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sldIdLst>
    <p:sldId id="256" r:id="rId2"/>
    <p:sldId id="258" r:id="rId3"/>
    <p:sldId id="260" r:id="rId4"/>
    <p:sldId id="275" r:id="rId5"/>
    <p:sldId id="278" r:id="rId6"/>
    <p:sldId id="269" r:id="rId7"/>
    <p:sldId id="261" r:id="rId8"/>
    <p:sldId id="265" r:id="rId9"/>
    <p:sldId id="262" r:id="rId10"/>
    <p:sldId id="266" r:id="rId11"/>
    <p:sldId id="264" r:id="rId12"/>
    <p:sldId id="272" r:id="rId13"/>
    <p:sldId id="270" r:id="rId14"/>
    <p:sldId id="274" r:id="rId15"/>
    <p:sldId id="263" r:id="rId16"/>
    <p:sldId id="276" r:id="rId17"/>
    <p:sldId id="279" r:id="rId18"/>
    <p:sldId id="268" r:id="rId19"/>
    <p:sldId id="273" r:id="rId20"/>
    <p:sldId id="280" r:id="rId21"/>
    <p:sldId id="257" r:id="rId22"/>
    <p:sldId id="281" r:id="rId23"/>
  </p:sldIdLst>
  <p:sldSz cx="12192000" cy="6858000"/>
  <p:notesSz cx="6858000" cy="9144000"/>
  <p:embeddedFontLst>
    <p:embeddedFont>
      <p:font typeface="方正静蕾简体加粗版" panose="02010600030101010101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226" userDrawn="1">
          <p15:clr>
            <a:srgbClr val="A4A3A4"/>
          </p15:clr>
        </p15:guide>
        <p15:guide id="3" orient="horz" pos="1412" userDrawn="1">
          <p15:clr>
            <a:srgbClr val="A4A3A4"/>
          </p15:clr>
        </p15:guide>
        <p15:guide id="4" orient="horz" pos="1888" userDrawn="1">
          <p15:clr>
            <a:srgbClr val="A4A3A4"/>
          </p15:clr>
        </p15:guide>
        <p15:guide id="5" orient="horz" pos="210" userDrawn="1">
          <p15:clr>
            <a:srgbClr val="A4A3A4"/>
          </p15:clr>
        </p15:guide>
        <p15:guide id="6" pos="3999" userDrawn="1">
          <p15:clr>
            <a:srgbClr val="A4A3A4"/>
          </p15:clr>
        </p15:guide>
        <p15:guide id="7" pos="1255" userDrawn="1">
          <p15:clr>
            <a:srgbClr val="A4A3A4"/>
          </p15:clr>
        </p15:guide>
        <p15:guide id="8" pos="3318" userDrawn="1">
          <p15:clr>
            <a:srgbClr val="A4A3A4"/>
          </p15:clr>
        </p15:guide>
        <p15:guide id="9" orient="horz" pos="29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F20"/>
    <a:srgbClr val="D66E52"/>
    <a:srgbClr val="0F3927"/>
    <a:srgbClr val="18402F"/>
    <a:srgbClr val="1F4D39"/>
    <a:srgbClr val="10442E"/>
    <a:srgbClr val="154F36"/>
    <a:srgbClr val="1D4F3A"/>
    <a:srgbClr val="266047"/>
    <a:srgbClr val="5593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99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368" y="883"/>
      </p:cViewPr>
      <p:guideLst>
        <p:guide orient="horz" pos="2160"/>
        <p:guide pos="4226"/>
        <p:guide orient="horz" pos="1412"/>
        <p:guide orient="horz" pos="1888"/>
        <p:guide orient="horz" pos="210"/>
        <p:guide pos="3999"/>
        <p:guide pos="1255"/>
        <p:guide pos="3318"/>
        <p:guide orient="horz" pos="29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A12-4C00-9603-A1818F0A9C74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A12-4C00-9603-A1818F0A9C74}"/>
              </c:ext>
            </c:extLst>
          </c:dPt>
          <c:dLbls>
            <c:dLbl>
              <c:idx val="0"/>
              <c:layout>
                <c:manualLayout>
                  <c:x val="-0.1771153044358337"/>
                  <c:y val="-0.179415296508405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A12-4C00-9603-A1818F0A9C74}"/>
                </c:ext>
                <c:ext xmlns:c15="http://schemas.microsoft.com/office/drawing/2012/chart" uri="{CE6537A1-D6FC-4f65-9D91-7224C49458BB}">
                  <c15:layout>
                    <c:manualLayout>
                      <c:w val="0.4409252812128821"/>
                      <c:h val="0.37097619021745032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A12-4C00-9603-A1818F0A9C74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</c:v>
                </c:pt>
                <c:pt idx="1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A12-4C00-9603-A1818F0A9C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F61-488A-B164-A00BCA98942F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F61-488A-B164-A00BCA98942F}"/>
              </c:ext>
            </c:extLst>
          </c:dPt>
          <c:dLbls>
            <c:dLbl>
              <c:idx val="0"/>
              <c:layout>
                <c:manualLayout>
                  <c:x val="-0.1771153044358337"/>
                  <c:y val="-9.66081111920105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F61-488A-B164-A00BCA98942F}"/>
                </c:ext>
                <c:ext xmlns:c15="http://schemas.microsoft.com/office/drawing/2012/chart" uri="{CE6537A1-D6FC-4f65-9D91-7224C49458BB}">
                  <c15:layout>
                    <c:manualLayout>
                      <c:w val="0.4409252812128821"/>
                      <c:h val="0.37097619021745032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8F61-488A-B164-A00BCA98942F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F61-488A-B164-A00BCA9894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462-4F6A-BB50-BF7B91F7F69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462-4F6A-BB50-BF7B91F7F697}"/>
              </c:ext>
            </c:extLst>
          </c:dPt>
          <c:dLbls>
            <c:dLbl>
              <c:idx val="0"/>
              <c:layout>
                <c:manualLayout>
                  <c:x val="-0.12191053422206735"/>
                  <c:y val="-0.269123080601167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462-4F6A-BB50-BF7B91F7F697}"/>
                </c:ext>
                <c:ext xmlns:c15="http://schemas.microsoft.com/office/drawing/2012/chart" uri="{CE6537A1-D6FC-4f65-9D91-7224C49458BB}">
                  <c15:layout>
                    <c:manualLayout>
                      <c:w val="0.4409252812128821"/>
                      <c:h val="0.37097619021745032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8462-4F6A-BB50-BF7B91F7F697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462-4F6A-BB50-BF7B91F7F6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02E-421B-B4AB-F8DA7158F3A4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02E-421B-B4AB-F8DA7158F3A4}"/>
              </c:ext>
            </c:extLst>
          </c:dPt>
          <c:dLbls>
            <c:dLbl>
              <c:idx val="0"/>
              <c:layout>
                <c:manualLayout>
                  <c:x val="-0.1771153044358337"/>
                  <c:y val="-0.179415296508405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02E-421B-B4AB-F8DA7158F3A4}"/>
                </c:ext>
                <c:ext xmlns:c15="http://schemas.microsoft.com/office/drawing/2012/chart" uri="{CE6537A1-D6FC-4f65-9D91-7224C49458BB}">
                  <c15:layout>
                    <c:manualLayout>
                      <c:w val="0.4409252812128821"/>
                      <c:h val="0.37097619021745032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02E-421B-B4AB-F8DA7158F3A4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02E-421B-B4AB-F8DA7158F3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 w="25400">
              <a:solidFill>
                <a:schemeClr val="bg1"/>
              </a:solidFill>
            </a:ln>
            <a:effectLst/>
          </c:spPr>
          <c:invertIfNegative val="0"/>
          <c:pictureOptions>
            <c:pictureFormat val="stack"/>
          </c:pictureOptions>
          <c:dLbls>
            <c:dLbl>
              <c:idx val="0"/>
              <c:layout>
                <c:manualLayout>
                  <c:x val="0.29333849806979179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B298-4AF4-98CB-F6A90FE4543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20693506392736047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298-4AF4-98CB-F6A90FE4543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25143387116039462"/>
                  <c:y val="-3.4495871508214898E-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B298-4AF4-98CB-F6A90FE4543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30004481467893046"/>
                  <c:y val="-8.6239678770537244E-1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298-4AF4-98CB-F6A90FE4543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298-4AF4-98CB-F6A90FE4543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noFill/>
            <a:ln w="25400">
              <a:solidFill>
                <a:schemeClr val="bg1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5.7</c:v>
                </c:pt>
                <c:pt idx="1">
                  <c:v>7.5</c:v>
                </c:pt>
                <c:pt idx="2">
                  <c:v>6.5</c:v>
                </c:pt>
                <c:pt idx="3">
                  <c:v>5.5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B298-4AF4-98CB-F6A90FE454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53492992"/>
        <c:axId val="-53506592"/>
      </c:barChart>
      <c:catAx>
        <c:axId val="-534929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53506592"/>
        <c:crosses val="autoZero"/>
        <c:auto val="1"/>
        <c:lblAlgn val="ctr"/>
        <c:lblOffset val="100"/>
        <c:noMultiLvlLbl val="0"/>
      </c:catAx>
      <c:valAx>
        <c:axId val="-5350659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-53492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225-48D9-A178-5F14F533F204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225-48D9-A178-5F14F533F204}"/>
              </c:ext>
            </c:extLst>
          </c:dPt>
          <c:dLbls>
            <c:dLbl>
              <c:idx val="0"/>
              <c:layout>
                <c:manualLayout>
                  <c:x val="0.10558148652548247"/>
                  <c:y val="-4.41387273193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225-48D9-A178-5F14F533F204}"/>
                </c:ext>
                <c:ext xmlns:c15="http://schemas.microsoft.com/office/drawing/2012/chart" uri="{CE6537A1-D6FC-4f65-9D91-7224C49458BB}">
                  <c15:layout>
                    <c:manualLayout>
                      <c:w val="0.23356508118220431"/>
                      <c:h val="0.2671534414259637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1.4829678226342459E-2"/>
                  <c:y val="2.113229147253802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225-48D9-A178-5F14F533F204}"/>
                </c:ext>
                <c:ext xmlns:c15="http://schemas.microsoft.com/office/drawing/2012/chart" uri="{CE6537A1-D6FC-4f65-9D91-7224C49458BB}">
                  <c15:layout>
                    <c:manualLayout>
                      <c:w val="0.26092807162337567"/>
                      <c:h val="0.25590092747376547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225-48D9-A178-5F14F533F2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12AF-3254-48C6-B879-F7C08CC655D0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EAEE7-2D3D-4E61-9A2A-34F7FFE12D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546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12AF-3254-48C6-B879-F7C08CC655D0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EAEE7-2D3D-4E61-9A2A-34F7FFE12D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74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12AF-3254-48C6-B879-F7C08CC655D0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EAEE7-2D3D-4E61-9A2A-34F7FFE12D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177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12AF-3254-48C6-B879-F7C08CC655D0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EAEE7-2D3D-4E61-9A2A-34F7FFE12D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30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12AF-3254-48C6-B879-F7C08CC655D0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EAEE7-2D3D-4E61-9A2A-34F7FFE12D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213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12AF-3254-48C6-B879-F7C08CC655D0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EAEE7-2D3D-4E61-9A2A-34F7FFE12D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411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12AF-3254-48C6-B879-F7C08CC655D0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EAEE7-2D3D-4E61-9A2A-34F7FFE12D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404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12AF-3254-48C6-B879-F7C08CC655D0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EAEE7-2D3D-4E61-9A2A-34F7FFE12D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67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12AF-3254-48C6-B879-F7C08CC655D0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EAEE7-2D3D-4E61-9A2A-34F7FFE12D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157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12AF-3254-48C6-B879-F7C08CC655D0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EAEE7-2D3D-4E61-9A2A-34F7FFE12D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139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12AF-3254-48C6-B879-F7C08CC655D0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EAEE7-2D3D-4E61-9A2A-34F7FFE12D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853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F4D39"/>
            </a:gs>
            <a:gs pos="23000">
              <a:srgbClr val="18402F"/>
            </a:gs>
            <a:gs pos="69000">
              <a:srgbClr val="0F3927"/>
            </a:gs>
            <a:gs pos="100000">
              <a:srgbClr val="0B2F2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412AF-3254-48C6-B879-F7C08CC655D0}" type="datetimeFigureOut">
              <a:rPr lang="zh-CN" altLang="en-US" smtClean="0"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FEAEE7-2D3D-4E61-9A2A-34F7FFE12D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518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7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34161"/>
            <a:ext cx="12192000" cy="223839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381005" y="4633913"/>
            <a:ext cx="1655763" cy="1928813"/>
            <a:chOff x="638176" y="4519613"/>
            <a:chExt cx="1655763" cy="1928813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1076326" y="4870451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638176" y="4519613"/>
              <a:ext cx="1655763" cy="1928813"/>
            </a:xfrm>
            <a:custGeom>
              <a:avLst/>
              <a:gdLst>
                <a:gd name="T0" fmla="*/ 307 w 438"/>
                <a:gd name="T1" fmla="*/ 26 h 511"/>
                <a:gd name="T2" fmla="*/ 148 w 438"/>
                <a:gd name="T3" fmla="*/ 7 h 511"/>
                <a:gd name="T4" fmla="*/ 68 w 438"/>
                <a:gd name="T5" fmla="*/ 331 h 511"/>
                <a:gd name="T6" fmla="*/ 89 w 438"/>
                <a:gd name="T7" fmla="*/ 342 h 511"/>
                <a:gd name="T8" fmla="*/ 329 w 438"/>
                <a:gd name="T9" fmla="*/ 49 h 511"/>
                <a:gd name="T10" fmla="*/ 156 w 438"/>
                <a:gd name="T11" fmla="*/ 392 h 511"/>
                <a:gd name="T12" fmla="*/ 151 w 438"/>
                <a:gd name="T13" fmla="*/ 404 h 511"/>
                <a:gd name="T14" fmla="*/ 228 w 438"/>
                <a:gd name="T15" fmla="*/ 481 h 511"/>
                <a:gd name="T16" fmla="*/ 369 w 438"/>
                <a:gd name="T17" fmla="*/ 321 h 511"/>
                <a:gd name="T18" fmla="*/ 314 w 438"/>
                <a:gd name="T19" fmla="*/ 40 h 511"/>
                <a:gd name="T20" fmla="*/ 312 w 438"/>
                <a:gd name="T21" fmla="*/ 55 h 511"/>
                <a:gd name="T22" fmla="*/ 215 w 438"/>
                <a:gd name="T23" fmla="*/ 22 h 511"/>
                <a:gd name="T24" fmla="*/ 278 w 438"/>
                <a:gd name="T25" fmla="*/ 75 h 511"/>
                <a:gd name="T26" fmla="*/ 343 w 438"/>
                <a:gd name="T27" fmla="*/ 184 h 511"/>
                <a:gd name="T28" fmla="*/ 278 w 438"/>
                <a:gd name="T29" fmla="*/ 273 h 511"/>
                <a:gd name="T30" fmla="*/ 133 w 438"/>
                <a:gd name="T31" fmla="*/ 153 h 511"/>
                <a:gd name="T32" fmla="*/ 210 w 438"/>
                <a:gd name="T33" fmla="*/ 138 h 511"/>
                <a:gd name="T34" fmla="*/ 253 w 438"/>
                <a:gd name="T35" fmla="*/ 102 h 511"/>
                <a:gd name="T36" fmla="*/ 268 w 438"/>
                <a:gd name="T37" fmla="*/ 55 h 511"/>
                <a:gd name="T38" fmla="*/ 245 w 438"/>
                <a:gd name="T39" fmla="*/ 83 h 511"/>
                <a:gd name="T40" fmla="*/ 198 w 438"/>
                <a:gd name="T41" fmla="*/ 133 h 511"/>
                <a:gd name="T42" fmla="*/ 126 w 438"/>
                <a:gd name="T43" fmla="*/ 157 h 511"/>
                <a:gd name="T44" fmla="*/ 167 w 438"/>
                <a:gd name="T45" fmla="*/ 213 h 511"/>
                <a:gd name="T46" fmla="*/ 109 w 438"/>
                <a:gd name="T47" fmla="*/ 153 h 511"/>
                <a:gd name="T48" fmla="*/ 118 w 438"/>
                <a:gd name="T49" fmla="*/ 121 h 511"/>
                <a:gd name="T50" fmla="*/ 111 w 438"/>
                <a:gd name="T51" fmla="*/ 115 h 511"/>
                <a:gd name="T52" fmla="*/ 115 w 438"/>
                <a:gd name="T53" fmla="*/ 92 h 511"/>
                <a:gd name="T54" fmla="*/ 121 w 438"/>
                <a:gd name="T55" fmla="*/ 65 h 511"/>
                <a:gd name="T56" fmla="*/ 262 w 438"/>
                <a:gd name="T57" fmla="*/ 326 h 511"/>
                <a:gd name="T58" fmla="*/ 108 w 438"/>
                <a:gd name="T59" fmla="*/ 320 h 511"/>
                <a:gd name="T60" fmla="*/ 134 w 438"/>
                <a:gd name="T61" fmla="*/ 249 h 511"/>
                <a:gd name="T62" fmla="*/ 178 w 438"/>
                <a:gd name="T63" fmla="*/ 233 h 511"/>
                <a:gd name="T64" fmla="*/ 258 w 438"/>
                <a:gd name="T65" fmla="*/ 307 h 511"/>
                <a:gd name="T66" fmla="*/ 102 w 438"/>
                <a:gd name="T67" fmla="*/ 169 h 511"/>
                <a:gd name="T68" fmla="*/ 130 w 438"/>
                <a:gd name="T69" fmla="*/ 235 h 511"/>
                <a:gd name="T70" fmla="*/ 110 w 438"/>
                <a:gd name="T71" fmla="*/ 309 h 511"/>
                <a:gd name="T72" fmla="*/ 286 w 438"/>
                <a:gd name="T73" fmla="*/ 286 h 511"/>
                <a:gd name="T74" fmla="*/ 282 w 438"/>
                <a:gd name="T75" fmla="*/ 297 h 511"/>
                <a:gd name="T76" fmla="*/ 342 w 438"/>
                <a:gd name="T77" fmla="*/ 193 h 511"/>
                <a:gd name="T78" fmla="*/ 288 w 438"/>
                <a:gd name="T79" fmla="*/ 276 h 511"/>
                <a:gd name="T80" fmla="*/ 90 w 438"/>
                <a:gd name="T81" fmla="*/ 79 h 511"/>
                <a:gd name="T82" fmla="*/ 144 w 438"/>
                <a:gd name="T83" fmla="*/ 21 h 511"/>
                <a:gd name="T84" fmla="*/ 68 w 438"/>
                <a:gd name="T85" fmla="*/ 67 h 511"/>
                <a:gd name="T86" fmla="*/ 80 w 438"/>
                <a:gd name="T87" fmla="*/ 289 h 511"/>
                <a:gd name="T88" fmla="*/ 87 w 438"/>
                <a:gd name="T89" fmla="*/ 334 h 511"/>
                <a:gd name="T90" fmla="*/ 83 w 438"/>
                <a:gd name="T91" fmla="*/ 322 h 511"/>
                <a:gd name="T92" fmla="*/ 377 w 438"/>
                <a:gd name="T93" fmla="*/ 184 h 511"/>
                <a:gd name="T94" fmla="*/ 92 w 438"/>
                <a:gd name="T95" fmla="*/ 338 h 511"/>
                <a:gd name="T96" fmla="*/ 154 w 438"/>
                <a:gd name="T97" fmla="*/ 349 h 511"/>
                <a:gd name="T98" fmla="*/ 316 w 438"/>
                <a:gd name="T99" fmla="*/ 67 h 511"/>
                <a:gd name="T100" fmla="*/ 141 w 438"/>
                <a:gd name="T101" fmla="*/ 495 h 511"/>
                <a:gd name="T102" fmla="*/ 220 w 438"/>
                <a:gd name="T103" fmla="*/ 467 h 511"/>
                <a:gd name="T104" fmla="*/ 217 w 438"/>
                <a:gd name="T105" fmla="*/ 455 h 511"/>
                <a:gd name="T106" fmla="*/ 160 w 438"/>
                <a:gd name="T107" fmla="*/ 406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8" h="511">
                  <a:moveTo>
                    <a:pt x="327" y="34"/>
                  </a:moveTo>
                  <a:cubicBezTo>
                    <a:pt x="324" y="29"/>
                    <a:pt x="320" y="25"/>
                    <a:pt x="313" y="23"/>
                  </a:cubicBezTo>
                  <a:cubicBezTo>
                    <a:pt x="310" y="21"/>
                    <a:pt x="308" y="24"/>
                    <a:pt x="307" y="26"/>
                  </a:cubicBezTo>
                  <a:cubicBezTo>
                    <a:pt x="306" y="26"/>
                    <a:pt x="306" y="26"/>
                    <a:pt x="306" y="27"/>
                  </a:cubicBezTo>
                  <a:cubicBezTo>
                    <a:pt x="301" y="32"/>
                    <a:pt x="295" y="37"/>
                    <a:pt x="290" y="41"/>
                  </a:cubicBezTo>
                  <a:cubicBezTo>
                    <a:pt x="255" y="6"/>
                    <a:pt x="194" y="0"/>
                    <a:pt x="148" y="7"/>
                  </a:cubicBezTo>
                  <a:cubicBezTo>
                    <a:pt x="93" y="16"/>
                    <a:pt x="52" y="53"/>
                    <a:pt x="31" y="103"/>
                  </a:cubicBezTo>
                  <a:cubicBezTo>
                    <a:pt x="0" y="175"/>
                    <a:pt x="19" y="270"/>
                    <a:pt x="78" y="318"/>
                  </a:cubicBezTo>
                  <a:cubicBezTo>
                    <a:pt x="74" y="322"/>
                    <a:pt x="68" y="325"/>
                    <a:pt x="68" y="331"/>
                  </a:cubicBezTo>
                  <a:cubicBezTo>
                    <a:pt x="68" y="334"/>
                    <a:pt x="68" y="338"/>
                    <a:pt x="70" y="340"/>
                  </a:cubicBezTo>
                  <a:cubicBezTo>
                    <a:pt x="72" y="342"/>
                    <a:pt x="77" y="343"/>
                    <a:pt x="80" y="343"/>
                  </a:cubicBezTo>
                  <a:cubicBezTo>
                    <a:pt x="83" y="344"/>
                    <a:pt x="86" y="343"/>
                    <a:pt x="89" y="342"/>
                  </a:cubicBezTo>
                  <a:cubicBezTo>
                    <a:pt x="177" y="395"/>
                    <a:pt x="280" y="399"/>
                    <a:pt x="350" y="314"/>
                  </a:cubicBezTo>
                  <a:cubicBezTo>
                    <a:pt x="410" y="240"/>
                    <a:pt x="401" y="116"/>
                    <a:pt x="326" y="56"/>
                  </a:cubicBezTo>
                  <a:cubicBezTo>
                    <a:pt x="327" y="53"/>
                    <a:pt x="328" y="51"/>
                    <a:pt x="329" y="49"/>
                  </a:cubicBezTo>
                  <a:cubicBezTo>
                    <a:pt x="414" y="109"/>
                    <a:pt x="421" y="221"/>
                    <a:pt x="365" y="308"/>
                  </a:cubicBezTo>
                  <a:cubicBezTo>
                    <a:pt x="321" y="375"/>
                    <a:pt x="233" y="409"/>
                    <a:pt x="157" y="392"/>
                  </a:cubicBezTo>
                  <a:cubicBezTo>
                    <a:pt x="157" y="392"/>
                    <a:pt x="156" y="392"/>
                    <a:pt x="156" y="392"/>
                  </a:cubicBezTo>
                  <a:cubicBezTo>
                    <a:pt x="126" y="384"/>
                    <a:pt x="98" y="369"/>
                    <a:pt x="76" y="344"/>
                  </a:cubicBezTo>
                  <a:cubicBezTo>
                    <a:pt x="73" y="341"/>
                    <a:pt x="68" y="345"/>
                    <a:pt x="70" y="348"/>
                  </a:cubicBezTo>
                  <a:cubicBezTo>
                    <a:pt x="91" y="379"/>
                    <a:pt x="120" y="397"/>
                    <a:pt x="151" y="404"/>
                  </a:cubicBezTo>
                  <a:cubicBezTo>
                    <a:pt x="146" y="428"/>
                    <a:pt x="117" y="445"/>
                    <a:pt x="108" y="467"/>
                  </a:cubicBezTo>
                  <a:cubicBezTo>
                    <a:pt x="97" y="493"/>
                    <a:pt x="128" y="506"/>
                    <a:pt x="149" y="508"/>
                  </a:cubicBezTo>
                  <a:cubicBezTo>
                    <a:pt x="176" y="511"/>
                    <a:pt x="212" y="507"/>
                    <a:pt x="228" y="481"/>
                  </a:cubicBezTo>
                  <a:cubicBezTo>
                    <a:pt x="235" y="471"/>
                    <a:pt x="234" y="457"/>
                    <a:pt x="226" y="448"/>
                  </a:cubicBezTo>
                  <a:cubicBezTo>
                    <a:pt x="215" y="433"/>
                    <a:pt x="199" y="423"/>
                    <a:pt x="187" y="408"/>
                  </a:cubicBezTo>
                  <a:cubicBezTo>
                    <a:pt x="255" y="409"/>
                    <a:pt x="329" y="371"/>
                    <a:pt x="369" y="321"/>
                  </a:cubicBezTo>
                  <a:cubicBezTo>
                    <a:pt x="438" y="234"/>
                    <a:pt x="430" y="89"/>
                    <a:pt x="327" y="34"/>
                  </a:cubicBezTo>
                  <a:close/>
                  <a:moveTo>
                    <a:pt x="311" y="35"/>
                  </a:moveTo>
                  <a:cubicBezTo>
                    <a:pt x="311" y="37"/>
                    <a:pt x="312" y="39"/>
                    <a:pt x="314" y="40"/>
                  </a:cubicBezTo>
                  <a:cubicBezTo>
                    <a:pt x="315" y="41"/>
                    <a:pt x="317" y="42"/>
                    <a:pt x="319" y="43"/>
                  </a:cubicBezTo>
                  <a:cubicBezTo>
                    <a:pt x="319" y="43"/>
                    <a:pt x="319" y="43"/>
                    <a:pt x="319" y="43"/>
                  </a:cubicBezTo>
                  <a:cubicBezTo>
                    <a:pt x="319" y="48"/>
                    <a:pt x="315" y="52"/>
                    <a:pt x="312" y="55"/>
                  </a:cubicBezTo>
                  <a:cubicBezTo>
                    <a:pt x="306" y="61"/>
                    <a:pt x="297" y="65"/>
                    <a:pt x="288" y="65"/>
                  </a:cubicBezTo>
                  <a:cubicBezTo>
                    <a:pt x="293" y="53"/>
                    <a:pt x="303" y="45"/>
                    <a:pt x="311" y="35"/>
                  </a:cubicBezTo>
                  <a:close/>
                  <a:moveTo>
                    <a:pt x="215" y="22"/>
                  </a:moveTo>
                  <a:cubicBezTo>
                    <a:pt x="238" y="28"/>
                    <a:pt x="259" y="38"/>
                    <a:pt x="281" y="51"/>
                  </a:cubicBezTo>
                  <a:cubicBezTo>
                    <a:pt x="278" y="55"/>
                    <a:pt x="275" y="61"/>
                    <a:pt x="274" y="68"/>
                  </a:cubicBezTo>
                  <a:cubicBezTo>
                    <a:pt x="274" y="71"/>
                    <a:pt x="275" y="74"/>
                    <a:pt x="278" y="75"/>
                  </a:cubicBezTo>
                  <a:cubicBezTo>
                    <a:pt x="288" y="78"/>
                    <a:pt x="298" y="76"/>
                    <a:pt x="307" y="72"/>
                  </a:cubicBezTo>
                  <a:cubicBezTo>
                    <a:pt x="306" y="74"/>
                    <a:pt x="307" y="76"/>
                    <a:pt x="308" y="78"/>
                  </a:cubicBezTo>
                  <a:cubicBezTo>
                    <a:pt x="331" y="110"/>
                    <a:pt x="343" y="147"/>
                    <a:pt x="343" y="184"/>
                  </a:cubicBezTo>
                  <a:cubicBezTo>
                    <a:pt x="341" y="183"/>
                    <a:pt x="339" y="183"/>
                    <a:pt x="337" y="185"/>
                  </a:cubicBezTo>
                  <a:cubicBezTo>
                    <a:pt x="313" y="214"/>
                    <a:pt x="280" y="217"/>
                    <a:pt x="277" y="259"/>
                  </a:cubicBezTo>
                  <a:cubicBezTo>
                    <a:pt x="277" y="265"/>
                    <a:pt x="278" y="269"/>
                    <a:pt x="278" y="273"/>
                  </a:cubicBezTo>
                  <a:cubicBezTo>
                    <a:pt x="242" y="263"/>
                    <a:pt x="209" y="242"/>
                    <a:pt x="179" y="221"/>
                  </a:cubicBezTo>
                  <a:cubicBezTo>
                    <a:pt x="177" y="212"/>
                    <a:pt x="172" y="204"/>
                    <a:pt x="166" y="195"/>
                  </a:cubicBezTo>
                  <a:cubicBezTo>
                    <a:pt x="157" y="181"/>
                    <a:pt x="146" y="163"/>
                    <a:pt x="133" y="153"/>
                  </a:cubicBezTo>
                  <a:cubicBezTo>
                    <a:pt x="136" y="153"/>
                    <a:pt x="138" y="151"/>
                    <a:pt x="137" y="148"/>
                  </a:cubicBezTo>
                  <a:cubicBezTo>
                    <a:pt x="132" y="136"/>
                    <a:pt x="178" y="142"/>
                    <a:pt x="181" y="143"/>
                  </a:cubicBezTo>
                  <a:cubicBezTo>
                    <a:pt x="191" y="145"/>
                    <a:pt x="200" y="142"/>
                    <a:pt x="210" y="138"/>
                  </a:cubicBezTo>
                  <a:cubicBezTo>
                    <a:pt x="215" y="136"/>
                    <a:pt x="218" y="131"/>
                    <a:pt x="219" y="126"/>
                  </a:cubicBezTo>
                  <a:cubicBezTo>
                    <a:pt x="221" y="121"/>
                    <a:pt x="241" y="104"/>
                    <a:pt x="247" y="105"/>
                  </a:cubicBezTo>
                  <a:cubicBezTo>
                    <a:pt x="250" y="106"/>
                    <a:pt x="252" y="105"/>
                    <a:pt x="253" y="102"/>
                  </a:cubicBezTo>
                  <a:cubicBezTo>
                    <a:pt x="257" y="90"/>
                    <a:pt x="252" y="87"/>
                    <a:pt x="252" y="76"/>
                  </a:cubicBezTo>
                  <a:cubicBezTo>
                    <a:pt x="252" y="74"/>
                    <a:pt x="251" y="72"/>
                    <a:pt x="250" y="70"/>
                  </a:cubicBezTo>
                  <a:cubicBezTo>
                    <a:pt x="245" y="58"/>
                    <a:pt x="257" y="56"/>
                    <a:pt x="268" y="55"/>
                  </a:cubicBezTo>
                  <a:cubicBezTo>
                    <a:pt x="271" y="55"/>
                    <a:pt x="272" y="50"/>
                    <a:pt x="269" y="49"/>
                  </a:cubicBezTo>
                  <a:cubicBezTo>
                    <a:pt x="259" y="47"/>
                    <a:pt x="235" y="45"/>
                    <a:pt x="240" y="62"/>
                  </a:cubicBezTo>
                  <a:cubicBezTo>
                    <a:pt x="241" y="69"/>
                    <a:pt x="243" y="76"/>
                    <a:pt x="245" y="83"/>
                  </a:cubicBezTo>
                  <a:cubicBezTo>
                    <a:pt x="249" y="100"/>
                    <a:pt x="247" y="95"/>
                    <a:pt x="233" y="102"/>
                  </a:cubicBezTo>
                  <a:cubicBezTo>
                    <a:pt x="228" y="105"/>
                    <a:pt x="217" y="110"/>
                    <a:pt x="213" y="116"/>
                  </a:cubicBezTo>
                  <a:cubicBezTo>
                    <a:pt x="209" y="124"/>
                    <a:pt x="210" y="128"/>
                    <a:pt x="198" y="133"/>
                  </a:cubicBezTo>
                  <a:cubicBezTo>
                    <a:pt x="190" y="136"/>
                    <a:pt x="170" y="130"/>
                    <a:pt x="158" y="130"/>
                  </a:cubicBezTo>
                  <a:cubicBezTo>
                    <a:pt x="147" y="130"/>
                    <a:pt x="114" y="135"/>
                    <a:pt x="131" y="151"/>
                  </a:cubicBezTo>
                  <a:cubicBezTo>
                    <a:pt x="127" y="149"/>
                    <a:pt x="124" y="154"/>
                    <a:pt x="126" y="157"/>
                  </a:cubicBezTo>
                  <a:cubicBezTo>
                    <a:pt x="137" y="168"/>
                    <a:pt x="146" y="181"/>
                    <a:pt x="155" y="194"/>
                  </a:cubicBezTo>
                  <a:cubicBezTo>
                    <a:pt x="159" y="200"/>
                    <a:pt x="163" y="206"/>
                    <a:pt x="166" y="212"/>
                  </a:cubicBezTo>
                  <a:cubicBezTo>
                    <a:pt x="166" y="213"/>
                    <a:pt x="167" y="213"/>
                    <a:pt x="167" y="213"/>
                  </a:cubicBezTo>
                  <a:cubicBezTo>
                    <a:pt x="166" y="213"/>
                    <a:pt x="166" y="213"/>
                    <a:pt x="166" y="212"/>
                  </a:cubicBezTo>
                  <a:cubicBezTo>
                    <a:pt x="142" y="195"/>
                    <a:pt x="123" y="175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10" y="152"/>
                    <a:pt x="110" y="152"/>
                  </a:cubicBezTo>
                  <a:cubicBezTo>
                    <a:pt x="115" y="148"/>
                    <a:pt x="117" y="142"/>
                    <a:pt x="118" y="136"/>
                  </a:cubicBezTo>
                  <a:cubicBezTo>
                    <a:pt x="119" y="131"/>
                    <a:pt x="118" y="126"/>
                    <a:pt x="118" y="121"/>
                  </a:cubicBezTo>
                  <a:cubicBezTo>
                    <a:pt x="117" y="113"/>
                    <a:pt x="119" y="106"/>
                    <a:pt x="121" y="99"/>
                  </a:cubicBezTo>
                  <a:cubicBezTo>
                    <a:pt x="122" y="97"/>
                    <a:pt x="119" y="96"/>
                    <a:pt x="118" y="97"/>
                  </a:cubicBezTo>
                  <a:cubicBezTo>
                    <a:pt x="113" y="102"/>
                    <a:pt x="112" y="108"/>
                    <a:pt x="111" y="115"/>
                  </a:cubicBezTo>
                  <a:cubicBezTo>
                    <a:pt x="111" y="123"/>
                    <a:pt x="114" y="142"/>
                    <a:pt x="104" y="146"/>
                  </a:cubicBezTo>
                  <a:cubicBezTo>
                    <a:pt x="97" y="133"/>
                    <a:pt x="91" y="120"/>
                    <a:pt x="87" y="106"/>
                  </a:cubicBezTo>
                  <a:cubicBezTo>
                    <a:pt x="97" y="108"/>
                    <a:pt x="108" y="98"/>
                    <a:pt x="115" y="92"/>
                  </a:cubicBezTo>
                  <a:cubicBezTo>
                    <a:pt x="116" y="91"/>
                    <a:pt x="115" y="90"/>
                    <a:pt x="114" y="90"/>
                  </a:cubicBezTo>
                  <a:cubicBezTo>
                    <a:pt x="100" y="102"/>
                    <a:pt x="78" y="102"/>
                    <a:pt x="97" y="85"/>
                  </a:cubicBezTo>
                  <a:cubicBezTo>
                    <a:pt x="104" y="78"/>
                    <a:pt x="113" y="71"/>
                    <a:pt x="121" y="65"/>
                  </a:cubicBezTo>
                  <a:cubicBezTo>
                    <a:pt x="149" y="46"/>
                    <a:pt x="185" y="39"/>
                    <a:pt x="214" y="22"/>
                  </a:cubicBezTo>
                  <a:cubicBezTo>
                    <a:pt x="215" y="22"/>
                    <a:pt x="215" y="22"/>
                    <a:pt x="215" y="22"/>
                  </a:cubicBezTo>
                  <a:close/>
                  <a:moveTo>
                    <a:pt x="262" y="326"/>
                  </a:moveTo>
                  <a:cubicBezTo>
                    <a:pt x="231" y="343"/>
                    <a:pt x="194" y="347"/>
                    <a:pt x="157" y="341"/>
                  </a:cubicBezTo>
                  <a:cubicBezTo>
                    <a:pt x="156" y="340"/>
                    <a:pt x="155" y="340"/>
                    <a:pt x="155" y="340"/>
                  </a:cubicBezTo>
                  <a:cubicBezTo>
                    <a:pt x="138" y="334"/>
                    <a:pt x="122" y="328"/>
                    <a:pt x="108" y="320"/>
                  </a:cubicBezTo>
                  <a:cubicBezTo>
                    <a:pt x="119" y="318"/>
                    <a:pt x="127" y="306"/>
                    <a:pt x="130" y="296"/>
                  </a:cubicBezTo>
                  <a:cubicBezTo>
                    <a:pt x="133" y="287"/>
                    <a:pt x="133" y="277"/>
                    <a:pt x="134" y="268"/>
                  </a:cubicBezTo>
                  <a:cubicBezTo>
                    <a:pt x="134" y="262"/>
                    <a:pt x="134" y="255"/>
                    <a:pt x="134" y="249"/>
                  </a:cubicBezTo>
                  <a:cubicBezTo>
                    <a:pt x="133" y="241"/>
                    <a:pt x="134" y="245"/>
                    <a:pt x="142" y="246"/>
                  </a:cubicBezTo>
                  <a:cubicBezTo>
                    <a:pt x="152" y="247"/>
                    <a:pt x="174" y="250"/>
                    <a:pt x="178" y="236"/>
                  </a:cubicBezTo>
                  <a:cubicBezTo>
                    <a:pt x="178" y="235"/>
                    <a:pt x="178" y="234"/>
                    <a:pt x="178" y="233"/>
                  </a:cubicBezTo>
                  <a:cubicBezTo>
                    <a:pt x="209" y="254"/>
                    <a:pt x="243" y="274"/>
                    <a:pt x="278" y="284"/>
                  </a:cubicBezTo>
                  <a:cubicBezTo>
                    <a:pt x="277" y="287"/>
                    <a:pt x="275" y="291"/>
                    <a:pt x="272" y="295"/>
                  </a:cubicBezTo>
                  <a:cubicBezTo>
                    <a:pt x="268" y="299"/>
                    <a:pt x="260" y="302"/>
                    <a:pt x="258" y="307"/>
                  </a:cubicBezTo>
                  <a:cubicBezTo>
                    <a:pt x="255" y="315"/>
                    <a:pt x="257" y="320"/>
                    <a:pt x="262" y="326"/>
                  </a:cubicBezTo>
                  <a:close/>
                  <a:moveTo>
                    <a:pt x="87" y="276"/>
                  </a:moveTo>
                  <a:cubicBezTo>
                    <a:pt x="85" y="244"/>
                    <a:pt x="85" y="199"/>
                    <a:pt x="102" y="169"/>
                  </a:cubicBezTo>
                  <a:cubicBezTo>
                    <a:pt x="113" y="184"/>
                    <a:pt x="126" y="196"/>
                    <a:pt x="141" y="207"/>
                  </a:cubicBezTo>
                  <a:cubicBezTo>
                    <a:pt x="150" y="214"/>
                    <a:pt x="160" y="221"/>
                    <a:pt x="171" y="228"/>
                  </a:cubicBezTo>
                  <a:cubicBezTo>
                    <a:pt x="168" y="242"/>
                    <a:pt x="138" y="237"/>
                    <a:pt x="130" y="235"/>
                  </a:cubicBezTo>
                  <a:cubicBezTo>
                    <a:pt x="127" y="235"/>
                    <a:pt x="125" y="236"/>
                    <a:pt x="125" y="239"/>
                  </a:cubicBezTo>
                  <a:cubicBezTo>
                    <a:pt x="125" y="251"/>
                    <a:pt x="125" y="263"/>
                    <a:pt x="124" y="275"/>
                  </a:cubicBezTo>
                  <a:cubicBezTo>
                    <a:pt x="124" y="288"/>
                    <a:pt x="122" y="300"/>
                    <a:pt x="110" y="309"/>
                  </a:cubicBezTo>
                  <a:cubicBezTo>
                    <a:pt x="90" y="324"/>
                    <a:pt x="87" y="282"/>
                    <a:pt x="87" y="276"/>
                  </a:cubicBezTo>
                  <a:close/>
                  <a:moveTo>
                    <a:pt x="282" y="297"/>
                  </a:moveTo>
                  <a:cubicBezTo>
                    <a:pt x="284" y="294"/>
                    <a:pt x="285" y="290"/>
                    <a:pt x="286" y="286"/>
                  </a:cubicBezTo>
                  <a:cubicBezTo>
                    <a:pt x="293" y="287"/>
                    <a:pt x="299" y="289"/>
                    <a:pt x="306" y="289"/>
                  </a:cubicBezTo>
                  <a:cubicBezTo>
                    <a:pt x="295" y="303"/>
                    <a:pt x="283" y="314"/>
                    <a:pt x="269" y="322"/>
                  </a:cubicBezTo>
                  <a:cubicBezTo>
                    <a:pt x="260" y="307"/>
                    <a:pt x="277" y="308"/>
                    <a:pt x="282" y="297"/>
                  </a:cubicBezTo>
                  <a:close/>
                  <a:moveTo>
                    <a:pt x="288" y="276"/>
                  </a:moveTo>
                  <a:cubicBezTo>
                    <a:pt x="288" y="274"/>
                    <a:pt x="288" y="272"/>
                    <a:pt x="287" y="270"/>
                  </a:cubicBezTo>
                  <a:cubicBezTo>
                    <a:pt x="281" y="226"/>
                    <a:pt x="319" y="219"/>
                    <a:pt x="342" y="193"/>
                  </a:cubicBezTo>
                  <a:cubicBezTo>
                    <a:pt x="341" y="217"/>
                    <a:pt x="334" y="241"/>
                    <a:pt x="322" y="264"/>
                  </a:cubicBezTo>
                  <a:cubicBezTo>
                    <a:pt x="319" y="270"/>
                    <a:pt x="316" y="275"/>
                    <a:pt x="312" y="280"/>
                  </a:cubicBezTo>
                  <a:cubicBezTo>
                    <a:pt x="304" y="280"/>
                    <a:pt x="296" y="278"/>
                    <a:pt x="288" y="276"/>
                  </a:cubicBezTo>
                  <a:close/>
                  <a:moveTo>
                    <a:pt x="144" y="21"/>
                  </a:moveTo>
                  <a:cubicBezTo>
                    <a:pt x="164" y="16"/>
                    <a:pt x="183" y="16"/>
                    <a:pt x="201" y="19"/>
                  </a:cubicBezTo>
                  <a:cubicBezTo>
                    <a:pt x="163" y="39"/>
                    <a:pt x="123" y="50"/>
                    <a:pt x="90" y="79"/>
                  </a:cubicBezTo>
                  <a:cubicBezTo>
                    <a:pt x="89" y="81"/>
                    <a:pt x="85" y="84"/>
                    <a:pt x="82" y="88"/>
                  </a:cubicBezTo>
                  <a:cubicBezTo>
                    <a:pt x="80" y="78"/>
                    <a:pt x="78" y="68"/>
                    <a:pt x="77" y="57"/>
                  </a:cubicBezTo>
                  <a:cubicBezTo>
                    <a:pt x="95" y="40"/>
                    <a:pt x="118" y="27"/>
                    <a:pt x="144" y="21"/>
                  </a:cubicBezTo>
                  <a:close/>
                  <a:moveTo>
                    <a:pt x="46" y="256"/>
                  </a:moveTo>
                  <a:cubicBezTo>
                    <a:pt x="24" y="213"/>
                    <a:pt x="27" y="161"/>
                    <a:pt x="41" y="116"/>
                  </a:cubicBezTo>
                  <a:cubicBezTo>
                    <a:pt x="47" y="97"/>
                    <a:pt x="56" y="81"/>
                    <a:pt x="68" y="67"/>
                  </a:cubicBezTo>
                  <a:cubicBezTo>
                    <a:pt x="67" y="101"/>
                    <a:pt x="78" y="135"/>
                    <a:pt x="98" y="163"/>
                  </a:cubicBezTo>
                  <a:cubicBezTo>
                    <a:pt x="86" y="177"/>
                    <a:pt x="83" y="195"/>
                    <a:pt x="81" y="214"/>
                  </a:cubicBezTo>
                  <a:cubicBezTo>
                    <a:pt x="78" y="237"/>
                    <a:pt x="76" y="266"/>
                    <a:pt x="80" y="289"/>
                  </a:cubicBezTo>
                  <a:cubicBezTo>
                    <a:pt x="80" y="294"/>
                    <a:pt x="81" y="299"/>
                    <a:pt x="83" y="303"/>
                  </a:cubicBezTo>
                  <a:cubicBezTo>
                    <a:pt x="68" y="291"/>
                    <a:pt x="56" y="276"/>
                    <a:pt x="46" y="256"/>
                  </a:cubicBezTo>
                  <a:close/>
                  <a:moveTo>
                    <a:pt x="87" y="334"/>
                  </a:moveTo>
                  <a:cubicBezTo>
                    <a:pt x="84" y="337"/>
                    <a:pt x="80" y="336"/>
                    <a:pt x="77" y="334"/>
                  </a:cubicBezTo>
                  <a:cubicBezTo>
                    <a:pt x="77" y="332"/>
                    <a:pt x="77" y="330"/>
                    <a:pt x="78" y="328"/>
                  </a:cubicBezTo>
                  <a:cubicBezTo>
                    <a:pt x="80" y="326"/>
                    <a:pt x="81" y="324"/>
                    <a:pt x="83" y="322"/>
                  </a:cubicBezTo>
                  <a:cubicBezTo>
                    <a:pt x="85" y="324"/>
                    <a:pt x="87" y="326"/>
                    <a:pt x="90" y="327"/>
                  </a:cubicBezTo>
                  <a:cubicBezTo>
                    <a:pt x="89" y="329"/>
                    <a:pt x="88" y="332"/>
                    <a:pt x="87" y="334"/>
                  </a:cubicBezTo>
                  <a:close/>
                  <a:moveTo>
                    <a:pt x="377" y="184"/>
                  </a:moveTo>
                  <a:cubicBezTo>
                    <a:pt x="381" y="231"/>
                    <a:pt x="364" y="278"/>
                    <a:pt x="335" y="314"/>
                  </a:cubicBezTo>
                  <a:cubicBezTo>
                    <a:pt x="270" y="396"/>
                    <a:pt x="174" y="379"/>
                    <a:pt x="91" y="339"/>
                  </a:cubicBezTo>
                  <a:cubicBezTo>
                    <a:pt x="92" y="339"/>
                    <a:pt x="92" y="339"/>
                    <a:pt x="92" y="338"/>
                  </a:cubicBezTo>
                  <a:cubicBezTo>
                    <a:pt x="93" y="337"/>
                    <a:pt x="95" y="334"/>
                    <a:pt x="96" y="331"/>
                  </a:cubicBezTo>
                  <a:cubicBezTo>
                    <a:pt x="113" y="341"/>
                    <a:pt x="132" y="347"/>
                    <a:pt x="153" y="349"/>
                  </a:cubicBezTo>
                  <a:cubicBezTo>
                    <a:pt x="154" y="349"/>
                    <a:pt x="154" y="349"/>
                    <a:pt x="154" y="349"/>
                  </a:cubicBezTo>
                  <a:cubicBezTo>
                    <a:pt x="224" y="370"/>
                    <a:pt x="293" y="339"/>
                    <a:pt x="332" y="277"/>
                  </a:cubicBezTo>
                  <a:cubicBezTo>
                    <a:pt x="372" y="213"/>
                    <a:pt x="366" y="128"/>
                    <a:pt x="319" y="69"/>
                  </a:cubicBezTo>
                  <a:cubicBezTo>
                    <a:pt x="318" y="68"/>
                    <a:pt x="317" y="67"/>
                    <a:pt x="316" y="67"/>
                  </a:cubicBezTo>
                  <a:cubicBezTo>
                    <a:pt x="317" y="66"/>
                    <a:pt x="319" y="64"/>
                    <a:pt x="320" y="63"/>
                  </a:cubicBezTo>
                  <a:cubicBezTo>
                    <a:pt x="350" y="100"/>
                    <a:pt x="372" y="135"/>
                    <a:pt x="377" y="184"/>
                  </a:cubicBezTo>
                  <a:close/>
                  <a:moveTo>
                    <a:pt x="141" y="495"/>
                  </a:moveTo>
                  <a:cubicBezTo>
                    <a:pt x="128" y="492"/>
                    <a:pt x="112" y="485"/>
                    <a:pt x="121" y="469"/>
                  </a:cubicBezTo>
                  <a:cubicBezTo>
                    <a:pt x="121" y="468"/>
                    <a:pt x="122" y="468"/>
                    <a:pt x="122" y="467"/>
                  </a:cubicBezTo>
                  <a:cubicBezTo>
                    <a:pt x="151" y="486"/>
                    <a:pt x="189" y="479"/>
                    <a:pt x="220" y="467"/>
                  </a:cubicBezTo>
                  <a:cubicBezTo>
                    <a:pt x="220" y="467"/>
                    <a:pt x="220" y="467"/>
                    <a:pt x="220" y="467"/>
                  </a:cubicBezTo>
                  <a:cubicBezTo>
                    <a:pt x="221" y="499"/>
                    <a:pt x="162" y="501"/>
                    <a:pt x="141" y="495"/>
                  </a:cubicBezTo>
                  <a:close/>
                  <a:moveTo>
                    <a:pt x="217" y="455"/>
                  </a:moveTo>
                  <a:cubicBezTo>
                    <a:pt x="188" y="466"/>
                    <a:pt x="155" y="475"/>
                    <a:pt x="127" y="461"/>
                  </a:cubicBezTo>
                  <a:cubicBezTo>
                    <a:pt x="132" y="455"/>
                    <a:pt x="137" y="449"/>
                    <a:pt x="142" y="443"/>
                  </a:cubicBezTo>
                  <a:cubicBezTo>
                    <a:pt x="151" y="432"/>
                    <a:pt x="160" y="420"/>
                    <a:pt x="160" y="406"/>
                  </a:cubicBezTo>
                  <a:cubicBezTo>
                    <a:pt x="166" y="407"/>
                    <a:pt x="171" y="407"/>
                    <a:pt x="176" y="408"/>
                  </a:cubicBezTo>
                  <a:cubicBezTo>
                    <a:pt x="178" y="431"/>
                    <a:pt x="207" y="438"/>
                    <a:pt x="217" y="45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662114" y="4840288"/>
              <a:ext cx="150813" cy="246063"/>
            </a:xfrm>
            <a:custGeom>
              <a:avLst/>
              <a:gdLst>
                <a:gd name="T0" fmla="*/ 30 w 40"/>
                <a:gd name="T1" fmla="*/ 2 h 65"/>
                <a:gd name="T2" fmla="*/ 26 w 40"/>
                <a:gd name="T3" fmla="*/ 4 h 65"/>
                <a:gd name="T4" fmla="*/ 31 w 40"/>
                <a:gd name="T5" fmla="*/ 32 h 65"/>
                <a:gd name="T6" fmla="*/ 15 w 40"/>
                <a:gd name="T7" fmla="*/ 54 h 65"/>
                <a:gd name="T8" fmla="*/ 22 w 40"/>
                <a:gd name="T9" fmla="*/ 16 h 65"/>
                <a:gd name="T10" fmla="*/ 16 w 40"/>
                <a:gd name="T11" fmla="*/ 10 h 65"/>
                <a:gd name="T12" fmla="*/ 6 w 40"/>
                <a:gd name="T13" fmla="*/ 61 h 65"/>
                <a:gd name="T14" fmla="*/ 11 w 40"/>
                <a:gd name="T15" fmla="*/ 65 h 65"/>
                <a:gd name="T16" fmla="*/ 36 w 40"/>
                <a:gd name="T17" fmla="*/ 42 h 65"/>
                <a:gd name="T18" fmla="*/ 30 w 40"/>
                <a:gd name="T19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65">
                  <a:moveTo>
                    <a:pt x="30" y="2"/>
                  </a:moveTo>
                  <a:cubicBezTo>
                    <a:pt x="28" y="0"/>
                    <a:pt x="25" y="2"/>
                    <a:pt x="26" y="4"/>
                  </a:cubicBezTo>
                  <a:cubicBezTo>
                    <a:pt x="28" y="14"/>
                    <a:pt x="32" y="21"/>
                    <a:pt x="31" y="32"/>
                  </a:cubicBezTo>
                  <a:cubicBezTo>
                    <a:pt x="31" y="42"/>
                    <a:pt x="25" y="52"/>
                    <a:pt x="15" y="54"/>
                  </a:cubicBezTo>
                  <a:cubicBezTo>
                    <a:pt x="13" y="41"/>
                    <a:pt x="15" y="27"/>
                    <a:pt x="22" y="16"/>
                  </a:cubicBezTo>
                  <a:cubicBezTo>
                    <a:pt x="25" y="11"/>
                    <a:pt x="19" y="6"/>
                    <a:pt x="16" y="10"/>
                  </a:cubicBezTo>
                  <a:cubicBezTo>
                    <a:pt x="4" y="24"/>
                    <a:pt x="0" y="44"/>
                    <a:pt x="6" y="61"/>
                  </a:cubicBezTo>
                  <a:cubicBezTo>
                    <a:pt x="7" y="63"/>
                    <a:pt x="9" y="65"/>
                    <a:pt x="11" y="65"/>
                  </a:cubicBezTo>
                  <a:cubicBezTo>
                    <a:pt x="24" y="63"/>
                    <a:pt x="33" y="54"/>
                    <a:pt x="36" y="42"/>
                  </a:cubicBezTo>
                  <a:cubicBezTo>
                    <a:pt x="40" y="31"/>
                    <a:pt x="40" y="10"/>
                    <a:pt x="30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163046" y="4787900"/>
            <a:ext cx="1498601" cy="1620838"/>
            <a:chOff x="10417175" y="4825922"/>
            <a:chExt cx="1498601" cy="1620838"/>
          </a:xfrm>
        </p:grpSpPr>
        <p:sp>
          <p:nvSpPr>
            <p:cNvPr id="17" name="Freeform 11"/>
            <p:cNvSpPr>
              <a:spLocks noEditPoints="1"/>
            </p:cNvSpPr>
            <p:nvPr/>
          </p:nvSpPr>
          <p:spPr bwMode="auto">
            <a:xfrm>
              <a:off x="10417175" y="5746672"/>
              <a:ext cx="893763" cy="700088"/>
            </a:xfrm>
            <a:custGeom>
              <a:avLst/>
              <a:gdLst>
                <a:gd name="T0" fmla="*/ 233 w 237"/>
                <a:gd name="T1" fmla="*/ 160 h 185"/>
                <a:gd name="T2" fmla="*/ 123 w 237"/>
                <a:gd name="T3" fmla="*/ 82 h 185"/>
                <a:gd name="T4" fmla="*/ 65 w 237"/>
                <a:gd name="T5" fmla="*/ 45 h 185"/>
                <a:gd name="T6" fmla="*/ 12 w 237"/>
                <a:gd name="T7" fmla="*/ 4 h 185"/>
                <a:gd name="T8" fmla="*/ 11 w 237"/>
                <a:gd name="T9" fmla="*/ 4 h 185"/>
                <a:gd name="T10" fmla="*/ 8 w 237"/>
                <a:gd name="T11" fmla="*/ 0 h 185"/>
                <a:gd name="T12" fmla="*/ 5 w 237"/>
                <a:gd name="T13" fmla="*/ 0 h 185"/>
                <a:gd name="T14" fmla="*/ 1 w 237"/>
                <a:gd name="T15" fmla="*/ 5 h 185"/>
                <a:gd name="T16" fmla="*/ 3 w 237"/>
                <a:gd name="T17" fmla="*/ 27 h 185"/>
                <a:gd name="T18" fmla="*/ 2 w 237"/>
                <a:gd name="T19" fmla="*/ 31 h 185"/>
                <a:gd name="T20" fmla="*/ 218 w 237"/>
                <a:gd name="T21" fmla="*/ 184 h 185"/>
                <a:gd name="T22" fmla="*/ 224 w 237"/>
                <a:gd name="T23" fmla="*/ 182 h 185"/>
                <a:gd name="T24" fmla="*/ 228 w 237"/>
                <a:gd name="T25" fmla="*/ 167 h 185"/>
                <a:gd name="T26" fmla="*/ 233 w 237"/>
                <a:gd name="T27" fmla="*/ 160 h 185"/>
                <a:gd name="T28" fmla="*/ 222 w 237"/>
                <a:gd name="T29" fmla="*/ 165 h 185"/>
                <a:gd name="T30" fmla="*/ 171 w 237"/>
                <a:gd name="T31" fmla="*/ 141 h 185"/>
                <a:gd name="T32" fmla="*/ 116 w 237"/>
                <a:gd name="T33" fmla="*/ 107 h 185"/>
                <a:gd name="T34" fmla="*/ 11 w 237"/>
                <a:gd name="T35" fmla="*/ 32 h 185"/>
                <a:gd name="T36" fmla="*/ 12 w 237"/>
                <a:gd name="T37" fmla="*/ 9 h 185"/>
                <a:gd name="T38" fmla="*/ 101 w 237"/>
                <a:gd name="T39" fmla="*/ 79 h 185"/>
                <a:gd name="T40" fmla="*/ 223 w 237"/>
                <a:gd name="T41" fmla="*/ 163 h 185"/>
                <a:gd name="T42" fmla="*/ 222 w 237"/>
                <a:gd name="T43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7" h="185">
                  <a:moveTo>
                    <a:pt x="233" y="160"/>
                  </a:moveTo>
                  <a:cubicBezTo>
                    <a:pt x="200" y="130"/>
                    <a:pt x="161" y="106"/>
                    <a:pt x="123" y="82"/>
                  </a:cubicBezTo>
                  <a:cubicBezTo>
                    <a:pt x="103" y="70"/>
                    <a:pt x="84" y="58"/>
                    <a:pt x="65" y="45"/>
                  </a:cubicBezTo>
                  <a:cubicBezTo>
                    <a:pt x="47" y="32"/>
                    <a:pt x="31" y="15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1" y="2"/>
                    <a:pt x="9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0"/>
                    <a:pt x="1" y="3"/>
                    <a:pt x="1" y="5"/>
                  </a:cubicBezTo>
                  <a:cubicBezTo>
                    <a:pt x="1" y="12"/>
                    <a:pt x="1" y="20"/>
                    <a:pt x="3" y="27"/>
                  </a:cubicBezTo>
                  <a:cubicBezTo>
                    <a:pt x="1" y="27"/>
                    <a:pt x="0" y="30"/>
                    <a:pt x="2" y="31"/>
                  </a:cubicBezTo>
                  <a:cubicBezTo>
                    <a:pt x="63" y="96"/>
                    <a:pt x="147" y="133"/>
                    <a:pt x="218" y="184"/>
                  </a:cubicBezTo>
                  <a:cubicBezTo>
                    <a:pt x="220" y="185"/>
                    <a:pt x="223" y="184"/>
                    <a:pt x="224" y="182"/>
                  </a:cubicBezTo>
                  <a:cubicBezTo>
                    <a:pt x="228" y="174"/>
                    <a:pt x="227" y="175"/>
                    <a:pt x="228" y="167"/>
                  </a:cubicBezTo>
                  <a:cubicBezTo>
                    <a:pt x="232" y="169"/>
                    <a:pt x="237" y="164"/>
                    <a:pt x="233" y="160"/>
                  </a:cubicBezTo>
                  <a:close/>
                  <a:moveTo>
                    <a:pt x="222" y="165"/>
                  </a:moveTo>
                  <a:cubicBezTo>
                    <a:pt x="218" y="179"/>
                    <a:pt x="178" y="146"/>
                    <a:pt x="171" y="141"/>
                  </a:cubicBezTo>
                  <a:cubicBezTo>
                    <a:pt x="153" y="130"/>
                    <a:pt x="134" y="119"/>
                    <a:pt x="116" y="107"/>
                  </a:cubicBezTo>
                  <a:cubicBezTo>
                    <a:pt x="79" y="85"/>
                    <a:pt x="43" y="60"/>
                    <a:pt x="11" y="32"/>
                  </a:cubicBezTo>
                  <a:cubicBezTo>
                    <a:pt x="11" y="25"/>
                    <a:pt x="12" y="17"/>
                    <a:pt x="12" y="9"/>
                  </a:cubicBezTo>
                  <a:cubicBezTo>
                    <a:pt x="29" y="39"/>
                    <a:pt x="73" y="61"/>
                    <a:pt x="101" y="79"/>
                  </a:cubicBezTo>
                  <a:cubicBezTo>
                    <a:pt x="142" y="106"/>
                    <a:pt x="185" y="131"/>
                    <a:pt x="223" y="163"/>
                  </a:cubicBezTo>
                  <a:cubicBezTo>
                    <a:pt x="222" y="164"/>
                    <a:pt x="222" y="164"/>
                    <a:pt x="222" y="16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10453688" y="4825922"/>
              <a:ext cx="1462088" cy="1525588"/>
            </a:xfrm>
            <a:custGeom>
              <a:avLst/>
              <a:gdLst>
                <a:gd name="T0" fmla="*/ 372 w 387"/>
                <a:gd name="T1" fmla="*/ 3 h 404"/>
                <a:gd name="T2" fmla="*/ 64 w 387"/>
                <a:gd name="T3" fmla="*/ 186 h 404"/>
                <a:gd name="T4" fmla="*/ 1 w 387"/>
                <a:gd name="T5" fmla="*/ 236 h 404"/>
                <a:gd name="T6" fmla="*/ 3 w 387"/>
                <a:gd name="T7" fmla="*/ 238 h 404"/>
                <a:gd name="T8" fmla="*/ 11 w 387"/>
                <a:gd name="T9" fmla="*/ 236 h 404"/>
                <a:gd name="T10" fmla="*/ 22 w 387"/>
                <a:gd name="T11" fmla="*/ 237 h 404"/>
                <a:gd name="T12" fmla="*/ 30 w 387"/>
                <a:gd name="T13" fmla="*/ 222 h 404"/>
                <a:gd name="T14" fmla="*/ 45 w 387"/>
                <a:gd name="T15" fmla="*/ 234 h 404"/>
                <a:gd name="T16" fmla="*/ 33 w 387"/>
                <a:gd name="T17" fmla="*/ 219 h 404"/>
                <a:gd name="T18" fmla="*/ 58 w 387"/>
                <a:gd name="T19" fmla="*/ 215 h 404"/>
                <a:gd name="T20" fmla="*/ 55 w 387"/>
                <a:gd name="T21" fmla="*/ 204 h 404"/>
                <a:gd name="T22" fmla="*/ 77 w 387"/>
                <a:gd name="T23" fmla="*/ 205 h 404"/>
                <a:gd name="T24" fmla="*/ 79 w 387"/>
                <a:gd name="T25" fmla="*/ 196 h 404"/>
                <a:gd name="T26" fmla="*/ 72 w 387"/>
                <a:gd name="T27" fmla="*/ 193 h 404"/>
                <a:gd name="T28" fmla="*/ 96 w 387"/>
                <a:gd name="T29" fmla="*/ 196 h 404"/>
                <a:gd name="T30" fmla="*/ 93 w 387"/>
                <a:gd name="T31" fmla="*/ 181 h 404"/>
                <a:gd name="T32" fmla="*/ 104 w 387"/>
                <a:gd name="T33" fmla="*/ 176 h 404"/>
                <a:gd name="T34" fmla="*/ 118 w 387"/>
                <a:gd name="T35" fmla="*/ 182 h 404"/>
                <a:gd name="T36" fmla="*/ 125 w 387"/>
                <a:gd name="T37" fmla="*/ 162 h 404"/>
                <a:gd name="T38" fmla="*/ 129 w 387"/>
                <a:gd name="T39" fmla="*/ 169 h 404"/>
                <a:gd name="T40" fmla="*/ 134 w 387"/>
                <a:gd name="T41" fmla="*/ 163 h 404"/>
                <a:gd name="T42" fmla="*/ 129 w 387"/>
                <a:gd name="T43" fmla="*/ 160 h 404"/>
                <a:gd name="T44" fmla="*/ 145 w 387"/>
                <a:gd name="T45" fmla="*/ 150 h 404"/>
                <a:gd name="T46" fmla="*/ 153 w 387"/>
                <a:gd name="T47" fmla="*/ 155 h 404"/>
                <a:gd name="T48" fmla="*/ 154 w 387"/>
                <a:gd name="T49" fmla="*/ 145 h 404"/>
                <a:gd name="T50" fmla="*/ 179 w 387"/>
                <a:gd name="T51" fmla="*/ 144 h 404"/>
                <a:gd name="T52" fmla="*/ 174 w 387"/>
                <a:gd name="T53" fmla="*/ 133 h 404"/>
                <a:gd name="T54" fmla="*/ 191 w 387"/>
                <a:gd name="T55" fmla="*/ 128 h 404"/>
                <a:gd name="T56" fmla="*/ 206 w 387"/>
                <a:gd name="T57" fmla="*/ 128 h 404"/>
                <a:gd name="T58" fmla="*/ 196 w 387"/>
                <a:gd name="T59" fmla="*/ 120 h 404"/>
                <a:gd name="T60" fmla="*/ 213 w 387"/>
                <a:gd name="T61" fmla="*/ 112 h 404"/>
                <a:gd name="T62" fmla="*/ 225 w 387"/>
                <a:gd name="T63" fmla="*/ 114 h 404"/>
                <a:gd name="T64" fmla="*/ 230 w 387"/>
                <a:gd name="T65" fmla="*/ 100 h 404"/>
                <a:gd name="T66" fmla="*/ 247 w 387"/>
                <a:gd name="T67" fmla="*/ 103 h 404"/>
                <a:gd name="T68" fmla="*/ 237 w 387"/>
                <a:gd name="T69" fmla="*/ 96 h 404"/>
                <a:gd name="T70" fmla="*/ 253 w 387"/>
                <a:gd name="T71" fmla="*/ 90 h 404"/>
                <a:gd name="T72" fmla="*/ 254 w 387"/>
                <a:gd name="T73" fmla="*/ 90 h 404"/>
                <a:gd name="T74" fmla="*/ 262 w 387"/>
                <a:gd name="T75" fmla="*/ 97 h 404"/>
                <a:gd name="T76" fmla="*/ 259 w 387"/>
                <a:gd name="T77" fmla="*/ 84 h 404"/>
                <a:gd name="T78" fmla="*/ 289 w 387"/>
                <a:gd name="T79" fmla="*/ 80 h 404"/>
                <a:gd name="T80" fmla="*/ 284 w 387"/>
                <a:gd name="T81" fmla="*/ 71 h 404"/>
                <a:gd name="T82" fmla="*/ 301 w 387"/>
                <a:gd name="T83" fmla="*/ 59 h 404"/>
                <a:gd name="T84" fmla="*/ 313 w 387"/>
                <a:gd name="T85" fmla="*/ 58 h 404"/>
                <a:gd name="T86" fmla="*/ 311 w 387"/>
                <a:gd name="T87" fmla="*/ 56 h 404"/>
                <a:gd name="T88" fmla="*/ 318 w 387"/>
                <a:gd name="T89" fmla="*/ 49 h 404"/>
                <a:gd name="T90" fmla="*/ 328 w 387"/>
                <a:gd name="T91" fmla="*/ 60 h 404"/>
                <a:gd name="T92" fmla="*/ 323 w 387"/>
                <a:gd name="T93" fmla="*/ 47 h 404"/>
                <a:gd name="T94" fmla="*/ 335 w 387"/>
                <a:gd name="T95" fmla="*/ 40 h 404"/>
                <a:gd name="T96" fmla="*/ 348 w 387"/>
                <a:gd name="T97" fmla="*/ 45 h 404"/>
                <a:gd name="T98" fmla="*/ 344 w 387"/>
                <a:gd name="T99" fmla="*/ 34 h 404"/>
                <a:gd name="T100" fmla="*/ 289 w 387"/>
                <a:gd name="T101" fmla="*/ 248 h 404"/>
                <a:gd name="T102" fmla="*/ 227 w 387"/>
                <a:gd name="T103" fmla="*/ 384 h 404"/>
                <a:gd name="T104" fmla="*/ 224 w 387"/>
                <a:gd name="T105" fmla="*/ 399 h 404"/>
                <a:gd name="T106" fmla="*/ 225 w 387"/>
                <a:gd name="T107" fmla="*/ 404 h 404"/>
                <a:gd name="T108" fmla="*/ 291 w 387"/>
                <a:gd name="T109" fmla="*/ 275 h 404"/>
                <a:gd name="T110" fmla="*/ 382 w 387"/>
                <a:gd name="T111" fmla="*/ 1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7" h="404">
                  <a:moveTo>
                    <a:pt x="382" y="10"/>
                  </a:moveTo>
                  <a:cubicBezTo>
                    <a:pt x="383" y="5"/>
                    <a:pt x="378" y="0"/>
                    <a:pt x="372" y="3"/>
                  </a:cubicBezTo>
                  <a:cubicBezTo>
                    <a:pt x="308" y="38"/>
                    <a:pt x="245" y="78"/>
                    <a:pt x="182" y="115"/>
                  </a:cubicBezTo>
                  <a:cubicBezTo>
                    <a:pt x="142" y="139"/>
                    <a:pt x="103" y="162"/>
                    <a:pt x="64" y="186"/>
                  </a:cubicBezTo>
                  <a:cubicBezTo>
                    <a:pt x="43" y="200"/>
                    <a:pt x="19" y="212"/>
                    <a:pt x="2" y="230"/>
                  </a:cubicBezTo>
                  <a:cubicBezTo>
                    <a:pt x="0" y="232"/>
                    <a:pt x="0" y="235"/>
                    <a:pt x="1" y="236"/>
                  </a:cubicBezTo>
                  <a:cubicBezTo>
                    <a:pt x="2" y="237"/>
                    <a:pt x="2" y="238"/>
                    <a:pt x="3" y="238"/>
                  </a:cubicBezTo>
                  <a:cubicBezTo>
                    <a:pt x="3" y="238"/>
                    <a:pt x="3" y="238"/>
                    <a:pt x="3" y="238"/>
                  </a:cubicBezTo>
                  <a:cubicBezTo>
                    <a:pt x="5" y="239"/>
                    <a:pt x="8" y="239"/>
                    <a:pt x="9" y="237"/>
                  </a:cubicBezTo>
                  <a:cubicBezTo>
                    <a:pt x="10" y="237"/>
                    <a:pt x="11" y="236"/>
                    <a:pt x="11" y="236"/>
                  </a:cubicBezTo>
                  <a:cubicBezTo>
                    <a:pt x="13" y="239"/>
                    <a:pt x="16" y="242"/>
                    <a:pt x="20" y="243"/>
                  </a:cubicBezTo>
                  <a:cubicBezTo>
                    <a:pt x="23" y="243"/>
                    <a:pt x="26" y="238"/>
                    <a:pt x="22" y="237"/>
                  </a:cubicBezTo>
                  <a:cubicBezTo>
                    <a:pt x="20" y="235"/>
                    <a:pt x="18" y="234"/>
                    <a:pt x="16" y="232"/>
                  </a:cubicBezTo>
                  <a:cubicBezTo>
                    <a:pt x="21" y="229"/>
                    <a:pt x="25" y="225"/>
                    <a:pt x="30" y="222"/>
                  </a:cubicBezTo>
                  <a:cubicBezTo>
                    <a:pt x="34" y="226"/>
                    <a:pt x="36" y="232"/>
                    <a:pt x="40" y="237"/>
                  </a:cubicBezTo>
                  <a:cubicBezTo>
                    <a:pt x="43" y="239"/>
                    <a:pt x="46" y="237"/>
                    <a:pt x="45" y="234"/>
                  </a:cubicBezTo>
                  <a:cubicBezTo>
                    <a:pt x="45" y="230"/>
                    <a:pt x="42" y="227"/>
                    <a:pt x="40" y="224"/>
                  </a:cubicBezTo>
                  <a:cubicBezTo>
                    <a:pt x="38" y="222"/>
                    <a:pt x="36" y="221"/>
                    <a:pt x="33" y="219"/>
                  </a:cubicBezTo>
                  <a:cubicBezTo>
                    <a:pt x="39" y="215"/>
                    <a:pt x="44" y="212"/>
                    <a:pt x="50" y="208"/>
                  </a:cubicBezTo>
                  <a:cubicBezTo>
                    <a:pt x="52" y="211"/>
                    <a:pt x="55" y="214"/>
                    <a:pt x="58" y="215"/>
                  </a:cubicBezTo>
                  <a:cubicBezTo>
                    <a:pt x="61" y="217"/>
                    <a:pt x="64" y="214"/>
                    <a:pt x="62" y="211"/>
                  </a:cubicBezTo>
                  <a:cubicBezTo>
                    <a:pt x="61" y="208"/>
                    <a:pt x="58" y="206"/>
                    <a:pt x="55" y="204"/>
                  </a:cubicBezTo>
                  <a:cubicBezTo>
                    <a:pt x="60" y="201"/>
                    <a:pt x="64" y="198"/>
                    <a:pt x="69" y="195"/>
                  </a:cubicBezTo>
                  <a:cubicBezTo>
                    <a:pt x="71" y="199"/>
                    <a:pt x="74" y="202"/>
                    <a:pt x="77" y="205"/>
                  </a:cubicBezTo>
                  <a:cubicBezTo>
                    <a:pt x="80" y="207"/>
                    <a:pt x="84" y="207"/>
                    <a:pt x="84" y="203"/>
                  </a:cubicBezTo>
                  <a:cubicBezTo>
                    <a:pt x="84" y="200"/>
                    <a:pt x="81" y="197"/>
                    <a:pt x="79" y="196"/>
                  </a:cubicBezTo>
                  <a:cubicBezTo>
                    <a:pt x="78" y="195"/>
                    <a:pt x="76" y="195"/>
                    <a:pt x="75" y="195"/>
                  </a:cubicBezTo>
                  <a:cubicBezTo>
                    <a:pt x="74" y="195"/>
                    <a:pt x="73" y="194"/>
                    <a:pt x="72" y="193"/>
                  </a:cubicBezTo>
                  <a:cubicBezTo>
                    <a:pt x="77" y="190"/>
                    <a:pt x="82" y="187"/>
                    <a:pt x="88" y="184"/>
                  </a:cubicBezTo>
                  <a:cubicBezTo>
                    <a:pt x="92" y="187"/>
                    <a:pt x="93" y="192"/>
                    <a:pt x="96" y="196"/>
                  </a:cubicBezTo>
                  <a:cubicBezTo>
                    <a:pt x="98" y="198"/>
                    <a:pt x="102" y="195"/>
                    <a:pt x="102" y="192"/>
                  </a:cubicBezTo>
                  <a:cubicBezTo>
                    <a:pt x="101" y="188"/>
                    <a:pt x="97" y="183"/>
                    <a:pt x="93" y="181"/>
                  </a:cubicBezTo>
                  <a:cubicBezTo>
                    <a:pt x="96" y="179"/>
                    <a:pt x="100" y="177"/>
                    <a:pt x="103" y="175"/>
                  </a:cubicBezTo>
                  <a:cubicBezTo>
                    <a:pt x="103" y="175"/>
                    <a:pt x="103" y="175"/>
                    <a:pt x="104" y="176"/>
                  </a:cubicBezTo>
                  <a:cubicBezTo>
                    <a:pt x="107" y="179"/>
                    <a:pt x="110" y="183"/>
                    <a:pt x="114" y="186"/>
                  </a:cubicBezTo>
                  <a:cubicBezTo>
                    <a:pt x="116" y="188"/>
                    <a:pt x="120" y="184"/>
                    <a:pt x="118" y="182"/>
                  </a:cubicBezTo>
                  <a:cubicBezTo>
                    <a:pt x="115" y="178"/>
                    <a:pt x="111" y="175"/>
                    <a:pt x="108" y="172"/>
                  </a:cubicBezTo>
                  <a:cubicBezTo>
                    <a:pt x="113" y="168"/>
                    <a:pt x="119" y="165"/>
                    <a:pt x="125" y="162"/>
                  </a:cubicBezTo>
                  <a:cubicBezTo>
                    <a:pt x="125" y="162"/>
                    <a:pt x="125" y="163"/>
                    <a:pt x="125" y="163"/>
                  </a:cubicBezTo>
                  <a:cubicBezTo>
                    <a:pt x="126" y="165"/>
                    <a:pt x="127" y="168"/>
                    <a:pt x="129" y="169"/>
                  </a:cubicBezTo>
                  <a:cubicBezTo>
                    <a:pt x="130" y="169"/>
                    <a:pt x="133" y="169"/>
                    <a:pt x="134" y="167"/>
                  </a:cubicBezTo>
                  <a:cubicBezTo>
                    <a:pt x="134" y="166"/>
                    <a:pt x="134" y="165"/>
                    <a:pt x="134" y="163"/>
                  </a:cubicBezTo>
                  <a:cubicBezTo>
                    <a:pt x="133" y="161"/>
                    <a:pt x="131" y="160"/>
                    <a:pt x="130" y="160"/>
                  </a:cubicBezTo>
                  <a:cubicBezTo>
                    <a:pt x="130" y="160"/>
                    <a:pt x="130" y="160"/>
                    <a:pt x="129" y="160"/>
                  </a:cubicBezTo>
                  <a:cubicBezTo>
                    <a:pt x="129" y="160"/>
                    <a:pt x="129" y="160"/>
                    <a:pt x="129" y="159"/>
                  </a:cubicBezTo>
                  <a:cubicBezTo>
                    <a:pt x="134" y="156"/>
                    <a:pt x="140" y="153"/>
                    <a:pt x="145" y="150"/>
                  </a:cubicBezTo>
                  <a:cubicBezTo>
                    <a:pt x="146" y="150"/>
                    <a:pt x="146" y="150"/>
                    <a:pt x="147" y="151"/>
                  </a:cubicBezTo>
                  <a:cubicBezTo>
                    <a:pt x="149" y="152"/>
                    <a:pt x="151" y="155"/>
                    <a:pt x="153" y="155"/>
                  </a:cubicBezTo>
                  <a:cubicBezTo>
                    <a:pt x="156" y="156"/>
                    <a:pt x="158" y="154"/>
                    <a:pt x="158" y="151"/>
                  </a:cubicBezTo>
                  <a:cubicBezTo>
                    <a:pt x="157" y="149"/>
                    <a:pt x="156" y="147"/>
                    <a:pt x="154" y="145"/>
                  </a:cubicBezTo>
                  <a:cubicBezTo>
                    <a:pt x="158" y="143"/>
                    <a:pt x="161" y="141"/>
                    <a:pt x="165" y="138"/>
                  </a:cubicBezTo>
                  <a:cubicBezTo>
                    <a:pt x="169" y="141"/>
                    <a:pt x="174" y="143"/>
                    <a:pt x="179" y="144"/>
                  </a:cubicBezTo>
                  <a:cubicBezTo>
                    <a:pt x="183" y="144"/>
                    <a:pt x="184" y="138"/>
                    <a:pt x="181" y="136"/>
                  </a:cubicBezTo>
                  <a:cubicBezTo>
                    <a:pt x="179" y="135"/>
                    <a:pt x="176" y="134"/>
                    <a:pt x="174" y="133"/>
                  </a:cubicBezTo>
                  <a:cubicBezTo>
                    <a:pt x="179" y="131"/>
                    <a:pt x="183" y="128"/>
                    <a:pt x="188" y="125"/>
                  </a:cubicBezTo>
                  <a:cubicBezTo>
                    <a:pt x="189" y="126"/>
                    <a:pt x="190" y="127"/>
                    <a:pt x="191" y="128"/>
                  </a:cubicBezTo>
                  <a:cubicBezTo>
                    <a:pt x="195" y="131"/>
                    <a:pt x="198" y="133"/>
                    <a:pt x="203" y="134"/>
                  </a:cubicBezTo>
                  <a:cubicBezTo>
                    <a:pt x="206" y="134"/>
                    <a:pt x="207" y="130"/>
                    <a:pt x="206" y="128"/>
                  </a:cubicBezTo>
                  <a:cubicBezTo>
                    <a:pt x="204" y="124"/>
                    <a:pt x="200" y="122"/>
                    <a:pt x="197" y="120"/>
                  </a:cubicBezTo>
                  <a:cubicBezTo>
                    <a:pt x="197" y="120"/>
                    <a:pt x="196" y="120"/>
                    <a:pt x="196" y="120"/>
                  </a:cubicBezTo>
                  <a:cubicBezTo>
                    <a:pt x="201" y="117"/>
                    <a:pt x="206" y="114"/>
                    <a:pt x="211" y="111"/>
                  </a:cubicBezTo>
                  <a:cubicBezTo>
                    <a:pt x="212" y="112"/>
                    <a:pt x="213" y="112"/>
                    <a:pt x="213" y="112"/>
                  </a:cubicBezTo>
                  <a:cubicBezTo>
                    <a:pt x="215" y="114"/>
                    <a:pt x="218" y="117"/>
                    <a:pt x="221" y="118"/>
                  </a:cubicBezTo>
                  <a:cubicBezTo>
                    <a:pt x="224" y="120"/>
                    <a:pt x="227" y="117"/>
                    <a:pt x="225" y="114"/>
                  </a:cubicBezTo>
                  <a:cubicBezTo>
                    <a:pt x="224" y="111"/>
                    <a:pt x="221" y="109"/>
                    <a:pt x="218" y="107"/>
                  </a:cubicBezTo>
                  <a:cubicBezTo>
                    <a:pt x="222" y="105"/>
                    <a:pt x="226" y="103"/>
                    <a:pt x="230" y="100"/>
                  </a:cubicBezTo>
                  <a:cubicBezTo>
                    <a:pt x="234" y="104"/>
                    <a:pt x="238" y="109"/>
                    <a:pt x="243" y="109"/>
                  </a:cubicBezTo>
                  <a:cubicBezTo>
                    <a:pt x="247" y="110"/>
                    <a:pt x="250" y="106"/>
                    <a:pt x="247" y="103"/>
                  </a:cubicBezTo>
                  <a:cubicBezTo>
                    <a:pt x="245" y="101"/>
                    <a:pt x="242" y="99"/>
                    <a:pt x="239" y="98"/>
                  </a:cubicBezTo>
                  <a:cubicBezTo>
                    <a:pt x="239" y="97"/>
                    <a:pt x="238" y="97"/>
                    <a:pt x="237" y="96"/>
                  </a:cubicBezTo>
                  <a:cubicBezTo>
                    <a:pt x="241" y="94"/>
                    <a:pt x="246" y="91"/>
                    <a:pt x="250" y="89"/>
                  </a:cubicBezTo>
                  <a:cubicBezTo>
                    <a:pt x="250" y="90"/>
                    <a:pt x="252" y="91"/>
                    <a:pt x="253" y="90"/>
                  </a:cubicBezTo>
                  <a:cubicBezTo>
                    <a:pt x="253" y="89"/>
                    <a:pt x="253" y="89"/>
                    <a:pt x="254" y="89"/>
                  </a:cubicBezTo>
                  <a:cubicBezTo>
                    <a:pt x="254" y="89"/>
                    <a:pt x="254" y="90"/>
                    <a:pt x="254" y="90"/>
                  </a:cubicBezTo>
                  <a:cubicBezTo>
                    <a:pt x="255" y="91"/>
                    <a:pt x="256" y="94"/>
                    <a:pt x="257" y="95"/>
                  </a:cubicBezTo>
                  <a:cubicBezTo>
                    <a:pt x="258" y="97"/>
                    <a:pt x="260" y="98"/>
                    <a:pt x="262" y="97"/>
                  </a:cubicBezTo>
                  <a:cubicBezTo>
                    <a:pt x="264" y="97"/>
                    <a:pt x="266" y="94"/>
                    <a:pt x="265" y="92"/>
                  </a:cubicBezTo>
                  <a:cubicBezTo>
                    <a:pt x="264" y="88"/>
                    <a:pt x="262" y="85"/>
                    <a:pt x="259" y="84"/>
                  </a:cubicBezTo>
                  <a:cubicBezTo>
                    <a:pt x="265" y="80"/>
                    <a:pt x="271" y="76"/>
                    <a:pt x="277" y="73"/>
                  </a:cubicBezTo>
                  <a:cubicBezTo>
                    <a:pt x="278" y="78"/>
                    <a:pt x="284" y="82"/>
                    <a:pt x="289" y="80"/>
                  </a:cubicBezTo>
                  <a:cubicBezTo>
                    <a:pt x="292" y="79"/>
                    <a:pt x="293" y="75"/>
                    <a:pt x="290" y="73"/>
                  </a:cubicBezTo>
                  <a:cubicBezTo>
                    <a:pt x="289" y="73"/>
                    <a:pt x="285" y="72"/>
                    <a:pt x="284" y="71"/>
                  </a:cubicBezTo>
                  <a:cubicBezTo>
                    <a:pt x="284" y="70"/>
                    <a:pt x="284" y="69"/>
                    <a:pt x="284" y="69"/>
                  </a:cubicBezTo>
                  <a:cubicBezTo>
                    <a:pt x="289" y="66"/>
                    <a:pt x="295" y="63"/>
                    <a:pt x="301" y="59"/>
                  </a:cubicBezTo>
                  <a:cubicBezTo>
                    <a:pt x="304" y="63"/>
                    <a:pt x="309" y="66"/>
                    <a:pt x="312" y="62"/>
                  </a:cubicBezTo>
                  <a:cubicBezTo>
                    <a:pt x="313" y="60"/>
                    <a:pt x="314" y="59"/>
                    <a:pt x="313" y="58"/>
                  </a:cubicBezTo>
                  <a:cubicBezTo>
                    <a:pt x="313" y="58"/>
                    <a:pt x="313" y="58"/>
                    <a:pt x="313" y="58"/>
                  </a:cubicBezTo>
                  <a:cubicBezTo>
                    <a:pt x="313" y="57"/>
                    <a:pt x="312" y="56"/>
                    <a:pt x="311" y="56"/>
                  </a:cubicBezTo>
                  <a:cubicBezTo>
                    <a:pt x="311" y="55"/>
                    <a:pt x="310" y="55"/>
                    <a:pt x="309" y="54"/>
                  </a:cubicBezTo>
                  <a:cubicBezTo>
                    <a:pt x="312" y="53"/>
                    <a:pt x="315" y="51"/>
                    <a:pt x="318" y="49"/>
                  </a:cubicBezTo>
                  <a:cubicBezTo>
                    <a:pt x="318" y="50"/>
                    <a:pt x="319" y="50"/>
                    <a:pt x="319" y="51"/>
                  </a:cubicBezTo>
                  <a:cubicBezTo>
                    <a:pt x="321" y="54"/>
                    <a:pt x="324" y="58"/>
                    <a:pt x="328" y="60"/>
                  </a:cubicBezTo>
                  <a:cubicBezTo>
                    <a:pt x="331" y="62"/>
                    <a:pt x="334" y="58"/>
                    <a:pt x="332" y="55"/>
                  </a:cubicBezTo>
                  <a:cubicBezTo>
                    <a:pt x="331" y="52"/>
                    <a:pt x="327" y="49"/>
                    <a:pt x="323" y="47"/>
                  </a:cubicBezTo>
                  <a:cubicBezTo>
                    <a:pt x="323" y="46"/>
                    <a:pt x="323" y="46"/>
                    <a:pt x="323" y="46"/>
                  </a:cubicBezTo>
                  <a:cubicBezTo>
                    <a:pt x="327" y="44"/>
                    <a:pt x="331" y="42"/>
                    <a:pt x="335" y="40"/>
                  </a:cubicBezTo>
                  <a:cubicBezTo>
                    <a:pt x="335" y="40"/>
                    <a:pt x="335" y="40"/>
                    <a:pt x="335" y="40"/>
                  </a:cubicBezTo>
                  <a:cubicBezTo>
                    <a:pt x="340" y="38"/>
                    <a:pt x="343" y="44"/>
                    <a:pt x="348" y="45"/>
                  </a:cubicBezTo>
                  <a:cubicBezTo>
                    <a:pt x="350" y="46"/>
                    <a:pt x="353" y="44"/>
                    <a:pt x="352" y="42"/>
                  </a:cubicBezTo>
                  <a:cubicBezTo>
                    <a:pt x="351" y="38"/>
                    <a:pt x="347" y="35"/>
                    <a:pt x="344" y="34"/>
                  </a:cubicBezTo>
                  <a:cubicBezTo>
                    <a:pt x="354" y="29"/>
                    <a:pt x="363" y="23"/>
                    <a:pt x="373" y="17"/>
                  </a:cubicBezTo>
                  <a:cubicBezTo>
                    <a:pt x="339" y="92"/>
                    <a:pt x="322" y="173"/>
                    <a:pt x="289" y="248"/>
                  </a:cubicBezTo>
                  <a:cubicBezTo>
                    <a:pt x="274" y="283"/>
                    <a:pt x="250" y="316"/>
                    <a:pt x="239" y="352"/>
                  </a:cubicBezTo>
                  <a:cubicBezTo>
                    <a:pt x="236" y="363"/>
                    <a:pt x="231" y="374"/>
                    <a:pt x="227" y="384"/>
                  </a:cubicBezTo>
                  <a:cubicBezTo>
                    <a:pt x="225" y="389"/>
                    <a:pt x="224" y="393"/>
                    <a:pt x="222" y="397"/>
                  </a:cubicBezTo>
                  <a:cubicBezTo>
                    <a:pt x="221" y="400"/>
                    <a:pt x="222" y="399"/>
                    <a:pt x="224" y="399"/>
                  </a:cubicBezTo>
                  <a:cubicBezTo>
                    <a:pt x="223" y="399"/>
                    <a:pt x="223" y="399"/>
                    <a:pt x="223" y="400"/>
                  </a:cubicBezTo>
                  <a:cubicBezTo>
                    <a:pt x="221" y="401"/>
                    <a:pt x="223" y="404"/>
                    <a:pt x="225" y="404"/>
                  </a:cubicBezTo>
                  <a:cubicBezTo>
                    <a:pt x="235" y="404"/>
                    <a:pt x="243" y="379"/>
                    <a:pt x="246" y="372"/>
                  </a:cubicBezTo>
                  <a:cubicBezTo>
                    <a:pt x="261" y="340"/>
                    <a:pt x="276" y="307"/>
                    <a:pt x="291" y="275"/>
                  </a:cubicBezTo>
                  <a:cubicBezTo>
                    <a:pt x="331" y="193"/>
                    <a:pt x="348" y="102"/>
                    <a:pt x="386" y="19"/>
                  </a:cubicBezTo>
                  <a:cubicBezTo>
                    <a:pt x="387" y="15"/>
                    <a:pt x="385" y="11"/>
                    <a:pt x="382" y="1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702925" y="5149772"/>
              <a:ext cx="947738" cy="990600"/>
            </a:xfrm>
            <a:custGeom>
              <a:avLst/>
              <a:gdLst>
                <a:gd name="T0" fmla="*/ 249 w 251"/>
                <a:gd name="T1" fmla="*/ 19 h 262"/>
                <a:gd name="T2" fmla="*/ 250 w 251"/>
                <a:gd name="T3" fmla="*/ 16 h 262"/>
                <a:gd name="T4" fmla="*/ 247 w 251"/>
                <a:gd name="T5" fmla="*/ 10 h 262"/>
                <a:gd name="T6" fmla="*/ 240 w 251"/>
                <a:gd name="T7" fmla="*/ 1 h 262"/>
                <a:gd name="T8" fmla="*/ 138 w 251"/>
                <a:gd name="T9" fmla="*/ 60 h 262"/>
                <a:gd name="T10" fmla="*/ 4 w 251"/>
                <a:gd name="T11" fmla="*/ 151 h 262"/>
                <a:gd name="T12" fmla="*/ 7 w 251"/>
                <a:gd name="T13" fmla="*/ 156 h 262"/>
                <a:gd name="T14" fmla="*/ 128 w 251"/>
                <a:gd name="T15" fmla="*/ 83 h 262"/>
                <a:gd name="T16" fmla="*/ 238 w 251"/>
                <a:gd name="T17" fmla="*/ 15 h 262"/>
                <a:gd name="T18" fmla="*/ 236 w 251"/>
                <a:gd name="T19" fmla="*/ 19 h 262"/>
                <a:gd name="T20" fmla="*/ 22 w 251"/>
                <a:gd name="T21" fmla="*/ 158 h 262"/>
                <a:gd name="T22" fmla="*/ 27 w 251"/>
                <a:gd name="T23" fmla="*/ 164 h 262"/>
                <a:gd name="T24" fmla="*/ 230 w 251"/>
                <a:gd name="T25" fmla="*/ 37 h 262"/>
                <a:gd name="T26" fmla="*/ 130 w 251"/>
                <a:gd name="T27" fmla="*/ 254 h 262"/>
                <a:gd name="T28" fmla="*/ 129 w 251"/>
                <a:gd name="T29" fmla="*/ 252 h 262"/>
                <a:gd name="T30" fmla="*/ 58 w 251"/>
                <a:gd name="T31" fmla="*/ 192 h 262"/>
                <a:gd name="T32" fmla="*/ 5 w 251"/>
                <a:gd name="T33" fmla="*/ 161 h 262"/>
                <a:gd name="T34" fmla="*/ 3 w 251"/>
                <a:gd name="T35" fmla="*/ 164 h 262"/>
                <a:gd name="T36" fmla="*/ 17 w 251"/>
                <a:gd name="T37" fmla="*/ 177 h 262"/>
                <a:gd name="T38" fmla="*/ 53 w 251"/>
                <a:gd name="T39" fmla="*/ 205 h 262"/>
                <a:gd name="T40" fmla="*/ 122 w 251"/>
                <a:gd name="T41" fmla="*/ 261 h 262"/>
                <a:gd name="T42" fmla="*/ 130 w 251"/>
                <a:gd name="T43" fmla="*/ 257 h 262"/>
                <a:gd name="T44" fmla="*/ 134 w 251"/>
                <a:gd name="T45" fmla="*/ 257 h 262"/>
                <a:gd name="T46" fmla="*/ 245 w 251"/>
                <a:gd name="T47" fmla="*/ 28 h 262"/>
                <a:gd name="T48" fmla="*/ 247 w 251"/>
                <a:gd name="T49" fmla="*/ 27 h 262"/>
                <a:gd name="T50" fmla="*/ 249 w 251"/>
                <a:gd name="T51" fmla="*/ 19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1" h="262">
                  <a:moveTo>
                    <a:pt x="249" y="19"/>
                  </a:moveTo>
                  <a:cubicBezTo>
                    <a:pt x="249" y="18"/>
                    <a:pt x="249" y="17"/>
                    <a:pt x="250" y="16"/>
                  </a:cubicBezTo>
                  <a:cubicBezTo>
                    <a:pt x="250" y="14"/>
                    <a:pt x="249" y="11"/>
                    <a:pt x="247" y="10"/>
                  </a:cubicBezTo>
                  <a:cubicBezTo>
                    <a:pt x="249" y="6"/>
                    <a:pt x="246" y="0"/>
                    <a:pt x="240" y="1"/>
                  </a:cubicBezTo>
                  <a:cubicBezTo>
                    <a:pt x="200" y="7"/>
                    <a:pt x="170" y="37"/>
                    <a:pt x="138" y="60"/>
                  </a:cubicBezTo>
                  <a:cubicBezTo>
                    <a:pt x="94" y="91"/>
                    <a:pt x="48" y="119"/>
                    <a:pt x="4" y="151"/>
                  </a:cubicBezTo>
                  <a:cubicBezTo>
                    <a:pt x="0" y="153"/>
                    <a:pt x="3" y="158"/>
                    <a:pt x="7" y="156"/>
                  </a:cubicBezTo>
                  <a:cubicBezTo>
                    <a:pt x="49" y="135"/>
                    <a:pt x="88" y="109"/>
                    <a:pt x="128" y="83"/>
                  </a:cubicBezTo>
                  <a:cubicBezTo>
                    <a:pt x="163" y="60"/>
                    <a:pt x="196" y="27"/>
                    <a:pt x="238" y="15"/>
                  </a:cubicBezTo>
                  <a:cubicBezTo>
                    <a:pt x="237" y="17"/>
                    <a:pt x="237" y="18"/>
                    <a:pt x="236" y="19"/>
                  </a:cubicBezTo>
                  <a:cubicBezTo>
                    <a:pt x="162" y="61"/>
                    <a:pt x="89" y="106"/>
                    <a:pt x="22" y="158"/>
                  </a:cubicBezTo>
                  <a:cubicBezTo>
                    <a:pt x="19" y="161"/>
                    <a:pt x="23" y="166"/>
                    <a:pt x="27" y="164"/>
                  </a:cubicBezTo>
                  <a:cubicBezTo>
                    <a:pt x="95" y="123"/>
                    <a:pt x="160" y="76"/>
                    <a:pt x="230" y="37"/>
                  </a:cubicBezTo>
                  <a:cubicBezTo>
                    <a:pt x="200" y="111"/>
                    <a:pt x="154" y="178"/>
                    <a:pt x="130" y="254"/>
                  </a:cubicBezTo>
                  <a:cubicBezTo>
                    <a:pt x="130" y="253"/>
                    <a:pt x="129" y="252"/>
                    <a:pt x="129" y="252"/>
                  </a:cubicBezTo>
                  <a:cubicBezTo>
                    <a:pt x="111" y="229"/>
                    <a:pt x="80" y="210"/>
                    <a:pt x="58" y="192"/>
                  </a:cubicBezTo>
                  <a:cubicBezTo>
                    <a:pt x="47" y="183"/>
                    <a:pt x="19" y="155"/>
                    <a:pt x="5" y="161"/>
                  </a:cubicBezTo>
                  <a:cubicBezTo>
                    <a:pt x="4" y="161"/>
                    <a:pt x="3" y="162"/>
                    <a:pt x="3" y="164"/>
                  </a:cubicBezTo>
                  <a:cubicBezTo>
                    <a:pt x="5" y="171"/>
                    <a:pt x="12" y="173"/>
                    <a:pt x="17" y="177"/>
                  </a:cubicBezTo>
                  <a:cubicBezTo>
                    <a:pt x="30" y="186"/>
                    <a:pt x="42" y="196"/>
                    <a:pt x="53" y="205"/>
                  </a:cubicBezTo>
                  <a:cubicBezTo>
                    <a:pt x="75" y="223"/>
                    <a:pt x="97" y="249"/>
                    <a:pt x="122" y="261"/>
                  </a:cubicBezTo>
                  <a:cubicBezTo>
                    <a:pt x="126" y="262"/>
                    <a:pt x="129" y="260"/>
                    <a:pt x="130" y="257"/>
                  </a:cubicBezTo>
                  <a:cubicBezTo>
                    <a:pt x="131" y="258"/>
                    <a:pt x="133" y="259"/>
                    <a:pt x="134" y="257"/>
                  </a:cubicBezTo>
                  <a:cubicBezTo>
                    <a:pt x="171" y="181"/>
                    <a:pt x="218" y="108"/>
                    <a:pt x="245" y="28"/>
                  </a:cubicBezTo>
                  <a:cubicBezTo>
                    <a:pt x="246" y="28"/>
                    <a:pt x="247" y="28"/>
                    <a:pt x="247" y="27"/>
                  </a:cubicBezTo>
                  <a:cubicBezTo>
                    <a:pt x="251" y="25"/>
                    <a:pt x="251" y="21"/>
                    <a:pt x="249" y="1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174284" y="4800600"/>
            <a:ext cx="1652588" cy="1595438"/>
            <a:chOff x="5146675" y="2630488"/>
            <a:chExt cx="1652588" cy="1595438"/>
          </a:xfrm>
        </p:grpSpPr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5808663" y="2868613"/>
              <a:ext cx="173038" cy="207963"/>
            </a:xfrm>
            <a:custGeom>
              <a:avLst/>
              <a:gdLst>
                <a:gd name="T0" fmla="*/ 42 w 46"/>
                <a:gd name="T1" fmla="*/ 24 h 55"/>
                <a:gd name="T2" fmla="*/ 43 w 46"/>
                <a:gd name="T3" fmla="*/ 20 h 55"/>
                <a:gd name="T4" fmla="*/ 34 w 46"/>
                <a:gd name="T5" fmla="*/ 13 h 55"/>
                <a:gd name="T6" fmla="*/ 35 w 46"/>
                <a:gd name="T7" fmla="*/ 11 h 55"/>
                <a:gd name="T8" fmla="*/ 27 w 46"/>
                <a:gd name="T9" fmla="*/ 3 h 55"/>
                <a:gd name="T10" fmla="*/ 3 w 46"/>
                <a:gd name="T11" fmla="*/ 30 h 55"/>
                <a:gd name="T12" fmla="*/ 12 w 46"/>
                <a:gd name="T13" fmla="*/ 36 h 55"/>
                <a:gd name="T14" fmla="*/ 23 w 46"/>
                <a:gd name="T15" fmla="*/ 41 h 55"/>
                <a:gd name="T16" fmla="*/ 27 w 46"/>
                <a:gd name="T17" fmla="*/ 36 h 55"/>
                <a:gd name="T18" fmla="*/ 24 w 46"/>
                <a:gd name="T19" fmla="*/ 42 h 55"/>
                <a:gd name="T20" fmla="*/ 35 w 46"/>
                <a:gd name="T21" fmla="*/ 48 h 55"/>
                <a:gd name="T22" fmla="*/ 36 w 46"/>
                <a:gd name="T23" fmla="*/ 47 h 55"/>
                <a:gd name="T24" fmla="*/ 39 w 46"/>
                <a:gd name="T25" fmla="*/ 47 h 55"/>
                <a:gd name="T26" fmla="*/ 46 w 46"/>
                <a:gd name="T27" fmla="*/ 30 h 55"/>
                <a:gd name="T28" fmla="*/ 42 w 46"/>
                <a:gd name="T29" fmla="*/ 2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55">
                  <a:moveTo>
                    <a:pt x="42" y="24"/>
                  </a:moveTo>
                  <a:cubicBezTo>
                    <a:pt x="42" y="23"/>
                    <a:pt x="42" y="21"/>
                    <a:pt x="43" y="20"/>
                  </a:cubicBezTo>
                  <a:cubicBezTo>
                    <a:pt x="44" y="15"/>
                    <a:pt x="38" y="10"/>
                    <a:pt x="34" y="13"/>
                  </a:cubicBezTo>
                  <a:cubicBezTo>
                    <a:pt x="34" y="12"/>
                    <a:pt x="35" y="12"/>
                    <a:pt x="35" y="11"/>
                  </a:cubicBezTo>
                  <a:cubicBezTo>
                    <a:pt x="37" y="7"/>
                    <a:pt x="32" y="0"/>
                    <a:pt x="27" y="3"/>
                  </a:cubicBezTo>
                  <a:cubicBezTo>
                    <a:pt x="17" y="10"/>
                    <a:pt x="8" y="19"/>
                    <a:pt x="3" y="30"/>
                  </a:cubicBezTo>
                  <a:cubicBezTo>
                    <a:pt x="0" y="36"/>
                    <a:pt x="8" y="41"/>
                    <a:pt x="12" y="36"/>
                  </a:cubicBezTo>
                  <a:cubicBezTo>
                    <a:pt x="11" y="42"/>
                    <a:pt x="18" y="46"/>
                    <a:pt x="23" y="41"/>
                  </a:cubicBezTo>
                  <a:cubicBezTo>
                    <a:pt x="24" y="39"/>
                    <a:pt x="26" y="37"/>
                    <a:pt x="27" y="36"/>
                  </a:cubicBezTo>
                  <a:cubicBezTo>
                    <a:pt x="26" y="38"/>
                    <a:pt x="25" y="40"/>
                    <a:pt x="24" y="42"/>
                  </a:cubicBezTo>
                  <a:cubicBezTo>
                    <a:pt x="20" y="49"/>
                    <a:pt x="31" y="55"/>
                    <a:pt x="35" y="48"/>
                  </a:cubicBezTo>
                  <a:cubicBezTo>
                    <a:pt x="35" y="48"/>
                    <a:pt x="36" y="47"/>
                    <a:pt x="36" y="47"/>
                  </a:cubicBezTo>
                  <a:cubicBezTo>
                    <a:pt x="37" y="47"/>
                    <a:pt x="38" y="47"/>
                    <a:pt x="39" y="47"/>
                  </a:cubicBezTo>
                  <a:cubicBezTo>
                    <a:pt x="45" y="45"/>
                    <a:pt x="46" y="36"/>
                    <a:pt x="46" y="30"/>
                  </a:cubicBezTo>
                  <a:cubicBezTo>
                    <a:pt x="46" y="27"/>
                    <a:pt x="44" y="25"/>
                    <a:pt x="42" y="2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5146675" y="2630488"/>
              <a:ext cx="1652588" cy="1595438"/>
            </a:xfrm>
            <a:custGeom>
              <a:avLst/>
              <a:gdLst>
                <a:gd name="T0" fmla="*/ 418 w 437"/>
                <a:gd name="T1" fmla="*/ 253 h 422"/>
                <a:gd name="T2" fmla="*/ 420 w 437"/>
                <a:gd name="T3" fmla="*/ 226 h 422"/>
                <a:gd name="T4" fmla="*/ 430 w 437"/>
                <a:gd name="T5" fmla="*/ 177 h 422"/>
                <a:gd name="T6" fmla="*/ 415 w 437"/>
                <a:gd name="T7" fmla="*/ 161 h 422"/>
                <a:gd name="T8" fmla="*/ 409 w 437"/>
                <a:gd name="T9" fmla="*/ 129 h 422"/>
                <a:gd name="T10" fmla="*/ 243 w 437"/>
                <a:gd name="T11" fmla="*/ 25 h 422"/>
                <a:gd name="T12" fmla="*/ 224 w 437"/>
                <a:gd name="T13" fmla="*/ 8 h 422"/>
                <a:gd name="T14" fmla="*/ 161 w 437"/>
                <a:gd name="T15" fmla="*/ 102 h 422"/>
                <a:gd name="T16" fmla="*/ 118 w 437"/>
                <a:gd name="T17" fmla="*/ 149 h 422"/>
                <a:gd name="T18" fmla="*/ 150 w 437"/>
                <a:gd name="T19" fmla="*/ 198 h 422"/>
                <a:gd name="T20" fmla="*/ 136 w 437"/>
                <a:gd name="T21" fmla="*/ 213 h 422"/>
                <a:gd name="T22" fmla="*/ 91 w 437"/>
                <a:gd name="T23" fmla="*/ 246 h 422"/>
                <a:gd name="T24" fmla="*/ 251 w 437"/>
                <a:gd name="T25" fmla="*/ 384 h 422"/>
                <a:gd name="T26" fmla="*/ 270 w 437"/>
                <a:gd name="T27" fmla="*/ 421 h 422"/>
                <a:gd name="T28" fmla="*/ 403 w 437"/>
                <a:gd name="T29" fmla="*/ 370 h 422"/>
                <a:gd name="T30" fmla="*/ 393 w 437"/>
                <a:gd name="T31" fmla="*/ 324 h 422"/>
                <a:gd name="T32" fmla="*/ 412 w 437"/>
                <a:gd name="T33" fmla="*/ 312 h 422"/>
                <a:gd name="T34" fmla="*/ 425 w 437"/>
                <a:gd name="T35" fmla="*/ 268 h 422"/>
                <a:gd name="T36" fmla="*/ 412 w 437"/>
                <a:gd name="T37" fmla="*/ 173 h 422"/>
                <a:gd name="T38" fmla="*/ 372 w 437"/>
                <a:gd name="T39" fmla="*/ 156 h 422"/>
                <a:gd name="T40" fmla="*/ 225 w 437"/>
                <a:gd name="T41" fmla="*/ 42 h 422"/>
                <a:gd name="T42" fmla="*/ 216 w 437"/>
                <a:gd name="T43" fmla="*/ 57 h 422"/>
                <a:gd name="T44" fmla="*/ 265 w 437"/>
                <a:gd name="T45" fmla="*/ 74 h 422"/>
                <a:gd name="T46" fmla="*/ 242 w 437"/>
                <a:gd name="T47" fmla="*/ 51 h 422"/>
                <a:gd name="T48" fmla="*/ 301 w 437"/>
                <a:gd name="T49" fmla="*/ 83 h 422"/>
                <a:gd name="T50" fmla="*/ 254 w 437"/>
                <a:gd name="T51" fmla="*/ 128 h 422"/>
                <a:gd name="T52" fmla="*/ 193 w 437"/>
                <a:gd name="T53" fmla="*/ 136 h 422"/>
                <a:gd name="T54" fmla="*/ 172 w 437"/>
                <a:gd name="T55" fmla="*/ 85 h 422"/>
                <a:gd name="T56" fmla="*/ 129 w 437"/>
                <a:gd name="T57" fmla="*/ 151 h 422"/>
                <a:gd name="T58" fmla="*/ 247 w 437"/>
                <a:gd name="T59" fmla="*/ 135 h 422"/>
                <a:gd name="T60" fmla="*/ 385 w 437"/>
                <a:gd name="T61" fmla="*/ 136 h 422"/>
                <a:gd name="T62" fmla="*/ 146 w 437"/>
                <a:gd name="T63" fmla="*/ 149 h 422"/>
                <a:gd name="T64" fmla="*/ 335 w 437"/>
                <a:gd name="T65" fmla="*/ 185 h 422"/>
                <a:gd name="T66" fmla="*/ 130 w 437"/>
                <a:gd name="T67" fmla="*/ 156 h 422"/>
                <a:gd name="T68" fmla="*/ 360 w 437"/>
                <a:gd name="T69" fmla="*/ 221 h 422"/>
                <a:gd name="T70" fmla="*/ 396 w 437"/>
                <a:gd name="T71" fmla="*/ 201 h 422"/>
                <a:gd name="T72" fmla="*/ 149 w 437"/>
                <a:gd name="T73" fmla="*/ 209 h 422"/>
                <a:gd name="T74" fmla="*/ 275 w 437"/>
                <a:gd name="T75" fmla="*/ 253 h 422"/>
                <a:gd name="T76" fmla="*/ 143 w 437"/>
                <a:gd name="T77" fmla="*/ 219 h 422"/>
                <a:gd name="T78" fmla="*/ 308 w 437"/>
                <a:gd name="T79" fmla="*/ 372 h 422"/>
                <a:gd name="T80" fmla="*/ 350 w 437"/>
                <a:gd name="T81" fmla="*/ 359 h 422"/>
                <a:gd name="T82" fmla="*/ 346 w 437"/>
                <a:gd name="T83" fmla="*/ 338 h 422"/>
                <a:gd name="T84" fmla="*/ 290 w 437"/>
                <a:gd name="T85" fmla="*/ 350 h 422"/>
                <a:gd name="T86" fmla="*/ 285 w 437"/>
                <a:gd name="T87" fmla="*/ 364 h 422"/>
                <a:gd name="T88" fmla="*/ 264 w 437"/>
                <a:gd name="T89" fmla="*/ 362 h 422"/>
                <a:gd name="T90" fmla="*/ 308 w 437"/>
                <a:gd name="T91" fmla="*/ 332 h 422"/>
                <a:gd name="T92" fmla="*/ 291 w 437"/>
                <a:gd name="T93" fmla="*/ 380 h 422"/>
                <a:gd name="T94" fmla="*/ 224 w 437"/>
                <a:gd name="T95" fmla="*/ 335 h 422"/>
                <a:gd name="T96" fmla="*/ 91 w 437"/>
                <a:gd name="T97" fmla="*/ 257 h 422"/>
                <a:gd name="T98" fmla="*/ 225 w 437"/>
                <a:gd name="T99" fmla="*/ 340 h 422"/>
                <a:gd name="T100" fmla="*/ 146 w 437"/>
                <a:gd name="T101" fmla="*/ 254 h 422"/>
                <a:gd name="T102" fmla="*/ 322 w 437"/>
                <a:gd name="T103" fmla="*/ 297 h 422"/>
                <a:gd name="T104" fmla="*/ 297 w 437"/>
                <a:gd name="T105" fmla="*/ 319 h 422"/>
                <a:gd name="T106" fmla="*/ 410 w 437"/>
                <a:gd name="T107" fmla="*/ 27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7" h="422">
                  <a:moveTo>
                    <a:pt x="425" y="268"/>
                  </a:moveTo>
                  <a:cubicBezTo>
                    <a:pt x="423" y="268"/>
                    <a:pt x="422" y="268"/>
                    <a:pt x="420" y="269"/>
                  </a:cubicBezTo>
                  <a:cubicBezTo>
                    <a:pt x="420" y="263"/>
                    <a:pt x="419" y="258"/>
                    <a:pt x="418" y="253"/>
                  </a:cubicBezTo>
                  <a:cubicBezTo>
                    <a:pt x="417" y="245"/>
                    <a:pt x="419" y="236"/>
                    <a:pt x="416" y="228"/>
                  </a:cubicBezTo>
                  <a:cubicBezTo>
                    <a:pt x="415" y="228"/>
                    <a:pt x="415" y="228"/>
                    <a:pt x="415" y="227"/>
                  </a:cubicBezTo>
                  <a:cubicBezTo>
                    <a:pt x="417" y="227"/>
                    <a:pt x="419" y="226"/>
                    <a:pt x="420" y="226"/>
                  </a:cubicBezTo>
                  <a:cubicBezTo>
                    <a:pt x="423" y="225"/>
                    <a:pt x="426" y="221"/>
                    <a:pt x="425" y="218"/>
                  </a:cubicBezTo>
                  <a:cubicBezTo>
                    <a:pt x="420" y="208"/>
                    <a:pt x="416" y="200"/>
                    <a:pt x="407" y="193"/>
                  </a:cubicBezTo>
                  <a:cubicBezTo>
                    <a:pt x="417" y="187"/>
                    <a:pt x="425" y="181"/>
                    <a:pt x="430" y="177"/>
                  </a:cubicBezTo>
                  <a:cubicBezTo>
                    <a:pt x="437" y="172"/>
                    <a:pt x="430" y="160"/>
                    <a:pt x="423" y="165"/>
                  </a:cubicBezTo>
                  <a:cubicBezTo>
                    <a:pt x="420" y="167"/>
                    <a:pt x="418" y="168"/>
                    <a:pt x="416" y="170"/>
                  </a:cubicBezTo>
                  <a:cubicBezTo>
                    <a:pt x="417" y="167"/>
                    <a:pt x="416" y="164"/>
                    <a:pt x="415" y="161"/>
                  </a:cubicBezTo>
                  <a:cubicBezTo>
                    <a:pt x="414" y="154"/>
                    <a:pt x="414" y="147"/>
                    <a:pt x="415" y="141"/>
                  </a:cubicBezTo>
                  <a:cubicBezTo>
                    <a:pt x="416" y="138"/>
                    <a:pt x="414" y="135"/>
                    <a:pt x="412" y="134"/>
                  </a:cubicBezTo>
                  <a:cubicBezTo>
                    <a:pt x="413" y="132"/>
                    <a:pt x="411" y="129"/>
                    <a:pt x="409" y="129"/>
                  </a:cubicBezTo>
                  <a:cubicBezTo>
                    <a:pt x="408" y="126"/>
                    <a:pt x="406" y="123"/>
                    <a:pt x="402" y="123"/>
                  </a:cubicBezTo>
                  <a:cubicBezTo>
                    <a:pt x="369" y="121"/>
                    <a:pt x="341" y="109"/>
                    <a:pt x="312" y="97"/>
                  </a:cubicBezTo>
                  <a:cubicBezTo>
                    <a:pt x="328" y="52"/>
                    <a:pt x="285" y="10"/>
                    <a:pt x="243" y="25"/>
                  </a:cubicBezTo>
                  <a:cubicBezTo>
                    <a:pt x="243" y="19"/>
                    <a:pt x="244" y="13"/>
                    <a:pt x="242" y="7"/>
                  </a:cubicBezTo>
                  <a:cubicBezTo>
                    <a:pt x="241" y="3"/>
                    <a:pt x="238" y="2"/>
                    <a:pt x="235" y="2"/>
                  </a:cubicBezTo>
                  <a:cubicBezTo>
                    <a:pt x="231" y="0"/>
                    <a:pt x="224" y="2"/>
                    <a:pt x="224" y="8"/>
                  </a:cubicBezTo>
                  <a:cubicBezTo>
                    <a:pt x="224" y="16"/>
                    <a:pt x="224" y="24"/>
                    <a:pt x="225" y="32"/>
                  </a:cubicBezTo>
                  <a:cubicBezTo>
                    <a:pt x="209" y="33"/>
                    <a:pt x="192" y="37"/>
                    <a:pt x="179" y="45"/>
                  </a:cubicBezTo>
                  <a:cubicBezTo>
                    <a:pt x="161" y="57"/>
                    <a:pt x="158" y="82"/>
                    <a:pt x="161" y="102"/>
                  </a:cubicBezTo>
                  <a:cubicBezTo>
                    <a:pt x="161" y="107"/>
                    <a:pt x="163" y="111"/>
                    <a:pt x="164" y="116"/>
                  </a:cubicBezTo>
                  <a:cubicBezTo>
                    <a:pt x="159" y="120"/>
                    <a:pt x="153" y="126"/>
                    <a:pt x="148" y="131"/>
                  </a:cubicBezTo>
                  <a:cubicBezTo>
                    <a:pt x="139" y="138"/>
                    <a:pt x="129" y="144"/>
                    <a:pt x="118" y="149"/>
                  </a:cubicBezTo>
                  <a:cubicBezTo>
                    <a:pt x="115" y="151"/>
                    <a:pt x="117" y="155"/>
                    <a:pt x="120" y="154"/>
                  </a:cubicBezTo>
                  <a:cubicBezTo>
                    <a:pt x="121" y="154"/>
                    <a:pt x="122" y="154"/>
                    <a:pt x="123" y="153"/>
                  </a:cubicBezTo>
                  <a:cubicBezTo>
                    <a:pt x="109" y="173"/>
                    <a:pt x="123" y="18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45" y="202"/>
                    <a:pt x="145" y="203"/>
                    <a:pt x="139" y="208"/>
                  </a:cubicBezTo>
                  <a:cubicBezTo>
                    <a:pt x="137" y="209"/>
                    <a:pt x="136" y="211"/>
                    <a:pt x="136" y="213"/>
                  </a:cubicBezTo>
                  <a:cubicBezTo>
                    <a:pt x="127" y="225"/>
                    <a:pt x="131" y="237"/>
                    <a:pt x="144" y="248"/>
                  </a:cubicBezTo>
                  <a:cubicBezTo>
                    <a:pt x="127" y="243"/>
                    <a:pt x="111" y="243"/>
                    <a:pt x="94" y="245"/>
                  </a:cubicBezTo>
                  <a:cubicBezTo>
                    <a:pt x="93" y="245"/>
                    <a:pt x="92" y="246"/>
                    <a:pt x="91" y="246"/>
                  </a:cubicBezTo>
                  <a:cubicBezTo>
                    <a:pt x="91" y="246"/>
                    <a:pt x="91" y="246"/>
                    <a:pt x="90" y="247"/>
                  </a:cubicBezTo>
                  <a:cubicBezTo>
                    <a:pt x="0" y="321"/>
                    <a:pt x="198" y="377"/>
                    <a:pt x="245" y="388"/>
                  </a:cubicBezTo>
                  <a:cubicBezTo>
                    <a:pt x="248" y="389"/>
                    <a:pt x="251" y="387"/>
                    <a:pt x="251" y="384"/>
                  </a:cubicBezTo>
                  <a:cubicBezTo>
                    <a:pt x="256" y="386"/>
                    <a:pt x="261" y="387"/>
                    <a:pt x="267" y="388"/>
                  </a:cubicBezTo>
                  <a:cubicBezTo>
                    <a:pt x="267" y="396"/>
                    <a:pt x="266" y="404"/>
                    <a:pt x="264" y="413"/>
                  </a:cubicBezTo>
                  <a:cubicBezTo>
                    <a:pt x="263" y="417"/>
                    <a:pt x="266" y="421"/>
                    <a:pt x="270" y="421"/>
                  </a:cubicBezTo>
                  <a:cubicBezTo>
                    <a:pt x="292" y="422"/>
                    <a:pt x="296" y="407"/>
                    <a:pt x="293" y="390"/>
                  </a:cubicBezTo>
                  <a:cubicBezTo>
                    <a:pt x="337" y="392"/>
                    <a:pt x="390" y="384"/>
                    <a:pt x="406" y="381"/>
                  </a:cubicBezTo>
                  <a:cubicBezTo>
                    <a:pt x="413" y="380"/>
                    <a:pt x="410" y="368"/>
                    <a:pt x="403" y="370"/>
                  </a:cubicBezTo>
                  <a:cubicBezTo>
                    <a:pt x="401" y="370"/>
                    <a:pt x="400" y="370"/>
                    <a:pt x="399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390" y="355"/>
                    <a:pt x="391" y="340"/>
                    <a:pt x="393" y="324"/>
                  </a:cubicBezTo>
                  <a:cubicBezTo>
                    <a:pt x="393" y="323"/>
                    <a:pt x="393" y="323"/>
                    <a:pt x="393" y="323"/>
                  </a:cubicBezTo>
                  <a:cubicBezTo>
                    <a:pt x="398" y="322"/>
                    <a:pt x="403" y="322"/>
                    <a:pt x="408" y="321"/>
                  </a:cubicBezTo>
                  <a:cubicBezTo>
                    <a:pt x="412" y="320"/>
                    <a:pt x="414" y="315"/>
                    <a:pt x="412" y="312"/>
                  </a:cubicBezTo>
                  <a:cubicBezTo>
                    <a:pt x="408" y="304"/>
                    <a:pt x="404" y="296"/>
                    <a:pt x="399" y="289"/>
                  </a:cubicBezTo>
                  <a:cubicBezTo>
                    <a:pt x="412" y="286"/>
                    <a:pt x="423" y="282"/>
                    <a:pt x="429" y="278"/>
                  </a:cubicBezTo>
                  <a:cubicBezTo>
                    <a:pt x="435" y="275"/>
                    <a:pt x="431" y="266"/>
                    <a:pt x="425" y="268"/>
                  </a:cubicBezTo>
                  <a:close/>
                  <a:moveTo>
                    <a:pt x="403" y="162"/>
                  </a:moveTo>
                  <a:cubicBezTo>
                    <a:pt x="404" y="165"/>
                    <a:pt x="405" y="168"/>
                    <a:pt x="407" y="170"/>
                  </a:cubicBezTo>
                  <a:cubicBezTo>
                    <a:pt x="408" y="173"/>
                    <a:pt x="410" y="173"/>
                    <a:pt x="412" y="173"/>
                  </a:cubicBezTo>
                  <a:cubicBezTo>
                    <a:pt x="406" y="177"/>
                    <a:pt x="399" y="182"/>
                    <a:pt x="392" y="186"/>
                  </a:cubicBezTo>
                  <a:cubicBezTo>
                    <a:pt x="384" y="191"/>
                    <a:pt x="362" y="205"/>
                    <a:pt x="352" y="197"/>
                  </a:cubicBezTo>
                  <a:cubicBezTo>
                    <a:pt x="337" y="185"/>
                    <a:pt x="364" y="162"/>
                    <a:pt x="372" y="156"/>
                  </a:cubicBezTo>
                  <a:cubicBezTo>
                    <a:pt x="382" y="150"/>
                    <a:pt x="391" y="143"/>
                    <a:pt x="402" y="139"/>
                  </a:cubicBezTo>
                  <a:cubicBezTo>
                    <a:pt x="400" y="147"/>
                    <a:pt x="401" y="154"/>
                    <a:pt x="403" y="162"/>
                  </a:cubicBezTo>
                  <a:close/>
                  <a:moveTo>
                    <a:pt x="225" y="42"/>
                  </a:moveTo>
                  <a:cubicBezTo>
                    <a:pt x="225" y="44"/>
                    <a:pt x="226" y="47"/>
                    <a:pt x="226" y="49"/>
                  </a:cubicBezTo>
                  <a:cubicBezTo>
                    <a:pt x="222" y="49"/>
                    <a:pt x="218" y="50"/>
                    <a:pt x="216" y="52"/>
                  </a:cubicBezTo>
                  <a:cubicBezTo>
                    <a:pt x="214" y="53"/>
                    <a:pt x="215" y="55"/>
                    <a:pt x="216" y="57"/>
                  </a:cubicBezTo>
                  <a:cubicBezTo>
                    <a:pt x="221" y="61"/>
                    <a:pt x="229" y="61"/>
                    <a:pt x="236" y="62"/>
                  </a:cubicBezTo>
                  <a:cubicBezTo>
                    <a:pt x="241" y="63"/>
                    <a:pt x="247" y="64"/>
                    <a:pt x="252" y="66"/>
                  </a:cubicBezTo>
                  <a:cubicBezTo>
                    <a:pt x="257" y="68"/>
                    <a:pt x="261" y="71"/>
                    <a:pt x="265" y="74"/>
                  </a:cubicBezTo>
                  <a:cubicBezTo>
                    <a:pt x="269" y="76"/>
                    <a:pt x="275" y="72"/>
                    <a:pt x="273" y="68"/>
                  </a:cubicBezTo>
                  <a:cubicBezTo>
                    <a:pt x="269" y="57"/>
                    <a:pt x="254" y="53"/>
                    <a:pt x="244" y="51"/>
                  </a:cubicBezTo>
                  <a:cubicBezTo>
                    <a:pt x="243" y="51"/>
                    <a:pt x="242" y="51"/>
                    <a:pt x="242" y="51"/>
                  </a:cubicBezTo>
                  <a:cubicBezTo>
                    <a:pt x="242" y="46"/>
                    <a:pt x="242" y="41"/>
                    <a:pt x="242" y="36"/>
                  </a:cubicBezTo>
                  <a:cubicBezTo>
                    <a:pt x="256" y="34"/>
                    <a:pt x="268" y="32"/>
                    <a:pt x="281" y="38"/>
                  </a:cubicBezTo>
                  <a:cubicBezTo>
                    <a:pt x="299" y="46"/>
                    <a:pt x="302" y="66"/>
                    <a:pt x="301" y="83"/>
                  </a:cubicBezTo>
                  <a:cubicBezTo>
                    <a:pt x="300" y="97"/>
                    <a:pt x="292" y="110"/>
                    <a:pt x="284" y="121"/>
                  </a:cubicBezTo>
                  <a:cubicBezTo>
                    <a:pt x="279" y="126"/>
                    <a:pt x="274" y="131"/>
                    <a:pt x="269" y="135"/>
                  </a:cubicBezTo>
                  <a:cubicBezTo>
                    <a:pt x="260" y="140"/>
                    <a:pt x="258" y="135"/>
                    <a:pt x="254" y="128"/>
                  </a:cubicBezTo>
                  <a:cubicBezTo>
                    <a:pt x="253" y="127"/>
                    <a:pt x="250" y="126"/>
                    <a:pt x="249" y="128"/>
                  </a:cubicBezTo>
                  <a:cubicBezTo>
                    <a:pt x="247" y="124"/>
                    <a:pt x="242" y="123"/>
                    <a:pt x="239" y="127"/>
                  </a:cubicBezTo>
                  <a:cubicBezTo>
                    <a:pt x="226" y="145"/>
                    <a:pt x="211" y="151"/>
                    <a:pt x="193" y="136"/>
                  </a:cubicBezTo>
                  <a:cubicBezTo>
                    <a:pt x="186" y="130"/>
                    <a:pt x="181" y="123"/>
                    <a:pt x="177" y="114"/>
                  </a:cubicBezTo>
                  <a:cubicBezTo>
                    <a:pt x="177" y="114"/>
                    <a:pt x="177" y="113"/>
                    <a:pt x="177" y="113"/>
                  </a:cubicBezTo>
                  <a:cubicBezTo>
                    <a:pt x="173" y="104"/>
                    <a:pt x="172" y="94"/>
                    <a:pt x="172" y="85"/>
                  </a:cubicBezTo>
                  <a:cubicBezTo>
                    <a:pt x="173" y="53"/>
                    <a:pt x="201" y="49"/>
                    <a:pt x="225" y="42"/>
                  </a:cubicBezTo>
                  <a:close/>
                  <a:moveTo>
                    <a:pt x="130" y="156"/>
                  </a:moveTo>
                  <a:cubicBezTo>
                    <a:pt x="131" y="154"/>
                    <a:pt x="130" y="152"/>
                    <a:pt x="129" y="151"/>
                  </a:cubicBezTo>
                  <a:cubicBezTo>
                    <a:pt x="136" y="148"/>
                    <a:pt x="144" y="145"/>
                    <a:pt x="150" y="140"/>
                  </a:cubicBezTo>
                  <a:cubicBezTo>
                    <a:pt x="156" y="136"/>
                    <a:pt x="164" y="132"/>
                    <a:pt x="170" y="126"/>
                  </a:cubicBezTo>
                  <a:cubicBezTo>
                    <a:pt x="188" y="156"/>
                    <a:pt x="226" y="173"/>
                    <a:pt x="247" y="135"/>
                  </a:cubicBezTo>
                  <a:cubicBezTo>
                    <a:pt x="248" y="146"/>
                    <a:pt x="259" y="152"/>
                    <a:pt x="270" y="147"/>
                  </a:cubicBezTo>
                  <a:cubicBezTo>
                    <a:pt x="288" y="140"/>
                    <a:pt x="301" y="121"/>
                    <a:pt x="309" y="104"/>
                  </a:cubicBezTo>
                  <a:cubicBezTo>
                    <a:pt x="331" y="120"/>
                    <a:pt x="358" y="132"/>
                    <a:pt x="385" y="136"/>
                  </a:cubicBezTo>
                  <a:cubicBezTo>
                    <a:pt x="365" y="143"/>
                    <a:pt x="344" y="157"/>
                    <a:pt x="337" y="175"/>
                  </a:cubicBezTo>
                  <a:cubicBezTo>
                    <a:pt x="309" y="167"/>
                    <a:pt x="278" y="166"/>
                    <a:pt x="250" y="162"/>
                  </a:cubicBezTo>
                  <a:cubicBezTo>
                    <a:pt x="215" y="158"/>
                    <a:pt x="181" y="153"/>
                    <a:pt x="146" y="149"/>
                  </a:cubicBezTo>
                  <a:cubicBezTo>
                    <a:pt x="143" y="148"/>
                    <a:pt x="142" y="154"/>
                    <a:pt x="146" y="155"/>
                  </a:cubicBezTo>
                  <a:cubicBezTo>
                    <a:pt x="176" y="164"/>
                    <a:pt x="207" y="170"/>
                    <a:pt x="238" y="174"/>
                  </a:cubicBezTo>
                  <a:cubicBezTo>
                    <a:pt x="269" y="178"/>
                    <a:pt x="303" y="185"/>
                    <a:pt x="335" y="185"/>
                  </a:cubicBezTo>
                  <a:cubicBezTo>
                    <a:pt x="335" y="190"/>
                    <a:pt x="336" y="195"/>
                    <a:pt x="338" y="200"/>
                  </a:cubicBezTo>
                  <a:cubicBezTo>
                    <a:pt x="340" y="205"/>
                    <a:pt x="343" y="208"/>
                    <a:pt x="346" y="210"/>
                  </a:cubicBezTo>
                  <a:cubicBezTo>
                    <a:pt x="292" y="214"/>
                    <a:pt x="105" y="203"/>
                    <a:pt x="130" y="156"/>
                  </a:cubicBezTo>
                  <a:close/>
                  <a:moveTo>
                    <a:pt x="153" y="201"/>
                  </a:moveTo>
                  <a:cubicBezTo>
                    <a:pt x="153" y="201"/>
                    <a:pt x="153" y="200"/>
                    <a:pt x="153" y="199"/>
                  </a:cubicBezTo>
                  <a:cubicBezTo>
                    <a:pt x="215" y="223"/>
                    <a:pt x="337" y="227"/>
                    <a:pt x="360" y="221"/>
                  </a:cubicBezTo>
                  <a:cubicBezTo>
                    <a:pt x="363" y="220"/>
                    <a:pt x="364" y="216"/>
                    <a:pt x="363" y="213"/>
                  </a:cubicBezTo>
                  <a:cubicBezTo>
                    <a:pt x="374" y="212"/>
                    <a:pt x="385" y="207"/>
                    <a:pt x="396" y="200"/>
                  </a:cubicBezTo>
                  <a:cubicBezTo>
                    <a:pt x="396" y="200"/>
                    <a:pt x="396" y="200"/>
                    <a:pt x="396" y="201"/>
                  </a:cubicBezTo>
                  <a:cubicBezTo>
                    <a:pt x="428" y="221"/>
                    <a:pt x="375" y="227"/>
                    <a:pt x="363" y="231"/>
                  </a:cubicBezTo>
                  <a:cubicBezTo>
                    <a:pt x="338" y="239"/>
                    <a:pt x="313" y="243"/>
                    <a:pt x="286" y="242"/>
                  </a:cubicBezTo>
                  <a:cubicBezTo>
                    <a:pt x="241" y="240"/>
                    <a:pt x="193" y="223"/>
                    <a:pt x="149" y="209"/>
                  </a:cubicBezTo>
                  <a:cubicBezTo>
                    <a:pt x="151" y="207"/>
                    <a:pt x="152" y="204"/>
                    <a:pt x="153" y="201"/>
                  </a:cubicBezTo>
                  <a:close/>
                  <a:moveTo>
                    <a:pt x="143" y="219"/>
                  </a:moveTo>
                  <a:cubicBezTo>
                    <a:pt x="185" y="235"/>
                    <a:pt x="231" y="248"/>
                    <a:pt x="275" y="253"/>
                  </a:cubicBezTo>
                  <a:cubicBezTo>
                    <a:pt x="281" y="253"/>
                    <a:pt x="286" y="254"/>
                    <a:pt x="292" y="254"/>
                  </a:cubicBezTo>
                  <a:cubicBezTo>
                    <a:pt x="287" y="268"/>
                    <a:pt x="290" y="279"/>
                    <a:pt x="297" y="285"/>
                  </a:cubicBezTo>
                  <a:cubicBezTo>
                    <a:pt x="245" y="276"/>
                    <a:pt x="133" y="255"/>
                    <a:pt x="143" y="219"/>
                  </a:cubicBezTo>
                  <a:close/>
                  <a:moveTo>
                    <a:pt x="291" y="380"/>
                  </a:moveTo>
                  <a:cubicBezTo>
                    <a:pt x="290" y="377"/>
                    <a:pt x="288" y="373"/>
                    <a:pt x="287" y="370"/>
                  </a:cubicBezTo>
                  <a:cubicBezTo>
                    <a:pt x="293" y="372"/>
                    <a:pt x="303" y="371"/>
                    <a:pt x="308" y="372"/>
                  </a:cubicBezTo>
                  <a:cubicBezTo>
                    <a:pt x="326" y="373"/>
                    <a:pt x="345" y="374"/>
                    <a:pt x="363" y="374"/>
                  </a:cubicBezTo>
                  <a:cubicBezTo>
                    <a:pt x="370" y="375"/>
                    <a:pt x="371" y="364"/>
                    <a:pt x="364" y="362"/>
                  </a:cubicBezTo>
                  <a:cubicBezTo>
                    <a:pt x="360" y="361"/>
                    <a:pt x="355" y="360"/>
                    <a:pt x="350" y="359"/>
                  </a:cubicBezTo>
                  <a:cubicBezTo>
                    <a:pt x="351" y="359"/>
                    <a:pt x="352" y="358"/>
                    <a:pt x="353" y="358"/>
                  </a:cubicBezTo>
                  <a:cubicBezTo>
                    <a:pt x="360" y="356"/>
                    <a:pt x="359" y="345"/>
                    <a:pt x="351" y="344"/>
                  </a:cubicBezTo>
                  <a:cubicBezTo>
                    <a:pt x="351" y="341"/>
                    <a:pt x="349" y="338"/>
                    <a:pt x="346" y="338"/>
                  </a:cubicBezTo>
                  <a:cubicBezTo>
                    <a:pt x="338" y="339"/>
                    <a:pt x="330" y="342"/>
                    <a:pt x="321" y="342"/>
                  </a:cubicBezTo>
                  <a:cubicBezTo>
                    <a:pt x="317" y="342"/>
                    <a:pt x="315" y="346"/>
                    <a:pt x="315" y="350"/>
                  </a:cubicBezTo>
                  <a:cubicBezTo>
                    <a:pt x="307" y="350"/>
                    <a:pt x="298" y="350"/>
                    <a:pt x="290" y="350"/>
                  </a:cubicBezTo>
                  <a:cubicBezTo>
                    <a:pt x="283" y="349"/>
                    <a:pt x="281" y="361"/>
                    <a:pt x="288" y="362"/>
                  </a:cubicBezTo>
                  <a:cubicBezTo>
                    <a:pt x="289" y="362"/>
                    <a:pt x="290" y="363"/>
                    <a:pt x="291" y="363"/>
                  </a:cubicBezTo>
                  <a:cubicBezTo>
                    <a:pt x="288" y="363"/>
                    <a:pt x="286" y="364"/>
                    <a:pt x="285" y="364"/>
                  </a:cubicBezTo>
                  <a:cubicBezTo>
                    <a:pt x="284" y="362"/>
                    <a:pt x="282" y="360"/>
                    <a:pt x="281" y="359"/>
                  </a:cubicBezTo>
                  <a:cubicBezTo>
                    <a:pt x="279" y="354"/>
                    <a:pt x="273" y="355"/>
                    <a:pt x="271" y="358"/>
                  </a:cubicBezTo>
                  <a:cubicBezTo>
                    <a:pt x="268" y="356"/>
                    <a:pt x="264" y="358"/>
                    <a:pt x="264" y="362"/>
                  </a:cubicBezTo>
                  <a:cubicBezTo>
                    <a:pt x="265" y="367"/>
                    <a:pt x="266" y="372"/>
                    <a:pt x="266" y="377"/>
                  </a:cubicBezTo>
                  <a:cubicBezTo>
                    <a:pt x="244" y="372"/>
                    <a:pt x="230" y="360"/>
                    <a:pt x="239" y="338"/>
                  </a:cubicBezTo>
                  <a:cubicBezTo>
                    <a:pt x="261" y="340"/>
                    <a:pt x="288" y="333"/>
                    <a:pt x="308" y="332"/>
                  </a:cubicBezTo>
                  <a:cubicBezTo>
                    <a:pt x="332" y="330"/>
                    <a:pt x="356" y="328"/>
                    <a:pt x="380" y="325"/>
                  </a:cubicBezTo>
                  <a:cubicBezTo>
                    <a:pt x="376" y="341"/>
                    <a:pt x="380" y="359"/>
                    <a:pt x="388" y="373"/>
                  </a:cubicBezTo>
                  <a:cubicBezTo>
                    <a:pt x="365" y="377"/>
                    <a:pt x="324" y="382"/>
                    <a:pt x="291" y="380"/>
                  </a:cubicBezTo>
                  <a:close/>
                  <a:moveTo>
                    <a:pt x="297" y="319"/>
                  </a:moveTo>
                  <a:cubicBezTo>
                    <a:pt x="276" y="321"/>
                    <a:pt x="241" y="318"/>
                    <a:pt x="224" y="334"/>
                  </a:cubicBezTo>
                  <a:cubicBezTo>
                    <a:pt x="223" y="334"/>
                    <a:pt x="223" y="335"/>
                    <a:pt x="224" y="335"/>
                  </a:cubicBezTo>
                  <a:cubicBezTo>
                    <a:pt x="226" y="336"/>
                    <a:pt x="228" y="336"/>
                    <a:pt x="231" y="337"/>
                  </a:cubicBezTo>
                  <a:cubicBezTo>
                    <a:pt x="222" y="353"/>
                    <a:pt x="223" y="364"/>
                    <a:pt x="230" y="372"/>
                  </a:cubicBezTo>
                  <a:cubicBezTo>
                    <a:pt x="170" y="356"/>
                    <a:pt x="45" y="323"/>
                    <a:pt x="91" y="257"/>
                  </a:cubicBezTo>
                  <a:cubicBezTo>
                    <a:pt x="108" y="276"/>
                    <a:pt x="128" y="290"/>
                    <a:pt x="149" y="303"/>
                  </a:cubicBezTo>
                  <a:cubicBezTo>
                    <a:pt x="172" y="317"/>
                    <a:pt x="196" y="335"/>
                    <a:pt x="221" y="345"/>
                  </a:cubicBezTo>
                  <a:cubicBezTo>
                    <a:pt x="224" y="346"/>
                    <a:pt x="227" y="342"/>
                    <a:pt x="225" y="340"/>
                  </a:cubicBezTo>
                  <a:cubicBezTo>
                    <a:pt x="212" y="321"/>
                    <a:pt x="187" y="311"/>
                    <a:pt x="169" y="301"/>
                  </a:cubicBezTo>
                  <a:cubicBezTo>
                    <a:pt x="147" y="288"/>
                    <a:pt x="125" y="275"/>
                    <a:pt x="108" y="256"/>
                  </a:cubicBezTo>
                  <a:cubicBezTo>
                    <a:pt x="121" y="254"/>
                    <a:pt x="133" y="253"/>
                    <a:pt x="146" y="254"/>
                  </a:cubicBezTo>
                  <a:cubicBezTo>
                    <a:pt x="148" y="254"/>
                    <a:pt x="149" y="253"/>
                    <a:pt x="149" y="252"/>
                  </a:cubicBezTo>
                  <a:cubicBezTo>
                    <a:pt x="191" y="282"/>
                    <a:pt x="295" y="303"/>
                    <a:pt x="317" y="301"/>
                  </a:cubicBezTo>
                  <a:cubicBezTo>
                    <a:pt x="319" y="301"/>
                    <a:pt x="321" y="299"/>
                    <a:pt x="322" y="297"/>
                  </a:cubicBezTo>
                  <a:cubicBezTo>
                    <a:pt x="341" y="300"/>
                    <a:pt x="365" y="297"/>
                    <a:pt x="387" y="292"/>
                  </a:cubicBezTo>
                  <a:cubicBezTo>
                    <a:pt x="390" y="298"/>
                    <a:pt x="393" y="304"/>
                    <a:pt x="397" y="310"/>
                  </a:cubicBezTo>
                  <a:cubicBezTo>
                    <a:pt x="364" y="315"/>
                    <a:pt x="331" y="316"/>
                    <a:pt x="297" y="319"/>
                  </a:cubicBezTo>
                  <a:close/>
                  <a:moveTo>
                    <a:pt x="297" y="254"/>
                  </a:moveTo>
                  <a:cubicBezTo>
                    <a:pt x="335" y="253"/>
                    <a:pt x="370" y="242"/>
                    <a:pt x="406" y="230"/>
                  </a:cubicBezTo>
                  <a:cubicBezTo>
                    <a:pt x="401" y="242"/>
                    <a:pt x="405" y="260"/>
                    <a:pt x="410" y="272"/>
                  </a:cubicBezTo>
                  <a:cubicBezTo>
                    <a:pt x="370" y="284"/>
                    <a:pt x="301" y="306"/>
                    <a:pt x="297" y="25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6383338" y="3579813"/>
              <a:ext cx="268288" cy="109538"/>
            </a:xfrm>
            <a:custGeom>
              <a:avLst/>
              <a:gdLst>
                <a:gd name="T0" fmla="*/ 67 w 71"/>
                <a:gd name="T1" fmla="*/ 13 h 29"/>
                <a:gd name="T2" fmla="*/ 66 w 71"/>
                <a:gd name="T3" fmla="*/ 5 h 29"/>
                <a:gd name="T4" fmla="*/ 62 w 71"/>
                <a:gd name="T5" fmla="*/ 2 h 29"/>
                <a:gd name="T6" fmla="*/ 56 w 71"/>
                <a:gd name="T7" fmla="*/ 1 h 29"/>
                <a:gd name="T8" fmla="*/ 48 w 71"/>
                <a:gd name="T9" fmla="*/ 0 h 29"/>
                <a:gd name="T10" fmla="*/ 41 w 71"/>
                <a:gd name="T11" fmla="*/ 6 h 29"/>
                <a:gd name="T12" fmla="*/ 9 w 71"/>
                <a:gd name="T13" fmla="*/ 10 h 29"/>
                <a:gd name="T14" fmla="*/ 9 w 71"/>
                <a:gd name="T15" fmla="*/ 10 h 29"/>
                <a:gd name="T16" fmla="*/ 9 w 71"/>
                <a:gd name="T17" fmla="*/ 10 h 29"/>
                <a:gd name="T18" fmla="*/ 7 w 71"/>
                <a:gd name="T19" fmla="*/ 10 h 29"/>
                <a:gd name="T20" fmla="*/ 3 w 71"/>
                <a:gd name="T21" fmla="*/ 22 h 29"/>
                <a:gd name="T22" fmla="*/ 7 w 71"/>
                <a:gd name="T23" fmla="*/ 29 h 29"/>
                <a:gd name="T24" fmla="*/ 63 w 71"/>
                <a:gd name="T25" fmla="*/ 24 h 29"/>
                <a:gd name="T26" fmla="*/ 67 w 71"/>
                <a:gd name="T27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" h="29">
                  <a:moveTo>
                    <a:pt x="67" y="13"/>
                  </a:moveTo>
                  <a:cubicBezTo>
                    <a:pt x="68" y="10"/>
                    <a:pt x="68" y="7"/>
                    <a:pt x="66" y="5"/>
                  </a:cubicBezTo>
                  <a:cubicBezTo>
                    <a:pt x="65" y="3"/>
                    <a:pt x="64" y="2"/>
                    <a:pt x="62" y="2"/>
                  </a:cubicBezTo>
                  <a:cubicBezTo>
                    <a:pt x="60" y="1"/>
                    <a:pt x="58" y="1"/>
                    <a:pt x="56" y="1"/>
                  </a:cubicBezTo>
                  <a:cubicBezTo>
                    <a:pt x="53" y="1"/>
                    <a:pt x="51" y="0"/>
                    <a:pt x="48" y="0"/>
                  </a:cubicBezTo>
                  <a:cubicBezTo>
                    <a:pt x="44" y="0"/>
                    <a:pt x="42" y="3"/>
                    <a:pt x="41" y="6"/>
                  </a:cubicBezTo>
                  <a:cubicBezTo>
                    <a:pt x="31" y="8"/>
                    <a:pt x="20" y="9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1" y="11"/>
                    <a:pt x="0" y="18"/>
                    <a:pt x="3" y="22"/>
                  </a:cubicBezTo>
                  <a:cubicBezTo>
                    <a:pt x="1" y="24"/>
                    <a:pt x="3" y="29"/>
                    <a:pt x="7" y="29"/>
                  </a:cubicBezTo>
                  <a:cubicBezTo>
                    <a:pt x="25" y="28"/>
                    <a:pt x="44" y="25"/>
                    <a:pt x="63" y="24"/>
                  </a:cubicBezTo>
                  <a:cubicBezTo>
                    <a:pt x="70" y="24"/>
                    <a:pt x="71" y="17"/>
                    <a:pt x="67" y="1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6465888" y="3240088"/>
              <a:ext cx="196850" cy="104775"/>
            </a:xfrm>
            <a:custGeom>
              <a:avLst/>
              <a:gdLst>
                <a:gd name="T0" fmla="*/ 41 w 52"/>
                <a:gd name="T1" fmla="*/ 2 h 28"/>
                <a:gd name="T2" fmla="*/ 40 w 52"/>
                <a:gd name="T3" fmla="*/ 2 h 28"/>
                <a:gd name="T4" fmla="*/ 36 w 52"/>
                <a:gd name="T5" fmla="*/ 0 h 28"/>
                <a:gd name="T6" fmla="*/ 6 w 52"/>
                <a:gd name="T7" fmla="*/ 15 h 28"/>
                <a:gd name="T8" fmla="*/ 11 w 52"/>
                <a:gd name="T9" fmla="*/ 26 h 28"/>
                <a:gd name="T10" fmla="*/ 21 w 52"/>
                <a:gd name="T11" fmla="*/ 23 h 28"/>
                <a:gd name="T12" fmla="*/ 22 w 52"/>
                <a:gd name="T13" fmla="*/ 24 h 28"/>
                <a:gd name="T14" fmla="*/ 33 w 52"/>
                <a:gd name="T15" fmla="*/ 21 h 28"/>
                <a:gd name="T16" fmla="*/ 45 w 52"/>
                <a:gd name="T17" fmla="*/ 13 h 28"/>
                <a:gd name="T18" fmla="*/ 46 w 52"/>
                <a:gd name="T19" fmla="*/ 13 h 28"/>
                <a:gd name="T20" fmla="*/ 46 w 52"/>
                <a:gd name="T21" fmla="*/ 13 h 28"/>
                <a:gd name="T22" fmla="*/ 47 w 52"/>
                <a:gd name="T23" fmla="*/ 12 h 28"/>
                <a:gd name="T24" fmla="*/ 41 w 52"/>
                <a:gd name="T2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28">
                  <a:moveTo>
                    <a:pt x="41" y="2"/>
                  </a:moveTo>
                  <a:cubicBezTo>
                    <a:pt x="41" y="2"/>
                    <a:pt x="41" y="2"/>
                    <a:pt x="40" y="2"/>
                  </a:cubicBezTo>
                  <a:cubicBezTo>
                    <a:pt x="40" y="1"/>
                    <a:pt x="38" y="0"/>
                    <a:pt x="36" y="0"/>
                  </a:cubicBezTo>
                  <a:cubicBezTo>
                    <a:pt x="25" y="0"/>
                    <a:pt x="15" y="10"/>
                    <a:pt x="6" y="15"/>
                  </a:cubicBezTo>
                  <a:cubicBezTo>
                    <a:pt x="0" y="18"/>
                    <a:pt x="4" y="28"/>
                    <a:pt x="11" y="26"/>
                  </a:cubicBezTo>
                  <a:cubicBezTo>
                    <a:pt x="14" y="25"/>
                    <a:pt x="17" y="24"/>
                    <a:pt x="21" y="23"/>
                  </a:cubicBezTo>
                  <a:cubicBezTo>
                    <a:pt x="21" y="23"/>
                    <a:pt x="22" y="24"/>
                    <a:pt x="22" y="24"/>
                  </a:cubicBezTo>
                  <a:cubicBezTo>
                    <a:pt x="26" y="24"/>
                    <a:pt x="30" y="22"/>
                    <a:pt x="33" y="21"/>
                  </a:cubicBezTo>
                  <a:cubicBezTo>
                    <a:pt x="37" y="19"/>
                    <a:pt x="41" y="16"/>
                    <a:pt x="45" y="13"/>
                  </a:cubicBezTo>
                  <a:cubicBezTo>
                    <a:pt x="45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7" y="12"/>
                    <a:pt x="47" y="12"/>
                  </a:cubicBezTo>
                  <a:cubicBezTo>
                    <a:pt x="52" y="8"/>
                    <a:pt x="47" y="0"/>
                    <a:pt x="41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140926" y="3346623"/>
            <a:ext cx="3634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Please add your title here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7546" y="2409737"/>
            <a:ext cx="5821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kern="700" dirty="0" smtClean="0">
                <a:solidFill>
                  <a:schemeClr val="bg1"/>
                </a:solidFill>
                <a:cs typeface="+mn-ea"/>
                <a:sym typeface="+mn-lt"/>
              </a:rPr>
              <a:t>工作总结汇报</a:t>
            </a:r>
            <a:endParaRPr lang="zh-CN" altLang="en-US" sz="6000" kern="7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664559" y="1524806"/>
            <a:ext cx="71096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cs typeface="+mn-ea"/>
                <a:sym typeface="+mn-lt"/>
              </a:rPr>
              <a:t>黑板背景粉笔手绘风</a:t>
            </a:r>
            <a:endParaRPr lang="zh-CN" altLang="en-US" sz="6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40926" y="6420536"/>
            <a:ext cx="3910149" cy="226502"/>
            <a:chOff x="4140926" y="6406468"/>
            <a:chExt cx="3910149" cy="226502"/>
          </a:xfrm>
        </p:grpSpPr>
        <p:sp>
          <p:nvSpPr>
            <p:cNvPr id="4" name="矩形 3"/>
            <p:cNvSpPr/>
            <p:nvPr/>
          </p:nvSpPr>
          <p:spPr>
            <a:xfrm>
              <a:off x="4140926" y="6535737"/>
              <a:ext cx="731520" cy="9525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bg2">
                    <a:lumMod val="90000"/>
                  </a:schemeClr>
                </a:gs>
                <a:gs pos="83000">
                  <a:schemeClr val="bg2">
                    <a:lumMod val="90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880511">
              <a:off x="4533949" y="6445423"/>
              <a:ext cx="731520" cy="95250"/>
            </a:xfrm>
            <a:prstGeom prst="rect">
              <a:avLst/>
            </a:prstGeom>
            <a:gradFill>
              <a:gsLst>
                <a:gs pos="0">
                  <a:srgbClr val="D66E52"/>
                </a:gs>
                <a:gs pos="28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177694" y="6537720"/>
              <a:ext cx="731520" cy="9525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23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319555" y="6406468"/>
              <a:ext cx="731520" cy="95250"/>
            </a:xfrm>
            <a:prstGeom prst="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336129" y="6501718"/>
              <a:ext cx="704850" cy="1308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任意多边形 2"/>
          <p:cNvSpPr/>
          <p:nvPr/>
        </p:nvSpPr>
        <p:spPr>
          <a:xfrm>
            <a:off x="4730062" y="4107807"/>
            <a:ext cx="2450130" cy="618593"/>
          </a:xfrm>
          <a:custGeom>
            <a:avLst/>
            <a:gdLst>
              <a:gd name="connsiteX0" fmla="*/ 653326 w 2456055"/>
              <a:gd name="connsiteY0" fmla="*/ 87086 h 497181"/>
              <a:gd name="connsiteX1" fmla="*/ 1297760 w 2456055"/>
              <a:gd name="connsiteY1" fmla="*/ 69669 h 497181"/>
              <a:gd name="connsiteX2" fmla="*/ 1698355 w 2456055"/>
              <a:gd name="connsiteY2" fmla="*/ 26126 h 497181"/>
              <a:gd name="connsiteX3" fmla="*/ 2229577 w 2456055"/>
              <a:gd name="connsiteY3" fmla="*/ 26126 h 497181"/>
              <a:gd name="connsiteX4" fmla="*/ 2429875 w 2456055"/>
              <a:gd name="connsiteY4" fmla="*/ 200297 h 497181"/>
              <a:gd name="connsiteX5" fmla="*/ 2438583 w 2456055"/>
              <a:gd name="connsiteY5" fmla="*/ 278675 h 497181"/>
              <a:gd name="connsiteX6" fmla="*/ 2290537 w 2456055"/>
              <a:gd name="connsiteY6" fmla="*/ 418012 h 497181"/>
              <a:gd name="connsiteX7" fmla="*/ 2037989 w 2456055"/>
              <a:gd name="connsiteY7" fmla="*/ 418012 h 497181"/>
              <a:gd name="connsiteX8" fmla="*/ 1062629 w 2456055"/>
              <a:gd name="connsiteY8" fmla="*/ 461555 h 497181"/>
              <a:gd name="connsiteX9" fmla="*/ 357235 w 2456055"/>
              <a:gd name="connsiteY9" fmla="*/ 496389 h 497181"/>
              <a:gd name="connsiteX10" fmla="*/ 113395 w 2456055"/>
              <a:gd name="connsiteY10" fmla="*/ 426720 h 497181"/>
              <a:gd name="connsiteX11" fmla="*/ 8892 w 2456055"/>
              <a:gd name="connsiteY11" fmla="*/ 191589 h 497181"/>
              <a:gd name="connsiteX12" fmla="*/ 331109 w 2456055"/>
              <a:gd name="connsiteY12" fmla="*/ 60960 h 497181"/>
              <a:gd name="connsiteX13" fmla="*/ 775246 w 2456055"/>
              <a:gd name="connsiteY13" fmla="*/ 0 h 497181"/>
              <a:gd name="connsiteX14" fmla="*/ 775246 w 2456055"/>
              <a:gd name="connsiteY14" fmla="*/ 0 h 497181"/>
              <a:gd name="connsiteX15" fmla="*/ 775246 w 2456055"/>
              <a:gd name="connsiteY15" fmla="*/ 0 h 497181"/>
              <a:gd name="connsiteX0" fmla="*/ 653326 w 2456055"/>
              <a:gd name="connsiteY0" fmla="*/ 87086 h 497033"/>
              <a:gd name="connsiteX1" fmla="*/ 1297760 w 2456055"/>
              <a:gd name="connsiteY1" fmla="*/ 69669 h 497033"/>
              <a:gd name="connsiteX2" fmla="*/ 1698355 w 2456055"/>
              <a:gd name="connsiteY2" fmla="*/ 26126 h 497033"/>
              <a:gd name="connsiteX3" fmla="*/ 2229577 w 2456055"/>
              <a:gd name="connsiteY3" fmla="*/ 26126 h 497033"/>
              <a:gd name="connsiteX4" fmla="*/ 2429875 w 2456055"/>
              <a:gd name="connsiteY4" fmla="*/ 200297 h 497033"/>
              <a:gd name="connsiteX5" fmla="*/ 2438583 w 2456055"/>
              <a:gd name="connsiteY5" fmla="*/ 278675 h 497033"/>
              <a:gd name="connsiteX6" fmla="*/ 2290537 w 2456055"/>
              <a:gd name="connsiteY6" fmla="*/ 418012 h 497033"/>
              <a:gd name="connsiteX7" fmla="*/ 1997984 w 2456055"/>
              <a:gd name="connsiteY7" fmla="*/ 463732 h 497033"/>
              <a:gd name="connsiteX8" fmla="*/ 1062629 w 2456055"/>
              <a:gd name="connsiteY8" fmla="*/ 461555 h 497033"/>
              <a:gd name="connsiteX9" fmla="*/ 357235 w 2456055"/>
              <a:gd name="connsiteY9" fmla="*/ 496389 h 497033"/>
              <a:gd name="connsiteX10" fmla="*/ 113395 w 2456055"/>
              <a:gd name="connsiteY10" fmla="*/ 426720 h 497033"/>
              <a:gd name="connsiteX11" fmla="*/ 8892 w 2456055"/>
              <a:gd name="connsiteY11" fmla="*/ 191589 h 497033"/>
              <a:gd name="connsiteX12" fmla="*/ 331109 w 2456055"/>
              <a:gd name="connsiteY12" fmla="*/ 60960 h 497033"/>
              <a:gd name="connsiteX13" fmla="*/ 775246 w 2456055"/>
              <a:gd name="connsiteY13" fmla="*/ 0 h 497033"/>
              <a:gd name="connsiteX14" fmla="*/ 775246 w 2456055"/>
              <a:gd name="connsiteY14" fmla="*/ 0 h 497033"/>
              <a:gd name="connsiteX15" fmla="*/ 775246 w 2456055"/>
              <a:gd name="connsiteY15" fmla="*/ 0 h 497033"/>
              <a:gd name="connsiteX0" fmla="*/ 653326 w 2442132"/>
              <a:gd name="connsiteY0" fmla="*/ 87086 h 497033"/>
              <a:gd name="connsiteX1" fmla="*/ 1297760 w 2442132"/>
              <a:gd name="connsiteY1" fmla="*/ 69669 h 497033"/>
              <a:gd name="connsiteX2" fmla="*/ 1698355 w 2442132"/>
              <a:gd name="connsiteY2" fmla="*/ 26126 h 497033"/>
              <a:gd name="connsiteX3" fmla="*/ 2229577 w 2442132"/>
              <a:gd name="connsiteY3" fmla="*/ 26126 h 497033"/>
              <a:gd name="connsiteX4" fmla="*/ 2429875 w 2442132"/>
              <a:gd name="connsiteY4" fmla="*/ 200297 h 497033"/>
              <a:gd name="connsiteX5" fmla="*/ 2406198 w 2442132"/>
              <a:gd name="connsiteY5" fmla="*/ 332015 h 497033"/>
              <a:gd name="connsiteX6" fmla="*/ 2290537 w 2442132"/>
              <a:gd name="connsiteY6" fmla="*/ 418012 h 497033"/>
              <a:gd name="connsiteX7" fmla="*/ 1997984 w 2442132"/>
              <a:gd name="connsiteY7" fmla="*/ 463732 h 497033"/>
              <a:gd name="connsiteX8" fmla="*/ 1062629 w 2442132"/>
              <a:gd name="connsiteY8" fmla="*/ 461555 h 497033"/>
              <a:gd name="connsiteX9" fmla="*/ 357235 w 2442132"/>
              <a:gd name="connsiteY9" fmla="*/ 496389 h 497033"/>
              <a:gd name="connsiteX10" fmla="*/ 113395 w 2442132"/>
              <a:gd name="connsiteY10" fmla="*/ 426720 h 497033"/>
              <a:gd name="connsiteX11" fmla="*/ 8892 w 2442132"/>
              <a:gd name="connsiteY11" fmla="*/ 191589 h 497033"/>
              <a:gd name="connsiteX12" fmla="*/ 331109 w 2442132"/>
              <a:gd name="connsiteY12" fmla="*/ 60960 h 497033"/>
              <a:gd name="connsiteX13" fmla="*/ 775246 w 2442132"/>
              <a:gd name="connsiteY13" fmla="*/ 0 h 497033"/>
              <a:gd name="connsiteX14" fmla="*/ 775246 w 2442132"/>
              <a:gd name="connsiteY14" fmla="*/ 0 h 497033"/>
              <a:gd name="connsiteX15" fmla="*/ 775246 w 2442132"/>
              <a:gd name="connsiteY15" fmla="*/ 0 h 497033"/>
              <a:gd name="connsiteX0" fmla="*/ 653326 w 2450130"/>
              <a:gd name="connsiteY0" fmla="*/ 87086 h 497033"/>
              <a:gd name="connsiteX1" fmla="*/ 1297760 w 2450130"/>
              <a:gd name="connsiteY1" fmla="*/ 69669 h 497033"/>
              <a:gd name="connsiteX2" fmla="*/ 1698355 w 2450130"/>
              <a:gd name="connsiteY2" fmla="*/ 26126 h 497033"/>
              <a:gd name="connsiteX3" fmla="*/ 2229577 w 2450130"/>
              <a:gd name="connsiteY3" fmla="*/ 26126 h 497033"/>
              <a:gd name="connsiteX4" fmla="*/ 2439400 w 2450130"/>
              <a:gd name="connsiteY4" fmla="*/ 162197 h 497033"/>
              <a:gd name="connsiteX5" fmla="*/ 2406198 w 2450130"/>
              <a:gd name="connsiteY5" fmla="*/ 332015 h 497033"/>
              <a:gd name="connsiteX6" fmla="*/ 2290537 w 2450130"/>
              <a:gd name="connsiteY6" fmla="*/ 418012 h 497033"/>
              <a:gd name="connsiteX7" fmla="*/ 1997984 w 2450130"/>
              <a:gd name="connsiteY7" fmla="*/ 463732 h 497033"/>
              <a:gd name="connsiteX8" fmla="*/ 1062629 w 2450130"/>
              <a:gd name="connsiteY8" fmla="*/ 461555 h 497033"/>
              <a:gd name="connsiteX9" fmla="*/ 357235 w 2450130"/>
              <a:gd name="connsiteY9" fmla="*/ 496389 h 497033"/>
              <a:gd name="connsiteX10" fmla="*/ 113395 w 2450130"/>
              <a:gd name="connsiteY10" fmla="*/ 426720 h 497033"/>
              <a:gd name="connsiteX11" fmla="*/ 8892 w 2450130"/>
              <a:gd name="connsiteY11" fmla="*/ 191589 h 497033"/>
              <a:gd name="connsiteX12" fmla="*/ 331109 w 2450130"/>
              <a:gd name="connsiteY12" fmla="*/ 60960 h 497033"/>
              <a:gd name="connsiteX13" fmla="*/ 775246 w 2450130"/>
              <a:gd name="connsiteY13" fmla="*/ 0 h 497033"/>
              <a:gd name="connsiteX14" fmla="*/ 775246 w 2450130"/>
              <a:gd name="connsiteY14" fmla="*/ 0 h 497033"/>
              <a:gd name="connsiteX15" fmla="*/ 775246 w 2450130"/>
              <a:gd name="connsiteY15" fmla="*/ 0 h 497033"/>
              <a:gd name="connsiteX0" fmla="*/ 544741 w 2450130"/>
              <a:gd name="connsiteY0" fmla="*/ 3266 h 497033"/>
              <a:gd name="connsiteX1" fmla="*/ 1297760 w 2450130"/>
              <a:gd name="connsiteY1" fmla="*/ 69669 h 497033"/>
              <a:gd name="connsiteX2" fmla="*/ 1698355 w 2450130"/>
              <a:gd name="connsiteY2" fmla="*/ 26126 h 497033"/>
              <a:gd name="connsiteX3" fmla="*/ 2229577 w 2450130"/>
              <a:gd name="connsiteY3" fmla="*/ 26126 h 497033"/>
              <a:gd name="connsiteX4" fmla="*/ 2439400 w 2450130"/>
              <a:gd name="connsiteY4" fmla="*/ 162197 h 497033"/>
              <a:gd name="connsiteX5" fmla="*/ 2406198 w 2450130"/>
              <a:gd name="connsiteY5" fmla="*/ 332015 h 497033"/>
              <a:gd name="connsiteX6" fmla="*/ 2290537 w 2450130"/>
              <a:gd name="connsiteY6" fmla="*/ 418012 h 497033"/>
              <a:gd name="connsiteX7" fmla="*/ 1997984 w 2450130"/>
              <a:gd name="connsiteY7" fmla="*/ 463732 h 497033"/>
              <a:gd name="connsiteX8" fmla="*/ 1062629 w 2450130"/>
              <a:gd name="connsiteY8" fmla="*/ 461555 h 497033"/>
              <a:gd name="connsiteX9" fmla="*/ 357235 w 2450130"/>
              <a:gd name="connsiteY9" fmla="*/ 496389 h 497033"/>
              <a:gd name="connsiteX10" fmla="*/ 113395 w 2450130"/>
              <a:gd name="connsiteY10" fmla="*/ 426720 h 497033"/>
              <a:gd name="connsiteX11" fmla="*/ 8892 w 2450130"/>
              <a:gd name="connsiteY11" fmla="*/ 191589 h 497033"/>
              <a:gd name="connsiteX12" fmla="*/ 331109 w 2450130"/>
              <a:gd name="connsiteY12" fmla="*/ 60960 h 497033"/>
              <a:gd name="connsiteX13" fmla="*/ 775246 w 2450130"/>
              <a:gd name="connsiteY13" fmla="*/ 0 h 497033"/>
              <a:gd name="connsiteX14" fmla="*/ 775246 w 2450130"/>
              <a:gd name="connsiteY14" fmla="*/ 0 h 497033"/>
              <a:gd name="connsiteX15" fmla="*/ 775246 w 2450130"/>
              <a:gd name="connsiteY15" fmla="*/ 0 h 497033"/>
              <a:gd name="connsiteX0" fmla="*/ 521881 w 2450130"/>
              <a:gd name="connsiteY0" fmla="*/ 22316 h 497033"/>
              <a:gd name="connsiteX1" fmla="*/ 1297760 w 2450130"/>
              <a:gd name="connsiteY1" fmla="*/ 69669 h 497033"/>
              <a:gd name="connsiteX2" fmla="*/ 1698355 w 2450130"/>
              <a:gd name="connsiteY2" fmla="*/ 26126 h 497033"/>
              <a:gd name="connsiteX3" fmla="*/ 2229577 w 2450130"/>
              <a:gd name="connsiteY3" fmla="*/ 26126 h 497033"/>
              <a:gd name="connsiteX4" fmla="*/ 2439400 w 2450130"/>
              <a:gd name="connsiteY4" fmla="*/ 162197 h 497033"/>
              <a:gd name="connsiteX5" fmla="*/ 2406198 w 2450130"/>
              <a:gd name="connsiteY5" fmla="*/ 332015 h 497033"/>
              <a:gd name="connsiteX6" fmla="*/ 2290537 w 2450130"/>
              <a:gd name="connsiteY6" fmla="*/ 418012 h 497033"/>
              <a:gd name="connsiteX7" fmla="*/ 1997984 w 2450130"/>
              <a:gd name="connsiteY7" fmla="*/ 463732 h 497033"/>
              <a:gd name="connsiteX8" fmla="*/ 1062629 w 2450130"/>
              <a:gd name="connsiteY8" fmla="*/ 461555 h 497033"/>
              <a:gd name="connsiteX9" fmla="*/ 357235 w 2450130"/>
              <a:gd name="connsiteY9" fmla="*/ 496389 h 497033"/>
              <a:gd name="connsiteX10" fmla="*/ 113395 w 2450130"/>
              <a:gd name="connsiteY10" fmla="*/ 426720 h 497033"/>
              <a:gd name="connsiteX11" fmla="*/ 8892 w 2450130"/>
              <a:gd name="connsiteY11" fmla="*/ 191589 h 497033"/>
              <a:gd name="connsiteX12" fmla="*/ 331109 w 2450130"/>
              <a:gd name="connsiteY12" fmla="*/ 60960 h 497033"/>
              <a:gd name="connsiteX13" fmla="*/ 775246 w 2450130"/>
              <a:gd name="connsiteY13" fmla="*/ 0 h 497033"/>
              <a:gd name="connsiteX14" fmla="*/ 775246 w 2450130"/>
              <a:gd name="connsiteY14" fmla="*/ 0 h 497033"/>
              <a:gd name="connsiteX15" fmla="*/ 775246 w 2450130"/>
              <a:gd name="connsiteY15" fmla="*/ 0 h 497033"/>
              <a:gd name="connsiteX0" fmla="*/ 521881 w 2450130"/>
              <a:gd name="connsiteY0" fmla="*/ 22316 h 497033"/>
              <a:gd name="connsiteX1" fmla="*/ 1297760 w 2450130"/>
              <a:gd name="connsiteY1" fmla="*/ 69669 h 497033"/>
              <a:gd name="connsiteX2" fmla="*/ 1698355 w 2450130"/>
              <a:gd name="connsiteY2" fmla="*/ 26126 h 497033"/>
              <a:gd name="connsiteX3" fmla="*/ 2229577 w 2450130"/>
              <a:gd name="connsiteY3" fmla="*/ 26126 h 497033"/>
              <a:gd name="connsiteX4" fmla="*/ 2439400 w 2450130"/>
              <a:gd name="connsiteY4" fmla="*/ 162197 h 497033"/>
              <a:gd name="connsiteX5" fmla="*/ 2406198 w 2450130"/>
              <a:gd name="connsiteY5" fmla="*/ 332015 h 497033"/>
              <a:gd name="connsiteX6" fmla="*/ 2290537 w 2450130"/>
              <a:gd name="connsiteY6" fmla="*/ 418012 h 497033"/>
              <a:gd name="connsiteX7" fmla="*/ 1997984 w 2450130"/>
              <a:gd name="connsiteY7" fmla="*/ 463732 h 497033"/>
              <a:gd name="connsiteX8" fmla="*/ 1062629 w 2450130"/>
              <a:gd name="connsiteY8" fmla="*/ 461555 h 497033"/>
              <a:gd name="connsiteX9" fmla="*/ 357235 w 2450130"/>
              <a:gd name="connsiteY9" fmla="*/ 496389 h 497033"/>
              <a:gd name="connsiteX10" fmla="*/ 113395 w 2450130"/>
              <a:gd name="connsiteY10" fmla="*/ 426720 h 497033"/>
              <a:gd name="connsiteX11" fmla="*/ 8892 w 2450130"/>
              <a:gd name="connsiteY11" fmla="*/ 191589 h 497033"/>
              <a:gd name="connsiteX12" fmla="*/ 331109 w 2450130"/>
              <a:gd name="connsiteY12" fmla="*/ 60960 h 497033"/>
              <a:gd name="connsiteX13" fmla="*/ 775246 w 2450130"/>
              <a:gd name="connsiteY13" fmla="*/ 0 h 497033"/>
              <a:gd name="connsiteX14" fmla="*/ 775246 w 2450130"/>
              <a:gd name="connsiteY14" fmla="*/ 0 h 497033"/>
              <a:gd name="connsiteX15" fmla="*/ 775246 w 2450130"/>
              <a:gd name="connsiteY15" fmla="*/ 0 h 497033"/>
              <a:gd name="connsiteX0" fmla="*/ 559981 w 2450130"/>
              <a:gd name="connsiteY0" fmla="*/ 0 h 510912"/>
              <a:gd name="connsiteX1" fmla="*/ 1297760 w 2450130"/>
              <a:gd name="connsiteY1" fmla="*/ 83548 h 510912"/>
              <a:gd name="connsiteX2" fmla="*/ 1698355 w 2450130"/>
              <a:gd name="connsiteY2" fmla="*/ 40005 h 510912"/>
              <a:gd name="connsiteX3" fmla="*/ 2229577 w 2450130"/>
              <a:gd name="connsiteY3" fmla="*/ 40005 h 510912"/>
              <a:gd name="connsiteX4" fmla="*/ 2439400 w 2450130"/>
              <a:gd name="connsiteY4" fmla="*/ 176076 h 510912"/>
              <a:gd name="connsiteX5" fmla="*/ 2406198 w 2450130"/>
              <a:gd name="connsiteY5" fmla="*/ 345894 h 510912"/>
              <a:gd name="connsiteX6" fmla="*/ 2290537 w 2450130"/>
              <a:gd name="connsiteY6" fmla="*/ 431891 h 510912"/>
              <a:gd name="connsiteX7" fmla="*/ 1997984 w 2450130"/>
              <a:gd name="connsiteY7" fmla="*/ 477611 h 510912"/>
              <a:gd name="connsiteX8" fmla="*/ 1062629 w 2450130"/>
              <a:gd name="connsiteY8" fmla="*/ 475434 h 510912"/>
              <a:gd name="connsiteX9" fmla="*/ 357235 w 2450130"/>
              <a:gd name="connsiteY9" fmla="*/ 510268 h 510912"/>
              <a:gd name="connsiteX10" fmla="*/ 113395 w 2450130"/>
              <a:gd name="connsiteY10" fmla="*/ 440599 h 510912"/>
              <a:gd name="connsiteX11" fmla="*/ 8892 w 2450130"/>
              <a:gd name="connsiteY11" fmla="*/ 205468 h 510912"/>
              <a:gd name="connsiteX12" fmla="*/ 331109 w 2450130"/>
              <a:gd name="connsiteY12" fmla="*/ 74839 h 510912"/>
              <a:gd name="connsiteX13" fmla="*/ 775246 w 2450130"/>
              <a:gd name="connsiteY13" fmla="*/ 13879 h 510912"/>
              <a:gd name="connsiteX14" fmla="*/ 775246 w 2450130"/>
              <a:gd name="connsiteY14" fmla="*/ 13879 h 510912"/>
              <a:gd name="connsiteX15" fmla="*/ 775246 w 2450130"/>
              <a:gd name="connsiteY15" fmla="*/ 13879 h 510912"/>
              <a:gd name="connsiteX0" fmla="*/ 559981 w 2450130"/>
              <a:gd name="connsiteY0" fmla="*/ 0 h 510912"/>
              <a:gd name="connsiteX1" fmla="*/ 1297760 w 2450130"/>
              <a:gd name="connsiteY1" fmla="*/ 83548 h 510912"/>
              <a:gd name="connsiteX2" fmla="*/ 1698355 w 2450130"/>
              <a:gd name="connsiteY2" fmla="*/ 40005 h 510912"/>
              <a:gd name="connsiteX3" fmla="*/ 2229577 w 2450130"/>
              <a:gd name="connsiteY3" fmla="*/ 40005 h 510912"/>
              <a:gd name="connsiteX4" fmla="*/ 2439400 w 2450130"/>
              <a:gd name="connsiteY4" fmla="*/ 176076 h 510912"/>
              <a:gd name="connsiteX5" fmla="*/ 2406198 w 2450130"/>
              <a:gd name="connsiteY5" fmla="*/ 345894 h 510912"/>
              <a:gd name="connsiteX6" fmla="*/ 2290537 w 2450130"/>
              <a:gd name="connsiteY6" fmla="*/ 431891 h 510912"/>
              <a:gd name="connsiteX7" fmla="*/ 1997984 w 2450130"/>
              <a:gd name="connsiteY7" fmla="*/ 477611 h 510912"/>
              <a:gd name="connsiteX8" fmla="*/ 1062629 w 2450130"/>
              <a:gd name="connsiteY8" fmla="*/ 475434 h 510912"/>
              <a:gd name="connsiteX9" fmla="*/ 357235 w 2450130"/>
              <a:gd name="connsiteY9" fmla="*/ 510268 h 510912"/>
              <a:gd name="connsiteX10" fmla="*/ 113395 w 2450130"/>
              <a:gd name="connsiteY10" fmla="*/ 440599 h 510912"/>
              <a:gd name="connsiteX11" fmla="*/ 8892 w 2450130"/>
              <a:gd name="connsiteY11" fmla="*/ 205468 h 510912"/>
              <a:gd name="connsiteX12" fmla="*/ 331109 w 2450130"/>
              <a:gd name="connsiteY12" fmla="*/ 74839 h 510912"/>
              <a:gd name="connsiteX13" fmla="*/ 775246 w 2450130"/>
              <a:gd name="connsiteY13" fmla="*/ 13879 h 510912"/>
              <a:gd name="connsiteX14" fmla="*/ 775246 w 2450130"/>
              <a:gd name="connsiteY14" fmla="*/ 13879 h 510912"/>
              <a:gd name="connsiteX15" fmla="*/ 561886 w 2450130"/>
              <a:gd name="connsiteY15" fmla="*/ 44359 h 510912"/>
              <a:gd name="connsiteX0" fmla="*/ 559981 w 2450130"/>
              <a:gd name="connsiteY0" fmla="*/ 0 h 510912"/>
              <a:gd name="connsiteX1" fmla="*/ 1297760 w 2450130"/>
              <a:gd name="connsiteY1" fmla="*/ 83548 h 510912"/>
              <a:gd name="connsiteX2" fmla="*/ 1698355 w 2450130"/>
              <a:gd name="connsiteY2" fmla="*/ 40005 h 510912"/>
              <a:gd name="connsiteX3" fmla="*/ 2229577 w 2450130"/>
              <a:gd name="connsiteY3" fmla="*/ 40005 h 510912"/>
              <a:gd name="connsiteX4" fmla="*/ 2439400 w 2450130"/>
              <a:gd name="connsiteY4" fmla="*/ 176076 h 510912"/>
              <a:gd name="connsiteX5" fmla="*/ 2406198 w 2450130"/>
              <a:gd name="connsiteY5" fmla="*/ 345894 h 510912"/>
              <a:gd name="connsiteX6" fmla="*/ 2290537 w 2450130"/>
              <a:gd name="connsiteY6" fmla="*/ 431891 h 510912"/>
              <a:gd name="connsiteX7" fmla="*/ 1997984 w 2450130"/>
              <a:gd name="connsiteY7" fmla="*/ 477611 h 510912"/>
              <a:gd name="connsiteX8" fmla="*/ 1062629 w 2450130"/>
              <a:gd name="connsiteY8" fmla="*/ 475434 h 510912"/>
              <a:gd name="connsiteX9" fmla="*/ 357235 w 2450130"/>
              <a:gd name="connsiteY9" fmla="*/ 510268 h 510912"/>
              <a:gd name="connsiteX10" fmla="*/ 113395 w 2450130"/>
              <a:gd name="connsiteY10" fmla="*/ 440599 h 510912"/>
              <a:gd name="connsiteX11" fmla="*/ 8892 w 2450130"/>
              <a:gd name="connsiteY11" fmla="*/ 205468 h 510912"/>
              <a:gd name="connsiteX12" fmla="*/ 331109 w 2450130"/>
              <a:gd name="connsiteY12" fmla="*/ 74839 h 510912"/>
              <a:gd name="connsiteX13" fmla="*/ 775246 w 2450130"/>
              <a:gd name="connsiteY13" fmla="*/ 13879 h 510912"/>
              <a:gd name="connsiteX14" fmla="*/ 539026 w 2450130"/>
              <a:gd name="connsiteY14" fmla="*/ 40549 h 510912"/>
              <a:gd name="connsiteX15" fmla="*/ 561886 w 2450130"/>
              <a:gd name="connsiteY15" fmla="*/ 44359 h 510912"/>
              <a:gd name="connsiteX0" fmla="*/ 559981 w 2450130"/>
              <a:gd name="connsiteY0" fmla="*/ 0 h 510912"/>
              <a:gd name="connsiteX1" fmla="*/ 1297760 w 2450130"/>
              <a:gd name="connsiteY1" fmla="*/ 83548 h 510912"/>
              <a:gd name="connsiteX2" fmla="*/ 1698355 w 2450130"/>
              <a:gd name="connsiteY2" fmla="*/ 40005 h 510912"/>
              <a:gd name="connsiteX3" fmla="*/ 2229577 w 2450130"/>
              <a:gd name="connsiteY3" fmla="*/ 40005 h 510912"/>
              <a:gd name="connsiteX4" fmla="*/ 2439400 w 2450130"/>
              <a:gd name="connsiteY4" fmla="*/ 176076 h 510912"/>
              <a:gd name="connsiteX5" fmla="*/ 2406198 w 2450130"/>
              <a:gd name="connsiteY5" fmla="*/ 345894 h 510912"/>
              <a:gd name="connsiteX6" fmla="*/ 2290537 w 2450130"/>
              <a:gd name="connsiteY6" fmla="*/ 431891 h 510912"/>
              <a:gd name="connsiteX7" fmla="*/ 1997984 w 2450130"/>
              <a:gd name="connsiteY7" fmla="*/ 477611 h 510912"/>
              <a:gd name="connsiteX8" fmla="*/ 1062629 w 2450130"/>
              <a:gd name="connsiteY8" fmla="*/ 475434 h 510912"/>
              <a:gd name="connsiteX9" fmla="*/ 357235 w 2450130"/>
              <a:gd name="connsiteY9" fmla="*/ 510268 h 510912"/>
              <a:gd name="connsiteX10" fmla="*/ 113395 w 2450130"/>
              <a:gd name="connsiteY10" fmla="*/ 440599 h 510912"/>
              <a:gd name="connsiteX11" fmla="*/ 8892 w 2450130"/>
              <a:gd name="connsiteY11" fmla="*/ 205468 h 510912"/>
              <a:gd name="connsiteX12" fmla="*/ 331109 w 2450130"/>
              <a:gd name="connsiteY12" fmla="*/ 74839 h 510912"/>
              <a:gd name="connsiteX13" fmla="*/ 550456 w 2450130"/>
              <a:gd name="connsiteY13" fmla="*/ 46264 h 510912"/>
              <a:gd name="connsiteX14" fmla="*/ 539026 w 2450130"/>
              <a:gd name="connsiteY14" fmla="*/ 40549 h 510912"/>
              <a:gd name="connsiteX15" fmla="*/ 561886 w 2450130"/>
              <a:gd name="connsiteY15" fmla="*/ 44359 h 510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450130" h="510912">
                <a:moveTo>
                  <a:pt x="559981" y="0"/>
                </a:moveTo>
                <a:cubicBezTo>
                  <a:pt x="760822" y="93526"/>
                  <a:pt x="1108031" y="76881"/>
                  <a:pt x="1297760" y="83548"/>
                </a:cubicBezTo>
                <a:cubicBezTo>
                  <a:pt x="1487489" y="90215"/>
                  <a:pt x="1543052" y="47262"/>
                  <a:pt x="1698355" y="40005"/>
                </a:cubicBezTo>
                <a:cubicBezTo>
                  <a:pt x="1853658" y="32748"/>
                  <a:pt x="2106070" y="17327"/>
                  <a:pt x="2229577" y="40005"/>
                </a:cubicBezTo>
                <a:cubicBezTo>
                  <a:pt x="2353084" y="62683"/>
                  <a:pt x="2409963" y="125095"/>
                  <a:pt x="2439400" y="176076"/>
                </a:cubicBezTo>
                <a:cubicBezTo>
                  <a:pt x="2468837" y="227057"/>
                  <a:pt x="2431008" y="303258"/>
                  <a:pt x="2406198" y="345894"/>
                </a:cubicBezTo>
                <a:cubicBezTo>
                  <a:pt x="2381388" y="388530"/>
                  <a:pt x="2358573" y="409938"/>
                  <a:pt x="2290537" y="431891"/>
                </a:cubicBezTo>
                <a:cubicBezTo>
                  <a:pt x="2222501" y="453844"/>
                  <a:pt x="1997984" y="477611"/>
                  <a:pt x="1997984" y="477611"/>
                </a:cubicBezTo>
                <a:lnTo>
                  <a:pt x="1062629" y="475434"/>
                </a:lnTo>
                <a:cubicBezTo>
                  <a:pt x="789171" y="480877"/>
                  <a:pt x="515441" y="516074"/>
                  <a:pt x="357235" y="510268"/>
                </a:cubicBezTo>
                <a:cubicBezTo>
                  <a:pt x="199029" y="504462"/>
                  <a:pt x="171452" y="491399"/>
                  <a:pt x="113395" y="440599"/>
                </a:cubicBezTo>
                <a:cubicBezTo>
                  <a:pt x="55338" y="389799"/>
                  <a:pt x="-27394" y="266428"/>
                  <a:pt x="8892" y="205468"/>
                </a:cubicBezTo>
                <a:cubicBezTo>
                  <a:pt x="45178" y="144508"/>
                  <a:pt x="240848" y="101373"/>
                  <a:pt x="331109" y="74839"/>
                </a:cubicBezTo>
                <a:cubicBezTo>
                  <a:pt x="421370" y="48305"/>
                  <a:pt x="515803" y="51979"/>
                  <a:pt x="550456" y="46264"/>
                </a:cubicBezTo>
                <a:cubicBezTo>
                  <a:pt x="585109" y="40549"/>
                  <a:pt x="537121" y="40866"/>
                  <a:pt x="539026" y="40549"/>
                </a:cubicBezTo>
                <a:lnTo>
                  <a:pt x="561886" y="44359"/>
                </a:lnTo>
              </a:path>
            </a:pathLst>
          </a:custGeom>
          <a:noFill/>
          <a:ln w="31750" cmpd="thinThick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991561" y="4273474"/>
            <a:ext cx="1927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汇报人：东方之</a:t>
            </a:r>
            <a:r>
              <a:rPr lang="en-US" altLang="zh-CN" dirty="0" smtClean="0">
                <a:solidFill>
                  <a:schemeClr val="bg1"/>
                </a:solidFill>
              </a:rPr>
              <a:t>P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6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34161"/>
            <a:ext cx="12192000" cy="223839"/>
          </a:xfrm>
          <a:prstGeom prst="rect">
            <a:avLst/>
          </a:prstGeom>
        </p:spPr>
      </p:pic>
      <p:sp>
        <p:nvSpPr>
          <p:cNvPr id="204" name="文本框 203"/>
          <p:cNvSpPr txBox="1"/>
          <p:nvPr/>
        </p:nvSpPr>
        <p:spPr>
          <a:xfrm>
            <a:off x="176151" y="237724"/>
            <a:ext cx="2194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05" name="Freeform 152"/>
          <p:cNvSpPr>
            <a:spLocks noEditPoints="1"/>
          </p:cNvSpPr>
          <p:nvPr/>
        </p:nvSpPr>
        <p:spPr bwMode="auto">
          <a:xfrm>
            <a:off x="-51264" y="692151"/>
            <a:ext cx="2649684" cy="60748"/>
          </a:xfrm>
          <a:custGeom>
            <a:avLst/>
            <a:gdLst>
              <a:gd name="T0" fmla="*/ 109 w 2377"/>
              <a:gd name="T1" fmla="*/ 3 h 64"/>
              <a:gd name="T2" fmla="*/ 199 w 2377"/>
              <a:gd name="T3" fmla="*/ 8 h 64"/>
              <a:gd name="T4" fmla="*/ 282 w 2377"/>
              <a:gd name="T5" fmla="*/ 3 h 64"/>
              <a:gd name="T6" fmla="*/ 388 w 2377"/>
              <a:gd name="T7" fmla="*/ 4 h 64"/>
              <a:gd name="T8" fmla="*/ 482 w 2377"/>
              <a:gd name="T9" fmla="*/ 2 h 64"/>
              <a:gd name="T10" fmla="*/ 572 w 2377"/>
              <a:gd name="T11" fmla="*/ 7 h 64"/>
              <a:gd name="T12" fmla="*/ 682 w 2377"/>
              <a:gd name="T13" fmla="*/ 10 h 64"/>
              <a:gd name="T14" fmla="*/ 785 w 2377"/>
              <a:gd name="T15" fmla="*/ 8 h 64"/>
              <a:gd name="T16" fmla="*/ 918 w 2377"/>
              <a:gd name="T17" fmla="*/ 7 h 64"/>
              <a:gd name="T18" fmla="*/ 1028 w 2377"/>
              <a:gd name="T19" fmla="*/ 10 h 64"/>
              <a:gd name="T20" fmla="*/ 1142 w 2377"/>
              <a:gd name="T21" fmla="*/ 11 h 64"/>
              <a:gd name="T22" fmla="*/ 1217 w 2377"/>
              <a:gd name="T23" fmla="*/ 11 h 64"/>
              <a:gd name="T24" fmla="*/ 1350 w 2377"/>
              <a:gd name="T25" fmla="*/ 14 h 64"/>
              <a:gd name="T26" fmla="*/ 1460 w 2377"/>
              <a:gd name="T27" fmla="*/ 13 h 64"/>
              <a:gd name="T28" fmla="*/ 1555 w 2377"/>
              <a:gd name="T29" fmla="*/ 11 h 64"/>
              <a:gd name="T30" fmla="*/ 1668 w 2377"/>
              <a:gd name="T31" fmla="*/ 16 h 64"/>
              <a:gd name="T32" fmla="*/ 1755 w 2377"/>
              <a:gd name="T33" fmla="*/ 18 h 64"/>
              <a:gd name="T34" fmla="*/ 1865 w 2377"/>
              <a:gd name="T35" fmla="*/ 17 h 64"/>
              <a:gd name="T36" fmla="*/ 1983 w 2377"/>
              <a:gd name="T37" fmla="*/ 16 h 64"/>
              <a:gd name="T38" fmla="*/ 2093 w 2377"/>
              <a:gd name="T39" fmla="*/ 19 h 64"/>
              <a:gd name="T40" fmla="*/ 2190 w 2377"/>
              <a:gd name="T41" fmla="*/ 28 h 64"/>
              <a:gd name="T42" fmla="*/ 2292 w 2377"/>
              <a:gd name="T43" fmla="*/ 26 h 64"/>
              <a:gd name="T44" fmla="*/ 2369 w 2377"/>
              <a:gd name="T45" fmla="*/ 54 h 64"/>
              <a:gd name="T46" fmla="*/ 2338 w 2377"/>
              <a:gd name="T47" fmla="*/ 45 h 64"/>
              <a:gd name="T48" fmla="*/ 2318 w 2377"/>
              <a:gd name="T49" fmla="*/ 51 h 64"/>
              <a:gd name="T50" fmla="*/ 2295 w 2377"/>
              <a:gd name="T51" fmla="*/ 37 h 64"/>
              <a:gd name="T52" fmla="*/ 2239 w 2377"/>
              <a:gd name="T53" fmla="*/ 49 h 64"/>
              <a:gd name="T54" fmla="*/ 2175 w 2377"/>
              <a:gd name="T55" fmla="*/ 60 h 64"/>
              <a:gd name="T56" fmla="*/ 2050 w 2377"/>
              <a:gd name="T57" fmla="*/ 61 h 64"/>
              <a:gd name="T58" fmla="*/ 1948 w 2377"/>
              <a:gd name="T59" fmla="*/ 54 h 64"/>
              <a:gd name="T60" fmla="*/ 1830 w 2377"/>
              <a:gd name="T61" fmla="*/ 55 h 64"/>
              <a:gd name="T62" fmla="*/ 1708 w 2377"/>
              <a:gd name="T63" fmla="*/ 54 h 64"/>
              <a:gd name="T64" fmla="*/ 1583 w 2377"/>
              <a:gd name="T65" fmla="*/ 51 h 64"/>
              <a:gd name="T66" fmla="*/ 1504 w 2377"/>
              <a:gd name="T67" fmla="*/ 53 h 64"/>
              <a:gd name="T68" fmla="*/ 1394 w 2377"/>
              <a:gd name="T69" fmla="*/ 55 h 64"/>
              <a:gd name="T70" fmla="*/ 1276 w 2377"/>
              <a:gd name="T71" fmla="*/ 51 h 64"/>
              <a:gd name="T72" fmla="*/ 1150 w 2377"/>
              <a:gd name="T73" fmla="*/ 52 h 64"/>
              <a:gd name="T74" fmla="*/ 1042 w 2377"/>
              <a:gd name="T75" fmla="*/ 37 h 64"/>
              <a:gd name="T76" fmla="*/ 963 w 2377"/>
              <a:gd name="T77" fmla="*/ 39 h 64"/>
              <a:gd name="T78" fmla="*/ 867 w 2377"/>
              <a:gd name="T79" fmla="*/ 49 h 64"/>
              <a:gd name="T80" fmla="*/ 750 w 2377"/>
              <a:gd name="T81" fmla="*/ 46 h 64"/>
              <a:gd name="T82" fmla="*/ 624 w 2377"/>
              <a:gd name="T83" fmla="*/ 43 h 64"/>
              <a:gd name="T84" fmla="*/ 530 w 2377"/>
              <a:gd name="T85" fmla="*/ 45 h 64"/>
              <a:gd name="T86" fmla="*/ 388 w 2377"/>
              <a:gd name="T87" fmla="*/ 45 h 64"/>
              <a:gd name="T88" fmla="*/ 262 w 2377"/>
              <a:gd name="T89" fmla="*/ 46 h 64"/>
              <a:gd name="T90" fmla="*/ 129 w 2377"/>
              <a:gd name="T91" fmla="*/ 43 h 64"/>
              <a:gd name="T92" fmla="*/ 36 w 2377"/>
              <a:gd name="T93" fmla="*/ 32 h 64"/>
              <a:gd name="T94" fmla="*/ 1076 w 2377"/>
              <a:gd name="T95" fmla="*/ 44 h 64"/>
              <a:gd name="T96" fmla="*/ 75 w 2377"/>
              <a:gd name="T97" fmla="*/ 33 h 64"/>
              <a:gd name="T98" fmla="*/ 252 w 2377"/>
              <a:gd name="T99" fmla="*/ 35 h 64"/>
              <a:gd name="T100" fmla="*/ 417 w 2377"/>
              <a:gd name="T101" fmla="*/ 27 h 64"/>
              <a:gd name="T102" fmla="*/ 650 w 2377"/>
              <a:gd name="T103" fmla="*/ 13 h 64"/>
              <a:gd name="T104" fmla="*/ 963 w 2377"/>
              <a:gd name="T105" fmla="*/ 30 h 64"/>
              <a:gd name="T106" fmla="*/ 1129 w 2377"/>
              <a:gd name="T107" fmla="*/ 21 h 64"/>
              <a:gd name="T108" fmla="*/ 1400 w 2377"/>
              <a:gd name="T109" fmla="*/ 26 h 64"/>
              <a:gd name="T110" fmla="*/ 1502 w 2377"/>
              <a:gd name="T111" fmla="*/ 29 h 64"/>
              <a:gd name="T112" fmla="*/ 1561 w 2377"/>
              <a:gd name="T113" fmla="*/ 24 h 64"/>
              <a:gd name="T114" fmla="*/ 1774 w 2377"/>
              <a:gd name="T115" fmla="*/ 25 h 64"/>
              <a:gd name="T116" fmla="*/ 1934 w 2377"/>
              <a:gd name="T117" fmla="*/ 36 h 64"/>
              <a:gd name="T118" fmla="*/ 2059 w 2377"/>
              <a:gd name="T119" fmla="*/ 39 h 64"/>
              <a:gd name="T120" fmla="*/ 2091 w 2377"/>
              <a:gd name="T121" fmla="*/ 36 h 64"/>
              <a:gd name="T122" fmla="*/ 2205 w 2377"/>
              <a:gd name="T123" fmla="*/ 4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7" h="64">
                <a:moveTo>
                  <a:pt x="44" y="32"/>
                </a:moveTo>
                <a:cubicBezTo>
                  <a:pt x="44" y="31"/>
                  <a:pt x="48" y="31"/>
                  <a:pt x="48" y="30"/>
                </a:cubicBezTo>
                <a:cubicBezTo>
                  <a:pt x="48" y="29"/>
                  <a:pt x="44" y="28"/>
                  <a:pt x="44" y="28"/>
                </a:cubicBezTo>
                <a:cubicBezTo>
                  <a:pt x="44" y="27"/>
                  <a:pt x="48" y="26"/>
                  <a:pt x="48" y="26"/>
                </a:cubicBezTo>
                <a:cubicBezTo>
                  <a:pt x="48" y="25"/>
                  <a:pt x="45" y="24"/>
                  <a:pt x="44" y="23"/>
                </a:cubicBezTo>
                <a:cubicBezTo>
                  <a:pt x="44" y="23"/>
                  <a:pt x="40" y="21"/>
                  <a:pt x="41" y="21"/>
                </a:cubicBezTo>
                <a:cubicBezTo>
                  <a:pt x="41" y="21"/>
                  <a:pt x="44" y="19"/>
                  <a:pt x="45" y="19"/>
                </a:cubicBezTo>
                <a:cubicBezTo>
                  <a:pt x="46" y="19"/>
                  <a:pt x="47" y="21"/>
                  <a:pt x="48" y="21"/>
                </a:cubicBezTo>
                <a:cubicBezTo>
                  <a:pt x="50" y="21"/>
                  <a:pt x="51" y="19"/>
                  <a:pt x="53" y="19"/>
                </a:cubicBezTo>
                <a:cubicBezTo>
                  <a:pt x="53" y="19"/>
                  <a:pt x="56" y="22"/>
                  <a:pt x="56" y="21"/>
                </a:cubicBezTo>
                <a:cubicBezTo>
                  <a:pt x="57" y="21"/>
                  <a:pt x="60" y="20"/>
                  <a:pt x="60" y="19"/>
                </a:cubicBezTo>
                <a:cubicBezTo>
                  <a:pt x="60" y="19"/>
                  <a:pt x="57" y="18"/>
                  <a:pt x="57" y="17"/>
                </a:cubicBezTo>
                <a:cubicBezTo>
                  <a:pt x="56" y="16"/>
                  <a:pt x="53" y="16"/>
                  <a:pt x="53" y="15"/>
                </a:cubicBezTo>
                <a:cubicBezTo>
                  <a:pt x="53" y="14"/>
                  <a:pt x="57" y="13"/>
                  <a:pt x="57" y="13"/>
                </a:cubicBezTo>
                <a:cubicBezTo>
                  <a:pt x="57" y="12"/>
                  <a:pt x="53" y="11"/>
                  <a:pt x="53" y="10"/>
                </a:cubicBezTo>
                <a:cubicBezTo>
                  <a:pt x="53" y="10"/>
                  <a:pt x="57" y="9"/>
                  <a:pt x="57" y="8"/>
                </a:cubicBezTo>
                <a:cubicBezTo>
                  <a:pt x="59" y="8"/>
                  <a:pt x="60" y="7"/>
                  <a:pt x="61" y="6"/>
                </a:cubicBezTo>
                <a:cubicBezTo>
                  <a:pt x="63" y="7"/>
                  <a:pt x="64" y="9"/>
                  <a:pt x="65" y="9"/>
                </a:cubicBezTo>
                <a:cubicBezTo>
                  <a:pt x="66" y="9"/>
                  <a:pt x="69" y="6"/>
                  <a:pt x="69" y="7"/>
                </a:cubicBezTo>
                <a:cubicBezTo>
                  <a:pt x="70" y="7"/>
                  <a:pt x="73" y="9"/>
                  <a:pt x="73" y="9"/>
                </a:cubicBezTo>
                <a:cubicBezTo>
                  <a:pt x="73" y="9"/>
                  <a:pt x="72" y="9"/>
                  <a:pt x="71" y="10"/>
                </a:cubicBezTo>
                <a:cubicBezTo>
                  <a:pt x="70" y="10"/>
                  <a:pt x="69" y="11"/>
                  <a:pt x="69" y="11"/>
                </a:cubicBezTo>
                <a:cubicBezTo>
                  <a:pt x="70" y="11"/>
                  <a:pt x="72" y="13"/>
                  <a:pt x="73" y="13"/>
                </a:cubicBezTo>
                <a:cubicBezTo>
                  <a:pt x="74" y="13"/>
                  <a:pt x="76" y="11"/>
                  <a:pt x="77" y="11"/>
                </a:cubicBezTo>
                <a:cubicBezTo>
                  <a:pt x="78" y="11"/>
                  <a:pt x="79" y="13"/>
                  <a:pt x="81" y="13"/>
                </a:cubicBezTo>
                <a:cubicBezTo>
                  <a:pt x="85" y="11"/>
                  <a:pt x="85" y="11"/>
                  <a:pt x="85" y="11"/>
                </a:cubicBezTo>
                <a:cubicBezTo>
                  <a:pt x="86" y="11"/>
                  <a:pt x="88" y="10"/>
                  <a:pt x="89" y="9"/>
                </a:cubicBezTo>
                <a:cubicBezTo>
                  <a:pt x="89" y="9"/>
                  <a:pt x="93" y="8"/>
                  <a:pt x="93" y="7"/>
                </a:cubicBezTo>
                <a:cubicBezTo>
                  <a:pt x="93" y="7"/>
                  <a:pt x="89" y="5"/>
                  <a:pt x="89" y="5"/>
                </a:cubicBezTo>
                <a:cubicBezTo>
                  <a:pt x="90" y="5"/>
                  <a:pt x="92" y="3"/>
                  <a:pt x="93" y="3"/>
                </a:cubicBezTo>
                <a:cubicBezTo>
                  <a:pt x="94" y="3"/>
                  <a:pt x="96" y="5"/>
                  <a:pt x="97" y="5"/>
                </a:cubicBezTo>
                <a:cubicBezTo>
                  <a:pt x="98" y="5"/>
                  <a:pt x="100" y="3"/>
                  <a:pt x="101" y="3"/>
                </a:cubicBezTo>
                <a:cubicBezTo>
                  <a:pt x="102" y="3"/>
                  <a:pt x="104" y="5"/>
                  <a:pt x="105" y="5"/>
                </a:cubicBezTo>
                <a:cubicBezTo>
                  <a:pt x="105" y="6"/>
                  <a:pt x="108" y="8"/>
                  <a:pt x="109" y="8"/>
                </a:cubicBezTo>
                <a:cubicBezTo>
                  <a:pt x="109" y="8"/>
                  <a:pt x="113" y="6"/>
                  <a:pt x="113" y="6"/>
                </a:cubicBezTo>
                <a:cubicBezTo>
                  <a:pt x="113" y="5"/>
                  <a:pt x="109" y="3"/>
                  <a:pt x="109" y="3"/>
                </a:cubicBezTo>
                <a:cubicBezTo>
                  <a:pt x="110" y="3"/>
                  <a:pt x="112" y="1"/>
                  <a:pt x="113" y="1"/>
                </a:cubicBezTo>
                <a:cubicBezTo>
                  <a:pt x="114" y="1"/>
                  <a:pt x="115" y="3"/>
                  <a:pt x="117" y="3"/>
                </a:cubicBezTo>
                <a:cubicBezTo>
                  <a:pt x="118" y="3"/>
                  <a:pt x="120" y="1"/>
                  <a:pt x="121" y="1"/>
                </a:cubicBezTo>
                <a:cubicBezTo>
                  <a:pt x="122" y="1"/>
                  <a:pt x="123" y="3"/>
                  <a:pt x="125" y="4"/>
                </a:cubicBezTo>
                <a:cubicBezTo>
                  <a:pt x="126" y="4"/>
                  <a:pt x="127" y="6"/>
                  <a:pt x="128" y="6"/>
                </a:cubicBezTo>
                <a:cubicBezTo>
                  <a:pt x="129" y="6"/>
                  <a:pt x="132" y="4"/>
                  <a:pt x="132" y="4"/>
                </a:cubicBezTo>
                <a:cubicBezTo>
                  <a:pt x="134" y="4"/>
                  <a:pt x="135" y="6"/>
                  <a:pt x="136" y="6"/>
                </a:cubicBezTo>
                <a:cubicBezTo>
                  <a:pt x="137" y="6"/>
                  <a:pt x="139" y="8"/>
                  <a:pt x="140" y="8"/>
                </a:cubicBezTo>
                <a:cubicBezTo>
                  <a:pt x="140" y="8"/>
                  <a:pt x="144" y="6"/>
                  <a:pt x="144" y="6"/>
                </a:cubicBezTo>
                <a:cubicBezTo>
                  <a:pt x="144" y="6"/>
                  <a:pt x="140" y="4"/>
                  <a:pt x="140" y="4"/>
                </a:cubicBezTo>
                <a:cubicBezTo>
                  <a:pt x="141" y="4"/>
                  <a:pt x="144" y="2"/>
                  <a:pt x="144" y="2"/>
                </a:cubicBezTo>
                <a:cubicBezTo>
                  <a:pt x="145" y="2"/>
                  <a:pt x="148" y="4"/>
                  <a:pt x="148" y="4"/>
                </a:cubicBezTo>
                <a:cubicBezTo>
                  <a:pt x="148" y="4"/>
                  <a:pt x="151" y="7"/>
                  <a:pt x="152" y="7"/>
                </a:cubicBezTo>
                <a:cubicBezTo>
                  <a:pt x="152" y="6"/>
                  <a:pt x="156" y="5"/>
                  <a:pt x="156" y="4"/>
                </a:cubicBezTo>
                <a:cubicBezTo>
                  <a:pt x="156" y="4"/>
                  <a:pt x="153" y="2"/>
                  <a:pt x="152" y="2"/>
                </a:cubicBezTo>
                <a:cubicBezTo>
                  <a:pt x="154" y="2"/>
                  <a:pt x="155" y="0"/>
                  <a:pt x="156" y="0"/>
                </a:cubicBezTo>
                <a:cubicBezTo>
                  <a:pt x="157" y="0"/>
                  <a:pt x="160" y="2"/>
                  <a:pt x="160" y="2"/>
                </a:cubicBezTo>
                <a:cubicBezTo>
                  <a:pt x="160" y="2"/>
                  <a:pt x="159" y="3"/>
                  <a:pt x="158" y="3"/>
                </a:cubicBezTo>
                <a:cubicBezTo>
                  <a:pt x="157" y="4"/>
                  <a:pt x="156" y="4"/>
                  <a:pt x="156" y="4"/>
                </a:cubicBezTo>
                <a:cubicBezTo>
                  <a:pt x="157" y="5"/>
                  <a:pt x="159" y="7"/>
                  <a:pt x="160" y="7"/>
                </a:cubicBezTo>
                <a:cubicBezTo>
                  <a:pt x="160" y="7"/>
                  <a:pt x="163" y="5"/>
                  <a:pt x="164" y="5"/>
                </a:cubicBezTo>
                <a:cubicBezTo>
                  <a:pt x="165" y="4"/>
                  <a:pt x="167" y="3"/>
                  <a:pt x="168" y="3"/>
                </a:cubicBezTo>
                <a:cubicBezTo>
                  <a:pt x="169" y="3"/>
                  <a:pt x="171" y="5"/>
                  <a:pt x="172" y="5"/>
                </a:cubicBezTo>
                <a:cubicBezTo>
                  <a:pt x="173" y="5"/>
                  <a:pt x="174" y="7"/>
                  <a:pt x="175" y="7"/>
                </a:cubicBezTo>
                <a:cubicBezTo>
                  <a:pt x="176" y="7"/>
                  <a:pt x="179" y="5"/>
                  <a:pt x="179" y="5"/>
                </a:cubicBezTo>
                <a:cubicBezTo>
                  <a:pt x="180" y="5"/>
                  <a:pt x="182" y="3"/>
                  <a:pt x="184" y="3"/>
                </a:cubicBezTo>
                <a:cubicBezTo>
                  <a:pt x="185" y="3"/>
                  <a:pt x="186" y="5"/>
                  <a:pt x="187" y="5"/>
                </a:cubicBezTo>
                <a:cubicBezTo>
                  <a:pt x="188" y="5"/>
                  <a:pt x="191" y="3"/>
                  <a:pt x="191" y="3"/>
                </a:cubicBezTo>
                <a:cubicBezTo>
                  <a:pt x="192" y="3"/>
                  <a:pt x="195" y="5"/>
                  <a:pt x="195" y="6"/>
                </a:cubicBezTo>
                <a:cubicBezTo>
                  <a:pt x="195" y="6"/>
                  <a:pt x="191" y="7"/>
                  <a:pt x="191" y="8"/>
                </a:cubicBezTo>
                <a:cubicBezTo>
                  <a:pt x="191" y="8"/>
                  <a:pt x="194" y="9"/>
                  <a:pt x="195" y="10"/>
                </a:cubicBezTo>
                <a:cubicBezTo>
                  <a:pt x="196" y="11"/>
                  <a:pt x="197" y="11"/>
                  <a:pt x="199" y="12"/>
                </a:cubicBezTo>
                <a:cubicBezTo>
                  <a:pt x="202" y="14"/>
                  <a:pt x="202" y="14"/>
                  <a:pt x="202" y="14"/>
                </a:cubicBezTo>
                <a:cubicBezTo>
                  <a:pt x="203" y="14"/>
                  <a:pt x="206" y="13"/>
                  <a:pt x="206" y="12"/>
                </a:cubicBezTo>
                <a:cubicBezTo>
                  <a:pt x="206" y="12"/>
                  <a:pt x="203" y="10"/>
                  <a:pt x="203" y="10"/>
                </a:cubicBezTo>
                <a:cubicBezTo>
                  <a:pt x="202" y="10"/>
                  <a:pt x="199" y="8"/>
                  <a:pt x="199" y="8"/>
                </a:cubicBezTo>
                <a:cubicBezTo>
                  <a:pt x="199" y="7"/>
                  <a:pt x="202" y="6"/>
                  <a:pt x="203" y="6"/>
                </a:cubicBezTo>
                <a:cubicBezTo>
                  <a:pt x="207" y="4"/>
                  <a:pt x="207" y="4"/>
                  <a:pt x="207" y="4"/>
                </a:cubicBezTo>
                <a:cubicBezTo>
                  <a:pt x="208" y="3"/>
                  <a:pt x="210" y="2"/>
                  <a:pt x="211" y="2"/>
                </a:cubicBezTo>
                <a:cubicBezTo>
                  <a:pt x="211" y="2"/>
                  <a:pt x="215" y="4"/>
                  <a:pt x="215" y="4"/>
                </a:cubicBezTo>
                <a:cubicBezTo>
                  <a:pt x="215" y="5"/>
                  <a:pt x="211" y="5"/>
                  <a:pt x="211" y="6"/>
                </a:cubicBezTo>
                <a:cubicBezTo>
                  <a:pt x="218" y="10"/>
                  <a:pt x="218" y="10"/>
                  <a:pt x="218" y="10"/>
                </a:cubicBezTo>
                <a:cubicBezTo>
                  <a:pt x="219" y="11"/>
                  <a:pt x="222" y="12"/>
                  <a:pt x="222" y="13"/>
                </a:cubicBezTo>
                <a:cubicBezTo>
                  <a:pt x="222" y="13"/>
                  <a:pt x="218" y="14"/>
                  <a:pt x="218" y="15"/>
                </a:cubicBezTo>
                <a:cubicBezTo>
                  <a:pt x="218" y="16"/>
                  <a:pt x="222" y="16"/>
                  <a:pt x="222" y="17"/>
                </a:cubicBezTo>
                <a:cubicBezTo>
                  <a:pt x="222" y="18"/>
                  <a:pt x="218" y="18"/>
                  <a:pt x="218" y="19"/>
                </a:cubicBezTo>
                <a:cubicBezTo>
                  <a:pt x="218" y="20"/>
                  <a:pt x="221" y="21"/>
                  <a:pt x="221" y="21"/>
                </a:cubicBezTo>
                <a:cubicBezTo>
                  <a:pt x="225" y="19"/>
                  <a:pt x="225" y="19"/>
                  <a:pt x="225" y="19"/>
                </a:cubicBezTo>
                <a:cubicBezTo>
                  <a:pt x="226" y="19"/>
                  <a:pt x="230" y="18"/>
                  <a:pt x="230" y="17"/>
                </a:cubicBezTo>
                <a:cubicBezTo>
                  <a:pt x="230" y="17"/>
                  <a:pt x="226" y="15"/>
                  <a:pt x="226" y="15"/>
                </a:cubicBezTo>
                <a:cubicBezTo>
                  <a:pt x="225" y="15"/>
                  <a:pt x="222" y="13"/>
                  <a:pt x="222" y="13"/>
                </a:cubicBezTo>
                <a:cubicBezTo>
                  <a:pt x="222" y="12"/>
                  <a:pt x="226" y="11"/>
                  <a:pt x="226" y="11"/>
                </a:cubicBezTo>
                <a:cubicBezTo>
                  <a:pt x="227" y="10"/>
                  <a:pt x="230" y="9"/>
                  <a:pt x="230" y="9"/>
                </a:cubicBezTo>
                <a:cubicBezTo>
                  <a:pt x="230" y="8"/>
                  <a:pt x="226" y="6"/>
                  <a:pt x="227" y="6"/>
                </a:cubicBezTo>
                <a:cubicBezTo>
                  <a:pt x="227" y="6"/>
                  <a:pt x="230" y="4"/>
                  <a:pt x="231" y="4"/>
                </a:cubicBezTo>
                <a:cubicBezTo>
                  <a:pt x="231" y="4"/>
                  <a:pt x="234" y="7"/>
                  <a:pt x="234" y="7"/>
                </a:cubicBezTo>
                <a:cubicBezTo>
                  <a:pt x="236" y="6"/>
                  <a:pt x="238" y="5"/>
                  <a:pt x="239" y="4"/>
                </a:cubicBezTo>
                <a:cubicBezTo>
                  <a:pt x="240" y="4"/>
                  <a:pt x="241" y="3"/>
                  <a:pt x="243" y="2"/>
                </a:cubicBezTo>
                <a:cubicBezTo>
                  <a:pt x="243" y="2"/>
                  <a:pt x="246" y="5"/>
                  <a:pt x="246" y="5"/>
                </a:cubicBezTo>
                <a:cubicBezTo>
                  <a:pt x="247" y="5"/>
                  <a:pt x="250" y="2"/>
                  <a:pt x="250" y="3"/>
                </a:cubicBezTo>
                <a:cubicBezTo>
                  <a:pt x="251" y="3"/>
                  <a:pt x="254" y="5"/>
                  <a:pt x="254" y="5"/>
                </a:cubicBezTo>
                <a:cubicBezTo>
                  <a:pt x="254" y="5"/>
                  <a:pt x="250" y="7"/>
                  <a:pt x="250" y="7"/>
                </a:cubicBezTo>
                <a:cubicBezTo>
                  <a:pt x="251" y="7"/>
                  <a:pt x="253" y="9"/>
                  <a:pt x="254" y="9"/>
                </a:cubicBezTo>
                <a:cubicBezTo>
                  <a:pt x="255" y="9"/>
                  <a:pt x="257" y="7"/>
                  <a:pt x="258" y="7"/>
                </a:cubicBezTo>
                <a:cubicBezTo>
                  <a:pt x="259" y="7"/>
                  <a:pt x="260" y="9"/>
                  <a:pt x="262" y="9"/>
                </a:cubicBezTo>
                <a:cubicBezTo>
                  <a:pt x="263" y="9"/>
                  <a:pt x="264" y="7"/>
                  <a:pt x="266" y="7"/>
                </a:cubicBezTo>
                <a:cubicBezTo>
                  <a:pt x="267" y="7"/>
                  <a:pt x="268" y="10"/>
                  <a:pt x="270" y="10"/>
                </a:cubicBezTo>
                <a:cubicBezTo>
                  <a:pt x="270" y="10"/>
                  <a:pt x="274" y="8"/>
                  <a:pt x="274" y="8"/>
                </a:cubicBezTo>
                <a:cubicBezTo>
                  <a:pt x="274" y="7"/>
                  <a:pt x="270" y="6"/>
                  <a:pt x="270" y="5"/>
                </a:cubicBezTo>
                <a:cubicBezTo>
                  <a:pt x="270" y="5"/>
                  <a:pt x="273" y="3"/>
                  <a:pt x="274" y="3"/>
                </a:cubicBezTo>
                <a:cubicBezTo>
                  <a:pt x="275" y="3"/>
                  <a:pt x="277" y="6"/>
                  <a:pt x="278" y="6"/>
                </a:cubicBezTo>
                <a:cubicBezTo>
                  <a:pt x="279" y="5"/>
                  <a:pt x="281" y="4"/>
                  <a:pt x="282" y="3"/>
                </a:cubicBezTo>
                <a:cubicBezTo>
                  <a:pt x="283" y="3"/>
                  <a:pt x="285" y="1"/>
                  <a:pt x="286" y="1"/>
                </a:cubicBezTo>
                <a:cubicBezTo>
                  <a:pt x="287" y="1"/>
                  <a:pt x="289" y="4"/>
                  <a:pt x="290" y="4"/>
                </a:cubicBezTo>
                <a:cubicBezTo>
                  <a:pt x="291" y="4"/>
                  <a:pt x="292" y="2"/>
                  <a:pt x="294" y="2"/>
                </a:cubicBezTo>
                <a:cubicBezTo>
                  <a:pt x="295" y="2"/>
                  <a:pt x="296" y="4"/>
                  <a:pt x="298" y="4"/>
                </a:cubicBezTo>
                <a:cubicBezTo>
                  <a:pt x="299" y="4"/>
                  <a:pt x="300" y="2"/>
                  <a:pt x="302" y="2"/>
                </a:cubicBezTo>
                <a:cubicBezTo>
                  <a:pt x="303" y="2"/>
                  <a:pt x="304" y="4"/>
                  <a:pt x="305" y="4"/>
                </a:cubicBezTo>
                <a:cubicBezTo>
                  <a:pt x="306" y="4"/>
                  <a:pt x="308" y="2"/>
                  <a:pt x="309" y="2"/>
                </a:cubicBezTo>
                <a:cubicBezTo>
                  <a:pt x="311" y="2"/>
                  <a:pt x="312" y="4"/>
                  <a:pt x="313" y="4"/>
                </a:cubicBezTo>
                <a:cubicBezTo>
                  <a:pt x="315" y="4"/>
                  <a:pt x="316" y="7"/>
                  <a:pt x="317" y="7"/>
                </a:cubicBezTo>
                <a:cubicBezTo>
                  <a:pt x="318" y="7"/>
                  <a:pt x="320" y="5"/>
                  <a:pt x="321" y="4"/>
                </a:cubicBezTo>
                <a:cubicBezTo>
                  <a:pt x="322" y="4"/>
                  <a:pt x="324" y="3"/>
                  <a:pt x="325" y="2"/>
                </a:cubicBezTo>
                <a:cubicBezTo>
                  <a:pt x="326" y="2"/>
                  <a:pt x="328" y="5"/>
                  <a:pt x="329" y="5"/>
                </a:cubicBezTo>
                <a:cubicBezTo>
                  <a:pt x="330" y="5"/>
                  <a:pt x="332" y="3"/>
                  <a:pt x="333" y="3"/>
                </a:cubicBezTo>
                <a:cubicBezTo>
                  <a:pt x="334" y="3"/>
                  <a:pt x="336" y="5"/>
                  <a:pt x="337" y="5"/>
                </a:cubicBezTo>
                <a:cubicBezTo>
                  <a:pt x="338" y="5"/>
                  <a:pt x="340" y="3"/>
                  <a:pt x="341" y="3"/>
                </a:cubicBezTo>
                <a:cubicBezTo>
                  <a:pt x="342" y="3"/>
                  <a:pt x="343" y="5"/>
                  <a:pt x="345" y="5"/>
                </a:cubicBezTo>
                <a:cubicBezTo>
                  <a:pt x="346" y="5"/>
                  <a:pt x="348" y="3"/>
                  <a:pt x="349" y="3"/>
                </a:cubicBezTo>
                <a:cubicBezTo>
                  <a:pt x="349" y="3"/>
                  <a:pt x="352" y="5"/>
                  <a:pt x="352" y="5"/>
                </a:cubicBezTo>
                <a:cubicBezTo>
                  <a:pt x="352" y="6"/>
                  <a:pt x="349" y="7"/>
                  <a:pt x="348" y="7"/>
                </a:cubicBezTo>
                <a:cubicBezTo>
                  <a:pt x="348" y="8"/>
                  <a:pt x="344" y="9"/>
                  <a:pt x="344" y="9"/>
                </a:cubicBezTo>
                <a:cubicBezTo>
                  <a:pt x="345" y="10"/>
                  <a:pt x="347" y="12"/>
                  <a:pt x="348" y="12"/>
                </a:cubicBezTo>
                <a:cubicBezTo>
                  <a:pt x="349" y="12"/>
                  <a:pt x="351" y="10"/>
                  <a:pt x="352" y="10"/>
                </a:cubicBezTo>
                <a:cubicBezTo>
                  <a:pt x="354" y="10"/>
                  <a:pt x="354" y="12"/>
                  <a:pt x="356" y="12"/>
                </a:cubicBezTo>
                <a:cubicBezTo>
                  <a:pt x="360" y="10"/>
                  <a:pt x="360" y="10"/>
                  <a:pt x="360" y="10"/>
                </a:cubicBezTo>
                <a:cubicBezTo>
                  <a:pt x="360" y="10"/>
                  <a:pt x="364" y="8"/>
                  <a:pt x="364" y="8"/>
                </a:cubicBezTo>
                <a:cubicBezTo>
                  <a:pt x="364" y="8"/>
                  <a:pt x="363" y="7"/>
                  <a:pt x="362" y="7"/>
                </a:cubicBezTo>
                <a:cubicBezTo>
                  <a:pt x="361" y="6"/>
                  <a:pt x="360" y="6"/>
                  <a:pt x="360" y="6"/>
                </a:cubicBezTo>
                <a:cubicBezTo>
                  <a:pt x="361" y="5"/>
                  <a:pt x="363" y="3"/>
                  <a:pt x="364" y="3"/>
                </a:cubicBezTo>
                <a:cubicBezTo>
                  <a:pt x="365" y="3"/>
                  <a:pt x="367" y="6"/>
                  <a:pt x="368" y="6"/>
                </a:cubicBezTo>
                <a:cubicBezTo>
                  <a:pt x="369" y="6"/>
                  <a:pt x="372" y="4"/>
                  <a:pt x="372" y="4"/>
                </a:cubicBezTo>
                <a:cubicBezTo>
                  <a:pt x="373" y="4"/>
                  <a:pt x="376" y="6"/>
                  <a:pt x="376" y="6"/>
                </a:cubicBezTo>
                <a:cubicBezTo>
                  <a:pt x="376" y="7"/>
                  <a:pt x="372" y="7"/>
                  <a:pt x="372" y="8"/>
                </a:cubicBezTo>
                <a:cubicBezTo>
                  <a:pt x="372" y="8"/>
                  <a:pt x="375" y="10"/>
                  <a:pt x="376" y="10"/>
                </a:cubicBezTo>
                <a:cubicBezTo>
                  <a:pt x="376" y="10"/>
                  <a:pt x="379" y="9"/>
                  <a:pt x="380" y="8"/>
                </a:cubicBezTo>
                <a:cubicBezTo>
                  <a:pt x="384" y="6"/>
                  <a:pt x="384" y="6"/>
                  <a:pt x="384" y="6"/>
                </a:cubicBezTo>
                <a:cubicBezTo>
                  <a:pt x="388" y="4"/>
                  <a:pt x="388" y="4"/>
                  <a:pt x="388" y="4"/>
                </a:cubicBezTo>
                <a:cubicBezTo>
                  <a:pt x="389" y="4"/>
                  <a:pt x="391" y="2"/>
                  <a:pt x="392" y="2"/>
                </a:cubicBezTo>
                <a:cubicBezTo>
                  <a:pt x="393" y="2"/>
                  <a:pt x="395" y="4"/>
                  <a:pt x="396" y="4"/>
                </a:cubicBezTo>
                <a:cubicBezTo>
                  <a:pt x="397" y="4"/>
                  <a:pt x="399" y="2"/>
                  <a:pt x="400" y="2"/>
                </a:cubicBezTo>
                <a:cubicBezTo>
                  <a:pt x="401" y="2"/>
                  <a:pt x="402" y="4"/>
                  <a:pt x="404" y="4"/>
                </a:cubicBezTo>
                <a:cubicBezTo>
                  <a:pt x="405" y="5"/>
                  <a:pt x="406" y="2"/>
                  <a:pt x="408" y="2"/>
                </a:cubicBezTo>
                <a:cubicBezTo>
                  <a:pt x="409" y="2"/>
                  <a:pt x="410" y="5"/>
                  <a:pt x="411" y="5"/>
                </a:cubicBezTo>
                <a:cubicBezTo>
                  <a:pt x="412" y="5"/>
                  <a:pt x="415" y="2"/>
                  <a:pt x="416" y="3"/>
                </a:cubicBezTo>
                <a:cubicBezTo>
                  <a:pt x="416" y="3"/>
                  <a:pt x="419" y="5"/>
                  <a:pt x="419" y="5"/>
                </a:cubicBezTo>
                <a:cubicBezTo>
                  <a:pt x="419" y="5"/>
                  <a:pt x="415" y="6"/>
                  <a:pt x="415" y="7"/>
                </a:cubicBezTo>
                <a:cubicBezTo>
                  <a:pt x="415" y="7"/>
                  <a:pt x="418" y="9"/>
                  <a:pt x="419" y="9"/>
                </a:cubicBezTo>
                <a:cubicBezTo>
                  <a:pt x="419" y="9"/>
                  <a:pt x="422" y="7"/>
                  <a:pt x="423" y="7"/>
                </a:cubicBezTo>
                <a:cubicBezTo>
                  <a:pt x="424" y="7"/>
                  <a:pt x="426" y="9"/>
                  <a:pt x="427" y="9"/>
                </a:cubicBezTo>
                <a:cubicBezTo>
                  <a:pt x="427" y="9"/>
                  <a:pt x="428" y="9"/>
                  <a:pt x="429" y="8"/>
                </a:cubicBezTo>
                <a:cubicBezTo>
                  <a:pt x="430" y="8"/>
                  <a:pt x="431" y="7"/>
                  <a:pt x="431" y="7"/>
                </a:cubicBezTo>
                <a:cubicBezTo>
                  <a:pt x="431" y="7"/>
                  <a:pt x="427" y="5"/>
                  <a:pt x="427" y="5"/>
                </a:cubicBezTo>
                <a:cubicBezTo>
                  <a:pt x="426" y="5"/>
                  <a:pt x="424" y="7"/>
                  <a:pt x="423" y="7"/>
                </a:cubicBezTo>
                <a:cubicBezTo>
                  <a:pt x="423" y="7"/>
                  <a:pt x="419" y="5"/>
                  <a:pt x="419" y="5"/>
                </a:cubicBezTo>
                <a:cubicBezTo>
                  <a:pt x="419" y="5"/>
                  <a:pt x="423" y="3"/>
                  <a:pt x="423" y="3"/>
                </a:cubicBezTo>
                <a:cubicBezTo>
                  <a:pt x="424" y="3"/>
                  <a:pt x="427" y="1"/>
                  <a:pt x="428" y="1"/>
                </a:cubicBezTo>
                <a:cubicBezTo>
                  <a:pt x="428" y="1"/>
                  <a:pt x="430" y="3"/>
                  <a:pt x="431" y="3"/>
                </a:cubicBezTo>
                <a:cubicBezTo>
                  <a:pt x="432" y="3"/>
                  <a:pt x="434" y="5"/>
                  <a:pt x="435" y="5"/>
                </a:cubicBezTo>
                <a:cubicBezTo>
                  <a:pt x="436" y="5"/>
                  <a:pt x="438" y="4"/>
                  <a:pt x="439" y="3"/>
                </a:cubicBezTo>
                <a:cubicBezTo>
                  <a:pt x="440" y="3"/>
                  <a:pt x="442" y="1"/>
                  <a:pt x="443" y="1"/>
                </a:cubicBezTo>
                <a:cubicBezTo>
                  <a:pt x="444" y="1"/>
                  <a:pt x="446" y="3"/>
                  <a:pt x="447" y="3"/>
                </a:cubicBezTo>
                <a:cubicBezTo>
                  <a:pt x="448" y="3"/>
                  <a:pt x="450" y="1"/>
                  <a:pt x="451" y="1"/>
                </a:cubicBezTo>
                <a:cubicBezTo>
                  <a:pt x="452" y="2"/>
                  <a:pt x="454" y="3"/>
                  <a:pt x="455" y="4"/>
                </a:cubicBezTo>
                <a:cubicBezTo>
                  <a:pt x="455" y="4"/>
                  <a:pt x="458" y="6"/>
                  <a:pt x="459" y="6"/>
                </a:cubicBezTo>
                <a:cubicBezTo>
                  <a:pt x="460" y="6"/>
                  <a:pt x="461" y="8"/>
                  <a:pt x="462" y="8"/>
                </a:cubicBezTo>
                <a:cubicBezTo>
                  <a:pt x="462" y="8"/>
                  <a:pt x="466" y="6"/>
                  <a:pt x="466" y="6"/>
                </a:cubicBezTo>
                <a:cubicBezTo>
                  <a:pt x="466" y="6"/>
                  <a:pt x="465" y="5"/>
                  <a:pt x="465" y="5"/>
                </a:cubicBezTo>
                <a:cubicBezTo>
                  <a:pt x="464" y="4"/>
                  <a:pt x="463" y="4"/>
                  <a:pt x="463" y="4"/>
                </a:cubicBezTo>
                <a:cubicBezTo>
                  <a:pt x="464" y="4"/>
                  <a:pt x="466" y="2"/>
                  <a:pt x="467" y="2"/>
                </a:cubicBezTo>
                <a:cubicBezTo>
                  <a:pt x="468" y="2"/>
                  <a:pt x="469" y="4"/>
                  <a:pt x="470" y="4"/>
                </a:cubicBezTo>
                <a:cubicBezTo>
                  <a:pt x="472" y="4"/>
                  <a:pt x="473" y="2"/>
                  <a:pt x="475" y="2"/>
                </a:cubicBezTo>
                <a:cubicBezTo>
                  <a:pt x="476" y="2"/>
                  <a:pt x="477" y="4"/>
                  <a:pt x="478" y="4"/>
                </a:cubicBezTo>
                <a:cubicBezTo>
                  <a:pt x="480" y="4"/>
                  <a:pt x="481" y="2"/>
                  <a:pt x="482" y="2"/>
                </a:cubicBezTo>
                <a:cubicBezTo>
                  <a:pt x="484" y="2"/>
                  <a:pt x="485" y="4"/>
                  <a:pt x="486" y="4"/>
                </a:cubicBezTo>
                <a:cubicBezTo>
                  <a:pt x="487" y="5"/>
                  <a:pt x="489" y="2"/>
                  <a:pt x="490" y="2"/>
                </a:cubicBezTo>
                <a:cubicBezTo>
                  <a:pt x="491" y="3"/>
                  <a:pt x="493" y="5"/>
                  <a:pt x="494" y="5"/>
                </a:cubicBezTo>
                <a:cubicBezTo>
                  <a:pt x="495" y="4"/>
                  <a:pt x="497" y="3"/>
                  <a:pt x="498" y="3"/>
                </a:cubicBezTo>
                <a:cubicBezTo>
                  <a:pt x="502" y="1"/>
                  <a:pt x="502" y="1"/>
                  <a:pt x="502" y="1"/>
                </a:cubicBezTo>
                <a:cubicBezTo>
                  <a:pt x="510" y="5"/>
                  <a:pt x="510" y="5"/>
                  <a:pt x="510" y="5"/>
                </a:cubicBezTo>
                <a:cubicBezTo>
                  <a:pt x="506" y="7"/>
                  <a:pt x="506" y="7"/>
                  <a:pt x="506" y="7"/>
                </a:cubicBezTo>
                <a:cubicBezTo>
                  <a:pt x="505" y="7"/>
                  <a:pt x="502" y="9"/>
                  <a:pt x="501" y="9"/>
                </a:cubicBezTo>
                <a:cubicBezTo>
                  <a:pt x="501" y="9"/>
                  <a:pt x="505" y="11"/>
                  <a:pt x="505" y="12"/>
                </a:cubicBezTo>
                <a:cubicBezTo>
                  <a:pt x="506" y="12"/>
                  <a:pt x="508" y="9"/>
                  <a:pt x="509" y="9"/>
                </a:cubicBezTo>
                <a:cubicBezTo>
                  <a:pt x="510" y="9"/>
                  <a:pt x="512" y="11"/>
                  <a:pt x="513" y="12"/>
                </a:cubicBezTo>
                <a:cubicBezTo>
                  <a:pt x="514" y="12"/>
                  <a:pt x="515" y="13"/>
                  <a:pt x="517" y="14"/>
                </a:cubicBezTo>
                <a:cubicBezTo>
                  <a:pt x="517" y="13"/>
                  <a:pt x="521" y="13"/>
                  <a:pt x="521" y="12"/>
                </a:cubicBezTo>
                <a:cubicBezTo>
                  <a:pt x="521" y="11"/>
                  <a:pt x="517" y="10"/>
                  <a:pt x="517" y="10"/>
                </a:cubicBezTo>
                <a:cubicBezTo>
                  <a:pt x="517" y="9"/>
                  <a:pt x="521" y="8"/>
                  <a:pt x="521" y="8"/>
                </a:cubicBezTo>
                <a:cubicBezTo>
                  <a:pt x="521" y="8"/>
                  <a:pt x="520" y="7"/>
                  <a:pt x="519" y="6"/>
                </a:cubicBezTo>
                <a:cubicBezTo>
                  <a:pt x="518" y="6"/>
                  <a:pt x="518" y="5"/>
                  <a:pt x="518" y="5"/>
                </a:cubicBezTo>
                <a:cubicBezTo>
                  <a:pt x="519" y="5"/>
                  <a:pt x="520" y="3"/>
                  <a:pt x="522" y="3"/>
                </a:cubicBezTo>
                <a:cubicBezTo>
                  <a:pt x="523" y="3"/>
                  <a:pt x="524" y="6"/>
                  <a:pt x="525" y="6"/>
                </a:cubicBezTo>
                <a:cubicBezTo>
                  <a:pt x="526" y="5"/>
                  <a:pt x="529" y="3"/>
                  <a:pt x="529" y="3"/>
                </a:cubicBezTo>
                <a:cubicBezTo>
                  <a:pt x="530" y="4"/>
                  <a:pt x="533" y="5"/>
                  <a:pt x="533" y="6"/>
                </a:cubicBezTo>
                <a:cubicBezTo>
                  <a:pt x="533" y="6"/>
                  <a:pt x="529" y="7"/>
                  <a:pt x="529" y="8"/>
                </a:cubicBezTo>
                <a:cubicBezTo>
                  <a:pt x="529" y="8"/>
                  <a:pt x="533" y="10"/>
                  <a:pt x="533" y="10"/>
                </a:cubicBezTo>
                <a:cubicBezTo>
                  <a:pt x="534" y="10"/>
                  <a:pt x="536" y="8"/>
                  <a:pt x="537" y="8"/>
                </a:cubicBezTo>
                <a:cubicBezTo>
                  <a:pt x="541" y="6"/>
                  <a:pt x="541" y="6"/>
                  <a:pt x="541" y="6"/>
                </a:cubicBezTo>
                <a:cubicBezTo>
                  <a:pt x="545" y="4"/>
                  <a:pt x="545" y="4"/>
                  <a:pt x="545" y="4"/>
                </a:cubicBezTo>
                <a:cubicBezTo>
                  <a:pt x="546" y="4"/>
                  <a:pt x="548" y="2"/>
                  <a:pt x="549" y="2"/>
                </a:cubicBezTo>
                <a:cubicBezTo>
                  <a:pt x="551" y="2"/>
                  <a:pt x="552" y="4"/>
                  <a:pt x="553" y="4"/>
                </a:cubicBezTo>
                <a:cubicBezTo>
                  <a:pt x="554" y="4"/>
                  <a:pt x="557" y="2"/>
                  <a:pt x="557" y="2"/>
                </a:cubicBezTo>
                <a:cubicBezTo>
                  <a:pt x="558" y="2"/>
                  <a:pt x="561" y="4"/>
                  <a:pt x="561" y="4"/>
                </a:cubicBezTo>
                <a:cubicBezTo>
                  <a:pt x="561" y="4"/>
                  <a:pt x="560" y="5"/>
                  <a:pt x="559" y="5"/>
                </a:cubicBezTo>
                <a:cubicBezTo>
                  <a:pt x="558" y="6"/>
                  <a:pt x="557" y="6"/>
                  <a:pt x="557" y="6"/>
                </a:cubicBezTo>
                <a:cubicBezTo>
                  <a:pt x="557" y="7"/>
                  <a:pt x="560" y="9"/>
                  <a:pt x="560" y="9"/>
                </a:cubicBezTo>
                <a:cubicBezTo>
                  <a:pt x="562" y="9"/>
                  <a:pt x="564" y="6"/>
                  <a:pt x="565" y="7"/>
                </a:cubicBezTo>
                <a:cubicBezTo>
                  <a:pt x="566" y="7"/>
                  <a:pt x="567" y="9"/>
                  <a:pt x="568" y="9"/>
                </a:cubicBezTo>
                <a:cubicBezTo>
                  <a:pt x="569" y="9"/>
                  <a:pt x="572" y="7"/>
                  <a:pt x="572" y="7"/>
                </a:cubicBezTo>
                <a:cubicBezTo>
                  <a:pt x="572" y="6"/>
                  <a:pt x="568" y="5"/>
                  <a:pt x="569" y="4"/>
                </a:cubicBezTo>
                <a:cubicBezTo>
                  <a:pt x="569" y="4"/>
                  <a:pt x="572" y="2"/>
                  <a:pt x="573" y="2"/>
                </a:cubicBezTo>
                <a:cubicBezTo>
                  <a:pt x="574" y="2"/>
                  <a:pt x="576" y="5"/>
                  <a:pt x="577" y="5"/>
                </a:cubicBezTo>
                <a:cubicBezTo>
                  <a:pt x="578" y="4"/>
                  <a:pt x="580" y="3"/>
                  <a:pt x="581" y="3"/>
                </a:cubicBezTo>
                <a:cubicBezTo>
                  <a:pt x="581" y="2"/>
                  <a:pt x="584" y="1"/>
                  <a:pt x="585" y="1"/>
                </a:cubicBezTo>
                <a:cubicBezTo>
                  <a:pt x="585" y="1"/>
                  <a:pt x="588" y="3"/>
                  <a:pt x="588" y="3"/>
                </a:cubicBezTo>
                <a:cubicBezTo>
                  <a:pt x="589" y="3"/>
                  <a:pt x="592" y="5"/>
                  <a:pt x="592" y="5"/>
                </a:cubicBezTo>
                <a:cubicBezTo>
                  <a:pt x="593" y="5"/>
                  <a:pt x="596" y="3"/>
                  <a:pt x="596" y="3"/>
                </a:cubicBezTo>
                <a:cubicBezTo>
                  <a:pt x="597" y="3"/>
                  <a:pt x="600" y="1"/>
                  <a:pt x="600" y="1"/>
                </a:cubicBezTo>
                <a:cubicBezTo>
                  <a:pt x="602" y="1"/>
                  <a:pt x="603" y="3"/>
                  <a:pt x="604" y="3"/>
                </a:cubicBezTo>
                <a:cubicBezTo>
                  <a:pt x="605" y="3"/>
                  <a:pt x="607" y="1"/>
                  <a:pt x="608" y="1"/>
                </a:cubicBezTo>
                <a:cubicBezTo>
                  <a:pt x="610" y="1"/>
                  <a:pt x="611" y="3"/>
                  <a:pt x="612" y="3"/>
                </a:cubicBezTo>
                <a:cubicBezTo>
                  <a:pt x="613" y="3"/>
                  <a:pt x="615" y="1"/>
                  <a:pt x="616" y="1"/>
                </a:cubicBezTo>
                <a:cubicBezTo>
                  <a:pt x="617" y="1"/>
                  <a:pt x="619" y="4"/>
                  <a:pt x="620" y="4"/>
                </a:cubicBezTo>
                <a:cubicBezTo>
                  <a:pt x="621" y="4"/>
                  <a:pt x="623" y="2"/>
                  <a:pt x="624" y="2"/>
                </a:cubicBezTo>
                <a:cubicBezTo>
                  <a:pt x="625" y="2"/>
                  <a:pt x="626" y="4"/>
                  <a:pt x="628" y="4"/>
                </a:cubicBezTo>
                <a:cubicBezTo>
                  <a:pt x="629" y="4"/>
                  <a:pt x="631" y="2"/>
                  <a:pt x="632" y="2"/>
                </a:cubicBezTo>
                <a:cubicBezTo>
                  <a:pt x="633" y="2"/>
                  <a:pt x="634" y="4"/>
                  <a:pt x="636" y="4"/>
                </a:cubicBezTo>
                <a:cubicBezTo>
                  <a:pt x="637" y="4"/>
                  <a:pt x="638" y="2"/>
                  <a:pt x="640" y="2"/>
                </a:cubicBezTo>
                <a:cubicBezTo>
                  <a:pt x="641" y="2"/>
                  <a:pt x="642" y="4"/>
                  <a:pt x="643" y="4"/>
                </a:cubicBezTo>
                <a:cubicBezTo>
                  <a:pt x="645" y="4"/>
                  <a:pt x="646" y="2"/>
                  <a:pt x="647" y="2"/>
                </a:cubicBezTo>
                <a:cubicBezTo>
                  <a:pt x="649" y="2"/>
                  <a:pt x="650" y="4"/>
                  <a:pt x="651" y="4"/>
                </a:cubicBezTo>
                <a:cubicBezTo>
                  <a:pt x="653" y="5"/>
                  <a:pt x="654" y="2"/>
                  <a:pt x="655" y="2"/>
                </a:cubicBezTo>
                <a:cubicBezTo>
                  <a:pt x="657" y="2"/>
                  <a:pt x="658" y="5"/>
                  <a:pt x="659" y="5"/>
                </a:cubicBezTo>
                <a:cubicBezTo>
                  <a:pt x="660" y="5"/>
                  <a:pt x="662" y="2"/>
                  <a:pt x="663" y="3"/>
                </a:cubicBezTo>
                <a:cubicBezTo>
                  <a:pt x="664" y="3"/>
                  <a:pt x="667" y="5"/>
                  <a:pt x="667" y="5"/>
                </a:cubicBezTo>
                <a:cubicBezTo>
                  <a:pt x="667" y="6"/>
                  <a:pt x="663" y="6"/>
                  <a:pt x="663" y="7"/>
                </a:cubicBezTo>
                <a:cubicBezTo>
                  <a:pt x="663" y="7"/>
                  <a:pt x="666" y="9"/>
                  <a:pt x="667" y="9"/>
                </a:cubicBezTo>
                <a:cubicBezTo>
                  <a:pt x="667" y="9"/>
                  <a:pt x="670" y="7"/>
                  <a:pt x="671" y="7"/>
                </a:cubicBezTo>
                <a:cubicBezTo>
                  <a:pt x="671" y="7"/>
                  <a:pt x="675" y="5"/>
                  <a:pt x="675" y="5"/>
                </a:cubicBezTo>
                <a:cubicBezTo>
                  <a:pt x="675" y="5"/>
                  <a:pt x="671" y="3"/>
                  <a:pt x="671" y="3"/>
                </a:cubicBezTo>
                <a:cubicBezTo>
                  <a:pt x="672" y="3"/>
                  <a:pt x="674" y="1"/>
                  <a:pt x="675" y="1"/>
                </a:cubicBezTo>
                <a:cubicBezTo>
                  <a:pt x="676" y="1"/>
                  <a:pt x="678" y="3"/>
                  <a:pt x="679" y="3"/>
                </a:cubicBezTo>
                <a:cubicBezTo>
                  <a:pt x="679" y="3"/>
                  <a:pt x="683" y="5"/>
                  <a:pt x="683" y="5"/>
                </a:cubicBezTo>
                <a:cubicBezTo>
                  <a:pt x="683" y="5"/>
                  <a:pt x="678" y="7"/>
                  <a:pt x="678" y="7"/>
                </a:cubicBezTo>
                <a:cubicBezTo>
                  <a:pt x="680" y="8"/>
                  <a:pt x="681" y="9"/>
                  <a:pt x="682" y="10"/>
                </a:cubicBezTo>
                <a:cubicBezTo>
                  <a:pt x="683" y="10"/>
                  <a:pt x="685" y="8"/>
                  <a:pt x="686" y="8"/>
                </a:cubicBezTo>
                <a:cubicBezTo>
                  <a:pt x="687" y="8"/>
                  <a:pt x="689" y="10"/>
                  <a:pt x="690" y="10"/>
                </a:cubicBezTo>
                <a:cubicBezTo>
                  <a:pt x="691" y="10"/>
                  <a:pt x="693" y="8"/>
                  <a:pt x="694" y="8"/>
                </a:cubicBezTo>
                <a:cubicBezTo>
                  <a:pt x="698" y="6"/>
                  <a:pt x="698" y="6"/>
                  <a:pt x="698" y="6"/>
                </a:cubicBezTo>
                <a:cubicBezTo>
                  <a:pt x="702" y="4"/>
                  <a:pt x="702" y="4"/>
                  <a:pt x="702" y="4"/>
                </a:cubicBezTo>
                <a:cubicBezTo>
                  <a:pt x="703" y="3"/>
                  <a:pt x="706" y="2"/>
                  <a:pt x="707" y="2"/>
                </a:cubicBezTo>
                <a:cubicBezTo>
                  <a:pt x="707" y="2"/>
                  <a:pt x="710" y="4"/>
                  <a:pt x="710" y="4"/>
                </a:cubicBezTo>
                <a:cubicBezTo>
                  <a:pt x="711" y="4"/>
                  <a:pt x="713" y="6"/>
                  <a:pt x="714" y="6"/>
                </a:cubicBezTo>
                <a:cubicBezTo>
                  <a:pt x="715" y="6"/>
                  <a:pt x="717" y="4"/>
                  <a:pt x="718" y="4"/>
                </a:cubicBezTo>
                <a:cubicBezTo>
                  <a:pt x="719" y="4"/>
                  <a:pt x="720" y="6"/>
                  <a:pt x="722" y="6"/>
                </a:cubicBezTo>
                <a:cubicBezTo>
                  <a:pt x="723" y="6"/>
                  <a:pt x="724" y="9"/>
                  <a:pt x="726" y="9"/>
                </a:cubicBezTo>
                <a:cubicBezTo>
                  <a:pt x="726" y="9"/>
                  <a:pt x="729" y="7"/>
                  <a:pt x="730" y="7"/>
                </a:cubicBezTo>
                <a:cubicBezTo>
                  <a:pt x="730" y="6"/>
                  <a:pt x="733" y="5"/>
                  <a:pt x="734" y="4"/>
                </a:cubicBezTo>
                <a:cubicBezTo>
                  <a:pt x="735" y="4"/>
                  <a:pt x="736" y="7"/>
                  <a:pt x="738" y="7"/>
                </a:cubicBezTo>
                <a:cubicBezTo>
                  <a:pt x="739" y="7"/>
                  <a:pt x="741" y="5"/>
                  <a:pt x="742" y="5"/>
                </a:cubicBezTo>
                <a:cubicBezTo>
                  <a:pt x="743" y="5"/>
                  <a:pt x="744" y="7"/>
                  <a:pt x="745" y="7"/>
                </a:cubicBezTo>
                <a:cubicBezTo>
                  <a:pt x="747" y="7"/>
                  <a:pt x="748" y="5"/>
                  <a:pt x="749" y="5"/>
                </a:cubicBezTo>
                <a:cubicBezTo>
                  <a:pt x="751" y="5"/>
                  <a:pt x="752" y="7"/>
                  <a:pt x="753" y="7"/>
                </a:cubicBezTo>
                <a:cubicBezTo>
                  <a:pt x="755" y="7"/>
                  <a:pt x="756" y="5"/>
                  <a:pt x="757" y="5"/>
                </a:cubicBezTo>
                <a:cubicBezTo>
                  <a:pt x="759" y="5"/>
                  <a:pt x="760" y="7"/>
                  <a:pt x="761" y="7"/>
                </a:cubicBezTo>
                <a:cubicBezTo>
                  <a:pt x="762" y="7"/>
                  <a:pt x="764" y="5"/>
                  <a:pt x="765" y="5"/>
                </a:cubicBezTo>
                <a:cubicBezTo>
                  <a:pt x="765" y="5"/>
                  <a:pt x="769" y="7"/>
                  <a:pt x="769" y="8"/>
                </a:cubicBezTo>
                <a:cubicBezTo>
                  <a:pt x="769" y="8"/>
                  <a:pt x="765" y="9"/>
                  <a:pt x="765" y="10"/>
                </a:cubicBezTo>
                <a:cubicBezTo>
                  <a:pt x="765" y="10"/>
                  <a:pt x="768" y="11"/>
                  <a:pt x="769" y="12"/>
                </a:cubicBezTo>
                <a:cubicBezTo>
                  <a:pt x="768" y="13"/>
                  <a:pt x="764" y="13"/>
                  <a:pt x="764" y="14"/>
                </a:cubicBezTo>
                <a:cubicBezTo>
                  <a:pt x="764" y="14"/>
                  <a:pt x="768" y="16"/>
                  <a:pt x="768" y="16"/>
                </a:cubicBezTo>
                <a:cubicBezTo>
                  <a:pt x="770" y="16"/>
                  <a:pt x="771" y="14"/>
                  <a:pt x="772" y="14"/>
                </a:cubicBezTo>
                <a:cubicBezTo>
                  <a:pt x="772" y="13"/>
                  <a:pt x="768" y="13"/>
                  <a:pt x="769" y="12"/>
                </a:cubicBezTo>
                <a:cubicBezTo>
                  <a:pt x="769" y="12"/>
                  <a:pt x="772" y="10"/>
                  <a:pt x="773" y="10"/>
                </a:cubicBezTo>
                <a:cubicBezTo>
                  <a:pt x="774" y="9"/>
                  <a:pt x="775" y="9"/>
                  <a:pt x="777" y="8"/>
                </a:cubicBezTo>
                <a:cubicBezTo>
                  <a:pt x="775" y="7"/>
                  <a:pt x="775" y="6"/>
                  <a:pt x="773" y="6"/>
                </a:cubicBezTo>
                <a:cubicBezTo>
                  <a:pt x="774" y="6"/>
                  <a:pt x="776" y="3"/>
                  <a:pt x="777" y="3"/>
                </a:cubicBezTo>
                <a:cubicBezTo>
                  <a:pt x="778" y="3"/>
                  <a:pt x="780" y="6"/>
                  <a:pt x="781" y="6"/>
                </a:cubicBezTo>
                <a:cubicBezTo>
                  <a:pt x="781" y="6"/>
                  <a:pt x="785" y="4"/>
                  <a:pt x="785" y="4"/>
                </a:cubicBezTo>
                <a:cubicBezTo>
                  <a:pt x="785" y="4"/>
                  <a:pt x="789" y="6"/>
                  <a:pt x="789" y="6"/>
                </a:cubicBezTo>
                <a:cubicBezTo>
                  <a:pt x="789" y="6"/>
                  <a:pt x="785" y="8"/>
                  <a:pt x="785" y="8"/>
                </a:cubicBezTo>
                <a:cubicBezTo>
                  <a:pt x="786" y="8"/>
                  <a:pt x="787" y="10"/>
                  <a:pt x="788" y="10"/>
                </a:cubicBezTo>
                <a:cubicBezTo>
                  <a:pt x="789" y="10"/>
                  <a:pt x="791" y="8"/>
                  <a:pt x="792" y="8"/>
                </a:cubicBezTo>
                <a:cubicBezTo>
                  <a:pt x="793" y="8"/>
                  <a:pt x="795" y="11"/>
                  <a:pt x="796" y="10"/>
                </a:cubicBezTo>
                <a:cubicBezTo>
                  <a:pt x="797" y="10"/>
                  <a:pt x="799" y="9"/>
                  <a:pt x="800" y="8"/>
                </a:cubicBezTo>
                <a:cubicBezTo>
                  <a:pt x="804" y="6"/>
                  <a:pt x="804" y="6"/>
                  <a:pt x="804" y="6"/>
                </a:cubicBezTo>
                <a:cubicBezTo>
                  <a:pt x="805" y="6"/>
                  <a:pt x="808" y="4"/>
                  <a:pt x="808" y="4"/>
                </a:cubicBezTo>
                <a:cubicBezTo>
                  <a:pt x="810" y="4"/>
                  <a:pt x="811" y="7"/>
                  <a:pt x="812" y="7"/>
                </a:cubicBezTo>
                <a:cubicBezTo>
                  <a:pt x="813" y="7"/>
                  <a:pt x="815" y="4"/>
                  <a:pt x="816" y="4"/>
                </a:cubicBezTo>
                <a:cubicBezTo>
                  <a:pt x="818" y="5"/>
                  <a:pt x="819" y="7"/>
                  <a:pt x="820" y="7"/>
                </a:cubicBezTo>
                <a:cubicBezTo>
                  <a:pt x="821" y="7"/>
                  <a:pt x="823" y="5"/>
                  <a:pt x="824" y="5"/>
                </a:cubicBezTo>
                <a:cubicBezTo>
                  <a:pt x="825" y="5"/>
                  <a:pt x="827" y="7"/>
                  <a:pt x="828" y="7"/>
                </a:cubicBezTo>
                <a:cubicBezTo>
                  <a:pt x="829" y="7"/>
                  <a:pt x="831" y="9"/>
                  <a:pt x="832" y="9"/>
                </a:cubicBezTo>
                <a:cubicBezTo>
                  <a:pt x="832" y="9"/>
                  <a:pt x="835" y="7"/>
                  <a:pt x="836" y="7"/>
                </a:cubicBezTo>
                <a:cubicBezTo>
                  <a:pt x="837" y="7"/>
                  <a:pt x="839" y="5"/>
                  <a:pt x="840" y="5"/>
                </a:cubicBezTo>
                <a:cubicBezTo>
                  <a:pt x="841" y="5"/>
                  <a:pt x="843" y="7"/>
                  <a:pt x="844" y="7"/>
                </a:cubicBezTo>
                <a:cubicBezTo>
                  <a:pt x="844" y="7"/>
                  <a:pt x="847" y="5"/>
                  <a:pt x="848" y="5"/>
                </a:cubicBezTo>
                <a:cubicBezTo>
                  <a:pt x="849" y="6"/>
                  <a:pt x="851" y="7"/>
                  <a:pt x="851" y="8"/>
                </a:cubicBezTo>
                <a:cubicBezTo>
                  <a:pt x="852" y="8"/>
                  <a:pt x="854" y="10"/>
                  <a:pt x="855" y="10"/>
                </a:cubicBezTo>
                <a:cubicBezTo>
                  <a:pt x="855" y="10"/>
                  <a:pt x="859" y="8"/>
                  <a:pt x="859" y="8"/>
                </a:cubicBezTo>
                <a:cubicBezTo>
                  <a:pt x="859" y="8"/>
                  <a:pt x="856" y="6"/>
                  <a:pt x="856" y="6"/>
                </a:cubicBezTo>
                <a:cubicBezTo>
                  <a:pt x="857" y="6"/>
                  <a:pt x="858" y="3"/>
                  <a:pt x="860" y="3"/>
                </a:cubicBezTo>
                <a:cubicBezTo>
                  <a:pt x="861" y="3"/>
                  <a:pt x="863" y="5"/>
                  <a:pt x="863" y="6"/>
                </a:cubicBezTo>
                <a:cubicBezTo>
                  <a:pt x="865" y="6"/>
                  <a:pt x="866" y="7"/>
                  <a:pt x="867" y="8"/>
                </a:cubicBezTo>
                <a:cubicBezTo>
                  <a:pt x="868" y="8"/>
                  <a:pt x="870" y="10"/>
                  <a:pt x="871" y="10"/>
                </a:cubicBezTo>
                <a:cubicBezTo>
                  <a:pt x="872" y="10"/>
                  <a:pt x="873" y="13"/>
                  <a:pt x="875" y="13"/>
                </a:cubicBezTo>
                <a:cubicBezTo>
                  <a:pt x="876" y="13"/>
                  <a:pt x="878" y="11"/>
                  <a:pt x="879" y="10"/>
                </a:cubicBezTo>
                <a:cubicBezTo>
                  <a:pt x="880" y="10"/>
                  <a:pt x="882" y="9"/>
                  <a:pt x="883" y="8"/>
                </a:cubicBezTo>
                <a:cubicBezTo>
                  <a:pt x="884" y="8"/>
                  <a:pt x="886" y="6"/>
                  <a:pt x="887" y="6"/>
                </a:cubicBezTo>
                <a:cubicBezTo>
                  <a:pt x="888" y="6"/>
                  <a:pt x="890" y="9"/>
                  <a:pt x="891" y="9"/>
                </a:cubicBezTo>
                <a:cubicBezTo>
                  <a:pt x="892" y="9"/>
                  <a:pt x="893" y="7"/>
                  <a:pt x="895" y="7"/>
                </a:cubicBezTo>
                <a:cubicBezTo>
                  <a:pt x="896" y="7"/>
                  <a:pt x="897" y="9"/>
                  <a:pt x="898" y="9"/>
                </a:cubicBezTo>
                <a:cubicBezTo>
                  <a:pt x="900" y="9"/>
                  <a:pt x="901" y="7"/>
                  <a:pt x="903" y="7"/>
                </a:cubicBezTo>
                <a:cubicBezTo>
                  <a:pt x="904" y="7"/>
                  <a:pt x="905" y="9"/>
                  <a:pt x="906" y="9"/>
                </a:cubicBezTo>
                <a:cubicBezTo>
                  <a:pt x="907" y="9"/>
                  <a:pt x="910" y="7"/>
                  <a:pt x="910" y="7"/>
                </a:cubicBezTo>
                <a:cubicBezTo>
                  <a:pt x="911" y="7"/>
                  <a:pt x="914" y="5"/>
                  <a:pt x="915" y="5"/>
                </a:cubicBezTo>
                <a:cubicBezTo>
                  <a:pt x="915" y="5"/>
                  <a:pt x="918" y="7"/>
                  <a:pt x="918" y="7"/>
                </a:cubicBezTo>
                <a:cubicBezTo>
                  <a:pt x="918" y="7"/>
                  <a:pt x="914" y="9"/>
                  <a:pt x="914" y="9"/>
                </a:cubicBezTo>
                <a:cubicBezTo>
                  <a:pt x="915" y="9"/>
                  <a:pt x="917" y="11"/>
                  <a:pt x="918" y="12"/>
                </a:cubicBezTo>
                <a:cubicBezTo>
                  <a:pt x="919" y="12"/>
                  <a:pt x="921" y="10"/>
                  <a:pt x="922" y="9"/>
                </a:cubicBezTo>
                <a:cubicBezTo>
                  <a:pt x="923" y="9"/>
                  <a:pt x="925" y="8"/>
                  <a:pt x="926" y="7"/>
                </a:cubicBezTo>
                <a:cubicBezTo>
                  <a:pt x="927" y="7"/>
                  <a:pt x="929" y="6"/>
                  <a:pt x="930" y="5"/>
                </a:cubicBezTo>
                <a:cubicBezTo>
                  <a:pt x="931" y="5"/>
                  <a:pt x="933" y="8"/>
                  <a:pt x="934" y="8"/>
                </a:cubicBezTo>
                <a:cubicBezTo>
                  <a:pt x="935" y="8"/>
                  <a:pt x="938" y="6"/>
                  <a:pt x="938" y="6"/>
                </a:cubicBezTo>
                <a:cubicBezTo>
                  <a:pt x="939" y="5"/>
                  <a:pt x="941" y="3"/>
                  <a:pt x="942" y="3"/>
                </a:cubicBezTo>
                <a:cubicBezTo>
                  <a:pt x="943" y="3"/>
                  <a:pt x="945" y="5"/>
                  <a:pt x="946" y="6"/>
                </a:cubicBezTo>
                <a:cubicBezTo>
                  <a:pt x="947" y="6"/>
                  <a:pt x="948" y="8"/>
                  <a:pt x="950" y="8"/>
                </a:cubicBezTo>
                <a:cubicBezTo>
                  <a:pt x="950" y="8"/>
                  <a:pt x="953" y="6"/>
                  <a:pt x="954" y="6"/>
                </a:cubicBezTo>
                <a:cubicBezTo>
                  <a:pt x="955" y="6"/>
                  <a:pt x="956" y="8"/>
                  <a:pt x="958" y="8"/>
                </a:cubicBezTo>
                <a:cubicBezTo>
                  <a:pt x="959" y="8"/>
                  <a:pt x="960" y="10"/>
                  <a:pt x="961" y="10"/>
                </a:cubicBezTo>
                <a:cubicBezTo>
                  <a:pt x="962" y="11"/>
                  <a:pt x="965" y="9"/>
                  <a:pt x="965" y="8"/>
                </a:cubicBezTo>
                <a:cubicBezTo>
                  <a:pt x="966" y="8"/>
                  <a:pt x="968" y="7"/>
                  <a:pt x="969" y="6"/>
                </a:cubicBezTo>
                <a:cubicBezTo>
                  <a:pt x="970" y="6"/>
                  <a:pt x="972" y="9"/>
                  <a:pt x="973" y="9"/>
                </a:cubicBezTo>
                <a:cubicBezTo>
                  <a:pt x="974" y="9"/>
                  <a:pt x="976" y="6"/>
                  <a:pt x="977" y="7"/>
                </a:cubicBezTo>
                <a:cubicBezTo>
                  <a:pt x="978" y="7"/>
                  <a:pt x="981" y="9"/>
                  <a:pt x="981" y="9"/>
                </a:cubicBezTo>
                <a:cubicBezTo>
                  <a:pt x="981" y="9"/>
                  <a:pt x="977" y="11"/>
                  <a:pt x="977" y="11"/>
                </a:cubicBezTo>
                <a:cubicBezTo>
                  <a:pt x="978" y="11"/>
                  <a:pt x="979" y="13"/>
                  <a:pt x="981" y="13"/>
                </a:cubicBezTo>
                <a:cubicBezTo>
                  <a:pt x="982" y="13"/>
                  <a:pt x="984" y="11"/>
                  <a:pt x="985" y="11"/>
                </a:cubicBezTo>
                <a:cubicBezTo>
                  <a:pt x="986" y="11"/>
                  <a:pt x="988" y="10"/>
                  <a:pt x="989" y="9"/>
                </a:cubicBezTo>
                <a:cubicBezTo>
                  <a:pt x="990" y="9"/>
                  <a:pt x="992" y="7"/>
                  <a:pt x="993" y="7"/>
                </a:cubicBezTo>
                <a:cubicBezTo>
                  <a:pt x="994" y="7"/>
                  <a:pt x="996" y="9"/>
                  <a:pt x="997" y="9"/>
                </a:cubicBezTo>
                <a:cubicBezTo>
                  <a:pt x="998" y="9"/>
                  <a:pt x="1000" y="7"/>
                  <a:pt x="1001" y="7"/>
                </a:cubicBezTo>
                <a:cubicBezTo>
                  <a:pt x="1002" y="7"/>
                  <a:pt x="1004" y="9"/>
                  <a:pt x="1005" y="9"/>
                </a:cubicBezTo>
                <a:cubicBezTo>
                  <a:pt x="1005" y="10"/>
                  <a:pt x="1008" y="12"/>
                  <a:pt x="1008" y="12"/>
                </a:cubicBezTo>
                <a:cubicBezTo>
                  <a:pt x="1009" y="12"/>
                  <a:pt x="1012" y="10"/>
                  <a:pt x="1012" y="10"/>
                </a:cubicBezTo>
                <a:cubicBezTo>
                  <a:pt x="1012" y="10"/>
                  <a:pt x="1009" y="7"/>
                  <a:pt x="1009" y="7"/>
                </a:cubicBezTo>
                <a:cubicBezTo>
                  <a:pt x="1010" y="7"/>
                  <a:pt x="1011" y="5"/>
                  <a:pt x="1013" y="5"/>
                </a:cubicBezTo>
                <a:cubicBezTo>
                  <a:pt x="1014" y="5"/>
                  <a:pt x="1015" y="8"/>
                  <a:pt x="1017" y="8"/>
                </a:cubicBezTo>
                <a:cubicBezTo>
                  <a:pt x="1017" y="8"/>
                  <a:pt x="1020" y="5"/>
                  <a:pt x="1021" y="6"/>
                </a:cubicBezTo>
                <a:cubicBezTo>
                  <a:pt x="1021" y="6"/>
                  <a:pt x="1024" y="7"/>
                  <a:pt x="1024" y="8"/>
                </a:cubicBezTo>
                <a:cubicBezTo>
                  <a:pt x="1024" y="8"/>
                  <a:pt x="1021" y="10"/>
                  <a:pt x="1020" y="10"/>
                </a:cubicBezTo>
                <a:cubicBezTo>
                  <a:pt x="1022" y="10"/>
                  <a:pt x="1023" y="12"/>
                  <a:pt x="1024" y="12"/>
                </a:cubicBezTo>
                <a:cubicBezTo>
                  <a:pt x="1025" y="12"/>
                  <a:pt x="1027" y="10"/>
                  <a:pt x="1028" y="10"/>
                </a:cubicBezTo>
                <a:cubicBezTo>
                  <a:pt x="1030" y="10"/>
                  <a:pt x="1031" y="9"/>
                  <a:pt x="1032" y="8"/>
                </a:cubicBezTo>
                <a:cubicBezTo>
                  <a:pt x="1033" y="8"/>
                  <a:pt x="1035" y="6"/>
                  <a:pt x="1036" y="6"/>
                </a:cubicBezTo>
                <a:cubicBezTo>
                  <a:pt x="1037" y="6"/>
                  <a:pt x="1039" y="8"/>
                  <a:pt x="1040" y="8"/>
                </a:cubicBezTo>
                <a:cubicBezTo>
                  <a:pt x="1041" y="8"/>
                  <a:pt x="1043" y="6"/>
                  <a:pt x="1044" y="6"/>
                </a:cubicBezTo>
                <a:cubicBezTo>
                  <a:pt x="1045" y="6"/>
                  <a:pt x="1047" y="8"/>
                  <a:pt x="1048" y="8"/>
                </a:cubicBezTo>
                <a:cubicBezTo>
                  <a:pt x="1049" y="8"/>
                  <a:pt x="1051" y="6"/>
                  <a:pt x="1052" y="6"/>
                </a:cubicBezTo>
                <a:cubicBezTo>
                  <a:pt x="1053" y="6"/>
                  <a:pt x="1054" y="9"/>
                  <a:pt x="1056" y="9"/>
                </a:cubicBezTo>
                <a:cubicBezTo>
                  <a:pt x="1057" y="9"/>
                  <a:pt x="1059" y="6"/>
                  <a:pt x="1060" y="7"/>
                </a:cubicBezTo>
                <a:cubicBezTo>
                  <a:pt x="1061" y="7"/>
                  <a:pt x="1063" y="8"/>
                  <a:pt x="1064" y="9"/>
                </a:cubicBezTo>
                <a:cubicBezTo>
                  <a:pt x="1067" y="11"/>
                  <a:pt x="1067" y="11"/>
                  <a:pt x="1067" y="11"/>
                </a:cubicBezTo>
                <a:cubicBezTo>
                  <a:pt x="1069" y="12"/>
                  <a:pt x="1070" y="13"/>
                  <a:pt x="1071" y="13"/>
                </a:cubicBezTo>
                <a:cubicBezTo>
                  <a:pt x="1072" y="13"/>
                  <a:pt x="1074" y="11"/>
                  <a:pt x="1075" y="11"/>
                </a:cubicBezTo>
                <a:cubicBezTo>
                  <a:pt x="1076" y="11"/>
                  <a:pt x="1078" y="14"/>
                  <a:pt x="1079" y="14"/>
                </a:cubicBezTo>
                <a:cubicBezTo>
                  <a:pt x="1079" y="13"/>
                  <a:pt x="1083" y="12"/>
                  <a:pt x="1083" y="12"/>
                </a:cubicBezTo>
                <a:cubicBezTo>
                  <a:pt x="1083" y="11"/>
                  <a:pt x="1079" y="9"/>
                  <a:pt x="1079" y="9"/>
                </a:cubicBezTo>
                <a:cubicBezTo>
                  <a:pt x="1079" y="9"/>
                  <a:pt x="1078" y="10"/>
                  <a:pt x="1077" y="10"/>
                </a:cubicBezTo>
                <a:cubicBezTo>
                  <a:pt x="1076" y="11"/>
                  <a:pt x="1075" y="11"/>
                  <a:pt x="1075" y="11"/>
                </a:cubicBezTo>
                <a:cubicBezTo>
                  <a:pt x="1075" y="11"/>
                  <a:pt x="1071" y="10"/>
                  <a:pt x="1071" y="9"/>
                </a:cubicBezTo>
                <a:cubicBezTo>
                  <a:pt x="1071" y="9"/>
                  <a:pt x="1075" y="7"/>
                  <a:pt x="1076" y="7"/>
                </a:cubicBezTo>
                <a:cubicBezTo>
                  <a:pt x="1077" y="7"/>
                  <a:pt x="1078" y="9"/>
                  <a:pt x="1079" y="9"/>
                </a:cubicBezTo>
                <a:cubicBezTo>
                  <a:pt x="1081" y="9"/>
                  <a:pt x="1082" y="7"/>
                  <a:pt x="1083" y="7"/>
                </a:cubicBezTo>
                <a:cubicBezTo>
                  <a:pt x="1085" y="7"/>
                  <a:pt x="1086" y="9"/>
                  <a:pt x="1087" y="9"/>
                </a:cubicBezTo>
                <a:cubicBezTo>
                  <a:pt x="1088" y="10"/>
                  <a:pt x="1090" y="12"/>
                  <a:pt x="1091" y="12"/>
                </a:cubicBezTo>
                <a:cubicBezTo>
                  <a:pt x="1092" y="12"/>
                  <a:pt x="1094" y="10"/>
                  <a:pt x="1095" y="10"/>
                </a:cubicBezTo>
                <a:cubicBezTo>
                  <a:pt x="1096" y="9"/>
                  <a:pt x="1098" y="8"/>
                  <a:pt x="1099" y="8"/>
                </a:cubicBezTo>
                <a:cubicBezTo>
                  <a:pt x="1100" y="7"/>
                  <a:pt x="1102" y="10"/>
                  <a:pt x="1103" y="10"/>
                </a:cubicBezTo>
                <a:cubicBezTo>
                  <a:pt x="1104" y="10"/>
                  <a:pt x="1106" y="8"/>
                  <a:pt x="1107" y="8"/>
                </a:cubicBezTo>
                <a:cubicBezTo>
                  <a:pt x="1108" y="8"/>
                  <a:pt x="1109" y="10"/>
                  <a:pt x="1111" y="10"/>
                </a:cubicBezTo>
                <a:cubicBezTo>
                  <a:pt x="1112" y="10"/>
                  <a:pt x="1113" y="12"/>
                  <a:pt x="1114" y="12"/>
                </a:cubicBezTo>
                <a:cubicBezTo>
                  <a:pt x="1116" y="12"/>
                  <a:pt x="1117" y="10"/>
                  <a:pt x="1118" y="10"/>
                </a:cubicBezTo>
                <a:cubicBezTo>
                  <a:pt x="1120" y="10"/>
                  <a:pt x="1121" y="8"/>
                  <a:pt x="1123" y="8"/>
                </a:cubicBezTo>
                <a:cubicBezTo>
                  <a:pt x="1124" y="8"/>
                  <a:pt x="1125" y="11"/>
                  <a:pt x="1126" y="10"/>
                </a:cubicBezTo>
                <a:cubicBezTo>
                  <a:pt x="1128" y="10"/>
                  <a:pt x="1129" y="8"/>
                  <a:pt x="1130" y="8"/>
                </a:cubicBezTo>
                <a:cubicBezTo>
                  <a:pt x="1132" y="8"/>
                  <a:pt x="1133" y="11"/>
                  <a:pt x="1134" y="11"/>
                </a:cubicBezTo>
                <a:cubicBezTo>
                  <a:pt x="1135" y="11"/>
                  <a:pt x="1138" y="8"/>
                  <a:pt x="1138" y="9"/>
                </a:cubicBezTo>
                <a:cubicBezTo>
                  <a:pt x="1139" y="9"/>
                  <a:pt x="1141" y="10"/>
                  <a:pt x="1142" y="11"/>
                </a:cubicBezTo>
                <a:cubicBezTo>
                  <a:pt x="1143" y="11"/>
                  <a:pt x="1145" y="12"/>
                  <a:pt x="1146" y="13"/>
                </a:cubicBezTo>
                <a:cubicBezTo>
                  <a:pt x="1146" y="14"/>
                  <a:pt x="1142" y="15"/>
                  <a:pt x="1142" y="15"/>
                </a:cubicBezTo>
                <a:cubicBezTo>
                  <a:pt x="1142" y="16"/>
                  <a:pt x="1145" y="17"/>
                  <a:pt x="1145" y="18"/>
                </a:cubicBezTo>
                <a:cubicBezTo>
                  <a:pt x="1146" y="18"/>
                  <a:pt x="1148" y="20"/>
                  <a:pt x="1149" y="20"/>
                </a:cubicBezTo>
                <a:cubicBezTo>
                  <a:pt x="1150" y="20"/>
                  <a:pt x="1152" y="18"/>
                  <a:pt x="1153" y="18"/>
                </a:cubicBezTo>
                <a:cubicBezTo>
                  <a:pt x="1154" y="19"/>
                  <a:pt x="1156" y="19"/>
                  <a:pt x="1157" y="20"/>
                </a:cubicBezTo>
                <a:cubicBezTo>
                  <a:pt x="1157" y="20"/>
                  <a:pt x="1161" y="18"/>
                  <a:pt x="1161" y="18"/>
                </a:cubicBezTo>
                <a:cubicBezTo>
                  <a:pt x="1161" y="18"/>
                  <a:pt x="1158" y="16"/>
                  <a:pt x="1157" y="16"/>
                </a:cubicBezTo>
                <a:cubicBezTo>
                  <a:pt x="1157" y="16"/>
                  <a:pt x="1154" y="18"/>
                  <a:pt x="1153" y="18"/>
                </a:cubicBezTo>
                <a:cubicBezTo>
                  <a:pt x="1153" y="18"/>
                  <a:pt x="1150" y="16"/>
                  <a:pt x="1149" y="15"/>
                </a:cubicBezTo>
                <a:cubicBezTo>
                  <a:pt x="1149" y="15"/>
                  <a:pt x="1146" y="14"/>
                  <a:pt x="1146" y="13"/>
                </a:cubicBezTo>
                <a:cubicBezTo>
                  <a:pt x="1146" y="13"/>
                  <a:pt x="1150" y="12"/>
                  <a:pt x="1150" y="11"/>
                </a:cubicBezTo>
                <a:cubicBezTo>
                  <a:pt x="1150" y="10"/>
                  <a:pt x="1147" y="10"/>
                  <a:pt x="1146" y="9"/>
                </a:cubicBezTo>
                <a:cubicBezTo>
                  <a:pt x="1146" y="8"/>
                  <a:pt x="1150" y="7"/>
                  <a:pt x="1150" y="7"/>
                </a:cubicBezTo>
                <a:cubicBezTo>
                  <a:pt x="1154" y="9"/>
                  <a:pt x="1154" y="9"/>
                  <a:pt x="1154" y="9"/>
                </a:cubicBezTo>
                <a:cubicBezTo>
                  <a:pt x="1154" y="9"/>
                  <a:pt x="1157" y="11"/>
                  <a:pt x="1158" y="11"/>
                </a:cubicBezTo>
                <a:cubicBezTo>
                  <a:pt x="1158" y="11"/>
                  <a:pt x="1161" y="10"/>
                  <a:pt x="1162" y="9"/>
                </a:cubicBezTo>
                <a:cubicBezTo>
                  <a:pt x="1163" y="9"/>
                  <a:pt x="1165" y="7"/>
                  <a:pt x="1166" y="7"/>
                </a:cubicBezTo>
                <a:cubicBezTo>
                  <a:pt x="1167" y="7"/>
                  <a:pt x="1169" y="9"/>
                  <a:pt x="1170" y="9"/>
                </a:cubicBezTo>
                <a:cubicBezTo>
                  <a:pt x="1171" y="9"/>
                  <a:pt x="1172" y="12"/>
                  <a:pt x="1173" y="12"/>
                </a:cubicBezTo>
                <a:cubicBezTo>
                  <a:pt x="1174" y="12"/>
                  <a:pt x="1177" y="10"/>
                  <a:pt x="1178" y="10"/>
                </a:cubicBezTo>
                <a:cubicBezTo>
                  <a:pt x="1178" y="9"/>
                  <a:pt x="1180" y="8"/>
                  <a:pt x="1182" y="8"/>
                </a:cubicBezTo>
                <a:cubicBezTo>
                  <a:pt x="1183" y="7"/>
                  <a:pt x="1184" y="10"/>
                  <a:pt x="1185" y="10"/>
                </a:cubicBezTo>
                <a:cubicBezTo>
                  <a:pt x="1187" y="10"/>
                  <a:pt x="1188" y="8"/>
                  <a:pt x="1189" y="8"/>
                </a:cubicBezTo>
                <a:cubicBezTo>
                  <a:pt x="1190" y="8"/>
                  <a:pt x="1193" y="10"/>
                  <a:pt x="1193" y="10"/>
                </a:cubicBezTo>
                <a:cubicBezTo>
                  <a:pt x="1194" y="10"/>
                  <a:pt x="1196" y="12"/>
                  <a:pt x="1197" y="12"/>
                </a:cubicBezTo>
                <a:cubicBezTo>
                  <a:pt x="1198" y="12"/>
                  <a:pt x="1200" y="11"/>
                  <a:pt x="1201" y="10"/>
                </a:cubicBezTo>
                <a:cubicBezTo>
                  <a:pt x="1202" y="10"/>
                  <a:pt x="1205" y="8"/>
                  <a:pt x="1205" y="8"/>
                </a:cubicBezTo>
                <a:cubicBezTo>
                  <a:pt x="1205" y="8"/>
                  <a:pt x="1209" y="10"/>
                  <a:pt x="1209" y="10"/>
                </a:cubicBezTo>
                <a:cubicBezTo>
                  <a:pt x="1209" y="11"/>
                  <a:pt x="1205" y="13"/>
                  <a:pt x="1205" y="13"/>
                </a:cubicBezTo>
                <a:cubicBezTo>
                  <a:pt x="1206" y="13"/>
                  <a:pt x="1207" y="15"/>
                  <a:pt x="1209" y="15"/>
                </a:cubicBezTo>
                <a:cubicBezTo>
                  <a:pt x="1209" y="15"/>
                  <a:pt x="1213" y="13"/>
                  <a:pt x="1213" y="13"/>
                </a:cubicBezTo>
                <a:cubicBezTo>
                  <a:pt x="1213" y="13"/>
                  <a:pt x="1212" y="12"/>
                  <a:pt x="1211" y="12"/>
                </a:cubicBezTo>
                <a:cubicBezTo>
                  <a:pt x="1210" y="11"/>
                  <a:pt x="1209" y="10"/>
                  <a:pt x="1209" y="10"/>
                </a:cubicBezTo>
                <a:cubicBezTo>
                  <a:pt x="1210" y="10"/>
                  <a:pt x="1212" y="8"/>
                  <a:pt x="1213" y="8"/>
                </a:cubicBezTo>
                <a:cubicBezTo>
                  <a:pt x="1214" y="8"/>
                  <a:pt x="1216" y="11"/>
                  <a:pt x="1217" y="11"/>
                </a:cubicBezTo>
                <a:cubicBezTo>
                  <a:pt x="1218" y="10"/>
                  <a:pt x="1220" y="9"/>
                  <a:pt x="1221" y="9"/>
                </a:cubicBezTo>
                <a:cubicBezTo>
                  <a:pt x="1221" y="8"/>
                  <a:pt x="1225" y="6"/>
                  <a:pt x="1225" y="7"/>
                </a:cubicBezTo>
                <a:cubicBezTo>
                  <a:pt x="1226" y="7"/>
                  <a:pt x="1228" y="8"/>
                  <a:pt x="1229" y="9"/>
                </a:cubicBezTo>
                <a:cubicBezTo>
                  <a:pt x="1232" y="11"/>
                  <a:pt x="1232" y="11"/>
                  <a:pt x="1232" y="11"/>
                </a:cubicBezTo>
                <a:cubicBezTo>
                  <a:pt x="1236" y="13"/>
                  <a:pt x="1236" y="13"/>
                  <a:pt x="1236" y="13"/>
                </a:cubicBezTo>
                <a:cubicBezTo>
                  <a:pt x="1237" y="14"/>
                  <a:pt x="1239" y="16"/>
                  <a:pt x="1240" y="16"/>
                </a:cubicBezTo>
                <a:cubicBezTo>
                  <a:pt x="1241" y="16"/>
                  <a:pt x="1243" y="14"/>
                  <a:pt x="1244" y="14"/>
                </a:cubicBezTo>
                <a:cubicBezTo>
                  <a:pt x="1248" y="12"/>
                  <a:pt x="1248" y="12"/>
                  <a:pt x="1248" y="12"/>
                </a:cubicBezTo>
                <a:cubicBezTo>
                  <a:pt x="1252" y="9"/>
                  <a:pt x="1252" y="9"/>
                  <a:pt x="1252" y="9"/>
                </a:cubicBezTo>
                <a:cubicBezTo>
                  <a:pt x="1253" y="9"/>
                  <a:pt x="1255" y="8"/>
                  <a:pt x="1256" y="7"/>
                </a:cubicBezTo>
                <a:cubicBezTo>
                  <a:pt x="1257" y="7"/>
                  <a:pt x="1260" y="9"/>
                  <a:pt x="1260" y="10"/>
                </a:cubicBezTo>
                <a:cubicBezTo>
                  <a:pt x="1261" y="10"/>
                  <a:pt x="1263" y="12"/>
                  <a:pt x="1264" y="12"/>
                </a:cubicBezTo>
                <a:cubicBezTo>
                  <a:pt x="1264" y="12"/>
                  <a:pt x="1267" y="10"/>
                  <a:pt x="1268" y="10"/>
                </a:cubicBezTo>
                <a:cubicBezTo>
                  <a:pt x="1268" y="10"/>
                  <a:pt x="1272" y="8"/>
                  <a:pt x="1272" y="8"/>
                </a:cubicBezTo>
                <a:cubicBezTo>
                  <a:pt x="1273" y="8"/>
                  <a:pt x="1275" y="10"/>
                  <a:pt x="1276" y="10"/>
                </a:cubicBezTo>
                <a:cubicBezTo>
                  <a:pt x="1277" y="11"/>
                  <a:pt x="1278" y="12"/>
                  <a:pt x="1279" y="12"/>
                </a:cubicBezTo>
                <a:cubicBezTo>
                  <a:pt x="1280" y="13"/>
                  <a:pt x="1282" y="15"/>
                  <a:pt x="1283" y="15"/>
                </a:cubicBezTo>
                <a:cubicBezTo>
                  <a:pt x="1284" y="15"/>
                  <a:pt x="1287" y="12"/>
                  <a:pt x="1287" y="13"/>
                </a:cubicBezTo>
                <a:cubicBezTo>
                  <a:pt x="1289" y="13"/>
                  <a:pt x="1290" y="14"/>
                  <a:pt x="1291" y="15"/>
                </a:cubicBezTo>
                <a:cubicBezTo>
                  <a:pt x="1292" y="15"/>
                  <a:pt x="1294" y="17"/>
                  <a:pt x="1295" y="17"/>
                </a:cubicBezTo>
                <a:cubicBezTo>
                  <a:pt x="1295" y="17"/>
                  <a:pt x="1299" y="15"/>
                  <a:pt x="1299" y="15"/>
                </a:cubicBezTo>
                <a:cubicBezTo>
                  <a:pt x="1299" y="15"/>
                  <a:pt x="1295" y="13"/>
                  <a:pt x="1295" y="13"/>
                </a:cubicBezTo>
                <a:cubicBezTo>
                  <a:pt x="1296" y="13"/>
                  <a:pt x="1298" y="11"/>
                  <a:pt x="1299" y="11"/>
                </a:cubicBezTo>
                <a:cubicBezTo>
                  <a:pt x="1301" y="11"/>
                  <a:pt x="1302" y="13"/>
                  <a:pt x="1303" y="13"/>
                </a:cubicBezTo>
                <a:cubicBezTo>
                  <a:pt x="1304" y="13"/>
                  <a:pt x="1305" y="15"/>
                  <a:pt x="1307" y="15"/>
                </a:cubicBezTo>
                <a:cubicBezTo>
                  <a:pt x="1308" y="15"/>
                  <a:pt x="1310" y="13"/>
                  <a:pt x="1311" y="13"/>
                </a:cubicBezTo>
                <a:cubicBezTo>
                  <a:pt x="1312" y="13"/>
                  <a:pt x="1313" y="15"/>
                  <a:pt x="1315" y="15"/>
                </a:cubicBezTo>
                <a:cubicBezTo>
                  <a:pt x="1316" y="15"/>
                  <a:pt x="1318" y="13"/>
                  <a:pt x="1319" y="13"/>
                </a:cubicBezTo>
                <a:cubicBezTo>
                  <a:pt x="1319" y="13"/>
                  <a:pt x="1322" y="16"/>
                  <a:pt x="1322" y="16"/>
                </a:cubicBezTo>
                <a:cubicBezTo>
                  <a:pt x="1324" y="15"/>
                  <a:pt x="1326" y="14"/>
                  <a:pt x="1327" y="14"/>
                </a:cubicBezTo>
                <a:cubicBezTo>
                  <a:pt x="1331" y="12"/>
                  <a:pt x="1331" y="12"/>
                  <a:pt x="1331" y="12"/>
                </a:cubicBezTo>
                <a:cubicBezTo>
                  <a:pt x="1331" y="11"/>
                  <a:pt x="1334" y="9"/>
                  <a:pt x="1335" y="9"/>
                </a:cubicBezTo>
                <a:cubicBezTo>
                  <a:pt x="1336" y="9"/>
                  <a:pt x="1337" y="12"/>
                  <a:pt x="1338" y="12"/>
                </a:cubicBezTo>
                <a:cubicBezTo>
                  <a:pt x="1339" y="12"/>
                  <a:pt x="1342" y="9"/>
                  <a:pt x="1343" y="10"/>
                </a:cubicBezTo>
                <a:cubicBezTo>
                  <a:pt x="1344" y="10"/>
                  <a:pt x="1345" y="11"/>
                  <a:pt x="1346" y="12"/>
                </a:cubicBezTo>
                <a:cubicBezTo>
                  <a:pt x="1347" y="12"/>
                  <a:pt x="1349" y="14"/>
                  <a:pt x="1350" y="14"/>
                </a:cubicBezTo>
                <a:cubicBezTo>
                  <a:pt x="1351" y="14"/>
                  <a:pt x="1354" y="12"/>
                  <a:pt x="1354" y="12"/>
                </a:cubicBezTo>
                <a:cubicBezTo>
                  <a:pt x="1355" y="12"/>
                  <a:pt x="1357" y="10"/>
                  <a:pt x="1358" y="10"/>
                </a:cubicBezTo>
                <a:cubicBezTo>
                  <a:pt x="1359" y="10"/>
                  <a:pt x="1361" y="12"/>
                  <a:pt x="1362" y="12"/>
                </a:cubicBezTo>
                <a:cubicBezTo>
                  <a:pt x="1363" y="12"/>
                  <a:pt x="1365" y="10"/>
                  <a:pt x="1366" y="10"/>
                </a:cubicBezTo>
                <a:cubicBezTo>
                  <a:pt x="1367" y="10"/>
                  <a:pt x="1369" y="13"/>
                  <a:pt x="1370" y="13"/>
                </a:cubicBezTo>
                <a:cubicBezTo>
                  <a:pt x="1371" y="13"/>
                  <a:pt x="1373" y="11"/>
                  <a:pt x="1374" y="10"/>
                </a:cubicBezTo>
                <a:cubicBezTo>
                  <a:pt x="1375" y="10"/>
                  <a:pt x="1377" y="13"/>
                  <a:pt x="1378" y="13"/>
                </a:cubicBezTo>
                <a:cubicBezTo>
                  <a:pt x="1378" y="13"/>
                  <a:pt x="1381" y="11"/>
                  <a:pt x="1382" y="11"/>
                </a:cubicBezTo>
                <a:cubicBezTo>
                  <a:pt x="1382" y="10"/>
                  <a:pt x="1385" y="9"/>
                  <a:pt x="1386" y="9"/>
                </a:cubicBezTo>
                <a:cubicBezTo>
                  <a:pt x="1386" y="9"/>
                  <a:pt x="1390" y="11"/>
                  <a:pt x="1390" y="11"/>
                </a:cubicBezTo>
                <a:cubicBezTo>
                  <a:pt x="1390" y="11"/>
                  <a:pt x="1385" y="13"/>
                  <a:pt x="1386" y="13"/>
                </a:cubicBezTo>
                <a:cubicBezTo>
                  <a:pt x="1386" y="13"/>
                  <a:pt x="1388" y="15"/>
                  <a:pt x="1389" y="15"/>
                </a:cubicBezTo>
                <a:cubicBezTo>
                  <a:pt x="1390" y="15"/>
                  <a:pt x="1392" y="13"/>
                  <a:pt x="1393" y="13"/>
                </a:cubicBezTo>
                <a:cubicBezTo>
                  <a:pt x="1395" y="13"/>
                  <a:pt x="1396" y="15"/>
                  <a:pt x="1397" y="15"/>
                </a:cubicBezTo>
                <a:cubicBezTo>
                  <a:pt x="1398" y="16"/>
                  <a:pt x="1400" y="13"/>
                  <a:pt x="1401" y="13"/>
                </a:cubicBezTo>
                <a:cubicBezTo>
                  <a:pt x="1403" y="13"/>
                  <a:pt x="1404" y="16"/>
                  <a:pt x="1405" y="16"/>
                </a:cubicBezTo>
                <a:cubicBezTo>
                  <a:pt x="1406" y="16"/>
                  <a:pt x="1408" y="14"/>
                  <a:pt x="1409" y="14"/>
                </a:cubicBezTo>
                <a:cubicBezTo>
                  <a:pt x="1410" y="14"/>
                  <a:pt x="1412" y="16"/>
                  <a:pt x="1413" y="16"/>
                </a:cubicBezTo>
                <a:cubicBezTo>
                  <a:pt x="1413" y="16"/>
                  <a:pt x="1417" y="14"/>
                  <a:pt x="1417" y="14"/>
                </a:cubicBezTo>
                <a:cubicBezTo>
                  <a:pt x="1417" y="14"/>
                  <a:pt x="1413" y="12"/>
                  <a:pt x="1413" y="12"/>
                </a:cubicBezTo>
                <a:cubicBezTo>
                  <a:pt x="1415" y="11"/>
                  <a:pt x="1416" y="9"/>
                  <a:pt x="1417" y="9"/>
                </a:cubicBezTo>
                <a:cubicBezTo>
                  <a:pt x="1418" y="9"/>
                  <a:pt x="1420" y="11"/>
                  <a:pt x="1421" y="12"/>
                </a:cubicBezTo>
                <a:cubicBezTo>
                  <a:pt x="1421" y="12"/>
                  <a:pt x="1424" y="14"/>
                  <a:pt x="1425" y="14"/>
                </a:cubicBezTo>
                <a:cubicBezTo>
                  <a:pt x="1426" y="14"/>
                  <a:pt x="1428" y="12"/>
                  <a:pt x="1429" y="12"/>
                </a:cubicBezTo>
                <a:cubicBezTo>
                  <a:pt x="1429" y="12"/>
                  <a:pt x="1433" y="10"/>
                  <a:pt x="1433" y="10"/>
                </a:cubicBezTo>
                <a:cubicBezTo>
                  <a:pt x="1433" y="10"/>
                  <a:pt x="1437" y="12"/>
                  <a:pt x="1437" y="12"/>
                </a:cubicBezTo>
                <a:cubicBezTo>
                  <a:pt x="1437" y="12"/>
                  <a:pt x="1433" y="14"/>
                  <a:pt x="1433" y="14"/>
                </a:cubicBezTo>
                <a:cubicBezTo>
                  <a:pt x="1434" y="14"/>
                  <a:pt x="1435" y="16"/>
                  <a:pt x="1436" y="16"/>
                </a:cubicBezTo>
                <a:cubicBezTo>
                  <a:pt x="1437" y="16"/>
                  <a:pt x="1440" y="15"/>
                  <a:pt x="1440" y="14"/>
                </a:cubicBezTo>
                <a:cubicBezTo>
                  <a:pt x="1440" y="14"/>
                  <a:pt x="1437" y="12"/>
                  <a:pt x="1437" y="12"/>
                </a:cubicBezTo>
                <a:cubicBezTo>
                  <a:pt x="1438" y="12"/>
                  <a:pt x="1440" y="10"/>
                  <a:pt x="1441" y="10"/>
                </a:cubicBezTo>
                <a:cubicBezTo>
                  <a:pt x="1442" y="10"/>
                  <a:pt x="1443" y="12"/>
                  <a:pt x="1445" y="12"/>
                </a:cubicBezTo>
                <a:cubicBezTo>
                  <a:pt x="1445" y="12"/>
                  <a:pt x="1448" y="10"/>
                  <a:pt x="1449" y="10"/>
                </a:cubicBezTo>
                <a:cubicBezTo>
                  <a:pt x="1450" y="11"/>
                  <a:pt x="1452" y="12"/>
                  <a:pt x="1452" y="13"/>
                </a:cubicBezTo>
                <a:cubicBezTo>
                  <a:pt x="1453" y="13"/>
                  <a:pt x="1455" y="15"/>
                  <a:pt x="1456" y="15"/>
                </a:cubicBezTo>
                <a:cubicBezTo>
                  <a:pt x="1456" y="15"/>
                  <a:pt x="1460" y="13"/>
                  <a:pt x="1460" y="13"/>
                </a:cubicBezTo>
                <a:cubicBezTo>
                  <a:pt x="1460" y="13"/>
                  <a:pt x="1457" y="10"/>
                  <a:pt x="1457" y="10"/>
                </a:cubicBezTo>
                <a:cubicBezTo>
                  <a:pt x="1458" y="10"/>
                  <a:pt x="1459" y="8"/>
                  <a:pt x="1461" y="8"/>
                </a:cubicBezTo>
                <a:cubicBezTo>
                  <a:pt x="1461" y="8"/>
                  <a:pt x="1464" y="10"/>
                  <a:pt x="1464" y="11"/>
                </a:cubicBezTo>
                <a:cubicBezTo>
                  <a:pt x="1465" y="11"/>
                  <a:pt x="1467" y="13"/>
                  <a:pt x="1468" y="13"/>
                </a:cubicBezTo>
                <a:cubicBezTo>
                  <a:pt x="1469" y="13"/>
                  <a:pt x="1471" y="11"/>
                  <a:pt x="1472" y="11"/>
                </a:cubicBezTo>
                <a:cubicBezTo>
                  <a:pt x="1473" y="11"/>
                  <a:pt x="1475" y="13"/>
                  <a:pt x="1476" y="13"/>
                </a:cubicBezTo>
                <a:cubicBezTo>
                  <a:pt x="1477" y="13"/>
                  <a:pt x="1479" y="11"/>
                  <a:pt x="1480" y="11"/>
                </a:cubicBezTo>
                <a:cubicBezTo>
                  <a:pt x="1481" y="11"/>
                  <a:pt x="1483" y="14"/>
                  <a:pt x="1484" y="13"/>
                </a:cubicBezTo>
                <a:cubicBezTo>
                  <a:pt x="1485" y="13"/>
                  <a:pt x="1487" y="12"/>
                  <a:pt x="1488" y="11"/>
                </a:cubicBezTo>
                <a:cubicBezTo>
                  <a:pt x="1488" y="11"/>
                  <a:pt x="1491" y="9"/>
                  <a:pt x="1492" y="9"/>
                </a:cubicBezTo>
                <a:cubicBezTo>
                  <a:pt x="1492" y="9"/>
                  <a:pt x="1496" y="11"/>
                  <a:pt x="1496" y="12"/>
                </a:cubicBezTo>
                <a:cubicBezTo>
                  <a:pt x="1496" y="12"/>
                  <a:pt x="1491" y="14"/>
                  <a:pt x="1492" y="14"/>
                </a:cubicBezTo>
                <a:cubicBezTo>
                  <a:pt x="1492" y="14"/>
                  <a:pt x="1495" y="16"/>
                  <a:pt x="1495" y="16"/>
                </a:cubicBezTo>
                <a:cubicBezTo>
                  <a:pt x="1496" y="16"/>
                  <a:pt x="1499" y="14"/>
                  <a:pt x="1499" y="14"/>
                </a:cubicBezTo>
                <a:cubicBezTo>
                  <a:pt x="1500" y="14"/>
                  <a:pt x="1503" y="12"/>
                  <a:pt x="1504" y="12"/>
                </a:cubicBezTo>
                <a:cubicBezTo>
                  <a:pt x="1504" y="12"/>
                  <a:pt x="1507" y="14"/>
                  <a:pt x="1507" y="14"/>
                </a:cubicBezTo>
                <a:cubicBezTo>
                  <a:pt x="1509" y="15"/>
                  <a:pt x="1510" y="16"/>
                  <a:pt x="1511" y="16"/>
                </a:cubicBezTo>
                <a:cubicBezTo>
                  <a:pt x="1510" y="16"/>
                  <a:pt x="1508" y="18"/>
                  <a:pt x="1507" y="18"/>
                </a:cubicBezTo>
                <a:cubicBezTo>
                  <a:pt x="1506" y="18"/>
                  <a:pt x="1504" y="16"/>
                  <a:pt x="1503" y="16"/>
                </a:cubicBezTo>
                <a:cubicBezTo>
                  <a:pt x="1503" y="16"/>
                  <a:pt x="1499" y="18"/>
                  <a:pt x="1499" y="18"/>
                </a:cubicBezTo>
                <a:cubicBezTo>
                  <a:pt x="1499" y="18"/>
                  <a:pt x="1503" y="20"/>
                  <a:pt x="1503" y="20"/>
                </a:cubicBezTo>
                <a:cubicBezTo>
                  <a:pt x="1504" y="20"/>
                  <a:pt x="1506" y="18"/>
                  <a:pt x="1507" y="18"/>
                </a:cubicBezTo>
                <a:cubicBezTo>
                  <a:pt x="1508" y="18"/>
                  <a:pt x="1509" y="21"/>
                  <a:pt x="1511" y="21"/>
                </a:cubicBezTo>
                <a:cubicBezTo>
                  <a:pt x="1512" y="21"/>
                  <a:pt x="1513" y="19"/>
                  <a:pt x="1515" y="19"/>
                </a:cubicBezTo>
                <a:cubicBezTo>
                  <a:pt x="1515" y="18"/>
                  <a:pt x="1511" y="17"/>
                  <a:pt x="1511" y="16"/>
                </a:cubicBezTo>
                <a:cubicBezTo>
                  <a:pt x="1511" y="16"/>
                  <a:pt x="1515" y="15"/>
                  <a:pt x="1515" y="14"/>
                </a:cubicBezTo>
                <a:cubicBezTo>
                  <a:pt x="1516" y="14"/>
                  <a:pt x="1518" y="12"/>
                  <a:pt x="1519" y="12"/>
                </a:cubicBezTo>
                <a:cubicBezTo>
                  <a:pt x="1520" y="12"/>
                  <a:pt x="1522" y="14"/>
                  <a:pt x="1523" y="14"/>
                </a:cubicBezTo>
                <a:cubicBezTo>
                  <a:pt x="1524" y="14"/>
                  <a:pt x="1527" y="13"/>
                  <a:pt x="1527" y="12"/>
                </a:cubicBezTo>
                <a:cubicBezTo>
                  <a:pt x="1528" y="12"/>
                  <a:pt x="1530" y="10"/>
                  <a:pt x="1531" y="10"/>
                </a:cubicBezTo>
                <a:cubicBezTo>
                  <a:pt x="1532" y="10"/>
                  <a:pt x="1534" y="12"/>
                  <a:pt x="1535" y="13"/>
                </a:cubicBezTo>
                <a:cubicBezTo>
                  <a:pt x="1535" y="13"/>
                  <a:pt x="1538" y="15"/>
                  <a:pt x="1539" y="15"/>
                </a:cubicBezTo>
                <a:cubicBezTo>
                  <a:pt x="1539" y="15"/>
                  <a:pt x="1542" y="13"/>
                  <a:pt x="1543" y="13"/>
                </a:cubicBezTo>
                <a:cubicBezTo>
                  <a:pt x="1544" y="12"/>
                  <a:pt x="1546" y="11"/>
                  <a:pt x="1547" y="11"/>
                </a:cubicBezTo>
                <a:cubicBezTo>
                  <a:pt x="1548" y="11"/>
                  <a:pt x="1550" y="13"/>
                  <a:pt x="1551" y="13"/>
                </a:cubicBezTo>
                <a:cubicBezTo>
                  <a:pt x="1552" y="13"/>
                  <a:pt x="1553" y="11"/>
                  <a:pt x="1555" y="11"/>
                </a:cubicBezTo>
                <a:cubicBezTo>
                  <a:pt x="1556" y="11"/>
                  <a:pt x="1557" y="13"/>
                  <a:pt x="1558" y="13"/>
                </a:cubicBezTo>
                <a:cubicBezTo>
                  <a:pt x="1560" y="13"/>
                  <a:pt x="1561" y="11"/>
                  <a:pt x="1563" y="11"/>
                </a:cubicBezTo>
                <a:cubicBezTo>
                  <a:pt x="1564" y="11"/>
                  <a:pt x="1565" y="13"/>
                  <a:pt x="1566" y="13"/>
                </a:cubicBezTo>
                <a:cubicBezTo>
                  <a:pt x="1567" y="13"/>
                  <a:pt x="1570" y="11"/>
                  <a:pt x="1570" y="11"/>
                </a:cubicBezTo>
                <a:cubicBezTo>
                  <a:pt x="1571" y="11"/>
                  <a:pt x="1574" y="13"/>
                  <a:pt x="1574" y="14"/>
                </a:cubicBezTo>
                <a:cubicBezTo>
                  <a:pt x="1574" y="14"/>
                  <a:pt x="1570" y="15"/>
                  <a:pt x="1570" y="16"/>
                </a:cubicBezTo>
                <a:cubicBezTo>
                  <a:pt x="1570" y="16"/>
                  <a:pt x="1573" y="18"/>
                  <a:pt x="1574" y="18"/>
                </a:cubicBezTo>
                <a:cubicBezTo>
                  <a:pt x="1574" y="18"/>
                  <a:pt x="1578" y="16"/>
                  <a:pt x="1578" y="16"/>
                </a:cubicBezTo>
                <a:cubicBezTo>
                  <a:pt x="1578" y="15"/>
                  <a:pt x="1574" y="14"/>
                  <a:pt x="1574" y="14"/>
                </a:cubicBezTo>
                <a:cubicBezTo>
                  <a:pt x="1574" y="13"/>
                  <a:pt x="1578" y="12"/>
                  <a:pt x="1578" y="12"/>
                </a:cubicBezTo>
                <a:cubicBezTo>
                  <a:pt x="1578" y="11"/>
                  <a:pt x="1582" y="14"/>
                  <a:pt x="1582" y="14"/>
                </a:cubicBezTo>
                <a:cubicBezTo>
                  <a:pt x="1583" y="14"/>
                  <a:pt x="1585" y="12"/>
                  <a:pt x="1586" y="12"/>
                </a:cubicBezTo>
                <a:cubicBezTo>
                  <a:pt x="1587" y="11"/>
                  <a:pt x="1589" y="10"/>
                  <a:pt x="1590" y="10"/>
                </a:cubicBezTo>
                <a:cubicBezTo>
                  <a:pt x="1591" y="10"/>
                  <a:pt x="1594" y="12"/>
                  <a:pt x="1594" y="12"/>
                </a:cubicBezTo>
                <a:cubicBezTo>
                  <a:pt x="1598" y="14"/>
                  <a:pt x="1598" y="14"/>
                  <a:pt x="1598" y="14"/>
                </a:cubicBezTo>
                <a:cubicBezTo>
                  <a:pt x="1599" y="15"/>
                  <a:pt x="1600" y="16"/>
                  <a:pt x="1601" y="16"/>
                </a:cubicBezTo>
                <a:cubicBezTo>
                  <a:pt x="1602" y="17"/>
                  <a:pt x="1605" y="19"/>
                  <a:pt x="1605" y="19"/>
                </a:cubicBezTo>
                <a:cubicBezTo>
                  <a:pt x="1606" y="19"/>
                  <a:pt x="1609" y="17"/>
                  <a:pt x="1609" y="17"/>
                </a:cubicBezTo>
                <a:cubicBezTo>
                  <a:pt x="1613" y="15"/>
                  <a:pt x="1613" y="15"/>
                  <a:pt x="1613" y="15"/>
                </a:cubicBezTo>
                <a:cubicBezTo>
                  <a:pt x="1617" y="13"/>
                  <a:pt x="1617" y="13"/>
                  <a:pt x="1617" y="13"/>
                </a:cubicBezTo>
                <a:cubicBezTo>
                  <a:pt x="1618" y="12"/>
                  <a:pt x="1620" y="11"/>
                  <a:pt x="1622" y="10"/>
                </a:cubicBezTo>
                <a:cubicBezTo>
                  <a:pt x="1622" y="10"/>
                  <a:pt x="1625" y="13"/>
                  <a:pt x="1625" y="13"/>
                </a:cubicBezTo>
                <a:cubicBezTo>
                  <a:pt x="1626" y="13"/>
                  <a:pt x="1628" y="15"/>
                  <a:pt x="1629" y="15"/>
                </a:cubicBezTo>
                <a:cubicBezTo>
                  <a:pt x="1630" y="15"/>
                  <a:pt x="1633" y="13"/>
                  <a:pt x="1633" y="13"/>
                </a:cubicBezTo>
                <a:cubicBezTo>
                  <a:pt x="1634" y="13"/>
                  <a:pt x="1637" y="11"/>
                  <a:pt x="1637" y="11"/>
                </a:cubicBezTo>
                <a:cubicBezTo>
                  <a:pt x="1638" y="11"/>
                  <a:pt x="1640" y="13"/>
                  <a:pt x="1641" y="13"/>
                </a:cubicBezTo>
                <a:cubicBezTo>
                  <a:pt x="1642" y="14"/>
                  <a:pt x="1643" y="15"/>
                  <a:pt x="1645" y="15"/>
                </a:cubicBezTo>
                <a:cubicBezTo>
                  <a:pt x="1646" y="16"/>
                  <a:pt x="1648" y="18"/>
                  <a:pt x="1648" y="18"/>
                </a:cubicBezTo>
                <a:cubicBezTo>
                  <a:pt x="1649" y="18"/>
                  <a:pt x="1652" y="15"/>
                  <a:pt x="1653" y="16"/>
                </a:cubicBezTo>
                <a:cubicBezTo>
                  <a:pt x="1654" y="16"/>
                  <a:pt x="1655" y="17"/>
                  <a:pt x="1656" y="18"/>
                </a:cubicBezTo>
                <a:cubicBezTo>
                  <a:pt x="1657" y="18"/>
                  <a:pt x="1659" y="20"/>
                  <a:pt x="1660" y="20"/>
                </a:cubicBezTo>
                <a:cubicBezTo>
                  <a:pt x="1660" y="20"/>
                  <a:pt x="1664" y="18"/>
                  <a:pt x="1664" y="18"/>
                </a:cubicBezTo>
                <a:cubicBezTo>
                  <a:pt x="1664" y="18"/>
                  <a:pt x="1663" y="18"/>
                  <a:pt x="1662" y="17"/>
                </a:cubicBezTo>
                <a:cubicBezTo>
                  <a:pt x="1661" y="16"/>
                  <a:pt x="1660" y="16"/>
                  <a:pt x="1660" y="16"/>
                </a:cubicBezTo>
                <a:cubicBezTo>
                  <a:pt x="1661" y="16"/>
                  <a:pt x="1664" y="14"/>
                  <a:pt x="1665" y="14"/>
                </a:cubicBezTo>
                <a:cubicBezTo>
                  <a:pt x="1665" y="14"/>
                  <a:pt x="1668" y="16"/>
                  <a:pt x="1668" y="16"/>
                </a:cubicBezTo>
                <a:cubicBezTo>
                  <a:pt x="1669" y="16"/>
                  <a:pt x="1671" y="18"/>
                  <a:pt x="1672" y="18"/>
                </a:cubicBezTo>
                <a:cubicBezTo>
                  <a:pt x="1672" y="18"/>
                  <a:pt x="1676" y="16"/>
                  <a:pt x="1676" y="16"/>
                </a:cubicBezTo>
                <a:cubicBezTo>
                  <a:pt x="1676" y="16"/>
                  <a:pt x="1672" y="15"/>
                  <a:pt x="1672" y="14"/>
                </a:cubicBezTo>
                <a:cubicBezTo>
                  <a:pt x="1673" y="14"/>
                  <a:pt x="1676" y="12"/>
                  <a:pt x="1677" y="12"/>
                </a:cubicBezTo>
                <a:cubicBezTo>
                  <a:pt x="1677" y="12"/>
                  <a:pt x="1680" y="14"/>
                  <a:pt x="1680" y="14"/>
                </a:cubicBezTo>
                <a:cubicBezTo>
                  <a:pt x="1681" y="14"/>
                  <a:pt x="1683" y="12"/>
                  <a:pt x="1684" y="12"/>
                </a:cubicBezTo>
                <a:cubicBezTo>
                  <a:pt x="1685" y="12"/>
                  <a:pt x="1688" y="14"/>
                  <a:pt x="1688" y="14"/>
                </a:cubicBezTo>
                <a:cubicBezTo>
                  <a:pt x="1688" y="15"/>
                  <a:pt x="1684" y="16"/>
                  <a:pt x="1684" y="16"/>
                </a:cubicBezTo>
                <a:cubicBezTo>
                  <a:pt x="1684" y="17"/>
                  <a:pt x="1687" y="18"/>
                  <a:pt x="1688" y="19"/>
                </a:cubicBezTo>
                <a:cubicBezTo>
                  <a:pt x="1689" y="20"/>
                  <a:pt x="1690" y="20"/>
                  <a:pt x="1691" y="21"/>
                </a:cubicBezTo>
                <a:cubicBezTo>
                  <a:pt x="1695" y="23"/>
                  <a:pt x="1695" y="23"/>
                  <a:pt x="1695" y="23"/>
                </a:cubicBezTo>
                <a:cubicBezTo>
                  <a:pt x="1696" y="23"/>
                  <a:pt x="1699" y="22"/>
                  <a:pt x="1699" y="21"/>
                </a:cubicBezTo>
                <a:cubicBezTo>
                  <a:pt x="1699" y="21"/>
                  <a:pt x="1696" y="19"/>
                  <a:pt x="1696" y="19"/>
                </a:cubicBezTo>
                <a:cubicBezTo>
                  <a:pt x="1695" y="19"/>
                  <a:pt x="1692" y="17"/>
                  <a:pt x="1692" y="17"/>
                </a:cubicBezTo>
                <a:cubicBezTo>
                  <a:pt x="1692" y="16"/>
                  <a:pt x="1695" y="15"/>
                  <a:pt x="1696" y="15"/>
                </a:cubicBezTo>
                <a:cubicBezTo>
                  <a:pt x="1700" y="13"/>
                  <a:pt x="1700" y="13"/>
                  <a:pt x="1700" y="13"/>
                </a:cubicBezTo>
                <a:cubicBezTo>
                  <a:pt x="1700" y="13"/>
                  <a:pt x="1704" y="14"/>
                  <a:pt x="1704" y="15"/>
                </a:cubicBezTo>
                <a:cubicBezTo>
                  <a:pt x="1704" y="16"/>
                  <a:pt x="1700" y="16"/>
                  <a:pt x="1700" y="17"/>
                </a:cubicBezTo>
                <a:cubicBezTo>
                  <a:pt x="1701" y="17"/>
                  <a:pt x="1702" y="19"/>
                  <a:pt x="1703" y="19"/>
                </a:cubicBezTo>
                <a:cubicBezTo>
                  <a:pt x="1704" y="19"/>
                  <a:pt x="1708" y="17"/>
                  <a:pt x="1708" y="17"/>
                </a:cubicBezTo>
                <a:cubicBezTo>
                  <a:pt x="1707" y="17"/>
                  <a:pt x="1704" y="15"/>
                  <a:pt x="1704" y="15"/>
                </a:cubicBezTo>
                <a:cubicBezTo>
                  <a:pt x="1705" y="15"/>
                  <a:pt x="1707" y="13"/>
                  <a:pt x="1708" y="13"/>
                </a:cubicBezTo>
                <a:cubicBezTo>
                  <a:pt x="1709" y="13"/>
                  <a:pt x="1711" y="15"/>
                  <a:pt x="1712" y="15"/>
                </a:cubicBezTo>
                <a:cubicBezTo>
                  <a:pt x="1712" y="15"/>
                  <a:pt x="1715" y="17"/>
                  <a:pt x="1715" y="17"/>
                </a:cubicBezTo>
                <a:cubicBezTo>
                  <a:pt x="1716" y="17"/>
                  <a:pt x="1719" y="16"/>
                  <a:pt x="1719" y="15"/>
                </a:cubicBezTo>
                <a:cubicBezTo>
                  <a:pt x="1720" y="15"/>
                  <a:pt x="1723" y="13"/>
                  <a:pt x="1724" y="13"/>
                </a:cubicBezTo>
                <a:cubicBezTo>
                  <a:pt x="1725" y="13"/>
                  <a:pt x="1726" y="15"/>
                  <a:pt x="1727" y="15"/>
                </a:cubicBezTo>
                <a:cubicBezTo>
                  <a:pt x="1729" y="15"/>
                  <a:pt x="1730" y="13"/>
                  <a:pt x="1731" y="13"/>
                </a:cubicBezTo>
                <a:cubicBezTo>
                  <a:pt x="1733" y="13"/>
                  <a:pt x="1734" y="16"/>
                  <a:pt x="1735" y="16"/>
                </a:cubicBezTo>
                <a:cubicBezTo>
                  <a:pt x="1736" y="16"/>
                  <a:pt x="1738" y="14"/>
                  <a:pt x="1739" y="14"/>
                </a:cubicBezTo>
                <a:cubicBezTo>
                  <a:pt x="1740" y="14"/>
                  <a:pt x="1742" y="16"/>
                  <a:pt x="1743" y="16"/>
                </a:cubicBezTo>
                <a:cubicBezTo>
                  <a:pt x="1744" y="16"/>
                  <a:pt x="1746" y="14"/>
                  <a:pt x="1747" y="14"/>
                </a:cubicBezTo>
                <a:cubicBezTo>
                  <a:pt x="1748" y="14"/>
                  <a:pt x="1750" y="12"/>
                  <a:pt x="1751" y="12"/>
                </a:cubicBezTo>
                <a:cubicBezTo>
                  <a:pt x="1751" y="12"/>
                  <a:pt x="1755" y="14"/>
                  <a:pt x="1755" y="14"/>
                </a:cubicBezTo>
                <a:cubicBezTo>
                  <a:pt x="1755" y="14"/>
                  <a:pt x="1751" y="16"/>
                  <a:pt x="1751" y="16"/>
                </a:cubicBezTo>
                <a:cubicBezTo>
                  <a:pt x="1752" y="16"/>
                  <a:pt x="1753" y="18"/>
                  <a:pt x="1755" y="18"/>
                </a:cubicBezTo>
                <a:cubicBezTo>
                  <a:pt x="1756" y="18"/>
                  <a:pt x="1758" y="17"/>
                  <a:pt x="1759" y="16"/>
                </a:cubicBezTo>
                <a:cubicBezTo>
                  <a:pt x="1760" y="16"/>
                  <a:pt x="1762" y="15"/>
                  <a:pt x="1763" y="14"/>
                </a:cubicBezTo>
                <a:cubicBezTo>
                  <a:pt x="1763" y="14"/>
                  <a:pt x="1766" y="12"/>
                  <a:pt x="1767" y="12"/>
                </a:cubicBezTo>
                <a:cubicBezTo>
                  <a:pt x="1767" y="12"/>
                  <a:pt x="1770" y="14"/>
                  <a:pt x="1771" y="14"/>
                </a:cubicBezTo>
                <a:cubicBezTo>
                  <a:pt x="1772" y="15"/>
                  <a:pt x="1773" y="16"/>
                  <a:pt x="1774" y="17"/>
                </a:cubicBezTo>
                <a:cubicBezTo>
                  <a:pt x="1775" y="17"/>
                  <a:pt x="1777" y="19"/>
                  <a:pt x="1778" y="19"/>
                </a:cubicBezTo>
                <a:cubicBezTo>
                  <a:pt x="1779" y="19"/>
                  <a:pt x="1782" y="17"/>
                  <a:pt x="1782" y="17"/>
                </a:cubicBezTo>
                <a:cubicBezTo>
                  <a:pt x="1786" y="15"/>
                  <a:pt x="1786" y="15"/>
                  <a:pt x="1786" y="15"/>
                </a:cubicBezTo>
                <a:cubicBezTo>
                  <a:pt x="1787" y="15"/>
                  <a:pt x="1790" y="13"/>
                  <a:pt x="1790" y="13"/>
                </a:cubicBezTo>
                <a:cubicBezTo>
                  <a:pt x="1791" y="13"/>
                  <a:pt x="1794" y="15"/>
                  <a:pt x="1794" y="15"/>
                </a:cubicBezTo>
                <a:cubicBezTo>
                  <a:pt x="1795" y="16"/>
                  <a:pt x="1797" y="17"/>
                  <a:pt x="1798" y="17"/>
                </a:cubicBezTo>
                <a:cubicBezTo>
                  <a:pt x="1799" y="18"/>
                  <a:pt x="1800" y="19"/>
                  <a:pt x="1802" y="20"/>
                </a:cubicBezTo>
                <a:cubicBezTo>
                  <a:pt x="1803" y="20"/>
                  <a:pt x="1805" y="18"/>
                  <a:pt x="1806" y="18"/>
                </a:cubicBezTo>
                <a:cubicBezTo>
                  <a:pt x="1807" y="18"/>
                  <a:pt x="1809" y="20"/>
                  <a:pt x="1809" y="20"/>
                </a:cubicBezTo>
                <a:cubicBezTo>
                  <a:pt x="1811" y="20"/>
                  <a:pt x="1812" y="18"/>
                  <a:pt x="1814" y="18"/>
                </a:cubicBezTo>
                <a:cubicBezTo>
                  <a:pt x="1813" y="18"/>
                  <a:pt x="1811" y="15"/>
                  <a:pt x="1810" y="15"/>
                </a:cubicBezTo>
                <a:cubicBezTo>
                  <a:pt x="1811" y="15"/>
                  <a:pt x="1813" y="13"/>
                  <a:pt x="1814" y="13"/>
                </a:cubicBezTo>
                <a:cubicBezTo>
                  <a:pt x="1814" y="13"/>
                  <a:pt x="1818" y="16"/>
                  <a:pt x="1818" y="16"/>
                </a:cubicBezTo>
                <a:cubicBezTo>
                  <a:pt x="1818" y="16"/>
                  <a:pt x="1814" y="18"/>
                  <a:pt x="1814" y="18"/>
                </a:cubicBezTo>
                <a:cubicBezTo>
                  <a:pt x="1815" y="18"/>
                  <a:pt x="1816" y="20"/>
                  <a:pt x="1817" y="20"/>
                </a:cubicBezTo>
                <a:cubicBezTo>
                  <a:pt x="1818" y="20"/>
                  <a:pt x="1821" y="18"/>
                  <a:pt x="1821" y="18"/>
                </a:cubicBezTo>
                <a:cubicBezTo>
                  <a:pt x="1822" y="18"/>
                  <a:pt x="1825" y="16"/>
                  <a:pt x="1826" y="16"/>
                </a:cubicBezTo>
                <a:cubicBezTo>
                  <a:pt x="1826" y="16"/>
                  <a:pt x="1822" y="14"/>
                  <a:pt x="1822" y="14"/>
                </a:cubicBezTo>
                <a:cubicBezTo>
                  <a:pt x="1823" y="13"/>
                  <a:pt x="1825" y="11"/>
                  <a:pt x="1826" y="12"/>
                </a:cubicBezTo>
                <a:cubicBezTo>
                  <a:pt x="1827" y="12"/>
                  <a:pt x="1829" y="13"/>
                  <a:pt x="1830" y="14"/>
                </a:cubicBezTo>
                <a:cubicBezTo>
                  <a:pt x="1831" y="14"/>
                  <a:pt x="1832" y="16"/>
                  <a:pt x="1833" y="16"/>
                </a:cubicBezTo>
                <a:cubicBezTo>
                  <a:pt x="1834" y="16"/>
                  <a:pt x="1837" y="14"/>
                  <a:pt x="1837" y="14"/>
                </a:cubicBezTo>
                <a:cubicBezTo>
                  <a:pt x="1838" y="14"/>
                  <a:pt x="1841" y="16"/>
                  <a:pt x="1841" y="16"/>
                </a:cubicBezTo>
                <a:cubicBezTo>
                  <a:pt x="1842" y="17"/>
                  <a:pt x="1844" y="19"/>
                  <a:pt x="1845" y="19"/>
                </a:cubicBezTo>
                <a:cubicBezTo>
                  <a:pt x="1846" y="18"/>
                  <a:pt x="1848" y="17"/>
                  <a:pt x="1849" y="16"/>
                </a:cubicBezTo>
                <a:cubicBezTo>
                  <a:pt x="1853" y="14"/>
                  <a:pt x="1853" y="14"/>
                  <a:pt x="1853" y="14"/>
                </a:cubicBezTo>
                <a:cubicBezTo>
                  <a:pt x="1854" y="14"/>
                  <a:pt x="1857" y="12"/>
                  <a:pt x="1857" y="12"/>
                </a:cubicBezTo>
                <a:cubicBezTo>
                  <a:pt x="1858" y="12"/>
                  <a:pt x="1861" y="14"/>
                  <a:pt x="1861" y="15"/>
                </a:cubicBezTo>
                <a:cubicBezTo>
                  <a:pt x="1861" y="15"/>
                  <a:pt x="1857" y="17"/>
                  <a:pt x="1857" y="17"/>
                </a:cubicBezTo>
                <a:cubicBezTo>
                  <a:pt x="1858" y="17"/>
                  <a:pt x="1859" y="19"/>
                  <a:pt x="1861" y="19"/>
                </a:cubicBezTo>
                <a:cubicBezTo>
                  <a:pt x="1861" y="19"/>
                  <a:pt x="1864" y="17"/>
                  <a:pt x="1865" y="17"/>
                </a:cubicBezTo>
                <a:cubicBezTo>
                  <a:pt x="1866" y="16"/>
                  <a:pt x="1867" y="15"/>
                  <a:pt x="1869" y="15"/>
                </a:cubicBezTo>
                <a:cubicBezTo>
                  <a:pt x="1870" y="15"/>
                  <a:pt x="1872" y="13"/>
                  <a:pt x="1873" y="13"/>
                </a:cubicBezTo>
                <a:cubicBezTo>
                  <a:pt x="1874" y="13"/>
                  <a:pt x="1876" y="15"/>
                  <a:pt x="1877" y="15"/>
                </a:cubicBezTo>
                <a:cubicBezTo>
                  <a:pt x="1878" y="15"/>
                  <a:pt x="1880" y="13"/>
                  <a:pt x="1881" y="13"/>
                </a:cubicBezTo>
                <a:cubicBezTo>
                  <a:pt x="1882" y="13"/>
                  <a:pt x="1884" y="15"/>
                  <a:pt x="1885" y="15"/>
                </a:cubicBezTo>
                <a:cubicBezTo>
                  <a:pt x="1886" y="16"/>
                  <a:pt x="1887" y="17"/>
                  <a:pt x="1888" y="18"/>
                </a:cubicBezTo>
                <a:cubicBezTo>
                  <a:pt x="1889" y="18"/>
                  <a:pt x="1891" y="20"/>
                  <a:pt x="1892" y="20"/>
                </a:cubicBezTo>
                <a:cubicBezTo>
                  <a:pt x="1893" y="20"/>
                  <a:pt x="1895" y="18"/>
                  <a:pt x="1896" y="18"/>
                </a:cubicBezTo>
                <a:cubicBezTo>
                  <a:pt x="1897" y="18"/>
                  <a:pt x="1899" y="20"/>
                  <a:pt x="1900" y="20"/>
                </a:cubicBezTo>
                <a:cubicBezTo>
                  <a:pt x="1901" y="20"/>
                  <a:pt x="1903" y="18"/>
                  <a:pt x="1904" y="18"/>
                </a:cubicBezTo>
                <a:cubicBezTo>
                  <a:pt x="1905" y="18"/>
                  <a:pt x="1907" y="20"/>
                  <a:pt x="1908" y="20"/>
                </a:cubicBezTo>
                <a:cubicBezTo>
                  <a:pt x="1908" y="20"/>
                  <a:pt x="1912" y="18"/>
                  <a:pt x="1912" y="18"/>
                </a:cubicBezTo>
                <a:cubicBezTo>
                  <a:pt x="1912" y="18"/>
                  <a:pt x="1908" y="16"/>
                  <a:pt x="1908" y="16"/>
                </a:cubicBezTo>
                <a:cubicBezTo>
                  <a:pt x="1908" y="16"/>
                  <a:pt x="1912" y="14"/>
                  <a:pt x="1912" y="14"/>
                </a:cubicBezTo>
                <a:cubicBezTo>
                  <a:pt x="1913" y="14"/>
                  <a:pt x="1915" y="16"/>
                  <a:pt x="1916" y="16"/>
                </a:cubicBezTo>
                <a:cubicBezTo>
                  <a:pt x="1917" y="16"/>
                  <a:pt x="1919" y="14"/>
                  <a:pt x="1920" y="14"/>
                </a:cubicBezTo>
                <a:cubicBezTo>
                  <a:pt x="1920" y="14"/>
                  <a:pt x="1924" y="16"/>
                  <a:pt x="1924" y="16"/>
                </a:cubicBezTo>
                <a:cubicBezTo>
                  <a:pt x="1924" y="16"/>
                  <a:pt x="1920" y="18"/>
                  <a:pt x="1920" y="18"/>
                </a:cubicBezTo>
                <a:cubicBezTo>
                  <a:pt x="1921" y="18"/>
                  <a:pt x="1922" y="21"/>
                  <a:pt x="1923" y="21"/>
                </a:cubicBezTo>
                <a:cubicBezTo>
                  <a:pt x="1924" y="21"/>
                  <a:pt x="1927" y="19"/>
                  <a:pt x="1927" y="19"/>
                </a:cubicBezTo>
                <a:cubicBezTo>
                  <a:pt x="1929" y="18"/>
                  <a:pt x="1930" y="17"/>
                  <a:pt x="1932" y="16"/>
                </a:cubicBezTo>
                <a:cubicBezTo>
                  <a:pt x="1932" y="16"/>
                  <a:pt x="1935" y="15"/>
                  <a:pt x="1936" y="14"/>
                </a:cubicBezTo>
                <a:cubicBezTo>
                  <a:pt x="1937" y="14"/>
                  <a:pt x="1938" y="17"/>
                  <a:pt x="1939" y="17"/>
                </a:cubicBezTo>
                <a:cubicBezTo>
                  <a:pt x="1941" y="17"/>
                  <a:pt x="1942" y="15"/>
                  <a:pt x="1944" y="15"/>
                </a:cubicBezTo>
                <a:cubicBezTo>
                  <a:pt x="1945" y="15"/>
                  <a:pt x="1946" y="17"/>
                  <a:pt x="1947" y="17"/>
                </a:cubicBezTo>
                <a:cubicBezTo>
                  <a:pt x="1949" y="17"/>
                  <a:pt x="1950" y="15"/>
                  <a:pt x="1951" y="15"/>
                </a:cubicBezTo>
                <a:cubicBezTo>
                  <a:pt x="1953" y="15"/>
                  <a:pt x="1954" y="17"/>
                  <a:pt x="1955" y="17"/>
                </a:cubicBezTo>
                <a:cubicBezTo>
                  <a:pt x="1956" y="17"/>
                  <a:pt x="1959" y="15"/>
                  <a:pt x="1959" y="15"/>
                </a:cubicBezTo>
                <a:cubicBezTo>
                  <a:pt x="1960" y="15"/>
                  <a:pt x="1963" y="17"/>
                  <a:pt x="1963" y="17"/>
                </a:cubicBezTo>
                <a:cubicBezTo>
                  <a:pt x="1963" y="18"/>
                  <a:pt x="1959" y="19"/>
                  <a:pt x="1959" y="19"/>
                </a:cubicBezTo>
                <a:cubicBezTo>
                  <a:pt x="1959" y="20"/>
                  <a:pt x="1962" y="22"/>
                  <a:pt x="1963" y="22"/>
                </a:cubicBezTo>
                <a:cubicBezTo>
                  <a:pt x="1963" y="22"/>
                  <a:pt x="1966" y="20"/>
                  <a:pt x="1967" y="20"/>
                </a:cubicBezTo>
                <a:cubicBezTo>
                  <a:pt x="1971" y="18"/>
                  <a:pt x="1971" y="18"/>
                  <a:pt x="1971" y="18"/>
                </a:cubicBezTo>
                <a:cubicBezTo>
                  <a:pt x="1972" y="17"/>
                  <a:pt x="1974" y="16"/>
                  <a:pt x="1975" y="15"/>
                </a:cubicBezTo>
                <a:cubicBezTo>
                  <a:pt x="1976" y="15"/>
                  <a:pt x="1978" y="18"/>
                  <a:pt x="1979" y="18"/>
                </a:cubicBezTo>
                <a:cubicBezTo>
                  <a:pt x="1980" y="18"/>
                  <a:pt x="1982" y="16"/>
                  <a:pt x="1983" y="16"/>
                </a:cubicBezTo>
                <a:cubicBezTo>
                  <a:pt x="1983" y="16"/>
                  <a:pt x="1986" y="18"/>
                  <a:pt x="1987" y="18"/>
                </a:cubicBezTo>
                <a:cubicBezTo>
                  <a:pt x="1987" y="18"/>
                  <a:pt x="1982" y="20"/>
                  <a:pt x="1982" y="20"/>
                </a:cubicBezTo>
                <a:cubicBezTo>
                  <a:pt x="1982" y="20"/>
                  <a:pt x="1986" y="22"/>
                  <a:pt x="1986" y="22"/>
                </a:cubicBezTo>
                <a:cubicBezTo>
                  <a:pt x="1987" y="22"/>
                  <a:pt x="1990" y="21"/>
                  <a:pt x="1990" y="20"/>
                </a:cubicBezTo>
                <a:cubicBezTo>
                  <a:pt x="1991" y="20"/>
                  <a:pt x="1993" y="19"/>
                  <a:pt x="1994" y="18"/>
                </a:cubicBezTo>
                <a:cubicBezTo>
                  <a:pt x="1995" y="18"/>
                  <a:pt x="1997" y="16"/>
                  <a:pt x="1998" y="16"/>
                </a:cubicBezTo>
                <a:cubicBezTo>
                  <a:pt x="2000" y="16"/>
                  <a:pt x="2001" y="18"/>
                  <a:pt x="2002" y="18"/>
                </a:cubicBezTo>
                <a:cubicBezTo>
                  <a:pt x="2003" y="18"/>
                  <a:pt x="2005" y="16"/>
                  <a:pt x="2006" y="16"/>
                </a:cubicBezTo>
                <a:cubicBezTo>
                  <a:pt x="2007" y="16"/>
                  <a:pt x="2009" y="19"/>
                  <a:pt x="2010" y="19"/>
                </a:cubicBezTo>
                <a:cubicBezTo>
                  <a:pt x="2011" y="19"/>
                  <a:pt x="2014" y="16"/>
                  <a:pt x="2014" y="17"/>
                </a:cubicBezTo>
                <a:cubicBezTo>
                  <a:pt x="2015" y="17"/>
                  <a:pt x="2018" y="18"/>
                  <a:pt x="2018" y="19"/>
                </a:cubicBezTo>
                <a:cubicBezTo>
                  <a:pt x="2018" y="19"/>
                  <a:pt x="2014" y="20"/>
                  <a:pt x="2014" y="21"/>
                </a:cubicBezTo>
                <a:cubicBezTo>
                  <a:pt x="2014" y="21"/>
                  <a:pt x="2017" y="23"/>
                  <a:pt x="2018" y="23"/>
                </a:cubicBezTo>
                <a:cubicBezTo>
                  <a:pt x="2018" y="23"/>
                  <a:pt x="2021" y="21"/>
                  <a:pt x="2022" y="21"/>
                </a:cubicBezTo>
                <a:cubicBezTo>
                  <a:pt x="2022" y="21"/>
                  <a:pt x="2025" y="19"/>
                  <a:pt x="2026" y="19"/>
                </a:cubicBezTo>
                <a:cubicBezTo>
                  <a:pt x="2026" y="19"/>
                  <a:pt x="2029" y="21"/>
                  <a:pt x="2029" y="21"/>
                </a:cubicBezTo>
                <a:cubicBezTo>
                  <a:pt x="2030" y="21"/>
                  <a:pt x="2034" y="20"/>
                  <a:pt x="2034" y="19"/>
                </a:cubicBezTo>
                <a:cubicBezTo>
                  <a:pt x="2034" y="19"/>
                  <a:pt x="2030" y="17"/>
                  <a:pt x="2030" y="17"/>
                </a:cubicBezTo>
                <a:cubicBezTo>
                  <a:pt x="2031" y="17"/>
                  <a:pt x="2033" y="15"/>
                  <a:pt x="2034" y="15"/>
                </a:cubicBezTo>
                <a:cubicBezTo>
                  <a:pt x="2035" y="15"/>
                  <a:pt x="2036" y="17"/>
                  <a:pt x="2038" y="17"/>
                </a:cubicBezTo>
                <a:cubicBezTo>
                  <a:pt x="2039" y="17"/>
                  <a:pt x="2040" y="19"/>
                  <a:pt x="2041" y="19"/>
                </a:cubicBezTo>
                <a:cubicBezTo>
                  <a:pt x="2042" y="19"/>
                  <a:pt x="2045" y="17"/>
                  <a:pt x="2046" y="17"/>
                </a:cubicBezTo>
                <a:cubicBezTo>
                  <a:pt x="2046" y="18"/>
                  <a:pt x="2049" y="19"/>
                  <a:pt x="2049" y="20"/>
                </a:cubicBezTo>
                <a:cubicBezTo>
                  <a:pt x="2049" y="20"/>
                  <a:pt x="2045" y="21"/>
                  <a:pt x="2045" y="22"/>
                </a:cubicBezTo>
                <a:cubicBezTo>
                  <a:pt x="2045" y="22"/>
                  <a:pt x="2049" y="24"/>
                  <a:pt x="2049" y="24"/>
                </a:cubicBezTo>
                <a:cubicBezTo>
                  <a:pt x="2049" y="24"/>
                  <a:pt x="2052" y="22"/>
                  <a:pt x="2053" y="22"/>
                </a:cubicBezTo>
                <a:cubicBezTo>
                  <a:pt x="2057" y="20"/>
                  <a:pt x="2057" y="20"/>
                  <a:pt x="2057" y="20"/>
                </a:cubicBezTo>
                <a:cubicBezTo>
                  <a:pt x="2061" y="18"/>
                  <a:pt x="2061" y="18"/>
                  <a:pt x="2061" y="18"/>
                </a:cubicBezTo>
                <a:cubicBezTo>
                  <a:pt x="2062" y="17"/>
                  <a:pt x="2064" y="16"/>
                  <a:pt x="2065" y="16"/>
                </a:cubicBezTo>
                <a:cubicBezTo>
                  <a:pt x="2066" y="16"/>
                  <a:pt x="2069" y="18"/>
                  <a:pt x="2069" y="18"/>
                </a:cubicBezTo>
                <a:cubicBezTo>
                  <a:pt x="2070" y="19"/>
                  <a:pt x="2072" y="20"/>
                  <a:pt x="2073" y="20"/>
                </a:cubicBezTo>
                <a:cubicBezTo>
                  <a:pt x="2073" y="20"/>
                  <a:pt x="2076" y="18"/>
                  <a:pt x="2077" y="18"/>
                </a:cubicBezTo>
                <a:cubicBezTo>
                  <a:pt x="2078" y="18"/>
                  <a:pt x="2079" y="20"/>
                  <a:pt x="2081" y="20"/>
                </a:cubicBezTo>
                <a:cubicBezTo>
                  <a:pt x="2082" y="21"/>
                  <a:pt x="2084" y="18"/>
                  <a:pt x="2085" y="18"/>
                </a:cubicBezTo>
                <a:cubicBezTo>
                  <a:pt x="2086" y="18"/>
                  <a:pt x="2087" y="21"/>
                  <a:pt x="2088" y="21"/>
                </a:cubicBezTo>
                <a:cubicBezTo>
                  <a:pt x="2090" y="21"/>
                  <a:pt x="2091" y="19"/>
                  <a:pt x="2093" y="19"/>
                </a:cubicBezTo>
                <a:cubicBezTo>
                  <a:pt x="2094" y="19"/>
                  <a:pt x="2095" y="21"/>
                  <a:pt x="2096" y="21"/>
                </a:cubicBezTo>
                <a:cubicBezTo>
                  <a:pt x="2097" y="21"/>
                  <a:pt x="2100" y="19"/>
                  <a:pt x="2100" y="19"/>
                </a:cubicBezTo>
                <a:cubicBezTo>
                  <a:pt x="2101" y="18"/>
                  <a:pt x="2103" y="17"/>
                  <a:pt x="2105" y="17"/>
                </a:cubicBezTo>
                <a:cubicBezTo>
                  <a:pt x="2105" y="17"/>
                  <a:pt x="2107" y="19"/>
                  <a:pt x="2108" y="19"/>
                </a:cubicBezTo>
                <a:cubicBezTo>
                  <a:pt x="2110" y="19"/>
                  <a:pt x="2111" y="17"/>
                  <a:pt x="2112" y="17"/>
                </a:cubicBezTo>
                <a:cubicBezTo>
                  <a:pt x="2114" y="17"/>
                  <a:pt x="2115" y="19"/>
                  <a:pt x="2116" y="19"/>
                </a:cubicBezTo>
                <a:cubicBezTo>
                  <a:pt x="2117" y="19"/>
                  <a:pt x="2119" y="17"/>
                  <a:pt x="2120" y="17"/>
                </a:cubicBezTo>
                <a:cubicBezTo>
                  <a:pt x="2122" y="17"/>
                  <a:pt x="2123" y="19"/>
                  <a:pt x="2124" y="19"/>
                </a:cubicBezTo>
                <a:cubicBezTo>
                  <a:pt x="2125" y="19"/>
                  <a:pt x="2127" y="17"/>
                  <a:pt x="2128" y="17"/>
                </a:cubicBezTo>
                <a:cubicBezTo>
                  <a:pt x="2128" y="17"/>
                  <a:pt x="2132" y="19"/>
                  <a:pt x="2132" y="20"/>
                </a:cubicBezTo>
                <a:cubicBezTo>
                  <a:pt x="2132" y="20"/>
                  <a:pt x="2128" y="22"/>
                  <a:pt x="2128" y="22"/>
                </a:cubicBezTo>
                <a:cubicBezTo>
                  <a:pt x="2127" y="22"/>
                  <a:pt x="2125" y="19"/>
                  <a:pt x="2124" y="19"/>
                </a:cubicBezTo>
                <a:cubicBezTo>
                  <a:pt x="2123" y="20"/>
                  <a:pt x="2121" y="22"/>
                  <a:pt x="2120" y="21"/>
                </a:cubicBezTo>
                <a:cubicBezTo>
                  <a:pt x="2119" y="21"/>
                  <a:pt x="2117" y="19"/>
                  <a:pt x="2116" y="19"/>
                </a:cubicBezTo>
                <a:cubicBezTo>
                  <a:pt x="2115" y="19"/>
                  <a:pt x="2113" y="21"/>
                  <a:pt x="2112" y="21"/>
                </a:cubicBezTo>
                <a:cubicBezTo>
                  <a:pt x="2113" y="21"/>
                  <a:pt x="2114" y="24"/>
                  <a:pt x="2116" y="24"/>
                </a:cubicBezTo>
                <a:cubicBezTo>
                  <a:pt x="2117" y="24"/>
                  <a:pt x="2119" y="21"/>
                  <a:pt x="2120" y="21"/>
                </a:cubicBezTo>
                <a:cubicBezTo>
                  <a:pt x="2121" y="22"/>
                  <a:pt x="2122" y="24"/>
                  <a:pt x="2124" y="24"/>
                </a:cubicBezTo>
                <a:cubicBezTo>
                  <a:pt x="2125" y="24"/>
                  <a:pt x="2126" y="22"/>
                  <a:pt x="2128" y="22"/>
                </a:cubicBezTo>
                <a:cubicBezTo>
                  <a:pt x="2128" y="22"/>
                  <a:pt x="2131" y="24"/>
                  <a:pt x="2131" y="24"/>
                </a:cubicBezTo>
                <a:cubicBezTo>
                  <a:pt x="2133" y="24"/>
                  <a:pt x="2135" y="22"/>
                  <a:pt x="2136" y="22"/>
                </a:cubicBezTo>
                <a:cubicBezTo>
                  <a:pt x="2137" y="21"/>
                  <a:pt x="2138" y="21"/>
                  <a:pt x="2140" y="20"/>
                </a:cubicBezTo>
                <a:cubicBezTo>
                  <a:pt x="2140" y="19"/>
                  <a:pt x="2143" y="18"/>
                  <a:pt x="2144" y="18"/>
                </a:cubicBezTo>
                <a:cubicBezTo>
                  <a:pt x="2145" y="18"/>
                  <a:pt x="2146" y="20"/>
                  <a:pt x="2147" y="20"/>
                </a:cubicBezTo>
                <a:cubicBezTo>
                  <a:pt x="2149" y="20"/>
                  <a:pt x="2151" y="18"/>
                  <a:pt x="2152" y="18"/>
                </a:cubicBezTo>
                <a:cubicBezTo>
                  <a:pt x="2153" y="18"/>
                  <a:pt x="2154" y="20"/>
                  <a:pt x="2155" y="20"/>
                </a:cubicBezTo>
                <a:cubicBezTo>
                  <a:pt x="2157" y="20"/>
                  <a:pt x="2158" y="22"/>
                  <a:pt x="2159" y="23"/>
                </a:cubicBezTo>
                <a:cubicBezTo>
                  <a:pt x="2160" y="23"/>
                  <a:pt x="2163" y="21"/>
                  <a:pt x="2163" y="20"/>
                </a:cubicBezTo>
                <a:cubicBezTo>
                  <a:pt x="2164" y="20"/>
                  <a:pt x="2167" y="18"/>
                  <a:pt x="2167" y="18"/>
                </a:cubicBezTo>
                <a:cubicBezTo>
                  <a:pt x="2168" y="18"/>
                  <a:pt x="2171" y="20"/>
                  <a:pt x="2171" y="21"/>
                </a:cubicBezTo>
                <a:cubicBezTo>
                  <a:pt x="2171" y="21"/>
                  <a:pt x="2167" y="22"/>
                  <a:pt x="2167" y="23"/>
                </a:cubicBezTo>
                <a:cubicBezTo>
                  <a:pt x="2167" y="23"/>
                  <a:pt x="2170" y="25"/>
                  <a:pt x="2171" y="25"/>
                </a:cubicBezTo>
                <a:cubicBezTo>
                  <a:pt x="2172" y="25"/>
                  <a:pt x="2174" y="23"/>
                  <a:pt x="2175" y="23"/>
                </a:cubicBezTo>
                <a:cubicBezTo>
                  <a:pt x="2176" y="23"/>
                  <a:pt x="2177" y="25"/>
                  <a:pt x="2178" y="25"/>
                </a:cubicBezTo>
                <a:cubicBezTo>
                  <a:pt x="2186" y="30"/>
                  <a:pt x="2186" y="30"/>
                  <a:pt x="2186" y="30"/>
                </a:cubicBezTo>
                <a:cubicBezTo>
                  <a:pt x="2187" y="29"/>
                  <a:pt x="2189" y="28"/>
                  <a:pt x="2190" y="28"/>
                </a:cubicBezTo>
                <a:cubicBezTo>
                  <a:pt x="2191" y="27"/>
                  <a:pt x="2194" y="26"/>
                  <a:pt x="2194" y="26"/>
                </a:cubicBezTo>
                <a:cubicBezTo>
                  <a:pt x="2194" y="25"/>
                  <a:pt x="2191" y="23"/>
                  <a:pt x="2190" y="23"/>
                </a:cubicBezTo>
                <a:cubicBezTo>
                  <a:pt x="2190" y="23"/>
                  <a:pt x="2187" y="26"/>
                  <a:pt x="2186" y="25"/>
                </a:cubicBezTo>
                <a:cubicBezTo>
                  <a:pt x="2185" y="25"/>
                  <a:pt x="2184" y="24"/>
                  <a:pt x="2183" y="23"/>
                </a:cubicBezTo>
                <a:cubicBezTo>
                  <a:pt x="2181" y="22"/>
                  <a:pt x="2180" y="22"/>
                  <a:pt x="2179" y="21"/>
                </a:cubicBezTo>
                <a:cubicBezTo>
                  <a:pt x="2179" y="21"/>
                  <a:pt x="2180" y="20"/>
                  <a:pt x="2181" y="20"/>
                </a:cubicBezTo>
                <a:cubicBezTo>
                  <a:pt x="2182" y="19"/>
                  <a:pt x="2183" y="19"/>
                  <a:pt x="2183" y="19"/>
                </a:cubicBezTo>
                <a:cubicBezTo>
                  <a:pt x="2184" y="19"/>
                  <a:pt x="2185" y="21"/>
                  <a:pt x="2187" y="21"/>
                </a:cubicBezTo>
                <a:cubicBezTo>
                  <a:pt x="2188" y="21"/>
                  <a:pt x="2190" y="19"/>
                  <a:pt x="2191" y="19"/>
                </a:cubicBezTo>
                <a:cubicBezTo>
                  <a:pt x="2192" y="19"/>
                  <a:pt x="2193" y="21"/>
                  <a:pt x="2195" y="21"/>
                </a:cubicBezTo>
                <a:cubicBezTo>
                  <a:pt x="2196" y="21"/>
                  <a:pt x="2197" y="19"/>
                  <a:pt x="2199" y="19"/>
                </a:cubicBezTo>
                <a:cubicBezTo>
                  <a:pt x="2200" y="19"/>
                  <a:pt x="2201" y="21"/>
                  <a:pt x="2202" y="21"/>
                </a:cubicBezTo>
                <a:cubicBezTo>
                  <a:pt x="2203" y="22"/>
                  <a:pt x="2205" y="19"/>
                  <a:pt x="2207" y="19"/>
                </a:cubicBezTo>
                <a:cubicBezTo>
                  <a:pt x="2207" y="19"/>
                  <a:pt x="2210" y="21"/>
                  <a:pt x="2210" y="22"/>
                </a:cubicBezTo>
                <a:cubicBezTo>
                  <a:pt x="2211" y="22"/>
                  <a:pt x="2213" y="24"/>
                  <a:pt x="2214" y="24"/>
                </a:cubicBezTo>
                <a:cubicBezTo>
                  <a:pt x="2215" y="24"/>
                  <a:pt x="2217" y="22"/>
                  <a:pt x="2218" y="22"/>
                </a:cubicBezTo>
                <a:cubicBezTo>
                  <a:pt x="2219" y="22"/>
                  <a:pt x="2221" y="24"/>
                  <a:pt x="2222" y="24"/>
                </a:cubicBezTo>
                <a:cubicBezTo>
                  <a:pt x="2223" y="24"/>
                  <a:pt x="2225" y="23"/>
                  <a:pt x="2226" y="22"/>
                </a:cubicBezTo>
                <a:cubicBezTo>
                  <a:pt x="2227" y="22"/>
                  <a:pt x="2229" y="20"/>
                  <a:pt x="2230" y="20"/>
                </a:cubicBezTo>
                <a:cubicBezTo>
                  <a:pt x="2231" y="20"/>
                  <a:pt x="2233" y="22"/>
                  <a:pt x="2234" y="22"/>
                </a:cubicBezTo>
                <a:cubicBezTo>
                  <a:pt x="2235" y="22"/>
                  <a:pt x="2237" y="20"/>
                  <a:pt x="2238" y="20"/>
                </a:cubicBezTo>
                <a:cubicBezTo>
                  <a:pt x="2239" y="21"/>
                  <a:pt x="2241" y="22"/>
                  <a:pt x="2242" y="23"/>
                </a:cubicBezTo>
                <a:cubicBezTo>
                  <a:pt x="2242" y="23"/>
                  <a:pt x="2245" y="25"/>
                  <a:pt x="2245" y="25"/>
                </a:cubicBezTo>
                <a:cubicBezTo>
                  <a:pt x="2246" y="25"/>
                  <a:pt x="2249" y="23"/>
                  <a:pt x="2249" y="23"/>
                </a:cubicBezTo>
                <a:cubicBezTo>
                  <a:pt x="2254" y="21"/>
                  <a:pt x="2254" y="21"/>
                  <a:pt x="2254" y="21"/>
                </a:cubicBezTo>
                <a:cubicBezTo>
                  <a:pt x="2254" y="20"/>
                  <a:pt x="2257" y="19"/>
                  <a:pt x="2258" y="19"/>
                </a:cubicBezTo>
                <a:cubicBezTo>
                  <a:pt x="2258" y="19"/>
                  <a:pt x="2261" y="21"/>
                  <a:pt x="2261" y="21"/>
                </a:cubicBezTo>
                <a:cubicBezTo>
                  <a:pt x="2261" y="21"/>
                  <a:pt x="2257" y="23"/>
                  <a:pt x="2257" y="23"/>
                </a:cubicBezTo>
                <a:cubicBezTo>
                  <a:pt x="2258" y="24"/>
                  <a:pt x="2260" y="25"/>
                  <a:pt x="2261" y="25"/>
                </a:cubicBezTo>
                <a:cubicBezTo>
                  <a:pt x="2262" y="26"/>
                  <a:pt x="2264" y="27"/>
                  <a:pt x="2265" y="27"/>
                </a:cubicBezTo>
                <a:cubicBezTo>
                  <a:pt x="2266" y="28"/>
                  <a:pt x="2267" y="29"/>
                  <a:pt x="2269" y="30"/>
                </a:cubicBezTo>
                <a:cubicBezTo>
                  <a:pt x="2271" y="28"/>
                  <a:pt x="2274" y="27"/>
                  <a:pt x="2277" y="26"/>
                </a:cubicBezTo>
                <a:cubicBezTo>
                  <a:pt x="2278" y="25"/>
                  <a:pt x="2280" y="24"/>
                  <a:pt x="2281" y="24"/>
                </a:cubicBezTo>
                <a:cubicBezTo>
                  <a:pt x="2282" y="23"/>
                  <a:pt x="2284" y="26"/>
                  <a:pt x="2285" y="26"/>
                </a:cubicBezTo>
                <a:cubicBezTo>
                  <a:pt x="2285" y="26"/>
                  <a:pt x="2288" y="24"/>
                  <a:pt x="2289" y="24"/>
                </a:cubicBezTo>
                <a:cubicBezTo>
                  <a:pt x="2289" y="24"/>
                  <a:pt x="2292" y="26"/>
                  <a:pt x="2292" y="26"/>
                </a:cubicBezTo>
                <a:cubicBezTo>
                  <a:pt x="2292" y="27"/>
                  <a:pt x="2288" y="28"/>
                  <a:pt x="2288" y="28"/>
                </a:cubicBezTo>
                <a:cubicBezTo>
                  <a:pt x="2288" y="29"/>
                  <a:pt x="2291" y="30"/>
                  <a:pt x="2292" y="30"/>
                </a:cubicBezTo>
                <a:cubicBezTo>
                  <a:pt x="2292" y="30"/>
                  <a:pt x="2296" y="29"/>
                  <a:pt x="2296" y="28"/>
                </a:cubicBezTo>
                <a:cubicBezTo>
                  <a:pt x="2296" y="28"/>
                  <a:pt x="2293" y="27"/>
                  <a:pt x="2292" y="26"/>
                </a:cubicBezTo>
                <a:cubicBezTo>
                  <a:pt x="2294" y="26"/>
                  <a:pt x="2295" y="24"/>
                  <a:pt x="2297" y="24"/>
                </a:cubicBezTo>
                <a:cubicBezTo>
                  <a:pt x="2298" y="24"/>
                  <a:pt x="2299" y="26"/>
                  <a:pt x="2300" y="26"/>
                </a:cubicBezTo>
                <a:cubicBezTo>
                  <a:pt x="2301" y="26"/>
                  <a:pt x="2304" y="24"/>
                  <a:pt x="2304" y="24"/>
                </a:cubicBezTo>
                <a:cubicBezTo>
                  <a:pt x="2306" y="24"/>
                  <a:pt x="2307" y="26"/>
                  <a:pt x="2308" y="26"/>
                </a:cubicBezTo>
                <a:cubicBezTo>
                  <a:pt x="2309" y="27"/>
                  <a:pt x="2311" y="29"/>
                  <a:pt x="2312" y="29"/>
                </a:cubicBezTo>
                <a:cubicBezTo>
                  <a:pt x="2313" y="29"/>
                  <a:pt x="2314" y="31"/>
                  <a:pt x="2316" y="31"/>
                </a:cubicBezTo>
                <a:cubicBezTo>
                  <a:pt x="2317" y="31"/>
                  <a:pt x="2318" y="29"/>
                  <a:pt x="2320" y="29"/>
                </a:cubicBezTo>
                <a:cubicBezTo>
                  <a:pt x="2321" y="29"/>
                  <a:pt x="2322" y="31"/>
                  <a:pt x="2323" y="31"/>
                </a:cubicBezTo>
                <a:cubicBezTo>
                  <a:pt x="2325" y="31"/>
                  <a:pt x="2326" y="29"/>
                  <a:pt x="2328" y="29"/>
                </a:cubicBezTo>
                <a:cubicBezTo>
                  <a:pt x="2328" y="29"/>
                  <a:pt x="2330" y="32"/>
                  <a:pt x="2331" y="31"/>
                </a:cubicBezTo>
                <a:cubicBezTo>
                  <a:pt x="2332" y="31"/>
                  <a:pt x="2334" y="30"/>
                  <a:pt x="2335" y="29"/>
                </a:cubicBezTo>
                <a:cubicBezTo>
                  <a:pt x="2339" y="27"/>
                  <a:pt x="2339" y="27"/>
                  <a:pt x="2339" y="27"/>
                </a:cubicBezTo>
                <a:cubicBezTo>
                  <a:pt x="2348" y="23"/>
                  <a:pt x="2348" y="23"/>
                  <a:pt x="2348" y="23"/>
                </a:cubicBezTo>
                <a:cubicBezTo>
                  <a:pt x="2355" y="28"/>
                  <a:pt x="2355" y="28"/>
                  <a:pt x="2355" y="28"/>
                </a:cubicBezTo>
                <a:cubicBezTo>
                  <a:pt x="2354" y="28"/>
                  <a:pt x="2352" y="30"/>
                  <a:pt x="2351" y="30"/>
                </a:cubicBezTo>
                <a:cubicBezTo>
                  <a:pt x="2351" y="30"/>
                  <a:pt x="2347" y="28"/>
                  <a:pt x="2347" y="27"/>
                </a:cubicBezTo>
                <a:cubicBezTo>
                  <a:pt x="2347" y="28"/>
                  <a:pt x="2344" y="29"/>
                  <a:pt x="2343" y="30"/>
                </a:cubicBezTo>
                <a:cubicBezTo>
                  <a:pt x="2343" y="30"/>
                  <a:pt x="2347" y="31"/>
                  <a:pt x="2347" y="32"/>
                </a:cubicBezTo>
                <a:cubicBezTo>
                  <a:pt x="2347" y="32"/>
                  <a:pt x="2343" y="33"/>
                  <a:pt x="2343" y="34"/>
                </a:cubicBezTo>
                <a:cubicBezTo>
                  <a:pt x="2343" y="35"/>
                  <a:pt x="2346" y="36"/>
                  <a:pt x="2347" y="36"/>
                </a:cubicBezTo>
                <a:cubicBezTo>
                  <a:pt x="2348" y="37"/>
                  <a:pt x="2349" y="38"/>
                  <a:pt x="2350" y="38"/>
                </a:cubicBezTo>
                <a:cubicBezTo>
                  <a:pt x="2351" y="39"/>
                  <a:pt x="2353" y="40"/>
                  <a:pt x="2354" y="41"/>
                </a:cubicBezTo>
                <a:cubicBezTo>
                  <a:pt x="2354" y="41"/>
                  <a:pt x="2350" y="42"/>
                  <a:pt x="2350" y="43"/>
                </a:cubicBezTo>
                <a:cubicBezTo>
                  <a:pt x="2350" y="43"/>
                  <a:pt x="2353" y="45"/>
                  <a:pt x="2354" y="45"/>
                </a:cubicBezTo>
                <a:cubicBezTo>
                  <a:pt x="2354" y="45"/>
                  <a:pt x="2357" y="47"/>
                  <a:pt x="2357" y="47"/>
                </a:cubicBezTo>
                <a:cubicBezTo>
                  <a:pt x="2358" y="48"/>
                  <a:pt x="2353" y="49"/>
                  <a:pt x="2353" y="49"/>
                </a:cubicBezTo>
                <a:cubicBezTo>
                  <a:pt x="2353" y="50"/>
                  <a:pt x="2357" y="51"/>
                  <a:pt x="2357" y="52"/>
                </a:cubicBezTo>
                <a:cubicBezTo>
                  <a:pt x="2357" y="52"/>
                  <a:pt x="2353" y="54"/>
                  <a:pt x="2353" y="54"/>
                </a:cubicBezTo>
                <a:cubicBezTo>
                  <a:pt x="2353" y="54"/>
                  <a:pt x="2356" y="56"/>
                  <a:pt x="2357" y="56"/>
                </a:cubicBezTo>
                <a:cubicBezTo>
                  <a:pt x="2358" y="56"/>
                  <a:pt x="2360" y="54"/>
                  <a:pt x="2361" y="54"/>
                </a:cubicBezTo>
                <a:cubicBezTo>
                  <a:pt x="2362" y="54"/>
                  <a:pt x="2363" y="56"/>
                  <a:pt x="2364" y="56"/>
                </a:cubicBezTo>
                <a:cubicBezTo>
                  <a:pt x="2366" y="56"/>
                  <a:pt x="2367" y="55"/>
                  <a:pt x="2369" y="54"/>
                </a:cubicBezTo>
                <a:cubicBezTo>
                  <a:pt x="2370" y="54"/>
                  <a:pt x="2372" y="53"/>
                  <a:pt x="2373" y="52"/>
                </a:cubicBezTo>
                <a:cubicBezTo>
                  <a:pt x="2373" y="52"/>
                  <a:pt x="2369" y="50"/>
                  <a:pt x="2369" y="50"/>
                </a:cubicBezTo>
                <a:cubicBezTo>
                  <a:pt x="2369" y="49"/>
                  <a:pt x="2373" y="48"/>
                  <a:pt x="2373" y="48"/>
                </a:cubicBezTo>
                <a:cubicBezTo>
                  <a:pt x="2373" y="47"/>
                  <a:pt x="2369" y="46"/>
                  <a:pt x="2369" y="45"/>
                </a:cubicBezTo>
                <a:cubicBezTo>
                  <a:pt x="2369" y="45"/>
                  <a:pt x="2373" y="43"/>
                  <a:pt x="2373" y="43"/>
                </a:cubicBezTo>
                <a:cubicBezTo>
                  <a:pt x="2374" y="43"/>
                  <a:pt x="2377" y="45"/>
                  <a:pt x="2377" y="46"/>
                </a:cubicBezTo>
                <a:cubicBezTo>
                  <a:pt x="2377" y="46"/>
                  <a:pt x="2373" y="47"/>
                  <a:pt x="2373" y="48"/>
                </a:cubicBezTo>
                <a:cubicBezTo>
                  <a:pt x="2373" y="48"/>
                  <a:pt x="2377" y="49"/>
                  <a:pt x="2377" y="50"/>
                </a:cubicBezTo>
                <a:cubicBezTo>
                  <a:pt x="2376" y="51"/>
                  <a:pt x="2373" y="51"/>
                  <a:pt x="2373" y="52"/>
                </a:cubicBezTo>
                <a:cubicBezTo>
                  <a:pt x="2373" y="52"/>
                  <a:pt x="2377" y="54"/>
                  <a:pt x="2376" y="54"/>
                </a:cubicBezTo>
                <a:cubicBezTo>
                  <a:pt x="2376" y="55"/>
                  <a:pt x="2374" y="56"/>
                  <a:pt x="2372" y="56"/>
                </a:cubicBezTo>
                <a:cubicBezTo>
                  <a:pt x="2372" y="57"/>
                  <a:pt x="2369" y="59"/>
                  <a:pt x="2368" y="59"/>
                </a:cubicBezTo>
                <a:cubicBezTo>
                  <a:pt x="2368" y="58"/>
                  <a:pt x="2365" y="56"/>
                  <a:pt x="2364" y="56"/>
                </a:cubicBezTo>
                <a:cubicBezTo>
                  <a:pt x="2363" y="57"/>
                  <a:pt x="2362" y="58"/>
                  <a:pt x="2360" y="58"/>
                </a:cubicBezTo>
                <a:cubicBezTo>
                  <a:pt x="2356" y="60"/>
                  <a:pt x="2356" y="60"/>
                  <a:pt x="2356" y="60"/>
                </a:cubicBezTo>
                <a:cubicBezTo>
                  <a:pt x="2355" y="61"/>
                  <a:pt x="2354" y="62"/>
                  <a:pt x="2352" y="62"/>
                </a:cubicBezTo>
                <a:cubicBezTo>
                  <a:pt x="2351" y="62"/>
                  <a:pt x="2350" y="60"/>
                  <a:pt x="2348" y="60"/>
                </a:cubicBezTo>
                <a:cubicBezTo>
                  <a:pt x="2348" y="60"/>
                  <a:pt x="2344" y="62"/>
                  <a:pt x="2344" y="62"/>
                </a:cubicBezTo>
                <a:cubicBezTo>
                  <a:pt x="2344" y="62"/>
                  <a:pt x="2341" y="60"/>
                  <a:pt x="2341" y="60"/>
                </a:cubicBezTo>
                <a:cubicBezTo>
                  <a:pt x="2341" y="59"/>
                  <a:pt x="2345" y="59"/>
                  <a:pt x="2345" y="58"/>
                </a:cubicBezTo>
                <a:cubicBezTo>
                  <a:pt x="2345" y="57"/>
                  <a:pt x="2341" y="56"/>
                  <a:pt x="2341" y="56"/>
                </a:cubicBezTo>
                <a:cubicBezTo>
                  <a:pt x="2341" y="55"/>
                  <a:pt x="2345" y="54"/>
                  <a:pt x="2345" y="54"/>
                </a:cubicBezTo>
                <a:cubicBezTo>
                  <a:pt x="2345" y="54"/>
                  <a:pt x="2349" y="56"/>
                  <a:pt x="2349" y="56"/>
                </a:cubicBezTo>
                <a:cubicBezTo>
                  <a:pt x="2349" y="56"/>
                  <a:pt x="2353" y="54"/>
                  <a:pt x="2353" y="54"/>
                </a:cubicBezTo>
                <a:cubicBezTo>
                  <a:pt x="2353" y="54"/>
                  <a:pt x="2349" y="52"/>
                  <a:pt x="2349" y="51"/>
                </a:cubicBezTo>
                <a:cubicBezTo>
                  <a:pt x="2349" y="51"/>
                  <a:pt x="2353" y="50"/>
                  <a:pt x="2353" y="49"/>
                </a:cubicBezTo>
                <a:cubicBezTo>
                  <a:pt x="2354" y="49"/>
                  <a:pt x="2350" y="48"/>
                  <a:pt x="2350" y="47"/>
                </a:cubicBezTo>
                <a:cubicBezTo>
                  <a:pt x="2348" y="48"/>
                  <a:pt x="2347" y="49"/>
                  <a:pt x="2345" y="49"/>
                </a:cubicBezTo>
                <a:cubicBezTo>
                  <a:pt x="2345" y="49"/>
                  <a:pt x="2342" y="51"/>
                  <a:pt x="2341" y="51"/>
                </a:cubicBezTo>
                <a:cubicBezTo>
                  <a:pt x="2341" y="51"/>
                  <a:pt x="2338" y="49"/>
                  <a:pt x="2338" y="49"/>
                </a:cubicBezTo>
                <a:cubicBezTo>
                  <a:pt x="2336" y="49"/>
                  <a:pt x="2335" y="51"/>
                  <a:pt x="2333" y="51"/>
                </a:cubicBezTo>
                <a:cubicBezTo>
                  <a:pt x="2329" y="53"/>
                  <a:pt x="2329" y="53"/>
                  <a:pt x="2329" y="53"/>
                </a:cubicBezTo>
                <a:cubicBezTo>
                  <a:pt x="2329" y="52"/>
                  <a:pt x="2326" y="52"/>
                  <a:pt x="2326" y="51"/>
                </a:cubicBezTo>
                <a:cubicBezTo>
                  <a:pt x="2326" y="50"/>
                  <a:pt x="2329" y="49"/>
                  <a:pt x="2330" y="49"/>
                </a:cubicBezTo>
                <a:cubicBezTo>
                  <a:pt x="2331" y="48"/>
                  <a:pt x="2332" y="47"/>
                  <a:pt x="2334" y="47"/>
                </a:cubicBezTo>
                <a:cubicBezTo>
                  <a:pt x="2335" y="46"/>
                  <a:pt x="2337" y="45"/>
                  <a:pt x="2338" y="45"/>
                </a:cubicBezTo>
                <a:cubicBezTo>
                  <a:pt x="2339" y="45"/>
                  <a:pt x="2341" y="47"/>
                  <a:pt x="2342" y="47"/>
                </a:cubicBezTo>
                <a:cubicBezTo>
                  <a:pt x="2342" y="47"/>
                  <a:pt x="2346" y="45"/>
                  <a:pt x="2346" y="45"/>
                </a:cubicBezTo>
                <a:cubicBezTo>
                  <a:pt x="2346" y="45"/>
                  <a:pt x="2342" y="43"/>
                  <a:pt x="2342" y="43"/>
                </a:cubicBezTo>
                <a:cubicBezTo>
                  <a:pt x="2341" y="43"/>
                  <a:pt x="2339" y="45"/>
                  <a:pt x="2338" y="45"/>
                </a:cubicBezTo>
                <a:cubicBezTo>
                  <a:pt x="2337" y="44"/>
                  <a:pt x="2335" y="43"/>
                  <a:pt x="2334" y="42"/>
                </a:cubicBezTo>
                <a:cubicBezTo>
                  <a:pt x="2334" y="42"/>
                  <a:pt x="2330" y="40"/>
                  <a:pt x="2331" y="40"/>
                </a:cubicBezTo>
                <a:cubicBezTo>
                  <a:pt x="2331" y="40"/>
                  <a:pt x="2334" y="38"/>
                  <a:pt x="2335" y="38"/>
                </a:cubicBezTo>
                <a:cubicBezTo>
                  <a:pt x="2336" y="37"/>
                  <a:pt x="2337" y="37"/>
                  <a:pt x="2339" y="36"/>
                </a:cubicBezTo>
                <a:cubicBezTo>
                  <a:pt x="2337" y="35"/>
                  <a:pt x="2337" y="34"/>
                  <a:pt x="2335" y="34"/>
                </a:cubicBezTo>
                <a:cubicBezTo>
                  <a:pt x="2334" y="33"/>
                  <a:pt x="2333" y="32"/>
                  <a:pt x="2331" y="31"/>
                </a:cubicBezTo>
                <a:cubicBezTo>
                  <a:pt x="2330" y="31"/>
                  <a:pt x="2328" y="34"/>
                  <a:pt x="2327" y="33"/>
                </a:cubicBezTo>
                <a:cubicBezTo>
                  <a:pt x="2327" y="33"/>
                  <a:pt x="2324" y="31"/>
                  <a:pt x="2323" y="31"/>
                </a:cubicBezTo>
                <a:cubicBezTo>
                  <a:pt x="2323" y="31"/>
                  <a:pt x="2319" y="33"/>
                  <a:pt x="2319" y="33"/>
                </a:cubicBezTo>
                <a:cubicBezTo>
                  <a:pt x="2319" y="34"/>
                  <a:pt x="2323" y="35"/>
                  <a:pt x="2323" y="36"/>
                </a:cubicBezTo>
                <a:cubicBezTo>
                  <a:pt x="2323" y="36"/>
                  <a:pt x="2327" y="38"/>
                  <a:pt x="2327" y="38"/>
                </a:cubicBezTo>
                <a:cubicBezTo>
                  <a:pt x="2327" y="38"/>
                  <a:pt x="2323" y="40"/>
                  <a:pt x="2323" y="40"/>
                </a:cubicBezTo>
                <a:cubicBezTo>
                  <a:pt x="2322" y="40"/>
                  <a:pt x="2320" y="38"/>
                  <a:pt x="2319" y="38"/>
                </a:cubicBezTo>
                <a:cubicBezTo>
                  <a:pt x="2317" y="38"/>
                  <a:pt x="2316" y="39"/>
                  <a:pt x="2315" y="40"/>
                </a:cubicBezTo>
                <a:cubicBezTo>
                  <a:pt x="2315" y="39"/>
                  <a:pt x="2311" y="38"/>
                  <a:pt x="2311" y="37"/>
                </a:cubicBezTo>
                <a:cubicBezTo>
                  <a:pt x="2311" y="37"/>
                  <a:pt x="2315" y="36"/>
                  <a:pt x="2315" y="35"/>
                </a:cubicBezTo>
                <a:cubicBezTo>
                  <a:pt x="2315" y="35"/>
                  <a:pt x="2312" y="34"/>
                  <a:pt x="2311" y="33"/>
                </a:cubicBezTo>
                <a:cubicBezTo>
                  <a:pt x="2311" y="32"/>
                  <a:pt x="2309" y="31"/>
                  <a:pt x="2308" y="31"/>
                </a:cubicBezTo>
                <a:cubicBezTo>
                  <a:pt x="2307" y="30"/>
                  <a:pt x="2305" y="29"/>
                  <a:pt x="2304" y="29"/>
                </a:cubicBezTo>
                <a:cubicBezTo>
                  <a:pt x="2304" y="28"/>
                  <a:pt x="2300" y="30"/>
                  <a:pt x="2300" y="31"/>
                </a:cubicBezTo>
                <a:cubicBezTo>
                  <a:pt x="2300" y="31"/>
                  <a:pt x="2303" y="32"/>
                  <a:pt x="2304" y="33"/>
                </a:cubicBezTo>
                <a:cubicBezTo>
                  <a:pt x="2303" y="34"/>
                  <a:pt x="2300" y="34"/>
                  <a:pt x="2300" y="35"/>
                </a:cubicBezTo>
                <a:cubicBezTo>
                  <a:pt x="2299" y="35"/>
                  <a:pt x="2303" y="37"/>
                  <a:pt x="2303" y="37"/>
                </a:cubicBezTo>
                <a:cubicBezTo>
                  <a:pt x="2303" y="38"/>
                  <a:pt x="2299" y="39"/>
                  <a:pt x="2299" y="39"/>
                </a:cubicBezTo>
                <a:cubicBezTo>
                  <a:pt x="2300" y="40"/>
                  <a:pt x="2302" y="41"/>
                  <a:pt x="2303" y="42"/>
                </a:cubicBezTo>
                <a:cubicBezTo>
                  <a:pt x="2304" y="42"/>
                  <a:pt x="2305" y="43"/>
                  <a:pt x="2307" y="44"/>
                </a:cubicBezTo>
                <a:cubicBezTo>
                  <a:pt x="2307" y="44"/>
                  <a:pt x="2309" y="46"/>
                  <a:pt x="2310" y="46"/>
                </a:cubicBezTo>
                <a:cubicBezTo>
                  <a:pt x="2310" y="46"/>
                  <a:pt x="2311" y="46"/>
                  <a:pt x="2312" y="45"/>
                </a:cubicBezTo>
                <a:cubicBezTo>
                  <a:pt x="2313" y="45"/>
                  <a:pt x="2314" y="44"/>
                  <a:pt x="2314" y="44"/>
                </a:cubicBezTo>
                <a:cubicBezTo>
                  <a:pt x="2315" y="45"/>
                  <a:pt x="2318" y="46"/>
                  <a:pt x="2318" y="46"/>
                </a:cubicBezTo>
                <a:cubicBezTo>
                  <a:pt x="2318" y="47"/>
                  <a:pt x="2314" y="48"/>
                  <a:pt x="2314" y="48"/>
                </a:cubicBezTo>
                <a:cubicBezTo>
                  <a:pt x="2314" y="49"/>
                  <a:pt x="2318" y="50"/>
                  <a:pt x="2318" y="51"/>
                </a:cubicBezTo>
                <a:cubicBezTo>
                  <a:pt x="2318" y="51"/>
                  <a:pt x="2314" y="52"/>
                  <a:pt x="2314" y="53"/>
                </a:cubicBezTo>
                <a:cubicBezTo>
                  <a:pt x="2314" y="53"/>
                  <a:pt x="2318" y="54"/>
                  <a:pt x="2317" y="55"/>
                </a:cubicBezTo>
                <a:cubicBezTo>
                  <a:pt x="2317" y="56"/>
                  <a:pt x="2314" y="56"/>
                  <a:pt x="2313" y="57"/>
                </a:cubicBezTo>
                <a:cubicBezTo>
                  <a:pt x="2313" y="58"/>
                  <a:pt x="2309" y="58"/>
                  <a:pt x="2309" y="59"/>
                </a:cubicBezTo>
                <a:cubicBezTo>
                  <a:pt x="2309" y="59"/>
                  <a:pt x="2313" y="61"/>
                  <a:pt x="2313" y="61"/>
                </a:cubicBezTo>
                <a:cubicBezTo>
                  <a:pt x="2312" y="62"/>
                  <a:pt x="2310" y="63"/>
                  <a:pt x="2309" y="63"/>
                </a:cubicBezTo>
                <a:cubicBezTo>
                  <a:pt x="2308" y="63"/>
                  <a:pt x="2306" y="61"/>
                  <a:pt x="2305" y="61"/>
                </a:cubicBezTo>
                <a:cubicBezTo>
                  <a:pt x="2304" y="61"/>
                  <a:pt x="2302" y="63"/>
                  <a:pt x="2301" y="63"/>
                </a:cubicBezTo>
                <a:cubicBezTo>
                  <a:pt x="2300" y="63"/>
                  <a:pt x="2299" y="61"/>
                  <a:pt x="2297" y="61"/>
                </a:cubicBezTo>
                <a:cubicBezTo>
                  <a:pt x="2296" y="61"/>
                  <a:pt x="2294" y="63"/>
                  <a:pt x="2293" y="63"/>
                </a:cubicBezTo>
                <a:cubicBezTo>
                  <a:pt x="2292" y="63"/>
                  <a:pt x="2291" y="61"/>
                  <a:pt x="2289" y="61"/>
                </a:cubicBezTo>
                <a:cubicBezTo>
                  <a:pt x="2288" y="61"/>
                  <a:pt x="2287" y="59"/>
                  <a:pt x="2286" y="59"/>
                </a:cubicBezTo>
                <a:cubicBezTo>
                  <a:pt x="2285" y="58"/>
                  <a:pt x="2282" y="60"/>
                  <a:pt x="2282" y="61"/>
                </a:cubicBezTo>
                <a:cubicBezTo>
                  <a:pt x="2281" y="61"/>
                  <a:pt x="2278" y="63"/>
                  <a:pt x="2277" y="63"/>
                </a:cubicBezTo>
                <a:cubicBezTo>
                  <a:pt x="2277" y="63"/>
                  <a:pt x="2274" y="61"/>
                  <a:pt x="2274" y="60"/>
                </a:cubicBezTo>
                <a:cubicBezTo>
                  <a:pt x="2274" y="60"/>
                  <a:pt x="2277" y="59"/>
                  <a:pt x="2278" y="58"/>
                </a:cubicBezTo>
                <a:cubicBezTo>
                  <a:pt x="2278" y="58"/>
                  <a:pt x="2282" y="56"/>
                  <a:pt x="2282" y="56"/>
                </a:cubicBezTo>
                <a:cubicBezTo>
                  <a:pt x="2282" y="56"/>
                  <a:pt x="2279" y="54"/>
                  <a:pt x="2278" y="54"/>
                </a:cubicBezTo>
                <a:cubicBezTo>
                  <a:pt x="2277" y="54"/>
                  <a:pt x="2275" y="56"/>
                  <a:pt x="2274" y="56"/>
                </a:cubicBezTo>
                <a:cubicBezTo>
                  <a:pt x="2273" y="56"/>
                  <a:pt x="2272" y="54"/>
                  <a:pt x="2270" y="54"/>
                </a:cubicBezTo>
                <a:cubicBezTo>
                  <a:pt x="2270" y="54"/>
                  <a:pt x="2266" y="56"/>
                  <a:pt x="2266" y="56"/>
                </a:cubicBezTo>
                <a:cubicBezTo>
                  <a:pt x="2266" y="55"/>
                  <a:pt x="2262" y="54"/>
                  <a:pt x="2263" y="54"/>
                </a:cubicBezTo>
                <a:cubicBezTo>
                  <a:pt x="2263" y="53"/>
                  <a:pt x="2266" y="51"/>
                  <a:pt x="2267" y="51"/>
                </a:cubicBezTo>
                <a:cubicBezTo>
                  <a:pt x="2268" y="52"/>
                  <a:pt x="2269" y="53"/>
                  <a:pt x="2270" y="54"/>
                </a:cubicBezTo>
                <a:cubicBezTo>
                  <a:pt x="2271" y="53"/>
                  <a:pt x="2274" y="52"/>
                  <a:pt x="2274" y="52"/>
                </a:cubicBezTo>
                <a:cubicBezTo>
                  <a:pt x="2275" y="51"/>
                  <a:pt x="2270" y="50"/>
                  <a:pt x="2271" y="49"/>
                </a:cubicBezTo>
                <a:cubicBezTo>
                  <a:pt x="2271" y="49"/>
                  <a:pt x="2274" y="48"/>
                  <a:pt x="2275" y="47"/>
                </a:cubicBezTo>
                <a:cubicBezTo>
                  <a:pt x="2276" y="47"/>
                  <a:pt x="2278" y="46"/>
                  <a:pt x="2279" y="45"/>
                </a:cubicBezTo>
                <a:cubicBezTo>
                  <a:pt x="2279" y="45"/>
                  <a:pt x="2282" y="47"/>
                  <a:pt x="2283" y="48"/>
                </a:cubicBezTo>
                <a:cubicBezTo>
                  <a:pt x="2283" y="48"/>
                  <a:pt x="2286" y="50"/>
                  <a:pt x="2286" y="50"/>
                </a:cubicBezTo>
                <a:cubicBezTo>
                  <a:pt x="2287" y="50"/>
                  <a:pt x="2290" y="48"/>
                  <a:pt x="2291" y="48"/>
                </a:cubicBezTo>
                <a:cubicBezTo>
                  <a:pt x="2291" y="47"/>
                  <a:pt x="2287" y="46"/>
                  <a:pt x="2287" y="45"/>
                </a:cubicBezTo>
                <a:cubicBezTo>
                  <a:pt x="2287" y="45"/>
                  <a:pt x="2290" y="44"/>
                  <a:pt x="2291" y="43"/>
                </a:cubicBezTo>
                <a:cubicBezTo>
                  <a:pt x="2292" y="43"/>
                  <a:pt x="2294" y="42"/>
                  <a:pt x="2295" y="41"/>
                </a:cubicBezTo>
                <a:cubicBezTo>
                  <a:pt x="2296" y="41"/>
                  <a:pt x="2298" y="40"/>
                  <a:pt x="2299" y="39"/>
                </a:cubicBezTo>
                <a:cubicBezTo>
                  <a:pt x="2299" y="39"/>
                  <a:pt x="2295" y="38"/>
                  <a:pt x="2295" y="37"/>
                </a:cubicBezTo>
                <a:cubicBezTo>
                  <a:pt x="2295" y="36"/>
                  <a:pt x="2300" y="36"/>
                  <a:pt x="2300" y="35"/>
                </a:cubicBezTo>
                <a:cubicBezTo>
                  <a:pt x="2299" y="34"/>
                  <a:pt x="2296" y="33"/>
                  <a:pt x="2296" y="33"/>
                </a:cubicBezTo>
                <a:cubicBezTo>
                  <a:pt x="2295" y="33"/>
                  <a:pt x="2292" y="34"/>
                  <a:pt x="2292" y="35"/>
                </a:cubicBezTo>
                <a:cubicBezTo>
                  <a:pt x="2292" y="35"/>
                  <a:pt x="2296" y="37"/>
                  <a:pt x="2295" y="37"/>
                </a:cubicBezTo>
                <a:cubicBezTo>
                  <a:pt x="2295" y="38"/>
                  <a:pt x="2292" y="39"/>
                  <a:pt x="2291" y="39"/>
                </a:cubicBezTo>
                <a:cubicBezTo>
                  <a:pt x="2291" y="39"/>
                  <a:pt x="2288" y="41"/>
                  <a:pt x="2287" y="41"/>
                </a:cubicBezTo>
                <a:cubicBezTo>
                  <a:pt x="2286" y="41"/>
                  <a:pt x="2284" y="39"/>
                  <a:pt x="2283" y="39"/>
                </a:cubicBezTo>
                <a:cubicBezTo>
                  <a:pt x="2283" y="39"/>
                  <a:pt x="2282" y="38"/>
                  <a:pt x="2282" y="38"/>
                </a:cubicBezTo>
                <a:cubicBezTo>
                  <a:pt x="2281" y="37"/>
                  <a:pt x="2280" y="37"/>
                  <a:pt x="2280" y="37"/>
                </a:cubicBezTo>
                <a:cubicBezTo>
                  <a:pt x="2278" y="37"/>
                  <a:pt x="2277" y="38"/>
                  <a:pt x="2276" y="39"/>
                </a:cubicBezTo>
                <a:cubicBezTo>
                  <a:pt x="2275" y="39"/>
                  <a:pt x="2272" y="40"/>
                  <a:pt x="2271" y="41"/>
                </a:cubicBezTo>
                <a:cubicBezTo>
                  <a:pt x="2271" y="41"/>
                  <a:pt x="2275" y="43"/>
                  <a:pt x="2275" y="43"/>
                </a:cubicBezTo>
                <a:cubicBezTo>
                  <a:pt x="2275" y="43"/>
                  <a:pt x="2272" y="45"/>
                  <a:pt x="2271" y="45"/>
                </a:cubicBezTo>
                <a:cubicBezTo>
                  <a:pt x="2270" y="46"/>
                  <a:pt x="2268" y="46"/>
                  <a:pt x="2267" y="47"/>
                </a:cubicBezTo>
                <a:cubicBezTo>
                  <a:pt x="2263" y="49"/>
                  <a:pt x="2263" y="49"/>
                  <a:pt x="2263" y="49"/>
                </a:cubicBezTo>
                <a:cubicBezTo>
                  <a:pt x="2262" y="50"/>
                  <a:pt x="2260" y="51"/>
                  <a:pt x="2259" y="51"/>
                </a:cubicBezTo>
                <a:cubicBezTo>
                  <a:pt x="2258" y="51"/>
                  <a:pt x="2256" y="49"/>
                  <a:pt x="2255" y="49"/>
                </a:cubicBezTo>
                <a:cubicBezTo>
                  <a:pt x="2255" y="49"/>
                  <a:pt x="2251" y="51"/>
                  <a:pt x="2251" y="51"/>
                </a:cubicBezTo>
                <a:cubicBezTo>
                  <a:pt x="2250" y="52"/>
                  <a:pt x="2247" y="53"/>
                  <a:pt x="2247" y="53"/>
                </a:cubicBezTo>
                <a:cubicBezTo>
                  <a:pt x="2247" y="53"/>
                  <a:pt x="2250" y="55"/>
                  <a:pt x="2251" y="55"/>
                </a:cubicBezTo>
                <a:cubicBezTo>
                  <a:pt x="2251" y="55"/>
                  <a:pt x="2252" y="55"/>
                  <a:pt x="2253" y="54"/>
                </a:cubicBezTo>
                <a:cubicBezTo>
                  <a:pt x="2254" y="54"/>
                  <a:pt x="2255" y="53"/>
                  <a:pt x="2255" y="53"/>
                </a:cubicBezTo>
                <a:cubicBezTo>
                  <a:pt x="2255" y="54"/>
                  <a:pt x="2258" y="55"/>
                  <a:pt x="2258" y="56"/>
                </a:cubicBezTo>
                <a:cubicBezTo>
                  <a:pt x="2258" y="56"/>
                  <a:pt x="2254" y="57"/>
                  <a:pt x="2254" y="58"/>
                </a:cubicBezTo>
                <a:cubicBezTo>
                  <a:pt x="2255" y="59"/>
                  <a:pt x="2258" y="59"/>
                  <a:pt x="2258" y="60"/>
                </a:cubicBezTo>
                <a:cubicBezTo>
                  <a:pt x="2258" y="60"/>
                  <a:pt x="2257" y="61"/>
                  <a:pt x="2256" y="61"/>
                </a:cubicBezTo>
                <a:cubicBezTo>
                  <a:pt x="2255" y="62"/>
                  <a:pt x="2254" y="62"/>
                  <a:pt x="2254" y="62"/>
                </a:cubicBezTo>
                <a:cubicBezTo>
                  <a:pt x="2253" y="62"/>
                  <a:pt x="2252" y="60"/>
                  <a:pt x="2250" y="60"/>
                </a:cubicBezTo>
                <a:cubicBezTo>
                  <a:pt x="2242" y="64"/>
                  <a:pt x="2242" y="64"/>
                  <a:pt x="2242" y="64"/>
                </a:cubicBezTo>
                <a:cubicBezTo>
                  <a:pt x="2238" y="62"/>
                  <a:pt x="2238" y="62"/>
                  <a:pt x="2238" y="62"/>
                </a:cubicBezTo>
                <a:cubicBezTo>
                  <a:pt x="2237" y="61"/>
                  <a:pt x="2235" y="60"/>
                  <a:pt x="2235" y="59"/>
                </a:cubicBezTo>
                <a:cubicBezTo>
                  <a:pt x="2234" y="59"/>
                  <a:pt x="2239" y="58"/>
                  <a:pt x="2239" y="57"/>
                </a:cubicBezTo>
                <a:cubicBezTo>
                  <a:pt x="2239" y="57"/>
                  <a:pt x="2235" y="56"/>
                  <a:pt x="2235" y="55"/>
                </a:cubicBezTo>
                <a:cubicBezTo>
                  <a:pt x="2235" y="55"/>
                  <a:pt x="2238" y="53"/>
                  <a:pt x="2239" y="53"/>
                </a:cubicBezTo>
                <a:cubicBezTo>
                  <a:pt x="2239" y="53"/>
                  <a:pt x="2243" y="51"/>
                  <a:pt x="2243" y="51"/>
                </a:cubicBezTo>
                <a:cubicBezTo>
                  <a:pt x="2243" y="50"/>
                  <a:pt x="2239" y="49"/>
                  <a:pt x="2239" y="49"/>
                </a:cubicBezTo>
                <a:cubicBezTo>
                  <a:pt x="2240" y="48"/>
                  <a:pt x="2236" y="47"/>
                  <a:pt x="2236" y="46"/>
                </a:cubicBezTo>
                <a:cubicBezTo>
                  <a:pt x="2232" y="48"/>
                  <a:pt x="2232" y="48"/>
                  <a:pt x="2232" y="48"/>
                </a:cubicBezTo>
                <a:cubicBezTo>
                  <a:pt x="2230" y="49"/>
                  <a:pt x="2228" y="50"/>
                  <a:pt x="2227" y="50"/>
                </a:cubicBezTo>
                <a:cubicBezTo>
                  <a:pt x="2227" y="51"/>
                  <a:pt x="2223" y="52"/>
                  <a:pt x="2223" y="53"/>
                </a:cubicBezTo>
                <a:cubicBezTo>
                  <a:pt x="2223" y="53"/>
                  <a:pt x="2227" y="55"/>
                  <a:pt x="2227" y="55"/>
                </a:cubicBezTo>
                <a:cubicBezTo>
                  <a:pt x="2227" y="55"/>
                  <a:pt x="2228" y="54"/>
                  <a:pt x="2229" y="54"/>
                </a:cubicBezTo>
                <a:cubicBezTo>
                  <a:pt x="2230" y="53"/>
                  <a:pt x="2231" y="53"/>
                  <a:pt x="2231" y="53"/>
                </a:cubicBezTo>
                <a:cubicBezTo>
                  <a:pt x="2232" y="53"/>
                  <a:pt x="2235" y="55"/>
                  <a:pt x="2235" y="55"/>
                </a:cubicBezTo>
                <a:cubicBezTo>
                  <a:pt x="2235" y="56"/>
                  <a:pt x="2231" y="56"/>
                  <a:pt x="2231" y="57"/>
                </a:cubicBezTo>
                <a:cubicBezTo>
                  <a:pt x="2231" y="58"/>
                  <a:pt x="2234" y="59"/>
                  <a:pt x="2235" y="59"/>
                </a:cubicBezTo>
                <a:cubicBezTo>
                  <a:pt x="2230" y="61"/>
                  <a:pt x="2230" y="61"/>
                  <a:pt x="2230" y="61"/>
                </a:cubicBezTo>
                <a:cubicBezTo>
                  <a:pt x="2229" y="62"/>
                  <a:pt x="2228" y="63"/>
                  <a:pt x="2226" y="63"/>
                </a:cubicBezTo>
                <a:cubicBezTo>
                  <a:pt x="2226" y="64"/>
                  <a:pt x="2223" y="61"/>
                  <a:pt x="2223" y="61"/>
                </a:cubicBezTo>
                <a:cubicBezTo>
                  <a:pt x="2221" y="61"/>
                  <a:pt x="2220" y="63"/>
                  <a:pt x="2218" y="63"/>
                </a:cubicBezTo>
                <a:cubicBezTo>
                  <a:pt x="2211" y="59"/>
                  <a:pt x="2211" y="59"/>
                  <a:pt x="2211" y="59"/>
                </a:cubicBezTo>
                <a:cubicBezTo>
                  <a:pt x="2212" y="58"/>
                  <a:pt x="2214" y="57"/>
                  <a:pt x="2215" y="57"/>
                </a:cubicBezTo>
                <a:cubicBezTo>
                  <a:pt x="2216" y="56"/>
                  <a:pt x="2219" y="55"/>
                  <a:pt x="2219" y="55"/>
                </a:cubicBezTo>
                <a:cubicBezTo>
                  <a:pt x="2219" y="54"/>
                  <a:pt x="2215" y="53"/>
                  <a:pt x="2215" y="52"/>
                </a:cubicBezTo>
                <a:cubicBezTo>
                  <a:pt x="2216" y="52"/>
                  <a:pt x="2218" y="51"/>
                  <a:pt x="2220" y="50"/>
                </a:cubicBezTo>
                <a:cubicBezTo>
                  <a:pt x="2220" y="50"/>
                  <a:pt x="2224" y="49"/>
                  <a:pt x="2224" y="48"/>
                </a:cubicBezTo>
                <a:cubicBezTo>
                  <a:pt x="2224" y="47"/>
                  <a:pt x="2220" y="47"/>
                  <a:pt x="2220" y="46"/>
                </a:cubicBezTo>
                <a:cubicBezTo>
                  <a:pt x="2219" y="47"/>
                  <a:pt x="2217" y="47"/>
                  <a:pt x="2216" y="48"/>
                </a:cubicBezTo>
                <a:cubicBezTo>
                  <a:pt x="2215" y="49"/>
                  <a:pt x="2213" y="49"/>
                  <a:pt x="2212" y="50"/>
                </a:cubicBezTo>
                <a:cubicBezTo>
                  <a:pt x="2211" y="50"/>
                  <a:pt x="2208" y="52"/>
                  <a:pt x="2208" y="52"/>
                </a:cubicBezTo>
                <a:cubicBezTo>
                  <a:pt x="2208" y="53"/>
                  <a:pt x="2212" y="54"/>
                  <a:pt x="2211" y="54"/>
                </a:cubicBezTo>
                <a:cubicBezTo>
                  <a:pt x="2211" y="55"/>
                  <a:pt x="2207" y="56"/>
                  <a:pt x="2207" y="56"/>
                </a:cubicBezTo>
                <a:cubicBezTo>
                  <a:pt x="2207" y="57"/>
                  <a:pt x="2211" y="58"/>
                  <a:pt x="2211" y="59"/>
                </a:cubicBezTo>
                <a:cubicBezTo>
                  <a:pt x="2210" y="59"/>
                  <a:pt x="2208" y="60"/>
                  <a:pt x="2207" y="61"/>
                </a:cubicBezTo>
                <a:cubicBezTo>
                  <a:pt x="2206" y="61"/>
                  <a:pt x="2204" y="62"/>
                  <a:pt x="2203" y="63"/>
                </a:cubicBezTo>
                <a:cubicBezTo>
                  <a:pt x="2202" y="63"/>
                  <a:pt x="2200" y="61"/>
                  <a:pt x="2199" y="61"/>
                </a:cubicBezTo>
                <a:cubicBezTo>
                  <a:pt x="2198" y="61"/>
                  <a:pt x="2196" y="63"/>
                  <a:pt x="2195" y="63"/>
                </a:cubicBezTo>
                <a:cubicBezTo>
                  <a:pt x="2194" y="62"/>
                  <a:pt x="2192" y="61"/>
                  <a:pt x="2191" y="60"/>
                </a:cubicBezTo>
                <a:cubicBezTo>
                  <a:pt x="2191" y="60"/>
                  <a:pt x="2188" y="58"/>
                  <a:pt x="2187" y="58"/>
                </a:cubicBezTo>
                <a:cubicBezTo>
                  <a:pt x="2187" y="58"/>
                  <a:pt x="2184" y="60"/>
                  <a:pt x="2183" y="60"/>
                </a:cubicBezTo>
                <a:cubicBezTo>
                  <a:pt x="2182" y="61"/>
                  <a:pt x="2181" y="62"/>
                  <a:pt x="2179" y="62"/>
                </a:cubicBezTo>
                <a:cubicBezTo>
                  <a:pt x="2179" y="62"/>
                  <a:pt x="2176" y="60"/>
                  <a:pt x="2175" y="60"/>
                </a:cubicBezTo>
                <a:cubicBezTo>
                  <a:pt x="2174" y="60"/>
                  <a:pt x="2173" y="62"/>
                  <a:pt x="2171" y="62"/>
                </a:cubicBezTo>
                <a:cubicBezTo>
                  <a:pt x="2170" y="62"/>
                  <a:pt x="2169" y="60"/>
                  <a:pt x="2168" y="60"/>
                </a:cubicBezTo>
                <a:cubicBezTo>
                  <a:pt x="2167" y="60"/>
                  <a:pt x="2164" y="62"/>
                  <a:pt x="2164" y="62"/>
                </a:cubicBezTo>
                <a:cubicBezTo>
                  <a:pt x="2162" y="62"/>
                  <a:pt x="2161" y="60"/>
                  <a:pt x="2160" y="60"/>
                </a:cubicBezTo>
                <a:cubicBezTo>
                  <a:pt x="2159" y="59"/>
                  <a:pt x="2157" y="57"/>
                  <a:pt x="2156" y="57"/>
                </a:cubicBezTo>
                <a:cubicBezTo>
                  <a:pt x="2155" y="57"/>
                  <a:pt x="2153" y="59"/>
                  <a:pt x="2152" y="59"/>
                </a:cubicBezTo>
                <a:cubicBezTo>
                  <a:pt x="2151" y="60"/>
                  <a:pt x="2149" y="61"/>
                  <a:pt x="2148" y="61"/>
                </a:cubicBezTo>
                <a:cubicBezTo>
                  <a:pt x="2147" y="61"/>
                  <a:pt x="2145" y="59"/>
                  <a:pt x="2144" y="59"/>
                </a:cubicBezTo>
                <a:cubicBezTo>
                  <a:pt x="2143" y="59"/>
                  <a:pt x="2141" y="61"/>
                  <a:pt x="2140" y="61"/>
                </a:cubicBezTo>
                <a:cubicBezTo>
                  <a:pt x="2139" y="61"/>
                  <a:pt x="2138" y="59"/>
                  <a:pt x="2136" y="59"/>
                </a:cubicBezTo>
                <a:cubicBezTo>
                  <a:pt x="2135" y="59"/>
                  <a:pt x="2133" y="61"/>
                  <a:pt x="2132" y="61"/>
                </a:cubicBezTo>
                <a:cubicBezTo>
                  <a:pt x="2131" y="61"/>
                  <a:pt x="2130" y="59"/>
                  <a:pt x="2128" y="59"/>
                </a:cubicBezTo>
                <a:cubicBezTo>
                  <a:pt x="2127" y="59"/>
                  <a:pt x="2126" y="61"/>
                  <a:pt x="2124" y="61"/>
                </a:cubicBezTo>
                <a:cubicBezTo>
                  <a:pt x="2123" y="61"/>
                  <a:pt x="2122" y="58"/>
                  <a:pt x="2121" y="59"/>
                </a:cubicBezTo>
                <a:cubicBezTo>
                  <a:pt x="2119" y="59"/>
                  <a:pt x="2118" y="61"/>
                  <a:pt x="2116" y="61"/>
                </a:cubicBezTo>
                <a:cubicBezTo>
                  <a:pt x="2115" y="61"/>
                  <a:pt x="2114" y="58"/>
                  <a:pt x="2113" y="58"/>
                </a:cubicBezTo>
                <a:cubicBezTo>
                  <a:pt x="2112" y="58"/>
                  <a:pt x="2110" y="61"/>
                  <a:pt x="2109" y="60"/>
                </a:cubicBezTo>
                <a:cubicBezTo>
                  <a:pt x="2108" y="60"/>
                  <a:pt x="2105" y="58"/>
                  <a:pt x="2105" y="58"/>
                </a:cubicBezTo>
                <a:cubicBezTo>
                  <a:pt x="2105" y="57"/>
                  <a:pt x="2109" y="57"/>
                  <a:pt x="2109" y="56"/>
                </a:cubicBezTo>
                <a:cubicBezTo>
                  <a:pt x="2109" y="56"/>
                  <a:pt x="2106" y="54"/>
                  <a:pt x="2105" y="54"/>
                </a:cubicBezTo>
                <a:cubicBezTo>
                  <a:pt x="2105" y="54"/>
                  <a:pt x="2101" y="56"/>
                  <a:pt x="2101" y="56"/>
                </a:cubicBezTo>
                <a:cubicBezTo>
                  <a:pt x="2101" y="56"/>
                  <a:pt x="2105" y="58"/>
                  <a:pt x="2105" y="58"/>
                </a:cubicBezTo>
                <a:cubicBezTo>
                  <a:pt x="2105" y="58"/>
                  <a:pt x="2101" y="60"/>
                  <a:pt x="2101" y="60"/>
                </a:cubicBezTo>
                <a:cubicBezTo>
                  <a:pt x="2100" y="60"/>
                  <a:pt x="2098" y="58"/>
                  <a:pt x="2097" y="58"/>
                </a:cubicBezTo>
                <a:cubicBezTo>
                  <a:pt x="2096" y="58"/>
                  <a:pt x="2094" y="59"/>
                  <a:pt x="2093" y="60"/>
                </a:cubicBezTo>
                <a:cubicBezTo>
                  <a:pt x="2092" y="60"/>
                  <a:pt x="2090" y="62"/>
                  <a:pt x="2089" y="62"/>
                </a:cubicBezTo>
                <a:cubicBezTo>
                  <a:pt x="2088" y="62"/>
                  <a:pt x="2085" y="60"/>
                  <a:pt x="2085" y="60"/>
                </a:cubicBezTo>
                <a:cubicBezTo>
                  <a:pt x="2085" y="59"/>
                  <a:pt x="2082" y="57"/>
                  <a:pt x="2081" y="57"/>
                </a:cubicBezTo>
                <a:cubicBezTo>
                  <a:pt x="2081" y="57"/>
                  <a:pt x="2078" y="59"/>
                  <a:pt x="2077" y="60"/>
                </a:cubicBezTo>
                <a:cubicBezTo>
                  <a:pt x="2077" y="60"/>
                  <a:pt x="2074" y="62"/>
                  <a:pt x="2073" y="62"/>
                </a:cubicBezTo>
                <a:cubicBezTo>
                  <a:pt x="2072" y="62"/>
                  <a:pt x="2070" y="60"/>
                  <a:pt x="2069" y="59"/>
                </a:cubicBezTo>
                <a:cubicBezTo>
                  <a:pt x="2069" y="59"/>
                  <a:pt x="2066" y="57"/>
                  <a:pt x="2066" y="57"/>
                </a:cubicBezTo>
                <a:cubicBezTo>
                  <a:pt x="2065" y="57"/>
                  <a:pt x="2062" y="59"/>
                  <a:pt x="2062" y="59"/>
                </a:cubicBezTo>
                <a:cubicBezTo>
                  <a:pt x="2061" y="59"/>
                  <a:pt x="2058" y="61"/>
                  <a:pt x="2057" y="61"/>
                </a:cubicBezTo>
                <a:cubicBezTo>
                  <a:pt x="2056" y="61"/>
                  <a:pt x="2055" y="59"/>
                  <a:pt x="2054" y="59"/>
                </a:cubicBezTo>
                <a:cubicBezTo>
                  <a:pt x="2053" y="59"/>
                  <a:pt x="2051" y="61"/>
                  <a:pt x="2050" y="61"/>
                </a:cubicBezTo>
                <a:cubicBezTo>
                  <a:pt x="2048" y="61"/>
                  <a:pt x="2047" y="59"/>
                  <a:pt x="2046" y="59"/>
                </a:cubicBezTo>
                <a:cubicBezTo>
                  <a:pt x="2045" y="59"/>
                  <a:pt x="2043" y="61"/>
                  <a:pt x="2042" y="61"/>
                </a:cubicBezTo>
                <a:cubicBezTo>
                  <a:pt x="2040" y="61"/>
                  <a:pt x="2039" y="59"/>
                  <a:pt x="2038" y="59"/>
                </a:cubicBezTo>
                <a:cubicBezTo>
                  <a:pt x="2037" y="58"/>
                  <a:pt x="2035" y="61"/>
                  <a:pt x="2034" y="61"/>
                </a:cubicBezTo>
                <a:cubicBezTo>
                  <a:pt x="2033" y="61"/>
                  <a:pt x="2031" y="58"/>
                  <a:pt x="2030" y="58"/>
                </a:cubicBezTo>
                <a:cubicBezTo>
                  <a:pt x="2029" y="58"/>
                  <a:pt x="2028" y="60"/>
                  <a:pt x="2026" y="60"/>
                </a:cubicBezTo>
                <a:cubicBezTo>
                  <a:pt x="2025" y="60"/>
                  <a:pt x="2024" y="58"/>
                  <a:pt x="2022" y="58"/>
                </a:cubicBezTo>
                <a:cubicBezTo>
                  <a:pt x="2021" y="58"/>
                  <a:pt x="2020" y="60"/>
                  <a:pt x="2018" y="60"/>
                </a:cubicBezTo>
                <a:cubicBezTo>
                  <a:pt x="2017" y="60"/>
                  <a:pt x="2016" y="58"/>
                  <a:pt x="2015" y="58"/>
                </a:cubicBezTo>
                <a:cubicBezTo>
                  <a:pt x="2013" y="58"/>
                  <a:pt x="2011" y="60"/>
                  <a:pt x="2010" y="60"/>
                </a:cubicBezTo>
                <a:cubicBezTo>
                  <a:pt x="2009" y="60"/>
                  <a:pt x="2008" y="58"/>
                  <a:pt x="2007" y="58"/>
                </a:cubicBezTo>
                <a:cubicBezTo>
                  <a:pt x="2005" y="58"/>
                  <a:pt x="2004" y="60"/>
                  <a:pt x="2003" y="60"/>
                </a:cubicBezTo>
                <a:cubicBezTo>
                  <a:pt x="2001" y="60"/>
                  <a:pt x="2000" y="58"/>
                  <a:pt x="1999" y="57"/>
                </a:cubicBezTo>
                <a:cubicBezTo>
                  <a:pt x="1998" y="57"/>
                  <a:pt x="1996" y="60"/>
                  <a:pt x="1995" y="60"/>
                </a:cubicBezTo>
                <a:cubicBezTo>
                  <a:pt x="1993" y="59"/>
                  <a:pt x="1992" y="57"/>
                  <a:pt x="1991" y="57"/>
                </a:cubicBezTo>
                <a:cubicBezTo>
                  <a:pt x="1990" y="57"/>
                  <a:pt x="1988" y="59"/>
                  <a:pt x="1987" y="59"/>
                </a:cubicBezTo>
                <a:cubicBezTo>
                  <a:pt x="1986" y="59"/>
                  <a:pt x="1984" y="57"/>
                  <a:pt x="1983" y="57"/>
                </a:cubicBezTo>
                <a:cubicBezTo>
                  <a:pt x="1982" y="57"/>
                  <a:pt x="1981" y="55"/>
                  <a:pt x="1979" y="55"/>
                </a:cubicBezTo>
                <a:cubicBezTo>
                  <a:pt x="1979" y="55"/>
                  <a:pt x="1976" y="53"/>
                  <a:pt x="1976" y="52"/>
                </a:cubicBezTo>
                <a:cubicBezTo>
                  <a:pt x="1976" y="52"/>
                  <a:pt x="1980" y="51"/>
                  <a:pt x="1980" y="50"/>
                </a:cubicBezTo>
                <a:cubicBezTo>
                  <a:pt x="1980" y="50"/>
                  <a:pt x="1976" y="49"/>
                  <a:pt x="1976" y="48"/>
                </a:cubicBezTo>
                <a:cubicBezTo>
                  <a:pt x="1976" y="48"/>
                  <a:pt x="1980" y="47"/>
                  <a:pt x="1980" y="46"/>
                </a:cubicBezTo>
                <a:cubicBezTo>
                  <a:pt x="1980" y="45"/>
                  <a:pt x="1977" y="45"/>
                  <a:pt x="1976" y="44"/>
                </a:cubicBezTo>
                <a:cubicBezTo>
                  <a:pt x="1976" y="45"/>
                  <a:pt x="1972" y="45"/>
                  <a:pt x="1972" y="46"/>
                </a:cubicBezTo>
                <a:cubicBezTo>
                  <a:pt x="1972" y="47"/>
                  <a:pt x="1976" y="47"/>
                  <a:pt x="1976" y="48"/>
                </a:cubicBezTo>
                <a:cubicBezTo>
                  <a:pt x="1976" y="49"/>
                  <a:pt x="1972" y="50"/>
                  <a:pt x="1972" y="50"/>
                </a:cubicBezTo>
                <a:cubicBezTo>
                  <a:pt x="1972" y="51"/>
                  <a:pt x="1976" y="52"/>
                  <a:pt x="1976" y="52"/>
                </a:cubicBezTo>
                <a:cubicBezTo>
                  <a:pt x="1975" y="53"/>
                  <a:pt x="1972" y="55"/>
                  <a:pt x="1972" y="55"/>
                </a:cubicBezTo>
                <a:cubicBezTo>
                  <a:pt x="1971" y="55"/>
                  <a:pt x="1968" y="52"/>
                  <a:pt x="1968" y="52"/>
                </a:cubicBezTo>
                <a:cubicBezTo>
                  <a:pt x="1967" y="52"/>
                  <a:pt x="1964" y="54"/>
                  <a:pt x="1964" y="54"/>
                </a:cubicBezTo>
                <a:cubicBezTo>
                  <a:pt x="1964" y="55"/>
                  <a:pt x="1967" y="57"/>
                  <a:pt x="1967" y="57"/>
                </a:cubicBezTo>
                <a:cubicBezTo>
                  <a:pt x="1967" y="57"/>
                  <a:pt x="1964" y="59"/>
                  <a:pt x="1963" y="59"/>
                </a:cubicBezTo>
                <a:cubicBezTo>
                  <a:pt x="1962" y="59"/>
                  <a:pt x="1961" y="56"/>
                  <a:pt x="1960" y="56"/>
                </a:cubicBezTo>
                <a:cubicBezTo>
                  <a:pt x="1959" y="56"/>
                  <a:pt x="1956" y="59"/>
                  <a:pt x="1956" y="58"/>
                </a:cubicBezTo>
                <a:cubicBezTo>
                  <a:pt x="1954" y="58"/>
                  <a:pt x="1953" y="57"/>
                  <a:pt x="1952" y="56"/>
                </a:cubicBezTo>
                <a:cubicBezTo>
                  <a:pt x="1951" y="56"/>
                  <a:pt x="1949" y="54"/>
                  <a:pt x="1948" y="54"/>
                </a:cubicBezTo>
                <a:cubicBezTo>
                  <a:pt x="1947" y="54"/>
                  <a:pt x="1945" y="56"/>
                  <a:pt x="1944" y="56"/>
                </a:cubicBezTo>
                <a:cubicBezTo>
                  <a:pt x="1943" y="56"/>
                  <a:pt x="1941" y="58"/>
                  <a:pt x="1940" y="58"/>
                </a:cubicBezTo>
                <a:cubicBezTo>
                  <a:pt x="1939" y="58"/>
                  <a:pt x="1937" y="56"/>
                  <a:pt x="1936" y="56"/>
                </a:cubicBezTo>
                <a:cubicBezTo>
                  <a:pt x="1935" y="56"/>
                  <a:pt x="1933" y="58"/>
                  <a:pt x="1932" y="58"/>
                </a:cubicBezTo>
                <a:cubicBezTo>
                  <a:pt x="1931" y="58"/>
                  <a:pt x="1930" y="56"/>
                  <a:pt x="1928" y="56"/>
                </a:cubicBezTo>
                <a:cubicBezTo>
                  <a:pt x="1927" y="56"/>
                  <a:pt x="1925" y="58"/>
                  <a:pt x="1924" y="58"/>
                </a:cubicBezTo>
                <a:cubicBezTo>
                  <a:pt x="1923" y="58"/>
                  <a:pt x="1922" y="55"/>
                  <a:pt x="1920" y="55"/>
                </a:cubicBezTo>
                <a:cubicBezTo>
                  <a:pt x="1919" y="55"/>
                  <a:pt x="1918" y="57"/>
                  <a:pt x="1916" y="57"/>
                </a:cubicBezTo>
                <a:cubicBezTo>
                  <a:pt x="1915" y="57"/>
                  <a:pt x="1914" y="55"/>
                  <a:pt x="1913" y="55"/>
                </a:cubicBezTo>
                <a:cubicBezTo>
                  <a:pt x="1911" y="55"/>
                  <a:pt x="1910" y="57"/>
                  <a:pt x="1908" y="57"/>
                </a:cubicBezTo>
                <a:cubicBezTo>
                  <a:pt x="1907" y="57"/>
                  <a:pt x="1906" y="55"/>
                  <a:pt x="1905" y="55"/>
                </a:cubicBezTo>
                <a:cubicBezTo>
                  <a:pt x="1904" y="55"/>
                  <a:pt x="1902" y="57"/>
                  <a:pt x="1901" y="57"/>
                </a:cubicBezTo>
                <a:cubicBezTo>
                  <a:pt x="1900" y="57"/>
                  <a:pt x="1897" y="55"/>
                  <a:pt x="1897" y="55"/>
                </a:cubicBezTo>
                <a:cubicBezTo>
                  <a:pt x="1897" y="54"/>
                  <a:pt x="1901" y="53"/>
                  <a:pt x="1901" y="53"/>
                </a:cubicBezTo>
                <a:cubicBezTo>
                  <a:pt x="1901" y="53"/>
                  <a:pt x="1898" y="50"/>
                  <a:pt x="1897" y="50"/>
                </a:cubicBezTo>
                <a:cubicBezTo>
                  <a:pt x="1897" y="50"/>
                  <a:pt x="1893" y="52"/>
                  <a:pt x="1893" y="52"/>
                </a:cubicBezTo>
                <a:cubicBezTo>
                  <a:pt x="1893" y="53"/>
                  <a:pt x="1897" y="55"/>
                  <a:pt x="1897" y="55"/>
                </a:cubicBezTo>
                <a:cubicBezTo>
                  <a:pt x="1897" y="55"/>
                  <a:pt x="1893" y="57"/>
                  <a:pt x="1893" y="57"/>
                </a:cubicBezTo>
                <a:cubicBezTo>
                  <a:pt x="1892" y="57"/>
                  <a:pt x="1890" y="54"/>
                  <a:pt x="1889" y="55"/>
                </a:cubicBezTo>
                <a:cubicBezTo>
                  <a:pt x="1888" y="55"/>
                  <a:pt x="1886" y="56"/>
                  <a:pt x="1885" y="57"/>
                </a:cubicBezTo>
                <a:cubicBezTo>
                  <a:pt x="1884" y="57"/>
                  <a:pt x="1882" y="59"/>
                  <a:pt x="1881" y="59"/>
                </a:cubicBezTo>
                <a:cubicBezTo>
                  <a:pt x="1880" y="59"/>
                  <a:pt x="1877" y="57"/>
                  <a:pt x="1877" y="56"/>
                </a:cubicBezTo>
                <a:cubicBezTo>
                  <a:pt x="1876" y="56"/>
                  <a:pt x="1874" y="54"/>
                  <a:pt x="1873" y="54"/>
                </a:cubicBezTo>
                <a:cubicBezTo>
                  <a:pt x="1873" y="54"/>
                  <a:pt x="1870" y="56"/>
                  <a:pt x="1869" y="56"/>
                </a:cubicBezTo>
                <a:cubicBezTo>
                  <a:pt x="1868" y="57"/>
                  <a:pt x="1866" y="58"/>
                  <a:pt x="1865" y="58"/>
                </a:cubicBezTo>
                <a:cubicBezTo>
                  <a:pt x="1864" y="58"/>
                  <a:pt x="1862" y="56"/>
                  <a:pt x="1861" y="56"/>
                </a:cubicBezTo>
                <a:cubicBezTo>
                  <a:pt x="1860" y="56"/>
                  <a:pt x="1858" y="58"/>
                  <a:pt x="1857" y="58"/>
                </a:cubicBezTo>
                <a:cubicBezTo>
                  <a:pt x="1856" y="58"/>
                  <a:pt x="1854" y="56"/>
                  <a:pt x="1854" y="56"/>
                </a:cubicBezTo>
                <a:cubicBezTo>
                  <a:pt x="1853" y="56"/>
                  <a:pt x="1850" y="54"/>
                  <a:pt x="1850" y="54"/>
                </a:cubicBezTo>
                <a:cubicBezTo>
                  <a:pt x="1849" y="54"/>
                  <a:pt x="1846" y="56"/>
                  <a:pt x="1846" y="56"/>
                </a:cubicBezTo>
                <a:cubicBezTo>
                  <a:pt x="1844" y="55"/>
                  <a:pt x="1843" y="54"/>
                  <a:pt x="1842" y="53"/>
                </a:cubicBezTo>
                <a:cubicBezTo>
                  <a:pt x="1841" y="53"/>
                  <a:pt x="1839" y="51"/>
                  <a:pt x="1838" y="51"/>
                </a:cubicBezTo>
                <a:cubicBezTo>
                  <a:pt x="1838" y="51"/>
                  <a:pt x="1834" y="53"/>
                  <a:pt x="1834" y="53"/>
                </a:cubicBezTo>
                <a:cubicBezTo>
                  <a:pt x="1834" y="53"/>
                  <a:pt x="1838" y="55"/>
                  <a:pt x="1838" y="55"/>
                </a:cubicBezTo>
                <a:cubicBezTo>
                  <a:pt x="1837" y="56"/>
                  <a:pt x="1835" y="57"/>
                  <a:pt x="1834" y="57"/>
                </a:cubicBezTo>
                <a:cubicBezTo>
                  <a:pt x="1833" y="57"/>
                  <a:pt x="1831" y="55"/>
                  <a:pt x="1830" y="55"/>
                </a:cubicBezTo>
                <a:cubicBezTo>
                  <a:pt x="1829" y="55"/>
                  <a:pt x="1827" y="57"/>
                  <a:pt x="1826" y="57"/>
                </a:cubicBezTo>
                <a:cubicBezTo>
                  <a:pt x="1825" y="57"/>
                  <a:pt x="1823" y="56"/>
                  <a:pt x="1822" y="55"/>
                </a:cubicBezTo>
                <a:cubicBezTo>
                  <a:pt x="1822" y="55"/>
                  <a:pt x="1819" y="53"/>
                  <a:pt x="1818" y="53"/>
                </a:cubicBezTo>
                <a:cubicBezTo>
                  <a:pt x="1818" y="53"/>
                  <a:pt x="1815" y="54"/>
                  <a:pt x="1814" y="55"/>
                </a:cubicBezTo>
                <a:cubicBezTo>
                  <a:pt x="1814" y="55"/>
                  <a:pt x="1811" y="57"/>
                  <a:pt x="1810" y="57"/>
                </a:cubicBezTo>
                <a:cubicBezTo>
                  <a:pt x="1809" y="57"/>
                  <a:pt x="1807" y="54"/>
                  <a:pt x="1806" y="55"/>
                </a:cubicBezTo>
                <a:cubicBezTo>
                  <a:pt x="1805" y="55"/>
                  <a:pt x="1804" y="57"/>
                  <a:pt x="1802" y="57"/>
                </a:cubicBezTo>
                <a:cubicBezTo>
                  <a:pt x="1801" y="57"/>
                  <a:pt x="1800" y="54"/>
                  <a:pt x="1799" y="54"/>
                </a:cubicBezTo>
                <a:cubicBezTo>
                  <a:pt x="1798" y="54"/>
                  <a:pt x="1795" y="57"/>
                  <a:pt x="1795" y="56"/>
                </a:cubicBezTo>
                <a:cubicBezTo>
                  <a:pt x="1794" y="56"/>
                  <a:pt x="1791" y="54"/>
                  <a:pt x="1791" y="54"/>
                </a:cubicBezTo>
                <a:cubicBezTo>
                  <a:pt x="1791" y="54"/>
                  <a:pt x="1795" y="53"/>
                  <a:pt x="1795" y="52"/>
                </a:cubicBezTo>
                <a:cubicBezTo>
                  <a:pt x="1795" y="52"/>
                  <a:pt x="1791" y="50"/>
                  <a:pt x="1791" y="50"/>
                </a:cubicBezTo>
                <a:cubicBezTo>
                  <a:pt x="1791" y="50"/>
                  <a:pt x="1787" y="52"/>
                  <a:pt x="1787" y="52"/>
                </a:cubicBezTo>
                <a:cubicBezTo>
                  <a:pt x="1787" y="52"/>
                  <a:pt x="1788" y="53"/>
                  <a:pt x="1789" y="53"/>
                </a:cubicBezTo>
                <a:cubicBezTo>
                  <a:pt x="1790" y="54"/>
                  <a:pt x="1791" y="54"/>
                  <a:pt x="1791" y="54"/>
                </a:cubicBezTo>
                <a:cubicBezTo>
                  <a:pt x="1790" y="54"/>
                  <a:pt x="1788" y="56"/>
                  <a:pt x="1787" y="56"/>
                </a:cubicBezTo>
                <a:cubicBezTo>
                  <a:pt x="1785" y="56"/>
                  <a:pt x="1784" y="54"/>
                  <a:pt x="1783" y="54"/>
                </a:cubicBezTo>
                <a:cubicBezTo>
                  <a:pt x="1782" y="54"/>
                  <a:pt x="1780" y="56"/>
                  <a:pt x="1779" y="56"/>
                </a:cubicBezTo>
                <a:cubicBezTo>
                  <a:pt x="1778" y="56"/>
                  <a:pt x="1776" y="54"/>
                  <a:pt x="1775" y="54"/>
                </a:cubicBezTo>
                <a:cubicBezTo>
                  <a:pt x="1774" y="54"/>
                  <a:pt x="1772" y="56"/>
                  <a:pt x="1771" y="56"/>
                </a:cubicBezTo>
                <a:cubicBezTo>
                  <a:pt x="1770" y="56"/>
                  <a:pt x="1768" y="53"/>
                  <a:pt x="1767" y="54"/>
                </a:cubicBezTo>
                <a:cubicBezTo>
                  <a:pt x="1766" y="54"/>
                  <a:pt x="1764" y="55"/>
                  <a:pt x="1763" y="56"/>
                </a:cubicBezTo>
                <a:cubicBezTo>
                  <a:pt x="1763" y="56"/>
                  <a:pt x="1760" y="58"/>
                  <a:pt x="1759" y="58"/>
                </a:cubicBezTo>
                <a:cubicBezTo>
                  <a:pt x="1758" y="58"/>
                  <a:pt x="1757" y="55"/>
                  <a:pt x="1755" y="55"/>
                </a:cubicBezTo>
                <a:cubicBezTo>
                  <a:pt x="1754" y="55"/>
                  <a:pt x="1752" y="58"/>
                  <a:pt x="1751" y="57"/>
                </a:cubicBezTo>
                <a:cubicBezTo>
                  <a:pt x="1750" y="57"/>
                  <a:pt x="1748" y="56"/>
                  <a:pt x="1747" y="55"/>
                </a:cubicBezTo>
                <a:cubicBezTo>
                  <a:pt x="1747" y="55"/>
                  <a:pt x="1744" y="53"/>
                  <a:pt x="1744" y="53"/>
                </a:cubicBezTo>
                <a:cubicBezTo>
                  <a:pt x="1743" y="53"/>
                  <a:pt x="1740" y="55"/>
                  <a:pt x="1740" y="55"/>
                </a:cubicBezTo>
                <a:cubicBezTo>
                  <a:pt x="1739" y="55"/>
                  <a:pt x="1736" y="57"/>
                  <a:pt x="1736" y="57"/>
                </a:cubicBezTo>
                <a:cubicBezTo>
                  <a:pt x="1734" y="57"/>
                  <a:pt x="1733" y="55"/>
                  <a:pt x="1732" y="55"/>
                </a:cubicBezTo>
                <a:cubicBezTo>
                  <a:pt x="1731" y="55"/>
                  <a:pt x="1729" y="57"/>
                  <a:pt x="1728" y="57"/>
                </a:cubicBezTo>
                <a:cubicBezTo>
                  <a:pt x="1726" y="57"/>
                  <a:pt x="1725" y="55"/>
                  <a:pt x="1724" y="55"/>
                </a:cubicBezTo>
                <a:cubicBezTo>
                  <a:pt x="1723" y="54"/>
                  <a:pt x="1721" y="57"/>
                  <a:pt x="1720" y="57"/>
                </a:cubicBezTo>
                <a:cubicBezTo>
                  <a:pt x="1719" y="57"/>
                  <a:pt x="1717" y="54"/>
                  <a:pt x="1716" y="54"/>
                </a:cubicBezTo>
                <a:cubicBezTo>
                  <a:pt x="1715" y="54"/>
                  <a:pt x="1713" y="56"/>
                  <a:pt x="1712" y="56"/>
                </a:cubicBezTo>
                <a:cubicBezTo>
                  <a:pt x="1711" y="56"/>
                  <a:pt x="1710" y="54"/>
                  <a:pt x="1708" y="54"/>
                </a:cubicBezTo>
                <a:cubicBezTo>
                  <a:pt x="1707" y="54"/>
                  <a:pt x="1705" y="56"/>
                  <a:pt x="1704" y="56"/>
                </a:cubicBezTo>
                <a:cubicBezTo>
                  <a:pt x="1703" y="56"/>
                  <a:pt x="1702" y="54"/>
                  <a:pt x="1700" y="54"/>
                </a:cubicBezTo>
                <a:cubicBezTo>
                  <a:pt x="1699" y="54"/>
                  <a:pt x="1698" y="56"/>
                  <a:pt x="1696" y="56"/>
                </a:cubicBezTo>
                <a:cubicBezTo>
                  <a:pt x="1695" y="56"/>
                  <a:pt x="1694" y="54"/>
                  <a:pt x="1693" y="54"/>
                </a:cubicBezTo>
                <a:cubicBezTo>
                  <a:pt x="1691" y="54"/>
                  <a:pt x="1690" y="56"/>
                  <a:pt x="1688" y="56"/>
                </a:cubicBezTo>
                <a:cubicBezTo>
                  <a:pt x="1687" y="56"/>
                  <a:pt x="1686" y="54"/>
                  <a:pt x="1685" y="54"/>
                </a:cubicBezTo>
                <a:cubicBezTo>
                  <a:pt x="1683" y="53"/>
                  <a:pt x="1682" y="56"/>
                  <a:pt x="1681" y="56"/>
                </a:cubicBezTo>
                <a:cubicBezTo>
                  <a:pt x="1679" y="56"/>
                  <a:pt x="1678" y="53"/>
                  <a:pt x="1677" y="53"/>
                </a:cubicBezTo>
                <a:cubicBezTo>
                  <a:pt x="1676" y="53"/>
                  <a:pt x="1674" y="55"/>
                  <a:pt x="1673" y="55"/>
                </a:cubicBezTo>
                <a:cubicBezTo>
                  <a:pt x="1671" y="55"/>
                  <a:pt x="1670" y="53"/>
                  <a:pt x="1669" y="53"/>
                </a:cubicBezTo>
                <a:cubicBezTo>
                  <a:pt x="1668" y="53"/>
                  <a:pt x="1666" y="55"/>
                  <a:pt x="1665" y="55"/>
                </a:cubicBezTo>
                <a:cubicBezTo>
                  <a:pt x="1665" y="55"/>
                  <a:pt x="1661" y="53"/>
                  <a:pt x="1661" y="53"/>
                </a:cubicBezTo>
                <a:cubicBezTo>
                  <a:pt x="1661" y="52"/>
                  <a:pt x="1665" y="51"/>
                  <a:pt x="1665" y="51"/>
                </a:cubicBezTo>
                <a:cubicBezTo>
                  <a:pt x="1665" y="51"/>
                  <a:pt x="1662" y="49"/>
                  <a:pt x="1662" y="49"/>
                </a:cubicBezTo>
                <a:cubicBezTo>
                  <a:pt x="1661" y="49"/>
                  <a:pt x="1657" y="50"/>
                  <a:pt x="1657" y="51"/>
                </a:cubicBezTo>
                <a:cubicBezTo>
                  <a:pt x="1657" y="51"/>
                  <a:pt x="1661" y="53"/>
                  <a:pt x="1661" y="53"/>
                </a:cubicBezTo>
                <a:cubicBezTo>
                  <a:pt x="1661" y="53"/>
                  <a:pt x="1658" y="55"/>
                  <a:pt x="1657" y="55"/>
                </a:cubicBezTo>
                <a:cubicBezTo>
                  <a:pt x="1656" y="55"/>
                  <a:pt x="1654" y="53"/>
                  <a:pt x="1653" y="53"/>
                </a:cubicBezTo>
                <a:cubicBezTo>
                  <a:pt x="1652" y="53"/>
                  <a:pt x="1650" y="54"/>
                  <a:pt x="1649" y="55"/>
                </a:cubicBezTo>
                <a:cubicBezTo>
                  <a:pt x="1648" y="55"/>
                  <a:pt x="1646" y="57"/>
                  <a:pt x="1645" y="57"/>
                </a:cubicBezTo>
                <a:cubicBezTo>
                  <a:pt x="1645" y="57"/>
                  <a:pt x="1642" y="55"/>
                  <a:pt x="1641" y="55"/>
                </a:cubicBezTo>
                <a:cubicBezTo>
                  <a:pt x="1641" y="54"/>
                  <a:pt x="1638" y="52"/>
                  <a:pt x="1638" y="52"/>
                </a:cubicBezTo>
                <a:cubicBezTo>
                  <a:pt x="1637" y="52"/>
                  <a:pt x="1634" y="54"/>
                  <a:pt x="1634" y="54"/>
                </a:cubicBezTo>
                <a:cubicBezTo>
                  <a:pt x="1633" y="55"/>
                  <a:pt x="1630" y="56"/>
                  <a:pt x="1629" y="56"/>
                </a:cubicBezTo>
                <a:cubicBezTo>
                  <a:pt x="1628" y="57"/>
                  <a:pt x="1627" y="54"/>
                  <a:pt x="1626" y="54"/>
                </a:cubicBezTo>
                <a:cubicBezTo>
                  <a:pt x="1625" y="54"/>
                  <a:pt x="1623" y="56"/>
                  <a:pt x="1622" y="56"/>
                </a:cubicBezTo>
                <a:cubicBezTo>
                  <a:pt x="1620" y="56"/>
                  <a:pt x="1619" y="54"/>
                  <a:pt x="1618" y="54"/>
                </a:cubicBezTo>
                <a:cubicBezTo>
                  <a:pt x="1617" y="54"/>
                  <a:pt x="1615" y="56"/>
                  <a:pt x="1614" y="56"/>
                </a:cubicBezTo>
                <a:cubicBezTo>
                  <a:pt x="1612" y="56"/>
                  <a:pt x="1611" y="54"/>
                  <a:pt x="1610" y="54"/>
                </a:cubicBezTo>
                <a:cubicBezTo>
                  <a:pt x="1609" y="54"/>
                  <a:pt x="1607" y="56"/>
                  <a:pt x="1606" y="56"/>
                </a:cubicBezTo>
                <a:cubicBezTo>
                  <a:pt x="1605" y="56"/>
                  <a:pt x="1603" y="53"/>
                  <a:pt x="1602" y="54"/>
                </a:cubicBezTo>
                <a:cubicBezTo>
                  <a:pt x="1601" y="54"/>
                  <a:pt x="1599" y="56"/>
                  <a:pt x="1598" y="56"/>
                </a:cubicBezTo>
                <a:cubicBezTo>
                  <a:pt x="1597" y="56"/>
                  <a:pt x="1596" y="53"/>
                  <a:pt x="1594" y="53"/>
                </a:cubicBezTo>
                <a:cubicBezTo>
                  <a:pt x="1593" y="53"/>
                  <a:pt x="1591" y="55"/>
                  <a:pt x="1590" y="55"/>
                </a:cubicBezTo>
                <a:cubicBezTo>
                  <a:pt x="1589" y="55"/>
                  <a:pt x="1587" y="53"/>
                  <a:pt x="1586" y="53"/>
                </a:cubicBezTo>
                <a:cubicBezTo>
                  <a:pt x="1586" y="53"/>
                  <a:pt x="1584" y="51"/>
                  <a:pt x="1583" y="51"/>
                </a:cubicBezTo>
                <a:cubicBezTo>
                  <a:pt x="1582" y="51"/>
                  <a:pt x="1579" y="53"/>
                  <a:pt x="1579" y="53"/>
                </a:cubicBezTo>
                <a:cubicBezTo>
                  <a:pt x="1578" y="53"/>
                  <a:pt x="1575" y="55"/>
                  <a:pt x="1575" y="55"/>
                </a:cubicBezTo>
                <a:cubicBezTo>
                  <a:pt x="1574" y="55"/>
                  <a:pt x="1571" y="53"/>
                  <a:pt x="1571" y="53"/>
                </a:cubicBezTo>
                <a:cubicBezTo>
                  <a:pt x="1571" y="53"/>
                  <a:pt x="1575" y="51"/>
                  <a:pt x="1575" y="51"/>
                </a:cubicBezTo>
                <a:cubicBezTo>
                  <a:pt x="1574" y="51"/>
                  <a:pt x="1572" y="48"/>
                  <a:pt x="1571" y="48"/>
                </a:cubicBezTo>
                <a:cubicBezTo>
                  <a:pt x="1571" y="48"/>
                  <a:pt x="1567" y="50"/>
                  <a:pt x="1567" y="50"/>
                </a:cubicBezTo>
                <a:cubicBezTo>
                  <a:pt x="1567" y="51"/>
                  <a:pt x="1571" y="53"/>
                  <a:pt x="1571" y="53"/>
                </a:cubicBezTo>
                <a:cubicBezTo>
                  <a:pt x="1570" y="53"/>
                  <a:pt x="1568" y="55"/>
                  <a:pt x="1567" y="55"/>
                </a:cubicBezTo>
                <a:cubicBezTo>
                  <a:pt x="1566" y="55"/>
                  <a:pt x="1564" y="52"/>
                  <a:pt x="1563" y="52"/>
                </a:cubicBezTo>
                <a:cubicBezTo>
                  <a:pt x="1562" y="53"/>
                  <a:pt x="1560" y="55"/>
                  <a:pt x="1559" y="55"/>
                </a:cubicBezTo>
                <a:cubicBezTo>
                  <a:pt x="1558" y="55"/>
                  <a:pt x="1556" y="52"/>
                  <a:pt x="1555" y="52"/>
                </a:cubicBezTo>
                <a:cubicBezTo>
                  <a:pt x="1554" y="52"/>
                  <a:pt x="1552" y="54"/>
                  <a:pt x="1551" y="54"/>
                </a:cubicBezTo>
                <a:cubicBezTo>
                  <a:pt x="1550" y="54"/>
                  <a:pt x="1549" y="52"/>
                  <a:pt x="1547" y="52"/>
                </a:cubicBezTo>
                <a:cubicBezTo>
                  <a:pt x="1546" y="52"/>
                  <a:pt x="1545" y="54"/>
                  <a:pt x="1543" y="54"/>
                </a:cubicBezTo>
                <a:cubicBezTo>
                  <a:pt x="1543" y="54"/>
                  <a:pt x="1539" y="52"/>
                  <a:pt x="1539" y="52"/>
                </a:cubicBezTo>
                <a:cubicBezTo>
                  <a:pt x="1539" y="52"/>
                  <a:pt x="1543" y="50"/>
                  <a:pt x="1544" y="50"/>
                </a:cubicBezTo>
                <a:cubicBezTo>
                  <a:pt x="1544" y="50"/>
                  <a:pt x="1547" y="52"/>
                  <a:pt x="1547" y="52"/>
                </a:cubicBezTo>
                <a:cubicBezTo>
                  <a:pt x="1548" y="52"/>
                  <a:pt x="1551" y="50"/>
                  <a:pt x="1551" y="50"/>
                </a:cubicBezTo>
                <a:cubicBezTo>
                  <a:pt x="1552" y="50"/>
                  <a:pt x="1555" y="48"/>
                  <a:pt x="1555" y="48"/>
                </a:cubicBezTo>
                <a:cubicBezTo>
                  <a:pt x="1556" y="47"/>
                  <a:pt x="1551" y="46"/>
                  <a:pt x="1552" y="46"/>
                </a:cubicBezTo>
                <a:cubicBezTo>
                  <a:pt x="1552" y="45"/>
                  <a:pt x="1556" y="44"/>
                  <a:pt x="1556" y="44"/>
                </a:cubicBezTo>
                <a:cubicBezTo>
                  <a:pt x="1556" y="43"/>
                  <a:pt x="1552" y="42"/>
                  <a:pt x="1552" y="41"/>
                </a:cubicBezTo>
                <a:cubicBezTo>
                  <a:pt x="1551" y="42"/>
                  <a:pt x="1549" y="43"/>
                  <a:pt x="1548" y="43"/>
                </a:cubicBezTo>
                <a:cubicBezTo>
                  <a:pt x="1547" y="44"/>
                  <a:pt x="1545" y="45"/>
                  <a:pt x="1544" y="45"/>
                </a:cubicBezTo>
                <a:cubicBezTo>
                  <a:pt x="1543" y="45"/>
                  <a:pt x="1541" y="43"/>
                  <a:pt x="1540" y="43"/>
                </a:cubicBezTo>
                <a:cubicBezTo>
                  <a:pt x="1539" y="44"/>
                  <a:pt x="1537" y="45"/>
                  <a:pt x="1536" y="45"/>
                </a:cubicBezTo>
                <a:cubicBezTo>
                  <a:pt x="1535" y="46"/>
                  <a:pt x="1533" y="47"/>
                  <a:pt x="1532" y="47"/>
                </a:cubicBezTo>
                <a:cubicBezTo>
                  <a:pt x="1531" y="48"/>
                  <a:pt x="1528" y="49"/>
                  <a:pt x="1528" y="49"/>
                </a:cubicBezTo>
                <a:cubicBezTo>
                  <a:pt x="1528" y="50"/>
                  <a:pt x="1532" y="52"/>
                  <a:pt x="1532" y="52"/>
                </a:cubicBezTo>
                <a:cubicBezTo>
                  <a:pt x="1531" y="52"/>
                  <a:pt x="1529" y="54"/>
                  <a:pt x="1527" y="54"/>
                </a:cubicBezTo>
                <a:cubicBezTo>
                  <a:pt x="1526" y="54"/>
                  <a:pt x="1525" y="51"/>
                  <a:pt x="1524" y="51"/>
                </a:cubicBezTo>
                <a:cubicBezTo>
                  <a:pt x="1522" y="51"/>
                  <a:pt x="1521" y="54"/>
                  <a:pt x="1520" y="54"/>
                </a:cubicBezTo>
                <a:cubicBezTo>
                  <a:pt x="1518" y="53"/>
                  <a:pt x="1517" y="51"/>
                  <a:pt x="1516" y="51"/>
                </a:cubicBezTo>
                <a:cubicBezTo>
                  <a:pt x="1515" y="51"/>
                  <a:pt x="1513" y="53"/>
                  <a:pt x="1512" y="53"/>
                </a:cubicBezTo>
                <a:cubicBezTo>
                  <a:pt x="1511" y="53"/>
                  <a:pt x="1509" y="51"/>
                  <a:pt x="1508" y="51"/>
                </a:cubicBezTo>
                <a:cubicBezTo>
                  <a:pt x="1507" y="51"/>
                  <a:pt x="1505" y="53"/>
                  <a:pt x="1504" y="53"/>
                </a:cubicBezTo>
                <a:cubicBezTo>
                  <a:pt x="1503" y="53"/>
                  <a:pt x="1500" y="55"/>
                  <a:pt x="1500" y="55"/>
                </a:cubicBezTo>
                <a:cubicBezTo>
                  <a:pt x="1499" y="55"/>
                  <a:pt x="1497" y="53"/>
                  <a:pt x="1496" y="53"/>
                </a:cubicBezTo>
                <a:cubicBezTo>
                  <a:pt x="1496" y="53"/>
                  <a:pt x="1493" y="51"/>
                  <a:pt x="1492" y="51"/>
                </a:cubicBezTo>
                <a:cubicBezTo>
                  <a:pt x="1491" y="51"/>
                  <a:pt x="1490" y="53"/>
                  <a:pt x="1488" y="53"/>
                </a:cubicBezTo>
                <a:cubicBezTo>
                  <a:pt x="1487" y="53"/>
                  <a:pt x="1486" y="50"/>
                  <a:pt x="1485" y="50"/>
                </a:cubicBezTo>
                <a:cubicBezTo>
                  <a:pt x="1483" y="51"/>
                  <a:pt x="1482" y="52"/>
                  <a:pt x="1480" y="52"/>
                </a:cubicBezTo>
                <a:cubicBezTo>
                  <a:pt x="1479" y="53"/>
                  <a:pt x="1478" y="55"/>
                  <a:pt x="1476" y="55"/>
                </a:cubicBezTo>
                <a:cubicBezTo>
                  <a:pt x="1475" y="55"/>
                  <a:pt x="1474" y="52"/>
                  <a:pt x="1473" y="52"/>
                </a:cubicBezTo>
                <a:cubicBezTo>
                  <a:pt x="1471" y="52"/>
                  <a:pt x="1470" y="54"/>
                  <a:pt x="1468" y="54"/>
                </a:cubicBezTo>
                <a:cubicBezTo>
                  <a:pt x="1467" y="54"/>
                  <a:pt x="1466" y="52"/>
                  <a:pt x="1465" y="52"/>
                </a:cubicBezTo>
                <a:cubicBezTo>
                  <a:pt x="1464" y="52"/>
                  <a:pt x="1462" y="54"/>
                  <a:pt x="1461" y="54"/>
                </a:cubicBezTo>
                <a:cubicBezTo>
                  <a:pt x="1459" y="54"/>
                  <a:pt x="1458" y="52"/>
                  <a:pt x="1457" y="52"/>
                </a:cubicBezTo>
                <a:cubicBezTo>
                  <a:pt x="1456" y="52"/>
                  <a:pt x="1454" y="50"/>
                  <a:pt x="1453" y="50"/>
                </a:cubicBezTo>
                <a:cubicBezTo>
                  <a:pt x="1452" y="50"/>
                  <a:pt x="1450" y="52"/>
                  <a:pt x="1449" y="52"/>
                </a:cubicBezTo>
                <a:cubicBezTo>
                  <a:pt x="1448" y="52"/>
                  <a:pt x="1446" y="54"/>
                  <a:pt x="1445" y="54"/>
                </a:cubicBezTo>
                <a:cubicBezTo>
                  <a:pt x="1444" y="54"/>
                  <a:pt x="1442" y="51"/>
                  <a:pt x="1441" y="51"/>
                </a:cubicBezTo>
                <a:cubicBezTo>
                  <a:pt x="1440" y="52"/>
                  <a:pt x="1438" y="54"/>
                  <a:pt x="1437" y="54"/>
                </a:cubicBezTo>
                <a:cubicBezTo>
                  <a:pt x="1436" y="53"/>
                  <a:pt x="1434" y="51"/>
                  <a:pt x="1433" y="51"/>
                </a:cubicBezTo>
                <a:cubicBezTo>
                  <a:pt x="1432" y="51"/>
                  <a:pt x="1430" y="53"/>
                  <a:pt x="1429" y="53"/>
                </a:cubicBezTo>
                <a:cubicBezTo>
                  <a:pt x="1429" y="53"/>
                  <a:pt x="1425" y="51"/>
                  <a:pt x="1426" y="51"/>
                </a:cubicBezTo>
                <a:cubicBezTo>
                  <a:pt x="1426" y="51"/>
                  <a:pt x="1429" y="49"/>
                  <a:pt x="1430" y="49"/>
                </a:cubicBezTo>
                <a:cubicBezTo>
                  <a:pt x="1428" y="49"/>
                  <a:pt x="1427" y="47"/>
                  <a:pt x="1426" y="47"/>
                </a:cubicBezTo>
                <a:cubicBezTo>
                  <a:pt x="1426" y="47"/>
                  <a:pt x="1422" y="49"/>
                  <a:pt x="1422" y="49"/>
                </a:cubicBezTo>
                <a:cubicBezTo>
                  <a:pt x="1422" y="49"/>
                  <a:pt x="1426" y="51"/>
                  <a:pt x="1426" y="51"/>
                </a:cubicBezTo>
                <a:cubicBezTo>
                  <a:pt x="1425" y="51"/>
                  <a:pt x="1422" y="53"/>
                  <a:pt x="1421" y="53"/>
                </a:cubicBezTo>
                <a:cubicBezTo>
                  <a:pt x="1420" y="53"/>
                  <a:pt x="1419" y="51"/>
                  <a:pt x="1418" y="51"/>
                </a:cubicBezTo>
                <a:cubicBezTo>
                  <a:pt x="1416" y="51"/>
                  <a:pt x="1415" y="53"/>
                  <a:pt x="1414" y="53"/>
                </a:cubicBezTo>
                <a:cubicBezTo>
                  <a:pt x="1412" y="53"/>
                  <a:pt x="1411" y="51"/>
                  <a:pt x="1410" y="51"/>
                </a:cubicBezTo>
                <a:cubicBezTo>
                  <a:pt x="1409" y="51"/>
                  <a:pt x="1406" y="53"/>
                  <a:pt x="1406" y="53"/>
                </a:cubicBezTo>
                <a:cubicBezTo>
                  <a:pt x="1405" y="52"/>
                  <a:pt x="1402" y="51"/>
                  <a:pt x="1402" y="50"/>
                </a:cubicBezTo>
                <a:cubicBezTo>
                  <a:pt x="1402" y="50"/>
                  <a:pt x="1406" y="49"/>
                  <a:pt x="1406" y="48"/>
                </a:cubicBezTo>
                <a:cubicBezTo>
                  <a:pt x="1406" y="48"/>
                  <a:pt x="1403" y="46"/>
                  <a:pt x="1402" y="46"/>
                </a:cubicBezTo>
                <a:cubicBezTo>
                  <a:pt x="1402" y="46"/>
                  <a:pt x="1398" y="48"/>
                  <a:pt x="1398" y="48"/>
                </a:cubicBezTo>
                <a:cubicBezTo>
                  <a:pt x="1398" y="49"/>
                  <a:pt x="1402" y="50"/>
                  <a:pt x="1402" y="50"/>
                </a:cubicBezTo>
                <a:cubicBezTo>
                  <a:pt x="1401" y="51"/>
                  <a:pt x="1399" y="52"/>
                  <a:pt x="1398" y="52"/>
                </a:cubicBezTo>
                <a:cubicBezTo>
                  <a:pt x="1397" y="53"/>
                  <a:pt x="1395" y="54"/>
                  <a:pt x="1394" y="55"/>
                </a:cubicBezTo>
                <a:cubicBezTo>
                  <a:pt x="1393" y="55"/>
                  <a:pt x="1390" y="53"/>
                  <a:pt x="1390" y="52"/>
                </a:cubicBezTo>
                <a:cubicBezTo>
                  <a:pt x="1390" y="52"/>
                  <a:pt x="1387" y="50"/>
                  <a:pt x="1386" y="50"/>
                </a:cubicBezTo>
                <a:cubicBezTo>
                  <a:pt x="1386" y="50"/>
                  <a:pt x="1383" y="52"/>
                  <a:pt x="1382" y="52"/>
                </a:cubicBezTo>
                <a:cubicBezTo>
                  <a:pt x="1381" y="52"/>
                  <a:pt x="1379" y="50"/>
                  <a:pt x="1378" y="50"/>
                </a:cubicBezTo>
                <a:cubicBezTo>
                  <a:pt x="1378" y="50"/>
                  <a:pt x="1375" y="48"/>
                  <a:pt x="1375" y="48"/>
                </a:cubicBezTo>
                <a:cubicBezTo>
                  <a:pt x="1374" y="48"/>
                  <a:pt x="1371" y="49"/>
                  <a:pt x="1371" y="50"/>
                </a:cubicBezTo>
                <a:cubicBezTo>
                  <a:pt x="1371" y="50"/>
                  <a:pt x="1374" y="52"/>
                  <a:pt x="1374" y="52"/>
                </a:cubicBezTo>
                <a:cubicBezTo>
                  <a:pt x="1373" y="52"/>
                  <a:pt x="1371" y="54"/>
                  <a:pt x="1370" y="54"/>
                </a:cubicBezTo>
                <a:cubicBezTo>
                  <a:pt x="1369" y="54"/>
                  <a:pt x="1368" y="52"/>
                  <a:pt x="1366" y="52"/>
                </a:cubicBezTo>
                <a:cubicBezTo>
                  <a:pt x="1365" y="52"/>
                  <a:pt x="1364" y="54"/>
                  <a:pt x="1362" y="54"/>
                </a:cubicBezTo>
                <a:cubicBezTo>
                  <a:pt x="1361" y="54"/>
                  <a:pt x="1360" y="52"/>
                  <a:pt x="1359" y="51"/>
                </a:cubicBezTo>
                <a:cubicBezTo>
                  <a:pt x="1358" y="51"/>
                  <a:pt x="1356" y="54"/>
                  <a:pt x="1355" y="54"/>
                </a:cubicBezTo>
                <a:cubicBezTo>
                  <a:pt x="1354" y="54"/>
                  <a:pt x="1351" y="52"/>
                  <a:pt x="1351" y="51"/>
                </a:cubicBezTo>
                <a:cubicBezTo>
                  <a:pt x="1350" y="51"/>
                  <a:pt x="1348" y="49"/>
                  <a:pt x="1347" y="49"/>
                </a:cubicBezTo>
                <a:cubicBezTo>
                  <a:pt x="1346" y="49"/>
                  <a:pt x="1344" y="51"/>
                  <a:pt x="1343" y="51"/>
                </a:cubicBezTo>
                <a:cubicBezTo>
                  <a:pt x="1342" y="51"/>
                  <a:pt x="1340" y="53"/>
                  <a:pt x="1339" y="53"/>
                </a:cubicBezTo>
                <a:cubicBezTo>
                  <a:pt x="1338" y="53"/>
                  <a:pt x="1336" y="51"/>
                  <a:pt x="1335" y="51"/>
                </a:cubicBezTo>
                <a:cubicBezTo>
                  <a:pt x="1334" y="51"/>
                  <a:pt x="1332" y="53"/>
                  <a:pt x="1331" y="53"/>
                </a:cubicBezTo>
                <a:cubicBezTo>
                  <a:pt x="1330" y="53"/>
                  <a:pt x="1329" y="51"/>
                  <a:pt x="1327" y="51"/>
                </a:cubicBezTo>
                <a:cubicBezTo>
                  <a:pt x="1326" y="51"/>
                  <a:pt x="1324" y="53"/>
                  <a:pt x="1323" y="53"/>
                </a:cubicBezTo>
                <a:cubicBezTo>
                  <a:pt x="1322" y="53"/>
                  <a:pt x="1321" y="50"/>
                  <a:pt x="1319" y="50"/>
                </a:cubicBezTo>
                <a:cubicBezTo>
                  <a:pt x="1318" y="50"/>
                  <a:pt x="1317" y="53"/>
                  <a:pt x="1315" y="52"/>
                </a:cubicBezTo>
                <a:cubicBezTo>
                  <a:pt x="1314" y="52"/>
                  <a:pt x="1313" y="50"/>
                  <a:pt x="1312" y="50"/>
                </a:cubicBezTo>
                <a:cubicBezTo>
                  <a:pt x="1310" y="50"/>
                  <a:pt x="1309" y="52"/>
                  <a:pt x="1307" y="52"/>
                </a:cubicBezTo>
                <a:cubicBezTo>
                  <a:pt x="1306" y="52"/>
                  <a:pt x="1305" y="50"/>
                  <a:pt x="1304" y="50"/>
                </a:cubicBezTo>
                <a:cubicBezTo>
                  <a:pt x="1303" y="50"/>
                  <a:pt x="1301" y="52"/>
                  <a:pt x="1300" y="52"/>
                </a:cubicBezTo>
                <a:cubicBezTo>
                  <a:pt x="1299" y="52"/>
                  <a:pt x="1296" y="50"/>
                  <a:pt x="1296" y="50"/>
                </a:cubicBezTo>
                <a:cubicBezTo>
                  <a:pt x="1296" y="49"/>
                  <a:pt x="1300" y="48"/>
                  <a:pt x="1300" y="48"/>
                </a:cubicBezTo>
                <a:cubicBezTo>
                  <a:pt x="1300" y="48"/>
                  <a:pt x="1297" y="45"/>
                  <a:pt x="1296" y="45"/>
                </a:cubicBezTo>
                <a:cubicBezTo>
                  <a:pt x="1296" y="45"/>
                  <a:pt x="1292" y="47"/>
                  <a:pt x="1292" y="48"/>
                </a:cubicBezTo>
                <a:cubicBezTo>
                  <a:pt x="1292" y="48"/>
                  <a:pt x="1296" y="50"/>
                  <a:pt x="1296" y="50"/>
                </a:cubicBezTo>
                <a:cubicBezTo>
                  <a:pt x="1296" y="50"/>
                  <a:pt x="1292" y="52"/>
                  <a:pt x="1292" y="52"/>
                </a:cubicBezTo>
                <a:cubicBezTo>
                  <a:pt x="1291" y="52"/>
                  <a:pt x="1289" y="49"/>
                  <a:pt x="1288" y="50"/>
                </a:cubicBezTo>
                <a:cubicBezTo>
                  <a:pt x="1287" y="50"/>
                  <a:pt x="1285" y="51"/>
                  <a:pt x="1284" y="52"/>
                </a:cubicBezTo>
                <a:cubicBezTo>
                  <a:pt x="1283" y="52"/>
                  <a:pt x="1281" y="54"/>
                  <a:pt x="1280" y="54"/>
                </a:cubicBezTo>
                <a:cubicBezTo>
                  <a:pt x="1279" y="54"/>
                  <a:pt x="1276" y="52"/>
                  <a:pt x="1276" y="51"/>
                </a:cubicBezTo>
                <a:cubicBezTo>
                  <a:pt x="1275" y="51"/>
                  <a:pt x="1273" y="49"/>
                  <a:pt x="1272" y="49"/>
                </a:cubicBezTo>
                <a:cubicBezTo>
                  <a:pt x="1272" y="49"/>
                  <a:pt x="1269" y="51"/>
                  <a:pt x="1268" y="51"/>
                </a:cubicBezTo>
                <a:cubicBezTo>
                  <a:pt x="1267" y="52"/>
                  <a:pt x="1265" y="53"/>
                  <a:pt x="1264" y="53"/>
                </a:cubicBezTo>
                <a:cubicBezTo>
                  <a:pt x="1263" y="53"/>
                  <a:pt x="1261" y="51"/>
                  <a:pt x="1260" y="51"/>
                </a:cubicBezTo>
                <a:cubicBezTo>
                  <a:pt x="1259" y="51"/>
                  <a:pt x="1258" y="53"/>
                  <a:pt x="1256" y="53"/>
                </a:cubicBezTo>
                <a:cubicBezTo>
                  <a:pt x="1255" y="53"/>
                  <a:pt x="1254" y="51"/>
                  <a:pt x="1253" y="51"/>
                </a:cubicBezTo>
                <a:cubicBezTo>
                  <a:pt x="1252" y="51"/>
                  <a:pt x="1249" y="53"/>
                  <a:pt x="1248" y="53"/>
                </a:cubicBezTo>
                <a:cubicBezTo>
                  <a:pt x="1247" y="53"/>
                  <a:pt x="1246" y="51"/>
                  <a:pt x="1245" y="51"/>
                </a:cubicBezTo>
                <a:cubicBezTo>
                  <a:pt x="1244" y="50"/>
                  <a:pt x="1242" y="48"/>
                  <a:pt x="1241" y="48"/>
                </a:cubicBezTo>
                <a:cubicBezTo>
                  <a:pt x="1240" y="48"/>
                  <a:pt x="1237" y="50"/>
                  <a:pt x="1237" y="50"/>
                </a:cubicBezTo>
                <a:cubicBezTo>
                  <a:pt x="1236" y="51"/>
                  <a:pt x="1234" y="52"/>
                  <a:pt x="1233" y="52"/>
                </a:cubicBezTo>
                <a:cubicBezTo>
                  <a:pt x="1232" y="53"/>
                  <a:pt x="1230" y="50"/>
                  <a:pt x="1229" y="50"/>
                </a:cubicBezTo>
                <a:cubicBezTo>
                  <a:pt x="1228" y="50"/>
                  <a:pt x="1226" y="52"/>
                  <a:pt x="1225" y="52"/>
                </a:cubicBezTo>
                <a:cubicBezTo>
                  <a:pt x="1224" y="52"/>
                  <a:pt x="1223" y="50"/>
                  <a:pt x="1221" y="50"/>
                </a:cubicBezTo>
                <a:cubicBezTo>
                  <a:pt x="1220" y="50"/>
                  <a:pt x="1218" y="52"/>
                  <a:pt x="1217" y="52"/>
                </a:cubicBezTo>
                <a:cubicBezTo>
                  <a:pt x="1216" y="52"/>
                  <a:pt x="1215" y="50"/>
                  <a:pt x="1213" y="50"/>
                </a:cubicBezTo>
                <a:cubicBezTo>
                  <a:pt x="1212" y="50"/>
                  <a:pt x="1211" y="52"/>
                  <a:pt x="1209" y="52"/>
                </a:cubicBezTo>
                <a:cubicBezTo>
                  <a:pt x="1208" y="52"/>
                  <a:pt x="1207" y="50"/>
                  <a:pt x="1206" y="50"/>
                </a:cubicBezTo>
                <a:cubicBezTo>
                  <a:pt x="1204" y="50"/>
                  <a:pt x="1203" y="52"/>
                  <a:pt x="1201" y="52"/>
                </a:cubicBezTo>
                <a:cubicBezTo>
                  <a:pt x="1200" y="52"/>
                  <a:pt x="1199" y="49"/>
                  <a:pt x="1198" y="49"/>
                </a:cubicBezTo>
                <a:cubicBezTo>
                  <a:pt x="1196" y="49"/>
                  <a:pt x="1195" y="51"/>
                  <a:pt x="1194" y="51"/>
                </a:cubicBezTo>
                <a:cubicBezTo>
                  <a:pt x="1192" y="51"/>
                  <a:pt x="1191" y="49"/>
                  <a:pt x="1190" y="49"/>
                </a:cubicBezTo>
                <a:cubicBezTo>
                  <a:pt x="1189" y="49"/>
                  <a:pt x="1187" y="51"/>
                  <a:pt x="1186" y="51"/>
                </a:cubicBezTo>
                <a:cubicBezTo>
                  <a:pt x="1184" y="51"/>
                  <a:pt x="1183" y="49"/>
                  <a:pt x="1182" y="49"/>
                </a:cubicBezTo>
                <a:cubicBezTo>
                  <a:pt x="1181" y="49"/>
                  <a:pt x="1179" y="51"/>
                  <a:pt x="1178" y="51"/>
                </a:cubicBezTo>
                <a:cubicBezTo>
                  <a:pt x="1177" y="51"/>
                  <a:pt x="1175" y="49"/>
                  <a:pt x="1174" y="49"/>
                </a:cubicBezTo>
                <a:cubicBezTo>
                  <a:pt x="1173" y="49"/>
                  <a:pt x="1171" y="51"/>
                  <a:pt x="1170" y="51"/>
                </a:cubicBezTo>
                <a:cubicBezTo>
                  <a:pt x="1170" y="51"/>
                  <a:pt x="1166" y="49"/>
                  <a:pt x="1166" y="49"/>
                </a:cubicBezTo>
                <a:cubicBezTo>
                  <a:pt x="1166" y="48"/>
                  <a:pt x="1171" y="47"/>
                  <a:pt x="1170" y="46"/>
                </a:cubicBezTo>
                <a:cubicBezTo>
                  <a:pt x="1170" y="46"/>
                  <a:pt x="1167" y="44"/>
                  <a:pt x="1167" y="44"/>
                </a:cubicBezTo>
                <a:cubicBezTo>
                  <a:pt x="1166" y="44"/>
                  <a:pt x="1163" y="46"/>
                  <a:pt x="1163" y="46"/>
                </a:cubicBezTo>
                <a:cubicBezTo>
                  <a:pt x="1163" y="47"/>
                  <a:pt x="1167" y="48"/>
                  <a:pt x="1166" y="49"/>
                </a:cubicBezTo>
                <a:cubicBezTo>
                  <a:pt x="1166" y="49"/>
                  <a:pt x="1163" y="51"/>
                  <a:pt x="1162" y="51"/>
                </a:cubicBezTo>
                <a:cubicBezTo>
                  <a:pt x="1161" y="51"/>
                  <a:pt x="1159" y="48"/>
                  <a:pt x="1158" y="48"/>
                </a:cubicBezTo>
                <a:cubicBezTo>
                  <a:pt x="1157" y="49"/>
                  <a:pt x="1155" y="50"/>
                  <a:pt x="1154" y="50"/>
                </a:cubicBezTo>
                <a:cubicBezTo>
                  <a:pt x="1154" y="51"/>
                  <a:pt x="1151" y="53"/>
                  <a:pt x="1150" y="52"/>
                </a:cubicBezTo>
                <a:cubicBezTo>
                  <a:pt x="1149" y="52"/>
                  <a:pt x="1147" y="51"/>
                  <a:pt x="1146" y="50"/>
                </a:cubicBezTo>
                <a:cubicBezTo>
                  <a:pt x="1146" y="50"/>
                  <a:pt x="1143" y="48"/>
                  <a:pt x="1143" y="48"/>
                </a:cubicBezTo>
                <a:cubicBezTo>
                  <a:pt x="1142" y="48"/>
                  <a:pt x="1140" y="46"/>
                  <a:pt x="1139" y="46"/>
                </a:cubicBezTo>
                <a:cubicBezTo>
                  <a:pt x="1139" y="46"/>
                  <a:pt x="1135" y="48"/>
                  <a:pt x="1135" y="48"/>
                </a:cubicBezTo>
                <a:cubicBezTo>
                  <a:pt x="1135" y="48"/>
                  <a:pt x="1139" y="50"/>
                  <a:pt x="1139" y="50"/>
                </a:cubicBezTo>
                <a:cubicBezTo>
                  <a:pt x="1137" y="50"/>
                  <a:pt x="1136" y="52"/>
                  <a:pt x="1135" y="52"/>
                </a:cubicBezTo>
                <a:cubicBezTo>
                  <a:pt x="1133" y="52"/>
                  <a:pt x="1132" y="50"/>
                  <a:pt x="1131" y="50"/>
                </a:cubicBezTo>
                <a:cubicBezTo>
                  <a:pt x="1129" y="50"/>
                  <a:pt x="1128" y="52"/>
                  <a:pt x="1127" y="52"/>
                </a:cubicBezTo>
                <a:cubicBezTo>
                  <a:pt x="1125" y="52"/>
                  <a:pt x="1124" y="50"/>
                  <a:pt x="1123" y="50"/>
                </a:cubicBezTo>
                <a:cubicBezTo>
                  <a:pt x="1122" y="50"/>
                  <a:pt x="1120" y="52"/>
                  <a:pt x="1119" y="52"/>
                </a:cubicBezTo>
                <a:cubicBezTo>
                  <a:pt x="1118" y="52"/>
                  <a:pt x="1116" y="49"/>
                  <a:pt x="1115" y="49"/>
                </a:cubicBezTo>
                <a:cubicBezTo>
                  <a:pt x="1114" y="49"/>
                  <a:pt x="1112" y="51"/>
                  <a:pt x="1111" y="51"/>
                </a:cubicBezTo>
                <a:cubicBezTo>
                  <a:pt x="1110" y="51"/>
                  <a:pt x="1109" y="49"/>
                  <a:pt x="1107" y="49"/>
                </a:cubicBezTo>
                <a:cubicBezTo>
                  <a:pt x="1106" y="49"/>
                  <a:pt x="1104" y="51"/>
                  <a:pt x="1103" y="51"/>
                </a:cubicBezTo>
                <a:cubicBezTo>
                  <a:pt x="1102" y="51"/>
                  <a:pt x="1101" y="49"/>
                  <a:pt x="1099" y="49"/>
                </a:cubicBezTo>
                <a:cubicBezTo>
                  <a:pt x="1098" y="49"/>
                  <a:pt x="1097" y="51"/>
                  <a:pt x="1095" y="51"/>
                </a:cubicBezTo>
                <a:cubicBezTo>
                  <a:pt x="1094" y="51"/>
                  <a:pt x="1093" y="49"/>
                  <a:pt x="1092" y="49"/>
                </a:cubicBezTo>
                <a:cubicBezTo>
                  <a:pt x="1090" y="49"/>
                  <a:pt x="1089" y="51"/>
                  <a:pt x="1087" y="51"/>
                </a:cubicBezTo>
                <a:cubicBezTo>
                  <a:pt x="1086" y="51"/>
                  <a:pt x="1085" y="49"/>
                  <a:pt x="1084" y="49"/>
                </a:cubicBezTo>
                <a:cubicBezTo>
                  <a:pt x="1083" y="49"/>
                  <a:pt x="1081" y="51"/>
                  <a:pt x="1080" y="51"/>
                </a:cubicBezTo>
                <a:cubicBezTo>
                  <a:pt x="1078" y="50"/>
                  <a:pt x="1077" y="48"/>
                  <a:pt x="1076" y="48"/>
                </a:cubicBezTo>
                <a:cubicBezTo>
                  <a:pt x="1075" y="48"/>
                  <a:pt x="1073" y="50"/>
                  <a:pt x="1072" y="50"/>
                </a:cubicBezTo>
                <a:cubicBezTo>
                  <a:pt x="1071" y="50"/>
                  <a:pt x="1069" y="48"/>
                  <a:pt x="1068" y="48"/>
                </a:cubicBezTo>
                <a:cubicBezTo>
                  <a:pt x="1067" y="48"/>
                  <a:pt x="1065" y="50"/>
                  <a:pt x="1064" y="50"/>
                </a:cubicBezTo>
                <a:cubicBezTo>
                  <a:pt x="1063" y="50"/>
                  <a:pt x="1062" y="48"/>
                  <a:pt x="1060" y="48"/>
                </a:cubicBezTo>
                <a:cubicBezTo>
                  <a:pt x="1059" y="48"/>
                  <a:pt x="1057" y="50"/>
                  <a:pt x="1056" y="50"/>
                </a:cubicBezTo>
                <a:cubicBezTo>
                  <a:pt x="1055" y="50"/>
                  <a:pt x="1054" y="48"/>
                  <a:pt x="1052" y="48"/>
                </a:cubicBezTo>
                <a:cubicBezTo>
                  <a:pt x="1051" y="48"/>
                  <a:pt x="1050" y="50"/>
                  <a:pt x="1048" y="50"/>
                </a:cubicBezTo>
                <a:cubicBezTo>
                  <a:pt x="1047" y="50"/>
                  <a:pt x="1046" y="47"/>
                  <a:pt x="1045" y="48"/>
                </a:cubicBezTo>
                <a:cubicBezTo>
                  <a:pt x="1043" y="48"/>
                  <a:pt x="1042" y="50"/>
                  <a:pt x="1040" y="50"/>
                </a:cubicBezTo>
                <a:cubicBezTo>
                  <a:pt x="1039" y="50"/>
                  <a:pt x="1038" y="47"/>
                  <a:pt x="1037" y="47"/>
                </a:cubicBezTo>
                <a:cubicBezTo>
                  <a:pt x="1037" y="47"/>
                  <a:pt x="1041" y="46"/>
                  <a:pt x="1041" y="45"/>
                </a:cubicBezTo>
                <a:cubicBezTo>
                  <a:pt x="1041" y="45"/>
                  <a:pt x="1037" y="44"/>
                  <a:pt x="1037" y="43"/>
                </a:cubicBezTo>
                <a:cubicBezTo>
                  <a:pt x="1037" y="42"/>
                  <a:pt x="1041" y="42"/>
                  <a:pt x="1041" y="41"/>
                </a:cubicBezTo>
                <a:cubicBezTo>
                  <a:pt x="1041" y="40"/>
                  <a:pt x="1037" y="39"/>
                  <a:pt x="1037" y="39"/>
                </a:cubicBezTo>
                <a:cubicBezTo>
                  <a:pt x="1037" y="38"/>
                  <a:pt x="1042" y="37"/>
                  <a:pt x="1042" y="37"/>
                </a:cubicBezTo>
                <a:cubicBezTo>
                  <a:pt x="1041" y="36"/>
                  <a:pt x="1038" y="34"/>
                  <a:pt x="1038" y="34"/>
                </a:cubicBezTo>
                <a:cubicBezTo>
                  <a:pt x="1037" y="34"/>
                  <a:pt x="1034" y="36"/>
                  <a:pt x="1034" y="36"/>
                </a:cubicBezTo>
                <a:cubicBezTo>
                  <a:pt x="1033" y="37"/>
                  <a:pt x="1037" y="38"/>
                  <a:pt x="1037" y="39"/>
                </a:cubicBezTo>
                <a:cubicBezTo>
                  <a:pt x="1037" y="39"/>
                  <a:pt x="1033" y="40"/>
                  <a:pt x="1033" y="41"/>
                </a:cubicBezTo>
                <a:cubicBezTo>
                  <a:pt x="1033" y="41"/>
                  <a:pt x="1037" y="42"/>
                  <a:pt x="1037" y="43"/>
                </a:cubicBezTo>
                <a:cubicBezTo>
                  <a:pt x="1037" y="44"/>
                  <a:pt x="1033" y="44"/>
                  <a:pt x="1033" y="45"/>
                </a:cubicBezTo>
                <a:cubicBezTo>
                  <a:pt x="1033" y="46"/>
                  <a:pt x="1036" y="46"/>
                  <a:pt x="1037" y="47"/>
                </a:cubicBezTo>
                <a:cubicBezTo>
                  <a:pt x="1035" y="47"/>
                  <a:pt x="1034" y="49"/>
                  <a:pt x="1033" y="49"/>
                </a:cubicBezTo>
                <a:cubicBezTo>
                  <a:pt x="1031" y="49"/>
                  <a:pt x="1030" y="47"/>
                  <a:pt x="1029" y="47"/>
                </a:cubicBezTo>
                <a:cubicBezTo>
                  <a:pt x="1028" y="47"/>
                  <a:pt x="1026" y="49"/>
                  <a:pt x="1025" y="49"/>
                </a:cubicBezTo>
                <a:cubicBezTo>
                  <a:pt x="1023" y="49"/>
                  <a:pt x="1022" y="47"/>
                  <a:pt x="1021" y="47"/>
                </a:cubicBezTo>
                <a:cubicBezTo>
                  <a:pt x="1020" y="47"/>
                  <a:pt x="1018" y="49"/>
                  <a:pt x="1017" y="49"/>
                </a:cubicBezTo>
                <a:cubicBezTo>
                  <a:pt x="1016" y="49"/>
                  <a:pt x="1014" y="47"/>
                  <a:pt x="1013" y="47"/>
                </a:cubicBezTo>
                <a:cubicBezTo>
                  <a:pt x="1013" y="46"/>
                  <a:pt x="1010" y="44"/>
                  <a:pt x="1009" y="44"/>
                </a:cubicBezTo>
                <a:cubicBezTo>
                  <a:pt x="1009" y="44"/>
                  <a:pt x="1006" y="46"/>
                  <a:pt x="1005" y="46"/>
                </a:cubicBezTo>
                <a:cubicBezTo>
                  <a:pt x="1005" y="47"/>
                  <a:pt x="1002" y="49"/>
                  <a:pt x="1001" y="49"/>
                </a:cubicBezTo>
                <a:cubicBezTo>
                  <a:pt x="1000" y="48"/>
                  <a:pt x="998" y="46"/>
                  <a:pt x="997" y="46"/>
                </a:cubicBezTo>
                <a:cubicBezTo>
                  <a:pt x="996" y="46"/>
                  <a:pt x="995" y="48"/>
                  <a:pt x="993" y="48"/>
                </a:cubicBezTo>
                <a:cubicBezTo>
                  <a:pt x="992" y="48"/>
                  <a:pt x="991" y="46"/>
                  <a:pt x="990" y="46"/>
                </a:cubicBezTo>
                <a:cubicBezTo>
                  <a:pt x="989" y="46"/>
                  <a:pt x="986" y="48"/>
                  <a:pt x="986" y="48"/>
                </a:cubicBezTo>
                <a:cubicBezTo>
                  <a:pt x="985" y="48"/>
                  <a:pt x="982" y="46"/>
                  <a:pt x="982" y="46"/>
                </a:cubicBezTo>
                <a:cubicBezTo>
                  <a:pt x="982" y="45"/>
                  <a:pt x="986" y="44"/>
                  <a:pt x="986" y="44"/>
                </a:cubicBezTo>
                <a:cubicBezTo>
                  <a:pt x="986" y="44"/>
                  <a:pt x="982" y="41"/>
                  <a:pt x="982" y="42"/>
                </a:cubicBezTo>
                <a:cubicBezTo>
                  <a:pt x="982" y="42"/>
                  <a:pt x="978" y="43"/>
                  <a:pt x="978" y="44"/>
                </a:cubicBezTo>
                <a:cubicBezTo>
                  <a:pt x="978" y="44"/>
                  <a:pt x="982" y="45"/>
                  <a:pt x="982" y="46"/>
                </a:cubicBezTo>
                <a:cubicBezTo>
                  <a:pt x="982" y="46"/>
                  <a:pt x="978" y="48"/>
                  <a:pt x="978" y="48"/>
                </a:cubicBezTo>
                <a:cubicBezTo>
                  <a:pt x="977" y="48"/>
                  <a:pt x="974" y="50"/>
                  <a:pt x="974" y="50"/>
                </a:cubicBezTo>
                <a:cubicBezTo>
                  <a:pt x="972" y="50"/>
                  <a:pt x="971" y="48"/>
                  <a:pt x="970" y="48"/>
                </a:cubicBezTo>
                <a:cubicBezTo>
                  <a:pt x="968" y="48"/>
                  <a:pt x="967" y="50"/>
                  <a:pt x="966" y="50"/>
                </a:cubicBezTo>
                <a:cubicBezTo>
                  <a:pt x="962" y="48"/>
                  <a:pt x="962" y="48"/>
                  <a:pt x="962" y="48"/>
                </a:cubicBezTo>
                <a:cubicBezTo>
                  <a:pt x="962" y="47"/>
                  <a:pt x="958" y="46"/>
                  <a:pt x="958" y="45"/>
                </a:cubicBezTo>
                <a:cubicBezTo>
                  <a:pt x="958" y="44"/>
                  <a:pt x="962" y="44"/>
                  <a:pt x="962" y="43"/>
                </a:cubicBezTo>
                <a:cubicBezTo>
                  <a:pt x="963" y="43"/>
                  <a:pt x="965" y="46"/>
                  <a:pt x="966" y="45"/>
                </a:cubicBezTo>
                <a:cubicBezTo>
                  <a:pt x="967" y="45"/>
                  <a:pt x="970" y="44"/>
                  <a:pt x="970" y="43"/>
                </a:cubicBezTo>
                <a:cubicBezTo>
                  <a:pt x="970" y="43"/>
                  <a:pt x="967" y="42"/>
                  <a:pt x="966" y="41"/>
                </a:cubicBezTo>
                <a:cubicBezTo>
                  <a:pt x="966" y="40"/>
                  <a:pt x="963" y="40"/>
                  <a:pt x="963" y="39"/>
                </a:cubicBezTo>
                <a:cubicBezTo>
                  <a:pt x="963" y="38"/>
                  <a:pt x="967" y="37"/>
                  <a:pt x="967" y="37"/>
                </a:cubicBezTo>
                <a:cubicBezTo>
                  <a:pt x="966" y="37"/>
                  <a:pt x="964" y="35"/>
                  <a:pt x="963" y="34"/>
                </a:cubicBezTo>
                <a:cubicBezTo>
                  <a:pt x="963" y="34"/>
                  <a:pt x="959" y="36"/>
                  <a:pt x="959" y="37"/>
                </a:cubicBezTo>
                <a:cubicBezTo>
                  <a:pt x="959" y="37"/>
                  <a:pt x="963" y="39"/>
                  <a:pt x="963" y="39"/>
                </a:cubicBezTo>
                <a:cubicBezTo>
                  <a:pt x="963" y="39"/>
                  <a:pt x="959" y="40"/>
                  <a:pt x="959" y="41"/>
                </a:cubicBezTo>
                <a:cubicBezTo>
                  <a:pt x="958" y="41"/>
                  <a:pt x="955" y="42"/>
                  <a:pt x="955" y="43"/>
                </a:cubicBezTo>
                <a:cubicBezTo>
                  <a:pt x="954" y="43"/>
                  <a:pt x="959" y="45"/>
                  <a:pt x="958" y="45"/>
                </a:cubicBezTo>
                <a:cubicBezTo>
                  <a:pt x="958" y="46"/>
                  <a:pt x="955" y="47"/>
                  <a:pt x="954" y="47"/>
                </a:cubicBezTo>
                <a:cubicBezTo>
                  <a:pt x="953" y="48"/>
                  <a:pt x="951" y="49"/>
                  <a:pt x="950" y="49"/>
                </a:cubicBezTo>
                <a:cubicBezTo>
                  <a:pt x="949" y="50"/>
                  <a:pt x="947" y="47"/>
                  <a:pt x="946" y="47"/>
                </a:cubicBezTo>
                <a:cubicBezTo>
                  <a:pt x="945" y="47"/>
                  <a:pt x="943" y="49"/>
                  <a:pt x="942" y="49"/>
                </a:cubicBezTo>
                <a:cubicBezTo>
                  <a:pt x="941" y="49"/>
                  <a:pt x="940" y="47"/>
                  <a:pt x="938" y="47"/>
                </a:cubicBezTo>
                <a:cubicBezTo>
                  <a:pt x="937" y="47"/>
                  <a:pt x="936" y="49"/>
                  <a:pt x="934" y="49"/>
                </a:cubicBezTo>
                <a:cubicBezTo>
                  <a:pt x="933" y="49"/>
                  <a:pt x="932" y="47"/>
                  <a:pt x="931" y="47"/>
                </a:cubicBezTo>
                <a:cubicBezTo>
                  <a:pt x="931" y="46"/>
                  <a:pt x="935" y="45"/>
                  <a:pt x="935" y="45"/>
                </a:cubicBezTo>
                <a:cubicBezTo>
                  <a:pt x="935" y="44"/>
                  <a:pt x="931" y="42"/>
                  <a:pt x="931" y="42"/>
                </a:cubicBezTo>
                <a:cubicBezTo>
                  <a:pt x="931" y="42"/>
                  <a:pt x="927" y="44"/>
                  <a:pt x="927" y="44"/>
                </a:cubicBezTo>
                <a:cubicBezTo>
                  <a:pt x="927" y="45"/>
                  <a:pt x="930" y="47"/>
                  <a:pt x="931" y="47"/>
                </a:cubicBezTo>
                <a:cubicBezTo>
                  <a:pt x="929" y="47"/>
                  <a:pt x="928" y="49"/>
                  <a:pt x="927" y="49"/>
                </a:cubicBezTo>
                <a:cubicBezTo>
                  <a:pt x="925" y="49"/>
                  <a:pt x="924" y="47"/>
                  <a:pt x="923" y="46"/>
                </a:cubicBezTo>
                <a:cubicBezTo>
                  <a:pt x="921" y="46"/>
                  <a:pt x="920" y="49"/>
                  <a:pt x="919" y="49"/>
                </a:cubicBezTo>
                <a:cubicBezTo>
                  <a:pt x="917" y="49"/>
                  <a:pt x="916" y="46"/>
                  <a:pt x="915" y="46"/>
                </a:cubicBezTo>
                <a:cubicBezTo>
                  <a:pt x="914" y="46"/>
                  <a:pt x="912" y="44"/>
                  <a:pt x="911" y="44"/>
                </a:cubicBezTo>
                <a:cubicBezTo>
                  <a:pt x="910" y="44"/>
                  <a:pt x="908" y="46"/>
                  <a:pt x="907" y="46"/>
                </a:cubicBezTo>
                <a:cubicBezTo>
                  <a:pt x="906" y="46"/>
                  <a:pt x="905" y="44"/>
                  <a:pt x="903" y="44"/>
                </a:cubicBezTo>
                <a:cubicBezTo>
                  <a:pt x="903" y="44"/>
                  <a:pt x="899" y="46"/>
                  <a:pt x="899" y="46"/>
                </a:cubicBezTo>
                <a:cubicBezTo>
                  <a:pt x="899" y="46"/>
                  <a:pt x="903" y="48"/>
                  <a:pt x="903" y="48"/>
                </a:cubicBezTo>
                <a:cubicBezTo>
                  <a:pt x="902" y="48"/>
                  <a:pt x="900" y="50"/>
                  <a:pt x="899" y="50"/>
                </a:cubicBezTo>
                <a:cubicBezTo>
                  <a:pt x="898" y="50"/>
                  <a:pt x="896" y="48"/>
                  <a:pt x="895" y="48"/>
                </a:cubicBezTo>
                <a:cubicBezTo>
                  <a:pt x="895" y="48"/>
                  <a:pt x="892" y="46"/>
                  <a:pt x="891" y="46"/>
                </a:cubicBezTo>
                <a:cubicBezTo>
                  <a:pt x="890" y="46"/>
                  <a:pt x="888" y="47"/>
                  <a:pt x="887" y="48"/>
                </a:cubicBezTo>
                <a:cubicBezTo>
                  <a:pt x="887" y="48"/>
                  <a:pt x="884" y="50"/>
                  <a:pt x="883" y="50"/>
                </a:cubicBezTo>
                <a:cubicBezTo>
                  <a:pt x="882" y="50"/>
                  <a:pt x="881" y="48"/>
                  <a:pt x="879" y="48"/>
                </a:cubicBezTo>
                <a:cubicBezTo>
                  <a:pt x="878" y="48"/>
                  <a:pt x="877" y="45"/>
                  <a:pt x="876" y="45"/>
                </a:cubicBezTo>
                <a:cubicBezTo>
                  <a:pt x="875" y="45"/>
                  <a:pt x="872" y="47"/>
                  <a:pt x="872" y="47"/>
                </a:cubicBezTo>
                <a:cubicBezTo>
                  <a:pt x="871" y="48"/>
                  <a:pt x="869" y="49"/>
                  <a:pt x="867" y="49"/>
                </a:cubicBezTo>
                <a:cubicBezTo>
                  <a:pt x="867" y="49"/>
                  <a:pt x="865" y="47"/>
                  <a:pt x="864" y="47"/>
                </a:cubicBezTo>
                <a:cubicBezTo>
                  <a:pt x="863" y="47"/>
                  <a:pt x="860" y="49"/>
                  <a:pt x="860" y="49"/>
                </a:cubicBezTo>
                <a:cubicBezTo>
                  <a:pt x="859" y="49"/>
                  <a:pt x="857" y="47"/>
                  <a:pt x="856" y="47"/>
                </a:cubicBezTo>
                <a:cubicBezTo>
                  <a:pt x="855" y="46"/>
                  <a:pt x="853" y="45"/>
                  <a:pt x="852" y="45"/>
                </a:cubicBezTo>
                <a:cubicBezTo>
                  <a:pt x="852" y="44"/>
                  <a:pt x="856" y="43"/>
                  <a:pt x="856" y="43"/>
                </a:cubicBezTo>
                <a:cubicBezTo>
                  <a:pt x="856" y="42"/>
                  <a:pt x="853" y="40"/>
                  <a:pt x="853" y="40"/>
                </a:cubicBezTo>
                <a:cubicBezTo>
                  <a:pt x="852" y="40"/>
                  <a:pt x="848" y="42"/>
                  <a:pt x="848" y="42"/>
                </a:cubicBezTo>
                <a:cubicBezTo>
                  <a:pt x="848" y="43"/>
                  <a:pt x="852" y="44"/>
                  <a:pt x="852" y="45"/>
                </a:cubicBezTo>
                <a:cubicBezTo>
                  <a:pt x="852" y="45"/>
                  <a:pt x="849" y="46"/>
                  <a:pt x="848" y="47"/>
                </a:cubicBezTo>
                <a:cubicBezTo>
                  <a:pt x="847" y="47"/>
                  <a:pt x="845" y="49"/>
                  <a:pt x="844" y="49"/>
                </a:cubicBezTo>
                <a:cubicBezTo>
                  <a:pt x="843" y="49"/>
                  <a:pt x="841" y="47"/>
                  <a:pt x="840" y="46"/>
                </a:cubicBezTo>
                <a:cubicBezTo>
                  <a:pt x="839" y="46"/>
                  <a:pt x="837" y="49"/>
                  <a:pt x="836" y="49"/>
                </a:cubicBezTo>
                <a:cubicBezTo>
                  <a:pt x="835" y="49"/>
                  <a:pt x="834" y="46"/>
                  <a:pt x="832" y="46"/>
                </a:cubicBezTo>
                <a:cubicBezTo>
                  <a:pt x="831" y="46"/>
                  <a:pt x="830" y="48"/>
                  <a:pt x="828" y="48"/>
                </a:cubicBezTo>
                <a:cubicBezTo>
                  <a:pt x="827" y="48"/>
                  <a:pt x="826" y="46"/>
                  <a:pt x="825" y="46"/>
                </a:cubicBezTo>
                <a:cubicBezTo>
                  <a:pt x="823" y="46"/>
                  <a:pt x="821" y="48"/>
                  <a:pt x="820" y="48"/>
                </a:cubicBezTo>
                <a:cubicBezTo>
                  <a:pt x="819" y="48"/>
                  <a:pt x="818" y="46"/>
                  <a:pt x="817" y="46"/>
                </a:cubicBezTo>
                <a:cubicBezTo>
                  <a:pt x="815" y="46"/>
                  <a:pt x="814" y="48"/>
                  <a:pt x="813" y="48"/>
                </a:cubicBezTo>
                <a:cubicBezTo>
                  <a:pt x="811" y="48"/>
                  <a:pt x="810" y="46"/>
                  <a:pt x="809" y="46"/>
                </a:cubicBezTo>
                <a:cubicBezTo>
                  <a:pt x="808" y="46"/>
                  <a:pt x="806" y="48"/>
                  <a:pt x="805" y="48"/>
                </a:cubicBezTo>
                <a:cubicBezTo>
                  <a:pt x="803" y="48"/>
                  <a:pt x="802" y="45"/>
                  <a:pt x="801" y="45"/>
                </a:cubicBezTo>
                <a:cubicBezTo>
                  <a:pt x="800" y="45"/>
                  <a:pt x="798" y="48"/>
                  <a:pt x="797" y="48"/>
                </a:cubicBezTo>
                <a:cubicBezTo>
                  <a:pt x="796" y="47"/>
                  <a:pt x="794" y="45"/>
                  <a:pt x="793" y="45"/>
                </a:cubicBezTo>
                <a:cubicBezTo>
                  <a:pt x="792" y="45"/>
                  <a:pt x="790" y="47"/>
                  <a:pt x="789" y="47"/>
                </a:cubicBezTo>
                <a:cubicBezTo>
                  <a:pt x="788" y="47"/>
                  <a:pt x="787" y="45"/>
                  <a:pt x="785" y="45"/>
                </a:cubicBezTo>
                <a:cubicBezTo>
                  <a:pt x="784" y="45"/>
                  <a:pt x="782" y="47"/>
                  <a:pt x="781" y="47"/>
                </a:cubicBezTo>
                <a:cubicBezTo>
                  <a:pt x="780" y="47"/>
                  <a:pt x="778" y="45"/>
                  <a:pt x="777" y="45"/>
                </a:cubicBezTo>
                <a:cubicBezTo>
                  <a:pt x="777" y="45"/>
                  <a:pt x="774" y="43"/>
                  <a:pt x="774" y="43"/>
                </a:cubicBezTo>
                <a:cubicBezTo>
                  <a:pt x="773" y="43"/>
                  <a:pt x="770" y="44"/>
                  <a:pt x="770" y="45"/>
                </a:cubicBezTo>
                <a:cubicBezTo>
                  <a:pt x="770" y="45"/>
                  <a:pt x="773" y="47"/>
                  <a:pt x="773" y="47"/>
                </a:cubicBezTo>
                <a:cubicBezTo>
                  <a:pt x="772" y="47"/>
                  <a:pt x="771" y="49"/>
                  <a:pt x="769" y="49"/>
                </a:cubicBezTo>
                <a:cubicBezTo>
                  <a:pt x="768" y="49"/>
                  <a:pt x="767" y="47"/>
                  <a:pt x="766" y="47"/>
                </a:cubicBezTo>
                <a:cubicBezTo>
                  <a:pt x="764" y="47"/>
                  <a:pt x="763" y="49"/>
                  <a:pt x="761" y="49"/>
                </a:cubicBezTo>
                <a:cubicBezTo>
                  <a:pt x="760" y="49"/>
                  <a:pt x="759" y="47"/>
                  <a:pt x="758" y="46"/>
                </a:cubicBezTo>
                <a:cubicBezTo>
                  <a:pt x="757" y="46"/>
                  <a:pt x="755" y="49"/>
                  <a:pt x="754" y="49"/>
                </a:cubicBezTo>
                <a:cubicBezTo>
                  <a:pt x="753" y="49"/>
                  <a:pt x="750" y="47"/>
                  <a:pt x="750" y="46"/>
                </a:cubicBezTo>
                <a:cubicBezTo>
                  <a:pt x="749" y="46"/>
                  <a:pt x="747" y="44"/>
                  <a:pt x="746" y="44"/>
                </a:cubicBezTo>
                <a:cubicBezTo>
                  <a:pt x="745" y="44"/>
                  <a:pt x="743" y="46"/>
                  <a:pt x="742" y="46"/>
                </a:cubicBezTo>
                <a:cubicBezTo>
                  <a:pt x="741" y="47"/>
                  <a:pt x="739" y="48"/>
                  <a:pt x="738" y="48"/>
                </a:cubicBezTo>
                <a:cubicBezTo>
                  <a:pt x="737" y="48"/>
                  <a:pt x="735" y="46"/>
                  <a:pt x="734" y="46"/>
                </a:cubicBezTo>
                <a:cubicBezTo>
                  <a:pt x="733" y="46"/>
                  <a:pt x="731" y="48"/>
                  <a:pt x="730" y="48"/>
                </a:cubicBezTo>
                <a:cubicBezTo>
                  <a:pt x="729" y="48"/>
                  <a:pt x="727" y="46"/>
                  <a:pt x="726" y="46"/>
                </a:cubicBezTo>
                <a:cubicBezTo>
                  <a:pt x="725" y="46"/>
                  <a:pt x="724" y="43"/>
                  <a:pt x="723" y="43"/>
                </a:cubicBezTo>
                <a:cubicBezTo>
                  <a:pt x="722" y="43"/>
                  <a:pt x="719" y="45"/>
                  <a:pt x="718" y="45"/>
                </a:cubicBezTo>
                <a:cubicBezTo>
                  <a:pt x="718" y="46"/>
                  <a:pt x="715" y="48"/>
                  <a:pt x="714" y="48"/>
                </a:cubicBezTo>
                <a:cubicBezTo>
                  <a:pt x="713" y="47"/>
                  <a:pt x="712" y="45"/>
                  <a:pt x="711" y="45"/>
                </a:cubicBezTo>
                <a:cubicBezTo>
                  <a:pt x="710" y="45"/>
                  <a:pt x="707" y="47"/>
                  <a:pt x="706" y="47"/>
                </a:cubicBezTo>
                <a:cubicBezTo>
                  <a:pt x="705" y="47"/>
                  <a:pt x="704" y="46"/>
                  <a:pt x="703" y="45"/>
                </a:cubicBezTo>
                <a:cubicBezTo>
                  <a:pt x="702" y="45"/>
                  <a:pt x="700" y="43"/>
                  <a:pt x="699" y="43"/>
                </a:cubicBezTo>
                <a:cubicBezTo>
                  <a:pt x="698" y="43"/>
                  <a:pt x="696" y="45"/>
                  <a:pt x="695" y="45"/>
                </a:cubicBezTo>
                <a:cubicBezTo>
                  <a:pt x="694" y="45"/>
                  <a:pt x="692" y="47"/>
                  <a:pt x="691" y="47"/>
                </a:cubicBezTo>
                <a:cubicBezTo>
                  <a:pt x="690" y="47"/>
                  <a:pt x="688" y="45"/>
                  <a:pt x="687" y="45"/>
                </a:cubicBezTo>
                <a:cubicBezTo>
                  <a:pt x="686" y="45"/>
                  <a:pt x="684" y="47"/>
                  <a:pt x="683" y="47"/>
                </a:cubicBezTo>
                <a:cubicBezTo>
                  <a:pt x="682" y="47"/>
                  <a:pt x="681" y="44"/>
                  <a:pt x="679" y="44"/>
                </a:cubicBezTo>
                <a:cubicBezTo>
                  <a:pt x="678" y="44"/>
                  <a:pt x="676" y="47"/>
                  <a:pt x="675" y="46"/>
                </a:cubicBezTo>
                <a:cubicBezTo>
                  <a:pt x="674" y="46"/>
                  <a:pt x="673" y="44"/>
                  <a:pt x="671" y="44"/>
                </a:cubicBezTo>
                <a:cubicBezTo>
                  <a:pt x="670" y="44"/>
                  <a:pt x="669" y="42"/>
                  <a:pt x="668" y="42"/>
                </a:cubicBezTo>
                <a:cubicBezTo>
                  <a:pt x="667" y="42"/>
                  <a:pt x="664" y="44"/>
                  <a:pt x="664" y="44"/>
                </a:cubicBezTo>
                <a:cubicBezTo>
                  <a:pt x="663" y="44"/>
                  <a:pt x="661" y="46"/>
                  <a:pt x="659" y="46"/>
                </a:cubicBezTo>
                <a:cubicBezTo>
                  <a:pt x="659" y="46"/>
                  <a:pt x="657" y="44"/>
                  <a:pt x="656" y="44"/>
                </a:cubicBezTo>
                <a:cubicBezTo>
                  <a:pt x="654" y="44"/>
                  <a:pt x="653" y="46"/>
                  <a:pt x="652" y="46"/>
                </a:cubicBezTo>
                <a:cubicBezTo>
                  <a:pt x="650" y="46"/>
                  <a:pt x="649" y="44"/>
                  <a:pt x="648" y="44"/>
                </a:cubicBezTo>
                <a:cubicBezTo>
                  <a:pt x="647" y="44"/>
                  <a:pt x="645" y="46"/>
                  <a:pt x="644" y="46"/>
                </a:cubicBezTo>
                <a:cubicBezTo>
                  <a:pt x="642" y="46"/>
                  <a:pt x="641" y="43"/>
                  <a:pt x="640" y="43"/>
                </a:cubicBezTo>
                <a:cubicBezTo>
                  <a:pt x="639" y="43"/>
                  <a:pt x="637" y="46"/>
                  <a:pt x="636" y="45"/>
                </a:cubicBezTo>
                <a:cubicBezTo>
                  <a:pt x="636" y="45"/>
                  <a:pt x="632" y="43"/>
                  <a:pt x="632" y="43"/>
                </a:cubicBezTo>
                <a:cubicBezTo>
                  <a:pt x="632" y="43"/>
                  <a:pt x="636" y="42"/>
                  <a:pt x="636" y="41"/>
                </a:cubicBezTo>
                <a:cubicBezTo>
                  <a:pt x="636" y="41"/>
                  <a:pt x="633" y="39"/>
                  <a:pt x="633" y="39"/>
                </a:cubicBezTo>
                <a:cubicBezTo>
                  <a:pt x="632" y="39"/>
                  <a:pt x="628" y="41"/>
                  <a:pt x="628" y="41"/>
                </a:cubicBezTo>
                <a:cubicBezTo>
                  <a:pt x="628" y="41"/>
                  <a:pt x="632" y="43"/>
                  <a:pt x="632" y="43"/>
                </a:cubicBezTo>
                <a:cubicBezTo>
                  <a:pt x="631" y="43"/>
                  <a:pt x="629" y="45"/>
                  <a:pt x="628" y="45"/>
                </a:cubicBezTo>
                <a:cubicBezTo>
                  <a:pt x="627" y="45"/>
                  <a:pt x="625" y="43"/>
                  <a:pt x="624" y="43"/>
                </a:cubicBezTo>
                <a:cubicBezTo>
                  <a:pt x="623" y="43"/>
                  <a:pt x="622" y="45"/>
                  <a:pt x="620" y="45"/>
                </a:cubicBezTo>
                <a:cubicBezTo>
                  <a:pt x="619" y="45"/>
                  <a:pt x="618" y="43"/>
                  <a:pt x="616" y="43"/>
                </a:cubicBezTo>
                <a:cubicBezTo>
                  <a:pt x="615" y="43"/>
                  <a:pt x="613" y="45"/>
                  <a:pt x="612" y="45"/>
                </a:cubicBezTo>
                <a:cubicBezTo>
                  <a:pt x="611" y="45"/>
                  <a:pt x="610" y="43"/>
                  <a:pt x="609" y="43"/>
                </a:cubicBezTo>
                <a:cubicBezTo>
                  <a:pt x="607" y="43"/>
                  <a:pt x="606" y="45"/>
                  <a:pt x="605" y="45"/>
                </a:cubicBezTo>
                <a:cubicBezTo>
                  <a:pt x="603" y="45"/>
                  <a:pt x="602" y="42"/>
                  <a:pt x="601" y="42"/>
                </a:cubicBezTo>
                <a:cubicBezTo>
                  <a:pt x="599" y="42"/>
                  <a:pt x="598" y="44"/>
                  <a:pt x="597" y="44"/>
                </a:cubicBezTo>
                <a:cubicBezTo>
                  <a:pt x="595" y="44"/>
                  <a:pt x="594" y="42"/>
                  <a:pt x="593" y="42"/>
                </a:cubicBezTo>
                <a:cubicBezTo>
                  <a:pt x="592" y="42"/>
                  <a:pt x="590" y="44"/>
                  <a:pt x="589" y="44"/>
                </a:cubicBezTo>
                <a:cubicBezTo>
                  <a:pt x="588" y="44"/>
                  <a:pt x="586" y="42"/>
                  <a:pt x="585" y="42"/>
                </a:cubicBezTo>
                <a:cubicBezTo>
                  <a:pt x="584" y="42"/>
                  <a:pt x="582" y="44"/>
                  <a:pt x="581" y="44"/>
                </a:cubicBezTo>
                <a:cubicBezTo>
                  <a:pt x="581" y="44"/>
                  <a:pt x="577" y="46"/>
                  <a:pt x="577" y="46"/>
                </a:cubicBezTo>
                <a:cubicBezTo>
                  <a:pt x="576" y="46"/>
                  <a:pt x="574" y="44"/>
                  <a:pt x="573" y="44"/>
                </a:cubicBezTo>
                <a:cubicBezTo>
                  <a:pt x="572" y="44"/>
                  <a:pt x="570" y="46"/>
                  <a:pt x="569" y="46"/>
                </a:cubicBezTo>
                <a:cubicBezTo>
                  <a:pt x="568" y="46"/>
                  <a:pt x="567" y="44"/>
                  <a:pt x="565" y="44"/>
                </a:cubicBezTo>
                <a:cubicBezTo>
                  <a:pt x="564" y="44"/>
                  <a:pt x="563" y="46"/>
                  <a:pt x="561" y="46"/>
                </a:cubicBezTo>
                <a:cubicBezTo>
                  <a:pt x="560" y="46"/>
                  <a:pt x="559" y="43"/>
                  <a:pt x="557" y="43"/>
                </a:cubicBezTo>
                <a:cubicBezTo>
                  <a:pt x="556" y="43"/>
                  <a:pt x="555" y="45"/>
                  <a:pt x="553" y="45"/>
                </a:cubicBezTo>
                <a:cubicBezTo>
                  <a:pt x="552" y="45"/>
                  <a:pt x="551" y="43"/>
                  <a:pt x="550" y="43"/>
                </a:cubicBezTo>
                <a:cubicBezTo>
                  <a:pt x="548" y="43"/>
                  <a:pt x="547" y="45"/>
                  <a:pt x="546" y="45"/>
                </a:cubicBezTo>
                <a:cubicBezTo>
                  <a:pt x="544" y="45"/>
                  <a:pt x="543" y="43"/>
                  <a:pt x="542" y="43"/>
                </a:cubicBezTo>
                <a:cubicBezTo>
                  <a:pt x="542" y="42"/>
                  <a:pt x="546" y="42"/>
                  <a:pt x="546" y="41"/>
                </a:cubicBezTo>
                <a:cubicBezTo>
                  <a:pt x="546" y="40"/>
                  <a:pt x="542" y="39"/>
                  <a:pt x="542" y="39"/>
                </a:cubicBezTo>
                <a:cubicBezTo>
                  <a:pt x="542" y="38"/>
                  <a:pt x="546" y="37"/>
                  <a:pt x="546" y="37"/>
                </a:cubicBezTo>
                <a:cubicBezTo>
                  <a:pt x="546" y="36"/>
                  <a:pt x="543" y="35"/>
                  <a:pt x="543" y="34"/>
                </a:cubicBezTo>
                <a:cubicBezTo>
                  <a:pt x="543" y="34"/>
                  <a:pt x="547" y="33"/>
                  <a:pt x="547" y="32"/>
                </a:cubicBezTo>
                <a:cubicBezTo>
                  <a:pt x="547" y="32"/>
                  <a:pt x="543" y="30"/>
                  <a:pt x="543" y="30"/>
                </a:cubicBezTo>
                <a:cubicBezTo>
                  <a:pt x="543" y="30"/>
                  <a:pt x="539" y="32"/>
                  <a:pt x="539" y="32"/>
                </a:cubicBezTo>
                <a:cubicBezTo>
                  <a:pt x="539" y="33"/>
                  <a:pt x="542" y="34"/>
                  <a:pt x="543" y="34"/>
                </a:cubicBezTo>
                <a:cubicBezTo>
                  <a:pt x="542" y="35"/>
                  <a:pt x="538" y="36"/>
                  <a:pt x="538" y="36"/>
                </a:cubicBezTo>
                <a:cubicBezTo>
                  <a:pt x="538" y="37"/>
                  <a:pt x="542" y="38"/>
                  <a:pt x="542" y="39"/>
                </a:cubicBezTo>
                <a:cubicBezTo>
                  <a:pt x="542" y="39"/>
                  <a:pt x="538" y="40"/>
                  <a:pt x="538" y="41"/>
                </a:cubicBezTo>
                <a:cubicBezTo>
                  <a:pt x="538" y="41"/>
                  <a:pt x="542" y="42"/>
                  <a:pt x="542" y="43"/>
                </a:cubicBezTo>
                <a:cubicBezTo>
                  <a:pt x="540" y="43"/>
                  <a:pt x="539" y="45"/>
                  <a:pt x="538" y="45"/>
                </a:cubicBezTo>
                <a:cubicBezTo>
                  <a:pt x="537" y="45"/>
                  <a:pt x="535" y="43"/>
                  <a:pt x="534" y="43"/>
                </a:cubicBezTo>
                <a:cubicBezTo>
                  <a:pt x="533" y="43"/>
                  <a:pt x="531" y="44"/>
                  <a:pt x="530" y="45"/>
                </a:cubicBezTo>
                <a:cubicBezTo>
                  <a:pt x="529" y="45"/>
                  <a:pt x="527" y="47"/>
                  <a:pt x="526" y="47"/>
                </a:cubicBezTo>
                <a:cubicBezTo>
                  <a:pt x="525" y="47"/>
                  <a:pt x="522" y="45"/>
                  <a:pt x="522" y="45"/>
                </a:cubicBezTo>
                <a:cubicBezTo>
                  <a:pt x="522" y="44"/>
                  <a:pt x="519" y="42"/>
                  <a:pt x="518" y="42"/>
                </a:cubicBezTo>
                <a:cubicBezTo>
                  <a:pt x="518" y="42"/>
                  <a:pt x="515" y="44"/>
                  <a:pt x="514" y="44"/>
                </a:cubicBezTo>
                <a:cubicBezTo>
                  <a:pt x="514" y="45"/>
                  <a:pt x="511" y="46"/>
                  <a:pt x="510" y="46"/>
                </a:cubicBezTo>
                <a:cubicBezTo>
                  <a:pt x="509" y="46"/>
                  <a:pt x="508" y="44"/>
                  <a:pt x="506" y="44"/>
                </a:cubicBezTo>
                <a:cubicBezTo>
                  <a:pt x="505" y="44"/>
                  <a:pt x="504" y="46"/>
                  <a:pt x="502" y="46"/>
                </a:cubicBezTo>
                <a:cubicBezTo>
                  <a:pt x="501" y="46"/>
                  <a:pt x="500" y="44"/>
                  <a:pt x="498" y="44"/>
                </a:cubicBezTo>
                <a:cubicBezTo>
                  <a:pt x="497" y="44"/>
                  <a:pt x="496" y="46"/>
                  <a:pt x="494" y="46"/>
                </a:cubicBezTo>
                <a:cubicBezTo>
                  <a:pt x="493" y="46"/>
                  <a:pt x="492" y="44"/>
                  <a:pt x="491" y="44"/>
                </a:cubicBezTo>
                <a:cubicBezTo>
                  <a:pt x="490" y="44"/>
                  <a:pt x="488" y="46"/>
                  <a:pt x="487" y="46"/>
                </a:cubicBezTo>
                <a:cubicBezTo>
                  <a:pt x="485" y="46"/>
                  <a:pt x="484" y="44"/>
                  <a:pt x="483" y="44"/>
                </a:cubicBezTo>
                <a:cubicBezTo>
                  <a:pt x="481" y="44"/>
                  <a:pt x="480" y="46"/>
                  <a:pt x="479" y="46"/>
                </a:cubicBezTo>
                <a:cubicBezTo>
                  <a:pt x="478" y="46"/>
                  <a:pt x="476" y="43"/>
                  <a:pt x="475" y="43"/>
                </a:cubicBezTo>
                <a:cubicBezTo>
                  <a:pt x="474" y="43"/>
                  <a:pt x="472" y="45"/>
                  <a:pt x="471" y="45"/>
                </a:cubicBezTo>
                <a:cubicBezTo>
                  <a:pt x="470" y="45"/>
                  <a:pt x="468" y="43"/>
                  <a:pt x="467" y="43"/>
                </a:cubicBezTo>
                <a:cubicBezTo>
                  <a:pt x="466" y="43"/>
                  <a:pt x="464" y="45"/>
                  <a:pt x="463" y="45"/>
                </a:cubicBezTo>
                <a:cubicBezTo>
                  <a:pt x="462" y="45"/>
                  <a:pt x="460" y="43"/>
                  <a:pt x="459" y="43"/>
                </a:cubicBezTo>
                <a:cubicBezTo>
                  <a:pt x="458" y="43"/>
                  <a:pt x="456" y="45"/>
                  <a:pt x="455" y="45"/>
                </a:cubicBezTo>
                <a:cubicBezTo>
                  <a:pt x="455" y="45"/>
                  <a:pt x="452" y="47"/>
                  <a:pt x="451" y="47"/>
                </a:cubicBezTo>
                <a:cubicBezTo>
                  <a:pt x="450" y="47"/>
                  <a:pt x="448" y="45"/>
                  <a:pt x="447" y="45"/>
                </a:cubicBezTo>
                <a:cubicBezTo>
                  <a:pt x="447" y="44"/>
                  <a:pt x="444" y="43"/>
                  <a:pt x="444" y="43"/>
                </a:cubicBezTo>
                <a:cubicBezTo>
                  <a:pt x="442" y="42"/>
                  <a:pt x="441" y="45"/>
                  <a:pt x="439" y="45"/>
                </a:cubicBezTo>
                <a:cubicBezTo>
                  <a:pt x="439" y="45"/>
                  <a:pt x="436" y="42"/>
                  <a:pt x="436" y="42"/>
                </a:cubicBezTo>
                <a:cubicBezTo>
                  <a:pt x="434" y="43"/>
                  <a:pt x="433" y="44"/>
                  <a:pt x="432" y="44"/>
                </a:cubicBezTo>
                <a:cubicBezTo>
                  <a:pt x="431" y="45"/>
                  <a:pt x="428" y="47"/>
                  <a:pt x="428" y="46"/>
                </a:cubicBezTo>
                <a:cubicBezTo>
                  <a:pt x="427" y="46"/>
                  <a:pt x="424" y="45"/>
                  <a:pt x="424" y="44"/>
                </a:cubicBezTo>
                <a:cubicBezTo>
                  <a:pt x="423" y="44"/>
                  <a:pt x="421" y="42"/>
                  <a:pt x="420" y="42"/>
                </a:cubicBezTo>
                <a:cubicBezTo>
                  <a:pt x="419" y="42"/>
                  <a:pt x="417" y="44"/>
                  <a:pt x="416" y="44"/>
                </a:cubicBezTo>
                <a:cubicBezTo>
                  <a:pt x="415" y="44"/>
                  <a:pt x="413" y="46"/>
                  <a:pt x="412" y="46"/>
                </a:cubicBezTo>
                <a:cubicBezTo>
                  <a:pt x="411" y="46"/>
                  <a:pt x="409" y="44"/>
                  <a:pt x="408" y="44"/>
                </a:cubicBezTo>
                <a:cubicBezTo>
                  <a:pt x="407" y="44"/>
                  <a:pt x="405" y="46"/>
                  <a:pt x="404" y="46"/>
                </a:cubicBezTo>
                <a:cubicBezTo>
                  <a:pt x="403" y="46"/>
                  <a:pt x="401" y="44"/>
                  <a:pt x="400" y="44"/>
                </a:cubicBezTo>
                <a:cubicBezTo>
                  <a:pt x="399" y="44"/>
                  <a:pt x="397" y="46"/>
                  <a:pt x="396" y="46"/>
                </a:cubicBezTo>
                <a:cubicBezTo>
                  <a:pt x="395" y="46"/>
                  <a:pt x="394" y="43"/>
                  <a:pt x="392" y="43"/>
                </a:cubicBezTo>
                <a:cubicBezTo>
                  <a:pt x="391" y="43"/>
                  <a:pt x="389" y="46"/>
                  <a:pt x="388" y="45"/>
                </a:cubicBezTo>
                <a:cubicBezTo>
                  <a:pt x="388" y="45"/>
                  <a:pt x="385" y="43"/>
                  <a:pt x="385" y="43"/>
                </a:cubicBezTo>
                <a:cubicBezTo>
                  <a:pt x="385" y="43"/>
                  <a:pt x="389" y="42"/>
                  <a:pt x="389" y="41"/>
                </a:cubicBezTo>
                <a:cubicBezTo>
                  <a:pt x="389" y="41"/>
                  <a:pt x="385" y="39"/>
                  <a:pt x="385" y="39"/>
                </a:cubicBezTo>
                <a:cubicBezTo>
                  <a:pt x="385" y="39"/>
                  <a:pt x="381" y="41"/>
                  <a:pt x="381" y="41"/>
                </a:cubicBezTo>
                <a:cubicBezTo>
                  <a:pt x="381" y="41"/>
                  <a:pt x="385" y="43"/>
                  <a:pt x="385" y="43"/>
                </a:cubicBezTo>
                <a:cubicBezTo>
                  <a:pt x="384" y="44"/>
                  <a:pt x="381" y="45"/>
                  <a:pt x="380" y="45"/>
                </a:cubicBezTo>
                <a:cubicBezTo>
                  <a:pt x="380" y="46"/>
                  <a:pt x="377" y="47"/>
                  <a:pt x="376" y="47"/>
                </a:cubicBezTo>
                <a:cubicBezTo>
                  <a:pt x="375" y="47"/>
                  <a:pt x="374" y="45"/>
                  <a:pt x="373" y="45"/>
                </a:cubicBezTo>
                <a:cubicBezTo>
                  <a:pt x="372" y="45"/>
                  <a:pt x="369" y="47"/>
                  <a:pt x="368" y="47"/>
                </a:cubicBezTo>
                <a:cubicBezTo>
                  <a:pt x="367" y="47"/>
                  <a:pt x="366" y="45"/>
                  <a:pt x="365" y="45"/>
                </a:cubicBezTo>
                <a:cubicBezTo>
                  <a:pt x="364" y="44"/>
                  <a:pt x="362" y="43"/>
                  <a:pt x="361" y="43"/>
                </a:cubicBezTo>
                <a:cubicBezTo>
                  <a:pt x="360" y="43"/>
                  <a:pt x="357" y="44"/>
                  <a:pt x="357" y="45"/>
                </a:cubicBezTo>
                <a:cubicBezTo>
                  <a:pt x="356" y="45"/>
                  <a:pt x="354" y="47"/>
                  <a:pt x="353" y="47"/>
                </a:cubicBezTo>
                <a:cubicBezTo>
                  <a:pt x="352" y="47"/>
                  <a:pt x="350" y="44"/>
                  <a:pt x="349" y="44"/>
                </a:cubicBezTo>
                <a:cubicBezTo>
                  <a:pt x="348" y="44"/>
                  <a:pt x="346" y="47"/>
                  <a:pt x="345" y="46"/>
                </a:cubicBezTo>
                <a:cubicBezTo>
                  <a:pt x="344" y="46"/>
                  <a:pt x="343" y="44"/>
                  <a:pt x="341" y="44"/>
                </a:cubicBezTo>
                <a:cubicBezTo>
                  <a:pt x="340" y="44"/>
                  <a:pt x="338" y="46"/>
                  <a:pt x="337" y="46"/>
                </a:cubicBezTo>
                <a:cubicBezTo>
                  <a:pt x="336" y="46"/>
                  <a:pt x="335" y="44"/>
                  <a:pt x="333" y="44"/>
                </a:cubicBezTo>
                <a:cubicBezTo>
                  <a:pt x="332" y="44"/>
                  <a:pt x="330" y="46"/>
                  <a:pt x="329" y="46"/>
                </a:cubicBezTo>
                <a:cubicBezTo>
                  <a:pt x="328" y="46"/>
                  <a:pt x="327" y="44"/>
                  <a:pt x="326" y="44"/>
                </a:cubicBezTo>
                <a:cubicBezTo>
                  <a:pt x="324" y="44"/>
                  <a:pt x="323" y="46"/>
                  <a:pt x="321" y="46"/>
                </a:cubicBezTo>
                <a:cubicBezTo>
                  <a:pt x="320" y="46"/>
                  <a:pt x="319" y="43"/>
                  <a:pt x="318" y="44"/>
                </a:cubicBezTo>
                <a:cubicBezTo>
                  <a:pt x="316" y="44"/>
                  <a:pt x="315" y="46"/>
                  <a:pt x="314" y="46"/>
                </a:cubicBezTo>
                <a:cubicBezTo>
                  <a:pt x="312" y="46"/>
                  <a:pt x="311" y="43"/>
                  <a:pt x="310" y="43"/>
                </a:cubicBezTo>
                <a:cubicBezTo>
                  <a:pt x="309" y="43"/>
                  <a:pt x="307" y="46"/>
                  <a:pt x="306" y="45"/>
                </a:cubicBezTo>
                <a:cubicBezTo>
                  <a:pt x="305" y="45"/>
                  <a:pt x="303" y="43"/>
                  <a:pt x="302" y="43"/>
                </a:cubicBezTo>
                <a:cubicBezTo>
                  <a:pt x="301" y="43"/>
                  <a:pt x="299" y="45"/>
                  <a:pt x="298" y="45"/>
                </a:cubicBezTo>
                <a:cubicBezTo>
                  <a:pt x="297" y="46"/>
                  <a:pt x="294" y="47"/>
                  <a:pt x="294" y="47"/>
                </a:cubicBezTo>
                <a:cubicBezTo>
                  <a:pt x="293" y="47"/>
                  <a:pt x="291" y="45"/>
                  <a:pt x="290" y="45"/>
                </a:cubicBezTo>
                <a:cubicBezTo>
                  <a:pt x="289" y="44"/>
                  <a:pt x="288" y="43"/>
                  <a:pt x="286" y="43"/>
                </a:cubicBezTo>
                <a:cubicBezTo>
                  <a:pt x="286" y="43"/>
                  <a:pt x="283" y="45"/>
                  <a:pt x="282" y="45"/>
                </a:cubicBezTo>
                <a:cubicBezTo>
                  <a:pt x="281" y="45"/>
                  <a:pt x="280" y="43"/>
                  <a:pt x="278" y="43"/>
                </a:cubicBezTo>
                <a:cubicBezTo>
                  <a:pt x="278" y="43"/>
                  <a:pt x="275" y="44"/>
                  <a:pt x="274" y="45"/>
                </a:cubicBezTo>
                <a:cubicBezTo>
                  <a:pt x="274" y="45"/>
                  <a:pt x="271" y="47"/>
                  <a:pt x="270" y="47"/>
                </a:cubicBezTo>
                <a:cubicBezTo>
                  <a:pt x="269" y="47"/>
                  <a:pt x="268" y="44"/>
                  <a:pt x="267" y="44"/>
                </a:cubicBezTo>
                <a:cubicBezTo>
                  <a:pt x="265" y="44"/>
                  <a:pt x="263" y="47"/>
                  <a:pt x="262" y="46"/>
                </a:cubicBezTo>
                <a:cubicBezTo>
                  <a:pt x="261" y="46"/>
                  <a:pt x="260" y="44"/>
                  <a:pt x="259" y="44"/>
                </a:cubicBezTo>
                <a:cubicBezTo>
                  <a:pt x="257" y="44"/>
                  <a:pt x="256" y="46"/>
                  <a:pt x="255" y="46"/>
                </a:cubicBezTo>
                <a:cubicBezTo>
                  <a:pt x="253" y="46"/>
                  <a:pt x="252" y="44"/>
                  <a:pt x="251" y="44"/>
                </a:cubicBezTo>
                <a:cubicBezTo>
                  <a:pt x="250" y="44"/>
                  <a:pt x="248" y="46"/>
                  <a:pt x="247" y="46"/>
                </a:cubicBezTo>
                <a:cubicBezTo>
                  <a:pt x="245" y="46"/>
                  <a:pt x="244" y="44"/>
                  <a:pt x="243" y="44"/>
                </a:cubicBezTo>
                <a:cubicBezTo>
                  <a:pt x="242" y="44"/>
                  <a:pt x="240" y="46"/>
                  <a:pt x="239" y="46"/>
                </a:cubicBezTo>
                <a:cubicBezTo>
                  <a:pt x="237" y="46"/>
                  <a:pt x="237" y="44"/>
                  <a:pt x="235" y="44"/>
                </a:cubicBezTo>
                <a:cubicBezTo>
                  <a:pt x="234" y="43"/>
                  <a:pt x="232" y="46"/>
                  <a:pt x="231" y="46"/>
                </a:cubicBezTo>
                <a:cubicBezTo>
                  <a:pt x="230" y="46"/>
                  <a:pt x="228" y="43"/>
                  <a:pt x="227" y="43"/>
                </a:cubicBezTo>
                <a:cubicBezTo>
                  <a:pt x="226" y="43"/>
                  <a:pt x="224" y="45"/>
                  <a:pt x="223" y="45"/>
                </a:cubicBezTo>
                <a:cubicBezTo>
                  <a:pt x="223" y="46"/>
                  <a:pt x="220" y="48"/>
                  <a:pt x="219" y="48"/>
                </a:cubicBezTo>
                <a:cubicBezTo>
                  <a:pt x="218" y="47"/>
                  <a:pt x="217" y="45"/>
                  <a:pt x="215" y="45"/>
                </a:cubicBezTo>
                <a:cubicBezTo>
                  <a:pt x="214" y="45"/>
                  <a:pt x="212" y="47"/>
                  <a:pt x="211" y="47"/>
                </a:cubicBezTo>
                <a:cubicBezTo>
                  <a:pt x="210" y="47"/>
                  <a:pt x="209" y="45"/>
                  <a:pt x="208" y="45"/>
                </a:cubicBezTo>
                <a:cubicBezTo>
                  <a:pt x="206" y="45"/>
                  <a:pt x="205" y="43"/>
                  <a:pt x="204" y="43"/>
                </a:cubicBezTo>
                <a:cubicBezTo>
                  <a:pt x="203" y="43"/>
                  <a:pt x="201" y="45"/>
                  <a:pt x="200" y="45"/>
                </a:cubicBezTo>
                <a:cubicBezTo>
                  <a:pt x="199" y="45"/>
                  <a:pt x="197" y="42"/>
                  <a:pt x="196" y="43"/>
                </a:cubicBezTo>
                <a:cubicBezTo>
                  <a:pt x="195" y="43"/>
                  <a:pt x="193" y="44"/>
                  <a:pt x="192" y="45"/>
                </a:cubicBezTo>
                <a:cubicBezTo>
                  <a:pt x="191" y="45"/>
                  <a:pt x="188" y="47"/>
                  <a:pt x="188" y="47"/>
                </a:cubicBezTo>
                <a:cubicBezTo>
                  <a:pt x="187" y="47"/>
                  <a:pt x="185" y="45"/>
                  <a:pt x="184" y="44"/>
                </a:cubicBezTo>
                <a:cubicBezTo>
                  <a:pt x="183" y="44"/>
                  <a:pt x="181" y="42"/>
                  <a:pt x="180" y="42"/>
                </a:cubicBezTo>
                <a:cubicBezTo>
                  <a:pt x="179" y="42"/>
                  <a:pt x="178" y="40"/>
                  <a:pt x="177" y="40"/>
                </a:cubicBezTo>
                <a:cubicBezTo>
                  <a:pt x="176" y="40"/>
                  <a:pt x="172" y="42"/>
                  <a:pt x="172" y="42"/>
                </a:cubicBezTo>
                <a:cubicBezTo>
                  <a:pt x="172" y="42"/>
                  <a:pt x="176" y="44"/>
                  <a:pt x="176" y="44"/>
                </a:cubicBezTo>
                <a:cubicBezTo>
                  <a:pt x="175" y="44"/>
                  <a:pt x="173" y="46"/>
                  <a:pt x="172" y="46"/>
                </a:cubicBezTo>
                <a:cubicBezTo>
                  <a:pt x="171" y="46"/>
                  <a:pt x="169" y="44"/>
                  <a:pt x="168" y="44"/>
                </a:cubicBezTo>
                <a:cubicBezTo>
                  <a:pt x="167" y="44"/>
                  <a:pt x="166" y="46"/>
                  <a:pt x="164" y="46"/>
                </a:cubicBezTo>
                <a:cubicBezTo>
                  <a:pt x="163" y="46"/>
                  <a:pt x="162" y="44"/>
                  <a:pt x="160" y="44"/>
                </a:cubicBezTo>
                <a:cubicBezTo>
                  <a:pt x="159" y="44"/>
                  <a:pt x="158" y="46"/>
                  <a:pt x="156" y="46"/>
                </a:cubicBezTo>
                <a:cubicBezTo>
                  <a:pt x="155" y="46"/>
                  <a:pt x="154" y="44"/>
                  <a:pt x="153" y="44"/>
                </a:cubicBezTo>
                <a:cubicBezTo>
                  <a:pt x="152" y="44"/>
                  <a:pt x="150" y="46"/>
                  <a:pt x="148" y="46"/>
                </a:cubicBezTo>
                <a:cubicBezTo>
                  <a:pt x="147" y="45"/>
                  <a:pt x="146" y="43"/>
                  <a:pt x="145" y="43"/>
                </a:cubicBezTo>
                <a:cubicBezTo>
                  <a:pt x="144" y="43"/>
                  <a:pt x="142" y="45"/>
                  <a:pt x="141" y="45"/>
                </a:cubicBezTo>
                <a:cubicBezTo>
                  <a:pt x="139" y="45"/>
                  <a:pt x="138" y="43"/>
                  <a:pt x="137" y="43"/>
                </a:cubicBezTo>
                <a:cubicBezTo>
                  <a:pt x="136" y="43"/>
                  <a:pt x="134" y="45"/>
                  <a:pt x="133" y="45"/>
                </a:cubicBezTo>
                <a:cubicBezTo>
                  <a:pt x="132" y="45"/>
                  <a:pt x="130" y="43"/>
                  <a:pt x="129" y="43"/>
                </a:cubicBezTo>
                <a:cubicBezTo>
                  <a:pt x="128" y="43"/>
                  <a:pt x="126" y="45"/>
                  <a:pt x="125" y="45"/>
                </a:cubicBezTo>
                <a:cubicBezTo>
                  <a:pt x="124" y="45"/>
                  <a:pt x="122" y="43"/>
                  <a:pt x="121" y="43"/>
                </a:cubicBezTo>
                <a:cubicBezTo>
                  <a:pt x="120" y="43"/>
                  <a:pt x="118" y="45"/>
                  <a:pt x="117" y="45"/>
                </a:cubicBezTo>
                <a:cubicBezTo>
                  <a:pt x="116" y="45"/>
                  <a:pt x="115" y="43"/>
                  <a:pt x="113" y="43"/>
                </a:cubicBezTo>
                <a:cubicBezTo>
                  <a:pt x="112" y="42"/>
                  <a:pt x="111" y="45"/>
                  <a:pt x="109" y="45"/>
                </a:cubicBezTo>
                <a:cubicBezTo>
                  <a:pt x="108" y="45"/>
                  <a:pt x="107" y="42"/>
                  <a:pt x="106" y="42"/>
                </a:cubicBezTo>
                <a:cubicBezTo>
                  <a:pt x="105" y="42"/>
                  <a:pt x="102" y="45"/>
                  <a:pt x="101" y="44"/>
                </a:cubicBezTo>
                <a:cubicBezTo>
                  <a:pt x="101" y="44"/>
                  <a:pt x="98" y="42"/>
                  <a:pt x="98" y="42"/>
                </a:cubicBezTo>
                <a:cubicBezTo>
                  <a:pt x="98" y="42"/>
                  <a:pt x="102" y="41"/>
                  <a:pt x="102" y="40"/>
                </a:cubicBezTo>
                <a:cubicBezTo>
                  <a:pt x="102" y="40"/>
                  <a:pt x="98" y="38"/>
                  <a:pt x="98" y="38"/>
                </a:cubicBezTo>
                <a:cubicBezTo>
                  <a:pt x="98" y="38"/>
                  <a:pt x="94" y="40"/>
                  <a:pt x="94" y="40"/>
                </a:cubicBezTo>
                <a:cubicBezTo>
                  <a:pt x="94" y="40"/>
                  <a:pt x="98" y="42"/>
                  <a:pt x="98" y="42"/>
                </a:cubicBezTo>
                <a:cubicBezTo>
                  <a:pt x="97" y="43"/>
                  <a:pt x="95" y="44"/>
                  <a:pt x="94" y="44"/>
                </a:cubicBezTo>
                <a:cubicBezTo>
                  <a:pt x="93" y="45"/>
                  <a:pt x="91" y="46"/>
                  <a:pt x="89" y="46"/>
                </a:cubicBezTo>
                <a:cubicBezTo>
                  <a:pt x="89" y="46"/>
                  <a:pt x="87" y="44"/>
                  <a:pt x="86" y="44"/>
                </a:cubicBezTo>
                <a:cubicBezTo>
                  <a:pt x="85" y="44"/>
                  <a:pt x="82" y="46"/>
                  <a:pt x="82" y="46"/>
                </a:cubicBezTo>
                <a:cubicBezTo>
                  <a:pt x="80" y="46"/>
                  <a:pt x="79" y="44"/>
                  <a:pt x="78" y="44"/>
                </a:cubicBezTo>
                <a:cubicBezTo>
                  <a:pt x="77" y="43"/>
                  <a:pt x="75" y="42"/>
                  <a:pt x="74" y="42"/>
                </a:cubicBezTo>
                <a:cubicBezTo>
                  <a:pt x="74" y="41"/>
                  <a:pt x="71" y="43"/>
                  <a:pt x="70" y="44"/>
                </a:cubicBezTo>
                <a:cubicBezTo>
                  <a:pt x="70" y="44"/>
                  <a:pt x="67" y="46"/>
                  <a:pt x="66" y="46"/>
                </a:cubicBezTo>
                <a:cubicBezTo>
                  <a:pt x="65" y="46"/>
                  <a:pt x="63" y="43"/>
                  <a:pt x="62" y="43"/>
                </a:cubicBezTo>
                <a:cubicBezTo>
                  <a:pt x="61" y="43"/>
                  <a:pt x="59" y="45"/>
                  <a:pt x="58" y="45"/>
                </a:cubicBezTo>
                <a:cubicBezTo>
                  <a:pt x="57" y="45"/>
                  <a:pt x="55" y="43"/>
                  <a:pt x="54" y="43"/>
                </a:cubicBezTo>
                <a:cubicBezTo>
                  <a:pt x="53" y="43"/>
                  <a:pt x="52" y="45"/>
                  <a:pt x="50" y="45"/>
                </a:cubicBezTo>
                <a:cubicBezTo>
                  <a:pt x="49" y="45"/>
                  <a:pt x="48" y="43"/>
                  <a:pt x="47" y="43"/>
                </a:cubicBezTo>
                <a:cubicBezTo>
                  <a:pt x="46" y="43"/>
                  <a:pt x="43" y="45"/>
                  <a:pt x="42" y="45"/>
                </a:cubicBezTo>
                <a:cubicBezTo>
                  <a:pt x="41" y="45"/>
                  <a:pt x="40" y="47"/>
                  <a:pt x="38" y="47"/>
                </a:cubicBezTo>
                <a:cubicBezTo>
                  <a:pt x="37" y="47"/>
                  <a:pt x="36" y="45"/>
                  <a:pt x="35" y="45"/>
                </a:cubicBezTo>
                <a:cubicBezTo>
                  <a:pt x="33" y="45"/>
                  <a:pt x="32" y="47"/>
                  <a:pt x="30" y="47"/>
                </a:cubicBezTo>
                <a:cubicBezTo>
                  <a:pt x="30" y="46"/>
                  <a:pt x="27" y="45"/>
                  <a:pt x="27" y="45"/>
                </a:cubicBezTo>
                <a:cubicBezTo>
                  <a:pt x="27" y="44"/>
                  <a:pt x="31" y="43"/>
                  <a:pt x="31" y="43"/>
                </a:cubicBezTo>
                <a:cubicBezTo>
                  <a:pt x="31" y="42"/>
                  <a:pt x="27" y="41"/>
                  <a:pt x="27" y="40"/>
                </a:cubicBezTo>
                <a:cubicBezTo>
                  <a:pt x="27" y="40"/>
                  <a:pt x="31" y="39"/>
                  <a:pt x="31" y="38"/>
                </a:cubicBezTo>
                <a:cubicBezTo>
                  <a:pt x="31" y="38"/>
                  <a:pt x="27" y="37"/>
                  <a:pt x="27" y="36"/>
                </a:cubicBezTo>
                <a:cubicBezTo>
                  <a:pt x="28" y="36"/>
                  <a:pt x="31" y="34"/>
                  <a:pt x="32" y="34"/>
                </a:cubicBezTo>
                <a:cubicBezTo>
                  <a:pt x="33" y="33"/>
                  <a:pt x="34" y="32"/>
                  <a:pt x="36" y="32"/>
                </a:cubicBezTo>
                <a:cubicBezTo>
                  <a:pt x="34" y="32"/>
                  <a:pt x="33" y="30"/>
                  <a:pt x="32" y="29"/>
                </a:cubicBezTo>
                <a:cubicBezTo>
                  <a:pt x="31" y="29"/>
                  <a:pt x="29" y="32"/>
                  <a:pt x="28" y="32"/>
                </a:cubicBezTo>
                <a:cubicBezTo>
                  <a:pt x="27" y="32"/>
                  <a:pt x="25" y="29"/>
                  <a:pt x="24" y="29"/>
                </a:cubicBezTo>
                <a:cubicBezTo>
                  <a:pt x="23" y="29"/>
                  <a:pt x="21" y="31"/>
                  <a:pt x="20" y="31"/>
                </a:cubicBezTo>
                <a:cubicBezTo>
                  <a:pt x="19" y="32"/>
                  <a:pt x="17" y="33"/>
                  <a:pt x="16" y="33"/>
                </a:cubicBezTo>
                <a:cubicBezTo>
                  <a:pt x="15" y="34"/>
                  <a:pt x="12" y="35"/>
                  <a:pt x="12" y="35"/>
                </a:cubicBezTo>
                <a:cubicBezTo>
                  <a:pt x="12" y="36"/>
                  <a:pt x="15" y="37"/>
                  <a:pt x="16" y="38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1"/>
                  <a:pt x="5" y="40"/>
                  <a:pt x="4" y="40"/>
                </a:cubicBezTo>
                <a:cubicBezTo>
                  <a:pt x="3" y="39"/>
                  <a:pt x="0" y="38"/>
                  <a:pt x="0" y="37"/>
                </a:cubicBezTo>
                <a:cubicBezTo>
                  <a:pt x="0" y="37"/>
                  <a:pt x="4" y="36"/>
                  <a:pt x="4" y="35"/>
                </a:cubicBezTo>
                <a:cubicBezTo>
                  <a:pt x="8" y="33"/>
                  <a:pt x="8" y="33"/>
                  <a:pt x="8" y="33"/>
                </a:cubicBezTo>
                <a:cubicBezTo>
                  <a:pt x="9" y="33"/>
                  <a:pt x="11" y="32"/>
                  <a:pt x="12" y="31"/>
                </a:cubicBezTo>
                <a:cubicBezTo>
                  <a:pt x="13" y="31"/>
                  <a:pt x="16" y="30"/>
                  <a:pt x="16" y="29"/>
                </a:cubicBezTo>
                <a:cubicBezTo>
                  <a:pt x="16" y="29"/>
                  <a:pt x="12" y="27"/>
                  <a:pt x="13" y="27"/>
                </a:cubicBezTo>
                <a:cubicBezTo>
                  <a:pt x="13" y="27"/>
                  <a:pt x="16" y="25"/>
                  <a:pt x="17" y="25"/>
                </a:cubicBezTo>
                <a:cubicBezTo>
                  <a:pt x="18" y="25"/>
                  <a:pt x="19" y="27"/>
                  <a:pt x="20" y="27"/>
                </a:cubicBezTo>
                <a:cubicBezTo>
                  <a:pt x="22" y="27"/>
                  <a:pt x="23" y="25"/>
                  <a:pt x="24" y="25"/>
                </a:cubicBezTo>
                <a:cubicBezTo>
                  <a:pt x="26" y="25"/>
                  <a:pt x="27" y="27"/>
                  <a:pt x="28" y="27"/>
                </a:cubicBezTo>
                <a:cubicBezTo>
                  <a:pt x="29" y="27"/>
                  <a:pt x="32" y="25"/>
                  <a:pt x="32" y="25"/>
                </a:cubicBezTo>
                <a:cubicBezTo>
                  <a:pt x="34" y="25"/>
                  <a:pt x="35" y="27"/>
                  <a:pt x="36" y="27"/>
                </a:cubicBezTo>
                <a:cubicBezTo>
                  <a:pt x="40" y="30"/>
                  <a:pt x="40" y="30"/>
                  <a:pt x="40" y="30"/>
                </a:cubicBezTo>
                <a:lnTo>
                  <a:pt x="44" y="32"/>
                </a:lnTo>
                <a:close/>
                <a:moveTo>
                  <a:pt x="1179" y="42"/>
                </a:moveTo>
                <a:cubicBezTo>
                  <a:pt x="1186" y="47"/>
                  <a:pt x="1186" y="47"/>
                  <a:pt x="1186" y="47"/>
                </a:cubicBezTo>
                <a:cubicBezTo>
                  <a:pt x="1190" y="49"/>
                  <a:pt x="1190" y="49"/>
                  <a:pt x="1190" y="49"/>
                </a:cubicBezTo>
                <a:cubicBezTo>
                  <a:pt x="1194" y="47"/>
                  <a:pt x="1194" y="47"/>
                  <a:pt x="1194" y="47"/>
                </a:cubicBezTo>
                <a:cubicBezTo>
                  <a:pt x="1194" y="46"/>
                  <a:pt x="1190" y="46"/>
                  <a:pt x="1190" y="45"/>
                </a:cubicBezTo>
                <a:cubicBezTo>
                  <a:pt x="1190" y="44"/>
                  <a:pt x="1195" y="43"/>
                  <a:pt x="1194" y="43"/>
                </a:cubicBezTo>
                <a:cubicBezTo>
                  <a:pt x="1194" y="42"/>
                  <a:pt x="1191" y="41"/>
                  <a:pt x="1191" y="40"/>
                </a:cubicBezTo>
                <a:cubicBezTo>
                  <a:pt x="1187" y="38"/>
                  <a:pt x="1187" y="38"/>
                  <a:pt x="1187" y="38"/>
                </a:cubicBezTo>
                <a:lnTo>
                  <a:pt x="1179" y="42"/>
                </a:lnTo>
                <a:close/>
                <a:moveTo>
                  <a:pt x="1064" y="46"/>
                </a:moveTo>
                <a:cubicBezTo>
                  <a:pt x="1065" y="46"/>
                  <a:pt x="1067" y="48"/>
                  <a:pt x="1068" y="48"/>
                </a:cubicBezTo>
                <a:cubicBezTo>
                  <a:pt x="1069" y="48"/>
                  <a:pt x="1071" y="47"/>
                  <a:pt x="1072" y="46"/>
                </a:cubicBezTo>
                <a:cubicBezTo>
                  <a:pt x="1073" y="46"/>
                  <a:pt x="1076" y="45"/>
                  <a:pt x="1076" y="44"/>
                </a:cubicBezTo>
                <a:cubicBezTo>
                  <a:pt x="1076" y="44"/>
                  <a:pt x="1073" y="42"/>
                  <a:pt x="1073" y="42"/>
                </a:cubicBezTo>
                <a:cubicBezTo>
                  <a:pt x="1071" y="41"/>
                  <a:pt x="1069" y="40"/>
                  <a:pt x="1069" y="39"/>
                </a:cubicBezTo>
                <a:cubicBezTo>
                  <a:pt x="1069" y="39"/>
                  <a:pt x="1073" y="38"/>
                  <a:pt x="1073" y="37"/>
                </a:cubicBezTo>
                <a:cubicBezTo>
                  <a:pt x="1073" y="37"/>
                  <a:pt x="1069" y="35"/>
                  <a:pt x="1069" y="35"/>
                </a:cubicBezTo>
                <a:cubicBezTo>
                  <a:pt x="1068" y="35"/>
                  <a:pt x="1066" y="37"/>
                  <a:pt x="1065" y="37"/>
                </a:cubicBezTo>
                <a:cubicBezTo>
                  <a:pt x="1065" y="38"/>
                  <a:pt x="1069" y="39"/>
                  <a:pt x="1069" y="39"/>
                </a:cubicBezTo>
                <a:cubicBezTo>
                  <a:pt x="1069" y="40"/>
                  <a:pt x="1065" y="41"/>
                  <a:pt x="1065" y="42"/>
                </a:cubicBezTo>
                <a:cubicBezTo>
                  <a:pt x="1064" y="42"/>
                  <a:pt x="1062" y="43"/>
                  <a:pt x="1061" y="44"/>
                </a:cubicBezTo>
                <a:cubicBezTo>
                  <a:pt x="1060" y="44"/>
                  <a:pt x="1057" y="45"/>
                  <a:pt x="1056" y="46"/>
                </a:cubicBezTo>
                <a:cubicBezTo>
                  <a:pt x="1056" y="46"/>
                  <a:pt x="1060" y="47"/>
                  <a:pt x="1060" y="48"/>
                </a:cubicBezTo>
                <a:cubicBezTo>
                  <a:pt x="1062" y="48"/>
                  <a:pt x="1063" y="46"/>
                  <a:pt x="1064" y="46"/>
                </a:cubicBezTo>
                <a:close/>
                <a:moveTo>
                  <a:pt x="232" y="37"/>
                </a:moveTo>
                <a:cubicBezTo>
                  <a:pt x="232" y="38"/>
                  <a:pt x="236" y="39"/>
                  <a:pt x="236" y="39"/>
                </a:cubicBezTo>
                <a:cubicBezTo>
                  <a:pt x="236" y="39"/>
                  <a:pt x="232" y="41"/>
                  <a:pt x="231" y="41"/>
                </a:cubicBezTo>
                <a:cubicBezTo>
                  <a:pt x="230" y="41"/>
                  <a:pt x="229" y="39"/>
                  <a:pt x="228" y="39"/>
                </a:cubicBezTo>
                <a:cubicBezTo>
                  <a:pt x="227" y="40"/>
                  <a:pt x="224" y="40"/>
                  <a:pt x="224" y="41"/>
                </a:cubicBezTo>
                <a:cubicBezTo>
                  <a:pt x="224" y="42"/>
                  <a:pt x="227" y="43"/>
                  <a:pt x="227" y="43"/>
                </a:cubicBezTo>
                <a:cubicBezTo>
                  <a:pt x="229" y="43"/>
                  <a:pt x="230" y="41"/>
                  <a:pt x="231" y="41"/>
                </a:cubicBezTo>
                <a:cubicBezTo>
                  <a:pt x="233" y="41"/>
                  <a:pt x="234" y="43"/>
                  <a:pt x="235" y="44"/>
                </a:cubicBezTo>
                <a:cubicBezTo>
                  <a:pt x="239" y="42"/>
                  <a:pt x="239" y="42"/>
                  <a:pt x="239" y="42"/>
                </a:cubicBezTo>
                <a:cubicBezTo>
                  <a:pt x="239" y="41"/>
                  <a:pt x="236" y="40"/>
                  <a:pt x="236" y="39"/>
                </a:cubicBezTo>
                <a:cubicBezTo>
                  <a:pt x="235" y="39"/>
                  <a:pt x="240" y="38"/>
                  <a:pt x="240" y="37"/>
                </a:cubicBezTo>
                <a:cubicBezTo>
                  <a:pt x="240" y="36"/>
                  <a:pt x="236" y="36"/>
                  <a:pt x="236" y="35"/>
                </a:cubicBezTo>
                <a:cubicBezTo>
                  <a:pt x="235" y="36"/>
                  <a:pt x="232" y="36"/>
                  <a:pt x="232" y="37"/>
                </a:cubicBezTo>
                <a:close/>
                <a:moveTo>
                  <a:pt x="54" y="43"/>
                </a:moveTo>
                <a:cubicBezTo>
                  <a:pt x="56" y="43"/>
                  <a:pt x="57" y="41"/>
                  <a:pt x="58" y="41"/>
                </a:cubicBezTo>
                <a:cubicBezTo>
                  <a:pt x="60" y="41"/>
                  <a:pt x="61" y="43"/>
                  <a:pt x="62" y="43"/>
                </a:cubicBezTo>
                <a:cubicBezTo>
                  <a:pt x="63" y="43"/>
                  <a:pt x="66" y="42"/>
                  <a:pt x="66" y="41"/>
                </a:cubicBezTo>
                <a:cubicBezTo>
                  <a:pt x="66" y="41"/>
                  <a:pt x="63" y="39"/>
                  <a:pt x="63" y="39"/>
                </a:cubicBezTo>
                <a:cubicBezTo>
                  <a:pt x="63" y="38"/>
                  <a:pt x="66" y="37"/>
                  <a:pt x="67" y="37"/>
                </a:cubicBezTo>
                <a:cubicBezTo>
                  <a:pt x="68" y="36"/>
                  <a:pt x="70" y="35"/>
                  <a:pt x="71" y="35"/>
                </a:cubicBezTo>
                <a:cubicBezTo>
                  <a:pt x="72" y="34"/>
                  <a:pt x="73" y="33"/>
                  <a:pt x="75" y="33"/>
                </a:cubicBezTo>
                <a:cubicBezTo>
                  <a:pt x="75" y="33"/>
                  <a:pt x="78" y="35"/>
                  <a:pt x="79" y="35"/>
                </a:cubicBezTo>
                <a:cubicBezTo>
                  <a:pt x="79" y="35"/>
                  <a:pt x="83" y="33"/>
                  <a:pt x="83" y="33"/>
                </a:cubicBezTo>
                <a:cubicBezTo>
                  <a:pt x="83" y="33"/>
                  <a:pt x="79" y="31"/>
                  <a:pt x="79" y="31"/>
                </a:cubicBezTo>
                <a:cubicBezTo>
                  <a:pt x="78" y="32"/>
                  <a:pt x="76" y="32"/>
                  <a:pt x="75" y="33"/>
                </a:cubicBezTo>
                <a:cubicBezTo>
                  <a:pt x="74" y="32"/>
                  <a:pt x="72" y="31"/>
                  <a:pt x="71" y="31"/>
                </a:cubicBezTo>
                <a:cubicBezTo>
                  <a:pt x="71" y="30"/>
                  <a:pt x="68" y="28"/>
                  <a:pt x="67" y="28"/>
                </a:cubicBezTo>
                <a:cubicBezTo>
                  <a:pt x="67" y="28"/>
                  <a:pt x="64" y="30"/>
                  <a:pt x="63" y="30"/>
                </a:cubicBezTo>
                <a:cubicBezTo>
                  <a:pt x="63" y="30"/>
                  <a:pt x="67" y="32"/>
                  <a:pt x="67" y="33"/>
                </a:cubicBezTo>
                <a:cubicBezTo>
                  <a:pt x="67" y="33"/>
                  <a:pt x="63" y="34"/>
                  <a:pt x="63" y="35"/>
                </a:cubicBezTo>
                <a:cubicBezTo>
                  <a:pt x="63" y="36"/>
                  <a:pt x="59" y="36"/>
                  <a:pt x="59" y="37"/>
                </a:cubicBezTo>
                <a:cubicBezTo>
                  <a:pt x="59" y="37"/>
                  <a:pt x="63" y="38"/>
                  <a:pt x="63" y="39"/>
                </a:cubicBezTo>
                <a:cubicBezTo>
                  <a:pt x="63" y="39"/>
                  <a:pt x="59" y="41"/>
                  <a:pt x="58" y="41"/>
                </a:cubicBezTo>
                <a:cubicBezTo>
                  <a:pt x="58" y="41"/>
                  <a:pt x="55" y="39"/>
                  <a:pt x="55" y="39"/>
                </a:cubicBezTo>
                <a:cubicBezTo>
                  <a:pt x="53" y="39"/>
                  <a:pt x="52" y="41"/>
                  <a:pt x="51" y="41"/>
                </a:cubicBezTo>
                <a:cubicBezTo>
                  <a:pt x="49" y="41"/>
                  <a:pt x="48" y="39"/>
                  <a:pt x="47" y="39"/>
                </a:cubicBezTo>
                <a:cubicBezTo>
                  <a:pt x="47" y="39"/>
                  <a:pt x="43" y="41"/>
                  <a:pt x="43" y="41"/>
                </a:cubicBezTo>
                <a:cubicBezTo>
                  <a:pt x="43" y="41"/>
                  <a:pt x="46" y="43"/>
                  <a:pt x="47" y="43"/>
                </a:cubicBezTo>
                <a:cubicBezTo>
                  <a:pt x="48" y="43"/>
                  <a:pt x="49" y="41"/>
                  <a:pt x="51" y="41"/>
                </a:cubicBezTo>
                <a:lnTo>
                  <a:pt x="54" y="43"/>
                </a:lnTo>
                <a:close/>
                <a:moveTo>
                  <a:pt x="95" y="31"/>
                </a:moveTo>
                <a:cubicBezTo>
                  <a:pt x="95" y="31"/>
                  <a:pt x="98" y="29"/>
                  <a:pt x="99" y="29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95" y="22"/>
                  <a:pt x="95" y="22"/>
                  <a:pt x="95" y="22"/>
                </a:cubicBezTo>
                <a:cubicBezTo>
                  <a:pt x="97" y="22"/>
                  <a:pt x="98" y="21"/>
                  <a:pt x="100" y="20"/>
                </a:cubicBezTo>
                <a:cubicBezTo>
                  <a:pt x="100" y="20"/>
                  <a:pt x="104" y="19"/>
                  <a:pt x="104" y="18"/>
                </a:cubicBezTo>
                <a:cubicBezTo>
                  <a:pt x="104" y="18"/>
                  <a:pt x="100" y="17"/>
                  <a:pt x="100" y="16"/>
                </a:cubicBezTo>
                <a:cubicBezTo>
                  <a:pt x="99" y="17"/>
                  <a:pt x="97" y="17"/>
                  <a:pt x="96" y="18"/>
                </a:cubicBezTo>
                <a:cubicBezTo>
                  <a:pt x="95" y="18"/>
                  <a:pt x="92" y="20"/>
                  <a:pt x="92" y="20"/>
                </a:cubicBezTo>
                <a:cubicBezTo>
                  <a:pt x="92" y="21"/>
                  <a:pt x="95" y="22"/>
                  <a:pt x="95" y="22"/>
                </a:cubicBezTo>
                <a:cubicBezTo>
                  <a:pt x="95" y="23"/>
                  <a:pt x="92" y="24"/>
                  <a:pt x="91" y="25"/>
                </a:cubicBezTo>
                <a:cubicBezTo>
                  <a:pt x="91" y="25"/>
                  <a:pt x="95" y="26"/>
                  <a:pt x="95" y="27"/>
                </a:cubicBezTo>
                <a:cubicBezTo>
                  <a:pt x="95" y="28"/>
                  <a:pt x="91" y="28"/>
                  <a:pt x="91" y="29"/>
                </a:cubicBezTo>
                <a:cubicBezTo>
                  <a:pt x="92" y="29"/>
                  <a:pt x="93" y="31"/>
                  <a:pt x="95" y="31"/>
                </a:cubicBezTo>
                <a:close/>
                <a:moveTo>
                  <a:pt x="259" y="40"/>
                </a:moveTo>
                <a:cubicBezTo>
                  <a:pt x="263" y="38"/>
                  <a:pt x="263" y="38"/>
                  <a:pt x="263" y="38"/>
                </a:cubicBezTo>
                <a:cubicBezTo>
                  <a:pt x="264" y="37"/>
                  <a:pt x="267" y="36"/>
                  <a:pt x="267" y="36"/>
                </a:cubicBezTo>
                <a:cubicBezTo>
                  <a:pt x="267" y="35"/>
                  <a:pt x="264" y="34"/>
                  <a:pt x="264" y="33"/>
                </a:cubicBezTo>
                <a:cubicBezTo>
                  <a:pt x="263" y="33"/>
                  <a:pt x="260" y="31"/>
                  <a:pt x="260" y="31"/>
                </a:cubicBezTo>
                <a:cubicBezTo>
                  <a:pt x="259" y="31"/>
                  <a:pt x="256" y="33"/>
                  <a:pt x="256" y="33"/>
                </a:cubicBezTo>
                <a:cubicBezTo>
                  <a:pt x="252" y="35"/>
                  <a:pt x="252" y="35"/>
                  <a:pt x="252" y="35"/>
                </a:cubicBezTo>
                <a:cubicBezTo>
                  <a:pt x="251" y="36"/>
                  <a:pt x="248" y="37"/>
                  <a:pt x="247" y="37"/>
                </a:cubicBezTo>
                <a:cubicBezTo>
                  <a:pt x="247" y="38"/>
                  <a:pt x="251" y="39"/>
                  <a:pt x="251" y="40"/>
                </a:cubicBezTo>
                <a:cubicBezTo>
                  <a:pt x="255" y="42"/>
                  <a:pt x="255" y="42"/>
                  <a:pt x="255" y="42"/>
                </a:cubicBezTo>
                <a:lnTo>
                  <a:pt x="259" y="40"/>
                </a:lnTo>
                <a:close/>
                <a:moveTo>
                  <a:pt x="265" y="20"/>
                </a:moveTo>
                <a:cubicBezTo>
                  <a:pt x="265" y="21"/>
                  <a:pt x="261" y="22"/>
                  <a:pt x="261" y="22"/>
                </a:cubicBezTo>
                <a:cubicBezTo>
                  <a:pt x="260" y="23"/>
                  <a:pt x="264" y="24"/>
                  <a:pt x="264" y="25"/>
                </a:cubicBezTo>
                <a:cubicBezTo>
                  <a:pt x="265" y="24"/>
                  <a:pt x="268" y="23"/>
                  <a:pt x="268" y="23"/>
                </a:cubicBezTo>
                <a:cubicBezTo>
                  <a:pt x="268" y="22"/>
                  <a:pt x="265" y="21"/>
                  <a:pt x="265" y="20"/>
                </a:cubicBezTo>
                <a:cubicBezTo>
                  <a:pt x="265" y="20"/>
                  <a:pt x="269" y="19"/>
                  <a:pt x="269" y="18"/>
                </a:cubicBezTo>
                <a:cubicBezTo>
                  <a:pt x="269" y="18"/>
                  <a:pt x="265" y="17"/>
                  <a:pt x="265" y="16"/>
                </a:cubicBezTo>
                <a:cubicBezTo>
                  <a:pt x="264" y="16"/>
                  <a:pt x="262" y="18"/>
                  <a:pt x="261" y="18"/>
                </a:cubicBezTo>
                <a:cubicBezTo>
                  <a:pt x="260" y="18"/>
                  <a:pt x="258" y="16"/>
                  <a:pt x="257" y="16"/>
                </a:cubicBezTo>
                <a:cubicBezTo>
                  <a:pt x="256" y="16"/>
                  <a:pt x="254" y="18"/>
                  <a:pt x="253" y="18"/>
                </a:cubicBezTo>
                <a:cubicBezTo>
                  <a:pt x="254" y="18"/>
                  <a:pt x="256" y="20"/>
                  <a:pt x="257" y="20"/>
                </a:cubicBezTo>
                <a:cubicBezTo>
                  <a:pt x="258" y="20"/>
                  <a:pt x="260" y="18"/>
                  <a:pt x="261" y="18"/>
                </a:cubicBezTo>
                <a:cubicBezTo>
                  <a:pt x="261" y="19"/>
                  <a:pt x="264" y="20"/>
                  <a:pt x="265" y="20"/>
                </a:cubicBezTo>
                <a:close/>
                <a:moveTo>
                  <a:pt x="366" y="27"/>
                </a:moveTo>
                <a:cubicBezTo>
                  <a:pt x="367" y="27"/>
                  <a:pt x="370" y="26"/>
                  <a:pt x="370" y="25"/>
                </a:cubicBezTo>
                <a:cubicBezTo>
                  <a:pt x="370" y="25"/>
                  <a:pt x="367" y="23"/>
                  <a:pt x="367" y="23"/>
                </a:cubicBezTo>
                <a:cubicBezTo>
                  <a:pt x="363" y="21"/>
                  <a:pt x="363" y="21"/>
                  <a:pt x="363" y="21"/>
                </a:cubicBezTo>
                <a:cubicBezTo>
                  <a:pt x="367" y="19"/>
                  <a:pt x="367" y="19"/>
                  <a:pt x="367" y="19"/>
                </a:cubicBezTo>
                <a:cubicBezTo>
                  <a:pt x="368" y="19"/>
                  <a:pt x="369" y="21"/>
                  <a:pt x="371" y="21"/>
                </a:cubicBezTo>
                <a:cubicBezTo>
                  <a:pt x="371" y="21"/>
                  <a:pt x="375" y="19"/>
                  <a:pt x="375" y="19"/>
                </a:cubicBezTo>
                <a:cubicBezTo>
                  <a:pt x="375" y="18"/>
                  <a:pt x="371" y="17"/>
                  <a:pt x="371" y="17"/>
                </a:cubicBezTo>
                <a:cubicBezTo>
                  <a:pt x="370" y="17"/>
                  <a:pt x="369" y="19"/>
                  <a:pt x="367" y="19"/>
                </a:cubicBezTo>
                <a:cubicBezTo>
                  <a:pt x="366" y="19"/>
                  <a:pt x="364" y="17"/>
                  <a:pt x="363" y="16"/>
                </a:cubicBezTo>
                <a:cubicBezTo>
                  <a:pt x="362" y="16"/>
                  <a:pt x="360" y="18"/>
                  <a:pt x="359" y="19"/>
                </a:cubicBezTo>
                <a:cubicBezTo>
                  <a:pt x="359" y="19"/>
                  <a:pt x="363" y="20"/>
                  <a:pt x="363" y="21"/>
                </a:cubicBezTo>
                <a:cubicBezTo>
                  <a:pt x="363" y="22"/>
                  <a:pt x="359" y="22"/>
                  <a:pt x="359" y="23"/>
                </a:cubicBezTo>
                <a:cubicBezTo>
                  <a:pt x="359" y="24"/>
                  <a:pt x="355" y="24"/>
                  <a:pt x="355" y="25"/>
                </a:cubicBezTo>
                <a:cubicBezTo>
                  <a:pt x="355" y="25"/>
                  <a:pt x="358" y="27"/>
                  <a:pt x="358" y="27"/>
                </a:cubicBezTo>
                <a:cubicBezTo>
                  <a:pt x="360" y="27"/>
                  <a:pt x="361" y="25"/>
                  <a:pt x="363" y="25"/>
                </a:cubicBezTo>
                <a:cubicBezTo>
                  <a:pt x="364" y="25"/>
                  <a:pt x="365" y="27"/>
                  <a:pt x="366" y="27"/>
                </a:cubicBezTo>
                <a:close/>
                <a:moveTo>
                  <a:pt x="413" y="29"/>
                </a:moveTo>
                <a:cubicBezTo>
                  <a:pt x="414" y="28"/>
                  <a:pt x="417" y="27"/>
                  <a:pt x="417" y="27"/>
                </a:cubicBezTo>
                <a:cubicBezTo>
                  <a:pt x="417" y="26"/>
                  <a:pt x="414" y="25"/>
                  <a:pt x="414" y="24"/>
                </a:cubicBezTo>
                <a:cubicBezTo>
                  <a:pt x="414" y="24"/>
                  <a:pt x="417" y="23"/>
                  <a:pt x="418" y="22"/>
                </a:cubicBezTo>
                <a:cubicBezTo>
                  <a:pt x="418" y="22"/>
                  <a:pt x="414" y="21"/>
                  <a:pt x="414" y="20"/>
                </a:cubicBezTo>
                <a:cubicBezTo>
                  <a:pt x="414" y="19"/>
                  <a:pt x="418" y="18"/>
                  <a:pt x="418" y="18"/>
                </a:cubicBezTo>
                <a:cubicBezTo>
                  <a:pt x="418" y="18"/>
                  <a:pt x="422" y="20"/>
                  <a:pt x="422" y="20"/>
                </a:cubicBezTo>
                <a:cubicBezTo>
                  <a:pt x="422" y="20"/>
                  <a:pt x="426" y="18"/>
                  <a:pt x="426" y="18"/>
                </a:cubicBezTo>
                <a:cubicBezTo>
                  <a:pt x="426" y="17"/>
                  <a:pt x="422" y="17"/>
                  <a:pt x="422" y="16"/>
                </a:cubicBezTo>
                <a:cubicBezTo>
                  <a:pt x="421" y="16"/>
                  <a:pt x="420" y="18"/>
                  <a:pt x="418" y="18"/>
                </a:cubicBezTo>
                <a:cubicBezTo>
                  <a:pt x="417" y="18"/>
                  <a:pt x="416" y="16"/>
                  <a:pt x="414" y="16"/>
                </a:cubicBezTo>
                <a:cubicBezTo>
                  <a:pt x="414" y="16"/>
                  <a:pt x="411" y="17"/>
                  <a:pt x="410" y="18"/>
                </a:cubicBezTo>
                <a:cubicBezTo>
                  <a:pt x="410" y="18"/>
                  <a:pt x="414" y="20"/>
                  <a:pt x="414" y="20"/>
                </a:cubicBezTo>
                <a:cubicBezTo>
                  <a:pt x="414" y="20"/>
                  <a:pt x="410" y="22"/>
                  <a:pt x="410" y="22"/>
                </a:cubicBezTo>
                <a:cubicBezTo>
                  <a:pt x="409" y="22"/>
                  <a:pt x="406" y="24"/>
                  <a:pt x="406" y="24"/>
                </a:cubicBezTo>
                <a:cubicBezTo>
                  <a:pt x="406" y="25"/>
                  <a:pt x="409" y="26"/>
                  <a:pt x="410" y="26"/>
                </a:cubicBezTo>
                <a:cubicBezTo>
                  <a:pt x="410" y="27"/>
                  <a:pt x="406" y="28"/>
                  <a:pt x="405" y="28"/>
                </a:cubicBezTo>
                <a:cubicBezTo>
                  <a:pt x="405" y="29"/>
                  <a:pt x="409" y="30"/>
                  <a:pt x="409" y="31"/>
                </a:cubicBezTo>
                <a:lnTo>
                  <a:pt x="413" y="29"/>
                </a:lnTo>
                <a:close/>
                <a:moveTo>
                  <a:pt x="672" y="40"/>
                </a:moveTo>
                <a:cubicBezTo>
                  <a:pt x="673" y="40"/>
                  <a:pt x="674" y="42"/>
                  <a:pt x="676" y="42"/>
                </a:cubicBezTo>
                <a:cubicBezTo>
                  <a:pt x="676" y="42"/>
                  <a:pt x="679" y="40"/>
                  <a:pt x="680" y="40"/>
                </a:cubicBezTo>
                <a:cubicBezTo>
                  <a:pt x="681" y="40"/>
                  <a:pt x="682" y="42"/>
                  <a:pt x="683" y="42"/>
                </a:cubicBezTo>
                <a:cubicBezTo>
                  <a:pt x="684" y="42"/>
                  <a:pt x="687" y="41"/>
                  <a:pt x="687" y="40"/>
                </a:cubicBezTo>
                <a:cubicBezTo>
                  <a:pt x="687" y="40"/>
                  <a:pt x="684" y="38"/>
                  <a:pt x="684" y="38"/>
                </a:cubicBezTo>
                <a:cubicBezTo>
                  <a:pt x="683" y="38"/>
                  <a:pt x="680" y="40"/>
                  <a:pt x="680" y="40"/>
                </a:cubicBezTo>
                <a:cubicBezTo>
                  <a:pt x="678" y="40"/>
                  <a:pt x="677" y="38"/>
                  <a:pt x="676" y="38"/>
                </a:cubicBezTo>
                <a:cubicBezTo>
                  <a:pt x="674" y="37"/>
                  <a:pt x="674" y="36"/>
                  <a:pt x="672" y="36"/>
                </a:cubicBezTo>
                <a:cubicBezTo>
                  <a:pt x="673" y="35"/>
                  <a:pt x="675" y="34"/>
                  <a:pt x="676" y="33"/>
                </a:cubicBezTo>
                <a:cubicBezTo>
                  <a:pt x="677" y="33"/>
                  <a:pt x="680" y="32"/>
                  <a:pt x="680" y="31"/>
                </a:cubicBezTo>
                <a:cubicBezTo>
                  <a:pt x="680" y="31"/>
                  <a:pt x="677" y="29"/>
                  <a:pt x="677" y="29"/>
                </a:cubicBezTo>
                <a:cubicBezTo>
                  <a:pt x="676" y="29"/>
                  <a:pt x="673" y="31"/>
                  <a:pt x="673" y="31"/>
                </a:cubicBezTo>
                <a:cubicBezTo>
                  <a:pt x="672" y="32"/>
                  <a:pt x="669" y="33"/>
                  <a:pt x="668" y="33"/>
                </a:cubicBezTo>
                <a:cubicBezTo>
                  <a:pt x="668" y="34"/>
                  <a:pt x="672" y="35"/>
                  <a:pt x="672" y="36"/>
                </a:cubicBezTo>
                <a:cubicBezTo>
                  <a:pt x="672" y="36"/>
                  <a:pt x="668" y="37"/>
                  <a:pt x="668" y="38"/>
                </a:cubicBezTo>
                <a:lnTo>
                  <a:pt x="672" y="40"/>
                </a:lnTo>
                <a:close/>
                <a:moveTo>
                  <a:pt x="647" y="11"/>
                </a:moveTo>
                <a:cubicBezTo>
                  <a:pt x="648" y="11"/>
                  <a:pt x="650" y="13"/>
                  <a:pt x="650" y="13"/>
                </a:cubicBezTo>
                <a:cubicBezTo>
                  <a:pt x="651" y="13"/>
                  <a:pt x="655" y="11"/>
                  <a:pt x="655" y="11"/>
                </a:cubicBezTo>
                <a:cubicBezTo>
                  <a:pt x="655" y="11"/>
                  <a:pt x="651" y="9"/>
                  <a:pt x="651" y="9"/>
                </a:cubicBezTo>
                <a:cubicBezTo>
                  <a:pt x="650" y="8"/>
                  <a:pt x="648" y="7"/>
                  <a:pt x="647" y="7"/>
                </a:cubicBezTo>
                <a:cubicBezTo>
                  <a:pt x="646" y="6"/>
                  <a:pt x="644" y="9"/>
                  <a:pt x="643" y="9"/>
                </a:cubicBezTo>
                <a:cubicBezTo>
                  <a:pt x="642" y="9"/>
                  <a:pt x="640" y="6"/>
                  <a:pt x="639" y="6"/>
                </a:cubicBezTo>
                <a:cubicBezTo>
                  <a:pt x="639" y="6"/>
                  <a:pt x="635" y="8"/>
                  <a:pt x="635" y="8"/>
                </a:cubicBezTo>
                <a:cubicBezTo>
                  <a:pt x="635" y="9"/>
                  <a:pt x="639" y="11"/>
                  <a:pt x="639" y="11"/>
                </a:cubicBezTo>
                <a:cubicBezTo>
                  <a:pt x="640" y="11"/>
                  <a:pt x="642" y="8"/>
                  <a:pt x="643" y="9"/>
                </a:cubicBezTo>
                <a:cubicBezTo>
                  <a:pt x="644" y="9"/>
                  <a:pt x="645" y="10"/>
                  <a:pt x="647" y="11"/>
                </a:cubicBezTo>
                <a:close/>
                <a:moveTo>
                  <a:pt x="819" y="20"/>
                </a:moveTo>
                <a:cubicBezTo>
                  <a:pt x="819" y="20"/>
                  <a:pt x="815" y="18"/>
                  <a:pt x="815" y="18"/>
                </a:cubicBezTo>
                <a:cubicBezTo>
                  <a:pt x="814" y="17"/>
                  <a:pt x="812" y="19"/>
                  <a:pt x="811" y="20"/>
                </a:cubicBezTo>
                <a:cubicBezTo>
                  <a:pt x="811" y="20"/>
                  <a:pt x="815" y="21"/>
                  <a:pt x="815" y="22"/>
                </a:cubicBezTo>
                <a:cubicBezTo>
                  <a:pt x="815" y="23"/>
                  <a:pt x="811" y="23"/>
                  <a:pt x="811" y="24"/>
                </a:cubicBezTo>
                <a:cubicBezTo>
                  <a:pt x="810" y="25"/>
                  <a:pt x="807" y="25"/>
                  <a:pt x="807" y="26"/>
                </a:cubicBezTo>
                <a:cubicBezTo>
                  <a:pt x="807" y="27"/>
                  <a:pt x="810" y="28"/>
                  <a:pt x="810" y="28"/>
                </a:cubicBezTo>
                <a:cubicBezTo>
                  <a:pt x="814" y="26"/>
                  <a:pt x="814" y="26"/>
                  <a:pt x="814" y="26"/>
                </a:cubicBezTo>
                <a:cubicBezTo>
                  <a:pt x="815" y="26"/>
                  <a:pt x="818" y="24"/>
                  <a:pt x="819" y="24"/>
                </a:cubicBezTo>
                <a:cubicBezTo>
                  <a:pt x="820" y="24"/>
                  <a:pt x="821" y="26"/>
                  <a:pt x="822" y="26"/>
                </a:cubicBezTo>
                <a:cubicBezTo>
                  <a:pt x="823" y="26"/>
                  <a:pt x="826" y="25"/>
                  <a:pt x="826" y="24"/>
                </a:cubicBezTo>
                <a:cubicBezTo>
                  <a:pt x="826" y="24"/>
                  <a:pt x="823" y="22"/>
                  <a:pt x="823" y="22"/>
                </a:cubicBezTo>
                <a:cubicBezTo>
                  <a:pt x="822" y="22"/>
                  <a:pt x="819" y="24"/>
                  <a:pt x="819" y="24"/>
                </a:cubicBezTo>
                <a:cubicBezTo>
                  <a:pt x="817" y="24"/>
                  <a:pt x="816" y="22"/>
                  <a:pt x="815" y="22"/>
                </a:cubicBezTo>
                <a:cubicBezTo>
                  <a:pt x="815" y="21"/>
                  <a:pt x="819" y="21"/>
                  <a:pt x="819" y="20"/>
                </a:cubicBezTo>
                <a:close/>
                <a:moveTo>
                  <a:pt x="968" y="28"/>
                </a:moveTo>
                <a:cubicBezTo>
                  <a:pt x="968" y="27"/>
                  <a:pt x="964" y="26"/>
                  <a:pt x="964" y="26"/>
                </a:cubicBezTo>
                <a:cubicBezTo>
                  <a:pt x="964" y="25"/>
                  <a:pt x="968" y="24"/>
                  <a:pt x="968" y="24"/>
                </a:cubicBezTo>
                <a:cubicBezTo>
                  <a:pt x="968" y="23"/>
                  <a:pt x="964" y="22"/>
                  <a:pt x="964" y="21"/>
                </a:cubicBezTo>
                <a:cubicBezTo>
                  <a:pt x="964" y="21"/>
                  <a:pt x="968" y="20"/>
                  <a:pt x="968" y="19"/>
                </a:cubicBezTo>
                <a:cubicBezTo>
                  <a:pt x="968" y="19"/>
                  <a:pt x="965" y="18"/>
                  <a:pt x="965" y="17"/>
                </a:cubicBezTo>
                <a:cubicBezTo>
                  <a:pt x="964" y="18"/>
                  <a:pt x="961" y="18"/>
                  <a:pt x="960" y="19"/>
                </a:cubicBezTo>
                <a:cubicBezTo>
                  <a:pt x="960" y="20"/>
                  <a:pt x="964" y="21"/>
                  <a:pt x="964" y="21"/>
                </a:cubicBezTo>
                <a:cubicBezTo>
                  <a:pt x="964" y="22"/>
                  <a:pt x="960" y="23"/>
                  <a:pt x="960" y="24"/>
                </a:cubicBezTo>
                <a:cubicBezTo>
                  <a:pt x="960" y="24"/>
                  <a:pt x="964" y="25"/>
                  <a:pt x="964" y="26"/>
                </a:cubicBezTo>
                <a:cubicBezTo>
                  <a:pt x="964" y="26"/>
                  <a:pt x="960" y="27"/>
                  <a:pt x="960" y="28"/>
                </a:cubicBezTo>
                <a:cubicBezTo>
                  <a:pt x="960" y="29"/>
                  <a:pt x="963" y="29"/>
                  <a:pt x="963" y="30"/>
                </a:cubicBezTo>
                <a:cubicBezTo>
                  <a:pt x="964" y="29"/>
                  <a:pt x="967" y="29"/>
                  <a:pt x="968" y="28"/>
                </a:cubicBezTo>
                <a:close/>
                <a:moveTo>
                  <a:pt x="1012" y="18"/>
                </a:moveTo>
                <a:cubicBezTo>
                  <a:pt x="1012" y="18"/>
                  <a:pt x="1015" y="17"/>
                  <a:pt x="1016" y="16"/>
                </a:cubicBezTo>
                <a:cubicBezTo>
                  <a:pt x="1017" y="16"/>
                  <a:pt x="1019" y="15"/>
                  <a:pt x="1020" y="14"/>
                </a:cubicBezTo>
                <a:cubicBezTo>
                  <a:pt x="1019" y="14"/>
                  <a:pt x="1017" y="12"/>
                  <a:pt x="1016" y="12"/>
                </a:cubicBezTo>
                <a:cubicBezTo>
                  <a:pt x="1015" y="12"/>
                  <a:pt x="1013" y="14"/>
                  <a:pt x="1012" y="14"/>
                </a:cubicBezTo>
                <a:cubicBezTo>
                  <a:pt x="1012" y="14"/>
                  <a:pt x="1008" y="16"/>
                  <a:pt x="1008" y="16"/>
                </a:cubicBezTo>
                <a:cubicBezTo>
                  <a:pt x="1007" y="16"/>
                  <a:pt x="1006" y="14"/>
                  <a:pt x="1004" y="14"/>
                </a:cubicBezTo>
                <a:cubicBezTo>
                  <a:pt x="1004" y="15"/>
                  <a:pt x="1000" y="15"/>
                  <a:pt x="1000" y="16"/>
                </a:cubicBezTo>
                <a:cubicBezTo>
                  <a:pt x="1000" y="16"/>
                  <a:pt x="1003" y="18"/>
                  <a:pt x="1004" y="18"/>
                </a:cubicBezTo>
                <a:cubicBezTo>
                  <a:pt x="1004" y="18"/>
                  <a:pt x="1005" y="18"/>
                  <a:pt x="1006" y="17"/>
                </a:cubicBezTo>
                <a:cubicBezTo>
                  <a:pt x="1007" y="17"/>
                  <a:pt x="1008" y="16"/>
                  <a:pt x="1008" y="16"/>
                </a:cubicBezTo>
                <a:cubicBezTo>
                  <a:pt x="1009" y="16"/>
                  <a:pt x="1011" y="18"/>
                  <a:pt x="1012" y="18"/>
                </a:cubicBezTo>
                <a:cubicBezTo>
                  <a:pt x="1012" y="18"/>
                  <a:pt x="1008" y="20"/>
                  <a:pt x="1008" y="20"/>
                </a:cubicBezTo>
                <a:cubicBezTo>
                  <a:pt x="1008" y="21"/>
                  <a:pt x="1011" y="23"/>
                  <a:pt x="1011" y="23"/>
                </a:cubicBezTo>
                <a:cubicBezTo>
                  <a:pt x="1013" y="23"/>
                  <a:pt x="1014" y="21"/>
                  <a:pt x="1015" y="21"/>
                </a:cubicBezTo>
                <a:cubicBezTo>
                  <a:pt x="1015" y="20"/>
                  <a:pt x="1012" y="19"/>
                  <a:pt x="1012" y="18"/>
                </a:cubicBezTo>
                <a:close/>
                <a:moveTo>
                  <a:pt x="1093" y="27"/>
                </a:moveTo>
                <a:cubicBezTo>
                  <a:pt x="1093" y="27"/>
                  <a:pt x="1090" y="29"/>
                  <a:pt x="1089" y="29"/>
                </a:cubicBezTo>
                <a:cubicBezTo>
                  <a:pt x="1089" y="29"/>
                  <a:pt x="1085" y="31"/>
                  <a:pt x="1085" y="31"/>
                </a:cubicBezTo>
                <a:cubicBezTo>
                  <a:pt x="1085" y="31"/>
                  <a:pt x="1089" y="33"/>
                  <a:pt x="1089" y="33"/>
                </a:cubicBezTo>
                <a:cubicBezTo>
                  <a:pt x="1090" y="33"/>
                  <a:pt x="1092" y="32"/>
                  <a:pt x="1093" y="31"/>
                </a:cubicBezTo>
                <a:cubicBezTo>
                  <a:pt x="1095" y="31"/>
                  <a:pt x="1096" y="30"/>
                  <a:pt x="1097" y="29"/>
                </a:cubicBezTo>
                <a:cubicBezTo>
                  <a:pt x="1101" y="32"/>
                  <a:pt x="1101" y="32"/>
                  <a:pt x="1101" y="32"/>
                </a:cubicBezTo>
                <a:cubicBezTo>
                  <a:pt x="1101" y="31"/>
                  <a:pt x="1105" y="30"/>
                  <a:pt x="1105" y="30"/>
                </a:cubicBezTo>
                <a:cubicBezTo>
                  <a:pt x="1105" y="29"/>
                  <a:pt x="1101" y="28"/>
                  <a:pt x="1101" y="27"/>
                </a:cubicBezTo>
                <a:cubicBezTo>
                  <a:pt x="1101" y="27"/>
                  <a:pt x="1105" y="25"/>
                  <a:pt x="1105" y="25"/>
                </a:cubicBezTo>
                <a:cubicBezTo>
                  <a:pt x="1107" y="25"/>
                  <a:pt x="1108" y="23"/>
                  <a:pt x="1110" y="23"/>
                </a:cubicBezTo>
                <a:cubicBezTo>
                  <a:pt x="1110" y="23"/>
                  <a:pt x="1113" y="25"/>
                  <a:pt x="1113" y="25"/>
                </a:cubicBezTo>
                <a:cubicBezTo>
                  <a:pt x="1114" y="25"/>
                  <a:pt x="1116" y="23"/>
                  <a:pt x="1117" y="23"/>
                </a:cubicBezTo>
                <a:cubicBezTo>
                  <a:pt x="1118" y="23"/>
                  <a:pt x="1121" y="25"/>
                  <a:pt x="1121" y="26"/>
                </a:cubicBezTo>
                <a:cubicBezTo>
                  <a:pt x="1121" y="26"/>
                  <a:pt x="1117" y="27"/>
                  <a:pt x="1117" y="28"/>
                </a:cubicBezTo>
                <a:cubicBezTo>
                  <a:pt x="1117" y="28"/>
                  <a:pt x="1121" y="29"/>
                  <a:pt x="1121" y="30"/>
                </a:cubicBezTo>
                <a:cubicBezTo>
                  <a:pt x="1129" y="26"/>
                  <a:pt x="1129" y="26"/>
                  <a:pt x="1129" y="26"/>
                </a:cubicBezTo>
                <a:cubicBezTo>
                  <a:pt x="1129" y="25"/>
                  <a:pt x="1133" y="24"/>
                  <a:pt x="1133" y="24"/>
                </a:cubicBezTo>
                <a:cubicBezTo>
                  <a:pt x="1133" y="24"/>
                  <a:pt x="1130" y="22"/>
                  <a:pt x="1129" y="21"/>
                </a:cubicBezTo>
                <a:cubicBezTo>
                  <a:pt x="1129" y="21"/>
                  <a:pt x="1126" y="24"/>
                  <a:pt x="1125" y="24"/>
                </a:cubicBezTo>
                <a:cubicBezTo>
                  <a:pt x="1124" y="23"/>
                  <a:pt x="1123" y="21"/>
                  <a:pt x="1121" y="21"/>
                </a:cubicBezTo>
                <a:cubicBezTo>
                  <a:pt x="1120" y="21"/>
                  <a:pt x="1119" y="23"/>
                  <a:pt x="1117" y="23"/>
                </a:cubicBezTo>
                <a:cubicBezTo>
                  <a:pt x="1116" y="23"/>
                  <a:pt x="1115" y="21"/>
                  <a:pt x="1114" y="21"/>
                </a:cubicBezTo>
                <a:cubicBezTo>
                  <a:pt x="1112" y="21"/>
                  <a:pt x="1111" y="23"/>
                  <a:pt x="1110" y="23"/>
                </a:cubicBezTo>
                <a:cubicBezTo>
                  <a:pt x="1108" y="23"/>
                  <a:pt x="1107" y="21"/>
                  <a:pt x="1106" y="21"/>
                </a:cubicBezTo>
                <a:cubicBezTo>
                  <a:pt x="1104" y="21"/>
                  <a:pt x="1103" y="23"/>
                  <a:pt x="1102" y="23"/>
                </a:cubicBezTo>
                <a:cubicBezTo>
                  <a:pt x="1101" y="23"/>
                  <a:pt x="1099" y="21"/>
                  <a:pt x="1098" y="21"/>
                </a:cubicBezTo>
                <a:cubicBezTo>
                  <a:pt x="1097" y="21"/>
                  <a:pt x="1094" y="22"/>
                  <a:pt x="1094" y="23"/>
                </a:cubicBezTo>
                <a:cubicBezTo>
                  <a:pt x="1094" y="23"/>
                  <a:pt x="1097" y="25"/>
                  <a:pt x="1098" y="25"/>
                </a:cubicBezTo>
                <a:cubicBezTo>
                  <a:pt x="1098" y="25"/>
                  <a:pt x="1101" y="27"/>
                  <a:pt x="1101" y="27"/>
                </a:cubicBezTo>
                <a:cubicBezTo>
                  <a:pt x="1101" y="28"/>
                  <a:pt x="1098" y="29"/>
                  <a:pt x="1097" y="29"/>
                </a:cubicBezTo>
                <a:cubicBezTo>
                  <a:pt x="1096" y="29"/>
                  <a:pt x="1095" y="27"/>
                  <a:pt x="1093" y="27"/>
                </a:cubicBezTo>
                <a:close/>
                <a:moveTo>
                  <a:pt x="1144" y="31"/>
                </a:moveTo>
                <a:cubicBezTo>
                  <a:pt x="1144" y="30"/>
                  <a:pt x="1141" y="28"/>
                  <a:pt x="1141" y="28"/>
                </a:cubicBezTo>
                <a:cubicBezTo>
                  <a:pt x="1140" y="28"/>
                  <a:pt x="1137" y="30"/>
                  <a:pt x="1136" y="30"/>
                </a:cubicBezTo>
                <a:cubicBezTo>
                  <a:pt x="1135" y="30"/>
                  <a:pt x="1134" y="28"/>
                  <a:pt x="1133" y="28"/>
                </a:cubicBezTo>
                <a:cubicBezTo>
                  <a:pt x="1132" y="29"/>
                  <a:pt x="1129" y="29"/>
                  <a:pt x="1129" y="30"/>
                </a:cubicBezTo>
                <a:cubicBezTo>
                  <a:pt x="1129" y="31"/>
                  <a:pt x="1132" y="32"/>
                  <a:pt x="1132" y="32"/>
                </a:cubicBezTo>
                <a:cubicBezTo>
                  <a:pt x="1133" y="33"/>
                  <a:pt x="1135" y="35"/>
                  <a:pt x="1136" y="35"/>
                </a:cubicBezTo>
                <a:cubicBezTo>
                  <a:pt x="1137" y="35"/>
                  <a:pt x="1139" y="33"/>
                  <a:pt x="1140" y="33"/>
                </a:cubicBezTo>
                <a:cubicBezTo>
                  <a:pt x="1140" y="32"/>
                  <a:pt x="1144" y="31"/>
                  <a:pt x="1144" y="31"/>
                </a:cubicBezTo>
                <a:close/>
                <a:moveTo>
                  <a:pt x="1281" y="41"/>
                </a:moveTo>
                <a:cubicBezTo>
                  <a:pt x="1281" y="40"/>
                  <a:pt x="1278" y="39"/>
                  <a:pt x="1277" y="38"/>
                </a:cubicBezTo>
                <a:cubicBezTo>
                  <a:pt x="1277" y="38"/>
                  <a:pt x="1274" y="36"/>
                  <a:pt x="1273" y="36"/>
                </a:cubicBezTo>
                <a:cubicBezTo>
                  <a:pt x="1272" y="36"/>
                  <a:pt x="1271" y="38"/>
                  <a:pt x="1269" y="38"/>
                </a:cubicBezTo>
                <a:cubicBezTo>
                  <a:pt x="1270" y="39"/>
                  <a:pt x="1273" y="40"/>
                  <a:pt x="1273" y="40"/>
                </a:cubicBezTo>
                <a:cubicBezTo>
                  <a:pt x="1273" y="41"/>
                  <a:pt x="1269" y="42"/>
                  <a:pt x="1269" y="43"/>
                </a:cubicBezTo>
                <a:cubicBezTo>
                  <a:pt x="1269" y="43"/>
                  <a:pt x="1272" y="45"/>
                  <a:pt x="1273" y="45"/>
                </a:cubicBezTo>
                <a:cubicBezTo>
                  <a:pt x="1274" y="45"/>
                  <a:pt x="1276" y="43"/>
                  <a:pt x="1277" y="43"/>
                </a:cubicBezTo>
                <a:cubicBezTo>
                  <a:pt x="1277" y="42"/>
                  <a:pt x="1281" y="41"/>
                  <a:pt x="1281" y="41"/>
                </a:cubicBezTo>
                <a:close/>
                <a:moveTo>
                  <a:pt x="1399" y="35"/>
                </a:moveTo>
                <a:cubicBezTo>
                  <a:pt x="1400" y="35"/>
                  <a:pt x="1403" y="33"/>
                  <a:pt x="1403" y="33"/>
                </a:cubicBezTo>
                <a:cubicBezTo>
                  <a:pt x="1403" y="33"/>
                  <a:pt x="1400" y="31"/>
                  <a:pt x="1400" y="31"/>
                </a:cubicBezTo>
                <a:cubicBezTo>
                  <a:pt x="1399" y="30"/>
                  <a:pt x="1396" y="29"/>
                  <a:pt x="1396" y="28"/>
                </a:cubicBezTo>
                <a:cubicBezTo>
                  <a:pt x="1396" y="28"/>
                  <a:pt x="1400" y="27"/>
                  <a:pt x="1400" y="26"/>
                </a:cubicBezTo>
                <a:cubicBezTo>
                  <a:pt x="1400" y="26"/>
                  <a:pt x="1397" y="25"/>
                  <a:pt x="1396" y="24"/>
                </a:cubicBezTo>
                <a:cubicBezTo>
                  <a:pt x="1395" y="25"/>
                  <a:pt x="1393" y="25"/>
                  <a:pt x="1392" y="26"/>
                </a:cubicBezTo>
                <a:cubicBezTo>
                  <a:pt x="1392" y="26"/>
                  <a:pt x="1396" y="28"/>
                  <a:pt x="1396" y="28"/>
                </a:cubicBezTo>
                <a:cubicBezTo>
                  <a:pt x="1396" y="29"/>
                  <a:pt x="1392" y="30"/>
                  <a:pt x="1392" y="31"/>
                </a:cubicBezTo>
                <a:cubicBezTo>
                  <a:pt x="1392" y="31"/>
                  <a:pt x="1388" y="32"/>
                  <a:pt x="1388" y="33"/>
                </a:cubicBezTo>
                <a:cubicBezTo>
                  <a:pt x="1388" y="33"/>
                  <a:pt x="1391" y="35"/>
                  <a:pt x="1392" y="35"/>
                </a:cubicBezTo>
                <a:cubicBezTo>
                  <a:pt x="1395" y="37"/>
                  <a:pt x="1395" y="37"/>
                  <a:pt x="1395" y="37"/>
                </a:cubicBezTo>
                <a:lnTo>
                  <a:pt x="1399" y="35"/>
                </a:lnTo>
                <a:close/>
                <a:moveTo>
                  <a:pt x="1451" y="26"/>
                </a:moveTo>
                <a:cubicBezTo>
                  <a:pt x="1451" y="26"/>
                  <a:pt x="1455" y="28"/>
                  <a:pt x="1455" y="28"/>
                </a:cubicBezTo>
                <a:cubicBezTo>
                  <a:pt x="1456" y="28"/>
                  <a:pt x="1458" y="26"/>
                  <a:pt x="1459" y="26"/>
                </a:cubicBezTo>
                <a:cubicBezTo>
                  <a:pt x="1460" y="26"/>
                  <a:pt x="1462" y="28"/>
                  <a:pt x="1463" y="28"/>
                </a:cubicBezTo>
                <a:cubicBezTo>
                  <a:pt x="1464" y="28"/>
                  <a:pt x="1466" y="26"/>
                  <a:pt x="1467" y="26"/>
                </a:cubicBezTo>
                <a:cubicBezTo>
                  <a:pt x="1468" y="26"/>
                  <a:pt x="1469" y="28"/>
                  <a:pt x="1471" y="28"/>
                </a:cubicBezTo>
                <a:cubicBezTo>
                  <a:pt x="1472" y="28"/>
                  <a:pt x="1473" y="26"/>
                  <a:pt x="1475" y="26"/>
                </a:cubicBezTo>
                <a:cubicBezTo>
                  <a:pt x="1476" y="26"/>
                  <a:pt x="1477" y="28"/>
                  <a:pt x="1479" y="28"/>
                </a:cubicBezTo>
                <a:cubicBezTo>
                  <a:pt x="1480" y="29"/>
                  <a:pt x="1481" y="27"/>
                  <a:pt x="1483" y="26"/>
                </a:cubicBezTo>
                <a:cubicBezTo>
                  <a:pt x="1481" y="26"/>
                  <a:pt x="1480" y="24"/>
                  <a:pt x="1479" y="24"/>
                </a:cubicBezTo>
                <a:cubicBezTo>
                  <a:pt x="1478" y="24"/>
                  <a:pt x="1476" y="26"/>
                  <a:pt x="1475" y="26"/>
                </a:cubicBezTo>
                <a:cubicBezTo>
                  <a:pt x="1473" y="26"/>
                  <a:pt x="1472" y="24"/>
                  <a:pt x="1471" y="24"/>
                </a:cubicBezTo>
                <a:cubicBezTo>
                  <a:pt x="1470" y="24"/>
                  <a:pt x="1468" y="26"/>
                  <a:pt x="1467" y="26"/>
                </a:cubicBezTo>
                <a:cubicBezTo>
                  <a:pt x="1466" y="26"/>
                  <a:pt x="1464" y="24"/>
                  <a:pt x="1463" y="24"/>
                </a:cubicBezTo>
                <a:cubicBezTo>
                  <a:pt x="1462" y="24"/>
                  <a:pt x="1461" y="21"/>
                  <a:pt x="1459" y="21"/>
                </a:cubicBezTo>
                <a:cubicBezTo>
                  <a:pt x="1458" y="21"/>
                  <a:pt x="1457" y="23"/>
                  <a:pt x="1455" y="24"/>
                </a:cubicBezTo>
                <a:cubicBezTo>
                  <a:pt x="1455" y="24"/>
                  <a:pt x="1451" y="25"/>
                  <a:pt x="1451" y="26"/>
                </a:cubicBezTo>
                <a:close/>
                <a:moveTo>
                  <a:pt x="1482" y="35"/>
                </a:moveTo>
                <a:cubicBezTo>
                  <a:pt x="1483" y="35"/>
                  <a:pt x="1485" y="33"/>
                  <a:pt x="1486" y="33"/>
                </a:cubicBezTo>
                <a:cubicBezTo>
                  <a:pt x="1487" y="32"/>
                  <a:pt x="1489" y="32"/>
                  <a:pt x="1490" y="31"/>
                </a:cubicBezTo>
                <a:cubicBezTo>
                  <a:pt x="1498" y="27"/>
                  <a:pt x="1498" y="27"/>
                  <a:pt x="1498" y="27"/>
                </a:cubicBezTo>
                <a:cubicBezTo>
                  <a:pt x="1498" y="27"/>
                  <a:pt x="1502" y="29"/>
                  <a:pt x="1502" y="29"/>
                </a:cubicBezTo>
                <a:cubicBezTo>
                  <a:pt x="1502" y="30"/>
                  <a:pt x="1499" y="31"/>
                  <a:pt x="1498" y="31"/>
                </a:cubicBezTo>
                <a:cubicBezTo>
                  <a:pt x="1497" y="32"/>
                  <a:pt x="1494" y="33"/>
                  <a:pt x="1494" y="33"/>
                </a:cubicBezTo>
                <a:cubicBezTo>
                  <a:pt x="1494" y="34"/>
                  <a:pt x="1497" y="35"/>
                  <a:pt x="1498" y="36"/>
                </a:cubicBezTo>
                <a:cubicBezTo>
                  <a:pt x="1502" y="33"/>
                  <a:pt x="1502" y="33"/>
                  <a:pt x="1502" y="33"/>
                </a:cubicBezTo>
                <a:cubicBezTo>
                  <a:pt x="1503" y="33"/>
                  <a:pt x="1505" y="32"/>
                  <a:pt x="1506" y="31"/>
                </a:cubicBezTo>
                <a:cubicBezTo>
                  <a:pt x="1506" y="31"/>
                  <a:pt x="1502" y="30"/>
                  <a:pt x="1502" y="29"/>
                </a:cubicBezTo>
                <a:cubicBezTo>
                  <a:pt x="1502" y="29"/>
                  <a:pt x="1506" y="28"/>
                  <a:pt x="1506" y="27"/>
                </a:cubicBezTo>
                <a:cubicBezTo>
                  <a:pt x="1506" y="27"/>
                  <a:pt x="1503" y="25"/>
                  <a:pt x="1502" y="25"/>
                </a:cubicBezTo>
                <a:cubicBezTo>
                  <a:pt x="1502" y="25"/>
                  <a:pt x="1499" y="27"/>
                  <a:pt x="1498" y="27"/>
                </a:cubicBezTo>
                <a:cubicBezTo>
                  <a:pt x="1498" y="27"/>
                  <a:pt x="1495" y="24"/>
                  <a:pt x="1495" y="25"/>
                </a:cubicBezTo>
                <a:cubicBezTo>
                  <a:pt x="1493" y="25"/>
                  <a:pt x="1491" y="26"/>
                  <a:pt x="1490" y="27"/>
                </a:cubicBezTo>
                <a:cubicBezTo>
                  <a:pt x="1486" y="29"/>
                  <a:pt x="1486" y="29"/>
                  <a:pt x="1486" y="29"/>
                </a:cubicBezTo>
                <a:cubicBezTo>
                  <a:pt x="1485" y="29"/>
                  <a:pt x="1484" y="30"/>
                  <a:pt x="1482" y="31"/>
                </a:cubicBezTo>
                <a:cubicBezTo>
                  <a:pt x="1481" y="31"/>
                  <a:pt x="1479" y="32"/>
                  <a:pt x="1478" y="33"/>
                </a:cubicBezTo>
                <a:cubicBezTo>
                  <a:pt x="1479" y="33"/>
                  <a:pt x="1481" y="35"/>
                  <a:pt x="1482" y="35"/>
                </a:cubicBezTo>
                <a:close/>
                <a:moveTo>
                  <a:pt x="1533" y="34"/>
                </a:moveTo>
                <a:cubicBezTo>
                  <a:pt x="1533" y="34"/>
                  <a:pt x="1537" y="32"/>
                  <a:pt x="1537" y="32"/>
                </a:cubicBezTo>
                <a:cubicBezTo>
                  <a:pt x="1537" y="32"/>
                  <a:pt x="1534" y="30"/>
                  <a:pt x="1533" y="30"/>
                </a:cubicBezTo>
                <a:cubicBezTo>
                  <a:pt x="1532" y="30"/>
                  <a:pt x="1530" y="32"/>
                  <a:pt x="1529" y="32"/>
                </a:cubicBezTo>
                <a:cubicBezTo>
                  <a:pt x="1528" y="32"/>
                  <a:pt x="1527" y="30"/>
                  <a:pt x="1526" y="30"/>
                </a:cubicBezTo>
                <a:cubicBezTo>
                  <a:pt x="1524" y="30"/>
                  <a:pt x="1523" y="27"/>
                  <a:pt x="1522" y="27"/>
                </a:cubicBezTo>
                <a:cubicBezTo>
                  <a:pt x="1522" y="27"/>
                  <a:pt x="1518" y="29"/>
                  <a:pt x="1518" y="30"/>
                </a:cubicBezTo>
                <a:cubicBezTo>
                  <a:pt x="1518" y="30"/>
                  <a:pt x="1521" y="31"/>
                  <a:pt x="1521" y="32"/>
                </a:cubicBezTo>
                <a:cubicBezTo>
                  <a:pt x="1522" y="32"/>
                  <a:pt x="1524" y="34"/>
                  <a:pt x="1525" y="34"/>
                </a:cubicBezTo>
                <a:cubicBezTo>
                  <a:pt x="1526" y="34"/>
                  <a:pt x="1529" y="32"/>
                  <a:pt x="1529" y="32"/>
                </a:cubicBezTo>
                <a:cubicBezTo>
                  <a:pt x="1531" y="32"/>
                  <a:pt x="1532" y="34"/>
                  <a:pt x="1533" y="34"/>
                </a:cubicBezTo>
                <a:close/>
                <a:moveTo>
                  <a:pt x="1565" y="26"/>
                </a:moveTo>
                <a:cubicBezTo>
                  <a:pt x="1566" y="26"/>
                  <a:pt x="1569" y="28"/>
                  <a:pt x="1569" y="29"/>
                </a:cubicBezTo>
                <a:cubicBezTo>
                  <a:pt x="1569" y="29"/>
                  <a:pt x="1565" y="31"/>
                  <a:pt x="1565" y="31"/>
                </a:cubicBezTo>
                <a:cubicBezTo>
                  <a:pt x="1565" y="31"/>
                  <a:pt x="1569" y="32"/>
                  <a:pt x="1569" y="33"/>
                </a:cubicBezTo>
                <a:cubicBezTo>
                  <a:pt x="1568" y="34"/>
                  <a:pt x="1565" y="34"/>
                  <a:pt x="1564" y="35"/>
                </a:cubicBezTo>
                <a:cubicBezTo>
                  <a:pt x="1566" y="35"/>
                  <a:pt x="1567" y="37"/>
                  <a:pt x="1568" y="37"/>
                </a:cubicBezTo>
                <a:cubicBezTo>
                  <a:pt x="1568" y="37"/>
                  <a:pt x="1572" y="35"/>
                  <a:pt x="1572" y="35"/>
                </a:cubicBezTo>
                <a:cubicBezTo>
                  <a:pt x="1572" y="35"/>
                  <a:pt x="1568" y="34"/>
                  <a:pt x="1569" y="33"/>
                </a:cubicBezTo>
                <a:cubicBezTo>
                  <a:pt x="1569" y="32"/>
                  <a:pt x="1572" y="32"/>
                  <a:pt x="1573" y="31"/>
                </a:cubicBezTo>
                <a:cubicBezTo>
                  <a:pt x="1573" y="30"/>
                  <a:pt x="1569" y="29"/>
                  <a:pt x="1569" y="29"/>
                </a:cubicBezTo>
                <a:cubicBezTo>
                  <a:pt x="1569" y="28"/>
                  <a:pt x="1573" y="27"/>
                  <a:pt x="1573" y="27"/>
                </a:cubicBezTo>
                <a:cubicBezTo>
                  <a:pt x="1573" y="26"/>
                  <a:pt x="1577" y="25"/>
                  <a:pt x="1577" y="25"/>
                </a:cubicBezTo>
                <a:cubicBezTo>
                  <a:pt x="1577" y="24"/>
                  <a:pt x="1574" y="23"/>
                  <a:pt x="1573" y="22"/>
                </a:cubicBezTo>
                <a:cubicBezTo>
                  <a:pt x="1569" y="24"/>
                  <a:pt x="1569" y="24"/>
                  <a:pt x="1569" y="24"/>
                </a:cubicBezTo>
                <a:cubicBezTo>
                  <a:pt x="1568" y="25"/>
                  <a:pt x="1567" y="26"/>
                  <a:pt x="1565" y="26"/>
                </a:cubicBezTo>
                <a:cubicBezTo>
                  <a:pt x="1565" y="27"/>
                  <a:pt x="1562" y="24"/>
                  <a:pt x="1561" y="24"/>
                </a:cubicBezTo>
                <a:cubicBezTo>
                  <a:pt x="1561" y="24"/>
                  <a:pt x="1557" y="26"/>
                  <a:pt x="1557" y="26"/>
                </a:cubicBezTo>
                <a:cubicBezTo>
                  <a:pt x="1557" y="27"/>
                  <a:pt x="1561" y="28"/>
                  <a:pt x="1561" y="28"/>
                </a:cubicBezTo>
                <a:cubicBezTo>
                  <a:pt x="1562" y="28"/>
                  <a:pt x="1564" y="26"/>
                  <a:pt x="1565" y="26"/>
                </a:cubicBezTo>
                <a:close/>
                <a:moveTo>
                  <a:pt x="1626" y="45"/>
                </a:moveTo>
                <a:cubicBezTo>
                  <a:pt x="1628" y="45"/>
                  <a:pt x="1629" y="48"/>
                  <a:pt x="1630" y="48"/>
                </a:cubicBezTo>
                <a:cubicBezTo>
                  <a:pt x="1632" y="48"/>
                  <a:pt x="1633" y="46"/>
                  <a:pt x="1634" y="46"/>
                </a:cubicBezTo>
                <a:cubicBezTo>
                  <a:pt x="1635" y="46"/>
                  <a:pt x="1637" y="48"/>
                  <a:pt x="1638" y="48"/>
                </a:cubicBezTo>
                <a:cubicBezTo>
                  <a:pt x="1639" y="48"/>
                  <a:pt x="1641" y="46"/>
                  <a:pt x="1642" y="46"/>
                </a:cubicBezTo>
                <a:cubicBezTo>
                  <a:pt x="1646" y="44"/>
                  <a:pt x="1646" y="44"/>
                  <a:pt x="1646" y="44"/>
                </a:cubicBezTo>
                <a:cubicBezTo>
                  <a:pt x="1639" y="39"/>
                  <a:pt x="1639" y="39"/>
                  <a:pt x="1639" y="39"/>
                </a:cubicBezTo>
                <a:cubicBezTo>
                  <a:pt x="1635" y="41"/>
                  <a:pt x="1635" y="41"/>
                  <a:pt x="1635" y="41"/>
                </a:cubicBezTo>
                <a:cubicBezTo>
                  <a:pt x="1631" y="43"/>
                  <a:pt x="1631" y="43"/>
                  <a:pt x="1631" y="43"/>
                </a:cubicBezTo>
                <a:cubicBezTo>
                  <a:pt x="1629" y="44"/>
                  <a:pt x="1628" y="45"/>
                  <a:pt x="1626" y="45"/>
                </a:cubicBezTo>
                <a:cubicBezTo>
                  <a:pt x="1626" y="46"/>
                  <a:pt x="1623" y="43"/>
                  <a:pt x="1623" y="43"/>
                </a:cubicBezTo>
                <a:cubicBezTo>
                  <a:pt x="1623" y="43"/>
                  <a:pt x="1619" y="45"/>
                  <a:pt x="1619" y="45"/>
                </a:cubicBezTo>
                <a:cubicBezTo>
                  <a:pt x="1619" y="46"/>
                  <a:pt x="1622" y="47"/>
                  <a:pt x="1622" y="48"/>
                </a:cubicBezTo>
                <a:cubicBezTo>
                  <a:pt x="1624" y="47"/>
                  <a:pt x="1625" y="45"/>
                  <a:pt x="1626" y="45"/>
                </a:cubicBezTo>
                <a:close/>
                <a:moveTo>
                  <a:pt x="1632" y="30"/>
                </a:moveTo>
                <a:cubicBezTo>
                  <a:pt x="1632" y="30"/>
                  <a:pt x="1636" y="28"/>
                  <a:pt x="1636" y="28"/>
                </a:cubicBezTo>
                <a:cubicBezTo>
                  <a:pt x="1636" y="28"/>
                  <a:pt x="1632" y="26"/>
                  <a:pt x="1632" y="26"/>
                </a:cubicBezTo>
                <a:cubicBezTo>
                  <a:pt x="1631" y="26"/>
                  <a:pt x="1629" y="28"/>
                  <a:pt x="1628" y="28"/>
                </a:cubicBezTo>
                <a:cubicBezTo>
                  <a:pt x="1627" y="28"/>
                  <a:pt x="1625" y="26"/>
                  <a:pt x="1624" y="26"/>
                </a:cubicBezTo>
                <a:cubicBezTo>
                  <a:pt x="1623" y="26"/>
                  <a:pt x="1621" y="27"/>
                  <a:pt x="1620" y="28"/>
                </a:cubicBezTo>
                <a:cubicBezTo>
                  <a:pt x="1619" y="29"/>
                  <a:pt x="1617" y="29"/>
                  <a:pt x="1616" y="30"/>
                </a:cubicBezTo>
                <a:cubicBezTo>
                  <a:pt x="1615" y="30"/>
                  <a:pt x="1612" y="31"/>
                  <a:pt x="1612" y="32"/>
                </a:cubicBezTo>
                <a:cubicBezTo>
                  <a:pt x="1612" y="32"/>
                  <a:pt x="1615" y="34"/>
                  <a:pt x="1616" y="34"/>
                </a:cubicBezTo>
                <a:cubicBezTo>
                  <a:pt x="1617" y="34"/>
                  <a:pt x="1618" y="32"/>
                  <a:pt x="1620" y="32"/>
                </a:cubicBezTo>
                <a:cubicBezTo>
                  <a:pt x="1621" y="32"/>
                  <a:pt x="1623" y="30"/>
                  <a:pt x="1624" y="30"/>
                </a:cubicBezTo>
                <a:cubicBezTo>
                  <a:pt x="1625" y="30"/>
                  <a:pt x="1626" y="29"/>
                  <a:pt x="1628" y="28"/>
                </a:cubicBezTo>
                <a:cubicBezTo>
                  <a:pt x="1628" y="28"/>
                  <a:pt x="1631" y="30"/>
                  <a:pt x="1632" y="30"/>
                </a:cubicBezTo>
                <a:close/>
                <a:moveTo>
                  <a:pt x="1777" y="36"/>
                </a:moveTo>
                <a:cubicBezTo>
                  <a:pt x="1777" y="36"/>
                  <a:pt x="1773" y="35"/>
                  <a:pt x="1773" y="34"/>
                </a:cubicBezTo>
                <a:cubicBezTo>
                  <a:pt x="1773" y="33"/>
                  <a:pt x="1777" y="33"/>
                  <a:pt x="1777" y="32"/>
                </a:cubicBezTo>
                <a:cubicBezTo>
                  <a:pt x="1777" y="31"/>
                  <a:pt x="1773" y="30"/>
                  <a:pt x="1773" y="30"/>
                </a:cubicBezTo>
                <a:cubicBezTo>
                  <a:pt x="1773" y="29"/>
                  <a:pt x="1777" y="28"/>
                  <a:pt x="1777" y="28"/>
                </a:cubicBezTo>
                <a:cubicBezTo>
                  <a:pt x="1777" y="27"/>
                  <a:pt x="1774" y="26"/>
                  <a:pt x="1774" y="25"/>
                </a:cubicBezTo>
                <a:cubicBezTo>
                  <a:pt x="1773" y="26"/>
                  <a:pt x="1770" y="27"/>
                  <a:pt x="1770" y="27"/>
                </a:cubicBezTo>
                <a:cubicBezTo>
                  <a:pt x="1769" y="28"/>
                  <a:pt x="1773" y="29"/>
                  <a:pt x="1773" y="30"/>
                </a:cubicBezTo>
                <a:cubicBezTo>
                  <a:pt x="1773" y="30"/>
                  <a:pt x="1769" y="31"/>
                  <a:pt x="1769" y="32"/>
                </a:cubicBezTo>
                <a:cubicBezTo>
                  <a:pt x="1769" y="33"/>
                  <a:pt x="1773" y="33"/>
                  <a:pt x="1773" y="34"/>
                </a:cubicBezTo>
                <a:cubicBezTo>
                  <a:pt x="1773" y="35"/>
                  <a:pt x="1769" y="36"/>
                  <a:pt x="1769" y="36"/>
                </a:cubicBezTo>
                <a:cubicBezTo>
                  <a:pt x="1769" y="37"/>
                  <a:pt x="1772" y="38"/>
                  <a:pt x="1773" y="38"/>
                </a:cubicBezTo>
                <a:cubicBezTo>
                  <a:pt x="1773" y="38"/>
                  <a:pt x="1776" y="37"/>
                  <a:pt x="1777" y="36"/>
                </a:cubicBezTo>
                <a:close/>
                <a:moveTo>
                  <a:pt x="1855" y="34"/>
                </a:moveTo>
                <a:cubicBezTo>
                  <a:pt x="1855" y="33"/>
                  <a:pt x="1852" y="33"/>
                  <a:pt x="1852" y="32"/>
                </a:cubicBezTo>
                <a:cubicBezTo>
                  <a:pt x="1853" y="31"/>
                  <a:pt x="1854" y="30"/>
                  <a:pt x="1856" y="30"/>
                </a:cubicBezTo>
                <a:cubicBezTo>
                  <a:pt x="1857" y="30"/>
                  <a:pt x="1858" y="32"/>
                  <a:pt x="1860" y="32"/>
                </a:cubicBezTo>
                <a:cubicBezTo>
                  <a:pt x="1861" y="32"/>
                  <a:pt x="1862" y="30"/>
                  <a:pt x="1864" y="30"/>
                </a:cubicBezTo>
                <a:cubicBezTo>
                  <a:pt x="1862" y="30"/>
                  <a:pt x="1861" y="28"/>
                  <a:pt x="1860" y="28"/>
                </a:cubicBezTo>
                <a:cubicBezTo>
                  <a:pt x="1859" y="28"/>
                  <a:pt x="1857" y="30"/>
                  <a:pt x="1856" y="30"/>
                </a:cubicBezTo>
                <a:cubicBezTo>
                  <a:pt x="1855" y="30"/>
                  <a:pt x="1853" y="27"/>
                  <a:pt x="1852" y="27"/>
                </a:cubicBezTo>
                <a:cubicBezTo>
                  <a:pt x="1851" y="27"/>
                  <a:pt x="1849" y="29"/>
                  <a:pt x="1848" y="30"/>
                </a:cubicBezTo>
                <a:cubicBezTo>
                  <a:pt x="1847" y="30"/>
                  <a:pt x="1845" y="27"/>
                  <a:pt x="1844" y="27"/>
                </a:cubicBezTo>
                <a:cubicBezTo>
                  <a:pt x="1843" y="27"/>
                  <a:pt x="1841" y="29"/>
                  <a:pt x="1840" y="29"/>
                </a:cubicBezTo>
                <a:cubicBezTo>
                  <a:pt x="1842" y="30"/>
                  <a:pt x="1842" y="31"/>
                  <a:pt x="1844" y="32"/>
                </a:cubicBezTo>
                <a:cubicBezTo>
                  <a:pt x="1845" y="32"/>
                  <a:pt x="1847" y="30"/>
                  <a:pt x="1848" y="30"/>
                </a:cubicBezTo>
                <a:cubicBezTo>
                  <a:pt x="1849" y="30"/>
                  <a:pt x="1850" y="32"/>
                  <a:pt x="1852" y="32"/>
                </a:cubicBezTo>
                <a:cubicBezTo>
                  <a:pt x="1851" y="33"/>
                  <a:pt x="1848" y="33"/>
                  <a:pt x="1848" y="34"/>
                </a:cubicBezTo>
                <a:cubicBezTo>
                  <a:pt x="1848" y="35"/>
                  <a:pt x="1851" y="35"/>
                  <a:pt x="1851" y="36"/>
                </a:cubicBezTo>
                <a:cubicBezTo>
                  <a:pt x="1852" y="35"/>
                  <a:pt x="1855" y="35"/>
                  <a:pt x="1855" y="34"/>
                </a:cubicBezTo>
                <a:close/>
                <a:moveTo>
                  <a:pt x="1917" y="53"/>
                </a:moveTo>
                <a:cubicBezTo>
                  <a:pt x="1918" y="52"/>
                  <a:pt x="1919" y="52"/>
                  <a:pt x="1921" y="51"/>
                </a:cubicBezTo>
                <a:cubicBezTo>
                  <a:pt x="1924" y="50"/>
                  <a:pt x="1926" y="48"/>
                  <a:pt x="1929" y="47"/>
                </a:cubicBezTo>
                <a:cubicBezTo>
                  <a:pt x="1930" y="46"/>
                  <a:pt x="1932" y="46"/>
                  <a:pt x="1933" y="45"/>
                </a:cubicBezTo>
                <a:cubicBezTo>
                  <a:pt x="1933" y="45"/>
                  <a:pt x="1929" y="43"/>
                  <a:pt x="1929" y="43"/>
                </a:cubicBezTo>
                <a:cubicBezTo>
                  <a:pt x="1929" y="42"/>
                  <a:pt x="1933" y="41"/>
                  <a:pt x="1933" y="40"/>
                </a:cubicBezTo>
                <a:cubicBezTo>
                  <a:pt x="1934" y="40"/>
                  <a:pt x="1937" y="39"/>
                  <a:pt x="1938" y="38"/>
                </a:cubicBezTo>
                <a:cubicBezTo>
                  <a:pt x="1938" y="38"/>
                  <a:pt x="1934" y="37"/>
                  <a:pt x="1934" y="36"/>
                </a:cubicBezTo>
                <a:cubicBezTo>
                  <a:pt x="1934" y="35"/>
                  <a:pt x="1938" y="35"/>
                  <a:pt x="1938" y="34"/>
                </a:cubicBezTo>
                <a:cubicBezTo>
                  <a:pt x="1937" y="34"/>
                  <a:pt x="1936" y="32"/>
                  <a:pt x="1934" y="32"/>
                </a:cubicBezTo>
                <a:cubicBezTo>
                  <a:pt x="1934" y="32"/>
                  <a:pt x="1930" y="34"/>
                  <a:pt x="1930" y="34"/>
                </a:cubicBezTo>
                <a:cubicBezTo>
                  <a:pt x="1930" y="34"/>
                  <a:pt x="1934" y="36"/>
                  <a:pt x="1934" y="36"/>
                </a:cubicBezTo>
                <a:cubicBezTo>
                  <a:pt x="1933" y="37"/>
                  <a:pt x="1931" y="38"/>
                  <a:pt x="1930" y="38"/>
                </a:cubicBezTo>
                <a:cubicBezTo>
                  <a:pt x="1929" y="39"/>
                  <a:pt x="1926" y="40"/>
                  <a:pt x="1926" y="40"/>
                </a:cubicBezTo>
                <a:cubicBezTo>
                  <a:pt x="1925" y="41"/>
                  <a:pt x="1929" y="42"/>
                  <a:pt x="1929" y="43"/>
                </a:cubicBezTo>
                <a:cubicBezTo>
                  <a:pt x="1929" y="43"/>
                  <a:pt x="1926" y="44"/>
                  <a:pt x="1925" y="45"/>
                </a:cubicBezTo>
                <a:cubicBezTo>
                  <a:pt x="1925" y="45"/>
                  <a:pt x="1922" y="47"/>
                  <a:pt x="1921" y="47"/>
                </a:cubicBezTo>
                <a:cubicBezTo>
                  <a:pt x="1920" y="47"/>
                  <a:pt x="1918" y="44"/>
                  <a:pt x="1917" y="44"/>
                </a:cubicBezTo>
                <a:cubicBezTo>
                  <a:pt x="1916" y="45"/>
                  <a:pt x="1914" y="46"/>
                  <a:pt x="1913" y="46"/>
                </a:cubicBezTo>
                <a:cubicBezTo>
                  <a:pt x="1909" y="49"/>
                  <a:pt x="1909" y="49"/>
                  <a:pt x="1909" y="49"/>
                </a:cubicBezTo>
                <a:lnTo>
                  <a:pt x="1917" y="53"/>
                </a:lnTo>
                <a:close/>
                <a:moveTo>
                  <a:pt x="1906" y="38"/>
                </a:moveTo>
                <a:cubicBezTo>
                  <a:pt x="1907" y="38"/>
                  <a:pt x="1909" y="40"/>
                  <a:pt x="1910" y="40"/>
                </a:cubicBezTo>
                <a:cubicBezTo>
                  <a:pt x="1910" y="40"/>
                  <a:pt x="1914" y="38"/>
                  <a:pt x="1914" y="38"/>
                </a:cubicBezTo>
                <a:cubicBezTo>
                  <a:pt x="1914" y="37"/>
                  <a:pt x="1911" y="36"/>
                  <a:pt x="1910" y="36"/>
                </a:cubicBezTo>
                <a:cubicBezTo>
                  <a:pt x="1909" y="35"/>
                  <a:pt x="1908" y="34"/>
                  <a:pt x="1907" y="33"/>
                </a:cubicBezTo>
                <a:cubicBezTo>
                  <a:pt x="1906" y="33"/>
                  <a:pt x="1903" y="35"/>
                  <a:pt x="1902" y="35"/>
                </a:cubicBezTo>
                <a:cubicBezTo>
                  <a:pt x="1902" y="35"/>
                  <a:pt x="1899" y="33"/>
                  <a:pt x="1899" y="33"/>
                </a:cubicBezTo>
                <a:cubicBezTo>
                  <a:pt x="1898" y="33"/>
                  <a:pt x="1895" y="35"/>
                  <a:pt x="1895" y="35"/>
                </a:cubicBezTo>
                <a:cubicBezTo>
                  <a:pt x="1895" y="35"/>
                  <a:pt x="1898" y="37"/>
                  <a:pt x="1898" y="37"/>
                </a:cubicBezTo>
                <a:cubicBezTo>
                  <a:pt x="1899" y="37"/>
                  <a:pt x="1902" y="35"/>
                  <a:pt x="1902" y="35"/>
                </a:cubicBezTo>
                <a:cubicBezTo>
                  <a:pt x="1904" y="36"/>
                  <a:pt x="1905" y="37"/>
                  <a:pt x="1906" y="38"/>
                </a:cubicBezTo>
                <a:close/>
                <a:moveTo>
                  <a:pt x="2078" y="51"/>
                </a:moveTo>
                <a:cubicBezTo>
                  <a:pt x="2077" y="51"/>
                  <a:pt x="2075" y="49"/>
                  <a:pt x="2074" y="49"/>
                </a:cubicBezTo>
                <a:cubicBezTo>
                  <a:pt x="2074" y="49"/>
                  <a:pt x="2070" y="51"/>
                  <a:pt x="2070" y="51"/>
                </a:cubicBezTo>
                <a:cubicBezTo>
                  <a:pt x="2070" y="51"/>
                  <a:pt x="2074" y="53"/>
                  <a:pt x="2074" y="53"/>
                </a:cubicBezTo>
                <a:cubicBezTo>
                  <a:pt x="2075" y="53"/>
                  <a:pt x="2077" y="51"/>
                  <a:pt x="2078" y="51"/>
                </a:cubicBezTo>
                <a:cubicBezTo>
                  <a:pt x="2079" y="51"/>
                  <a:pt x="2081" y="53"/>
                  <a:pt x="2082" y="53"/>
                </a:cubicBezTo>
                <a:cubicBezTo>
                  <a:pt x="2083" y="53"/>
                  <a:pt x="2085" y="52"/>
                  <a:pt x="2086" y="51"/>
                </a:cubicBezTo>
                <a:cubicBezTo>
                  <a:pt x="2086" y="51"/>
                  <a:pt x="2090" y="49"/>
                  <a:pt x="2090" y="49"/>
                </a:cubicBezTo>
                <a:cubicBezTo>
                  <a:pt x="2090" y="48"/>
                  <a:pt x="2086" y="47"/>
                  <a:pt x="2086" y="47"/>
                </a:cubicBezTo>
                <a:cubicBezTo>
                  <a:pt x="2085" y="47"/>
                  <a:pt x="2084" y="44"/>
                  <a:pt x="2082" y="44"/>
                </a:cubicBezTo>
                <a:cubicBezTo>
                  <a:pt x="2082" y="44"/>
                  <a:pt x="2078" y="46"/>
                  <a:pt x="2078" y="47"/>
                </a:cubicBezTo>
                <a:cubicBezTo>
                  <a:pt x="2078" y="47"/>
                  <a:pt x="2082" y="48"/>
                  <a:pt x="2082" y="49"/>
                </a:cubicBezTo>
                <a:cubicBezTo>
                  <a:pt x="2081" y="49"/>
                  <a:pt x="2079" y="51"/>
                  <a:pt x="2078" y="51"/>
                </a:cubicBezTo>
                <a:close/>
                <a:moveTo>
                  <a:pt x="2060" y="35"/>
                </a:moveTo>
                <a:cubicBezTo>
                  <a:pt x="2060" y="36"/>
                  <a:pt x="2056" y="37"/>
                  <a:pt x="2056" y="37"/>
                </a:cubicBezTo>
                <a:cubicBezTo>
                  <a:pt x="2056" y="37"/>
                  <a:pt x="2059" y="39"/>
                  <a:pt x="2059" y="39"/>
                </a:cubicBezTo>
                <a:cubicBezTo>
                  <a:pt x="2061" y="40"/>
                  <a:pt x="2062" y="37"/>
                  <a:pt x="2063" y="37"/>
                </a:cubicBezTo>
                <a:cubicBezTo>
                  <a:pt x="2063" y="37"/>
                  <a:pt x="2060" y="35"/>
                  <a:pt x="2060" y="35"/>
                </a:cubicBezTo>
                <a:cubicBezTo>
                  <a:pt x="2060" y="35"/>
                  <a:pt x="2063" y="33"/>
                  <a:pt x="2064" y="33"/>
                </a:cubicBezTo>
                <a:cubicBezTo>
                  <a:pt x="2065" y="33"/>
                  <a:pt x="2067" y="35"/>
                  <a:pt x="2068" y="35"/>
                </a:cubicBezTo>
                <a:cubicBezTo>
                  <a:pt x="2069" y="35"/>
                  <a:pt x="2070" y="33"/>
                  <a:pt x="2072" y="33"/>
                </a:cubicBezTo>
                <a:cubicBezTo>
                  <a:pt x="2073" y="33"/>
                  <a:pt x="2074" y="35"/>
                  <a:pt x="2075" y="36"/>
                </a:cubicBezTo>
                <a:cubicBezTo>
                  <a:pt x="2076" y="36"/>
                  <a:pt x="2079" y="34"/>
                  <a:pt x="2080" y="33"/>
                </a:cubicBezTo>
                <a:cubicBezTo>
                  <a:pt x="2080" y="33"/>
                  <a:pt x="2076" y="31"/>
                  <a:pt x="2076" y="31"/>
                </a:cubicBezTo>
                <a:cubicBezTo>
                  <a:pt x="2074" y="32"/>
                  <a:pt x="2073" y="33"/>
                  <a:pt x="2072" y="33"/>
                </a:cubicBezTo>
                <a:cubicBezTo>
                  <a:pt x="2070" y="33"/>
                  <a:pt x="2069" y="32"/>
                  <a:pt x="2068" y="31"/>
                </a:cubicBezTo>
                <a:cubicBezTo>
                  <a:pt x="2067" y="31"/>
                  <a:pt x="2066" y="29"/>
                  <a:pt x="2064" y="29"/>
                </a:cubicBezTo>
                <a:cubicBezTo>
                  <a:pt x="2063" y="29"/>
                  <a:pt x="2061" y="31"/>
                  <a:pt x="2060" y="31"/>
                </a:cubicBezTo>
                <a:cubicBezTo>
                  <a:pt x="2059" y="31"/>
                  <a:pt x="2057" y="28"/>
                  <a:pt x="2056" y="29"/>
                </a:cubicBezTo>
                <a:cubicBezTo>
                  <a:pt x="2055" y="29"/>
                  <a:pt x="2053" y="30"/>
                  <a:pt x="2052" y="31"/>
                </a:cubicBezTo>
                <a:cubicBezTo>
                  <a:pt x="2052" y="31"/>
                  <a:pt x="2048" y="32"/>
                  <a:pt x="2048" y="33"/>
                </a:cubicBezTo>
                <a:cubicBezTo>
                  <a:pt x="2048" y="33"/>
                  <a:pt x="2052" y="34"/>
                  <a:pt x="2052" y="35"/>
                </a:cubicBezTo>
                <a:cubicBezTo>
                  <a:pt x="2052" y="34"/>
                  <a:pt x="2056" y="33"/>
                  <a:pt x="2056" y="33"/>
                </a:cubicBezTo>
                <a:cubicBezTo>
                  <a:pt x="2056" y="34"/>
                  <a:pt x="2060" y="34"/>
                  <a:pt x="2060" y="35"/>
                </a:cubicBezTo>
                <a:close/>
                <a:moveTo>
                  <a:pt x="2121" y="54"/>
                </a:moveTo>
                <a:cubicBezTo>
                  <a:pt x="2122" y="54"/>
                  <a:pt x="2124" y="53"/>
                  <a:pt x="2125" y="52"/>
                </a:cubicBezTo>
                <a:cubicBezTo>
                  <a:pt x="2126" y="52"/>
                  <a:pt x="2129" y="50"/>
                  <a:pt x="2129" y="50"/>
                </a:cubicBezTo>
                <a:cubicBezTo>
                  <a:pt x="2129" y="50"/>
                  <a:pt x="2126" y="48"/>
                  <a:pt x="2125" y="48"/>
                </a:cubicBezTo>
                <a:cubicBezTo>
                  <a:pt x="2125" y="48"/>
                  <a:pt x="2122" y="50"/>
                  <a:pt x="2121" y="50"/>
                </a:cubicBezTo>
                <a:cubicBezTo>
                  <a:pt x="2120" y="50"/>
                  <a:pt x="2118" y="52"/>
                  <a:pt x="2117" y="52"/>
                </a:cubicBezTo>
                <a:cubicBezTo>
                  <a:pt x="2116" y="52"/>
                  <a:pt x="2114" y="50"/>
                  <a:pt x="2113" y="50"/>
                </a:cubicBezTo>
                <a:cubicBezTo>
                  <a:pt x="2113" y="50"/>
                  <a:pt x="2109" y="52"/>
                  <a:pt x="2109" y="52"/>
                </a:cubicBezTo>
                <a:cubicBezTo>
                  <a:pt x="2109" y="52"/>
                  <a:pt x="2113" y="54"/>
                  <a:pt x="2113" y="54"/>
                </a:cubicBezTo>
                <a:cubicBezTo>
                  <a:pt x="2114" y="54"/>
                  <a:pt x="2116" y="52"/>
                  <a:pt x="2117" y="52"/>
                </a:cubicBezTo>
                <a:cubicBezTo>
                  <a:pt x="2118" y="52"/>
                  <a:pt x="2120" y="54"/>
                  <a:pt x="2121" y="54"/>
                </a:cubicBezTo>
                <a:close/>
                <a:moveTo>
                  <a:pt x="2106" y="41"/>
                </a:moveTo>
                <a:cubicBezTo>
                  <a:pt x="2107" y="41"/>
                  <a:pt x="2110" y="39"/>
                  <a:pt x="2111" y="39"/>
                </a:cubicBezTo>
                <a:cubicBezTo>
                  <a:pt x="2111" y="39"/>
                  <a:pt x="2107" y="36"/>
                  <a:pt x="2107" y="36"/>
                </a:cubicBezTo>
                <a:cubicBezTo>
                  <a:pt x="2106" y="36"/>
                  <a:pt x="2104" y="38"/>
                  <a:pt x="2103" y="38"/>
                </a:cubicBezTo>
                <a:cubicBezTo>
                  <a:pt x="2101" y="38"/>
                  <a:pt x="2100" y="36"/>
                  <a:pt x="2099" y="36"/>
                </a:cubicBezTo>
                <a:cubicBezTo>
                  <a:pt x="2098" y="36"/>
                  <a:pt x="2097" y="34"/>
                  <a:pt x="2095" y="34"/>
                </a:cubicBezTo>
                <a:cubicBezTo>
                  <a:pt x="2095" y="34"/>
                  <a:pt x="2091" y="36"/>
                  <a:pt x="2091" y="36"/>
                </a:cubicBezTo>
                <a:cubicBezTo>
                  <a:pt x="2091" y="36"/>
                  <a:pt x="2094" y="38"/>
                  <a:pt x="2095" y="38"/>
                </a:cubicBezTo>
                <a:cubicBezTo>
                  <a:pt x="2096" y="39"/>
                  <a:pt x="2097" y="40"/>
                  <a:pt x="2099" y="41"/>
                </a:cubicBezTo>
                <a:cubicBezTo>
                  <a:pt x="2099" y="41"/>
                  <a:pt x="2102" y="38"/>
                  <a:pt x="2103" y="38"/>
                </a:cubicBezTo>
                <a:cubicBezTo>
                  <a:pt x="2104" y="39"/>
                  <a:pt x="2105" y="41"/>
                  <a:pt x="2106" y="41"/>
                </a:cubicBezTo>
                <a:close/>
                <a:moveTo>
                  <a:pt x="2161" y="47"/>
                </a:moveTo>
                <a:cubicBezTo>
                  <a:pt x="2153" y="42"/>
                  <a:pt x="2153" y="42"/>
                  <a:pt x="2153" y="42"/>
                </a:cubicBezTo>
                <a:cubicBezTo>
                  <a:pt x="2153" y="43"/>
                  <a:pt x="2149" y="43"/>
                  <a:pt x="2149" y="44"/>
                </a:cubicBezTo>
                <a:cubicBezTo>
                  <a:pt x="2149" y="45"/>
                  <a:pt x="2153" y="46"/>
                  <a:pt x="2153" y="46"/>
                </a:cubicBezTo>
                <a:cubicBezTo>
                  <a:pt x="2154" y="47"/>
                  <a:pt x="2156" y="48"/>
                  <a:pt x="2157" y="49"/>
                </a:cubicBezTo>
                <a:cubicBezTo>
                  <a:pt x="2157" y="49"/>
                  <a:pt x="2160" y="51"/>
                  <a:pt x="2161" y="51"/>
                </a:cubicBezTo>
                <a:cubicBezTo>
                  <a:pt x="2162" y="51"/>
                  <a:pt x="2163" y="49"/>
                  <a:pt x="2165" y="49"/>
                </a:cubicBezTo>
                <a:lnTo>
                  <a:pt x="2161" y="47"/>
                </a:lnTo>
                <a:close/>
                <a:moveTo>
                  <a:pt x="2142" y="35"/>
                </a:moveTo>
                <a:cubicBezTo>
                  <a:pt x="2143" y="35"/>
                  <a:pt x="2146" y="38"/>
                  <a:pt x="2146" y="37"/>
                </a:cubicBezTo>
                <a:cubicBezTo>
                  <a:pt x="2147" y="37"/>
                  <a:pt x="2150" y="36"/>
                  <a:pt x="2150" y="35"/>
                </a:cubicBezTo>
                <a:cubicBezTo>
                  <a:pt x="2150" y="35"/>
                  <a:pt x="2147" y="33"/>
                  <a:pt x="2146" y="33"/>
                </a:cubicBezTo>
                <a:cubicBezTo>
                  <a:pt x="2145" y="33"/>
                  <a:pt x="2144" y="31"/>
                  <a:pt x="2143" y="31"/>
                </a:cubicBezTo>
                <a:cubicBezTo>
                  <a:pt x="2142" y="31"/>
                  <a:pt x="2139" y="33"/>
                  <a:pt x="2139" y="33"/>
                </a:cubicBezTo>
                <a:cubicBezTo>
                  <a:pt x="2138" y="33"/>
                  <a:pt x="2134" y="35"/>
                  <a:pt x="2134" y="35"/>
                </a:cubicBezTo>
                <a:cubicBezTo>
                  <a:pt x="2134" y="36"/>
                  <a:pt x="2138" y="36"/>
                  <a:pt x="2138" y="37"/>
                </a:cubicBezTo>
                <a:cubicBezTo>
                  <a:pt x="2139" y="37"/>
                  <a:pt x="2141" y="35"/>
                  <a:pt x="2142" y="35"/>
                </a:cubicBezTo>
                <a:close/>
                <a:moveTo>
                  <a:pt x="2180" y="58"/>
                </a:moveTo>
                <a:cubicBezTo>
                  <a:pt x="2180" y="58"/>
                  <a:pt x="2183" y="56"/>
                  <a:pt x="2184" y="56"/>
                </a:cubicBezTo>
                <a:cubicBezTo>
                  <a:pt x="2188" y="54"/>
                  <a:pt x="2188" y="54"/>
                  <a:pt x="2188" y="54"/>
                </a:cubicBezTo>
                <a:cubicBezTo>
                  <a:pt x="2189" y="53"/>
                  <a:pt x="2191" y="52"/>
                  <a:pt x="2192" y="52"/>
                </a:cubicBezTo>
                <a:cubicBezTo>
                  <a:pt x="2193" y="51"/>
                  <a:pt x="2196" y="50"/>
                  <a:pt x="2196" y="50"/>
                </a:cubicBezTo>
                <a:cubicBezTo>
                  <a:pt x="2196" y="49"/>
                  <a:pt x="2193" y="48"/>
                  <a:pt x="2192" y="47"/>
                </a:cubicBezTo>
                <a:cubicBezTo>
                  <a:pt x="2190" y="49"/>
                  <a:pt x="2187" y="50"/>
                  <a:pt x="2184" y="51"/>
                </a:cubicBezTo>
                <a:cubicBezTo>
                  <a:pt x="2181" y="53"/>
                  <a:pt x="2179" y="54"/>
                  <a:pt x="2176" y="56"/>
                </a:cubicBezTo>
                <a:cubicBezTo>
                  <a:pt x="2177" y="56"/>
                  <a:pt x="2178" y="58"/>
                  <a:pt x="2180" y="58"/>
                </a:cubicBezTo>
                <a:close/>
                <a:moveTo>
                  <a:pt x="2193" y="39"/>
                </a:moveTo>
                <a:cubicBezTo>
                  <a:pt x="2193" y="39"/>
                  <a:pt x="2189" y="41"/>
                  <a:pt x="2189" y="41"/>
                </a:cubicBezTo>
                <a:cubicBezTo>
                  <a:pt x="2189" y="41"/>
                  <a:pt x="2192" y="43"/>
                  <a:pt x="2193" y="43"/>
                </a:cubicBezTo>
                <a:cubicBezTo>
                  <a:pt x="2193" y="43"/>
                  <a:pt x="2196" y="45"/>
                  <a:pt x="2196" y="45"/>
                </a:cubicBezTo>
                <a:cubicBezTo>
                  <a:pt x="2197" y="45"/>
                  <a:pt x="2200" y="43"/>
                  <a:pt x="2201" y="43"/>
                </a:cubicBezTo>
                <a:cubicBezTo>
                  <a:pt x="2202" y="43"/>
                  <a:pt x="2204" y="42"/>
                  <a:pt x="2205" y="41"/>
                </a:cubicBezTo>
                <a:cubicBezTo>
                  <a:pt x="2205" y="41"/>
                  <a:pt x="2209" y="40"/>
                  <a:pt x="2209" y="39"/>
                </a:cubicBezTo>
                <a:cubicBezTo>
                  <a:pt x="2209" y="39"/>
                  <a:pt x="2205" y="37"/>
                  <a:pt x="2205" y="37"/>
                </a:cubicBezTo>
                <a:cubicBezTo>
                  <a:pt x="2205" y="37"/>
                  <a:pt x="2201" y="39"/>
                  <a:pt x="2201" y="39"/>
                </a:cubicBezTo>
                <a:cubicBezTo>
                  <a:pt x="2197" y="41"/>
                  <a:pt x="2197" y="41"/>
                  <a:pt x="2197" y="41"/>
                </a:cubicBezTo>
                <a:cubicBezTo>
                  <a:pt x="2195" y="41"/>
                  <a:pt x="2194" y="39"/>
                  <a:pt x="2193" y="39"/>
                </a:cubicBezTo>
                <a:close/>
                <a:moveTo>
                  <a:pt x="2209" y="35"/>
                </a:moveTo>
                <a:cubicBezTo>
                  <a:pt x="2209" y="35"/>
                  <a:pt x="2213" y="37"/>
                  <a:pt x="2213" y="37"/>
                </a:cubicBezTo>
                <a:cubicBezTo>
                  <a:pt x="2214" y="37"/>
                  <a:pt x="2216" y="35"/>
                  <a:pt x="2217" y="35"/>
                </a:cubicBezTo>
                <a:cubicBezTo>
                  <a:pt x="2221" y="37"/>
                  <a:pt x="2221" y="37"/>
                  <a:pt x="2221" y="37"/>
                </a:cubicBezTo>
                <a:cubicBezTo>
                  <a:pt x="2225" y="35"/>
                  <a:pt x="2225" y="35"/>
                  <a:pt x="2225" y="35"/>
                </a:cubicBezTo>
                <a:cubicBezTo>
                  <a:pt x="2225" y="35"/>
                  <a:pt x="2228" y="33"/>
                  <a:pt x="2229" y="33"/>
                </a:cubicBezTo>
                <a:cubicBezTo>
                  <a:pt x="2230" y="33"/>
                  <a:pt x="2232" y="35"/>
                  <a:pt x="2233" y="35"/>
                </a:cubicBezTo>
                <a:cubicBezTo>
                  <a:pt x="2234" y="36"/>
                  <a:pt x="2235" y="37"/>
                  <a:pt x="2236" y="38"/>
                </a:cubicBezTo>
                <a:cubicBezTo>
                  <a:pt x="2237" y="38"/>
                  <a:pt x="2239" y="40"/>
                  <a:pt x="2240" y="40"/>
                </a:cubicBezTo>
                <a:cubicBezTo>
                  <a:pt x="2241" y="40"/>
                  <a:pt x="2244" y="38"/>
                  <a:pt x="2244" y="38"/>
                </a:cubicBezTo>
                <a:cubicBezTo>
                  <a:pt x="2246" y="37"/>
                  <a:pt x="2247" y="36"/>
                  <a:pt x="2248" y="36"/>
                </a:cubicBezTo>
                <a:cubicBezTo>
                  <a:pt x="2257" y="32"/>
                  <a:pt x="2257" y="32"/>
                  <a:pt x="2257" y="32"/>
                </a:cubicBezTo>
                <a:cubicBezTo>
                  <a:pt x="2257" y="31"/>
                  <a:pt x="2261" y="30"/>
                  <a:pt x="2261" y="30"/>
                </a:cubicBezTo>
                <a:cubicBezTo>
                  <a:pt x="2261" y="29"/>
                  <a:pt x="2257" y="27"/>
                  <a:pt x="2257" y="27"/>
                </a:cubicBezTo>
                <a:cubicBezTo>
                  <a:pt x="2256" y="27"/>
                  <a:pt x="2253" y="29"/>
                  <a:pt x="2253" y="29"/>
                </a:cubicBezTo>
                <a:cubicBezTo>
                  <a:pt x="2245" y="33"/>
                  <a:pt x="2245" y="33"/>
                  <a:pt x="2245" y="33"/>
                </a:cubicBezTo>
                <a:cubicBezTo>
                  <a:pt x="2243" y="33"/>
                  <a:pt x="2242" y="31"/>
                  <a:pt x="2241" y="31"/>
                </a:cubicBezTo>
                <a:cubicBezTo>
                  <a:pt x="2240" y="31"/>
                  <a:pt x="2238" y="33"/>
                  <a:pt x="2237" y="33"/>
                </a:cubicBezTo>
                <a:cubicBezTo>
                  <a:pt x="2236" y="33"/>
                  <a:pt x="2234" y="31"/>
                  <a:pt x="2233" y="31"/>
                </a:cubicBezTo>
                <a:cubicBezTo>
                  <a:pt x="2232" y="30"/>
                  <a:pt x="2230" y="29"/>
                  <a:pt x="2229" y="29"/>
                </a:cubicBezTo>
                <a:cubicBezTo>
                  <a:pt x="2226" y="26"/>
                  <a:pt x="2226" y="26"/>
                  <a:pt x="2226" y="26"/>
                </a:cubicBezTo>
                <a:cubicBezTo>
                  <a:pt x="2221" y="29"/>
                  <a:pt x="2221" y="29"/>
                  <a:pt x="2221" y="29"/>
                </a:cubicBezTo>
                <a:cubicBezTo>
                  <a:pt x="2213" y="33"/>
                  <a:pt x="2213" y="33"/>
                  <a:pt x="2213" y="33"/>
                </a:cubicBezTo>
                <a:cubicBezTo>
                  <a:pt x="2213" y="33"/>
                  <a:pt x="2209" y="34"/>
                  <a:pt x="2209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2" name="组合 201"/>
          <p:cNvGrpSpPr/>
          <p:nvPr/>
        </p:nvGrpSpPr>
        <p:grpSpPr>
          <a:xfrm>
            <a:off x="2416044" y="1286833"/>
            <a:ext cx="7359913" cy="4284335"/>
            <a:chOff x="2268330" y="1218885"/>
            <a:chExt cx="7359913" cy="4284335"/>
          </a:xfrm>
        </p:grpSpPr>
        <p:sp>
          <p:nvSpPr>
            <p:cNvPr id="203" name="矩形 1"/>
            <p:cNvSpPr/>
            <p:nvPr/>
          </p:nvSpPr>
          <p:spPr>
            <a:xfrm>
              <a:off x="5921880" y="4177477"/>
              <a:ext cx="1141213" cy="1210707"/>
            </a:xfrm>
            <a:custGeom>
              <a:avLst/>
              <a:gdLst>
                <a:gd name="connsiteX0" fmla="*/ 0 w 1014412"/>
                <a:gd name="connsiteY0" fmla="*/ 0 h 1014412"/>
                <a:gd name="connsiteX1" fmla="*/ 1014412 w 1014412"/>
                <a:gd name="connsiteY1" fmla="*/ 0 h 1014412"/>
                <a:gd name="connsiteX2" fmla="*/ 1014412 w 1014412"/>
                <a:gd name="connsiteY2" fmla="*/ 1014412 h 1014412"/>
                <a:gd name="connsiteX3" fmla="*/ 0 w 1014412"/>
                <a:gd name="connsiteY3" fmla="*/ 1014412 h 1014412"/>
                <a:gd name="connsiteX4" fmla="*/ 0 w 1014412"/>
                <a:gd name="connsiteY4" fmla="*/ 0 h 1014412"/>
                <a:gd name="connsiteX0" fmla="*/ 0 w 1014412"/>
                <a:gd name="connsiteY0" fmla="*/ 0 h 1014412"/>
                <a:gd name="connsiteX1" fmla="*/ 1014412 w 1014412"/>
                <a:gd name="connsiteY1" fmla="*/ 0 h 1014412"/>
                <a:gd name="connsiteX2" fmla="*/ 1014412 w 1014412"/>
                <a:gd name="connsiteY2" fmla="*/ 1014412 h 1014412"/>
                <a:gd name="connsiteX3" fmla="*/ 0 w 1014412"/>
                <a:gd name="connsiteY3" fmla="*/ 1014412 h 1014412"/>
                <a:gd name="connsiteX4" fmla="*/ 91440 w 1014412"/>
                <a:gd name="connsiteY4" fmla="*/ 91440 h 1014412"/>
                <a:gd name="connsiteX0" fmla="*/ 0 w 1014412"/>
                <a:gd name="connsiteY0" fmla="*/ 75141 h 1089553"/>
                <a:gd name="connsiteX1" fmla="*/ 1014412 w 1014412"/>
                <a:gd name="connsiteY1" fmla="*/ 75141 h 1089553"/>
                <a:gd name="connsiteX2" fmla="*/ 1014412 w 1014412"/>
                <a:gd name="connsiteY2" fmla="*/ 1089553 h 1089553"/>
                <a:gd name="connsiteX3" fmla="*/ 0 w 1014412"/>
                <a:gd name="connsiteY3" fmla="*/ 1089553 h 1089553"/>
                <a:gd name="connsiteX4" fmla="*/ 91440 w 1014412"/>
                <a:gd name="connsiteY4" fmla="*/ 166581 h 1089553"/>
                <a:gd name="connsiteX0" fmla="*/ 0 w 1141213"/>
                <a:gd name="connsiteY0" fmla="*/ 75141 h 1089553"/>
                <a:gd name="connsiteX1" fmla="*/ 1014412 w 1141213"/>
                <a:gd name="connsiteY1" fmla="*/ 75141 h 1089553"/>
                <a:gd name="connsiteX2" fmla="*/ 1014412 w 1141213"/>
                <a:gd name="connsiteY2" fmla="*/ 1089553 h 1089553"/>
                <a:gd name="connsiteX3" fmla="*/ 0 w 1141213"/>
                <a:gd name="connsiteY3" fmla="*/ 1089553 h 1089553"/>
                <a:gd name="connsiteX4" fmla="*/ 91440 w 1141213"/>
                <a:gd name="connsiteY4" fmla="*/ 166581 h 1089553"/>
                <a:gd name="connsiteX0" fmla="*/ 0 w 1141213"/>
                <a:gd name="connsiteY0" fmla="*/ 75141 h 1210707"/>
                <a:gd name="connsiteX1" fmla="*/ 1014412 w 1141213"/>
                <a:gd name="connsiteY1" fmla="*/ 75141 h 1210707"/>
                <a:gd name="connsiteX2" fmla="*/ 1014412 w 1141213"/>
                <a:gd name="connsiteY2" fmla="*/ 1089553 h 1210707"/>
                <a:gd name="connsiteX3" fmla="*/ 0 w 1141213"/>
                <a:gd name="connsiteY3" fmla="*/ 1089553 h 1210707"/>
                <a:gd name="connsiteX4" fmla="*/ 91440 w 1141213"/>
                <a:gd name="connsiteY4" fmla="*/ 166581 h 121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213" h="1210707">
                  <a:moveTo>
                    <a:pt x="0" y="75141"/>
                  </a:moveTo>
                  <a:cubicBezTo>
                    <a:pt x="338137" y="75141"/>
                    <a:pt x="845343" y="-93928"/>
                    <a:pt x="1014412" y="75141"/>
                  </a:cubicBezTo>
                  <a:cubicBezTo>
                    <a:pt x="1183481" y="244210"/>
                    <a:pt x="1183481" y="920484"/>
                    <a:pt x="1014412" y="1089553"/>
                  </a:cubicBezTo>
                  <a:cubicBezTo>
                    <a:pt x="845343" y="1258622"/>
                    <a:pt x="153829" y="1243382"/>
                    <a:pt x="0" y="1089553"/>
                  </a:cubicBezTo>
                  <a:cubicBezTo>
                    <a:pt x="0" y="751416"/>
                    <a:pt x="91440" y="166581"/>
                    <a:pt x="91440" y="166581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等腰三角形 1"/>
            <p:cNvSpPr/>
            <p:nvPr/>
          </p:nvSpPr>
          <p:spPr>
            <a:xfrm>
              <a:off x="6307161" y="2151161"/>
              <a:ext cx="1216710" cy="1263160"/>
            </a:xfrm>
            <a:custGeom>
              <a:avLst/>
              <a:gdLst>
                <a:gd name="connsiteX0" fmla="*/ 0 w 1988820"/>
                <a:gd name="connsiteY0" fmla="*/ 1714500 h 1714500"/>
                <a:gd name="connsiteX1" fmla="*/ 994410 w 1988820"/>
                <a:gd name="connsiteY1" fmla="*/ 0 h 1714500"/>
                <a:gd name="connsiteX2" fmla="*/ 1988820 w 1988820"/>
                <a:gd name="connsiteY2" fmla="*/ 1714500 h 1714500"/>
                <a:gd name="connsiteX3" fmla="*/ 0 w 1988820"/>
                <a:gd name="connsiteY3" fmla="*/ 1714500 h 1714500"/>
                <a:gd name="connsiteX0" fmla="*/ 994410 w 1988820"/>
                <a:gd name="connsiteY0" fmla="*/ 0 h 1714500"/>
                <a:gd name="connsiteX1" fmla="*/ 1988820 w 1988820"/>
                <a:gd name="connsiteY1" fmla="*/ 1714500 h 1714500"/>
                <a:gd name="connsiteX2" fmla="*/ 0 w 1988820"/>
                <a:gd name="connsiteY2" fmla="*/ 1714500 h 1714500"/>
                <a:gd name="connsiteX3" fmla="*/ 1085850 w 1988820"/>
                <a:gd name="connsiteY3" fmla="*/ 91440 h 1714500"/>
                <a:gd name="connsiteX0" fmla="*/ 994410 w 1988820"/>
                <a:gd name="connsiteY0" fmla="*/ 108585 h 1823085"/>
                <a:gd name="connsiteX1" fmla="*/ 1988820 w 1988820"/>
                <a:gd name="connsiteY1" fmla="*/ 1823085 h 1823085"/>
                <a:gd name="connsiteX2" fmla="*/ 0 w 1988820"/>
                <a:gd name="connsiteY2" fmla="*/ 1823085 h 1823085"/>
                <a:gd name="connsiteX3" fmla="*/ 942975 w 1988820"/>
                <a:gd name="connsiteY3" fmla="*/ 0 h 1823085"/>
                <a:gd name="connsiteX0" fmla="*/ 1012873 w 2007283"/>
                <a:gd name="connsiteY0" fmla="*/ 108585 h 2044236"/>
                <a:gd name="connsiteX1" fmla="*/ 2007283 w 2007283"/>
                <a:gd name="connsiteY1" fmla="*/ 1823085 h 2044236"/>
                <a:gd name="connsiteX2" fmla="*/ 18463 w 2007283"/>
                <a:gd name="connsiteY2" fmla="*/ 1823085 h 2044236"/>
                <a:gd name="connsiteX3" fmla="*/ 961438 w 2007283"/>
                <a:gd name="connsiteY3" fmla="*/ 0 h 2044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7283" h="2044236">
                  <a:moveTo>
                    <a:pt x="1012873" y="108585"/>
                  </a:moveTo>
                  <a:lnTo>
                    <a:pt x="2007283" y="1823085"/>
                  </a:lnTo>
                  <a:cubicBezTo>
                    <a:pt x="1841548" y="2108835"/>
                    <a:pt x="192771" y="2126933"/>
                    <a:pt x="18463" y="1823085"/>
                  </a:cubicBezTo>
                  <a:cubicBezTo>
                    <a:pt x="-155845" y="1519238"/>
                    <a:pt x="961438" y="0"/>
                    <a:pt x="961438" y="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矩形 206"/>
            <p:cNvSpPr/>
            <p:nvPr/>
          </p:nvSpPr>
          <p:spPr>
            <a:xfrm>
              <a:off x="7781668" y="2081203"/>
              <a:ext cx="1846575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8" name="矩形 207"/>
            <p:cNvSpPr/>
            <p:nvPr/>
          </p:nvSpPr>
          <p:spPr>
            <a:xfrm>
              <a:off x="7339549" y="4081292"/>
              <a:ext cx="1846575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209" name="组合 208"/>
            <p:cNvGrpSpPr/>
            <p:nvPr/>
          </p:nvGrpSpPr>
          <p:grpSpPr>
            <a:xfrm>
              <a:off x="3689028" y="1218885"/>
              <a:ext cx="4817481" cy="3387403"/>
              <a:chOff x="3541564" y="1412738"/>
              <a:chExt cx="4817481" cy="3387403"/>
            </a:xfrm>
          </p:grpSpPr>
          <p:cxnSp>
            <p:nvCxnSpPr>
              <p:cNvPr id="352" name="直接箭头连接符 351"/>
              <p:cNvCxnSpPr/>
              <p:nvPr/>
            </p:nvCxnSpPr>
            <p:spPr>
              <a:xfrm>
                <a:off x="5479045" y="3992085"/>
                <a:ext cx="2880000" cy="0"/>
              </a:xfrm>
              <a:prstGeom prst="straightConnector1">
                <a:avLst/>
              </a:prstGeom>
              <a:ln w="2540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3" name="直接箭头连接符 352"/>
              <p:cNvCxnSpPr/>
              <p:nvPr/>
            </p:nvCxnSpPr>
            <p:spPr>
              <a:xfrm rot="16200000">
                <a:off x="4345233" y="2852738"/>
                <a:ext cx="2880000" cy="0"/>
              </a:xfrm>
              <a:prstGeom prst="straightConnector1">
                <a:avLst/>
              </a:prstGeom>
              <a:ln w="2540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4" name="直接箭头连接符 353"/>
              <p:cNvCxnSpPr/>
              <p:nvPr/>
            </p:nvCxnSpPr>
            <p:spPr>
              <a:xfrm rot="8100000">
                <a:off x="3541564" y="4800141"/>
                <a:ext cx="2880000" cy="0"/>
              </a:xfrm>
              <a:prstGeom prst="straightConnector1">
                <a:avLst/>
              </a:prstGeom>
              <a:ln w="2540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0" name="组合 209"/>
            <p:cNvGrpSpPr/>
            <p:nvPr/>
          </p:nvGrpSpPr>
          <p:grpSpPr>
            <a:xfrm>
              <a:off x="2268330" y="2680021"/>
              <a:ext cx="3280211" cy="1421928"/>
              <a:chOff x="2240194" y="2680021"/>
              <a:chExt cx="3280211" cy="1421928"/>
            </a:xfrm>
          </p:grpSpPr>
          <p:sp>
            <p:nvSpPr>
              <p:cNvPr id="280" name="椭圆 1"/>
              <p:cNvSpPr/>
              <p:nvPr/>
            </p:nvSpPr>
            <p:spPr>
              <a:xfrm>
                <a:off x="4216824" y="2729769"/>
                <a:ext cx="1303581" cy="1303581"/>
              </a:xfrm>
              <a:custGeom>
                <a:avLst/>
                <a:gdLst>
                  <a:gd name="connsiteX0" fmla="*/ 0 w 2886075"/>
                  <a:gd name="connsiteY0" fmla="*/ 1443038 h 2886075"/>
                  <a:gd name="connsiteX1" fmla="*/ 1443038 w 2886075"/>
                  <a:gd name="connsiteY1" fmla="*/ 0 h 2886075"/>
                  <a:gd name="connsiteX2" fmla="*/ 2886076 w 2886075"/>
                  <a:gd name="connsiteY2" fmla="*/ 1443038 h 2886075"/>
                  <a:gd name="connsiteX3" fmla="*/ 1443038 w 2886075"/>
                  <a:gd name="connsiteY3" fmla="*/ 2886076 h 2886075"/>
                  <a:gd name="connsiteX4" fmla="*/ 0 w 2886075"/>
                  <a:gd name="connsiteY4" fmla="*/ 1443038 h 2886075"/>
                  <a:gd name="connsiteX0" fmla="*/ 1443038 w 2886076"/>
                  <a:gd name="connsiteY0" fmla="*/ 0 h 2886076"/>
                  <a:gd name="connsiteX1" fmla="*/ 2886076 w 2886076"/>
                  <a:gd name="connsiteY1" fmla="*/ 1443038 h 2886076"/>
                  <a:gd name="connsiteX2" fmla="*/ 1443038 w 2886076"/>
                  <a:gd name="connsiteY2" fmla="*/ 2886076 h 2886076"/>
                  <a:gd name="connsiteX3" fmla="*/ 0 w 2886076"/>
                  <a:gd name="connsiteY3" fmla="*/ 1443038 h 2886076"/>
                  <a:gd name="connsiteX4" fmla="*/ 1534478 w 2886076"/>
                  <a:gd name="connsiteY4" fmla="*/ 91440 h 2886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6076" h="2886076">
                    <a:moveTo>
                      <a:pt x="1443038" y="0"/>
                    </a:moveTo>
                    <a:cubicBezTo>
                      <a:pt x="2240006" y="0"/>
                      <a:pt x="2886076" y="646070"/>
                      <a:pt x="2886076" y="1443038"/>
                    </a:cubicBezTo>
                    <a:cubicBezTo>
                      <a:pt x="2886076" y="2240006"/>
                      <a:pt x="2240006" y="2886076"/>
                      <a:pt x="1443038" y="2886076"/>
                    </a:cubicBezTo>
                    <a:cubicBezTo>
                      <a:pt x="646070" y="2886076"/>
                      <a:pt x="0" y="2240006"/>
                      <a:pt x="0" y="1443038"/>
                    </a:cubicBezTo>
                    <a:cubicBezTo>
                      <a:pt x="0" y="646070"/>
                      <a:pt x="646070" y="0"/>
                      <a:pt x="1534478" y="91440"/>
                    </a:cubicBez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1" name="矩形 280"/>
              <p:cNvSpPr/>
              <p:nvPr/>
            </p:nvSpPr>
            <p:spPr>
              <a:xfrm>
                <a:off x="2240194" y="2680021"/>
                <a:ext cx="1846575" cy="14219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200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此处添加详细文本描述，建议与标题相关并符合整体语言风格</a:t>
                </a:r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82" name="组合 281"/>
              <p:cNvGrpSpPr/>
              <p:nvPr/>
            </p:nvGrpSpPr>
            <p:grpSpPr>
              <a:xfrm>
                <a:off x="4637633" y="2965778"/>
                <a:ext cx="461962" cy="819150"/>
                <a:chOff x="3306763" y="884464"/>
                <a:chExt cx="461962" cy="819150"/>
              </a:xfrm>
              <a:solidFill>
                <a:schemeClr val="bg1"/>
              </a:solidFill>
            </p:grpSpPr>
            <p:sp>
              <p:nvSpPr>
                <p:cNvPr id="283" name="Freeform 165"/>
                <p:cNvSpPr>
                  <a:spLocks/>
                </p:cNvSpPr>
                <p:nvPr/>
              </p:nvSpPr>
              <p:spPr bwMode="auto">
                <a:xfrm>
                  <a:off x="3352800" y="884464"/>
                  <a:ext cx="223838" cy="236538"/>
                </a:xfrm>
                <a:custGeom>
                  <a:avLst/>
                  <a:gdLst>
                    <a:gd name="T0" fmla="*/ 17 w 58"/>
                    <a:gd name="T1" fmla="*/ 61 h 62"/>
                    <a:gd name="T2" fmla="*/ 15 w 58"/>
                    <a:gd name="T3" fmla="*/ 14 h 62"/>
                    <a:gd name="T4" fmla="*/ 15 w 58"/>
                    <a:gd name="T5" fmla="*/ 13 h 62"/>
                    <a:gd name="T6" fmla="*/ 7 w 58"/>
                    <a:gd name="T7" fmla="*/ 11 h 62"/>
                    <a:gd name="T8" fmla="*/ 10 w 58"/>
                    <a:gd name="T9" fmla="*/ 7 h 62"/>
                    <a:gd name="T10" fmla="*/ 15 w 58"/>
                    <a:gd name="T11" fmla="*/ 7 h 62"/>
                    <a:gd name="T12" fmla="*/ 21 w 58"/>
                    <a:gd name="T13" fmla="*/ 7 h 62"/>
                    <a:gd name="T14" fmla="*/ 41 w 58"/>
                    <a:gd name="T15" fmla="*/ 7 h 62"/>
                    <a:gd name="T16" fmla="*/ 52 w 58"/>
                    <a:gd name="T17" fmla="*/ 7 h 62"/>
                    <a:gd name="T18" fmla="*/ 51 w 58"/>
                    <a:gd name="T19" fmla="*/ 12 h 62"/>
                    <a:gd name="T20" fmla="*/ 45 w 58"/>
                    <a:gd name="T21" fmla="*/ 12 h 62"/>
                    <a:gd name="T22" fmla="*/ 44 w 58"/>
                    <a:gd name="T23" fmla="*/ 13 h 62"/>
                    <a:gd name="T24" fmla="*/ 45 w 58"/>
                    <a:gd name="T25" fmla="*/ 51 h 62"/>
                    <a:gd name="T26" fmla="*/ 44 w 58"/>
                    <a:gd name="T27" fmla="*/ 59 h 62"/>
                    <a:gd name="T28" fmla="*/ 32 w 58"/>
                    <a:gd name="T29" fmla="*/ 59 h 62"/>
                    <a:gd name="T30" fmla="*/ 15 w 58"/>
                    <a:gd name="T31" fmla="*/ 60 h 62"/>
                    <a:gd name="T32" fmla="*/ 16 w 58"/>
                    <a:gd name="T33" fmla="*/ 62 h 62"/>
                    <a:gd name="T34" fmla="*/ 46 w 58"/>
                    <a:gd name="T35" fmla="*/ 61 h 62"/>
                    <a:gd name="T36" fmla="*/ 47 w 58"/>
                    <a:gd name="T37" fmla="*/ 60 h 62"/>
                    <a:gd name="T38" fmla="*/ 45 w 58"/>
                    <a:gd name="T39" fmla="*/ 31 h 62"/>
                    <a:gd name="T40" fmla="*/ 45 w 58"/>
                    <a:gd name="T41" fmla="*/ 19 h 62"/>
                    <a:gd name="T42" fmla="*/ 57 w 58"/>
                    <a:gd name="T43" fmla="*/ 13 h 62"/>
                    <a:gd name="T44" fmla="*/ 58 w 58"/>
                    <a:gd name="T45" fmla="*/ 12 h 62"/>
                    <a:gd name="T46" fmla="*/ 33 w 58"/>
                    <a:gd name="T47" fmla="*/ 5 h 62"/>
                    <a:gd name="T48" fmla="*/ 15 w 58"/>
                    <a:gd name="T49" fmla="*/ 5 h 62"/>
                    <a:gd name="T50" fmla="*/ 5 w 58"/>
                    <a:gd name="T51" fmla="*/ 6 h 62"/>
                    <a:gd name="T52" fmla="*/ 10 w 58"/>
                    <a:gd name="T53" fmla="*/ 14 h 62"/>
                    <a:gd name="T54" fmla="*/ 15 w 58"/>
                    <a:gd name="T55" fmla="*/ 32 h 62"/>
                    <a:gd name="T56" fmla="*/ 15 w 58"/>
                    <a:gd name="T57" fmla="*/ 61 h 62"/>
                    <a:gd name="T58" fmla="*/ 17 w 58"/>
                    <a:gd name="T59" fmla="*/ 6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8" h="62">
                      <a:moveTo>
                        <a:pt x="17" y="61"/>
                      </a:moveTo>
                      <a:cubicBezTo>
                        <a:pt x="20" y="45"/>
                        <a:pt x="16" y="29"/>
                        <a:pt x="15" y="14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2" y="12"/>
                        <a:pt x="10" y="12"/>
                        <a:pt x="7" y="11"/>
                      </a:cubicBezTo>
                      <a:cubicBezTo>
                        <a:pt x="8" y="10"/>
                        <a:pt x="9" y="8"/>
                        <a:pt x="10" y="7"/>
                      </a:cubicBezTo>
                      <a:cubicBezTo>
                        <a:pt x="11" y="7"/>
                        <a:pt x="13" y="7"/>
                        <a:pt x="15" y="7"/>
                      </a:cubicBezTo>
                      <a:cubicBezTo>
                        <a:pt x="17" y="7"/>
                        <a:pt x="19" y="7"/>
                        <a:pt x="21" y="7"/>
                      </a:cubicBezTo>
                      <a:cubicBezTo>
                        <a:pt x="27" y="8"/>
                        <a:pt x="34" y="7"/>
                        <a:pt x="41" y="7"/>
                      </a:cubicBezTo>
                      <a:cubicBezTo>
                        <a:pt x="44" y="7"/>
                        <a:pt x="48" y="7"/>
                        <a:pt x="52" y="7"/>
                      </a:cubicBezTo>
                      <a:cubicBezTo>
                        <a:pt x="51" y="8"/>
                        <a:pt x="51" y="10"/>
                        <a:pt x="51" y="12"/>
                      </a:cubicBezTo>
                      <a:cubicBezTo>
                        <a:pt x="49" y="12"/>
                        <a:pt x="47" y="12"/>
                        <a:pt x="45" y="12"/>
                      </a:cubicBezTo>
                      <a:cubicBezTo>
                        <a:pt x="44" y="12"/>
                        <a:pt x="44" y="12"/>
                        <a:pt x="44" y="13"/>
                      </a:cubicBezTo>
                      <a:cubicBezTo>
                        <a:pt x="42" y="25"/>
                        <a:pt x="44" y="38"/>
                        <a:pt x="45" y="51"/>
                      </a:cubicBezTo>
                      <a:cubicBezTo>
                        <a:pt x="45" y="52"/>
                        <a:pt x="47" y="59"/>
                        <a:pt x="44" y="59"/>
                      </a:cubicBezTo>
                      <a:cubicBezTo>
                        <a:pt x="40" y="59"/>
                        <a:pt x="36" y="59"/>
                        <a:pt x="32" y="59"/>
                      </a:cubicBezTo>
                      <a:cubicBezTo>
                        <a:pt x="26" y="59"/>
                        <a:pt x="21" y="59"/>
                        <a:pt x="15" y="60"/>
                      </a:cubicBezTo>
                      <a:cubicBezTo>
                        <a:pt x="14" y="60"/>
                        <a:pt x="15" y="62"/>
                        <a:pt x="16" y="62"/>
                      </a:cubicBezTo>
                      <a:cubicBezTo>
                        <a:pt x="26" y="59"/>
                        <a:pt x="36" y="61"/>
                        <a:pt x="46" y="61"/>
                      </a:cubicBezTo>
                      <a:cubicBezTo>
                        <a:pt x="47" y="60"/>
                        <a:pt x="47" y="60"/>
                        <a:pt x="47" y="60"/>
                      </a:cubicBezTo>
                      <a:cubicBezTo>
                        <a:pt x="47" y="50"/>
                        <a:pt x="46" y="41"/>
                        <a:pt x="45" y="31"/>
                      </a:cubicBezTo>
                      <a:cubicBezTo>
                        <a:pt x="45" y="27"/>
                        <a:pt x="45" y="23"/>
                        <a:pt x="45" y="19"/>
                      </a:cubicBezTo>
                      <a:cubicBezTo>
                        <a:pt x="45" y="12"/>
                        <a:pt x="53" y="13"/>
                        <a:pt x="57" y="13"/>
                      </a:cubicBezTo>
                      <a:cubicBezTo>
                        <a:pt x="57" y="13"/>
                        <a:pt x="58" y="12"/>
                        <a:pt x="58" y="12"/>
                      </a:cubicBezTo>
                      <a:cubicBezTo>
                        <a:pt x="57" y="0"/>
                        <a:pt x="43" y="5"/>
                        <a:pt x="33" y="5"/>
                      </a:cubicBezTo>
                      <a:cubicBezTo>
                        <a:pt x="27" y="5"/>
                        <a:pt x="21" y="5"/>
                        <a:pt x="15" y="5"/>
                      </a:cubicBezTo>
                      <a:cubicBezTo>
                        <a:pt x="12" y="5"/>
                        <a:pt x="7" y="4"/>
                        <a:pt x="5" y="6"/>
                      </a:cubicBezTo>
                      <a:cubicBezTo>
                        <a:pt x="0" y="11"/>
                        <a:pt x="7" y="13"/>
                        <a:pt x="10" y="14"/>
                      </a:cubicBezTo>
                      <a:cubicBezTo>
                        <a:pt x="16" y="15"/>
                        <a:pt x="15" y="28"/>
                        <a:pt x="15" y="32"/>
                      </a:cubicBezTo>
                      <a:cubicBezTo>
                        <a:pt x="16" y="42"/>
                        <a:pt x="17" y="51"/>
                        <a:pt x="15" y="61"/>
                      </a:cubicBezTo>
                      <a:cubicBezTo>
                        <a:pt x="15" y="62"/>
                        <a:pt x="16" y="62"/>
                        <a:pt x="17" y="6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4" name="Freeform 166"/>
                <p:cNvSpPr>
                  <a:spLocks/>
                </p:cNvSpPr>
                <p:nvPr/>
              </p:nvSpPr>
              <p:spPr bwMode="auto">
                <a:xfrm>
                  <a:off x="3411538" y="1105127"/>
                  <a:ext cx="153988" cy="220663"/>
                </a:xfrm>
                <a:custGeom>
                  <a:avLst/>
                  <a:gdLst>
                    <a:gd name="T0" fmla="*/ 0 w 40"/>
                    <a:gd name="T1" fmla="*/ 3 h 58"/>
                    <a:gd name="T2" fmla="*/ 2 w 40"/>
                    <a:gd name="T3" fmla="*/ 55 h 58"/>
                    <a:gd name="T4" fmla="*/ 3 w 40"/>
                    <a:gd name="T5" fmla="*/ 56 h 58"/>
                    <a:gd name="T6" fmla="*/ 35 w 40"/>
                    <a:gd name="T7" fmla="*/ 55 h 58"/>
                    <a:gd name="T8" fmla="*/ 36 w 40"/>
                    <a:gd name="T9" fmla="*/ 54 h 58"/>
                    <a:gd name="T10" fmla="*/ 32 w 40"/>
                    <a:gd name="T11" fmla="*/ 1 h 58"/>
                    <a:gd name="T12" fmla="*/ 30 w 40"/>
                    <a:gd name="T13" fmla="*/ 2 h 58"/>
                    <a:gd name="T14" fmla="*/ 35 w 40"/>
                    <a:gd name="T15" fmla="*/ 30 h 58"/>
                    <a:gd name="T16" fmla="*/ 34 w 40"/>
                    <a:gd name="T17" fmla="*/ 43 h 58"/>
                    <a:gd name="T18" fmla="*/ 25 w 40"/>
                    <a:gd name="T19" fmla="*/ 55 h 58"/>
                    <a:gd name="T20" fmla="*/ 9 w 40"/>
                    <a:gd name="T21" fmla="*/ 55 h 58"/>
                    <a:gd name="T22" fmla="*/ 3 w 40"/>
                    <a:gd name="T23" fmla="*/ 39 h 58"/>
                    <a:gd name="T24" fmla="*/ 2 w 40"/>
                    <a:gd name="T25" fmla="*/ 3 h 58"/>
                    <a:gd name="T26" fmla="*/ 0 w 40"/>
                    <a:gd name="T27" fmla="*/ 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58">
                      <a:moveTo>
                        <a:pt x="0" y="3"/>
                      </a:moveTo>
                      <a:cubicBezTo>
                        <a:pt x="2" y="20"/>
                        <a:pt x="0" y="38"/>
                        <a:pt x="2" y="55"/>
                      </a:cubicBezTo>
                      <a:cubicBezTo>
                        <a:pt x="2" y="56"/>
                        <a:pt x="2" y="56"/>
                        <a:pt x="3" y="56"/>
                      </a:cubicBezTo>
                      <a:cubicBezTo>
                        <a:pt x="14" y="56"/>
                        <a:pt x="25" y="58"/>
                        <a:pt x="35" y="55"/>
                      </a:cubicBezTo>
                      <a:cubicBezTo>
                        <a:pt x="35" y="54"/>
                        <a:pt x="36" y="54"/>
                        <a:pt x="36" y="54"/>
                      </a:cubicBezTo>
                      <a:cubicBezTo>
                        <a:pt x="36" y="38"/>
                        <a:pt x="40" y="16"/>
                        <a:pt x="32" y="1"/>
                      </a:cubicBezTo>
                      <a:cubicBezTo>
                        <a:pt x="31" y="0"/>
                        <a:pt x="30" y="1"/>
                        <a:pt x="30" y="2"/>
                      </a:cubicBezTo>
                      <a:cubicBezTo>
                        <a:pt x="35" y="10"/>
                        <a:pt x="34" y="21"/>
                        <a:pt x="35" y="30"/>
                      </a:cubicBezTo>
                      <a:cubicBezTo>
                        <a:pt x="35" y="35"/>
                        <a:pt x="34" y="39"/>
                        <a:pt x="34" y="43"/>
                      </a:cubicBezTo>
                      <a:cubicBezTo>
                        <a:pt x="34" y="51"/>
                        <a:pt x="35" y="54"/>
                        <a:pt x="25" y="55"/>
                      </a:cubicBezTo>
                      <a:cubicBezTo>
                        <a:pt x="20" y="55"/>
                        <a:pt x="14" y="55"/>
                        <a:pt x="9" y="55"/>
                      </a:cubicBezTo>
                      <a:cubicBezTo>
                        <a:pt x="1" y="54"/>
                        <a:pt x="3" y="45"/>
                        <a:pt x="3" y="39"/>
                      </a:cubicBezTo>
                      <a:cubicBezTo>
                        <a:pt x="2" y="27"/>
                        <a:pt x="3" y="15"/>
                        <a:pt x="2" y="3"/>
                      </a:cubicBezTo>
                      <a:cubicBezTo>
                        <a:pt x="1" y="2"/>
                        <a:pt x="0" y="2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5" name="Freeform 167"/>
                <p:cNvSpPr>
                  <a:spLocks/>
                </p:cNvSpPr>
                <p:nvPr/>
              </p:nvSpPr>
              <p:spPr bwMode="auto">
                <a:xfrm>
                  <a:off x="3360738" y="1306739"/>
                  <a:ext cx="242888" cy="103188"/>
                </a:xfrm>
                <a:custGeom>
                  <a:avLst/>
                  <a:gdLst>
                    <a:gd name="T0" fmla="*/ 6 w 63"/>
                    <a:gd name="T1" fmla="*/ 3 h 27"/>
                    <a:gd name="T2" fmla="*/ 47 w 63"/>
                    <a:gd name="T3" fmla="*/ 2 h 27"/>
                    <a:gd name="T4" fmla="*/ 59 w 63"/>
                    <a:gd name="T5" fmla="*/ 6 h 27"/>
                    <a:gd name="T6" fmla="*/ 60 w 63"/>
                    <a:gd name="T7" fmla="*/ 12 h 27"/>
                    <a:gd name="T8" fmla="*/ 38 w 63"/>
                    <a:gd name="T9" fmla="*/ 20 h 27"/>
                    <a:gd name="T10" fmla="*/ 2 w 63"/>
                    <a:gd name="T11" fmla="*/ 21 h 27"/>
                    <a:gd name="T12" fmla="*/ 3 w 63"/>
                    <a:gd name="T13" fmla="*/ 8 h 27"/>
                    <a:gd name="T14" fmla="*/ 6 w 63"/>
                    <a:gd name="T15" fmla="*/ 3 h 27"/>
                    <a:gd name="T16" fmla="*/ 6 w 63"/>
                    <a:gd name="T17" fmla="*/ 1 h 27"/>
                    <a:gd name="T18" fmla="*/ 2 w 63"/>
                    <a:gd name="T19" fmla="*/ 3 h 27"/>
                    <a:gd name="T20" fmla="*/ 1 w 63"/>
                    <a:gd name="T21" fmla="*/ 4 h 27"/>
                    <a:gd name="T22" fmla="*/ 0 w 63"/>
                    <a:gd name="T23" fmla="*/ 22 h 27"/>
                    <a:gd name="T24" fmla="*/ 1 w 63"/>
                    <a:gd name="T25" fmla="*/ 23 h 27"/>
                    <a:gd name="T26" fmla="*/ 62 w 63"/>
                    <a:gd name="T27" fmla="*/ 17 h 27"/>
                    <a:gd name="T28" fmla="*/ 63 w 63"/>
                    <a:gd name="T29" fmla="*/ 16 h 27"/>
                    <a:gd name="T30" fmla="*/ 54 w 63"/>
                    <a:gd name="T31" fmla="*/ 0 h 27"/>
                    <a:gd name="T32" fmla="*/ 37 w 63"/>
                    <a:gd name="T33" fmla="*/ 2 h 27"/>
                    <a:gd name="T34" fmla="*/ 6 w 63"/>
                    <a:gd name="T35" fmla="*/ 1 h 27"/>
                    <a:gd name="T36" fmla="*/ 6 w 63"/>
                    <a:gd name="T37" fmla="*/ 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3" h="27">
                      <a:moveTo>
                        <a:pt x="6" y="3"/>
                      </a:moveTo>
                      <a:cubicBezTo>
                        <a:pt x="20" y="2"/>
                        <a:pt x="33" y="5"/>
                        <a:pt x="47" y="2"/>
                      </a:cubicBezTo>
                      <a:cubicBezTo>
                        <a:pt x="51" y="2"/>
                        <a:pt x="57" y="0"/>
                        <a:pt x="59" y="6"/>
                      </a:cubicBezTo>
                      <a:cubicBezTo>
                        <a:pt x="60" y="8"/>
                        <a:pt x="59" y="10"/>
                        <a:pt x="60" y="12"/>
                      </a:cubicBezTo>
                      <a:cubicBezTo>
                        <a:pt x="62" y="21"/>
                        <a:pt x="43" y="20"/>
                        <a:pt x="38" y="20"/>
                      </a:cubicBezTo>
                      <a:cubicBezTo>
                        <a:pt x="35" y="21"/>
                        <a:pt x="2" y="18"/>
                        <a:pt x="2" y="21"/>
                      </a:cubicBezTo>
                      <a:cubicBezTo>
                        <a:pt x="3" y="16"/>
                        <a:pt x="3" y="12"/>
                        <a:pt x="3" y="8"/>
                      </a:cubicBezTo>
                      <a:cubicBezTo>
                        <a:pt x="3" y="4"/>
                        <a:pt x="2" y="4"/>
                        <a:pt x="6" y="3"/>
                      </a:cubicBezTo>
                      <a:cubicBezTo>
                        <a:pt x="7" y="3"/>
                        <a:pt x="7" y="1"/>
                        <a:pt x="6" y="1"/>
                      </a:cubicBezTo>
                      <a:cubicBezTo>
                        <a:pt x="5" y="2"/>
                        <a:pt x="3" y="2"/>
                        <a:pt x="2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1" y="10"/>
                        <a:pt x="1" y="16"/>
                        <a:pt x="0" y="22"/>
                      </a:cubicBezTo>
                      <a:cubicBezTo>
                        <a:pt x="0" y="22"/>
                        <a:pt x="1" y="23"/>
                        <a:pt x="1" y="23"/>
                      </a:cubicBezTo>
                      <a:cubicBezTo>
                        <a:pt x="22" y="19"/>
                        <a:pt x="43" y="27"/>
                        <a:pt x="62" y="17"/>
                      </a:cubicBezTo>
                      <a:cubicBezTo>
                        <a:pt x="63" y="17"/>
                        <a:pt x="63" y="17"/>
                        <a:pt x="63" y="16"/>
                      </a:cubicBezTo>
                      <a:cubicBezTo>
                        <a:pt x="60" y="10"/>
                        <a:pt x="63" y="0"/>
                        <a:pt x="54" y="0"/>
                      </a:cubicBezTo>
                      <a:cubicBezTo>
                        <a:pt x="48" y="0"/>
                        <a:pt x="42" y="1"/>
                        <a:pt x="37" y="2"/>
                      </a:cubicBezTo>
                      <a:cubicBezTo>
                        <a:pt x="27" y="2"/>
                        <a:pt x="16" y="1"/>
                        <a:pt x="6" y="1"/>
                      </a:cubicBezTo>
                      <a:cubicBezTo>
                        <a:pt x="5" y="1"/>
                        <a:pt x="5" y="3"/>
                        <a:pt x="6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6" name="Freeform 180"/>
                <p:cNvSpPr>
                  <a:spLocks/>
                </p:cNvSpPr>
                <p:nvPr/>
              </p:nvSpPr>
              <p:spPr bwMode="auto">
                <a:xfrm>
                  <a:off x="3460750" y="1387702"/>
                  <a:ext cx="42863" cy="57150"/>
                </a:xfrm>
                <a:custGeom>
                  <a:avLst/>
                  <a:gdLst>
                    <a:gd name="T0" fmla="*/ 0 w 11"/>
                    <a:gd name="T1" fmla="*/ 1 h 15"/>
                    <a:gd name="T2" fmla="*/ 1 w 11"/>
                    <a:gd name="T3" fmla="*/ 14 h 15"/>
                    <a:gd name="T4" fmla="*/ 2 w 11"/>
                    <a:gd name="T5" fmla="*/ 15 h 15"/>
                    <a:gd name="T6" fmla="*/ 10 w 11"/>
                    <a:gd name="T7" fmla="*/ 14 h 15"/>
                    <a:gd name="T8" fmla="*/ 11 w 11"/>
                    <a:gd name="T9" fmla="*/ 14 h 15"/>
                    <a:gd name="T10" fmla="*/ 11 w 11"/>
                    <a:gd name="T11" fmla="*/ 1 h 15"/>
                    <a:gd name="T12" fmla="*/ 10 w 11"/>
                    <a:gd name="T13" fmla="*/ 0 h 15"/>
                    <a:gd name="T14" fmla="*/ 1 w 11"/>
                    <a:gd name="T15" fmla="*/ 0 h 15"/>
                    <a:gd name="T16" fmla="*/ 1 w 11"/>
                    <a:gd name="T17" fmla="*/ 2 h 15"/>
                    <a:gd name="T18" fmla="*/ 10 w 11"/>
                    <a:gd name="T19" fmla="*/ 2 h 15"/>
                    <a:gd name="T20" fmla="*/ 9 w 11"/>
                    <a:gd name="T21" fmla="*/ 1 h 15"/>
                    <a:gd name="T22" fmla="*/ 9 w 11"/>
                    <a:gd name="T23" fmla="*/ 8 h 15"/>
                    <a:gd name="T24" fmla="*/ 9 w 11"/>
                    <a:gd name="T25" fmla="*/ 13 h 15"/>
                    <a:gd name="T26" fmla="*/ 2 w 11"/>
                    <a:gd name="T27" fmla="*/ 13 h 15"/>
                    <a:gd name="T28" fmla="*/ 3 w 11"/>
                    <a:gd name="T29" fmla="*/ 14 h 15"/>
                    <a:gd name="T30" fmla="*/ 2 w 11"/>
                    <a:gd name="T31" fmla="*/ 1 h 15"/>
                    <a:gd name="T32" fmla="*/ 0 w 11"/>
                    <a:gd name="T33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" h="15">
                      <a:moveTo>
                        <a:pt x="0" y="1"/>
                      </a:moveTo>
                      <a:cubicBezTo>
                        <a:pt x="1" y="6"/>
                        <a:pt x="0" y="10"/>
                        <a:pt x="1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5" y="15"/>
                        <a:pt x="7" y="15"/>
                        <a:pt x="10" y="14"/>
                      </a:cubicBezTo>
                      <a:cubicBezTo>
                        <a:pt x="10" y="14"/>
                        <a:pt x="11" y="14"/>
                        <a:pt x="11" y="14"/>
                      </a:cubicBezTo>
                      <a:cubicBezTo>
                        <a:pt x="11" y="9"/>
                        <a:pt x="9" y="5"/>
                        <a:pt x="11" y="1"/>
                      </a:cubicBezTo>
                      <a:cubicBezTo>
                        <a:pt x="11" y="1"/>
                        <a:pt x="11" y="0"/>
                        <a:pt x="10" y="0"/>
                      </a:cubicBezTo>
                      <a:cubicBezTo>
                        <a:pt x="7" y="0"/>
                        <a:pt x="4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ubicBezTo>
                        <a:pt x="4" y="2"/>
                        <a:pt x="7" y="2"/>
                        <a:pt x="10" y="2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8" y="3"/>
                        <a:pt x="9" y="6"/>
                        <a:pt x="9" y="8"/>
                      </a:cubicBezTo>
                      <a:cubicBezTo>
                        <a:pt x="9" y="9"/>
                        <a:pt x="10" y="13"/>
                        <a:pt x="9" y="13"/>
                      </a:cubicBezTo>
                      <a:cubicBezTo>
                        <a:pt x="6" y="13"/>
                        <a:pt x="4" y="13"/>
                        <a:pt x="2" y="13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2" y="10"/>
                        <a:pt x="3" y="5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7" name="Freeform 187"/>
                <p:cNvSpPr>
                  <a:spLocks/>
                </p:cNvSpPr>
                <p:nvPr/>
              </p:nvSpPr>
              <p:spPr bwMode="auto">
                <a:xfrm>
                  <a:off x="3352800" y="1387702"/>
                  <a:ext cx="69850" cy="52388"/>
                </a:xfrm>
                <a:custGeom>
                  <a:avLst/>
                  <a:gdLst>
                    <a:gd name="T0" fmla="*/ 6 w 18"/>
                    <a:gd name="T1" fmla="*/ 1 h 14"/>
                    <a:gd name="T2" fmla="*/ 0 w 18"/>
                    <a:gd name="T3" fmla="*/ 10 h 14"/>
                    <a:gd name="T4" fmla="*/ 1 w 18"/>
                    <a:gd name="T5" fmla="*/ 12 h 14"/>
                    <a:gd name="T6" fmla="*/ 9 w 18"/>
                    <a:gd name="T7" fmla="*/ 13 h 14"/>
                    <a:gd name="T8" fmla="*/ 10 w 18"/>
                    <a:gd name="T9" fmla="*/ 13 h 14"/>
                    <a:gd name="T10" fmla="*/ 18 w 18"/>
                    <a:gd name="T11" fmla="*/ 1 h 14"/>
                    <a:gd name="T12" fmla="*/ 17 w 18"/>
                    <a:gd name="T13" fmla="*/ 0 h 14"/>
                    <a:gd name="T14" fmla="*/ 7 w 18"/>
                    <a:gd name="T15" fmla="*/ 0 h 14"/>
                    <a:gd name="T16" fmla="*/ 7 w 18"/>
                    <a:gd name="T17" fmla="*/ 2 h 14"/>
                    <a:gd name="T18" fmla="*/ 17 w 18"/>
                    <a:gd name="T19" fmla="*/ 2 h 14"/>
                    <a:gd name="T20" fmla="*/ 16 w 18"/>
                    <a:gd name="T21" fmla="*/ 0 h 14"/>
                    <a:gd name="T22" fmla="*/ 8 w 18"/>
                    <a:gd name="T23" fmla="*/ 12 h 14"/>
                    <a:gd name="T24" fmla="*/ 9 w 18"/>
                    <a:gd name="T25" fmla="*/ 12 h 14"/>
                    <a:gd name="T26" fmla="*/ 1 w 18"/>
                    <a:gd name="T27" fmla="*/ 10 h 14"/>
                    <a:gd name="T28" fmla="*/ 2 w 18"/>
                    <a:gd name="T29" fmla="*/ 11 h 14"/>
                    <a:gd name="T30" fmla="*/ 8 w 18"/>
                    <a:gd name="T31" fmla="*/ 1 h 14"/>
                    <a:gd name="T32" fmla="*/ 6 w 18"/>
                    <a:gd name="T33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4">
                      <a:moveTo>
                        <a:pt x="6" y="1"/>
                      </a:moveTo>
                      <a:cubicBezTo>
                        <a:pt x="5" y="4"/>
                        <a:pt x="3" y="7"/>
                        <a:pt x="0" y="10"/>
                      </a:cubicBezTo>
                      <a:cubicBezTo>
                        <a:pt x="0" y="11"/>
                        <a:pt x="1" y="12"/>
                        <a:pt x="1" y="12"/>
                      </a:cubicBezTo>
                      <a:cubicBezTo>
                        <a:pt x="4" y="12"/>
                        <a:pt x="6" y="13"/>
                        <a:pt x="9" y="13"/>
                      </a:cubicBezTo>
                      <a:cubicBezTo>
                        <a:pt x="9" y="14"/>
                        <a:pt x="10" y="13"/>
                        <a:pt x="10" y="13"/>
                      </a:cubicBezTo>
                      <a:cubicBezTo>
                        <a:pt x="13" y="9"/>
                        <a:pt x="14" y="5"/>
                        <a:pt x="18" y="1"/>
                      </a:cubicBezTo>
                      <a:cubicBezTo>
                        <a:pt x="18" y="1"/>
                        <a:pt x="18" y="0"/>
                        <a:pt x="17" y="0"/>
                      </a:cubicBezTo>
                      <a:cubicBezTo>
                        <a:pt x="14" y="0"/>
                        <a:pt x="10" y="0"/>
                        <a:pt x="7" y="0"/>
                      </a:cubicBezTo>
                      <a:cubicBezTo>
                        <a:pt x="6" y="0"/>
                        <a:pt x="6" y="2"/>
                        <a:pt x="7" y="2"/>
                      </a:cubicBezTo>
                      <a:cubicBezTo>
                        <a:pt x="10" y="2"/>
                        <a:pt x="14" y="2"/>
                        <a:pt x="17" y="2"/>
                      </a:cubicBezTo>
                      <a:cubicBezTo>
                        <a:pt x="17" y="1"/>
                        <a:pt x="17" y="1"/>
                        <a:pt x="16" y="0"/>
                      </a:cubicBezTo>
                      <a:cubicBezTo>
                        <a:pt x="13" y="4"/>
                        <a:pt x="11" y="8"/>
                        <a:pt x="8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7" y="11"/>
                        <a:pt x="4" y="10"/>
                        <a:pt x="1" y="10"/>
                      </a:cubicBezTo>
                      <a:cubicBezTo>
                        <a:pt x="1" y="10"/>
                        <a:pt x="2" y="11"/>
                        <a:pt x="2" y="11"/>
                      </a:cubicBezTo>
                      <a:cubicBezTo>
                        <a:pt x="4" y="8"/>
                        <a:pt x="7" y="5"/>
                        <a:pt x="8" y="1"/>
                      </a:cubicBezTo>
                      <a:cubicBezTo>
                        <a:pt x="8" y="0"/>
                        <a:pt x="6" y="0"/>
                        <a:pt x="6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8" name="Freeform 194"/>
                <p:cNvSpPr>
                  <a:spLocks/>
                </p:cNvSpPr>
                <p:nvPr/>
              </p:nvSpPr>
              <p:spPr bwMode="auto">
                <a:xfrm>
                  <a:off x="3541713" y="1379764"/>
                  <a:ext cx="92075" cy="60325"/>
                </a:xfrm>
                <a:custGeom>
                  <a:avLst/>
                  <a:gdLst>
                    <a:gd name="T0" fmla="*/ 10 w 24"/>
                    <a:gd name="T1" fmla="*/ 2 h 16"/>
                    <a:gd name="T2" fmla="*/ 22 w 24"/>
                    <a:gd name="T3" fmla="*/ 7 h 16"/>
                    <a:gd name="T4" fmla="*/ 22 w 24"/>
                    <a:gd name="T5" fmla="*/ 5 h 16"/>
                    <a:gd name="T6" fmla="*/ 10 w 24"/>
                    <a:gd name="T7" fmla="*/ 11 h 16"/>
                    <a:gd name="T8" fmla="*/ 2 w 24"/>
                    <a:gd name="T9" fmla="*/ 1 h 16"/>
                    <a:gd name="T10" fmla="*/ 1 w 24"/>
                    <a:gd name="T11" fmla="*/ 3 h 16"/>
                    <a:gd name="T12" fmla="*/ 10 w 24"/>
                    <a:gd name="T13" fmla="*/ 2 h 16"/>
                    <a:gd name="T14" fmla="*/ 10 w 24"/>
                    <a:gd name="T15" fmla="*/ 0 h 16"/>
                    <a:gd name="T16" fmla="*/ 1 w 24"/>
                    <a:gd name="T17" fmla="*/ 1 h 16"/>
                    <a:gd name="T18" fmla="*/ 1 w 24"/>
                    <a:gd name="T19" fmla="*/ 2 h 16"/>
                    <a:gd name="T20" fmla="*/ 11 w 24"/>
                    <a:gd name="T21" fmla="*/ 14 h 16"/>
                    <a:gd name="T22" fmla="*/ 23 w 24"/>
                    <a:gd name="T23" fmla="*/ 7 h 16"/>
                    <a:gd name="T24" fmla="*/ 22 w 24"/>
                    <a:gd name="T25" fmla="*/ 5 h 16"/>
                    <a:gd name="T26" fmla="*/ 11 w 24"/>
                    <a:gd name="T27" fmla="*/ 1 h 16"/>
                    <a:gd name="T28" fmla="*/ 10 w 24"/>
                    <a:gd name="T2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4" h="16">
                      <a:moveTo>
                        <a:pt x="10" y="2"/>
                      </a:moveTo>
                      <a:cubicBezTo>
                        <a:pt x="13" y="5"/>
                        <a:pt x="18" y="6"/>
                        <a:pt x="22" y="7"/>
                      </a:cubicBezTo>
                      <a:cubicBezTo>
                        <a:pt x="22" y="6"/>
                        <a:pt x="22" y="6"/>
                        <a:pt x="22" y="5"/>
                      </a:cubicBezTo>
                      <a:cubicBezTo>
                        <a:pt x="18" y="8"/>
                        <a:pt x="15" y="15"/>
                        <a:pt x="10" y="11"/>
                      </a:cubicBezTo>
                      <a:cubicBezTo>
                        <a:pt x="7" y="9"/>
                        <a:pt x="4" y="5"/>
                        <a:pt x="2" y="1"/>
                      </a:cubicBezTo>
                      <a:cubicBezTo>
                        <a:pt x="2" y="2"/>
                        <a:pt x="2" y="2"/>
                        <a:pt x="1" y="3"/>
                      </a:cubicBezTo>
                      <a:cubicBezTo>
                        <a:pt x="4" y="2"/>
                        <a:pt x="7" y="2"/>
                        <a:pt x="10" y="2"/>
                      </a:cubicBezTo>
                      <a:cubicBezTo>
                        <a:pt x="11" y="2"/>
                        <a:pt x="11" y="0"/>
                        <a:pt x="10" y="0"/>
                      </a:cubicBezTo>
                      <a:cubicBezTo>
                        <a:pt x="7" y="1"/>
                        <a:pt x="4" y="1"/>
                        <a:pt x="1" y="1"/>
                      </a:cubicBezTo>
                      <a:cubicBezTo>
                        <a:pt x="1" y="1"/>
                        <a:pt x="0" y="2"/>
                        <a:pt x="1" y="2"/>
                      </a:cubicBezTo>
                      <a:cubicBezTo>
                        <a:pt x="3" y="6"/>
                        <a:pt x="6" y="12"/>
                        <a:pt x="11" y="14"/>
                      </a:cubicBezTo>
                      <a:cubicBezTo>
                        <a:pt x="16" y="16"/>
                        <a:pt x="20" y="9"/>
                        <a:pt x="23" y="7"/>
                      </a:cubicBezTo>
                      <a:cubicBezTo>
                        <a:pt x="24" y="6"/>
                        <a:pt x="23" y="5"/>
                        <a:pt x="22" y="5"/>
                      </a:cubicBezTo>
                      <a:cubicBezTo>
                        <a:pt x="18" y="5"/>
                        <a:pt x="14" y="3"/>
                        <a:pt x="11" y="1"/>
                      </a:cubicBezTo>
                      <a:cubicBezTo>
                        <a:pt x="10" y="0"/>
                        <a:pt x="9" y="1"/>
                        <a:pt x="10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9" name="Freeform 195"/>
                <p:cNvSpPr>
                  <a:spLocks/>
                </p:cNvSpPr>
                <p:nvPr/>
              </p:nvSpPr>
              <p:spPr bwMode="auto">
                <a:xfrm>
                  <a:off x="3306763" y="1490889"/>
                  <a:ext cx="374650" cy="90488"/>
                </a:xfrm>
                <a:custGeom>
                  <a:avLst/>
                  <a:gdLst>
                    <a:gd name="T0" fmla="*/ 4 w 97"/>
                    <a:gd name="T1" fmla="*/ 6 h 24"/>
                    <a:gd name="T2" fmla="*/ 34 w 97"/>
                    <a:gd name="T3" fmla="*/ 4 h 24"/>
                    <a:gd name="T4" fmla="*/ 58 w 97"/>
                    <a:gd name="T5" fmla="*/ 3 h 24"/>
                    <a:gd name="T6" fmla="*/ 88 w 97"/>
                    <a:gd name="T7" fmla="*/ 2 h 24"/>
                    <a:gd name="T8" fmla="*/ 82 w 97"/>
                    <a:gd name="T9" fmla="*/ 11 h 24"/>
                    <a:gd name="T10" fmla="*/ 72 w 97"/>
                    <a:gd name="T11" fmla="*/ 11 h 24"/>
                    <a:gd name="T12" fmla="*/ 71 w 97"/>
                    <a:gd name="T13" fmla="*/ 12 h 24"/>
                    <a:gd name="T14" fmla="*/ 71 w 97"/>
                    <a:gd name="T15" fmla="*/ 18 h 24"/>
                    <a:gd name="T16" fmla="*/ 54 w 97"/>
                    <a:gd name="T17" fmla="*/ 20 h 24"/>
                    <a:gd name="T18" fmla="*/ 27 w 97"/>
                    <a:gd name="T19" fmla="*/ 19 h 24"/>
                    <a:gd name="T20" fmla="*/ 22 w 97"/>
                    <a:gd name="T21" fmla="*/ 14 h 24"/>
                    <a:gd name="T22" fmla="*/ 5 w 97"/>
                    <a:gd name="T23" fmla="*/ 6 h 24"/>
                    <a:gd name="T24" fmla="*/ 3 w 97"/>
                    <a:gd name="T25" fmla="*/ 5 h 24"/>
                    <a:gd name="T26" fmla="*/ 3 w 97"/>
                    <a:gd name="T27" fmla="*/ 13 h 24"/>
                    <a:gd name="T28" fmla="*/ 26 w 97"/>
                    <a:gd name="T29" fmla="*/ 22 h 24"/>
                    <a:gd name="T30" fmla="*/ 27 w 97"/>
                    <a:gd name="T31" fmla="*/ 23 h 24"/>
                    <a:gd name="T32" fmla="*/ 72 w 97"/>
                    <a:gd name="T33" fmla="*/ 20 h 24"/>
                    <a:gd name="T34" fmla="*/ 73 w 97"/>
                    <a:gd name="T35" fmla="*/ 20 h 24"/>
                    <a:gd name="T36" fmla="*/ 77 w 97"/>
                    <a:gd name="T37" fmla="*/ 13 h 24"/>
                    <a:gd name="T38" fmla="*/ 89 w 97"/>
                    <a:gd name="T39" fmla="*/ 12 h 24"/>
                    <a:gd name="T40" fmla="*/ 93 w 97"/>
                    <a:gd name="T41" fmla="*/ 2 h 24"/>
                    <a:gd name="T42" fmla="*/ 92 w 97"/>
                    <a:gd name="T43" fmla="*/ 1 h 24"/>
                    <a:gd name="T44" fmla="*/ 44 w 97"/>
                    <a:gd name="T45" fmla="*/ 2 h 24"/>
                    <a:gd name="T46" fmla="*/ 4 w 97"/>
                    <a:gd name="T47" fmla="*/ 4 h 24"/>
                    <a:gd name="T48" fmla="*/ 4 w 97"/>
                    <a:gd name="T49" fmla="*/ 6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7" h="24">
                      <a:moveTo>
                        <a:pt x="4" y="6"/>
                      </a:moveTo>
                      <a:cubicBezTo>
                        <a:pt x="14" y="3"/>
                        <a:pt x="24" y="4"/>
                        <a:pt x="34" y="4"/>
                      </a:cubicBezTo>
                      <a:cubicBezTo>
                        <a:pt x="42" y="4"/>
                        <a:pt x="50" y="4"/>
                        <a:pt x="58" y="3"/>
                      </a:cubicBezTo>
                      <a:cubicBezTo>
                        <a:pt x="68" y="2"/>
                        <a:pt x="78" y="2"/>
                        <a:pt x="88" y="2"/>
                      </a:cubicBezTo>
                      <a:cubicBezTo>
                        <a:pt x="97" y="3"/>
                        <a:pt x="87" y="11"/>
                        <a:pt x="82" y="11"/>
                      </a:cubicBezTo>
                      <a:cubicBezTo>
                        <a:pt x="79" y="11"/>
                        <a:pt x="76" y="11"/>
                        <a:pt x="72" y="11"/>
                      </a:cubicBezTo>
                      <a:cubicBezTo>
                        <a:pt x="72" y="11"/>
                        <a:pt x="71" y="12"/>
                        <a:pt x="71" y="12"/>
                      </a:cubicBezTo>
                      <a:cubicBezTo>
                        <a:pt x="71" y="14"/>
                        <a:pt x="71" y="16"/>
                        <a:pt x="71" y="18"/>
                      </a:cubicBezTo>
                      <a:cubicBezTo>
                        <a:pt x="71" y="21"/>
                        <a:pt x="56" y="20"/>
                        <a:pt x="54" y="20"/>
                      </a:cubicBezTo>
                      <a:cubicBezTo>
                        <a:pt x="49" y="20"/>
                        <a:pt x="30" y="24"/>
                        <a:pt x="27" y="19"/>
                      </a:cubicBezTo>
                      <a:cubicBezTo>
                        <a:pt x="26" y="16"/>
                        <a:pt x="25" y="15"/>
                        <a:pt x="22" y="14"/>
                      </a:cubicBezTo>
                      <a:cubicBezTo>
                        <a:pt x="18" y="12"/>
                        <a:pt x="0" y="16"/>
                        <a:pt x="5" y="6"/>
                      </a:cubicBezTo>
                      <a:cubicBezTo>
                        <a:pt x="5" y="5"/>
                        <a:pt x="4" y="4"/>
                        <a:pt x="3" y="5"/>
                      </a:cubicBezTo>
                      <a:cubicBezTo>
                        <a:pt x="2" y="7"/>
                        <a:pt x="0" y="11"/>
                        <a:pt x="3" y="13"/>
                      </a:cubicBezTo>
                      <a:cubicBezTo>
                        <a:pt x="11" y="17"/>
                        <a:pt x="23" y="10"/>
                        <a:pt x="26" y="22"/>
                      </a:cubicBezTo>
                      <a:cubicBezTo>
                        <a:pt x="27" y="23"/>
                        <a:pt x="27" y="23"/>
                        <a:pt x="27" y="23"/>
                      </a:cubicBezTo>
                      <a:cubicBezTo>
                        <a:pt x="42" y="22"/>
                        <a:pt x="58" y="24"/>
                        <a:pt x="72" y="20"/>
                      </a:cubicBezTo>
                      <a:cubicBezTo>
                        <a:pt x="72" y="20"/>
                        <a:pt x="73" y="20"/>
                        <a:pt x="73" y="20"/>
                      </a:cubicBezTo>
                      <a:cubicBezTo>
                        <a:pt x="73" y="16"/>
                        <a:pt x="72" y="13"/>
                        <a:pt x="77" y="13"/>
                      </a:cubicBezTo>
                      <a:cubicBezTo>
                        <a:pt x="81" y="13"/>
                        <a:pt x="85" y="13"/>
                        <a:pt x="89" y="12"/>
                      </a:cubicBezTo>
                      <a:cubicBezTo>
                        <a:pt x="95" y="11"/>
                        <a:pt x="93" y="6"/>
                        <a:pt x="93" y="2"/>
                      </a:cubicBezTo>
                      <a:cubicBezTo>
                        <a:pt x="93" y="1"/>
                        <a:pt x="92" y="1"/>
                        <a:pt x="92" y="1"/>
                      </a:cubicBezTo>
                      <a:cubicBezTo>
                        <a:pt x="76" y="0"/>
                        <a:pt x="60" y="2"/>
                        <a:pt x="44" y="2"/>
                      </a:cubicBezTo>
                      <a:cubicBezTo>
                        <a:pt x="31" y="3"/>
                        <a:pt x="17" y="1"/>
                        <a:pt x="4" y="4"/>
                      </a:cubicBezTo>
                      <a:cubicBezTo>
                        <a:pt x="3" y="5"/>
                        <a:pt x="3" y="6"/>
                        <a:pt x="4" y="6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Freeform 202"/>
                <p:cNvSpPr>
                  <a:spLocks/>
                </p:cNvSpPr>
                <p:nvPr/>
              </p:nvSpPr>
              <p:spPr bwMode="auto">
                <a:xfrm>
                  <a:off x="3349625" y="1497239"/>
                  <a:ext cx="350838" cy="206375"/>
                </a:xfrm>
                <a:custGeom>
                  <a:avLst/>
                  <a:gdLst>
                    <a:gd name="T0" fmla="*/ 77 w 91"/>
                    <a:gd name="T1" fmla="*/ 9 h 54"/>
                    <a:gd name="T2" fmla="*/ 77 w 91"/>
                    <a:gd name="T3" fmla="*/ 32 h 54"/>
                    <a:gd name="T4" fmla="*/ 55 w 91"/>
                    <a:gd name="T5" fmla="*/ 38 h 54"/>
                    <a:gd name="T6" fmla="*/ 1 w 91"/>
                    <a:gd name="T7" fmla="*/ 39 h 54"/>
                    <a:gd name="T8" fmla="*/ 0 w 91"/>
                    <a:gd name="T9" fmla="*/ 40 h 54"/>
                    <a:gd name="T10" fmla="*/ 8 w 91"/>
                    <a:gd name="T11" fmla="*/ 51 h 54"/>
                    <a:gd name="T12" fmla="*/ 23 w 91"/>
                    <a:gd name="T13" fmla="*/ 53 h 54"/>
                    <a:gd name="T14" fmla="*/ 87 w 91"/>
                    <a:gd name="T15" fmla="*/ 48 h 54"/>
                    <a:gd name="T16" fmla="*/ 88 w 91"/>
                    <a:gd name="T17" fmla="*/ 47 h 54"/>
                    <a:gd name="T18" fmla="*/ 83 w 91"/>
                    <a:gd name="T19" fmla="*/ 1 h 54"/>
                    <a:gd name="T20" fmla="*/ 81 w 91"/>
                    <a:gd name="T21" fmla="*/ 2 h 54"/>
                    <a:gd name="T22" fmla="*/ 86 w 91"/>
                    <a:gd name="T23" fmla="*/ 45 h 54"/>
                    <a:gd name="T24" fmla="*/ 31 w 91"/>
                    <a:gd name="T25" fmla="*/ 51 h 54"/>
                    <a:gd name="T26" fmla="*/ 6 w 91"/>
                    <a:gd name="T27" fmla="*/ 47 h 54"/>
                    <a:gd name="T28" fmla="*/ 5 w 91"/>
                    <a:gd name="T29" fmla="*/ 40 h 54"/>
                    <a:gd name="T30" fmla="*/ 20 w 91"/>
                    <a:gd name="T31" fmla="*/ 40 h 54"/>
                    <a:gd name="T32" fmla="*/ 78 w 91"/>
                    <a:gd name="T33" fmla="*/ 39 h 54"/>
                    <a:gd name="T34" fmla="*/ 79 w 91"/>
                    <a:gd name="T35" fmla="*/ 38 h 54"/>
                    <a:gd name="T36" fmla="*/ 79 w 91"/>
                    <a:gd name="T37" fmla="*/ 9 h 54"/>
                    <a:gd name="T38" fmla="*/ 77 w 91"/>
                    <a:gd name="T39" fmla="*/ 9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1" h="54">
                      <a:moveTo>
                        <a:pt x="77" y="9"/>
                      </a:moveTo>
                      <a:cubicBezTo>
                        <a:pt x="77" y="17"/>
                        <a:pt x="77" y="24"/>
                        <a:pt x="77" y="32"/>
                      </a:cubicBezTo>
                      <a:cubicBezTo>
                        <a:pt x="77" y="40"/>
                        <a:pt x="62" y="37"/>
                        <a:pt x="55" y="38"/>
                      </a:cubicBezTo>
                      <a:cubicBezTo>
                        <a:pt x="37" y="38"/>
                        <a:pt x="19" y="38"/>
                        <a:pt x="1" y="39"/>
                      </a:cubicBezTo>
                      <a:cubicBezTo>
                        <a:pt x="0" y="39"/>
                        <a:pt x="0" y="39"/>
                        <a:pt x="0" y="40"/>
                      </a:cubicBezTo>
                      <a:cubicBezTo>
                        <a:pt x="3" y="44"/>
                        <a:pt x="4" y="48"/>
                        <a:pt x="8" y="51"/>
                      </a:cubicBezTo>
                      <a:cubicBezTo>
                        <a:pt x="11" y="54"/>
                        <a:pt x="19" y="53"/>
                        <a:pt x="23" y="53"/>
                      </a:cubicBezTo>
                      <a:cubicBezTo>
                        <a:pt x="45" y="53"/>
                        <a:pt x="66" y="50"/>
                        <a:pt x="87" y="48"/>
                      </a:cubicBezTo>
                      <a:cubicBezTo>
                        <a:pt x="88" y="48"/>
                        <a:pt x="88" y="48"/>
                        <a:pt x="88" y="47"/>
                      </a:cubicBezTo>
                      <a:cubicBezTo>
                        <a:pt x="89" y="32"/>
                        <a:pt x="91" y="14"/>
                        <a:pt x="83" y="1"/>
                      </a:cubicBezTo>
                      <a:cubicBezTo>
                        <a:pt x="82" y="0"/>
                        <a:pt x="81" y="1"/>
                        <a:pt x="81" y="2"/>
                      </a:cubicBezTo>
                      <a:cubicBezTo>
                        <a:pt x="89" y="14"/>
                        <a:pt x="87" y="31"/>
                        <a:pt x="86" y="45"/>
                      </a:cubicBezTo>
                      <a:cubicBezTo>
                        <a:pt x="86" y="50"/>
                        <a:pt x="37" y="51"/>
                        <a:pt x="31" y="51"/>
                      </a:cubicBezTo>
                      <a:cubicBezTo>
                        <a:pt x="24" y="51"/>
                        <a:pt x="11" y="53"/>
                        <a:pt x="6" y="47"/>
                      </a:cubicBezTo>
                      <a:cubicBezTo>
                        <a:pt x="5" y="45"/>
                        <a:pt x="1" y="40"/>
                        <a:pt x="5" y="40"/>
                      </a:cubicBezTo>
                      <a:cubicBezTo>
                        <a:pt x="10" y="40"/>
                        <a:pt x="15" y="40"/>
                        <a:pt x="20" y="40"/>
                      </a:cubicBezTo>
                      <a:cubicBezTo>
                        <a:pt x="40" y="40"/>
                        <a:pt x="59" y="39"/>
                        <a:pt x="78" y="39"/>
                      </a:cubicBezTo>
                      <a:cubicBezTo>
                        <a:pt x="79" y="39"/>
                        <a:pt x="79" y="38"/>
                        <a:pt x="79" y="38"/>
                      </a:cubicBezTo>
                      <a:cubicBezTo>
                        <a:pt x="79" y="28"/>
                        <a:pt x="79" y="19"/>
                        <a:pt x="79" y="9"/>
                      </a:cubicBezTo>
                      <a:cubicBezTo>
                        <a:pt x="79" y="8"/>
                        <a:pt x="77" y="8"/>
                        <a:pt x="77" y="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Freeform 203"/>
                <p:cNvSpPr>
                  <a:spLocks/>
                </p:cNvSpPr>
                <p:nvPr/>
              </p:nvSpPr>
              <p:spPr bwMode="auto">
                <a:xfrm>
                  <a:off x="3557588" y="1586139"/>
                  <a:ext cx="100013" cy="19050"/>
                </a:xfrm>
                <a:custGeom>
                  <a:avLst/>
                  <a:gdLst>
                    <a:gd name="T0" fmla="*/ 24 w 26"/>
                    <a:gd name="T1" fmla="*/ 0 h 5"/>
                    <a:gd name="T2" fmla="*/ 2 w 26"/>
                    <a:gd name="T3" fmla="*/ 2 h 5"/>
                    <a:gd name="T4" fmla="*/ 2 w 26"/>
                    <a:gd name="T5" fmla="*/ 5 h 5"/>
                    <a:gd name="T6" fmla="*/ 24 w 26"/>
                    <a:gd name="T7" fmla="*/ 3 h 5"/>
                    <a:gd name="T8" fmla="*/ 24 w 26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5">
                      <a:moveTo>
                        <a:pt x="24" y="0"/>
                      </a:moveTo>
                      <a:cubicBezTo>
                        <a:pt x="17" y="1"/>
                        <a:pt x="9" y="2"/>
                        <a:pt x="2" y="2"/>
                      </a:cubicBezTo>
                      <a:cubicBezTo>
                        <a:pt x="0" y="2"/>
                        <a:pt x="0" y="5"/>
                        <a:pt x="2" y="5"/>
                      </a:cubicBezTo>
                      <a:cubicBezTo>
                        <a:pt x="9" y="4"/>
                        <a:pt x="17" y="4"/>
                        <a:pt x="24" y="3"/>
                      </a:cubicBezTo>
                      <a:cubicBezTo>
                        <a:pt x="26" y="3"/>
                        <a:pt x="26" y="0"/>
                        <a:pt x="24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Freeform 228"/>
                <p:cNvSpPr>
                  <a:spLocks/>
                </p:cNvSpPr>
                <p:nvPr/>
              </p:nvSpPr>
              <p:spPr bwMode="auto">
                <a:xfrm>
                  <a:off x="3530600" y="1059089"/>
                  <a:ext cx="238125" cy="519113"/>
                </a:xfrm>
                <a:custGeom>
                  <a:avLst/>
                  <a:gdLst>
                    <a:gd name="T0" fmla="*/ 0 w 62"/>
                    <a:gd name="T1" fmla="*/ 3 h 136"/>
                    <a:gd name="T2" fmla="*/ 4 w 62"/>
                    <a:gd name="T3" fmla="*/ 22 h 136"/>
                    <a:gd name="T4" fmla="*/ 12 w 62"/>
                    <a:gd name="T5" fmla="*/ 24 h 136"/>
                    <a:gd name="T6" fmla="*/ 43 w 62"/>
                    <a:gd name="T7" fmla="*/ 32 h 136"/>
                    <a:gd name="T8" fmla="*/ 46 w 62"/>
                    <a:gd name="T9" fmla="*/ 57 h 136"/>
                    <a:gd name="T10" fmla="*/ 35 w 62"/>
                    <a:gd name="T11" fmla="*/ 113 h 136"/>
                    <a:gd name="T12" fmla="*/ 34 w 62"/>
                    <a:gd name="T13" fmla="*/ 114 h 136"/>
                    <a:gd name="T14" fmla="*/ 40 w 62"/>
                    <a:gd name="T15" fmla="*/ 131 h 136"/>
                    <a:gd name="T16" fmla="*/ 49 w 62"/>
                    <a:gd name="T17" fmla="*/ 136 h 136"/>
                    <a:gd name="T18" fmla="*/ 61 w 62"/>
                    <a:gd name="T19" fmla="*/ 126 h 136"/>
                    <a:gd name="T20" fmla="*/ 60 w 62"/>
                    <a:gd name="T21" fmla="*/ 114 h 136"/>
                    <a:gd name="T22" fmla="*/ 61 w 62"/>
                    <a:gd name="T23" fmla="*/ 86 h 136"/>
                    <a:gd name="T24" fmla="*/ 61 w 62"/>
                    <a:gd name="T25" fmla="*/ 47 h 136"/>
                    <a:gd name="T26" fmla="*/ 58 w 62"/>
                    <a:gd name="T27" fmla="*/ 21 h 136"/>
                    <a:gd name="T28" fmla="*/ 1 w 62"/>
                    <a:gd name="T29" fmla="*/ 3 h 136"/>
                    <a:gd name="T30" fmla="*/ 1 w 62"/>
                    <a:gd name="T31" fmla="*/ 5 h 136"/>
                    <a:gd name="T32" fmla="*/ 58 w 62"/>
                    <a:gd name="T33" fmla="*/ 28 h 136"/>
                    <a:gd name="T34" fmla="*/ 59 w 62"/>
                    <a:gd name="T35" fmla="*/ 52 h 136"/>
                    <a:gd name="T36" fmla="*/ 59 w 62"/>
                    <a:gd name="T37" fmla="*/ 86 h 136"/>
                    <a:gd name="T38" fmla="*/ 59 w 62"/>
                    <a:gd name="T39" fmla="*/ 118 h 136"/>
                    <a:gd name="T40" fmla="*/ 47 w 62"/>
                    <a:gd name="T41" fmla="*/ 134 h 136"/>
                    <a:gd name="T42" fmla="*/ 41 w 62"/>
                    <a:gd name="T43" fmla="*/ 129 h 136"/>
                    <a:gd name="T44" fmla="*/ 36 w 62"/>
                    <a:gd name="T45" fmla="*/ 115 h 136"/>
                    <a:gd name="T46" fmla="*/ 37 w 62"/>
                    <a:gd name="T47" fmla="*/ 115 h 136"/>
                    <a:gd name="T48" fmla="*/ 40 w 62"/>
                    <a:gd name="T49" fmla="*/ 114 h 136"/>
                    <a:gd name="T50" fmla="*/ 47 w 62"/>
                    <a:gd name="T51" fmla="*/ 90 h 136"/>
                    <a:gd name="T52" fmla="*/ 48 w 62"/>
                    <a:gd name="T53" fmla="*/ 58 h 136"/>
                    <a:gd name="T54" fmla="*/ 40 w 62"/>
                    <a:gd name="T55" fmla="*/ 26 h 136"/>
                    <a:gd name="T56" fmla="*/ 20 w 62"/>
                    <a:gd name="T57" fmla="*/ 22 h 136"/>
                    <a:gd name="T58" fmla="*/ 5 w 62"/>
                    <a:gd name="T59" fmla="*/ 20 h 136"/>
                    <a:gd name="T60" fmla="*/ 2 w 62"/>
                    <a:gd name="T61" fmla="*/ 3 h 136"/>
                    <a:gd name="T62" fmla="*/ 0 w 62"/>
                    <a:gd name="T63" fmla="*/ 3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2" h="136">
                      <a:moveTo>
                        <a:pt x="0" y="3"/>
                      </a:moveTo>
                      <a:cubicBezTo>
                        <a:pt x="0" y="10"/>
                        <a:pt x="1" y="16"/>
                        <a:pt x="4" y="22"/>
                      </a:cubicBezTo>
                      <a:cubicBezTo>
                        <a:pt x="5" y="25"/>
                        <a:pt x="11" y="24"/>
                        <a:pt x="12" y="24"/>
                      </a:cubicBezTo>
                      <a:cubicBezTo>
                        <a:pt x="23" y="23"/>
                        <a:pt x="37" y="21"/>
                        <a:pt x="43" y="32"/>
                      </a:cubicBezTo>
                      <a:cubicBezTo>
                        <a:pt x="47" y="39"/>
                        <a:pt x="46" y="49"/>
                        <a:pt x="46" y="57"/>
                      </a:cubicBezTo>
                      <a:cubicBezTo>
                        <a:pt x="46" y="65"/>
                        <a:pt x="48" y="117"/>
                        <a:pt x="35" y="113"/>
                      </a:cubicBezTo>
                      <a:cubicBezTo>
                        <a:pt x="35" y="113"/>
                        <a:pt x="34" y="114"/>
                        <a:pt x="34" y="114"/>
                      </a:cubicBezTo>
                      <a:cubicBezTo>
                        <a:pt x="36" y="120"/>
                        <a:pt x="38" y="126"/>
                        <a:pt x="40" y="131"/>
                      </a:cubicBezTo>
                      <a:cubicBezTo>
                        <a:pt x="42" y="136"/>
                        <a:pt x="44" y="136"/>
                        <a:pt x="49" y="136"/>
                      </a:cubicBezTo>
                      <a:cubicBezTo>
                        <a:pt x="55" y="135"/>
                        <a:pt x="59" y="132"/>
                        <a:pt x="61" y="126"/>
                      </a:cubicBezTo>
                      <a:cubicBezTo>
                        <a:pt x="62" y="122"/>
                        <a:pt x="61" y="118"/>
                        <a:pt x="60" y="114"/>
                      </a:cubicBezTo>
                      <a:cubicBezTo>
                        <a:pt x="60" y="104"/>
                        <a:pt x="61" y="95"/>
                        <a:pt x="61" y="86"/>
                      </a:cubicBezTo>
                      <a:cubicBezTo>
                        <a:pt x="61" y="73"/>
                        <a:pt x="61" y="60"/>
                        <a:pt x="61" y="47"/>
                      </a:cubicBezTo>
                      <a:cubicBezTo>
                        <a:pt x="61" y="39"/>
                        <a:pt x="61" y="29"/>
                        <a:pt x="58" y="21"/>
                      </a:cubicBezTo>
                      <a:cubicBezTo>
                        <a:pt x="48" y="0"/>
                        <a:pt x="20" y="5"/>
                        <a:pt x="1" y="3"/>
                      </a:cubicBezTo>
                      <a:cubicBezTo>
                        <a:pt x="0" y="3"/>
                        <a:pt x="0" y="4"/>
                        <a:pt x="1" y="5"/>
                      </a:cubicBezTo>
                      <a:cubicBezTo>
                        <a:pt x="22" y="7"/>
                        <a:pt x="51" y="2"/>
                        <a:pt x="58" y="28"/>
                      </a:cubicBezTo>
                      <a:cubicBezTo>
                        <a:pt x="60" y="36"/>
                        <a:pt x="59" y="44"/>
                        <a:pt x="59" y="52"/>
                      </a:cubicBezTo>
                      <a:cubicBezTo>
                        <a:pt x="59" y="63"/>
                        <a:pt x="59" y="75"/>
                        <a:pt x="59" y="86"/>
                      </a:cubicBezTo>
                      <a:cubicBezTo>
                        <a:pt x="59" y="97"/>
                        <a:pt x="58" y="108"/>
                        <a:pt x="59" y="118"/>
                      </a:cubicBezTo>
                      <a:cubicBezTo>
                        <a:pt x="60" y="127"/>
                        <a:pt x="56" y="133"/>
                        <a:pt x="47" y="134"/>
                      </a:cubicBezTo>
                      <a:cubicBezTo>
                        <a:pt x="42" y="135"/>
                        <a:pt x="42" y="133"/>
                        <a:pt x="41" y="129"/>
                      </a:cubicBezTo>
                      <a:cubicBezTo>
                        <a:pt x="40" y="124"/>
                        <a:pt x="38" y="120"/>
                        <a:pt x="36" y="115"/>
                      </a:cubicBezTo>
                      <a:cubicBezTo>
                        <a:pt x="36" y="114"/>
                        <a:pt x="35" y="116"/>
                        <a:pt x="37" y="115"/>
                      </a:cubicBezTo>
                      <a:cubicBezTo>
                        <a:pt x="38" y="115"/>
                        <a:pt x="39" y="115"/>
                        <a:pt x="40" y="114"/>
                      </a:cubicBezTo>
                      <a:cubicBezTo>
                        <a:pt x="46" y="109"/>
                        <a:pt x="46" y="98"/>
                        <a:pt x="47" y="90"/>
                      </a:cubicBezTo>
                      <a:cubicBezTo>
                        <a:pt x="48" y="80"/>
                        <a:pt x="48" y="69"/>
                        <a:pt x="48" y="58"/>
                      </a:cubicBezTo>
                      <a:cubicBezTo>
                        <a:pt x="48" y="48"/>
                        <a:pt x="49" y="34"/>
                        <a:pt x="40" y="26"/>
                      </a:cubicBezTo>
                      <a:cubicBezTo>
                        <a:pt x="35" y="21"/>
                        <a:pt x="26" y="22"/>
                        <a:pt x="20" y="22"/>
                      </a:cubicBezTo>
                      <a:cubicBezTo>
                        <a:pt x="17" y="22"/>
                        <a:pt x="6" y="24"/>
                        <a:pt x="5" y="20"/>
                      </a:cubicBezTo>
                      <a:cubicBezTo>
                        <a:pt x="3" y="15"/>
                        <a:pt x="2" y="9"/>
                        <a:pt x="2" y="3"/>
                      </a:cubicBezTo>
                      <a:cubicBezTo>
                        <a:pt x="1" y="2"/>
                        <a:pt x="0" y="2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3" name="Freeform 229"/>
                <p:cNvSpPr>
                  <a:spLocks/>
                </p:cNvSpPr>
                <p:nvPr/>
              </p:nvSpPr>
              <p:spPr bwMode="auto">
                <a:xfrm>
                  <a:off x="3414713" y="1159102"/>
                  <a:ext cx="50800" cy="3175"/>
                </a:xfrm>
                <a:custGeom>
                  <a:avLst/>
                  <a:gdLst>
                    <a:gd name="T0" fmla="*/ 1 w 13"/>
                    <a:gd name="T1" fmla="*/ 1 h 1"/>
                    <a:gd name="T2" fmla="*/ 13 w 13"/>
                    <a:gd name="T3" fmla="*/ 0 h 1"/>
                    <a:gd name="T4" fmla="*/ 13 w 13"/>
                    <a:gd name="T5" fmla="*/ 0 h 1"/>
                    <a:gd name="T6" fmla="*/ 1 w 13"/>
                    <a:gd name="T7" fmla="*/ 1 h 1"/>
                    <a:gd name="T8" fmla="*/ 1 w 1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">
                      <a:moveTo>
                        <a:pt x="1" y="1"/>
                      </a:moveTo>
                      <a:cubicBezTo>
                        <a:pt x="5" y="1"/>
                        <a:pt x="9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9" y="0"/>
                        <a:pt x="5" y="0"/>
                        <a:pt x="1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4" name="Freeform 230"/>
                <p:cNvSpPr>
                  <a:spLocks/>
                </p:cNvSpPr>
                <p:nvPr/>
              </p:nvSpPr>
              <p:spPr bwMode="auto">
                <a:xfrm>
                  <a:off x="3417888" y="1178152"/>
                  <a:ext cx="39688" cy="7938"/>
                </a:xfrm>
                <a:custGeom>
                  <a:avLst/>
                  <a:gdLst>
                    <a:gd name="T0" fmla="*/ 0 w 10"/>
                    <a:gd name="T1" fmla="*/ 2 h 2"/>
                    <a:gd name="T2" fmla="*/ 9 w 10"/>
                    <a:gd name="T3" fmla="*/ 1 h 2"/>
                    <a:gd name="T4" fmla="*/ 9 w 10"/>
                    <a:gd name="T5" fmla="*/ 0 h 2"/>
                    <a:gd name="T6" fmla="*/ 0 w 10"/>
                    <a:gd name="T7" fmla="*/ 1 h 2"/>
                    <a:gd name="T8" fmla="*/ 0 w 10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">
                      <a:moveTo>
                        <a:pt x="0" y="2"/>
                      </a:moveTo>
                      <a:cubicBezTo>
                        <a:pt x="3" y="1"/>
                        <a:pt x="6" y="1"/>
                        <a:pt x="9" y="1"/>
                      </a:cubicBezTo>
                      <a:cubicBezTo>
                        <a:pt x="10" y="1"/>
                        <a:pt x="10" y="0"/>
                        <a:pt x="9" y="0"/>
                      </a:cubicBezTo>
                      <a:cubicBezTo>
                        <a:pt x="6" y="1"/>
                        <a:pt x="3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5" name="Freeform 231"/>
                <p:cNvSpPr>
                  <a:spLocks/>
                </p:cNvSpPr>
                <p:nvPr/>
              </p:nvSpPr>
              <p:spPr bwMode="auto">
                <a:xfrm>
                  <a:off x="3414713" y="1192439"/>
                  <a:ext cx="42863" cy="4763"/>
                </a:xfrm>
                <a:custGeom>
                  <a:avLst/>
                  <a:gdLst>
                    <a:gd name="T0" fmla="*/ 1 w 11"/>
                    <a:gd name="T1" fmla="*/ 1 h 1"/>
                    <a:gd name="T2" fmla="*/ 10 w 11"/>
                    <a:gd name="T3" fmla="*/ 1 h 1"/>
                    <a:gd name="T4" fmla="*/ 10 w 11"/>
                    <a:gd name="T5" fmla="*/ 0 h 1"/>
                    <a:gd name="T6" fmla="*/ 1 w 11"/>
                    <a:gd name="T7" fmla="*/ 1 h 1"/>
                    <a:gd name="T8" fmla="*/ 1 w 1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">
                      <a:moveTo>
                        <a:pt x="1" y="1"/>
                      </a:moveTo>
                      <a:cubicBezTo>
                        <a:pt x="4" y="1"/>
                        <a:pt x="7" y="1"/>
                        <a:pt x="10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7" y="1"/>
                        <a:pt x="4" y="0"/>
                        <a:pt x="1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Freeform 233"/>
                <p:cNvSpPr>
                  <a:spLocks/>
                </p:cNvSpPr>
                <p:nvPr/>
              </p:nvSpPr>
              <p:spPr bwMode="auto">
                <a:xfrm>
                  <a:off x="3414713" y="1227364"/>
                  <a:ext cx="46038" cy="3175"/>
                </a:xfrm>
                <a:custGeom>
                  <a:avLst/>
                  <a:gdLst>
                    <a:gd name="T0" fmla="*/ 1 w 12"/>
                    <a:gd name="T1" fmla="*/ 1 h 1"/>
                    <a:gd name="T2" fmla="*/ 12 w 12"/>
                    <a:gd name="T3" fmla="*/ 0 h 1"/>
                    <a:gd name="T4" fmla="*/ 12 w 12"/>
                    <a:gd name="T5" fmla="*/ 0 h 1"/>
                    <a:gd name="T6" fmla="*/ 1 w 12"/>
                    <a:gd name="T7" fmla="*/ 0 h 1"/>
                    <a:gd name="T8" fmla="*/ 1 w 12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">
                      <a:moveTo>
                        <a:pt x="1" y="1"/>
                      </a:moveTo>
                      <a:cubicBezTo>
                        <a:pt x="5" y="1"/>
                        <a:pt x="8" y="1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8" y="0"/>
                        <a:pt x="4" y="1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Freeform 234"/>
                <p:cNvSpPr>
                  <a:spLocks/>
                </p:cNvSpPr>
                <p:nvPr/>
              </p:nvSpPr>
              <p:spPr bwMode="auto">
                <a:xfrm>
                  <a:off x="3414713" y="1243239"/>
                  <a:ext cx="57150" cy="11113"/>
                </a:xfrm>
                <a:custGeom>
                  <a:avLst/>
                  <a:gdLst>
                    <a:gd name="T0" fmla="*/ 1 w 15"/>
                    <a:gd name="T1" fmla="*/ 3 h 3"/>
                    <a:gd name="T2" fmla="*/ 15 w 15"/>
                    <a:gd name="T3" fmla="*/ 1 h 3"/>
                    <a:gd name="T4" fmla="*/ 15 w 15"/>
                    <a:gd name="T5" fmla="*/ 0 h 3"/>
                    <a:gd name="T6" fmla="*/ 1 w 15"/>
                    <a:gd name="T7" fmla="*/ 2 h 3"/>
                    <a:gd name="T8" fmla="*/ 1 w 15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3">
                      <a:moveTo>
                        <a:pt x="1" y="3"/>
                      </a:moveTo>
                      <a:cubicBezTo>
                        <a:pt x="5" y="2"/>
                        <a:pt x="10" y="1"/>
                        <a:pt x="15" y="1"/>
                      </a:cubicBezTo>
                      <a:cubicBezTo>
                        <a:pt x="15" y="1"/>
                        <a:pt x="15" y="0"/>
                        <a:pt x="15" y="0"/>
                      </a:cubicBezTo>
                      <a:cubicBezTo>
                        <a:pt x="10" y="1"/>
                        <a:pt x="5" y="2"/>
                        <a:pt x="1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8" name="Freeform 235"/>
                <p:cNvSpPr>
                  <a:spLocks/>
                </p:cNvSpPr>
                <p:nvPr/>
              </p:nvSpPr>
              <p:spPr bwMode="auto">
                <a:xfrm>
                  <a:off x="3422650" y="1265464"/>
                  <a:ext cx="42863" cy="7938"/>
                </a:xfrm>
                <a:custGeom>
                  <a:avLst/>
                  <a:gdLst>
                    <a:gd name="T0" fmla="*/ 0 w 11"/>
                    <a:gd name="T1" fmla="*/ 2 h 2"/>
                    <a:gd name="T2" fmla="*/ 11 w 11"/>
                    <a:gd name="T3" fmla="*/ 0 h 2"/>
                    <a:gd name="T4" fmla="*/ 10 w 11"/>
                    <a:gd name="T5" fmla="*/ 0 h 2"/>
                    <a:gd name="T6" fmla="*/ 0 w 11"/>
                    <a:gd name="T7" fmla="*/ 1 h 2"/>
                    <a:gd name="T8" fmla="*/ 0 w 11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2">
                      <a:moveTo>
                        <a:pt x="0" y="2"/>
                      </a:moveTo>
                      <a:cubicBezTo>
                        <a:pt x="3" y="2"/>
                        <a:pt x="7" y="2"/>
                        <a:pt x="11" y="0"/>
                      </a:cubicBezTo>
                      <a:cubicBezTo>
                        <a:pt x="11" y="0"/>
                        <a:pt x="11" y="0"/>
                        <a:pt x="10" y="0"/>
                      </a:cubicBezTo>
                      <a:cubicBezTo>
                        <a:pt x="7" y="1"/>
                        <a:pt x="3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9" name="Freeform 236"/>
                <p:cNvSpPr>
                  <a:spLocks/>
                </p:cNvSpPr>
                <p:nvPr/>
              </p:nvSpPr>
              <p:spPr bwMode="auto">
                <a:xfrm>
                  <a:off x="3417888" y="1281339"/>
                  <a:ext cx="47625" cy="6350"/>
                </a:xfrm>
                <a:custGeom>
                  <a:avLst/>
                  <a:gdLst>
                    <a:gd name="T0" fmla="*/ 1 w 12"/>
                    <a:gd name="T1" fmla="*/ 2 h 2"/>
                    <a:gd name="T2" fmla="*/ 12 w 12"/>
                    <a:gd name="T3" fmla="*/ 1 h 2"/>
                    <a:gd name="T4" fmla="*/ 11 w 12"/>
                    <a:gd name="T5" fmla="*/ 0 h 2"/>
                    <a:gd name="T6" fmla="*/ 1 w 12"/>
                    <a:gd name="T7" fmla="*/ 1 h 2"/>
                    <a:gd name="T8" fmla="*/ 1 w 1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2">
                      <a:moveTo>
                        <a:pt x="1" y="2"/>
                      </a:moveTo>
                      <a:cubicBezTo>
                        <a:pt x="4" y="2"/>
                        <a:pt x="8" y="2"/>
                        <a:pt x="12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8" y="1"/>
                        <a:pt x="4" y="2"/>
                        <a:pt x="1" y="1"/>
                      </a:cubicBezTo>
                      <a:cubicBezTo>
                        <a:pt x="1" y="1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Freeform 237"/>
                <p:cNvSpPr>
                  <a:spLocks/>
                </p:cNvSpPr>
                <p:nvPr/>
              </p:nvSpPr>
              <p:spPr bwMode="auto">
                <a:xfrm>
                  <a:off x="3417888" y="1167039"/>
                  <a:ext cx="34925" cy="6350"/>
                </a:xfrm>
                <a:custGeom>
                  <a:avLst/>
                  <a:gdLst>
                    <a:gd name="T0" fmla="*/ 0 w 9"/>
                    <a:gd name="T1" fmla="*/ 2 h 2"/>
                    <a:gd name="T2" fmla="*/ 8 w 9"/>
                    <a:gd name="T3" fmla="*/ 0 h 2"/>
                    <a:gd name="T4" fmla="*/ 8 w 9"/>
                    <a:gd name="T5" fmla="*/ 0 h 2"/>
                    <a:gd name="T6" fmla="*/ 0 w 9"/>
                    <a:gd name="T7" fmla="*/ 1 h 2"/>
                    <a:gd name="T8" fmla="*/ 0 w 9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">
                      <a:moveTo>
                        <a:pt x="0" y="2"/>
                      </a:moveTo>
                      <a:cubicBezTo>
                        <a:pt x="3" y="1"/>
                        <a:pt x="6" y="1"/>
                        <a:pt x="8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6" y="0"/>
                        <a:pt x="3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Freeform 238"/>
                <p:cNvSpPr>
                  <a:spLocks/>
                </p:cNvSpPr>
                <p:nvPr/>
              </p:nvSpPr>
              <p:spPr bwMode="auto">
                <a:xfrm>
                  <a:off x="3417888" y="1181327"/>
                  <a:ext cx="34925" cy="7938"/>
                </a:xfrm>
                <a:custGeom>
                  <a:avLst/>
                  <a:gdLst>
                    <a:gd name="T0" fmla="*/ 0 w 9"/>
                    <a:gd name="T1" fmla="*/ 2 h 2"/>
                    <a:gd name="T2" fmla="*/ 9 w 9"/>
                    <a:gd name="T3" fmla="*/ 1 h 2"/>
                    <a:gd name="T4" fmla="*/ 9 w 9"/>
                    <a:gd name="T5" fmla="*/ 0 h 2"/>
                    <a:gd name="T6" fmla="*/ 0 w 9"/>
                    <a:gd name="T7" fmla="*/ 1 h 2"/>
                    <a:gd name="T8" fmla="*/ 0 w 9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">
                      <a:moveTo>
                        <a:pt x="0" y="2"/>
                      </a:moveTo>
                      <a:cubicBezTo>
                        <a:pt x="3" y="2"/>
                        <a:pt x="6" y="1"/>
                        <a:pt x="9" y="1"/>
                      </a:cubicBezTo>
                      <a:cubicBezTo>
                        <a:pt x="9" y="1"/>
                        <a:pt x="9" y="0"/>
                        <a:pt x="9" y="0"/>
                      </a:cubicBezTo>
                      <a:cubicBezTo>
                        <a:pt x="6" y="0"/>
                        <a:pt x="3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Freeform 240"/>
                <p:cNvSpPr>
                  <a:spLocks/>
                </p:cNvSpPr>
                <p:nvPr/>
              </p:nvSpPr>
              <p:spPr bwMode="auto">
                <a:xfrm>
                  <a:off x="3417888" y="1200377"/>
                  <a:ext cx="39688" cy="11113"/>
                </a:xfrm>
                <a:custGeom>
                  <a:avLst/>
                  <a:gdLst>
                    <a:gd name="T0" fmla="*/ 1 w 10"/>
                    <a:gd name="T1" fmla="*/ 2 h 3"/>
                    <a:gd name="T2" fmla="*/ 10 w 10"/>
                    <a:gd name="T3" fmla="*/ 0 h 3"/>
                    <a:gd name="T4" fmla="*/ 9 w 10"/>
                    <a:gd name="T5" fmla="*/ 0 h 3"/>
                    <a:gd name="T6" fmla="*/ 1 w 10"/>
                    <a:gd name="T7" fmla="*/ 2 h 3"/>
                    <a:gd name="T8" fmla="*/ 1 w 10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3">
                      <a:moveTo>
                        <a:pt x="1" y="2"/>
                      </a:moveTo>
                      <a:cubicBezTo>
                        <a:pt x="4" y="2"/>
                        <a:pt x="7" y="1"/>
                        <a:pt x="10" y="0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6" y="0"/>
                        <a:pt x="4" y="1"/>
                        <a:pt x="1" y="2"/>
                      </a:cubicBezTo>
                      <a:cubicBezTo>
                        <a:pt x="0" y="2"/>
                        <a:pt x="1" y="3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3" name="Freeform 241"/>
                <p:cNvSpPr>
                  <a:spLocks/>
                </p:cNvSpPr>
                <p:nvPr/>
              </p:nvSpPr>
              <p:spPr bwMode="auto">
                <a:xfrm>
                  <a:off x="3417888" y="1211489"/>
                  <a:ext cx="39688" cy="7938"/>
                </a:xfrm>
                <a:custGeom>
                  <a:avLst/>
                  <a:gdLst>
                    <a:gd name="T0" fmla="*/ 0 w 10"/>
                    <a:gd name="T1" fmla="*/ 1 h 2"/>
                    <a:gd name="T2" fmla="*/ 4 w 10"/>
                    <a:gd name="T3" fmla="*/ 2 h 2"/>
                    <a:gd name="T4" fmla="*/ 10 w 10"/>
                    <a:gd name="T5" fmla="*/ 1 h 2"/>
                    <a:gd name="T6" fmla="*/ 10 w 10"/>
                    <a:gd name="T7" fmla="*/ 0 h 2"/>
                    <a:gd name="T8" fmla="*/ 5 w 10"/>
                    <a:gd name="T9" fmla="*/ 1 h 2"/>
                    <a:gd name="T10" fmla="*/ 1 w 10"/>
                    <a:gd name="T11" fmla="*/ 1 h 2"/>
                    <a:gd name="T12" fmla="*/ 0 w 10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2">
                      <a:moveTo>
                        <a:pt x="0" y="1"/>
                      </a:moveTo>
                      <a:cubicBezTo>
                        <a:pt x="1" y="2"/>
                        <a:pt x="3" y="2"/>
                        <a:pt x="4" y="2"/>
                      </a:cubicBezTo>
                      <a:cubicBezTo>
                        <a:pt x="6" y="2"/>
                        <a:pt x="8" y="1"/>
                        <a:pt x="10" y="1"/>
                      </a:cubicBezTo>
                      <a:cubicBezTo>
                        <a:pt x="10" y="1"/>
                        <a:pt x="10" y="0"/>
                        <a:pt x="10" y="0"/>
                      </a:cubicBezTo>
                      <a:cubicBezTo>
                        <a:pt x="8" y="1"/>
                        <a:pt x="7" y="1"/>
                        <a:pt x="5" y="1"/>
                      </a:cubicBezTo>
                      <a:cubicBezTo>
                        <a:pt x="4" y="1"/>
                        <a:pt x="2" y="2"/>
                        <a:pt x="1" y="1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4" name="Freeform 242"/>
                <p:cNvSpPr>
                  <a:spLocks/>
                </p:cNvSpPr>
                <p:nvPr/>
              </p:nvSpPr>
              <p:spPr bwMode="auto">
                <a:xfrm>
                  <a:off x="3417888" y="1224189"/>
                  <a:ext cx="42863" cy="3175"/>
                </a:xfrm>
                <a:custGeom>
                  <a:avLst/>
                  <a:gdLst>
                    <a:gd name="T0" fmla="*/ 1 w 11"/>
                    <a:gd name="T1" fmla="*/ 1 h 1"/>
                    <a:gd name="T2" fmla="*/ 11 w 11"/>
                    <a:gd name="T3" fmla="*/ 0 h 1"/>
                    <a:gd name="T4" fmla="*/ 11 w 11"/>
                    <a:gd name="T5" fmla="*/ 0 h 1"/>
                    <a:gd name="T6" fmla="*/ 1 w 11"/>
                    <a:gd name="T7" fmla="*/ 1 h 1"/>
                    <a:gd name="T8" fmla="*/ 1 w 1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">
                      <a:moveTo>
                        <a:pt x="1" y="1"/>
                      </a:moveTo>
                      <a:cubicBezTo>
                        <a:pt x="4" y="1"/>
                        <a:pt x="7" y="1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7" y="0"/>
                        <a:pt x="4" y="0"/>
                        <a:pt x="1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Freeform 243"/>
                <p:cNvSpPr>
                  <a:spLocks/>
                </p:cNvSpPr>
                <p:nvPr/>
              </p:nvSpPr>
              <p:spPr bwMode="auto">
                <a:xfrm>
                  <a:off x="3422650" y="1235302"/>
                  <a:ext cx="38100" cy="7938"/>
                </a:xfrm>
                <a:custGeom>
                  <a:avLst/>
                  <a:gdLst>
                    <a:gd name="T0" fmla="*/ 1 w 10"/>
                    <a:gd name="T1" fmla="*/ 2 h 2"/>
                    <a:gd name="T2" fmla="*/ 9 w 10"/>
                    <a:gd name="T3" fmla="*/ 1 h 2"/>
                    <a:gd name="T4" fmla="*/ 9 w 10"/>
                    <a:gd name="T5" fmla="*/ 0 h 2"/>
                    <a:gd name="T6" fmla="*/ 1 w 10"/>
                    <a:gd name="T7" fmla="*/ 1 h 2"/>
                    <a:gd name="T8" fmla="*/ 1 w 10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">
                      <a:moveTo>
                        <a:pt x="1" y="2"/>
                      </a:moveTo>
                      <a:cubicBezTo>
                        <a:pt x="4" y="1"/>
                        <a:pt x="6" y="1"/>
                        <a:pt x="9" y="1"/>
                      </a:cubicBezTo>
                      <a:cubicBezTo>
                        <a:pt x="10" y="1"/>
                        <a:pt x="10" y="0"/>
                        <a:pt x="9" y="0"/>
                      </a:cubicBezTo>
                      <a:cubicBezTo>
                        <a:pt x="6" y="0"/>
                        <a:pt x="4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Freeform 244"/>
                <p:cNvSpPr>
                  <a:spLocks/>
                </p:cNvSpPr>
                <p:nvPr/>
              </p:nvSpPr>
              <p:spPr bwMode="auto">
                <a:xfrm>
                  <a:off x="3417888" y="1249589"/>
                  <a:ext cx="34925" cy="7938"/>
                </a:xfrm>
                <a:custGeom>
                  <a:avLst/>
                  <a:gdLst>
                    <a:gd name="T0" fmla="*/ 1 w 9"/>
                    <a:gd name="T1" fmla="*/ 2 h 2"/>
                    <a:gd name="T2" fmla="*/ 9 w 9"/>
                    <a:gd name="T3" fmla="*/ 1 h 2"/>
                    <a:gd name="T4" fmla="*/ 9 w 9"/>
                    <a:gd name="T5" fmla="*/ 0 h 2"/>
                    <a:gd name="T6" fmla="*/ 1 w 9"/>
                    <a:gd name="T7" fmla="*/ 2 h 2"/>
                    <a:gd name="T8" fmla="*/ 1 w 9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">
                      <a:moveTo>
                        <a:pt x="1" y="2"/>
                      </a:moveTo>
                      <a:cubicBezTo>
                        <a:pt x="4" y="1"/>
                        <a:pt x="6" y="1"/>
                        <a:pt x="9" y="1"/>
                      </a:cubicBezTo>
                      <a:cubicBezTo>
                        <a:pt x="9" y="1"/>
                        <a:pt x="9" y="0"/>
                        <a:pt x="9" y="0"/>
                      </a:cubicBezTo>
                      <a:cubicBezTo>
                        <a:pt x="6" y="0"/>
                        <a:pt x="4" y="1"/>
                        <a:pt x="1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Freeform 245"/>
                <p:cNvSpPr>
                  <a:spLocks/>
                </p:cNvSpPr>
                <p:nvPr/>
              </p:nvSpPr>
              <p:spPr bwMode="auto">
                <a:xfrm>
                  <a:off x="3422650" y="1257527"/>
                  <a:ext cx="38100" cy="7938"/>
                </a:xfrm>
                <a:custGeom>
                  <a:avLst/>
                  <a:gdLst>
                    <a:gd name="T0" fmla="*/ 0 w 10"/>
                    <a:gd name="T1" fmla="*/ 2 h 2"/>
                    <a:gd name="T2" fmla="*/ 9 w 10"/>
                    <a:gd name="T3" fmla="*/ 1 h 2"/>
                    <a:gd name="T4" fmla="*/ 9 w 10"/>
                    <a:gd name="T5" fmla="*/ 0 h 2"/>
                    <a:gd name="T6" fmla="*/ 0 w 10"/>
                    <a:gd name="T7" fmla="*/ 1 h 2"/>
                    <a:gd name="T8" fmla="*/ 0 w 10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">
                      <a:moveTo>
                        <a:pt x="0" y="2"/>
                      </a:moveTo>
                      <a:cubicBezTo>
                        <a:pt x="3" y="1"/>
                        <a:pt x="7" y="1"/>
                        <a:pt x="9" y="1"/>
                      </a:cubicBezTo>
                      <a:cubicBezTo>
                        <a:pt x="10" y="1"/>
                        <a:pt x="10" y="0"/>
                        <a:pt x="9" y="0"/>
                      </a:cubicBezTo>
                      <a:cubicBezTo>
                        <a:pt x="6" y="1"/>
                        <a:pt x="3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8" name="Freeform 246"/>
                <p:cNvSpPr>
                  <a:spLocks/>
                </p:cNvSpPr>
                <p:nvPr/>
              </p:nvSpPr>
              <p:spPr bwMode="auto">
                <a:xfrm>
                  <a:off x="3422650" y="1276577"/>
                  <a:ext cx="38100" cy="7938"/>
                </a:xfrm>
                <a:custGeom>
                  <a:avLst/>
                  <a:gdLst>
                    <a:gd name="T0" fmla="*/ 0 w 10"/>
                    <a:gd name="T1" fmla="*/ 1 h 2"/>
                    <a:gd name="T2" fmla="*/ 9 w 10"/>
                    <a:gd name="T3" fmla="*/ 1 h 2"/>
                    <a:gd name="T4" fmla="*/ 9 w 10"/>
                    <a:gd name="T5" fmla="*/ 0 h 2"/>
                    <a:gd name="T6" fmla="*/ 0 w 10"/>
                    <a:gd name="T7" fmla="*/ 1 h 2"/>
                    <a:gd name="T8" fmla="*/ 0 w 10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">
                      <a:moveTo>
                        <a:pt x="0" y="1"/>
                      </a:moveTo>
                      <a:cubicBezTo>
                        <a:pt x="3" y="2"/>
                        <a:pt x="6" y="1"/>
                        <a:pt x="9" y="1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6" y="0"/>
                        <a:pt x="3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9" name="Freeform 247"/>
                <p:cNvSpPr>
                  <a:spLocks/>
                </p:cNvSpPr>
                <p:nvPr/>
              </p:nvSpPr>
              <p:spPr bwMode="auto">
                <a:xfrm>
                  <a:off x="3422650" y="1292452"/>
                  <a:ext cx="38100" cy="3175"/>
                </a:xfrm>
                <a:custGeom>
                  <a:avLst/>
                  <a:gdLst>
                    <a:gd name="T0" fmla="*/ 1 w 10"/>
                    <a:gd name="T1" fmla="*/ 1 h 1"/>
                    <a:gd name="T2" fmla="*/ 10 w 10"/>
                    <a:gd name="T3" fmla="*/ 0 h 1"/>
                    <a:gd name="T4" fmla="*/ 10 w 10"/>
                    <a:gd name="T5" fmla="*/ 0 h 1"/>
                    <a:gd name="T6" fmla="*/ 1 w 10"/>
                    <a:gd name="T7" fmla="*/ 0 h 1"/>
                    <a:gd name="T8" fmla="*/ 1 w 10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">
                      <a:moveTo>
                        <a:pt x="1" y="1"/>
                      </a:moveTo>
                      <a:cubicBezTo>
                        <a:pt x="4" y="1"/>
                        <a:pt x="7" y="1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0"/>
                        <a:pt x="4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" name="Freeform 248"/>
                <p:cNvSpPr>
                  <a:spLocks/>
                </p:cNvSpPr>
                <p:nvPr/>
              </p:nvSpPr>
              <p:spPr bwMode="auto">
                <a:xfrm>
                  <a:off x="3349625" y="1505177"/>
                  <a:ext cx="3175" cy="11113"/>
                </a:xfrm>
                <a:custGeom>
                  <a:avLst/>
                  <a:gdLst>
                    <a:gd name="T0" fmla="*/ 0 w 1"/>
                    <a:gd name="T1" fmla="*/ 0 h 3"/>
                    <a:gd name="T2" fmla="*/ 0 w 1"/>
                    <a:gd name="T3" fmla="*/ 3 h 3"/>
                    <a:gd name="T4" fmla="*/ 0 w 1"/>
                    <a:gd name="T5" fmla="*/ 3 h 3"/>
                    <a:gd name="T6" fmla="*/ 1 w 1"/>
                    <a:gd name="T7" fmla="*/ 1 h 3"/>
                    <a:gd name="T8" fmla="*/ 0 w 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" name="Freeform 249"/>
                <p:cNvSpPr>
                  <a:spLocks/>
                </p:cNvSpPr>
                <p:nvPr/>
              </p:nvSpPr>
              <p:spPr bwMode="auto">
                <a:xfrm>
                  <a:off x="3352800" y="1505177"/>
                  <a:ext cx="4763" cy="11113"/>
                </a:xfrm>
                <a:custGeom>
                  <a:avLst/>
                  <a:gdLst>
                    <a:gd name="T0" fmla="*/ 0 w 1"/>
                    <a:gd name="T1" fmla="*/ 0 h 3"/>
                    <a:gd name="T2" fmla="*/ 0 w 1"/>
                    <a:gd name="T3" fmla="*/ 2 h 3"/>
                    <a:gd name="T4" fmla="*/ 1 w 1"/>
                    <a:gd name="T5" fmla="*/ 2 h 3"/>
                    <a:gd name="T6" fmla="*/ 1 w 1"/>
                    <a:gd name="T7" fmla="*/ 0 h 3"/>
                    <a:gd name="T8" fmla="*/ 0 w 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3"/>
                        <a:pt x="1" y="3"/>
                        <a:pt x="1" y="2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" name="Freeform 250"/>
                <p:cNvSpPr>
                  <a:spLocks/>
                </p:cNvSpPr>
                <p:nvPr/>
              </p:nvSpPr>
              <p:spPr bwMode="auto">
                <a:xfrm>
                  <a:off x="3360738" y="1502002"/>
                  <a:ext cx="3175" cy="14288"/>
                </a:xfrm>
                <a:custGeom>
                  <a:avLst/>
                  <a:gdLst>
                    <a:gd name="T0" fmla="*/ 0 w 1"/>
                    <a:gd name="T1" fmla="*/ 1 h 4"/>
                    <a:gd name="T2" fmla="*/ 0 w 1"/>
                    <a:gd name="T3" fmla="*/ 3 h 4"/>
                    <a:gd name="T4" fmla="*/ 0 w 1"/>
                    <a:gd name="T5" fmla="*/ 3 h 4"/>
                    <a:gd name="T6" fmla="*/ 0 w 1"/>
                    <a:gd name="T7" fmla="*/ 1 h 4"/>
                    <a:gd name="T8" fmla="*/ 0 w 1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0" y="1"/>
                      </a:move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3"/>
                      </a:cubicBezTo>
                      <a:cubicBezTo>
                        <a:pt x="0" y="3"/>
                        <a:pt x="1" y="2"/>
                        <a:pt x="0" y="1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" name="Freeform 251"/>
                <p:cNvSpPr>
                  <a:spLocks/>
                </p:cNvSpPr>
                <p:nvPr/>
              </p:nvSpPr>
              <p:spPr bwMode="auto">
                <a:xfrm>
                  <a:off x="3363913" y="1502002"/>
                  <a:ext cx="4763" cy="14288"/>
                </a:xfrm>
                <a:custGeom>
                  <a:avLst/>
                  <a:gdLst>
                    <a:gd name="T0" fmla="*/ 1 w 1"/>
                    <a:gd name="T1" fmla="*/ 1 h 4"/>
                    <a:gd name="T2" fmla="*/ 0 w 1"/>
                    <a:gd name="T3" fmla="*/ 4 h 4"/>
                    <a:gd name="T4" fmla="*/ 1 w 1"/>
                    <a:gd name="T5" fmla="*/ 4 h 4"/>
                    <a:gd name="T6" fmla="*/ 1 w 1"/>
                    <a:gd name="T7" fmla="*/ 1 h 4"/>
                    <a:gd name="T8" fmla="*/ 1 w 1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1" y="1"/>
                      </a:move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3"/>
                        <a:pt x="1" y="2"/>
                        <a:pt x="1" y="1"/>
                      </a:cubicBezTo>
                      <a:cubicBezTo>
                        <a:pt x="1" y="1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4" name="Freeform 252"/>
                <p:cNvSpPr>
                  <a:spLocks/>
                </p:cNvSpPr>
                <p:nvPr/>
              </p:nvSpPr>
              <p:spPr bwMode="auto">
                <a:xfrm>
                  <a:off x="3371850" y="1502002"/>
                  <a:ext cx="4763" cy="14288"/>
                </a:xfrm>
                <a:custGeom>
                  <a:avLst/>
                  <a:gdLst>
                    <a:gd name="T0" fmla="*/ 0 w 1"/>
                    <a:gd name="T1" fmla="*/ 1 h 4"/>
                    <a:gd name="T2" fmla="*/ 0 w 1"/>
                    <a:gd name="T3" fmla="*/ 4 h 4"/>
                    <a:gd name="T4" fmla="*/ 0 w 1"/>
                    <a:gd name="T5" fmla="*/ 4 h 4"/>
                    <a:gd name="T6" fmla="*/ 1 w 1"/>
                    <a:gd name="T7" fmla="*/ 1 h 4"/>
                    <a:gd name="T8" fmla="*/ 0 w 1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0" y="1"/>
                      </a:move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1" y="2"/>
                        <a:pt x="1" y="1"/>
                      </a:cubicBezTo>
                      <a:cubicBezTo>
                        <a:pt x="1" y="1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5" name="Freeform 253"/>
                <p:cNvSpPr>
                  <a:spLocks/>
                </p:cNvSpPr>
                <p:nvPr/>
              </p:nvSpPr>
              <p:spPr bwMode="auto">
                <a:xfrm>
                  <a:off x="3376613" y="1505177"/>
                  <a:ext cx="3175" cy="11113"/>
                </a:xfrm>
                <a:custGeom>
                  <a:avLst/>
                  <a:gdLst>
                    <a:gd name="T0" fmla="*/ 0 w 1"/>
                    <a:gd name="T1" fmla="*/ 0 h 3"/>
                    <a:gd name="T2" fmla="*/ 0 w 1"/>
                    <a:gd name="T3" fmla="*/ 3 h 3"/>
                    <a:gd name="T4" fmla="*/ 1 w 1"/>
                    <a:gd name="T5" fmla="*/ 3 h 3"/>
                    <a:gd name="T6" fmla="*/ 1 w 1"/>
                    <a:gd name="T7" fmla="*/ 0 h 3"/>
                    <a:gd name="T8" fmla="*/ 0 w 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6" name="Freeform 254"/>
                <p:cNvSpPr>
                  <a:spLocks/>
                </p:cNvSpPr>
                <p:nvPr/>
              </p:nvSpPr>
              <p:spPr bwMode="auto">
                <a:xfrm>
                  <a:off x="3379788" y="1505177"/>
                  <a:ext cx="4763" cy="11113"/>
                </a:xfrm>
                <a:custGeom>
                  <a:avLst/>
                  <a:gdLst>
                    <a:gd name="T0" fmla="*/ 0 w 1"/>
                    <a:gd name="T1" fmla="*/ 0 h 3"/>
                    <a:gd name="T2" fmla="*/ 0 w 1"/>
                    <a:gd name="T3" fmla="*/ 3 h 3"/>
                    <a:gd name="T4" fmla="*/ 0 w 1"/>
                    <a:gd name="T5" fmla="*/ 3 h 3"/>
                    <a:gd name="T6" fmla="*/ 1 w 1"/>
                    <a:gd name="T7" fmla="*/ 0 h 3"/>
                    <a:gd name="T8" fmla="*/ 0 w 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7" name="Freeform 255"/>
                <p:cNvSpPr>
                  <a:spLocks/>
                </p:cNvSpPr>
                <p:nvPr/>
              </p:nvSpPr>
              <p:spPr bwMode="auto">
                <a:xfrm>
                  <a:off x="3384550" y="1505177"/>
                  <a:ext cx="6350" cy="15875"/>
                </a:xfrm>
                <a:custGeom>
                  <a:avLst/>
                  <a:gdLst>
                    <a:gd name="T0" fmla="*/ 1 w 2"/>
                    <a:gd name="T1" fmla="*/ 1 h 4"/>
                    <a:gd name="T2" fmla="*/ 0 w 2"/>
                    <a:gd name="T3" fmla="*/ 3 h 4"/>
                    <a:gd name="T4" fmla="*/ 1 w 2"/>
                    <a:gd name="T5" fmla="*/ 3 h 4"/>
                    <a:gd name="T6" fmla="*/ 1 w 2"/>
                    <a:gd name="T7" fmla="*/ 0 h 4"/>
                    <a:gd name="T8" fmla="*/ 1 w 2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1" y="1"/>
                      </a:moveTo>
                      <a:cubicBezTo>
                        <a:pt x="1" y="1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3"/>
                      </a:cubicBezTo>
                      <a:cubicBezTo>
                        <a:pt x="1" y="3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8" name="Freeform 256"/>
                <p:cNvSpPr>
                  <a:spLocks/>
                </p:cNvSpPr>
                <p:nvPr/>
              </p:nvSpPr>
              <p:spPr bwMode="auto">
                <a:xfrm>
                  <a:off x="3387725" y="1505177"/>
                  <a:ext cx="3175" cy="15875"/>
                </a:xfrm>
                <a:custGeom>
                  <a:avLst/>
                  <a:gdLst>
                    <a:gd name="T0" fmla="*/ 1 w 1"/>
                    <a:gd name="T1" fmla="*/ 0 h 4"/>
                    <a:gd name="T2" fmla="*/ 0 w 1"/>
                    <a:gd name="T3" fmla="*/ 3 h 4"/>
                    <a:gd name="T4" fmla="*/ 1 w 1"/>
                    <a:gd name="T5" fmla="*/ 3 h 4"/>
                    <a:gd name="T6" fmla="*/ 1 w 1"/>
                    <a:gd name="T7" fmla="*/ 0 h 4"/>
                    <a:gd name="T8" fmla="*/ 1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1" y="0"/>
                      </a:move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4"/>
                        <a:pt x="1" y="4"/>
                        <a:pt x="1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9" name="Freeform 257"/>
                <p:cNvSpPr>
                  <a:spLocks/>
                </p:cNvSpPr>
                <p:nvPr/>
              </p:nvSpPr>
              <p:spPr bwMode="auto">
                <a:xfrm>
                  <a:off x="3395663" y="1505177"/>
                  <a:ext cx="3175" cy="15875"/>
                </a:xfrm>
                <a:custGeom>
                  <a:avLst/>
                  <a:gdLst>
                    <a:gd name="T0" fmla="*/ 0 w 1"/>
                    <a:gd name="T1" fmla="*/ 0 h 4"/>
                    <a:gd name="T2" fmla="*/ 0 w 1"/>
                    <a:gd name="T3" fmla="*/ 4 h 4"/>
                    <a:gd name="T4" fmla="*/ 1 w 1"/>
                    <a:gd name="T5" fmla="*/ 4 h 4"/>
                    <a:gd name="T6" fmla="*/ 1 w 1"/>
                    <a:gd name="T7" fmla="*/ 0 h 4"/>
                    <a:gd name="T8" fmla="*/ 0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0" y="0"/>
                      </a:moveTo>
                      <a:cubicBezTo>
                        <a:pt x="0" y="1"/>
                        <a:pt x="0" y="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0" name="Freeform 258"/>
                <p:cNvSpPr>
                  <a:spLocks/>
                </p:cNvSpPr>
                <p:nvPr/>
              </p:nvSpPr>
              <p:spPr bwMode="auto">
                <a:xfrm>
                  <a:off x="3403600" y="1505177"/>
                  <a:ext cx="3175" cy="15875"/>
                </a:xfrm>
                <a:custGeom>
                  <a:avLst/>
                  <a:gdLst>
                    <a:gd name="T0" fmla="*/ 0 w 1"/>
                    <a:gd name="T1" fmla="*/ 0 h 4"/>
                    <a:gd name="T2" fmla="*/ 0 w 1"/>
                    <a:gd name="T3" fmla="*/ 4 h 4"/>
                    <a:gd name="T4" fmla="*/ 0 w 1"/>
                    <a:gd name="T5" fmla="*/ 4 h 4"/>
                    <a:gd name="T6" fmla="*/ 1 w 1"/>
                    <a:gd name="T7" fmla="*/ 0 h 4"/>
                    <a:gd name="T8" fmla="*/ 0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0" y="0"/>
                      </a:moveTo>
                      <a:cubicBezTo>
                        <a:pt x="0" y="1"/>
                        <a:pt x="0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1" name="Freeform 259"/>
                <p:cNvSpPr>
                  <a:spLocks/>
                </p:cNvSpPr>
                <p:nvPr/>
              </p:nvSpPr>
              <p:spPr bwMode="auto">
                <a:xfrm>
                  <a:off x="3411538" y="1505177"/>
                  <a:ext cx="3175" cy="15875"/>
                </a:xfrm>
                <a:custGeom>
                  <a:avLst/>
                  <a:gdLst>
                    <a:gd name="T0" fmla="*/ 0 w 1"/>
                    <a:gd name="T1" fmla="*/ 0 h 4"/>
                    <a:gd name="T2" fmla="*/ 0 w 1"/>
                    <a:gd name="T3" fmla="*/ 4 h 4"/>
                    <a:gd name="T4" fmla="*/ 0 w 1"/>
                    <a:gd name="T5" fmla="*/ 4 h 4"/>
                    <a:gd name="T6" fmla="*/ 1 w 1"/>
                    <a:gd name="T7" fmla="*/ 0 h 4"/>
                    <a:gd name="T8" fmla="*/ 0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0" y="0"/>
                      </a:move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3"/>
                        <a:pt x="1" y="2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2" name="Freeform 260"/>
                <p:cNvSpPr>
                  <a:spLocks/>
                </p:cNvSpPr>
                <p:nvPr/>
              </p:nvSpPr>
              <p:spPr bwMode="auto">
                <a:xfrm>
                  <a:off x="3417888" y="1505177"/>
                  <a:ext cx="0" cy="15875"/>
                </a:xfrm>
                <a:custGeom>
                  <a:avLst/>
                  <a:gdLst>
                    <a:gd name="T0" fmla="*/ 0 h 4"/>
                    <a:gd name="T1" fmla="*/ 3 h 4"/>
                    <a:gd name="T2" fmla="*/ 3 h 4"/>
                    <a:gd name="T3" fmla="*/ 0 h 4"/>
                    <a:gd name="T4" fmla="*/ 0 h 4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4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3" name="Freeform 261"/>
                <p:cNvSpPr>
                  <a:spLocks/>
                </p:cNvSpPr>
                <p:nvPr/>
              </p:nvSpPr>
              <p:spPr bwMode="auto">
                <a:xfrm>
                  <a:off x="3422650" y="1505177"/>
                  <a:ext cx="3175" cy="15875"/>
                </a:xfrm>
                <a:custGeom>
                  <a:avLst/>
                  <a:gdLst>
                    <a:gd name="T0" fmla="*/ 1 w 1"/>
                    <a:gd name="T1" fmla="*/ 0 h 4"/>
                    <a:gd name="T2" fmla="*/ 0 w 1"/>
                    <a:gd name="T3" fmla="*/ 4 h 4"/>
                    <a:gd name="T4" fmla="*/ 1 w 1"/>
                    <a:gd name="T5" fmla="*/ 4 h 4"/>
                    <a:gd name="T6" fmla="*/ 1 w 1"/>
                    <a:gd name="T7" fmla="*/ 1 h 4"/>
                    <a:gd name="T8" fmla="*/ 1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1" y="0"/>
                      </a:move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3"/>
                        <a:pt x="1" y="2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4" name="Freeform 262"/>
                <p:cNvSpPr>
                  <a:spLocks/>
                </p:cNvSpPr>
                <p:nvPr/>
              </p:nvSpPr>
              <p:spPr bwMode="auto">
                <a:xfrm>
                  <a:off x="3430588" y="1505177"/>
                  <a:ext cx="3175" cy="15875"/>
                </a:xfrm>
                <a:custGeom>
                  <a:avLst/>
                  <a:gdLst>
                    <a:gd name="T0" fmla="*/ 0 w 1"/>
                    <a:gd name="T1" fmla="*/ 0 h 4"/>
                    <a:gd name="T2" fmla="*/ 0 w 1"/>
                    <a:gd name="T3" fmla="*/ 4 h 4"/>
                    <a:gd name="T4" fmla="*/ 0 w 1"/>
                    <a:gd name="T5" fmla="*/ 4 h 4"/>
                    <a:gd name="T6" fmla="*/ 1 w 1"/>
                    <a:gd name="T7" fmla="*/ 0 h 4"/>
                    <a:gd name="T8" fmla="*/ 0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0" y="0"/>
                      </a:moveTo>
                      <a:cubicBezTo>
                        <a:pt x="0" y="1"/>
                        <a:pt x="0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2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5" name="Freeform 263"/>
                <p:cNvSpPr>
                  <a:spLocks/>
                </p:cNvSpPr>
                <p:nvPr/>
              </p:nvSpPr>
              <p:spPr bwMode="auto">
                <a:xfrm>
                  <a:off x="3438525" y="1505177"/>
                  <a:ext cx="3175" cy="15875"/>
                </a:xfrm>
                <a:custGeom>
                  <a:avLst/>
                  <a:gdLst>
                    <a:gd name="T0" fmla="*/ 0 w 1"/>
                    <a:gd name="T1" fmla="*/ 1 h 4"/>
                    <a:gd name="T2" fmla="*/ 0 w 1"/>
                    <a:gd name="T3" fmla="*/ 4 h 4"/>
                    <a:gd name="T4" fmla="*/ 0 w 1"/>
                    <a:gd name="T5" fmla="*/ 4 h 4"/>
                    <a:gd name="T6" fmla="*/ 1 w 1"/>
                    <a:gd name="T7" fmla="*/ 1 h 4"/>
                    <a:gd name="T8" fmla="*/ 0 w 1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0" y="1"/>
                      </a:moveTo>
                      <a:cubicBezTo>
                        <a:pt x="0" y="2"/>
                        <a:pt x="0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6" name="Freeform 264"/>
                <p:cNvSpPr>
                  <a:spLocks/>
                </p:cNvSpPr>
                <p:nvPr/>
              </p:nvSpPr>
              <p:spPr bwMode="auto">
                <a:xfrm>
                  <a:off x="3441700" y="1502002"/>
                  <a:ext cx="3175" cy="19050"/>
                </a:xfrm>
                <a:custGeom>
                  <a:avLst/>
                  <a:gdLst>
                    <a:gd name="T0" fmla="*/ 0 w 1"/>
                    <a:gd name="T1" fmla="*/ 1 h 5"/>
                    <a:gd name="T2" fmla="*/ 0 w 1"/>
                    <a:gd name="T3" fmla="*/ 4 h 5"/>
                    <a:gd name="T4" fmla="*/ 1 w 1"/>
                    <a:gd name="T5" fmla="*/ 4 h 5"/>
                    <a:gd name="T6" fmla="*/ 1 w 1"/>
                    <a:gd name="T7" fmla="*/ 1 h 5"/>
                    <a:gd name="T8" fmla="*/ 0 w 1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5">
                      <a:moveTo>
                        <a:pt x="0" y="1"/>
                      </a:move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ubicBezTo>
                        <a:pt x="1" y="3"/>
                        <a:pt x="1" y="2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7" name="Freeform 265"/>
                <p:cNvSpPr>
                  <a:spLocks/>
                </p:cNvSpPr>
                <p:nvPr/>
              </p:nvSpPr>
              <p:spPr bwMode="auto">
                <a:xfrm>
                  <a:off x="3444875" y="1505177"/>
                  <a:ext cx="4763" cy="11113"/>
                </a:xfrm>
                <a:custGeom>
                  <a:avLst/>
                  <a:gdLst>
                    <a:gd name="T0" fmla="*/ 0 w 1"/>
                    <a:gd name="T1" fmla="*/ 0 h 3"/>
                    <a:gd name="T2" fmla="*/ 0 w 1"/>
                    <a:gd name="T3" fmla="*/ 3 h 3"/>
                    <a:gd name="T4" fmla="*/ 1 w 1"/>
                    <a:gd name="T5" fmla="*/ 3 h 3"/>
                    <a:gd name="T6" fmla="*/ 1 w 1"/>
                    <a:gd name="T7" fmla="*/ 0 h 3"/>
                    <a:gd name="T8" fmla="*/ 0 w 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8" name="Freeform 266"/>
                <p:cNvSpPr>
                  <a:spLocks/>
                </p:cNvSpPr>
                <p:nvPr/>
              </p:nvSpPr>
              <p:spPr bwMode="auto">
                <a:xfrm>
                  <a:off x="3452813" y="1502002"/>
                  <a:ext cx="4763" cy="19050"/>
                </a:xfrm>
                <a:custGeom>
                  <a:avLst/>
                  <a:gdLst>
                    <a:gd name="T0" fmla="*/ 0 w 1"/>
                    <a:gd name="T1" fmla="*/ 1 h 5"/>
                    <a:gd name="T2" fmla="*/ 0 w 1"/>
                    <a:gd name="T3" fmla="*/ 5 h 5"/>
                    <a:gd name="T4" fmla="*/ 1 w 1"/>
                    <a:gd name="T5" fmla="*/ 5 h 5"/>
                    <a:gd name="T6" fmla="*/ 1 w 1"/>
                    <a:gd name="T7" fmla="*/ 1 h 5"/>
                    <a:gd name="T8" fmla="*/ 0 w 1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5">
                      <a:moveTo>
                        <a:pt x="0" y="1"/>
                      </a:moveTo>
                      <a:cubicBezTo>
                        <a:pt x="0" y="2"/>
                        <a:pt x="0" y="3"/>
                        <a:pt x="0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3"/>
                        <a:pt x="1" y="2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9" name="Freeform 267"/>
                <p:cNvSpPr>
                  <a:spLocks/>
                </p:cNvSpPr>
                <p:nvPr/>
              </p:nvSpPr>
              <p:spPr bwMode="auto">
                <a:xfrm>
                  <a:off x="3460750" y="1505177"/>
                  <a:ext cx="4763" cy="15875"/>
                </a:xfrm>
                <a:custGeom>
                  <a:avLst/>
                  <a:gdLst>
                    <a:gd name="T0" fmla="*/ 0 w 1"/>
                    <a:gd name="T1" fmla="*/ 0 h 4"/>
                    <a:gd name="T2" fmla="*/ 0 w 1"/>
                    <a:gd name="T3" fmla="*/ 3 h 4"/>
                    <a:gd name="T4" fmla="*/ 1 w 1"/>
                    <a:gd name="T5" fmla="*/ 3 h 4"/>
                    <a:gd name="T6" fmla="*/ 1 w 1"/>
                    <a:gd name="T7" fmla="*/ 0 h 4"/>
                    <a:gd name="T8" fmla="*/ 0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4"/>
                        <a:pt x="1" y="4"/>
                        <a:pt x="1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0" name="Freeform 268"/>
                <p:cNvSpPr>
                  <a:spLocks/>
                </p:cNvSpPr>
                <p:nvPr/>
              </p:nvSpPr>
              <p:spPr bwMode="auto">
                <a:xfrm>
                  <a:off x="3468688" y="1502002"/>
                  <a:ext cx="3175" cy="14288"/>
                </a:xfrm>
                <a:custGeom>
                  <a:avLst/>
                  <a:gdLst>
                    <a:gd name="T0" fmla="*/ 0 w 1"/>
                    <a:gd name="T1" fmla="*/ 1 h 4"/>
                    <a:gd name="T2" fmla="*/ 0 w 1"/>
                    <a:gd name="T3" fmla="*/ 4 h 4"/>
                    <a:gd name="T4" fmla="*/ 1 w 1"/>
                    <a:gd name="T5" fmla="*/ 4 h 4"/>
                    <a:gd name="T6" fmla="*/ 1 w 1"/>
                    <a:gd name="T7" fmla="*/ 1 h 4"/>
                    <a:gd name="T8" fmla="*/ 0 w 1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0" y="1"/>
                      </a:move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1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1" name="Freeform 269"/>
                <p:cNvSpPr>
                  <a:spLocks/>
                </p:cNvSpPr>
                <p:nvPr/>
              </p:nvSpPr>
              <p:spPr bwMode="auto">
                <a:xfrm>
                  <a:off x="3476625" y="1502002"/>
                  <a:ext cx="3175" cy="19050"/>
                </a:xfrm>
                <a:custGeom>
                  <a:avLst/>
                  <a:gdLst>
                    <a:gd name="T0" fmla="*/ 0 w 1"/>
                    <a:gd name="T1" fmla="*/ 1 h 5"/>
                    <a:gd name="T2" fmla="*/ 0 w 1"/>
                    <a:gd name="T3" fmla="*/ 4 h 5"/>
                    <a:gd name="T4" fmla="*/ 0 w 1"/>
                    <a:gd name="T5" fmla="*/ 4 h 5"/>
                    <a:gd name="T6" fmla="*/ 0 w 1"/>
                    <a:gd name="T7" fmla="*/ 1 h 5"/>
                    <a:gd name="T8" fmla="*/ 0 w 1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5">
                      <a:moveTo>
                        <a:pt x="0" y="1"/>
                      </a:move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2" name="Freeform 270"/>
                <p:cNvSpPr>
                  <a:spLocks/>
                </p:cNvSpPr>
                <p:nvPr/>
              </p:nvSpPr>
              <p:spPr bwMode="auto">
                <a:xfrm>
                  <a:off x="3484563" y="1505177"/>
                  <a:ext cx="3175" cy="15875"/>
                </a:xfrm>
                <a:custGeom>
                  <a:avLst/>
                  <a:gdLst>
                    <a:gd name="T0" fmla="*/ 0 w 1"/>
                    <a:gd name="T1" fmla="*/ 0 h 4"/>
                    <a:gd name="T2" fmla="*/ 0 w 1"/>
                    <a:gd name="T3" fmla="*/ 3 h 4"/>
                    <a:gd name="T4" fmla="*/ 0 w 1"/>
                    <a:gd name="T5" fmla="*/ 3 h 4"/>
                    <a:gd name="T6" fmla="*/ 1 w 1"/>
                    <a:gd name="T7" fmla="*/ 0 h 4"/>
                    <a:gd name="T8" fmla="*/ 0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3"/>
                      </a:cubicBezTo>
                      <a:cubicBezTo>
                        <a:pt x="0" y="2"/>
                        <a:pt x="0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3" name="Freeform 271"/>
                <p:cNvSpPr>
                  <a:spLocks/>
                </p:cNvSpPr>
                <p:nvPr/>
              </p:nvSpPr>
              <p:spPr bwMode="auto">
                <a:xfrm>
                  <a:off x="3487738" y="1502002"/>
                  <a:ext cx="7938" cy="19050"/>
                </a:xfrm>
                <a:custGeom>
                  <a:avLst/>
                  <a:gdLst>
                    <a:gd name="T0" fmla="*/ 1 w 2"/>
                    <a:gd name="T1" fmla="*/ 1 h 5"/>
                    <a:gd name="T2" fmla="*/ 1 w 2"/>
                    <a:gd name="T3" fmla="*/ 4 h 5"/>
                    <a:gd name="T4" fmla="*/ 2 w 2"/>
                    <a:gd name="T5" fmla="*/ 4 h 5"/>
                    <a:gd name="T6" fmla="*/ 1 w 2"/>
                    <a:gd name="T7" fmla="*/ 1 h 5"/>
                    <a:gd name="T8" fmla="*/ 1 w 2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1" y="1"/>
                      </a:moveTo>
                      <a:cubicBezTo>
                        <a:pt x="1" y="2"/>
                        <a:pt x="0" y="3"/>
                        <a:pt x="1" y="4"/>
                      </a:cubicBezTo>
                      <a:cubicBezTo>
                        <a:pt x="1" y="5"/>
                        <a:pt x="2" y="5"/>
                        <a:pt x="2" y="4"/>
                      </a:cubicBezTo>
                      <a:cubicBezTo>
                        <a:pt x="1" y="3"/>
                        <a:pt x="1" y="2"/>
                        <a:pt x="1" y="1"/>
                      </a:cubicBezTo>
                      <a:cubicBezTo>
                        <a:pt x="1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4" name="Freeform 272"/>
                <p:cNvSpPr>
                  <a:spLocks/>
                </p:cNvSpPr>
                <p:nvPr/>
              </p:nvSpPr>
              <p:spPr bwMode="auto">
                <a:xfrm>
                  <a:off x="3498850" y="1502002"/>
                  <a:ext cx="0" cy="19050"/>
                </a:xfrm>
                <a:custGeom>
                  <a:avLst/>
                  <a:gdLst>
                    <a:gd name="T0" fmla="*/ 1 h 5"/>
                    <a:gd name="T1" fmla="*/ 4 h 5"/>
                    <a:gd name="T2" fmla="*/ 4 h 5"/>
                    <a:gd name="T3" fmla="*/ 1 h 5"/>
                    <a:gd name="T4" fmla="*/ 1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5">
                      <a:moveTo>
                        <a:pt x="0" y="1"/>
                      </a:move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5" name="Freeform 273"/>
                <p:cNvSpPr>
                  <a:spLocks/>
                </p:cNvSpPr>
                <p:nvPr/>
              </p:nvSpPr>
              <p:spPr bwMode="auto">
                <a:xfrm>
                  <a:off x="3506788" y="1502002"/>
                  <a:ext cx="0" cy="19050"/>
                </a:xfrm>
                <a:custGeom>
                  <a:avLst/>
                  <a:gdLst>
                    <a:gd name="T0" fmla="*/ 1 h 5"/>
                    <a:gd name="T1" fmla="*/ 4 h 5"/>
                    <a:gd name="T2" fmla="*/ 4 h 5"/>
                    <a:gd name="T3" fmla="*/ 1 h 5"/>
                    <a:gd name="T4" fmla="*/ 1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5">
                      <a:moveTo>
                        <a:pt x="0" y="1"/>
                      </a:move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6" name="Freeform 274"/>
                <p:cNvSpPr>
                  <a:spLocks/>
                </p:cNvSpPr>
                <p:nvPr/>
              </p:nvSpPr>
              <p:spPr bwMode="auto">
                <a:xfrm>
                  <a:off x="3511550" y="1502002"/>
                  <a:ext cx="3175" cy="14288"/>
                </a:xfrm>
                <a:custGeom>
                  <a:avLst/>
                  <a:gdLst>
                    <a:gd name="T0" fmla="*/ 1 w 1"/>
                    <a:gd name="T1" fmla="*/ 1 h 4"/>
                    <a:gd name="T2" fmla="*/ 0 w 1"/>
                    <a:gd name="T3" fmla="*/ 4 h 4"/>
                    <a:gd name="T4" fmla="*/ 1 w 1"/>
                    <a:gd name="T5" fmla="*/ 4 h 4"/>
                    <a:gd name="T6" fmla="*/ 1 w 1"/>
                    <a:gd name="T7" fmla="*/ 1 h 4"/>
                    <a:gd name="T8" fmla="*/ 1 w 1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1" y="1"/>
                      </a:move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3"/>
                        <a:pt x="1" y="2"/>
                        <a:pt x="1" y="1"/>
                      </a:cubicBezTo>
                      <a:cubicBezTo>
                        <a:pt x="1" y="1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7" name="Freeform 275"/>
                <p:cNvSpPr>
                  <a:spLocks/>
                </p:cNvSpPr>
                <p:nvPr/>
              </p:nvSpPr>
              <p:spPr bwMode="auto">
                <a:xfrm>
                  <a:off x="3519488" y="1497239"/>
                  <a:ext cx="3175" cy="19050"/>
                </a:xfrm>
                <a:custGeom>
                  <a:avLst/>
                  <a:gdLst>
                    <a:gd name="T0" fmla="*/ 1 w 1"/>
                    <a:gd name="T1" fmla="*/ 1 h 5"/>
                    <a:gd name="T2" fmla="*/ 0 w 1"/>
                    <a:gd name="T3" fmla="*/ 5 h 5"/>
                    <a:gd name="T4" fmla="*/ 1 w 1"/>
                    <a:gd name="T5" fmla="*/ 5 h 5"/>
                    <a:gd name="T6" fmla="*/ 1 w 1"/>
                    <a:gd name="T7" fmla="*/ 1 h 5"/>
                    <a:gd name="T8" fmla="*/ 1 w 1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5">
                      <a:moveTo>
                        <a:pt x="1" y="1"/>
                      </a:moveTo>
                      <a:cubicBezTo>
                        <a:pt x="1" y="2"/>
                        <a:pt x="1" y="3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1" y="3"/>
                        <a:pt x="1" y="2"/>
                        <a:pt x="1" y="1"/>
                      </a:cubicBezTo>
                      <a:cubicBezTo>
                        <a:pt x="1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8" name="Freeform 276"/>
                <p:cNvSpPr>
                  <a:spLocks/>
                </p:cNvSpPr>
                <p:nvPr/>
              </p:nvSpPr>
              <p:spPr bwMode="auto">
                <a:xfrm>
                  <a:off x="3525838" y="1497239"/>
                  <a:ext cx="4763" cy="19050"/>
                </a:xfrm>
                <a:custGeom>
                  <a:avLst/>
                  <a:gdLst>
                    <a:gd name="T0" fmla="*/ 0 w 1"/>
                    <a:gd name="T1" fmla="*/ 1 h 5"/>
                    <a:gd name="T2" fmla="*/ 0 w 1"/>
                    <a:gd name="T3" fmla="*/ 5 h 5"/>
                    <a:gd name="T4" fmla="*/ 1 w 1"/>
                    <a:gd name="T5" fmla="*/ 5 h 5"/>
                    <a:gd name="T6" fmla="*/ 1 w 1"/>
                    <a:gd name="T7" fmla="*/ 1 h 5"/>
                    <a:gd name="T8" fmla="*/ 0 w 1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5">
                      <a:moveTo>
                        <a:pt x="0" y="1"/>
                      </a:moveTo>
                      <a:cubicBezTo>
                        <a:pt x="0" y="2"/>
                        <a:pt x="0" y="3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1" y="3"/>
                        <a:pt x="1" y="2"/>
                        <a:pt x="1" y="1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9" name="Freeform 277"/>
                <p:cNvSpPr>
                  <a:spLocks/>
                </p:cNvSpPr>
                <p:nvPr/>
              </p:nvSpPr>
              <p:spPr bwMode="auto">
                <a:xfrm>
                  <a:off x="3533775" y="1497239"/>
                  <a:ext cx="4763" cy="19050"/>
                </a:xfrm>
                <a:custGeom>
                  <a:avLst/>
                  <a:gdLst>
                    <a:gd name="T0" fmla="*/ 1 w 1"/>
                    <a:gd name="T1" fmla="*/ 0 h 5"/>
                    <a:gd name="T2" fmla="*/ 0 w 1"/>
                    <a:gd name="T3" fmla="*/ 5 h 5"/>
                    <a:gd name="T4" fmla="*/ 1 w 1"/>
                    <a:gd name="T5" fmla="*/ 5 h 5"/>
                    <a:gd name="T6" fmla="*/ 1 w 1"/>
                    <a:gd name="T7" fmla="*/ 0 h 5"/>
                    <a:gd name="T8" fmla="*/ 1 w 1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5">
                      <a:moveTo>
                        <a:pt x="1" y="0"/>
                      </a:moveTo>
                      <a:cubicBezTo>
                        <a:pt x="0" y="2"/>
                        <a:pt x="0" y="3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1" y="3"/>
                        <a:pt x="1" y="2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0" name="Freeform 278"/>
                <p:cNvSpPr>
                  <a:spLocks/>
                </p:cNvSpPr>
                <p:nvPr/>
              </p:nvSpPr>
              <p:spPr bwMode="auto">
                <a:xfrm>
                  <a:off x="3546475" y="1497239"/>
                  <a:ext cx="3175" cy="19050"/>
                </a:xfrm>
                <a:custGeom>
                  <a:avLst/>
                  <a:gdLst>
                    <a:gd name="T0" fmla="*/ 1 w 1"/>
                    <a:gd name="T1" fmla="*/ 0 h 5"/>
                    <a:gd name="T2" fmla="*/ 0 w 1"/>
                    <a:gd name="T3" fmla="*/ 5 h 5"/>
                    <a:gd name="T4" fmla="*/ 1 w 1"/>
                    <a:gd name="T5" fmla="*/ 5 h 5"/>
                    <a:gd name="T6" fmla="*/ 1 w 1"/>
                    <a:gd name="T7" fmla="*/ 1 h 5"/>
                    <a:gd name="T8" fmla="*/ 1 w 1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5">
                      <a:moveTo>
                        <a:pt x="1" y="0"/>
                      </a:moveTo>
                      <a:cubicBezTo>
                        <a:pt x="0" y="2"/>
                        <a:pt x="0" y="3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0" y="3"/>
                        <a:pt x="1" y="2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1" name="Freeform 279"/>
                <p:cNvSpPr>
                  <a:spLocks/>
                </p:cNvSpPr>
                <p:nvPr/>
              </p:nvSpPr>
              <p:spPr bwMode="auto">
                <a:xfrm>
                  <a:off x="3557588" y="1497239"/>
                  <a:ext cx="0" cy="19050"/>
                </a:xfrm>
                <a:custGeom>
                  <a:avLst/>
                  <a:gdLst>
                    <a:gd name="T0" fmla="*/ 0 h 5"/>
                    <a:gd name="T1" fmla="*/ 5 h 5"/>
                    <a:gd name="T2" fmla="*/ 5 h 5"/>
                    <a:gd name="T3" fmla="*/ 0 h 5"/>
                    <a:gd name="T4" fmla="*/ 0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5">
                      <a:moveTo>
                        <a:pt x="0" y="0"/>
                      </a:moveTo>
                      <a:cubicBezTo>
                        <a:pt x="0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2" name="Freeform 280"/>
                <p:cNvSpPr>
                  <a:spLocks/>
                </p:cNvSpPr>
                <p:nvPr/>
              </p:nvSpPr>
              <p:spPr bwMode="auto">
                <a:xfrm>
                  <a:off x="3560763" y="1497239"/>
                  <a:ext cx="7938" cy="19050"/>
                </a:xfrm>
                <a:custGeom>
                  <a:avLst/>
                  <a:gdLst>
                    <a:gd name="T0" fmla="*/ 1 w 2"/>
                    <a:gd name="T1" fmla="*/ 0 h 5"/>
                    <a:gd name="T2" fmla="*/ 0 w 2"/>
                    <a:gd name="T3" fmla="*/ 5 h 5"/>
                    <a:gd name="T4" fmla="*/ 1 w 2"/>
                    <a:gd name="T5" fmla="*/ 5 h 5"/>
                    <a:gd name="T6" fmla="*/ 2 w 2"/>
                    <a:gd name="T7" fmla="*/ 1 h 5"/>
                    <a:gd name="T8" fmla="*/ 1 w 2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1" y="0"/>
                      </a:move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2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3" name="Freeform 281"/>
                <p:cNvSpPr>
                  <a:spLocks/>
                </p:cNvSpPr>
                <p:nvPr/>
              </p:nvSpPr>
              <p:spPr bwMode="auto">
                <a:xfrm>
                  <a:off x="3573463" y="1494064"/>
                  <a:ext cx="6350" cy="22225"/>
                </a:xfrm>
                <a:custGeom>
                  <a:avLst/>
                  <a:gdLst>
                    <a:gd name="T0" fmla="*/ 1 w 2"/>
                    <a:gd name="T1" fmla="*/ 0 h 6"/>
                    <a:gd name="T2" fmla="*/ 0 w 2"/>
                    <a:gd name="T3" fmla="*/ 5 h 6"/>
                    <a:gd name="T4" fmla="*/ 1 w 2"/>
                    <a:gd name="T5" fmla="*/ 5 h 6"/>
                    <a:gd name="T6" fmla="*/ 2 w 2"/>
                    <a:gd name="T7" fmla="*/ 1 h 6"/>
                    <a:gd name="T8" fmla="*/ 1 w 2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6">
                      <a:moveTo>
                        <a:pt x="1" y="0"/>
                      </a:moveTo>
                      <a:cubicBezTo>
                        <a:pt x="1" y="2"/>
                        <a:pt x="0" y="4"/>
                        <a:pt x="0" y="5"/>
                      </a:cubicBezTo>
                      <a:cubicBezTo>
                        <a:pt x="0" y="6"/>
                        <a:pt x="0" y="6"/>
                        <a:pt x="1" y="5"/>
                      </a:cubicBezTo>
                      <a:cubicBezTo>
                        <a:pt x="1" y="4"/>
                        <a:pt x="1" y="2"/>
                        <a:pt x="2" y="1"/>
                      </a:cubicBezTo>
                      <a:cubicBezTo>
                        <a:pt x="2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4" name="Freeform 282"/>
                <p:cNvSpPr>
                  <a:spLocks/>
                </p:cNvSpPr>
                <p:nvPr/>
              </p:nvSpPr>
              <p:spPr bwMode="auto">
                <a:xfrm>
                  <a:off x="3576638" y="1497239"/>
                  <a:ext cx="7938" cy="19050"/>
                </a:xfrm>
                <a:custGeom>
                  <a:avLst/>
                  <a:gdLst>
                    <a:gd name="T0" fmla="*/ 2 w 2"/>
                    <a:gd name="T1" fmla="*/ 1 h 5"/>
                    <a:gd name="T2" fmla="*/ 2 w 2"/>
                    <a:gd name="T3" fmla="*/ 0 h 5"/>
                    <a:gd name="T4" fmla="*/ 2 w 2"/>
                    <a:gd name="T5" fmla="*/ 0 h 5"/>
                    <a:gd name="T6" fmla="*/ 1 w 2"/>
                    <a:gd name="T7" fmla="*/ 5 h 5"/>
                    <a:gd name="T8" fmla="*/ 1 w 2"/>
                    <a:gd name="T9" fmla="*/ 5 h 5"/>
                    <a:gd name="T10" fmla="*/ 2 w 2"/>
                    <a:gd name="T11" fmla="*/ 0 h 5"/>
                    <a:gd name="T12" fmla="*/ 2 w 2"/>
                    <a:gd name="T13" fmla="*/ 0 h 5"/>
                    <a:gd name="T14" fmla="*/ 1 w 2"/>
                    <a:gd name="T15" fmla="*/ 0 h 5"/>
                    <a:gd name="T16" fmla="*/ 2 w 2"/>
                    <a:gd name="T17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5">
                      <a:moveTo>
                        <a:pt x="2" y="1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2"/>
                        <a:pt x="1" y="3"/>
                        <a:pt x="1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1" y="3"/>
                        <a:pt x="2" y="2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2" y="1"/>
                        <a:pt x="2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5" name="Freeform 283"/>
                <p:cNvSpPr>
                  <a:spLocks/>
                </p:cNvSpPr>
                <p:nvPr/>
              </p:nvSpPr>
              <p:spPr bwMode="auto">
                <a:xfrm>
                  <a:off x="3587750" y="1497239"/>
                  <a:ext cx="4763" cy="19050"/>
                </a:xfrm>
                <a:custGeom>
                  <a:avLst/>
                  <a:gdLst>
                    <a:gd name="T0" fmla="*/ 1 w 1"/>
                    <a:gd name="T1" fmla="*/ 0 h 5"/>
                    <a:gd name="T2" fmla="*/ 0 w 1"/>
                    <a:gd name="T3" fmla="*/ 5 h 5"/>
                    <a:gd name="T4" fmla="*/ 1 w 1"/>
                    <a:gd name="T5" fmla="*/ 5 h 5"/>
                    <a:gd name="T6" fmla="*/ 1 w 1"/>
                    <a:gd name="T7" fmla="*/ 0 h 5"/>
                    <a:gd name="T8" fmla="*/ 1 w 1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5">
                      <a:moveTo>
                        <a:pt x="1" y="0"/>
                      </a:moveTo>
                      <a:cubicBezTo>
                        <a:pt x="0" y="2"/>
                        <a:pt x="0" y="3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1" y="3"/>
                        <a:pt x="1" y="2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6" name="Freeform 284"/>
                <p:cNvSpPr>
                  <a:spLocks/>
                </p:cNvSpPr>
                <p:nvPr/>
              </p:nvSpPr>
              <p:spPr bwMode="auto">
                <a:xfrm>
                  <a:off x="3595688" y="1497239"/>
                  <a:ext cx="7938" cy="15875"/>
                </a:xfrm>
                <a:custGeom>
                  <a:avLst/>
                  <a:gdLst>
                    <a:gd name="T0" fmla="*/ 1 w 2"/>
                    <a:gd name="T1" fmla="*/ 0 h 4"/>
                    <a:gd name="T2" fmla="*/ 0 w 2"/>
                    <a:gd name="T3" fmla="*/ 4 h 4"/>
                    <a:gd name="T4" fmla="*/ 1 w 2"/>
                    <a:gd name="T5" fmla="*/ 4 h 4"/>
                    <a:gd name="T6" fmla="*/ 2 w 2"/>
                    <a:gd name="T7" fmla="*/ 0 h 4"/>
                    <a:gd name="T8" fmla="*/ 1 w 2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1" y="0"/>
                      </a:moveTo>
                      <a:cubicBezTo>
                        <a:pt x="0" y="1"/>
                        <a:pt x="0" y="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3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7" name="Freeform 285"/>
                <p:cNvSpPr>
                  <a:spLocks/>
                </p:cNvSpPr>
                <p:nvPr/>
              </p:nvSpPr>
              <p:spPr bwMode="auto">
                <a:xfrm>
                  <a:off x="3627438" y="1494064"/>
                  <a:ext cx="6350" cy="19050"/>
                </a:xfrm>
                <a:custGeom>
                  <a:avLst/>
                  <a:gdLst>
                    <a:gd name="T0" fmla="*/ 2 w 2"/>
                    <a:gd name="T1" fmla="*/ 1 h 5"/>
                    <a:gd name="T2" fmla="*/ 0 w 2"/>
                    <a:gd name="T3" fmla="*/ 5 h 5"/>
                    <a:gd name="T4" fmla="*/ 0 w 2"/>
                    <a:gd name="T5" fmla="*/ 5 h 5"/>
                    <a:gd name="T6" fmla="*/ 2 w 2"/>
                    <a:gd name="T7" fmla="*/ 1 h 5"/>
                    <a:gd name="T8" fmla="*/ 2 w 2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2" y="1"/>
                      </a:move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" y="4"/>
                        <a:pt x="1" y="2"/>
                        <a:pt x="2" y="1"/>
                      </a:cubicBezTo>
                      <a:cubicBezTo>
                        <a:pt x="2" y="1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8" name="Freeform 286"/>
                <p:cNvSpPr>
                  <a:spLocks/>
                </p:cNvSpPr>
                <p:nvPr/>
              </p:nvSpPr>
              <p:spPr bwMode="auto">
                <a:xfrm>
                  <a:off x="3633788" y="1497239"/>
                  <a:ext cx="7938" cy="15875"/>
                </a:xfrm>
                <a:custGeom>
                  <a:avLst/>
                  <a:gdLst>
                    <a:gd name="T0" fmla="*/ 1 w 2"/>
                    <a:gd name="T1" fmla="*/ 0 h 4"/>
                    <a:gd name="T2" fmla="*/ 0 w 2"/>
                    <a:gd name="T3" fmla="*/ 4 h 4"/>
                    <a:gd name="T4" fmla="*/ 0 w 2"/>
                    <a:gd name="T5" fmla="*/ 4 h 4"/>
                    <a:gd name="T6" fmla="*/ 2 w 2"/>
                    <a:gd name="T7" fmla="*/ 1 h 4"/>
                    <a:gd name="T8" fmla="*/ 1 w 2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1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2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9" name="Freeform 287"/>
                <p:cNvSpPr>
                  <a:spLocks/>
                </p:cNvSpPr>
                <p:nvPr/>
              </p:nvSpPr>
              <p:spPr bwMode="auto">
                <a:xfrm>
                  <a:off x="3638550" y="1494064"/>
                  <a:ext cx="11113" cy="19050"/>
                </a:xfrm>
                <a:custGeom>
                  <a:avLst/>
                  <a:gdLst>
                    <a:gd name="T0" fmla="*/ 3 w 3"/>
                    <a:gd name="T1" fmla="*/ 1 h 5"/>
                    <a:gd name="T2" fmla="*/ 0 w 3"/>
                    <a:gd name="T3" fmla="*/ 4 h 5"/>
                    <a:gd name="T4" fmla="*/ 0 w 3"/>
                    <a:gd name="T5" fmla="*/ 5 h 5"/>
                    <a:gd name="T6" fmla="*/ 3 w 3"/>
                    <a:gd name="T7" fmla="*/ 1 h 5"/>
                    <a:gd name="T8" fmla="*/ 3 w 3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3" y="1"/>
                      </a:move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1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0" name="Freeform 288"/>
                <p:cNvSpPr>
                  <a:spLocks/>
                </p:cNvSpPr>
                <p:nvPr/>
              </p:nvSpPr>
              <p:spPr bwMode="auto">
                <a:xfrm>
                  <a:off x="3606800" y="1494064"/>
                  <a:ext cx="7938" cy="19050"/>
                </a:xfrm>
                <a:custGeom>
                  <a:avLst/>
                  <a:gdLst>
                    <a:gd name="T0" fmla="*/ 1 w 2"/>
                    <a:gd name="T1" fmla="*/ 0 h 5"/>
                    <a:gd name="T2" fmla="*/ 0 w 2"/>
                    <a:gd name="T3" fmla="*/ 5 h 5"/>
                    <a:gd name="T4" fmla="*/ 1 w 2"/>
                    <a:gd name="T5" fmla="*/ 5 h 5"/>
                    <a:gd name="T6" fmla="*/ 2 w 2"/>
                    <a:gd name="T7" fmla="*/ 1 h 5"/>
                    <a:gd name="T8" fmla="*/ 1 w 2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1" y="0"/>
                      </a:moveTo>
                      <a:cubicBezTo>
                        <a:pt x="0" y="2"/>
                        <a:pt x="0" y="3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1" y="4"/>
                        <a:pt x="1" y="2"/>
                        <a:pt x="2" y="1"/>
                      </a:cubicBezTo>
                      <a:cubicBezTo>
                        <a:pt x="2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1" name="Freeform 289"/>
                <p:cNvSpPr>
                  <a:spLocks/>
                </p:cNvSpPr>
                <p:nvPr/>
              </p:nvSpPr>
              <p:spPr bwMode="auto">
                <a:xfrm>
                  <a:off x="3614738" y="1494064"/>
                  <a:ext cx="12700" cy="15875"/>
                </a:xfrm>
                <a:custGeom>
                  <a:avLst/>
                  <a:gdLst>
                    <a:gd name="T0" fmla="*/ 2 w 3"/>
                    <a:gd name="T1" fmla="*/ 0 h 4"/>
                    <a:gd name="T2" fmla="*/ 0 w 3"/>
                    <a:gd name="T3" fmla="*/ 4 h 4"/>
                    <a:gd name="T4" fmla="*/ 1 w 3"/>
                    <a:gd name="T5" fmla="*/ 4 h 4"/>
                    <a:gd name="T6" fmla="*/ 2 w 3"/>
                    <a:gd name="T7" fmla="*/ 1 h 4"/>
                    <a:gd name="T8" fmla="*/ 2 w 3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2"/>
                        <a:pt x="1" y="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3"/>
                        <a:pt x="2" y="2"/>
                        <a:pt x="2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11" name="组合 210"/>
            <p:cNvGrpSpPr/>
            <p:nvPr/>
          </p:nvGrpSpPr>
          <p:grpSpPr>
            <a:xfrm>
              <a:off x="6597222" y="2530386"/>
              <a:ext cx="484188" cy="688975"/>
              <a:chOff x="5859463" y="3086100"/>
              <a:chExt cx="484188" cy="688975"/>
            </a:xfrm>
            <a:solidFill>
              <a:schemeClr val="bg1"/>
            </a:solidFill>
          </p:grpSpPr>
          <p:sp>
            <p:nvSpPr>
              <p:cNvPr id="228" name="Freeform 293"/>
              <p:cNvSpPr>
                <a:spLocks/>
              </p:cNvSpPr>
              <p:nvPr/>
            </p:nvSpPr>
            <p:spPr bwMode="auto">
              <a:xfrm>
                <a:off x="6129338" y="3108325"/>
                <a:ext cx="22225" cy="7938"/>
              </a:xfrm>
              <a:custGeom>
                <a:avLst/>
                <a:gdLst>
                  <a:gd name="T0" fmla="*/ 0 w 6"/>
                  <a:gd name="T1" fmla="*/ 2 h 2"/>
                  <a:gd name="T2" fmla="*/ 5 w 6"/>
                  <a:gd name="T3" fmla="*/ 1 h 2"/>
                  <a:gd name="T4" fmla="*/ 5 w 6"/>
                  <a:gd name="T5" fmla="*/ 0 h 2"/>
                  <a:gd name="T6" fmla="*/ 0 w 6"/>
                  <a:gd name="T7" fmla="*/ 1 h 2"/>
                  <a:gd name="T8" fmla="*/ 0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2" y="2"/>
                      <a:pt x="4" y="2"/>
                      <a:pt x="5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" name="Freeform 294"/>
              <p:cNvSpPr>
                <a:spLocks/>
              </p:cNvSpPr>
              <p:nvPr/>
            </p:nvSpPr>
            <p:spPr bwMode="auto">
              <a:xfrm>
                <a:off x="6129338" y="3116263"/>
                <a:ext cx="19050" cy="4763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1 h 1"/>
                  <a:gd name="T4" fmla="*/ 5 w 5"/>
                  <a:gd name="T5" fmla="*/ 0 h 1"/>
                  <a:gd name="T6" fmla="*/ 0 w 5"/>
                  <a:gd name="T7" fmla="*/ 0 h 1"/>
                  <a:gd name="T8" fmla="*/ 0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2" y="1"/>
                      <a:pt x="3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" name="Freeform 295"/>
              <p:cNvSpPr>
                <a:spLocks/>
              </p:cNvSpPr>
              <p:nvPr/>
            </p:nvSpPr>
            <p:spPr bwMode="auto">
              <a:xfrm>
                <a:off x="6129338" y="3121025"/>
                <a:ext cx="22225" cy="6350"/>
              </a:xfrm>
              <a:custGeom>
                <a:avLst/>
                <a:gdLst>
                  <a:gd name="T0" fmla="*/ 1 w 6"/>
                  <a:gd name="T1" fmla="*/ 2 h 2"/>
                  <a:gd name="T2" fmla="*/ 5 w 6"/>
                  <a:gd name="T3" fmla="*/ 1 h 2"/>
                  <a:gd name="T4" fmla="*/ 5 w 6"/>
                  <a:gd name="T5" fmla="*/ 0 h 2"/>
                  <a:gd name="T6" fmla="*/ 1 w 6"/>
                  <a:gd name="T7" fmla="*/ 1 h 2"/>
                  <a:gd name="T8" fmla="*/ 1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2"/>
                    </a:moveTo>
                    <a:cubicBezTo>
                      <a:pt x="2" y="2"/>
                      <a:pt x="4" y="2"/>
                      <a:pt x="5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" name="Freeform 296"/>
              <p:cNvSpPr>
                <a:spLocks/>
              </p:cNvSpPr>
              <p:nvPr/>
            </p:nvSpPr>
            <p:spPr bwMode="auto">
              <a:xfrm>
                <a:off x="6129338" y="3127375"/>
                <a:ext cx="19050" cy="7938"/>
              </a:xfrm>
              <a:custGeom>
                <a:avLst/>
                <a:gdLst>
                  <a:gd name="T0" fmla="*/ 1 w 5"/>
                  <a:gd name="T1" fmla="*/ 1 h 2"/>
                  <a:gd name="T2" fmla="*/ 5 w 5"/>
                  <a:gd name="T3" fmla="*/ 1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1"/>
                    </a:moveTo>
                    <a:cubicBezTo>
                      <a:pt x="2" y="2"/>
                      <a:pt x="3" y="2"/>
                      <a:pt x="5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" name="Freeform 297"/>
              <p:cNvSpPr>
                <a:spLocks/>
              </p:cNvSpPr>
              <p:nvPr/>
            </p:nvSpPr>
            <p:spPr bwMode="auto">
              <a:xfrm>
                <a:off x="6124576" y="3132138"/>
                <a:ext cx="23813" cy="7938"/>
              </a:xfrm>
              <a:custGeom>
                <a:avLst/>
                <a:gdLst>
                  <a:gd name="T0" fmla="*/ 1 w 6"/>
                  <a:gd name="T1" fmla="*/ 2 h 2"/>
                  <a:gd name="T2" fmla="*/ 5 w 6"/>
                  <a:gd name="T3" fmla="*/ 2 h 2"/>
                  <a:gd name="T4" fmla="*/ 5 w 6"/>
                  <a:gd name="T5" fmla="*/ 1 h 2"/>
                  <a:gd name="T6" fmla="*/ 1 w 6"/>
                  <a:gd name="T7" fmla="*/ 1 h 2"/>
                  <a:gd name="T8" fmla="*/ 1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2"/>
                    </a:moveTo>
                    <a:cubicBezTo>
                      <a:pt x="2" y="2"/>
                      <a:pt x="4" y="2"/>
                      <a:pt x="5" y="2"/>
                    </a:cubicBezTo>
                    <a:cubicBezTo>
                      <a:pt x="6" y="2"/>
                      <a:pt x="5" y="0"/>
                      <a:pt x="5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" name="Freeform 298"/>
              <p:cNvSpPr>
                <a:spLocks/>
              </p:cNvSpPr>
              <p:nvPr/>
            </p:nvSpPr>
            <p:spPr bwMode="auto">
              <a:xfrm>
                <a:off x="6124576" y="3140075"/>
                <a:ext cx="23813" cy="6350"/>
              </a:xfrm>
              <a:custGeom>
                <a:avLst/>
                <a:gdLst>
                  <a:gd name="T0" fmla="*/ 1 w 6"/>
                  <a:gd name="T1" fmla="*/ 2 h 2"/>
                  <a:gd name="T2" fmla="*/ 5 w 6"/>
                  <a:gd name="T3" fmla="*/ 2 h 2"/>
                  <a:gd name="T4" fmla="*/ 5 w 6"/>
                  <a:gd name="T5" fmla="*/ 1 h 2"/>
                  <a:gd name="T6" fmla="*/ 1 w 6"/>
                  <a:gd name="T7" fmla="*/ 1 h 2"/>
                  <a:gd name="T8" fmla="*/ 1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2"/>
                    </a:moveTo>
                    <a:cubicBezTo>
                      <a:pt x="2" y="2"/>
                      <a:pt x="4" y="2"/>
                      <a:pt x="5" y="2"/>
                    </a:cubicBezTo>
                    <a:cubicBezTo>
                      <a:pt x="6" y="2"/>
                      <a:pt x="6" y="0"/>
                      <a:pt x="5" y="1"/>
                    </a:cubicBezTo>
                    <a:cubicBezTo>
                      <a:pt x="4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" name="Freeform 299"/>
              <p:cNvSpPr>
                <a:spLocks/>
              </p:cNvSpPr>
              <p:nvPr/>
            </p:nvSpPr>
            <p:spPr bwMode="auto">
              <a:xfrm>
                <a:off x="6129338" y="3146425"/>
                <a:ext cx="19050" cy="7938"/>
              </a:xfrm>
              <a:custGeom>
                <a:avLst/>
                <a:gdLst>
                  <a:gd name="T0" fmla="*/ 1 w 5"/>
                  <a:gd name="T1" fmla="*/ 2 h 2"/>
                  <a:gd name="T2" fmla="*/ 4 w 5"/>
                  <a:gd name="T3" fmla="*/ 2 h 2"/>
                  <a:gd name="T4" fmla="*/ 3 w 5"/>
                  <a:gd name="T5" fmla="*/ 1 h 2"/>
                  <a:gd name="T6" fmla="*/ 1 w 5"/>
                  <a:gd name="T7" fmla="*/ 1 h 2"/>
                  <a:gd name="T8" fmla="*/ 1 w 5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5" y="2"/>
                      <a:pt x="4" y="0"/>
                      <a:pt x="3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" name="Freeform 300"/>
              <p:cNvSpPr>
                <a:spLocks/>
              </p:cNvSpPr>
              <p:nvPr/>
            </p:nvSpPr>
            <p:spPr bwMode="auto">
              <a:xfrm>
                <a:off x="6051551" y="3165475"/>
                <a:ext cx="169863" cy="157163"/>
              </a:xfrm>
              <a:custGeom>
                <a:avLst/>
                <a:gdLst>
                  <a:gd name="T0" fmla="*/ 13 w 44"/>
                  <a:gd name="T1" fmla="*/ 2 h 41"/>
                  <a:gd name="T2" fmla="*/ 5 w 44"/>
                  <a:gd name="T3" fmla="*/ 29 h 41"/>
                  <a:gd name="T4" fmla="*/ 33 w 44"/>
                  <a:gd name="T5" fmla="*/ 37 h 41"/>
                  <a:gd name="T6" fmla="*/ 41 w 44"/>
                  <a:gd name="T7" fmla="*/ 13 h 41"/>
                  <a:gd name="T8" fmla="*/ 14 w 44"/>
                  <a:gd name="T9" fmla="*/ 2 h 41"/>
                  <a:gd name="T10" fmla="*/ 14 w 44"/>
                  <a:gd name="T11" fmla="*/ 4 h 41"/>
                  <a:gd name="T12" fmla="*/ 36 w 44"/>
                  <a:gd name="T13" fmla="*/ 7 h 41"/>
                  <a:gd name="T14" fmla="*/ 34 w 44"/>
                  <a:gd name="T15" fmla="*/ 35 h 41"/>
                  <a:gd name="T16" fmla="*/ 9 w 44"/>
                  <a:gd name="T17" fmla="*/ 32 h 41"/>
                  <a:gd name="T18" fmla="*/ 14 w 44"/>
                  <a:gd name="T19" fmla="*/ 4 h 41"/>
                  <a:gd name="T20" fmla="*/ 13 w 44"/>
                  <a:gd name="T21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1">
                    <a:moveTo>
                      <a:pt x="13" y="2"/>
                    </a:moveTo>
                    <a:cubicBezTo>
                      <a:pt x="4" y="6"/>
                      <a:pt x="0" y="20"/>
                      <a:pt x="5" y="29"/>
                    </a:cubicBezTo>
                    <a:cubicBezTo>
                      <a:pt x="10" y="39"/>
                      <a:pt x="23" y="41"/>
                      <a:pt x="33" y="37"/>
                    </a:cubicBezTo>
                    <a:cubicBezTo>
                      <a:pt x="43" y="34"/>
                      <a:pt x="44" y="22"/>
                      <a:pt x="41" y="13"/>
                    </a:cubicBezTo>
                    <a:cubicBezTo>
                      <a:pt x="38" y="0"/>
                      <a:pt x="24" y="1"/>
                      <a:pt x="14" y="2"/>
                    </a:cubicBezTo>
                    <a:cubicBezTo>
                      <a:pt x="12" y="2"/>
                      <a:pt x="12" y="4"/>
                      <a:pt x="14" y="4"/>
                    </a:cubicBezTo>
                    <a:cubicBezTo>
                      <a:pt x="21" y="3"/>
                      <a:pt x="31" y="2"/>
                      <a:pt x="36" y="7"/>
                    </a:cubicBezTo>
                    <a:cubicBezTo>
                      <a:pt x="44" y="14"/>
                      <a:pt x="42" y="30"/>
                      <a:pt x="34" y="35"/>
                    </a:cubicBezTo>
                    <a:cubicBezTo>
                      <a:pt x="26" y="39"/>
                      <a:pt x="15" y="38"/>
                      <a:pt x="9" y="32"/>
                    </a:cubicBezTo>
                    <a:cubicBezTo>
                      <a:pt x="0" y="25"/>
                      <a:pt x="4" y="8"/>
                      <a:pt x="14" y="4"/>
                    </a:cubicBezTo>
                    <a:cubicBezTo>
                      <a:pt x="15" y="3"/>
                      <a:pt x="14" y="2"/>
                      <a:pt x="13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" name="Freeform 301"/>
              <p:cNvSpPr>
                <a:spLocks/>
              </p:cNvSpPr>
              <p:nvPr/>
            </p:nvSpPr>
            <p:spPr bwMode="auto">
              <a:xfrm>
                <a:off x="6121401" y="3086100"/>
                <a:ext cx="60325" cy="92075"/>
              </a:xfrm>
              <a:custGeom>
                <a:avLst/>
                <a:gdLst>
                  <a:gd name="T0" fmla="*/ 2 w 16"/>
                  <a:gd name="T1" fmla="*/ 22 h 24"/>
                  <a:gd name="T2" fmla="*/ 3 w 16"/>
                  <a:gd name="T3" fmla="*/ 1 h 24"/>
                  <a:gd name="T4" fmla="*/ 2 w 16"/>
                  <a:gd name="T5" fmla="*/ 2 h 24"/>
                  <a:gd name="T6" fmla="*/ 14 w 16"/>
                  <a:gd name="T7" fmla="*/ 3 h 24"/>
                  <a:gd name="T8" fmla="*/ 13 w 16"/>
                  <a:gd name="T9" fmla="*/ 2 h 24"/>
                  <a:gd name="T10" fmla="*/ 12 w 16"/>
                  <a:gd name="T11" fmla="*/ 23 h 24"/>
                  <a:gd name="T12" fmla="*/ 14 w 16"/>
                  <a:gd name="T13" fmla="*/ 23 h 24"/>
                  <a:gd name="T14" fmla="*/ 15 w 16"/>
                  <a:gd name="T15" fmla="*/ 2 h 24"/>
                  <a:gd name="T16" fmla="*/ 14 w 16"/>
                  <a:gd name="T17" fmla="*/ 1 h 24"/>
                  <a:gd name="T18" fmla="*/ 2 w 16"/>
                  <a:gd name="T19" fmla="*/ 0 h 24"/>
                  <a:gd name="T20" fmla="*/ 1 w 16"/>
                  <a:gd name="T21" fmla="*/ 1 h 24"/>
                  <a:gd name="T22" fmla="*/ 0 w 16"/>
                  <a:gd name="T23" fmla="*/ 22 h 24"/>
                  <a:gd name="T24" fmla="*/ 2 w 16"/>
                  <a:gd name="T25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24">
                    <a:moveTo>
                      <a:pt x="2" y="22"/>
                    </a:moveTo>
                    <a:cubicBezTo>
                      <a:pt x="4" y="15"/>
                      <a:pt x="3" y="8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6" y="2"/>
                      <a:pt x="10" y="3"/>
                      <a:pt x="14" y="3"/>
                    </a:cubicBezTo>
                    <a:cubicBezTo>
                      <a:pt x="14" y="3"/>
                      <a:pt x="13" y="2"/>
                      <a:pt x="13" y="2"/>
                    </a:cubicBezTo>
                    <a:cubicBezTo>
                      <a:pt x="14" y="9"/>
                      <a:pt x="12" y="16"/>
                      <a:pt x="12" y="23"/>
                    </a:cubicBezTo>
                    <a:cubicBezTo>
                      <a:pt x="12" y="24"/>
                      <a:pt x="14" y="24"/>
                      <a:pt x="14" y="23"/>
                    </a:cubicBezTo>
                    <a:cubicBezTo>
                      <a:pt x="14" y="16"/>
                      <a:pt x="16" y="9"/>
                      <a:pt x="15" y="2"/>
                    </a:cubicBezTo>
                    <a:cubicBezTo>
                      <a:pt x="15" y="2"/>
                      <a:pt x="14" y="1"/>
                      <a:pt x="14" y="1"/>
                    </a:cubicBezTo>
                    <a:cubicBezTo>
                      <a:pt x="10" y="1"/>
                      <a:pt x="6" y="1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8"/>
                      <a:pt x="2" y="15"/>
                      <a:pt x="0" y="22"/>
                    </a:cubicBezTo>
                    <a:cubicBezTo>
                      <a:pt x="0" y="23"/>
                      <a:pt x="1" y="23"/>
                      <a:pt x="2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" name="Freeform 302"/>
              <p:cNvSpPr>
                <a:spLocks/>
              </p:cNvSpPr>
              <p:nvPr/>
            </p:nvSpPr>
            <p:spPr bwMode="auto">
              <a:xfrm>
                <a:off x="5886451" y="3287713"/>
                <a:ext cx="246063" cy="449263"/>
              </a:xfrm>
              <a:custGeom>
                <a:avLst/>
                <a:gdLst>
                  <a:gd name="T0" fmla="*/ 50 w 64"/>
                  <a:gd name="T1" fmla="*/ 1 h 118"/>
                  <a:gd name="T2" fmla="*/ 41 w 64"/>
                  <a:gd name="T3" fmla="*/ 19 h 118"/>
                  <a:gd name="T4" fmla="*/ 32 w 64"/>
                  <a:gd name="T5" fmla="*/ 39 h 118"/>
                  <a:gd name="T6" fmla="*/ 9 w 64"/>
                  <a:gd name="T7" fmla="*/ 88 h 118"/>
                  <a:gd name="T8" fmla="*/ 0 w 64"/>
                  <a:gd name="T9" fmla="*/ 104 h 118"/>
                  <a:gd name="T10" fmla="*/ 6 w 64"/>
                  <a:gd name="T11" fmla="*/ 118 h 118"/>
                  <a:gd name="T12" fmla="*/ 7 w 64"/>
                  <a:gd name="T13" fmla="*/ 118 h 118"/>
                  <a:gd name="T14" fmla="*/ 17 w 64"/>
                  <a:gd name="T15" fmla="*/ 112 h 118"/>
                  <a:gd name="T16" fmla="*/ 18 w 64"/>
                  <a:gd name="T17" fmla="*/ 111 h 118"/>
                  <a:gd name="T18" fmla="*/ 37 w 64"/>
                  <a:gd name="T19" fmla="*/ 58 h 118"/>
                  <a:gd name="T20" fmla="*/ 63 w 64"/>
                  <a:gd name="T21" fmla="*/ 8 h 118"/>
                  <a:gd name="T22" fmla="*/ 62 w 64"/>
                  <a:gd name="T23" fmla="*/ 7 h 118"/>
                  <a:gd name="T24" fmla="*/ 30 w 64"/>
                  <a:gd name="T25" fmla="*/ 73 h 118"/>
                  <a:gd name="T26" fmla="*/ 23 w 64"/>
                  <a:gd name="T27" fmla="*/ 94 h 118"/>
                  <a:gd name="T28" fmla="*/ 16 w 64"/>
                  <a:gd name="T29" fmla="*/ 110 h 118"/>
                  <a:gd name="T30" fmla="*/ 9 w 64"/>
                  <a:gd name="T31" fmla="*/ 115 h 118"/>
                  <a:gd name="T32" fmla="*/ 3 w 64"/>
                  <a:gd name="T33" fmla="*/ 113 h 118"/>
                  <a:gd name="T34" fmla="*/ 4 w 64"/>
                  <a:gd name="T35" fmla="*/ 99 h 118"/>
                  <a:gd name="T36" fmla="*/ 20 w 64"/>
                  <a:gd name="T37" fmla="*/ 70 h 118"/>
                  <a:gd name="T38" fmla="*/ 38 w 64"/>
                  <a:gd name="T39" fmla="*/ 29 h 118"/>
                  <a:gd name="T40" fmla="*/ 52 w 64"/>
                  <a:gd name="T41" fmla="*/ 1 h 118"/>
                  <a:gd name="T42" fmla="*/ 50 w 64"/>
                  <a:gd name="T43" fmla="*/ 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4" h="118">
                    <a:moveTo>
                      <a:pt x="50" y="1"/>
                    </a:moveTo>
                    <a:cubicBezTo>
                      <a:pt x="49" y="8"/>
                      <a:pt x="44" y="13"/>
                      <a:pt x="41" y="19"/>
                    </a:cubicBezTo>
                    <a:cubicBezTo>
                      <a:pt x="37" y="25"/>
                      <a:pt x="35" y="32"/>
                      <a:pt x="32" y="39"/>
                    </a:cubicBezTo>
                    <a:cubicBezTo>
                      <a:pt x="25" y="56"/>
                      <a:pt x="18" y="72"/>
                      <a:pt x="9" y="88"/>
                    </a:cubicBezTo>
                    <a:cubicBezTo>
                      <a:pt x="6" y="93"/>
                      <a:pt x="0" y="99"/>
                      <a:pt x="0" y="104"/>
                    </a:cubicBezTo>
                    <a:cubicBezTo>
                      <a:pt x="0" y="112"/>
                      <a:pt x="0" y="112"/>
                      <a:pt x="6" y="118"/>
                    </a:cubicBezTo>
                    <a:cubicBezTo>
                      <a:pt x="6" y="118"/>
                      <a:pt x="7" y="118"/>
                      <a:pt x="7" y="118"/>
                    </a:cubicBezTo>
                    <a:cubicBezTo>
                      <a:pt x="10" y="116"/>
                      <a:pt x="14" y="112"/>
                      <a:pt x="17" y="112"/>
                    </a:cubicBezTo>
                    <a:cubicBezTo>
                      <a:pt x="17" y="112"/>
                      <a:pt x="18" y="112"/>
                      <a:pt x="18" y="111"/>
                    </a:cubicBezTo>
                    <a:cubicBezTo>
                      <a:pt x="23" y="93"/>
                      <a:pt x="31" y="76"/>
                      <a:pt x="37" y="58"/>
                    </a:cubicBezTo>
                    <a:cubicBezTo>
                      <a:pt x="43" y="40"/>
                      <a:pt x="52" y="23"/>
                      <a:pt x="63" y="8"/>
                    </a:cubicBezTo>
                    <a:cubicBezTo>
                      <a:pt x="64" y="7"/>
                      <a:pt x="63" y="6"/>
                      <a:pt x="62" y="7"/>
                    </a:cubicBezTo>
                    <a:cubicBezTo>
                      <a:pt x="47" y="27"/>
                      <a:pt x="38" y="50"/>
                      <a:pt x="30" y="73"/>
                    </a:cubicBezTo>
                    <a:cubicBezTo>
                      <a:pt x="28" y="80"/>
                      <a:pt x="25" y="87"/>
                      <a:pt x="23" y="94"/>
                    </a:cubicBezTo>
                    <a:cubicBezTo>
                      <a:pt x="22" y="96"/>
                      <a:pt x="18" y="110"/>
                      <a:pt x="16" y="110"/>
                    </a:cubicBezTo>
                    <a:cubicBezTo>
                      <a:pt x="14" y="111"/>
                      <a:pt x="11" y="113"/>
                      <a:pt x="9" y="115"/>
                    </a:cubicBezTo>
                    <a:cubicBezTo>
                      <a:pt x="6" y="117"/>
                      <a:pt x="6" y="115"/>
                      <a:pt x="3" y="113"/>
                    </a:cubicBezTo>
                    <a:cubicBezTo>
                      <a:pt x="0" y="110"/>
                      <a:pt x="2" y="103"/>
                      <a:pt x="4" y="99"/>
                    </a:cubicBezTo>
                    <a:cubicBezTo>
                      <a:pt x="10" y="90"/>
                      <a:pt x="15" y="80"/>
                      <a:pt x="20" y="70"/>
                    </a:cubicBezTo>
                    <a:cubicBezTo>
                      <a:pt x="27" y="57"/>
                      <a:pt x="32" y="43"/>
                      <a:pt x="38" y="29"/>
                    </a:cubicBezTo>
                    <a:cubicBezTo>
                      <a:pt x="42" y="20"/>
                      <a:pt x="50" y="11"/>
                      <a:pt x="52" y="1"/>
                    </a:cubicBezTo>
                    <a:cubicBezTo>
                      <a:pt x="52" y="0"/>
                      <a:pt x="51" y="0"/>
                      <a:pt x="5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" name="Freeform 303"/>
              <p:cNvSpPr>
                <a:spLocks/>
              </p:cNvSpPr>
              <p:nvPr/>
            </p:nvSpPr>
            <p:spPr bwMode="auto">
              <a:xfrm>
                <a:off x="6167438" y="3279775"/>
                <a:ext cx="176213" cy="469900"/>
              </a:xfrm>
              <a:custGeom>
                <a:avLst/>
                <a:gdLst>
                  <a:gd name="T0" fmla="*/ 0 w 46"/>
                  <a:gd name="T1" fmla="*/ 9 h 123"/>
                  <a:gd name="T2" fmla="*/ 6 w 46"/>
                  <a:gd name="T3" fmla="*/ 31 h 123"/>
                  <a:gd name="T4" fmla="*/ 11 w 46"/>
                  <a:gd name="T5" fmla="*/ 57 h 123"/>
                  <a:gd name="T6" fmla="*/ 27 w 46"/>
                  <a:gd name="T7" fmla="*/ 116 h 123"/>
                  <a:gd name="T8" fmla="*/ 28 w 46"/>
                  <a:gd name="T9" fmla="*/ 117 h 123"/>
                  <a:gd name="T10" fmla="*/ 42 w 46"/>
                  <a:gd name="T11" fmla="*/ 118 h 123"/>
                  <a:gd name="T12" fmla="*/ 41 w 46"/>
                  <a:gd name="T13" fmla="*/ 104 h 123"/>
                  <a:gd name="T14" fmla="*/ 33 w 46"/>
                  <a:gd name="T15" fmla="*/ 79 h 123"/>
                  <a:gd name="T16" fmla="*/ 25 w 46"/>
                  <a:gd name="T17" fmla="*/ 54 h 123"/>
                  <a:gd name="T18" fmla="*/ 10 w 46"/>
                  <a:gd name="T19" fmla="*/ 1 h 123"/>
                  <a:gd name="T20" fmla="*/ 9 w 46"/>
                  <a:gd name="T21" fmla="*/ 1 h 123"/>
                  <a:gd name="T22" fmla="*/ 28 w 46"/>
                  <a:gd name="T23" fmla="*/ 69 h 123"/>
                  <a:gd name="T24" fmla="*/ 38 w 46"/>
                  <a:gd name="T25" fmla="*/ 101 h 123"/>
                  <a:gd name="T26" fmla="*/ 40 w 46"/>
                  <a:gd name="T27" fmla="*/ 117 h 123"/>
                  <a:gd name="T28" fmla="*/ 29 w 46"/>
                  <a:gd name="T29" fmla="*/ 112 h 123"/>
                  <a:gd name="T30" fmla="*/ 18 w 46"/>
                  <a:gd name="T31" fmla="*/ 77 h 123"/>
                  <a:gd name="T32" fmla="*/ 10 w 46"/>
                  <a:gd name="T33" fmla="*/ 44 h 123"/>
                  <a:gd name="T34" fmla="*/ 2 w 46"/>
                  <a:gd name="T35" fmla="*/ 9 h 123"/>
                  <a:gd name="T36" fmla="*/ 0 w 46"/>
                  <a:gd name="T37" fmla="*/ 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6" h="123">
                    <a:moveTo>
                      <a:pt x="0" y="9"/>
                    </a:moveTo>
                    <a:cubicBezTo>
                      <a:pt x="1" y="16"/>
                      <a:pt x="4" y="24"/>
                      <a:pt x="6" y="31"/>
                    </a:cubicBezTo>
                    <a:cubicBezTo>
                      <a:pt x="8" y="40"/>
                      <a:pt x="9" y="49"/>
                      <a:pt x="11" y="57"/>
                    </a:cubicBezTo>
                    <a:cubicBezTo>
                      <a:pt x="15" y="77"/>
                      <a:pt x="24" y="96"/>
                      <a:pt x="27" y="116"/>
                    </a:cubicBezTo>
                    <a:cubicBezTo>
                      <a:pt x="28" y="116"/>
                      <a:pt x="28" y="117"/>
                      <a:pt x="28" y="117"/>
                    </a:cubicBezTo>
                    <a:cubicBezTo>
                      <a:pt x="32" y="118"/>
                      <a:pt x="37" y="123"/>
                      <a:pt x="42" y="118"/>
                    </a:cubicBezTo>
                    <a:cubicBezTo>
                      <a:pt x="46" y="114"/>
                      <a:pt x="43" y="108"/>
                      <a:pt x="41" y="104"/>
                    </a:cubicBezTo>
                    <a:cubicBezTo>
                      <a:pt x="37" y="97"/>
                      <a:pt x="36" y="87"/>
                      <a:pt x="33" y="79"/>
                    </a:cubicBezTo>
                    <a:cubicBezTo>
                      <a:pt x="30" y="71"/>
                      <a:pt x="27" y="62"/>
                      <a:pt x="25" y="54"/>
                    </a:cubicBezTo>
                    <a:cubicBezTo>
                      <a:pt x="20" y="36"/>
                      <a:pt x="16" y="18"/>
                      <a:pt x="10" y="1"/>
                    </a:cubicBezTo>
                    <a:cubicBezTo>
                      <a:pt x="10" y="0"/>
                      <a:pt x="8" y="0"/>
                      <a:pt x="9" y="1"/>
                    </a:cubicBezTo>
                    <a:cubicBezTo>
                      <a:pt x="16" y="24"/>
                      <a:pt x="20" y="47"/>
                      <a:pt x="28" y="69"/>
                    </a:cubicBezTo>
                    <a:cubicBezTo>
                      <a:pt x="32" y="80"/>
                      <a:pt x="35" y="90"/>
                      <a:pt x="38" y="101"/>
                    </a:cubicBezTo>
                    <a:cubicBezTo>
                      <a:pt x="39" y="104"/>
                      <a:pt x="45" y="115"/>
                      <a:pt x="40" y="117"/>
                    </a:cubicBezTo>
                    <a:cubicBezTo>
                      <a:pt x="35" y="118"/>
                      <a:pt x="29" y="117"/>
                      <a:pt x="29" y="112"/>
                    </a:cubicBezTo>
                    <a:cubicBezTo>
                      <a:pt x="26" y="100"/>
                      <a:pt x="22" y="88"/>
                      <a:pt x="18" y="77"/>
                    </a:cubicBezTo>
                    <a:cubicBezTo>
                      <a:pt x="15" y="66"/>
                      <a:pt x="12" y="55"/>
                      <a:pt x="10" y="44"/>
                    </a:cubicBezTo>
                    <a:cubicBezTo>
                      <a:pt x="8" y="32"/>
                      <a:pt x="4" y="20"/>
                      <a:pt x="2" y="9"/>
                    </a:cubicBezTo>
                    <a:cubicBezTo>
                      <a:pt x="2" y="7"/>
                      <a:pt x="0" y="7"/>
                      <a:pt x="0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" name="Freeform 304"/>
              <p:cNvSpPr>
                <a:spLocks/>
              </p:cNvSpPr>
              <p:nvPr/>
            </p:nvSpPr>
            <p:spPr bwMode="auto">
              <a:xfrm>
                <a:off x="6043613" y="3440113"/>
                <a:ext cx="161925" cy="15875"/>
              </a:xfrm>
              <a:custGeom>
                <a:avLst/>
                <a:gdLst>
                  <a:gd name="T0" fmla="*/ 2 w 42"/>
                  <a:gd name="T1" fmla="*/ 3 h 4"/>
                  <a:gd name="T2" fmla="*/ 40 w 42"/>
                  <a:gd name="T3" fmla="*/ 3 h 4"/>
                  <a:gd name="T4" fmla="*/ 40 w 42"/>
                  <a:gd name="T5" fmla="*/ 0 h 4"/>
                  <a:gd name="T6" fmla="*/ 2 w 42"/>
                  <a:gd name="T7" fmla="*/ 0 h 4"/>
                  <a:gd name="T8" fmla="*/ 2 w 4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">
                    <a:moveTo>
                      <a:pt x="2" y="3"/>
                    </a:moveTo>
                    <a:cubicBezTo>
                      <a:pt x="15" y="4"/>
                      <a:pt x="28" y="4"/>
                      <a:pt x="40" y="3"/>
                    </a:cubicBezTo>
                    <a:cubicBezTo>
                      <a:pt x="42" y="3"/>
                      <a:pt x="42" y="0"/>
                      <a:pt x="40" y="0"/>
                    </a:cubicBezTo>
                    <a:cubicBezTo>
                      <a:pt x="28" y="1"/>
                      <a:pt x="15" y="1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" name="Freeform 305"/>
              <p:cNvSpPr>
                <a:spLocks/>
              </p:cNvSpPr>
              <p:nvPr/>
            </p:nvSpPr>
            <p:spPr bwMode="auto">
              <a:xfrm>
                <a:off x="6105526" y="3387725"/>
                <a:ext cx="42863" cy="106363"/>
              </a:xfrm>
              <a:custGeom>
                <a:avLst/>
                <a:gdLst>
                  <a:gd name="T0" fmla="*/ 3 w 11"/>
                  <a:gd name="T1" fmla="*/ 6 h 28"/>
                  <a:gd name="T2" fmla="*/ 7 w 11"/>
                  <a:gd name="T3" fmla="*/ 27 h 28"/>
                  <a:gd name="T4" fmla="*/ 3 w 11"/>
                  <a:gd name="T5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8">
                    <a:moveTo>
                      <a:pt x="3" y="6"/>
                    </a:moveTo>
                    <a:cubicBezTo>
                      <a:pt x="3" y="10"/>
                      <a:pt x="0" y="28"/>
                      <a:pt x="7" y="27"/>
                    </a:cubicBezTo>
                    <a:cubicBezTo>
                      <a:pt x="8" y="23"/>
                      <a:pt x="11" y="0"/>
                      <a:pt x="3" y="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1" name="Freeform 306"/>
              <p:cNvSpPr>
                <a:spLocks/>
              </p:cNvSpPr>
              <p:nvPr/>
            </p:nvSpPr>
            <p:spPr bwMode="auto">
              <a:xfrm>
                <a:off x="6121401" y="3211513"/>
                <a:ext cx="41275" cy="53975"/>
              </a:xfrm>
              <a:custGeom>
                <a:avLst/>
                <a:gdLst>
                  <a:gd name="T0" fmla="*/ 8 w 11"/>
                  <a:gd name="T1" fmla="*/ 2 h 14"/>
                  <a:gd name="T2" fmla="*/ 1 w 11"/>
                  <a:gd name="T3" fmla="*/ 11 h 14"/>
                  <a:gd name="T4" fmla="*/ 3 w 11"/>
                  <a:gd name="T5" fmla="*/ 13 h 14"/>
                  <a:gd name="T6" fmla="*/ 10 w 11"/>
                  <a:gd name="T7" fmla="*/ 3 h 14"/>
                  <a:gd name="T8" fmla="*/ 8 w 11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8" y="2"/>
                    </a:moveTo>
                    <a:cubicBezTo>
                      <a:pt x="5" y="5"/>
                      <a:pt x="3" y="8"/>
                      <a:pt x="1" y="11"/>
                    </a:cubicBezTo>
                    <a:cubicBezTo>
                      <a:pt x="0" y="13"/>
                      <a:pt x="2" y="14"/>
                      <a:pt x="3" y="13"/>
                    </a:cubicBezTo>
                    <a:cubicBezTo>
                      <a:pt x="5" y="10"/>
                      <a:pt x="7" y="6"/>
                      <a:pt x="10" y="3"/>
                    </a:cubicBezTo>
                    <a:cubicBezTo>
                      <a:pt x="11" y="2"/>
                      <a:pt x="9" y="0"/>
                      <a:pt x="8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2" name="Freeform 307"/>
              <p:cNvSpPr>
                <a:spLocks/>
              </p:cNvSpPr>
              <p:nvPr/>
            </p:nvSpPr>
            <p:spPr bwMode="auto">
              <a:xfrm>
                <a:off x="6124576" y="3211513"/>
                <a:ext cx="46038" cy="46038"/>
              </a:xfrm>
              <a:custGeom>
                <a:avLst/>
                <a:gdLst>
                  <a:gd name="T0" fmla="*/ 1 w 12"/>
                  <a:gd name="T1" fmla="*/ 3 h 12"/>
                  <a:gd name="T2" fmla="*/ 9 w 12"/>
                  <a:gd name="T3" fmla="*/ 11 h 12"/>
                  <a:gd name="T4" fmla="*/ 10 w 12"/>
                  <a:gd name="T5" fmla="*/ 8 h 12"/>
                  <a:gd name="T6" fmla="*/ 4 w 12"/>
                  <a:gd name="T7" fmla="*/ 2 h 12"/>
                  <a:gd name="T8" fmla="*/ 1 w 12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" y="3"/>
                    </a:moveTo>
                    <a:cubicBezTo>
                      <a:pt x="3" y="6"/>
                      <a:pt x="6" y="9"/>
                      <a:pt x="9" y="11"/>
                    </a:cubicBezTo>
                    <a:cubicBezTo>
                      <a:pt x="10" y="12"/>
                      <a:pt x="12" y="9"/>
                      <a:pt x="10" y="8"/>
                    </a:cubicBezTo>
                    <a:cubicBezTo>
                      <a:pt x="7" y="7"/>
                      <a:pt x="5" y="5"/>
                      <a:pt x="4" y="2"/>
                    </a:cubicBezTo>
                    <a:cubicBezTo>
                      <a:pt x="3" y="0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3" name="Freeform 308"/>
              <p:cNvSpPr>
                <a:spLocks/>
              </p:cNvSpPr>
              <p:nvPr/>
            </p:nvSpPr>
            <p:spPr bwMode="auto">
              <a:xfrm>
                <a:off x="5897563" y="3589338"/>
                <a:ext cx="123825" cy="90488"/>
              </a:xfrm>
              <a:custGeom>
                <a:avLst/>
                <a:gdLst>
                  <a:gd name="T0" fmla="*/ 5 w 32"/>
                  <a:gd name="T1" fmla="*/ 9 h 24"/>
                  <a:gd name="T2" fmla="*/ 21 w 32"/>
                  <a:gd name="T3" fmla="*/ 19 h 24"/>
                  <a:gd name="T4" fmla="*/ 6 w 32"/>
                  <a:gd name="T5" fmla="*/ 8 h 24"/>
                  <a:gd name="T6" fmla="*/ 5 w 32"/>
                  <a:gd name="T7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4">
                    <a:moveTo>
                      <a:pt x="5" y="9"/>
                    </a:moveTo>
                    <a:cubicBezTo>
                      <a:pt x="0" y="19"/>
                      <a:pt x="15" y="24"/>
                      <a:pt x="21" y="19"/>
                    </a:cubicBezTo>
                    <a:cubicBezTo>
                      <a:pt x="32" y="10"/>
                      <a:pt x="13" y="0"/>
                      <a:pt x="6" y="8"/>
                    </a:cubicBez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" name="Freeform 309"/>
              <p:cNvSpPr>
                <a:spLocks/>
              </p:cNvSpPr>
              <p:nvPr/>
            </p:nvSpPr>
            <p:spPr bwMode="auto">
              <a:xfrm>
                <a:off x="6240463" y="3611563"/>
                <a:ext cx="88900" cy="65088"/>
              </a:xfrm>
              <a:custGeom>
                <a:avLst/>
                <a:gdLst>
                  <a:gd name="T0" fmla="*/ 3 w 23"/>
                  <a:gd name="T1" fmla="*/ 10 h 17"/>
                  <a:gd name="T2" fmla="*/ 21 w 23"/>
                  <a:gd name="T3" fmla="*/ 9 h 17"/>
                  <a:gd name="T4" fmla="*/ 3 w 23"/>
                  <a:gd name="T5" fmla="*/ 9 h 17"/>
                  <a:gd name="T6" fmla="*/ 3 w 23"/>
                  <a:gd name="T7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7">
                    <a:moveTo>
                      <a:pt x="3" y="10"/>
                    </a:moveTo>
                    <a:cubicBezTo>
                      <a:pt x="3" y="17"/>
                      <a:pt x="19" y="17"/>
                      <a:pt x="21" y="9"/>
                    </a:cubicBezTo>
                    <a:cubicBezTo>
                      <a:pt x="23" y="0"/>
                      <a:pt x="0" y="0"/>
                      <a:pt x="3" y="9"/>
                    </a:cubicBezTo>
                    <a:lnTo>
                      <a:pt x="3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" name="Freeform 310"/>
              <p:cNvSpPr>
                <a:spLocks/>
              </p:cNvSpPr>
              <p:nvPr/>
            </p:nvSpPr>
            <p:spPr bwMode="auto">
              <a:xfrm>
                <a:off x="6297613" y="3722688"/>
                <a:ext cx="34925" cy="41275"/>
              </a:xfrm>
              <a:custGeom>
                <a:avLst/>
                <a:gdLst>
                  <a:gd name="T0" fmla="*/ 1 w 9"/>
                  <a:gd name="T1" fmla="*/ 5 h 11"/>
                  <a:gd name="T2" fmla="*/ 6 w 9"/>
                  <a:gd name="T3" fmla="*/ 10 h 11"/>
                  <a:gd name="T4" fmla="*/ 8 w 9"/>
                  <a:gd name="T5" fmla="*/ 10 h 11"/>
                  <a:gd name="T6" fmla="*/ 9 w 9"/>
                  <a:gd name="T7" fmla="*/ 1 h 11"/>
                  <a:gd name="T8" fmla="*/ 7 w 9"/>
                  <a:gd name="T9" fmla="*/ 1 h 11"/>
                  <a:gd name="T10" fmla="*/ 6 w 9"/>
                  <a:gd name="T11" fmla="*/ 9 h 11"/>
                  <a:gd name="T12" fmla="*/ 7 w 9"/>
                  <a:gd name="T13" fmla="*/ 9 h 11"/>
                  <a:gd name="T14" fmla="*/ 2 w 9"/>
                  <a:gd name="T15" fmla="*/ 4 h 11"/>
                  <a:gd name="T16" fmla="*/ 1 w 9"/>
                  <a:gd name="T1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1">
                    <a:moveTo>
                      <a:pt x="1" y="5"/>
                    </a:moveTo>
                    <a:cubicBezTo>
                      <a:pt x="3" y="7"/>
                      <a:pt x="5" y="8"/>
                      <a:pt x="6" y="10"/>
                    </a:cubicBezTo>
                    <a:cubicBezTo>
                      <a:pt x="7" y="11"/>
                      <a:pt x="7" y="11"/>
                      <a:pt x="8" y="10"/>
                    </a:cubicBezTo>
                    <a:cubicBezTo>
                      <a:pt x="9" y="8"/>
                      <a:pt x="9" y="4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ubicBezTo>
                      <a:pt x="7" y="4"/>
                      <a:pt x="8" y="7"/>
                      <a:pt x="6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7"/>
                      <a:pt x="4" y="5"/>
                      <a:pt x="2" y="4"/>
                    </a:cubicBezTo>
                    <a:cubicBezTo>
                      <a:pt x="1" y="3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6" name="Freeform 311"/>
              <p:cNvSpPr>
                <a:spLocks/>
              </p:cNvSpPr>
              <p:nvPr/>
            </p:nvSpPr>
            <p:spPr bwMode="auto">
              <a:xfrm>
                <a:off x="5859463" y="3717925"/>
                <a:ext cx="46038" cy="57150"/>
              </a:xfrm>
              <a:custGeom>
                <a:avLst/>
                <a:gdLst>
                  <a:gd name="T0" fmla="*/ 9 w 12"/>
                  <a:gd name="T1" fmla="*/ 1 h 15"/>
                  <a:gd name="T2" fmla="*/ 1 w 12"/>
                  <a:gd name="T3" fmla="*/ 12 h 15"/>
                  <a:gd name="T4" fmla="*/ 3 w 12"/>
                  <a:gd name="T5" fmla="*/ 14 h 15"/>
                  <a:gd name="T6" fmla="*/ 11 w 12"/>
                  <a:gd name="T7" fmla="*/ 2 h 15"/>
                  <a:gd name="T8" fmla="*/ 9 w 12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5">
                    <a:moveTo>
                      <a:pt x="9" y="1"/>
                    </a:moveTo>
                    <a:cubicBezTo>
                      <a:pt x="7" y="6"/>
                      <a:pt x="4" y="9"/>
                      <a:pt x="1" y="12"/>
                    </a:cubicBezTo>
                    <a:cubicBezTo>
                      <a:pt x="0" y="13"/>
                      <a:pt x="1" y="15"/>
                      <a:pt x="3" y="14"/>
                    </a:cubicBezTo>
                    <a:cubicBezTo>
                      <a:pt x="6" y="10"/>
                      <a:pt x="10" y="7"/>
                      <a:pt x="11" y="2"/>
                    </a:cubicBezTo>
                    <a:cubicBezTo>
                      <a:pt x="12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7" name="Freeform 312"/>
              <p:cNvSpPr>
                <a:spLocks/>
              </p:cNvSpPr>
              <p:nvPr/>
            </p:nvSpPr>
            <p:spPr bwMode="auto">
              <a:xfrm>
                <a:off x="6129338" y="3159125"/>
                <a:ext cx="19050" cy="6350"/>
              </a:xfrm>
              <a:custGeom>
                <a:avLst/>
                <a:gdLst>
                  <a:gd name="T0" fmla="*/ 1 w 5"/>
                  <a:gd name="T1" fmla="*/ 2 h 2"/>
                  <a:gd name="T2" fmla="*/ 5 w 5"/>
                  <a:gd name="T3" fmla="*/ 2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2" y="2"/>
                      <a:pt x="3" y="2"/>
                      <a:pt x="5" y="2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" name="Freeform 313"/>
              <p:cNvSpPr>
                <a:spLocks/>
              </p:cNvSpPr>
              <p:nvPr/>
            </p:nvSpPr>
            <p:spPr bwMode="auto">
              <a:xfrm>
                <a:off x="6075363" y="3197225"/>
                <a:ext cx="46038" cy="11113"/>
              </a:xfrm>
              <a:custGeom>
                <a:avLst/>
                <a:gdLst>
                  <a:gd name="T0" fmla="*/ 1 w 12"/>
                  <a:gd name="T1" fmla="*/ 3 h 3"/>
                  <a:gd name="T2" fmla="*/ 11 w 12"/>
                  <a:gd name="T3" fmla="*/ 2 h 3"/>
                  <a:gd name="T4" fmla="*/ 11 w 12"/>
                  <a:gd name="T5" fmla="*/ 1 h 3"/>
                  <a:gd name="T6" fmla="*/ 1 w 12"/>
                  <a:gd name="T7" fmla="*/ 2 h 3"/>
                  <a:gd name="T8" fmla="*/ 1 w 1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">
                    <a:moveTo>
                      <a:pt x="1" y="3"/>
                    </a:moveTo>
                    <a:cubicBezTo>
                      <a:pt x="4" y="3"/>
                      <a:pt x="8" y="3"/>
                      <a:pt x="11" y="2"/>
                    </a:cubicBezTo>
                    <a:cubicBezTo>
                      <a:pt x="12" y="2"/>
                      <a:pt x="12" y="0"/>
                      <a:pt x="11" y="1"/>
                    </a:cubicBezTo>
                    <a:cubicBezTo>
                      <a:pt x="8" y="2"/>
                      <a:pt x="4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" name="Freeform 314"/>
              <p:cNvSpPr>
                <a:spLocks/>
              </p:cNvSpPr>
              <p:nvPr/>
            </p:nvSpPr>
            <p:spPr bwMode="auto">
              <a:xfrm>
                <a:off x="6070601" y="3208338"/>
                <a:ext cx="34925" cy="19050"/>
              </a:xfrm>
              <a:custGeom>
                <a:avLst/>
                <a:gdLst>
                  <a:gd name="T0" fmla="*/ 1 w 9"/>
                  <a:gd name="T1" fmla="*/ 4 h 5"/>
                  <a:gd name="T2" fmla="*/ 8 w 9"/>
                  <a:gd name="T3" fmla="*/ 2 h 5"/>
                  <a:gd name="T4" fmla="*/ 8 w 9"/>
                  <a:gd name="T5" fmla="*/ 1 h 5"/>
                  <a:gd name="T6" fmla="*/ 1 w 9"/>
                  <a:gd name="T7" fmla="*/ 3 h 5"/>
                  <a:gd name="T8" fmla="*/ 1 w 9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1" y="4"/>
                    </a:moveTo>
                    <a:cubicBezTo>
                      <a:pt x="3" y="3"/>
                      <a:pt x="6" y="2"/>
                      <a:pt x="8" y="2"/>
                    </a:cubicBezTo>
                    <a:cubicBezTo>
                      <a:pt x="9" y="2"/>
                      <a:pt x="9" y="0"/>
                      <a:pt x="8" y="1"/>
                    </a:cubicBezTo>
                    <a:cubicBezTo>
                      <a:pt x="5" y="1"/>
                      <a:pt x="3" y="2"/>
                      <a:pt x="1" y="3"/>
                    </a:cubicBezTo>
                    <a:cubicBezTo>
                      <a:pt x="0" y="3"/>
                      <a:pt x="0" y="5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" name="Freeform 315"/>
              <p:cNvSpPr>
                <a:spLocks/>
              </p:cNvSpPr>
              <p:nvPr/>
            </p:nvSpPr>
            <p:spPr bwMode="auto">
              <a:xfrm>
                <a:off x="6067426" y="3216275"/>
                <a:ext cx="46038" cy="14288"/>
              </a:xfrm>
              <a:custGeom>
                <a:avLst/>
                <a:gdLst>
                  <a:gd name="T0" fmla="*/ 1 w 12"/>
                  <a:gd name="T1" fmla="*/ 4 h 4"/>
                  <a:gd name="T2" fmla="*/ 12 w 12"/>
                  <a:gd name="T3" fmla="*/ 2 h 4"/>
                  <a:gd name="T4" fmla="*/ 11 w 12"/>
                  <a:gd name="T5" fmla="*/ 0 h 4"/>
                  <a:gd name="T6" fmla="*/ 1 w 12"/>
                  <a:gd name="T7" fmla="*/ 2 h 4"/>
                  <a:gd name="T8" fmla="*/ 1 w 1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1" y="4"/>
                    </a:moveTo>
                    <a:cubicBezTo>
                      <a:pt x="5" y="3"/>
                      <a:pt x="8" y="3"/>
                      <a:pt x="12" y="2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2"/>
                      <a:pt x="1" y="2"/>
                    </a:cubicBezTo>
                    <a:cubicBezTo>
                      <a:pt x="0" y="3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" name="Freeform 316"/>
              <p:cNvSpPr>
                <a:spLocks/>
              </p:cNvSpPr>
              <p:nvPr/>
            </p:nvSpPr>
            <p:spPr bwMode="auto">
              <a:xfrm>
                <a:off x="6070601" y="3227388"/>
                <a:ext cx="34925" cy="11113"/>
              </a:xfrm>
              <a:custGeom>
                <a:avLst/>
                <a:gdLst>
                  <a:gd name="T0" fmla="*/ 1 w 9"/>
                  <a:gd name="T1" fmla="*/ 3 h 3"/>
                  <a:gd name="T2" fmla="*/ 8 w 9"/>
                  <a:gd name="T3" fmla="*/ 1 h 3"/>
                  <a:gd name="T4" fmla="*/ 8 w 9"/>
                  <a:gd name="T5" fmla="*/ 0 h 3"/>
                  <a:gd name="T6" fmla="*/ 1 w 9"/>
                  <a:gd name="T7" fmla="*/ 2 h 3"/>
                  <a:gd name="T8" fmla="*/ 1 w 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1" y="3"/>
                    </a:moveTo>
                    <a:cubicBezTo>
                      <a:pt x="4" y="3"/>
                      <a:pt x="6" y="2"/>
                      <a:pt x="8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6" y="1"/>
                      <a:pt x="3" y="1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" name="Freeform 317"/>
              <p:cNvSpPr>
                <a:spLocks/>
              </p:cNvSpPr>
              <p:nvPr/>
            </p:nvSpPr>
            <p:spPr bwMode="auto">
              <a:xfrm>
                <a:off x="6062663" y="3235325"/>
                <a:ext cx="39688" cy="11113"/>
              </a:xfrm>
              <a:custGeom>
                <a:avLst/>
                <a:gdLst>
                  <a:gd name="T0" fmla="*/ 2 w 10"/>
                  <a:gd name="T1" fmla="*/ 3 h 3"/>
                  <a:gd name="T2" fmla="*/ 9 w 10"/>
                  <a:gd name="T3" fmla="*/ 1 h 3"/>
                  <a:gd name="T4" fmla="*/ 9 w 10"/>
                  <a:gd name="T5" fmla="*/ 0 h 3"/>
                  <a:gd name="T6" fmla="*/ 1 w 10"/>
                  <a:gd name="T7" fmla="*/ 2 h 3"/>
                  <a:gd name="T8" fmla="*/ 2 w 10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2" y="3"/>
                    </a:moveTo>
                    <a:cubicBezTo>
                      <a:pt x="4" y="3"/>
                      <a:pt x="7" y="2"/>
                      <a:pt x="9" y="1"/>
                    </a:cubicBezTo>
                    <a:cubicBezTo>
                      <a:pt x="10" y="1"/>
                      <a:pt x="9" y="0"/>
                      <a:pt x="9" y="0"/>
                    </a:cubicBezTo>
                    <a:cubicBezTo>
                      <a:pt x="6" y="1"/>
                      <a:pt x="4" y="1"/>
                      <a:pt x="1" y="2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" name="Freeform 318"/>
              <p:cNvSpPr>
                <a:spLocks/>
              </p:cNvSpPr>
              <p:nvPr/>
            </p:nvSpPr>
            <p:spPr bwMode="auto">
              <a:xfrm>
                <a:off x="6062663" y="3238500"/>
                <a:ext cx="39688" cy="19050"/>
              </a:xfrm>
              <a:custGeom>
                <a:avLst/>
                <a:gdLst>
                  <a:gd name="T0" fmla="*/ 1 w 10"/>
                  <a:gd name="T1" fmla="*/ 4 h 5"/>
                  <a:gd name="T2" fmla="*/ 10 w 10"/>
                  <a:gd name="T3" fmla="*/ 2 h 5"/>
                  <a:gd name="T4" fmla="*/ 9 w 10"/>
                  <a:gd name="T5" fmla="*/ 0 h 5"/>
                  <a:gd name="T6" fmla="*/ 1 w 10"/>
                  <a:gd name="T7" fmla="*/ 3 h 5"/>
                  <a:gd name="T8" fmla="*/ 1 w 10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1" y="4"/>
                    </a:moveTo>
                    <a:cubicBezTo>
                      <a:pt x="4" y="3"/>
                      <a:pt x="7" y="3"/>
                      <a:pt x="10" y="2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7" y="1"/>
                      <a:pt x="4" y="2"/>
                      <a:pt x="1" y="3"/>
                    </a:cubicBezTo>
                    <a:cubicBezTo>
                      <a:pt x="0" y="3"/>
                      <a:pt x="0" y="5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" name="Freeform 319"/>
              <p:cNvSpPr>
                <a:spLocks/>
              </p:cNvSpPr>
              <p:nvPr/>
            </p:nvSpPr>
            <p:spPr bwMode="auto">
              <a:xfrm>
                <a:off x="6067426" y="3249613"/>
                <a:ext cx="30163" cy="11113"/>
              </a:xfrm>
              <a:custGeom>
                <a:avLst/>
                <a:gdLst>
                  <a:gd name="T0" fmla="*/ 1 w 8"/>
                  <a:gd name="T1" fmla="*/ 3 h 3"/>
                  <a:gd name="T2" fmla="*/ 7 w 8"/>
                  <a:gd name="T3" fmla="*/ 2 h 3"/>
                  <a:gd name="T4" fmla="*/ 7 w 8"/>
                  <a:gd name="T5" fmla="*/ 1 h 3"/>
                  <a:gd name="T6" fmla="*/ 1 w 8"/>
                  <a:gd name="T7" fmla="*/ 2 h 3"/>
                  <a:gd name="T8" fmla="*/ 1 w 8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1" y="3"/>
                    </a:moveTo>
                    <a:cubicBezTo>
                      <a:pt x="3" y="3"/>
                      <a:pt x="5" y="2"/>
                      <a:pt x="7" y="2"/>
                    </a:cubicBezTo>
                    <a:cubicBezTo>
                      <a:pt x="8" y="2"/>
                      <a:pt x="8" y="0"/>
                      <a:pt x="7" y="1"/>
                    </a:cubicBezTo>
                    <a:cubicBezTo>
                      <a:pt x="5" y="1"/>
                      <a:pt x="3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" name="Freeform 320"/>
              <p:cNvSpPr>
                <a:spLocks/>
              </p:cNvSpPr>
              <p:nvPr/>
            </p:nvSpPr>
            <p:spPr bwMode="auto">
              <a:xfrm>
                <a:off x="6070601" y="3257550"/>
                <a:ext cx="31750" cy="15875"/>
              </a:xfrm>
              <a:custGeom>
                <a:avLst/>
                <a:gdLst>
                  <a:gd name="T0" fmla="*/ 1 w 8"/>
                  <a:gd name="T1" fmla="*/ 4 h 4"/>
                  <a:gd name="T2" fmla="*/ 8 w 8"/>
                  <a:gd name="T3" fmla="*/ 2 h 4"/>
                  <a:gd name="T4" fmla="*/ 7 w 8"/>
                  <a:gd name="T5" fmla="*/ 1 h 4"/>
                  <a:gd name="T6" fmla="*/ 1 w 8"/>
                  <a:gd name="T7" fmla="*/ 3 h 4"/>
                  <a:gd name="T8" fmla="*/ 1 w 8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1" y="4"/>
                    </a:moveTo>
                    <a:cubicBezTo>
                      <a:pt x="3" y="3"/>
                      <a:pt x="5" y="3"/>
                      <a:pt x="8" y="2"/>
                    </a:cubicBezTo>
                    <a:cubicBezTo>
                      <a:pt x="8" y="2"/>
                      <a:pt x="8" y="0"/>
                      <a:pt x="7" y="1"/>
                    </a:cubicBezTo>
                    <a:cubicBezTo>
                      <a:pt x="5" y="1"/>
                      <a:pt x="3" y="2"/>
                      <a:pt x="1" y="3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" name="Freeform 321"/>
              <p:cNvSpPr>
                <a:spLocks/>
              </p:cNvSpPr>
              <p:nvPr/>
            </p:nvSpPr>
            <p:spPr bwMode="auto">
              <a:xfrm>
                <a:off x="6078538" y="3260725"/>
                <a:ext cx="26988" cy="15875"/>
              </a:xfrm>
              <a:custGeom>
                <a:avLst/>
                <a:gdLst>
                  <a:gd name="T0" fmla="*/ 1 w 7"/>
                  <a:gd name="T1" fmla="*/ 3 h 4"/>
                  <a:gd name="T2" fmla="*/ 6 w 7"/>
                  <a:gd name="T3" fmla="*/ 1 h 4"/>
                  <a:gd name="T4" fmla="*/ 6 w 7"/>
                  <a:gd name="T5" fmla="*/ 0 h 4"/>
                  <a:gd name="T6" fmla="*/ 0 w 7"/>
                  <a:gd name="T7" fmla="*/ 2 h 4"/>
                  <a:gd name="T8" fmla="*/ 1 w 7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1" y="3"/>
                    </a:moveTo>
                    <a:cubicBezTo>
                      <a:pt x="3" y="3"/>
                      <a:pt x="5" y="2"/>
                      <a:pt x="6" y="1"/>
                    </a:cubicBezTo>
                    <a:cubicBezTo>
                      <a:pt x="7" y="1"/>
                      <a:pt x="7" y="0"/>
                      <a:pt x="6" y="0"/>
                    </a:cubicBezTo>
                    <a:cubicBezTo>
                      <a:pt x="4" y="1"/>
                      <a:pt x="2" y="1"/>
                      <a:pt x="0" y="2"/>
                    </a:cubicBezTo>
                    <a:cubicBezTo>
                      <a:pt x="0" y="3"/>
                      <a:pt x="0" y="4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" name="Freeform 322"/>
              <p:cNvSpPr>
                <a:spLocks/>
              </p:cNvSpPr>
              <p:nvPr/>
            </p:nvSpPr>
            <p:spPr bwMode="auto">
              <a:xfrm>
                <a:off x="6070601" y="3265488"/>
                <a:ext cx="38100" cy="14288"/>
              </a:xfrm>
              <a:custGeom>
                <a:avLst/>
                <a:gdLst>
                  <a:gd name="T0" fmla="*/ 1 w 10"/>
                  <a:gd name="T1" fmla="*/ 4 h 4"/>
                  <a:gd name="T2" fmla="*/ 9 w 10"/>
                  <a:gd name="T3" fmla="*/ 2 h 4"/>
                  <a:gd name="T4" fmla="*/ 9 w 10"/>
                  <a:gd name="T5" fmla="*/ 1 h 4"/>
                  <a:gd name="T6" fmla="*/ 1 w 10"/>
                  <a:gd name="T7" fmla="*/ 3 h 4"/>
                  <a:gd name="T8" fmla="*/ 1 w 10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1" y="4"/>
                    </a:moveTo>
                    <a:cubicBezTo>
                      <a:pt x="4" y="3"/>
                      <a:pt x="7" y="3"/>
                      <a:pt x="9" y="2"/>
                    </a:cubicBezTo>
                    <a:cubicBezTo>
                      <a:pt x="10" y="2"/>
                      <a:pt x="10" y="0"/>
                      <a:pt x="9" y="1"/>
                    </a:cubicBezTo>
                    <a:cubicBezTo>
                      <a:pt x="6" y="2"/>
                      <a:pt x="4" y="2"/>
                      <a:pt x="1" y="3"/>
                    </a:cubicBezTo>
                    <a:cubicBezTo>
                      <a:pt x="0" y="3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8" name="Freeform 323"/>
              <p:cNvSpPr>
                <a:spLocks/>
              </p:cNvSpPr>
              <p:nvPr/>
            </p:nvSpPr>
            <p:spPr bwMode="auto">
              <a:xfrm>
                <a:off x="6075363" y="3273425"/>
                <a:ext cx="38100" cy="11113"/>
              </a:xfrm>
              <a:custGeom>
                <a:avLst/>
                <a:gdLst>
                  <a:gd name="T0" fmla="*/ 1 w 10"/>
                  <a:gd name="T1" fmla="*/ 3 h 3"/>
                  <a:gd name="T2" fmla="*/ 9 w 10"/>
                  <a:gd name="T3" fmla="*/ 1 h 3"/>
                  <a:gd name="T4" fmla="*/ 8 w 10"/>
                  <a:gd name="T5" fmla="*/ 0 h 3"/>
                  <a:gd name="T6" fmla="*/ 1 w 10"/>
                  <a:gd name="T7" fmla="*/ 2 h 3"/>
                  <a:gd name="T8" fmla="*/ 1 w 10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1" y="3"/>
                    </a:moveTo>
                    <a:cubicBezTo>
                      <a:pt x="4" y="3"/>
                      <a:pt x="6" y="2"/>
                      <a:pt x="9" y="1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6" y="1"/>
                      <a:pt x="4" y="1"/>
                      <a:pt x="1" y="2"/>
                    </a:cubicBezTo>
                    <a:cubicBezTo>
                      <a:pt x="0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9" name="Freeform 324"/>
              <p:cNvSpPr>
                <a:spLocks/>
              </p:cNvSpPr>
              <p:nvPr/>
            </p:nvSpPr>
            <p:spPr bwMode="auto">
              <a:xfrm>
                <a:off x="6081713" y="3276600"/>
                <a:ext cx="42863" cy="11113"/>
              </a:xfrm>
              <a:custGeom>
                <a:avLst/>
                <a:gdLst>
                  <a:gd name="T0" fmla="*/ 0 w 11"/>
                  <a:gd name="T1" fmla="*/ 3 h 3"/>
                  <a:gd name="T2" fmla="*/ 4 w 11"/>
                  <a:gd name="T3" fmla="*/ 3 h 3"/>
                  <a:gd name="T4" fmla="*/ 10 w 11"/>
                  <a:gd name="T5" fmla="*/ 1 h 3"/>
                  <a:gd name="T6" fmla="*/ 9 w 11"/>
                  <a:gd name="T7" fmla="*/ 0 h 3"/>
                  <a:gd name="T8" fmla="*/ 5 w 11"/>
                  <a:gd name="T9" fmla="*/ 1 h 3"/>
                  <a:gd name="T10" fmla="*/ 1 w 11"/>
                  <a:gd name="T11" fmla="*/ 2 h 3"/>
                  <a:gd name="T12" fmla="*/ 0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0" y="3"/>
                    </a:moveTo>
                    <a:cubicBezTo>
                      <a:pt x="2" y="3"/>
                      <a:pt x="3" y="3"/>
                      <a:pt x="4" y="3"/>
                    </a:cubicBezTo>
                    <a:cubicBezTo>
                      <a:pt x="6" y="2"/>
                      <a:pt x="8" y="2"/>
                      <a:pt x="10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6" y="1"/>
                      <a:pt x="5" y="1"/>
                    </a:cubicBezTo>
                    <a:cubicBezTo>
                      <a:pt x="4" y="1"/>
                      <a:pt x="2" y="2"/>
                      <a:pt x="1" y="2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0" name="Freeform 325"/>
              <p:cNvSpPr>
                <a:spLocks/>
              </p:cNvSpPr>
              <p:nvPr/>
            </p:nvSpPr>
            <p:spPr bwMode="auto">
              <a:xfrm>
                <a:off x="6089651" y="3279775"/>
                <a:ext cx="34925" cy="12700"/>
              </a:xfrm>
              <a:custGeom>
                <a:avLst/>
                <a:gdLst>
                  <a:gd name="T0" fmla="*/ 1 w 9"/>
                  <a:gd name="T1" fmla="*/ 3 h 3"/>
                  <a:gd name="T2" fmla="*/ 8 w 9"/>
                  <a:gd name="T3" fmla="*/ 2 h 3"/>
                  <a:gd name="T4" fmla="*/ 7 w 9"/>
                  <a:gd name="T5" fmla="*/ 1 h 3"/>
                  <a:gd name="T6" fmla="*/ 1 w 9"/>
                  <a:gd name="T7" fmla="*/ 2 h 3"/>
                  <a:gd name="T8" fmla="*/ 1 w 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1" y="3"/>
                    </a:moveTo>
                    <a:cubicBezTo>
                      <a:pt x="4" y="3"/>
                      <a:pt x="6" y="3"/>
                      <a:pt x="8" y="2"/>
                    </a:cubicBezTo>
                    <a:cubicBezTo>
                      <a:pt x="9" y="2"/>
                      <a:pt x="8" y="0"/>
                      <a:pt x="7" y="1"/>
                    </a:cubicBezTo>
                    <a:cubicBezTo>
                      <a:pt x="5" y="1"/>
                      <a:pt x="3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1" name="Freeform 326"/>
              <p:cNvSpPr>
                <a:spLocks/>
              </p:cNvSpPr>
              <p:nvPr/>
            </p:nvSpPr>
            <p:spPr bwMode="auto">
              <a:xfrm>
                <a:off x="5986463" y="3497263"/>
                <a:ext cx="15875" cy="7938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3 w 4"/>
                  <a:gd name="T5" fmla="*/ 0 h 2"/>
                  <a:gd name="T6" fmla="*/ 1 w 4"/>
                  <a:gd name="T7" fmla="*/ 0 h 2"/>
                  <a:gd name="T8" fmla="*/ 1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2" y="2"/>
                      <a:pt x="2" y="2"/>
                      <a:pt x="3" y="2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2" name="Freeform 327"/>
              <p:cNvSpPr>
                <a:spLocks/>
              </p:cNvSpPr>
              <p:nvPr/>
            </p:nvSpPr>
            <p:spPr bwMode="auto">
              <a:xfrm>
                <a:off x="5981701" y="3505200"/>
                <a:ext cx="23813" cy="11113"/>
              </a:xfrm>
              <a:custGeom>
                <a:avLst/>
                <a:gdLst>
                  <a:gd name="T0" fmla="*/ 1 w 6"/>
                  <a:gd name="T1" fmla="*/ 2 h 3"/>
                  <a:gd name="T2" fmla="*/ 5 w 6"/>
                  <a:gd name="T3" fmla="*/ 3 h 3"/>
                  <a:gd name="T4" fmla="*/ 5 w 6"/>
                  <a:gd name="T5" fmla="*/ 1 h 3"/>
                  <a:gd name="T6" fmla="*/ 1 w 6"/>
                  <a:gd name="T7" fmla="*/ 0 h 3"/>
                  <a:gd name="T8" fmla="*/ 1 w 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2"/>
                    </a:moveTo>
                    <a:cubicBezTo>
                      <a:pt x="2" y="2"/>
                      <a:pt x="3" y="2"/>
                      <a:pt x="5" y="3"/>
                    </a:cubicBezTo>
                    <a:cubicBezTo>
                      <a:pt x="6" y="3"/>
                      <a:pt x="6" y="2"/>
                      <a:pt x="5" y="1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3" name="Freeform 328"/>
              <p:cNvSpPr>
                <a:spLocks/>
              </p:cNvSpPr>
              <p:nvPr/>
            </p:nvSpPr>
            <p:spPr bwMode="auto">
              <a:xfrm>
                <a:off x="5975351" y="3513138"/>
                <a:ext cx="22225" cy="11113"/>
              </a:xfrm>
              <a:custGeom>
                <a:avLst/>
                <a:gdLst>
                  <a:gd name="T0" fmla="*/ 1 w 6"/>
                  <a:gd name="T1" fmla="*/ 2 h 3"/>
                  <a:gd name="T2" fmla="*/ 5 w 6"/>
                  <a:gd name="T3" fmla="*/ 3 h 3"/>
                  <a:gd name="T4" fmla="*/ 5 w 6"/>
                  <a:gd name="T5" fmla="*/ 2 h 3"/>
                  <a:gd name="T6" fmla="*/ 1 w 6"/>
                  <a:gd name="T7" fmla="*/ 0 h 3"/>
                  <a:gd name="T8" fmla="*/ 1 w 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2"/>
                    </a:moveTo>
                    <a:cubicBezTo>
                      <a:pt x="2" y="2"/>
                      <a:pt x="3" y="2"/>
                      <a:pt x="5" y="3"/>
                    </a:cubicBezTo>
                    <a:cubicBezTo>
                      <a:pt x="5" y="3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4" name="Freeform 329"/>
              <p:cNvSpPr>
                <a:spLocks/>
              </p:cNvSpPr>
              <p:nvPr/>
            </p:nvSpPr>
            <p:spPr bwMode="auto">
              <a:xfrm>
                <a:off x="5975351" y="3521075"/>
                <a:ext cx="22225" cy="14288"/>
              </a:xfrm>
              <a:custGeom>
                <a:avLst/>
                <a:gdLst>
                  <a:gd name="T0" fmla="*/ 1 w 6"/>
                  <a:gd name="T1" fmla="*/ 2 h 4"/>
                  <a:gd name="T2" fmla="*/ 5 w 6"/>
                  <a:gd name="T3" fmla="*/ 3 h 4"/>
                  <a:gd name="T4" fmla="*/ 5 w 6"/>
                  <a:gd name="T5" fmla="*/ 2 h 4"/>
                  <a:gd name="T6" fmla="*/ 1 w 6"/>
                  <a:gd name="T7" fmla="*/ 1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2"/>
                      <a:pt x="4" y="3"/>
                      <a:pt x="5" y="3"/>
                    </a:cubicBezTo>
                    <a:cubicBezTo>
                      <a:pt x="6" y="4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1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5" name="Freeform 330"/>
              <p:cNvSpPr>
                <a:spLocks/>
              </p:cNvSpPr>
              <p:nvPr/>
            </p:nvSpPr>
            <p:spPr bwMode="auto">
              <a:xfrm>
                <a:off x="5975351" y="3527425"/>
                <a:ext cx="19050" cy="12700"/>
              </a:xfrm>
              <a:custGeom>
                <a:avLst/>
                <a:gdLst>
                  <a:gd name="T0" fmla="*/ 0 w 5"/>
                  <a:gd name="T1" fmla="*/ 2 h 3"/>
                  <a:gd name="T2" fmla="*/ 4 w 5"/>
                  <a:gd name="T3" fmla="*/ 3 h 3"/>
                  <a:gd name="T4" fmla="*/ 4 w 5"/>
                  <a:gd name="T5" fmla="*/ 2 h 3"/>
                  <a:gd name="T6" fmla="*/ 1 w 5"/>
                  <a:gd name="T7" fmla="*/ 1 h 3"/>
                  <a:gd name="T8" fmla="*/ 0 w 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cubicBezTo>
                      <a:pt x="2" y="2"/>
                      <a:pt x="3" y="3"/>
                      <a:pt x="4" y="3"/>
                    </a:cubicBezTo>
                    <a:cubicBezTo>
                      <a:pt x="5" y="3"/>
                      <a:pt x="5" y="2"/>
                      <a:pt x="4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6" name="Freeform 331"/>
              <p:cNvSpPr>
                <a:spLocks/>
              </p:cNvSpPr>
              <p:nvPr/>
            </p:nvSpPr>
            <p:spPr bwMode="auto">
              <a:xfrm>
                <a:off x="5970588" y="3535363"/>
                <a:ext cx="23813" cy="11113"/>
              </a:xfrm>
              <a:custGeom>
                <a:avLst/>
                <a:gdLst>
                  <a:gd name="T0" fmla="*/ 1 w 6"/>
                  <a:gd name="T1" fmla="*/ 1 h 3"/>
                  <a:gd name="T2" fmla="*/ 4 w 6"/>
                  <a:gd name="T3" fmla="*/ 3 h 3"/>
                  <a:gd name="T4" fmla="*/ 5 w 6"/>
                  <a:gd name="T5" fmla="*/ 2 h 3"/>
                  <a:gd name="T6" fmla="*/ 1 w 6"/>
                  <a:gd name="T7" fmla="*/ 0 h 3"/>
                  <a:gd name="T8" fmla="*/ 1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1"/>
                    </a:moveTo>
                    <a:cubicBezTo>
                      <a:pt x="2" y="2"/>
                      <a:pt x="3" y="2"/>
                      <a:pt x="4" y="3"/>
                    </a:cubicBezTo>
                    <a:cubicBezTo>
                      <a:pt x="5" y="3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7" name="Freeform 332"/>
              <p:cNvSpPr>
                <a:spLocks/>
              </p:cNvSpPr>
              <p:nvPr/>
            </p:nvSpPr>
            <p:spPr bwMode="auto">
              <a:xfrm>
                <a:off x="5967413" y="3543300"/>
                <a:ext cx="19050" cy="11113"/>
              </a:xfrm>
              <a:custGeom>
                <a:avLst/>
                <a:gdLst>
                  <a:gd name="T0" fmla="*/ 1 w 5"/>
                  <a:gd name="T1" fmla="*/ 1 h 3"/>
                  <a:gd name="T2" fmla="*/ 4 w 5"/>
                  <a:gd name="T3" fmla="*/ 3 h 3"/>
                  <a:gd name="T4" fmla="*/ 5 w 5"/>
                  <a:gd name="T5" fmla="*/ 1 h 3"/>
                  <a:gd name="T6" fmla="*/ 1 w 5"/>
                  <a:gd name="T7" fmla="*/ 0 h 3"/>
                  <a:gd name="T8" fmla="*/ 1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1"/>
                    </a:moveTo>
                    <a:cubicBezTo>
                      <a:pt x="2" y="2"/>
                      <a:pt x="3" y="2"/>
                      <a:pt x="4" y="3"/>
                    </a:cubicBezTo>
                    <a:cubicBezTo>
                      <a:pt x="5" y="3"/>
                      <a:pt x="5" y="2"/>
                      <a:pt x="5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8" name="Freeform 333"/>
              <p:cNvSpPr>
                <a:spLocks/>
              </p:cNvSpPr>
              <p:nvPr/>
            </p:nvSpPr>
            <p:spPr bwMode="auto">
              <a:xfrm>
                <a:off x="5962651" y="3546475"/>
                <a:ext cx="23813" cy="15875"/>
              </a:xfrm>
              <a:custGeom>
                <a:avLst/>
                <a:gdLst>
                  <a:gd name="T0" fmla="*/ 1 w 6"/>
                  <a:gd name="T1" fmla="*/ 2 h 4"/>
                  <a:gd name="T2" fmla="*/ 4 w 6"/>
                  <a:gd name="T3" fmla="*/ 3 h 4"/>
                  <a:gd name="T4" fmla="*/ 5 w 6"/>
                  <a:gd name="T5" fmla="*/ 2 h 4"/>
                  <a:gd name="T6" fmla="*/ 2 w 6"/>
                  <a:gd name="T7" fmla="*/ 1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2"/>
                      <a:pt x="3" y="3"/>
                      <a:pt x="4" y="3"/>
                    </a:cubicBezTo>
                    <a:cubicBezTo>
                      <a:pt x="5" y="4"/>
                      <a:pt x="6" y="3"/>
                      <a:pt x="5" y="2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9" name="Freeform 334"/>
              <p:cNvSpPr>
                <a:spLocks/>
              </p:cNvSpPr>
              <p:nvPr/>
            </p:nvSpPr>
            <p:spPr bwMode="auto">
              <a:xfrm>
                <a:off x="5959476" y="3554413"/>
                <a:ext cx="22225" cy="15875"/>
              </a:xfrm>
              <a:custGeom>
                <a:avLst/>
                <a:gdLst>
                  <a:gd name="T0" fmla="*/ 1 w 6"/>
                  <a:gd name="T1" fmla="*/ 2 h 4"/>
                  <a:gd name="T2" fmla="*/ 4 w 6"/>
                  <a:gd name="T3" fmla="*/ 4 h 4"/>
                  <a:gd name="T4" fmla="*/ 5 w 6"/>
                  <a:gd name="T5" fmla="*/ 2 h 4"/>
                  <a:gd name="T6" fmla="*/ 2 w 6"/>
                  <a:gd name="T7" fmla="*/ 1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3"/>
                      <a:pt x="3" y="3"/>
                      <a:pt x="4" y="4"/>
                    </a:cubicBezTo>
                    <a:cubicBezTo>
                      <a:pt x="5" y="4"/>
                      <a:pt x="6" y="3"/>
                      <a:pt x="5" y="2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0" name="Freeform 335"/>
              <p:cNvSpPr>
                <a:spLocks/>
              </p:cNvSpPr>
              <p:nvPr/>
            </p:nvSpPr>
            <p:spPr bwMode="auto">
              <a:xfrm>
                <a:off x="5954713" y="3562350"/>
                <a:ext cx="23813" cy="15875"/>
              </a:xfrm>
              <a:custGeom>
                <a:avLst/>
                <a:gdLst>
                  <a:gd name="T0" fmla="*/ 1 w 6"/>
                  <a:gd name="T1" fmla="*/ 2 h 4"/>
                  <a:gd name="T2" fmla="*/ 4 w 6"/>
                  <a:gd name="T3" fmla="*/ 3 h 4"/>
                  <a:gd name="T4" fmla="*/ 5 w 6"/>
                  <a:gd name="T5" fmla="*/ 2 h 4"/>
                  <a:gd name="T6" fmla="*/ 1 w 6"/>
                  <a:gd name="T7" fmla="*/ 0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2"/>
                      <a:pt x="3" y="3"/>
                      <a:pt x="4" y="3"/>
                    </a:cubicBezTo>
                    <a:cubicBezTo>
                      <a:pt x="5" y="4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1" name="Freeform 336"/>
              <p:cNvSpPr>
                <a:spLocks/>
              </p:cNvSpPr>
              <p:nvPr/>
            </p:nvSpPr>
            <p:spPr bwMode="auto">
              <a:xfrm>
                <a:off x="5951538" y="3573463"/>
                <a:ext cx="23813" cy="11113"/>
              </a:xfrm>
              <a:custGeom>
                <a:avLst/>
                <a:gdLst>
                  <a:gd name="T0" fmla="*/ 1 w 6"/>
                  <a:gd name="T1" fmla="*/ 1 h 3"/>
                  <a:gd name="T2" fmla="*/ 4 w 6"/>
                  <a:gd name="T3" fmla="*/ 2 h 3"/>
                  <a:gd name="T4" fmla="*/ 5 w 6"/>
                  <a:gd name="T5" fmla="*/ 1 h 3"/>
                  <a:gd name="T6" fmla="*/ 1 w 6"/>
                  <a:gd name="T7" fmla="*/ 0 h 3"/>
                  <a:gd name="T8" fmla="*/ 1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1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5" y="3"/>
                      <a:pt x="6" y="1"/>
                      <a:pt x="5" y="1"/>
                    </a:cubicBezTo>
                    <a:cubicBezTo>
                      <a:pt x="4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2" name="Freeform 337"/>
              <p:cNvSpPr>
                <a:spLocks/>
              </p:cNvSpPr>
              <p:nvPr/>
            </p:nvSpPr>
            <p:spPr bwMode="auto">
              <a:xfrm>
                <a:off x="5951538" y="3581400"/>
                <a:ext cx="19050" cy="11113"/>
              </a:xfrm>
              <a:custGeom>
                <a:avLst/>
                <a:gdLst>
                  <a:gd name="T0" fmla="*/ 1 w 5"/>
                  <a:gd name="T1" fmla="*/ 1 h 3"/>
                  <a:gd name="T2" fmla="*/ 4 w 5"/>
                  <a:gd name="T3" fmla="*/ 2 h 3"/>
                  <a:gd name="T4" fmla="*/ 5 w 5"/>
                  <a:gd name="T5" fmla="*/ 1 h 3"/>
                  <a:gd name="T6" fmla="*/ 1 w 5"/>
                  <a:gd name="T7" fmla="*/ 0 h 3"/>
                  <a:gd name="T8" fmla="*/ 1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1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5" y="3"/>
                      <a:pt x="5" y="1"/>
                      <a:pt x="5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3" name="Freeform 338"/>
              <p:cNvSpPr>
                <a:spLocks/>
              </p:cNvSpPr>
              <p:nvPr/>
            </p:nvSpPr>
            <p:spPr bwMode="auto">
              <a:xfrm>
                <a:off x="5989638" y="3482975"/>
                <a:ext cx="19050" cy="3175"/>
              </a:xfrm>
              <a:custGeom>
                <a:avLst/>
                <a:gdLst>
                  <a:gd name="T0" fmla="*/ 1 w 5"/>
                  <a:gd name="T1" fmla="*/ 1 h 1"/>
                  <a:gd name="T2" fmla="*/ 4 w 5"/>
                  <a:gd name="T3" fmla="*/ 1 h 1"/>
                  <a:gd name="T4" fmla="*/ 4 w 5"/>
                  <a:gd name="T5" fmla="*/ 0 h 1"/>
                  <a:gd name="T6" fmla="*/ 1 w 5"/>
                  <a:gd name="T7" fmla="*/ 0 h 1"/>
                  <a:gd name="T8" fmla="*/ 1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1" y="1"/>
                    </a:move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4" name="Freeform 339"/>
              <p:cNvSpPr>
                <a:spLocks/>
              </p:cNvSpPr>
              <p:nvPr/>
            </p:nvSpPr>
            <p:spPr bwMode="auto">
              <a:xfrm>
                <a:off x="5997576" y="3470275"/>
                <a:ext cx="19050" cy="7938"/>
              </a:xfrm>
              <a:custGeom>
                <a:avLst/>
                <a:gdLst>
                  <a:gd name="T0" fmla="*/ 0 w 5"/>
                  <a:gd name="T1" fmla="*/ 1 h 2"/>
                  <a:gd name="T2" fmla="*/ 3 w 5"/>
                  <a:gd name="T3" fmla="*/ 2 h 2"/>
                  <a:gd name="T4" fmla="*/ 4 w 5"/>
                  <a:gd name="T5" fmla="*/ 1 h 2"/>
                  <a:gd name="T6" fmla="*/ 1 w 5"/>
                  <a:gd name="T7" fmla="*/ 0 h 2"/>
                  <a:gd name="T8" fmla="*/ 0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5" y="1"/>
                      <a:pt x="4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5" name="Freeform 340"/>
              <p:cNvSpPr>
                <a:spLocks/>
              </p:cNvSpPr>
              <p:nvPr/>
            </p:nvSpPr>
            <p:spPr bwMode="auto">
              <a:xfrm>
                <a:off x="5997576" y="3463925"/>
                <a:ext cx="15875" cy="6350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3 w 4"/>
                  <a:gd name="T5" fmla="*/ 1 h 2"/>
                  <a:gd name="T6" fmla="*/ 1 w 4"/>
                  <a:gd name="T7" fmla="*/ 0 h 2"/>
                  <a:gd name="T8" fmla="*/ 1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6" name="Freeform 341"/>
              <p:cNvSpPr>
                <a:spLocks/>
              </p:cNvSpPr>
              <p:nvPr/>
            </p:nvSpPr>
            <p:spPr bwMode="auto">
              <a:xfrm>
                <a:off x="6002338" y="3455988"/>
                <a:ext cx="26988" cy="7938"/>
              </a:xfrm>
              <a:custGeom>
                <a:avLst/>
                <a:gdLst>
                  <a:gd name="T0" fmla="*/ 1 w 7"/>
                  <a:gd name="T1" fmla="*/ 1 h 2"/>
                  <a:gd name="T2" fmla="*/ 6 w 7"/>
                  <a:gd name="T3" fmla="*/ 2 h 2"/>
                  <a:gd name="T4" fmla="*/ 6 w 7"/>
                  <a:gd name="T5" fmla="*/ 1 h 2"/>
                  <a:gd name="T6" fmla="*/ 1 w 7"/>
                  <a:gd name="T7" fmla="*/ 0 h 2"/>
                  <a:gd name="T8" fmla="*/ 1 w 7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1" y="1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7" y="2"/>
                      <a:pt x="7" y="1"/>
                      <a:pt x="6" y="1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7" name="Freeform 342"/>
              <p:cNvSpPr>
                <a:spLocks/>
              </p:cNvSpPr>
              <p:nvPr/>
            </p:nvSpPr>
            <p:spPr bwMode="auto">
              <a:xfrm>
                <a:off x="6008688" y="3448050"/>
                <a:ext cx="23813" cy="7938"/>
              </a:xfrm>
              <a:custGeom>
                <a:avLst/>
                <a:gdLst>
                  <a:gd name="T0" fmla="*/ 0 w 6"/>
                  <a:gd name="T1" fmla="*/ 1 h 2"/>
                  <a:gd name="T2" fmla="*/ 4 w 6"/>
                  <a:gd name="T3" fmla="*/ 2 h 2"/>
                  <a:gd name="T4" fmla="*/ 5 w 6"/>
                  <a:gd name="T5" fmla="*/ 1 h 2"/>
                  <a:gd name="T6" fmla="*/ 1 w 6"/>
                  <a:gd name="T7" fmla="*/ 0 h 2"/>
                  <a:gd name="T8" fmla="*/ 0 w 6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cubicBezTo>
                      <a:pt x="2" y="1"/>
                      <a:pt x="3" y="2"/>
                      <a:pt x="4" y="2"/>
                    </a:cubicBezTo>
                    <a:cubicBezTo>
                      <a:pt x="5" y="2"/>
                      <a:pt x="6" y="1"/>
                      <a:pt x="5" y="1"/>
                    </a:cubicBezTo>
                    <a:cubicBezTo>
                      <a:pt x="4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8" name="Freeform 343"/>
              <p:cNvSpPr>
                <a:spLocks/>
              </p:cNvSpPr>
              <p:nvPr/>
            </p:nvSpPr>
            <p:spPr bwMode="auto">
              <a:xfrm>
                <a:off x="6008688" y="3436938"/>
                <a:ext cx="26988" cy="11113"/>
              </a:xfrm>
              <a:custGeom>
                <a:avLst/>
                <a:gdLst>
                  <a:gd name="T0" fmla="*/ 1 w 7"/>
                  <a:gd name="T1" fmla="*/ 1 h 3"/>
                  <a:gd name="T2" fmla="*/ 6 w 7"/>
                  <a:gd name="T3" fmla="*/ 2 h 3"/>
                  <a:gd name="T4" fmla="*/ 6 w 7"/>
                  <a:gd name="T5" fmla="*/ 1 h 3"/>
                  <a:gd name="T6" fmla="*/ 2 w 7"/>
                  <a:gd name="T7" fmla="*/ 0 h 3"/>
                  <a:gd name="T8" fmla="*/ 1 w 7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1" y="1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7" y="3"/>
                      <a:pt x="7" y="1"/>
                      <a:pt x="6" y="1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9" name="Freeform 344"/>
              <p:cNvSpPr>
                <a:spLocks/>
              </p:cNvSpPr>
              <p:nvPr/>
            </p:nvSpPr>
            <p:spPr bwMode="auto">
              <a:xfrm>
                <a:off x="6016626" y="3425825"/>
                <a:ext cx="19050" cy="11113"/>
              </a:xfrm>
              <a:custGeom>
                <a:avLst/>
                <a:gdLst>
                  <a:gd name="T0" fmla="*/ 0 w 5"/>
                  <a:gd name="T1" fmla="*/ 1 h 3"/>
                  <a:gd name="T2" fmla="*/ 3 w 5"/>
                  <a:gd name="T3" fmla="*/ 3 h 3"/>
                  <a:gd name="T4" fmla="*/ 4 w 5"/>
                  <a:gd name="T5" fmla="*/ 2 h 3"/>
                  <a:gd name="T6" fmla="*/ 1 w 5"/>
                  <a:gd name="T7" fmla="*/ 0 h 3"/>
                  <a:gd name="T8" fmla="*/ 0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cubicBezTo>
                      <a:pt x="1" y="2"/>
                      <a:pt x="2" y="2"/>
                      <a:pt x="3" y="3"/>
                    </a:cubicBezTo>
                    <a:cubicBezTo>
                      <a:pt x="4" y="3"/>
                      <a:pt x="5" y="2"/>
                      <a:pt x="4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2" name="组合 211"/>
            <p:cNvGrpSpPr/>
            <p:nvPr/>
          </p:nvGrpSpPr>
          <p:grpSpPr>
            <a:xfrm>
              <a:off x="6242455" y="4404875"/>
              <a:ext cx="500063" cy="790576"/>
              <a:chOff x="5851526" y="3052763"/>
              <a:chExt cx="500063" cy="790576"/>
            </a:xfrm>
            <a:solidFill>
              <a:schemeClr val="bg1"/>
            </a:solidFill>
          </p:grpSpPr>
          <p:sp>
            <p:nvSpPr>
              <p:cNvPr id="213" name="Freeform 348"/>
              <p:cNvSpPr>
                <a:spLocks/>
              </p:cNvSpPr>
              <p:nvPr/>
            </p:nvSpPr>
            <p:spPr bwMode="auto">
              <a:xfrm>
                <a:off x="5851526" y="3052763"/>
                <a:ext cx="423863" cy="687388"/>
              </a:xfrm>
              <a:custGeom>
                <a:avLst/>
                <a:gdLst>
                  <a:gd name="T0" fmla="*/ 30 w 110"/>
                  <a:gd name="T1" fmla="*/ 7 h 181"/>
                  <a:gd name="T2" fmla="*/ 13 w 110"/>
                  <a:gd name="T3" fmla="*/ 44 h 181"/>
                  <a:gd name="T4" fmla="*/ 50 w 110"/>
                  <a:gd name="T5" fmla="*/ 79 h 181"/>
                  <a:gd name="T6" fmla="*/ 104 w 110"/>
                  <a:gd name="T7" fmla="*/ 126 h 181"/>
                  <a:gd name="T8" fmla="*/ 86 w 110"/>
                  <a:gd name="T9" fmla="*/ 162 h 181"/>
                  <a:gd name="T10" fmla="*/ 75 w 110"/>
                  <a:gd name="T11" fmla="*/ 174 h 181"/>
                  <a:gd name="T12" fmla="*/ 71 w 110"/>
                  <a:gd name="T13" fmla="*/ 172 h 181"/>
                  <a:gd name="T14" fmla="*/ 75 w 110"/>
                  <a:gd name="T15" fmla="*/ 169 h 181"/>
                  <a:gd name="T16" fmla="*/ 96 w 110"/>
                  <a:gd name="T17" fmla="*/ 122 h 181"/>
                  <a:gd name="T18" fmla="*/ 63 w 110"/>
                  <a:gd name="T19" fmla="*/ 94 h 181"/>
                  <a:gd name="T20" fmla="*/ 11 w 110"/>
                  <a:gd name="T21" fmla="*/ 60 h 181"/>
                  <a:gd name="T22" fmla="*/ 7 w 110"/>
                  <a:gd name="T23" fmla="*/ 27 h 181"/>
                  <a:gd name="T24" fmla="*/ 21 w 110"/>
                  <a:gd name="T25" fmla="*/ 8 h 181"/>
                  <a:gd name="T26" fmla="*/ 30 w 110"/>
                  <a:gd name="T27" fmla="*/ 4 h 181"/>
                  <a:gd name="T28" fmla="*/ 31 w 110"/>
                  <a:gd name="T29" fmla="*/ 9 h 181"/>
                  <a:gd name="T30" fmla="*/ 33 w 110"/>
                  <a:gd name="T31" fmla="*/ 8 h 181"/>
                  <a:gd name="T32" fmla="*/ 32 w 110"/>
                  <a:gd name="T33" fmla="*/ 2 h 181"/>
                  <a:gd name="T34" fmla="*/ 30 w 110"/>
                  <a:gd name="T35" fmla="*/ 1 h 181"/>
                  <a:gd name="T36" fmla="*/ 2 w 110"/>
                  <a:gd name="T37" fmla="*/ 44 h 181"/>
                  <a:gd name="T38" fmla="*/ 32 w 110"/>
                  <a:gd name="T39" fmla="*/ 82 h 181"/>
                  <a:gd name="T40" fmla="*/ 56 w 110"/>
                  <a:gd name="T41" fmla="*/ 94 h 181"/>
                  <a:gd name="T42" fmla="*/ 87 w 110"/>
                  <a:gd name="T43" fmla="*/ 108 h 181"/>
                  <a:gd name="T44" fmla="*/ 66 w 110"/>
                  <a:gd name="T45" fmla="*/ 172 h 181"/>
                  <a:gd name="T46" fmla="*/ 65 w 110"/>
                  <a:gd name="T47" fmla="*/ 173 h 181"/>
                  <a:gd name="T48" fmla="*/ 72 w 110"/>
                  <a:gd name="T49" fmla="*/ 181 h 181"/>
                  <a:gd name="T50" fmla="*/ 73 w 110"/>
                  <a:gd name="T51" fmla="*/ 180 h 181"/>
                  <a:gd name="T52" fmla="*/ 106 w 110"/>
                  <a:gd name="T53" fmla="*/ 134 h 181"/>
                  <a:gd name="T54" fmla="*/ 89 w 110"/>
                  <a:gd name="T55" fmla="*/ 93 h 181"/>
                  <a:gd name="T56" fmla="*/ 33 w 110"/>
                  <a:gd name="T57" fmla="*/ 69 h 181"/>
                  <a:gd name="T58" fmla="*/ 31 w 110"/>
                  <a:gd name="T59" fmla="*/ 9 h 181"/>
                  <a:gd name="T60" fmla="*/ 30 w 110"/>
                  <a:gd name="T61" fmla="*/ 7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0" h="181">
                    <a:moveTo>
                      <a:pt x="30" y="7"/>
                    </a:moveTo>
                    <a:cubicBezTo>
                      <a:pt x="17" y="14"/>
                      <a:pt x="10" y="30"/>
                      <a:pt x="13" y="44"/>
                    </a:cubicBezTo>
                    <a:cubicBezTo>
                      <a:pt x="16" y="64"/>
                      <a:pt x="32" y="74"/>
                      <a:pt x="50" y="79"/>
                    </a:cubicBezTo>
                    <a:cubicBezTo>
                      <a:pt x="74" y="86"/>
                      <a:pt x="102" y="96"/>
                      <a:pt x="104" y="126"/>
                    </a:cubicBezTo>
                    <a:cubicBezTo>
                      <a:pt x="105" y="140"/>
                      <a:pt x="95" y="152"/>
                      <a:pt x="86" y="162"/>
                    </a:cubicBezTo>
                    <a:cubicBezTo>
                      <a:pt x="82" y="166"/>
                      <a:pt x="79" y="170"/>
                      <a:pt x="75" y="174"/>
                    </a:cubicBezTo>
                    <a:cubicBezTo>
                      <a:pt x="72" y="178"/>
                      <a:pt x="67" y="175"/>
                      <a:pt x="71" y="172"/>
                    </a:cubicBezTo>
                    <a:cubicBezTo>
                      <a:pt x="73" y="172"/>
                      <a:pt x="74" y="170"/>
                      <a:pt x="75" y="169"/>
                    </a:cubicBezTo>
                    <a:cubicBezTo>
                      <a:pt x="88" y="158"/>
                      <a:pt x="98" y="139"/>
                      <a:pt x="96" y="122"/>
                    </a:cubicBezTo>
                    <a:cubicBezTo>
                      <a:pt x="94" y="105"/>
                      <a:pt x="78" y="99"/>
                      <a:pt x="63" y="94"/>
                    </a:cubicBezTo>
                    <a:cubicBezTo>
                      <a:pt x="44" y="87"/>
                      <a:pt x="23" y="77"/>
                      <a:pt x="11" y="60"/>
                    </a:cubicBezTo>
                    <a:cubicBezTo>
                      <a:pt x="4" y="50"/>
                      <a:pt x="3" y="38"/>
                      <a:pt x="7" y="27"/>
                    </a:cubicBezTo>
                    <a:cubicBezTo>
                      <a:pt x="9" y="19"/>
                      <a:pt x="14" y="13"/>
                      <a:pt x="21" y="8"/>
                    </a:cubicBezTo>
                    <a:cubicBezTo>
                      <a:pt x="22" y="8"/>
                      <a:pt x="30" y="3"/>
                      <a:pt x="30" y="4"/>
                    </a:cubicBezTo>
                    <a:cubicBezTo>
                      <a:pt x="30" y="6"/>
                      <a:pt x="31" y="8"/>
                      <a:pt x="31" y="9"/>
                    </a:cubicBezTo>
                    <a:cubicBezTo>
                      <a:pt x="31" y="11"/>
                      <a:pt x="33" y="10"/>
                      <a:pt x="33" y="8"/>
                    </a:cubicBezTo>
                    <a:cubicBezTo>
                      <a:pt x="33" y="6"/>
                      <a:pt x="32" y="4"/>
                      <a:pt x="32" y="2"/>
                    </a:cubicBezTo>
                    <a:cubicBezTo>
                      <a:pt x="32" y="1"/>
                      <a:pt x="31" y="0"/>
                      <a:pt x="30" y="1"/>
                    </a:cubicBezTo>
                    <a:cubicBezTo>
                      <a:pt x="12" y="7"/>
                      <a:pt x="0" y="24"/>
                      <a:pt x="2" y="44"/>
                    </a:cubicBezTo>
                    <a:cubicBezTo>
                      <a:pt x="3" y="61"/>
                      <a:pt x="19" y="73"/>
                      <a:pt x="32" y="82"/>
                    </a:cubicBezTo>
                    <a:cubicBezTo>
                      <a:pt x="40" y="87"/>
                      <a:pt x="48" y="90"/>
                      <a:pt x="56" y="94"/>
                    </a:cubicBezTo>
                    <a:cubicBezTo>
                      <a:pt x="67" y="98"/>
                      <a:pt x="78" y="100"/>
                      <a:pt x="87" y="108"/>
                    </a:cubicBezTo>
                    <a:cubicBezTo>
                      <a:pt x="106" y="126"/>
                      <a:pt x="85" y="164"/>
                      <a:pt x="66" y="172"/>
                    </a:cubicBezTo>
                    <a:cubicBezTo>
                      <a:pt x="66" y="172"/>
                      <a:pt x="65" y="173"/>
                      <a:pt x="65" y="173"/>
                    </a:cubicBezTo>
                    <a:cubicBezTo>
                      <a:pt x="67" y="177"/>
                      <a:pt x="68" y="179"/>
                      <a:pt x="72" y="181"/>
                    </a:cubicBezTo>
                    <a:cubicBezTo>
                      <a:pt x="72" y="181"/>
                      <a:pt x="73" y="181"/>
                      <a:pt x="73" y="180"/>
                    </a:cubicBezTo>
                    <a:cubicBezTo>
                      <a:pt x="85" y="166"/>
                      <a:pt x="101" y="153"/>
                      <a:pt x="106" y="134"/>
                    </a:cubicBezTo>
                    <a:cubicBezTo>
                      <a:pt x="110" y="119"/>
                      <a:pt x="101" y="102"/>
                      <a:pt x="89" y="93"/>
                    </a:cubicBezTo>
                    <a:cubicBezTo>
                      <a:pt x="72" y="80"/>
                      <a:pt x="51" y="80"/>
                      <a:pt x="33" y="69"/>
                    </a:cubicBezTo>
                    <a:cubicBezTo>
                      <a:pt x="11" y="57"/>
                      <a:pt x="8" y="22"/>
                      <a:pt x="31" y="9"/>
                    </a:cubicBezTo>
                    <a:cubicBezTo>
                      <a:pt x="33" y="8"/>
                      <a:pt x="32" y="6"/>
                      <a:pt x="30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" name="Freeform 349"/>
              <p:cNvSpPr>
                <a:spLocks/>
              </p:cNvSpPr>
              <p:nvPr/>
            </p:nvSpPr>
            <p:spPr bwMode="auto">
              <a:xfrm>
                <a:off x="6216651" y="3600451"/>
                <a:ext cx="134938" cy="242888"/>
              </a:xfrm>
              <a:custGeom>
                <a:avLst/>
                <a:gdLst>
                  <a:gd name="T0" fmla="*/ 6 w 35"/>
                  <a:gd name="T1" fmla="*/ 0 h 64"/>
                  <a:gd name="T2" fmla="*/ 30 w 35"/>
                  <a:gd name="T3" fmla="*/ 21 h 64"/>
                  <a:gd name="T4" fmla="*/ 10 w 35"/>
                  <a:gd name="T5" fmla="*/ 52 h 64"/>
                  <a:gd name="T6" fmla="*/ 26 w 35"/>
                  <a:gd name="T7" fmla="*/ 26 h 64"/>
                  <a:gd name="T8" fmla="*/ 0 w 35"/>
                  <a:gd name="T9" fmla="*/ 10 h 64"/>
                  <a:gd name="T10" fmla="*/ 6 w 35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4">
                    <a:moveTo>
                      <a:pt x="6" y="0"/>
                    </a:moveTo>
                    <a:cubicBezTo>
                      <a:pt x="15" y="5"/>
                      <a:pt x="25" y="11"/>
                      <a:pt x="30" y="21"/>
                    </a:cubicBezTo>
                    <a:cubicBezTo>
                      <a:pt x="35" y="33"/>
                      <a:pt x="26" y="64"/>
                      <a:pt x="10" y="52"/>
                    </a:cubicBezTo>
                    <a:cubicBezTo>
                      <a:pt x="17" y="47"/>
                      <a:pt x="30" y="35"/>
                      <a:pt x="26" y="26"/>
                    </a:cubicBezTo>
                    <a:cubicBezTo>
                      <a:pt x="23" y="17"/>
                      <a:pt x="8" y="13"/>
                      <a:pt x="0" y="1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" name="Freeform 350"/>
              <p:cNvSpPr>
                <a:spLocks/>
              </p:cNvSpPr>
              <p:nvPr/>
            </p:nvSpPr>
            <p:spPr bwMode="auto">
              <a:xfrm>
                <a:off x="5935663" y="3352801"/>
                <a:ext cx="269875" cy="273050"/>
              </a:xfrm>
              <a:custGeom>
                <a:avLst/>
                <a:gdLst>
                  <a:gd name="T0" fmla="*/ 64 w 70"/>
                  <a:gd name="T1" fmla="*/ 72 h 72"/>
                  <a:gd name="T2" fmla="*/ 16 w 70"/>
                  <a:gd name="T3" fmla="*/ 55 h 72"/>
                  <a:gd name="T4" fmla="*/ 8 w 70"/>
                  <a:gd name="T5" fmla="*/ 0 h 72"/>
                  <a:gd name="T6" fmla="*/ 18 w 70"/>
                  <a:gd name="T7" fmla="*/ 6 h 72"/>
                  <a:gd name="T8" fmla="*/ 70 w 70"/>
                  <a:gd name="T9" fmla="*/ 64 h 72"/>
                  <a:gd name="T10" fmla="*/ 64 w 70"/>
                  <a:gd name="T1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72">
                    <a:moveTo>
                      <a:pt x="64" y="72"/>
                    </a:moveTo>
                    <a:cubicBezTo>
                      <a:pt x="47" y="72"/>
                      <a:pt x="26" y="71"/>
                      <a:pt x="16" y="55"/>
                    </a:cubicBezTo>
                    <a:cubicBezTo>
                      <a:pt x="9" y="44"/>
                      <a:pt x="0" y="17"/>
                      <a:pt x="8" y="0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4" y="39"/>
                      <a:pt x="40" y="68"/>
                      <a:pt x="70" y="64"/>
                    </a:cubicBezTo>
                    <a:lnTo>
                      <a:pt x="64" y="7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" name="Freeform 351"/>
              <p:cNvSpPr>
                <a:spLocks/>
              </p:cNvSpPr>
              <p:nvPr/>
            </p:nvSpPr>
            <p:spPr bwMode="auto">
              <a:xfrm>
                <a:off x="5986463" y="3113088"/>
                <a:ext cx="103188" cy="220663"/>
              </a:xfrm>
              <a:custGeom>
                <a:avLst/>
                <a:gdLst>
                  <a:gd name="T0" fmla="*/ 0 w 27"/>
                  <a:gd name="T1" fmla="*/ 55 h 58"/>
                  <a:gd name="T2" fmla="*/ 1 w 27"/>
                  <a:gd name="T3" fmla="*/ 3 h 58"/>
                  <a:gd name="T4" fmla="*/ 5 w 27"/>
                  <a:gd name="T5" fmla="*/ 0 h 58"/>
                  <a:gd name="T6" fmla="*/ 8 w 27"/>
                  <a:gd name="T7" fmla="*/ 0 h 58"/>
                  <a:gd name="T8" fmla="*/ 9 w 27"/>
                  <a:gd name="T9" fmla="*/ 58 h 58"/>
                  <a:gd name="T10" fmla="*/ 0 w 27"/>
                  <a:gd name="T11" fmla="*/ 5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8">
                    <a:moveTo>
                      <a:pt x="0" y="55"/>
                    </a:moveTo>
                    <a:cubicBezTo>
                      <a:pt x="11" y="44"/>
                      <a:pt x="19" y="12"/>
                      <a:pt x="1" y="3"/>
                    </a:cubicBezTo>
                    <a:cubicBezTo>
                      <a:pt x="2" y="2"/>
                      <a:pt x="3" y="1"/>
                      <a:pt x="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24" y="14"/>
                      <a:pt x="27" y="44"/>
                      <a:pt x="9" y="58"/>
                    </a:cubicBezTo>
                    <a:lnTo>
                      <a:pt x="0" y="5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" name="Freeform 352"/>
              <p:cNvSpPr>
                <a:spLocks/>
              </p:cNvSpPr>
              <p:nvPr/>
            </p:nvSpPr>
            <p:spPr bwMode="auto">
              <a:xfrm>
                <a:off x="5913438" y="3132138"/>
                <a:ext cx="115888" cy="23813"/>
              </a:xfrm>
              <a:custGeom>
                <a:avLst/>
                <a:gdLst>
                  <a:gd name="T0" fmla="*/ 1 w 30"/>
                  <a:gd name="T1" fmla="*/ 3 h 6"/>
                  <a:gd name="T2" fmla="*/ 12 w 30"/>
                  <a:gd name="T3" fmla="*/ 5 h 6"/>
                  <a:gd name="T4" fmla="*/ 28 w 30"/>
                  <a:gd name="T5" fmla="*/ 5 h 6"/>
                  <a:gd name="T6" fmla="*/ 28 w 30"/>
                  <a:gd name="T7" fmla="*/ 3 h 6"/>
                  <a:gd name="T8" fmla="*/ 16 w 30"/>
                  <a:gd name="T9" fmla="*/ 3 h 6"/>
                  <a:gd name="T10" fmla="*/ 2 w 30"/>
                  <a:gd name="T11" fmla="*/ 1 h 6"/>
                  <a:gd name="T12" fmla="*/ 1 w 30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6">
                    <a:moveTo>
                      <a:pt x="1" y="3"/>
                    </a:moveTo>
                    <a:cubicBezTo>
                      <a:pt x="3" y="5"/>
                      <a:pt x="9" y="5"/>
                      <a:pt x="12" y="5"/>
                    </a:cubicBezTo>
                    <a:cubicBezTo>
                      <a:pt x="17" y="6"/>
                      <a:pt x="23" y="5"/>
                      <a:pt x="28" y="5"/>
                    </a:cubicBezTo>
                    <a:cubicBezTo>
                      <a:pt x="30" y="5"/>
                      <a:pt x="30" y="3"/>
                      <a:pt x="28" y="3"/>
                    </a:cubicBezTo>
                    <a:cubicBezTo>
                      <a:pt x="24" y="3"/>
                      <a:pt x="20" y="3"/>
                      <a:pt x="16" y="3"/>
                    </a:cubicBezTo>
                    <a:cubicBezTo>
                      <a:pt x="13" y="3"/>
                      <a:pt x="5" y="4"/>
                      <a:pt x="2" y="1"/>
                    </a:cubicBezTo>
                    <a:cubicBezTo>
                      <a:pt x="1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" name="Freeform 353"/>
              <p:cNvSpPr>
                <a:spLocks/>
              </p:cNvSpPr>
              <p:nvPr/>
            </p:nvSpPr>
            <p:spPr bwMode="auto">
              <a:xfrm>
                <a:off x="5902326" y="3181351"/>
                <a:ext cx="133350" cy="15875"/>
              </a:xfrm>
              <a:custGeom>
                <a:avLst/>
                <a:gdLst>
                  <a:gd name="T0" fmla="*/ 1 w 35"/>
                  <a:gd name="T1" fmla="*/ 3 h 4"/>
                  <a:gd name="T2" fmla="*/ 33 w 35"/>
                  <a:gd name="T3" fmla="*/ 2 h 4"/>
                  <a:gd name="T4" fmla="*/ 33 w 35"/>
                  <a:gd name="T5" fmla="*/ 0 h 4"/>
                  <a:gd name="T6" fmla="*/ 1 w 35"/>
                  <a:gd name="T7" fmla="*/ 1 h 4"/>
                  <a:gd name="T8" fmla="*/ 1 w 3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">
                    <a:moveTo>
                      <a:pt x="1" y="3"/>
                    </a:moveTo>
                    <a:cubicBezTo>
                      <a:pt x="12" y="3"/>
                      <a:pt x="23" y="4"/>
                      <a:pt x="33" y="2"/>
                    </a:cubicBezTo>
                    <a:cubicBezTo>
                      <a:pt x="35" y="2"/>
                      <a:pt x="34" y="0"/>
                      <a:pt x="33" y="0"/>
                    </a:cubicBezTo>
                    <a:cubicBezTo>
                      <a:pt x="22" y="2"/>
                      <a:pt x="12" y="1"/>
                      <a:pt x="1" y="1"/>
                    </a:cubicBezTo>
                    <a:cubicBezTo>
                      <a:pt x="0" y="1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" name="Freeform 354"/>
              <p:cNvSpPr>
                <a:spLocks/>
              </p:cNvSpPr>
              <p:nvPr/>
            </p:nvSpPr>
            <p:spPr bwMode="auto">
              <a:xfrm>
                <a:off x="5905501" y="3213101"/>
                <a:ext cx="123825" cy="30163"/>
              </a:xfrm>
              <a:custGeom>
                <a:avLst/>
                <a:gdLst>
                  <a:gd name="T0" fmla="*/ 3 w 32"/>
                  <a:gd name="T1" fmla="*/ 8 h 8"/>
                  <a:gd name="T2" fmla="*/ 30 w 32"/>
                  <a:gd name="T3" fmla="*/ 3 h 8"/>
                  <a:gd name="T4" fmla="*/ 30 w 32"/>
                  <a:gd name="T5" fmla="*/ 1 h 8"/>
                  <a:gd name="T6" fmla="*/ 2 w 32"/>
                  <a:gd name="T7" fmla="*/ 5 h 8"/>
                  <a:gd name="T8" fmla="*/ 3 w 32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">
                    <a:moveTo>
                      <a:pt x="3" y="8"/>
                    </a:moveTo>
                    <a:cubicBezTo>
                      <a:pt x="12" y="6"/>
                      <a:pt x="21" y="6"/>
                      <a:pt x="30" y="3"/>
                    </a:cubicBezTo>
                    <a:cubicBezTo>
                      <a:pt x="32" y="3"/>
                      <a:pt x="31" y="0"/>
                      <a:pt x="30" y="1"/>
                    </a:cubicBezTo>
                    <a:cubicBezTo>
                      <a:pt x="21" y="3"/>
                      <a:pt x="11" y="4"/>
                      <a:pt x="2" y="5"/>
                    </a:cubicBezTo>
                    <a:cubicBezTo>
                      <a:pt x="0" y="6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" name="Freeform 355"/>
              <p:cNvSpPr>
                <a:spLocks/>
              </p:cNvSpPr>
              <p:nvPr/>
            </p:nvSpPr>
            <p:spPr bwMode="auto">
              <a:xfrm>
                <a:off x="5929313" y="3257551"/>
                <a:ext cx="103188" cy="30163"/>
              </a:xfrm>
              <a:custGeom>
                <a:avLst/>
                <a:gdLst>
                  <a:gd name="T0" fmla="*/ 1 w 27"/>
                  <a:gd name="T1" fmla="*/ 8 h 8"/>
                  <a:gd name="T2" fmla="*/ 25 w 27"/>
                  <a:gd name="T3" fmla="*/ 3 h 8"/>
                  <a:gd name="T4" fmla="*/ 24 w 27"/>
                  <a:gd name="T5" fmla="*/ 1 h 8"/>
                  <a:gd name="T6" fmla="*/ 1 w 27"/>
                  <a:gd name="T7" fmla="*/ 5 h 8"/>
                  <a:gd name="T8" fmla="*/ 1 w 2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8">
                    <a:moveTo>
                      <a:pt x="1" y="8"/>
                    </a:moveTo>
                    <a:cubicBezTo>
                      <a:pt x="9" y="8"/>
                      <a:pt x="18" y="7"/>
                      <a:pt x="25" y="3"/>
                    </a:cubicBezTo>
                    <a:cubicBezTo>
                      <a:pt x="27" y="2"/>
                      <a:pt x="25" y="0"/>
                      <a:pt x="24" y="1"/>
                    </a:cubicBezTo>
                    <a:cubicBezTo>
                      <a:pt x="17" y="4"/>
                      <a:pt x="9" y="6"/>
                      <a:pt x="1" y="5"/>
                    </a:cubicBezTo>
                    <a:cubicBezTo>
                      <a:pt x="0" y="5"/>
                      <a:pt x="0" y="8"/>
                      <a:pt x="1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" name="Freeform 356"/>
              <p:cNvSpPr>
                <a:spLocks/>
              </p:cNvSpPr>
              <p:nvPr/>
            </p:nvSpPr>
            <p:spPr bwMode="auto">
              <a:xfrm>
                <a:off x="5997576" y="3413126"/>
                <a:ext cx="111125" cy="68263"/>
              </a:xfrm>
              <a:custGeom>
                <a:avLst/>
                <a:gdLst>
                  <a:gd name="T0" fmla="*/ 3 w 29"/>
                  <a:gd name="T1" fmla="*/ 17 h 18"/>
                  <a:gd name="T2" fmla="*/ 27 w 29"/>
                  <a:gd name="T3" fmla="*/ 3 h 18"/>
                  <a:gd name="T4" fmla="*/ 26 w 29"/>
                  <a:gd name="T5" fmla="*/ 1 h 18"/>
                  <a:gd name="T6" fmla="*/ 2 w 29"/>
                  <a:gd name="T7" fmla="*/ 15 h 18"/>
                  <a:gd name="T8" fmla="*/ 3 w 29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8">
                    <a:moveTo>
                      <a:pt x="3" y="17"/>
                    </a:moveTo>
                    <a:cubicBezTo>
                      <a:pt x="11" y="13"/>
                      <a:pt x="19" y="7"/>
                      <a:pt x="27" y="3"/>
                    </a:cubicBezTo>
                    <a:cubicBezTo>
                      <a:pt x="29" y="2"/>
                      <a:pt x="28" y="0"/>
                      <a:pt x="26" y="1"/>
                    </a:cubicBezTo>
                    <a:cubicBezTo>
                      <a:pt x="18" y="5"/>
                      <a:pt x="11" y="11"/>
                      <a:pt x="2" y="15"/>
                    </a:cubicBezTo>
                    <a:cubicBezTo>
                      <a:pt x="0" y="15"/>
                      <a:pt x="1" y="18"/>
                      <a:pt x="3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" name="Freeform 357"/>
              <p:cNvSpPr>
                <a:spLocks/>
              </p:cNvSpPr>
              <p:nvPr/>
            </p:nvSpPr>
            <p:spPr bwMode="auto">
              <a:xfrm>
                <a:off x="6013451" y="3425826"/>
                <a:ext cx="149225" cy="106363"/>
              </a:xfrm>
              <a:custGeom>
                <a:avLst/>
                <a:gdLst>
                  <a:gd name="T0" fmla="*/ 3 w 39"/>
                  <a:gd name="T1" fmla="*/ 27 h 28"/>
                  <a:gd name="T2" fmla="*/ 38 w 39"/>
                  <a:gd name="T3" fmla="*/ 4 h 28"/>
                  <a:gd name="T4" fmla="*/ 36 w 39"/>
                  <a:gd name="T5" fmla="*/ 1 h 28"/>
                  <a:gd name="T6" fmla="*/ 2 w 39"/>
                  <a:gd name="T7" fmla="*/ 25 h 28"/>
                  <a:gd name="T8" fmla="*/ 3 w 39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8">
                    <a:moveTo>
                      <a:pt x="3" y="27"/>
                    </a:moveTo>
                    <a:cubicBezTo>
                      <a:pt x="14" y="18"/>
                      <a:pt x="26" y="11"/>
                      <a:pt x="38" y="4"/>
                    </a:cubicBezTo>
                    <a:cubicBezTo>
                      <a:pt x="39" y="3"/>
                      <a:pt x="38" y="0"/>
                      <a:pt x="36" y="1"/>
                    </a:cubicBezTo>
                    <a:cubicBezTo>
                      <a:pt x="25" y="9"/>
                      <a:pt x="12" y="16"/>
                      <a:pt x="2" y="25"/>
                    </a:cubicBezTo>
                    <a:cubicBezTo>
                      <a:pt x="0" y="26"/>
                      <a:pt x="2" y="28"/>
                      <a:pt x="3" y="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" name="Freeform 358"/>
              <p:cNvSpPr>
                <a:spLocks/>
              </p:cNvSpPr>
              <p:nvPr/>
            </p:nvSpPr>
            <p:spPr bwMode="auto">
              <a:xfrm>
                <a:off x="6056313" y="3459163"/>
                <a:ext cx="138113" cy="106363"/>
              </a:xfrm>
              <a:custGeom>
                <a:avLst/>
                <a:gdLst>
                  <a:gd name="T0" fmla="*/ 3 w 36"/>
                  <a:gd name="T1" fmla="*/ 28 h 28"/>
                  <a:gd name="T2" fmla="*/ 35 w 36"/>
                  <a:gd name="T3" fmla="*/ 3 h 28"/>
                  <a:gd name="T4" fmla="*/ 34 w 36"/>
                  <a:gd name="T5" fmla="*/ 1 h 28"/>
                  <a:gd name="T6" fmla="*/ 2 w 36"/>
                  <a:gd name="T7" fmla="*/ 25 h 28"/>
                  <a:gd name="T8" fmla="*/ 3 w 36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8">
                    <a:moveTo>
                      <a:pt x="3" y="28"/>
                    </a:moveTo>
                    <a:cubicBezTo>
                      <a:pt x="16" y="22"/>
                      <a:pt x="24" y="11"/>
                      <a:pt x="35" y="3"/>
                    </a:cubicBezTo>
                    <a:cubicBezTo>
                      <a:pt x="36" y="2"/>
                      <a:pt x="35" y="0"/>
                      <a:pt x="34" y="1"/>
                    </a:cubicBezTo>
                    <a:cubicBezTo>
                      <a:pt x="23" y="9"/>
                      <a:pt x="14" y="20"/>
                      <a:pt x="2" y="25"/>
                    </a:cubicBezTo>
                    <a:cubicBezTo>
                      <a:pt x="0" y="26"/>
                      <a:pt x="1" y="28"/>
                      <a:pt x="3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" name="Freeform 359"/>
              <p:cNvSpPr>
                <a:spLocks/>
              </p:cNvSpPr>
              <p:nvPr/>
            </p:nvSpPr>
            <p:spPr bwMode="auto">
              <a:xfrm>
                <a:off x="6121401" y="3513138"/>
                <a:ext cx="100013" cy="79375"/>
              </a:xfrm>
              <a:custGeom>
                <a:avLst/>
                <a:gdLst>
                  <a:gd name="T0" fmla="*/ 2 w 26"/>
                  <a:gd name="T1" fmla="*/ 20 h 21"/>
                  <a:gd name="T2" fmla="*/ 16 w 26"/>
                  <a:gd name="T3" fmla="*/ 11 h 21"/>
                  <a:gd name="T4" fmla="*/ 25 w 26"/>
                  <a:gd name="T5" fmla="*/ 2 h 21"/>
                  <a:gd name="T6" fmla="*/ 23 w 26"/>
                  <a:gd name="T7" fmla="*/ 1 h 21"/>
                  <a:gd name="T8" fmla="*/ 14 w 26"/>
                  <a:gd name="T9" fmla="*/ 10 h 21"/>
                  <a:gd name="T10" fmla="*/ 1 w 26"/>
                  <a:gd name="T11" fmla="*/ 18 h 21"/>
                  <a:gd name="T12" fmla="*/ 2 w 26"/>
                  <a:gd name="T13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1">
                    <a:moveTo>
                      <a:pt x="2" y="20"/>
                    </a:moveTo>
                    <a:cubicBezTo>
                      <a:pt x="7" y="17"/>
                      <a:pt x="11" y="14"/>
                      <a:pt x="16" y="11"/>
                    </a:cubicBezTo>
                    <a:cubicBezTo>
                      <a:pt x="19" y="9"/>
                      <a:pt x="24" y="6"/>
                      <a:pt x="25" y="2"/>
                    </a:cubicBezTo>
                    <a:cubicBezTo>
                      <a:pt x="26" y="1"/>
                      <a:pt x="24" y="0"/>
                      <a:pt x="23" y="1"/>
                    </a:cubicBezTo>
                    <a:cubicBezTo>
                      <a:pt x="21" y="5"/>
                      <a:pt x="17" y="8"/>
                      <a:pt x="14" y="10"/>
                    </a:cubicBezTo>
                    <a:cubicBezTo>
                      <a:pt x="9" y="13"/>
                      <a:pt x="5" y="15"/>
                      <a:pt x="1" y="18"/>
                    </a:cubicBezTo>
                    <a:cubicBezTo>
                      <a:pt x="0" y="19"/>
                      <a:pt x="1" y="21"/>
                      <a:pt x="2" y="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" name="Freeform 360"/>
              <p:cNvSpPr>
                <a:spLocks/>
              </p:cNvSpPr>
              <p:nvPr/>
            </p:nvSpPr>
            <p:spPr bwMode="auto">
              <a:xfrm>
                <a:off x="6181726" y="3668713"/>
                <a:ext cx="139700" cy="22225"/>
              </a:xfrm>
              <a:custGeom>
                <a:avLst/>
                <a:gdLst>
                  <a:gd name="T0" fmla="*/ 1 w 36"/>
                  <a:gd name="T1" fmla="*/ 2 h 6"/>
                  <a:gd name="T2" fmla="*/ 35 w 36"/>
                  <a:gd name="T3" fmla="*/ 6 h 6"/>
                  <a:gd name="T4" fmla="*/ 35 w 36"/>
                  <a:gd name="T5" fmla="*/ 4 h 6"/>
                  <a:gd name="T6" fmla="*/ 1 w 36"/>
                  <a:gd name="T7" fmla="*/ 0 h 6"/>
                  <a:gd name="T8" fmla="*/ 1 w 3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6">
                    <a:moveTo>
                      <a:pt x="1" y="2"/>
                    </a:moveTo>
                    <a:cubicBezTo>
                      <a:pt x="13" y="3"/>
                      <a:pt x="24" y="6"/>
                      <a:pt x="35" y="6"/>
                    </a:cubicBezTo>
                    <a:cubicBezTo>
                      <a:pt x="36" y="6"/>
                      <a:pt x="36" y="4"/>
                      <a:pt x="35" y="4"/>
                    </a:cubicBezTo>
                    <a:cubicBezTo>
                      <a:pt x="24" y="3"/>
                      <a:pt x="13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" name="Freeform 361"/>
              <p:cNvSpPr>
                <a:spLocks/>
              </p:cNvSpPr>
              <p:nvPr/>
            </p:nvSpPr>
            <p:spPr bwMode="auto">
              <a:xfrm>
                <a:off x="6159501" y="3694113"/>
                <a:ext cx="161925" cy="53975"/>
              </a:xfrm>
              <a:custGeom>
                <a:avLst/>
                <a:gdLst>
                  <a:gd name="T0" fmla="*/ 2 w 42"/>
                  <a:gd name="T1" fmla="*/ 2 h 14"/>
                  <a:gd name="T2" fmla="*/ 40 w 42"/>
                  <a:gd name="T3" fmla="*/ 14 h 14"/>
                  <a:gd name="T4" fmla="*/ 40 w 42"/>
                  <a:gd name="T5" fmla="*/ 11 h 14"/>
                  <a:gd name="T6" fmla="*/ 2 w 42"/>
                  <a:gd name="T7" fmla="*/ 0 h 14"/>
                  <a:gd name="T8" fmla="*/ 2 w 42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4">
                    <a:moveTo>
                      <a:pt x="2" y="2"/>
                    </a:moveTo>
                    <a:cubicBezTo>
                      <a:pt x="15" y="4"/>
                      <a:pt x="27" y="12"/>
                      <a:pt x="40" y="14"/>
                    </a:cubicBezTo>
                    <a:cubicBezTo>
                      <a:pt x="42" y="14"/>
                      <a:pt x="42" y="11"/>
                      <a:pt x="40" y="11"/>
                    </a:cubicBezTo>
                    <a:cubicBezTo>
                      <a:pt x="27" y="10"/>
                      <a:pt x="15" y="2"/>
                      <a:pt x="2" y="0"/>
                    </a:cubicBezTo>
                    <a:cubicBezTo>
                      <a:pt x="0" y="0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" name="Freeform 362"/>
              <p:cNvSpPr>
                <a:spLocks/>
              </p:cNvSpPr>
              <p:nvPr/>
            </p:nvSpPr>
            <p:spPr bwMode="auto">
              <a:xfrm>
                <a:off x="6140451" y="3709988"/>
                <a:ext cx="146050" cy="68263"/>
              </a:xfrm>
              <a:custGeom>
                <a:avLst/>
                <a:gdLst>
                  <a:gd name="T0" fmla="*/ 2 w 38"/>
                  <a:gd name="T1" fmla="*/ 3 h 18"/>
                  <a:gd name="T2" fmla="*/ 35 w 38"/>
                  <a:gd name="T3" fmla="*/ 18 h 18"/>
                  <a:gd name="T4" fmla="*/ 36 w 38"/>
                  <a:gd name="T5" fmla="*/ 15 h 18"/>
                  <a:gd name="T6" fmla="*/ 3 w 38"/>
                  <a:gd name="T7" fmla="*/ 1 h 18"/>
                  <a:gd name="T8" fmla="*/ 2 w 38"/>
                  <a:gd name="T9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8">
                    <a:moveTo>
                      <a:pt x="2" y="3"/>
                    </a:moveTo>
                    <a:cubicBezTo>
                      <a:pt x="13" y="7"/>
                      <a:pt x="24" y="13"/>
                      <a:pt x="35" y="18"/>
                    </a:cubicBezTo>
                    <a:cubicBezTo>
                      <a:pt x="37" y="18"/>
                      <a:pt x="38" y="16"/>
                      <a:pt x="36" y="15"/>
                    </a:cubicBezTo>
                    <a:cubicBezTo>
                      <a:pt x="25" y="11"/>
                      <a:pt x="14" y="5"/>
                      <a:pt x="3" y="1"/>
                    </a:cubicBezTo>
                    <a:cubicBezTo>
                      <a:pt x="1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3065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34161"/>
            <a:ext cx="12192000" cy="22383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128778" y="1010085"/>
            <a:ext cx="8163052" cy="4837831"/>
            <a:chOff x="2014474" y="1010085"/>
            <a:chExt cx="8163052" cy="4837831"/>
          </a:xfrm>
        </p:grpSpPr>
        <p:sp>
          <p:nvSpPr>
            <p:cNvPr id="2" name="矩形 1"/>
            <p:cNvSpPr/>
            <p:nvPr/>
          </p:nvSpPr>
          <p:spPr>
            <a:xfrm>
              <a:off x="2014474" y="4637209"/>
              <a:ext cx="1141213" cy="1210707"/>
            </a:xfrm>
            <a:custGeom>
              <a:avLst/>
              <a:gdLst>
                <a:gd name="connsiteX0" fmla="*/ 0 w 1014412"/>
                <a:gd name="connsiteY0" fmla="*/ 0 h 1014412"/>
                <a:gd name="connsiteX1" fmla="*/ 1014412 w 1014412"/>
                <a:gd name="connsiteY1" fmla="*/ 0 h 1014412"/>
                <a:gd name="connsiteX2" fmla="*/ 1014412 w 1014412"/>
                <a:gd name="connsiteY2" fmla="*/ 1014412 h 1014412"/>
                <a:gd name="connsiteX3" fmla="*/ 0 w 1014412"/>
                <a:gd name="connsiteY3" fmla="*/ 1014412 h 1014412"/>
                <a:gd name="connsiteX4" fmla="*/ 0 w 1014412"/>
                <a:gd name="connsiteY4" fmla="*/ 0 h 1014412"/>
                <a:gd name="connsiteX0" fmla="*/ 0 w 1014412"/>
                <a:gd name="connsiteY0" fmla="*/ 0 h 1014412"/>
                <a:gd name="connsiteX1" fmla="*/ 1014412 w 1014412"/>
                <a:gd name="connsiteY1" fmla="*/ 0 h 1014412"/>
                <a:gd name="connsiteX2" fmla="*/ 1014412 w 1014412"/>
                <a:gd name="connsiteY2" fmla="*/ 1014412 h 1014412"/>
                <a:gd name="connsiteX3" fmla="*/ 0 w 1014412"/>
                <a:gd name="connsiteY3" fmla="*/ 1014412 h 1014412"/>
                <a:gd name="connsiteX4" fmla="*/ 91440 w 1014412"/>
                <a:gd name="connsiteY4" fmla="*/ 91440 h 1014412"/>
                <a:gd name="connsiteX0" fmla="*/ 0 w 1014412"/>
                <a:gd name="connsiteY0" fmla="*/ 75141 h 1089553"/>
                <a:gd name="connsiteX1" fmla="*/ 1014412 w 1014412"/>
                <a:gd name="connsiteY1" fmla="*/ 75141 h 1089553"/>
                <a:gd name="connsiteX2" fmla="*/ 1014412 w 1014412"/>
                <a:gd name="connsiteY2" fmla="*/ 1089553 h 1089553"/>
                <a:gd name="connsiteX3" fmla="*/ 0 w 1014412"/>
                <a:gd name="connsiteY3" fmla="*/ 1089553 h 1089553"/>
                <a:gd name="connsiteX4" fmla="*/ 91440 w 1014412"/>
                <a:gd name="connsiteY4" fmla="*/ 166581 h 1089553"/>
                <a:gd name="connsiteX0" fmla="*/ 0 w 1141213"/>
                <a:gd name="connsiteY0" fmla="*/ 75141 h 1089553"/>
                <a:gd name="connsiteX1" fmla="*/ 1014412 w 1141213"/>
                <a:gd name="connsiteY1" fmla="*/ 75141 h 1089553"/>
                <a:gd name="connsiteX2" fmla="*/ 1014412 w 1141213"/>
                <a:gd name="connsiteY2" fmla="*/ 1089553 h 1089553"/>
                <a:gd name="connsiteX3" fmla="*/ 0 w 1141213"/>
                <a:gd name="connsiteY3" fmla="*/ 1089553 h 1089553"/>
                <a:gd name="connsiteX4" fmla="*/ 91440 w 1141213"/>
                <a:gd name="connsiteY4" fmla="*/ 166581 h 1089553"/>
                <a:gd name="connsiteX0" fmla="*/ 0 w 1141213"/>
                <a:gd name="connsiteY0" fmla="*/ 75141 h 1210707"/>
                <a:gd name="connsiteX1" fmla="*/ 1014412 w 1141213"/>
                <a:gd name="connsiteY1" fmla="*/ 75141 h 1210707"/>
                <a:gd name="connsiteX2" fmla="*/ 1014412 w 1141213"/>
                <a:gd name="connsiteY2" fmla="*/ 1089553 h 1210707"/>
                <a:gd name="connsiteX3" fmla="*/ 0 w 1141213"/>
                <a:gd name="connsiteY3" fmla="*/ 1089553 h 1210707"/>
                <a:gd name="connsiteX4" fmla="*/ 91440 w 1141213"/>
                <a:gd name="connsiteY4" fmla="*/ 166581 h 121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213" h="1210707">
                  <a:moveTo>
                    <a:pt x="0" y="75141"/>
                  </a:moveTo>
                  <a:cubicBezTo>
                    <a:pt x="338137" y="75141"/>
                    <a:pt x="845343" y="-93928"/>
                    <a:pt x="1014412" y="75141"/>
                  </a:cubicBezTo>
                  <a:cubicBezTo>
                    <a:pt x="1183481" y="244210"/>
                    <a:pt x="1183481" y="920484"/>
                    <a:pt x="1014412" y="1089553"/>
                  </a:cubicBezTo>
                  <a:cubicBezTo>
                    <a:pt x="845343" y="1258622"/>
                    <a:pt x="153829" y="1243382"/>
                    <a:pt x="0" y="1089553"/>
                  </a:cubicBezTo>
                  <a:cubicBezTo>
                    <a:pt x="0" y="751416"/>
                    <a:pt x="91440" y="166581"/>
                    <a:pt x="91440" y="166581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矩形 1"/>
            <p:cNvSpPr/>
            <p:nvPr/>
          </p:nvSpPr>
          <p:spPr>
            <a:xfrm>
              <a:off x="3148179" y="3422699"/>
              <a:ext cx="1141213" cy="1210707"/>
            </a:xfrm>
            <a:custGeom>
              <a:avLst/>
              <a:gdLst>
                <a:gd name="connsiteX0" fmla="*/ 0 w 1014412"/>
                <a:gd name="connsiteY0" fmla="*/ 0 h 1014412"/>
                <a:gd name="connsiteX1" fmla="*/ 1014412 w 1014412"/>
                <a:gd name="connsiteY1" fmla="*/ 0 h 1014412"/>
                <a:gd name="connsiteX2" fmla="*/ 1014412 w 1014412"/>
                <a:gd name="connsiteY2" fmla="*/ 1014412 h 1014412"/>
                <a:gd name="connsiteX3" fmla="*/ 0 w 1014412"/>
                <a:gd name="connsiteY3" fmla="*/ 1014412 h 1014412"/>
                <a:gd name="connsiteX4" fmla="*/ 0 w 1014412"/>
                <a:gd name="connsiteY4" fmla="*/ 0 h 1014412"/>
                <a:gd name="connsiteX0" fmla="*/ 0 w 1014412"/>
                <a:gd name="connsiteY0" fmla="*/ 0 h 1014412"/>
                <a:gd name="connsiteX1" fmla="*/ 1014412 w 1014412"/>
                <a:gd name="connsiteY1" fmla="*/ 0 h 1014412"/>
                <a:gd name="connsiteX2" fmla="*/ 1014412 w 1014412"/>
                <a:gd name="connsiteY2" fmla="*/ 1014412 h 1014412"/>
                <a:gd name="connsiteX3" fmla="*/ 0 w 1014412"/>
                <a:gd name="connsiteY3" fmla="*/ 1014412 h 1014412"/>
                <a:gd name="connsiteX4" fmla="*/ 91440 w 1014412"/>
                <a:gd name="connsiteY4" fmla="*/ 91440 h 1014412"/>
                <a:gd name="connsiteX0" fmla="*/ 0 w 1014412"/>
                <a:gd name="connsiteY0" fmla="*/ 75141 h 1089553"/>
                <a:gd name="connsiteX1" fmla="*/ 1014412 w 1014412"/>
                <a:gd name="connsiteY1" fmla="*/ 75141 h 1089553"/>
                <a:gd name="connsiteX2" fmla="*/ 1014412 w 1014412"/>
                <a:gd name="connsiteY2" fmla="*/ 1089553 h 1089553"/>
                <a:gd name="connsiteX3" fmla="*/ 0 w 1014412"/>
                <a:gd name="connsiteY3" fmla="*/ 1089553 h 1089553"/>
                <a:gd name="connsiteX4" fmla="*/ 91440 w 1014412"/>
                <a:gd name="connsiteY4" fmla="*/ 166581 h 1089553"/>
                <a:gd name="connsiteX0" fmla="*/ 0 w 1141213"/>
                <a:gd name="connsiteY0" fmla="*/ 75141 h 1089553"/>
                <a:gd name="connsiteX1" fmla="*/ 1014412 w 1141213"/>
                <a:gd name="connsiteY1" fmla="*/ 75141 h 1089553"/>
                <a:gd name="connsiteX2" fmla="*/ 1014412 w 1141213"/>
                <a:gd name="connsiteY2" fmla="*/ 1089553 h 1089553"/>
                <a:gd name="connsiteX3" fmla="*/ 0 w 1141213"/>
                <a:gd name="connsiteY3" fmla="*/ 1089553 h 1089553"/>
                <a:gd name="connsiteX4" fmla="*/ 91440 w 1141213"/>
                <a:gd name="connsiteY4" fmla="*/ 166581 h 1089553"/>
                <a:gd name="connsiteX0" fmla="*/ 0 w 1141213"/>
                <a:gd name="connsiteY0" fmla="*/ 75141 h 1210707"/>
                <a:gd name="connsiteX1" fmla="*/ 1014412 w 1141213"/>
                <a:gd name="connsiteY1" fmla="*/ 75141 h 1210707"/>
                <a:gd name="connsiteX2" fmla="*/ 1014412 w 1141213"/>
                <a:gd name="connsiteY2" fmla="*/ 1089553 h 1210707"/>
                <a:gd name="connsiteX3" fmla="*/ 0 w 1141213"/>
                <a:gd name="connsiteY3" fmla="*/ 1089553 h 1210707"/>
                <a:gd name="connsiteX4" fmla="*/ 91440 w 1141213"/>
                <a:gd name="connsiteY4" fmla="*/ 166581 h 121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213" h="1210707">
                  <a:moveTo>
                    <a:pt x="0" y="75141"/>
                  </a:moveTo>
                  <a:cubicBezTo>
                    <a:pt x="338137" y="75141"/>
                    <a:pt x="845343" y="-93928"/>
                    <a:pt x="1014412" y="75141"/>
                  </a:cubicBezTo>
                  <a:cubicBezTo>
                    <a:pt x="1183481" y="244210"/>
                    <a:pt x="1183481" y="920484"/>
                    <a:pt x="1014412" y="1089553"/>
                  </a:cubicBezTo>
                  <a:cubicBezTo>
                    <a:pt x="845343" y="1258622"/>
                    <a:pt x="153829" y="1243382"/>
                    <a:pt x="0" y="1089553"/>
                  </a:cubicBezTo>
                  <a:cubicBezTo>
                    <a:pt x="0" y="751416"/>
                    <a:pt x="91440" y="166581"/>
                    <a:pt x="91440" y="166581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矩形 1"/>
            <p:cNvSpPr/>
            <p:nvPr/>
          </p:nvSpPr>
          <p:spPr>
            <a:xfrm>
              <a:off x="4289392" y="2220792"/>
              <a:ext cx="1141213" cy="1210707"/>
            </a:xfrm>
            <a:custGeom>
              <a:avLst/>
              <a:gdLst>
                <a:gd name="connsiteX0" fmla="*/ 0 w 1014412"/>
                <a:gd name="connsiteY0" fmla="*/ 0 h 1014412"/>
                <a:gd name="connsiteX1" fmla="*/ 1014412 w 1014412"/>
                <a:gd name="connsiteY1" fmla="*/ 0 h 1014412"/>
                <a:gd name="connsiteX2" fmla="*/ 1014412 w 1014412"/>
                <a:gd name="connsiteY2" fmla="*/ 1014412 h 1014412"/>
                <a:gd name="connsiteX3" fmla="*/ 0 w 1014412"/>
                <a:gd name="connsiteY3" fmla="*/ 1014412 h 1014412"/>
                <a:gd name="connsiteX4" fmla="*/ 0 w 1014412"/>
                <a:gd name="connsiteY4" fmla="*/ 0 h 1014412"/>
                <a:gd name="connsiteX0" fmla="*/ 0 w 1014412"/>
                <a:gd name="connsiteY0" fmla="*/ 0 h 1014412"/>
                <a:gd name="connsiteX1" fmla="*/ 1014412 w 1014412"/>
                <a:gd name="connsiteY1" fmla="*/ 0 h 1014412"/>
                <a:gd name="connsiteX2" fmla="*/ 1014412 w 1014412"/>
                <a:gd name="connsiteY2" fmla="*/ 1014412 h 1014412"/>
                <a:gd name="connsiteX3" fmla="*/ 0 w 1014412"/>
                <a:gd name="connsiteY3" fmla="*/ 1014412 h 1014412"/>
                <a:gd name="connsiteX4" fmla="*/ 91440 w 1014412"/>
                <a:gd name="connsiteY4" fmla="*/ 91440 h 1014412"/>
                <a:gd name="connsiteX0" fmla="*/ 0 w 1014412"/>
                <a:gd name="connsiteY0" fmla="*/ 75141 h 1089553"/>
                <a:gd name="connsiteX1" fmla="*/ 1014412 w 1014412"/>
                <a:gd name="connsiteY1" fmla="*/ 75141 h 1089553"/>
                <a:gd name="connsiteX2" fmla="*/ 1014412 w 1014412"/>
                <a:gd name="connsiteY2" fmla="*/ 1089553 h 1089553"/>
                <a:gd name="connsiteX3" fmla="*/ 0 w 1014412"/>
                <a:gd name="connsiteY3" fmla="*/ 1089553 h 1089553"/>
                <a:gd name="connsiteX4" fmla="*/ 91440 w 1014412"/>
                <a:gd name="connsiteY4" fmla="*/ 166581 h 1089553"/>
                <a:gd name="connsiteX0" fmla="*/ 0 w 1141213"/>
                <a:gd name="connsiteY0" fmla="*/ 75141 h 1089553"/>
                <a:gd name="connsiteX1" fmla="*/ 1014412 w 1141213"/>
                <a:gd name="connsiteY1" fmla="*/ 75141 h 1089553"/>
                <a:gd name="connsiteX2" fmla="*/ 1014412 w 1141213"/>
                <a:gd name="connsiteY2" fmla="*/ 1089553 h 1089553"/>
                <a:gd name="connsiteX3" fmla="*/ 0 w 1141213"/>
                <a:gd name="connsiteY3" fmla="*/ 1089553 h 1089553"/>
                <a:gd name="connsiteX4" fmla="*/ 91440 w 1141213"/>
                <a:gd name="connsiteY4" fmla="*/ 166581 h 1089553"/>
                <a:gd name="connsiteX0" fmla="*/ 0 w 1141213"/>
                <a:gd name="connsiteY0" fmla="*/ 75141 h 1210707"/>
                <a:gd name="connsiteX1" fmla="*/ 1014412 w 1141213"/>
                <a:gd name="connsiteY1" fmla="*/ 75141 h 1210707"/>
                <a:gd name="connsiteX2" fmla="*/ 1014412 w 1141213"/>
                <a:gd name="connsiteY2" fmla="*/ 1089553 h 1210707"/>
                <a:gd name="connsiteX3" fmla="*/ 0 w 1141213"/>
                <a:gd name="connsiteY3" fmla="*/ 1089553 h 1210707"/>
                <a:gd name="connsiteX4" fmla="*/ 91440 w 1141213"/>
                <a:gd name="connsiteY4" fmla="*/ 166581 h 121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213" h="1210707">
                  <a:moveTo>
                    <a:pt x="0" y="75141"/>
                  </a:moveTo>
                  <a:cubicBezTo>
                    <a:pt x="338137" y="75141"/>
                    <a:pt x="845343" y="-93928"/>
                    <a:pt x="1014412" y="75141"/>
                  </a:cubicBezTo>
                  <a:cubicBezTo>
                    <a:pt x="1183481" y="244210"/>
                    <a:pt x="1183481" y="920484"/>
                    <a:pt x="1014412" y="1089553"/>
                  </a:cubicBezTo>
                  <a:cubicBezTo>
                    <a:pt x="845343" y="1258622"/>
                    <a:pt x="153829" y="1243382"/>
                    <a:pt x="0" y="1089553"/>
                  </a:cubicBezTo>
                  <a:cubicBezTo>
                    <a:pt x="0" y="751416"/>
                    <a:pt x="91440" y="166581"/>
                    <a:pt x="91440" y="166581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1"/>
            <p:cNvSpPr/>
            <p:nvPr/>
          </p:nvSpPr>
          <p:spPr>
            <a:xfrm>
              <a:off x="5430605" y="1010085"/>
              <a:ext cx="1141213" cy="1210707"/>
            </a:xfrm>
            <a:custGeom>
              <a:avLst/>
              <a:gdLst>
                <a:gd name="connsiteX0" fmla="*/ 0 w 1014412"/>
                <a:gd name="connsiteY0" fmla="*/ 0 h 1014412"/>
                <a:gd name="connsiteX1" fmla="*/ 1014412 w 1014412"/>
                <a:gd name="connsiteY1" fmla="*/ 0 h 1014412"/>
                <a:gd name="connsiteX2" fmla="*/ 1014412 w 1014412"/>
                <a:gd name="connsiteY2" fmla="*/ 1014412 h 1014412"/>
                <a:gd name="connsiteX3" fmla="*/ 0 w 1014412"/>
                <a:gd name="connsiteY3" fmla="*/ 1014412 h 1014412"/>
                <a:gd name="connsiteX4" fmla="*/ 0 w 1014412"/>
                <a:gd name="connsiteY4" fmla="*/ 0 h 1014412"/>
                <a:gd name="connsiteX0" fmla="*/ 0 w 1014412"/>
                <a:gd name="connsiteY0" fmla="*/ 0 h 1014412"/>
                <a:gd name="connsiteX1" fmla="*/ 1014412 w 1014412"/>
                <a:gd name="connsiteY1" fmla="*/ 0 h 1014412"/>
                <a:gd name="connsiteX2" fmla="*/ 1014412 w 1014412"/>
                <a:gd name="connsiteY2" fmla="*/ 1014412 h 1014412"/>
                <a:gd name="connsiteX3" fmla="*/ 0 w 1014412"/>
                <a:gd name="connsiteY3" fmla="*/ 1014412 h 1014412"/>
                <a:gd name="connsiteX4" fmla="*/ 91440 w 1014412"/>
                <a:gd name="connsiteY4" fmla="*/ 91440 h 1014412"/>
                <a:gd name="connsiteX0" fmla="*/ 0 w 1014412"/>
                <a:gd name="connsiteY0" fmla="*/ 75141 h 1089553"/>
                <a:gd name="connsiteX1" fmla="*/ 1014412 w 1014412"/>
                <a:gd name="connsiteY1" fmla="*/ 75141 h 1089553"/>
                <a:gd name="connsiteX2" fmla="*/ 1014412 w 1014412"/>
                <a:gd name="connsiteY2" fmla="*/ 1089553 h 1089553"/>
                <a:gd name="connsiteX3" fmla="*/ 0 w 1014412"/>
                <a:gd name="connsiteY3" fmla="*/ 1089553 h 1089553"/>
                <a:gd name="connsiteX4" fmla="*/ 91440 w 1014412"/>
                <a:gd name="connsiteY4" fmla="*/ 166581 h 1089553"/>
                <a:gd name="connsiteX0" fmla="*/ 0 w 1141213"/>
                <a:gd name="connsiteY0" fmla="*/ 75141 h 1089553"/>
                <a:gd name="connsiteX1" fmla="*/ 1014412 w 1141213"/>
                <a:gd name="connsiteY1" fmla="*/ 75141 h 1089553"/>
                <a:gd name="connsiteX2" fmla="*/ 1014412 w 1141213"/>
                <a:gd name="connsiteY2" fmla="*/ 1089553 h 1089553"/>
                <a:gd name="connsiteX3" fmla="*/ 0 w 1141213"/>
                <a:gd name="connsiteY3" fmla="*/ 1089553 h 1089553"/>
                <a:gd name="connsiteX4" fmla="*/ 91440 w 1141213"/>
                <a:gd name="connsiteY4" fmla="*/ 166581 h 1089553"/>
                <a:gd name="connsiteX0" fmla="*/ 0 w 1141213"/>
                <a:gd name="connsiteY0" fmla="*/ 75141 h 1210707"/>
                <a:gd name="connsiteX1" fmla="*/ 1014412 w 1141213"/>
                <a:gd name="connsiteY1" fmla="*/ 75141 h 1210707"/>
                <a:gd name="connsiteX2" fmla="*/ 1014412 w 1141213"/>
                <a:gd name="connsiteY2" fmla="*/ 1089553 h 1210707"/>
                <a:gd name="connsiteX3" fmla="*/ 0 w 1141213"/>
                <a:gd name="connsiteY3" fmla="*/ 1089553 h 1210707"/>
                <a:gd name="connsiteX4" fmla="*/ 91440 w 1141213"/>
                <a:gd name="connsiteY4" fmla="*/ 166581 h 121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213" h="1210707">
                  <a:moveTo>
                    <a:pt x="0" y="75141"/>
                  </a:moveTo>
                  <a:cubicBezTo>
                    <a:pt x="338137" y="75141"/>
                    <a:pt x="845343" y="-93928"/>
                    <a:pt x="1014412" y="75141"/>
                  </a:cubicBezTo>
                  <a:cubicBezTo>
                    <a:pt x="1183481" y="244210"/>
                    <a:pt x="1183481" y="920484"/>
                    <a:pt x="1014412" y="1089553"/>
                  </a:cubicBezTo>
                  <a:cubicBezTo>
                    <a:pt x="845343" y="1258622"/>
                    <a:pt x="153829" y="1243382"/>
                    <a:pt x="0" y="1089553"/>
                  </a:cubicBezTo>
                  <a:cubicBezTo>
                    <a:pt x="0" y="751416"/>
                    <a:pt x="91440" y="166581"/>
                    <a:pt x="91440" y="166581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427929" y="4873262"/>
              <a:ext cx="3338513" cy="7246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580032" y="3658752"/>
              <a:ext cx="3338513" cy="7246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712654" y="2456845"/>
              <a:ext cx="3338513" cy="7246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839013" y="1246138"/>
              <a:ext cx="3338513" cy="7246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2072318" y="3688644"/>
              <a:ext cx="1025525" cy="927100"/>
            </a:xfrm>
            <a:custGeom>
              <a:avLst/>
              <a:gdLst>
                <a:gd name="T0" fmla="*/ 263 w 270"/>
                <a:gd name="T1" fmla="*/ 105 h 244"/>
                <a:gd name="T2" fmla="*/ 268 w 270"/>
                <a:gd name="T3" fmla="*/ 102 h 244"/>
                <a:gd name="T4" fmla="*/ 246 w 270"/>
                <a:gd name="T5" fmla="*/ 84 h 244"/>
                <a:gd name="T6" fmla="*/ 224 w 270"/>
                <a:gd name="T7" fmla="*/ 69 h 244"/>
                <a:gd name="T8" fmla="*/ 135 w 270"/>
                <a:gd name="T9" fmla="*/ 21 h 244"/>
                <a:gd name="T10" fmla="*/ 104 w 270"/>
                <a:gd name="T11" fmla="*/ 8 h 244"/>
                <a:gd name="T12" fmla="*/ 98 w 270"/>
                <a:gd name="T13" fmla="*/ 2 h 244"/>
                <a:gd name="T14" fmla="*/ 98 w 270"/>
                <a:gd name="T15" fmla="*/ 4 h 244"/>
                <a:gd name="T16" fmla="*/ 89 w 270"/>
                <a:gd name="T17" fmla="*/ 2 h 244"/>
                <a:gd name="T18" fmla="*/ 109 w 270"/>
                <a:gd name="T19" fmla="*/ 22 h 244"/>
                <a:gd name="T20" fmla="*/ 156 w 270"/>
                <a:gd name="T21" fmla="*/ 61 h 244"/>
                <a:gd name="T22" fmla="*/ 36 w 270"/>
                <a:gd name="T23" fmla="*/ 94 h 244"/>
                <a:gd name="T24" fmla="*/ 58 w 270"/>
                <a:gd name="T25" fmla="*/ 243 h 244"/>
                <a:gd name="T26" fmla="*/ 59 w 270"/>
                <a:gd name="T27" fmla="*/ 241 h 244"/>
                <a:gd name="T28" fmla="*/ 62 w 270"/>
                <a:gd name="T29" fmla="*/ 242 h 244"/>
                <a:gd name="T30" fmla="*/ 57 w 270"/>
                <a:gd name="T31" fmla="*/ 224 h 244"/>
                <a:gd name="T32" fmla="*/ 88 w 270"/>
                <a:gd name="T33" fmla="*/ 157 h 244"/>
                <a:gd name="T34" fmla="*/ 119 w 270"/>
                <a:gd name="T35" fmla="*/ 134 h 244"/>
                <a:gd name="T36" fmla="*/ 167 w 270"/>
                <a:gd name="T37" fmla="*/ 124 h 244"/>
                <a:gd name="T38" fmla="*/ 137 w 270"/>
                <a:gd name="T39" fmla="*/ 165 h 244"/>
                <a:gd name="T40" fmla="*/ 124 w 270"/>
                <a:gd name="T41" fmla="*/ 190 h 244"/>
                <a:gd name="T42" fmla="*/ 147 w 270"/>
                <a:gd name="T43" fmla="*/ 157 h 244"/>
                <a:gd name="T44" fmla="*/ 173 w 270"/>
                <a:gd name="T45" fmla="*/ 124 h 244"/>
                <a:gd name="T46" fmla="*/ 174 w 270"/>
                <a:gd name="T47" fmla="*/ 121 h 244"/>
                <a:gd name="T48" fmla="*/ 176 w 270"/>
                <a:gd name="T49" fmla="*/ 118 h 244"/>
                <a:gd name="T50" fmla="*/ 133 w 270"/>
                <a:gd name="T51" fmla="*/ 125 h 244"/>
                <a:gd name="T52" fmla="*/ 139 w 270"/>
                <a:gd name="T53" fmla="*/ 121 h 244"/>
                <a:gd name="T54" fmla="*/ 122 w 270"/>
                <a:gd name="T55" fmla="*/ 129 h 244"/>
                <a:gd name="T56" fmla="*/ 57 w 270"/>
                <a:gd name="T57" fmla="*/ 197 h 244"/>
                <a:gd name="T58" fmla="*/ 53 w 270"/>
                <a:gd name="T59" fmla="*/ 237 h 244"/>
                <a:gd name="T60" fmla="*/ 20 w 270"/>
                <a:gd name="T61" fmla="*/ 140 h 244"/>
                <a:gd name="T62" fmla="*/ 27 w 270"/>
                <a:gd name="T63" fmla="*/ 122 h 244"/>
                <a:gd name="T64" fmla="*/ 32 w 270"/>
                <a:gd name="T65" fmla="*/ 113 h 244"/>
                <a:gd name="T66" fmla="*/ 33 w 270"/>
                <a:gd name="T67" fmla="*/ 107 h 244"/>
                <a:gd name="T68" fmla="*/ 161 w 270"/>
                <a:gd name="T69" fmla="*/ 66 h 244"/>
                <a:gd name="T70" fmla="*/ 158 w 270"/>
                <a:gd name="T71" fmla="*/ 61 h 244"/>
                <a:gd name="T72" fmla="*/ 130 w 270"/>
                <a:gd name="T73" fmla="*/ 36 h 244"/>
                <a:gd name="T74" fmla="*/ 108 w 270"/>
                <a:gd name="T75" fmla="*/ 11 h 244"/>
                <a:gd name="T76" fmla="*/ 166 w 270"/>
                <a:gd name="T77" fmla="*/ 36 h 244"/>
                <a:gd name="T78" fmla="*/ 224 w 270"/>
                <a:gd name="T79" fmla="*/ 75 h 244"/>
                <a:gd name="T80" fmla="*/ 240 w 270"/>
                <a:gd name="T81" fmla="*/ 86 h 244"/>
                <a:gd name="T82" fmla="*/ 259 w 270"/>
                <a:gd name="T83" fmla="*/ 103 h 244"/>
                <a:gd name="T84" fmla="*/ 235 w 270"/>
                <a:gd name="T85" fmla="*/ 123 h 244"/>
                <a:gd name="T86" fmla="*/ 168 w 270"/>
                <a:gd name="T87" fmla="*/ 168 h 244"/>
                <a:gd name="T88" fmla="*/ 141 w 270"/>
                <a:gd name="T89" fmla="*/ 186 h 244"/>
                <a:gd name="T90" fmla="*/ 126 w 270"/>
                <a:gd name="T91" fmla="*/ 195 h 244"/>
                <a:gd name="T92" fmla="*/ 153 w 270"/>
                <a:gd name="T93" fmla="*/ 183 h 244"/>
                <a:gd name="T94" fmla="*/ 183 w 270"/>
                <a:gd name="T95" fmla="*/ 160 h 244"/>
                <a:gd name="T96" fmla="*/ 215 w 270"/>
                <a:gd name="T97" fmla="*/ 139 h 244"/>
                <a:gd name="T98" fmla="*/ 259 w 270"/>
                <a:gd name="T99" fmla="*/ 109 h 244"/>
                <a:gd name="T100" fmla="*/ 264 w 270"/>
                <a:gd name="T101" fmla="*/ 10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0" h="244">
                  <a:moveTo>
                    <a:pt x="264" y="108"/>
                  </a:moveTo>
                  <a:cubicBezTo>
                    <a:pt x="262" y="106"/>
                    <a:pt x="262" y="106"/>
                    <a:pt x="263" y="105"/>
                  </a:cubicBezTo>
                  <a:cubicBezTo>
                    <a:pt x="264" y="105"/>
                    <a:pt x="264" y="105"/>
                    <a:pt x="264" y="105"/>
                  </a:cubicBezTo>
                  <a:cubicBezTo>
                    <a:pt x="265" y="105"/>
                    <a:pt x="270" y="104"/>
                    <a:pt x="268" y="102"/>
                  </a:cubicBezTo>
                  <a:cubicBezTo>
                    <a:pt x="262" y="96"/>
                    <a:pt x="254" y="90"/>
                    <a:pt x="248" y="84"/>
                  </a:cubicBezTo>
                  <a:cubicBezTo>
                    <a:pt x="248" y="84"/>
                    <a:pt x="247" y="84"/>
                    <a:pt x="246" y="84"/>
                  </a:cubicBezTo>
                  <a:cubicBezTo>
                    <a:pt x="244" y="82"/>
                    <a:pt x="243" y="80"/>
                    <a:pt x="241" y="79"/>
                  </a:cubicBezTo>
                  <a:cubicBezTo>
                    <a:pt x="236" y="74"/>
                    <a:pt x="229" y="72"/>
                    <a:pt x="224" y="69"/>
                  </a:cubicBezTo>
                  <a:cubicBezTo>
                    <a:pt x="213" y="63"/>
                    <a:pt x="204" y="55"/>
                    <a:pt x="194" y="48"/>
                  </a:cubicBezTo>
                  <a:cubicBezTo>
                    <a:pt x="176" y="35"/>
                    <a:pt x="156" y="28"/>
                    <a:pt x="135" y="21"/>
                  </a:cubicBezTo>
                  <a:cubicBezTo>
                    <a:pt x="126" y="17"/>
                    <a:pt x="117" y="12"/>
                    <a:pt x="108" y="9"/>
                  </a:cubicBezTo>
                  <a:cubicBezTo>
                    <a:pt x="107" y="8"/>
                    <a:pt x="106" y="8"/>
                    <a:pt x="104" y="8"/>
                  </a:cubicBezTo>
                  <a:cubicBezTo>
                    <a:pt x="103" y="7"/>
                    <a:pt x="102" y="6"/>
                    <a:pt x="100" y="5"/>
                  </a:cubicBezTo>
                  <a:cubicBezTo>
                    <a:pt x="100" y="4"/>
                    <a:pt x="99" y="3"/>
                    <a:pt x="98" y="2"/>
                  </a:cubicBezTo>
                  <a:cubicBezTo>
                    <a:pt x="98" y="2"/>
                    <a:pt x="97" y="2"/>
                    <a:pt x="97" y="3"/>
                  </a:cubicBezTo>
                  <a:cubicBezTo>
                    <a:pt x="98" y="3"/>
                    <a:pt x="98" y="3"/>
                    <a:pt x="98" y="4"/>
                  </a:cubicBezTo>
                  <a:cubicBezTo>
                    <a:pt x="96" y="3"/>
                    <a:pt x="94" y="1"/>
                    <a:pt x="92" y="0"/>
                  </a:cubicBezTo>
                  <a:cubicBezTo>
                    <a:pt x="91" y="0"/>
                    <a:pt x="88" y="1"/>
                    <a:pt x="89" y="2"/>
                  </a:cubicBezTo>
                  <a:cubicBezTo>
                    <a:pt x="91" y="5"/>
                    <a:pt x="94" y="7"/>
                    <a:pt x="97" y="9"/>
                  </a:cubicBezTo>
                  <a:cubicBezTo>
                    <a:pt x="102" y="12"/>
                    <a:pt x="105" y="17"/>
                    <a:pt x="109" y="22"/>
                  </a:cubicBezTo>
                  <a:cubicBezTo>
                    <a:pt x="114" y="28"/>
                    <a:pt x="119" y="33"/>
                    <a:pt x="125" y="38"/>
                  </a:cubicBezTo>
                  <a:cubicBezTo>
                    <a:pt x="134" y="47"/>
                    <a:pt x="147" y="51"/>
                    <a:pt x="156" y="61"/>
                  </a:cubicBezTo>
                  <a:cubicBezTo>
                    <a:pt x="138" y="54"/>
                    <a:pt x="117" y="54"/>
                    <a:pt x="99" y="56"/>
                  </a:cubicBezTo>
                  <a:cubicBezTo>
                    <a:pt x="73" y="59"/>
                    <a:pt x="53" y="74"/>
                    <a:pt x="36" y="94"/>
                  </a:cubicBezTo>
                  <a:cubicBezTo>
                    <a:pt x="0" y="135"/>
                    <a:pt x="4" y="212"/>
                    <a:pt x="54" y="239"/>
                  </a:cubicBezTo>
                  <a:cubicBezTo>
                    <a:pt x="55" y="241"/>
                    <a:pt x="57" y="242"/>
                    <a:pt x="58" y="243"/>
                  </a:cubicBezTo>
                  <a:cubicBezTo>
                    <a:pt x="58" y="244"/>
                    <a:pt x="60" y="243"/>
                    <a:pt x="60" y="243"/>
                  </a:cubicBezTo>
                  <a:cubicBezTo>
                    <a:pt x="59" y="242"/>
                    <a:pt x="59" y="242"/>
                    <a:pt x="59" y="241"/>
                  </a:cubicBezTo>
                  <a:cubicBezTo>
                    <a:pt x="60" y="242"/>
                    <a:pt x="61" y="242"/>
                    <a:pt x="62" y="243"/>
                  </a:cubicBezTo>
                  <a:cubicBezTo>
                    <a:pt x="62" y="243"/>
                    <a:pt x="63" y="243"/>
                    <a:pt x="62" y="242"/>
                  </a:cubicBezTo>
                  <a:cubicBezTo>
                    <a:pt x="61" y="242"/>
                    <a:pt x="59" y="241"/>
                    <a:pt x="58" y="240"/>
                  </a:cubicBezTo>
                  <a:cubicBezTo>
                    <a:pt x="55" y="235"/>
                    <a:pt x="56" y="229"/>
                    <a:pt x="57" y="224"/>
                  </a:cubicBezTo>
                  <a:cubicBezTo>
                    <a:pt x="58" y="215"/>
                    <a:pt x="60" y="207"/>
                    <a:pt x="62" y="199"/>
                  </a:cubicBezTo>
                  <a:cubicBezTo>
                    <a:pt x="66" y="183"/>
                    <a:pt x="77" y="170"/>
                    <a:pt x="88" y="157"/>
                  </a:cubicBezTo>
                  <a:cubicBezTo>
                    <a:pt x="95" y="150"/>
                    <a:pt x="102" y="144"/>
                    <a:pt x="110" y="139"/>
                  </a:cubicBezTo>
                  <a:cubicBezTo>
                    <a:pt x="113" y="138"/>
                    <a:pt x="116" y="136"/>
                    <a:pt x="119" y="134"/>
                  </a:cubicBezTo>
                  <a:cubicBezTo>
                    <a:pt x="122" y="133"/>
                    <a:pt x="125" y="132"/>
                    <a:pt x="128" y="131"/>
                  </a:cubicBezTo>
                  <a:cubicBezTo>
                    <a:pt x="140" y="126"/>
                    <a:pt x="153" y="123"/>
                    <a:pt x="167" y="124"/>
                  </a:cubicBezTo>
                  <a:cubicBezTo>
                    <a:pt x="159" y="130"/>
                    <a:pt x="152" y="138"/>
                    <a:pt x="147" y="147"/>
                  </a:cubicBezTo>
                  <a:cubicBezTo>
                    <a:pt x="143" y="153"/>
                    <a:pt x="140" y="159"/>
                    <a:pt x="137" y="165"/>
                  </a:cubicBezTo>
                  <a:cubicBezTo>
                    <a:pt x="135" y="170"/>
                    <a:pt x="132" y="175"/>
                    <a:pt x="129" y="180"/>
                  </a:cubicBezTo>
                  <a:cubicBezTo>
                    <a:pt x="127" y="183"/>
                    <a:pt x="125" y="186"/>
                    <a:pt x="124" y="190"/>
                  </a:cubicBezTo>
                  <a:cubicBezTo>
                    <a:pt x="124" y="191"/>
                    <a:pt x="127" y="190"/>
                    <a:pt x="127" y="190"/>
                  </a:cubicBezTo>
                  <a:cubicBezTo>
                    <a:pt x="136" y="182"/>
                    <a:pt x="141" y="168"/>
                    <a:pt x="147" y="157"/>
                  </a:cubicBezTo>
                  <a:cubicBezTo>
                    <a:pt x="153" y="145"/>
                    <a:pt x="160" y="133"/>
                    <a:pt x="171" y="124"/>
                  </a:cubicBezTo>
                  <a:cubicBezTo>
                    <a:pt x="171" y="124"/>
                    <a:pt x="172" y="124"/>
                    <a:pt x="173" y="124"/>
                  </a:cubicBezTo>
                  <a:cubicBezTo>
                    <a:pt x="174" y="124"/>
                    <a:pt x="179" y="122"/>
                    <a:pt x="176" y="121"/>
                  </a:cubicBezTo>
                  <a:cubicBezTo>
                    <a:pt x="175" y="121"/>
                    <a:pt x="175" y="121"/>
                    <a:pt x="174" y="121"/>
                  </a:cubicBezTo>
                  <a:cubicBezTo>
                    <a:pt x="175" y="120"/>
                    <a:pt x="176" y="119"/>
                    <a:pt x="177" y="119"/>
                  </a:cubicBezTo>
                  <a:cubicBezTo>
                    <a:pt x="179" y="118"/>
                    <a:pt x="177" y="117"/>
                    <a:pt x="176" y="118"/>
                  </a:cubicBezTo>
                  <a:cubicBezTo>
                    <a:pt x="174" y="119"/>
                    <a:pt x="173" y="120"/>
                    <a:pt x="171" y="121"/>
                  </a:cubicBezTo>
                  <a:cubicBezTo>
                    <a:pt x="158" y="119"/>
                    <a:pt x="145" y="122"/>
                    <a:pt x="133" y="125"/>
                  </a:cubicBezTo>
                  <a:cubicBezTo>
                    <a:pt x="136" y="124"/>
                    <a:pt x="139" y="123"/>
                    <a:pt x="140" y="121"/>
                  </a:cubicBezTo>
                  <a:cubicBezTo>
                    <a:pt x="140" y="120"/>
                    <a:pt x="139" y="121"/>
                    <a:pt x="139" y="121"/>
                  </a:cubicBezTo>
                  <a:cubicBezTo>
                    <a:pt x="136" y="123"/>
                    <a:pt x="131" y="124"/>
                    <a:pt x="127" y="126"/>
                  </a:cubicBezTo>
                  <a:cubicBezTo>
                    <a:pt x="126" y="127"/>
                    <a:pt x="124" y="128"/>
                    <a:pt x="122" y="129"/>
                  </a:cubicBezTo>
                  <a:cubicBezTo>
                    <a:pt x="110" y="134"/>
                    <a:pt x="99" y="140"/>
                    <a:pt x="90" y="149"/>
                  </a:cubicBezTo>
                  <a:cubicBezTo>
                    <a:pt x="76" y="162"/>
                    <a:pt x="62" y="179"/>
                    <a:pt x="57" y="197"/>
                  </a:cubicBezTo>
                  <a:cubicBezTo>
                    <a:pt x="54" y="207"/>
                    <a:pt x="53" y="217"/>
                    <a:pt x="52" y="228"/>
                  </a:cubicBezTo>
                  <a:cubicBezTo>
                    <a:pt x="51" y="231"/>
                    <a:pt x="52" y="234"/>
                    <a:pt x="53" y="237"/>
                  </a:cubicBezTo>
                  <a:cubicBezTo>
                    <a:pt x="36" y="225"/>
                    <a:pt x="24" y="204"/>
                    <a:pt x="20" y="184"/>
                  </a:cubicBezTo>
                  <a:cubicBezTo>
                    <a:pt x="17" y="170"/>
                    <a:pt x="17" y="154"/>
                    <a:pt x="20" y="140"/>
                  </a:cubicBezTo>
                  <a:cubicBezTo>
                    <a:pt x="21" y="137"/>
                    <a:pt x="22" y="133"/>
                    <a:pt x="23" y="130"/>
                  </a:cubicBezTo>
                  <a:cubicBezTo>
                    <a:pt x="24" y="128"/>
                    <a:pt x="26" y="125"/>
                    <a:pt x="27" y="122"/>
                  </a:cubicBezTo>
                  <a:cubicBezTo>
                    <a:pt x="28" y="120"/>
                    <a:pt x="28" y="114"/>
                    <a:pt x="32" y="113"/>
                  </a:cubicBezTo>
                  <a:cubicBezTo>
                    <a:pt x="32" y="113"/>
                    <a:pt x="32" y="113"/>
                    <a:pt x="32" y="113"/>
                  </a:cubicBezTo>
                  <a:cubicBezTo>
                    <a:pt x="30" y="113"/>
                    <a:pt x="29" y="114"/>
                    <a:pt x="28" y="115"/>
                  </a:cubicBezTo>
                  <a:cubicBezTo>
                    <a:pt x="30" y="112"/>
                    <a:pt x="31" y="109"/>
                    <a:pt x="33" y="107"/>
                  </a:cubicBezTo>
                  <a:cubicBezTo>
                    <a:pt x="46" y="86"/>
                    <a:pt x="68" y="65"/>
                    <a:pt x="93" y="60"/>
                  </a:cubicBezTo>
                  <a:cubicBezTo>
                    <a:pt x="114" y="57"/>
                    <a:pt x="141" y="57"/>
                    <a:pt x="161" y="66"/>
                  </a:cubicBezTo>
                  <a:cubicBezTo>
                    <a:pt x="162" y="67"/>
                    <a:pt x="166" y="65"/>
                    <a:pt x="164" y="64"/>
                  </a:cubicBezTo>
                  <a:cubicBezTo>
                    <a:pt x="162" y="63"/>
                    <a:pt x="160" y="62"/>
                    <a:pt x="158" y="61"/>
                  </a:cubicBezTo>
                  <a:cubicBezTo>
                    <a:pt x="158" y="61"/>
                    <a:pt x="158" y="61"/>
                    <a:pt x="158" y="61"/>
                  </a:cubicBezTo>
                  <a:cubicBezTo>
                    <a:pt x="151" y="50"/>
                    <a:pt x="139" y="45"/>
                    <a:pt x="130" y="36"/>
                  </a:cubicBezTo>
                  <a:cubicBezTo>
                    <a:pt x="124" y="32"/>
                    <a:pt x="119" y="26"/>
                    <a:pt x="114" y="20"/>
                  </a:cubicBezTo>
                  <a:cubicBezTo>
                    <a:pt x="112" y="18"/>
                    <a:pt x="110" y="14"/>
                    <a:pt x="108" y="11"/>
                  </a:cubicBezTo>
                  <a:cubicBezTo>
                    <a:pt x="117" y="17"/>
                    <a:pt x="127" y="21"/>
                    <a:pt x="136" y="24"/>
                  </a:cubicBezTo>
                  <a:cubicBezTo>
                    <a:pt x="146" y="28"/>
                    <a:pt x="156" y="32"/>
                    <a:pt x="166" y="36"/>
                  </a:cubicBezTo>
                  <a:cubicBezTo>
                    <a:pt x="178" y="42"/>
                    <a:pt x="188" y="50"/>
                    <a:pt x="199" y="58"/>
                  </a:cubicBezTo>
                  <a:cubicBezTo>
                    <a:pt x="207" y="64"/>
                    <a:pt x="215" y="70"/>
                    <a:pt x="224" y="75"/>
                  </a:cubicBezTo>
                  <a:cubicBezTo>
                    <a:pt x="228" y="76"/>
                    <a:pt x="232" y="77"/>
                    <a:pt x="235" y="80"/>
                  </a:cubicBezTo>
                  <a:cubicBezTo>
                    <a:pt x="237" y="82"/>
                    <a:pt x="238" y="84"/>
                    <a:pt x="240" y="86"/>
                  </a:cubicBezTo>
                  <a:cubicBezTo>
                    <a:pt x="245" y="90"/>
                    <a:pt x="250" y="95"/>
                    <a:pt x="255" y="99"/>
                  </a:cubicBezTo>
                  <a:cubicBezTo>
                    <a:pt x="256" y="101"/>
                    <a:pt x="258" y="102"/>
                    <a:pt x="259" y="103"/>
                  </a:cubicBezTo>
                  <a:cubicBezTo>
                    <a:pt x="259" y="103"/>
                    <a:pt x="258" y="103"/>
                    <a:pt x="258" y="104"/>
                  </a:cubicBezTo>
                  <a:cubicBezTo>
                    <a:pt x="252" y="112"/>
                    <a:pt x="243" y="117"/>
                    <a:pt x="235" y="123"/>
                  </a:cubicBezTo>
                  <a:cubicBezTo>
                    <a:pt x="228" y="127"/>
                    <a:pt x="222" y="132"/>
                    <a:pt x="215" y="136"/>
                  </a:cubicBezTo>
                  <a:cubicBezTo>
                    <a:pt x="198" y="145"/>
                    <a:pt x="183" y="157"/>
                    <a:pt x="168" y="168"/>
                  </a:cubicBezTo>
                  <a:cubicBezTo>
                    <a:pt x="164" y="171"/>
                    <a:pt x="159" y="175"/>
                    <a:pt x="156" y="179"/>
                  </a:cubicBezTo>
                  <a:cubicBezTo>
                    <a:pt x="154" y="181"/>
                    <a:pt x="144" y="186"/>
                    <a:pt x="141" y="186"/>
                  </a:cubicBezTo>
                  <a:cubicBezTo>
                    <a:pt x="139" y="187"/>
                    <a:pt x="122" y="192"/>
                    <a:pt x="124" y="195"/>
                  </a:cubicBezTo>
                  <a:cubicBezTo>
                    <a:pt x="125" y="195"/>
                    <a:pt x="126" y="195"/>
                    <a:pt x="126" y="195"/>
                  </a:cubicBezTo>
                  <a:cubicBezTo>
                    <a:pt x="125" y="193"/>
                    <a:pt x="140" y="189"/>
                    <a:pt x="141" y="188"/>
                  </a:cubicBezTo>
                  <a:cubicBezTo>
                    <a:pt x="146" y="187"/>
                    <a:pt x="149" y="185"/>
                    <a:pt x="153" y="183"/>
                  </a:cubicBezTo>
                  <a:cubicBezTo>
                    <a:pt x="158" y="181"/>
                    <a:pt x="161" y="178"/>
                    <a:pt x="165" y="174"/>
                  </a:cubicBezTo>
                  <a:cubicBezTo>
                    <a:pt x="171" y="170"/>
                    <a:pt x="177" y="165"/>
                    <a:pt x="183" y="160"/>
                  </a:cubicBezTo>
                  <a:cubicBezTo>
                    <a:pt x="190" y="155"/>
                    <a:pt x="198" y="150"/>
                    <a:pt x="206" y="145"/>
                  </a:cubicBezTo>
                  <a:cubicBezTo>
                    <a:pt x="209" y="143"/>
                    <a:pt x="212" y="141"/>
                    <a:pt x="215" y="139"/>
                  </a:cubicBezTo>
                  <a:cubicBezTo>
                    <a:pt x="218" y="137"/>
                    <a:pt x="223" y="136"/>
                    <a:pt x="225" y="134"/>
                  </a:cubicBezTo>
                  <a:cubicBezTo>
                    <a:pt x="236" y="125"/>
                    <a:pt x="249" y="119"/>
                    <a:pt x="259" y="109"/>
                  </a:cubicBezTo>
                  <a:cubicBezTo>
                    <a:pt x="260" y="109"/>
                    <a:pt x="260" y="109"/>
                    <a:pt x="260" y="109"/>
                  </a:cubicBezTo>
                  <a:cubicBezTo>
                    <a:pt x="261" y="110"/>
                    <a:pt x="265" y="109"/>
                    <a:pt x="264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3206023" y="2483394"/>
              <a:ext cx="1025525" cy="927100"/>
            </a:xfrm>
            <a:custGeom>
              <a:avLst/>
              <a:gdLst>
                <a:gd name="T0" fmla="*/ 263 w 270"/>
                <a:gd name="T1" fmla="*/ 105 h 244"/>
                <a:gd name="T2" fmla="*/ 268 w 270"/>
                <a:gd name="T3" fmla="*/ 102 h 244"/>
                <a:gd name="T4" fmla="*/ 246 w 270"/>
                <a:gd name="T5" fmla="*/ 84 h 244"/>
                <a:gd name="T6" fmla="*/ 224 w 270"/>
                <a:gd name="T7" fmla="*/ 69 h 244"/>
                <a:gd name="T8" fmla="*/ 135 w 270"/>
                <a:gd name="T9" fmla="*/ 21 h 244"/>
                <a:gd name="T10" fmla="*/ 104 w 270"/>
                <a:gd name="T11" fmla="*/ 8 h 244"/>
                <a:gd name="T12" fmla="*/ 98 w 270"/>
                <a:gd name="T13" fmla="*/ 2 h 244"/>
                <a:gd name="T14" fmla="*/ 98 w 270"/>
                <a:gd name="T15" fmla="*/ 4 h 244"/>
                <a:gd name="T16" fmla="*/ 89 w 270"/>
                <a:gd name="T17" fmla="*/ 2 h 244"/>
                <a:gd name="T18" fmla="*/ 109 w 270"/>
                <a:gd name="T19" fmla="*/ 22 h 244"/>
                <a:gd name="T20" fmla="*/ 156 w 270"/>
                <a:gd name="T21" fmla="*/ 61 h 244"/>
                <a:gd name="T22" fmla="*/ 36 w 270"/>
                <a:gd name="T23" fmla="*/ 94 h 244"/>
                <a:gd name="T24" fmla="*/ 58 w 270"/>
                <a:gd name="T25" fmla="*/ 243 h 244"/>
                <a:gd name="T26" fmla="*/ 59 w 270"/>
                <a:gd name="T27" fmla="*/ 241 h 244"/>
                <a:gd name="T28" fmla="*/ 62 w 270"/>
                <a:gd name="T29" fmla="*/ 242 h 244"/>
                <a:gd name="T30" fmla="*/ 57 w 270"/>
                <a:gd name="T31" fmla="*/ 224 h 244"/>
                <a:gd name="T32" fmla="*/ 88 w 270"/>
                <a:gd name="T33" fmla="*/ 157 h 244"/>
                <a:gd name="T34" fmla="*/ 119 w 270"/>
                <a:gd name="T35" fmla="*/ 134 h 244"/>
                <a:gd name="T36" fmla="*/ 167 w 270"/>
                <a:gd name="T37" fmla="*/ 124 h 244"/>
                <a:gd name="T38" fmla="*/ 137 w 270"/>
                <a:gd name="T39" fmla="*/ 165 h 244"/>
                <a:gd name="T40" fmla="*/ 124 w 270"/>
                <a:gd name="T41" fmla="*/ 190 h 244"/>
                <a:gd name="T42" fmla="*/ 147 w 270"/>
                <a:gd name="T43" fmla="*/ 157 h 244"/>
                <a:gd name="T44" fmla="*/ 173 w 270"/>
                <a:gd name="T45" fmla="*/ 124 h 244"/>
                <a:gd name="T46" fmla="*/ 174 w 270"/>
                <a:gd name="T47" fmla="*/ 121 h 244"/>
                <a:gd name="T48" fmla="*/ 176 w 270"/>
                <a:gd name="T49" fmla="*/ 118 h 244"/>
                <a:gd name="T50" fmla="*/ 133 w 270"/>
                <a:gd name="T51" fmla="*/ 125 h 244"/>
                <a:gd name="T52" fmla="*/ 139 w 270"/>
                <a:gd name="T53" fmla="*/ 121 h 244"/>
                <a:gd name="T54" fmla="*/ 122 w 270"/>
                <a:gd name="T55" fmla="*/ 129 h 244"/>
                <a:gd name="T56" fmla="*/ 57 w 270"/>
                <a:gd name="T57" fmla="*/ 197 h 244"/>
                <a:gd name="T58" fmla="*/ 53 w 270"/>
                <a:gd name="T59" fmla="*/ 237 h 244"/>
                <a:gd name="T60" fmla="*/ 20 w 270"/>
                <a:gd name="T61" fmla="*/ 140 h 244"/>
                <a:gd name="T62" fmla="*/ 27 w 270"/>
                <a:gd name="T63" fmla="*/ 122 h 244"/>
                <a:gd name="T64" fmla="*/ 32 w 270"/>
                <a:gd name="T65" fmla="*/ 113 h 244"/>
                <a:gd name="T66" fmla="*/ 33 w 270"/>
                <a:gd name="T67" fmla="*/ 107 h 244"/>
                <a:gd name="T68" fmla="*/ 161 w 270"/>
                <a:gd name="T69" fmla="*/ 66 h 244"/>
                <a:gd name="T70" fmla="*/ 158 w 270"/>
                <a:gd name="T71" fmla="*/ 61 h 244"/>
                <a:gd name="T72" fmla="*/ 130 w 270"/>
                <a:gd name="T73" fmla="*/ 36 h 244"/>
                <a:gd name="T74" fmla="*/ 108 w 270"/>
                <a:gd name="T75" fmla="*/ 11 h 244"/>
                <a:gd name="T76" fmla="*/ 166 w 270"/>
                <a:gd name="T77" fmla="*/ 36 h 244"/>
                <a:gd name="T78" fmla="*/ 224 w 270"/>
                <a:gd name="T79" fmla="*/ 75 h 244"/>
                <a:gd name="T80" fmla="*/ 240 w 270"/>
                <a:gd name="T81" fmla="*/ 86 h 244"/>
                <a:gd name="T82" fmla="*/ 259 w 270"/>
                <a:gd name="T83" fmla="*/ 103 h 244"/>
                <a:gd name="T84" fmla="*/ 235 w 270"/>
                <a:gd name="T85" fmla="*/ 123 h 244"/>
                <a:gd name="T86" fmla="*/ 168 w 270"/>
                <a:gd name="T87" fmla="*/ 168 h 244"/>
                <a:gd name="T88" fmla="*/ 141 w 270"/>
                <a:gd name="T89" fmla="*/ 186 h 244"/>
                <a:gd name="T90" fmla="*/ 126 w 270"/>
                <a:gd name="T91" fmla="*/ 195 h 244"/>
                <a:gd name="T92" fmla="*/ 153 w 270"/>
                <a:gd name="T93" fmla="*/ 183 h 244"/>
                <a:gd name="T94" fmla="*/ 183 w 270"/>
                <a:gd name="T95" fmla="*/ 160 h 244"/>
                <a:gd name="T96" fmla="*/ 215 w 270"/>
                <a:gd name="T97" fmla="*/ 139 h 244"/>
                <a:gd name="T98" fmla="*/ 259 w 270"/>
                <a:gd name="T99" fmla="*/ 109 h 244"/>
                <a:gd name="T100" fmla="*/ 264 w 270"/>
                <a:gd name="T101" fmla="*/ 10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0" h="244">
                  <a:moveTo>
                    <a:pt x="264" y="108"/>
                  </a:moveTo>
                  <a:cubicBezTo>
                    <a:pt x="262" y="106"/>
                    <a:pt x="262" y="106"/>
                    <a:pt x="263" y="105"/>
                  </a:cubicBezTo>
                  <a:cubicBezTo>
                    <a:pt x="264" y="105"/>
                    <a:pt x="264" y="105"/>
                    <a:pt x="264" y="105"/>
                  </a:cubicBezTo>
                  <a:cubicBezTo>
                    <a:pt x="265" y="105"/>
                    <a:pt x="270" y="104"/>
                    <a:pt x="268" y="102"/>
                  </a:cubicBezTo>
                  <a:cubicBezTo>
                    <a:pt x="262" y="96"/>
                    <a:pt x="254" y="90"/>
                    <a:pt x="248" y="84"/>
                  </a:cubicBezTo>
                  <a:cubicBezTo>
                    <a:pt x="248" y="84"/>
                    <a:pt x="247" y="84"/>
                    <a:pt x="246" y="84"/>
                  </a:cubicBezTo>
                  <a:cubicBezTo>
                    <a:pt x="244" y="82"/>
                    <a:pt x="243" y="80"/>
                    <a:pt x="241" y="79"/>
                  </a:cubicBezTo>
                  <a:cubicBezTo>
                    <a:pt x="236" y="74"/>
                    <a:pt x="229" y="72"/>
                    <a:pt x="224" y="69"/>
                  </a:cubicBezTo>
                  <a:cubicBezTo>
                    <a:pt x="213" y="63"/>
                    <a:pt x="204" y="55"/>
                    <a:pt x="194" y="48"/>
                  </a:cubicBezTo>
                  <a:cubicBezTo>
                    <a:pt x="176" y="35"/>
                    <a:pt x="156" y="28"/>
                    <a:pt x="135" y="21"/>
                  </a:cubicBezTo>
                  <a:cubicBezTo>
                    <a:pt x="126" y="17"/>
                    <a:pt x="117" y="12"/>
                    <a:pt x="108" y="9"/>
                  </a:cubicBezTo>
                  <a:cubicBezTo>
                    <a:pt x="107" y="8"/>
                    <a:pt x="106" y="8"/>
                    <a:pt x="104" y="8"/>
                  </a:cubicBezTo>
                  <a:cubicBezTo>
                    <a:pt x="103" y="7"/>
                    <a:pt x="102" y="6"/>
                    <a:pt x="100" y="5"/>
                  </a:cubicBezTo>
                  <a:cubicBezTo>
                    <a:pt x="100" y="4"/>
                    <a:pt x="99" y="3"/>
                    <a:pt x="98" y="2"/>
                  </a:cubicBezTo>
                  <a:cubicBezTo>
                    <a:pt x="98" y="2"/>
                    <a:pt x="97" y="2"/>
                    <a:pt x="97" y="3"/>
                  </a:cubicBezTo>
                  <a:cubicBezTo>
                    <a:pt x="98" y="3"/>
                    <a:pt x="98" y="3"/>
                    <a:pt x="98" y="4"/>
                  </a:cubicBezTo>
                  <a:cubicBezTo>
                    <a:pt x="96" y="3"/>
                    <a:pt x="94" y="1"/>
                    <a:pt x="92" y="0"/>
                  </a:cubicBezTo>
                  <a:cubicBezTo>
                    <a:pt x="91" y="0"/>
                    <a:pt x="88" y="1"/>
                    <a:pt x="89" y="2"/>
                  </a:cubicBezTo>
                  <a:cubicBezTo>
                    <a:pt x="91" y="5"/>
                    <a:pt x="94" y="7"/>
                    <a:pt x="97" y="9"/>
                  </a:cubicBezTo>
                  <a:cubicBezTo>
                    <a:pt x="102" y="12"/>
                    <a:pt x="105" y="17"/>
                    <a:pt x="109" y="22"/>
                  </a:cubicBezTo>
                  <a:cubicBezTo>
                    <a:pt x="114" y="28"/>
                    <a:pt x="119" y="33"/>
                    <a:pt x="125" y="38"/>
                  </a:cubicBezTo>
                  <a:cubicBezTo>
                    <a:pt x="134" y="47"/>
                    <a:pt x="147" y="51"/>
                    <a:pt x="156" y="61"/>
                  </a:cubicBezTo>
                  <a:cubicBezTo>
                    <a:pt x="138" y="54"/>
                    <a:pt x="117" y="54"/>
                    <a:pt x="99" y="56"/>
                  </a:cubicBezTo>
                  <a:cubicBezTo>
                    <a:pt x="73" y="59"/>
                    <a:pt x="53" y="74"/>
                    <a:pt x="36" y="94"/>
                  </a:cubicBezTo>
                  <a:cubicBezTo>
                    <a:pt x="0" y="135"/>
                    <a:pt x="4" y="212"/>
                    <a:pt x="54" y="239"/>
                  </a:cubicBezTo>
                  <a:cubicBezTo>
                    <a:pt x="55" y="241"/>
                    <a:pt x="57" y="242"/>
                    <a:pt x="58" y="243"/>
                  </a:cubicBezTo>
                  <a:cubicBezTo>
                    <a:pt x="58" y="244"/>
                    <a:pt x="60" y="243"/>
                    <a:pt x="60" y="243"/>
                  </a:cubicBezTo>
                  <a:cubicBezTo>
                    <a:pt x="59" y="242"/>
                    <a:pt x="59" y="242"/>
                    <a:pt x="59" y="241"/>
                  </a:cubicBezTo>
                  <a:cubicBezTo>
                    <a:pt x="60" y="242"/>
                    <a:pt x="61" y="242"/>
                    <a:pt x="62" y="243"/>
                  </a:cubicBezTo>
                  <a:cubicBezTo>
                    <a:pt x="62" y="243"/>
                    <a:pt x="63" y="243"/>
                    <a:pt x="62" y="242"/>
                  </a:cubicBezTo>
                  <a:cubicBezTo>
                    <a:pt x="61" y="242"/>
                    <a:pt x="59" y="241"/>
                    <a:pt x="58" y="240"/>
                  </a:cubicBezTo>
                  <a:cubicBezTo>
                    <a:pt x="55" y="235"/>
                    <a:pt x="56" y="229"/>
                    <a:pt x="57" y="224"/>
                  </a:cubicBezTo>
                  <a:cubicBezTo>
                    <a:pt x="58" y="215"/>
                    <a:pt x="60" y="207"/>
                    <a:pt x="62" y="199"/>
                  </a:cubicBezTo>
                  <a:cubicBezTo>
                    <a:pt x="66" y="183"/>
                    <a:pt x="77" y="170"/>
                    <a:pt x="88" y="157"/>
                  </a:cubicBezTo>
                  <a:cubicBezTo>
                    <a:pt x="95" y="150"/>
                    <a:pt x="102" y="144"/>
                    <a:pt x="110" y="139"/>
                  </a:cubicBezTo>
                  <a:cubicBezTo>
                    <a:pt x="113" y="138"/>
                    <a:pt x="116" y="136"/>
                    <a:pt x="119" y="134"/>
                  </a:cubicBezTo>
                  <a:cubicBezTo>
                    <a:pt x="122" y="133"/>
                    <a:pt x="125" y="132"/>
                    <a:pt x="128" y="131"/>
                  </a:cubicBezTo>
                  <a:cubicBezTo>
                    <a:pt x="140" y="126"/>
                    <a:pt x="153" y="123"/>
                    <a:pt x="167" y="124"/>
                  </a:cubicBezTo>
                  <a:cubicBezTo>
                    <a:pt x="159" y="130"/>
                    <a:pt x="152" y="138"/>
                    <a:pt x="147" y="147"/>
                  </a:cubicBezTo>
                  <a:cubicBezTo>
                    <a:pt x="143" y="153"/>
                    <a:pt x="140" y="159"/>
                    <a:pt x="137" y="165"/>
                  </a:cubicBezTo>
                  <a:cubicBezTo>
                    <a:pt x="135" y="170"/>
                    <a:pt x="132" y="175"/>
                    <a:pt x="129" y="180"/>
                  </a:cubicBezTo>
                  <a:cubicBezTo>
                    <a:pt x="127" y="183"/>
                    <a:pt x="125" y="186"/>
                    <a:pt x="124" y="190"/>
                  </a:cubicBezTo>
                  <a:cubicBezTo>
                    <a:pt x="124" y="191"/>
                    <a:pt x="127" y="190"/>
                    <a:pt x="127" y="190"/>
                  </a:cubicBezTo>
                  <a:cubicBezTo>
                    <a:pt x="136" y="182"/>
                    <a:pt x="141" y="168"/>
                    <a:pt x="147" y="157"/>
                  </a:cubicBezTo>
                  <a:cubicBezTo>
                    <a:pt x="153" y="145"/>
                    <a:pt x="160" y="133"/>
                    <a:pt x="171" y="124"/>
                  </a:cubicBezTo>
                  <a:cubicBezTo>
                    <a:pt x="171" y="124"/>
                    <a:pt x="172" y="124"/>
                    <a:pt x="173" y="124"/>
                  </a:cubicBezTo>
                  <a:cubicBezTo>
                    <a:pt x="174" y="124"/>
                    <a:pt x="179" y="122"/>
                    <a:pt x="176" y="121"/>
                  </a:cubicBezTo>
                  <a:cubicBezTo>
                    <a:pt x="175" y="121"/>
                    <a:pt x="175" y="121"/>
                    <a:pt x="174" y="121"/>
                  </a:cubicBezTo>
                  <a:cubicBezTo>
                    <a:pt x="175" y="120"/>
                    <a:pt x="176" y="119"/>
                    <a:pt x="177" y="119"/>
                  </a:cubicBezTo>
                  <a:cubicBezTo>
                    <a:pt x="179" y="118"/>
                    <a:pt x="177" y="117"/>
                    <a:pt x="176" y="118"/>
                  </a:cubicBezTo>
                  <a:cubicBezTo>
                    <a:pt x="174" y="119"/>
                    <a:pt x="173" y="120"/>
                    <a:pt x="171" y="121"/>
                  </a:cubicBezTo>
                  <a:cubicBezTo>
                    <a:pt x="158" y="119"/>
                    <a:pt x="145" y="122"/>
                    <a:pt x="133" y="125"/>
                  </a:cubicBezTo>
                  <a:cubicBezTo>
                    <a:pt x="136" y="124"/>
                    <a:pt x="139" y="123"/>
                    <a:pt x="140" y="121"/>
                  </a:cubicBezTo>
                  <a:cubicBezTo>
                    <a:pt x="140" y="120"/>
                    <a:pt x="139" y="121"/>
                    <a:pt x="139" y="121"/>
                  </a:cubicBezTo>
                  <a:cubicBezTo>
                    <a:pt x="136" y="123"/>
                    <a:pt x="131" y="124"/>
                    <a:pt x="127" y="126"/>
                  </a:cubicBezTo>
                  <a:cubicBezTo>
                    <a:pt x="126" y="127"/>
                    <a:pt x="124" y="128"/>
                    <a:pt x="122" y="129"/>
                  </a:cubicBezTo>
                  <a:cubicBezTo>
                    <a:pt x="110" y="134"/>
                    <a:pt x="99" y="140"/>
                    <a:pt x="90" y="149"/>
                  </a:cubicBezTo>
                  <a:cubicBezTo>
                    <a:pt x="76" y="162"/>
                    <a:pt x="62" y="179"/>
                    <a:pt x="57" y="197"/>
                  </a:cubicBezTo>
                  <a:cubicBezTo>
                    <a:pt x="54" y="207"/>
                    <a:pt x="53" y="217"/>
                    <a:pt x="52" y="228"/>
                  </a:cubicBezTo>
                  <a:cubicBezTo>
                    <a:pt x="51" y="231"/>
                    <a:pt x="52" y="234"/>
                    <a:pt x="53" y="237"/>
                  </a:cubicBezTo>
                  <a:cubicBezTo>
                    <a:pt x="36" y="225"/>
                    <a:pt x="24" y="204"/>
                    <a:pt x="20" y="184"/>
                  </a:cubicBezTo>
                  <a:cubicBezTo>
                    <a:pt x="17" y="170"/>
                    <a:pt x="17" y="154"/>
                    <a:pt x="20" y="140"/>
                  </a:cubicBezTo>
                  <a:cubicBezTo>
                    <a:pt x="21" y="137"/>
                    <a:pt x="22" y="133"/>
                    <a:pt x="23" y="130"/>
                  </a:cubicBezTo>
                  <a:cubicBezTo>
                    <a:pt x="24" y="128"/>
                    <a:pt x="26" y="125"/>
                    <a:pt x="27" y="122"/>
                  </a:cubicBezTo>
                  <a:cubicBezTo>
                    <a:pt x="28" y="120"/>
                    <a:pt x="28" y="114"/>
                    <a:pt x="32" y="113"/>
                  </a:cubicBezTo>
                  <a:cubicBezTo>
                    <a:pt x="32" y="113"/>
                    <a:pt x="32" y="113"/>
                    <a:pt x="32" y="113"/>
                  </a:cubicBezTo>
                  <a:cubicBezTo>
                    <a:pt x="30" y="113"/>
                    <a:pt x="29" y="114"/>
                    <a:pt x="28" y="115"/>
                  </a:cubicBezTo>
                  <a:cubicBezTo>
                    <a:pt x="30" y="112"/>
                    <a:pt x="31" y="109"/>
                    <a:pt x="33" y="107"/>
                  </a:cubicBezTo>
                  <a:cubicBezTo>
                    <a:pt x="46" y="86"/>
                    <a:pt x="68" y="65"/>
                    <a:pt x="93" y="60"/>
                  </a:cubicBezTo>
                  <a:cubicBezTo>
                    <a:pt x="114" y="57"/>
                    <a:pt x="141" y="57"/>
                    <a:pt x="161" y="66"/>
                  </a:cubicBezTo>
                  <a:cubicBezTo>
                    <a:pt x="162" y="67"/>
                    <a:pt x="166" y="65"/>
                    <a:pt x="164" y="64"/>
                  </a:cubicBezTo>
                  <a:cubicBezTo>
                    <a:pt x="162" y="63"/>
                    <a:pt x="160" y="62"/>
                    <a:pt x="158" y="61"/>
                  </a:cubicBezTo>
                  <a:cubicBezTo>
                    <a:pt x="158" y="61"/>
                    <a:pt x="158" y="61"/>
                    <a:pt x="158" y="61"/>
                  </a:cubicBezTo>
                  <a:cubicBezTo>
                    <a:pt x="151" y="50"/>
                    <a:pt x="139" y="45"/>
                    <a:pt x="130" y="36"/>
                  </a:cubicBezTo>
                  <a:cubicBezTo>
                    <a:pt x="124" y="32"/>
                    <a:pt x="119" y="26"/>
                    <a:pt x="114" y="20"/>
                  </a:cubicBezTo>
                  <a:cubicBezTo>
                    <a:pt x="112" y="18"/>
                    <a:pt x="110" y="14"/>
                    <a:pt x="108" y="11"/>
                  </a:cubicBezTo>
                  <a:cubicBezTo>
                    <a:pt x="117" y="17"/>
                    <a:pt x="127" y="21"/>
                    <a:pt x="136" y="24"/>
                  </a:cubicBezTo>
                  <a:cubicBezTo>
                    <a:pt x="146" y="28"/>
                    <a:pt x="156" y="32"/>
                    <a:pt x="166" y="36"/>
                  </a:cubicBezTo>
                  <a:cubicBezTo>
                    <a:pt x="178" y="42"/>
                    <a:pt x="188" y="50"/>
                    <a:pt x="199" y="58"/>
                  </a:cubicBezTo>
                  <a:cubicBezTo>
                    <a:pt x="207" y="64"/>
                    <a:pt x="215" y="70"/>
                    <a:pt x="224" y="75"/>
                  </a:cubicBezTo>
                  <a:cubicBezTo>
                    <a:pt x="228" y="76"/>
                    <a:pt x="232" y="77"/>
                    <a:pt x="235" y="80"/>
                  </a:cubicBezTo>
                  <a:cubicBezTo>
                    <a:pt x="237" y="82"/>
                    <a:pt x="238" y="84"/>
                    <a:pt x="240" y="86"/>
                  </a:cubicBezTo>
                  <a:cubicBezTo>
                    <a:pt x="245" y="90"/>
                    <a:pt x="250" y="95"/>
                    <a:pt x="255" y="99"/>
                  </a:cubicBezTo>
                  <a:cubicBezTo>
                    <a:pt x="256" y="101"/>
                    <a:pt x="258" y="102"/>
                    <a:pt x="259" y="103"/>
                  </a:cubicBezTo>
                  <a:cubicBezTo>
                    <a:pt x="259" y="103"/>
                    <a:pt x="258" y="103"/>
                    <a:pt x="258" y="104"/>
                  </a:cubicBezTo>
                  <a:cubicBezTo>
                    <a:pt x="252" y="112"/>
                    <a:pt x="243" y="117"/>
                    <a:pt x="235" y="123"/>
                  </a:cubicBezTo>
                  <a:cubicBezTo>
                    <a:pt x="228" y="127"/>
                    <a:pt x="222" y="132"/>
                    <a:pt x="215" y="136"/>
                  </a:cubicBezTo>
                  <a:cubicBezTo>
                    <a:pt x="198" y="145"/>
                    <a:pt x="183" y="157"/>
                    <a:pt x="168" y="168"/>
                  </a:cubicBezTo>
                  <a:cubicBezTo>
                    <a:pt x="164" y="171"/>
                    <a:pt x="159" y="175"/>
                    <a:pt x="156" y="179"/>
                  </a:cubicBezTo>
                  <a:cubicBezTo>
                    <a:pt x="154" y="181"/>
                    <a:pt x="144" y="186"/>
                    <a:pt x="141" y="186"/>
                  </a:cubicBezTo>
                  <a:cubicBezTo>
                    <a:pt x="139" y="187"/>
                    <a:pt x="122" y="192"/>
                    <a:pt x="124" y="195"/>
                  </a:cubicBezTo>
                  <a:cubicBezTo>
                    <a:pt x="125" y="195"/>
                    <a:pt x="126" y="195"/>
                    <a:pt x="126" y="195"/>
                  </a:cubicBezTo>
                  <a:cubicBezTo>
                    <a:pt x="125" y="193"/>
                    <a:pt x="140" y="189"/>
                    <a:pt x="141" y="188"/>
                  </a:cubicBezTo>
                  <a:cubicBezTo>
                    <a:pt x="146" y="187"/>
                    <a:pt x="149" y="185"/>
                    <a:pt x="153" y="183"/>
                  </a:cubicBezTo>
                  <a:cubicBezTo>
                    <a:pt x="158" y="181"/>
                    <a:pt x="161" y="178"/>
                    <a:pt x="165" y="174"/>
                  </a:cubicBezTo>
                  <a:cubicBezTo>
                    <a:pt x="171" y="170"/>
                    <a:pt x="177" y="165"/>
                    <a:pt x="183" y="160"/>
                  </a:cubicBezTo>
                  <a:cubicBezTo>
                    <a:pt x="190" y="155"/>
                    <a:pt x="198" y="150"/>
                    <a:pt x="206" y="145"/>
                  </a:cubicBezTo>
                  <a:cubicBezTo>
                    <a:pt x="209" y="143"/>
                    <a:pt x="212" y="141"/>
                    <a:pt x="215" y="139"/>
                  </a:cubicBezTo>
                  <a:cubicBezTo>
                    <a:pt x="218" y="137"/>
                    <a:pt x="223" y="136"/>
                    <a:pt x="225" y="134"/>
                  </a:cubicBezTo>
                  <a:cubicBezTo>
                    <a:pt x="236" y="125"/>
                    <a:pt x="249" y="119"/>
                    <a:pt x="259" y="109"/>
                  </a:cubicBezTo>
                  <a:cubicBezTo>
                    <a:pt x="260" y="109"/>
                    <a:pt x="260" y="109"/>
                    <a:pt x="260" y="109"/>
                  </a:cubicBezTo>
                  <a:cubicBezTo>
                    <a:pt x="261" y="110"/>
                    <a:pt x="265" y="109"/>
                    <a:pt x="264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4347236" y="1282083"/>
              <a:ext cx="1025525" cy="927100"/>
            </a:xfrm>
            <a:custGeom>
              <a:avLst/>
              <a:gdLst>
                <a:gd name="T0" fmla="*/ 263 w 270"/>
                <a:gd name="T1" fmla="*/ 105 h 244"/>
                <a:gd name="T2" fmla="*/ 268 w 270"/>
                <a:gd name="T3" fmla="*/ 102 h 244"/>
                <a:gd name="T4" fmla="*/ 246 w 270"/>
                <a:gd name="T5" fmla="*/ 84 h 244"/>
                <a:gd name="T6" fmla="*/ 224 w 270"/>
                <a:gd name="T7" fmla="*/ 69 h 244"/>
                <a:gd name="T8" fmla="*/ 135 w 270"/>
                <a:gd name="T9" fmla="*/ 21 h 244"/>
                <a:gd name="T10" fmla="*/ 104 w 270"/>
                <a:gd name="T11" fmla="*/ 8 h 244"/>
                <a:gd name="T12" fmla="*/ 98 w 270"/>
                <a:gd name="T13" fmla="*/ 2 h 244"/>
                <a:gd name="T14" fmla="*/ 98 w 270"/>
                <a:gd name="T15" fmla="*/ 4 h 244"/>
                <a:gd name="T16" fmla="*/ 89 w 270"/>
                <a:gd name="T17" fmla="*/ 2 h 244"/>
                <a:gd name="T18" fmla="*/ 109 w 270"/>
                <a:gd name="T19" fmla="*/ 22 h 244"/>
                <a:gd name="T20" fmla="*/ 156 w 270"/>
                <a:gd name="T21" fmla="*/ 61 h 244"/>
                <a:gd name="T22" fmla="*/ 36 w 270"/>
                <a:gd name="T23" fmla="*/ 94 h 244"/>
                <a:gd name="T24" fmla="*/ 58 w 270"/>
                <a:gd name="T25" fmla="*/ 243 h 244"/>
                <a:gd name="T26" fmla="*/ 59 w 270"/>
                <a:gd name="T27" fmla="*/ 241 h 244"/>
                <a:gd name="T28" fmla="*/ 62 w 270"/>
                <a:gd name="T29" fmla="*/ 242 h 244"/>
                <a:gd name="T30" fmla="*/ 57 w 270"/>
                <a:gd name="T31" fmla="*/ 224 h 244"/>
                <a:gd name="T32" fmla="*/ 88 w 270"/>
                <a:gd name="T33" fmla="*/ 157 h 244"/>
                <a:gd name="T34" fmla="*/ 119 w 270"/>
                <a:gd name="T35" fmla="*/ 134 h 244"/>
                <a:gd name="T36" fmla="*/ 167 w 270"/>
                <a:gd name="T37" fmla="*/ 124 h 244"/>
                <a:gd name="T38" fmla="*/ 137 w 270"/>
                <a:gd name="T39" fmla="*/ 165 h 244"/>
                <a:gd name="T40" fmla="*/ 124 w 270"/>
                <a:gd name="T41" fmla="*/ 190 h 244"/>
                <a:gd name="T42" fmla="*/ 147 w 270"/>
                <a:gd name="T43" fmla="*/ 157 h 244"/>
                <a:gd name="T44" fmla="*/ 173 w 270"/>
                <a:gd name="T45" fmla="*/ 124 h 244"/>
                <a:gd name="T46" fmla="*/ 174 w 270"/>
                <a:gd name="T47" fmla="*/ 121 h 244"/>
                <a:gd name="T48" fmla="*/ 176 w 270"/>
                <a:gd name="T49" fmla="*/ 118 h 244"/>
                <a:gd name="T50" fmla="*/ 133 w 270"/>
                <a:gd name="T51" fmla="*/ 125 h 244"/>
                <a:gd name="T52" fmla="*/ 139 w 270"/>
                <a:gd name="T53" fmla="*/ 121 h 244"/>
                <a:gd name="T54" fmla="*/ 122 w 270"/>
                <a:gd name="T55" fmla="*/ 129 h 244"/>
                <a:gd name="T56" fmla="*/ 57 w 270"/>
                <a:gd name="T57" fmla="*/ 197 h 244"/>
                <a:gd name="T58" fmla="*/ 53 w 270"/>
                <a:gd name="T59" fmla="*/ 237 h 244"/>
                <a:gd name="T60" fmla="*/ 20 w 270"/>
                <a:gd name="T61" fmla="*/ 140 h 244"/>
                <a:gd name="T62" fmla="*/ 27 w 270"/>
                <a:gd name="T63" fmla="*/ 122 h 244"/>
                <a:gd name="T64" fmla="*/ 32 w 270"/>
                <a:gd name="T65" fmla="*/ 113 h 244"/>
                <a:gd name="T66" fmla="*/ 33 w 270"/>
                <a:gd name="T67" fmla="*/ 107 h 244"/>
                <a:gd name="T68" fmla="*/ 161 w 270"/>
                <a:gd name="T69" fmla="*/ 66 h 244"/>
                <a:gd name="T70" fmla="*/ 158 w 270"/>
                <a:gd name="T71" fmla="*/ 61 h 244"/>
                <a:gd name="T72" fmla="*/ 130 w 270"/>
                <a:gd name="T73" fmla="*/ 36 h 244"/>
                <a:gd name="T74" fmla="*/ 108 w 270"/>
                <a:gd name="T75" fmla="*/ 11 h 244"/>
                <a:gd name="T76" fmla="*/ 166 w 270"/>
                <a:gd name="T77" fmla="*/ 36 h 244"/>
                <a:gd name="T78" fmla="*/ 224 w 270"/>
                <a:gd name="T79" fmla="*/ 75 h 244"/>
                <a:gd name="T80" fmla="*/ 240 w 270"/>
                <a:gd name="T81" fmla="*/ 86 h 244"/>
                <a:gd name="T82" fmla="*/ 259 w 270"/>
                <a:gd name="T83" fmla="*/ 103 h 244"/>
                <a:gd name="T84" fmla="*/ 235 w 270"/>
                <a:gd name="T85" fmla="*/ 123 h 244"/>
                <a:gd name="T86" fmla="*/ 168 w 270"/>
                <a:gd name="T87" fmla="*/ 168 h 244"/>
                <a:gd name="T88" fmla="*/ 141 w 270"/>
                <a:gd name="T89" fmla="*/ 186 h 244"/>
                <a:gd name="T90" fmla="*/ 126 w 270"/>
                <a:gd name="T91" fmla="*/ 195 h 244"/>
                <a:gd name="T92" fmla="*/ 153 w 270"/>
                <a:gd name="T93" fmla="*/ 183 h 244"/>
                <a:gd name="T94" fmla="*/ 183 w 270"/>
                <a:gd name="T95" fmla="*/ 160 h 244"/>
                <a:gd name="T96" fmla="*/ 215 w 270"/>
                <a:gd name="T97" fmla="*/ 139 h 244"/>
                <a:gd name="T98" fmla="*/ 259 w 270"/>
                <a:gd name="T99" fmla="*/ 109 h 244"/>
                <a:gd name="T100" fmla="*/ 264 w 270"/>
                <a:gd name="T101" fmla="*/ 10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0" h="244">
                  <a:moveTo>
                    <a:pt x="264" y="108"/>
                  </a:moveTo>
                  <a:cubicBezTo>
                    <a:pt x="262" y="106"/>
                    <a:pt x="262" y="106"/>
                    <a:pt x="263" y="105"/>
                  </a:cubicBezTo>
                  <a:cubicBezTo>
                    <a:pt x="264" y="105"/>
                    <a:pt x="264" y="105"/>
                    <a:pt x="264" y="105"/>
                  </a:cubicBezTo>
                  <a:cubicBezTo>
                    <a:pt x="265" y="105"/>
                    <a:pt x="270" y="104"/>
                    <a:pt x="268" y="102"/>
                  </a:cubicBezTo>
                  <a:cubicBezTo>
                    <a:pt x="262" y="96"/>
                    <a:pt x="254" y="90"/>
                    <a:pt x="248" y="84"/>
                  </a:cubicBezTo>
                  <a:cubicBezTo>
                    <a:pt x="248" y="84"/>
                    <a:pt x="247" y="84"/>
                    <a:pt x="246" y="84"/>
                  </a:cubicBezTo>
                  <a:cubicBezTo>
                    <a:pt x="244" y="82"/>
                    <a:pt x="243" y="80"/>
                    <a:pt x="241" y="79"/>
                  </a:cubicBezTo>
                  <a:cubicBezTo>
                    <a:pt x="236" y="74"/>
                    <a:pt x="229" y="72"/>
                    <a:pt x="224" y="69"/>
                  </a:cubicBezTo>
                  <a:cubicBezTo>
                    <a:pt x="213" y="63"/>
                    <a:pt x="204" y="55"/>
                    <a:pt x="194" y="48"/>
                  </a:cubicBezTo>
                  <a:cubicBezTo>
                    <a:pt x="176" y="35"/>
                    <a:pt x="156" y="28"/>
                    <a:pt x="135" y="21"/>
                  </a:cubicBezTo>
                  <a:cubicBezTo>
                    <a:pt x="126" y="17"/>
                    <a:pt x="117" y="12"/>
                    <a:pt x="108" y="9"/>
                  </a:cubicBezTo>
                  <a:cubicBezTo>
                    <a:pt x="107" y="8"/>
                    <a:pt x="106" y="8"/>
                    <a:pt x="104" y="8"/>
                  </a:cubicBezTo>
                  <a:cubicBezTo>
                    <a:pt x="103" y="7"/>
                    <a:pt x="102" y="6"/>
                    <a:pt x="100" y="5"/>
                  </a:cubicBezTo>
                  <a:cubicBezTo>
                    <a:pt x="100" y="4"/>
                    <a:pt x="99" y="3"/>
                    <a:pt x="98" y="2"/>
                  </a:cubicBezTo>
                  <a:cubicBezTo>
                    <a:pt x="98" y="2"/>
                    <a:pt x="97" y="2"/>
                    <a:pt x="97" y="3"/>
                  </a:cubicBezTo>
                  <a:cubicBezTo>
                    <a:pt x="98" y="3"/>
                    <a:pt x="98" y="3"/>
                    <a:pt x="98" y="4"/>
                  </a:cubicBezTo>
                  <a:cubicBezTo>
                    <a:pt x="96" y="3"/>
                    <a:pt x="94" y="1"/>
                    <a:pt x="92" y="0"/>
                  </a:cubicBezTo>
                  <a:cubicBezTo>
                    <a:pt x="91" y="0"/>
                    <a:pt x="88" y="1"/>
                    <a:pt x="89" y="2"/>
                  </a:cubicBezTo>
                  <a:cubicBezTo>
                    <a:pt x="91" y="5"/>
                    <a:pt x="94" y="7"/>
                    <a:pt x="97" y="9"/>
                  </a:cubicBezTo>
                  <a:cubicBezTo>
                    <a:pt x="102" y="12"/>
                    <a:pt x="105" y="17"/>
                    <a:pt x="109" y="22"/>
                  </a:cubicBezTo>
                  <a:cubicBezTo>
                    <a:pt x="114" y="28"/>
                    <a:pt x="119" y="33"/>
                    <a:pt x="125" y="38"/>
                  </a:cubicBezTo>
                  <a:cubicBezTo>
                    <a:pt x="134" y="47"/>
                    <a:pt x="147" y="51"/>
                    <a:pt x="156" y="61"/>
                  </a:cubicBezTo>
                  <a:cubicBezTo>
                    <a:pt x="138" y="54"/>
                    <a:pt x="117" y="54"/>
                    <a:pt x="99" y="56"/>
                  </a:cubicBezTo>
                  <a:cubicBezTo>
                    <a:pt x="73" y="59"/>
                    <a:pt x="53" y="74"/>
                    <a:pt x="36" y="94"/>
                  </a:cubicBezTo>
                  <a:cubicBezTo>
                    <a:pt x="0" y="135"/>
                    <a:pt x="4" y="212"/>
                    <a:pt x="54" y="239"/>
                  </a:cubicBezTo>
                  <a:cubicBezTo>
                    <a:pt x="55" y="241"/>
                    <a:pt x="57" y="242"/>
                    <a:pt x="58" y="243"/>
                  </a:cubicBezTo>
                  <a:cubicBezTo>
                    <a:pt x="58" y="244"/>
                    <a:pt x="60" y="243"/>
                    <a:pt x="60" y="243"/>
                  </a:cubicBezTo>
                  <a:cubicBezTo>
                    <a:pt x="59" y="242"/>
                    <a:pt x="59" y="242"/>
                    <a:pt x="59" y="241"/>
                  </a:cubicBezTo>
                  <a:cubicBezTo>
                    <a:pt x="60" y="242"/>
                    <a:pt x="61" y="242"/>
                    <a:pt x="62" y="243"/>
                  </a:cubicBezTo>
                  <a:cubicBezTo>
                    <a:pt x="62" y="243"/>
                    <a:pt x="63" y="243"/>
                    <a:pt x="62" y="242"/>
                  </a:cubicBezTo>
                  <a:cubicBezTo>
                    <a:pt x="61" y="242"/>
                    <a:pt x="59" y="241"/>
                    <a:pt x="58" y="240"/>
                  </a:cubicBezTo>
                  <a:cubicBezTo>
                    <a:pt x="55" y="235"/>
                    <a:pt x="56" y="229"/>
                    <a:pt x="57" y="224"/>
                  </a:cubicBezTo>
                  <a:cubicBezTo>
                    <a:pt x="58" y="215"/>
                    <a:pt x="60" y="207"/>
                    <a:pt x="62" y="199"/>
                  </a:cubicBezTo>
                  <a:cubicBezTo>
                    <a:pt x="66" y="183"/>
                    <a:pt x="77" y="170"/>
                    <a:pt x="88" y="157"/>
                  </a:cubicBezTo>
                  <a:cubicBezTo>
                    <a:pt x="95" y="150"/>
                    <a:pt x="102" y="144"/>
                    <a:pt x="110" y="139"/>
                  </a:cubicBezTo>
                  <a:cubicBezTo>
                    <a:pt x="113" y="138"/>
                    <a:pt x="116" y="136"/>
                    <a:pt x="119" y="134"/>
                  </a:cubicBezTo>
                  <a:cubicBezTo>
                    <a:pt x="122" y="133"/>
                    <a:pt x="125" y="132"/>
                    <a:pt x="128" y="131"/>
                  </a:cubicBezTo>
                  <a:cubicBezTo>
                    <a:pt x="140" y="126"/>
                    <a:pt x="153" y="123"/>
                    <a:pt x="167" y="124"/>
                  </a:cubicBezTo>
                  <a:cubicBezTo>
                    <a:pt x="159" y="130"/>
                    <a:pt x="152" y="138"/>
                    <a:pt x="147" y="147"/>
                  </a:cubicBezTo>
                  <a:cubicBezTo>
                    <a:pt x="143" y="153"/>
                    <a:pt x="140" y="159"/>
                    <a:pt x="137" y="165"/>
                  </a:cubicBezTo>
                  <a:cubicBezTo>
                    <a:pt x="135" y="170"/>
                    <a:pt x="132" y="175"/>
                    <a:pt x="129" y="180"/>
                  </a:cubicBezTo>
                  <a:cubicBezTo>
                    <a:pt x="127" y="183"/>
                    <a:pt x="125" y="186"/>
                    <a:pt x="124" y="190"/>
                  </a:cubicBezTo>
                  <a:cubicBezTo>
                    <a:pt x="124" y="191"/>
                    <a:pt x="127" y="190"/>
                    <a:pt x="127" y="190"/>
                  </a:cubicBezTo>
                  <a:cubicBezTo>
                    <a:pt x="136" y="182"/>
                    <a:pt x="141" y="168"/>
                    <a:pt x="147" y="157"/>
                  </a:cubicBezTo>
                  <a:cubicBezTo>
                    <a:pt x="153" y="145"/>
                    <a:pt x="160" y="133"/>
                    <a:pt x="171" y="124"/>
                  </a:cubicBezTo>
                  <a:cubicBezTo>
                    <a:pt x="171" y="124"/>
                    <a:pt x="172" y="124"/>
                    <a:pt x="173" y="124"/>
                  </a:cubicBezTo>
                  <a:cubicBezTo>
                    <a:pt x="174" y="124"/>
                    <a:pt x="179" y="122"/>
                    <a:pt x="176" y="121"/>
                  </a:cubicBezTo>
                  <a:cubicBezTo>
                    <a:pt x="175" y="121"/>
                    <a:pt x="175" y="121"/>
                    <a:pt x="174" y="121"/>
                  </a:cubicBezTo>
                  <a:cubicBezTo>
                    <a:pt x="175" y="120"/>
                    <a:pt x="176" y="119"/>
                    <a:pt x="177" y="119"/>
                  </a:cubicBezTo>
                  <a:cubicBezTo>
                    <a:pt x="179" y="118"/>
                    <a:pt x="177" y="117"/>
                    <a:pt x="176" y="118"/>
                  </a:cubicBezTo>
                  <a:cubicBezTo>
                    <a:pt x="174" y="119"/>
                    <a:pt x="173" y="120"/>
                    <a:pt x="171" y="121"/>
                  </a:cubicBezTo>
                  <a:cubicBezTo>
                    <a:pt x="158" y="119"/>
                    <a:pt x="145" y="122"/>
                    <a:pt x="133" y="125"/>
                  </a:cubicBezTo>
                  <a:cubicBezTo>
                    <a:pt x="136" y="124"/>
                    <a:pt x="139" y="123"/>
                    <a:pt x="140" y="121"/>
                  </a:cubicBezTo>
                  <a:cubicBezTo>
                    <a:pt x="140" y="120"/>
                    <a:pt x="139" y="121"/>
                    <a:pt x="139" y="121"/>
                  </a:cubicBezTo>
                  <a:cubicBezTo>
                    <a:pt x="136" y="123"/>
                    <a:pt x="131" y="124"/>
                    <a:pt x="127" y="126"/>
                  </a:cubicBezTo>
                  <a:cubicBezTo>
                    <a:pt x="126" y="127"/>
                    <a:pt x="124" y="128"/>
                    <a:pt x="122" y="129"/>
                  </a:cubicBezTo>
                  <a:cubicBezTo>
                    <a:pt x="110" y="134"/>
                    <a:pt x="99" y="140"/>
                    <a:pt x="90" y="149"/>
                  </a:cubicBezTo>
                  <a:cubicBezTo>
                    <a:pt x="76" y="162"/>
                    <a:pt x="62" y="179"/>
                    <a:pt x="57" y="197"/>
                  </a:cubicBezTo>
                  <a:cubicBezTo>
                    <a:pt x="54" y="207"/>
                    <a:pt x="53" y="217"/>
                    <a:pt x="52" y="228"/>
                  </a:cubicBezTo>
                  <a:cubicBezTo>
                    <a:pt x="51" y="231"/>
                    <a:pt x="52" y="234"/>
                    <a:pt x="53" y="237"/>
                  </a:cubicBezTo>
                  <a:cubicBezTo>
                    <a:pt x="36" y="225"/>
                    <a:pt x="24" y="204"/>
                    <a:pt x="20" y="184"/>
                  </a:cubicBezTo>
                  <a:cubicBezTo>
                    <a:pt x="17" y="170"/>
                    <a:pt x="17" y="154"/>
                    <a:pt x="20" y="140"/>
                  </a:cubicBezTo>
                  <a:cubicBezTo>
                    <a:pt x="21" y="137"/>
                    <a:pt x="22" y="133"/>
                    <a:pt x="23" y="130"/>
                  </a:cubicBezTo>
                  <a:cubicBezTo>
                    <a:pt x="24" y="128"/>
                    <a:pt x="26" y="125"/>
                    <a:pt x="27" y="122"/>
                  </a:cubicBezTo>
                  <a:cubicBezTo>
                    <a:pt x="28" y="120"/>
                    <a:pt x="28" y="114"/>
                    <a:pt x="32" y="113"/>
                  </a:cubicBezTo>
                  <a:cubicBezTo>
                    <a:pt x="32" y="113"/>
                    <a:pt x="32" y="113"/>
                    <a:pt x="32" y="113"/>
                  </a:cubicBezTo>
                  <a:cubicBezTo>
                    <a:pt x="30" y="113"/>
                    <a:pt x="29" y="114"/>
                    <a:pt x="28" y="115"/>
                  </a:cubicBezTo>
                  <a:cubicBezTo>
                    <a:pt x="30" y="112"/>
                    <a:pt x="31" y="109"/>
                    <a:pt x="33" y="107"/>
                  </a:cubicBezTo>
                  <a:cubicBezTo>
                    <a:pt x="46" y="86"/>
                    <a:pt x="68" y="65"/>
                    <a:pt x="93" y="60"/>
                  </a:cubicBezTo>
                  <a:cubicBezTo>
                    <a:pt x="114" y="57"/>
                    <a:pt x="141" y="57"/>
                    <a:pt x="161" y="66"/>
                  </a:cubicBezTo>
                  <a:cubicBezTo>
                    <a:pt x="162" y="67"/>
                    <a:pt x="166" y="65"/>
                    <a:pt x="164" y="64"/>
                  </a:cubicBezTo>
                  <a:cubicBezTo>
                    <a:pt x="162" y="63"/>
                    <a:pt x="160" y="62"/>
                    <a:pt x="158" y="61"/>
                  </a:cubicBezTo>
                  <a:cubicBezTo>
                    <a:pt x="158" y="61"/>
                    <a:pt x="158" y="61"/>
                    <a:pt x="158" y="61"/>
                  </a:cubicBezTo>
                  <a:cubicBezTo>
                    <a:pt x="151" y="50"/>
                    <a:pt x="139" y="45"/>
                    <a:pt x="130" y="36"/>
                  </a:cubicBezTo>
                  <a:cubicBezTo>
                    <a:pt x="124" y="32"/>
                    <a:pt x="119" y="26"/>
                    <a:pt x="114" y="20"/>
                  </a:cubicBezTo>
                  <a:cubicBezTo>
                    <a:pt x="112" y="18"/>
                    <a:pt x="110" y="14"/>
                    <a:pt x="108" y="11"/>
                  </a:cubicBezTo>
                  <a:cubicBezTo>
                    <a:pt x="117" y="17"/>
                    <a:pt x="127" y="21"/>
                    <a:pt x="136" y="24"/>
                  </a:cubicBezTo>
                  <a:cubicBezTo>
                    <a:pt x="146" y="28"/>
                    <a:pt x="156" y="32"/>
                    <a:pt x="166" y="36"/>
                  </a:cubicBezTo>
                  <a:cubicBezTo>
                    <a:pt x="178" y="42"/>
                    <a:pt x="188" y="50"/>
                    <a:pt x="199" y="58"/>
                  </a:cubicBezTo>
                  <a:cubicBezTo>
                    <a:pt x="207" y="64"/>
                    <a:pt x="215" y="70"/>
                    <a:pt x="224" y="75"/>
                  </a:cubicBezTo>
                  <a:cubicBezTo>
                    <a:pt x="228" y="76"/>
                    <a:pt x="232" y="77"/>
                    <a:pt x="235" y="80"/>
                  </a:cubicBezTo>
                  <a:cubicBezTo>
                    <a:pt x="237" y="82"/>
                    <a:pt x="238" y="84"/>
                    <a:pt x="240" y="86"/>
                  </a:cubicBezTo>
                  <a:cubicBezTo>
                    <a:pt x="245" y="90"/>
                    <a:pt x="250" y="95"/>
                    <a:pt x="255" y="99"/>
                  </a:cubicBezTo>
                  <a:cubicBezTo>
                    <a:pt x="256" y="101"/>
                    <a:pt x="258" y="102"/>
                    <a:pt x="259" y="103"/>
                  </a:cubicBezTo>
                  <a:cubicBezTo>
                    <a:pt x="259" y="103"/>
                    <a:pt x="258" y="103"/>
                    <a:pt x="258" y="104"/>
                  </a:cubicBezTo>
                  <a:cubicBezTo>
                    <a:pt x="252" y="112"/>
                    <a:pt x="243" y="117"/>
                    <a:pt x="235" y="123"/>
                  </a:cubicBezTo>
                  <a:cubicBezTo>
                    <a:pt x="228" y="127"/>
                    <a:pt x="222" y="132"/>
                    <a:pt x="215" y="136"/>
                  </a:cubicBezTo>
                  <a:cubicBezTo>
                    <a:pt x="198" y="145"/>
                    <a:pt x="183" y="157"/>
                    <a:pt x="168" y="168"/>
                  </a:cubicBezTo>
                  <a:cubicBezTo>
                    <a:pt x="164" y="171"/>
                    <a:pt x="159" y="175"/>
                    <a:pt x="156" y="179"/>
                  </a:cubicBezTo>
                  <a:cubicBezTo>
                    <a:pt x="154" y="181"/>
                    <a:pt x="144" y="186"/>
                    <a:pt x="141" y="186"/>
                  </a:cubicBezTo>
                  <a:cubicBezTo>
                    <a:pt x="139" y="187"/>
                    <a:pt x="122" y="192"/>
                    <a:pt x="124" y="195"/>
                  </a:cubicBezTo>
                  <a:cubicBezTo>
                    <a:pt x="125" y="195"/>
                    <a:pt x="126" y="195"/>
                    <a:pt x="126" y="195"/>
                  </a:cubicBezTo>
                  <a:cubicBezTo>
                    <a:pt x="125" y="193"/>
                    <a:pt x="140" y="189"/>
                    <a:pt x="141" y="188"/>
                  </a:cubicBezTo>
                  <a:cubicBezTo>
                    <a:pt x="146" y="187"/>
                    <a:pt x="149" y="185"/>
                    <a:pt x="153" y="183"/>
                  </a:cubicBezTo>
                  <a:cubicBezTo>
                    <a:pt x="158" y="181"/>
                    <a:pt x="161" y="178"/>
                    <a:pt x="165" y="174"/>
                  </a:cubicBezTo>
                  <a:cubicBezTo>
                    <a:pt x="171" y="170"/>
                    <a:pt x="177" y="165"/>
                    <a:pt x="183" y="160"/>
                  </a:cubicBezTo>
                  <a:cubicBezTo>
                    <a:pt x="190" y="155"/>
                    <a:pt x="198" y="150"/>
                    <a:pt x="206" y="145"/>
                  </a:cubicBezTo>
                  <a:cubicBezTo>
                    <a:pt x="209" y="143"/>
                    <a:pt x="212" y="141"/>
                    <a:pt x="215" y="139"/>
                  </a:cubicBezTo>
                  <a:cubicBezTo>
                    <a:pt x="218" y="137"/>
                    <a:pt x="223" y="136"/>
                    <a:pt x="225" y="134"/>
                  </a:cubicBezTo>
                  <a:cubicBezTo>
                    <a:pt x="236" y="125"/>
                    <a:pt x="249" y="119"/>
                    <a:pt x="259" y="109"/>
                  </a:cubicBezTo>
                  <a:cubicBezTo>
                    <a:pt x="260" y="109"/>
                    <a:pt x="260" y="109"/>
                    <a:pt x="260" y="109"/>
                  </a:cubicBezTo>
                  <a:cubicBezTo>
                    <a:pt x="261" y="110"/>
                    <a:pt x="265" y="109"/>
                    <a:pt x="264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736098" y="1216975"/>
              <a:ext cx="530226" cy="796926"/>
              <a:chOff x="6473491" y="2321596"/>
              <a:chExt cx="530226" cy="796926"/>
            </a:xfrm>
          </p:grpSpPr>
          <p:sp>
            <p:nvSpPr>
              <p:cNvPr id="35" name="Freeform 5"/>
              <p:cNvSpPr>
                <a:spLocks/>
              </p:cNvSpPr>
              <p:nvPr/>
            </p:nvSpPr>
            <p:spPr bwMode="auto">
              <a:xfrm>
                <a:off x="6473491" y="2526384"/>
                <a:ext cx="295275" cy="592138"/>
              </a:xfrm>
              <a:custGeom>
                <a:avLst/>
                <a:gdLst>
                  <a:gd name="T0" fmla="*/ 8 w 77"/>
                  <a:gd name="T1" fmla="*/ 125 h 156"/>
                  <a:gd name="T2" fmla="*/ 4 w 77"/>
                  <a:gd name="T3" fmla="*/ 76 h 156"/>
                  <a:gd name="T4" fmla="*/ 10 w 77"/>
                  <a:gd name="T5" fmla="*/ 29 h 156"/>
                  <a:gd name="T6" fmla="*/ 45 w 77"/>
                  <a:gd name="T7" fmla="*/ 6 h 156"/>
                  <a:gd name="T8" fmla="*/ 68 w 77"/>
                  <a:gd name="T9" fmla="*/ 35 h 156"/>
                  <a:gd name="T10" fmla="*/ 71 w 77"/>
                  <a:gd name="T11" fmla="*/ 68 h 156"/>
                  <a:gd name="T12" fmla="*/ 71 w 77"/>
                  <a:gd name="T13" fmla="*/ 112 h 156"/>
                  <a:gd name="T14" fmla="*/ 8 w 77"/>
                  <a:gd name="T15" fmla="*/ 125 h 156"/>
                  <a:gd name="T16" fmla="*/ 5 w 77"/>
                  <a:gd name="T17" fmla="*/ 126 h 156"/>
                  <a:gd name="T18" fmla="*/ 67 w 77"/>
                  <a:gd name="T19" fmla="*/ 127 h 156"/>
                  <a:gd name="T20" fmla="*/ 75 w 77"/>
                  <a:gd name="T21" fmla="*/ 77 h 156"/>
                  <a:gd name="T22" fmla="*/ 70 w 77"/>
                  <a:gd name="T23" fmla="*/ 32 h 156"/>
                  <a:gd name="T24" fmla="*/ 49 w 77"/>
                  <a:gd name="T25" fmla="*/ 5 h 156"/>
                  <a:gd name="T26" fmla="*/ 15 w 77"/>
                  <a:gd name="T27" fmla="*/ 16 h 156"/>
                  <a:gd name="T28" fmla="*/ 0 w 77"/>
                  <a:gd name="T29" fmla="*/ 61 h 156"/>
                  <a:gd name="T30" fmla="*/ 2 w 77"/>
                  <a:gd name="T31" fmla="*/ 97 h 156"/>
                  <a:gd name="T32" fmla="*/ 5 w 77"/>
                  <a:gd name="T33" fmla="*/ 126 h 156"/>
                  <a:gd name="T34" fmla="*/ 8 w 77"/>
                  <a:gd name="T35" fmla="*/ 12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156">
                    <a:moveTo>
                      <a:pt x="8" y="125"/>
                    </a:moveTo>
                    <a:cubicBezTo>
                      <a:pt x="2" y="110"/>
                      <a:pt x="6" y="92"/>
                      <a:pt x="4" y="76"/>
                    </a:cubicBezTo>
                    <a:cubicBezTo>
                      <a:pt x="3" y="60"/>
                      <a:pt x="3" y="45"/>
                      <a:pt x="10" y="29"/>
                    </a:cubicBezTo>
                    <a:cubicBezTo>
                      <a:pt x="16" y="16"/>
                      <a:pt x="29" y="3"/>
                      <a:pt x="45" y="6"/>
                    </a:cubicBezTo>
                    <a:cubicBezTo>
                      <a:pt x="58" y="9"/>
                      <a:pt x="64" y="24"/>
                      <a:pt x="68" y="35"/>
                    </a:cubicBezTo>
                    <a:cubicBezTo>
                      <a:pt x="71" y="46"/>
                      <a:pt x="71" y="57"/>
                      <a:pt x="71" y="68"/>
                    </a:cubicBezTo>
                    <a:cubicBezTo>
                      <a:pt x="72" y="83"/>
                      <a:pt x="73" y="97"/>
                      <a:pt x="71" y="112"/>
                    </a:cubicBezTo>
                    <a:cubicBezTo>
                      <a:pt x="65" y="142"/>
                      <a:pt x="21" y="156"/>
                      <a:pt x="8" y="125"/>
                    </a:cubicBezTo>
                    <a:cubicBezTo>
                      <a:pt x="7" y="123"/>
                      <a:pt x="5" y="124"/>
                      <a:pt x="5" y="126"/>
                    </a:cubicBezTo>
                    <a:cubicBezTo>
                      <a:pt x="17" y="153"/>
                      <a:pt x="51" y="149"/>
                      <a:pt x="67" y="127"/>
                    </a:cubicBezTo>
                    <a:cubicBezTo>
                      <a:pt x="77" y="114"/>
                      <a:pt x="75" y="93"/>
                      <a:pt x="75" y="77"/>
                    </a:cubicBezTo>
                    <a:cubicBezTo>
                      <a:pt x="74" y="62"/>
                      <a:pt x="74" y="47"/>
                      <a:pt x="70" y="32"/>
                    </a:cubicBezTo>
                    <a:cubicBezTo>
                      <a:pt x="67" y="22"/>
                      <a:pt x="60" y="9"/>
                      <a:pt x="49" y="5"/>
                    </a:cubicBezTo>
                    <a:cubicBezTo>
                      <a:pt x="36" y="0"/>
                      <a:pt x="24" y="6"/>
                      <a:pt x="15" y="16"/>
                    </a:cubicBezTo>
                    <a:cubicBezTo>
                      <a:pt x="5" y="28"/>
                      <a:pt x="0" y="46"/>
                      <a:pt x="0" y="61"/>
                    </a:cubicBezTo>
                    <a:cubicBezTo>
                      <a:pt x="1" y="73"/>
                      <a:pt x="3" y="85"/>
                      <a:pt x="2" y="97"/>
                    </a:cubicBezTo>
                    <a:cubicBezTo>
                      <a:pt x="2" y="107"/>
                      <a:pt x="2" y="116"/>
                      <a:pt x="5" y="126"/>
                    </a:cubicBezTo>
                    <a:cubicBezTo>
                      <a:pt x="6" y="127"/>
                      <a:pt x="8" y="127"/>
                      <a:pt x="8" y="1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6"/>
              <p:cNvSpPr>
                <a:spLocks/>
              </p:cNvSpPr>
              <p:nvPr/>
            </p:nvSpPr>
            <p:spPr bwMode="auto">
              <a:xfrm>
                <a:off x="6484604" y="2689896"/>
                <a:ext cx="265113" cy="46038"/>
              </a:xfrm>
              <a:custGeom>
                <a:avLst/>
                <a:gdLst>
                  <a:gd name="T0" fmla="*/ 1 w 69"/>
                  <a:gd name="T1" fmla="*/ 4 h 12"/>
                  <a:gd name="T2" fmla="*/ 39 w 69"/>
                  <a:gd name="T3" fmla="*/ 12 h 12"/>
                  <a:gd name="T4" fmla="*/ 68 w 69"/>
                  <a:gd name="T5" fmla="*/ 3 h 12"/>
                  <a:gd name="T6" fmla="*/ 66 w 69"/>
                  <a:gd name="T7" fmla="*/ 2 h 12"/>
                  <a:gd name="T8" fmla="*/ 37 w 69"/>
                  <a:gd name="T9" fmla="*/ 9 h 12"/>
                  <a:gd name="T10" fmla="*/ 2 w 69"/>
                  <a:gd name="T11" fmla="*/ 1 h 12"/>
                  <a:gd name="T12" fmla="*/ 1 w 69"/>
                  <a:gd name="T1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2">
                    <a:moveTo>
                      <a:pt x="1" y="4"/>
                    </a:moveTo>
                    <a:cubicBezTo>
                      <a:pt x="12" y="11"/>
                      <a:pt x="26" y="12"/>
                      <a:pt x="39" y="12"/>
                    </a:cubicBezTo>
                    <a:cubicBezTo>
                      <a:pt x="48" y="11"/>
                      <a:pt x="62" y="11"/>
                      <a:pt x="68" y="3"/>
                    </a:cubicBezTo>
                    <a:cubicBezTo>
                      <a:pt x="69" y="2"/>
                      <a:pt x="67" y="0"/>
                      <a:pt x="66" y="2"/>
                    </a:cubicBezTo>
                    <a:cubicBezTo>
                      <a:pt x="60" y="9"/>
                      <a:pt x="45" y="9"/>
                      <a:pt x="37" y="9"/>
                    </a:cubicBezTo>
                    <a:cubicBezTo>
                      <a:pt x="25" y="9"/>
                      <a:pt x="12" y="8"/>
                      <a:pt x="2" y="1"/>
                    </a:cubicBezTo>
                    <a:cubicBezTo>
                      <a:pt x="1" y="0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7"/>
              <p:cNvSpPr>
                <a:spLocks/>
              </p:cNvSpPr>
              <p:nvPr/>
            </p:nvSpPr>
            <p:spPr bwMode="auto">
              <a:xfrm>
                <a:off x="6600491" y="2537496"/>
                <a:ext cx="26988" cy="198438"/>
              </a:xfrm>
              <a:custGeom>
                <a:avLst/>
                <a:gdLst>
                  <a:gd name="T0" fmla="*/ 5 w 7"/>
                  <a:gd name="T1" fmla="*/ 1 h 52"/>
                  <a:gd name="T2" fmla="*/ 1 w 7"/>
                  <a:gd name="T3" fmla="*/ 27 h 52"/>
                  <a:gd name="T4" fmla="*/ 3 w 7"/>
                  <a:gd name="T5" fmla="*/ 50 h 52"/>
                  <a:gd name="T6" fmla="*/ 6 w 7"/>
                  <a:gd name="T7" fmla="*/ 50 h 52"/>
                  <a:gd name="T8" fmla="*/ 4 w 7"/>
                  <a:gd name="T9" fmla="*/ 27 h 52"/>
                  <a:gd name="T10" fmla="*/ 7 w 7"/>
                  <a:gd name="T11" fmla="*/ 1 h 52"/>
                  <a:gd name="T12" fmla="*/ 5 w 7"/>
                  <a:gd name="T13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2">
                    <a:moveTo>
                      <a:pt x="5" y="1"/>
                    </a:moveTo>
                    <a:cubicBezTo>
                      <a:pt x="4" y="10"/>
                      <a:pt x="2" y="18"/>
                      <a:pt x="1" y="27"/>
                    </a:cubicBezTo>
                    <a:cubicBezTo>
                      <a:pt x="0" y="35"/>
                      <a:pt x="2" y="43"/>
                      <a:pt x="3" y="50"/>
                    </a:cubicBezTo>
                    <a:cubicBezTo>
                      <a:pt x="3" y="52"/>
                      <a:pt x="6" y="51"/>
                      <a:pt x="6" y="50"/>
                    </a:cubicBezTo>
                    <a:cubicBezTo>
                      <a:pt x="5" y="42"/>
                      <a:pt x="4" y="35"/>
                      <a:pt x="4" y="27"/>
                    </a:cubicBezTo>
                    <a:cubicBezTo>
                      <a:pt x="5" y="18"/>
                      <a:pt x="7" y="10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8"/>
              <p:cNvSpPr>
                <a:spLocks/>
              </p:cNvSpPr>
              <p:nvPr/>
            </p:nvSpPr>
            <p:spPr bwMode="auto">
              <a:xfrm>
                <a:off x="6589379" y="2678784"/>
                <a:ext cx="57150" cy="90488"/>
              </a:xfrm>
              <a:custGeom>
                <a:avLst/>
                <a:gdLst>
                  <a:gd name="T0" fmla="*/ 1 w 15"/>
                  <a:gd name="T1" fmla="*/ 3 h 24"/>
                  <a:gd name="T2" fmla="*/ 0 w 15"/>
                  <a:gd name="T3" fmla="*/ 14 h 24"/>
                  <a:gd name="T4" fmla="*/ 1 w 15"/>
                  <a:gd name="T5" fmla="*/ 21 h 24"/>
                  <a:gd name="T6" fmla="*/ 10 w 15"/>
                  <a:gd name="T7" fmla="*/ 24 h 24"/>
                  <a:gd name="T8" fmla="*/ 12 w 15"/>
                  <a:gd name="T9" fmla="*/ 24 h 24"/>
                  <a:gd name="T10" fmla="*/ 14 w 15"/>
                  <a:gd name="T11" fmla="*/ 2 h 24"/>
                  <a:gd name="T12" fmla="*/ 12 w 15"/>
                  <a:gd name="T13" fmla="*/ 1 h 24"/>
                  <a:gd name="T14" fmla="*/ 3 w 15"/>
                  <a:gd name="T15" fmla="*/ 0 h 24"/>
                  <a:gd name="T16" fmla="*/ 1 w 15"/>
                  <a:gd name="T17" fmla="*/ 2 h 24"/>
                  <a:gd name="T18" fmla="*/ 3 w 15"/>
                  <a:gd name="T19" fmla="*/ 4 h 24"/>
                  <a:gd name="T20" fmla="*/ 5 w 15"/>
                  <a:gd name="T21" fmla="*/ 3 h 24"/>
                  <a:gd name="T22" fmla="*/ 12 w 15"/>
                  <a:gd name="T23" fmla="*/ 4 h 24"/>
                  <a:gd name="T24" fmla="*/ 11 w 15"/>
                  <a:gd name="T25" fmla="*/ 2 h 24"/>
                  <a:gd name="T26" fmla="*/ 9 w 15"/>
                  <a:gd name="T27" fmla="*/ 22 h 24"/>
                  <a:gd name="T28" fmla="*/ 11 w 15"/>
                  <a:gd name="T29" fmla="*/ 22 h 24"/>
                  <a:gd name="T30" fmla="*/ 3 w 15"/>
                  <a:gd name="T31" fmla="*/ 18 h 24"/>
                  <a:gd name="T32" fmla="*/ 3 w 15"/>
                  <a:gd name="T33" fmla="*/ 3 h 24"/>
                  <a:gd name="T34" fmla="*/ 1 w 15"/>
                  <a:gd name="T3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24">
                    <a:moveTo>
                      <a:pt x="1" y="3"/>
                    </a:moveTo>
                    <a:cubicBezTo>
                      <a:pt x="1" y="7"/>
                      <a:pt x="0" y="10"/>
                      <a:pt x="0" y="14"/>
                    </a:cubicBezTo>
                    <a:cubicBezTo>
                      <a:pt x="0" y="16"/>
                      <a:pt x="0" y="19"/>
                      <a:pt x="1" y="21"/>
                    </a:cubicBezTo>
                    <a:cubicBezTo>
                      <a:pt x="3" y="24"/>
                      <a:pt x="7" y="24"/>
                      <a:pt x="10" y="24"/>
                    </a:cubicBezTo>
                    <a:cubicBezTo>
                      <a:pt x="11" y="24"/>
                      <a:pt x="12" y="24"/>
                      <a:pt x="12" y="24"/>
                    </a:cubicBezTo>
                    <a:cubicBezTo>
                      <a:pt x="15" y="17"/>
                      <a:pt x="14" y="9"/>
                      <a:pt x="14" y="2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9" y="1"/>
                      <a:pt x="5" y="0"/>
                      <a:pt x="3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0" y="4"/>
                      <a:pt x="2" y="5"/>
                      <a:pt x="3" y="4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7" y="3"/>
                      <a:pt x="10" y="3"/>
                      <a:pt x="12" y="4"/>
                    </a:cubicBezTo>
                    <a:cubicBezTo>
                      <a:pt x="12" y="3"/>
                      <a:pt x="11" y="3"/>
                      <a:pt x="11" y="2"/>
                    </a:cubicBezTo>
                    <a:cubicBezTo>
                      <a:pt x="11" y="9"/>
                      <a:pt x="13" y="16"/>
                      <a:pt x="9" y="22"/>
                    </a:cubicBezTo>
                    <a:cubicBezTo>
                      <a:pt x="10" y="22"/>
                      <a:pt x="10" y="22"/>
                      <a:pt x="11" y="22"/>
                    </a:cubicBezTo>
                    <a:cubicBezTo>
                      <a:pt x="8" y="21"/>
                      <a:pt x="4" y="21"/>
                      <a:pt x="3" y="18"/>
                    </a:cubicBezTo>
                    <a:cubicBezTo>
                      <a:pt x="2" y="14"/>
                      <a:pt x="3" y="8"/>
                      <a:pt x="3" y="3"/>
                    </a:cubicBezTo>
                    <a:cubicBezTo>
                      <a:pt x="3" y="1"/>
                      <a:pt x="1" y="1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9"/>
              <p:cNvSpPr>
                <a:spLocks/>
              </p:cNvSpPr>
              <p:nvPr/>
            </p:nvSpPr>
            <p:spPr bwMode="auto">
              <a:xfrm>
                <a:off x="6584616" y="2678784"/>
                <a:ext cx="53975" cy="87313"/>
              </a:xfrm>
              <a:custGeom>
                <a:avLst/>
                <a:gdLst>
                  <a:gd name="T0" fmla="*/ 4 w 14"/>
                  <a:gd name="T1" fmla="*/ 2 h 23"/>
                  <a:gd name="T2" fmla="*/ 1 w 14"/>
                  <a:gd name="T3" fmla="*/ 6 h 23"/>
                  <a:gd name="T4" fmla="*/ 3 w 14"/>
                  <a:gd name="T5" fmla="*/ 8 h 23"/>
                  <a:gd name="T6" fmla="*/ 12 w 14"/>
                  <a:gd name="T7" fmla="*/ 3 h 23"/>
                  <a:gd name="T8" fmla="*/ 10 w 14"/>
                  <a:gd name="T9" fmla="*/ 0 h 23"/>
                  <a:gd name="T10" fmla="*/ 2 w 14"/>
                  <a:gd name="T11" fmla="*/ 8 h 23"/>
                  <a:gd name="T12" fmla="*/ 4 w 14"/>
                  <a:gd name="T13" fmla="*/ 10 h 23"/>
                  <a:gd name="T14" fmla="*/ 13 w 14"/>
                  <a:gd name="T15" fmla="*/ 5 h 23"/>
                  <a:gd name="T16" fmla="*/ 11 w 14"/>
                  <a:gd name="T17" fmla="*/ 3 h 23"/>
                  <a:gd name="T18" fmla="*/ 3 w 14"/>
                  <a:gd name="T19" fmla="*/ 12 h 23"/>
                  <a:gd name="T20" fmla="*/ 5 w 14"/>
                  <a:gd name="T21" fmla="*/ 14 h 23"/>
                  <a:gd name="T22" fmla="*/ 12 w 14"/>
                  <a:gd name="T23" fmla="*/ 9 h 23"/>
                  <a:gd name="T24" fmla="*/ 10 w 14"/>
                  <a:gd name="T25" fmla="*/ 7 h 23"/>
                  <a:gd name="T26" fmla="*/ 2 w 14"/>
                  <a:gd name="T27" fmla="*/ 15 h 23"/>
                  <a:gd name="T28" fmla="*/ 3 w 14"/>
                  <a:gd name="T29" fmla="*/ 17 h 23"/>
                  <a:gd name="T30" fmla="*/ 12 w 14"/>
                  <a:gd name="T31" fmla="*/ 13 h 23"/>
                  <a:gd name="T32" fmla="*/ 11 w 14"/>
                  <a:gd name="T33" fmla="*/ 11 h 23"/>
                  <a:gd name="T34" fmla="*/ 4 w 14"/>
                  <a:gd name="T35" fmla="*/ 18 h 23"/>
                  <a:gd name="T36" fmla="*/ 6 w 14"/>
                  <a:gd name="T37" fmla="*/ 20 h 23"/>
                  <a:gd name="T38" fmla="*/ 12 w 14"/>
                  <a:gd name="T39" fmla="*/ 17 h 23"/>
                  <a:gd name="T40" fmla="*/ 11 w 14"/>
                  <a:gd name="T41" fmla="*/ 15 h 23"/>
                  <a:gd name="T42" fmla="*/ 7 w 14"/>
                  <a:gd name="T43" fmla="*/ 19 h 23"/>
                  <a:gd name="T44" fmla="*/ 9 w 14"/>
                  <a:gd name="T45" fmla="*/ 21 h 23"/>
                  <a:gd name="T46" fmla="*/ 11 w 14"/>
                  <a:gd name="T47" fmla="*/ 22 h 23"/>
                  <a:gd name="T48" fmla="*/ 13 w 14"/>
                  <a:gd name="T49" fmla="*/ 20 h 23"/>
                  <a:gd name="T50" fmla="*/ 8 w 14"/>
                  <a:gd name="T51" fmla="*/ 18 h 23"/>
                  <a:gd name="T52" fmla="*/ 9 w 14"/>
                  <a:gd name="T53" fmla="*/ 21 h 23"/>
                  <a:gd name="T54" fmla="*/ 13 w 14"/>
                  <a:gd name="T55" fmla="*/ 16 h 23"/>
                  <a:gd name="T56" fmla="*/ 12 w 14"/>
                  <a:gd name="T57" fmla="*/ 14 h 23"/>
                  <a:gd name="T58" fmla="*/ 4 w 14"/>
                  <a:gd name="T59" fmla="*/ 17 h 23"/>
                  <a:gd name="T60" fmla="*/ 6 w 14"/>
                  <a:gd name="T61" fmla="*/ 19 h 23"/>
                  <a:gd name="T62" fmla="*/ 13 w 14"/>
                  <a:gd name="T63" fmla="*/ 13 h 23"/>
                  <a:gd name="T64" fmla="*/ 11 w 14"/>
                  <a:gd name="T65" fmla="*/ 11 h 23"/>
                  <a:gd name="T66" fmla="*/ 2 w 14"/>
                  <a:gd name="T67" fmla="*/ 15 h 23"/>
                  <a:gd name="T68" fmla="*/ 4 w 14"/>
                  <a:gd name="T69" fmla="*/ 17 h 23"/>
                  <a:gd name="T70" fmla="*/ 12 w 14"/>
                  <a:gd name="T71" fmla="*/ 9 h 23"/>
                  <a:gd name="T72" fmla="*/ 11 w 14"/>
                  <a:gd name="T73" fmla="*/ 7 h 23"/>
                  <a:gd name="T74" fmla="*/ 3 w 14"/>
                  <a:gd name="T75" fmla="*/ 12 h 23"/>
                  <a:gd name="T76" fmla="*/ 5 w 14"/>
                  <a:gd name="T77" fmla="*/ 14 h 23"/>
                  <a:gd name="T78" fmla="*/ 13 w 14"/>
                  <a:gd name="T79" fmla="*/ 5 h 23"/>
                  <a:gd name="T80" fmla="*/ 11 w 14"/>
                  <a:gd name="T81" fmla="*/ 3 h 23"/>
                  <a:gd name="T82" fmla="*/ 2 w 14"/>
                  <a:gd name="T83" fmla="*/ 8 h 23"/>
                  <a:gd name="T84" fmla="*/ 4 w 14"/>
                  <a:gd name="T85" fmla="*/ 10 h 23"/>
                  <a:gd name="T86" fmla="*/ 12 w 14"/>
                  <a:gd name="T87" fmla="*/ 2 h 23"/>
                  <a:gd name="T88" fmla="*/ 10 w 14"/>
                  <a:gd name="T89" fmla="*/ 0 h 23"/>
                  <a:gd name="T90" fmla="*/ 1 w 14"/>
                  <a:gd name="T91" fmla="*/ 6 h 23"/>
                  <a:gd name="T92" fmla="*/ 3 w 14"/>
                  <a:gd name="T93" fmla="*/ 8 h 23"/>
                  <a:gd name="T94" fmla="*/ 7 w 14"/>
                  <a:gd name="T95" fmla="*/ 3 h 23"/>
                  <a:gd name="T96" fmla="*/ 4 w 14"/>
                  <a:gd name="T97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" h="23">
                    <a:moveTo>
                      <a:pt x="4" y="2"/>
                    </a:moveTo>
                    <a:cubicBezTo>
                      <a:pt x="3" y="3"/>
                      <a:pt x="2" y="5"/>
                      <a:pt x="1" y="6"/>
                    </a:cubicBezTo>
                    <a:cubicBezTo>
                      <a:pt x="2" y="6"/>
                      <a:pt x="2" y="7"/>
                      <a:pt x="3" y="8"/>
                    </a:cubicBezTo>
                    <a:cubicBezTo>
                      <a:pt x="6" y="5"/>
                      <a:pt x="9" y="4"/>
                      <a:pt x="12" y="3"/>
                    </a:cubicBezTo>
                    <a:cubicBezTo>
                      <a:pt x="11" y="2"/>
                      <a:pt x="11" y="1"/>
                      <a:pt x="10" y="0"/>
                    </a:cubicBezTo>
                    <a:cubicBezTo>
                      <a:pt x="7" y="3"/>
                      <a:pt x="5" y="6"/>
                      <a:pt x="2" y="8"/>
                    </a:cubicBezTo>
                    <a:cubicBezTo>
                      <a:pt x="1" y="10"/>
                      <a:pt x="3" y="11"/>
                      <a:pt x="4" y="10"/>
                    </a:cubicBezTo>
                    <a:cubicBezTo>
                      <a:pt x="7" y="8"/>
                      <a:pt x="10" y="6"/>
                      <a:pt x="13" y="5"/>
                    </a:cubicBezTo>
                    <a:cubicBezTo>
                      <a:pt x="12" y="4"/>
                      <a:pt x="12" y="4"/>
                      <a:pt x="11" y="3"/>
                    </a:cubicBezTo>
                    <a:cubicBezTo>
                      <a:pt x="8" y="6"/>
                      <a:pt x="5" y="9"/>
                      <a:pt x="3" y="12"/>
                    </a:cubicBezTo>
                    <a:cubicBezTo>
                      <a:pt x="2" y="13"/>
                      <a:pt x="3" y="15"/>
                      <a:pt x="5" y="14"/>
                    </a:cubicBezTo>
                    <a:cubicBezTo>
                      <a:pt x="7" y="12"/>
                      <a:pt x="9" y="10"/>
                      <a:pt x="12" y="9"/>
                    </a:cubicBezTo>
                    <a:cubicBezTo>
                      <a:pt x="11" y="9"/>
                      <a:pt x="11" y="8"/>
                      <a:pt x="10" y="7"/>
                    </a:cubicBezTo>
                    <a:cubicBezTo>
                      <a:pt x="8" y="10"/>
                      <a:pt x="5" y="12"/>
                      <a:pt x="2" y="15"/>
                    </a:cubicBezTo>
                    <a:cubicBezTo>
                      <a:pt x="1" y="16"/>
                      <a:pt x="2" y="18"/>
                      <a:pt x="3" y="17"/>
                    </a:cubicBezTo>
                    <a:cubicBezTo>
                      <a:pt x="6" y="16"/>
                      <a:pt x="9" y="14"/>
                      <a:pt x="12" y="13"/>
                    </a:cubicBezTo>
                    <a:cubicBezTo>
                      <a:pt x="12" y="13"/>
                      <a:pt x="11" y="12"/>
                      <a:pt x="11" y="11"/>
                    </a:cubicBezTo>
                    <a:cubicBezTo>
                      <a:pt x="8" y="13"/>
                      <a:pt x="6" y="15"/>
                      <a:pt x="4" y="18"/>
                    </a:cubicBezTo>
                    <a:cubicBezTo>
                      <a:pt x="3" y="19"/>
                      <a:pt x="5" y="20"/>
                      <a:pt x="6" y="20"/>
                    </a:cubicBezTo>
                    <a:cubicBezTo>
                      <a:pt x="8" y="18"/>
                      <a:pt x="10" y="18"/>
                      <a:pt x="12" y="17"/>
                    </a:cubicBezTo>
                    <a:cubicBezTo>
                      <a:pt x="12" y="16"/>
                      <a:pt x="11" y="15"/>
                      <a:pt x="11" y="15"/>
                    </a:cubicBezTo>
                    <a:cubicBezTo>
                      <a:pt x="10" y="16"/>
                      <a:pt x="9" y="17"/>
                      <a:pt x="7" y="19"/>
                    </a:cubicBezTo>
                    <a:cubicBezTo>
                      <a:pt x="6" y="20"/>
                      <a:pt x="7" y="21"/>
                      <a:pt x="9" y="21"/>
                    </a:cubicBezTo>
                    <a:cubicBezTo>
                      <a:pt x="10" y="20"/>
                      <a:pt x="10" y="21"/>
                      <a:pt x="11" y="22"/>
                    </a:cubicBezTo>
                    <a:cubicBezTo>
                      <a:pt x="12" y="23"/>
                      <a:pt x="14" y="21"/>
                      <a:pt x="13" y="20"/>
                    </a:cubicBezTo>
                    <a:cubicBezTo>
                      <a:pt x="11" y="18"/>
                      <a:pt x="10" y="17"/>
                      <a:pt x="8" y="18"/>
                    </a:cubicBezTo>
                    <a:cubicBezTo>
                      <a:pt x="8" y="19"/>
                      <a:pt x="9" y="20"/>
                      <a:pt x="9" y="21"/>
                    </a:cubicBezTo>
                    <a:cubicBezTo>
                      <a:pt x="10" y="19"/>
                      <a:pt x="12" y="18"/>
                      <a:pt x="13" y="16"/>
                    </a:cubicBezTo>
                    <a:cubicBezTo>
                      <a:pt x="14" y="15"/>
                      <a:pt x="13" y="14"/>
                      <a:pt x="12" y="14"/>
                    </a:cubicBezTo>
                    <a:cubicBezTo>
                      <a:pt x="9" y="15"/>
                      <a:pt x="7" y="16"/>
                      <a:pt x="4" y="17"/>
                    </a:cubicBezTo>
                    <a:cubicBezTo>
                      <a:pt x="5" y="18"/>
                      <a:pt x="6" y="19"/>
                      <a:pt x="6" y="19"/>
                    </a:cubicBezTo>
                    <a:cubicBezTo>
                      <a:pt x="8" y="17"/>
                      <a:pt x="10" y="15"/>
                      <a:pt x="13" y="13"/>
                    </a:cubicBezTo>
                    <a:cubicBezTo>
                      <a:pt x="14" y="12"/>
                      <a:pt x="13" y="10"/>
                      <a:pt x="11" y="11"/>
                    </a:cubicBezTo>
                    <a:cubicBezTo>
                      <a:pt x="8" y="12"/>
                      <a:pt x="5" y="14"/>
                      <a:pt x="2" y="15"/>
                    </a:cubicBezTo>
                    <a:cubicBezTo>
                      <a:pt x="3" y="16"/>
                      <a:pt x="3" y="16"/>
                      <a:pt x="4" y="17"/>
                    </a:cubicBezTo>
                    <a:cubicBezTo>
                      <a:pt x="7" y="14"/>
                      <a:pt x="9" y="12"/>
                      <a:pt x="12" y="9"/>
                    </a:cubicBezTo>
                    <a:cubicBezTo>
                      <a:pt x="13" y="8"/>
                      <a:pt x="12" y="6"/>
                      <a:pt x="11" y="7"/>
                    </a:cubicBezTo>
                    <a:cubicBezTo>
                      <a:pt x="8" y="8"/>
                      <a:pt x="5" y="10"/>
                      <a:pt x="3" y="12"/>
                    </a:cubicBezTo>
                    <a:cubicBezTo>
                      <a:pt x="3" y="12"/>
                      <a:pt x="4" y="13"/>
                      <a:pt x="5" y="14"/>
                    </a:cubicBezTo>
                    <a:cubicBezTo>
                      <a:pt x="7" y="11"/>
                      <a:pt x="10" y="8"/>
                      <a:pt x="13" y="5"/>
                    </a:cubicBezTo>
                    <a:cubicBezTo>
                      <a:pt x="14" y="4"/>
                      <a:pt x="13" y="2"/>
                      <a:pt x="11" y="3"/>
                    </a:cubicBezTo>
                    <a:cubicBezTo>
                      <a:pt x="8" y="4"/>
                      <a:pt x="5" y="6"/>
                      <a:pt x="2" y="8"/>
                    </a:cubicBezTo>
                    <a:cubicBezTo>
                      <a:pt x="3" y="9"/>
                      <a:pt x="4" y="10"/>
                      <a:pt x="4" y="10"/>
                    </a:cubicBezTo>
                    <a:cubicBezTo>
                      <a:pt x="7" y="8"/>
                      <a:pt x="9" y="5"/>
                      <a:pt x="12" y="2"/>
                    </a:cubicBezTo>
                    <a:cubicBezTo>
                      <a:pt x="13" y="1"/>
                      <a:pt x="12" y="0"/>
                      <a:pt x="10" y="0"/>
                    </a:cubicBezTo>
                    <a:cubicBezTo>
                      <a:pt x="7" y="2"/>
                      <a:pt x="4" y="3"/>
                      <a:pt x="1" y="6"/>
                    </a:cubicBezTo>
                    <a:cubicBezTo>
                      <a:pt x="0" y="7"/>
                      <a:pt x="2" y="9"/>
                      <a:pt x="3" y="8"/>
                    </a:cubicBezTo>
                    <a:cubicBezTo>
                      <a:pt x="5" y="6"/>
                      <a:pt x="6" y="5"/>
                      <a:pt x="7" y="3"/>
                    </a:cubicBezTo>
                    <a:cubicBezTo>
                      <a:pt x="8" y="2"/>
                      <a:pt x="5" y="0"/>
                      <a:pt x="4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10"/>
              <p:cNvSpPr>
                <a:spLocks/>
              </p:cNvSpPr>
              <p:nvPr/>
            </p:nvSpPr>
            <p:spPr bwMode="auto">
              <a:xfrm>
                <a:off x="6481429" y="2788321"/>
                <a:ext cx="49213" cy="7938"/>
              </a:xfrm>
              <a:custGeom>
                <a:avLst/>
                <a:gdLst>
                  <a:gd name="T0" fmla="*/ 1 w 13"/>
                  <a:gd name="T1" fmla="*/ 1 h 2"/>
                  <a:gd name="T2" fmla="*/ 12 w 13"/>
                  <a:gd name="T3" fmla="*/ 1 h 2"/>
                  <a:gd name="T4" fmla="*/ 12 w 13"/>
                  <a:gd name="T5" fmla="*/ 0 h 2"/>
                  <a:gd name="T6" fmla="*/ 1 w 13"/>
                  <a:gd name="T7" fmla="*/ 0 h 2"/>
                  <a:gd name="T8" fmla="*/ 1 w 1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1"/>
                    </a:moveTo>
                    <a:cubicBezTo>
                      <a:pt x="5" y="2"/>
                      <a:pt x="9" y="2"/>
                      <a:pt x="12" y="1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9" y="0"/>
                      <a:pt x="5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11"/>
              <p:cNvSpPr>
                <a:spLocks/>
              </p:cNvSpPr>
              <p:nvPr/>
            </p:nvSpPr>
            <p:spPr bwMode="auto">
              <a:xfrm>
                <a:off x="6481429" y="2804196"/>
                <a:ext cx="57150" cy="11113"/>
              </a:xfrm>
              <a:custGeom>
                <a:avLst/>
                <a:gdLst>
                  <a:gd name="T0" fmla="*/ 0 w 15"/>
                  <a:gd name="T1" fmla="*/ 2 h 3"/>
                  <a:gd name="T2" fmla="*/ 14 w 15"/>
                  <a:gd name="T3" fmla="*/ 2 h 3"/>
                  <a:gd name="T4" fmla="*/ 14 w 15"/>
                  <a:gd name="T5" fmla="*/ 0 h 3"/>
                  <a:gd name="T6" fmla="*/ 1 w 15"/>
                  <a:gd name="T7" fmla="*/ 1 h 3"/>
                  <a:gd name="T8" fmla="*/ 0 w 1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0" y="2"/>
                    </a:moveTo>
                    <a:cubicBezTo>
                      <a:pt x="5" y="3"/>
                      <a:pt x="9" y="2"/>
                      <a:pt x="14" y="2"/>
                    </a:cubicBezTo>
                    <a:cubicBezTo>
                      <a:pt x="15" y="2"/>
                      <a:pt x="15" y="0"/>
                      <a:pt x="14" y="0"/>
                    </a:cubicBezTo>
                    <a:cubicBezTo>
                      <a:pt x="9" y="1"/>
                      <a:pt x="5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12"/>
              <p:cNvSpPr>
                <a:spLocks/>
              </p:cNvSpPr>
              <p:nvPr/>
            </p:nvSpPr>
            <p:spPr bwMode="auto">
              <a:xfrm>
                <a:off x="6473491" y="2815309"/>
                <a:ext cx="53975" cy="3175"/>
              </a:xfrm>
              <a:custGeom>
                <a:avLst/>
                <a:gdLst>
                  <a:gd name="T0" fmla="*/ 1 w 14"/>
                  <a:gd name="T1" fmla="*/ 1 h 1"/>
                  <a:gd name="T2" fmla="*/ 14 w 14"/>
                  <a:gd name="T3" fmla="*/ 1 h 1"/>
                  <a:gd name="T4" fmla="*/ 14 w 14"/>
                  <a:gd name="T5" fmla="*/ 0 h 1"/>
                  <a:gd name="T6" fmla="*/ 1 w 14"/>
                  <a:gd name="T7" fmla="*/ 0 h 1"/>
                  <a:gd name="T8" fmla="*/ 1 w 1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">
                    <a:moveTo>
                      <a:pt x="1" y="1"/>
                    </a:moveTo>
                    <a:cubicBezTo>
                      <a:pt x="5" y="1"/>
                      <a:pt x="9" y="1"/>
                      <a:pt x="14" y="1"/>
                    </a:cubicBezTo>
                    <a:cubicBezTo>
                      <a:pt x="14" y="1"/>
                      <a:pt x="14" y="0"/>
                      <a:pt x="14" y="0"/>
                    </a:cubicBezTo>
                    <a:cubicBezTo>
                      <a:pt x="9" y="0"/>
                      <a:pt x="5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13"/>
              <p:cNvSpPr>
                <a:spLocks/>
              </p:cNvSpPr>
              <p:nvPr/>
            </p:nvSpPr>
            <p:spPr bwMode="auto">
              <a:xfrm>
                <a:off x="6481429" y="2823246"/>
                <a:ext cx="46038" cy="6350"/>
              </a:xfrm>
              <a:custGeom>
                <a:avLst/>
                <a:gdLst>
                  <a:gd name="T0" fmla="*/ 1 w 12"/>
                  <a:gd name="T1" fmla="*/ 2 h 2"/>
                  <a:gd name="T2" fmla="*/ 12 w 12"/>
                  <a:gd name="T3" fmla="*/ 1 h 2"/>
                  <a:gd name="T4" fmla="*/ 12 w 12"/>
                  <a:gd name="T5" fmla="*/ 0 h 2"/>
                  <a:gd name="T6" fmla="*/ 2 w 12"/>
                  <a:gd name="T7" fmla="*/ 0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5" y="2"/>
                      <a:pt x="8" y="2"/>
                      <a:pt x="12" y="1"/>
                    </a:cubicBezTo>
                    <a:cubicBezTo>
                      <a:pt x="12" y="1"/>
                      <a:pt x="12" y="0"/>
                      <a:pt x="12" y="0"/>
                    </a:cubicBezTo>
                    <a:cubicBezTo>
                      <a:pt x="8" y="0"/>
                      <a:pt x="5" y="1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6481429" y="2834359"/>
                <a:ext cx="46038" cy="7938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2 h 2"/>
                  <a:gd name="T4" fmla="*/ 11 w 12"/>
                  <a:gd name="T5" fmla="*/ 0 h 2"/>
                  <a:gd name="T6" fmla="*/ 1 w 12"/>
                  <a:gd name="T7" fmla="*/ 0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2"/>
                    </a:cubicBezTo>
                    <a:cubicBezTo>
                      <a:pt x="12" y="2"/>
                      <a:pt x="12" y="0"/>
                      <a:pt x="11" y="0"/>
                    </a:cubicBezTo>
                    <a:cubicBezTo>
                      <a:pt x="8" y="0"/>
                      <a:pt x="4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15"/>
              <p:cNvSpPr>
                <a:spLocks/>
              </p:cNvSpPr>
              <p:nvPr/>
            </p:nvSpPr>
            <p:spPr bwMode="auto">
              <a:xfrm>
                <a:off x="6497304" y="2845471"/>
                <a:ext cx="38100" cy="7938"/>
              </a:xfrm>
              <a:custGeom>
                <a:avLst/>
                <a:gdLst>
                  <a:gd name="T0" fmla="*/ 1 w 10"/>
                  <a:gd name="T1" fmla="*/ 1 h 2"/>
                  <a:gd name="T2" fmla="*/ 9 w 10"/>
                  <a:gd name="T3" fmla="*/ 1 h 2"/>
                  <a:gd name="T4" fmla="*/ 9 w 10"/>
                  <a:gd name="T5" fmla="*/ 0 h 2"/>
                  <a:gd name="T6" fmla="*/ 1 w 10"/>
                  <a:gd name="T7" fmla="*/ 0 h 2"/>
                  <a:gd name="T8" fmla="*/ 1 w 1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1" y="1"/>
                    </a:moveTo>
                    <a:cubicBezTo>
                      <a:pt x="3" y="2"/>
                      <a:pt x="7" y="2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1"/>
                      <a:pt x="4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6"/>
              <p:cNvSpPr>
                <a:spLocks/>
              </p:cNvSpPr>
              <p:nvPr/>
            </p:nvSpPr>
            <p:spPr bwMode="auto">
              <a:xfrm>
                <a:off x="6484604" y="2861346"/>
                <a:ext cx="46038" cy="6350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1"/>
                      <a:pt x="11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0"/>
                      <a:pt x="4" y="0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17"/>
              <p:cNvSpPr>
                <a:spLocks/>
              </p:cNvSpPr>
              <p:nvPr/>
            </p:nvSpPr>
            <p:spPr bwMode="auto">
              <a:xfrm>
                <a:off x="6484604" y="2867696"/>
                <a:ext cx="69850" cy="12700"/>
              </a:xfrm>
              <a:custGeom>
                <a:avLst/>
                <a:gdLst>
                  <a:gd name="T0" fmla="*/ 1 w 18"/>
                  <a:gd name="T1" fmla="*/ 3 h 3"/>
                  <a:gd name="T2" fmla="*/ 17 w 18"/>
                  <a:gd name="T3" fmla="*/ 1 h 3"/>
                  <a:gd name="T4" fmla="*/ 17 w 18"/>
                  <a:gd name="T5" fmla="*/ 0 h 3"/>
                  <a:gd name="T6" fmla="*/ 1 w 18"/>
                  <a:gd name="T7" fmla="*/ 2 h 3"/>
                  <a:gd name="T8" fmla="*/ 1 w 18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">
                    <a:moveTo>
                      <a:pt x="1" y="3"/>
                    </a:moveTo>
                    <a:cubicBezTo>
                      <a:pt x="7" y="3"/>
                      <a:pt x="12" y="2"/>
                      <a:pt x="17" y="1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2" y="0"/>
                      <a:pt x="7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18"/>
              <p:cNvSpPr>
                <a:spLocks/>
              </p:cNvSpPr>
              <p:nvPr/>
            </p:nvSpPr>
            <p:spPr bwMode="auto">
              <a:xfrm>
                <a:off x="6484604" y="2883571"/>
                <a:ext cx="58738" cy="15875"/>
              </a:xfrm>
              <a:custGeom>
                <a:avLst/>
                <a:gdLst>
                  <a:gd name="T0" fmla="*/ 1 w 15"/>
                  <a:gd name="T1" fmla="*/ 4 h 4"/>
                  <a:gd name="T2" fmla="*/ 14 w 15"/>
                  <a:gd name="T3" fmla="*/ 2 h 4"/>
                  <a:gd name="T4" fmla="*/ 13 w 15"/>
                  <a:gd name="T5" fmla="*/ 1 h 4"/>
                  <a:gd name="T6" fmla="*/ 1 w 15"/>
                  <a:gd name="T7" fmla="*/ 3 h 4"/>
                  <a:gd name="T8" fmla="*/ 1 w 15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">
                    <a:moveTo>
                      <a:pt x="1" y="4"/>
                    </a:moveTo>
                    <a:cubicBezTo>
                      <a:pt x="5" y="4"/>
                      <a:pt x="10" y="3"/>
                      <a:pt x="14" y="2"/>
                    </a:cubicBezTo>
                    <a:cubicBezTo>
                      <a:pt x="15" y="2"/>
                      <a:pt x="14" y="0"/>
                      <a:pt x="13" y="1"/>
                    </a:cubicBezTo>
                    <a:cubicBezTo>
                      <a:pt x="9" y="2"/>
                      <a:pt x="5" y="2"/>
                      <a:pt x="1" y="3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19"/>
              <p:cNvSpPr>
                <a:spLocks/>
              </p:cNvSpPr>
              <p:nvPr/>
            </p:nvSpPr>
            <p:spPr bwMode="auto">
              <a:xfrm>
                <a:off x="6484604" y="2891509"/>
                <a:ext cx="69850" cy="14288"/>
              </a:xfrm>
              <a:custGeom>
                <a:avLst/>
                <a:gdLst>
                  <a:gd name="T0" fmla="*/ 0 w 18"/>
                  <a:gd name="T1" fmla="*/ 3 h 4"/>
                  <a:gd name="T2" fmla="*/ 8 w 18"/>
                  <a:gd name="T3" fmla="*/ 3 h 4"/>
                  <a:gd name="T4" fmla="*/ 18 w 18"/>
                  <a:gd name="T5" fmla="*/ 1 h 4"/>
                  <a:gd name="T6" fmla="*/ 17 w 18"/>
                  <a:gd name="T7" fmla="*/ 0 h 4"/>
                  <a:gd name="T8" fmla="*/ 8 w 18"/>
                  <a:gd name="T9" fmla="*/ 1 h 4"/>
                  <a:gd name="T10" fmla="*/ 4 w 18"/>
                  <a:gd name="T11" fmla="*/ 1 h 4"/>
                  <a:gd name="T12" fmla="*/ 1 w 18"/>
                  <a:gd name="T13" fmla="*/ 2 h 4"/>
                  <a:gd name="T14" fmla="*/ 0 w 18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0" y="3"/>
                    </a:moveTo>
                    <a:cubicBezTo>
                      <a:pt x="2" y="4"/>
                      <a:pt x="6" y="3"/>
                      <a:pt x="8" y="3"/>
                    </a:cubicBezTo>
                    <a:cubicBezTo>
                      <a:pt x="11" y="2"/>
                      <a:pt x="14" y="2"/>
                      <a:pt x="18" y="1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4" y="0"/>
                      <a:pt x="11" y="1"/>
                      <a:pt x="8" y="1"/>
                    </a:cubicBezTo>
                    <a:cubicBezTo>
                      <a:pt x="7" y="1"/>
                      <a:pt x="5" y="1"/>
                      <a:pt x="4" y="1"/>
                    </a:cubicBezTo>
                    <a:cubicBezTo>
                      <a:pt x="3" y="2"/>
                      <a:pt x="1" y="2"/>
                      <a:pt x="1" y="2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20"/>
              <p:cNvSpPr>
                <a:spLocks/>
              </p:cNvSpPr>
              <p:nvPr/>
            </p:nvSpPr>
            <p:spPr bwMode="auto">
              <a:xfrm>
                <a:off x="6484604" y="2883571"/>
                <a:ext cx="58738" cy="11113"/>
              </a:xfrm>
              <a:custGeom>
                <a:avLst/>
                <a:gdLst>
                  <a:gd name="T0" fmla="*/ 1 w 15"/>
                  <a:gd name="T1" fmla="*/ 3 h 3"/>
                  <a:gd name="T2" fmla="*/ 14 w 15"/>
                  <a:gd name="T3" fmla="*/ 2 h 3"/>
                  <a:gd name="T4" fmla="*/ 14 w 15"/>
                  <a:gd name="T5" fmla="*/ 0 h 3"/>
                  <a:gd name="T6" fmla="*/ 1 w 15"/>
                  <a:gd name="T7" fmla="*/ 2 h 3"/>
                  <a:gd name="T8" fmla="*/ 1 w 1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1" y="3"/>
                    </a:moveTo>
                    <a:cubicBezTo>
                      <a:pt x="6" y="3"/>
                      <a:pt x="10" y="2"/>
                      <a:pt x="14" y="2"/>
                    </a:cubicBezTo>
                    <a:cubicBezTo>
                      <a:pt x="15" y="1"/>
                      <a:pt x="15" y="0"/>
                      <a:pt x="14" y="0"/>
                    </a:cubicBezTo>
                    <a:cubicBezTo>
                      <a:pt x="10" y="1"/>
                      <a:pt x="6" y="1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21"/>
              <p:cNvSpPr>
                <a:spLocks/>
              </p:cNvSpPr>
              <p:nvPr/>
            </p:nvSpPr>
            <p:spPr bwMode="auto">
              <a:xfrm>
                <a:off x="6492541" y="2872459"/>
                <a:ext cx="34925" cy="19050"/>
              </a:xfrm>
              <a:custGeom>
                <a:avLst/>
                <a:gdLst>
                  <a:gd name="T0" fmla="*/ 0 w 9"/>
                  <a:gd name="T1" fmla="*/ 5 h 5"/>
                  <a:gd name="T2" fmla="*/ 8 w 9"/>
                  <a:gd name="T3" fmla="*/ 2 h 5"/>
                  <a:gd name="T4" fmla="*/ 7 w 9"/>
                  <a:gd name="T5" fmla="*/ 1 h 5"/>
                  <a:gd name="T6" fmla="*/ 0 w 9"/>
                  <a:gd name="T7" fmla="*/ 3 h 5"/>
                  <a:gd name="T8" fmla="*/ 0 w 9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5"/>
                    </a:moveTo>
                    <a:cubicBezTo>
                      <a:pt x="3" y="4"/>
                      <a:pt x="5" y="3"/>
                      <a:pt x="8" y="2"/>
                    </a:cubicBezTo>
                    <a:cubicBezTo>
                      <a:pt x="9" y="2"/>
                      <a:pt x="8" y="0"/>
                      <a:pt x="7" y="1"/>
                    </a:cubicBezTo>
                    <a:cubicBezTo>
                      <a:pt x="5" y="2"/>
                      <a:pt x="3" y="3"/>
                      <a:pt x="0" y="3"/>
                    </a:cubicBezTo>
                    <a:cubicBezTo>
                      <a:pt x="0" y="3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22"/>
              <p:cNvSpPr>
                <a:spLocks/>
              </p:cNvSpPr>
              <p:nvPr/>
            </p:nvSpPr>
            <p:spPr bwMode="auto">
              <a:xfrm>
                <a:off x="6484604" y="2856584"/>
                <a:ext cx="50800" cy="19050"/>
              </a:xfrm>
              <a:custGeom>
                <a:avLst/>
                <a:gdLst>
                  <a:gd name="T0" fmla="*/ 1 w 13"/>
                  <a:gd name="T1" fmla="*/ 5 h 5"/>
                  <a:gd name="T2" fmla="*/ 12 w 13"/>
                  <a:gd name="T3" fmla="*/ 1 h 5"/>
                  <a:gd name="T4" fmla="*/ 11 w 13"/>
                  <a:gd name="T5" fmla="*/ 1 h 5"/>
                  <a:gd name="T6" fmla="*/ 1 w 13"/>
                  <a:gd name="T7" fmla="*/ 4 h 5"/>
                  <a:gd name="T8" fmla="*/ 1 w 13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">
                    <a:moveTo>
                      <a:pt x="1" y="5"/>
                    </a:moveTo>
                    <a:cubicBezTo>
                      <a:pt x="5" y="4"/>
                      <a:pt x="9" y="4"/>
                      <a:pt x="12" y="1"/>
                    </a:cubicBezTo>
                    <a:cubicBezTo>
                      <a:pt x="13" y="1"/>
                      <a:pt x="12" y="0"/>
                      <a:pt x="11" y="1"/>
                    </a:cubicBezTo>
                    <a:cubicBezTo>
                      <a:pt x="8" y="3"/>
                      <a:pt x="4" y="3"/>
                      <a:pt x="1" y="4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23"/>
              <p:cNvSpPr>
                <a:spLocks/>
              </p:cNvSpPr>
              <p:nvPr/>
            </p:nvSpPr>
            <p:spPr bwMode="auto">
              <a:xfrm>
                <a:off x="6484604" y="2842296"/>
                <a:ext cx="42863" cy="19050"/>
              </a:xfrm>
              <a:custGeom>
                <a:avLst/>
                <a:gdLst>
                  <a:gd name="T0" fmla="*/ 1 w 11"/>
                  <a:gd name="T1" fmla="*/ 4 h 5"/>
                  <a:gd name="T2" fmla="*/ 11 w 11"/>
                  <a:gd name="T3" fmla="*/ 1 h 5"/>
                  <a:gd name="T4" fmla="*/ 10 w 11"/>
                  <a:gd name="T5" fmla="*/ 0 h 5"/>
                  <a:gd name="T6" fmla="*/ 0 w 11"/>
                  <a:gd name="T7" fmla="*/ 3 h 5"/>
                  <a:gd name="T8" fmla="*/ 1 w 11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1" y="4"/>
                    </a:moveTo>
                    <a:cubicBezTo>
                      <a:pt x="4" y="3"/>
                      <a:pt x="7" y="3"/>
                      <a:pt x="11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2"/>
                      <a:pt x="4" y="2"/>
                      <a:pt x="0" y="3"/>
                    </a:cubicBezTo>
                    <a:cubicBezTo>
                      <a:pt x="0" y="3"/>
                      <a:pt x="0" y="5"/>
                      <a:pt x="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24"/>
              <p:cNvSpPr>
                <a:spLocks/>
              </p:cNvSpPr>
              <p:nvPr/>
            </p:nvSpPr>
            <p:spPr bwMode="auto">
              <a:xfrm>
                <a:off x="6484604" y="2834359"/>
                <a:ext cx="42863" cy="11113"/>
              </a:xfrm>
              <a:custGeom>
                <a:avLst/>
                <a:gdLst>
                  <a:gd name="T0" fmla="*/ 1 w 11"/>
                  <a:gd name="T1" fmla="*/ 3 h 3"/>
                  <a:gd name="T2" fmla="*/ 10 w 11"/>
                  <a:gd name="T3" fmla="*/ 1 h 3"/>
                  <a:gd name="T4" fmla="*/ 10 w 11"/>
                  <a:gd name="T5" fmla="*/ 0 h 3"/>
                  <a:gd name="T6" fmla="*/ 1 w 11"/>
                  <a:gd name="T7" fmla="*/ 2 h 3"/>
                  <a:gd name="T8" fmla="*/ 1 w 1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4" y="2"/>
                      <a:pt x="7" y="2"/>
                      <a:pt x="10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1"/>
                      <a:pt x="4" y="1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25"/>
              <p:cNvSpPr>
                <a:spLocks/>
              </p:cNvSpPr>
              <p:nvPr/>
            </p:nvSpPr>
            <p:spPr bwMode="auto">
              <a:xfrm>
                <a:off x="6481429" y="2826421"/>
                <a:ext cx="46038" cy="11113"/>
              </a:xfrm>
              <a:custGeom>
                <a:avLst/>
                <a:gdLst>
                  <a:gd name="T0" fmla="*/ 2 w 12"/>
                  <a:gd name="T1" fmla="*/ 3 h 3"/>
                  <a:gd name="T2" fmla="*/ 11 w 12"/>
                  <a:gd name="T3" fmla="*/ 2 h 3"/>
                  <a:gd name="T4" fmla="*/ 11 w 12"/>
                  <a:gd name="T5" fmla="*/ 0 h 3"/>
                  <a:gd name="T6" fmla="*/ 1 w 12"/>
                  <a:gd name="T7" fmla="*/ 2 h 3"/>
                  <a:gd name="T8" fmla="*/ 2 w 1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">
                    <a:moveTo>
                      <a:pt x="2" y="3"/>
                    </a:moveTo>
                    <a:cubicBezTo>
                      <a:pt x="5" y="2"/>
                      <a:pt x="8" y="2"/>
                      <a:pt x="11" y="2"/>
                    </a:cubicBezTo>
                    <a:cubicBezTo>
                      <a:pt x="12" y="2"/>
                      <a:pt x="12" y="0"/>
                      <a:pt x="11" y="0"/>
                    </a:cubicBezTo>
                    <a:cubicBezTo>
                      <a:pt x="8" y="1"/>
                      <a:pt x="4" y="1"/>
                      <a:pt x="1" y="2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26"/>
              <p:cNvSpPr>
                <a:spLocks/>
              </p:cNvSpPr>
              <p:nvPr/>
            </p:nvSpPr>
            <p:spPr bwMode="auto">
              <a:xfrm>
                <a:off x="6489366" y="2834359"/>
                <a:ext cx="33338" cy="7938"/>
              </a:xfrm>
              <a:custGeom>
                <a:avLst/>
                <a:gdLst>
                  <a:gd name="T0" fmla="*/ 1 w 9"/>
                  <a:gd name="T1" fmla="*/ 2 h 2"/>
                  <a:gd name="T2" fmla="*/ 9 w 9"/>
                  <a:gd name="T3" fmla="*/ 2 h 2"/>
                  <a:gd name="T4" fmla="*/ 9 w 9"/>
                  <a:gd name="T5" fmla="*/ 1 h 2"/>
                  <a:gd name="T6" fmla="*/ 1 w 9"/>
                  <a:gd name="T7" fmla="*/ 0 h 2"/>
                  <a:gd name="T8" fmla="*/ 1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1" y="2"/>
                    </a:moveTo>
                    <a:cubicBezTo>
                      <a:pt x="4" y="2"/>
                      <a:pt x="6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6" y="1"/>
                      <a:pt x="4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27"/>
              <p:cNvSpPr>
                <a:spLocks/>
              </p:cNvSpPr>
              <p:nvPr/>
            </p:nvSpPr>
            <p:spPr bwMode="auto">
              <a:xfrm>
                <a:off x="6484604" y="2845471"/>
                <a:ext cx="46038" cy="7938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2 h 2"/>
                  <a:gd name="T4" fmla="*/ 11 w 12"/>
                  <a:gd name="T5" fmla="*/ 1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2"/>
                    </a:cubicBezTo>
                    <a:cubicBezTo>
                      <a:pt x="12" y="2"/>
                      <a:pt x="12" y="0"/>
                      <a:pt x="11" y="1"/>
                    </a:cubicBezTo>
                    <a:cubicBezTo>
                      <a:pt x="8" y="1"/>
                      <a:pt x="4" y="1"/>
                      <a:pt x="1" y="1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28"/>
              <p:cNvSpPr>
                <a:spLocks/>
              </p:cNvSpPr>
              <p:nvPr/>
            </p:nvSpPr>
            <p:spPr bwMode="auto">
              <a:xfrm>
                <a:off x="6492541" y="2853409"/>
                <a:ext cx="42863" cy="7938"/>
              </a:xfrm>
              <a:custGeom>
                <a:avLst/>
                <a:gdLst>
                  <a:gd name="T0" fmla="*/ 1 w 11"/>
                  <a:gd name="T1" fmla="*/ 2 h 2"/>
                  <a:gd name="T2" fmla="*/ 10 w 11"/>
                  <a:gd name="T3" fmla="*/ 2 h 2"/>
                  <a:gd name="T4" fmla="*/ 10 w 11"/>
                  <a:gd name="T5" fmla="*/ 0 h 2"/>
                  <a:gd name="T6" fmla="*/ 1 w 11"/>
                  <a:gd name="T7" fmla="*/ 1 h 2"/>
                  <a:gd name="T8" fmla="*/ 1 w 1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1" y="2"/>
                    </a:moveTo>
                    <a:cubicBezTo>
                      <a:pt x="4" y="2"/>
                      <a:pt x="7" y="2"/>
                      <a:pt x="10" y="2"/>
                    </a:cubicBezTo>
                    <a:cubicBezTo>
                      <a:pt x="11" y="2"/>
                      <a:pt x="11" y="0"/>
                      <a:pt x="10" y="0"/>
                    </a:cubicBezTo>
                    <a:cubicBezTo>
                      <a:pt x="7" y="1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29"/>
              <p:cNvSpPr>
                <a:spLocks/>
              </p:cNvSpPr>
              <p:nvPr/>
            </p:nvSpPr>
            <p:spPr bwMode="auto">
              <a:xfrm>
                <a:off x="6492541" y="2867696"/>
                <a:ext cx="42863" cy="12700"/>
              </a:xfrm>
              <a:custGeom>
                <a:avLst/>
                <a:gdLst>
                  <a:gd name="T0" fmla="*/ 1 w 11"/>
                  <a:gd name="T1" fmla="*/ 2 h 3"/>
                  <a:gd name="T2" fmla="*/ 10 w 11"/>
                  <a:gd name="T3" fmla="*/ 2 h 3"/>
                  <a:gd name="T4" fmla="*/ 10 w 11"/>
                  <a:gd name="T5" fmla="*/ 0 h 3"/>
                  <a:gd name="T6" fmla="*/ 1 w 11"/>
                  <a:gd name="T7" fmla="*/ 1 h 3"/>
                  <a:gd name="T8" fmla="*/ 1 w 1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">
                    <a:moveTo>
                      <a:pt x="1" y="2"/>
                    </a:moveTo>
                    <a:cubicBezTo>
                      <a:pt x="4" y="3"/>
                      <a:pt x="7" y="2"/>
                      <a:pt x="10" y="2"/>
                    </a:cubicBezTo>
                    <a:cubicBezTo>
                      <a:pt x="11" y="2"/>
                      <a:pt x="11" y="0"/>
                      <a:pt x="10" y="0"/>
                    </a:cubicBezTo>
                    <a:cubicBezTo>
                      <a:pt x="7" y="0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30"/>
              <p:cNvSpPr>
                <a:spLocks/>
              </p:cNvSpPr>
              <p:nvPr/>
            </p:nvSpPr>
            <p:spPr bwMode="auto">
              <a:xfrm>
                <a:off x="6484604" y="2883571"/>
                <a:ext cx="50800" cy="7938"/>
              </a:xfrm>
              <a:custGeom>
                <a:avLst/>
                <a:gdLst>
                  <a:gd name="T0" fmla="*/ 1 w 13"/>
                  <a:gd name="T1" fmla="*/ 1 h 2"/>
                  <a:gd name="T2" fmla="*/ 12 w 13"/>
                  <a:gd name="T3" fmla="*/ 2 h 2"/>
                  <a:gd name="T4" fmla="*/ 12 w 13"/>
                  <a:gd name="T5" fmla="*/ 0 h 2"/>
                  <a:gd name="T6" fmla="*/ 2 w 13"/>
                  <a:gd name="T7" fmla="*/ 0 h 2"/>
                  <a:gd name="T8" fmla="*/ 1 w 1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1"/>
                    </a:moveTo>
                    <a:cubicBezTo>
                      <a:pt x="5" y="2"/>
                      <a:pt x="8" y="2"/>
                      <a:pt x="12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8" y="0"/>
                      <a:pt x="5" y="1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31"/>
              <p:cNvSpPr>
                <a:spLocks/>
              </p:cNvSpPr>
              <p:nvPr/>
            </p:nvSpPr>
            <p:spPr bwMode="auto">
              <a:xfrm>
                <a:off x="6489366" y="2899446"/>
                <a:ext cx="49213" cy="6350"/>
              </a:xfrm>
              <a:custGeom>
                <a:avLst/>
                <a:gdLst>
                  <a:gd name="T0" fmla="*/ 1 w 13"/>
                  <a:gd name="T1" fmla="*/ 2 h 2"/>
                  <a:gd name="T2" fmla="*/ 12 w 13"/>
                  <a:gd name="T3" fmla="*/ 1 h 2"/>
                  <a:gd name="T4" fmla="*/ 12 w 13"/>
                  <a:gd name="T5" fmla="*/ 0 h 2"/>
                  <a:gd name="T6" fmla="*/ 1 w 13"/>
                  <a:gd name="T7" fmla="*/ 1 h 2"/>
                  <a:gd name="T8" fmla="*/ 1 w 1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2"/>
                    </a:moveTo>
                    <a:cubicBezTo>
                      <a:pt x="5" y="2"/>
                      <a:pt x="8" y="2"/>
                      <a:pt x="12" y="1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8" y="0"/>
                      <a:pt x="5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32"/>
              <p:cNvSpPr>
                <a:spLocks/>
              </p:cNvSpPr>
              <p:nvPr/>
            </p:nvSpPr>
            <p:spPr bwMode="auto">
              <a:xfrm>
                <a:off x="6489366" y="2910559"/>
                <a:ext cx="46038" cy="6350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33"/>
              <p:cNvSpPr>
                <a:spLocks/>
              </p:cNvSpPr>
              <p:nvPr/>
            </p:nvSpPr>
            <p:spPr bwMode="auto">
              <a:xfrm>
                <a:off x="6497304" y="2916909"/>
                <a:ext cx="41275" cy="7938"/>
              </a:xfrm>
              <a:custGeom>
                <a:avLst/>
                <a:gdLst>
                  <a:gd name="T0" fmla="*/ 1 w 11"/>
                  <a:gd name="T1" fmla="*/ 2 h 2"/>
                  <a:gd name="T2" fmla="*/ 5 w 11"/>
                  <a:gd name="T3" fmla="*/ 2 h 2"/>
                  <a:gd name="T4" fmla="*/ 10 w 11"/>
                  <a:gd name="T5" fmla="*/ 1 h 2"/>
                  <a:gd name="T6" fmla="*/ 10 w 11"/>
                  <a:gd name="T7" fmla="*/ 0 h 2"/>
                  <a:gd name="T8" fmla="*/ 1 w 11"/>
                  <a:gd name="T9" fmla="*/ 0 h 2"/>
                  <a:gd name="T10" fmla="*/ 1 w 1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">
                    <a:moveTo>
                      <a:pt x="1" y="2"/>
                    </a:moveTo>
                    <a:cubicBezTo>
                      <a:pt x="2" y="2"/>
                      <a:pt x="4" y="2"/>
                      <a:pt x="5" y="2"/>
                    </a:cubicBezTo>
                    <a:cubicBezTo>
                      <a:pt x="7" y="2"/>
                      <a:pt x="9" y="1"/>
                      <a:pt x="10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0"/>
                      <a:pt x="4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34"/>
              <p:cNvSpPr>
                <a:spLocks/>
              </p:cNvSpPr>
              <p:nvPr/>
            </p:nvSpPr>
            <p:spPr bwMode="auto">
              <a:xfrm>
                <a:off x="6484604" y="2921671"/>
                <a:ext cx="53975" cy="7938"/>
              </a:xfrm>
              <a:custGeom>
                <a:avLst/>
                <a:gdLst>
                  <a:gd name="T0" fmla="*/ 1 w 14"/>
                  <a:gd name="T1" fmla="*/ 2 h 2"/>
                  <a:gd name="T2" fmla="*/ 13 w 14"/>
                  <a:gd name="T3" fmla="*/ 2 h 2"/>
                  <a:gd name="T4" fmla="*/ 13 w 14"/>
                  <a:gd name="T5" fmla="*/ 0 h 2"/>
                  <a:gd name="T6" fmla="*/ 1 w 14"/>
                  <a:gd name="T7" fmla="*/ 0 h 2"/>
                  <a:gd name="T8" fmla="*/ 1 w 1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">
                    <a:moveTo>
                      <a:pt x="1" y="2"/>
                    </a:moveTo>
                    <a:cubicBezTo>
                      <a:pt x="5" y="2"/>
                      <a:pt x="9" y="2"/>
                      <a:pt x="13" y="2"/>
                    </a:cubicBezTo>
                    <a:cubicBezTo>
                      <a:pt x="14" y="2"/>
                      <a:pt x="14" y="0"/>
                      <a:pt x="13" y="0"/>
                    </a:cubicBezTo>
                    <a:cubicBezTo>
                      <a:pt x="9" y="1"/>
                      <a:pt x="5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35"/>
              <p:cNvSpPr>
                <a:spLocks/>
              </p:cNvSpPr>
              <p:nvPr/>
            </p:nvSpPr>
            <p:spPr bwMode="auto">
              <a:xfrm>
                <a:off x="6481429" y="2929609"/>
                <a:ext cx="53975" cy="6350"/>
              </a:xfrm>
              <a:custGeom>
                <a:avLst/>
                <a:gdLst>
                  <a:gd name="T0" fmla="*/ 1 w 14"/>
                  <a:gd name="T1" fmla="*/ 2 h 2"/>
                  <a:gd name="T2" fmla="*/ 13 w 14"/>
                  <a:gd name="T3" fmla="*/ 1 h 2"/>
                  <a:gd name="T4" fmla="*/ 12 w 14"/>
                  <a:gd name="T5" fmla="*/ 0 h 2"/>
                  <a:gd name="T6" fmla="*/ 2 w 14"/>
                  <a:gd name="T7" fmla="*/ 0 h 2"/>
                  <a:gd name="T8" fmla="*/ 1 w 1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">
                    <a:moveTo>
                      <a:pt x="1" y="2"/>
                    </a:moveTo>
                    <a:cubicBezTo>
                      <a:pt x="5" y="2"/>
                      <a:pt x="9" y="2"/>
                      <a:pt x="13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9" y="0"/>
                      <a:pt x="5" y="1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36"/>
              <p:cNvSpPr>
                <a:spLocks/>
              </p:cNvSpPr>
              <p:nvPr/>
            </p:nvSpPr>
            <p:spPr bwMode="auto">
              <a:xfrm>
                <a:off x="6484604" y="2935959"/>
                <a:ext cx="46038" cy="7938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37"/>
              <p:cNvSpPr>
                <a:spLocks/>
              </p:cNvSpPr>
              <p:nvPr/>
            </p:nvSpPr>
            <p:spPr bwMode="auto">
              <a:xfrm>
                <a:off x="6489366" y="2940721"/>
                <a:ext cx="49213" cy="7938"/>
              </a:xfrm>
              <a:custGeom>
                <a:avLst/>
                <a:gdLst>
                  <a:gd name="T0" fmla="*/ 1 w 13"/>
                  <a:gd name="T1" fmla="*/ 2 h 2"/>
                  <a:gd name="T2" fmla="*/ 12 w 13"/>
                  <a:gd name="T3" fmla="*/ 1 h 2"/>
                  <a:gd name="T4" fmla="*/ 11 w 13"/>
                  <a:gd name="T5" fmla="*/ 0 h 2"/>
                  <a:gd name="T6" fmla="*/ 1 w 13"/>
                  <a:gd name="T7" fmla="*/ 1 h 2"/>
                  <a:gd name="T8" fmla="*/ 1 w 1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2"/>
                    </a:moveTo>
                    <a:cubicBezTo>
                      <a:pt x="5" y="2"/>
                      <a:pt x="8" y="2"/>
                      <a:pt x="12" y="1"/>
                    </a:cubicBezTo>
                    <a:cubicBezTo>
                      <a:pt x="13" y="1"/>
                      <a:pt x="12" y="0"/>
                      <a:pt x="11" y="0"/>
                    </a:cubicBezTo>
                    <a:cubicBezTo>
                      <a:pt x="8" y="1"/>
                      <a:pt x="5" y="1"/>
                      <a:pt x="1" y="1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38"/>
              <p:cNvSpPr>
                <a:spLocks/>
              </p:cNvSpPr>
              <p:nvPr/>
            </p:nvSpPr>
            <p:spPr bwMode="auto">
              <a:xfrm>
                <a:off x="6481429" y="2943896"/>
                <a:ext cx="57150" cy="46038"/>
              </a:xfrm>
              <a:custGeom>
                <a:avLst/>
                <a:gdLst>
                  <a:gd name="T0" fmla="*/ 2 w 15"/>
                  <a:gd name="T1" fmla="*/ 2 h 12"/>
                  <a:gd name="T2" fmla="*/ 13 w 15"/>
                  <a:gd name="T3" fmla="*/ 2 h 12"/>
                  <a:gd name="T4" fmla="*/ 13 w 15"/>
                  <a:gd name="T5" fmla="*/ 0 h 12"/>
                  <a:gd name="T6" fmla="*/ 1 w 15"/>
                  <a:gd name="T7" fmla="*/ 3 h 12"/>
                  <a:gd name="T8" fmla="*/ 1 w 15"/>
                  <a:gd name="T9" fmla="*/ 5 h 12"/>
                  <a:gd name="T10" fmla="*/ 15 w 15"/>
                  <a:gd name="T11" fmla="*/ 3 h 12"/>
                  <a:gd name="T12" fmla="*/ 14 w 15"/>
                  <a:gd name="T13" fmla="*/ 1 h 12"/>
                  <a:gd name="T14" fmla="*/ 5 w 15"/>
                  <a:gd name="T15" fmla="*/ 4 h 12"/>
                  <a:gd name="T16" fmla="*/ 5 w 15"/>
                  <a:gd name="T17" fmla="*/ 6 h 12"/>
                  <a:gd name="T18" fmla="*/ 12 w 15"/>
                  <a:gd name="T19" fmla="*/ 5 h 12"/>
                  <a:gd name="T20" fmla="*/ 11 w 15"/>
                  <a:gd name="T21" fmla="*/ 4 h 12"/>
                  <a:gd name="T22" fmla="*/ 2 w 15"/>
                  <a:gd name="T23" fmla="*/ 8 h 12"/>
                  <a:gd name="T24" fmla="*/ 2 w 15"/>
                  <a:gd name="T25" fmla="*/ 9 h 12"/>
                  <a:gd name="T26" fmla="*/ 12 w 15"/>
                  <a:gd name="T27" fmla="*/ 7 h 12"/>
                  <a:gd name="T28" fmla="*/ 12 w 15"/>
                  <a:gd name="T29" fmla="*/ 6 h 12"/>
                  <a:gd name="T30" fmla="*/ 4 w 15"/>
                  <a:gd name="T31" fmla="*/ 8 h 12"/>
                  <a:gd name="T32" fmla="*/ 4 w 15"/>
                  <a:gd name="T33" fmla="*/ 10 h 12"/>
                  <a:gd name="T34" fmla="*/ 9 w 15"/>
                  <a:gd name="T35" fmla="*/ 10 h 12"/>
                  <a:gd name="T36" fmla="*/ 8 w 15"/>
                  <a:gd name="T37" fmla="*/ 9 h 12"/>
                  <a:gd name="T38" fmla="*/ 5 w 15"/>
                  <a:gd name="T39" fmla="*/ 10 h 12"/>
                  <a:gd name="T40" fmla="*/ 5 w 15"/>
                  <a:gd name="T41" fmla="*/ 11 h 12"/>
                  <a:gd name="T42" fmla="*/ 11 w 15"/>
                  <a:gd name="T43" fmla="*/ 11 h 12"/>
                  <a:gd name="T44" fmla="*/ 11 w 15"/>
                  <a:gd name="T45" fmla="*/ 10 h 12"/>
                  <a:gd name="T46" fmla="*/ 7 w 15"/>
                  <a:gd name="T47" fmla="*/ 11 h 12"/>
                  <a:gd name="T48" fmla="*/ 8 w 15"/>
                  <a:gd name="T49" fmla="*/ 12 h 12"/>
                  <a:gd name="T50" fmla="*/ 11 w 15"/>
                  <a:gd name="T51" fmla="*/ 11 h 12"/>
                  <a:gd name="T52" fmla="*/ 11 w 15"/>
                  <a:gd name="T53" fmla="*/ 10 h 12"/>
                  <a:gd name="T54" fmla="*/ 6 w 15"/>
                  <a:gd name="T55" fmla="*/ 10 h 12"/>
                  <a:gd name="T56" fmla="*/ 6 w 15"/>
                  <a:gd name="T57" fmla="*/ 11 h 12"/>
                  <a:gd name="T58" fmla="*/ 9 w 15"/>
                  <a:gd name="T59" fmla="*/ 10 h 12"/>
                  <a:gd name="T60" fmla="*/ 9 w 15"/>
                  <a:gd name="T61" fmla="*/ 9 h 12"/>
                  <a:gd name="T62" fmla="*/ 4 w 15"/>
                  <a:gd name="T63" fmla="*/ 8 h 12"/>
                  <a:gd name="T64" fmla="*/ 4 w 15"/>
                  <a:gd name="T65" fmla="*/ 10 h 12"/>
                  <a:gd name="T66" fmla="*/ 12 w 15"/>
                  <a:gd name="T67" fmla="*/ 7 h 12"/>
                  <a:gd name="T68" fmla="*/ 12 w 15"/>
                  <a:gd name="T69" fmla="*/ 6 h 12"/>
                  <a:gd name="T70" fmla="*/ 2 w 15"/>
                  <a:gd name="T71" fmla="*/ 8 h 12"/>
                  <a:gd name="T72" fmla="*/ 3 w 15"/>
                  <a:gd name="T73" fmla="*/ 9 h 12"/>
                  <a:gd name="T74" fmla="*/ 12 w 15"/>
                  <a:gd name="T75" fmla="*/ 5 h 12"/>
                  <a:gd name="T76" fmla="*/ 11 w 15"/>
                  <a:gd name="T77" fmla="*/ 4 h 12"/>
                  <a:gd name="T78" fmla="*/ 5 w 15"/>
                  <a:gd name="T79" fmla="*/ 4 h 12"/>
                  <a:gd name="T80" fmla="*/ 5 w 15"/>
                  <a:gd name="T81" fmla="*/ 6 h 12"/>
                  <a:gd name="T82" fmla="*/ 15 w 15"/>
                  <a:gd name="T83" fmla="*/ 3 h 12"/>
                  <a:gd name="T84" fmla="*/ 14 w 15"/>
                  <a:gd name="T85" fmla="*/ 1 h 12"/>
                  <a:gd name="T86" fmla="*/ 1 w 15"/>
                  <a:gd name="T87" fmla="*/ 3 h 12"/>
                  <a:gd name="T88" fmla="*/ 2 w 15"/>
                  <a:gd name="T89" fmla="*/ 5 h 12"/>
                  <a:gd name="T90" fmla="*/ 13 w 15"/>
                  <a:gd name="T91" fmla="*/ 2 h 12"/>
                  <a:gd name="T92" fmla="*/ 13 w 15"/>
                  <a:gd name="T93" fmla="*/ 0 h 12"/>
                  <a:gd name="T94" fmla="*/ 3 w 15"/>
                  <a:gd name="T95" fmla="*/ 1 h 12"/>
                  <a:gd name="T96" fmla="*/ 2 w 15"/>
                  <a:gd name="T97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" h="12">
                    <a:moveTo>
                      <a:pt x="2" y="2"/>
                    </a:moveTo>
                    <a:cubicBezTo>
                      <a:pt x="6" y="3"/>
                      <a:pt x="9" y="2"/>
                      <a:pt x="13" y="2"/>
                    </a:cubicBezTo>
                    <a:cubicBezTo>
                      <a:pt x="13" y="1"/>
                      <a:pt x="13" y="1"/>
                      <a:pt x="13" y="0"/>
                    </a:cubicBezTo>
                    <a:cubicBezTo>
                      <a:pt x="9" y="1"/>
                      <a:pt x="5" y="2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6" y="5"/>
                      <a:pt x="10" y="4"/>
                      <a:pt x="15" y="3"/>
                    </a:cubicBezTo>
                    <a:cubicBezTo>
                      <a:pt x="14" y="2"/>
                      <a:pt x="14" y="2"/>
                      <a:pt x="14" y="1"/>
                    </a:cubicBezTo>
                    <a:cubicBezTo>
                      <a:pt x="11" y="2"/>
                      <a:pt x="8" y="3"/>
                      <a:pt x="5" y="4"/>
                    </a:cubicBezTo>
                    <a:cubicBezTo>
                      <a:pt x="4" y="5"/>
                      <a:pt x="4" y="6"/>
                      <a:pt x="5" y="6"/>
                    </a:cubicBezTo>
                    <a:cubicBezTo>
                      <a:pt x="7" y="6"/>
                      <a:pt x="10" y="5"/>
                      <a:pt x="12" y="5"/>
                    </a:cubicBezTo>
                    <a:cubicBezTo>
                      <a:pt x="12" y="5"/>
                      <a:pt x="11" y="4"/>
                      <a:pt x="11" y="4"/>
                    </a:cubicBezTo>
                    <a:cubicBezTo>
                      <a:pt x="8" y="5"/>
                      <a:pt x="5" y="6"/>
                      <a:pt x="2" y="8"/>
                    </a:cubicBezTo>
                    <a:cubicBezTo>
                      <a:pt x="1" y="8"/>
                      <a:pt x="2" y="9"/>
                      <a:pt x="2" y="9"/>
                    </a:cubicBezTo>
                    <a:cubicBezTo>
                      <a:pt x="6" y="9"/>
                      <a:pt x="9" y="8"/>
                      <a:pt x="12" y="7"/>
                    </a:cubicBezTo>
                    <a:cubicBezTo>
                      <a:pt x="13" y="7"/>
                      <a:pt x="13" y="6"/>
                      <a:pt x="12" y="6"/>
                    </a:cubicBezTo>
                    <a:cubicBezTo>
                      <a:pt x="9" y="6"/>
                      <a:pt x="6" y="7"/>
                      <a:pt x="4" y="8"/>
                    </a:cubicBezTo>
                    <a:cubicBezTo>
                      <a:pt x="3" y="9"/>
                      <a:pt x="3" y="10"/>
                      <a:pt x="4" y="10"/>
                    </a:cubicBezTo>
                    <a:cubicBezTo>
                      <a:pt x="6" y="10"/>
                      <a:pt x="7" y="10"/>
                      <a:pt x="9" y="10"/>
                    </a:cubicBezTo>
                    <a:cubicBezTo>
                      <a:pt x="8" y="10"/>
                      <a:pt x="8" y="9"/>
                      <a:pt x="8" y="9"/>
                    </a:cubicBezTo>
                    <a:cubicBezTo>
                      <a:pt x="7" y="9"/>
                      <a:pt x="6" y="10"/>
                      <a:pt x="5" y="10"/>
                    </a:cubicBezTo>
                    <a:cubicBezTo>
                      <a:pt x="5" y="10"/>
                      <a:pt x="5" y="11"/>
                      <a:pt x="5" y="11"/>
                    </a:cubicBezTo>
                    <a:cubicBezTo>
                      <a:pt x="7" y="11"/>
                      <a:pt x="9" y="11"/>
                      <a:pt x="11" y="11"/>
                    </a:cubicBezTo>
                    <a:cubicBezTo>
                      <a:pt x="12" y="11"/>
                      <a:pt x="12" y="9"/>
                      <a:pt x="11" y="10"/>
                    </a:cubicBezTo>
                    <a:cubicBezTo>
                      <a:pt x="10" y="10"/>
                      <a:pt x="8" y="10"/>
                      <a:pt x="7" y="11"/>
                    </a:cubicBezTo>
                    <a:cubicBezTo>
                      <a:pt x="6" y="11"/>
                      <a:pt x="7" y="12"/>
                      <a:pt x="8" y="12"/>
                    </a:cubicBezTo>
                    <a:cubicBezTo>
                      <a:pt x="9" y="11"/>
                      <a:pt x="10" y="11"/>
                      <a:pt x="11" y="1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" y="10"/>
                      <a:pt x="7" y="10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7" y="11"/>
                      <a:pt x="8" y="10"/>
                      <a:pt x="9" y="10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7" y="9"/>
                      <a:pt x="6" y="9"/>
                      <a:pt x="4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7" y="9"/>
                      <a:pt x="9" y="8"/>
                      <a:pt x="12" y="7"/>
                    </a:cubicBezTo>
                    <a:cubicBezTo>
                      <a:pt x="12" y="7"/>
                      <a:pt x="12" y="7"/>
                      <a:pt x="12" y="6"/>
                    </a:cubicBezTo>
                    <a:cubicBezTo>
                      <a:pt x="9" y="7"/>
                      <a:pt x="6" y="8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6" y="8"/>
                      <a:pt x="9" y="6"/>
                      <a:pt x="12" y="5"/>
                    </a:cubicBezTo>
                    <a:cubicBezTo>
                      <a:pt x="13" y="5"/>
                      <a:pt x="12" y="4"/>
                      <a:pt x="11" y="4"/>
                    </a:cubicBezTo>
                    <a:cubicBezTo>
                      <a:pt x="9" y="4"/>
                      <a:pt x="7" y="4"/>
                      <a:pt x="5" y="4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8" y="5"/>
                      <a:pt x="11" y="4"/>
                      <a:pt x="15" y="3"/>
                    </a:cubicBezTo>
                    <a:cubicBezTo>
                      <a:pt x="15" y="2"/>
                      <a:pt x="15" y="1"/>
                      <a:pt x="14" y="1"/>
                    </a:cubicBezTo>
                    <a:cubicBezTo>
                      <a:pt x="10" y="3"/>
                      <a:pt x="6" y="3"/>
                      <a:pt x="1" y="3"/>
                    </a:cubicBezTo>
                    <a:cubicBezTo>
                      <a:pt x="1" y="4"/>
                      <a:pt x="1" y="4"/>
                      <a:pt x="2" y="5"/>
                    </a:cubicBezTo>
                    <a:cubicBezTo>
                      <a:pt x="5" y="3"/>
                      <a:pt x="9" y="2"/>
                      <a:pt x="13" y="2"/>
                    </a:cubicBezTo>
                    <a:cubicBezTo>
                      <a:pt x="13" y="2"/>
                      <a:pt x="13" y="0"/>
                      <a:pt x="13" y="0"/>
                    </a:cubicBezTo>
                    <a:cubicBezTo>
                      <a:pt x="9" y="1"/>
                      <a:pt x="6" y="2"/>
                      <a:pt x="3" y="1"/>
                    </a:cubicBezTo>
                    <a:cubicBezTo>
                      <a:pt x="2" y="1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Freeform 39"/>
              <p:cNvSpPr>
                <a:spLocks/>
              </p:cNvSpPr>
              <p:nvPr/>
            </p:nvSpPr>
            <p:spPr bwMode="auto">
              <a:xfrm>
                <a:off x="6611604" y="2321596"/>
                <a:ext cx="392113" cy="234950"/>
              </a:xfrm>
              <a:custGeom>
                <a:avLst/>
                <a:gdLst>
                  <a:gd name="T0" fmla="*/ 4 w 102"/>
                  <a:gd name="T1" fmla="*/ 57 h 62"/>
                  <a:gd name="T2" fmla="*/ 23 w 102"/>
                  <a:gd name="T3" fmla="*/ 42 h 62"/>
                  <a:gd name="T4" fmla="*/ 41 w 102"/>
                  <a:gd name="T5" fmla="*/ 53 h 62"/>
                  <a:gd name="T6" fmla="*/ 67 w 102"/>
                  <a:gd name="T7" fmla="*/ 58 h 62"/>
                  <a:gd name="T8" fmla="*/ 80 w 102"/>
                  <a:gd name="T9" fmla="*/ 34 h 62"/>
                  <a:gd name="T10" fmla="*/ 84 w 102"/>
                  <a:gd name="T11" fmla="*/ 14 h 62"/>
                  <a:gd name="T12" fmla="*/ 100 w 102"/>
                  <a:gd name="T13" fmla="*/ 4 h 62"/>
                  <a:gd name="T14" fmla="*/ 99 w 102"/>
                  <a:gd name="T15" fmla="*/ 1 h 62"/>
                  <a:gd name="T16" fmla="*/ 87 w 102"/>
                  <a:gd name="T17" fmla="*/ 6 h 62"/>
                  <a:gd name="T18" fmla="*/ 79 w 102"/>
                  <a:gd name="T19" fmla="*/ 22 h 62"/>
                  <a:gd name="T20" fmla="*/ 75 w 102"/>
                  <a:gd name="T21" fmla="*/ 41 h 62"/>
                  <a:gd name="T22" fmla="*/ 45 w 102"/>
                  <a:gd name="T23" fmla="*/ 53 h 62"/>
                  <a:gd name="T24" fmla="*/ 17 w 102"/>
                  <a:gd name="T25" fmla="*/ 40 h 62"/>
                  <a:gd name="T26" fmla="*/ 1 w 102"/>
                  <a:gd name="T27" fmla="*/ 58 h 62"/>
                  <a:gd name="T28" fmla="*/ 4 w 102"/>
                  <a:gd name="T29" fmla="*/ 5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62">
                    <a:moveTo>
                      <a:pt x="4" y="57"/>
                    </a:moveTo>
                    <a:cubicBezTo>
                      <a:pt x="3" y="48"/>
                      <a:pt x="16" y="42"/>
                      <a:pt x="23" y="42"/>
                    </a:cubicBezTo>
                    <a:cubicBezTo>
                      <a:pt x="31" y="41"/>
                      <a:pt x="35" y="49"/>
                      <a:pt x="41" y="53"/>
                    </a:cubicBezTo>
                    <a:cubicBezTo>
                      <a:pt x="49" y="59"/>
                      <a:pt x="57" y="62"/>
                      <a:pt x="67" y="58"/>
                    </a:cubicBezTo>
                    <a:cubicBezTo>
                      <a:pt x="75" y="54"/>
                      <a:pt x="78" y="43"/>
                      <a:pt x="80" y="34"/>
                    </a:cubicBezTo>
                    <a:cubicBezTo>
                      <a:pt x="81" y="27"/>
                      <a:pt x="81" y="21"/>
                      <a:pt x="84" y="14"/>
                    </a:cubicBezTo>
                    <a:cubicBezTo>
                      <a:pt x="88" y="7"/>
                      <a:pt x="94" y="7"/>
                      <a:pt x="100" y="4"/>
                    </a:cubicBezTo>
                    <a:cubicBezTo>
                      <a:pt x="102" y="3"/>
                      <a:pt x="101" y="0"/>
                      <a:pt x="99" y="1"/>
                    </a:cubicBezTo>
                    <a:cubicBezTo>
                      <a:pt x="96" y="3"/>
                      <a:pt x="90" y="3"/>
                      <a:pt x="87" y="6"/>
                    </a:cubicBezTo>
                    <a:cubicBezTo>
                      <a:pt x="83" y="10"/>
                      <a:pt x="80" y="16"/>
                      <a:pt x="79" y="22"/>
                    </a:cubicBezTo>
                    <a:cubicBezTo>
                      <a:pt x="77" y="28"/>
                      <a:pt x="77" y="35"/>
                      <a:pt x="75" y="41"/>
                    </a:cubicBezTo>
                    <a:cubicBezTo>
                      <a:pt x="72" y="56"/>
                      <a:pt x="57" y="60"/>
                      <a:pt x="45" y="53"/>
                    </a:cubicBezTo>
                    <a:cubicBezTo>
                      <a:pt x="35" y="47"/>
                      <a:pt x="30" y="35"/>
                      <a:pt x="17" y="40"/>
                    </a:cubicBezTo>
                    <a:cubicBezTo>
                      <a:pt x="9" y="43"/>
                      <a:pt x="0" y="49"/>
                      <a:pt x="1" y="58"/>
                    </a:cubicBezTo>
                    <a:cubicBezTo>
                      <a:pt x="2" y="60"/>
                      <a:pt x="4" y="59"/>
                      <a:pt x="4" y="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2354099" y="4832987"/>
              <a:ext cx="461962" cy="819150"/>
              <a:chOff x="3306763" y="884464"/>
              <a:chExt cx="461962" cy="819150"/>
            </a:xfrm>
            <a:solidFill>
              <a:schemeClr val="bg1"/>
            </a:solidFill>
          </p:grpSpPr>
          <p:sp>
            <p:nvSpPr>
              <p:cNvPr id="71" name="Freeform 165"/>
              <p:cNvSpPr>
                <a:spLocks/>
              </p:cNvSpPr>
              <p:nvPr/>
            </p:nvSpPr>
            <p:spPr bwMode="auto">
              <a:xfrm>
                <a:off x="3352800" y="884464"/>
                <a:ext cx="223838" cy="236538"/>
              </a:xfrm>
              <a:custGeom>
                <a:avLst/>
                <a:gdLst>
                  <a:gd name="T0" fmla="*/ 17 w 58"/>
                  <a:gd name="T1" fmla="*/ 61 h 62"/>
                  <a:gd name="T2" fmla="*/ 15 w 58"/>
                  <a:gd name="T3" fmla="*/ 14 h 62"/>
                  <a:gd name="T4" fmla="*/ 15 w 58"/>
                  <a:gd name="T5" fmla="*/ 13 h 62"/>
                  <a:gd name="T6" fmla="*/ 7 w 58"/>
                  <a:gd name="T7" fmla="*/ 11 h 62"/>
                  <a:gd name="T8" fmla="*/ 10 w 58"/>
                  <a:gd name="T9" fmla="*/ 7 h 62"/>
                  <a:gd name="T10" fmla="*/ 15 w 58"/>
                  <a:gd name="T11" fmla="*/ 7 h 62"/>
                  <a:gd name="T12" fmla="*/ 21 w 58"/>
                  <a:gd name="T13" fmla="*/ 7 h 62"/>
                  <a:gd name="T14" fmla="*/ 41 w 58"/>
                  <a:gd name="T15" fmla="*/ 7 h 62"/>
                  <a:gd name="T16" fmla="*/ 52 w 58"/>
                  <a:gd name="T17" fmla="*/ 7 h 62"/>
                  <a:gd name="T18" fmla="*/ 51 w 58"/>
                  <a:gd name="T19" fmla="*/ 12 h 62"/>
                  <a:gd name="T20" fmla="*/ 45 w 58"/>
                  <a:gd name="T21" fmla="*/ 12 h 62"/>
                  <a:gd name="T22" fmla="*/ 44 w 58"/>
                  <a:gd name="T23" fmla="*/ 13 h 62"/>
                  <a:gd name="T24" fmla="*/ 45 w 58"/>
                  <a:gd name="T25" fmla="*/ 51 h 62"/>
                  <a:gd name="T26" fmla="*/ 44 w 58"/>
                  <a:gd name="T27" fmla="*/ 59 h 62"/>
                  <a:gd name="T28" fmla="*/ 32 w 58"/>
                  <a:gd name="T29" fmla="*/ 59 h 62"/>
                  <a:gd name="T30" fmla="*/ 15 w 58"/>
                  <a:gd name="T31" fmla="*/ 60 h 62"/>
                  <a:gd name="T32" fmla="*/ 16 w 58"/>
                  <a:gd name="T33" fmla="*/ 62 h 62"/>
                  <a:gd name="T34" fmla="*/ 46 w 58"/>
                  <a:gd name="T35" fmla="*/ 61 h 62"/>
                  <a:gd name="T36" fmla="*/ 47 w 58"/>
                  <a:gd name="T37" fmla="*/ 60 h 62"/>
                  <a:gd name="T38" fmla="*/ 45 w 58"/>
                  <a:gd name="T39" fmla="*/ 31 h 62"/>
                  <a:gd name="T40" fmla="*/ 45 w 58"/>
                  <a:gd name="T41" fmla="*/ 19 h 62"/>
                  <a:gd name="T42" fmla="*/ 57 w 58"/>
                  <a:gd name="T43" fmla="*/ 13 h 62"/>
                  <a:gd name="T44" fmla="*/ 58 w 58"/>
                  <a:gd name="T45" fmla="*/ 12 h 62"/>
                  <a:gd name="T46" fmla="*/ 33 w 58"/>
                  <a:gd name="T47" fmla="*/ 5 h 62"/>
                  <a:gd name="T48" fmla="*/ 15 w 58"/>
                  <a:gd name="T49" fmla="*/ 5 h 62"/>
                  <a:gd name="T50" fmla="*/ 5 w 58"/>
                  <a:gd name="T51" fmla="*/ 6 h 62"/>
                  <a:gd name="T52" fmla="*/ 10 w 58"/>
                  <a:gd name="T53" fmla="*/ 14 h 62"/>
                  <a:gd name="T54" fmla="*/ 15 w 58"/>
                  <a:gd name="T55" fmla="*/ 32 h 62"/>
                  <a:gd name="T56" fmla="*/ 15 w 58"/>
                  <a:gd name="T57" fmla="*/ 61 h 62"/>
                  <a:gd name="T58" fmla="*/ 17 w 58"/>
                  <a:gd name="T59" fmla="*/ 6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8" h="62">
                    <a:moveTo>
                      <a:pt x="17" y="61"/>
                    </a:moveTo>
                    <a:cubicBezTo>
                      <a:pt x="20" y="45"/>
                      <a:pt x="16" y="29"/>
                      <a:pt x="15" y="1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2" y="12"/>
                      <a:pt x="10" y="12"/>
                      <a:pt x="7" y="11"/>
                    </a:cubicBezTo>
                    <a:cubicBezTo>
                      <a:pt x="8" y="10"/>
                      <a:pt x="9" y="8"/>
                      <a:pt x="10" y="7"/>
                    </a:cubicBezTo>
                    <a:cubicBezTo>
                      <a:pt x="11" y="7"/>
                      <a:pt x="13" y="7"/>
                      <a:pt x="15" y="7"/>
                    </a:cubicBezTo>
                    <a:cubicBezTo>
                      <a:pt x="17" y="7"/>
                      <a:pt x="19" y="7"/>
                      <a:pt x="21" y="7"/>
                    </a:cubicBezTo>
                    <a:cubicBezTo>
                      <a:pt x="27" y="8"/>
                      <a:pt x="34" y="7"/>
                      <a:pt x="41" y="7"/>
                    </a:cubicBezTo>
                    <a:cubicBezTo>
                      <a:pt x="44" y="7"/>
                      <a:pt x="48" y="7"/>
                      <a:pt x="52" y="7"/>
                    </a:cubicBezTo>
                    <a:cubicBezTo>
                      <a:pt x="51" y="8"/>
                      <a:pt x="51" y="10"/>
                      <a:pt x="51" y="12"/>
                    </a:cubicBezTo>
                    <a:cubicBezTo>
                      <a:pt x="49" y="12"/>
                      <a:pt x="47" y="12"/>
                      <a:pt x="45" y="12"/>
                    </a:cubicBezTo>
                    <a:cubicBezTo>
                      <a:pt x="44" y="12"/>
                      <a:pt x="44" y="12"/>
                      <a:pt x="44" y="13"/>
                    </a:cubicBezTo>
                    <a:cubicBezTo>
                      <a:pt x="42" y="25"/>
                      <a:pt x="44" y="38"/>
                      <a:pt x="45" y="51"/>
                    </a:cubicBezTo>
                    <a:cubicBezTo>
                      <a:pt x="45" y="52"/>
                      <a:pt x="47" y="59"/>
                      <a:pt x="44" y="59"/>
                    </a:cubicBezTo>
                    <a:cubicBezTo>
                      <a:pt x="40" y="59"/>
                      <a:pt x="36" y="59"/>
                      <a:pt x="32" y="59"/>
                    </a:cubicBezTo>
                    <a:cubicBezTo>
                      <a:pt x="26" y="59"/>
                      <a:pt x="21" y="59"/>
                      <a:pt x="15" y="60"/>
                    </a:cubicBezTo>
                    <a:cubicBezTo>
                      <a:pt x="14" y="60"/>
                      <a:pt x="15" y="62"/>
                      <a:pt x="16" y="62"/>
                    </a:cubicBezTo>
                    <a:cubicBezTo>
                      <a:pt x="26" y="59"/>
                      <a:pt x="36" y="61"/>
                      <a:pt x="46" y="61"/>
                    </a:cubicBezTo>
                    <a:cubicBezTo>
                      <a:pt x="47" y="60"/>
                      <a:pt x="47" y="60"/>
                      <a:pt x="47" y="60"/>
                    </a:cubicBezTo>
                    <a:cubicBezTo>
                      <a:pt x="47" y="50"/>
                      <a:pt x="46" y="41"/>
                      <a:pt x="45" y="31"/>
                    </a:cubicBezTo>
                    <a:cubicBezTo>
                      <a:pt x="45" y="27"/>
                      <a:pt x="45" y="23"/>
                      <a:pt x="45" y="19"/>
                    </a:cubicBezTo>
                    <a:cubicBezTo>
                      <a:pt x="45" y="12"/>
                      <a:pt x="53" y="13"/>
                      <a:pt x="57" y="13"/>
                    </a:cubicBezTo>
                    <a:cubicBezTo>
                      <a:pt x="57" y="13"/>
                      <a:pt x="58" y="12"/>
                      <a:pt x="58" y="12"/>
                    </a:cubicBezTo>
                    <a:cubicBezTo>
                      <a:pt x="57" y="0"/>
                      <a:pt x="43" y="5"/>
                      <a:pt x="33" y="5"/>
                    </a:cubicBezTo>
                    <a:cubicBezTo>
                      <a:pt x="27" y="5"/>
                      <a:pt x="21" y="5"/>
                      <a:pt x="15" y="5"/>
                    </a:cubicBezTo>
                    <a:cubicBezTo>
                      <a:pt x="12" y="5"/>
                      <a:pt x="7" y="4"/>
                      <a:pt x="5" y="6"/>
                    </a:cubicBezTo>
                    <a:cubicBezTo>
                      <a:pt x="0" y="11"/>
                      <a:pt x="7" y="13"/>
                      <a:pt x="10" y="14"/>
                    </a:cubicBezTo>
                    <a:cubicBezTo>
                      <a:pt x="16" y="15"/>
                      <a:pt x="15" y="28"/>
                      <a:pt x="15" y="32"/>
                    </a:cubicBezTo>
                    <a:cubicBezTo>
                      <a:pt x="16" y="42"/>
                      <a:pt x="17" y="51"/>
                      <a:pt x="15" y="61"/>
                    </a:cubicBezTo>
                    <a:cubicBezTo>
                      <a:pt x="15" y="62"/>
                      <a:pt x="16" y="62"/>
                      <a:pt x="17" y="6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Freeform 166"/>
              <p:cNvSpPr>
                <a:spLocks/>
              </p:cNvSpPr>
              <p:nvPr/>
            </p:nvSpPr>
            <p:spPr bwMode="auto">
              <a:xfrm>
                <a:off x="3411538" y="1105127"/>
                <a:ext cx="153988" cy="220663"/>
              </a:xfrm>
              <a:custGeom>
                <a:avLst/>
                <a:gdLst>
                  <a:gd name="T0" fmla="*/ 0 w 40"/>
                  <a:gd name="T1" fmla="*/ 3 h 58"/>
                  <a:gd name="T2" fmla="*/ 2 w 40"/>
                  <a:gd name="T3" fmla="*/ 55 h 58"/>
                  <a:gd name="T4" fmla="*/ 3 w 40"/>
                  <a:gd name="T5" fmla="*/ 56 h 58"/>
                  <a:gd name="T6" fmla="*/ 35 w 40"/>
                  <a:gd name="T7" fmla="*/ 55 h 58"/>
                  <a:gd name="T8" fmla="*/ 36 w 40"/>
                  <a:gd name="T9" fmla="*/ 54 h 58"/>
                  <a:gd name="T10" fmla="*/ 32 w 40"/>
                  <a:gd name="T11" fmla="*/ 1 h 58"/>
                  <a:gd name="T12" fmla="*/ 30 w 40"/>
                  <a:gd name="T13" fmla="*/ 2 h 58"/>
                  <a:gd name="T14" fmla="*/ 35 w 40"/>
                  <a:gd name="T15" fmla="*/ 30 h 58"/>
                  <a:gd name="T16" fmla="*/ 34 w 40"/>
                  <a:gd name="T17" fmla="*/ 43 h 58"/>
                  <a:gd name="T18" fmla="*/ 25 w 40"/>
                  <a:gd name="T19" fmla="*/ 55 h 58"/>
                  <a:gd name="T20" fmla="*/ 9 w 40"/>
                  <a:gd name="T21" fmla="*/ 55 h 58"/>
                  <a:gd name="T22" fmla="*/ 3 w 40"/>
                  <a:gd name="T23" fmla="*/ 39 h 58"/>
                  <a:gd name="T24" fmla="*/ 2 w 40"/>
                  <a:gd name="T25" fmla="*/ 3 h 58"/>
                  <a:gd name="T26" fmla="*/ 0 w 40"/>
                  <a:gd name="T27" fmla="*/ 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58">
                    <a:moveTo>
                      <a:pt x="0" y="3"/>
                    </a:moveTo>
                    <a:cubicBezTo>
                      <a:pt x="2" y="20"/>
                      <a:pt x="0" y="38"/>
                      <a:pt x="2" y="55"/>
                    </a:cubicBezTo>
                    <a:cubicBezTo>
                      <a:pt x="2" y="56"/>
                      <a:pt x="2" y="56"/>
                      <a:pt x="3" y="56"/>
                    </a:cubicBezTo>
                    <a:cubicBezTo>
                      <a:pt x="14" y="56"/>
                      <a:pt x="25" y="58"/>
                      <a:pt x="35" y="55"/>
                    </a:cubicBezTo>
                    <a:cubicBezTo>
                      <a:pt x="35" y="54"/>
                      <a:pt x="36" y="54"/>
                      <a:pt x="36" y="54"/>
                    </a:cubicBezTo>
                    <a:cubicBezTo>
                      <a:pt x="36" y="38"/>
                      <a:pt x="40" y="16"/>
                      <a:pt x="32" y="1"/>
                    </a:cubicBezTo>
                    <a:cubicBezTo>
                      <a:pt x="31" y="0"/>
                      <a:pt x="30" y="1"/>
                      <a:pt x="30" y="2"/>
                    </a:cubicBezTo>
                    <a:cubicBezTo>
                      <a:pt x="35" y="10"/>
                      <a:pt x="34" y="21"/>
                      <a:pt x="35" y="30"/>
                    </a:cubicBezTo>
                    <a:cubicBezTo>
                      <a:pt x="35" y="35"/>
                      <a:pt x="34" y="39"/>
                      <a:pt x="34" y="43"/>
                    </a:cubicBezTo>
                    <a:cubicBezTo>
                      <a:pt x="34" y="51"/>
                      <a:pt x="35" y="54"/>
                      <a:pt x="25" y="55"/>
                    </a:cubicBezTo>
                    <a:cubicBezTo>
                      <a:pt x="20" y="55"/>
                      <a:pt x="14" y="55"/>
                      <a:pt x="9" y="55"/>
                    </a:cubicBezTo>
                    <a:cubicBezTo>
                      <a:pt x="1" y="54"/>
                      <a:pt x="3" y="45"/>
                      <a:pt x="3" y="39"/>
                    </a:cubicBezTo>
                    <a:cubicBezTo>
                      <a:pt x="2" y="27"/>
                      <a:pt x="3" y="15"/>
                      <a:pt x="2" y="3"/>
                    </a:cubicBezTo>
                    <a:cubicBezTo>
                      <a:pt x="1" y="2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167"/>
              <p:cNvSpPr>
                <a:spLocks/>
              </p:cNvSpPr>
              <p:nvPr/>
            </p:nvSpPr>
            <p:spPr bwMode="auto">
              <a:xfrm>
                <a:off x="3360738" y="1306739"/>
                <a:ext cx="242888" cy="103188"/>
              </a:xfrm>
              <a:custGeom>
                <a:avLst/>
                <a:gdLst>
                  <a:gd name="T0" fmla="*/ 6 w 63"/>
                  <a:gd name="T1" fmla="*/ 3 h 27"/>
                  <a:gd name="T2" fmla="*/ 47 w 63"/>
                  <a:gd name="T3" fmla="*/ 2 h 27"/>
                  <a:gd name="T4" fmla="*/ 59 w 63"/>
                  <a:gd name="T5" fmla="*/ 6 h 27"/>
                  <a:gd name="T6" fmla="*/ 60 w 63"/>
                  <a:gd name="T7" fmla="*/ 12 h 27"/>
                  <a:gd name="T8" fmla="*/ 38 w 63"/>
                  <a:gd name="T9" fmla="*/ 20 h 27"/>
                  <a:gd name="T10" fmla="*/ 2 w 63"/>
                  <a:gd name="T11" fmla="*/ 21 h 27"/>
                  <a:gd name="T12" fmla="*/ 3 w 63"/>
                  <a:gd name="T13" fmla="*/ 8 h 27"/>
                  <a:gd name="T14" fmla="*/ 6 w 63"/>
                  <a:gd name="T15" fmla="*/ 3 h 27"/>
                  <a:gd name="T16" fmla="*/ 6 w 63"/>
                  <a:gd name="T17" fmla="*/ 1 h 27"/>
                  <a:gd name="T18" fmla="*/ 2 w 63"/>
                  <a:gd name="T19" fmla="*/ 3 h 27"/>
                  <a:gd name="T20" fmla="*/ 1 w 63"/>
                  <a:gd name="T21" fmla="*/ 4 h 27"/>
                  <a:gd name="T22" fmla="*/ 0 w 63"/>
                  <a:gd name="T23" fmla="*/ 22 h 27"/>
                  <a:gd name="T24" fmla="*/ 1 w 63"/>
                  <a:gd name="T25" fmla="*/ 23 h 27"/>
                  <a:gd name="T26" fmla="*/ 62 w 63"/>
                  <a:gd name="T27" fmla="*/ 17 h 27"/>
                  <a:gd name="T28" fmla="*/ 63 w 63"/>
                  <a:gd name="T29" fmla="*/ 16 h 27"/>
                  <a:gd name="T30" fmla="*/ 54 w 63"/>
                  <a:gd name="T31" fmla="*/ 0 h 27"/>
                  <a:gd name="T32" fmla="*/ 37 w 63"/>
                  <a:gd name="T33" fmla="*/ 2 h 27"/>
                  <a:gd name="T34" fmla="*/ 6 w 63"/>
                  <a:gd name="T35" fmla="*/ 1 h 27"/>
                  <a:gd name="T36" fmla="*/ 6 w 63"/>
                  <a:gd name="T37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3" h="27">
                    <a:moveTo>
                      <a:pt x="6" y="3"/>
                    </a:moveTo>
                    <a:cubicBezTo>
                      <a:pt x="20" y="2"/>
                      <a:pt x="33" y="5"/>
                      <a:pt x="47" y="2"/>
                    </a:cubicBezTo>
                    <a:cubicBezTo>
                      <a:pt x="51" y="2"/>
                      <a:pt x="57" y="0"/>
                      <a:pt x="59" y="6"/>
                    </a:cubicBezTo>
                    <a:cubicBezTo>
                      <a:pt x="60" y="8"/>
                      <a:pt x="59" y="10"/>
                      <a:pt x="60" y="12"/>
                    </a:cubicBezTo>
                    <a:cubicBezTo>
                      <a:pt x="62" y="21"/>
                      <a:pt x="43" y="20"/>
                      <a:pt x="38" y="20"/>
                    </a:cubicBezTo>
                    <a:cubicBezTo>
                      <a:pt x="35" y="21"/>
                      <a:pt x="2" y="18"/>
                      <a:pt x="2" y="21"/>
                    </a:cubicBezTo>
                    <a:cubicBezTo>
                      <a:pt x="3" y="16"/>
                      <a:pt x="3" y="12"/>
                      <a:pt x="3" y="8"/>
                    </a:cubicBezTo>
                    <a:cubicBezTo>
                      <a:pt x="3" y="4"/>
                      <a:pt x="2" y="4"/>
                      <a:pt x="6" y="3"/>
                    </a:cubicBezTo>
                    <a:cubicBezTo>
                      <a:pt x="7" y="3"/>
                      <a:pt x="7" y="1"/>
                      <a:pt x="6" y="1"/>
                    </a:cubicBezTo>
                    <a:cubicBezTo>
                      <a:pt x="5" y="2"/>
                      <a:pt x="3" y="2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10"/>
                      <a:pt x="1" y="16"/>
                      <a:pt x="0" y="22"/>
                    </a:cubicBezTo>
                    <a:cubicBezTo>
                      <a:pt x="0" y="22"/>
                      <a:pt x="1" y="23"/>
                      <a:pt x="1" y="23"/>
                    </a:cubicBezTo>
                    <a:cubicBezTo>
                      <a:pt x="22" y="19"/>
                      <a:pt x="43" y="27"/>
                      <a:pt x="62" y="17"/>
                    </a:cubicBezTo>
                    <a:cubicBezTo>
                      <a:pt x="63" y="17"/>
                      <a:pt x="63" y="17"/>
                      <a:pt x="63" y="16"/>
                    </a:cubicBezTo>
                    <a:cubicBezTo>
                      <a:pt x="60" y="10"/>
                      <a:pt x="63" y="0"/>
                      <a:pt x="54" y="0"/>
                    </a:cubicBezTo>
                    <a:cubicBezTo>
                      <a:pt x="48" y="0"/>
                      <a:pt x="42" y="1"/>
                      <a:pt x="37" y="2"/>
                    </a:cubicBezTo>
                    <a:cubicBezTo>
                      <a:pt x="27" y="2"/>
                      <a:pt x="16" y="1"/>
                      <a:pt x="6" y="1"/>
                    </a:cubicBezTo>
                    <a:cubicBezTo>
                      <a:pt x="5" y="1"/>
                      <a:pt x="5" y="3"/>
                      <a:pt x="6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Freeform 180"/>
              <p:cNvSpPr>
                <a:spLocks/>
              </p:cNvSpPr>
              <p:nvPr/>
            </p:nvSpPr>
            <p:spPr bwMode="auto">
              <a:xfrm>
                <a:off x="3460750" y="1387702"/>
                <a:ext cx="42863" cy="57150"/>
              </a:xfrm>
              <a:custGeom>
                <a:avLst/>
                <a:gdLst>
                  <a:gd name="T0" fmla="*/ 0 w 11"/>
                  <a:gd name="T1" fmla="*/ 1 h 15"/>
                  <a:gd name="T2" fmla="*/ 1 w 11"/>
                  <a:gd name="T3" fmla="*/ 14 h 15"/>
                  <a:gd name="T4" fmla="*/ 2 w 11"/>
                  <a:gd name="T5" fmla="*/ 15 h 15"/>
                  <a:gd name="T6" fmla="*/ 10 w 11"/>
                  <a:gd name="T7" fmla="*/ 14 h 15"/>
                  <a:gd name="T8" fmla="*/ 11 w 11"/>
                  <a:gd name="T9" fmla="*/ 14 h 15"/>
                  <a:gd name="T10" fmla="*/ 11 w 11"/>
                  <a:gd name="T11" fmla="*/ 1 h 15"/>
                  <a:gd name="T12" fmla="*/ 10 w 11"/>
                  <a:gd name="T13" fmla="*/ 0 h 15"/>
                  <a:gd name="T14" fmla="*/ 1 w 11"/>
                  <a:gd name="T15" fmla="*/ 0 h 15"/>
                  <a:gd name="T16" fmla="*/ 1 w 11"/>
                  <a:gd name="T17" fmla="*/ 2 h 15"/>
                  <a:gd name="T18" fmla="*/ 10 w 11"/>
                  <a:gd name="T19" fmla="*/ 2 h 15"/>
                  <a:gd name="T20" fmla="*/ 9 w 11"/>
                  <a:gd name="T21" fmla="*/ 1 h 15"/>
                  <a:gd name="T22" fmla="*/ 9 w 11"/>
                  <a:gd name="T23" fmla="*/ 8 h 15"/>
                  <a:gd name="T24" fmla="*/ 9 w 11"/>
                  <a:gd name="T25" fmla="*/ 13 h 15"/>
                  <a:gd name="T26" fmla="*/ 2 w 11"/>
                  <a:gd name="T27" fmla="*/ 13 h 15"/>
                  <a:gd name="T28" fmla="*/ 3 w 11"/>
                  <a:gd name="T29" fmla="*/ 14 h 15"/>
                  <a:gd name="T30" fmla="*/ 2 w 11"/>
                  <a:gd name="T31" fmla="*/ 1 h 15"/>
                  <a:gd name="T32" fmla="*/ 0 w 11"/>
                  <a:gd name="T3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5">
                    <a:moveTo>
                      <a:pt x="0" y="1"/>
                    </a:moveTo>
                    <a:cubicBezTo>
                      <a:pt x="1" y="6"/>
                      <a:pt x="0" y="10"/>
                      <a:pt x="1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5" y="15"/>
                      <a:pt x="7" y="15"/>
                      <a:pt x="10" y="14"/>
                    </a:cubicBezTo>
                    <a:cubicBezTo>
                      <a:pt x="10" y="14"/>
                      <a:pt x="11" y="14"/>
                      <a:pt x="11" y="14"/>
                    </a:cubicBezTo>
                    <a:cubicBezTo>
                      <a:pt x="11" y="9"/>
                      <a:pt x="9" y="5"/>
                      <a:pt x="11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0"/>
                      <a:pt x="4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ubicBezTo>
                      <a:pt x="4" y="2"/>
                      <a:pt x="7" y="2"/>
                      <a:pt x="10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8" y="3"/>
                      <a:pt x="9" y="6"/>
                      <a:pt x="9" y="8"/>
                    </a:cubicBezTo>
                    <a:cubicBezTo>
                      <a:pt x="9" y="9"/>
                      <a:pt x="10" y="13"/>
                      <a:pt x="9" y="13"/>
                    </a:cubicBezTo>
                    <a:cubicBezTo>
                      <a:pt x="6" y="13"/>
                      <a:pt x="4" y="13"/>
                      <a:pt x="2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0"/>
                      <a:pt x="3" y="5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187"/>
              <p:cNvSpPr>
                <a:spLocks/>
              </p:cNvSpPr>
              <p:nvPr/>
            </p:nvSpPr>
            <p:spPr bwMode="auto">
              <a:xfrm>
                <a:off x="3352800" y="1387702"/>
                <a:ext cx="69850" cy="52388"/>
              </a:xfrm>
              <a:custGeom>
                <a:avLst/>
                <a:gdLst>
                  <a:gd name="T0" fmla="*/ 6 w 18"/>
                  <a:gd name="T1" fmla="*/ 1 h 14"/>
                  <a:gd name="T2" fmla="*/ 0 w 18"/>
                  <a:gd name="T3" fmla="*/ 10 h 14"/>
                  <a:gd name="T4" fmla="*/ 1 w 18"/>
                  <a:gd name="T5" fmla="*/ 12 h 14"/>
                  <a:gd name="T6" fmla="*/ 9 w 18"/>
                  <a:gd name="T7" fmla="*/ 13 h 14"/>
                  <a:gd name="T8" fmla="*/ 10 w 18"/>
                  <a:gd name="T9" fmla="*/ 13 h 14"/>
                  <a:gd name="T10" fmla="*/ 18 w 18"/>
                  <a:gd name="T11" fmla="*/ 1 h 14"/>
                  <a:gd name="T12" fmla="*/ 17 w 18"/>
                  <a:gd name="T13" fmla="*/ 0 h 14"/>
                  <a:gd name="T14" fmla="*/ 7 w 18"/>
                  <a:gd name="T15" fmla="*/ 0 h 14"/>
                  <a:gd name="T16" fmla="*/ 7 w 18"/>
                  <a:gd name="T17" fmla="*/ 2 h 14"/>
                  <a:gd name="T18" fmla="*/ 17 w 18"/>
                  <a:gd name="T19" fmla="*/ 2 h 14"/>
                  <a:gd name="T20" fmla="*/ 16 w 18"/>
                  <a:gd name="T21" fmla="*/ 0 h 14"/>
                  <a:gd name="T22" fmla="*/ 8 w 18"/>
                  <a:gd name="T23" fmla="*/ 12 h 14"/>
                  <a:gd name="T24" fmla="*/ 9 w 18"/>
                  <a:gd name="T25" fmla="*/ 12 h 14"/>
                  <a:gd name="T26" fmla="*/ 1 w 18"/>
                  <a:gd name="T27" fmla="*/ 10 h 14"/>
                  <a:gd name="T28" fmla="*/ 2 w 18"/>
                  <a:gd name="T29" fmla="*/ 11 h 14"/>
                  <a:gd name="T30" fmla="*/ 8 w 18"/>
                  <a:gd name="T31" fmla="*/ 1 h 14"/>
                  <a:gd name="T32" fmla="*/ 6 w 18"/>
                  <a:gd name="T33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14">
                    <a:moveTo>
                      <a:pt x="6" y="1"/>
                    </a:move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4" y="12"/>
                      <a:pt x="6" y="13"/>
                      <a:pt x="9" y="13"/>
                    </a:cubicBezTo>
                    <a:cubicBezTo>
                      <a:pt x="9" y="14"/>
                      <a:pt x="10" y="13"/>
                      <a:pt x="10" y="13"/>
                    </a:cubicBezTo>
                    <a:cubicBezTo>
                      <a:pt x="13" y="9"/>
                      <a:pt x="14" y="5"/>
                      <a:pt x="18" y="1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4" y="0"/>
                      <a:pt x="10" y="0"/>
                      <a:pt x="7" y="0"/>
                    </a:cubicBezTo>
                    <a:cubicBezTo>
                      <a:pt x="6" y="0"/>
                      <a:pt x="6" y="2"/>
                      <a:pt x="7" y="2"/>
                    </a:cubicBezTo>
                    <a:cubicBezTo>
                      <a:pt x="10" y="2"/>
                      <a:pt x="14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  <a:cubicBezTo>
                      <a:pt x="13" y="4"/>
                      <a:pt x="11" y="8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7" y="11"/>
                      <a:pt x="4" y="10"/>
                      <a:pt x="1" y="10"/>
                    </a:cubicBezTo>
                    <a:cubicBezTo>
                      <a:pt x="1" y="10"/>
                      <a:pt x="2" y="11"/>
                      <a:pt x="2" y="11"/>
                    </a:cubicBezTo>
                    <a:cubicBezTo>
                      <a:pt x="4" y="8"/>
                      <a:pt x="7" y="5"/>
                      <a:pt x="8" y="1"/>
                    </a:cubicBezTo>
                    <a:cubicBezTo>
                      <a:pt x="8" y="0"/>
                      <a:pt x="6" y="0"/>
                      <a:pt x="6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194"/>
              <p:cNvSpPr>
                <a:spLocks/>
              </p:cNvSpPr>
              <p:nvPr/>
            </p:nvSpPr>
            <p:spPr bwMode="auto">
              <a:xfrm>
                <a:off x="3541713" y="1379764"/>
                <a:ext cx="92075" cy="60325"/>
              </a:xfrm>
              <a:custGeom>
                <a:avLst/>
                <a:gdLst>
                  <a:gd name="T0" fmla="*/ 10 w 24"/>
                  <a:gd name="T1" fmla="*/ 2 h 16"/>
                  <a:gd name="T2" fmla="*/ 22 w 24"/>
                  <a:gd name="T3" fmla="*/ 7 h 16"/>
                  <a:gd name="T4" fmla="*/ 22 w 24"/>
                  <a:gd name="T5" fmla="*/ 5 h 16"/>
                  <a:gd name="T6" fmla="*/ 10 w 24"/>
                  <a:gd name="T7" fmla="*/ 11 h 16"/>
                  <a:gd name="T8" fmla="*/ 2 w 24"/>
                  <a:gd name="T9" fmla="*/ 1 h 16"/>
                  <a:gd name="T10" fmla="*/ 1 w 24"/>
                  <a:gd name="T11" fmla="*/ 3 h 16"/>
                  <a:gd name="T12" fmla="*/ 10 w 24"/>
                  <a:gd name="T13" fmla="*/ 2 h 16"/>
                  <a:gd name="T14" fmla="*/ 10 w 24"/>
                  <a:gd name="T15" fmla="*/ 0 h 16"/>
                  <a:gd name="T16" fmla="*/ 1 w 24"/>
                  <a:gd name="T17" fmla="*/ 1 h 16"/>
                  <a:gd name="T18" fmla="*/ 1 w 24"/>
                  <a:gd name="T19" fmla="*/ 2 h 16"/>
                  <a:gd name="T20" fmla="*/ 11 w 24"/>
                  <a:gd name="T21" fmla="*/ 14 h 16"/>
                  <a:gd name="T22" fmla="*/ 23 w 24"/>
                  <a:gd name="T23" fmla="*/ 7 h 16"/>
                  <a:gd name="T24" fmla="*/ 22 w 24"/>
                  <a:gd name="T25" fmla="*/ 5 h 16"/>
                  <a:gd name="T26" fmla="*/ 11 w 24"/>
                  <a:gd name="T27" fmla="*/ 1 h 16"/>
                  <a:gd name="T28" fmla="*/ 10 w 24"/>
                  <a:gd name="T2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16">
                    <a:moveTo>
                      <a:pt x="10" y="2"/>
                    </a:moveTo>
                    <a:cubicBezTo>
                      <a:pt x="13" y="5"/>
                      <a:pt x="18" y="6"/>
                      <a:pt x="22" y="7"/>
                    </a:cubicBezTo>
                    <a:cubicBezTo>
                      <a:pt x="22" y="6"/>
                      <a:pt x="22" y="6"/>
                      <a:pt x="22" y="5"/>
                    </a:cubicBezTo>
                    <a:cubicBezTo>
                      <a:pt x="18" y="8"/>
                      <a:pt x="15" y="15"/>
                      <a:pt x="10" y="11"/>
                    </a:cubicBezTo>
                    <a:cubicBezTo>
                      <a:pt x="7" y="9"/>
                      <a:pt x="4" y="5"/>
                      <a:pt x="2" y="1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4" y="2"/>
                      <a:pt x="7" y="2"/>
                      <a:pt x="10" y="2"/>
                    </a:cubicBezTo>
                    <a:cubicBezTo>
                      <a:pt x="11" y="2"/>
                      <a:pt x="11" y="0"/>
                      <a:pt x="10" y="0"/>
                    </a:cubicBezTo>
                    <a:cubicBezTo>
                      <a:pt x="7" y="1"/>
                      <a:pt x="4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3" y="6"/>
                      <a:pt x="6" y="12"/>
                      <a:pt x="11" y="14"/>
                    </a:cubicBezTo>
                    <a:cubicBezTo>
                      <a:pt x="16" y="16"/>
                      <a:pt x="20" y="9"/>
                      <a:pt x="23" y="7"/>
                    </a:cubicBezTo>
                    <a:cubicBezTo>
                      <a:pt x="24" y="6"/>
                      <a:pt x="23" y="5"/>
                      <a:pt x="22" y="5"/>
                    </a:cubicBezTo>
                    <a:cubicBezTo>
                      <a:pt x="18" y="5"/>
                      <a:pt x="14" y="3"/>
                      <a:pt x="11" y="1"/>
                    </a:cubicBezTo>
                    <a:cubicBezTo>
                      <a:pt x="10" y="0"/>
                      <a:pt x="9" y="1"/>
                      <a:pt x="1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195"/>
              <p:cNvSpPr>
                <a:spLocks/>
              </p:cNvSpPr>
              <p:nvPr/>
            </p:nvSpPr>
            <p:spPr bwMode="auto">
              <a:xfrm>
                <a:off x="3306763" y="1490889"/>
                <a:ext cx="374650" cy="90488"/>
              </a:xfrm>
              <a:custGeom>
                <a:avLst/>
                <a:gdLst>
                  <a:gd name="T0" fmla="*/ 4 w 97"/>
                  <a:gd name="T1" fmla="*/ 6 h 24"/>
                  <a:gd name="T2" fmla="*/ 34 w 97"/>
                  <a:gd name="T3" fmla="*/ 4 h 24"/>
                  <a:gd name="T4" fmla="*/ 58 w 97"/>
                  <a:gd name="T5" fmla="*/ 3 h 24"/>
                  <a:gd name="T6" fmla="*/ 88 w 97"/>
                  <a:gd name="T7" fmla="*/ 2 h 24"/>
                  <a:gd name="T8" fmla="*/ 82 w 97"/>
                  <a:gd name="T9" fmla="*/ 11 h 24"/>
                  <a:gd name="T10" fmla="*/ 72 w 97"/>
                  <a:gd name="T11" fmla="*/ 11 h 24"/>
                  <a:gd name="T12" fmla="*/ 71 w 97"/>
                  <a:gd name="T13" fmla="*/ 12 h 24"/>
                  <a:gd name="T14" fmla="*/ 71 w 97"/>
                  <a:gd name="T15" fmla="*/ 18 h 24"/>
                  <a:gd name="T16" fmla="*/ 54 w 97"/>
                  <a:gd name="T17" fmla="*/ 20 h 24"/>
                  <a:gd name="T18" fmla="*/ 27 w 97"/>
                  <a:gd name="T19" fmla="*/ 19 h 24"/>
                  <a:gd name="T20" fmla="*/ 22 w 97"/>
                  <a:gd name="T21" fmla="*/ 14 h 24"/>
                  <a:gd name="T22" fmla="*/ 5 w 97"/>
                  <a:gd name="T23" fmla="*/ 6 h 24"/>
                  <a:gd name="T24" fmla="*/ 3 w 97"/>
                  <a:gd name="T25" fmla="*/ 5 h 24"/>
                  <a:gd name="T26" fmla="*/ 3 w 97"/>
                  <a:gd name="T27" fmla="*/ 13 h 24"/>
                  <a:gd name="T28" fmla="*/ 26 w 97"/>
                  <a:gd name="T29" fmla="*/ 22 h 24"/>
                  <a:gd name="T30" fmla="*/ 27 w 97"/>
                  <a:gd name="T31" fmla="*/ 23 h 24"/>
                  <a:gd name="T32" fmla="*/ 72 w 97"/>
                  <a:gd name="T33" fmla="*/ 20 h 24"/>
                  <a:gd name="T34" fmla="*/ 73 w 97"/>
                  <a:gd name="T35" fmla="*/ 20 h 24"/>
                  <a:gd name="T36" fmla="*/ 77 w 97"/>
                  <a:gd name="T37" fmla="*/ 13 h 24"/>
                  <a:gd name="T38" fmla="*/ 89 w 97"/>
                  <a:gd name="T39" fmla="*/ 12 h 24"/>
                  <a:gd name="T40" fmla="*/ 93 w 97"/>
                  <a:gd name="T41" fmla="*/ 2 h 24"/>
                  <a:gd name="T42" fmla="*/ 92 w 97"/>
                  <a:gd name="T43" fmla="*/ 1 h 24"/>
                  <a:gd name="T44" fmla="*/ 44 w 97"/>
                  <a:gd name="T45" fmla="*/ 2 h 24"/>
                  <a:gd name="T46" fmla="*/ 4 w 97"/>
                  <a:gd name="T47" fmla="*/ 4 h 24"/>
                  <a:gd name="T48" fmla="*/ 4 w 97"/>
                  <a:gd name="T49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7" h="24">
                    <a:moveTo>
                      <a:pt x="4" y="6"/>
                    </a:moveTo>
                    <a:cubicBezTo>
                      <a:pt x="14" y="3"/>
                      <a:pt x="24" y="4"/>
                      <a:pt x="34" y="4"/>
                    </a:cubicBezTo>
                    <a:cubicBezTo>
                      <a:pt x="42" y="4"/>
                      <a:pt x="50" y="4"/>
                      <a:pt x="58" y="3"/>
                    </a:cubicBezTo>
                    <a:cubicBezTo>
                      <a:pt x="68" y="2"/>
                      <a:pt x="78" y="2"/>
                      <a:pt x="88" y="2"/>
                    </a:cubicBezTo>
                    <a:cubicBezTo>
                      <a:pt x="97" y="3"/>
                      <a:pt x="87" y="11"/>
                      <a:pt x="82" y="11"/>
                    </a:cubicBezTo>
                    <a:cubicBezTo>
                      <a:pt x="79" y="11"/>
                      <a:pt x="76" y="11"/>
                      <a:pt x="72" y="11"/>
                    </a:cubicBezTo>
                    <a:cubicBezTo>
                      <a:pt x="72" y="11"/>
                      <a:pt x="71" y="12"/>
                      <a:pt x="71" y="12"/>
                    </a:cubicBezTo>
                    <a:cubicBezTo>
                      <a:pt x="71" y="14"/>
                      <a:pt x="71" y="16"/>
                      <a:pt x="71" y="18"/>
                    </a:cubicBezTo>
                    <a:cubicBezTo>
                      <a:pt x="71" y="21"/>
                      <a:pt x="56" y="20"/>
                      <a:pt x="54" y="20"/>
                    </a:cubicBezTo>
                    <a:cubicBezTo>
                      <a:pt x="49" y="20"/>
                      <a:pt x="30" y="24"/>
                      <a:pt x="27" y="19"/>
                    </a:cubicBezTo>
                    <a:cubicBezTo>
                      <a:pt x="26" y="16"/>
                      <a:pt x="25" y="15"/>
                      <a:pt x="22" y="14"/>
                    </a:cubicBezTo>
                    <a:cubicBezTo>
                      <a:pt x="18" y="12"/>
                      <a:pt x="0" y="16"/>
                      <a:pt x="5" y="6"/>
                    </a:cubicBezTo>
                    <a:cubicBezTo>
                      <a:pt x="5" y="5"/>
                      <a:pt x="4" y="4"/>
                      <a:pt x="3" y="5"/>
                    </a:cubicBezTo>
                    <a:cubicBezTo>
                      <a:pt x="2" y="7"/>
                      <a:pt x="0" y="11"/>
                      <a:pt x="3" y="13"/>
                    </a:cubicBezTo>
                    <a:cubicBezTo>
                      <a:pt x="11" y="17"/>
                      <a:pt x="23" y="10"/>
                      <a:pt x="26" y="22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42" y="22"/>
                      <a:pt x="58" y="24"/>
                      <a:pt x="72" y="20"/>
                    </a:cubicBezTo>
                    <a:cubicBezTo>
                      <a:pt x="72" y="20"/>
                      <a:pt x="73" y="20"/>
                      <a:pt x="73" y="20"/>
                    </a:cubicBezTo>
                    <a:cubicBezTo>
                      <a:pt x="73" y="16"/>
                      <a:pt x="72" y="13"/>
                      <a:pt x="77" y="13"/>
                    </a:cubicBezTo>
                    <a:cubicBezTo>
                      <a:pt x="81" y="13"/>
                      <a:pt x="85" y="13"/>
                      <a:pt x="89" y="12"/>
                    </a:cubicBezTo>
                    <a:cubicBezTo>
                      <a:pt x="95" y="11"/>
                      <a:pt x="93" y="6"/>
                      <a:pt x="93" y="2"/>
                    </a:cubicBezTo>
                    <a:cubicBezTo>
                      <a:pt x="93" y="1"/>
                      <a:pt x="92" y="1"/>
                      <a:pt x="92" y="1"/>
                    </a:cubicBezTo>
                    <a:cubicBezTo>
                      <a:pt x="76" y="0"/>
                      <a:pt x="60" y="2"/>
                      <a:pt x="44" y="2"/>
                    </a:cubicBezTo>
                    <a:cubicBezTo>
                      <a:pt x="31" y="3"/>
                      <a:pt x="17" y="1"/>
                      <a:pt x="4" y="4"/>
                    </a:cubicBezTo>
                    <a:cubicBezTo>
                      <a:pt x="3" y="5"/>
                      <a:pt x="3" y="6"/>
                      <a:pt x="4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202"/>
              <p:cNvSpPr>
                <a:spLocks/>
              </p:cNvSpPr>
              <p:nvPr/>
            </p:nvSpPr>
            <p:spPr bwMode="auto">
              <a:xfrm>
                <a:off x="3349625" y="1497239"/>
                <a:ext cx="350838" cy="206375"/>
              </a:xfrm>
              <a:custGeom>
                <a:avLst/>
                <a:gdLst>
                  <a:gd name="T0" fmla="*/ 77 w 91"/>
                  <a:gd name="T1" fmla="*/ 9 h 54"/>
                  <a:gd name="T2" fmla="*/ 77 w 91"/>
                  <a:gd name="T3" fmla="*/ 32 h 54"/>
                  <a:gd name="T4" fmla="*/ 55 w 91"/>
                  <a:gd name="T5" fmla="*/ 38 h 54"/>
                  <a:gd name="T6" fmla="*/ 1 w 91"/>
                  <a:gd name="T7" fmla="*/ 39 h 54"/>
                  <a:gd name="T8" fmla="*/ 0 w 91"/>
                  <a:gd name="T9" fmla="*/ 40 h 54"/>
                  <a:gd name="T10" fmla="*/ 8 w 91"/>
                  <a:gd name="T11" fmla="*/ 51 h 54"/>
                  <a:gd name="T12" fmla="*/ 23 w 91"/>
                  <a:gd name="T13" fmla="*/ 53 h 54"/>
                  <a:gd name="T14" fmla="*/ 87 w 91"/>
                  <a:gd name="T15" fmla="*/ 48 h 54"/>
                  <a:gd name="T16" fmla="*/ 88 w 91"/>
                  <a:gd name="T17" fmla="*/ 47 h 54"/>
                  <a:gd name="T18" fmla="*/ 83 w 91"/>
                  <a:gd name="T19" fmla="*/ 1 h 54"/>
                  <a:gd name="T20" fmla="*/ 81 w 91"/>
                  <a:gd name="T21" fmla="*/ 2 h 54"/>
                  <a:gd name="T22" fmla="*/ 86 w 91"/>
                  <a:gd name="T23" fmla="*/ 45 h 54"/>
                  <a:gd name="T24" fmla="*/ 31 w 91"/>
                  <a:gd name="T25" fmla="*/ 51 h 54"/>
                  <a:gd name="T26" fmla="*/ 6 w 91"/>
                  <a:gd name="T27" fmla="*/ 47 h 54"/>
                  <a:gd name="T28" fmla="*/ 5 w 91"/>
                  <a:gd name="T29" fmla="*/ 40 h 54"/>
                  <a:gd name="T30" fmla="*/ 20 w 91"/>
                  <a:gd name="T31" fmla="*/ 40 h 54"/>
                  <a:gd name="T32" fmla="*/ 78 w 91"/>
                  <a:gd name="T33" fmla="*/ 39 h 54"/>
                  <a:gd name="T34" fmla="*/ 79 w 91"/>
                  <a:gd name="T35" fmla="*/ 38 h 54"/>
                  <a:gd name="T36" fmla="*/ 79 w 91"/>
                  <a:gd name="T37" fmla="*/ 9 h 54"/>
                  <a:gd name="T38" fmla="*/ 77 w 91"/>
                  <a:gd name="T39" fmla="*/ 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1" h="54">
                    <a:moveTo>
                      <a:pt x="77" y="9"/>
                    </a:moveTo>
                    <a:cubicBezTo>
                      <a:pt x="77" y="17"/>
                      <a:pt x="77" y="24"/>
                      <a:pt x="77" y="32"/>
                    </a:cubicBezTo>
                    <a:cubicBezTo>
                      <a:pt x="77" y="40"/>
                      <a:pt x="62" y="37"/>
                      <a:pt x="55" y="38"/>
                    </a:cubicBezTo>
                    <a:cubicBezTo>
                      <a:pt x="37" y="38"/>
                      <a:pt x="19" y="38"/>
                      <a:pt x="1" y="39"/>
                    </a:cubicBezTo>
                    <a:cubicBezTo>
                      <a:pt x="0" y="39"/>
                      <a:pt x="0" y="39"/>
                      <a:pt x="0" y="40"/>
                    </a:cubicBezTo>
                    <a:cubicBezTo>
                      <a:pt x="3" y="44"/>
                      <a:pt x="4" y="48"/>
                      <a:pt x="8" y="51"/>
                    </a:cubicBezTo>
                    <a:cubicBezTo>
                      <a:pt x="11" y="54"/>
                      <a:pt x="19" y="53"/>
                      <a:pt x="23" y="53"/>
                    </a:cubicBezTo>
                    <a:cubicBezTo>
                      <a:pt x="45" y="53"/>
                      <a:pt x="66" y="50"/>
                      <a:pt x="87" y="48"/>
                    </a:cubicBezTo>
                    <a:cubicBezTo>
                      <a:pt x="88" y="48"/>
                      <a:pt x="88" y="48"/>
                      <a:pt x="88" y="47"/>
                    </a:cubicBezTo>
                    <a:cubicBezTo>
                      <a:pt x="89" y="32"/>
                      <a:pt x="91" y="14"/>
                      <a:pt x="83" y="1"/>
                    </a:cubicBezTo>
                    <a:cubicBezTo>
                      <a:pt x="82" y="0"/>
                      <a:pt x="81" y="1"/>
                      <a:pt x="81" y="2"/>
                    </a:cubicBezTo>
                    <a:cubicBezTo>
                      <a:pt x="89" y="14"/>
                      <a:pt x="87" y="31"/>
                      <a:pt x="86" y="45"/>
                    </a:cubicBezTo>
                    <a:cubicBezTo>
                      <a:pt x="86" y="50"/>
                      <a:pt x="37" y="51"/>
                      <a:pt x="31" y="51"/>
                    </a:cubicBezTo>
                    <a:cubicBezTo>
                      <a:pt x="24" y="51"/>
                      <a:pt x="11" y="53"/>
                      <a:pt x="6" y="47"/>
                    </a:cubicBezTo>
                    <a:cubicBezTo>
                      <a:pt x="5" y="45"/>
                      <a:pt x="1" y="40"/>
                      <a:pt x="5" y="40"/>
                    </a:cubicBezTo>
                    <a:cubicBezTo>
                      <a:pt x="10" y="40"/>
                      <a:pt x="15" y="40"/>
                      <a:pt x="20" y="40"/>
                    </a:cubicBezTo>
                    <a:cubicBezTo>
                      <a:pt x="40" y="40"/>
                      <a:pt x="59" y="39"/>
                      <a:pt x="78" y="39"/>
                    </a:cubicBezTo>
                    <a:cubicBezTo>
                      <a:pt x="79" y="39"/>
                      <a:pt x="79" y="38"/>
                      <a:pt x="79" y="38"/>
                    </a:cubicBezTo>
                    <a:cubicBezTo>
                      <a:pt x="79" y="28"/>
                      <a:pt x="79" y="19"/>
                      <a:pt x="79" y="9"/>
                    </a:cubicBezTo>
                    <a:cubicBezTo>
                      <a:pt x="79" y="8"/>
                      <a:pt x="77" y="8"/>
                      <a:pt x="77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203"/>
              <p:cNvSpPr>
                <a:spLocks/>
              </p:cNvSpPr>
              <p:nvPr/>
            </p:nvSpPr>
            <p:spPr bwMode="auto">
              <a:xfrm>
                <a:off x="3557588" y="1586139"/>
                <a:ext cx="100013" cy="19050"/>
              </a:xfrm>
              <a:custGeom>
                <a:avLst/>
                <a:gdLst>
                  <a:gd name="T0" fmla="*/ 24 w 26"/>
                  <a:gd name="T1" fmla="*/ 0 h 5"/>
                  <a:gd name="T2" fmla="*/ 2 w 26"/>
                  <a:gd name="T3" fmla="*/ 2 h 5"/>
                  <a:gd name="T4" fmla="*/ 2 w 26"/>
                  <a:gd name="T5" fmla="*/ 5 h 5"/>
                  <a:gd name="T6" fmla="*/ 24 w 26"/>
                  <a:gd name="T7" fmla="*/ 3 h 5"/>
                  <a:gd name="T8" fmla="*/ 24 w 2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">
                    <a:moveTo>
                      <a:pt x="24" y="0"/>
                    </a:moveTo>
                    <a:cubicBezTo>
                      <a:pt x="17" y="1"/>
                      <a:pt x="9" y="2"/>
                      <a:pt x="2" y="2"/>
                    </a:cubicBezTo>
                    <a:cubicBezTo>
                      <a:pt x="0" y="2"/>
                      <a:pt x="0" y="5"/>
                      <a:pt x="2" y="5"/>
                    </a:cubicBezTo>
                    <a:cubicBezTo>
                      <a:pt x="9" y="4"/>
                      <a:pt x="17" y="4"/>
                      <a:pt x="24" y="3"/>
                    </a:cubicBezTo>
                    <a:cubicBezTo>
                      <a:pt x="26" y="3"/>
                      <a:pt x="26" y="0"/>
                      <a:pt x="24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Freeform 228"/>
              <p:cNvSpPr>
                <a:spLocks/>
              </p:cNvSpPr>
              <p:nvPr/>
            </p:nvSpPr>
            <p:spPr bwMode="auto">
              <a:xfrm>
                <a:off x="3530600" y="1059089"/>
                <a:ext cx="238125" cy="519113"/>
              </a:xfrm>
              <a:custGeom>
                <a:avLst/>
                <a:gdLst>
                  <a:gd name="T0" fmla="*/ 0 w 62"/>
                  <a:gd name="T1" fmla="*/ 3 h 136"/>
                  <a:gd name="T2" fmla="*/ 4 w 62"/>
                  <a:gd name="T3" fmla="*/ 22 h 136"/>
                  <a:gd name="T4" fmla="*/ 12 w 62"/>
                  <a:gd name="T5" fmla="*/ 24 h 136"/>
                  <a:gd name="T6" fmla="*/ 43 w 62"/>
                  <a:gd name="T7" fmla="*/ 32 h 136"/>
                  <a:gd name="T8" fmla="*/ 46 w 62"/>
                  <a:gd name="T9" fmla="*/ 57 h 136"/>
                  <a:gd name="T10" fmla="*/ 35 w 62"/>
                  <a:gd name="T11" fmla="*/ 113 h 136"/>
                  <a:gd name="T12" fmla="*/ 34 w 62"/>
                  <a:gd name="T13" fmla="*/ 114 h 136"/>
                  <a:gd name="T14" fmla="*/ 40 w 62"/>
                  <a:gd name="T15" fmla="*/ 131 h 136"/>
                  <a:gd name="T16" fmla="*/ 49 w 62"/>
                  <a:gd name="T17" fmla="*/ 136 h 136"/>
                  <a:gd name="T18" fmla="*/ 61 w 62"/>
                  <a:gd name="T19" fmla="*/ 126 h 136"/>
                  <a:gd name="T20" fmla="*/ 60 w 62"/>
                  <a:gd name="T21" fmla="*/ 114 h 136"/>
                  <a:gd name="T22" fmla="*/ 61 w 62"/>
                  <a:gd name="T23" fmla="*/ 86 h 136"/>
                  <a:gd name="T24" fmla="*/ 61 w 62"/>
                  <a:gd name="T25" fmla="*/ 47 h 136"/>
                  <a:gd name="T26" fmla="*/ 58 w 62"/>
                  <a:gd name="T27" fmla="*/ 21 h 136"/>
                  <a:gd name="T28" fmla="*/ 1 w 62"/>
                  <a:gd name="T29" fmla="*/ 3 h 136"/>
                  <a:gd name="T30" fmla="*/ 1 w 62"/>
                  <a:gd name="T31" fmla="*/ 5 h 136"/>
                  <a:gd name="T32" fmla="*/ 58 w 62"/>
                  <a:gd name="T33" fmla="*/ 28 h 136"/>
                  <a:gd name="T34" fmla="*/ 59 w 62"/>
                  <a:gd name="T35" fmla="*/ 52 h 136"/>
                  <a:gd name="T36" fmla="*/ 59 w 62"/>
                  <a:gd name="T37" fmla="*/ 86 h 136"/>
                  <a:gd name="T38" fmla="*/ 59 w 62"/>
                  <a:gd name="T39" fmla="*/ 118 h 136"/>
                  <a:gd name="T40" fmla="*/ 47 w 62"/>
                  <a:gd name="T41" fmla="*/ 134 h 136"/>
                  <a:gd name="T42" fmla="*/ 41 w 62"/>
                  <a:gd name="T43" fmla="*/ 129 h 136"/>
                  <a:gd name="T44" fmla="*/ 36 w 62"/>
                  <a:gd name="T45" fmla="*/ 115 h 136"/>
                  <a:gd name="T46" fmla="*/ 37 w 62"/>
                  <a:gd name="T47" fmla="*/ 115 h 136"/>
                  <a:gd name="T48" fmla="*/ 40 w 62"/>
                  <a:gd name="T49" fmla="*/ 114 h 136"/>
                  <a:gd name="T50" fmla="*/ 47 w 62"/>
                  <a:gd name="T51" fmla="*/ 90 h 136"/>
                  <a:gd name="T52" fmla="*/ 48 w 62"/>
                  <a:gd name="T53" fmla="*/ 58 h 136"/>
                  <a:gd name="T54" fmla="*/ 40 w 62"/>
                  <a:gd name="T55" fmla="*/ 26 h 136"/>
                  <a:gd name="T56" fmla="*/ 20 w 62"/>
                  <a:gd name="T57" fmla="*/ 22 h 136"/>
                  <a:gd name="T58" fmla="*/ 5 w 62"/>
                  <a:gd name="T59" fmla="*/ 20 h 136"/>
                  <a:gd name="T60" fmla="*/ 2 w 62"/>
                  <a:gd name="T61" fmla="*/ 3 h 136"/>
                  <a:gd name="T62" fmla="*/ 0 w 62"/>
                  <a:gd name="T63" fmla="*/ 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2" h="136">
                    <a:moveTo>
                      <a:pt x="0" y="3"/>
                    </a:moveTo>
                    <a:cubicBezTo>
                      <a:pt x="0" y="10"/>
                      <a:pt x="1" y="16"/>
                      <a:pt x="4" y="22"/>
                    </a:cubicBezTo>
                    <a:cubicBezTo>
                      <a:pt x="5" y="25"/>
                      <a:pt x="11" y="24"/>
                      <a:pt x="12" y="24"/>
                    </a:cubicBezTo>
                    <a:cubicBezTo>
                      <a:pt x="23" y="23"/>
                      <a:pt x="37" y="21"/>
                      <a:pt x="43" y="32"/>
                    </a:cubicBezTo>
                    <a:cubicBezTo>
                      <a:pt x="47" y="39"/>
                      <a:pt x="46" y="49"/>
                      <a:pt x="46" y="57"/>
                    </a:cubicBezTo>
                    <a:cubicBezTo>
                      <a:pt x="46" y="65"/>
                      <a:pt x="48" y="117"/>
                      <a:pt x="35" y="113"/>
                    </a:cubicBezTo>
                    <a:cubicBezTo>
                      <a:pt x="35" y="113"/>
                      <a:pt x="34" y="114"/>
                      <a:pt x="34" y="114"/>
                    </a:cubicBezTo>
                    <a:cubicBezTo>
                      <a:pt x="36" y="120"/>
                      <a:pt x="38" y="126"/>
                      <a:pt x="40" y="131"/>
                    </a:cubicBezTo>
                    <a:cubicBezTo>
                      <a:pt x="42" y="136"/>
                      <a:pt x="44" y="136"/>
                      <a:pt x="49" y="136"/>
                    </a:cubicBezTo>
                    <a:cubicBezTo>
                      <a:pt x="55" y="135"/>
                      <a:pt x="59" y="132"/>
                      <a:pt x="61" y="126"/>
                    </a:cubicBezTo>
                    <a:cubicBezTo>
                      <a:pt x="62" y="122"/>
                      <a:pt x="61" y="118"/>
                      <a:pt x="60" y="114"/>
                    </a:cubicBezTo>
                    <a:cubicBezTo>
                      <a:pt x="60" y="104"/>
                      <a:pt x="61" y="95"/>
                      <a:pt x="61" y="86"/>
                    </a:cubicBezTo>
                    <a:cubicBezTo>
                      <a:pt x="61" y="73"/>
                      <a:pt x="61" y="60"/>
                      <a:pt x="61" y="47"/>
                    </a:cubicBezTo>
                    <a:cubicBezTo>
                      <a:pt x="61" y="39"/>
                      <a:pt x="61" y="29"/>
                      <a:pt x="58" y="21"/>
                    </a:cubicBezTo>
                    <a:cubicBezTo>
                      <a:pt x="48" y="0"/>
                      <a:pt x="20" y="5"/>
                      <a:pt x="1" y="3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2" y="7"/>
                      <a:pt x="51" y="2"/>
                      <a:pt x="58" y="28"/>
                    </a:cubicBezTo>
                    <a:cubicBezTo>
                      <a:pt x="60" y="36"/>
                      <a:pt x="59" y="44"/>
                      <a:pt x="59" y="52"/>
                    </a:cubicBezTo>
                    <a:cubicBezTo>
                      <a:pt x="59" y="63"/>
                      <a:pt x="59" y="75"/>
                      <a:pt x="59" y="86"/>
                    </a:cubicBezTo>
                    <a:cubicBezTo>
                      <a:pt x="59" y="97"/>
                      <a:pt x="58" y="108"/>
                      <a:pt x="59" y="118"/>
                    </a:cubicBezTo>
                    <a:cubicBezTo>
                      <a:pt x="60" y="127"/>
                      <a:pt x="56" y="133"/>
                      <a:pt x="47" y="134"/>
                    </a:cubicBezTo>
                    <a:cubicBezTo>
                      <a:pt x="42" y="135"/>
                      <a:pt x="42" y="133"/>
                      <a:pt x="41" y="129"/>
                    </a:cubicBezTo>
                    <a:cubicBezTo>
                      <a:pt x="40" y="124"/>
                      <a:pt x="38" y="120"/>
                      <a:pt x="36" y="115"/>
                    </a:cubicBezTo>
                    <a:cubicBezTo>
                      <a:pt x="36" y="114"/>
                      <a:pt x="35" y="116"/>
                      <a:pt x="37" y="115"/>
                    </a:cubicBezTo>
                    <a:cubicBezTo>
                      <a:pt x="38" y="115"/>
                      <a:pt x="39" y="115"/>
                      <a:pt x="40" y="114"/>
                    </a:cubicBezTo>
                    <a:cubicBezTo>
                      <a:pt x="46" y="109"/>
                      <a:pt x="46" y="98"/>
                      <a:pt x="47" y="90"/>
                    </a:cubicBezTo>
                    <a:cubicBezTo>
                      <a:pt x="48" y="80"/>
                      <a:pt x="48" y="69"/>
                      <a:pt x="48" y="58"/>
                    </a:cubicBezTo>
                    <a:cubicBezTo>
                      <a:pt x="48" y="48"/>
                      <a:pt x="49" y="34"/>
                      <a:pt x="40" y="26"/>
                    </a:cubicBezTo>
                    <a:cubicBezTo>
                      <a:pt x="35" y="21"/>
                      <a:pt x="26" y="22"/>
                      <a:pt x="20" y="22"/>
                    </a:cubicBezTo>
                    <a:cubicBezTo>
                      <a:pt x="17" y="22"/>
                      <a:pt x="6" y="24"/>
                      <a:pt x="5" y="20"/>
                    </a:cubicBezTo>
                    <a:cubicBezTo>
                      <a:pt x="3" y="15"/>
                      <a:pt x="2" y="9"/>
                      <a:pt x="2" y="3"/>
                    </a:cubicBezTo>
                    <a:cubicBezTo>
                      <a:pt x="1" y="2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229"/>
              <p:cNvSpPr>
                <a:spLocks/>
              </p:cNvSpPr>
              <p:nvPr/>
            </p:nvSpPr>
            <p:spPr bwMode="auto">
              <a:xfrm>
                <a:off x="3414713" y="1159102"/>
                <a:ext cx="50800" cy="3175"/>
              </a:xfrm>
              <a:custGeom>
                <a:avLst/>
                <a:gdLst>
                  <a:gd name="T0" fmla="*/ 1 w 13"/>
                  <a:gd name="T1" fmla="*/ 1 h 1"/>
                  <a:gd name="T2" fmla="*/ 13 w 13"/>
                  <a:gd name="T3" fmla="*/ 0 h 1"/>
                  <a:gd name="T4" fmla="*/ 13 w 13"/>
                  <a:gd name="T5" fmla="*/ 0 h 1"/>
                  <a:gd name="T6" fmla="*/ 1 w 13"/>
                  <a:gd name="T7" fmla="*/ 1 h 1"/>
                  <a:gd name="T8" fmla="*/ 1 w 1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">
                    <a:moveTo>
                      <a:pt x="1" y="1"/>
                    </a:moveTo>
                    <a:cubicBezTo>
                      <a:pt x="5" y="1"/>
                      <a:pt x="9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0"/>
                      <a:pt x="5" y="0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Freeform 230"/>
              <p:cNvSpPr>
                <a:spLocks/>
              </p:cNvSpPr>
              <p:nvPr/>
            </p:nvSpPr>
            <p:spPr bwMode="auto">
              <a:xfrm>
                <a:off x="3417888" y="1178152"/>
                <a:ext cx="39688" cy="7938"/>
              </a:xfrm>
              <a:custGeom>
                <a:avLst/>
                <a:gdLst>
                  <a:gd name="T0" fmla="*/ 0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cubicBezTo>
                      <a:pt x="3" y="1"/>
                      <a:pt x="6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Freeform 231"/>
              <p:cNvSpPr>
                <a:spLocks/>
              </p:cNvSpPr>
              <p:nvPr/>
            </p:nvSpPr>
            <p:spPr bwMode="auto">
              <a:xfrm>
                <a:off x="3414713" y="1192439"/>
                <a:ext cx="42863" cy="4763"/>
              </a:xfrm>
              <a:custGeom>
                <a:avLst/>
                <a:gdLst>
                  <a:gd name="T0" fmla="*/ 1 w 11"/>
                  <a:gd name="T1" fmla="*/ 1 h 1"/>
                  <a:gd name="T2" fmla="*/ 10 w 11"/>
                  <a:gd name="T3" fmla="*/ 1 h 1"/>
                  <a:gd name="T4" fmla="*/ 10 w 11"/>
                  <a:gd name="T5" fmla="*/ 0 h 1"/>
                  <a:gd name="T6" fmla="*/ 1 w 11"/>
                  <a:gd name="T7" fmla="*/ 1 h 1"/>
                  <a:gd name="T8" fmla="*/ 1 w 1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">
                    <a:moveTo>
                      <a:pt x="1" y="1"/>
                    </a:moveTo>
                    <a:cubicBezTo>
                      <a:pt x="4" y="1"/>
                      <a:pt x="7" y="1"/>
                      <a:pt x="10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7" y="1"/>
                      <a:pt x="4" y="0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Freeform 233"/>
              <p:cNvSpPr>
                <a:spLocks/>
              </p:cNvSpPr>
              <p:nvPr/>
            </p:nvSpPr>
            <p:spPr bwMode="auto">
              <a:xfrm>
                <a:off x="3414713" y="1227364"/>
                <a:ext cx="46038" cy="3175"/>
              </a:xfrm>
              <a:custGeom>
                <a:avLst/>
                <a:gdLst>
                  <a:gd name="T0" fmla="*/ 1 w 12"/>
                  <a:gd name="T1" fmla="*/ 1 h 1"/>
                  <a:gd name="T2" fmla="*/ 12 w 12"/>
                  <a:gd name="T3" fmla="*/ 0 h 1"/>
                  <a:gd name="T4" fmla="*/ 12 w 12"/>
                  <a:gd name="T5" fmla="*/ 0 h 1"/>
                  <a:gd name="T6" fmla="*/ 1 w 12"/>
                  <a:gd name="T7" fmla="*/ 0 h 1"/>
                  <a:gd name="T8" fmla="*/ 1 w 1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">
                    <a:moveTo>
                      <a:pt x="1" y="1"/>
                    </a:moveTo>
                    <a:cubicBezTo>
                      <a:pt x="5" y="1"/>
                      <a:pt x="8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0"/>
                      <a:pt x="4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Freeform 234"/>
              <p:cNvSpPr>
                <a:spLocks/>
              </p:cNvSpPr>
              <p:nvPr/>
            </p:nvSpPr>
            <p:spPr bwMode="auto">
              <a:xfrm>
                <a:off x="3414713" y="1243239"/>
                <a:ext cx="57150" cy="11113"/>
              </a:xfrm>
              <a:custGeom>
                <a:avLst/>
                <a:gdLst>
                  <a:gd name="T0" fmla="*/ 1 w 15"/>
                  <a:gd name="T1" fmla="*/ 3 h 3"/>
                  <a:gd name="T2" fmla="*/ 15 w 15"/>
                  <a:gd name="T3" fmla="*/ 1 h 3"/>
                  <a:gd name="T4" fmla="*/ 15 w 15"/>
                  <a:gd name="T5" fmla="*/ 0 h 3"/>
                  <a:gd name="T6" fmla="*/ 1 w 15"/>
                  <a:gd name="T7" fmla="*/ 2 h 3"/>
                  <a:gd name="T8" fmla="*/ 1 w 1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1" y="3"/>
                    </a:moveTo>
                    <a:cubicBezTo>
                      <a:pt x="5" y="2"/>
                      <a:pt x="10" y="1"/>
                      <a:pt x="15" y="1"/>
                    </a:cubicBezTo>
                    <a:cubicBezTo>
                      <a:pt x="15" y="1"/>
                      <a:pt x="15" y="0"/>
                      <a:pt x="15" y="0"/>
                    </a:cubicBezTo>
                    <a:cubicBezTo>
                      <a:pt x="10" y="1"/>
                      <a:pt x="5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235"/>
              <p:cNvSpPr>
                <a:spLocks/>
              </p:cNvSpPr>
              <p:nvPr/>
            </p:nvSpPr>
            <p:spPr bwMode="auto">
              <a:xfrm>
                <a:off x="3422650" y="1265464"/>
                <a:ext cx="42863" cy="7938"/>
              </a:xfrm>
              <a:custGeom>
                <a:avLst/>
                <a:gdLst>
                  <a:gd name="T0" fmla="*/ 0 w 11"/>
                  <a:gd name="T1" fmla="*/ 2 h 2"/>
                  <a:gd name="T2" fmla="*/ 11 w 11"/>
                  <a:gd name="T3" fmla="*/ 0 h 2"/>
                  <a:gd name="T4" fmla="*/ 10 w 11"/>
                  <a:gd name="T5" fmla="*/ 0 h 2"/>
                  <a:gd name="T6" fmla="*/ 0 w 11"/>
                  <a:gd name="T7" fmla="*/ 1 h 2"/>
                  <a:gd name="T8" fmla="*/ 0 w 1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0" y="2"/>
                    </a:moveTo>
                    <a:cubicBezTo>
                      <a:pt x="3" y="2"/>
                      <a:pt x="7" y="2"/>
                      <a:pt x="11" y="0"/>
                    </a:cubicBezTo>
                    <a:cubicBezTo>
                      <a:pt x="11" y="0"/>
                      <a:pt x="11" y="0"/>
                      <a:pt x="10" y="0"/>
                    </a:cubicBezTo>
                    <a:cubicBezTo>
                      <a:pt x="7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Freeform 236"/>
              <p:cNvSpPr>
                <a:spLocks/>
              </p:cNvSpPr>
              <p:nvPr/>
            </p:nvSpPr>
            <p:spPr bwMode="auto">
              <a:xfrm>
                <a:off x="3417888" y="1281339"/>
                <a:ext cx="47625" cy="6350"/>
              </a:xfrm>
              <a:custGeom>
                <a:avLst/>
                <a:gdLst>
                  <a:gd name="T0" fmla="*/ 1 w 12"/>
                  <a:gd name="T1" fmla="*/ 2 h 2"/>
                  <a:gd name="T2" fmla="*/ 12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2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237"/>
              <p:cNvSpPr>
                <a:spLocks/>
              </p:cNvSpPr>
              <p:nvPr/>
            </p:nvSpPr>
            <p:spPr bwMode="auto">
              <a:xfrm>
                <a:off x="3417888" y="1167039"/>
                <a:ext cx="34925" cy="6350"/>
              </a:xfrm>
              <a:custGeom>
                <a:avLst/>
                <a:gdLst>
                  <a:gd name="T0" fmla="*/ 0 w 9"/>
                  <a:gd name="T1" fmla="*/ 2 h 2"/>
                  <a:gd name="T2" fmla="*/ 8 w 9"/>
                  <a:gd name="T3" fmla="*/ 0 h 2"/>
                  <a:gd name="T4" fmla="*/ 8 w 9"/>
                  <a:gd name="T5" fmla="*/ 0 h 2"/>
                  <a:gd name="T6" fmla="*/ 0 w 9"/>
                  <a:gd name="T7" fmla="*/ 1 h 2"/>
                  <a:gd name="T8" fmla="*/ 0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cubicBezTo>
                      <a:pt x="3" y="1"/>
                      <a:pt x="6" y="1"/>
                      <a:pt x="8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238"/>
              <p:cNvSpPr>
                <a:spLocks/>
              </p:cNvSpPr>
              <p:nvPr/>
            </p:nvSpPr>
            <p:spPr bwMode="auto">
              <a:xfrm>
                <a:off x="3417888" y="1181327"/>
                <a:ext cx="34925" cy="7938"/>
              </a:xfrm>
              <a:custGeom>
                <a:avLst/>
                <a:gdLst>
                  <a:gd name="T0" fmla="*/ 0 w 9"/>
                  <a:gd name="T1" fmla="*/ 2 h 2"/>
                  <a:gd name="T2" fmla="*/ 9 w 9"/>
                  <a:gd name="T3" fmla="*/ 1 h 2"/>
                  <a:gd name="T4" fmla="*/ 9 w 9"/>
                  <a:gd name="T5" fmla="*/ 0 h 2"/>
                  <a:gd name="T6" fmla="*/ 0 w 9"/>
                  <a:gd name="T7" fmla="*/ 1 h 2"/>
                  <a:gd name="T8" fmla="*/ 0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cubicBezTo>
                      <a:pt x="3" y="2"/>
                      <a:pt x="6" y="1"/>
                      <a:pt x="9" y="1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240"/>
              <p:cNvSpPr>
                <a:spLocks/>
              </p:cNvSpPr>
              <p:nvPr/>
            </p:nvSpPr>
            <p:spPr bwMode="auto">
              <a:xfrm>
                <a:off x="3417888" y="1200377"/>
                <a:ext cx="39688" cy="11113"/>
              </a:xfrm>
              <a:custGeom>
                <a:avLst/>
                <a:gdLst>
                  <a:gd name="T0" fmla="*/ 1 w 10"/>
                  <a:gd name="T1" fmla="*/ 2 h 3"/>
                  <a:gd name="T2" fmla="*/ 10 w 10"/>
                  <a:gd name="T3" fmla="*/ 0 h 3"/>
                  <a:gd name="T4" fmla="*/ 9 w 10"/>
                  <a:gd name="T5" fmla="*/ 0 h 3"/>
                  <a:gd name="T6" fmla="*/ 1 w 10"/>
                  <a:gd name="T7" fmla="*/ 2 h 3"/>
                  <a:gd name="T8" fmla="*/ 1 w 10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1" y="2"/>
                    </a:moveTo>
                    <a:cubicBezTo>
                      <a:pt x="4" y="2"/>
                      <a:pt x="7" y="1"/>
                      <a:pt x="10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6" y="0"/>
                      <a:pt x="4" y="1"/>
                      <a:pt x="1" y="2"/>
                    </a:cubicBezTo>
                    <a:cubicBezTo>
                      <a:pt x="0" y="2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Freeform 241"/>
              <p:cNvSpPr>
                <a:spLocks/>
              </p:cNvSpPr>
              <p:nvPr/>
            </p:nvSpPr>
            <p:spPr bwMode="auto">
              <a:xfrm>
                <a:off x="3417888" y="1211489"/>
                <a:ext cx="39688" cy="7938"/>
              </a:xfrm>
              <a:custGeom>
                <a:avLst/>
                <a:gdLst>
                  <a:gd name="T0" fmla="*/ 0 w 10"/>
                  <a:gd name="T1" fmla="*/ 1 h 2"/>
                  <a:gd name="T2" fmla="*/ 4 w 10"/>
                  <a:gd name="T3" fmla="*/ 2 h 2"/>
                  <a:gd name="T4" fmla="*/ 10 w 10"/>
                  <a:gd name="T5" fmla="*/ 1 h 2"/>
                  <a:gd name="T6" fmla="*/ 10 w 10"/>
                  <a:gd name="T7" fmla="*/ 0 h 2"/>
                  <a:gd name="T8" fmla="*/ 5 w 10"/>
                  <a:gd name="T9" fmla="*/ 1 h 2"/>
                  <a:gd name="T10" fmla="*/ 1 w 10"/>
                  <a:gd name="T11" fmla="*/ 1 h 2"/>
                  <a:gd name="T12" fmla="*/ 0 w 10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0" y="1"/>
                    </a:moveTo>
                    <a:cubicBezTo>
                      <a:pt x="1" y="2"/>
                      <a:pt x="3" y="2"/>
                      <a:pt x="4" y="2"/>
                    </a:cubicBezTo>
                    <a:cubicBezTo>
                      <a:pt x="6" y="2"/>
                      <a:pt x="8" y="1"/>
                      <a:pt x="10" y="1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8" y="1"/>
                      <a:pt x="7" y="1"/>
                      <a:pt x="5" y="1"/>
                    </a:cubicBezTo>
                    <a:cubicBezTo>
                      <a:pt x="4" y="1"/>
                      <a:pt x="2" y="2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Freeform 242"/>
              <p:cNvSpPr>
                <a:spLocks/>
              </p:cNvSpPr>
              <p:nvPr/>
            </p:nvSpPr>
            <p:spPr bwMode="auto">
              <a:xfrm>
                <a:off x="3417888" y="1224189"/>
                <a:ext cx="42863" cy="3175"/>
              </a:xfrm>
              <a:custGeom>
                <a:avLst/>
                <a:gdLst>
                  <a:gd name="T0" fmla="*/ 1 w 11"/>
                  <a:gd name="T1" fmla="*/ 1 h 1"/>
                  <a:gd name="T2" fmla="*/ 11 w 11"/>
                  <a:gd name="T3" fmla="*/ 0 h 1"/>
                  <a:gd name="T4" fmla="*/ 11 w 11"/>
                  <a:gd name="T5" fmla="*/ 0 h 1"/>
                  <a:gd name="T6" fmla="*/ 1 w 11"/>
                  <a:gd name="T7" fmla="*/ 1 h 1"/>
                  <a:gd name="T8" fmla="*/ 1 w 1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">
                    <a:moveTo>
                      <a:pt x="1" y="1"/>
                    </a:moveTo>
                    <a:cubicBezTo>
                      <a:pt x="4" y="1"/>
                      <a:pt x="7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0"/>
                      <a:pt x="4" y="0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243"/>
              <p:cNvSpPr>
                <a:spLocks/>
              </p:cNvSpPr>
              <p:nvPr/>
            </p:nvSpPr>
            <p:spPr bwMode="auto">
              <a:xfrm>
                <a:off x="3422650" y="1235302"/>
                <a:ext cx="38100" cy="7938"/>
              </a:xfrm>
              <a:custGeom>
                <a:avLst/>
                <a:gdLst>
                  <a:gd name="T0" fmla="*/ 1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1 w 10"/>
                  <a:gd name="T7" fmla="*/ 1 h 2"/>
                  <a:gd name="T8" fmla="*/ 1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1" y="2"/>
                    </a:moveTo>
                    <a:cubicBezTo>
                      <a:pt x="4" y="1"/>
                      <a:pt x="6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0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Freeform 244"/>
              <p:cNvSpPr>
                <a:spLocks/>
              </p:cNvSpPr>
              <p:nvPr/>
            </p:nvSpPr>
            <p:spPr bwMode="auto">
              <a:xfrm>
                <a:off x="3417888" y="1249589"/>
                <a:ext cx="34925" cy="7938"/>
              </a:xfrm>
              <a:custGeom>
                <a:avLst/>
                <a:gdLst>
                  <a:gd name="T0" fmla="*/ 1 w 9"/>
                  <a:gd name="T1" fmla="*/ 2 h 2"/>
                  <a:gd name="T2" fmla="*/ 9 w 9"/>
                  <a:gd name="T3" fmla="*/ 1 h 2"/>
                  <a:gd name="T4" fmla="*/ 9 w 9"/>
                  <a:gd name="T5" fmla="*/ 0 h 2"/>
                  <a:gd name="T6" fmla="*/ 1 w 9"/>
                  <a:gd name="T7" fmla="*/ 2 h 2"/>
                  <a:gd name="T8" fmla="*/ 1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1" y="2"/>
                    </a:moveTo>
                    <a:cubicBezTo>
                      <a:pt x="4" y="1"/>
                      <a:pt x="6" y="1"/>
                      <a:pt x="9" y="1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6" y="0"/>
                      <a:pt x="4" y="1"/>
                      <a:pt x="1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Freeform 245"/>
              <p:cNvSpPr>
                <a:spLocks/>
              </p:cNvSpPr>
              <p:nvPr/>
            </p:nvSpPr>
            <p:spPr bwMode="auto">
              <a:xfrm>
                <a:off x="3422650" y="1257527"/>
                <a:ext cx="38100" cy="7938"/>
              </a:xfrm>
              <a:custGeom>
                <a:avLst/>
                <a:gdLst>
                  <a:gd name="T0" fmla="*/ 0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cubicBezTo>
                      <a:pt x="3" y="1"/>
                      <a:pt x="7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Freeform 246"/>
              <p:cNvSpPr>
                <a:spLocks/>
              </p:cNvSpPr>
              <p:nvPr/>
            </p:nvSpPr>
            <p:spPr bwMode="auto">
              <a:xfrm>
                <a:off x="3422650" y="1276577"/>
                <a:ext cx="38100" cy="7938"/>
              </a:xfrm>
              <a:custGeom>
                <a:avLst/>
                <a:gdLst>
                  <a:gd name="T0" fmla="*/ 0 w 10"/>
                  <a:gd name="T1" fmla="*/ 1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1"/>
                    </a:moveTo>
                    <a:cubicBezTo>
                      <a:pt x="3" y="2"/>
                      <a:pt x="6" y="1"/>
                      <a:pt x="9" y="1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Freeform 247"/>
              <p:cNvSpPr>
                <a:spLocks/>
              </p:cNvSpPr>
              <p:nvPr/>
            </p:nvSpPr>
            <p:spPr bwMode="auto">
              <a:xfrm>
                <a:off x="3422650" y="1292452"/>
                <a:ext cx="38100" cy="3175"/>
              </a:xfrm>
              <a:custGeom>
                <a:avLst/>
                <a:gdLst>
                  <a:gd name="T0" fmla="*/ 1 w 10"/>
                  <a:gd name="T1" fmla="*/ 1 h 1"/>
                  <a:gd name="T2" fmla="*/ 10 w 10"/>
                  <a:gd name="T3" fmla="*/ 0 h 1"/>
                  <a:gd name="T4" fmla="*/ 10 w 10"/>
                  <a:gd name="T5" fmla="*/ 0 h 1"/>
                  <a:gd name="T6" fmla="*/ 1 w 10"/>
                  <a:gd name="T7" fmla="*/ 0 h 1"/>
                  <a:gd name="T8" fmla="*/ 1 w 10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">
                    <a:moveTo>
                      <a:pt x="1" y="1"/>
                    </a:moveTo>
                    <a:cubicBezTo>
                      <a:pt x="4" y="1"/>
                      <a:pt x="7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4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Freeform 248"/>
              <p:cNvSpPr>
                <a:spLocks/>
              </p:cNvSpPr>
              <p:nvPr/>
            </p:nvSpPr>
            <p:spPr bwMode="auto">
              <a:xfrm>
                <a:off x="3349625" y="1505177"/>
                <a:ext cx="3175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1 w 1"/>
                  <a:gd name="T7" fmla="*/ 1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249"/>
              <p:cNvSpPr>
                <a:spLocks/>
              </p:cNvSpPr>
              <p:nvPr/>
            </p:nvSpPr>
            <p:spPr bwMode="auto">
              <a:xfrm>
                <a:off x="3352800" y="1505177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2 h 3"/>
                  <a:gd name="T4" fmla="*/ 1 w 1"/>
                  <a:gd name="T5" fmla="*/ 2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250"/>
              <p:cNvSpPr>
                <a:spLocks/>
              </p:cNvSpPr>
              <p:nvPr/>
            </p:nvSpPr>
            <p:spPr bwMode="auto">
              <a:xfrm>
                <a:off x="3360738" y="1502002"/>
                <a:ext cx="3175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3 h 4"/>
                  <a:gd name="T4" fmla="*/ 0 w 1"/>
                  <a:gd name="T5" fmla="*/ 3 h 4"/>
                  <a:gd name="T6" fmla="*/ 0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1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Freeform 251"/>
              <p:cNvSpPr>
                <a:spLocks/>
              </p:cNvSpPr>
              <p:nvPr/>
            </p:nvSpPr>
            <p:spPr bwMode="auto">
              <a:xfrm>
                <a:off x="3363913" y="1502002"/>
                <a:ext cx="4763" cy="14288"/>
              </a:xfrm>
              <a:custGeom>
                <a:avLst/>
                <a:gdLst>
                  <a:gd name="T0" fmla="*/ 1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Freeform 252"/>
              <p:cNvSpPr>
                <a:spLocks/>
              </p:cNvSpPr>
              <p:nvPr/>
            </p:nvSpPr>
            <p:spPr bwMode="auto">
              <a:xfrm>
                <a:off x="3371850" y="1502002"/>
                <a:ext cx="4763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Freeform 253"/>
              <p:cNvSpPr>
                <a:spLocks/>
              </p:cNvSpPr>
              <p:nvPr/>
            </p:nvSpPr>
            <p:spPr bwMode="auto">
              <a:xfrm>
                <a:off x="3376613" y="1505177"/>
                <a:ext cx="3175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254"/>
              <p:cNvSpPr>
                <a:spLocks/>
              </p:cNvSpPr>
              <p:nvPr/>
            </p:nvSpPr>
            <p:spPr bwMode="auto">
              <a:xfrm>
                <a:off x="3379788" y="1505177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255"/>
              <p:cNvSpPr>
                <a:spLocks/>
              </p:cNvSpPr>
              <p:nvPr/>
            </p:nvSpPr>
            <p:spPr bwMode="auto">
              <a:xfrm>
                <a:off x="3384550" y="1505177"/>
                <a:ext cx="6350" cy="15875"/>
              </a:xfrm>
              <a:custGeom>
                <a:avLst/>
                <a:gdLst>
                  <a:gd name="T0" fmla="*/ 1 w 2"/>
                  <a:gd name="T1" fmla="*/ 1 h 4"/>
                  <a:gd name="T2" fmla="*/ 0 w 2"/>
                  <a:gd name="T3" fmla="*/ 3 h 4"/>
                  <a:gd name="T4" fmla="*/ 1 w 2"/>
                  <a:gd name="T5" fmla="*/ 3 h 4"/>
                  <a:gd name="T6" fmla="*/ 1 w 2"/>
                  <a:gd name="T7" fmla="*/ 0 h 4"/>
                  <a:gd name="T8" fmla="*/ 1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1"/>
                    </a:moveTo>
                    <a:cubicBezTo>
                      <a:pt x="1" y="1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3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Freeform 256"/>
              <p:cNvSpPr>
                <a:spLocks/>
              </p:cNvSpPr>
              <p:nvPr/>
            </p:nvSpPr>
            <p:spPr bwMode="auto">
              <a:xfrm>
                <a:off x="3387725" y="1505177"/>
                <a:ext cx="3175" cy="15875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3 h 4"/>
                  <a:gd name="T6" fmla="*/ 1 w 1"/>
                  <a:gd name="T7" fmla="*/ 0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257"/>
              <p:cNvSpPr>
                <a:spLocks/>
              </p:cNvSpPr>
              <p:nvPr/>
            </p:nvSpPr>
            <p:spPr bwMode="auto">
              <a:xfrm>
                <a:off x="3395663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258"/>
              <p:cNvSpPr>
                <a:spLocks/>
              </p:cNvSpPr>
              <p:nvPr/>
            </p:nvSpPr>
            <p:spPr bwMode="auto">
              <a:xfrm>
                <a:off x="3403600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259"/>
              <p:cNvSpPr>
                <a:spLocks/>
              </p:cNvSpPr>
              <p:nvPr/>
            </p:nvSpPr>
            <p:spPr bwMode="auto">
              <a:xfrm>
                <a:off x="3411538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Freeform 260"/>
              <p:cNvSpPr>
                <a:spLocks/>
              </p:cNvSpPr>
              <p:nvPr/>
            </p:nvSpPr>
            <p:spPr bwMode="auto">
              <a:xfrm>
                <a:off x="3417888" y="1505177"/>
                <a:ext cx="0" cy="15875"/>
              </a:xfrm>
              <a:custGeom>
                <a:avLst/>
                <a:gdLst>
                  <a:gd name="T0" fmla="*/ 0 h 4"/>
                  <a:gd name="T1" fmla="*/ 3 h 4"/>
                  <a:gd name="T2" fmla="*/ 3 h 4"/>
                  <a:gd name="T3" fmla="*/ 0 h 4"/>
                  <a:gd name="T4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Freeform 261"/>
              <p:cNvSpPr>
                <a:spLocks/>
              </p:cNvSpPr>
              <p:nvPr/>
            </p:nvSpPr>
            <p:spPr bwMode="auto">
              <a:xfrm>
                <a:off x="3422650" y="1505177"/>
                <a:ext cx="3175" cy="15875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Freeform 262"/>
              <p:cNvSpPr>
                <a:spLocks/>
              </p:cNvSpPr>
              <p:nvPr/>
            </p:nvSpPr>
            <p:spPr bwMode="auto">
              <a:xfrm>
                <a:off x="3430588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263"/>
              <p:cNvSpPr>
                <a:spLocks/>
              </p:cNvSpPr>
              <p:nvPr/>
            </p:nvSpPr>
            <p:spPr bwMode="auto">
              <a:xfrm>
                <a:off x="3438525" y="1505177"/>
                <a:ext cx="3175" cy="15875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Freeform 264"/>
              <p:cNvSpPr>
                <a:spLocks/>
              </p:cNvSpPr>
              <p:nvPr/>
            </p:nvSpPr>
            <p:spPr bwMode="auto">
              <a:xfrm>
                <a:off x="3441700" y="1502002"/>
                <a:ext cx="3175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4 h 5"/>
                  <a:gd name="T4" fmla="*/ 1 w 1"/>
                  <a:gd name="T5" fmla="*/ 4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1" y="5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Freeform 265"/>
              <p:cNvSpPr>
                <a:spLocks/>
              </p:cNvSpPr>
              <p:nvPr/>
            </p:nvSpPr>
            <p:spPr bwMode="auto">
              <a:xfrm>
                <a:off x="3444875" y="1505177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Freeform 266"/>
              <p:cNvSpPr>
                <a:spLocks/>
              </p:cNvSpPr>
              <p:nvPr/>
            </p:nvSpPr>
            <p:spPr bwMode="auto">
              <a:xfrm>
                <a:off x="3452813" y="1502002"/>
                <a:ext cx="4763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Freeform 267"/>
              <p:cNvSpPr>
                <a:spLocks/>
              </p:cNvSpPr>
              <p:nvPr/>
            </p:nvSpPr>
            <p:spPr bwMode="auto">
              <a:xfrm>
                <a:off x="3460750" y="1505177"/>
                <a:ext cx="4763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1 w 1"/>
                  <a:gd name="T5" fmla="*/ 3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268"/>
              <p:cNvSpPr>
                <a:spLocks/>
              </p:cNvSpPr>
              <p:nvPr/>
            </p:nvSpPr>
            <p:spPr bwMode="auto">
              <a:xfrm>
                <a:off x="3468688" y="1502002"/>
                <a:ext cx="3175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Freeform 269"/>
              <p:cNvSpPr>
                <a:spLocks/>
              </p:cNvSpPr>
              <p:nvPr/>
            </p:nvSpPr>
            <p:spPr bwMode="auto">
              <a:xfrm>
                <a:off x="3476625" y="1502002"/>
                <a:ext cx="3175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4 h 5"/>
                  <a:gd name="T4" fmla="*/ 0 w 1"/>
                  <a:gd name="T5" fmla="*/ 4 h 5"/>
                  <a:gd name="T6" fmla="*/ 0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Freeform 270"/>
              <p:cNvSpPr>
                <a:spLocks/>
              </p:cNvSpPr>
              <p:nvPr/>
            </p:nvSpPr>
            <p:spPr bwMode="auto">
              <a:xfrm>
                <a:off x="3484563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0 w 1"/>
                  <a:gd name="T5" fmla="*/ 3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Freeform 271"/>
              <p:cNvSpPr>
                <a:spLocks/>
              </p:cNvSpPr>
              <p:nvPr/>
            </p:nvSpPr>
            <p:spPr bwMode="auto">
              <a:xfrm>
                <a:off x="3487738" y="1502002"/>
                <a:ext cx="7938" cy="19050"/>
              </a:xfrm>
              <a:custGeom>
                <a:avLst/>
                <a:gdLst>
                  <a:gd name="T0" fmla="*/ 1 w 2"/>
                  <a:gd name="T1" fmla="*/ 1 h 5"/>
                  <a:gd name="T2" fmla="*/ 1 w 2"/>
                  <a:gd name="T3" fmla="*/ 4 h 5"/>
                  <a:gd name="T4" fmla="*/ 2 w 2"/>
                  <a:gd name="T5" fmla="*/ 4 h 5"/>
                  <a:gd name="T6" fmla="*/ 1 w 2"/>
                  <a:gd name="T7" fmla="*/ 1 h 5"/>
                  <a:gd name="T8" fmla="*/ 1 w 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Freeform 272"/>
              <p:cNvSpPr>
                <a:spLocks/>
              </p:cNvSpPr>
              <p:nvPr/>
            </p:nvSpPr>
            <p:spPr bwMode="auto">
              <a:xfrm>
                <a:off x="3498850" y="1502002"/>
                <a:ext cx="0" cy="19050"/>
              </a:xfrm>
              <a:custGeom>
                <a:avLst/>
                <a:gdLst>
                  <a:gd name="T0" fmla="*/ 1 h 5"/>
                  <a:gd name="T1" fmla="*/ 4 h 5"/>
                  <a:gd name="T2" fmla="*/ 4 h 5"/>
                  <a:gd name="T3" fmla="*/ 1 h 5"/>
                  <a:gd name="T4" fmla="*/ 1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273"/>
              <p:cNvSpPr>
                <a:spLocks/>
              </p:cNvSpPr>
              <p:nvPr/>
            </p:nvSpPr>
            <p:spPr bwMode="auto">
              <a:xfrm>
                <a:off x="3506788" y="1502002"/>
                <a:ext cx="0" cy="19050"/>
              </a:xfrm>
              <a:custGeom>
                <a:avLst/>
                <a:gdLst>
                  <a:gd name="T0" fmla="*/ 1 h 5"/>
                  <a:gd name="T1" fmla="*/ 4 h 5"/>
                  <a:gd name="T2" fmla="*/ 4 h 5"/>
                  <a:gd name="T3" fmla="*/ 1 h 5"/>
                  <a:gd name="T4" fmla="*/ 1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274"/>
              <p:cNvSpPr>
                <a:spLocks/>
              </p:cNvSpPr>
              <p:nvPr/>
            </p:nvSpPr>
            <p:spPr bwMode="auto">
              <a:xfrm>
                <a:off x="3511550" y="1502002"/>
                <a:ext cx="3175" cy="14288"/>
              </a:xfrm>
              <a:custGeom>
                <a:avLst/>
                <a:gdLst>
                  <a:gd name="T0" fmla="*/ 1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275"/>
              <p:cNvSpPr>
                <a:spLocks/>
              </p:cNvSpPr>
              <p:nvPr/>
            </p:nvSpPr>
            <p:spPr bwMode="auto">
              <a:xfrm>
                <a:off x="3519488" y="1497239"/>
                <a:ext cx="3175" cy="19050"/>
              </a:xfrm>
              <a:custGeom>
                <a:avLst/>
                <a:gdLst>
                  <a:gd name="T0" fmla="*/ 1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1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1"/>
                    </a:moveTo>
                    <a:cubicBezTo>
                      <a:pt x="1" y="2"/>
                      <a:pt x="1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276"/>
              <p:cNvSpPr>
                <a:spLocks/>
              </p:cNvSpPr>
              <p:nvPr/>
            </p:nvSpPr>
            <p:spPr bwMode="auto">
              <a:xfrm>
                <a:off x="3525838" y="1497239"/>
                <a:ext cx="4763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Freeform 277"/>
              <p:cNvSpPr>
                <a:spLocks/>
              </p:cNvSpPr>
              <p:nvPr/>
            </p:nvSpPr>
            <p:spPr bwMode="auto">
              <a:xfrm>
                <a:off x="3533775" y="1497239"/>
                <a:ext cx="4763" cy="190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0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278"/>
              <p:cNvSpPr>
                <a:spLocks/>
              </p:cNvSpPr>
              <p:nvPr/>
            </p:nvSpPr>
            <p:spPr bwMode="auto">
              <a:xfrm>
                <a:off x="3546475" y="1497239"/>
                <a:ext cx="3175" cy="190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279"/>
              <p:cNvSpPr>
                <a:spLocks/>
              </p:cNvSpPr>
              <p:nvPr/>
            </p:nvSpPr>
            <p:spPr bwMode="auto">
              <a:xfrm>
                <a:off x="3557588" y="1497239"/>
                <a:ext cx="0" cy="19050"/>
              </a:xfrm>
              <a:custGeom>
                <a:avLst/>
                <a:gdLst>
                  <a:gd name="T0" fmla="*/ 0 h 5"/>
                  <a:gd name="T1" fmla="*/ 5 h 5"/>
                  <a:gd name="T2" fmla="*/ 5 h 5"/>
                  <a:gd name="T3" fmla="*/ 0 h 5"/>
                  <a:gd name="T4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Freeform 280"/>
              <p:cNvSpPr>
                <a:spLocks/>
              </p:cNvSpPr>
              <p:nvPr/>
            </p:nvSpPr>
            <p:spPr bwMode="auto">
              <a:xfrm>
                <a:off x="3560763" y="1497239"/>
                <a:ext cx="7938" cy="19050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5 h 5"/>
                  <a:gd name="T4" fmla="*/ 1 w 2"/>
                  <a:gd name="T5" fmla="*/ 5 h 5"/>
                  <a:gd name="T6" fmla="*/ 2 w 2"/>
                  <a:gd name="T7" fmla="*/ 1 h 5"/>
                  <a:gd name="T8" fmla="*/ 1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1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281"/>
              <p:cNvSpPr>
                <a:spLocks/>
              </p:cNvSpPr>
              <p:nvPr/>
            </p:nvSpPr>
            <p:spPr bwMode="auto">
              <a:xfrm>
                <a:off x="3573463" y="1494064"/>
                <a:ext cx="6350" cy="22225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5 h 6"/>
                  <a:gd name="T4" fmla="*/ 1 w 2"/>
                  <a:gd name="T5" fmla="*/ 5 h 6"/>
                  <a:gd name="T6" fmla="*/ 2 w 2"/>
                  <a:gd name="T7" fmla="*/ 1 h 6"/>
                  <a:gd name="T8" fmla="*/ 1 w 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cubicBezTo>
                      <a:pt x="1" y="2"/>
                      <a:pt x="0" y="4"/>
                      <a:pt x="0" y="5"/>
                    </a:cubicBezTo>
                    <a:cubicBezTo>
                      <a:pt x="0" y="6"/>
                      <a:pt x="0" y="6"/>
                      <a:pt x="1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Freeform 282"/>
              <p:cNvSpPr>
                <a:spLocks/>
              </p:cNvSpPr>
              <p:nvPr/>
            </p:nvSpPr>
            <p:spPr bwMode="auto">
              <a:xfrm>
                <a:off x="3576638" y="1497239"/>
                <a:ext cx="7938" cy="19050"/>
              </a:xfrm>
              <a:custGeom>
                <a:avLst/>
                <a:gdLst>
                  <a:gd name="T0" fmla="*/ 2 w 2"/>
                  <a:gd name="T1" fmla="*/ 1 h 5"/>
                  <a:gd name="T2" fmla="*/ 2 w 2"/>
                  <a:gd name="T3" fmla="*/ 0 h 5"/>
                  <a:gd name="T4" fmla="*/ 2 w 2"/>
                  <a:gd name="T5" fmla="*/ 0 h 5"/>
                  <a:gd name="T6" fmla="*/ 1 w 2"/>
                  <a:gd name="T7" fmla="*/ 5 h 5"/>
                  <a:gd name="T8" fmla="*/ 1 w 2"/>
                  <a:gd name="T9" fmla="*/ 5 h 5"/>
                  <a:gd name="T10" fmla="*/ 2 w 2"/>
                  <a:gd name="T11" fmla="*/ 0 h 5"/>
                  <a:gd name="T12" fmla="*/ 2 w 2"/>
                  <a:gd name="T13" fmla="*/ 0 h 5"/>
                  <a:gd name="T14" fmla="*/ 1 w 2"/>
                  <a:gd name="T15" fmla="*/ 0 h 5"/>
                  <a:gd name="T16" fmla="*/ 2 w 2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2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283"/>
              <p:cNvSpPr>
                <a:spLocks/>
              </p:cNvSpPr>
              <p:nvPr/>
            </p:nvSpPr>
            <p:spPr bwMode="auto">
              <a:xfrm>
                <a:off x="3587750" y="1497239"/>
                <a:ext cx="4763" cy="190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0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284"/>
              <p:cNvSpPr>
                <a:spLocks/>
              </p:cNvSpPr>
              <p:nvPr/>
            </p:nvSpPr>
            <p:spPr bwMode="auto">
              <a:xfrm>
                <a:off x="3595688" y="1497239"/>
                <a:ext cx="7938" cy="1587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1 w 2"/>
                  <a:gd name="T5" fmla="*/ 4 h 4"/>
                  <a:gd name="T6" fmla="*/ 2 w 2"/>
                  <a:gd name="T7" fmla="*/ 0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Freeform 285"/>
              <p:cNvSpPr>
                <a:spLocks/>
              </p:cNvSpPr>
              <p:nvPr/>
            </p:nvSpPr>
            <p:spPr bwMode="auto">
              <a:xfrm>
                <a:off x="3627438" y="1494064"/>
                <a:ext cx="6350" cy="19050"/>
              </a:xfrm>
              <a:custGeom>
                <a:avLst/>
                <a:gdLst>
                  <a:gd name="T0" fmla="*/ 2 w 2"/>
                  <a:gd name="T1" fmla="*/ 1 h 5"/>
                  <a:gd name="T2" fmla="*/ 0 w 2"/>
                  <a:gd name="T3" fmla="*/ 5 h 5"/>
                  <a:gd name="T4" fmla="*/ 0 w 2"/>
                  <a:gd name="T5" fmla="*/ 5 h 5"/>
                  <a:gd name="T6" fmla="*/ 2 w 2"/>
                  <a:gd name="T7" fmla="*/ 1 h 5"/>
                  <a:gd name="T8" fmla="*/ 2 w 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cubicBezTo>
                      <a:pt x="1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1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Freeform 286"/>
              <p:cNvSpPr>
                <a:spLocks/>
              </p:cNvSpPr>
              <p:nvPr/>
            </p:nvSpPr>
            <p:spPr bwMode="auto">
              <a:xfrm>
                <a:off x="3633788" y="1497239"/>
                <a:ext cx="7938" cy="1587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0 w 2"/>
                  <a:gd name="T5" fmla="*/ 4 h 4"/>
                  <a:gd name="T6" fmla="*/ 2 w 2"/>
                  <a:gd name="T7" fmla="*/ 1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Freeform 287"/>
              <p:cNvSpPr>
                <a:spLocks/>
              </p:cNvSpPr>
              <p:nvPr/>
            </p:nvSpPr>
            <p:spPr bwMode="auto">
              <a:xfrm>
                <a:off x="3638550" y="1494064"/>
                <a:ext cx="11113" cy="19050"/>
              </a:xfrm>
              <a:custGeom>
                <a:avLst/>
                <a:gdLst>
                  <a:gd name="T0" fmla="*/ 3 w 3"/>
                  <a:gd name="T1" fmla="*/ 1 h 5"/>
                  <a:gd name="T2" fmla="*/ 0 w 3"/>
                  <a:gd name="T3" fmla="*/ 4 h 5"/>
                  <a:gd name="T4" fmla="*/ 0 w 3"/>
                  <a:gd name="T5" fmla="*/ 5 h 5"/>
                  <a:gd name="T6" fmla="*/ 3 w 3"/>
                  <a:gd name="T7" fmla="*/ 1 h 5"/>
                  <a:gd name="T8" fmla="*/ 3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2"/>
                      <a:pt x="1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1" y="3"/>
                      <a:pt x="2" y="2"/>
                      <a:pt x="3" y="1"/>
                    </a:cubicBezTo>
                    <a:cubicBezTo>
                      <a:pt x="3" y="1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Freeform 288"/>
              <p:cNvSpPr>
                <a:spLocks/>
              </p:cNvSpPr>
              <p:nvPr/>
            </p:nvSpPr>
            <p:spPr bwMode="auto">
              <a:xfrm>
                <a:off x="3606800" y="1494064"/>
                <a:ext cx="7938" cy="19050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5 h 5"/>
                  <a:gd name="T4" fmla="*/ 1 w 2"/>
                  <a:gd name="T5" fmla="*/ 5 h 5"/>
                  <a:gd name="T6" fmla="*/ 2 w 2"/>
                  <a:gd name="T7" fmla="*/ 1 h 5"/>
                  <a:gd name="T8" fmla="*/ 1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Freeform 289"/>
              <p:cNvSpPr>
                <a:spLocks/>
              </p:cNvSpPr>
              <p:nvPr/>
            </p:nvSpPr>
            <p:spPr bwMode="auto">
              <a:xfrm>
                <a:off x="3614738" y="1494064"/>
                <a:ext cx="12700" cy="15875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4 h 4"/>
                  <a:gd name="T4" fmla="*/ 1 w 3"/>
                  <a:gd name="T5" fmla="*/ 4 h 4"/>
                  <a:gd name="T6" fmla="*/ 2 w 3"/>
                  <a:gd name="T7" fmla="*/ 1 h 4"/>
                  <a:gd name="T8" fmla="*/ 2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1" y="2"/>
                      <a:pt x="1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2" y="2"/>
                      <a:pt x="2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0" name="组合 139"/>
            <p:cNvGrpSpPr/>
            <p:nvPr/>
          </p:nvGrpSpPr>
          <p:grpSpPr>
            <a:xfrm>
              <a:off x="3476691" y="3683565"/>
              <a:ext cx="484188" cy="688975"/>
              <a:chOff x="5859463" y="3086100"/>
              <a:chExt cx="484188" cy="688975"/>
            </a:xfrm>
            <a:solidFill>
              <a:schemeClr val="bg1"/>
            </a:solidFill>
          </p:grpSpPr>
          <p:sp>
            <p:nvSpPr>
              <p:cNvPr id="141" name="Freeform 293"/>
              <p:cNvSpPr>
                <a:spLocks/>
              </p:cNvSpPr>
              <p:nvPr/>
            </p:nvSpPr>
            <p:spPr bwMode="auto">
              <a:xfrm>
                <a:off x="6129338" y="3108325"/>
                <a:ext cx="22225" cy="7938"/>
              </a:xfrm>
              <a:custGeom>
                <a:avLst/>
                <a:gdLst>
                  <a:gd name="T0" fmla="*/ 0 w 6"/>
                  <a:gd name="T1" fmla="*/ 2 h 2"/>
                  <a:gd name="T2" fmla="*/ 5 w 6"/>
                  <a:gd name="T3" fmla="*/ 1 h 2"/>
                  <a:gd name="T4" fmla="*/ 5 w 6"/>
                  <a:gd name="T5" fmla="*/ 0 h 2"/>
                  <a:gd name="T6" fmla="*/ 0 w 6"/>
                  <a:gd name="T7" fmla="*/ 1 h 2"/>
                  <a:gd name="T8" fmla="*/ 0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2" y="2"/>
                      <a:pt x="4" y="2"/>
                      <a:pt x="5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Freeform 294"/>
              <p:cNvSpPr>
                <a:spLocks/>
              </p:cNvSpPr>
              <p:nvPr/>
            </p:nvSpPr>
            <p:spPr bwMode="auto">
              <a:xfrm>
                <a:off x="6129338" y="3116263"/>
                <a:ext cx="19050" cy="4763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1 h 1"/>
                  <a:gd name="T4" fmla="*/ 5 w 5"/>
                  <a:gd name="T5" fmla="*/ 0 h 1"/>
                  <a:gd name="T6" fmla="*/ 0 w 5"/>
                  <a:gd name="T7" fmla="*/ 0 h 1"/>
                  <a:gd name="T8" fmla="*/ 0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2" y="1"/>
                      <a:pt x="3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Freeform 295"/>
              <p:cNvSpPr>
                <a:spLocks/>
              </p:cNvSpPr>
              <p:nvPr/>
            </p:nvSpPr>
            <p:spPr bwMode="auto">
              <a:xfrm>
                <a:off x="6129338" y="3121025"/>
                <a:ext cx="22225" cy="6350"/>
              </a:xfrm>
              <a:custGeom>
                <a:avLst/>
                <a:gdLst>
                  <a:gd name="T0" fmla="*/ 1 w 6"/>
                  <a:gd name="T1" fmla="*/ 2 h 2"/>
                  <a:gd name="T2" fmla="*/ 5 w 6"/>
                  <a:gd name="T3" fmla="*/ 1 h 2"/>
                  <a:gd name="T4" fmla="*/ 5 w 6"/>
                  <a:gd name="T5" fmla="*/ 0 h 2"/>
                  <a:gd name="T6" fmla="*/ 1 w 6"/>
                  <a:gd name="T7" fmla="*/ 1 h 2"/>
                  <a:gd name="T8" fmla="*/ 1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2"/>
                    </a:moveTo>
                    <a:cubicBezTo>
                      <a:pt x="2" y="2"/>
                      <a:pt x="4" y="2"/>
                      <a:pt x="5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Freeform 296"/>
              <p:cNvSpPr>
                <a:spLocks/>
              </p:cNvSpPr>
              <p:nvPr/>
            </p:nvSpPr>
            <p:spPr bwMode="auto">
              <a:xfrm>
                <a:off x="6129338" y="3127375"/>
                <a:ext cx="19050" cy="7938"/>
              </a:xfrm>
              <a:custGeom>
                <a:avLst/>
                <a:gdLst>
                  <a:gd name="T0" fmla="*/ 1 w 5"/>
                  <a:gd name="T1" fmla="*/ 1 h 2"/>
                  <a:gd name="T2" fmla="*/ 5 w 5"/>
                  <a:gd name="T3" fmla="*/ 1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1"/>
                    </a:moveTo>
                    <a:cubicBezTo>
                      <a:pt x="2" y="2"/>
                      <a:pt x="3" y="2"/>
                      <a:pt x="5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Freeform 297"/>
              <p:cNvSpPr>
                <a:spLocks/>
              </p:cNvSpPr>
              <p:nvPr/>
            </p:nvSpPr>
            <p:spPr bwMode="auto">
              <a:xfrm>
                <a:off x="6124576" y="3132138"/>
                <a:ext cx="23813" cy="7938"/>
              </a:xfrm>
              <a:custGeom>
                <a:avLst/>
                <a:gdLst>
                  <a:gd name="T0" fmla="*/ 1 w 6"/>
                  <a:gd name="T1" fmla="*/ 2 h 2"/>
                  <a:gd name="T2" fmla="*/ 5 w 6"/>
                  <a:gd name="T3" fmla="*/ 2 h 2"/>
                  <a:gd name="T4" fmla="*/ 5 w 6"/>
                  <a:gd name="T5" fmla="*/ 1 h 2"/>
                  <a:gd name="T6" fmla="*/ 1 w 6"/>
                  <a:gd name="T7" fmla="*/ 1 h 2"/>
                  <a:gd name="T8" fmla="*/ 1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2"/>
                    </a:moveTo>
                    <a:cubicBezTo>
                      <a:pt x="2" y="2"/>
                      <a:pt x="4" y="2"/>
                      <a:pt x="5" y="2"/>
                    </a:cubicBezTo>
                    <a:cubicBezTo>
                      <a:pt x="6" y="2"/>
                      <a:pt x="5" y="0"/>
                      <a:pt x="5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Freeform 298"/>
              <p:cNvSpPr>
                <a:spLocks/>
              </p:cNvSpPr>
              <p:nvPr/>
            </p:nvSpPr>
            <p:spPr bwMode="auto">
              <a:xfrm>
                <a:off x="6124576" y="3140075"/>
                <a:ext cx="23813" cy="6350"/>
              </a:xfrm>
              <a:custGeom>
                <a:avLst/>
                <a:gdLst>
                  <a:gd name="T0" fmla="*/ 1 w 6"/>
                  <a:gd name="T1" fmla="*/ 2 h 2"/>
                  <a:gd name="T2" fmla="*/ 5 w 6"/>
                  <a:gd name="T3" fmla="*/ 2 h 2"/>
                  <a:gd name="T4" fmla="*/ 5 w 6"/>
                  <a:gd name="T5" fmla="*/ 1 h 2"/>
                  <a:gd name="T6" fmla="*/ 1 w 6"/>
                  <a:gd name="T7" fmla="*/ 1 h 2"/>
                  <a:gd name="T8" fmla="*/ 1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2"/>
                    </a:moveTo>
                    <a:cubicBezTo>
                      <a:pt x="2" y="2"/>
                      <a:pt x="4" y="2"/>
                      <a:pt x="5" y="2"/>
                    </a:cubicBezTo>
                    <a:cubicBezTo>
                      <a:pt x="6" y="2"/>
                      <a:pt x="6" y="0"/>
                      <a:pt x="5" y="1"/>
                    </a:cubicBezTo>
                    <a:cubicBezTo>
                      <a:pt x="4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Freeform 299"/>
              <p:cNvSpPr>
                <a:spLocks/>
              </p:cNvSpPr>
              <p:nvPr/>
            </p:nvSpPr>
            <p:spPr bwMode="auto">
              <a:xfrm>
                <a:off x="6129338" y="3146425"/>
                <a:ext cx="19050" cy="7938"/>
              </a:xfrm>
              <a:custGeom>
                <a:avLst/>
                <a:gdLst>
                  <a:gd name="T0" fmla="*/ 1 w 5"/>
                  <a:gd name="T1" fmla="*/ 2 h 2"/>
                  <a:gd name="T2" fmla="*/ 4 w 5"/>
                  <a:gd name="T3" fmla="*/ 2 h 2"/>
                  <a:gd name="T4" fmla="*/ 3 w 5"/>
                  <a:gd name="T5" fmla="*/ 1 h 2"/>
                  <a:gd name="T6" fmla="*/ 1 w 5"/>
                  <a:gd name="T7" fmla="*/ 1 h 2"/>
                  <a:gd name="T8" fmla="*/ 1 w 5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5" y="2"/>
                      <a:pt x="4" y="0"/>
                      <a:pt x="3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300"/>
              <p:cNvSpPr>
                <a:spLocks/>
              </p:cNvSpPr>
              <p:nvPr/>
            </p:nvSpPr>
            <p:spPr bwMode="auto">
              <a:xfrm>
                <a:off x="6051551" y="3165475"/>
                <a:ext cx="169863" cy="157163"/>
              </a:xfrm>
              <a:custGeom>
                <a:avLst/>
                <a:gdLst>
                  <a:gd name="T0" fmla="*/ 13 w 44"/>
                  <a:gd name="T1" fmla="*/ 2 h 41"/>
                  <a:gd name="T2" fmla="*/ 5 w 44"/>
                  <a:gd name="T3" fmla="*/ 29 h 41"/>
                  <a:gd name="T4" fmla="*/ 33 w 44"/>
                  <a:gd name="T5" fmla="*/ 37 h 41"/>
                  <a:gd name="T6" fmla="*/ 41 w 44"/>
                  <a:gd name="T7" fmla="*/ 13 h 41"/>
                  <a:gd name="T8" fmla="*/ 14 w 44"/>
                  <a:gd name="T9" fmla="*/ 2 h 41"/>
                  <a:gd name="T10" fmla="*/ 14 w 44"/>
                  <a:gd name="T11" fmla="*/ 4 h 41"/>
                  <a:gd name="T12" fmla="*/ 36 w 44"/>
                  <a:gd name="T13" fmla="*/ 7 h 41"/>
                  <a:gd name="T14" fmla="*/ 34 w 44"/>
                  <a:gd name="T15" fmla="*/ 35 h 41"/>
                  <a:gd name="T16" fmla="*/ 9 w 44"/>
                  <a:gd name="T17" fmla="*/ 32 h 41"/>
                  <a:gd name="T18" fmla="*/ 14 w 44"/>
                  <a:gd name="T19" fmla="*/ 4 h 41"/>
                  <a:gd name="T20" fmla="*/ 13 w 44"/>
                  <a:gd name="T21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1">
                    <a:moveTo>
                      <a:pt x="13" y="2"/>
                    </a:moveTo>
                    <a:cubicBezTo>
                      <a:pt x="4" y="6"/>
                      <a:pt x="0" y="20"/>
                      <a:pt x="5" y="29"/>
                    </a:cubicBezTo>
                    <a:cubicBezTo>
                      <a:pt x="10" y="39"/>
                      <a:pt x="23" y="41"/>
                      <a:pt x="33" y="37"/>
                    </a:cubicBezTo>
                    <a:cubicBezTo>
                      <a:pt x="43" y="34"/>
                      <a:pt x="44" y="22"/>
                      <a:pt x="41" y="13"/>
                    </a:cubicBezTo>
                    <a:cubicBezTo>
                      <a:pt x="38" y="0"/>
                      <a:pt x="24" y="1"/>
                      <a:pt x="14" y="2"/>
                    </a:cubicBezTo>
                    <a:cubicBezTo>
                      <a:pt x="12" y="2"/>
                      <a:pt x="12" y="4"/>
                      <a:pt x="14" y="4"/>
                    </a:cubicBezTo>
                    <a:cubicBezTo>
                      <a:pt x="21" y="3"/>
                      <a:pt x="31" y="2"/>
                      <a:pt x="36" y="7"/>
                    </a:cubicBezTo>
                    <a:cubicBezTo>
                      <a:pt x="44" y="14"/>
                      <a:pt x="42" y="30"/>
                      <a:pt x="34" y="35"/>
                    </a:cubicBezTo>
                    <a:cubicBezTo>
                      <a:pt x="26" y="39"/>
                      <a:pt x="15" y="38"/>
                      <a:pt x="9" y="32"/>
                    </a:cubicBezTo>
                    <a:cubicBezTo>
                      <a:pt x="0" y="25"/>
                      <a:pt x="4" y="8"/>
                      <a:pt x="14" y="4"/>
                    </a:cubicBezTo>
                    <a:cubicBezTo>
                      <a:pt x="15" y="3"/>
                      <a:pt x="14" y="2"/>
                      <a:pt x="13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301"/>
              <p:cNvSpPr>
                <a:spLocks/>
              </p:cNvSpPr>
              <p:nvPr/>
            </p:nvSpPr>
            <p:spPr bwMode="auto">
              <a:xfrm>
                <a:off x="6121401" y="3086100"/>
                <a:ext cx="60325" cy="92075"/>
              </a:xfrm>
              <a:custGeom>
                <a:avLst/>
                <a:gdLst>
                  <a:gd name="T0" fmla="*/ 2 w 16"/>
                  <a:gd name="T1" fmla="*/ 22 h 24"/>
                  <a:gd name="T2" fmla="*/ 3 w 16"/>
                  <a:gd name="T3" fmla="*/ 1 h 24"/>
                  <a:gd name="T4" fmla="*/ 2 w 16"/>
                  <a:gd name="T5" fmla="*/ 2 h 24"/>
                  <a:gd name="T6" fmla="*/ 14 w 16"/>
                  <a:gd name="T7" fmla="*/ 3 h 24"/>
                  <a:gd name="T8" fmla="*/ 13 w 16"/>
                  <a:gd name="T9" fmla="*/ 2 h 24"/>
                  <a:gd name="T10" fmla="*/ 12 w 16"/>
                  <a:gd name="T11" fmla="*/ 23 h 24"/>
                  <a:gd name="T12" fmla="*/ 14 w 16"/>
                  <a:gd name="T13" fmla="*/ 23 h 24"/>
                  <a:gd name="T14" fmla="*/ 15 w 16"/>
                  <a:gd name="T15" fmla="*/ 2 h 24"/>
                  <a:gd name="T16" fmla="*/ 14 w 16"/>
                  <a:gd name="T17" fmla="*/ 1 h 24"/>
                  <a:gd name="T18" fmla="*/ 2 w 16"/>
                  <a:gd name="T19" fmla="*/ 0 h 24"/>
                  <a:gd name="T20" fmla="*/ 1 w 16"/>
                  <a:gd name="T21" fmla="*/ 1 h 24"/>
                  <a:gd name="T22" fmla="*/ 0 w 16"/>
                  <a:gd name="T23" fmla="*/ 22 h 24"/>
                  <a:gd name="T24" fmla="*/ 2 w 16"/>
                  <a:gd name="T25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24">
                    <a:moveTo>
                      <a:pt x="2" y="22"/>
                    </a:moveTo>
                    <a:cubicBezTo>
                      <a:pt x="4" y="15"/>
                      <a:pt x="3" y="8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6" y="2"/>
                      <a:pt x="10" y="3"/>
                      <a:pt x="14" y="3"/>
                    </a:cubicBezTo>
                    <a:cubicBezTo>
                      <a:pt x="14" y="3"/>
                      <a:pt x="13" y="2"/>
                      <a:pt x="13" y="2"/>
                    </a:cubicBezTo>
                    <a:cubicBezTo>
                      <a:pt x="14" y="9"/>
                      <a:pt x="12" y="16"/>
                      <a:pt x="12" y="23"/>
                    </a:cubicBezTo>
                    <a:cubicBezTo>
                      <a:pt x="12" y="24"/>
                      <a:pt x="14" y="24"/>
                      <a:pt x="14" y="23"/>
                    </a:cubicBezTo>
                    <a:cubicBezTo>
                      <a:pt x="14" y="16"/>
                      <a:pt x="16" y="9"/>
                      <a:pt x="15" y="2"/>
                    </a:cubicBezTo>
                    <a:cubicBezTo>
                      <a:pt x="15" y="2"/>
                      <a:pt x="14" y="1"/>
                      <a:pt x="14" y="1"/>
                    </a:cubicBezTo>
                    <a:cubicBezTo>
                      <a:pt x="10" y="1"/>
                      <a:pt x="6" y="1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8"/>
                      <a:pt x="2" y="15"/>
                      <a:pt x="0" y="22"/>
                    </a:cubicBezTo>
                    <a:cubicBezTo>
                      <a:pt x="0" y="23"/>
                      <a:pt x="1" y="23"/>
                      <a:pt x="2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Freeform 302"/>
              <p:cNvSpPr>
                <a:spLocks/>
              </p:cNvSpPr>
              <p:nvPr/>
            </p:nvSpPr>
            <p:spPr bwMode="auto">
              <a:xfrm>
                <a:off x="5886451" y="3287713"/>
                <a:ext cx="246063" cy="449263"/>
              </a:xfrm>
              <a:custGeom>
                <a:avLst/>
                <a:gdLst>
                  <a:gd name="T0" fmla="*/ 50 w 64"/>
                  <a:gd name="T1" fmla="*/ 1 h 118"/>
                  <a:gd name="T2" fmla="*/ 41 w 64"/>
                  <a:gd name="T3" fmla="*/ 19 h 118"/>
                  <a:gd name="T4" fmla="*/ 32 w 64"/>
                  <a:gd name="T5" fmla="*/ 39 h 118"/>
                  <a:gd name="T6" fmla="*/ 9 w 64"/>
                  <a:gd name="T7" fmla="*/ 88 h 118"/>
                  <a:gd name="T8" fmla="*/ 0 w 64"/>
                  <a:gd name="T9" fmla="*/ 104 h 118"/>
                  <a:gd name="T10" fmla="*/ 6 w 64"/>
                  <a:gd name="T11" fmla="*/ 118 h 118"/>
                  <a:gd name="T12" fmla="*/ 7 w 64"/>
                  <a:gd name="T13" fmla="*/ 118 h 118"/>
                  <a:gd name="T14" fmla="*/ 17 w 64"/>
                  <a:gd name="T15" fmla="*/ 112 h 118"/>
                  <a:gd name="T16" fmla="*/ 18 w 64"/>
                  <a:gd name="T17" fmla="*/ 111 h 118"/>
                  <a:gd name="T18" fmla="*/ 37 w 64"/>
                  <a:gd name="T19" fmla="*/ 58 h 118"/>
                  <a:gd name="T20" fmla="*/ 63 w 64"/>
                  <a:gd name="T21" fmla="*/ 8 h 118"/>
                  <a:gd name="T22" fmla="*/ 62 w 64"/>
                  <a:gd name="T23" fmla="*/ 7 h 118"/>
                  <a:gd name="T24" fmla="*/ 30 w 64"/>
                  <a:gd name="T25" fmla="*/ 73 h 118"/>
                  <a:gd name="T26" fmla="*/ 23 w 64"/>
                  <a:gd name="T27" fmla="*/ 94 h 118"/>
                  <a:gd name="T28" fmla="*/ 16 w 64"/>
                  <a:gd name="T29" fmla="*/ 110 h 118"/>
                  <a:gd name="T30" fmla="*/ 9 w 64"/>
                  <a:gd name="T31" fmla="*/ 115 h 118"/>
                  <a:gd name="T32" fmla="*/ 3 w 64"/>
                  <a:gd name="T33" fmla="*/ 113 h 118"/>
                  <a:gd name="T34" fmla="*/ 4 w 64"/>
                  <a:gd name="T35" fmla="*/ 99 h 118"/>
                  <a:gd name="T36" fmla="*/ 20 w 64"/>
                  <a:gd name="T37" fmla="*/ 70 h 118"/>
                  <a:gd name="T38" fmla="*/ 38 w 64"/>
                  <a:gd name="T39" fmla="*/ 29 h 118"/>
                  <a:gd name="T40" fmla="*/ 52 w 64"/>
                  <a:gd name="T41" fmla="*/ 1 h 118"/>
                  <a:gd name="T42" fmla="*/ 50 w 64"/>
                  <a:gd name="T43" fmla="*/ 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4" h="118">
                    <a:moveTo>
                      <a:pt x="50" y="1"/>
                    </a:moveTo>
                    <a:cubicBezTo>
                      <a:pt x="49" y="8"/>
                      <a:pt x="44" y="13"/>
                      <a:pt x="41" y="19"/>
                    </a:cubicBezTo>
                    <a:cubicBezTo>
                      <a:pt x="37" y="25"/>
                      <a:pt x="35" y="32"/>
                      <a:pt x="32" y="39"/>
                    </a:cubicBezTo>
                    <a:cubicBezTo>
                      <a:pt x="25" y="56"/>
                      <a:pt x="18" y="72"/>
                      <a:pt x="9" y="88"/>
                    </a:cubicBezTo>
                    <a:cubicBezTo>
                      <a:pt x="6" y="93"/>
                      <a:pt x="0" y="99"/>
                      <a:pt x="0" y="104"/>
                    </a:cubicBezTo>
                    <a:cubicBezTo>
                      <a:pt x="0" y="112"/>
                      <a:pt x="0" y="112"/>
                      <a:pt x="6" y="118"/>
                    </a:cubicBezTo>
                    <a:cubicBezTo>
                      <a:pt x="6" y="118"/>
                      <a:pt x="7" y="118"/>
                      <a:pt x="7" y="118"/>
                    </a:cubicBezTo>
                    <a:cubicBezTo>
                      <a:pt x="10" y="116"/>
                      <a:pt x="14" y="112"/>
                      <a:pt x="17" y="112"/>
                    </a:cubicBezTo>
                    <a:cubicBezTo>
                      <a:pt x="17" y="112"/>
                      <a:pt x="18" y="112"/>
                      <a:pt x="18" y="111"/>
                    </a:cubicBezTo>
                    <a:cubicBezTo>
                      <a:pt x="23" y="93"/>
                      <a:pt x="31" y="76"/>
                      <a:pt x="37" y="58"/>
                    </a:cubicBezTo>
                    <a:cubicBezTo>
                      <a:pt x="43" y="40"/>
                      <a:pt x="52" y="23"/>
                      <a:pt x="63" y="8"/>
                    </a:cubicBezTo>
                    <a:cubicBezTo>
                      <a:pt x="64" y="7"/>
                      <a:pt x="63" y="6"/>
                      <a:pt x="62" y="7"/>
                    </a:cubicBezTo>
                    <a:cubicBezTo>
                      <a:pt x="47" y="27"/>
                      <a:pt x="38" y="50"/>
                      <a:pt x="30" y="73"/>
                    </a:cubicBezTo>
                    <a:cubicBezTo>
                      <a:pt x="28" y="80"/>
                      <a:pt x="25" y="87"/>
                      <a:pt x="23" y="94"/>
                    </a:cubicBezTo>
                    <a:cubicBezTo>
                      <a:pt x="22" y="96"/>
                      <a:pt x="18" y="110"/>
                      <a:pt x="16" y="110"/>
                    </a:cubicBezTo>
                    <a:cubicBezTo>
                      <a:pt x="14" y="111"/>
                      <a:pt x="11" y="113"/>
                      <a:pt x="9" y="115"/>
                    </a:cubicBezTo>
                    <a:cubicBezTo>
                      <a:pt x="6" y="117"/>
                      <a:pt x="6" y="115"/>
                      <a:pt x="3" y="113"/>
                    </a:cubicBezTo>
                    <a:cubicBezTo>
                      <a:pt x="0" y="110"/>
                      <a:pt x="2" y="103"/>
                      <a:pt x="4" y="99"/>
                    </a:cubicBezTo>
                    <a:cubicBezTo>
                      <a:pt x="10" y="90"/>
                      <a:pt x="15" y="80"/>
                      <a:pt x="20" y="70"/>
                    </a:cubicBezTo>
                    <a:cubicBezTo>
                      <a:pt x="27" y="57"/>
                      <a:pt x="32" y="43"/>
                      <a:pt x="38" y="29"/>
                    </a:cubicBezTo>
                    <a:cubicBezTo>
                      <a:pt x="42" y="20"/>
                      <a:pt x="50" y="11"/>
                      <a:pt x="52" y="1"/>
                    </a:cubicBezTo>
                    <a:cubicBezTo>
                      <a:pt x="52" y="0"/>
                      <a:pt x="51" y="0"/>
                      <a:pt x="5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303"/>
              <p:cNvSpPr>
                <a:spLocks/>
              </p:cNvSpPr>
              <p:nvPr/>
            </p:nvSpPr>
            <p:spPr bwMode="auto">
              <a:xfrm>
                <a:off x="6167438" y="3279775"/>
                <a:ext cx="176213" cy="469900"/>
              </a:xfrm>
              <a:custGeom>
                <a:avLst/>
                <a:gdLst>
                  <a:gd name="T0" fmla="*/ 0 w 46"/>
                  <a:gd name="T1" fmla="*/ 9 h 123"/>
                  <a:gd name="T2" fmla="*/ 6 w 46"/>
                  <a:gd name="T3" fmla="*/ 31 h 123"/>
                  <a:gd name="T4" fmla="*/ 11 w 46"/>
                  <a:gd name="T5" fmla="*/ 57 h 123"/>
                  <a:gd name="T6" fmla="*/ 27 w 46"/>
                  <a:gd name="T7" fmla="*/ 116 h 123"/>
                  <a:gd name="T8" fmla="*/ 28 w 46"/>
                  <a:gd name="T9" fmla="*/ 117 h 123"/>
                  <a:gd name="T10" fmla="*/ 42 w 46"/>
                  <a:gd name="T11" fmla="*/ 118 h 123"/>
                  <a:gd name="T12" fmla="*/ 41 w 46"/>
                  <a:gd name="T13" fmla="*/ 104 h 123"/>
                  <a:gd name="T14" fmla="*/ 33 w 46"/>
                  <a:gd name="T15" fmla="*/ 79 h 123"/>
                  <a:gd name="T16" fmla="*/ 25 w 46"/>
                  <a:gd name="T17" fmla="*/ 54 h 123"/>
                  <a:gd name="T18" fmla="*/ 10 w 46"/>
                  <a:gd name="T19" fmla="*/ 1 h 123"/>
                  <a:gd name="T20" fmla="*/ 9 w 46"/>
                  <a:gd name="T21" fmla="*/ 1 h 123"/>
                  <a:gd name="T22" fmla="*/ 28 w 46"/>
                  <a:gd name="T23" fmla="*/ 69 h 123"/>
                  <a:gd name="T24" fmla="*/ 38 w 46"/>
                  <a:gd name="T25" fmla="*/ 101 h 123"/>
                  <a:gd name="T26" fmla="*/ 40 w 46"/>
                  <a:gd name="T27" fmla="*/ 117 h 123"/>
                  <a:gd name="T28" fmla="*/ 29 w 46"/>
                  <a:gd name="T29" fmla="*/ 112 h 123"/>
                  <a:gd name="T30" fmla="*/ 18 w 46"/>
                  <a:gd name="T31" fmla="*/ 77 h 123"/>
                  <a:gd name="T32" fmla="*/ 10 w 46"/>
                  <a:gd name="T33" fmla="*/ 44 h 123"/>
                  <a:gd name="T34" fmla="*/ 2 w 46"/>
                  <a:gd name="T35" fmla="*/ 9 h 123"/>
                  <a:gd name="T36" fmla="*/ 0 w 46"/>
                  <a:gd name="T37" fmla="*/ 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6" h="123">
                    <a:moveTo>
                      <a:pt x="0" y="9"/>
                    </a:moveTo>
                    <a:cubicBezTo>
                      <a:pt x="1" y="16"/>
                      <a:pt x="4" y="24"/>
                      <a:pt x="6" y="31"/>
                    </a:cubicBezTo>
                    <a:cubicBezTo>
                      <a:pt x="8" y="40"/>
                      <a:pt x="9" y="49"/>
                      <a:pt x="11" y="57"/>
                    </a:cubicBezTo>
                    <a:cubicBezTo>
                      <a:pt x="15" y="77"/>
                      <a:pt x="24" y="96"/>
                      <a:pt x="27" y="116"/>
                    </a:cubicBezTo>
                    <a:cubicBezTo>
                      <a:pt x="28" y="116"/>
                      <a:pt x="28" y="117"/>
                      <a:pt x="28" y="117"/>
                    </a:cubicBezTo>
                    <a:cubicBezTo>
                      <a:pt x="32" y="118"/>
                      <a:pt x="37" y="123"/>
                      <a:pt x="42" y="118"/>
                    </a:cubicBezTo>
                    <a:cubicBezTo>
                      <a:pt x="46" y="114"/>
                      <a:pt x="43" y="108"/>
                      <a:pt x="41" y="104"/>
                    </a:cubicBezTo>
                    <a:cubicBezTo>
                      <a:pt x="37" y="97"/>
                      <a:pt x="36" y="87"/>
                      <a:pt x="33" y="79"/>
                    </a:cubicBezTo>
                    <a:cubicBezTo>
                      <a:pt x="30" y="71"/>
                      <a:pt x="27" y="62"/>
                      <a:pt x="25" y="54"/>
                    </a:cubicBezTo>
                    <a:cubicBezTo>
                      <a:pt x="20" y="36"/>
                      <a:pt x="16" y="18"/>
                      <a:pt x="10" y="1"/>
                    </a:cubicBezTo>
                    <a:cubicBezTo>
                      <a:pt x="10" y="0"/>
                      <a:pt x="8" y="0"/>
                      <a:pt x="9" y="1"/>
                    </a:cubicBezTo>
                    <a:cubicBezTo>
                      <a:pt x="16" y="24"/>
                      <a:pt x="20" y="47"/>
                      <a:pt x="28" y="69"/>
                    </a:cubicBezTo>
                    <a:cubicBezTo>
                      <a:pt x="32" y="80"/>
                      <a:pt x="35" y="90"/>
                      <a:pt x="38" y="101"/>
                    </a:cubicBezTo>
                    <a:cubicBezTo>
                      <a:pt x="39" y="104"/>
                      <a:pt x="45" y="115"/>
                      <a:pt x="40" y="117"/>
                    </a:cubicBezTo>
                    <a:cubicBezTo>
                      <a:pt x="35" y="118"/>
                      <a:pt x="29" y="117"/>
                      <a:pt x="29" y="112"/>
                    </a:cubicBezTo>
                    <a:cubicBezTo>
                      <a:pt x="26" y="100"/>
                      <a:pt x="22" y="88"/>
                      <a:pt x="18" y="77"/>
                    </a:cubicBezTo>
                    <a:cubicBezTo>
                      <a:pt x="15" y="66"/>
                      <a:pt x="12" y="55"/>
                      <a:pt x="10" y="44"/>
                    </a:cubicBezTo>
                    <a:cubicBezTo>
                      <a:pt x="8" y="32"/>
                      <a:pt x="4" y="20"/>
                      <a:pt x="2" y="9"/>
                    </a:cubicBezTo>
                    <a:cubicBezTo>
                      <a:pt x="2" y="7"/>
                      <a:pt x="0" y="7"/>
                      <a:pt x="0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304"/>
              <p:cNvSpPr>
                <a:spLocks/>
              </p:cNvSpPr>
              <p:nvPr/>
            </p:nvSpPr>
            <p:spPr bwMode="auto">
              <a:xfrm>
                <a:off x="6043613" y="3440113"/>
                <a:ext cx="161925" cy="15875"/>
              </a:xfrm>
              <a:custGeom>
                <a:avLst/>
                <a:gdLst>
                  <a:gd name="T0" fmla="*/ 2 w 42"/>
                  <a:gd name="T1" fmla="*/ 3 h 4"/>
                  <a:gd name="T2" fmla="*/ 40 w 42"/>
                  <a:gd name="T3" fmla="*/ 3 h 4"/>
                  <a:gd name="T4" fmla="*/ 40 w 42"/>
                  <a:gd name="T5" fmla="*/ 0 h 4"/>
                  <a:gd name="T6" fmla="*/ 2 w 42"/>
                  <a:gd name="T7" fmla="*/ 0 h 4"/>
                  <a:gd name="T8" fmla="*/ 2 w 4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">
                    <a:moveTo>
                      <a:pt x="2" y="3"/>
                    </a:moveTo>
                    <a:cubicBezTo>
                      <a:pt x="15" y="4"/>
                      <a:pt x="28" y="4"/>
                      <a:pt x="40" y="3"/>
                    </a:cubicBezTo>
                    <a:cubicBezTo>
                      <a:pt x="42" y="3"/>
                      <a:pt x="42" y="0"/>
                      <a:pt x="40" y="0"/>
                    </a:cubicBezTo>
                    <a:cubicBezTo>
                      <a:pt x="28" y="1"/>
                      <a:pt x="15" y="1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Freeform 305"/>
              <p:cNvSpPr>
                <a:spLocks/>
              </p:cNvSpPr>
              <p:nvPr/>
            </p:nvSpPr>
            <p:spPr bwMode="auto">
              <a:xfrm>
                <a:off x="6105526" y="3387725"/>
                <a:ext cx="42863" cy="106363"/>
              </a:xfrm>
              <a:custGeom>
                <a:avLst/>
                <a:gdLst>
                  <a:gd name="T0" fmla="*/ 3 w 11"/>
                  <a:gd name="T1" fmla="*/ 6 h 28"/>
                  <a:gd name="T2" fmla="*/ 7 w 11"/>
                  <a:gd name="T3" fmla="*/ 27 h 28"/>
                  <a:gd name="T4" fmla="*/ 3 w 11"/>
                  <a:gd name="T5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8">
                    <a:moveTo>
                      <a:pt x="3" y="6"/>
                    </a:moveTo>
                    <a:cubicBezTo>
                      <a:pt x="3" y="10"/>
                      <a:pt x="0" y="28"/>
                      <a:pt x="7" y="27"/>
                    </a:cubicBezTo>
                    <a:cubicBezTo>
                      <a:pt x="8" y="23"/>
                      <a:pt x="11" y="0"/>
                      <a:pt x="3" y="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306"/>
              <p:cNvSpPr>
                <a:spLocks/>
              </p:cNvSpPr>
              <p:nvPr/>
            </p:nvSpPr>
            <p:spPr bwMode="auto">
              <a:xfrm>
                <a:off x="6121401" y="3211513"/>
                <a:ext cx="41275" cy="53975"/>
              </a:xfrm>
              <a:custGeom>
                <a:avLst/>
                <a:gdLst>
                  <a:gd name="T0" fmla="*/ 8 w 11"/>
                  <a:gd name="T1" fmla="*/ 2 h 14"/>
                  <a:gd name="T2" fmla="*/ 1 w 11"/>
                  <a:gd name="T3" fmla="*/ 11 h 14"/>
                  <a:gd name="T4" fmla="*/ 3 w 11"/>
                  <a:gd name="T5" fmla="*/ 13 h 14"/>
                  <a:gd name="T6" fmla="*/ 10 w 11"/>
                  <a:gd name="T7" fmla="*/ 3 h 14"/>
                  <a:gd name="T8" fmla="*/ 8 w 11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8" y="2"/>
                    </a:moveTo>
                    <a:cubicBezTo>
                      <a:pt x="5" y="5"/>
                      <a:pt x="3" y="8"/>
                      <a:pt x="1" y="11"/>
                    </a:cubicBezTo>
                    <a:cubicBezTo>
                      <a:pt x="0" y="13"/>
                      <a:pt x="2" y="14"/>
                      <a:pt x="3" y="13"/>
                    </a:cubicBezTo>
                    <a:cubicBezTo>
                      <a:pt x="5" y="10"/>
                      <a:pt x="7" y="6"/>
                      <a:pt x="10" y="3"/>
                    </a:cubicBezTo>
                    <a:cubicBezTo>
                      <a:pt x="11" y="2"/>
                      <a:pt x="9" y="0"/>
                      <a:pt x="8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307"/>
              <p:cNvSpPr>
                <a:spLocks/>
              </p:cNvSpPr>
              <p:nvPr/>
            </p:nvSpPr>
            <p:spPr bwMode="auto">
              <a:xfrm>
                <a:off x="6124576" y="3211513"/>
                <a:ext cx="46038" cy="46038"/>
              </a:xfrm>
              <a:custGeom>
                <a:avLst/>
                <a:gdLst>
                  <a:gd name="T0" fmla="*/ 1 w 12"/>
                  <a:gd name="T1" fmla="*/ 3 h 12"/>
                  <a:gd name="T2" fmla="*/ 9 w 12"/>
                  <a:gd name="T3" fmla="*/ 11 h 12"/>
                  <a:gd name="T4" fmla="*/ 10 w 12"/>
                  <a:gd name="T5" fmla="*/ 8 h 12"/>
                  <a:gd name="T6" fmla="*/ 4 w 12"/>
                  <a:gd name="T7" fmla="*/ 2 h 12"/>
                  <a:gd name="T8" fmla="*/ 1 w 12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" y="3"/>
                    </a:moveTo>
                    <a:cubicBezTo>
                      <a:pt x="3" y="6"/>
                      <a:pt x="6" y="9"/>
                      <a:pt x="9" y="11"/>
                    </a:cubicBezTo>
                    <a:cubicBezTo>
                      <a:pt x="10" y="12"/>
                      <a:pt x="12" y="9"/>
                      <a:pt x="10" y="8"/>
                    </a:cubicBezTo>
                    <a:cubicBezTo>
                      <a:pt x="7" y="7"/>
                      <a:pt x="5" y="5"/>
                      <a:pt x="4" y="2"/>
                    </a:cubicBezTo>
                    <a:cubicBezTo>
                      <a:pt x="3" y="0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Freeform 308"/>
              <p:cNvSpPr>
                <a:spLocks/>
              </p:cNvSpPr>
              <p:nvPr/>
            </p:nvSpPr>
            <p:spPr bwMode="auto">
              <a:xfrm>
                <a:off x="5897563" y="3589338"/>
                <a:ext cx="123825" cy="90488"/>
              </a:xfrm>
              <a:custGeom>
                <a:avLst/>
                <a:gdLst>
                  <a:gd name="T0" fmla="*/ 5 w 32"/>
                  <a:gd name="T1" fmla="*/ 9 h 24"/>
                  <a:gd name="T2" fmla="*/ 21 w 32"/>
                  <a:gd name="T3" fmla="*/ 19 h 24"/>
                  <a:gd name="T4" fmla="*/ 6 w 32"/>
                  <a:gd name="T5" fmla="*/ 8 h 24"/>
                  <a:gd name="T6" fmla="*/ 5 w 32"/>
                  <a:gd name="T7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4">
                    <a:moveTo>
                      <a:pt x="5" y="9"/>
                    </a:moveTo>
                    <a:cubicBezTo>
                      <a:pt x="0" y="19"/>
                      <a:pt x="15" y="24"/>
                      <a:pt x="21" y="19"/>
                    </a:cubicBezTo>
                    <a:cubicBezTo>
                      <a:pt x="32" y="10"/>
                      <a:pt x="13" y="0"/>
                      <a:pt x="6" y="8"/>
                    </a:cubicBez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Freeform 309"/>
              <p:cNvSpPr>
                <a:spLocks/>
              </p:cNvSpPr>
              <p:nvPr/>
            </p:nvSpPr>
            <p:spPr bwMode="auto">
              <a:xfrm>
                <a:off x="6240463" y="3611563"/>
                <a:ext cx="88900" cy="65088"/>
              </a:xfrm>
              <a:custGeom>
                <a:avLst/>
                <a:gdLst>
                  <a:gd name="T0" fmla="*/ 3 w 23"/>
                  <a:gd name="T1" fmla="*/ 10 h 17"/>
                  <a:gd name="T2" fmla="*/ 21 w 23"/>
                  <a:gd name="T3" fmla="*/ 9 h 17"/>
                  <a:gd name="T4" fmla="*/ 3 w 23"/>
                  <a:gd name="T5" fmla="*/ 9 h 17"/>
                  <a:gd name="T6" fmla="*/ 3 w 23"/>
                  <a:gd name="T7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7">
                    <a:moveTo>
                      <a:pt x="3" y="10"/>
                    </a:moveTo>
                    <a:cubicBezTo>
                      <a:pt x="3" y="17"/>
                      <a:pt x="19" y="17"/>
                      <a:pt x="21" y="9"/>
                    </a:cubicBezTo>
                    <a:cubicBezTo>
                      <a:pt x="23" y="0"/>
                      <a:pt x="0" y="0"/>
                      <a:pt x="3" y="9"/>
                    </a:cubicBezTo>
                    <a:lnTo>
                      <a:pt x="3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Freeform 310"/>
              <p:cNvSpPr>
                <a:spLocks/>
              </p:cNvSpPr>
              <p:nvPr/>
            </p:nvSpPr>
            <p:spPr bwMode="auto">
              <a:xfrm>
                <a:off x="6297613" y="3722688"/>
                <a:ext cx="34925" cy="41275"/>
              </a:xfrm>
              <a:custGeom>
                <a:avLst/>
                <a:gdLst>
                  <a:gd name="T0" fmla="*/ 1 w 9"/>
                  <a:gd name="T1" fmla="*/ 5 h 11"/>
                  <a:gd name="T2" fmla="*/ 6 w 9"/>
                  <a:gd name="T3" fmla="*/ 10 h 11"/>
                  <a:gd name="T4" fmla="*/ 8 w 9"/>
                  <a:gd name="T5" fmla="*/ 10 h 11"/>
                  <a:gd name="T6" fmla="*/ 9 w 9"/>
                  <a:gd name="T7" fmla="*/ 1 h 11"/>
                  <a:gd name="T8" fmla="*/ 7 w 9"/>
                  <a:gd name="T9" fmla="*/ 1 h 11"/>
                  <a:gd name="T10" fmla="*/ 6 w 9"/>
                  <a:gd name="T11" fmla="*/ 9 h 11"/>
                  <a:gd name="T12" fmla="*/ 7 w 9"/>
                  <a:gd name="T13" fmla="*/ 9 h 11"/>
                  <a:gd name="T14" fmla="*/ 2 w 9"/>
                  <a:gd name="T15" fmla="*/ 4 h 11"/>
                  <a:gd name="T16" fmla="*/ 1 w 9"/>
                  <a:gd name="T1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1">
                    <a:moveTo>
                      <a:pt x="1" y="5"/>
                    </a:moveTo>
                    <a:cubicBezTo>
                      <a:pt x="3" y="7"/>
                      <a:pt x="5" y="8"/>
                      <a:pt x="6" y="10"/>
                    </a:cubicBezTo>
                    <a:cubicBezTo>
                      <a:pt x="7" y="11"/>
                      <a:pt x="7" y="11"/>
                      <a:pt x="8" y="10"/>
                    </a:cubicBezTo>
                    <a:cubicBezTo>
                      <a:pt x="9" y="8"/>
                      <a:pt x="9" y="4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ubicBezTo>
                      <a:pt x="7" y="4"/>
                      <a:pt x="8" y="7"/>
                      <a:pt x="6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7"/>
                      <a:pt x="4" y="5"/>
                      <a:pt x="2" y="4"/>
                    </a:cubicBezTo>
                    <a:cubicBezTo>
                      <a:pt x="1" y="3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311"/>
              <p:cNvSpPr>
                <a:spLocks/>
              </p:cNvSpPr>
              <p:nvPr/>
            </p:nvSpPr>
            <p:spPr bwMode="auto">
              <a:xfrm>
                <a:off x="5859463" y="3717925"/>
                <a:ext cx="46038" cy="57150"/>
              </a:xfrm>
              <a:custGeom>
                <a:avLst/>
                <a:gdLst>
                  <a:gd name="T0" fmla="*/ 9 w 12"/>
                  <a:gd name="T1" fmla="*/ 1 h 15"/>
                  <a:gd name="T2" fmla="*/ 1 w 12"/>
                  <a:gd name="T3" fmla="*/ 12 h 15"/>
                  <a:gd name="T4" fmla="*/ 3 w 12"/>
                  <a:gd name="T5" fmla="*/ 14 h 15"/>
                  <a:gd name="T6" fmla="*/ 11 w 12"/>
                  <a:gd name="T7" fmla="*/ 2 h 15"/>
                  <a:gd name="T8" fmla="*/ 9 w 12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5">
                    <a:moveTo>
                      <a:pt x="9" y="1"/>
                    </a:moveTo>
                    <a:cubicBezTo>
                      <a:pt x="7" y="6"/>
                      <a:pt x="4" y="9"/>
                      <a:pt x="1" y="12"/>
                    </a:cubicBezTo>
                    <a:cubicBezTo>
                      <a:pt x="0" y="13"/>
                      <a:pt x="1" y="15"/>
                      <a:pt x="3" y="14"/>
                    </a:cubicBezTo>
                    <a:cubicBezTo>
                      <a:pt x="6" y="10"/>
                      <a:pt x="10" y="7"/>
                      <a:pt x="11" y="2"/>
                    </a:cubicBezTo>
                    <a:cubicBezTo>
                      <a:pt x="12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312"/>
              <p:cNvSpPr>
                <a:spLocks/>
              </p:cNvSpPr>
              <p:nvPr/>
            </p:nvSpPr>
            <p:spPr bwMode="auto">
              <a:xfrm>
                <a:off x="6129338" y="3159125"/>
                <a:ext cx="19050" cy="6350"/>
              </a:xfrm>
              <a:custGeom>
                <a:avLst/>
                <a:gdLst>
                  <a:gd name="T0" fmla="*/ 1 w 5"/>
                  <a:gd name="T1" fmla="*/ 2 h 2"/>
                  <a:gd name="T2" fmla="*/ 5 w 5"/>
                  <a:gd name="T3" fmla="*/ 2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2" y="2"/>
                      <a:pt x="3" y="2"/>
                      <a:pt x="5" y="2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313"/>
              <p:cNvSpPr>
                <a:spLocks/>
              </p:cNvSpPr>
              <p:nvPr/>
            </p:nvSpPr>
            <p:spPr bwMode="auto">
              <a:xfrm>
                <a:off x="6075363" y="3197225"/>
                <a:ext cx="46038" cy="11113"/>
              </a:xfrm>
              <a:custGeom>
                <a:avLst/>
                <a:gdLst>
                  <a:gd name="T0" fmla="*/ 1 w 12"/>
                  <a:gd name="T1" fmla="*/ 3 h 3"/>
                  <a:gd name="T2" fmla="*/ 11 w 12"/>
                  <a:gd name="T3" fmla="*/ 2 h 3"/>
                  <a:gd name="T4" fmla="*/ 11 w 12"/>
                  <a:gd name="T5" fmla="*/ 1 h 3"/>
                  <a:gd name="T6" fmla="*/ 1 w 12"/>
                  <a:gd name="T7" fmla="*/ 2 h 3"/>
                  <a:gd name="T8" fmla="*/ 1 w 1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">
                    <a:moveTo>
                      <a:pt x="1" y="3"/>
                    </a:moveTo>
                    <a:cubicBezTo>
                      <a:pt x="4" y="3"/>
                      <a:pt x="8" y="3"/>
                      <a:pt x="11" y="2"/>
                    </a:cubicBezTo>
                    <a:cubicBezTo>
                      <a:pt x="12" y="2"/>
                      <a:pt x="12" y="0"/>
                      <a:pt x="11" y="1"/>
                    </a:cubicBezTo>
                    <a:cubicBezTo>
                      <a:pt x="8" y="2"/>
                      <a:pt x="4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Freeform 314"/>
              <p:cNvSpPr>
                <a:spLocks/>
              </p:cNvSpPr>
              <p:nvPr/>
            </p:nvSpPr>
            <p:spPr bwMode="auto">
              <a:xfrm>
                <a:off x="6070601" y="3208338"/>
                <a:ext cx="34925" cy="19050"/>
              </a:xfrm>
              <a:custGeom>
                <a:avLst/>
                <a:gdLst>
                  <a:gd name="T0" fmla="*/ 1 w 9"/>
                  <a:gd name="T1" fmla="*/ 4 h 5"/>
                  <a:gd name="T2" fmla="*/ 8 w 9"/>
                  <a:gd name="T3" fmla="*/ 2 h 5"/>
                  <a:gd name="T4" fmla="*/ 8 w 9"/>
                  <a:gd name="T5" fmla="*/ 1 h 5"/>
                  <a:gd name="T6" fmla="*/ 1 w 9"/>
                  <a:gd name="T7" fmla="*/ 3 h 5"/>
                  <a:gd name="T8" fmla="*/ 1 w 9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1" y="4"/>
                    </a:moveTo>
                    <a:cubicBezTo>
                      <a:pt x="3" y="3"/>
                      <a:pt x="6" y="2"/>
                      <a:pt x="8" y="2"/>
                    </a:cubicBezTo>
                    <a:cubicBezTo>
                      <a:pt x="9" y="2"/>
                      <a:pt x="9" y="0"/>
                      <a:pt x="8" y="1"/>
                    </a:cubicBezTo>
                    <a:cubicBezTo>
                      <a:pt x="5" y="1"/>
                      <a:pt x="3" y="2"/>
                      <a:pt x="1" y="3"/>
                    </a:cubicBezTo>
                    <a:cubicBezTo>
                      <a:pt x="0" y="3"/>
                      <a:pt x="0" y="5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Freeform 315"/>
              <p:cNvSpPr>
                <a:spLocks/>
              </p:cNvSpPr>
              <p:nvPr/>
            </p:nvSpPr>
            <p:spPr bwMode="auto">
              <a:xfrm>
                <a:off x="6067426" y="3216275"/>
                <a:ext cx="46038" cy="14288"/>
              </a:xfrm>
              <a:custGeom>
                <a:avLst/>
                <a:gdLst>
                  <a:gd name="T0" fmla="*/ 1 w 12"/>
                  <a:gd name="T1" fmla="*/ 4 h 4"/>
                  <a:gd name="T2" fmla="*/ 12 w 12"/>
                  <a:gd name="T3" fmla="*/ 2 h 4"/>
                  <a:gd name="T4" fmla="*/ 11 w 12"/>
                  <a:gd name="T5" fmla="*/ 0 h 4"/>
                  <a:gd name="T6" fmla="*/ 1 w 12"/>
                  <a:gd name="T7" fmla="*/ 2 h 4"/>
                  <a:gd name="T8" fmla="*/ 1 w 1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1" y="4"/>
                    </a:moveTo>
                    <a:cubicBezTo>
                      <a:pt x="5" y="3"/>
                      <a:pt x="8" y="3"/>
                      <a:pt x="12" y="2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2"/>
                      <a:pt x="1" y="2"/>
                    </a:cubicBezTo>
                    <a:cubicBezTo>
                      <a:pt x="0" y="3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Freeform 316"/>
              <p:cNvSpPr>
                <a:spLocks/>
              </p:cNvSpPr>
              <p:nvPr/>
            </p:nvSpPr>
            <p:spPr bwMode="auto">
              <a:xfrm>
                <a:off x="6070601" y="3227388"/>
                <a:ext cx="34925" cy="11113"/>
              </a:xfrm>
              <a:custGeom>
                <a:avLst/>
                <a:gdLst>
                  <a:gd name="T0" fmla="*/ 1 w 9"/>
                  <a:gd name="T1" fmla="*/ 3 h 3"/>
                  <a:gd name="T2" fmla="*/ 8 w 9"/>
                  <a:gd name="T3" fmla="*/ 1 h 3"/>
                  <a:gd name="T4" fmla="*/ 8 w 9"/>
                  <a:gd name="T5" fmla="*/ 0 h 3"/>
                  <a:gd name="T6" fmla="*/ 1 w 9"/>
                  <a:gd name="T7" fmla="*/ 2 h 3"/>
                  <a:gd name="T8" fmla="*/ 1 w 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1" y="3"/>
                    </a:moveTo>
                    <a:cubicBezTo>
                      <a:pt x="4" y="3"/>
                      <a:pt x="6" y="2"/>
                      <a:pt x="8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6" y="1"/>
                      <a:pt x="3" y="1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317"/>
              <p:cNvSpPr>
                <a:spLocks/>
              </p:cNvSpPr>
              <p:nvPr/>
            </p:nvSpPr>
            <p:spPr bwMode="auto">
              <a:xfrm>
                <a:off x="6062663" y="3235325"/>
                <a:ext cx="39688" cy="11113"/>
              </a:xfrm>
              <a:custGeom>
                <a:avLst/>
                <a:gdLst>
                  <a:gd name="T0" fmla="*/ 2 w 10"/>
                  <a:gd name="T1" fmla="*/ 3 h 3"/>
                  <a:gd name="T2" fmla="*/ 9 w 10"/>
                  <a:gd name="T3" fmla="*/ 1 h 3"/>
                  <a:gd name="T4" fmla="*/ 9 w 10"/>
                  <a:gd name="T5" fmla="*/ 0 h 3"/>
                  <a:gd name="T6" fmla="*/ 1 w 10"/>
                  <a:gd name="T7" fmla="*/ 2 h 3"/>
                  <a:gd name="T8" fmla="*/ 2 w 10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2" y="3"/>
                    </a:moveTo>
                    <a:cubicBezTo>
                      <a:pt x="4" y="3"/>
                      <a:pt x="7" y="2"/>
                      <a:pt x="9" y="1"/>
                    </a:cubicBezTo>
                    <a:cubicBezTo>
                      <a:pt x="10" y="1"/>
                      <a:pt x="9" y="0"/>
                      <a:pt x="9" y="0"/>
                    </a:cubicBezTo>
                    <a:cubicBezTo>
                      <a:pt x="6" y="1"/>
                      <a:pt x="4" y="1"/>
                      <a:pt x="1" y="2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318"/>
              <p:cNvSpPr>
                <a:spLocks/>
              </p:cNvSpPr>
              <p:nvPr/>
            </p:nvSpPr>
            <p:spPr bwMode="auto">
              <a:xfrm>
                <a:off x="6062663" y="3238500"/>
                <a:ext cx="39688" cy="19050"/>
              </a:xfrm>
              <a:custGeom>
                <a:avLst/>
                <a:gdLst>
                  <a:gd name="T0" fmla="*/ 1 w 10"/>
                  <a:gd name="T1" fmla="*/ 4 h 5"/>
                  <a:gd name="T2" fmla="*/ 10 w 10"/>
                  <a:gd name="T3" fmla="*/ 2 h 5"/>
                  <a:gd name="T4" fmla="*/ 9 w 10"/>
                  <a:gd name="T5" fmla="*/ 0 h 5"/>
                  <a:gd name="T6" fmla="*/ 1 w 10"/>
                  <a:gd name="T7" fmla="*/ 3 h 5"/>
                  <a:gd name="T8" fmla="*/ 1 w 10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1" y="4"/>
                    </a:moveTo>
                    <a:cubicBezTo>
                      <a:pt x="4" y="3"/>
                      <a:pt x="7" y="3"/>
                      <a:pt x="10" y="2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7" y="1"/>
                      <a:pt x="4" y="2"/>
                      <a:pt x="1" y="3"/>
                    </a:cubicBezTo>
                    <a:cubicBezTo>
                      <a:pt x="0" y="3"/>
                      <a:pt x="0" y="5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319"/>
              <p:cNvSpPr>
                <a:spLocks/>
              </p:cNvSpPr>
              <p:nvPr/>
            </p:nvSpPr>
            <p:spPr bwMode="auto">
              <a:xfrm>
                <a:off x="6067426" y="3249613"/>
                <a:ext cx="30163" cy="11113"/>
              </a:xfrm>
              <a:custGeom>
                <a:avLst/>
                <a:gdLst>
                  <a:gd name="T0" fmla="*/ 1 w 8"/>
                  <a:gd name="T1" fmla="*/ 3 h 3"/>
                  <a:gd name="T2" fmla="*/ 7 w 8"/>
                  <a:gd name="T3" fmla="*/ 2 h 3"/>
                  <a:gd name="T4" fmla="*/ 7 w 8"/>
                  <a:gd name="T5" fmla="*/ 1 h 3"/>
                  <a:gd name="T6" fmla="*/ 1 w 8"/>
                  <a:gd name="T7" fmla="*/ 2 h 3"/>
                  <a:gd name="T8" fmla="*/ 1 w 8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1" y="3"/>
                    </a:moveTo>
                    <a:cubicBezTo>
                      <a:pt x="3" y="3"/>
                      <a:pt x="5" y="2"/>
                      <a:pt x="7" y="2"/>
                    </a:cubicBezTo>
                    <a:cubicBezTo>
                      <a:pt x="8" y="2"/>
                      <a:pt x="8" y="0"/>
                      <a:pt x="7" y="1"/>
                    </a:cubicBezTo>
                    <a:cubicBezTo>
                      <a:pt x="5" y="1"/>
                      <a:pt x="3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320"/>
              <p:cNvSpPr>
                <a:spLocks/>
              </p:cNvSpPr>
              <p:nvPr/>
            </p:nvSpPr>
            <p:spPr bwMode="auto">
              <a:xfrm>
                <a:off x="6070601" y="3257550"/>
                <a:ext cx="31750" cy="15875"/>
              </a:xfrm>
              <a:custGeom>
                <a:avLst/>
                <a:gdLst>
                  <a:gd name="T0" fmla="*/ 1 w 8"/>
                  <a:gd name="T1" fmla="*/ 4 h 4"/>
                  <a:gd name="T2" fmla="*/ 8 w 8"/>
                  <a:gd name="T3" fmla="*/ 2 h 4"/>
                  <a:gd name="T4" fmla="*/ 7 w 8"/>
                  <a:gd name="T5" fmla="*/ 1 h 4"/>
                  <a:gd name="T6" fmla="*/ 1 w 8"/>
                  <a:gd name="T7" fmla="*/ 3 h 4"/>
                  <a:gd name="T8" fmla="*/ 1 w 8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1" y="4"/>
                    </a:moveTo>
                    <a:cubicBezTo>
                      <a:pt x="3" y="3"/>
                      <a:pt x="5" y="3"/>
                      <a:pt x="8" y="2"/>
                    </a:cubicBezTo>
                    <a:cubicBezTo>
                      <a:pt x="8" y="2"/>
                      <a:pt x="8" y="0"/>
                      <a:pt x="7" y="1"/>
                    </a:cubicBezTo>
                    <a:cubicBezTo>
                      <a:pt x="5" y="1"/>
                      <a:pt x="3" y="2"/>
                      <a:pt x="1" y="3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321"/>
              <p:cNvSpPr>
                <a:spLocks/>
              </p:cNvSpPr>
              <p:nvPr/>
            </p:nvSpPr>
            <p:spPr bwMode="auto">
              <a:xfrm>
                <a:off x="6078538" y="3260725"/>
                <a:ext cx="26988" cy="15875"/>
              </a:xfrm>
              <a:custGeom>
                <a:avLst/>
                <a:gdLst>
                  <a:gd name="T0" fmla="*/ 1 w 7"/>
                  <a:gd name="T1" fmla="*/ 3 h 4"/>
                  <a:gd name="T2" fmla="*/ 6 w 7"/>
                  <a:gd name="T3" fmla="*/ 1 h 4"/>
                  <a:gd name="T4" fmla="*/ 6 w 7"/>
                  <a:gd name="T5" fmla="*/ 0 h 4"/>
                  <a:gd name="T6" fmla="*/ 0 w 7"/>
                  <a:gd name="T7" fmla="*/ 2 h 4"/>
                  <a:gd name="T8" fmla="*/ 1 w 7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1" y="3"/>
                    </a:moveTo>
                    <a:cubicBezTo>
                      <a:pt x="3" y="3"/>
                      <a:pt x="5" y="2"/>
                      <a:pt x="6" y="1"/>
                    </a:cubicBezTo>
                    <a:cubicBezTo>
                      <a:pt x="7" y="1"/>
                      <a:pt x="7" y="0"/>
                      <a:pt x="6" y="0"/>
                    </a:cubicBezTo>
                    <a:cubicBezTo>
                      <a:pt x="4" y="1"/>
                      <a:pt x="2" y="1"/>
                      <a:pt x="0" y="2"/>
                    </a:cubicBezTo>
                    <a:cubicBezTo>
                      <a:pt x="0" y="3"/>
                      <a:pt x="0" y="4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Freeform 322"/>
              <p:cNvSpPr>
                <a:spLocks/>
              </p:cNvSpPr>
              <p:nvPr/>
            </p:nvSpPr>
            <p:spPr bwMode="auto">
              <a:xfrm>
                <a:off x="6070601" y="3265488"/>
                <a:ext cx="38100" cy="14288"/>
              </a:xfrm>
              <a:custGeom>
                <a:avLst/>
                <a:gdLst>
                  <a:gd name="T0" fmla="*/ 1 w 10"/>
                  <a:gd name="T1" fmla="*/ 4 h 4"/>
                  <a:gd name="T2" fmla="*/ 9 w 10"/>
                  <a:gd name="T3" fmla="*/ 2 h 4"/>
                  <a:gd name="T4" fmla="*/ 9 w 10"/>
                  <a:gd name="T5" fmla="*/ 1 h 4"/>
                  <a:gd name="T6" fmla="*/ 1 w 10"/>
                  <a:gd name="T7" fmla="*/ 3 h 4"/>
                  <a:gd name="T8" fmla="*/ 1 w 10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1" y="4"/>
                    </a:moveTo>
                    <a:cubicBezTo>
                      <a:pt x="4" y="3"/>
                      <a:pt x="7" y="3"/>
                      <a:pt x="9" y="2"/>
                    </a:cubicBezTo>
                    <a:cubicBezTo>
                      <a:pt x="10" y="2"/>
                      <a:pt x="10" y="0"/>
                      <a:pt x="9" y="1"/>
                    </a:cubicBezTo>
                    <a:cubicBezTo>
                      <a:pt x="6" y="2"/>
                      <a:pt x="4" y="2"/>
                      <a:pt x="1" y="3"/>
                    </a:cubicBezTo>
                    <a:cubicBezTo>
                      <a:pt x="0" y="3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Freeform 323"/>
              <p:cNvSpPr>
                <a:spLocks/>
              </p:cNvSpPr>
              <p:nvPr/>
            </p:nvSpPr>
            <p:spPr bwMode="auto">
              <a:xfrm>
                <a:off x="6075363" y="3273425"/>
                <a:ext cx="38100" cy="11113"/>
              </a:xfrm>
              <a:custGeom>
                <a:avLst/>
                <a:gdLst>
                  <a:gd name="T0" fmla="*/ 1 w 10"/>
                  <a:gd name="T1" fmla="*/ 3 h 3"/>
                  <a:gd name="T2" fmla="*/ 9 w 10"/>
                  <a:gd name="T3" fmla="*/ 1 h 3"/>
                  <a:gd name="T4" fmla="*/ 8 w 10"/>
                  <a:gd name="T5" fmla="*/ 0 h 3"/>
                  <a:gd name="T6" fmla="*/ 1 w 10"/>
                  <a:gd name="T7" fmla="*/ 2 h 3"/>
                  <a:gd name="T8" fmla="*/ 1 w 10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1" y="3"/>
                    </a:moveTo>
                    <a:cubicBezTo>
                      <a:pt x="4" y="3"/>
                      <a:pt x="6" y="2"/>
                      <a:pt x="9" y="1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6" y="1"/>
                      <a:pt x="4" y="1"/>
                      <a:pt x="1" y="2"/>
                    </a:cubicBezTo>
                    <a:cubicBezTo>
                      <a:pt x="0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Freeform 324"/>
              <p:cNvSpPr>
                <a:spLocks/>
              </p:cNvSpPr>
              <p:nvPr/>
            </p:nvSpPr>
            <p:spPr bwMode="auto">
              <a:xfrm>
                <a:off x="6081713" y="3276600"/>
                <a:ext cx="42863" cy="11113"/>
              </a:xfrm>
              <a:custGeom>
                <a:avLst/>
                <a:gdLst>
                  <a:gd name="T0" fmla="*/ 0 w 11"/>
                  <a:gd name="T1" fmla="*/ 3 h 3"/>
                  <a:gd name="T2" fmla="*/ 4 w 11"/>
                  <a:gd name="T3" fmla="*/ 3 h 3"/>
                  <a:gd name="T4" fmla="*/ 10 w 11"/>
                  <a:gd name="T5" fmla="*/ 1 h 3"/>
                  <a:gd name="T6" fmla="*/ 9 w 11"/>
                  <a:gd name="T7" fmla="*/ 0 h 3"/>
                  <a:gd name="T8" fmla="*/ 5 w 11"/>
                  <a:gd name="T9" fmla="*/ 1 h 3"/>
                  <a:gd name="T10" fmla="*/ 1 w 11"/>
                  <a:gd name="T11" fmla="*/ 2 h 3"/>
                  <a:gd name="T12" fmla="*/ 0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0" y="3"/>
                    </a:moveTo>
                    <a:cubicBezTo>
                      <a:pt x="2" y="3"/>
                      <a:pt x="3" y="3"/>
                      <a:pt x="4" y="3"/>
                    </a:cubicBezTo>
                    <a:cubicBezTo>
                      <a:pt x="6" y="2"/>
                      <a:pt x="8" y="2"/>
                      <a:pt x="10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6" y="1"/>
                      <a:pt x="5" y="1"/>
                    </a:cubicBezTo>
                    <a:cubicBezTo>
                      <a:pt x="4" y="1"/>
                      <a:pt x="2" y="2"/>
                      <a:pt x="1" y="2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Freeform 325"/>
              <p:cNvSpPr>
                <a:spLocks/>
              </p:cNvSpPr>
              <p:nvPr/>
            </p:nvSpPr>
            <p:spPr bwMode="auto">
              <a:xfrm>
                <a:off x="6089651" y="3279775"/>
                <a:ext cx="34925" cy="12700"/>
              </a:xfrm>
              <a:custGeom>
                <a:avLst/>
                <a:gdLst>
                  <a:gd name="T0" fmla="*/ 1 w 9"/>
                  <a:gd name="T1" fmla="*/ 3 h 3"/>
                  <a:gd name="T2" fmla="*/ 8 w 9"/>
                  <a:gd name="T3" fmla="*/ 2 h 3"/>
                  <a:gd name="T4" fmla="*/ 7 w 9"/>
                  <a:gd name="T5" fmla="*/ 1 h 3"/>
                  <a:gd name="T6" fmla="*/ 1 w 9"/>
                  <a:gd name="T7" fmla="*/ 2 h 3"/>
                  <a:gd name="T8" fmla="*/ 1 w 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1" y="3"/>
                    </a:moveTo>
                    <a:cubicBezTo>
                      <a:pt x="4" y="3"/>
                      <a:pt x="6" y="3"/>
                      <a:pt x="8" y="2"/>
                    </a:cubicBezTo>
                    <a:cubicBezTo>
                      <a:pt x="9" y="2"/>
                      <a:pt x="8" y="0"/>
                      <a:pt x="7" y="1"/>
                    </a:cubicBezTo>
                    <a:cubicBezTo>
                      <a:pt x="5" y="1"/>
                      <a:pt x="3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Freeform 326"/>
              <p:cNvSpPr>
                <a:spLocks/>
              </p:cNvSpPr>
              <p:nvPr/>
            </p:nvSpPr>
            <p:spPr bwMode="auto">
              <a:xfrm>
                <a:off x="5986463" y="3497263"/>
                <a:ext cx="15875" cy="7938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3 w 4"/>
                  <a:gd name="T5" fmla="*/ 0 h 2"/>
                  <a:gd name="T6" fmla="*/ 1 w 4"/>
                  <a:gd name="T7" fmla="*/ 0 h 2"/>
                  <a:gd name="T8" fmla="*/ 1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2" y="2"/>
                      <a:pt x="2" y="2"/>
                      <a:pt x="3" y="2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Freeform 327"/>
              <p:cNvSpPr>
                <a:spLocks/>
              </p:cNvSpPr>
              <p:nvPr/>
            </p:nvSpPr>
            <p:spPr bwMode="auto">
              <a:xfrm>
                <a:off x="5981701" y="3505200"/>
                <a:ext cx="23813" cy="11113"/>
              </a:xfrm>
              <a:custGeom>
                <a:avLst/>
                <a:gdLst>
                  <a:gd name="T0" fmla="*/ 1 w 6"/>
                  <a:gd name="T1" fmla="*/ 2 h 3"/>
                  <a:gd name="T2" fmla="*/ 5 w 6"/>
                  <a:gd name="T3" fmla="*/ 3 h 3"/>
                  <a:gd name="T4" fmla="*/ 5 w 6"/>
                  <a:gd name="T5" fmla="*/ 1 h 3"/>
                  <a:gd name="T6" fmla="*/ 1 w 6"/>
                  <a:gd name="T7" fmla="*/ 0 h 3"/>
                  <a:gd name="T8" fmla="*/ 1 w 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2"/>
                    </a:moveTo>
                    <a:cubicBezTo>
                      <a:pt x="2" y="2"/>
                      <a:pt x="3" y="2"/>
                      <a:pt x="5" y="3"/>
                    </a:cubicBezTo>
                    <a:cubicBezTo>
                      <a:pt x="6" y="3"/>
                      <a:pt x="6" y="2"/>
                      <a:pt x="5" y="1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Freeform 328"/>
              <p:cNvSpPr>
                <a:spLocks/>
              </p:cNvSpPr>
              <p:nvPr/>
            </p:nvSpPr>
            <p:spPr bwMode="auto">
              <a:xfrm>
                <a:off x="5975351" y="3513138"/>
                <a:ext cx="22225" cy="11113"/>
              </a:xfrm>
              <a:custGeom>
                <a:avLst/>
                <a:gdLst>
                  <a:gd name="T0" fmla="*/ 1 w 6"/>
                  <a:gd name="T1" fmla="*/ 2 h 3"/>
                  <a:gd name="T2" fmla="*/ 5 w 6"/>
                  <a:gd name="T3" fmla="*/ 3 h 3"/>
                  <a:gd name="T4" fmla="*/ 5 w 6"/>
                  <a:gd name="T5" fmla="*/ 2 h 3"/>
                  <a:gd name="T6" fmla="*/ 1 w 6"/>
                  <a:gd name="T7" fmla="*/ 0 h 3"/>
                  <a:gd name="T8" fmla="*/ 1 w 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2"/>
                    </a:moveTo>
                    <a:cubicBezTo>
                      <a:pt x="2" y="2"/>
                      <a:pt x="3" y="2"/>
                      <a:pt x="5" y="3"/>
                    </a:cubicBezTo>
                    <a:cubicBezTo>
                      <a:pt x="5" y="3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Freeform 329"/>
              <p:cNvSpPr>
                <a:spLocks/>
              </p:cNvSpPr>
              <p:nvPr/>
            </p:nvSpPr>
            <p:spPr bwMode="auto">
              <a:xfrm>
                <a:off x="5975351" y="3521075"/>
                <a:ext cx="22225" cy="14288"/>
              </a:xfrm>
              <a:custGeom>
                <a:avLst/>
                <a:gdLst>
                  <a:gd name="T0" fmla="*/ 1 w 6"/>
                  <a:gd name="T1" fmla="*/ 2 h 4"/>
                  <a:gd name="T2" fmla="*/ 5 w 6"/>
                  <a:gd name="T3" fmla="*/ 3 h 4"/>
                  <a:gd name="T4" fmla="*/ 5 w 6"/>
                  <a:gd name="T5" fmla="*/ 2 h 4"/>
                  <a:gd name="T6" fmla="*/ 1 w 6"/>
                  <a:gd name="T7" fmla="*/ 1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2"/>
                      <a:pt x="4" y="3"/>
                      <a:pt x="5" y="3"/>
                    </a:cubicBezTo>
                    <a:cubicBezTo>
                      <a:pt x="6" y="4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1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330"/>
              <p:cNvSpPr>
                <a:spLocks/>
              </p:cNvSpPr>
              <p:nvPr/>
            </p:nvSpPr>
            <p:spPr bwMode="auto">
              <a:xfrm>
                <a:off x="5975351" y="3527425"/>
                <a:ext cx="19050" cy="12700"/>
              </a:xfrm>
              <a:custGeom>
                <a:avLst/>
                <a:gdLst>
                  <a:gd name="T0" fmla="*/ 0 w 5"/>
                  <a:gd name="T1" fmla="*/ 2 h 3"/>
                  <a:gd name="T2" fmla="*/ 4 w 5"/>
                  <a:gd name="T3" fmla="*/ 3 h 3"/>
                  <a:gd name="T4" fmla="*/ 4 w 5"/>
                  <a:gd name="T5" fmla="*/ 2 h 3"/>
                  <a:gd name="T6" fmla="*/ 1 w 5"/>
                  <a:gd name="T7" fmla="*/ 1 h 3"/>
                  <a:gd name="T8" fmla="*/ 0 w 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cubicBezTo>
                      <a:pt x="2" y="2"/>
                      <a:pt x="3" y="3"/>
                      <a:pt x="4" y="3"/>
                    </a:cubicBezTo>
                    <a:cubicBezTo>
                      <a:pt x="5" y="3"/>
                      <a:pt x="5" y="2"/>
                      <a:pt x="4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Freeform 331"/>
              <p:cNvSpPr>
                <a:spLocks/>
              </p:cNvSpPr>
              <p:nvPr/>
            </p:nvSpPr>
            <p:spPr bwMode="auto">
              <a:xfrm>
                <a:off x="5970588" y="3535363"/>
                <a:ext cx="23813" cy="11113"/>
              </a:xfrm>
              <a:custGeom>
                <a:avLst/>
                <a:gdLst>
                  <a:gd name="T0" fmla="*/ 1 w 6"/>
                  <a:gd name="T1" fmla="*/ 1 h 3"/>
                  <a:gd name="T2" fmla="*/ 4 w 6"/>
                  <a:gd name="T3" fmla="*/ 3 h 3"/>
                  <a:gd name="T4" fmla="*/ 5 w 6"/>
                  <a:gd name="T5" fmla="*/ 2 h 3"/>
                  <a:gd name="T6" fmla="*/ 1 w 6"/>
                  <a:gd name="T7" fmla="*/ 0 h 3"/>
                  <a:gd name="T8" fmla="*/ 1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1"/>
                    </a:moveTo>
                    <a:cubicBezTo>
                      <a:pt x="2" y="2"/>
                      <a:pt x="3" y="2"/>
                      <a:pt x="4" y="3"/>
                    </a:cubicBezTo>
                    <a:cubicBezTo>
                      <a:pt x="5" y="3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Freeform 332"/>
              <p:cNvSpPr>
                <a:spLocks/>
              </p:cNvSpPr>
              <p:nvPr/>
            </p:nvSpPr>
            <p:spPr bwMode="auto">
              <a:xfrm>
                <a:off x="5967413" y="3543300"/>
                <a:ext cx="19050" cy="11113"/>
              </a:xfrm>
              <a:custGeom>
                <a:avLst/>
                <a:gdLst>
                  <a:gd name="T0" fmla="*/ 1 w 5"/>
                  <a:gd name="T1" fmla="*/ 1 h 3"/>
                  <a:gd name="T2" fmla="*/ 4 w 5"/>
                  <a:gd name="T3" fmla="*/ 3 h 3"/>
                  <a:gd name="T4" fmla="*/ 5 w 5"/>
                  <a:gd name="T5" fmla="*/ 1 h 3"/>
                  <a:gd name="T6" fmla="*/ 1 w 5"/>
                  <a:gd name="T7" fmla="*/ 0 h 3"/>
                  <a:gd name="T8" fmla="*/ 1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1"/>
                    </a:moveTo>
                    <a:cubicBezTo>
                      <a:pt x="2" y="2"/>
                      <a:pt x="3" y="2"/>
                      <a:pt x="4" y="3"/>
                    </a:cubicBezTo>
                    <a:cubicBezTo>
                      <a:pt x="5" y="3"/>
                      <a:pt x="5" y="2"/>
                      <a:pt x="5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Freeform 333"/>
              <p:cNvSpPr>
                <a:spLocks/>
              </p:cNvSpPr>
              <p:nvPr/>
            </p:nvSpPr>
            <p:spPr bwMode="auto">
              <a:xfrm>
                <a:off x="5962651" y="3546475"/>
                <a:ext cx="23813" cy="15875"/>
              </a:xfrm>
              <a:custGeom>
                <a:avLst/>
                <a:gdLst>
                  <a:gd name="T0" fmla="*/ 1 w 6"/>
                  <a:gd name="T1" fmla="*/ 2 h 4"/>
                  <a:gd name="T2" fmla="*/ 4 w 6"/>
                  <a:gd name="T3" fmla="*/ 3 h 4"/>
                  <a:gd name="T4" fmla="*/ 5 w 6"/>
                  <a:gd name="T5" fmla="*/ 2 h 4"/>
                  <a:gd name="T6" fmla="*/ 2 w 6"/>
                  <a:gd name="T7" fmla="*/ 1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2"/>
                      <a:pt x="3" y="3"/>
                      <a:pt x="4" y="3"/>
                    </a:cubicBezTo>
                    <a:cubicBezTo>
                      <a:pt x="5" y="4"/>
                      <a:pt x="6" y="3"/>
                      <a:pt x="5" y="2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Freeform 334"/>
              <p:cNvSpPr>
                <a:spLocks/>
              </p:cNvSpPr>
              <p:nvPr/>
            </p:nvSpPr>
            <p:spPr bwMode="auto">
              <a:xfrm>
                <a:off x="5959476" y="3554413"/>
                <a:ext cx="22225" cy="15875"/>
              </a:xfrm>
              <a:custGeom>
                <a:avLst/>
                <a:gdLst>
                  <a:gd name="T0" fmla="*/ 1 w 6"/>
                  <a:gd name="T1" fmla="*/ 2 h 4"/>
                  <a:gd name="T2" fmla="*/ 4 w 6"/>
                  <a:gd name="T3" fmla="*/ 4 h 4"/>
                  <a:gd name="T4" fmla="*/ 5 w 6"/>
                  <a:gd name="T5" fmla="*/ 2 h 4"/>
                  <a:gd name="T6" fmla="*/ 2 w 6"/>
                  <a:gd name="T7" fmla="*/ 1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3"/>
                      <a:pt x="3" y="3"/>
                      <a:pt x="4" y="4"/>
                    </a:cubicBezTo>
                    <a:cubicBezTo>
                      <a:pt x="5" y="4"/>
                      <a:pt x="6" y="3"/>
                      <a:pt x="5" y="2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" name="Freeform 335"/>
              <p:cNvSpPr>
                <a:spLocks/>
              </p:cNvSpPr>
              <p:nvPr/>
            </p:nvSpPr>
            <p:spPr bwMode="auto">
              <a:xfrm>
                <a:off x="5954713" y="3562350"/>
                <a:ext cx="23813" cy="15875"/>
              </a:xfrm>
              <a:custGeom>
                <a:avLst/>
                <a:gdLst>
                  <a:gd name="T0" fmla="*/ 1 w 6"/>
                  <a:gd name="T1" fmla="*/ 2 h 4"/>
                  <a:gd name="T2" fmla="*/ 4 w 6"/>
                  <a:gd name="T3" fmla="*/ 3 h 4"/>
                  <a:gd name="T4" fmla="*/ 5 w 6"/>
                  <a:gd name="T5" fmla="*/ 2 h 4"/>
                  <a:gd name="T6" fmla="*/ 1 w 6"/>
                  <a:gd name="T7" fmla="*/ 0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2"/>
                      <a:pt x="3" y="3"/>
                      <a:pt x="4" y="3"/>
                    </a:cubicBezTo>
                    <a:cubicBezTo>
                      <a:pt x="5" y="4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" name="Freeform 336"/>
              <p:cNvSpPr>
                <a:spLocks/>
              </p:cNvSpPr>
              <p:nvPr/>
            </p:nvSpPr>
            <p:spPr bwMode="auto">
              <a:xfrm>
                <a:off x="5951538" y="3573463"/>
                <a:ext cx="23813" cy="11113"/>
              </a:xfrm>
              <a:custGeom>
                <a:avLst/>
                <a:gdLst>
                  <a:gd name="T0" fmla="*/ 1 w 6"/>
                  <a:gd name="T1" fmla="*/ 1 h 3"/>
                  <a:gd name="T2" fmla="*/ 4 w 6"/>
                  <a:gd name="T3" fmla="*/ 2 h 3"/>
                  <a:gd name="T4" fmla="*/ 5 w 6"/>
                  <a:gd name="T5" fmla="*/ 1 h 3"/>
                  <a:gd name="T6" fmla="*/ 1 w 6"/>
                  <a:gd name="T7" fmla="*/ 0 h 3"/>
                  <a:gd name="T8" fmla="*/ 1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1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5" y="3"/>
                      <a:pt x="6" y="1"/>
                      <a:pt x="5" y="1"/>
                    </a:cubicBezTo>
                    <a:cubicBezTo>
                      <a:pt x="4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" name="Freeform 337"/>
              <p:cNvSpPr>
                <a:spLocks/>
              </p:cNvSpPr>
              <p:nvPr/>
            </p:nvSpPr>
            <p:spPr bwMode="auto">
              <a:xfrm>
                <a:off x="5951538" y="3581400"/>
                <a:ext cx="19050" cy="11113"/>
              </a:xfrm>
              <a:custGeom>
                <a:avLst/>
                <a:gdLst>
                  <a:gd name="T0" fmla="*/ 1 w 5"/>
                  <a:gd name="T1" fmla="*/ 1 h 3"/>
                  <a:gd name="T2" fmla="*/ 4 w 5"/>
                  <a:gd name="T3" fmla="*/ 2 h 3"/>
                  <a:gd name="T4" fmla="*/ 5 w 5"/>
                  <a:gd name="T5" fmla="*/ 1 h 3"/>
                  <a:gd name="T6" fmla="*/ 1 w 5"/>
                  <a:gd name="T7" fmla="*/ 0 h 3"/>
                  <a:gd name="T8" fmla="*/ 1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1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5" y="3"/>
                      <a:pt x="5" y="1"/>
                      <a:pt x="5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" name="Freeform 338"/>
              <p:cNvSpPr>
                <a:spLocks/>
              </p:cNvSpPr>
              <p:nvPr/>
            </p:nvSpPr>
            <p:spPr bwMode="auto">
              <a:xfrm>
                <a:off x="5989638" y="3482975"/>
                <a:ext cx="19050" cy="3175"/>
              </a:xfrm>
              <a:custGeom>
                <a:avLst/>
                <a:gdLst>
                  <a:gd name="T0" fmla="*/ 1 w 5"/>
                  <a:gd name="T1" fmla="*/ 1 h 1"/>
                  <a:gd name="T2" fmla="*/ 4 w 5"/>
                  <a:gd name="T3" fmla="*/ 1 h 1"/>
                  <a:gd name="T4" fmla="*/ 4 w 5"/>
                  <a:gd name="T5" fmla="*/ 0 h 1"/>
                  <a:gd name="T6" fmla="*/ 1 w 5"/>
                  <a:gd name="T7" fmla="*/ 0 h 1"/>
                  <a:gd name="T8" fmla="*/ 1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1" y="1"/>
                    </a:move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" name="Freeform 339"/>
              <p:cNvSpPr>
                <a:spLocks/>
              </p:cNvSpPr>
              <p:nvPr/>
            </p:nvSpPr>
            <p:spPr bwMode="auto">
              <a:xfrm>
                <a:off x="5997576" y="3470275"/>
                <a:ext cx="19050" cy="7938"/>
              </a:xfrm>
              <a:custGeom>
                <a:avLst/>
                <a:gdLst>
                  <a:gd name="T0" fmla="*/ 0 w 5"/>
                  <a:gd name="T1" fmla="*/ 1 h 2"/>
                  <a:gd name="T2" fmla="*/ 3 w 5"/>
                  <a:gd name="T3" fmla="*/ 2 h 2"/>
                  <a:gd name="T4" fmla="*/ 4 w 5"/>
                  <a:gd name="T5" fmla="*/ 1 h 2"/>
                  <a:gd name="T6" fmla="*/ 1 w 5"/>
                  <a:gd name="T7" fmla="*/ 0 h 2"/>
                  <a:gd name="T8" fmla="*/ 0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5" y="1"/>
                      <a:pt x="4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" name="Freeform 340"/>
              <p:cNvSpPr>
                <a:spLocks/>
              </p:cNvSpPr>
              <p:nvPr/>
            </p:nvSpPr>
            <p:spPr bwMode="auto">
              <a:xfrm>
                <a:off x="5997576" y="3463925"/>
                <a:ext cx="15875" cy="6350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3 w 4"/>
                  <a:gd name="T5" fmla="*/ 1 h 2"/>
                  <a:gd name="T6" fmla="*/ 1 w 4"/>
                  <a:gd name="T7" fmla="*/ 0 h 2"/>
                  <a:gd name="T8" fmla="*/ 1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Freeform 341"/>
              <p:cNvSpPr>
                <a:spLocks/>
              </p:cNvSpPr>
              <p:nvPr/>
            </p:nvSpPr>
            <p:spPr bwMode="auto">
              <a:xfrm>
                <a:off x="6002338" y="3455988"/>
                <a:ext cx="26988" cy="7938"/>
              </a:xfrm>
              <a:custGeom>
                <a:avLst/>
                <a:gdLst>
                  <a:gd name="T0" fmla="*/ 1 w 7"/>
                  <a:gd name="T1" fmla="*/ 1 h 2"/>
                  <a:gd name="T2" fmla="*/ 6 w 7"/>
                  <a:gd name="T3" fmla="*/ 2 h 2"/>
                  <a:gd name="T4" fmla="*/ 6 w 7"/>
                  <a:gd name="T5" fmla="*/ 1 h 2"/>
                  <a:gd name="T6" fmla="*/ 1 w 7"/>
                  <a:gd name="T7" fmla="*/ 0 h 2"/>
                  <a:gd name="T8" fmla="*/ 1 w 7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1" y="1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7" y="2"/>
                      <a:pt x="7" y="1"/>
                      <a:pt x="6" y="1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Freeform 342"/>
              <p:cNvSpPr>
                <a:spLocks/>
              </p:cNvSpPr>
              <p:nvPr/>
            </p:nvSpPr>
            <p:spPr bwMode="auto">
              <a:xfrm>
                <a:off x="6008688" y="3448050"/>
                <a:ext cx="23813" cy="7938"/>
              </a:xfrm>
              <a:custGeom>
                <a:avLst/>
                <a:gdLst>
                  <a:gd name="T0" fmla="*/ 0 w 6"/>
                  <a:gd name="T1" fmla="*/ 1 h 2"/>
                  <a:gd name="T2" fmla="*/ 4 w 6"/>
                  <a:gd name="T3" fmla="*/ 2 h 2"/>
                  <a:gd name="T4" fmla="*/ 5 w 6"/>
                  <a:gd name="T5" fmla="*/ 1 h 2"/>
                  <a:gd name="T6" fmla="*/ 1 w 6"/>
                  <a:gd name="T7" fmla="*/ 0 h 2"/>
                  <a:gd name="T8" fmla="*/ 0 w 6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cubicBezTo>
                      <a:pt x="2" y="1"/>
                      <a:pt x="3" y="2"/>
                      <a:pt x="4" y="2"/>
                    </a:cubicBezTo>
                    <a:cubicBezTo>
                      <a:pt x="5" y="2"/>
                      <a:pt x="6" y="1"/>
                      <a:pt x="5" y="1"/>
                    </a:cubicBezTo>
                    <a:cubicBezTo>
                      <a:pt x="4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Freeform 343"/>
              <p:cNvSpPr>
                <a:spLocks/>
              </p:cNvSpPr>
              <p:nvPr/>
            </p:nvSpPr>
            <p:spPr bwMode="auto">
              <a:xfrm>
                <a:off x="6008688" y="3436938"/>
                <a:ext cx="26988" cy="11113"/>
              </a:xfrm>
              <a:custGeom>
                <a:avLst/>
                <a:gdLst>
                  <a:gd name="T0" fmla="*/ 1 w 7"/>
                  <a:gd name="T1" fmla="*/ 1 h 3"/>
                  <a:gd name="T2" fmla="*/ 6 w 7"/>
                  <a:gd name="T3" fmla="*/ 2 h 3"/>
                  <a:gd name="T4" fmla="*/ 6 w 7"/>
                  <a:gd name="T5" fmla="*/ 1 h 3"/>
                  <a:gd name="T6" fmla="*/ 2 w 7"/>
                  <a:gd name="T7" fmla="*/ 0 h 3"/>
                  <a:gd name="T8" fmla="*/ 1 w 7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1" y="1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7" y="3"/>
                      <a:pt x="7" y="1"/>
                      <a:pt x="6" y="1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Freeform 344"/>
              <p:cNvSpPr>
                <a:spLocks/>
              </p:cNvSpPr>
              <p:nvPr/>
            </p:nvSpPr>
            <p:spPr bwMode="auto">
              <a:xfrm>
                <a:off x="6016626" y="3425825"/>
                <a:ext cx="19050" cy="11113"/>
              </a:xfrm>
              <a:custGeom>
                <a:avLst/>
                <a:gdLst>
                  <a:gd name="T0" fmla="*/ 0 w 5"/>
                  <a:gd name="T1" fmla="*/ 1 h 3"/>
                  <a:gd name="T2" fmla="*/ 3 w 5"/>
                  <a:gd name="T3" fmla="*/ 3 h 3"/>
                  <a:gd name="T4" fmla="*/ 4 w 5"/>
                  <a:gd name="T5" fmla="*/ 2 h 3"/>
                  <a:gd name="T6" fmla="*/ 1 w 5"/>
                  <a:gd name="T7" fmla="*/ 0 h 3"/>
                  <a:gd name="T8" fmla="*/ 0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cubicBezTo>
                      <a:pt x="1" y="2"/>
                      <a:pt x="2" y="2"/>
                      <a:pt x="3" y="3"/>
                    </a:cubicBezTo>
                    <a:cubicBezTo>
                      <a:pt x="4" y="3"/>
                      <a:pt x="5" y="2"/>
                      <a:pt x="4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93" name="组合 192"/>
            <p:cNvGrpSpPr/>
            <p:nvPr/>
          </p:nvGrpSpPr>
          <p:grpSpPr>
            <a:xfrm>
              <a:off x="4609967" y="2430857"/>
              <a:ext cx="500063" cy="790576"/>
              <a:chOff x="5851526" y="3052763"/>
              <a:chExt cx="500063" cy="790576"/>
            </a:xfrm>
            <a:solidFill>
              <a:schemeClr val="bg1"/>
            </a:solidFill>
          </p:grpSpPr>
          <p:sp>
            <p:nvSpPr>
              <p:cNvPr id="194" name="Freeform 348"/>
              <p:cNvSpPr>
                <a:spLocks/>
              </p:cNvSpPr>
              <p:nvPr/>
            </p:nvSpPr>
            <p:spPr bwMode="auto">
              <a:xfrm>
                <a:off x="5851526" y="3052763"/>
                <a:ext cx="423863" cy="687388"/>
              </a:xfrm>
              <a:custGeom>
                <a:avLst/>
                <a:gdLst>
                  <a:gd name="T0" fmla="*/ 30 w 110"/>
                  <a:gd name="T1" fmla="*/ 7 h 181"/>
                  <a:gd name="T2" fmla="*/ 13 w 110"/>
                  <a:gd name="T3" fmla="*/ 44 h 181"/>
                  <a:gd name="T4" fmla="*/ 50 w 110"/>
                  <a:gd name="T5" fmla="*/ 79 h 181"/>
                  <a:gd name="T6" fmla="*/ 104 w 110"/>
                  <a:gd name="T7" fmla="*/ 126 h 181"/>
                  <a:gd name="T8" fmla="*/ 86 w 110"/>
                  <a:gd name="T9" fmla="*/ 162 h 181"/>
                  <a:gd name="T10" fmla="*/ 75 w 110"/>
                  <a:gd name="T11" fmla="*/ 174 h 181"/>
                  <a:gd name="T12" fmla="*/ 71 w 110"/>
                  <a:gd name="T13" fmla="*/ 172 h 181"/>
                  <a:gd name="T14" fmla="*/ 75 w 110"/>
                  <a:gd name="T15" fmla="*/ 169 h 181"/>
                  <a:gd name="T16" fmla="*/ 96 w 110"/>
                  <a:gd name="T17" fmla="*/ 122 h 181"/>
                  <a:gd name="T18" fmla="*/ 63 w 110"/>
                  <a:gd name="T19" fmla="*/ 94 h 181"/>
                  <a:gd name="T20" fmla="*/ 11 w 110"/>
                  <a:gd name="T21" fmla="*/ 60 h 181"/>
                  <a:gd name="T22" fmla="*/ 7 w 110"/>
                  <a:gd name="T23" fmla="*/ 27 h 181"/>
                  <a:gd name="T24" fmla="*/ 21 w 110"/>
                  <a:gd name="T25" fmla="*/ 8 h 181"/>
                  <a:gd name="T26" fmla="*/ 30 w 110"/>
                  <a:gd name="T27" fmla="*/ 4 h 181"/>
                  <a:gd name="T28" fmla="*/ 31 w 110"/>
                  <a:gd name="T29" fmla="*/ 9 h 181"/>
                  <a:gd name="T30" fmla="*/ 33 w 110"/>
                  <a:gd name="T31" fmla="*/ 8 h 181"/>
                  <a:gd name="T32" fmla="*/ 32 w 110"/>
                  <a:gd name="T33" fmla="*/ 2 h 181"/>
                  <a:gd name="T34" fmla="*/ 30 w 110"/>
                  <a:gd name="T35" fmla="*/ 1 h 181"/>
                  <a:gd name="T36" fmla="*/ 2 w 110"/>
                  <a:gd name="T37" fmla="*/ 44 h 181"/>
                  <a:gd name="T38" fmla="*/ 32 w 110"/>
                  <a:gd name="T39" fmla="*/ 82 h 181"/>
                  <a:gd name="T40" fmla="*/ 56 w 110"/>
                  <a:gd name="T41" fmla="*/ 94 h 181"/>
                  <a:gd name="T42" fmla="*/ 87 w 110"/>
                  <a:gd name="T43" fmla="*/ 108 h 181"/>
                  <a:gd name="T44" fmla="*/ 66 w 110"/>
                  <a:gd name="T45" fmla="*/ 172 h 181"/>
                  <a:gd name="T46" fmla="*/ 65 w 110"/>
                  <a:gd name="T47" fmla="*/ 173 h 181"/>
                  <a:gd name="T48" fmla="*/ 72 w 110"/>
                  <a:gd name="T49" fmla="*/ 181 h 181"/>
                  <a:gd name="T50" fmla="*/ 73 w 110"/>
                  <a:gd name="T51" fmla="*/ 180 h 181"/>
                  <a:gd name="T52" fmla="*/ 106 w 110"/>
                  <a:gd name="T53" fmla="*/ 134 h 181"/>
                  <a:gd name="T54" fmla="*/ 89 w 110"/>
                  <a:gd name="T55" fmla="*/ 93 h 181"/>
                  <a:gd name="T56" fmla="*/ 33 w 110"/>
                  <a:gd name="T57" fmla="*/ 69 h 181"/>
                  <a:gd name="T58" fmla="*/ 31 w 110"/>
                  <a:gd name="T59" fmla="*/ 9 h 181"/>
                  <a:gd name="T60" fmla="*/ 30 w 110"/>
                  <a:gd name="T61" fmla="*/ 7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0" h="181">
                    <a:moveTo>
                      <a:pt x="30" y="7"/>
                    </a:moveTo>
                    <a:cubicBezTo>
                      <a:pt x="17" y="14"/>
                      <a:pt x="10" y="30"/>
                      <a:pt x="13" y="44"/>
                    </a:cubicBezTo>
                    <a:cubicBezTo>
                      <a:pt x="16" y="64"/>
                      <a:pt x="32" y="74"/>
                      <a:pt x="50" y="79"/>
                    </a:cubicBezTo>
                    <a:cubicBezTo>
                      <a:pt x="74" y="86"/>
                      <a:pt x="102" y="96"/>
                      <a:pt x="104" y="126"/>
                    </a:cubicBezTo>
                    <a:cubicBezTo>
                      <a:pt x="105" y="140"/>
                      <a:pt x="95" y="152"/>
                      <a:pt x="86" y="162"/>
                    </a:cubicBezTo>
                    <a:cubicBezTo>
                      <a:pt x="82" y="166"/>
                      <a:pt x="79" y="170"/>
                      <a:pt x="75" y="174"/>
                    </a:cubicBezTo>
                    <a:cubicBezTo>
                      <a:pt x="72" y="178"/>
                      <a:pt x="67" y="175"/>
                      <a:pt x="71" y="172"/>
                    </a:cubicBezTo>
                    <a:cubicBezTo>
                      <a:pt x="73" y="172"/>
                      <a:pt x="74" y="170"/>
                      <a:pt x="75" y="169"/>
                    </a:cubicBezTo>
                    <a:cubicBezTo>
                      <a:pt x="88" y="158"/>
                      <a:pt x="98" y="139"/>
                      <a:pt x="96" y="122"/>
                    </a:cubicBezTo>
                    <a:cubicBezTo>
                      <a:pt x="94" y="105"/>
                      <a:pt x="78" y="99"/>
                      <a:pt x="63" y="94"/>
                    </a:cubicBezTo>
                    <a:cubicBezTo>
                      <a:pt x="44" y="87"/>
                      <a:pt x="23" y="77"/>
                      <a:pt x="11" y="60"/>
                    </a:cubicBezTo>
                    <a:cubicBezTo>
                      <a:pt x="4" y="50"/>
                      <a:pt x="3" y="38"/>
                      <a:pt x="7" y="27"/>
                    </a:cubicBezTo>
                    <a:cubicBezTo>
                      <a:pt x="9" y="19"/>
                      <a:pt x="14" y="13"/>
                      <a:pt x="21" y="8"/>
                    </a:cubicBezTo>
                    <a:cubicBezTo>
                      <a:pt x="22" y="8"/>
                      <a:pt x="30" y="3"/>
                      <a:pt x="30" y="4"/>
                    </a:cubicBezTo>
                    <a:cubicBezTo>
                      <a:pt x="30" y="6"/>
                      <a:pt x="31" y="8"/>
                      <a:pt x="31" y="9"/>
                    </a:cubicBezTo>
                    <a:cubicBezTo>
                      <a:pt x="31" y="11"/>
                      <a:pt x="33" y="10"/>
                      <a:pt x="33" y="8"/>
                    </a:cubicBezTo>
                    <a:cubicBezTo>
                      <a:pt x="33" y="6"/>
                      <a:pt x="32" y="4"/>
                      <a:pt x="32" y="2"/>
                    </a:cubicBezTo>
                    <a:cubicBezTo>
                      <a:pt x="32" y="1"/>
                      <a:pt x="31" y="0"/>
                      <a:pt x="30" y="1"/>
                    </a:cubicBezTo>
                    <a:cubicBezTo>
                      <a:pt x="12" y="7"/>
                      <a:pt x="0" y="24"/>
                      <a:pt x="2" y="44"/>
                    </a:cubicBezTo>
                    <a:cubicBezTo>
                      <a:pt x="3" y="61"/>
                      <a:pt x="19" y="73"/>
                      <a:pt x="32" y="82"/>
                    </a:cubicBezTo>
                    <a:cubicBezTo>
                      <a:pt x="40" y="87"/>
                      <a:pt x="48" y="90"/>
                      <a:pt x="56" y="94"/>
                    </a:cubicBezTo>
                    <a:cubicBezTo>
                      <a:pt x="67" y="98"/>
                      <a:pt x="78" y="100"/>
                      <a:pt x="87" y="108"/>
                    </a:cubicBezTo>
                    <a:cubicBezTo>
                      <a:pt x="106" y="126"/>
                      <a:pt x="85" y="164"/>
                      <a:pt x="66" y="172"/>
                    </a:cubicBezTo>
                    <a:cubicBezTo>
                      <a:pt x="66" y="172"/>
                      <a:pt x="65" y="173"/>
                      <a:pt x="65" y="173"/>
                    </a:cubicBezTo>
                    <a:cubicBezTo>
                      <a:pt x="67" y="177"/>
                      <a:pt x="68" y="179"/>
                      <a:pt x="72" y="181"/>
                    </a:cubicBezTo>
                    <a:cubicBezTo>
                      <a:pt x="72" y="181"/>
                      <a:pt x="73" y="181"/>
                      <a:pt x="73" y="180"/>
                    </a:cubicBezTo>
                    <a:cubicBezTo>
                      <a:pt x="85" y="166"/>
                      <a:pt x="101" y="153"/>
                      <a:pt x="106" y="134"/>
                    </a:cubicBezTo>
                    <a:cubicBezTo>
                      <a:pt x="110" y="119"/>
                      <a:pt x="101" y="102"/>
                      <a:pt x="89" y="93"/>
                    </a:cubicBezTo>
                    <a:cubicBezTo>
                      <a:pt x="72" y="80"/>
                      <a:pt x="51" y="80"/>
                      <a:pt x="33" y="69"/>
                    </a:cubicBezTo>
                    <a:cubicBezTo>
                      <a:pt x="11" y="57"/>
                      <a:pt x="8" y="22"/>
                      <a:pt x="31" y="9"/>
                    </a:cubicBezTo>
                    <a:cubicBezTo>
                      <a:pt x="33" y="8"/>
                      <a:pt x="32" y="6"/>
                      <a:pt x="30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Freeform 349"/>
              <p:cNvSpPr>
                <a:spLocks/>
              </p:cNvSpPr>
              <p:nvPr/>
            </p:nvSpPr>
            <p:spPr bwMode="auto">
              <a:xfrm>
                <a:off x="6216651" y="3600451"/>
                <a:ext cx="134938" cy="242888"/>
              </a:xfrm>
              <a:custGeom>
                <a:avLst/>
                <a:gdLst>
                  <a:gd name="T0" fmla="*/ 6 w 35"/>
                  <a:gd name="T1" fmla="*/ 0 h 64"/>
                  <a:gd name="T2" fmla="*/ 30 w 35"/>
                  <a:gd name="T3" fmla="*/ 21 h 64"/>
                  <a:gd name="T4" fmla="*/ 10 w 35"/>
                  <a:gd name="T5" fmla="*/ 52 h 64"/>
                  <a:gd name="T6" fmla="*/ 26 w 35"/>
                  <a:gd name="T7" fmla="*/ 26 h 64"/>
                  <a:gd name="T8" fmla="*/ 0 w 35"/>
                  <a:gd name="T9" fmla="*/ 10 h 64"/>
                  <a:gd name="T10" fmla="*/ 6 w 35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4">
                    <a:moveTo>
                      <a:pt x="6" y="0"/>
                    </a:moveTo>
                    <a:cubicBezTo>
                      <a:pt x="15" y="5"/>
                      <a:pt x="25" y="11"/>
                      <a:pt x="30" y="21"/>
                    </a:cubicBezTo>
                    <a:cubicBezTo>
                      <a:pt x="35" y="33"/>
                      <a:pt x="26" y="64"/>
                      <a:pt x="10" y="52"/>
                    </a:cubicBezTo>
                    <a:cubicBezTo>
                      <a:pt x="17" y="47"/>
                      <a:pt x="30" y="35"/>
                      <a:pt x="26" y="26"/>
                    </a:cubicBezTo>
                    <a:cubicBezTo>
                      <a:pt x="23" y="17"/>
                      <a:pt x="8" y="13"/>
                      <a:pt x="0" y="1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" name="Freeform 350"/>
              <p:cNvSpPr>
                <a:spLocks/>
              </p:cNvSpPr>
              <p:nvPr/>
            </p:nvSpPr>
            <p:spPr bwMode="auto">
              <a:xfrm>
                <a:off x="5935663" y="3352801"/>
                <a:ext cx="269875" cy="273050"/>
              </a:xfrm>
              <a:custGeom>
                <a:avLst/>
                <a:gdLst>
                  <a:gd name="T0" fmla="*/ 64 w 70"/>
                  <a:gd name="T1" fmla="*/ 72 h 72"/>
                  <a:gd name="T2" fmla="*/ 16 w 70"/>
                  <a:gd name="T3" fmla="*/ 55 h 72"/>
                  <a:gd name="T4" fmla="*/ 8 w 70"/>
                  <a:gd name="T5" fmla="*/ 0 h 72"/>
                  <a:gd name="T6" fmla="*/ 18 w 70"/>
                  <a:gd name="T7" fmla="*/ 6 h 72"/>
                  <a:gd name="T8" fmla="*/ 70 w 70"/>
                  <a:gd name="T9" fmla="*/ 64 h 72"/>
                  <a:gd name="T10" fmla="*/ 64 w 70"/>
                  <a:gd name="T1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72">
                    <a:moveTo>
                      <a:pt x="64" y="72"/>
                    </a:moveTo>
                    <a:cubicBezTo>
                      <a:pt x="47" y="72"/>
                      <a:pt x="26" y="71"/>
                      <a:pt x="16" y="55"/>
                    </a:cubicBezTo>
                    <a:cubicBezTo>
                      <a:pt x="9" y="44"/>
                      <a:pt x="0" y="17"/>
                      <a:pt x="8" y="0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4" y="39"/>
                      <a:pt x="40" y="68"/>
                      <a:pt x="70" y="64"/>
                    </a:cubicBezTo>
                    <a:lnTo>
                      <a:pt x="64" y="7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" name="Freeform 351"/>
              <p:cNvSpPr>
                <a:spLocks/>
              </p:cNvSpPr>
              <p:nvPr/>
            </p:nvSpPr>
            <p:spPr bwMode="auto">
              <a:xfrm>
                <a:off x="5986463" y="3113088"/>
                <a:ext cx="103188" cy="220663"/>
              </a:xfrm>
              <a:custGeom>
                <a:avLst/>
                <a:gdLst>
                  <a:gd name="T0" fmla="*/ 0 w 27"/>
                  <a:gd name="T1" fmla="*/ 55 h 58"/>
                  <a:gd name="T2" fmla="*/ 1 w 27"/>
                  <a:gd name="T3" fmla="*/ 3 h 58"/>
                  <a:gd name="T4" fmla="*/ 5 w 27"/>
                  <a:gd name="T5" fmla="*/ 0 h 58"/>
                  <a:gd name="T6" fmla="*/ 8 w 27"/>
                  <a:gd name="T7" fmla="*/ 0 h 58"/>
                  <a:gd name="T8" fmla="*/ 9 w 27"/>
                  <a:gd name="T9" fmla="*/ 58 h 58"/>
                  <a:gd name="T10" fmla="*/ 0 w 27"/>
                  <a:gd name="T11" fmla="*/ 5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8">
                    <a:moveTo>
                      <a:pt x="0" y="55"/>
                    </a:moveTo>
                    <a:cubicBezTo>
                      <a:pt x="11" y="44"/>
                      <a:pt x="19" y="12"/>
                      <a:pt x="1" y="3"/>
                    </a:cubicBezTo>
                    <a:cubicBezTo>
                      <a:pt x="2" y="2"/>
                      <a:pt x="3" y="1"/>
                      <a:pt x="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24" y="14"/>
                      <a:pt x="27" y="44"/>
                      <a:pt x="9" y="58"/>
                    </a:cubicBezTo>
                    <a:lnTo>
                      <a:pt x="0" y="5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" name="Freeform 352"/>
              <p:cNvSpPr>
                <a:spLocks/>
              </p:cNvSpPr>
              <p:nvPr/>
            </p:nvSpPr>
            <p:spPr bwMode="auto">
              <a:xfrm>
                <a:off x="5913438" y="3132138"/>
                <a:ext cx="115888" cy="23813"/>
              </a:xfrm>
              <a:custGeom>
                <a:avLst/>
                <a:gdLst>
                  <a:gd name="T0" fmla="*/ 1 w 30"/>
                  <a:gd name="T1" fmla="*/ 3 h 6"/>
                  <a:gd name="T2" fmla="*/ 12 w 30"/>
                  <a:gd name="T3" fmla="*/ 5 h 6"/>
                  <a:gd name="T4" fmla="*/ 28 w 30"/>
                  <a:gd name="T5" fmla="*/ 5 h 6"/>
                  <a:gd name="T6" fmla="*/ 28 w 30"/>
                  <a:gd name="T7" fmla="*/ 3 h 6"/>
                  <a:gd name="T8" fmla="*/ 16 w 30"/>
                  <a:gd name="T9" fmla="*/ 3 h 6"/>
                  <a:gd name="T10" fmla="*/ 2 w 30"/>
                  <a:gd name="T11" fmla="*/ 1 h 6"/>
                  <a:gd name="T12" fmla="*/ 1 w 30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6">
                    <a:moveTo>
                      <a:pt x="1" y="3"/>
                    </a:moveTo>
                    <a:cubicBezTo>
                      <a:pt x="3" y="5"/>
                      <a:pt x="9" y="5"/>
                      <a:pt x="12" y="5"/>
                    </a:cubicBezTo>
                    <a:cubicBezTo>
                      <a:pt x="17" y="6"/>
                      <a:pt x="23" y="5"/>
                      <a:pt x="28" y="5"/>
                    </a:cubicBezTo>
                    <a:cubicBezTo>
                      <a:pt x="30" y="5"/>
                      <a:pt x="30" y="3"/>
                      <a:pt x="28" y="3"/>
                    </a:cubicBezTo>
                    <a:cubicBezTo>
                      <a:pt x="24" y="3"/>
                      <a:pt x="20" y="3"/>
                      <a:pt x="16" y="3"/>
                    </a:cubicBezTo>
                    <a:cubicBezTo>
                      <a:pt x="13" y="3"/>
                      <a:pt x="5" y="4"/>
                      <a:pt x="2" y="1"/>
                    </a:cubicBezTo>
                    <a:cubicBezTo>
                      <a:pt x="1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" name="Freeform 353"/>
              <p:cNvSpPr>
                <a:spLocks/>
              </p:cNvSpPr>
              <p:nvPr/>
            </p:nvSpPr>
            <p:spPr bwMode="auto">
              <a:xfrm>
                <a:off x="5902326" y="3181351"/>
                <a:ext cx="133350" cy="15875"/>
              </a:xfrm>
              <a:custGeom>
                <a:avLst/>
                <a:gdLst>
                  <a:gd name="T0" fmla="*/ 1 w 35"/>
                  <a:gd name="T1" fmla="*/ 3 h 4"/>
                  <a:gd name="T2" fmla="*/ 33 w 35"/>
                  <a:gd name="T3" fmla="*/ 2 h 4"/>
                  <a:gd name="T4" fmla="*/ 33 w 35"/>
                  <a:gd name="T5" fmla="*/ 0 h 4"/>
                  <a:gd name="T6" fmla="*/ 1 w 35"/>
                  <a:gd name="T7" fmla="*/ 1 h 4"/>
                  <a:gd name="T8" fmla="*/ 1 w 3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">
                    <a:moveTo>
                      <a:pt x="1" y="3"/>
                    </a:moveTo>
                    <a:cubicBezTo>
                      <a:pt x="12" y="3"/>
                      <a:pt x="23" y="4"/>
                      <a:pt x="33" y="2"/>
                    </a:cubicBezTo>
                    <a:cubicBezTo>
                      <a:pt x="35" y="2"/>
                      <a:pt x="34" y="0"/>
                      <a:pt x="33" y="0"/>
                    </a:cubicBezTo>
                    <a:cubicBezTo>
                      <a:pt x="22" y="2"/>
                      <a:pt x="12" y="1"/>
                      <a:pt x="1" y="1"/>
                    </a:cubicBezTo>
                    <a:cubicBezTo>
                      <a:pt x="0" y="1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" name="Freeform 354"/>
              <p:cNvSpPr>
                <a:spLocks/>
              </p:cNvSpPr>
              <p:nvPr/>
            </p:nvSpPr>
            <p:spPr bwMode="auto">
              <a:xfrm>
                <a:off x="5905501" y="3213101"/>
                <a:ext cx="123825" cy="30163"/>
              </a:xfrm>
              <a:custGeom>
                <a:avLst/>
                <a:gdLst>
                  <a:gd name="T0" fmla="*/ 3 w 32"/>
                  <a:gd name="T1" fmla="*/ 8 h 8"/>
                  <a:gd name="T2" fmla="*/ 30 w 32"/>
                  <a:gd name="T3" fmla="*/ 3 h 8"/>
                  <a:gd name="T4" fmla="*/ 30 w 32"/>
                  <a:gd name="T5" fmla="*/ 1 h 8"/>
                  <a:gd name="T6" fmla="*/ 2 w 32"/>
                  <a:gd name="T7" fmla="*/ 5 h 8"/>
                  <a:gd name="T8" fmla="*/ 3 w 32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">
                    <a:moveTo>
                      <a:pt x="3" y="8"/>
                    </a:moveTo>
                    <a:cubicBezTo>
                      <a:pt x="12" y="6"/>
                      <a:pt x="21" y="6"/>
                      <a:pt x="30" y="3"/>
                    </a:cubicBezTo>
                    <a:cubicBezTo>
                      <a:pt x="32" y="3"/>
                      <a:pt x="31" y="0"/>
                      <a:pt x="30" y="1"/>
                    </a:cubicBezTo>
                    <a:cubicBezTo>
                      <a:pt x="21" y="3"/>
                      <a:pt x="11" y="4"/>
                      <a:pt x="2" y="5"/>
                    </a:cubicBezTo>
                    <a:cubicBezTo>
                      <a:pt x="0" y="6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" name="Freeform 355"/>
              <p:cNvSpPr>
                <a:spLocks/>
              </p:cNvSpPr>
              <p:nvPr/>
            </p:nvSpPr>
            <p:spPr bwMode="auto">
              <a:xfrm>
                <a:off x="5929313" y="3257551"/>
                <a:ext cx="103188" cy="30163"/>
              </a:xfrm>
              <a:custGeom>
                <a:avLst/>
                <a:gdLst>
                  <a:gd name="T0" fmla="*/ 1 w 27"/>
                  <a:gd name="T1" fmla="*/ 8 h 8"/>
                  <a:gd name="T2" fmla="*/ 25 w 27"/>
                  <a:gd name="T3" fmla="*/ 3 h 8"/>
                  <a:gd name="T4" fmla="*/ 24 w 27"/>
                  <a:gd name="T5" fmla="*/ 1 h 8"/>
                  <a:gd name="T6" fmla="*/ 1 w 27"/>
                  <a:gd name="T7" fmla="*/ 5 h 8"/>
                  <a:gd name="T8" fmla="*/ 1 w 2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8">
                    <a:moveTo>
                      <a:pt x="1" y="8"/>
                    </a:moveTo>
                    <a:cubicBezTo>
                      <a:pt x="9" y="8"/>
                      <a:pt x="18" y="7"/>
                      <a:pt x="25" y="3"/>
                    </a:cubicBezTo>
                    <a:cubicBezTo>
                      <a:pt x="27" y="2"/>
                      <a:pt x="25" y="0"/>
                      <a:pt x="24" y="1"/>
                    </a:cubicBezTo>
                    <a:cubicBezTo>
                      <a:pt x="17" y="4"/>
                      <a:pt x="9" y="6"/>
                      <a:pt x="1" y="5"/>
                    </a:cubicBezTo>
                    <a:cubicBezTo>
                      <a:pt x="0" y="5"/>
                      <a:pt x="0" y="8"/>
                      <a:pt x="1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" name="Freeform 356"/>
              <p:cNvSpPr>
                <a:spLocks/>
              </p:cNvSpPr>
              <p:nvPr/>
            </p:nvSpPr>
            <p:spPr bwMode="auto">
              <a:xfrm>
                <a:off x="5997576" y="3413126"/>
                <a:ext cx="111125" cy="68263"/>
              </a:xfrm>
              <a:custGeom>
                <a:avLst/>
                <a:gdLst>
                  <a:gd name="T0" fmla="*/ 3 w 29"/>
                  <a:gd name="T1" fmla="*/ 17 h 18"/>
                  <a:gd name="T2" fmla="*/ 27 w 29"/>
                  <a:gd name="T3" fmla="*/ 3 h 18"/>
                  <a:gd name="T4" fmla="*/ 26 w 29"/>
                  <a:gd name="T5" fmla="*/ 1 h 18"/>
                  <a:gd name="T6" fmla="*/ 2 w 29"/>
                  <a:gd name="T7" fmla="*/ 15 h 18"/>
                  <a:gd name="T8" fmla="*/ 3 w 29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8">
                    <a:moveTo>
                      <a:pt x="3" y="17"/>
                    </a:moveTo>
                    <a:cubicBezTo>
                      <a:pt x="11" y="13"/>
                      <a:pt x="19" y="7"/>
                      <a:pt x="27" y="3"/>
                    </a:cubicBezTo>
                    <a:cubicBezTo>
                      <a:pt x="29" y="2"/>
                      <a:pt x="28" y="0"/>
                      <a:pt x="26" y="1"/>
                    </a:cubicBezTo>
                    <a:cubicBezTo>
                      <a:pt x="18" y="5"/>
                      <a:pt x="11" y="11"/>
                      <a:pt x="2" y="15"/>
                    </a:cubicBezTo>
                    <a:cubicBezTo>
                      <a:pt x="0" y="15"/>
                      <a:pt x="1" y="18"/>
                      <a:pt x="3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" name="Freeform 357"/>
              <p:cNvSpPr>
                <a:spLocks/>
              </p:cNvSpPr>
              <p:nvPr/>
            </p:nvSpPr>
            <p:spPr bwMode="auto">
              <a:xfrm>
                <a:off x="6013451" y="3425826"/>
                <a:ext cx="149225" cy="106363"/>
              </a:xfrm>
              <a:custGeom>
                <a:avLst/>
                <a:gdLst>
                  <a:gd name="T0" fmla="*/ 3 w 39"/>
                  <a:gd name="T1" fmla="*/ 27 h 28"/>
                  <a:gd name="T2" fmla="*/ 38 w 39"/>
                  <a:gd name="T3" fmla="*/ 4 h 28"/>
                  <a:gd name="T4" fmla="*/ 36 w 39"/>
                  <a:gd name="T5" fmla="*/ 1 h 28"/>
                  <a:gd name="T6" fmla="*/ 2 w 39"/>
                  <a:gd name="T7" fmla="*/ 25 h 28"/>
                  <a:gd name="T8" fmla="*/ 3 w 39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8">
                    <a:moveTo>
                      <a:pt x="3" y="27"/>
                    </a:moveTo>
                    <a:cubicBezTo>
                      <a:pt x="14" y="18"/>
                      <a:pt x="26" y="11"/>
                      <a:pt x="38" y="4"/>
                    </a:cubicBezTo>
                    <a:cubicBezTo>
                      <a:pt x="39" y="3"/>
                      <a:pt x="38" y="0"/>
                      <a:pt x="36" y="1"/>
                    </a:cubicBezTo>
                    <a:cubicBezTo>
                      <a:pt x="25" y="9"/>
                      <a:pt x="12" y="16"/>
                      <a:pt x="2" y="25"/>
                    </a:cubicBezTo>
                    <a:cubicBezTo>
                      <a:pt x="0" y="26"/>
                      <a:pt x="2" y="28"/>
                      <a:pt x="3" y="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" name="Freeform 358"/>
              <p:cNvSpPr>
                <a:spLocks/>
              </p:cNvSpPr>
              <p:nvPr/>
            </p:nvSpPr>
            <p:spPr bwMode="auto">
              <a:xfrm>
                <a:off x="6056313" y="3459163"/>
                <a:ext cx="138113" cy="106363"/>
              </a:xfrm>
              <a:custGeom>
                <a:avLst/>
                <a:gdLst>
                  <a:gd name="T0" fmla="*/ 3 w 36"/>
                  <a:gd name="T1" fmla="*/ 28 h 28"/>
                  <a:gd name="T2" fmla="*/ 35 w 36"/>
                  <a:gd name="T3" fmla="*/ 3 h 28"/>
                  <a:gd name="T4" fmla="*/ 34 w 36"/>
                  <a:gd name="T5" fmla="*/ 1 h 28"/>
                  <a:gd name="T6" fmla="*/ 2 w 36"/>
                  <a:gd name="T7" fmla="*/ 25 h 28"/>
                  <a:gd name="T8" fmla="*/ 3 w 36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8">
                    <a:moveTo>
                      <a:pt x="3" y="28"/>
                    </a:moveTo>
                    <a:cubicBezTo>
                      <a:pt x="16" y="22"/>
                      <a:pt x="24" y="11"/>
                      <a:pt x="35" y="3"/>
                    </a:cubicBezTo>
                    <a:cubicBezTo>
                      <a:pt x="36" y="2"/>
                      <a:pt x="35" y="0"/>
                      <a:pt x="34" y="1"/>
                    </a:cubicBezTo>
                    <a:cubicBezTo>
                      <a:pt x="23" y="9"/>
                      <a:pt x="14" y="20"/>
                      <a:pt x="2" y="25"/>
                    </a:cubicBezTo>
                    <a:cubicBezTo>
                      <a:pt x="0" y="26"/>
                      <a:pt x="1" y="28"/>
                      <a:pt x="3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" name="Freeform 359"/>
              <p:cNvSpPr>
                <a:spLocks/>
              </p:cNvSpPr>
              <p:nvPr/>
            </p:nvSpPr>
            <p:spPr bwMode="auto">
              <a:xfrm>
                <a:off x="6121401" y="3513138"/>
                <a:ext cx="100013" cy="79375"/>
              </a:xfrm>
              <a:custGeom>
                <a:avLst/>
                <a:gdLst>
                  <a:gd name="T0" fmla="*/ 2 w 26"/>
                  <a:gd name="T1" fmla="*/ 20 h 21"/>
                  <a:gd name="T2" fmla="*/ 16 w 26"/>
                  <a:gd name="T3" fmla="*/ 11 h 21"/>
                  <a:gd name="T4" fmla="*/ 25 w 26"/>
                  <a:gd name="T5" fmla="*/ 2 h 21"/>
                  <a:gd name="T6" fmla="*/ 23 w 26"/>
                  <a:gd name="T7" fmla="*/ 1 h 21"/>
                  <a:gd name="T8" fmla="*/ 14 w 26"/>
                  <a:gd name="T9" fmla="*/ 10 h 21"/>
                  <a:gd name="T10" fmla="*/ 1 w 26"/>
                  <a:gd name="T11" fmla="*/ 18 h 21"/>
                  <a:gd name="T12" fmla="*/ 2 w 26"/>
                  <a:gd name="T13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1">
                    <a:moveTo>
                      <a:pt x="2" y="20"/>
                    </a:moveTo>
                    <a:cubicBezTo>
                      <a:pt x="7" y="17"/>
                      <a:pt x="11" y="14"/>
                      <a:pt x="16" y="11"/>
                    </a:cubicBezTo>
                    <a:cubicBezTo>
                      <a:pt x="19" y="9"/>
                      <a:pt x="24" y="6"/>
                      <a:pt x="25" y="2"/>
                    </a:cubicBezTo>
                    <a:cubicBezTo>
                      <a:pt x="26" y="1"/>
                      <a:pt x="24" y="0"/>
                      <a:pt x="23" y="1"/>
                    </a:cubicBezTo>
                    <a:cubicBezTo>
                      <a:pt x="21" y="5"/>
                      <a:pt x="17" y="8"/>
                      <a:pt x="14" y="10"/>
                    </a:cubicBezTo>
                    <a:cubicBezTo>
                      <a:pt x="9" y="13"/>
                      <a:pt x="5" y="15"/>
                      <a:pt x="1" y="18"/>
                    </a:cubicBezTo>
                    <a:cubicBezTo>
                      <a:pt x="0" y="19"/>
                      <a:pt x="1" y="21"/>
                      <a:pt x="2" y="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" name="Freeform 360"/>
              <p:cNvSpPr>
                <a:spLocks/>
              </p:cNvSpPr>
              <p:nvPr/>
            </p:nvSpPr>
            <p:spPr bwMode="auto">
              <a:xfrm>
                <a:off x="6181726" y="3668713"/>
                <a:ext cx="139700" cy="22225"/>
              </a:xfrm>
              <a:custGeom>
                <a:avLst/>
                <a:gdLst>
                  <a:gd name="T0" fmla="*/ 1 w 36"/>
                  <a:gd name="T1" fmla="*/ 2 h 6"/>
                  <a:gd name="T2" fmla="*/ 35 w 36"/>
                  <a:gd name="T3" fmla="*/ 6 h 6"/>
                  <a:gd name="T4" fmla="*/ 35 w 36"/>
                  <a:gd name="T5" fmla="*/ 4 h 6"/>
                  <a:gd name="T6" fmla="*/ 1 w 36"/>
                  <a:gd name="T7" fmla="*/ 0 h 6"/>
                  <a:gd name="T8" fmla="*/ 1 w 3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6">
                    <a:moveTo>
                      <a:pt x="1" y="2"/>
                    </a:moveTo>
                    <a:cubicBezTo>
                      <a:pt x="13" y="3"/>
                      <a:pt x="24" y="6"/>
                      <a:pt x="35" y="6"/>
                    </a:cubicBezTo>
                    <a:cubicBezTo>
                      <a:pt x="36" y="6"/>
                      <a:pt x="36" y="4"/>
                      <a:pt x="35" y="4"/>
                    </a:cubicBezTo>
                    <a:cubicBezTo>
                      <a:pt x="24" y="3"/>
                      <a:pt x="13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" name="Freeform 361"/>
              <p:cNvSpPr>
                <a:spLocks/>
              </p:cNvSpPr>
              <p:nvPr/>
            </p:nvSpPr>
            <p:spPr bwMode="auto">
              <a:xfrm>
                <a:off x="6159501" y="3694113"/>
                <a:ext cx="161925" cy="53975"/>
              </a:xfrm>
              <a:custGeom>
                <a:avLst/>
                <a:gdLst>
                  <a:gd name="T0" fmla="*/ 2 w 42"/>
                  <a:gd name="T1" fmla="*/ 2 h 14"/>
                  <a:gd name="T2" fmla="*/ 40 w 42"/>
                  <a:gd name="T3" fmla="*/ 14 h 14"/>
                  <a:gd name="T4" fmla="*/ 40 w 42"/>
                  <a:gd name="T5" fmla="*/ 11 h 14"/>
                  <a:gd name="T6" fmla="*/ 2 w 42"/>
                  <a:gd name="T7" fmla="*/ 0 h 14"/>
                  <a:gd name="T8" fmla="*/ 2 w 42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4">
                    <a:moveTo>
                      <a:pt x="2" y="2"/>
                    </a:moveTo>
                    <a:cubicBezTo>
                      <a:pt x="15" y="4"/>
                      <a:pt x="27" y="12"/>
                      <a:pt x="40" y="14"/>
                    </a:cubicBezTo>
                    <a:cubicBezTo>
                      <a:pt x="42" y="14"/>
                      <a:pt x="42" y="11"/>
                      <a:pt x="40" y="11"/>
                    </a:cubicBezTo>
                    <a:cubicBezTo>
                      <a:pt x="27" y="10"/>
                      <a:pt x="15" y="2"/>
                      <a:pt x="2" y="0"/>
                    </a:cubicBezTo>
                    <a:cubicBezTo>
                      <a:pt x="0" y="0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" name="Freeform 362"/>
              <p:cNvSpPr>
                <a:spLocks/>
              </p:cNvSpPr>
              <p:nvPr/>
            </p:nvSpPr>
            <p:spPr bwMode="auto">
              <a:xfrm>
                <a:off x="6140451" y="3709988"/>
                <a:ext cx="146050" cy="68263"/>
              </a:xfrm>
              <a:custGeom>
                <a:avLst/>
                <a:gdLst>
                  <a:gd name="T0" fmla="*/ 2 w 38"/>
                  <a:gd name="T1" fmla="*/ 3 h 18"/>
                  <a:gd name="T2" fmla="*/ 35 w 38"/>
                  <a:gd name="T3" fmla="*/ 18 h 18"/>
                  <a:gd name="T4" fmla="*/ 36 w 38"/>
                  <a:gd name="T5" fmla="*/ 15 h 18"/>
                  <a:gd name="T6" fmla="*/ 3 w 38"/>
                  <a:gd name="T7" fmla="*/ 1 h 18"/>
                  <a:gd name="T8" fmla="*/ 2 w 38"/>
                  <a:gd name="T9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8">
                    <a:moveTo>
                      <a:pt x="2" y="3"/>
                    </a:moveTo>
                    <a:cubicBezTo>
                      <a:pt x="13" y="7"/>
                      <a:pt x="24" y="13"/>
                      <a:pt x="35" y="18"/>
                    </a:cubicBezTo>
                    <a:cubicBezTo>
                      <a:pt x="37" y="18"/>
                      <a:pt x="38" y="16"/>
                      <a:pt x="36" y="15"/>
                    </a:cubicBezTo>
                    <a:cubicBezTo>
                      <a:pt x="25" y="11"/>
                      <a:pt x="14" y="5"/>
                      <a:pt x="3" y="1"/>
                    </a:cubicBezTo>
                    <a:cubicBezTo>
                      <a:pt x="1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11" name="文本框 210"/>
          <p:cNvSpPr txBox="1"/>
          <p:nvPr/>
        </p:nvSpPr>
        <p:spPr>
          <a:xfrm>
            <a:off x="176151" y="237724"/>
            <a:ext cx="2194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12" name="Freeform 152"/>
          <p:cNvSpPr>
            <a:spLocks noEditPoints="1"/>
          </p:cNvSpPr>
          <p:nvPr/>
        </p:nvSpPr>
        <p:spPr bwMode="auto">
          <a:xfrm>
            <a:off x="-51264" y="692151"/>
            <a:ext cx="2649684" cy="60748"/>
          </a:xfrm>
          <a:custGeom>
            <a:avLst/>
            <a:gdLst>
              <a:gd name="T0" fmla="*/ 109 w 2377"/>
              <a:gd name="T1" fmla="*/ 3 h 64"/>
              <a:gd name="T2" fmla="*/ 199 w 2377"/>
              <a:gd name="T3" fmla="*/ 8 h 64"/>
              <a:gd name="T4" fmla="*/ 282 w 2377"/>
              <a:gd name="T5" fmla="*/ 3 h 64"/>
              <a:gd name="T6" fmla="*/ 388 w 2377"/>
              <a:gd name="T7" fmla="*/ 4 h 64"/>
              <a:gd name="T8" fmla="*/ 482 w 2377"/>
              <a:gd name="T9" fmla="*/ 2 h 64"/>
              <a:gd name="T10" fmla="*/ 572 w 2377"/>
              <a:gd name="T11" fmla="*/ 7 h 64"/>
              <a:gd name="T12" fmla="*/ 682 w 2377"/>
              <a:gd name="T13" fmla="*/ 10 h 64"/>
              <a:gd name="T14" fmla="*/ 785 w 2377"/>
              <a:gd name="T15" fmla="*/ 8 h 64"/>
              <a:gd name="T16" fmla="*/ 918 w 2377"/>
              <a:gd name="T17" fmla="*/ 7 h 64"/>
              <a:gd name="T18" fmla="*/ 1028 w 2377"/>
              <a:gd name="T19" fmla="*/ 10 h 64"/>
              <a:gd name="T20" fmla="*/ 1142 w 2377"/>
              <a:gd name="T21" fmla="*/ 11 h 64"/>
              <a:gd name="T22" fmla="*/ 1217 w 2377"/>
              <a:gd name="T23" fmla="*/ 11 h 64"/>
              <a:gd name="T24" fmla="*/ 1350 w 2377"/>
              <a:gd name="T25" fmla="*/ 14 h 64"/>
              <a:gd name="T26" fmla="*/ 1460 w 2377"/>
              <a:gd name="T27" fmla="*/ 13 h 64"/>
              <a:gd name="T28" fmla="*/ 1555 w 2377"/>
              <a:gd name="T29" fmla="*/ 11 h 64"/>
              <a:gd name="T30" fmla="*/ 1668 w 2377"/>
              <a:gd name="T31" fmla="*/ 16 h 64"/>
              <a:gd name="T32" fmla="*/ 1755 w 2377"/>
              <a:gd name="T33" fmla="*/ 18 h 64"/>
              <a:gd name="T34" fmla="*/ 1865 w 2377"/>
              <a:gd name="T35" fmla="*/ 17 h 64"/>
              <a:gd name="T36" fmla="*/ 1983 w 2377"/>
              <a:gd name="T37" fmla="*/ 16 h 64"/>
              <a:gd name="T38" fmla="*/ 2093 w 2377"/>
              <a:gd name="T39" fmla="*/ 19 h 64"/>
              <a:gd name="T40" fmla="*/ 2190 w 2377"/>
              <a:gd name="T41" fmla="*/ 28 h 64"/>
              <a:gd name="T42" fmla="*/ 2292 w 2377"/>
              <a:gd name="T43" fmla="*/ 26 h 64"/>
              <a:gd name="T44" fmla="*/ 2369 w 2377"/>
              <a:gd name="T45" fmla="*/ 54 h 64"/>
              <a:gd name="T46" fmla="*/ 2338 w 2377"/>
              <a:gd name="T47" fmla="*/ 45 h 64"/>
              <a:gd name="T48" fmla="*/ 2318 w 2377"/>
              <a:gd name="T49" fmla="*/ 51 h 64"/>
              <a:gd name="T50" fmla="*/ 2295 w 2377"/>
              <a:gd name="T51" fmla="*/ 37 h 64"/>
              <a:gd name="T52" fmla="*/ 2239 w 2377"/>
              <a:gd name="T53" fmla="*/ 49 h 64"/>
              <a:gd name="T54" fmla="*/ 2175 w 2377"/>
              <a:gd name="T55" fmla="*/ 60 h 64"/>
              <a:gd name="T56" fmla="*/ 2050 w 2377"/>
              <a:gd name="T57" fmla="*/ 61 h 64"/>
              <a:gd name="T58" fmla="*/ 1948 w 2377"/>
              <a:gd name="T59" fmla="*/ 54 h 64"/>
              <a:gd name="T60" fmla="*/ 1830 w 2377"/>
              <a:gd name="T61" fmla="*/ 55 h 64"/>
              <a:gd name="T62" fmla="*/ 1708 w 2377"/>
              <a:gd name="T63" fmla="*/ 54 h 64"/>
              <a:gd name="T64" fmla="*/ 1583 w 2377"/>
              <a:gd name="T65" fmla="*/ 51 h 64"/>
              <a:gd name="T66" fmla="*/ 1504 w 2377"/>
              <a:gd name="T67" fmla="*/ 53 h 64"/>
              <a:gd name="T68" fmla="*/ 1394 w 2377"/>
              <a:gd name="T69" fmla="*/ 55 h 64"/>
              <a:gd name="T70" fmla="*/ 1276 w 2377"/>
              <a:gd name="T71" fmla="*/ 51 h 64"/>
              <a:gd name="T72" fmla="*/ 1150 w 2377"/>
              <a:gd name="T73" fmla="*/ 52 h 64"/>
              <a:gd name="T74" fmla="*/ 1042 w 2377"/>
              <a:gd name="T75" fmla="*/ 37 h 64"/>
              <a:gd name="T76" fmla="*/ 963 w 2377"/>
              <a:gd name="T77" fmla="*/ 39 h 64"/>
              <a:gd name="T78" fmla="*/ 867 w 2377"/>
              <a:gd name="T79" fmla="*/ 49 h 64"/>
              <a:gd name="T80" fmla="*/ 750 w 2377"/>
              <a:gd name="T81" fmla="*/ 46 h 64"/>
              <a:gd name="T82" fmla="*/ 624 w 2377"/>
              <a:gd name="T83" fmla="*/ 43 h 64"/>
              <a:gd name="T84" fmla="*/ 530 w 2377"/>
              <a:gd name="T85" fmla="*/ 45 h 64"/>
              <a:gd name="T86" fmla="*/ 388 w 2377"/>
              <a:gd name="T87" fmla="*/ 45 h 64"/>
              <a:gd name="T88" fmla="*/ 262 w 2377"/>
              <a:gd name="T89" fmla="*/ 46 h 64"/>
              <a:gd name="T90" fmla="*/ 129 w 2377"/>
              <a:gd name="T91" fmla="*/ 43 h 64"/>
              <a:gd name="T92" fmla="*/ 36 w 2377"/>
              <a:gd name="T93" fmla="*/ 32 h 64"/>
              <a:gd name="T94" fmla="*/ 1076 w 2377"/>
              <a:gd name="T95" fmla="*/ 44 h 64"/>
              <a:gd name="T96" fmla="*/ 75 w 2377"/>
              <a:gd name="T97" fmla="*/ 33 h 64"/>
              <a:gd name="T98" fmla="*/ 252 w 2377"/>
              <a:gd name="T99" fmla="*/ 35 h 64"/>
              <a:gd name="T100" fmla="*/ 417 w 2377"/>
              <a:gd name="T101" fmla="*/ 27 h 64"/>
              <a:gd name="T102" fmla="*/ 650 w 2377"/>
              <a:gd name="T103" fmla="*/ 13 h 64"/>
              <a:gd name="T104" fmla="*/ 963 w 2377"/>
              <a:gd name="T105" fmla="*/ 30 h 64"/>
              <a:gd name="T106" fmla="*/ 1129 w 2377"/>
              <a:gd name="T107" fmla="*/ 21 h 64"/>
              <a:gd name="T108" fmla="*/ 1400 w 2377"/>
              <a:gd name="T109" fmla="*/ 26 h 64"/>
              <a:gd name="T110" fmla="*/ 1502 w 2377"/>
              <a:gd name="T111" fmla="*/ 29 h 64"/>
              <a:gd name="T112" fmla="*/ 1561 w 2377"/>
              <a:gd name="T113" fmla="*/ 24 h 64"/>
              <a:gd name="T114" fmla="*/ 1774 w 2377"/>
              <a:gd name="T115" fmla="*/ 25 h 64"/>
              <a:gd name="T116" fmla="*/ 1934 w 2377"/>
              <a:gd name="T117" fmla="*/ 36 h 64"/>
              <a:gd name="T118" fmla="*/ 2059 w 2377"/>
              <a:gd name="T119" fmla="*/ 39 h 64"/>
              <a:gd name="T120" fmla="*/ 2091 w 2377"/>
              <a:gd name="T121" fmla="*/ 36 h 64"/>
              <a:gd name="T122" fmla="*/ 2205 w 2377"/>
              <a:gd name="T123" fmla="*/ 4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7" h="64">
                <a:moveTo>
                  <a:pt x="44" y="32"/>
                </a:moveTo>
                <a:cubicBezTo>
                  <a:pt x="44" y="31"/>
                  <a:pt x="48" y="31"/>
                  <a:pt x="48" y="30"/>
                </a:cubicBezTo>
                <a:cubicBezTo>
                  <a:pt x="48" y="29"/>
                  <a:pt x="44" y="28"/>
                  <a:pt x="44" y="28"/>
                </a:cubicBezTo>
                <a:cubicBezTo>
                  <a:pt x="44" y="27"/>
                  <a:pt x="48" y="26"/>
                  <a:pt x="48" y="26"/>
                </a:cubicBezTo>
                <a:cubicBezTo>
                  <a:pt x="48" y="25"/>
                  <a:pt x="45" y="24"/>
                  <a:pt x="44" y="23"/>
                </a:cubicBezTo>
                <a:cubicBezTo>
                  <a:pt x="44" y="23"/>
                  <a:pt x="40" y="21"/>
                  <a:pt x="41" y="21"/>
                </a:cubicBezTo>
                <a:cubicBezTo>
                  <a:pt x="41" y="21"/>
                  <a:pt x="44" y="19"/>
                  <a:pt x="45" y="19"/>
                </a:cubicBezTo>
                <a:cubicBezTo>
                  <a:pt x="46" y="19"/>
                  <a:pt x="47" y="21"/>
                  <a:pt x="48" y="21"/>
                </a:cubicBezTo>
                <a:cubicBezTo>
                  <a:pt x="50" y="21"/>
                  <a:pt x="51" y="19"/>
                  <a:pt x="53" y="19"/>
                </a:cubicBezTo>
                <a:cubicBezTo>
                  <a:pt x="53" y="19"/>
                  <a:pt x="56" y="22"/>
                  <a:pt x="56" y="21"/>
                </a:cubicBezTo>
                <a:cubicBezTo>
                  <a:pt x="57" y="21"/>
                  <a:pt x="60" y="20"/>
                  <a:pt x="60" y="19"/>
                </a:cubicBezTo>
                <a:cubicBezTo>
                  <a:pt x="60" y="19"/>
                  <a:pt x="57" y="18"/>
                  <a:pt x="57" y="17"/>
                </a:cubicBezTo>
                <a:cubicBezTo>
                  <a:pt x="56" y="16"/>
                  <a:pt x="53" y="16"/>
                  <a:pt x="53" y="15"/>
                </a:cubicBezTo>
                <a:cubicBezTo>
                  <a:pt x="53" y="14"/>
                  <a:pt x="57" y="13"/>
                  <a:pt x="57" y="13"/>
                </a:cubicBezTo>
                <a:cubicBezTo>
                  <a:pt x="57" y="12"/>
                  <a:pt x="53" y="11"/>
                  <a:pt x="53" y="10"/>
                </a:cubicBezTo>
                <a:cubicBezTo>
                  <a:pt x="53" y="10"/>
                  <a:pt x="57" y="9"/>
                  <a:pt x="57" y="8"/>
                </a:cubicBezTo>
                <a:cubicBezTo>
                  <a:pt x="59" y="8"/>
                  <a:pt x="60" y="7"/>
                  <a:pt x="61" y="6"/>
                </a:cubicBezTo>
                <a:cubicBezTo>
                  <a:pt x="63" y="7"/>
                  <a:pt x="64" y="9"/>
                  <a:pt x="65" y="9"/>
                </a:cubicBezTo>
                <a:cubicBezTo>
                  <a:pt x="66" y="9"/>
                  <a:pt x="69" y="6"/>
                  <a:pt x="69" y="7"/>
                </a:cubicBezTo>
                <a:cubicBezTo>
                  <a:pt x="70" y="7"/>
                  <a:pt x="73" y="9"/>
                  <a:pt x="73" y="9"/>
                </a:cubicBezTo>
                <a:cubicBezTo>
                  <a:pt x="73" y="9"/>
                  <a:pt x="72" y="9"/>
                  <a:pt x="71" y="10"/>
                </a:cubicBezTo>
                <a:cubicBezTo>
                  <a:pt x="70" y="10"/>
                  <a:pt x="69" y="11"/>
                  <a:pt x="69" y="11"/>
                </a:cubicBezTo>
                <a:cubicBezTo>
                  <a:pt x="70" y="11"/>
                  <a:pt x="72" y="13"/>
                  <a:pt x="73" y="13"/>
                </a:cubicBezTo>
                <a:cubicBezTo>
                  <a:pt x="74" y="13"/>
                  <a:pt x="76" y="11"/>
                  <a:pt x="77" y="11"/>
                </a:cubicBezTo>
                <a:cubicBezTo>
                  <a:pt x="78" y="11"/>
                  <a:pt x="79" y="13"/>
                  <a:pt x="81" y="13"/>
                </a:cubicBezTo>
                <a:cubicBezTo>
                  <a:pt x="85" y="11"/>
                  <a:pt x="85" y="11"/>
                  <a:pt x="85" y="11"/>
                </a:cubicBezTo>
                <a:cubicBezTo>
                  <a:pt x="86" y="11"/>
                  <a:pt x="88" y="10"/>
                  <a:pt x="89" y="9"/>
                </a:cubicBezTo>
                <a:cubicBezTo>
                  <a:pt x="89" y="9"/>
                  <a:pt x="93" y="8"/>
                  <a:pt x="93" y="7"/>
                </a:cubicBezTo>
                <a:cubicBezTo>
                  <a:pt x="93" y="7"/>
                  <a:pt x="89" y="5"/>
                  <a:pt x="89" y="5"/>
                </a:cubicBezTo>
                <a:cubicBezTo>
                  <a:pt x="90" y="5"/>
                  <a:pt x="92" y="3"/>
                  <a:pt x="93" y="3"/>
                </a:cubicBezTo>
                <a:cubicBezTo>
                  <a:pt x="94" y="3"/>
                  <a:pt x="96" y="5"/>
                  <a:pt x="97" y="5"/>
                </a:cubicBezTo>
                <a:cubicBezTo>
                  <a:pt x="98" y="5"/>
                  <a:pt x="100" y="3"/>
                  <a:pt x="101" y="3"/>
                </a:cubicBezTo>
                <a:cubicBezTo>
                  <a:pt x="102" y="3"/>
                  <a:pt x="104" y="5"/>
                  <a:pt x="105" y="5"/>
                </a:cubicBezTo>
                <a:cubicBezTo>
                  <a:pt x="105" y="6"/>
                  <a:pt x="108" y="8"/>
                  <a:pt x="109" y="8"/>
                </a:cubicBezTo>
                <a:cubicBezTo>
                  <a:pt x="109" y="8"/>
                  <a:pt x="113" y="6"/>
                  <a:pt x="113" y="6"/>
                </a:cubicBezTo>
                <a:cubicBezTo>
                  <a:pt x="113" y="5"/>
                  <a:pt x="109" y="3"/>
                  <a:pt x="109" y="3"/>
                </a:cubicBezTo>
                <a:cubicBezTo>
                  <a:pt x="110" y="3"/>
                  <a:pt x="112" y="1"/>
                  <a:pt x="113" y="1"/>
                </a:cubicBezTo>
                <a:cubicBezTo>
                  <a:pt x="114" y="1"/>
                  <a:pt x="115" y="3"/>
                  <a:pt x="117" y="3"/>
                </a:cubicBezTo>
                <a:cubicBezTo>
                  <a:pt x="118" y="3"/>
                  <a:pt x="120" y="1"/>
                  <a:pt x="121" y="1"/>
                </a:cubicBezTo>
                <a:cubicBezTo>
                  <a:pt x="122" y="1"/>
                  <a:pt x="123" y="3"/>
                  <a:pt x="125" y="4"/>
                </a:cubicBezTo>
                <a:cubicBezTo>
                  <a:pt x="126" y="4"/>
                  <a:pt x="127" y="6"/>
                  <a:pt x="128" y="6"/>
                </a:cubicBezTo>
                <a:cubicBezTo>
                  <a:pt x="129" y="6"/>
                  <a:pt x="132" y="4"/>
                  <a:pt x="132" y="4"/>
                </a:cubicBezTo>
                <a:cubicBezTo>
                  <a:pt x="134" y="4"/>
                  <a:pt x="135" y="6"/>
                  <a:pt x="136" y="6"/>
                </a:cubicBezTo>
                <a:cubicBezTo>
                  <a:pt x="137" y="6"/>
                  <a:pt x="139" y="8"/>
                  <a:pt x="140" y="8"/>
                </a:cubicBezTo>
                <a:cubicBezTo>
                  <a:pt x="140" y="8"/>
                  <a:pt x="144" y="6"/>
                  <a:pt x="144" y="6"/>
                </a:cubicBezTo>
                <a:cubicBezTo>
                  <a:pt x="144" y="6"/>
                  <a:pt x="140" y="4"/>
                  <a:pt x="140" y="4"/>
                </a:cubicBezTo>
                <a:cubicBezTo>
                  <a:pt x="141" y="4"/>
                  <a:pt x="144" y="2"/>
                  <a:pt x="144" y="2"/>
                </a:cubicBezTo>
                <a:cubicBezTo>
                  <a:pt x="145" y="2"/>
                  <a:pt x="148" y="4"/>
                  <a:pt x="148" y="4"/>
                </a:cubicBezTo>
                <a:cubicBezTo>
                  <a:pt x="148" y="4"/>
                  <a:pt x="151" y="7"/>
                  <a:pt x="152" y="7"/>
                </a:cubicBezTo>
                <a:cubicBezTo>
                  <a:pt x="152" y="6"/>
                  <a:pt x="156" y="5"/>
                  <a:pt x="156" y="4"/>
                </a:cubicBezTo>
                <a:cubicBezTo>
                  <a:pt x="156" y="4"/>
                  <a:pt x="153" y="2"/>
                  <a:pt x="152" y="2"/>
                </a:cubicBezTo>
                <a:cubicBezTo>
                  <a:pt x="154" y="2"/>
                  <a:pt x="155" y="0"/>
                  <a:pt x="156" y="0"/>
                </a:cubicBezTo>
                <a:cubicBezTo>
                  <a:pt x="157" y="0"/>
                  <a:pt x="160" y="2"/>
                  <a:pt x="160" y="2"/>
                </a:cubicBezTo>
                <a:cubicBezTo>
                  <a:pt x="160" y="2"/>
                  <a:pt x="159" y="3"/>
                  <a:pt x="158" y="3"/>
                </a:cubicBezTo>
                <a:cubicBezTo>
                  <a:pt x="157" y="4"/>
                  <a:pt x="156" y="4"/>
                  <a:pt x="156" y="4"/>
                </a:cubicBezTo>
                <a:cubicBezTo>
                  <a:pt x="157" y="5"/>
                  <a:pt x="159" y="7"/>
                  <a:pt x="160" y="7"/>
                </a:cubicBezTo>
                <a:cubicBezTo>
                  <a:pt x="160" y="7"/>
                  <a:pt x="163" y="5"/>
                  <a:pt x="164" y="5"/>
                </a:cubicBezTo>
                <a:cubicBezTo>
                  <a:pt x="165" y="4"/>
                  <a:pt x="167" y="3"/>
                  <a:pt x="168" y="3"/>
                </a:cubicBezTo>
                <a:cubicBezTo>
                  <a:pt x="169" y="3"/>
                  <a:pt x="171" y="5"/>
                  <a:pt x="172" y="5"/>
                </a:cubicBezTo>
                <a:cubicBezTo>
                  <a:pt x="173" y="5"/>
                  <a:pt x="174" y="7"/>
                  <a:pt x="175" y="7"/>
                </a:cubicBezTo>
                <a:cubicBezTo>
                  <a:pt x="176" y="7"/>
                  <a:pt x="179" y="5"/>
                  <a:pt x="179" y="5"/>
                </a:cubicBezTo>
                <a:cubicBezTo>
                  <a:pt x="180" y="5"/>
                  <a:pt x="182" y="3"/>
                  <a:pt x="184" y="3"/>
                </a:cubicBezTo>
                <a:cubicBezTo>
                  <a:pt x="185" y="3"/>
                  <a:pt x="186" y="5"/>
                  <a:pt x="187" y="5"/>
                </a:cubicBezTo>
                <a:cubicBezTo>
                  <a:pt x="188" y="5"/>
                  <a:pt x="191" y="3"/>
                  <a:pt x="191" y="3"/>
                </a:cubicBezTo>
                <a:cubicBezTo>
                  <a:pt x="192" y="3"/>
                  <a:pt x="195" y="5"/>
                  <a:pt x="195" y="6"/>
                </a:cubicBezTo>
                <a:cubicBezTo>
                  <a:pt x="195" y="6"/>
                  <a:pt x="191" y="7"/>
                  <a:pt x="191" y="8"/>
                </a:cubicBezTo>
                <a:cubicBezTo>
                  <a:pt x="191" y="8"/>
                  <a:pt x="194" y="9"/>
                  <a:pt x="195" y="10"/>
                </a:cubicBezTo>
                <a:cubicBezTo>
                  <a:pt x="196" y="11"/>
                  <a:pt x="197" y="11"/>
                  <a:pt x="199" y="12"/>
                </a:cubicBezTo>
                <a:cubicBezTo>
                  <a:pt x="202" y="14"/>
                  <a:pt x="202" y="14"/>
                  <a:pt x="202" y="14"/>
                </a:cubicBezTo>
                <a:cubicBezTo>
                  <a:pt x="203" y="14"/>
                  <a:pt x="206" y="13"/>
                  <a:pt x="206" y="12"/>
                </a:cubicBezTo>
                <a:cubicBezTo>
                  <a:pt x="206" y="12"/>
                  <a:pt x="203" y="10"/>
                  <a:pt x="203" y="10"/>
                </a:cubicBezTo>
                <a:cubicBezTo>
                  <a:pt x="202" y="10"/>
                  <a:pt x="199" y="8"/>
                  <a:pt x="199" y="8"/>
                </a:cubicBezTo>
                <a:cubicBezTo>
                  <a:pt x="199" y="7"/>
                  <a:pt x="202" y="6"/>
                  <a:pt x="203" y="6"/>
                </a:cubicBezTo>
                <a:cubicBezTo>
                  <a:pt x="207" y="4"/>
                  <a:pt x="207" y="4"/>
                  <a:pt x="207" y="4"/>
                </a:cubicBezTo>
                <a:cubicBezTo>
                  <a:pt x="208" y="3"/>
                  <a:pt x="210" y="2"/>
                  <a:pt x="211" y="2"/>
                </a:cubicBezTo>
                <a:cubicBezTo>
                  <a:pt x="211" y="2"/>
                  <a:pt x="215" y="4"/>
                  <a:pt x="215" y="4"/>
                </a:cubicBezTo>
                <a:cubicBezTo>
                  <a:pt x="215" y="5"/>
                  <a:pt x="211" y="5"/>
                  <a:pt x="211" y="6"/>
                </a:cubicBezTo>
                <a:cubicBezTo>
                  <a:pt x="218" y="10"/>
                  <a:pt x="218" y="10"/>
                  <a:pt x="218" y="10"/>
                </a:cubicBezTo>
                <a:cubicBezTo>
                  <a:pt x="219" y="11"/>
                  <a:pt x="222" y="12"/>
                  <a:pt x="222" y="13"/>
                </a:cubicBezTo>
                <a:cubicBezTo>
                  <a:pt x="222" y="13"/>
                  <a:pt x="218" y="14"/>
                  <a:pt x="218" y="15"/>
                </a:cubicBezTo>
                <a:cubicBezTo>
                  <a:pt x="218" y="16"/>
                  <a:pt x="222" y="16"/>
                  <a:pt x="222" y="17"/>
                </a:cubicBezTo>
                <a:cubicBezTo>
                  <a:pt x="222" y="18"/>
                  <a:pt x="218" y="18"/>
                  <a:pt x="218" y="19"/>
                </a:cubicBezTo>
                <a:cubicBezTo>
                  <a:pt x="218" y="20"/>
                  <a:pt x="221" y="21"/>
                  <a:pt x="221" y="21"/>
                </a:cubicBezTo>
                <a:cubicBezTo>
                  <a:pt x="225" y="19"/>
                  <a:pt x="225" y="19"/>
                  <a:pt x="225" y="19"/>
                </a:cubicBezTo>
                <a:cubicBezTo>
                  <a:pt x="226" y="19"/>
                  <a:pt x="230" y="18"/>
                  <a:pt x="230" y="17"/>
                </a:cubicBezTo>
                <a:cubicBezTo>
                  <a:pt x="230" y="17"/>
                  <a:pt x="226" y="15"/>
                  <a:pt x="226" y="15"/>
                </a:cubicBezTo>
                <a:cubicBezTo>
                  <a:pt x="225" y="15"/>
                  <a:pt x="222" y="13"/>
                  <a:pt x="222" y="13"/>
                </a:cubicBezTo>
                <a:cubicBezTo>
                  <a:pt x="222" y="12"/>
                  <a:pt x="226" y="11"/>
                  <a:pt x="226" y="11"/>
                </a:cubicBezTo>
                <a:cubicBezTo>
                  <a:pt x="227" y="10"/>
                  <a:pt x="230" y="9"/>
                  <a:pt x="230" y="9"/>
                </a:cubicBezTo>
                <a:cubicBezTo>
                  <a:pt x="230" y="8"/>
                  <a:pt x="226" y="6"/>
                  <a:pt x="227" y="6"/>
                </a:cubicBezTo>
                <a:cubicBezTo>
                  <a:pt x="227" y="6"/>
                  <a:pt x="230" y="4"/>
                  <a:pt x="231" y="4"/>
                </a:cubicBezTo>
                <a:cubicBezTo>
                  <a:pt x="231" y="4"/>
                  <a:pt x="234" y="7"/>
                  <a:pt x="234" y="7"/>
                </a:cubicBezTo>
                <a:cubicBezTo>
                  <a:pt x="236" y="6"/>
                  <a:pt x="238" y="5"/>
                  <a:pt x="239" y="4"/>
                </a:cubicBezTo>
                <a:cubicBezTo>
                  <a:pt x="240" y="4"/>
                  <a:pt x="241" y="3"/>
                  <a:pt x="243" y="2"/>
                </a:cubicBezTo>
                <a:cubicBezTo>
                  <a:pt x="243" y="2"/>
                  <a:pt x="246" y="5"/>
                  <a:pt x="246" y="5"/>
                </a:cubicBezTo>
                <a:cubicBezTo>
                  <a:pt x="247" y="5"/>
                  <a:pt x="250" y="2"/>
                  <a:pt x="250" y="3"/>
                </a:cubicBezTo>
                <a:cubicBezTo>
                  <a:pt x="251" y="3"/>
                  <a:pt x="254" y="5"/>
                  <a:pt x="254" y="5"/>
                </a:cubicBezTo>
                <a:cubicBezTo>
                  <a:pt x="254" y="5"/>
                  <a:pt x="250" y="7"/>
                  <a:pt x="250" y="7"/>
                </a:cubicBezTo>
                <a:cubicBezTo>
                  <a:pt x="251" y="7"/>
                  <a:pt x="253" y="9"/>
                  <a:pt x="254" y="9"/>
                </a:cubicBezTo>
                <a:cubicBezTo>
                  <a:pt x="255" y="9"/>
                  <a:pt x="257" y="7"/>
                  <a:pt x="258" y="7"/>
                </a:cubicBezTo>
                <a:cubicBezTo>
                  <a:pt x="259" y="7"/>
                  <a:pt x="260" y="9"/>
                  <a:pt x="262" y="9"/>
                </a:cubicBezTo>
                <a:cubicBezTo>
                  <a:pt x="263" y="9"/>
                  <a:pt x="264" y="7"/>
                  <a:pt x="266" y="7"/>
                </a:cubicBezTo>
                <a:cubicBezTo>
                  <a:pt x="267" y="7"/>
                  <a:pt x="268" y="10"/>
                  <a:pt x="270" y="10"/>
                </a:cubicBezTo>
                <a:cubicBezTo>
                  <a:pt x="270" y="10"/>
                  <a:pt x="274" y="8"/>
                  <a:pt x="274" y="8"/>
                </a:cubicBezTo>
                <a:cubicBezTo>
                  <a:pt x="274" y="7"/>
                  <a:pt x="270" y="6"/>
                  <a:pt x="270" y="5"/>
                </a:cubicBezTo>
                <a:cubicBezTo>
                  <a:pt x="270" y="5"/>
                  <a:pt x="273" y="3"/>
                  <a:pt x="274" y="3"/>
                </a:cubicBezTo>
                <a:cubicBezTo>
                  <a:pt x="275" y="3"/>
                  <a:pt x="277" y="6"/>
                  <a:pt x="278" y="6"/>
                </a:cubicBezTo>
                <a:cubicBezTo>
                  <a:pt x="279" y="5"/>
                  <a:pt x="281" y="4"/>
                  <a:pt x="282" y="3"/>
                </a:cubicBezTo>
                <a:cubicBezTo>
                  <a:pt x="283" y="3"/>
                  <a:pt x="285" y="1"/>
                  <a:pt x="286" y="1"/>
                </a:cubicBezTo>
                <a:cubicBezTo>
                  <a:pt x="287" y="1"/>
                  <a:pt x="289" y="4"/>
                  <a:pt x="290" y="4"/>
                </a:cubicBezTo>
                <a:cubicBezTo>
                  <a:pt x="291" y="4"/>
                  <a:pt x="292" y="2"/>
                  <a:pt x="294" y="2"/>
                </a:cubicBezTo>
                <a:cubicBezTo>
                  <a:pt x="295" y="2"/>
                  <a:pt x="296" y="4"/>
                  <a:pt x="298" y="4"/>
                </a:cubicBezTo>
                <a:cubicBezTo>
                  <a:pt x="299" y="4"/>
                  <a:pt x="300" y="2"/>
                  <a:pt x="302" y="2"/>
                </a:cubicBezTo>
                <a:cubicBezTo>
                  <a:pt x="303" y="2"/>
                  <a:pt x="304" y="4"/>
                  <a:pt x="305" y="4"/>
                </a:cubicBezTo>
                <a:cubicBezTo>
                  <a:pt x="306" y="4"/>
                  <a:pt x="308" y="2"/>
                  <a:pt x="309" y="2"/>
                </a:cubicBezTo>
                <a:cubicBezTo>
                  <a:pt x="311" y="2"/>
                  <a:pt x="312" y="4"/>
                  <a:pt x="313" y="4"/>
                </a:cubicBezTo>
                <a:cubicBezTo>
                  <a:pt x="315" y="4"/>
                  <a:pt x="316" y="7"/>
                  <a:pt x="317" y="7"/>
                </a:cubicBezTo>
                <a:cubicBezTo>
                  <a:pt x="318" y="7"/>
                  <a:pt x="320" y="5"/>
                  <a:pt x="321" y="4"/>
                </a:cubicBezTo>
                <a:cubicBezTo>
                  <a:pt x="322" y="4"/>
                  <a:pt x="324" y="3"/>
                  <a:pt x="325" y="2"/>
                </a:cubicBezTo>
                <a:cubicBezTo>
                  <a:pt x="326" y="2"/>
                  <a:pt x="328" y="5"/>
                  <a:pt x="329" y="5"/>
                </a:cubicBezTo>
                <a:cubicBezTo>
                  <a:pt x="330" y="5"/>
                  <a:pt x="332" y="3"/>
                  <a:pt x="333" y="3"/>
                </a:cubicBezTo>
                <a:cubicBezTo>
                  <a:pt x="334" y="3"/>
                  <a:pt x="336" y="5"/>
                  <a:pt x="337" y="5"/>
                </a:cubicBezTo>
                <a:cubicBezTo>
                  <a:pt x="338" y="5"/>
                  <a:pt x="340" y="3"/>
                  <a:pt x="341" y="3"/>
                </a:cubicBezTo>
                <a:cubicBezTo>
                  <a:pt x="342" y="3"/>
                  <a:pt x="343" y="5"/>
                  <a:pt x="345" y="5"/>
                </a:cubicBezTo>
                <a:cubicBezTo>
                  <a:pt x="346" y="5"/>
                  <a:pt x="348" y="3"/>
                  <a:pt x="349" y="3"/>
                </a:cubicBezTo>
                <a:cubicBezTo>
                  <a:pt x="349" y="3"/>
                  <a:pt x="352" y="5"/>
                  <a:pt x="352" y="5"/>
                </a:cubicBezTo>
                <a:cubicBezTo>
                  <a:pt x="352" y="6"/>
                  <a:pt x="349" y="7"/>
                  <a:pt x="348" y="7"/>
                </a:cubicBezTo>
                <a:cubicBezTo>
                  <a:pt x="348" y="8"/>
                  <a:pt x="344" y="9"/>
                  <a:pt x="344" y="9"/>
                </a:cubicBezTo>
                <a:cubicBezTo>
                  <a:pt x="345" y="10"/>
                  <a:pt x="347" y="12"/>
                  <a:pt x="348" y="12"/>
                </a:cubicBezTo>
                <a:cubicBezTo>
                  <a:pt x="349" y="12"/>
                  <a:pt x="351" y="10"/>
                  <a:pt x="352" y="10"/>
                </a:cubicBezTo>
                <a:cubicBezTo>
                  <a:pt x="354" y="10"/>
                  <a:pt x="354" y="12"/>
                  <a:pt x="356" y="12"/>
                </a:cubicBezTo>
                <a:cubicBezTo>
                  <a:pt x="360" y="10"/>
                  <a:pt x="360" y="10"/>
                  <a:pt x="360" y="10"/>
                </a:cubicBezTo>
                <a:cubicBezTo>
                  <a:pt x="360" y="10"/>
                  <a:pt x="364" y="8"/>
                  <a:pt x="364" y="8"/>
                </a:cubicBezTo>
                <a:cubicBezTo>
                  <a:pt x="364" y="8"/>
                  <a:pt x="363" y="7"/>
                  <a:pt x="362" y="7"/>
                </a:cubicBezTo>
                <a:cubicBezTo>
                  <a:pt x="361" y="6"/>
                  <a:pt x="360" y="6"/>
                  <a:pt x="360" y="6"/>
                </a:cubicBezTo>
                <a:cubicBezTo>
                  <a:pt x="361" y="5"/>
                  <a:pt x="363" y="3"/>
                  <a:pt x="364" y="3"/>
                </a:cubicBezTo>
                <a:cubicBezTo>
                  <a:pt x="365" y="3"/>
                  <a:pt x="367" y="6"/>
                  <a:pt x="368" y="6"/>
                </a:cubicBezTo>
                <a:cubicBezTo>
                  <a:pt x="369" y="6"/>
                  <a:pt x="372" y="4"/>
                  <a:pt x="372" y="4"/>
                </a:cubicBezTo>
                <a:cubicBezTo>
                  <a:pt x="373" y="4"/>
                  <a:pt x="376" y="6"/>
                  <a:pt x="376" y="6"/>
                </a:cubicBezTo>
                <a:cubicBezTo>
                  <a:pt x="376" y="7"/>
                  <a:pt x="372" y="7"/>
                  <a:pt x="372" y="8"/>
                </a:cubicBezTo>
                <a:cubicBezTo>
                  <a:pt x="372" y="8"/>
                  <a:pt x="375" y="10"/>
                  <a:pt x="376" y="10"/>
                </a:cubicBezTo>
                <a:cubicBezTo>
                  <a:pt x="376" y="10"/>
                  <a:pt x="379" y="9"/>
                  <a:pt x="380" y="8"/>
                </a:cubicBezTo>
                <a:cubicBezTo>
                  <a:pt x="384" y="6"/>
                  <a:pt x="384" y="6"/>
                  <a:pt x="384" y="6"/>
                </a:cubicBezTo>
                <a:cubicBezTo>
                  <a:pt x="388" y="4"/>
                  <a:pt x="388" y="4"/>
                  <a:pt x="388" y="4"/>
                </a:cubicBezTo>
                <a:cubicBezTo>
                  <a:pt x="389" y="4"/>
                  <a:pt x="391" y="2"/>
                  <a:pt x="392" y="2"/>
                </a:cubicBezTo>
                <a:cubicBezTo>
                  <a:pt x="393" y="2"/>
                  <a:pt x="395" y="4"/>
                  <a:pt x="396" y="4"/>
                </a:cubicBezTo>
                <a:cubicBezTo>
                  <a:pt x="397" y="4"/>
                  <a:pt x="399" y="2"/>
                  <a:pt x="400" y="2"/>
                </a:cubicBezTo>
                <a:cubicBezTo>
                  <a:pt x="401" y="2"/>
                  <a:pt x="402" y="4"/>
                  <a:pt x="404" y="4"/>
                </a:cubicBezTo>
                <a:cubicBezTo>
                  <a:pt x="405" y="5"/>
                  <a:pt x="406" y="2"/>
                  <a:pt x="408" y="2"/>
                </a:cubicBezTo>
                <a:cubicBezTo>
                  <a:pt x="409" y="2"/>
                  <a:pt x="410" y="5"/>
                  <a:pt x="411" y="5"/>
                </a:cubicBezTo>
                <a:cubicBezTo>
                  <a:pt x="412" y="5"/>
                  <a:pt x="415" y="2"/>
                  <a:pt x="416" y="3"/>
                </a:cubicBezTo>
                <a:cubicBezTo>
                  <a:pt x="416" y="3"/>
                  <a:pt x="419" y="5"/>
                  <a:pt x="419" y="5"/>
                </a:cubicBezTo>
                <a:cubicBezTo>
                  <a:pt x="419" y="5"/>
                  <a:pt x="415" y="6"/>
                  <a:pt x="415" y="7"/>
                </a:cubicBezTo>
                <a:cubicBezTo>
                  <a:pt x="415" y="7"/>
                  <a:pt x="418" y="9"/>
                  <a:pt x="419" y="9"/>
                </a:cubicBezTo>
                <a:cubicBezTo>
                  <a:pt x="419" y="9"/>
                  <a:pt x="422" y="7"/>
                  <a:pt x="423" y="7"/>
                </a:cubicBezTo>
                <a:cubicBezTo>
                  <a:pt x="424" y="7"/>
                  <a:pt x="426" y="9"/>
                  <a:pt x="427" y="9"/>
                </a:cubicBezTo>
                <a:cubicBezTo>
                  <a:pt x="427" y="9"/>
                  <a:pt x="428" y="9"/>
                  <a:pt x="429" y="8"/>
                </a:cubicBezTo>
                <a:cubicBezTo>
                  <a:pt x="430" y="8"/>
                  <a:pt x="431" y="7"/>
                  <a:pt x="431" y="7"/>
                </a:cubicBezTo>
                <a:cubicBezTo>
                  <a:pt x="431" y="7"/>
                  <a:pt x="427" y="5"/>
                  <a:pt x="427" y="5"/>
                </a:cubicBezTo>
                <a:cubicBezTo>
                  <a:pt x="426" y="5"/>
                  <a:pt x="424" y="7"/>
                  <a:pt x="423" y="7"/>
                </a:cubicBezTo>
                <a:cubicBezTo>
                  <a:pt x="423" y="7"/>
                  <a:pt x="419" y="5"/>
                  <a:pt x="419" y="5"/>
                </a:cubicBezTo>
                <a:cubicBezTo>
                  <a:pt x="419" y="5"/>
                  <a:pt x="423" y="3"/>
                  <a:pt x="423" y="3"/>
                </a:cubicBezTo>
                <a:cubicBezTo>
                  <a:pt x="424" y="3"/>
                  <a:pt x="427" y="1"/>
                  <a:pt x="428" y="1"/>
                </a:cubicBezTo>
                <a:cubicBezTo>
                  <a:pt x="428" y="1"/>
                  <a:pt x="430" y="3"/>
                  <a:pt x="431" y="3"/>
                </a:cubicBezTo>
                <a:cubicBezTo>
                  <a:pt x="432" y="3"/>
                  <a:pt x="434" y="5"/>
                  <a:pt x="435" y="5"/>
                </a:cubicBezTo>
                <a:cubicBezTo>
                  <a:pt x="436" y="5"/>
                  <a:pt x="438" y="4"/>
                  <a:pt x="439" y="3"/>
                </a:cubicBezTo>
                <a:cubicBezTo>
                  <a:pt x="440" y="3"/>
                  <a:pt x="442" y="1"/>
                  <a:pt x="443" y="1"/>
                </a:cubicBezTo>
                <a:cubicBezTo>
                  <a:pt x="444" y="1"/>
                  <a:pt x="446" y="3"/>
                  <a:pt x="447" y="3"/>
                </a:cubicBezTo>
                <a:cubicBezTo>
                  <a:pt x="448" y="3"/>
                  <a:pt x="450" y="1"/>
                  <a:pt x="451" y="1"/>
                </a:cubicBezTo>
                <a:cubicBezTo>
                  <a:pt x="452" y="2"/>
                  <a:pt x="454" y="3"/>
                  <a:pt x="455" y="4"/>
                </a:cubicBezTo>
                <a:cubicBezTo>
                  <a:pt x="455" y="4"/>
                  <a:pt x="458" y="6"/>
                  <a:pt x="459" y="6"/>
                </a:cubicBezTo>
                <a:cubicBezTo>
                  <a:pt x="460" y="6"/>
                  <a:pt x="461" y="8"/>
                  <a:pt x="462" y="8"/>
                </a:cubicBezTo>
                <a:cubicBezTo>
                  <a:pt x="462" y="8"/>
                  <a:pt x="466" y="6"/>
                  <a:pt x="466" y="6"/>
                </a:cubicBezTo>
                <a:cubicBezTo>
                  <a:pt x="466" y="6"/>
                  <a:pt x="465" y="5"/>
                  <a:pt x="465" y="5"/>
                </a:cubicBezTo>
                <a:cubicBezTo>
                  <a:pt x="464" y="4"/>
                  <a:pt x="463" y="4"/>
                  <a:pt x="463" y="4"/>
                </a:cubicBezTo>
                <a:cubicBezTo>
                  <a:pt x="464" y="4"/>
                  <a:pt x="466" y="2"/>
                  <a:pt x="467" y="2"/>
                </a:cubicBezTo>
                <a:cubicBezTo>
                  <a:pt x="468" y="2"/>
                  <a:pt x="469" y="4"/>
                  <a:pt x="470" y="4"/>
                </a:cubicBezTo>
                <a:cubicBezTo>
                  <a:pt x="472" y="4"/>
                  <a:pt x="473" y="2"/>
                  <a:pt x="475" y="2"/>
                </a:cubicBezTo>
                <a:cubicBezTo>
                  <a:pt x="476" y="2"/>
                  <a:pt x="477" y="4"/>
                  <a:pt x="478" y="4"/>
                </a:cubicBezTo>
                <a:cubicBezTo>
                  <a:pt x="480" y="4"/>
                  <a:pt x="481" y="2"/>
                  <a:pt x="482" y="2"/>
                </a:cubicBezTo>
                <a:cubicBezTo>
                  <a:pt x="484" y="2"/>
                  <a:pt x="485" y="4"/>
                  <a:pt x="486" y="4"/>
                </a:cubicBezTo>
                <a:cubicBezTo>
                  <a:pt x="487" y="5"/>
                  <a:pt x="489" y="2"/>
                  <a:pt x="490" y="2"/>
                </a:cubicBezTo>
                <a:cubicBezTo>
                  <a:pt x="491" y="3"/>
                  <a:pt x="493" y="5"/>
                  <a:pt x="494" y="5"/>
                </a:cubicBezTo>
                <a:cubicBezTo>
                  <a:pt x="495" y="4"/>
                  <a:pt x="497" y="3"/>
                  <a:pt x="498" y="3"/>
                </a:cubicBezTo>
                <a:cubicBezTo>
                  <a:pt x="502" y="1"/>
                  <a:pt x="502" y="1"/>
                  <a:pt x="502" y="1"/>
                </a:cubicBezTo>
                <a:cubicBezTo>
                  <a:pt x="510" y="5"/>
                  <a:pt x="510" y="5"/>
                  <a:pt x="510" y="5"/>
                </a:cubicBezTo>
                <a:cubicBezTo>
                  <a:pt x="506" y="7"/>
                  <a:pt x="506" y="7"/>
                  <a:pt x="506" y="7"/>
                </a:cubicBezTo>
                <a:cubicBezTo>
                  <a:pt x="505" y="7"/>
                  <a:pt x="502" y="9"/>
                  <a:pt x="501" y="9"/>
                </a:cubicBezTo>
                <a:cubicBezTo>
                  <a:pt x="501" y="9"/>
                  <a:pt x="505" y="11"/>
                  <a:pt x="505" y="12"/>
                </a:cubicBezTo>
                <a:cubicBezTo>
                  <a:pt x="506" y="12"/>
                  <a:pt x="508" y="9"/>
                  <a:pt x="509" y="9"/>
                </a:cubicBezTo>
                <a:cubicBezTo>
                  <a:pt x="510" y="9"/>
                  <a:pt x="512" y="11"/>
                  <a:pt x="513" y="12"/>
                </a:cubicBezTo>
                <a:cubicBezTo>
                  <a:pt x="514" y="12"/>
                  <a:pt x="515" y="13"/>
                  <a:pt x="517" y="14"/>
                </a:cubicBezTo>
                <a:cubicBezTo>
                  <a:pt x="517" y="13"/>
                  <a:pt x="521" y="13"/>
                  <a:pt x="521" y="12"/>
                </a:cubicBezTo>
                <a:cubicBezTo>
                  <a:pt x="521" y="11"/>
                  <a:pt x="517" y="10"/>
                  <a:pt x="517" y="10"/>
                </a:cubicBezTo>
                <a:cubicBezTo>
                  <a:pt x="517" y="9"/>
                  <a:pt x="521" y="8"/>
                  <a:pt x="521" y="8"/>
                </a:cubicBezTo>
                <a:cubicBezTo>
                  <a:pt x="521" y="8"/>
                  <a:pt x="520" y="7"/>
                  <a:pt x="519" y="6"/>
                </a:cubicBezTo>
                <a:cubicBezTo>
                  <a:pt x="518" y="6"/>
                  <a:pt x="518" y="5"/>
                  <a:pt x="518" y="5"/>
                </a:cubicBezTo>
                <a:cubicBezTo>
                  <a:pt x="519" y="5"/>
                  <a:pt x="520" y="3"/>
                  <a:pt x="522" y="3"/>
                </a:cubicBezTo>
                <a:cubicBezTo>
                  <a:pt x="523" y="3"/>
                  <a:pt x="524" y="6"/>
                  <a:pt x="525" y="6"/>
                </a:cubicBezTo>
                <a:cubicBezTo>
                  <a:pt x="526" y="5"/>
                  <a:pt x="529" y="3"/>
                  <a:pt x="529" y="3"/>
                </a:cubicBezTo>
                <a:cubicBezTo>
                  <a:pt x="530" y="4"/>
                  <a:pt x="533" y="5"/>
                  <a:pt x="533" y="6"/>
                </a:cubicBezTo>
                <a:cubicBezTo>
                  <a:pt x="533" y="6"/>
                  <a:pt x="529" y="7"/>
                  <a:pt x="529" y="8"/>
                </a:cubicBezTo>
                <a:cubicBezTo>
                  <a:pt x="529" y="8"/>
                  <a:pt x="533" y="10"/>
                  <a:pt x="533" y="10"/>
                </a:cubicBezTo>
                <a:cubicBezTo>
                  <a:pt x="534" y="10"/>
                  <a:pt x="536" y="8"/>
                  <a:pt x="537" y="8"/>
                </a:cubicBezTo>
                <a:cubicBezTo>
                  <a:pt x="541" y="6"/>
                  <a:pt x="541" y="6"/>
                  <a:pt x="541" y="6"/>
                </a:cubicBezTo>
                <a:cubicBezTo>
                  <a:pt x="545" y="4"/>
                  <a:pt x="545" y="4"/>
                  <a:pt x="545" y="4"/>
                </a:cubicBezTo>
                <a:cubicBezTo>
                  <a:pt x="546" y="4"/>
                  <a:pt x="548" y="2"/>
                  <a:pt x="549" y="2"/>
                </a:cubicBezTo>
                <a:cubicBezTo>
                  <a:pt x="551" y="2"/>
                  <a:pt x="552" y="4"/>
                  <a:pt x="553" y="4"/>
                </a:cubicBezTo>
                <a:cubicBezTo>
                  <a:pt x="554" y="4"/>
                  <a:pt x="557" y="2"/>
                  <a:pt x="557" y="2"/>
                </a:cubicBezTo>
                <a:cubicBezTo>
                  <a:pt x="558" y="2"/>
                  <a:pt x="561" y="4"/>
                  <a:pt x="561" y="4"/>
                </a:cubicBezTo>
                <a:cubicBezTo>
                  <a:pt x="561" y="4"/>
                  <a:pt x="560" y="5"/>
                  <a:pt x="559" y="5"/>
                </a:cubicBezTo>
                <a:cubicBezTo>
                  <a:pt x="558" y="6"/>
                  <a:pt x="557" y="6"/>
                  <a:pt x="557" y="6"/>
                </a:cubicBezTo>
                <a:cubicBezTo>
                  <a:pt x="557" y="7"/>
                  <a:pt x="560" y="9"/>
                  <a:pt x="560" y="9"/>
                </a:cubicBezTo>
                <a:cubicBezTo>
                  <a:pt x="562" y="9"/>
                  <a:pt x="564" y="6"/>
                  <a:pt x="565" y="7"/>
                </a:cubicBezTo>
                <a:cubicBezTo>
                  <a:pt x="566" y="7"/>
                  <a:pt x="567" y="9"/>
                  <a:pt x="568" y="9"/>
                </a:cubicBezTo>
                <a:cubicBezTo>
                  <a:pt x="569" y="9"/>
                  <a:pt x="572" y="7"/>
                  <a:pt x="572" y="7"/>
                </a:cubicBezTo>
                <a:cubicBezTo>
                  <a:pt x="572" y="6"/>
                  <a:pt x="568" y="5"/>
                  <a:pt x="569" y="4"/>
                </a:cubicBezTo>
                <a:cubicBezTo>
                  <a:pt x="569" y="4"/>
                  <a:pt x="572" y="2"/>
                  <a:pt x="573" y="2"/>
                </a:cubicBezTo>
                <a:cubicBezTo>
                  <a:pt x="574" y="2"/>
                  <a:pt x="576" y="5"/>
                  <a:pt x="577" y="5"/>
                </a:cubicBezTo>
                <a:cubicBezTo>
                  <a:pt x="578" y="4"/>
                  <a:pt x="580" y="3"/>
                  <a:pt x="581" y="3"/>
                </a:cubicBezTo>
                <a:cubicBezTo>
                  <a:pt x="581" y="2"/>
                  <a:pt x="584" y="1"/>
                  <a:pt x="585" y="1"/>
                </a:cubicBezTo>
                <a:cubicBezTo>
                  <a:pt x="585" y="1"/>
                  <a:pt x="588" y="3"/>
                  <a:pt x="588" y="3"/>
                </a:cubicBezTo>
                <a:cubicBezTo>
                  <a:pt x="589" y="3"/>
                  <a:pt x="592" y="5"/>
                  <a:pt x="592" y="5"/>
                </a:cubicBezTo>
                <a:cubicBezTo>
                  <a:pt x="593" y="5"/>
                  <a:pt x="596" y="3"/>
                  <a:pt x="596" y="3"/>
                </a:cubicBezTo>
                <a:cubicBezTo>
                  <a:pt x="597" y="3"/>
                  <a:pt x="600" y="1"/>
                  <a:pt x="600" y="1"/>
                </a:cubicBezTo>
                <a:cubicBezTo>
                  <a:pt x="602" y="1"/>
                  <a:pt x="603" y="3"/>
                  <a:pt x="604" y="3"/>
                </a:cubicBezTo>
                <a:cubicBezTo>
                  <a:pt x="605" y="3"/>
                  <a:pt x="607" y="1"/>
                  <a:pt x="608" y="1"/>
                </a:cubicBezTo>
                <a:cubicBezTo>
                  <a:pt x="610" y="1"/>
                  <a:pt x="611" y="3"/>
                  <a:pt x="612" y="3"/>
                </a:cubicBezTo>
                <a:cubicBezTo>
                  <a:pt x="613" y="3"/>
                  <a:pt x="615" y="1"/>
                  <a:pt x="616" y="1"/>
                </a:cubicBezTo>
                <a:cubicBezTo>
                  <a:pt x="617" y="1"/>
                  <a:pt x="619" y="4"/>
                  <a:pt x="620" y="4"/>
                </a:cubicBezTo>
                <a:cubicBezTo>
                  <a:pt x="621" y="4"/>
                  <a:pt x="623" y="2"/>
                  <a:pt x="624" y="2"/>
                </a:cubicBezTo>
                <a:cubicBezTo>
                  <a:pt x="625" y="2"/>
                  <a:pt x="626" y="4"/>
                  <a:pt x="628" y="4"/>
                </a:cubicBezTo>
                <a:cubicBezTo>
                  <a:pt x="629" y="4"/>
                  <a:pt x="631" y="2"/>
                  <a:pt x="632" y="2"/>
                </a:cubicBezTo>
                <a:cubicBezTo>
                  <a:pt x="633" y="2"/>
                  <a:pt x="634" y="4"/>
                  <a:pt x="636" y="4"/>
                </a:cubicBezTo>
                <a:cubicBezTo>
                  <a:pt x="637" y="4"/>
                  <a:pt x="638" y="2"/>
                  <a:pt x="640" y="2"/>
                </a:cubicBezTo>
                <a:cubicBezTo>
                  <a:pt x="641" y="2"/>
                  <a:pt x="642" y="4"/>
                  <a:pt x="643" y="4"/>
                </a:cubicBezTo>
                <a:cubicBezTo>
                  <a:pt x="645" y="4"/>
                  <a:pt x="646" y="2"/>
                  <a:pt x="647" y="2"/>
                </a:cubicBezTo>
                <a:cubicBezTo>
                  <a:pt x="649" y="2"/>
                  <a:pt x="650" y="4"/>
                  <a:pt x="651" y="4"/>
                </a:cubicBezTo>
                <a:cubicBezTo>
                  <a:pt x="653" y="5"/>
                  <a:pt x="654" y="2"/>
                  <a:pt x="655" y="2"/>
                </a:cubicBezTo>
                <a:cubicBezTo>
                  <a:pt x="657" y="2"/>
                  <a:pt x="658" y="5"/>
                  <a:pt x="659" y="5"/>
                </a:cubicBezTo>
                <a:cubicBezTo>
                  <a:pt x="660" y="5"/>
                  <a:pt x="662" y="2"/>
                  <a:pt x="663" y="3"/>
                </a:cubicBezTo>
                <a:cubicBezTo>
                  <a:pt x="664" y="3"/>
                  <a:pt x="667" y="5"/>
                  <a:pt x="667" y="5"/>
                </a:cubicBezTo>
                <a:cubicBezTo>
                  <a:pt x="667" y="6"/>
                  <a:pt x="663" y="6"/>
                  <a:pt x="663" y="7"/>
                </a:cubicBezTo>
                <a:cubicBezTo>
                  <a:pt x="663" y="7"/>
                  <a:pt x="666" y="9"/>
                  <a:pt x="667" y="9"/>
                </a:cubicBezTo>
                <a:cubicBezTo>
                  <a:pt x="667" y="9"/>
                  <a:pt x="670" y="7"/>
                  <a:pt x="671" y="7"/>
                </a:cubicBezTo>
                <a:cubicBezTo>
                  <a:pt x="671" y="7"/>
                  <a:pt x="675" y="5"/>
                  <a:pt x="675" y="5"/>
                </a:cubicBezTo>
                <a:cubicBezTo>
                  <a:pt x="675" y="5"/>
                  <a:pt x="671" y="3"/>
                  <a:pt x="671" y="3"/>
                </a:cubicBezTo>
                <a:cubicBezTo>
                  <a:pt x="672" y="3"/>
                  <a:pt x="674" y="1"/>
                  <a:pt x="675" y="1"/>
                </a:cubicBezTo>
                <a:cubicBezTo>
                  <a:pt x="676" y="1"/>
                  <a:pt x="678" y="3"/>
                  <a:pt x="679" y="3"/>
                </a:cubicBezTo>
                <a:cubicBezTo>
                  <a:pt x="679" y="3"/>
                  <a:pt x="683" y="5"/>
                  <a:pt x="683" y="5"/>
                </a:cubicBezTo>
                <a:cubicBezTo>
                  <a:pt x="683" y="5"/>
                  <a:pt x="678" y="7"/>
                  <a:pt x="678" y="7"/>
                </a:cubicBezTo>
                <a:cubicBezTo>
                  <a:pt x="680" y="8"/>
                  <a:pt x="681" y="9"/>
                  <a:pt x="682" y="10"/>
                </a:cubicBezTo>
                <a:cubicBezTo>
                  <a:pt x="683" y="10"/>
                  <a:pt x="685" y="8"/>
                  <a:pt x="686" y="8"/>
                </a:cubicBezTo>
                <a:cubicBezTo>
                  <a:pt x="687" y="8"/>
                  <a:pt x="689" y="10"/>
                  <a:pt x="690" y="10"/>
                </a:cubicBezTo>
                <a:cubicBezTo>
                  <a:pt x="691" y="10"/>
                  <a:pt x="693" y="8"/>
                  <a:pt x="694" y="8"/>
                </a:cubicBezTo>
                <a:cubicBezTo>
                  <a:pt x="698" y="6"/>
                  <a:pt x="698" y="6"/>
                  <a:pt x="698" y="6"/>
                </a:cubicBezTo>
                <a:cubicBezTo>
                  <a:pt x="702" y="4"/>
                  <a:pt x="702" y="4"/>
                  <a:pt x="702" y="4"/>
                </a:cubicBezTo>
                <a:cubicBezTo>
                  <a:pt x="703" y="3"/>
                  <a:pt x="706" y="2"/>
                  <a:pt x="707" y="2"/>
                </a:cubicBezTo>
                <a:cubicBezTo>
                  <a:pt x="707" y="2"/>
                  <a:pt x="710" y="4"/>
                  <a:pt x="710" y="4"/>
                </a:cubicBezTo>
                <a:cubicBezTo>
                  <a:pt x="711" y="4"/>
                  <a:pt x="713" y="6"/>
                  <a:pt x="714" y="6"/>
                </a:cubicBezTo>
                <a:cubicBezTo>
                  <a:pt x="715" y="6"/>
                  <a:pt x="717" y="4"/>
                  <a:pt x="718" y="4"/>
                </a:cubicBezTo>
                <a:cubicBezTo>
                  <a:pt x="719" y="4"/>
                  <a:pt x="720" y="6"/>
                  <a:pt x="722" y="6"/>
                </a:cubicBezTo>
                <a:cubicBezTo>
                  <a:pt x="723" y="6"/>
                  <a:pt x="724" y="9"/>
                  <a:pt x="726" y="9"/>
                </a:cubicBezTo>
                <a:cubicBezTo>
                  <a:pt x="726" y="9"/>
                  <a:pt x="729" y="7"/>
                  <a:pt x="730" y="7"/>
                </a:cubicBezTo>
                <a:cubicBezTo>
                  <a:pt x="730" y="6"/>
                  <a:pt x="733" y="5"/>
                  <a:pt x="734" y="4"/>
                </a:cubicBezTo>
                <a:cubicBezTo>
                  <a:pt x="735" y="4"/>
                  <a:pt x="736" y="7"/>
                  <a:pt x="738" y="7"/>
                </a:cubicBezTo>
                <a:cubicBezTo>
                  <a:pt x="739" y="7"/>
                  <a:pt x="741" y="5"/>
                  <a:pt x="742" y="5"/>
                </a:cubicBezTo>
                <a:cubicBezTo>
                  <a:pt x="743" y="5"/>
                  <a:pt x="744" y="7"/>
                  <a:pt x="745" y="7"/>
                </a:cubicBezTo>
                <a:cubicBezTo>
                  <a:pt x="747" y="7"/>
                  <a:pt x="748" y="5"/>
                  <a:pt x="749" y="5"/>
                </a:cubicBezTo>
                <a:cubicBezTo>
                  <a:pt x="751" y="5"/>
                  <a:pt x="752" y="7"/>
                  <a:pt x="753" y="7"/>
                </a:cubicBezTo>
                <a:cubicBezTo>
                  <a:pt x="755" y="7"/>
                  <a:pt x="756" y="5"/>
                  <a:pt x="757" y="5"/>
                </a:cubicBezTo>
                <a:cubicBezTo>
                  <a:pt x="759" y="5"/>
                  <a:pt x="760" y="7"/>
                  <a:pt x="761" y="7"/>
                </a:cubicBezTo>
                <a:cubicBezTo>
                  <a:pt x="762" y="7"/>
                  <a:pt x="764" y="5"/>
                  <a:pt x="765" y="5"/>
                </a:cubicBezTo>
                <a:cubicBezTo>
                  <a:pt x="765" y="5"/>
                  <a:pt x="769" y="7"/>
                  <a:pt x="769" y="8"/>
                </a:cubicBezTo>
                <a:cubicBezTo>
                  <a:pt x="769" y="8"/>
                  <a:pt x="765" y="9"/>
                  <a:pt x="765" y="10"/>
                </a:cubicBezTo>
                <a:cubicBezTo>
                  <a:pt x="765" y="10"/>
                  <a:pt x="768" y="11"/>
                  <a:pt x="769" y="12"/>
                </a:cubicBezTo>
                <a:cubicBezTo>
                  <a:pt x="768" y="13"/>
                  <a:pt x="764" y="13"/>
                  <a:pt x="764" y="14"/>
                </a:cubicBezTo>
                <a:cubicBezTo>
                  <a:pt x="764" y="14"/>
                  <a:pt x="768" y="16"/>
                  <a:pt x="768" y="16"/>
                </a:cubicBezTo>
                <a:cubicBezTo>
                  <a:pt x="770" y="16"/>
                  <a:pt x="771" y="14"/>
                  <a:pt x="772" y="14"/>
                </a:cubicBezTo>
                <a:cubicBezTo>
                  <a:pt x="772" y="13"/>
                  <a:pt x="768" y="13"/>
                  <a:pt x="769" y="12"/>
                </a:cubicBezTo>
                <a:cubicBezTo>
                  <a:pt x="769" y="12"/>
                  <a:pt x="772" y="10"/>
                  <a:pt x="773" y="10"/>
                </a:cubicBezTo>
                <a:cubicBezTo>
                  <a:pt x="774" y="9"/>
                  <a:pt x="775" y="9"/>
                  <a:pt x="777" y="8"/>
                </a:cubicBezTo>
                <a:cubicBezTo>
                  <a:pt x="775" y="7"/>
                  <a:pt x="775" y="6"/>
                  <a:pt x="773" y="6"/>
                </a:cubicBezTo>
                <a:cubicBezTo>
                  <a:pt x="774" y="6"/>
                  <a:pt x="776" y="3"/>
                  <a:pt x="777" y="3"/>
                </a:cubicBezTo>
                <a:cubicBezTo>
                  <a:pt x="778" y="3"/>
                  <a:pt x="780" y="6"/>
                  <a:pt x="781" y="6"/>
                </a:cubicBezTo>
                <a:cubicBezTo>
                  <a:pt x="781" y="6"/>
                  <a:pt x="785" y="4"/>
                  <a:pt x="785" y="4"/>
                </a:cubicBezTo>
                <a:cubicBezTo>
                  <a:pt x="785" y="4"/>
                  <a:pt x="789" y="6"/>
                  <a:pt x="789" y="6"/>
                </a:cubicBezTo>
                <a:cubicBezTo>
                  <a:pt x="789" y="6"/>
                  <a:pt x="785" y="8"/>
                  <a:pt x="785" y="8"/>
                </a:cubicBezTo>
                <a:cubicBezTo>
                  <a:pt x="786" y="8"/>
                  <a:pt x="787" y="10"/>
                  <a:pt x="788" y="10"/>
                </a:cubicBezTo>
                <a:cubicBezTo>
                  <a:pt x="789" y="10"/>
                  <a:pt x="791" y="8"/>
                  <a:pt x="792" y="8"/>
                </a:cubicBezTo>
                <a:cubicBezTo>
                  <a:pt x="793" y="8"/>
                  <a:pt x="795" y="11"/>
                  <a:pt x="796" y="10"/>
                </a:cubicBezTo>
                <a:cubicBezTo>
                  <a:pt x="797" y="10"/>
                  <a:pt x="799" y="9"/>
                  <a:pt x="800" y="8"/>
                </a:cubicBezTo>
                <a:cubicBezTo>
                  <a:pt x="804" y="6"/>
                  <a:pt x="804" y="6"/>
                  <a:pt x="804" y="6"/>
                </a:cubicBezTo>
                <a:cubicBezTo>
                  <a:pt x="805" y="6"/>
                  <a:pt x="808" y="4"/>
                  <a:pt x="808" y="4"/>
                </a:cubicBezTo>
                <a:cubicBezTo>
                  <a:pt x="810" y="4"/>
                  <a:pt x="811" y="7"/>
                  <a:pt x="812" y="7"/>
                </a:cubicBezTo>
                <a:cubicBezTo>
                  <a:pt x="813" y="7"/>
                  <a:pt x="815" y="4"/>
                  <a:pt x="816" y="4"/>
                </a:cubicBezTo>
                <a:cubicBezTo>
                  <a:pt x="818" y="5"/>
                  <a:pt x="819" y="7"/>
                  <a:pt x="820" y="7"/>
                </a:cubicBezTo>
                <a:cubicBezTo>
                  <a:pt x="821" y="7"/>
                  <a:pt x="823" y="5"/>
                  <a:pt x="824" y="5"/>
                </a:cubicBezTo>
                <a:cubicBezTo>
                  <a:pt x="825" y="5"/>
                  <a:pt x="827" y="7"/>
                  <a:pt x="828" y="7"/>
                </a:cubicBezTo>
                <a:cubicBezTo>
                  <a:pt x="829" y="7"/>
                  <a:pt x="831" y="9"/>
                  <a:pt x="832" y="9"/>
                </a:cubicBezTo>
                <a:cubicBezTo>
                  <a:pt x="832" y="9"/>
                  <a:pt x="835" y="7"/>
                  <a:pt x="836" y="7"/>
                </a:cubicBezTo>
                <a:cubicBezTo>
                  <a:pt x="837" y="7"/>
                  <a:pt x="839" y="5"/>
                  <a:pt x="840" y="5"/>
                </a:cubicBezTo>
                <a:cubicBezTo>
                  <a:pt x="841" y="5"/>
                  <a:pt x="843" y="7"/>
                  <a:pt x="844" y="7"/>
                </a:cubicBezTo>
                <a:cubicBezTo>
                  <a:pt x="844" y="7"/>
                  <a:pt x="847" y="5"/>
                  <a:pt x="848" y="5"/>
                </a:cubicBezTo>
                <a:cubicBezTo>
                  <a:pt x="849" y="6"/>
                  <a:pt x="851" y="7"/>
                  <a:pt x="851" y="8"/>
                </a:cubicBezTo>
                <a:cubicBezTo>
                  <a:pt x="852" y="8"/>
                  <a:pt x="854" y="10"/>
                  <a:pt x="855" y="10"/>
                </a:cubicBezTo>
                <a:cubicBezTo>
                  <a:pt x="855" y="10"/>
                  <a:pt x="859" y="8"/>
                  <a:pt x="859" y="8"/>
                </a:cubicBezTo>
                <a:cubicBezTo>
                  <a:pt x="859" y="8"/>
                  <a:pt x="856" y="6"/>
                  <a:pt x="856" y="6"/>
                </a:cubicBezTo>
                <a:cubicBezTo>
                  <a:pt x="857" y="6"/>
                  <a:pt x="858" y="3"/>
                  <a:pt x="860" y="3"/>
                </a:cubicBezTo>
                <a:cubicBezTo>
                  <a:pt x="861" y="3"/>
                  <a:pt x="863" y="5"/>
                  <a:pt x="863" y="6"/>
                </a:cubicBezTo>
                <a:cubicBezTo>
                  <a:pt x="865" y="6"/>
                  <a:pt x="866" y="7"/>
                  <a:pt x="867" y="8"/>
                </a:cubicBezTo>
                <a:cubicBezTo>
                  <a:pt x="868" y="8"/>
                  <a:pt x="870" y="10"/>
                  <a:pt x="871" y="10"/>
                </a:cubicBezTo>
                <a:cubicBezTo>
                  <a:pt x="872" y="10"/>
                  <a:pt x="873" y="13"/>
                  <a:pt x="875" y="13"/>
                </a:cubicBezTo>
                <a:cubicBezTo>
                  <a:pt x="876" y="13"/>
                  <a:pt x="878" y="11"/>
                  <a:pt x="879" y="10"/>
                </a:cubicBezTo>
                <a:cubicBezTo>
                  <a:pt x="880" y="10"/>
                  <a:pt x="882" y="9"/>
                  <a:pt x="883" y="8"/>
                </a:cubicBezTo>
                <a:cubicBezTo>
                  <a:pt x="884" y="8"/>
                  <a:pt x="886" y="6"/>
                  <a:pt x="887" y="6"/>
                </a:cubicBezTo>
                <a:cubicBezTo>
                  <a:pt x="888" y="6"/>
                  <a:pt x="890" y="9"/>
                  <a:pt x="891" y="9"/>
                </a:cubicBezTo>
                <a:cubicBezTo>
                  <a:pt x="892" y="9"/>
                  <a:pt x="893" y="7"/>
                  <a:pt x="895" y="7"/>
                </a:cubicBezTo>
                <a:cubicBezTo>
                  <a:pt x="896" y="7"/>
                  <a:pt x="897" y="9"/>
                  <a:pt x="898" y="9"/>
                </a:cubicBezTo>
                <a:cubicBezTo>
                  <a:pt x="900" y="9"/>
                  <a:pt x="901" y="7"/>
                  <a:pt x="903" y="7"/>
                </a:cubicBezTo>
                <a:cubicBezTo>
                  <a:pt x="904" y="7"/>
                  <a:pt x="905" y="9"/>
                  <a:pt x="906" y="9"/>
                </a:cubicBezTo>
                <a:cubicBezTo>
                  <a:pt x="907" y="9"/>
                  <a:pt x="910" y="7"/>
                  <a:pt x="910" y="7"/>
                </a:cubicBezTo>
                <a:cubicBezTo>
                  <a:pt x="911" y="7"/>
                  <a:pt x="914" y="5"/>
                  <a:pt x="915" y="5"/>
                </a:cubicBezTo>
                <a:cubicBezTo>
                  <a:pt x="915" y="5"/>
                  <a:pt x="918" y="7"/>
                  <a:pt x="918" y="7"/>
                </a:cubicBezTo>
                <a:cubicBezTo>
                  <a:pt x="918" y="7"/>
                  <a:pt x="914" y="9"/>
                  <a:pt x="914" y="9"/>
                </a:cubicBezTo>
                <a:cubicBezTo>
                  <a:pt x="915" y="9"/>
                  <a:pt x="917" y="11"/>
                  <a:pt x="918" y="12"/>
                </a:cubicBezTo>
                <a:cubicBezTo>
                  <a:pt x="919" y="12"/>
                  <a:pt x="921" y="10"/>
                  <a:pt x="922" y="9"/>
                </a:cubicBezTo>
                <a:cubicBezTo>
                  <a:pt x="923" y="9"/>
                  <a:pt x="925" y="8"/>
                  <a:pt x="926" y="7"/>
                </a:cubicBezTo>
                <a:cubicBezTo>
                  <a:pt x="927" y="7"/>
                  <a:pt x="929" y="6"/>
                  <a:pt x="930" y="5"/>
                </a:cubicBezTo>
                <a:cubicBezTo>
                  <a:pt x="931" y="5"/>
                  <a:pt x="933" y="8"/>
                  <a:pt x="934" y="8"/>
                </a:cubicBezTo>
                <a:cubicBezTo>
                  <a:pt x="935" y="8"/>
                  <a:pt x="938" y="6"/>
                  <a:pt x="938" y="6"/>
                </a:cubicBezTo>
                <a:cubicBezTo>
                  <a:pt x="939" y="5"/>
                  <a:pt x="941" y="3"/>
                  <a:pt x="942" y="3"/>
                </a:cubicBezTo>
                <a:cubicBezTo>
                  <a:pt x="943" y="3"/>
                  <a:pt x="945" y="5"/>
                  <a:pt x="946" y="6"/>
                </a:cubicBezTo>
                <a:cubicBezTo>
                  <a:pt x="947" y="6"/>
                  <a:pt x="948" y="8"/>
                  <a:pt x="950" y="8"/>
                </a:cubicBezTo>
                <a:cubicBezTo>
                  <a:pt x="950" y="8"/>
                  <a:pt x="953" y="6"/>
                  <a:pt x="954" y="6"/>
                </a:cubicBezTo>
                <a:cubicBezTo>
                  <a:pt x="955" y="6"/>
                  <a:pt x="956" y="8"/>
                  <a:pt x="958" y="8"/>
                </a:cubicBezTo>
                <a:cubicBezTo>
                  <a:pt x="959" y="8"/>
                  <a:pt x="960" y="10"/>
                  <a:pt x="961" y="10"/>
                </a:cubicBezTo>
                <a:cubicBezTo>
                  <a:pt x="962" y="11"/>
                  <a:pt x="965" y="9"/>
                  <a:pt x="965" y="8"/>
                </a:cubicBezTo>
                <a:cubicBezTo>
                  <a:pt x="966" y="8"/>
                  <a:pt x="968" y="7"/>
                  <a:pt x="969" y="6"/>
                </a:cubicBezTo>
                <a:cubicBezTo>
                  <a:pt x="970" y="6"/>
                  <a:pt x="972" y="9"/>
                  <a:pt x="973" y="9"/>
                </a:cubicBezTo>
                <a:cubicBezTo>
                  <a:pt x="974" y="9"/>
                  <a:pt x="976" y="6"/>
                  <a:pt x="977" y="7"/>
                </a:cubicBezTo>
                <a:cubicBezTo>
                  <a:pt x="978" y="7"/>
                  <a:pt x="981" y="9"/>
                  <a:pt x="981" y="9"/>
                </a:cubicBezTo>
                <a:cubicBezTo>
                  <a:pt x="981" y="9"/>
                  <a:pt x="977" y="11"/>
                  <a:pt x="977" y="11"/>
                </a:cubicBezTo>
                <a:cubicBezTo>
                  <a:pt x="978" y="11"/>
                  <a:pt x="979" y="13"/>
                  <a:pt x="981" y="13"/>
                </a:cubicBezTo>
                <a:cubicBezTo>
                  <a:pt x="982" y="13"/>
                  <a:pt x="984" y="11"/>
                  <a:pt x="985" y="11"/>
                </a:cubicBezTo>
                <a:cubicBezTo>
                  <a:pt x="986" y="11"/>
                  <a:pt x="988" y="10"/>
                  <a:pt x="989" y="9"/>
                </a:cubicBezTo>
                <a:cubicBezTo>
                  <a:pt x="990" y="9"/>
                  <a:pt x="992" y="7"/>
                  <a:pt x="993" y="7"/>
                </a:cubicBezTo>
                <a:cubicBezTo>
                  <a:pt x="994" y="7"/>
                  <a:pt x="996" y="9"/>
                  <a:pt x="997" y="9"/>
                </a:cubicBezTo>
                <a:cubicBezTo>
                  <a:pt x="998" y="9"/>
                  <a:pt x="1000" y="7"/>
                  <a:pt x="1001" y="7"/>
                </a:cubicBezTo>
                <a:cubicBezTo>
                  <a:pt x="1002" y="7"/>
                  <a:pt x="1004" y="9"/>
                  <a:pt x="1005" y="9"/>
                </a:cubicBezTo>
                <a:cubicBezTo>
                  <a:pt x="1005" y="10"/>
                  <a:pt x="1008" y="12"/>
                  <a:pt x="1008" y="12"/>
                </a:cubicBezTo>
                <a:cubicBezTo>
                  <a:pt x="1009" y="12"/>
                  <a:pt x="1012" y="10"/>
                  <a:pt x="1012" y="10"/>
                </a:cubicBezTo>
                <a:cubicBezTo>
                  <a:pt x="1012" y="10"/>
                  <a:pt x="1009" y="7"/>
                  <a:pt x="1009" y="7"/>
                </a:cubicBezTo>
                <a:cubicBezTo>
                  <a:pt x="1010" y="7"/>
                  <a:pt x="1011" y="5"/>
                  <a:pt x="1013" y="5"/>
                </a:cubicBezTo>
                <a:cubicBezTo>
                  <a:pt x="1014" y="5"/>
                  <a:pt x="1015" y="8"/>
                  <a:pt x="1017" y="8"/>
                </a:cubicBezTo>
                <a:cubicBezTo>
                  <a:pt x="1017" y="8"/>
                  <a:pt x="1020" y="5"/>
                  <a:pt x="1021" y="6"/>
                </a:cubicBezTo>
                <a:cubicBezTo>
                  <a:pt x="1021" y="6"/>
                  <a:pt x="1024" y="7"/>
                  <a:pt x="1024" y="8"/>
                </a:cubicBezTo>
                <a:cubicBezTo>
                  <a:pt x="1024" y="8"/>
                  <a:pt x="1021" y="10"/>
                  <a:pt x="1020" y="10"/>
                </a:cubicBezTo>
                <a:cubicBezTo>
                  <a:pt x="1022" y="10"/>
                  <a:pt x="1023" y="12"/>
                  <a:pt x="1024" y="12"/>
                </a:cubicBezTo>
                <a:cubicBezTo>
                  <a:pt x="1025" y="12"/>
                  <a:pt x="1027" y="10"/>
                  <a:pt x="1028" y="10"/>
                </a:cubicBezTo>
                <a:cubicBezTo>
                  <a:pt x="1030" y="10"/>
                  <a:pt x="1031" y="9"/>
                  <a:pt x="1032" y="8"/>
                </a:cubicBezTo>
                <a:cubicBezTo>
                  <a:pt x="1033" y="8"/>
                  <a:pt x="1035" y="6"/>
                  <a:pt x="1036" y="6"/>
                </a:cubicBezTo>
                <a:cubicBezTo>
                  <a:pt x="1037" y="6"/>
                  <a:pt x="1039" y="8"/>
                  <a:pt x="1040" y="8"/>
                </a:cubicBezTo>
                <a:cubicBezTo>
                  <a:pt x="1041" y="8"/>
                  <a:pt x="1043" y="6"/>
                  <a:pt x="1044" y="6"/>
                </a:cubicBezTo>
                <a:cubicBezTo>
                  <a:pt x="1045" y="6"/>
                  <a:pt x="1047" y="8"/>
                  <a:pt x="1048" y="8"/>
                </a:cubicBezTo>
                <a:cubicBezTo>
                  <a:pt x="1049" y="8"/>
                  <a:pt x="1051" y="6"/>
                  <a:pt x="1052" y="6"/>
                </a:cubicBezTo>
                <a:cubicBezTo>
                  <a:pt x="1053" y="6"/>
                  <a:pt x="1054" y="9"/>
                  <a:pt x="1056" y="9"/>
                </a:cubicBezTo>
                <a:cubicBezTo>
                  <a:pt x="1057" y="9"/>
                  <a:pt x="1059" y="6"/>
                  <a:pt x="1060" y="7"/>
                </a:cubicBezTo>
                <a:cubicBezTo>
                  <a:pt x="1061" y="7"/>
                  <a:pt x="1063" y="8"/>
                  <a:pt x="1064" y="9"/>
                </a:cubicBezTo>
                <a:cubicBezTo>
                  <a:pt x="1067" y="11"/>
                  <a:pt x="1067" y="11"/>
                  <a:pt x="1067" y="11"/>
                </a:cubicBezTo>
                <a:cubicBezTo>
                  <a:pt x="1069" y="12"/>
                  <a:pt x="1070" y="13"/>
                  <a:pt x="1071" y="13"/>
                </a:cubicBezTo>
                <a:cubicBezTo>
                  <a:pt x="1072" y="13"/>
                  <a:pt x="1074" y="11"/>
                  <a:pt x="1075" y="11"/>
                </a:cubicBezTo>
                <a:cubicBezTo>
                  <a:pt x="1076" y="11"/>
                  <a:pt x="1078" y="14"/>
                  <a:pt x="1079" y="14"/>
                </a:cubicBezTo>
                <a:cubicBezTo>
                  <a:pt x="1079" y="13"/>
                  <a:pt x="1083" y="12"/>
                  <a:pt x="1083" y="12"/>
                </a:cubicBezTo>
                <a:cubicBezTo>
                  <a:pt x="1083" y="11"/>
                  <a:pt x="1079" y="9"/>
                  <a:pt x="1079" y="9"/>
                </a:cubicBezTo>
                <a:cubicBezTo>
                  <a:pt x="1079" y="9"/>
                  <a:pt x="1078" y="10"/>
                  <a:pt x="1077" y="10"/>
                </a:cubicBezTo>
                <a:cubicBezTo>
                  <a:pt x="1076" y="11"/>
                  <a:pt x="1075" y="11"/>
                  <a:pt x="1075" y="11"/>
                </a:cubicBezTo>
                <a:cubicBezTo>
                  <a:pt x="1075" y="11"/>
                  <a:pt x="1071" y="10"/>
                  <a:pt x="1071" y="9"/>
                </a:cubicBezTo>
                <a:cubicBezTo>
                  <a:pt x="1071" y="9"/>
                  <a:pt x="1075" y="7"/>
                  <a:pt x="1076" y="7"/>
                </a:cubicBezTo>
                <a:cubicBezTo>
                  <a:pt x="1077" y="7"/>
                  <a:pt x="1078" y="9"/>
                  <a:pt x="1079" y="9"/>
                </a:cubicBezTo>
                <a:cubicBezTo>
                  <a:pt x="1081" y="9"/>
                  <a:pt x="1082" y="7"/>
                  <a:pt x="1083" y="7"/>
                </a:cubicBezTo>
                <a:cubicBezTo>
                  <a:pt x="1085" y="7"/>
                  <a:pt x="1086" y="9"/>
                  <a:pt x="1087" y="9"/>
                </a:cubicBezTo>
                <a:cubicBezTo>
                  <a:pt x="1088" y="10"/>
                  <a:pt x="1090" y="12"/>
                  <a:pt x="1091" y="12"/>
                </a:cubicBezTo>
                <a:cubicBezTo>
                  <a:pt x="1092" y="12"/>
                  <a:pt x="1094" y="10"/>
                  <a:pt x="1095" y="10"/>
                </a:cubicBezTo>
                <a:cubicBezTo>
                  <a:pt x="1096" y="9"/>
                  <a:pt x="1098" y="8"/>
                  <a:pt x="1099" y="8"/>
                </a:cubicBezTo>
                <a:cubicBezTo>
                  <a:pt x="1100" y="7"/>
                  <a:pt x="1102" y="10"/>
                  <a:pt x="1103" y="10"/>
                </a:cubicBezTo>
                <a:cubicBezTo>
                  <a:pt x="1104" y="10"/>
                  <a:pt x="1106" y="8"/>
                  <a:pt x="1107" y="8"/>
                </a:cubicBezTo>
                <a:cubicBezTo>
                  <a:pt x="1108" y="8"/>
                  <a:pt x="1109" y="10"/>
                  <a:pt x="1111" y="10"/>
                </a:cubicBezTo>
                <a:cubicBezTo>
                  <a:pt x="1112" y="10"/>
                  <a:pt x="1113" y="12"/>
                  <a:pt x="1114" y="12"/>
                </a:cubicBezTo>
                <a:cubicBezTo>
                  <a:pt x="1116" y="12"/>
                  <a:pt x="1117" y="10"/>
                  <a:pt x="1118" y="10"/>
                </a:cubicBezTo>
                <a:cubicBezTo>
                  <a:pt x="1120" y="10"/>
                  <a:pt x="1121" y="8"/>
                  <a:pt x="1123" y="8"/>
                </a:cubicBezTo>
                <a:cubicBezTo>
                  <a:pt x="1124" y="8"/>
                  <a:pt x="1125" y="11"/>
                  <a:pt x="1126" y="10"/>
                </a:cubicBezTo>
                <a:cubicBezTo>
                  <a:pt x="1128" y="10"/>
                  <a:pt x="1129" y="8"/>
                  <a:pt x="1130" y="8"/>
                </a:cubicBezTo>
                <a:cubicBezTo>
                  <a:pt x="1132" y="8"/>
                  <a:pt x="1133" y="11"/>
                  <a:pt x="1134" y="11"/>
                </a:cubicBezTo>
                <a:cubicBezTo>
                  <a:pt x="1135" y="11"/>
                  <a:pt x="1138" y="8"/>
                  <a:pt x="1138" y="9"/>
                </a:cubicBezTo>
                <a:cubicBezTo>
                  <a:pt x="1139" y="9"/>
                  <a:pt x="1141" y="10"/>
                  <a:pt x="1142" y="11"/>
                </a:cubicBezTo>
                <a:cubicBezTo>
                  <a:pt x="1143" y="11"/>
                  <a:pt x="1145" y="12"/>
                  <a:pt x="1146" y="13"/>
                </a:cubicBezTo>
                <a:cubicBezTo>
                  <a:pt x="1146" y="14"/>
                  <a:pt x="1142" y="15"/>
                  <a:pt x="1142" y="15"/>
                </a:cubicBezTo>
                <a:cubicBezTo>
                  <a:pt x="1142" y="16"/>
                  <a:pt x="1145" y="17"/>
                  <a:pt x="1145" y="18"/>
                </a:cubicBezTo>
                <a:cubicBezTo>
                  <a:pt x="1146" y="18"/>
                  <a:pt x="1148" y="20"/>
                  <a:pt x="1149" y="20"/>
                </a:cubicBezTo>
                <a:cubicBezTo>
                  <a:pt x="1150" y="20"/>
                  <a:pt x="1152" y="18"/>
                  <a:pt x="1153" y="18"/>
                </a:cubicBezTo>
                <a:cubicBezTo>
                  <a:pt x="1154" y="19"/>
                  <a:pt x="1156" y="19"/>
                  <a:pt x="1157" y="20"/>
                </a:cubicBezTo>
                <a:cubicBezTo>
                  <a:pt x="1157" y="20"/>
                  <a:pt x="1161" y="18"/>
                  <a:pt x="1161" y="18"/>
                </a:cubicBezTo>
                <a:cubicBezTo>
                  <a:pt x="1161" y="18"/>
                  <a:pt x="1158" y="16"/>
                  <a:pt x="1157" y="16"/>
                </a:cubicBezTo>
                <a:cubicBezTo>
                  <a:pt x="1157" y="16"/>
                  <a:pt x="1154" y="18"/>
                  <a:pt x="1153" y="18"/>
                </a:cubicBezTo>
                <a:cubicBezTo>
                  <a:pt x="1153" y="18"/>
                  <a:pt x="1150" y="16"/>
                  <a:pt x="1149" y="15"/>
                </a:cubicBezTo>
                <a:cubicBezTo>
                  <a:pt x="1149" y="15"/>
                  <a:pt x="1146" y="14"/>
                  <a:pt x="1146" y="13"/>
                </a:cubicBezTo>
                <a:cubicBezTo>
                  <a:pt x="1146" y="13"/>
                  <a:pt x="1150" y="12"/>
                  <a:pt x="1150" y="11"/>
                </a:cubicBezTo>
                <a:cubicBezTo>
                  <a:pt x="1150" y="10"/>
                  <a:pt x="1147" y="10"/>
                  <a:pt x="1146" y="9"/>
                </a:cubicBezTo>
                <a:cubicBezTo>
                  <a:pt x="1146" y="8"/>
                  <a:pt x="1150" y="7"/>
                  <a:pt x="1150" y="7"/>
                </a:cubicBezTo>
                <a:cubicBezTo>
                  <a:pt x="1154" y="9"/>
                  <a:pt x="1154" y="9"/>
                  <a:pt x="1154" y="9"/>
                </a:cubicBezTo>
                <a:cubicBezTo>
                  <a:pt x="1154" y="9"/>
                  <a:pt x="1157" y="11"/>
                  <a:pt x="1158" y="11"/>
                </a:cubicBezTo>
                <a:cubicBezTo>
                  <a:pt x="1158" y="11"/>
                  <a:pt x="1161" y="10"/>
                  <a:pt x="1162" y="9"/>
                </a:cubicBezTo>
                <a:cubicBezTo>
                  <a:pt x="1163" y="9"/>
                  <a:pt x="1165" y="7"/>
                  <a:pt x="1166" y="7"/>
                </a:cubicBezTo>
                <a:cubicBezTo>
                  <a:pt x="1167" y="7"/>
                  <a:pt x="1169" y="9"/>
                  <a:pt x="1170" y="9"/>
                </a:cubicBezTo>
                <a:cubicBezTo>
                  <a:pt x="1171" y="9"/>
                  <a:pt x="1172" y="12"/>
                  <a:pt x="1173" y="12"/>
                </a:cubicBezTo>
                <a:cubicBezTo>
                  <a:pt x="1174" y="12"/>
                  <a:pt x="1177" y="10"/>
                  <a:pt x="1178" y="10"/>
                </a:cubicBezTo>
                <a:cubicBezTo>
                  <a:pt x="1178" y="9"/>
                  <a:pt x="1180" y="8"/>
                  <a:pt x="1182" y="8"/>
                </a:cubicBezTo>
                <a:cubicBezTo>
                  <a:pt x="1183" y="7"/>
                  <a:pt x="1184" y="10"/>
                  <a:pt x="1185" y="10"/>
                </a:cubicBezTo>
                <a:cubicBezTo>
                  <a:pt x="1187" y="10"/>
                  <a:pt x="1188" y="8"/>
                  <a:pt x="1189" y="8"/>
                </a:cubicBezTo>
                <a:cubicBezTo>
                  <a:pt x="1190" y="8"/>
                  <a:pt x="1193" y="10"/>
                  <a:pt x="1193" y="10"/>
                </a:cubicBezTo>
                <a:cubicBezTo>
                  <a:pt x="1194" y="10"/>
                  <a:pt x="1196" y="12"/>
                  <a:pt x="1197" y="12"/>
                </a:cubicBezTo>
                <a:cubicBezTo>
                  <a:pt x="1198" y="12"/>
                  <a:pt x="1200" y="11"/>
                  <a:pt x="1201" y="10"/>
                </a:cubicBezTo>
                <a:cubicBezTo>
                  <a:pt x="1202" y="10"/>
                  <a:pt x="1205" y="8"/>
                  <a:pt x="1205" y="8"/>
                </a:cubicBezTo>
                <a:cubicBezTo>
                  <a:pt x="1205" y="8"/>
                  <a:pt x="1209" y="10"/>
                  <a:pt x="1209" y="10"/>
                </a:cubicBezTo>
                <a:cubicBezTo>
                  <a:pt x="1209" y="11"/>
                  <a:pt x="1205" y="13"/>
                  <a:pt x="1205" y="13"/>
                </a:cubicBezTo>
                <a:cubicBezTo>
                  <a:pt x="1206" y="13"/>
                  <a:pt x="1207" y="15"/>
                  <a:pt x="1209" y="15"/>
                </a:cubicBezTo>
                <a:cubicBezTo>
                  <a:pt x="1209" y="15"/>
                  <a:pt x="1213" y="13"/>
                  <a:pt x="1213" y="13"/>
                </a:cubicBezTo>
                <a:cubicBezTo>
                  <a:pt x="1213" y="13"/>
                  <a:pt x="1212" y="12"/>
                  <a:pt x="1211" y="12"/>
                </a:cubicBezTo>
                <a:cubicBezTo>
                  <a:pt x="1210" y="11"/>
                  <a:pt x="1209" y="10"/>
                  <a:pt x="1209" y="10"/>
                </a:cubicBezTo>
                <a:cubicBezTo>
                  <a:pt x="1210" y="10"/>
                  <a:pt x="1212" y="8"/>
                  <a:pt x="1213" y="8"/>
                </a:cubicBezTo>
                <a:cubicBezTo>
                  <a:pt x="1214" y="8"/>
                  <a:pt x="1216" y="11"/>
                  <a:pt x="1217" y="11"/>
                </a:cubicBezTo>
                <a:cubicBezTo>
                  <a:pt x="1218" y="10"/>
                  <a:pt x="1220" y="9"/>
                  <a:pt x="1221" y="9"/>
                </a:cubicBezTo>
                <a:cubicBezTo>
                  <a:pt x="1221" y="8"/>
                  <a:pt x="1225" y="6"/>
                  <a:pt x="1225" y="7"/>
                </a:cubicBezTo>
                <a:cubicBezTo>
                  <a:pt x="1226" y="7"/>
                  <a:pt x="1228" y="8"/>
                  <a:pt x="1229" y="9"/>
                </a:cubicBezTo>
                <a:cubicBezTo>
                  <a:pt x="1232" y="11"/>
                  <a:pt x="1232" y="11"/>
                  <a:pt x="1232" y="11"/>
                </a:cubicBezTo>
                <a:cubicBezTo>
                  <a:pt x="1236" y="13"/>
                  <a:pt x="1236" y="13"/>
                  <a:pt x="1236" y="13"/>
                </a:cubicBezTo>
                <a:cubicBezTo>
                  <a:pt x="1237" y="14"/>
                  <a:pt x="1239" y="16"/>
                  <a:pt x="1240" y="16"/>
                </a:cubicBezTo>
                <a:cubicBezTo>
                  <a:pt x="1241" y="16"/>
                  <a:pt x="1243" y="14"/>
                  <a:pt x="1244" y="14"/>
                </a:cubicBezTo>
                <a:cubicBezTo>
                  <a:pt x="1248" y="12"/>
                  <a:pt x="1248" y="12"/>
                  <a:pt x="1248" y="12"/>
                </a:cubicBezTo>
                <a:cubicBezTo>
                  <a:pt x="1252" y="9"/>
                  <a:pt x="1252" y="9"/>
                  <a:pt x="1252" y="9"/>
                </a:cubicBezTo>
                <a:cubicBezTo>
                  <a:pt x="1253" y="9"/>
                  <a:pt x="1255" y="8"/>
                  <a:pt x="1256" y="7"/>
                </a:cubicBezTo>
                <a:cubicBezTo>
                  <a:pt x="1257" y="7"/>
                  <a:pt x="1260" y="9"/>
                  <a:pt x="1260" y="10"/>
                </a:cubicBezTo>
                <a:cubicBezTo>
                  <a:pt x="1261" y="10"/>
                  <a:pt x="1263" y="12"/>
                  <a:pt x="1264" y="12"/>
                </a:cubicBezTo>
                <a:cubicBezTo>
                  <a:pt x="1264" y="12"/>
                  <a:pt x="1267" y="10"/>
                  <a:pt x="1268" y="10"/>
                </a:cubicBezTo>
                <a:cubicBezTo>
                  <a:pt x="1268" y="10"/>
                  <a:pt x="1272" y="8"/>
                  <a:pt x="1272" y="8"/>
                </a:cubicBezTo>
                <a:cubicBezTo>
                  <a:pt x="1273" y="8"/>
                  <a:pt x="1275" y="10"/>
                  <a:pt x="1276" y="10"/>
                </a:cubicBezTo>
                <a:cubicBezTo>
                  <a:pt x="1277" y="11"/>
                  <a:pt x="1278" y="12"/>
                  <a:pt x="1279" y="12"/>
                </a:cubicBezTo>
                <a:cubicBezTo>
                  <a:pt x="1280" y="13"/>
                  <a:pt x="1282" y="15"/>
                  <a:pt x="1283" y="15"/>
                </a:cubicBezTo>
                <a:cubicBezTo>
                  <a:pt x="1284" y="15"/>
                  <a:pt x="1287" y="12"/>
                  <a:pt x="1287" y="13"/>
                </a:cubicBezTo>
                <a:cubicBezTo>
                  <a:pt x="1289" y="13"/>
                  <a:pt x="1290" y="14"/>
                  <a:pt x="1291" y="15"/>
                </a:cubicBezTo>
                <a:cubicBezTo>
                  <a:pt x="1292" y="15"/>
                  <a:pt x="1294" y="17"/>
                  <a:pt x="1295" y="17"/>
                </a:cubicBezTo>
                <a:cubicBezTo>
                  <a:pt x="1295" y="17"/>
                  <a:pt x="1299" y="15"/>
                  <a:pt x="1299" y="15"/>
                </a:cubicBezTo>
                <a:cubicBezTo>
                  <a:pt x="1299" y="15"/>
                  <a:pt x="1295" y="13"/>
                  <a:pt x="1295" y="13"/>
                </a:cubicBezTo>
                <a:cubicBezTo>
                  <a:pt x="1296" y="13"/>
                  <a:pt x="1298" y="11"/>
                  <a:pt x="1299" y="11"/>
                </a:cubicBezTo>
                <a:cubicBezTo>
                  <a:pt x="1301" y="11"/>
                  <a:pt x="1302" y="13"/>
                  <a:pt x="1303" y="13"/>
                </a:cubicBezTo>
                <a:cubicBezTo>
                  <a:pt x="1304" y="13"/>
                  <a:pt x="1305" y="15"/>
                  <a:pt x="1307" y="15"/>
                </a:cubicBezTo>
                <a:cubicBezTo>
                  <a:pt x="1308" y="15"/>
                  <a:pt x="1310" y="13"/>
                  <a:pt x="1311" y="13"/>
                </a:cubicBezTo>
                <a:cubicBezTo>
                  <a:pt x="1312" y="13"/>
                  <a:pt x="1313" y="15"/>
                  <a:pt x="1315" y="15"/>
                </a:cubicBezTo>
                <a:cubicBezTo>
                  <a:pt x="1316" y="15"/>
                  <a:pt x="1318" y="13"/>
                  <a:pt x="1319" y="13"/>
                </a:cubicBezTo>
                <a:cubicBezTo>
                  <a:pt x="1319" y="13"/>
                  <a:pt x="1322" y="16"/>
                  <a:pt x="1322" y="16"/>
                </a:cubicBezTo>
                <a:cubicBezTo>
                  <a:pt x="1324" y="15"/>
                  <a:pt x="1326" y="14"/>
                  <a:pt x="1327" y="14"/>
                </a:cubicBezTo>
                <a:cubicBezTo>
                  <a:pt x="1331" y="12"/>
                  <a:pt x="1331" y="12"/>
                  <a:pt x="1331" y="12"/>
                </a:cubicBezTo>
                <a:cubicBezTo>
                  <a:pt x="1331" y="11"/>
                  <a:pt x="1334" y="9"/>
                  <a:pt x="1335" y="9"/>
                </a:cubicBezTo>
                <a:cubicBezTo>
                  <a:pt x="1336" y="9"/>
                  <a:pt x="1337" y="12"/>
                  <a:pt x="1338" y="12"/>
                </a:cubicBezTo>
                <a:cubicBezTo>
                  <a:pt x="1339" y="12"/>
                  <a:pt x="1342" y="9"/>
                  <a:pt x="1343" y="10"/>
                </a:cubicBezTo>
                <a:cubicBezTo>
                  <a:pt x="1344" y="10"/>
                  <a:pt x="1345" y="11"/>
                  <a:pt x="1346" y="12"/>
                </a:cubicBezTo>
                <a:cubicBezTo>
                  <a:pt x="1347" y="12"/>
                  <a:pt x="1349" y="14"/>
                  <a:pt x="1350" y="14"/>
                </a:cubicBezTo>
                <a:cubicBezTo>
                  <a:pt x="1351" y="14"/>
                  <a:pt x="1354" y="12"/>
                  <a:pt x="1354" y="12"/>
                </a:cubicBezTo>
                <a:cubicBezTo>
                  <a:pt x="1355" y="12"/>
                  <a:pt x="1357" y="10"/>
                  <a:pt x="1358" y="10"/>
                </a:cubicBezTo>
                <a:cubicBezTo>
                  <a:pt x="1359" y="10"/>
                  <a:pt x="1361" y="12"/>
                  <a:pt x="1362" y="12"/>
                </a:cubicBezTo>
                <a:cubicBezTo>
                  <a:pt x="1363" y="12"/>
                  <a:pt x="1365" y="10"/>
                  <a:pt x="1366" y="10"/>
                </a:cubicBezTo>
                <a:cubicBezTo>
                  <a:pt x="1367" y="10"/>
                  <a:pt x="1369" y="13"/>
                  <a:pt x="1370" y="13"/>
                </a:cubicBezTo>
                <a:cubicBezTo>
                  <a:pt x="1371" y="13"/>
                  <a:pt x="1373" y="11"/>
                  <a:pt x="1374" y="10"/>
                </a:cubicBezTo>
                <a:cubicBezTo>
                  <a:pt x="1375" y="10"/>
                  <a:pt x="1377" y="13"/>
                  <a:pt x="1378" y="13"/>
                </a:cubicBezTo>
                <a:cubicBezTo>
                  <a:pt x="1378" y="13"/>
                  <a:pt x="1381" y="11"/>
                  <a:pt x="1382" y="11"/>
                </a:cubicBezTo>
                <a:cubicBezTo>
                  <a:pt x="1382" y="10"/>
                  <a:pt x="1385" y="9"/>
                  <a:pt x="1386" y="9"/>
                </a:cubicBezTo>
                <a:cubicBezTo>
                  <a:pt x="1386" y="9"/>
                  <a:pt x="1390" y="11"/>
                  <a:pt x="1390" y="11"/>
                </a:cubicBezTo>
                <a:cubicBezTo>
                  <a:pt x="1390" y="11"/>
                  <a:pt x="1385" y="13"/>
                  <a:pt x="1386" y="13"/>
                </a:cubicBezTo>
                <a:cubicBezTo>
                  <a:pt x="1386" y="13"/>
                  <a:pt x="1388" y="15"/>
                  <a:pt x="1389" y="15"/>
                </a:cubicBezTo>
                <a:cubicBezTo>
                  <a:pt x="1390" y="15"/>
                  <a:pt x="1392" y="13"/>
                  <a:pt x="1393" y="13"/>
                </a:cubicBezTo>
                <a:cubicBezTo>
                  <a:pt x="1395" y="13"/>
                  <a:pt x="1396" y="15"/>
                  <a:pt x="1397" y="15"/>
                </a:cubicBezTo>
                <a:cubicBezTo>
                  <a:pt x="1398" y="16"/>
                  <a:pt x="1400" y="13"/>
                  <a:pt x="1401" y="13"/>
                </a:cubicBezTo>
                <a:cubicBezTo>
                  <a:pt x="1403" y="13"/>
                  <a:pt x="1404" y="16"/>
                  <a:pt x="1405" y="16"/>
                </a:cubicBezTo>
                <a:cubicBezTo>
                  <a:pt x="1406" y="16"/>
                  <a:pt x="1408" y="14"/>
                  <a:pt x="1409" y="14"/>
                </a:cubicBezTo>
                <a:cubicBezTo>
                  <a:pt x="1410" y="14"/>
                  <a:pt x="1412" y="16"/>
                  <a:pt x="1413" y="16"/>
                </a:cubicBezTo>
                <a:cubicBezTo>
                  <a:pt x="1413" y="16"/>
                  <a:pt x="1417" y="14"/>
                  <a:pt x="1417" y="14"/>
                </a:cubicBezTo>
                <a:cubicBezTo>
                  <a:pt x="1417" y="14"/>
                  <a:pt x="1413" y="12"/>
                  <a:pt x="1413" y="12"/>
                </a:cubicBezTo>
                <a:cubicBezTo>
                  <a:pt x="1415" y="11"/>
                  <a:pt x="1416" y="9"/>
                  <a:pt x="1417" y="9"/>
                </a:cubicBezTo>
                <a:cubicBezTo>
                  <a:pt x="1418" y="9"/>
                  <a:pt x="1420" y="11"/>
                  <a:pt x="1421" y="12"/>
                </a:cubicBezTo>
                <a:cubicBezTo>
                  <a:pt x="1421" y="12"/>
                  <a:pt x="1424" y="14"/>
                  <a:pt x="1425" y="14"/>
                </a:cubicBezTo>
                <a:cubicBezTo>
                  <a:pt x="1426" y="14"/>
                  <a:pt x="1428" y="12"/>
                  <a:pt x="1429" y="12"/>
                </a:cubicBezTo>
                <a:cubicBezTo>
                  <a:pt x="1429" y="12"/>
                  <a:pt x="1433" y="10"/>
                  <a:pt x="1433" y="10"/>
                </a:cubicBezTo>
                <a:cubicBezTo>
                  <a:pt x="1433" y="10"/>
                  <a:pt x="1437" y="12"/>
                  <a:pt x="1437" y="12"/>
                </a:cubicBezTo>
                <a:cubicBezTo>
                  <a:pt x="1437" y="12"/>
                  <a:pt x="1433" y="14"/>
                  <a:pt x="1433" y="14"/>
                </a:cubicBezTo>
                <a:cubicBezTo>
                  <a:pt x="1434" y="14"/>
                  <a:pt x="1435" y="16"/>
                  <a:pt x="1436" y="16"/>
                </a:cubicBezTo>
                <a:cubicBezTo>
                  <a:pt x="1437" y="16"/>
                  <a:pt x="1440" y="15"/>
                  <a:pt x="1440" y="14"/>
                </a:cubicBezTo>
                <a:cubicBezTo>
                  <a:pt x="1440" y="14"/>
                  <a:pt x="1437" y="12"/>
                  <a:pt x="1437" y="12"/>
                </a:cubicBezTo>
                <a:cubicBezTo>
                  <a:pt x="1438" y="12"/>
                  <a:pt x="1440" y="10"/>
                  <a:pt x="1441" y="10"/>
                </a:cubicBezTo>
                <a:cubicBezTo>
                  <a:pt x="1442" y="10"/>
                  <a:pt x="1443" y="12"/>
                  <a:pt x="1445" y="12"/>
                </a:cubicBezTo>
                <a:cubicBezTo>
                  <a:pt x="1445" y="12"/>
                  <a:pt x="1448" y="10"/>
                  <a:pt x="1449" y="10"/>
                </a:cubicBezTo>
                <a:cubicBezTo>
                  <a:pt x="1450" y="11"/>
                  <a:pt x="1452" y="12"/>
                  <a:pt x="1452" y="13"/>
                </a:cubicBezTo>
                <a:cubicBezTo>
                  <a:pt x="1453" y="13"/>
                  <a:pt x="1455" y="15"/>
                  <a:pt x="1456" y="15"/>
                </a:cubicBezTo>
                <a:cubicBezTo>
                  <a:pt x="1456" y="15"/>
                  <a:pt x="1460" y="13"/>
                  <a:pt x="1460" y="13"/>
                </a:cubicBezTo>
                <a:cubicBezTo>
                  <a:pt x="1460" y="13"/>
                  <a:pt x="1457" y="10"/>
                  <a:pt x="1457" y="10"/>
                </a:cubicBezTo>
                <a:cubicBezTo>
                  <a:pt x="1458" y="10"/>
                  <a:pt x="1459" y="8"/>
                  <a:pt x="1461" y="8"/>
                </a:cubicBezTo>
                <a:cubicBezTo>
                  <a:pt x="1461" y="8"/>
                  <a:pt x="1464" y="10"/>
                  <a:pt x="1464" y="11"/>
                </a:cubicBezTo>
                <a:cubicBezTo>
                  <a:pt x="1465" y="11"/>
                  <a:pt x="1467" y="13"/>
                  <a:pt x="1468" y="13"/>
                </a:cubicBezTo>
                <a:cubicBezTo>
                  <a:pt x="1469" y="13"/>
                  <a:pt x="1471" y="11"/>
                  <a:pt x="1472" y="11"/>
                </a:cubicBezTo>
                <a:cubicBezTo>
                  <a:pt x="1473" y="11"/>
                  <a:pt x="1475" y="13"/>
                  <a:pt x="1476" y="13"/>
                </a:cubicBezTo>
                <a:cubicBezTo>
                  <a:pt x="1477" y="13"/>
                  <a:pt x="1479" y="11"/>
                  <a:pt x="1480" y="11"/>
                </a:cubicBezTo>
                <a:cubicBezTo>
                  <a:pt x="1481" y="11"/>
                  <a:pt x="1483" y="14"/>
                  <a:pt x="1484" y="13"/>
                </a:cubicBezTo>
                <a:cubicBezTo>
                  <a:pt x="1485" y="13"/>
                  <a:pt x="1487" y="12"/>
                  <a:pt x="1488" y="11"/>
                </a:cubicBezTo>
                <a:cubicBezTo>
                  <a:pt x="1488" y="11"/>
                  <a:pt x="1491" y="9"/>
                  <a:pt x="1492" y="9"/>
                </a:cubicBezTo>
                <a:cubicBezTo>
                  <a:pt x="1492" y="9"/>
                  <a:pt x="1496" y="11"/>
                  <a:pt x="1496" y="12"/>
                </a:cubicBezTo>
                <a:cubicBezTo>
                  <a:pt x="1496" y="12"/>
                  <a:pt x="1491" y="14"/>
                  <a:pt x="1492" y="14"/>
                </a:cubicBezTo>
                <a:cubicBezTo>
                  <a:pt x="1492" y="14"/>
                  <a:pt x="1495" y="16"/>
                  <a:pt x="1495" y="16"/>
                </a:cubicBezTo>
                <a:cubicBezTo>
                  <a:pt x="1496" y="16"/>
                  <a:pt x="1499" y="14"/>
                  <a:pt x="1499" y="14"/>
                </a:cubicBezTo>
                <a:cubicBezTo>
                  <a:pt x="1500" y="14"/>
                  <a:pt x="1503" y="12"/>
                  <a:pt x="1504" y="12"/>
                </a:cubicBezTo>
                <a:cubicBezTo>
                  <a:pt x="1504" y="12"/>
                  <a:pt x="1507" y="14"/>
                  <a:pt x="1507" y="14"/>
                </a:cubicBezTo>
                <a:cubicBezTo>
                  <a:pt x="1509" y="15"/>
                  <a:pt x="1510" y="16"/>
                  <a:pt x="1511" y="16"/>
                </a:cubicBezTo>
                <a:cubicBezTo>
                  <a:pt x="1510" y="16"/>
                  <a:pt x="1508" y="18"/>
                  <a:pt x="1507" y="18"/>
                </a:cubicBezTo>
                <a:cubicBezTo>
                  <a:pt x="1506" y="18"/>
                  <a:pt x="1504" y="16"/>
                  <a:pt x="1503" y="16"/>
                </a:cubicBezTo>
                <a:cubicBezTo>
                  <a:pt x="1503" y="16"/>
                  <a:pt x="1499" y="18"/>
                  <a:pt x="1499" y="18"/>
                </a:cubicBezTo>
                <a:cubicBezTo>
                  <a:pt x="1499" y="18"/>
                  <a:pt x="1503" y="20"/>
                  <a:pt x="1503" y="20"/>
                </a:cubicBezTo>
                <a:cubicBezTo>
                  <a:pt x="1504" y="20"/>
                  <a:pt x="1506" y="18"/>
                  <a:pt x="1507" y="18"/>
                </a:cubicBezTo>
                <a:cubicBezTo>
                  <a:pt x="1508" y="18"/>
                  <a:pt x="1509" y="21"/>
                  <a:pt x="1511" y="21"/>
                </a:cubicBezTo>
                <a:cubicBezTo>
                  <a:pt x="1512" y="21"/>
                  <a:pt x="1513" y="19"/>
                  <a:pt x="1515" y="19"/>
                </a:cubicBezTo>
                <a:cubicBezTo>
                  <a:pt x="1515" y="18"/>
                  <a:pt x="1511" y="17"/>
                  <a:pt x="1511" y="16"/>
                </a:cubicBezTo>
                <a:cubicBezTo>
                  <a:pt x="1511" y="16"/>
                  <a:pt x="1515" y="15"/>
                  <a:pt x="1515" y="14"/>
                </a:cubicBezTo>
                <a:cubicBezTo>
                  <a:pt x="1516" y="14"/>
                  <a:pt x="1518" y="12"/>
                  <a:pt x="1519" y="12"/>
                </a:cubicBezTo>
                <a:cubicBezTo>
                  <a:pt x="1520" y="12"/>
                  <a:pt x="1522" y="14"/>
                  <a:pt x="1523" y="14"/>
                </a:cubicBezTo>
                <a:cubicBezTo>
                  <a:pt x="1524" y="14"/>
                  <a:pt x="1527" y="13"/>
                  <a:pt x="1527" y="12"/>
                </a:cubicBezTo>
                <a:cubicBezTo>
                  <a:pt x="1528" y="12"/>
                  <a:pt x="1530" y="10"/>
                  <a:pt x="1531" y="10"/>
                </a:cubicBezTo>
                <a:cubicBezTo>
                  <a:pt x="1532" y="10"/>
                  <a:pt x="1534" y="12"/>
                  <a:pt x="1535" y="13"/>
                </a:cubicBezTo>
                <a:cubicBezTo>
                  <a:pt x="1535" y="13"/>
                  <a:pt x="1538" y="15"/>
                  <a:pt x="1539" y="15"/>
                </a:cubicBezTo>
                <a:cubicBezTo>
                  <a:pt x="1539" y="15"/>
                  <a:pt x="1542" y="13"/>
                  <a:pt x="1543" y="13"/>
                </a:cubicBezTo>
                <a:cubicBezTo>
                  <a:pt x="1544" y="12"/>
                  <a:pt x="1546" y="11"/>
                  <a:pt x="1547" y="11"/>
                </a:cubicBezTo>
                <a:cubicBezTo>
                  <a:pt x="1548" y="11"/>
                  <a:pt x="1550" y="13"/>
                  <a:pt x="1551" y="13"/>
                </a:cubicBezTo>
                <a:cubicBezTo>
                  <a:pt x="1552" y="13"/>
                  <a:pt x="1553" y="11"/>
                  <a:pt x="1555" y="11"/>
                </a:cubicBezTo>
                <a:cubicBezTo>
                  <a:pt x="1556" y="11"/>
                  <a:pt x="1557" y="13"/>
                  <a:pt x="1558" y="13"/>
                </a:cubicBezTo>
                <a:cubicBezTo>
                  <a:pt x="1560" y="13"/>
                  <a:pt x="1561" y="11"/>
                  <a:pt x="1563" y="11"/>
                </a:cubicBezTo>
                <a:cubicBezTo>
                  <a:pt x="1564" y="11"/>
                  <a:pt x="1565" y="13"/>
                  <a:pt x="1566" y="13"/>
                </a:cubicBezTo>
                <a:cubicBezTo>
                  <a:pt x="1567" y="13"/>
                  <a:pt x="1570" y="11"/>
                  <a:pt x="1570" y="11"/>
                </a:cubicBezTo>
                <a:cubicBezTo>
                  <a:pt x="1571" y="11"/>
                  <a:pt x="1574" y="13"/>
                  <a:pt x="1574" y="14"/>
                </a:cubicBezTo>
                <a:cubicBezTo>
                  <a:pt x="1574" y="14"/>
                  <a:pt x="1570" y="15"/>
                  <a:pt x="1570" y="16"/>
                </a:cubicBezTo>
                <a:cubicBezTo>
                  <a:pt x="1570" y="16"/>
                  <a:pt x="1573" y="18"/>
                  <a:pt x="1574" y="18"/>
                </a:cubicBezTo>
                <a:cubicBezTo>
                  <a:pt x="1574" y="18"/>
                  <a:pt x="1578" y="16"/>
                  <a:pt x="1578" y="16"/>
                </a:cubicBezTo>
                <a:cubicBezTo>
                  <a:pt x="1578" y="15"/>
                  <a:pt x="1574" y="14"/>
                  <a:pt x="1574" y="14"/>
                </a:cubicBezTo>
                <a:cubicBezTo>
                  <a:pt x="1574" y="13"/>
                  <a:pt x="1578" y="12"/>
                  <a:pt x="1578" y="12"/>
                </a:cubicBezTo>
                <a:cubicBezTo>
                  <a:pt x="1578" y="11"/>
                  <a:pt x="1582" y="14"/>
                  <a:pt x="1582" y="14"/>
                </a:cubicBezTo>
                <a:cubicBezTo>
                  <a:pt x="1583" y="14"/>
                  <a:pt x="1585" y="12"/>
                  <a:pt x="1586" y="12"/>
                </a:cubicBezTo>
                <a:cubicBezTo>
                  <a:pt x="1587" y="11"/>
                  <a:pt x="1589" y="10"/>
                  <a:pt x="1590" y="10"/>
                </a:cubicBezTo>
                <a:cubicBezTo>
                  <a:pt x="1591" y="10"/>
                  <a:pt x="1594" y="12"/>
                  <a:pt x="1594" y="12"/>
                </a:cubicBezTo>
                <a:cubicBezTo>
                  <a:pt x="1598" y="14"/>
                  <a:pt x="1598" y="14"/>
                  <a:pt x="1598" y="14"/>
                </a:cubicBezTo>
                <a:cubicBezTo>
                  <a:pt x="1599" y="15"/>
                  <a:pt x="1600" y="16"/>
                  <a:pt x="1601" y="16"/>
                </a:cubicBezTo>
                <a:cubicBezTo>
                  <a:pt x="1602" y="17"/>
                  <a:pt x="1605" y="19"/>
                  <a:pt x="1605" y="19"/>
                </a:cubicBezTo>
                <a:cubicBezTo>
                  <a:pt x="1606" y="19"/>
                  <a:pt x="1609" y="17"/>
                  <a:pt x="1609" y="17"/>
                </a:cubicBezTo>
                <a:cubicBezTo>
                  <a:pt x="1613" y="15"/>
                  <a:pt x="1613" y="15"/>
                  <a:pt x="1613" y="15"/>
                </a:cubicBezTo>
                <a:cubicBezTo>
                  <a:pt x="1617" y="13"/>
                  <a:pt x="1617" y="13"/>
                  <a:pt x="1617" y="13"/>
                </a:cubicBezTo>
                <a:cubicBezTo>
                  <a:pt x="1618" y="12"/>
                  <a:pt x="1620" y="11"/>
                  <a:pt x="1622" y="10"/>
                </a:cubicBezTo>
                <a:cubicBezTo>
                  <a:pt x="1622" y="10"/>
                  <a:pt x="1625" y="13"/>
                  <a:pt x="1625" y="13"/>
                </a:cubicBezTo>
                <a:cubicBezTo>
                  <a:pt x="1626" y="13"/>
                  <a:pt x="1628" y="15"/>
                  <a:pt x="1629" y="15"/>
                </a:cubicBezTo>
                <a:cubicBezTo>
                  <a:pt x="1630" y="15"/>
                  <a:pt x="1633" y="13"/>
                  <a:pt x="1633" y="13"/>
                </a:cubicBezTo>
                <a:cubicBezTo>
                  <a:pt x="1634" y="13"/>
                  <a:pt x="1637" y="11"/>
                  <a:pt x="1637" y="11"/>
                </a:cubicBezTo>
                <a:cubicBezTo>
                  <a:pt x="1638" y="11"/>
                  <a:pt x="1640" y="13"/>
                  <a:pt x="1641" y="13"/>
                </a:cubicBezTo>
                <a:cubicBezTo>
                  <a:pt x="1642" y="14"/>
                  <a:pt x="1643" y="15"/>
                  <a:pt x="1645" y="15"/>
                </a:cubicBezTo>
                <a:cubicBezTo>
                  <a:pt x="1646" y="16"/>
                  <a:pt x="1648" y="18"/>
                  <a:pt x="1648" y="18"/>
                </a:cubicBezTo>
                <a:cubicBezTo>
                  <a:pt x="1649" y="18"/>
                  <a:pt x="1652" y="15"/>
                  <a:pt x="1653" y="16"/>
                </a:cubicBezTo>
                <a:cubicBezTo>
                  <a:pt x="1654" y="16"/>
                  <a:pt x="1655" y="17"/>
                  <a:pt x="1656" y="18"/>
                </a:cubicBezTo>
                <a:cubicBezTo>
                  <a:pt x="1657" y="18"/>
                  <a:pt x="1659" y="20"/>
                  <a:pt x="1660" y="20"/>
                </a:cubicBezTo>
                <a:cubicBezTo>
                  <a:pt x="1660" y="20"/>
                  <a:pt x="1664" y="18"/>
                  <a:pt x="1664" y="18"/>
                </a:cubicBezTo>
                <a:cubicBezTo>
                  <a:pt x="1664" y="18"/>
                  <a:pt x="1663" y="18"/>
                  <a:pt x="1662" y="17"/>
                </a:cubicBezTo>
                <a:cubicBezTo>
                  <a:pt x="1661" y="16"/>
                  <a:pt x="1660" y="16"/>
                  <a:pt x="1660" y="16"/>
                </a:cubicBezTo>
                <a:cubicBezTo>
                  <a:pt x="1661" y="16"/>
                  <a:pt x="1664" y="14"/>
                  <a:pt x="1665" y="14"/>
                </a:cubicBezTo>
                <a:cubicBezTo>
                  <a:pt x="1665" y="14"/>
                  <a:pt x="1668" y="16"/>
                  <a:pt x="1668" y="16"/>
                </a:cubicBezTo>
                <a:cubicBezTo>
                  <a:pt x="1669" y="16"/>
                  <a:pt x="1671" y="18"/>
                  <a:pt x="1672" y="18"/>
                </a:cubicBezTo>
                <a:cubicBezTo>
                  <a:pt x="1672" y="18"/>
                  <a:pt x="1676" y="16"/>
                  <a:pt x="1676" y="16"/>
                </a:cubicBezTo>
                <a:cubicBezTo>
                  <a:pt x="1676" y="16"/>
                  <a:pt x="1672" y="15"/>
                  <a:pt x="1672" y="14"/>
                </a:cubicBezTo>
                <a:cubicBezTo>
                  <a:pt x="1673" y="14"/>
                  <a:pt x="1676" y="12"/>
                  <a:pt x="1677" y="12"/>
                </a:cubicBezTo>
                <a:cubicBezTo>
                  <a:pt x="1677" y="12"/>
                  <a:pt x="1680" y="14"/>
                  <a:pt x="1680" y="14"/>
                </a:cubicBezTo>
                <a:cubicBezTo>
                  <a:pt x="1681" y="14"/>
                  <a:pt x="1683" y="12"/>
                  <a:pt x="1684" y="12"/>
                </a:cubicBezTo>
                <a:cubicBezTo>
                  <a:pt x="1685" y="12"/>
                  <a:pt x="1688" y="14"/>
                  <a:pt x="1688" y="14"/>
                </a:cubicBezTo>
                <a:cubicBezTo>
                  <a:pt x="1688" y="15"/>
                  <a:pt x="1684" y="16"/>
                  <a:pt x="1684" y="16"/>
                </a:cubicBezTo>
                <a:cubicBezTo>
                  <a:pt x="1684" y="17"/>
                  <a:pt x="1687" y="18"/>
                  <a:pt x="1688" y="19"/>
                </a:cubicBezTo>
                <a:cubicBezTo>
                  <a:pt x="1689" y="20"/>
                  <a:pt x="1690" y="20"/>
                  <a:pt x="1691" y="21"/>
                </a:cubicBezTo>
                <a:cubicBezTo>
                  <a:pt x="1695" y="23"/>
                  <a:pt x="1695" y="23"/>
                  <a:pt x="1695" y="23"/>
                </a:cubicBezTo>
                <a:cubicBezTo>
                  <a:pt x="1696" y="23"/>
                  <a:pt x="1699" y="22"/>
                  <a:pt x="1699" y="21"/>
                </a:cubicBezTo>
                <a:cubicBezTo>
                  <a:pt x="1699" y="21"/>
                  <a:pt x="1696" y="19"/>
                  <a:pt x="1696" y="19"/>
                </a:cubicBezTo>
                <a:cubicBezTo>
                  <a:pt x="1695" y="19"/>
                  <a:pt x="1692" y="17"/>
                  <a:pt x="1692" y="17"/>
                </a:cubicBezTo>
                <a:cubicBezTo>
                  <a:pt x="1692" y="16"/>
                  <a:pt x="1695" y="15"/>
                  <a:pt x="1696" y="15"/>
                </a:cubicBezTo>
                <a:cubicBezTo>
                  <a:pt x="1700" y="13"/>
                  <a:pt x="1700" y="13"/>
                  <a:pt x="1700" y="13"/>
                </a:cubicBezTo>
                <a:cubicBezTo>
                  <a:pt x="1700" y="13"/>
                  <a:pt x="1704" y="14"/>
                  <a:pt x="1704" y="15"/>
                </a:cubicBezTo>
                <a:cubicBezTo>
                  <a:pt x="1704" y="16"/>
                  <a:pt x="1700" y="16"/>
                  <a:pt x="1700" y="17"/>
                </a:cubicBezTo>
                <a:cubicBezTo>
                  <a:pt x="1701" y="17"/>
                  <a:pt x="1702" y="19"/>
                  <a:pt x="1703" y="19"/>
                </a:cubicBezTo>
                <a:cubicBezTo>
                  <a:pt x="1704" y="19"/>
                  <a:pt x="1708" y="17"/>
                  <a:pt x="1708" y="17"/>
                </a:cubicBezTo>
                <a:cubicBezTo>
                  <a:pt x="1707" y="17"/>
                  <a:pt x="1704" y="15"/>
                  <a:pt x="1704" y="15"/>
                </a:cubicBezTo>
                <a:cubicBezTo>
                  <a:pt x="1705" y="15"/>
                  <a:pt x="1707" y="13"/>
                  <a:pt x="1708" y="13"/>
                </a:cubicBezTo>
                <a:cubicBezTo>
                  <a:pt x="1709" y="13"/>
                  <a:pt x="1711" y="15"/>
                  <a:pt x="1712" y="15"/>
                </a:cubicBezTo>
                <a:cubicBezTo>
                  <a:pt x="1712" y="15"/>
                  <a:pt x="1715" y="17"/>
                  <a:pt x="1715" y="17"/>
                </a:cubicBezTo>
                <a:cubicBezTo>
                  <a:pt x="1716" y="17"/>
                  <a:pt x="1719" y="16"/>
                  <a:pt x="1719" y="15"/>
                </a:cubicBezTo>
                <a:cubicBezTo>
                  <a:pt x="1720" y="15"/>
                  <a:pt x="1723" y="13"/>
                  <a:pt x="1724" y="13"/>
                </a:cubicBezTo>
                <a:cubicBezTo>
                  <a:pt x="1725" y="13"/>
                  <a:pt x="1726" y="15"/>
                  <a:pt x="1727" y="15"/>
                </a:cubicBezTo>
                <a:cubicBezTo>
                  <a:pt x="1729" y="15"/>
                  <a:pt x="1730" y="13"/>
                  <a:pt x="1731" y="13"/>
                </a:cubicBezTo>
                <a:cubicBezTo>
                  <a:pt x="1733" y="13"/>
                  <a:pt x="1734" y="16"/>
                  <a:pt x="1735" y="16"/>
                </a:cubicBezTo>
                <a:cubicBezTo>
                  <a:pt x="1736" y="16"/>
                  <a:pt x="1738" y="14"/>
                  <a:pt x="1739" y="14"/>
                </a:cubicBezTo>
                <a:cubicBezTo>
                  <a:pt x="1740" y="14"/>
                  <a:pt x="1742" y="16"/>
                  <a:pt x="1743" y="16"/>
                </a:cubicBezTo>
                <a:cubicBezTo>
                  <a:pt x="1744" y="16"/>
                  <a:pt x="1746" y="14"/>
                  <a:pt x="1747" y="14"/>
                </a:cubicBezTo>
                <a:cubicBezTo>
                  <a:pt x="1748" y="14"/>
                  <a:pt x="1750" y="12"/>
                  <a:pt x="1751" y="12"/>
                </a:cubicBezTo>
                <a:cubicBezTo>
                  <a:pt x="1751" y="12"/>
                  <a:pt x="1755" y="14"/>
                  <a:pt x="1755" y="14"/>
                </a:cubicBezTo>
                <a:cubicBezTo>
                  <a:pt x="1755" y="14"/>
                  <a:pt x="1751" y="16"/>
                  <a:pt x="1751" y="16"/>
                </a:cubicBezTo>
                <a:cubicBezTo>
                  <a:pt x="1752" y="16"/>
                  <a:pt x="1753" y="18"/>
                  <a:pt x="1755" y="18"/>
                </a:cubicBezTo>
                <a:cubicBezTo>
                  <a:pt x="1756" y="18"/>
                  <a:pt x="1758" y="17"/>
                  <a:pt x="1759" y="16"/>
                </a:cubicBezTo>
                <a:cubicBezTo>
                  <a:pt x="1760" y="16"/>
                  <a:pt x="1762" y="15"/>
                  <a:pt x="1763" y="14"/>
                </a:cubicBezTo>
                <a:cubicBezTo>
                  <a:pt x="1763" y="14"/>
                  <a:pt x="1766" y="12"/>
                  <a:pt x="1767" y="12"/>
                </a:cubicBezTo>
                <a:cubicBezTo>
                  <a:pt x="1767" y="12"/>
                  <a:pt x="1770" y="14"/>
                  <a:pt x="1771" y="14"/>
                </a:cubicBezTo>
                <a:cubicBezTo>
                  <a:pt x="1772" y="15"/>
                  <a:pt x="1773" y="16"/>
                  <a:pt x="1774" y="17"/>
                </a:cubicBezTo>
                <a:cubicBezTo>
                  <a:pt x="1775" y="17"/>
                  <a:pt x="1777" y="19"/>
                  <a:pt x="1778" y="19"/>
                </a:cubicBezTo>
                <a:cubicBezTo>
                  <a:pt x="1779" y="19"/>
                  <a:pt x="1782" y="17"/>
                  <a:pt x="1782" y="17"/>
                </a:cubicBezTo>
                <a:cubicBezTo>
                  <a:pt x="1786" y="15"/>
                  <a:pt x="1786" y="15"/>
                  <a:pt x="1786" y="15"/>
                </a:cubicBezTo>
                <a:cubicBezTo>
                  <a:pt x="1787" y="15"/>
                  <a:pt x="1790" y="13"/>
                  <a:pt x="1790" y="13"/>
                </a:cubicBezTo>
                <a:cubicBezTo>
                  <a:pt x="1791" y="13"/>
                  <a:pt x="1794" y="15"/>
                  <a:pt x="1794" y="15"/>
                </a:cubicBezTo>
                <a:cubicBezTo>
                  <a:pt x="1795" y="16"/>
                  <a:pt x="1797" y="17"/>
                  <a:pt x="1798" y="17"/>
                </a:cubicBezTo>
                <a:cubicBezTo>
                  <a:pt x="1799" y="18"/>
                  <a:pt x="1800" y="19"/>
                  <a:pt x="1802" y="20"/>
                </a:cubicBezTo>
                <a:cubicBezTo>
                  <a:pt x="1803" y="20"/>
                  <a:pt x="1805" y="18"/>
                  <a:pt x="1806" y="18"/>
                </a:cubicBezTo>
                <a:cubicBezTo>
                  <a:pt x="1807" y="18"/>
                  <a:pt x="1809" y="20"/>
                  <a:pt x="1809" y="20"/>
                </a:cubicBezTo>
                <a:cubicBezTo>
                  <a:pt x="1811" y="20"/>
                  <a:pt x="1812" y="18"/>
                  <a:pt x="1814" y="18"/>
                </a:cubicBezTo>
                <a:cubicBezTo>
                  <a:pt x="1813" y="18"/>
                  <a:pt x="1811" y="15"/>
                  <a:pt x="1810" y="15"/>
                </a:cubicBezTo>
                <a:cubicBezTo>
                  <a:pt x="1811" y="15"/>
                  <a:pt x="1813" y="13"/>
                  <a:pt x="1814" y="13"/>
                </a:cubicBezTo>
                <a:cubicBezTo>
                  <a:pt x="1814" y="13"/>
                  <a:pt x="1818" y="16"/>
                  <a:pt x="1818" y="16"/>
                </a:cubicBezTo>
                <a:cubicBezTo>
                  <a:pt x="1818" y="16"/>
                  <a:pt x="1814" y="18"/>
                  <a:pt x="1814" y="18"/>
                </a:cubicBezTo>
                <a:cubicBezTo>
                  <a:pt x="1815" y="18"/>
                  <a:pt x="1816" y="20"/>
                  <a:pt x="1817" y="20"/>
                </a:cubicBezTo>
                <a:cubicBezTo>
                  <a:pt x="1818" y="20"/>
                  <a:pt x="1821" y="18"/>
                  <a:pt x="1821" y="18"/>
                </a:cubicBezTo>
                <a:cubicBezTo>
                  <a:pt x="1822" y="18"/>
                  <a:pt x="1825" y="16"/>
                  <a:pt x="1826" y="16"/>
                </a:cubicBezTo>
                <a:cubicBezTo>
                  <a:pt x="1826" y="16"/>
                  <a:pt x="1822" y="14"/>
                  <a:pt x="1822" y="14"/>
                </a:cubicBezTo>
                <a:cubicBezTo>
                  <a:pt x="1823" y="13"/>
                  <a:pt x="1825" y="11"/>
                  <a:pt x="1826" y="12"/>
                </a:cubicBezTo>
                <a:cubicBezTo>
                  <a:pt x="1827" y="12"/>
                  <a:pt x="1829" y="13"/>
                  <a:pt x="1830" y="14"/>
                </a:cubicBezTo>
                <a:cubicBezTo>
                  <a:pt x="1831" y="14"/>
                  <a:pt x="1832" y="16"/>
                  <a:pt x="1833" y="16"/>
                </a:cubicBezTo>
                <a:cubicBezTo>
                  <a:pt x="1834" y="16"/>
                  <a:pt x="1837" y="14"/>
                  <a:pt x="1837" y="14"/>
                </a:cubicBezTo>
                <a:cubicBezTo>
                  <a:pt x="1838" y="14"/>
                  <a:pt x="1841" y="16"/>
                  <a:pt x="1841" y="16"/>
                </a:cubicBezTo>
                <a:cubicBezTo>
                  <a:pt x="1842" y="17"/>
                  <a:pt x="1844" y="19"/>
                  <a:pt x="1845" y="19"/>
                </a:cubicBezTo>
                <a:cubicBezTo>
                  <a:pt x="1846" y="18"/>
                  <a:pt x="1848" y="17"/>
                  <a:pt x="1849" y="16"/>
                </a:cubicBezTo>
                <a:cubicBezTo>
                  <a:pt x="1853" y="14"/>
                  <a:pt x="1853" y="14"/>
                  <a:pt x="1853" y="14"/>
                </a:cubicBezTo>
                <a:cubicBezTo>
                  <a:pt x="1854" y="14"/>
                  <a:pt x="1857" y="12"/>
                  <a:pt x="1857" y="12"/>
                </a:cubicBezTo>
                <a:cubicBezTo>
                  <a:pt x="1858" y="12"/>
                  <a:pt x="1861" y="14"/>
                  <a:pt x="1861" y="15"/>
                </a:cubicBezTo>
                <a:cubicBezTo>
                  <a:pt x="1861" y="15"/>
                  <a:pt x="1857" y="17"/>
                  <a:pt x="1857" y="17"/>
                </a:cubicBezTo>
                <a:cubicBezTo>
                  <a:pt x="1858" y="17"/>
                  <a:pt x="1859" y="19"/>
                  <a:pt x="1861" y="19"/>
                </a:cubicBezTo>
                <a:cubicBezTo>
                  <a:pt x="1861" y="19"/>
                  <a:pt x="1864" y="17"/>
                  <a:pt x="1865" y="17"/>
                </a:cubicBezTo>
                <a:cubicBezTo>
                  <a:pt x="1866" y="16"/>
                  <a:pt x="1867" y="15"/>
                  <a:pt x="1869" y="15"/>
                </a:cubicBezTo>
                <a:cubicBezTo>
                  <a:pt x="1870" y="15"/>
                  <a:pt x="1872" y="13"/>
                  <a:pt x="1873" y="13"/>
                </a:cubicBezTo>
                <a:cubicBezTo>
                  <a:pt x="1874" y="13"/>
                  <a:pt x="1876" y="15"/>
                  <a:pt x="1877" y="15"/>
                </a:cubicBezTo>
                <a:cubicBezTo>
                  <a:pt x="1878" y="15"/>
                  <a:pt x="1880" y="13"/>
                  <a:pt x="1881" y="13"/>
                </a:cubicBezTo>
                <a:cubicBezTo>
                  <a:pt x="1882" y="13"/>
                  <a:pt x="1884" y="15"/>
                  <a:pt x="1885" y="15"/>
                </a:cubicBezTo>
                <a:cubicBezTo>
                  <a:pt x="1886" y="16"/>
                  <a:pt x="1887" y="17"/>
                  <a:pt x="1888" y="18"/>
                </a:cubicBezTo>
                <a:cubicBezTo>
                  <a:pt x="1889" y="18"/>
                  <a:pt x="1891" y="20"/>
                  <a:pt x="1892" y="20"/>
                </a:cubicBezTo>
                <a:cubicBezTo>
                  <a:pt x="1893" y="20"/>
                  <a:pt x="1895" y="18"/>
                  <a:pt x="1896" y="18"/>
                </a:cubicBezTo>
                <a:cubicBezTo>
                  <a:pt x="1897" y="18"/>
                  <a:pt x="1899" y="20"/>
                  <a:pt x="1900" y="20"/>
                </a:cubicBezTo>
                <a:cubicBezTo>
                  <a:pt x="1901" y="20"/>
                  <a:pt x="1903" y="18"/>
                  <a:pt x="1904" y="18"/>
                </a:cubicBezTo>
                <a:cubicBezTo>
                  <a:pt x="1905" y="18"/>
                  <a:pt x="1907" y="20"/>
                  <a:pt x="1908" y="20"/>
                </a:cubicBezTo>
                <a:cubicBezTo>
                  <a:pt x="1908" y="20"/>
                  <a:pt x="1912" y="18"/>
                  <a:pt x="1912" y="18"/>
                </a:cubicBezTo>
                <a:cubicBezTo>
                  <a:pt x="1912" y="18"/>
                  <a:pt x="1908" y="16"/>
                  <a:pt x="1908" y="16"/>
                </a:cubicBezTo>
                <a:cubicBezTo>
                  <a:pt x="1908" y="16"/>
                  <a:pt x="1912" y="14"/>
                  <a:pt x="1912" y="14"/>
                </a:cubicBezTo>
                <a:cubicBezTo>
                  <a:pt x="1913" y="14"/>
                  <a:pt x="1915" y="16"/>
                  <a:pt x="1916" y="16"/>
                </a:cubicBezTo>
                <a:cubicBezTo>
                  <a:pt x="1917" y="16"/>
                  <a:pt x="1919" y="14"/>
                  <a:pt x="1920" y="14"/>
                </a:cubicBezTo>
                <a:cubicBezTo>
                  <a:pt x="1920" y="14"/>
                  <a:pt x="1924" y="16"/>
                  <a:pt x="1924" y="16"/>
                </a:cubicBezTo>
                <a:cubicBezTo>
                  <a:pt x="1924" y="16"/>
                  <a:pt x="1920" y="18"/>
                  <a:pt x="1920" y="18"/>
                </a:cubicBezTo>
                <a:cubicBezTo>
                  <a:pt x="1921" y="18"/>
                  <a:pt x="1922" y="21"/>
                  <a:pt x="1923" y="21"/>
                </a:cubicBezTo>
                <a:cubicBezTo>
                  <a:pt x="1924" y="21"/>
                  <a:pt x="1927" y="19"/>
                  <a:pt x="1927" y="19"/>
                </a:cubicBezTo>
                <a:cubicBezTo>
                  <a:pt x="1929" y="18"/>
                  <a:pt x="1930" y="17"/>
                  <a:pt x="1932" y="16"/>
                </a:cubicBezTo>
                <a:cubicBezTo>
                  <a:pt x="1932" y="16"/>
                  <a:pt x="1935" y="15"/>
                  <a:pt x="1936" y="14"/>
                </a:cubicBezTo>
                <a:cubicBezTo>
                  <a:pt x="1937" y="14"/>
                  <a:pt x="1938" y="17"/>
                  <a:pt x="1939" y="17"/>
                </a:cubicBezTo>
                <a:cubicBezTo>
                  <a:pt x="1941" y="17"/>
                  <a:pt x="1942" y="15"/>
                  <a:pt x="1944" y="15"/>
                </a:cubicBezTo>
                <a:cubicBezTo>
                  <a:pt x="1945" y="15"/>
                  <a:pt x="1946" y="17"/>
                  <a:pt x="1947" y="17"/>
                </a:cubicBezTo>
                <a:cubicBezTo>
                  <a:pt x="1949" y="17"/>
                  <a:pt x="1950" y="15"/>
                  <a:pt x="1951" y="15"/>
                </a:cubicBezTo>
                <a:cubicBezTo>
                  <a:pt x="1953" y="15"/>
                  <a:pt x="1954" y="17"/>
                  <a:pt x="1955" y="17"/>
                </a:cubicBezTo>
                <a:cubicBezTo>
                  <a:pt x="1956" y="17"/>
                  <a:pt x="1959" y="15"/>
                  <a:pt x="1959" y="15"/>
                </a:cubicBezTo>
                <a:cubicBezTo>
                  <a:pt x="1960" y="15"/>
                  <a:pt x="1963" y="17"/>
                  <a:pt x="1963" y="17"/>
                </a:cubicBezTo>
                <a:cubicBezTo>
                  <a:pt x="1963" y="18"/>
                  <a:pt x="1959" y="19"/>
                  <a:pt x="1959" y="19"/>
                </a:cubicBezTo>
                <a:cubicBezTo>
                  <a:pt x="1959" y="20"/>
                  <a:pt x="1962" y="22"/>
                  <a:pt x="1963" y="22"/>
                </a:cubicBezTo>
                <a:cubicBezTo>
                  <a:pt x="1963" y="22"/>
                  <a:pt x="1966" y="20"/>
                  <a:pt x="1967" y="20"/>
                </a:cubicBezTo>
                <a:cubicBezTo>
                  <a:pt x="1971" y="18"/>
                  <a:pt x="1971" y="18"/>
                  <a:pt x="1971" y="18"/>
                </a:cubicBezTo>
                <a:cubicBezTo>
                  <a:pt x="1972" y="17"/>
                  <a:pt x="1974" y="16"/>
                  <a:pt x="1975" y="15"/>
                </a:cubicBezTo>
                <a:cubicBezTo>
                  <a:pt x="1976" y="15"/>
                  <a:pt x="1978" y="18"/>
                  <a:pt x="1979" y="18"/>
                </a:cubicBezTo>
                <a:cubicBezTo>
                  <a:pt x="1980" y="18"/>
                  <a:pt x="1982" y="16"/>
                  <a:pt x="1983" y="16"/>
                </a:cubicBezTo>
                <a:cubicBezTo>
                  <a:pt x="1983" y="16"/>
                  <a:pt x="1986" y="18"/>
                  <a:pt x="1987" y="18"/>
                </a:cubicBezTo>
                <a:cubicBezTo>
                  <a:pt x="1987" y="18"/>
                  <a:pt x="1982" y="20"/>
                  <a:pt x="1982" y="20"/>
                </a:cubicBezTo>
                <a:cubicBezTo>
                  <a:pt x="1982" y="20"/>
                  <a:pt x="1986" y="22"/>
                  <a:pt x="1986" y="22"/>
                </a:cubicBezTo>
                <a:cubicBezTo>
                  <a:pt x="1987" y="22"/>
                  <a:pt x="1990" y="21"/>
                  <a:pt x="1990" y="20"/>
                </a:cubicBezTo>
                <a:cubicBezTo>
                  <a:pt x="1991" y="20"/>
                  <a:pt x="1993" y="19"/>
                  <a:pt x="1994" y="18"/>
                </a:cubicBezTo>
                <a:cubicBezTo>
                  <a:pt x="1995" y="18"/>
                  <a:pt x="1997" y="16"/>
                  <a:pt x="1998" y="16"/>
                </a:cubicBezTo>
                <a:cubicBezTo>
                  <a:pt x="2000" y="16"/>
                  <a:pt x="2001" y="18"/>
                  <a:pt x="2002" y="18"/>
                </a:cubicBezTo>
                <a:cubicBezTo>
                  <a:pt x="2003" y="18"/>
                  <a:pt x="2005" y="16"/>
                  <a:pt x="2006" y="16"/>
                </a:cubicBezTo>
                <a:cubicBezTo>
                  <a:pt x="2007" y="16"/>
                  <a:pt x="2009" y="19"/>
                  <a:pt x="2010" y="19"/>
                </a:cubicBezTo>
                <a:cubicBezTo>
                  <a:pt x="2011" y="19"/>
                  <a:pt x="2014" y="16"/>
                  <a:pt x="2014" y="17"/>
                </a:cubicBezTo>
                <a:cubicBezTo>
                  <a:pt x="2015" y="17"/>
                  <a:pt x="2018" y="18"/>
                  <a:pt x="2018" y="19"/>
                </a:cubicBezTo>
                <a:cubicBezTo>
                  <a:pt x="2018" y="19"/>
                  <a:pt x="2014" y="20"/>
                  <a:pt x="2014" y="21"/>
                </a:cubicBezTo>
                <a:cubicBezTo>
                  <a:pt x="2014" y="21"/>
                  <a:pt x="2017" y="23"/>
                  <a:pt x="2018" y="23"/>
                </a:cubicBezTo>
                <a:cubicBezTo>
                  <a:pt x="2018" y="23"/>
                  <a:pt x="2021" y="21"/>
                  <a:pt x="2022" y="21"/>
                </a:cubicBezTo>
                <a:cubicBezTo>
                  <a:pt x="2022" y="21"/>
                  <a:pt x="2025" y="19"/>
                  <a:pt x="2026" y="19"/>
                </a:cubicBezTo>
                <a:cubicBezTo>
                  <a:pt x="2026" y="19"/>
                  <a:pt x="2029" y="21"/>
                  <a:pt x="2029" y="21"/>
                </a:cubicBezTo>
                <a:cubicBezTo>
                  <a:pt x="2030" y="21"/>
                  <a:pt x="2034" y="20"/>
                  <a:pt x="2034" y="19"/>
                </a:cubicBezTo>
                <a:cubicBezTo>
                  <a:pt x="2034" y="19"/>
                  <a:pt x="2030" y="17"/>
                  <a:pt x="2030" y="17"/>
                </a:cubicBezTo>
                <a:cubicBezTo>
                  <a:pt x="2031" y="17"/>
                  <a:pt x="2033" y="15"/>
                  <a:pt x="2034" y="15"/>
                </a:cubicBezTo>
                <a:cubicBezTo>
                  <a:pt x="2035" y="15"/>
                  <a:pt x="2036" y="17"/>
                  <a:pt x="2038" y="17"/>
                </a:cubicBezTo>
                <a:cubicBezTo>
                  <a:pt x="2039" y="17"/>
                  <a:pt x="2040" y="19"/>
                  <a:pt x="2041" y="19"/>
                </a:cubicBezTo>
                <a:cubicBezTo>
                  <a:pt x="2042" y="19"/>
                  <a:pt x="2045" y="17"/>
                  <a:pt x="2046" y="17"/>
                </a:cubicBezTo>
                <a:cubicBezTo>
                  <a:pt x="2046" y="18"/>
                  <a:pt x="2049" y="19"/>
                  <a:pt x="2049" y="20"/>
                </a:cubicBezTo>
                <a:cubicBezTo>
                  <a:pt x="2049" y="20"/>
                  <a:pt x="2045" y="21"/>
                  <a:pt x="2045" y="22"/>
                </a:cubicBezTo>
                <a:cubicBezTo>
                  <a:pt x="2045" y="22"/>
                  <a:pt x="2049" y="24"/>
                  <a:pt x="2049" y="24"/>
                </a:cubicBezTo>
                <a:cubicBezTo>
                  <a:pt x="2049" y="24"/>
                  <a:pt x="2052" y="22"/>
                  <a:pt x="2053" y="22"/>
                </a:cubicBezTo>
                <a:cubicBezTo>
                  <a:pt x="2057" y="20"/>
                  <a:pt x="2057" y="20"/>
                  <a:pt x="2057" y="20"/>
                </a:cubicBezTo>
                <a:cubicBezTo>
                  <a:pt x="2061" y="18"/>
                  <a:pt x="2061" y="18"/>
                  <a:pt x="2061" y="18"/>
                </a:cubicBezTo>
                <a:cubicBezTo>
                  <a:pt x="2062" y="17"/>
                  <a:pt x="2064" y="16"/>
                  <a:pt x="2065" y="16"/>
                </a:cubicBezTo>
                <a:cubicBezTo>
                  <a:pt x="2066" y="16"/>
                  <a:pt x="2069" y="18"/>
                  <a:pt x="2069" y="18"/>
                </a:cubicBezTo>
                <a:cubicBezTo>
                  <a:pt x="2070" y="19"/>
                  <a:pt x="2072" y="20"/>
                  <a:pt x="2073" y="20"/>
                </a:cubicBezTo>
                <a:cubicBezTo>
                  <a:pt x="2073" y="20"/>
                  <a:pt x="2076" y="18"/>
                  <a:pt x="2077" y="18"/>
                </a:cubicBezTo>
                <a:cubicBezTo>
                  <a:pt x="2078" y="18"/>
                  <a:pt x="2079" y="20"/>
                  <a:pt x="2081" y="20"/>
                </a:cubicBezTo>
                <a:cubicBezTo>
                  <a:pt x="2082" y="21"/>
                  <a:pt x="2084" y="18"/>
                  <a:pt x="2085" y="18"/>
                </a:cubicBezTo>
                <a:cubicBezTo>
                  <a:pt x="2086" y="18"/>
                  <a:pt x="2087" y="21"/>
                  <a:pt x="2088" y="21"/>
                </a:cubicBezTo>
                <a:cubicBezTo>
                  <a:pt x="2090" y="21"/>
                  <a:pt x="2091" y="19"/>
                  <a:pt x="2093" y="19"/>
                </a:cubicBezTo>
                <a:cubicBezTo>
                  <a:pt x="2094" y="19"/>
                  <a:pt x="2095" y="21"/>
                  <a:pt x="2096" y="21"/>
                </a:cubicBezTo>
                <a:cubicBezTo>
                  <a:pt x="2097" y="21"/>
                  <a:pt x="2100" y="19"/>
                  <a:pt x="2100" y="19"/>
                </a:cubicBezTo>
                <a:cubicBezTo>
                  <a:pt x="2101" y="18"/>
                  <a:pt x="2103" y="17"/>
                  <a:pt x="2105" y="17"/>
                </a:cubicBezTo>
                <a:cubicBezTo>
                  <a:pt x="2105" y="17"/>
                  <a:pt x="2107" y="19"/>
                  <a:pt x="2108" y="19"/>
                </a:cubicBezTo>
                <a:cubicBezTo>
                  <a:pt x="2110" y="19"/>
                  <a:pt x="2111" y="17"/>
                  <a:pt x="2112" y="17"/>
                </a:cubicBezTo>
                <a:cubicBezTo>
                  <a:pt x="2114" y="17"/>
                  <a:pt x="2115" y="19"/>
                  <a:pt x="2116" y="19"/>
                </a:cubicBezTo>
                <a:cubicBezTo>
                  <a:pt x="2117" y="19"/>
                  <a:pt x="2119" y="17"/>
                  <a:pt x="2120" y="17"/>
                </a:cubicBezTo>
                <a:cubicBezTo>
                  <a:pt x="2122" y="17"/>
                  <a:pt x="2123" y="19"/>
                  <a:pt x="2124" y="19"/>
                </a:cubicBezTo>
                <a:cubicBezTo>
                  <a:pt x="2125" y="19"/>
                  <a:pt x="2127" y="17"/>
                  <a:pt x="2128" y="17"/>
                </a:cubicBezTo>
                <a:cubicBezTo>
                  <a:pt x="2128" y="17"/>
                  <a:pt x="2132" y="19"/>
                  <a:pt x="2132" y="20"/>
                </a:cubicBezTo>
                <a:cubicBezTo>
                  <a:pt x="2132" y="20"/>
                  <a:pt x="2128" y="22"/>
                  <a:pt x="2128" y="22"/>
                </a:cubicBezTo>
                <a:cubicBezTo>
                  <a:pt x="2127" y="22"/>
                  <a:pt x="2125" y="19"/>
                  <a:pt x="2124" y="19"/>
                </a:cubicBezTo>
                <a:cubicBezTo>
                  <a:pt x="2123" y="20"/>
                  <a:pt x="2121" y="22"/>
                  <a:pt x="2120" y="21"/>
                </a:cubicBezTo>
                <a:cubicBezTo>
                  <a:pt x="2119" y="21"/>
                  <a:pt x="2117" y="19"/>
                  <a:pt x="2116" y="19"/>
                </a:cubicBezTo>
                <a:cubicBezTo>
                  <a:pt x="2115" y="19"/>
                  <a:pt x="2113" y="21"/>
                  <a:pt x="2112" y="21"/>
                </a:cubicBezTo>
                <a:cubicBezTo>
                  <a:pt x="2113" y="21"/>
                  <a:pt x="2114" y="24"/>
                  <a:pt x="2116" y="24"/>
                </a:cubicBezTo>
                <a:cubicBezTo>
                  <a:pt x="2117" y="24"/>
                  <a:pt x="2119" y="21"/>
                  <a:pt x="2120" y="21"/>
                </a:cubicBezTo>
                <a:cubicBezTo>
                  <a:pt x="2121" y="22"/>
                  <a:pt x="2122" y="24"/>
                  <a:pt x="2124" y="24"/>
                </a:cubicBezTo>
                <a:cubicBezTo>
                  <a:pt x="2125" y="24"/>
                  <a:pt x="2126" y="22"/>
                  <a:pt x="2128" y="22"/>
                </a:cubicBezTo>
                <a:cubicBezTo>
                  <a:pt x="2128" y="22"/>
                  <a:pt x="2131" y="24"/>
                  <a:pt x="2131" y="24"/>
                </a:cubicBezTo>
                <a:cubicBezTo>
                  <a:pt x="2133" y="24"/>
                  <a:pt x="2135" y="22"/>
                  <a:pt x="2136" y="22"/>
                </a:cubicBezTo>
                <a:cubicBezTo>
                  <a:pt x="2137" y="21"/>
                  <a:pt x="2138" y="21"/>
                  <a:pt x="2140" y="20"/>
                </a:cubicBezTo>
                <a:cubicBezTo>
                  <a:pt x="2140" y="19"/>
                  <a:pt x="2143" y="18"/>
                  <a:pt x="2144" y="18"/>
                </a:cubicBezTo>
                <a:cubicBezTo>
                  <a:pt x="2145" y="18"/>
                  <a:pt x="2146" y="20"/>
                  <a:pt x="2147" y="20"/>
                </a:cubicBezTo>
                <a:cubicBezTo>
                  <a:pt x="2149" y="20"/>
                  <a:pt x="2151" y="18"/>
                  <a:pt x="2152" y="18"/>
                </a:cubicBezTo>
                <a:cubicBezTo>
                  <a:pt x="2153" y="18"/>
                  <a:pt x="2154" y="20"/>
                  <a:pt x="2155" y="20"/>
                </a:cubicBezTo>
                <a:cubicBezTo>
                  <a:pt x="2157" y="20"/>
                  <a:pt x="2158" y="22"/>
                  <a:pt x="2159" y="23"/>
                </a:cubicBezTo>
                <a:cubicBezTo>
                  <a:pt x="2160" y="23"/>
                  <a:pt x="2163" y="21"/>
                  <a:pt x="2163" y="20"/>
                </a:cubicBezTo>
                <a:cubicBezTo>
                  <a:pt x="2164" y="20"/>
                  <a:pt x="2167" y="18"/>
                  <a:pt x="2167" y="18"/>
                </a:cubicBezTo>
                <a:cubicBezTo>
                  <a:pt x="2168" y="18"/>
                  <a:pt x="2171" y="20"/>
                  <a:pt x="2171" y="21"/>
                </a:cubicBezTo>
                <a:cubicBezTo>
                  <a:pt x="2171" y="21"/>
                  <a:pt x="2167" y="22"/>
                  <a:pt x="2167" y="23"/>
                </a:cubicBezTo>
                <a:cubicBezTo>
                  <a:pt x="2167" y="23"/>
                  <a:pt x="2170" y="25"/>
                  <a:pt x="2171" y="25"/>
                </a:cubicBezTo>
                <a:cubicBezTo>
                  <a:pt x="2172" y="25"/>
                  <a:pt x="2174" y="23"/>
                  <a:pt x="2175" y="23"/>
                </a:cubicBezTo>
                <a:cubicBezTo>
                  <a:pt x="2176" y="23"/>
                  <a:pt x="2177" y="25"/>
                  <a:pt x="2178" y="25"/>
                </a:cubicBezTo>
                <a:cubicBezTo>
                  <a:pt x="2186" y="30"/>
                  <a:pt x="2186" y="30"/>
                  <a:pt x="2186" y="30"/>
                </a:cubicBezTo>
                <a:cubicBezTo>
                  <a:pt x="2187" y="29"/>
                  <a:pt x="2189" y="28"/>
                  <a:pt x="2190" y="28"/>
                </a:cubicBezTo>
                <a:cubicBezTo>
                  <a:pt x="2191" y="27"/>
                  <a:pt x="2194" y="26"/>
                  <a:pt x="2194" y="26"/>
                </a:cubicBezTo>
                <a:cubicBezTo>
                  <a:pt x="2194" y="25"/>
                  <a:pt x="2191" y="23"/>
                  <a:pt x="2190" y="23"/>
                </a:cubicBezTo>
                <a:cubicBezTo>
                  <a:pt x="2190" y="23"/>
                  <a:pt x="2187" y="26"/>
                  <a:pt x="2186" y="25"/>
                </a:cubicBezTo>
                <a:cubicBezTo>
                  <a:pt x="2185" y="25"/>
                  <a:pt x="2184" y="24"/>
                  <a:pt x="2183" y="23"/>
                </a:cubicBezTo>
                <a:cubicBezTo>
                  <a:pt x="2181" y="22"/>
                  <a:pt x="2180" y="22"/>
                  <a:pt x="2179" y="21"/>
                </a:cubicBezTo>
                <a:cubicBezTo>
                  <a:pt x="2179" y="21"/>
                  <a:pt x="2180" y="20"/>
                  <a:pt x="2181" y="20"/>
                </a:cubicBezTo>
                <a:cubicBezTo>
                  <a:pt x="2182" y="19"/>
                  <a:pt x="2183" y="19"/>
                  <a:pt x="2183" y="19"/>
                </a:cubicBezTo>
                <a:cubicBezTo>
                  <a:pt x="2184" y="19"/>
                  <a:pt x="2185" y="21"/>
                  <a:pt x="2187" y="21"/>
                </a:cubicBezTo>
                <a:cubicBezTo>
                  <a:pt x="2188" y="21"/>
                  <a:pt x="2190" y="19"/>
                  <a:pt x="2191" y="19"/>
                </a:cubicBezTo>
                <a:cubicBezTo>
                  <a:pt x="2192" y="19"/>
                  <a:pt x="2193" y="21"/>
                  <a:pt x="2195" y="21"/>
                </a:cubicBezTo>
                <a:cubicBezTo>
                  <a:pt x="2196" y="21"/>
                  <a:pt x="2197" y="19"/>
                  <a:pt x="2199" y="19"/>
                </a:cubicBezTo>
                <a:cubicBezTo>
                  <a:pt x="2200" y="19"/>
                  <a:pt x="2201" y="21"/>
                  <a:pt x="2202" y="21"/>
                </a:cubicBezTo>
                <a:cubicBezTo>
                  <a:pt x="2203" y="22"/>
                  <a:pt x="2205" y="19"/>
                  <a:pt x="2207" y="19"/>
                </a:cubicBezTo>
                <a:cubicBezTo>
                  <a:pt x="2207" y="19"/>
                  <a:pt x="2210" y="21"/>
                  <a:pt x="2210" y="22"/>
                </a:cubicBezTo>
                <a:cubicBezTo>
                  <a:pt x="2211" y="22"/>
                  <a:pt x="2213" y="24"/>
                  <a:pt x="2214" y="24"/>
                </a:cubicBezTo>
                <a:cubicBezTo>
                  <a:pt x="2215" y="24"/>
                  <a:pt x="2217" y="22"/>
                  <a:pt x="2218" y="22"/>
                </a:cubicBezTo>
                <a:cubicBezTo>
                  <a:pt x="2219" y="22"/>
                  <a:pt x="2221" y="24"/>
                  <a:pt x="2222" y="24"/>
                </a:cubicBezTo>
                <a:cubicBezTo>
                  <a:pt x="2223" y="24"/>
                  <a:pt x="2225" y="23"/>
                  <a:pt x="2226" y="22"/>
                </a:cubicBezTo>
                <a:cubicBezTo>
                  <a:pt x="2227" y="22"/>
                  <a:pt x="2229" y="20"/>
                  <a:pt x="2230" y="20"/>
                </a:cubicBezTo>
                <a:cubicBezTo>
                  <a:pt x="2231" y="20"/>
                  <a:pt x="2233" y="22"/>
                  <a:pt x="2234" y="22"/>
                </a:cubicBezTo>
                <a:cubicBezTo>
                  <a:pt x="2235" y="22"/>
                  <a:pt x="2237" y="20"/>
                  <a:pt x="2238" y="20"/>
                </a:cubicBezTo>
                <a:cubicBezTo>
                  <a:pt x="2239" y="21"/>
                  <a:pt x="2241" y="22"/>
                  <a:pt x="2242" y="23"/>
                </a:cubicBezTo>
                <a:cubicBezTo>
                  <a:pt x="2242" y="23"/>
                  <a:pt x="2245" y="25"/>
                  <a:pt x="2245" y="25"/>
                </a:cubicBezTo>
                <a:cubicBezTo>
                  <a:pt x="2246" y="25"/>
                  <a:pt x="2249" y="23"/>
                  <a:pt x="2249" y="23"/>
                </a:cubicBezTo>
                <a:cubicBezTo>
                  <a:pt x="2254" y="21"/>
                  <a:pt x="2254" y="21"/>
                  <a:pt x="2254" y="21"/>
                </a:cubicBezTo>
                <a:cubicBezTo>
                  <a:pt x="2254" y="20"/>
                  <a:pt x="2257" y="19"/>
                  <a:pt x="2258" y="19"/>
                </a:cubicBezTo>
                <a:cubicBezTo>
                  <a:pt x="2258" y="19"/>
                  <a:pt x="2261" y="21"/>
                  <a:pt x="2261" y="21"/>
                </a:cubicBezTo>
                <a:cubicBezTo>
                  <a:pt x="2261" y="21"/>
                  <a:pt x="2257" y="23"/>
                  <a:pt x="2257" y="23"/>
                </a:cubicBezTo>
                <a:cubicBezTo>
                  <a:pt x="2258" y="24"/>
                  <a:pt x="2260" y="25"/>
                  <a:pt x="2261" y="25"/>
                </a:cubicBezTo>
                <a:cubicBezTo>
                  <a:pt x="2262" y="26"/>
                  <a:pt x="2264" y="27"/>
                  <a:pt x="2265" y="27"/>
                </a:cubicBezTo>
                <a:cubicBezTo>
                  <a:pt x="2266" y="28"/>
                  <a:pt x="2267" y="29"/>
                  <a:pt x="2269" y="30"/>
                </a:cubicBezTo>
                <a:cubicBezTo>
                  <a:pt x="2271" y="28"/>
                  <a:pt x="2274" y="27"/>
                  <a:pt x="2277" y="26"/>
                </a:cubicBezTo>
                <a:cubicBezTo>
                  <a:pt x="2278" y="25"/>
                  <a:pt x="2280" y="24"/>
                  <a:pt x="2281" y="24"/>
                </a:cubicBezTo>
                <a:cubicBezTo>
                  <a:pt x="2282" y="23"/>
                  <a:pt x="2284" y="26"/>
                  <a:pt x="2285" y="26"/>
                </a:cubicBezTo>
                <a:cubicBezTo>
                  <a:pt x="2285" y="26"/>
                  <a:pt x="2288" y="24"/>
                  <a:pt x="2289" y="24"/>
                </a:cubicBezTo>
                <a:cubicBezTo>
                  <a:pt x="2289" y="24"/>
                  <a:pt x="2292" y="26"/>
                  <a:pt x="2292" y="26"/>
                </a:cubicBezTo>
                <a:cubicBezTo>
                  <a:pt x="2292" y="27"/>
                  <a:pt x="2288" y="28"/>
                  <a:pt x="2288" y="28"/>
                </a:cubicBezTo>
                <a:cubicBezTo>
                  <a:pt x="2288" y="29"/>
                  <a:pt x="2291" y="30"/>
                  <a:pt x="2292" y="30"/>
                </a:cubicBezTo>
                <a:cubicBezTo>
                  <a:pt x="2292" y="30"/>
                  <a:pt x="2296" y="29"/>
                  <a:pt x="2296" y="28"/>
                </a:cubicBezTo>
                <a:cubicBezTo>
                  <a:pt x="2296" y="28"/>
                  <a:pt x="2293" y="27"/>
                  <a:pt x="2292" y="26"/>
                </a:cubicBezTo>
                <a:cubicBezTo>
                  <a:pt x="2294" y="26"/>
                  <a:pt x="2295" y="24"/>
                  <a:pt x="2297" y="24"/>
                </a:cubicBezTo>
                <a:cubicBezTo>
                  <a:pt x="2298" y="24"/>
                  <a:pt x="2299" y="26"/>
                  <a:pt x="2300" y="26"/>
                </a:cubicBezTo>
                <a:cubicBezTo>
                  <a:pt x="2301" y="26"/>
                  <a:pt x="2304" y="24"/>
                  <a:pt x="2304" y="24"/>
                </a:cubicBezTo>
                <a:cubicBezTo>
                  <a:pt x="2306" y="24"/>
                  <a:pt x="2307" y="26"/>
                  <a:pt x="2308" y="26"/>
                </a:cubicBezTo>
                <a:cubicBezTo>
                  <a:pt x="2309" y="27"/>
                  <a:pt x="2311" y="29"/>
                  <a:pt x="2312" y="29"/>
                </a:cubicBezTo>
                <a:cubicBezTo>
                  <a:pt x="2313" y="29"/>
                  <a:pt x="2314" y="31"/>
                  <a:pt x="2316" y="31"/>
                </a:cubicBezTo>
                <a:cubicBezTo>
                  <a:pt x="2317" y="31"/>
                  <a:pt x="2318" y="29"/>
                  <a:pt x="2320" y="29"/>
                </a:cubicBezTo>
                <a:cubicBezTo>
                  <a:pt x="2321" y="29"/>
                  <a:pt x="2322" y="31"/>
                  <a:pt x="2323" y="31"/>
                </a:cubicBezTo>
                <a:cubicBezTo>
                  <a:pt x="2325" y="31"/>
                  <a:pt x="2326" y="29"/>
                  <a:pt x="2328" y="29"/>
                </a:cubicBezTo>
                <a:cubicBezTo>
                  <a:pt x="2328" y="29"/>
                  <a:pt x="2330" y="32"/>
                  <a:pt x="2331" y="31"/>
                </a:cubicBezTo>
                <a:cubicBezTo>
                  <a:pt x="2332" y="31"/>
                  <a:pt x="2334" y="30"/>
                  <a:pt x="2335" y="29"/>
                </a:cubicBezTo>
                <a:cubicBezTo>
                  <a:pt x="2339" y="27"/>
                  <a:pt x="2339" y="27"/>
                  <a:pt x="2339" y="27"/>
                </a:cubicBezTo>
                <a:cubicBezTo>
                  <a:pt x="2348" y="23"/>
                  <a:pt x="2348" y="23"/>
                  <a:pt x="2348" y="23"/>
                </a:cubicBezTo>
                <a:cubicBezTo>
                  <a:pt x="2355" y="28"/>
                  <a:pt x="2355" y="28"/>
                  <a:pt x="2355" y="28"/>
                </a:cubicBezTo>
                <a:cubicBezTo>
                  <a:pt x="2354" y="28"/>
                  <a:pt x="2352" y="30"/>
                  <a:pt x="2351" y="30"/>
                </a:cubicBezTo>
                <a:cubicBezTo>
                  <a:pt x="2351" y="30"/>
                  <a:pt x="2347" y="28"/>
                  <a:pt x="2347" y="27"/>
                </a:cubicBezTo>
                <a:cubicBezTo>
                  <a:pt x="2347" y="28"/>
                  <a:pt x="2344" y="29"/>
                  <a:pt x="2343" y="30"/>
                </a:cubicBezTo>
                <a:cubicBezTo>
                  <a:pt x="2343" y="30"/>
                  <a:pt x="2347" y="31"/>
                  <a:pt x="2347" y="32"/>
                </a:cubicBezTo>
                <a:cubicBezTo>
                  <a:pt x="2347" y="32"/>
                  <a:pt x="2343" y="33"/>
                  <a:pt x="2343" y="34"/>
                </a:cubicBezTo>
                <a:cubicBezTo>
                  <a:pt x="2343" y="35"/>
                  <a:pt x="2346" y="36"/>
                  <a:pt x="2347" y="36"/>
                </a:cubicBezTo>
                <a:cubicBezTo>
                  <a:pt x="2348" y="37"/>
                  <a:pt x="2349" y="38"/>
                  <a:pt x="2350" y="38"/>
                </a:cubicBezTo>
                <a:cubicBezTo>
                  <a:pt x="2351" y="39"/>
                  <a:pt x="2353" y="40"/>
                  <a:pt x="2354" y="41"/>
                </a:cubicBezTo>
                <a:cubicBezTo>
                  <a:pt x="2354" y="41"/>
                  <a:pt x="2350" y="42"/>
                  <a:pt x="2350" y="43"/>
                </a:cubicBezTo>
                <a:cubicBezTo>
                  <a:pt x="2350" y="43"/>
                  <a:pt x="2353" y="45"/>
                  <a:pt x="2354" y="45"/>
                </a:cubicBezTo>
                <a:cubicBezTo>
                  <a:pt x="2354" y="45"/>
                  <a:pt x="2357" y="47"/>
                  <a:pt x="2357" y="47"/>
                </a:cubicBezTo>
                <a:cubicBezTo>
                  <a:pt x="2358" y="48"/>
                  <a:pt x="2353" y="49"/>
                  <a:pt x="2353" y="49"/>
                </a:cubicBezTo>
                <a:cubicBezTo>
                  <a:pt x="2353" y="50"/>
                  <a:pt x="2357" y="51"/>
                  <a:pt x="2357" y="52"/>
                </a:cubicBezTo>
                <a:cubicBezTo>
                  <a:pt x="2357" y="52"/>
                  <a:pt x="2353" y="54"/>
                  <a:pt x="2353" y="54"/>
                </a:cubicBezTo>
                <a:cubicBezTo>
                  <a:pt x="2353" y="54"/>
                  <a:pt x="2356" y="56"/>
                  <a:pt x="2357" y="56"/>
                </a:cubicBezTo>
                <a:cubicBezTo>
                  <a:pt x="2358" y="56"/>
                  <a:pt x="2360" y="54"/>
                  <a:pt x="2361" y="54"/>
                </a:cubicBezTo>
                <a:cubicBezTo>
                  <a:pt x="2362" y="54"/>
                  <a:pt x="2363" y="56"/>
                  <a:pt x="2364" y="56"/>
                </a:cubicBezTo>
                <a:cubicBezTo>
                  <a:pt x="2366" y="56"/>
                  <a:pt x="2367" y="55"/>
                  <a:pt x="2369" y="54"/>
                </a:cubicBezTo>
                <a:cubicBezTo>
                  <a:pt x="2370" y="54"/>
                  <a:pt x="2372" y="53"/>
                  <a:pt x="2373" y="52"/>
                </a:cubicBezTo>
                <a:cubicBezTo>
                  <a:pt x="2373" y="52"/>
                  <a:pt x="2369" y="50"/>
                  <a:pt x="2369" y="50"/>
                </a:cubicBezTo>
                <a:cubicBezTo>
                  <a:pt x="2369" y="49"/>
                  <a:pt x="2373" y="48"/>
                  <a:pt x="2373" y="48"/>
                </a:cubicBezTo>
                <a:cubicBezTo>
                  <a:pt x="2373" y="47"/>
                  <a:pt x="2369" y="46"/>
                  <a:pt x="2369" y="45"/>
                </a:cubicBezTo>
                <a:cubicBezTo>
                  <a:pt x="2369" y="45"/>
                  <a:pt x="2373" y="43"/>
                  <a:pt x="2373" y="43"/>
                </a:cubicBezTo>
                <a:cubicBezTo>
                  <a:pt x="2374" y="43"/>
                  <a:pt x="2377" y="45"/>
                  <a:pt x="2377" y="46"/>
                </a:cubicBezTo>
                <a:cubicBezTo>
                  <a:pt x="2377" y="46"/>
                  <a:pt x="2373" y="47"/>
                  <a:pt x="2373" y="48"/>
                </a:cubicBezTo>
                <a:cubicBezTo>
                  <a:pt x="2373" y="48"/>
                  <a:pt x="2377" y="49"/>
                  <a:pt x="2377" y="50"/>
                </a:cubicBezTo>
                <a:cubicBezTo>
                  <a:pt x="2376" y="51"/>
                  <a:pt x="2373" y="51"/>
                  <a:pt x="2373" y="52"/>
                </a:cubicBezTo>
                <a:cubicBezTo>
                  <a:pt x="2373" y="52"/>
                  <a:pt x="2377" y="54"/>
                  <a:pt x="2376" y="54"/>
                </a:cubicBezTo>
                <a:cubicBezTo>
                  <a:pt x="2376" y="55"/>
                  <a:pt x="2374" y="56"/>
                  <a:pt x="2372" y="56"/>
                </a:cubicBezTo>
                <a:cubicBezTo>
                  <a:pt x="2372" y="57"/>
                  <a:pt x="2369" y="59"/>
                  <a:pt x="2368" y="59"/>
                </a:cubicBezTo>
                <a:cubicBezTo>
                  <a:pt x="2368" y="58"/>
                  <a:pt x="2365" y="56"/>
                  <a:pt x="2364" y="56"/>
                </a:cubicBezTo>
                <a:cubicBezTo>
                  <a:pt x="2363" y="57"/>
                  <a:pt x="2362" y="58"/>
                  <a:pt x="2360" y="58"/>
                </a:cubicBezTo>
                <a:cubicBezTo>
                  <a:pt x="2356" y="60"/>
                  <a:pt x="2356" y="60"/>
                  <a:pt x="2356" y="60"/>
                </a:cubicBezTo>
                <a:cubicBezTo>
                  <a:pt x="2355" y="61"/>
                  <a:pt x="2354" y="62"/>
                  <a:pt x="2352" y="62"/>
                </a:cubicBezTo>
                <a:cubicBezTo>
                  <a:pt x="2351" y="62"/>
                  <a:pt x="2350" y="60"/>
                  <a:pt x="2348" y="60"/>
                </a:cubicBezTo>
                <a:cubicBezTo>
                  <a:pt x="2348" y="60"/>
                  <a:pt x="2344" y="62"/>
                  <a:pt x="2344" y="62"/>
                </a:cubicBezTo>
                <a:cubicBezTo>
                  <a:pt x="2344" y="62"/>
                  <a:pt x="2341" y="60"/>
                  <a:pt x="2341" y="60"/>
                </a:cubicBezTo>
                <a:cubicBezTo>
                  <a:pt x="2341" y="59"/>
                  <a:pt x="2345" y="59"/>
                  <a:pt x="2345" y="58"/>
                </a:cubicBezTo>
                <a:cubicBezTo>
                  <a:pt x="2345" y="57"/>
                  <a:pt x="2341" y="56"/>
                  <a:pt x="2341" y="56"/>
                </a:cubicBezTo>
                <a:cubicBezTo>
                  <a:pt x="2341" y="55"/>
                  <a:pt x="2345" y="54"/>
                  <a:pt x="2345" y="54"/>
                </a:cubicBezTo>
                <a:cubicBezTo>
                  <a:pt x="2345" y="54"/>
                  <a:pt x="2349" y="56"/>
                  <a:pt x="2349" y="56"/>
                </a:cubicBezTo>
                <a:cubicBezTo>
                  <a:pt x="2349" y="56"/>
                  <a:pt x="2353" y="54"/>
                  <a:pt x="2353" y="54"/>
                </a:cubicBezTo>
                <a:cubicBezTo>
                  <a:pt x="2353" y="54"/>
                  <a:pt x="2349" y="52"/>
                  <a:pt x="2349" y="51"/>
                </a:cubicBezTo>
                <a:cubicBezTo>
                  <a:pt x="2349" y="51"/>
                  <a:pt x="2353" y="50"/>
                  <a:pt x="2353" y="49"/>
                </a:cubicBezTo>
                <a:cubicBezTo>
                  <a:pt x="2354" y="49"/>
                  <a:pt x="2350" y="48"/>
                  <a:pt x="2350" y="47"/>
                </a:cubicBezTo>
                <a:cubicBezTo>
                  <a:pt x="2348" y="48"/>
                  <a:pt x="2347" y="49"/>
                  <a:pt x="2345" y="49"/>
                </a:cubicBezTo>
                <a:cubicBezTo>
                  <a:pt x="2345" y="49"/>
                  <a:pt x="2342" y="51"/>
                  <a:pt x="2341" y="51"/>
                </a:cubicBezTo>
                <a:cubicBezTo>
                  <a:pt x="2341" y="51"/>
                  <a:pt x="2338" y="49"/>
                  <a:pt x="2338" y="49"/>
                </a:cubicBezTo>
                <a:cubicBezTo>
                  <a:pt x="2336" y="49"/>
                  <a:pt x="2335" y="51"/>
                  <a:pt x="2333" y="51"/>
                </a:cubicBezTo>
                <a:cubicBezTo>
                  <a:pt x="2329" y="53"/>
                  <a:pt x="2329" y="53"/>
                  <a:pt x="2329" y="53"/>
                </a:cubicBezTo>
                <a:cubicBezTo>
                  <a:pt x="2329" y="52"/>
                  <a:pt x="2326" y="52"/>
                  <a:pt x="2326" y="51"/>
                </a:cubicBezTo>
                <a:cubicBezTo>
                  <a:pt x="2326" y="50"/>
                  <a:pt x="2329" y="49"/>
                  <a:pt x="2330" y="49"/>
                </a:cubicBezTo>
                <a:cubicBezTo>
                  <a:pt x="2331" y="48"/>
                  <a:pt x="2332" y="47"/>
                  <a:pt x="2334" y="47"/>
                </a:cubicBezTo>
                <a:cubicBezTo>
                  <a:pt x="2335" y="46"/>
                  <a:pt x="2337" y="45"/>
                  <a:pt x="2338" y="45"/>
                </a:cubicBezTo>
                <a:cubicBezTo>
                  <a:pt x="2339" y="45"/>
                  <a:pt x="2341" y="47"/>
                  <a:pt x="2342" y="47"/>
                </a:cubicBezTo>
                <a:cubicBezTo>
                  <a:pt x="2342" y="47"/>
                  <a:pt x="2346" y="45"/>
                  <a:pt x="2346" y="45"/>
                </a:cubicBezTo>
                <a:cubicBezTo>
                  <a:pt x="2346" y="45"/>
                  <a:pt x="2342" y="43"/>
                  <a:pt x="2342" y="43"/>
                </a:cubicBezTo>
                <a:cubicBezTo>
                  <a:pt x="2341" y="43"/>
                  <a:pt x="2339" y="45"/>
                  <a:pt x="2338" y="45"/>
                </a:cubicBezTo>
                <a:cubicBezTo>
                  <a:pt x="2337" y="44"/>
                  <a:pt x="2335" y="43"/>
                  <a:pt x="2334" y="42"/>
                </a:cubicBezTo>
                <a:cubicBezTo>
                  <a:pt x="2334" y="42"/>
                  <a:pt x="2330" y="40"/>
                  <a:pt x="2331" y="40"/>
                </a:cubicBezTo>
                <a:cubicBezTo>
                  <a:pt x="2331" y="40"/>
                  <a:pt x="2334" y="38"/>
                  <a:pt x="2335" y="38"/>
                </a:cubicBezTo>
                <a:cubicBezTo>
                  <a:pt x="2336" y="37"/>
                  <a:pt x="2337" y="37"/>
                  <a:pt x="2339" y="36"/>
                </a:cubicBezTo>
                <a:cubicBezTo>
                  <a:pt x="2337" y="35"/>
                  <a:pt x="2337" y="34"/>
                  <a:pt x="2335" y="34"/>
                </a:cubicBezTo>
                <a:cubicBezTo>
                  <a:pt x="2334" y="33"/>
                  <a:pt x="2333" y="32"/>
                  <a:pt x="2331" y="31"/>
                </a:cubicBezTo>
                <a:cubicBezTo>
                  <a:pt x="2330" y="31"/>
                  <a:pt x="2328" y="34"/>
                  <a:pt x="2327" y="33"/>
                </a:cubicBezTo>
                <a:cubicBezTo>
                  <a:pt x="2327" y="33"/>
                  <a:pt x="2324" y="31"/>
                  <a:pt x="2323" y="31"/>
                </a:cubicBezTo>
                <a:cubicBezTo>
                  <a:pt x="2323" y="31"/>
                  <a:pt x="2319" y="33"/>
                  <a:pt x="2319" y="33"/>
                </a:cubicBezTo>
                <a:cubicBezTo>
                  <a:pt x="2319" y="34"/>
                  <a:pt x="2323" y="35"/>
                  <a:pt x="2323" y="36"/>
                </a:cubicBezTo>
                <a:cubicBezTo>
                  <a:pt x="2323" y="36"/>
                  <a:pt x="2327" y="38"/>
                  <a:pt x="2327" y="38"/>
                </a:cubicBezTo>
                <a:cubicBezTo>
                  <a:pt x="2327" y="38"/>
                  <a:pt x="2323" y="40"/>
                  <a:pt x="2323" y="40"/>
                </a:cubicBezTo>
                <a:cubicBezTo>
                  <a:pt x="2322" y="40"/>
                  <a:pt x="2320" y="38"/>
                  <a:pt x="2319" y="38"/>
                </a:cubicBezTo>
                <a:cubicBezTo>
                  <a:pt x="2317" y="38"/>
                  <a:pt x="2316" y="39"/>
                  <a:pt x="2315" y="40"/>
                </a:cubicBezTo>
                <a:cubicBezTo>
                  <a:pt x="2315" y="39"/>
                  <a:pt x="2311" y="38"/>
                  <a:pt x="2311" y="37"/>
                </a:cubicBezTo>
                <a:cubicBezTo>
                  <a:pt x="2311" y="37"/>
                  <a:pt x="2315" y="36"/>
                  <a:pt x="2315" y="35"/>
                </a:cubicBezTo>
                <a:cubicBezTo>
                  <a:pt x="2315" y="35"/>
                  <a:pt x="2312" y="34"/>
                  <a:pt x="2311" y="33"/>
                </a:cubicBezTo>
                <a:cubicBezTo>
                  <a:pt x="2311" y="32"/>
                  <a:pt x="2309" y="31"/>
                  <a:pt x="2308" y="31"/>
                </a:cubicBezTo>
                <a:cubicBezTo>
                  <a:pt x="2307" y="30"/>
                  <a:pt x="2305" y="29"/>
                  <a:pt x="2304" y="29"/>
                </a:cubicBezTo>
                <a:cubicBezTo>
                  <a:pt x="2304" y="28"/>
                  <a:pt x="2300" y="30"/>
                  <a:pt x="2300" y="31"/>
                </a:cubicBezTo>
                <a:cubicBezTo>
                  <a:pt x="2300" y="31"/>
                  <a:pt x="2303" y="32"/>
                  <a:pt x="2304" y="33"/>
                </a:cubicBezTo>
                <a:cubicBezTo>
                  <a:pt x="2303" y="34"/>
                  <a:pt x="2300" y="34"/>
                  <a:pt x="2300" y="35"/>
                </a:cubicBezTo>
                <a:cubicBezTo>
                  <a:pt x="2299" y="35"/>
                  <a:pt x="2303" y="37"/>
                  <a:pt x="2303" y="37"/>
                </a:cubicBezTo>
                <a:cubicBezTo>
                  <a:pt x="2303" y="38"/>
                  <a:pt x="2299" y="39"/>
                  <a:pt x="2299" y="39"/>
                </a:cubicBezTo>
                <a:cubicBezTo>
                  <a:pt x="2300" y="40"/>
                  <a:pt x="2302" y="41"/>
                  <a:pt x="2303" y="42"/>
                </a:cubicBezTo>
                <a:cubicBezTo>
                  <a:pt x="2304" y="42"/>
                  <a:pt x="2305" y="43"/>
                  <a:pt x="2307" y="44"/>
                </a:cubicBezTo>
                <a:cubicBezTo>
                  <a:pt x="2307" y="44"/>
                  <a:pt x="2309" y="46"/>
                  <a:pt x="2310" y="46"/>
                </a:cubicBezTo>
                <a:cubicBezTo>
                  <a:pt x="2310" y="46"/>
                  <a:pt x="2311" y="46"/>
                  <a:pt x="2312" y="45"/>
                </a:cubicBezTo>
                <a:cubicBezTo>
                  <a:pt x="2313" y="45"/>
                  <a:pt x="2314" y="44"/>
                  <a:pt x="2314" y="44"/>
                </a:cubicBezTo>
                <a:cubicBezTo>
                  <a:pt x="2315" y="45"/>
                  <a:pt x="2318" y="46"/>
                  <a:pt x="2318" y="46"/>
                </a:cubicBezTo>
                <a:cubicBezTo>
                  <a:pt x="2318" y="47"/>
                  <a:pt x="2314" y="48"/>
                  <a:pt x="2314" y="48"/>
                </a:cubicBezTo>
                <a:cubicBezTo>
                  <a:pt x="2314" y="49"/>
                  <a:pt x="2318" y="50"/>
                  <a:pt x="2318" y="51"/>
                </a:cubicBezTo>
                <a:cubicBezTo>
                  <a:pt x="2318" y="51"/>
                  <a:pt x="2314" y="52"/>
                  <a:pt x="2314" y="53"/>
                </a:cubicBezTo>
                <a:cubicBezTo>
                  <a:pt x="2314" y="53"/>
                  <a:pt x="2318" y="54"/>
                  <a:pt x="2317" y="55"/>
                </a:cubicBezTo>
                <a:cubicBezTo>
                  <a:pt x="2317" y="56"/>
                  <a:pt x="2314" y="56"/>
                  <a:pt x="2313" y="57"/>
                </a:cubicBezTo>
                <a:cubicBezTo>
                  <a:pt x="2313" y="58"/>
                  <a:pt x="2309" y="58"/>
                  <a:pt x="2309" y="59"/>
                </a:cubicBezTo>
                <a:cubicBezTo>
                  <a:pt x="2309" y="59"/>
                  <a:pt x="2313" y="61"/>
                  <a:pt x="2313" y="61"/>
                </a:cubicBezTo>
                <a:cubicBezTo>
                  <a:pt x="2312" y="62"/>
                  <a:pt x="2310" y="63"/>
                  <a:pt x="2309" y="63"/>
                </a:cubicBezTo>
                <a:cubicBezTo>
                  <a:pt x="2308" y="63"/>
                  <a:pt x="2306" y="61"/>
                  <a:pt x="2305" y="61"/>
                </a:cubicBezTo>
                <a:cubicBezTo>
                  <a:pt x="2304" y="61"/>
                  <a:pt x="2302" y="63"/>
                  <a:pt x="2301" y="63"/>
                </a:cubicBezTo>
                <a:cubicBezTo>
                  <a:pt x="2300" y="63"/>
                  <a:pt x="2299" y="61"/>
                  <a:pt x="2297" y="61"/>
                </a:cubicBezTo>
                <a:cubicBezTo>
                  <a:pt x="2296" y="61"/>
                  <a:pt x="2294" y="63"/>
                  <a:pt x="2293" y="63"/>
                </a:cubicBezTo>
                <a:cubicBezTo>
                  <a:pt x="2292" y="63"/>
                  <a:pt x="2291" y="61"/>
                  <a:pt x="2289" y="61"/>
                </a:cubicBezTo>
                <a:cubicBezTo>
                  <a:pt x="2288" y="61"/>
                  <a:pt x="2287" y="59"/>
                  <a:pt x="2286" y="59"/>
                </a:cubicBezTo>
                <a:cubicBezTo>
                  <a:pt x="2285" y="58"/>
                  <a:pt x="2282" y="60"/>
                  <a:pt x="2282" y="61"/>
                </a:cubicBezTo>
                <a:cubicBezTo>
                  <a:pt x="2281" y="61"/>
                  <a:pt x="2278" y="63"/>
                  <a:pt x="2277" y="63"/>
                </a:cubicBezTo>
                <a:cubicBezTo>
                  <a:pt x="2277" y="63"/>
                  <a:pt x="2274" y="61"/>
                  <a:pt x="2274" y="60"/>
                </a:cubicBezTo>
                <a:cubicBezTo>
                  <a:pt x="2274" y="60"/>
                  <a:pt x="2277" y="59"/>
                  <a:pt x="2278" y="58"/>
                </a:cubicBezTo>
                <a:cubicBezTo>
                  <a:pt x="2278" y="58"/>
                  <a:pt x="2282" y="56"/>
                  <a:pt x="2282" y="56"/>
                </a:cubicBezTo>
                <a:cubicBezTo>
                  <a:pt x="2282" y="56"/>
                  <a:pt x="2279" y="54"/>
                  <a:pt x="2278" y="54"/>
                </a:cubicBezTo>
                <a:cubicBezTo>
                  <a:pt x="2277" y="54"/>
                  <a:pt x="2275" y="56"/>
                  <a:pt x="2274" y="56"/>
                </a:cubicBezTo>
                <a:cubicBezTo>
                  <a:pt x="2273" y="56"/>
                  <a:pt x="2272" y="54"/>
                  <a:pt x="2270" y="54"/>
                </a:cubicBezTo>
                <a:cubicBezTo>
                  <a:pt x="2270" y="54"/>
                  <a:pt x="2266" y="56"/>
                  <a:pt x="2266" y="56"/>
                </a:cubicBezTo>
                <a:cubicBezTo>
                  <a:pt x="2266" y="55"/>
                  <a:pt x="2262" y="54"/>
                  <a:pt x="2263" y="54"/>
                </a:cubicBezTo>
                <a:cubicBezTo>
                  <a:pt x="2263" y="53"/>
                  <a:pt x="2266" y="51"/>
                  <a:pt x="2267" y="51"/>
                </a:cubicBezTo>
                <a:cubicBezTo>
                  <a:pt x="2268" y="52"/>
                  <a:pt x="2269" y="53"/>
                  <a:pt x="2270" y="54"/>
                </a:cubicBezTo>
                <a:cubicBezTo>
                  <a:pt x="2271" y="53"/>
                  <a:pt x="2274" y="52"/>
                  <a:pt x="2274" y="52"/>
                </a:cubicBezTo>
                <a:cubicBezTo>
                  <a:pt x="2275" y="51"/>
                  <a:pt x="2270" y="50"/>
                  <a:pt x="2271" y="49"/>
                </a:cubicBezTo>
                <a:cubicBezTo>
                  <a:pt x="2271" y="49"/>
                  <a:pt x="2274" y="48"/>
                  <a:pt x="2275" y="47"/>
                </a:cubicBezTo>
                <a:cubicBezTo>
                  <a:pt x="2276" y="47"/>
                  <a:pt x="2278" y="46"/>
                  <a:pt x="2279" y="45"/>
                </a:cubicBezTo>
                <a:cubicBezTo>
                  <a:pt x="2279" y="45"/>
                  <a:pt x="2282" y="47"/>
                  <a:pt x="2283" y="48"/>
                </a:cubicBezTo>
                <a:cubicBezTo>
                  <a:pt x="2283" y="48"/>
                  <a:pt x="2286" y="50"/>
                  <a:pt x="2286" y="50"/>
                </a:cubicBezTo>
                <a:cubicBezTo>
                  <a:pt x="2287" y="50"/>
                  <a:pt x="2290" y="48"/>
                  <a:pt x="2291" y="48"/>
                </a:cubicBezTo>
                <a:cubicBezTo>
                  <a:pt x="2291" y="47"/>
                  <a:pt x="2287" y="46"/>
                  <a:pt x="2287" y="45"/>
                </a:cubicBezTo>
                <a:cubicBezTo>
                  <a:pt x="2287" y="45"/>
                  <a:pt x="2290" y="44"/>
                  <a:pt x="2291" y="43"/>
                </a:cubicBezTo>
                <a:cubicBezTo>
                  <a:pt x="2292" y="43"/>
                  <a:pt x="2294" y="42"/>
                  <a:pt x="2295" y="41"/>
                </a:cubicBezTo>
                <a:cubicBezTo>
                  <a:pt x="2296" y="41"/>
                  <a:pt x="2298" y="40"/>
                  <a:pt x="2299" y="39"/>
                </a:cubicBezTo>
                <a:cubicBezTo>
                  <a:pt x="2299" y="39"/>
                  <a:pt x="2295" y="38"/>
                  <a:pt x="2295" y="37"/>
                </a:cubicBezTo>
                <a:cubicBezTo>
                  <a:pt x="2295" y="36"/>
                  <a:pt x="2300" y="36"/>
                  <a:pt x="2300" y="35"/>
                </a:cubicBezTo>
                <a:cubicBezTo>
                  <a:pt x="2299" y="34"/>
                  <a:pt x="2296" y="33"/>
                  <a:pt x="2296" y="33"/>
                </a:cubicBezTo>
                <a:cubicBezTo>
                  <a:pt x="2295" y="33"/>
                  <a:pt x="2292" y="34"/>
                  <a:pt x="2292" y="35"/>
                </a:cubicBezTo>
                <a:cubicBezTo>
                  <a:pt x="2292" y="35"/>
                  <a:pt x="2296" y="37"/>
                  <a:pt x="2295" y="37"/>
                </a:cubicBezTo>
                <a:cubicBezTo>
                  <a:pt x="2295" y="38"/>
                  <a:pt x="2292" y="39"/>
                  <a:pt x="2291" y="39"/>
                </a:cubicBezTo>
                <a:cubicBezTo>
                  <a:pt x="2291" y="39"/>
                  <a:pt x="2288" y="41"/>
                  <a:pt x="2287" y="41"/>
                </a:cubicBezTo>
                <a:cubicBezTo>
                  <a:pt x="2286" y="41"/>
                  <a:pt x="2284" y="39"/>
                  <a:pt x="2283" y="39"/>
                </a:cubicBezTo>
                <a:cubicBezTo>
                  <a:pt x="2283" y="39"/>
                  <a:pt x="2282" y="38"/>
                  <a:pt x="2282" y="38"/>
                </a:cubicBezTo>
                <a:cubicBezTo>
                  <a:pt x="2281" y="37"/>
                  <a:pt x="2280" y="37"/>
                  <a:pt x="2280" y="37"/>
                </a:cubicBezTo>
                <a:cubicBezTo>
                  <a:pt x="2278" y="37"/>
                  <a:pt x="2277" y="38"/>
                  <a:pt x="2276" y="39"/>
                </a:cubicBezTo>
                <a:cubicBezTo>
                  <a:pt x="2275" y="39"/>
                  <a:pt x="2272" y="40"/>
                  <a:pt x="2271" y="41"/>
                </a:cubicBezTo>
                <a:cubicBezTo>
                  <a:pt x="2271" y="41"/>
                  <a:pt x="2275" y="43"/>
                  <a:pt x="2275" y="43"/>
                </a:cubicBezTo>
                <a:cubicBezTo>
                  <a:pt x="2275" y="43"/>
                  <a:pt x="2272" y="45"/>
                  <a:pt x="2271" y="45"/>
                </a:cubicBezTo>
                <a:cubicBezTo>
                  <a:pt x="2270" y="46"/>
                  <a:pt x="2268" y="46"/>
                  <a:pt x="2267" y="47"/>
                </a:cubicBezTo>
                <a:cubicBezTo>
                  <a:pt x="2263" y="49"/>
                  <a:pt x="2263" y="49"/>
                  <a:pt x="2263" y="49"/>
                </a:cubicBezTo>
                <a:cubicBezTo>
                  <a:pt x="2262" y="50"/>
                  <a:pt x="2260" y="51"/>
                  <a:pt x="2259" y="51"/>
                </a:cubicBezTo>
                <a:cubicBezTo>
                  <a:pt x="2258" y="51"/>
                  <a:pt x="2256" y="49"/>
                  <a:pt x="2255" y="49"/>
                </a:cubicBezTo>
                <a:cubicBezTo>
                  <a:pt x="2255" y="49"/>
                  <a:pt x="2251" y="51"/>
                  <a:pt x="2251" y="51"/>
                </a:cubicBezTo>
                <a:cubicBezTo>
                  <a:pt x="2250" y="52"/>
                  <a:pt x="2247" y="53"/>
                  <a:pt x="2247" y="53"/>
                </a:cubicBezTo>
                <a:cubicBezTo>
                  <a:pt x="2247" y="53"/>
                  <a:pt x="2250" y="55"/>
                  <a:pt x="2251" y="55"/>
                </a:cubicBezTo>
                <a:cubicBezTo>
                  <a:pt x="2251" y="55"/>
                  <a:pt x="2252" y="55"/>
                  <a:pt x="2253" y="54"/>
                </a:cubicBezTo>
                <a:cubicBezTo>
                  <a:pt x="2254" y="54"/>
                  <a:pt x="2255" y="53"/>
                  <a:pt x="2255" y="53"/>
                </a:cubicBezTo>
                <a:cubicBezTo>
                  <a:pt x="2255" y="54"/>
                  <a:pt x="2258" y="55"/>
                  <a:pt x="2258" y="56"/>
                </a:cubicBezTo>
                <a:cubicBezTo>
                  <a:pt x="2258" y="56"/>
                  <a:pt x="2254" y="57"/>
                  <a:pt x="2254" y="58"/>
                </a:cubicBezTo>
                <a:cubicBezTo>
                  <a:pt x="2255" y="59"/>
                  <a:pt x="2258" y="59"/>
                  <a:pt x="2258" y="60"/>
                </a:cubicBezTo>
                <a:cubicBezTo>
                  <a:pt x="2258" y="60"/>
                  <a:pt x="2257" y="61"/>
                  <a:pt x="2256" y="61"/>
                </a:cubicBezTo>
                <a:cubicBezTo>
                  <a:pt x="2255" y="62"/>
                  <a:pt x="2254" y="62"/>
                  <a:pt x="2254" y="62"/>
                </a:cubicBezTo>
                <a:cubicBezTo>
                  <a:pt x="2253" y="62"/>
                  <a:pt x="2252" y="60"/>
                  <a:pt x="2250" y="60"/>
                </a:cubicBezTo>
                <a:cubicBezTo>
                  <a:pt x="2242" y="64"/>
                  <a:pt x="2242" y="64"/>
                  <a:pt x="2242" y="64"/>
                </a:cubicBezTo>
                <a:cubicBezTo>
                  <a:pt x="2238" y="62"/>
                  <a:pt x="2238" y="62"/>
                  <a:pt x="2238" y="62"/>
                </a:cubicBezTo>
                <a:cubicBezTo>
                  <a:pt x="2237" y="61"/>
                  <a:pt x="2235" y="60"/>
                  <a:pt x="2235" y="59"/>
                </a:cubicBezTo>
                <a:cubicBezTo>
                  <a:pt x="2234" y="59"/>
                  <a:pt x="2239" y="58"/>
                  <a:pt x="2239" y="57"/>
                </a:cubicBezTo>
                <a:cubicBezTo>
                  <a:pt x="2239" y="57"/>
                  <a:pt x="2235" y="56"/>
                  <a:pt x="2235" y="55"/>
                </a:cubicBezTo>
                <a:cubicBezTo>
                  <a:pt x="2235" y="55"/>
                  <a:pt x="2238" y="53"/>
                  <a:pt x="2239" y="53"/>
                </a:cubicBezTo>
                <a:cubicBezTo>
                  <a:pt x="2239" y="53"/>
                  <a:pt x="2243" y="51"/>
                  <a:pt x="2243" y="51"/>
                </a:cubicBezTo>
                <a:cubicBezTo>
                  <a:pt x="2243" y="50"/>
                  <a:pt x="2239" y="49"/>
                  <a:pt x="2239" y="49"/>
                </a:cubicBezTo>
                <a:cubicBezTo>
                  <a:pt x="2240" y="48"/>
                  <a:pt x="2236" y="47"/>
                  <a:pt x="2236" y="46"/>
                </a:cubicBezTo>
                <a:cubicBezTo>
                  <a:pt x="2232" y="48"/>
                  <a:pt x="2232" y="48"/>
                  <a:pt x="2232" y="48"/>
                </a:cubicBezTo>
                <a:cubicBezTo>
                  <a:pt x="2230" y="49"/>
                  <a:pt x="2228" y="50"/>
                  <a:pt x="2227" y="50"/>
                </a:cubicBezTo>
                <a:cubicBezTo>
                  <a:pt x="2227" y="51"/>
                  <a:pt x="2223" y="52"/>
                  <a:pt x="2223" y="53"/>
                </a:cubicBezTo>
                <a:cubicBezTo>
                  <a:pt x="2223" y="53"/>
                  <a:pt x="2227" y="55"/>
                  <a:pt x="2227" y="55"/>
                </a:cubicBezTo>
                <a:cubicBezTo>
                  <a:pt x="2227" y="55"/>
                  <a:pt x="2228" y="54"/>
                  <a:pt x="2229" y="54"/>
                </a:cubicBezTo>
                <a:cubicBezTo>
                  <a:pt x="2230" y="53"/>
                  <a:pt x="2231" y="53"/>
                  <a:pt x="2231" y="53"/>
                </a:cubicBezTo>
                <a:cubicBezTo>
                  <a:pt x="2232" y="53"/>
                  <a:pt x="2235" y="55"/>
                  <a:pt x="2235" y="55"/>
                </a:cubicBezTo>
                <a:cubicBezTo>
                  <a:pt x="2235" y="56"/>
                  <a:pt x="2231" y="56"/>
                  <a:pt x="2231" y="57"/>
                </a:cubicBezTo>
                <a:cubicBezTo>
                  <a:pt x="2231" y="58"/>
                  <a:pt x="2234" y="59"/>
                  <a:pt x="2235" y="59"/>
                </a:cubicBezTo>
                <a:cubicBezTo>
                  <a:pt x="2230" y="61"/>
                  <a:pt x="2230" y="61"/>
                  <a:pt x="2230" y="61"/>
                </a:cubicBezTo>
                <a:cubicBezTo>
                  <a:pt x="2229" y="62"/>
                  <a:pt x="2228" y="63"/>
                  <a:pt x="2226" y="63"/>
                </a:cubicBezTo>
                <a:cubicBezTo>
                  <a:pt x="2226" y="64"/>
                  <a:pt x="2223" y="61"/>
                  <a:pt x="2223" y="61"/>
                </a:cubicBezTo>
                <a:cubicBezTo>
                  <a:pt x="2221" y="61"/>
                  <a:pt x="2220" y="63"/>
                  <a:pt x="2218" y="63"/>
                </a:cubicBezTo>
                <a:cubicBezTo>
                  <a:pt x="2211" y="59"/>
                  <a:pt x="2211" y="59"/>
                  <a:pt x="2211" y="59"/>
                </a:cubicBezTo>
                <a:cubicBezTo>
                  <a:pt x="2212" y="58"/>
                  <a:pt x="2214" y="57"/>
                  <a:pt x="2215" y="57"/>
                </a:cubicBezTo>
                <a:cubicBezTo>
                  <a:pt x="2216" y="56"/>
                  <a:pt x="2219" y="55"/>
                  <a:pt x="2219" y="55"/>
                </a:cubicBezTo>
                <a:cubicBezTo>
                  <a:pt x="2219" y="54"/>
                  <a:pt x="2215" y="53"/>
                  <a:pt x="2215" y="52"/>
                </a:cubicBezTo>
                <a:cubicBezTo>
                  <a:pt x="2216" y="52"/>
                  <a:pt x="2218" y="51"/>
                  <a:pt x="2220" y="50"/>
                </a:cubicBezTo>
                <a:cubicBezTo>
                  <a:pt x="2220" y="50"/>
                  <a:pt x="2224" y="49"/>
                  <a:pt x="2224" y="48"/>
                </a:cubicBezTo>
                <a:cubicBezTo>
                  <a:pt x="2224" y="47"/>
                  <a:pt x="2220" y="47"/>
                  <a:pt x="2220" y="46"/>
                </a:cubicBezTo>
                <a:cubicBezTo>
                  <a:pt x="2219" y="47"/>
                  <a:pt x="2217" y="47"/>
                  <a:pt x="2216" y="48"/>
                </a:cubicBezTo>
                <a:cubicBezTo>
                  <a:pt x="2215" y="49"/>
                  <a:pt x="2213" y="49"/>
                  <a:pt x="2212" y="50"/>
                </a:cubicBezTo>
                <a:cubicBezTo>
                  <a:pt x="2211" y="50"/>
                  <a:pt x="2208" y="52"/>
                  <a:pt x="2208" y="52"/>
                </a:cubicBezTo>
                <a:cubicBezTo>
                  <a:pt x="2208" y="53"/>
                  <a:pt x="2212" y="54"/>
                  <a:pt x="2211" y="54"/>
                </a:cubicBezTo>
                <a:cubicBezTo>
                  <a:pt x="2211" y="55"/>
                  <a:pt x="2207" y="56"/>
                  <a:pt x="2207" y="56"/>
                </a:cubicBezTo>
                <a:cubicBezTo>
                  <a:pt x="2207" y="57"/>
                  <a:pt x="2211" y="58"/>
                  <a:pt x="2211" y="59"/>
                </a:cubicBezTo>
                <a:cubicBezTo>
                  <a:pt x="2210" y="59"/>
                  <a:pt x="2208" y="60"/>
                  <a:pt x="2207" y="61"/>
                </a:cubicBezTo>
                <a:cubicBezTo>
                  <a:pt x="2206" y="61"/>
                  <a:pt x="2204" y="62"/>
                  <a:pt x="2203" y="63"/>
                </a:cubicBezTo>
                <a:cubicBezTo>
                  <a:pt x="2202" y="63"/>
                  <a:pt x="2200" y="61"/>
                  <a:pt x="2199" y="61"/>
                </a:cubicBezTo>
                <a:cubicBezTo>
                  <a:pt x="2198" y="61"/>
                  <a:pt x="2196" y="63"/>
                  <a:pt x="2195" y="63"/>
                </a:cubicBezTo>
                <a:cubicBezTo>
                  <a:pt x="2194" y="62"/>
                  <a:pt x="2192" y="61"/>
                  <a:pt x="2191" y="60"/>
                </a:cubicBezTo>
                <a:cubicBezTo>
                  <a:pt x="2191" y="60"/>
                  <a:pt x="2188" y="58"/>
                  <a:pt x="2187" y="58"/>
                </a:cubicBezTo>
                <a:cubicBezTo>
                  <a:pt x="2187" y="58"/>
                  <a:pt x="2184" y="60"/>
                  <a:pt x="2183" y="60"/>
                </a:cubicBezTo>
                <a:cubicBezTo>
                  <a:pt x="2182" y="61"/>
                  <a:pt x="2181" y="62"/>
                  <a:pt x="2179" y="62"/>
                </a:cubicBezTo>
                <a:cubicBezTo>
                  <a:pt x="2179" y="62"/>
                  <a:pt x="2176" y="60"/>
                  <a:pt x="2175" y="60"/>
                </a:cubicBezTo>
                <a:cubicBezTo>
                  <a:pt x="2174" y="60"/>
                  <a:pt x="2173" y="62"/>
                  <a:pt x="2171" y="62"/>
                </a:cubicBezTo>
                <a:cubicBezTo>
                  <a:pt x="2170" y="62"/>
                  <a:pt x="2169" y="60"/>
                  <a:pt x="2168" y="60"/>
                </a:cubicBezTo>
                <a:cubicBezTo>
                  <a:pt x="2167" y="60"/>
                  <a:pt x="2164" y="62"/>
                  <a:pt x="2164" y="62"/>
                </a:cubicBezTo>
                <a:cubicBezTo>
                  <a:pt x="2162" y="62"/>
                  <a:pt x="2161" y="60"/>
                  <a:pt x="2160" y="60"/>
                </a:cubicBezTo>
                <a:cubicBezTo>
                  <a:pt x="2159" y="59"/>
                  <a:pt x="2157" y="57"/>
                  <a:pt x="2156" y="57"/>
                </a:cubicBezTo>
                <a:cubicBezTo>
                  <a:pt x="2155" y="57"/>
                  <a:pt x="2153" y="59"/>
                  <a:pt x="2152" y="59"/>
                </a:cubicBezTo>
                <a:cubicBezTo>
                  <a:pt x="2151" y="60"/>
                  <a:pt x="2149" y="61"/>
                  <a:pt x="2148" y="61"/>
                </a:cubicBezTo>
                <a:cubicBezTo>
                  <a:pt x="2147" y="61"/>
                  <a:pt x="2145" y="59"/>
                  <a:pt x="2144" y="59"/>
                </a:cubicBezTo>
                <a:cubicBezTo>
                  <a:pt x="2143" y="59"/>
                  <a:pt x="2141" y="61"/>
                  <a:pt x="2140" y="61"/>
                </a:cubicBezTo>
                <a:cubicBezTo>
                  <a:pt x="2139" y="61"/>
                  <a:pt x="2138" y="59"/>
                  <a:pt x="2136" y="59"/>
                </a:cubicBezTo>
                <a:cubicBezTo>
                  <a:pt x="2135" y="59"/>
                  <a:pt x="2133" y="61"/>
                  <a:pt x="2132" y="61"/>
                </a:cubicBezTo>
                <a:cubicBezTo>
                  <a:pt x="2131" y="61"/>
                  <a:pt x="2130" y="59"/>
                  <a:pt x="2128" y="59"/>
                </a:cubicBezTo>
                <a:cubicBezTo>
                  <a:pt x="2127" y="59"/>
                  <a:pt x="2126" y="61"/>
                  <a:pt x="2124" y="61"/>
                </a:cubicBezTo>
                <a:cubicBezTo>
                  <a:pt x="2123" y="61"/>
                  <a:pt x="2122" y="58"/>
                  <a:pt x="2121" y="59"/>
                </a:cubicBezTo>
                <a:cubicBezTo>
                  <a:pt x="2119" y="59"/>
                  <a:pt x="2118" y="61"/>
                  <a:pt x="2116" y="61"/>
                </a:cubicBezTo>
                <a:cubicBezTo>
                  <a:pt x="2115" y="61"/>
                  <a:pt x="2114" y="58"/>
                  <a:pt x="2113" y="58"/>
                </a:cubicBezTo>
                <a:cubicBezTo>
                  <a:pt x="2112" y="58"/>
                  <a:pt x="2110" y="61"/>
                  <a:pt x="2109" y="60"/>
                </a:cubicBezTo>
                <a:cubicBezTo>
                  <a:pt x="2108" y="60"/>
                  <a:pt x="2105" y="58"/>
                  <a:pt x="2105" y="58"/>
                </a:cubicBezTo>
                <a:cubicBezTo>
                  <a:pt x="2105" y="57"/>
                  <a:pt x="2109" y="57"/>
                  <a:pt x="2109" y="56"/>
                </a:cubicBezTo>
                <a:cubicBezTo>
                  <a:pt x="2109" y="56"/>
                  <a:pt x="2106" y="54"/>
                  <a:pt x="2105" y="54"/>
                </a:cubicBezTo>
                <a:cubicBezTo>
                  <a:pt x="2105" y="54"/>
                  <a:pt x="2101" y="56"/>
                  <a:pt x="2101" y="56"/>
                </a:cubicBezTo>
                <a:cubicBezTo>
                  <a:pt x="2101" y="56"/>
                  <a:pt x="2105" y="58"/>
                  <a:pt x="2105" y="58"/>
                </a:cubicBezTo>
                <a:cubicBezTo>
                  <a:pt x="2105" y="58"/>
                  <a:pt x="2101" y="60"/>
                  <a:pt x="2101" y="60"/>
                </a:cubicBezTo>
                <a:cubicBezTo>
                  <a:pt x="2100" y="60"/>
                  <a:pt x="2098" y="58"/>
                  <a:pt x="2097" y="58"/>
                </a:cubicBezTo>
                <a:cubicBezTo>
                  <a:pt x="2096" y="58"/>
                  <a:pt x="2094" y="59"/>
                  <a:pt x="2093" y="60"/>
                </a:cubicBezTo>
                <a:cubicBezTo>
                  <a:pt x="2092" y="60"/>
                  <a:pt x="2090" y="62"/>
                  <a:pt x="2089" y="62"/>
                </a:cubicBezTo>
                <a:cubicBezTo>
                  <a:pt x="2088" y="62"/>
                  <a:pt x="2085" y="60"/>
                  <a:pt x="2085" y="60"/>
                </a:cubicBezTo>
                <a:cubicBezTo>
                  <a:pt x="2085" y="59"/>
                  <a:pt x="2082" y="57"/>
                  <a:pt x="2081" y="57"/>
                </a:cubicBezTo>
                <a:cubicBezTo>
                  <a:pt x="2081" y="57"/>
                  <a:pt x="2078" y="59"/>
                  <a:pt x="2077" y="60"/>
                </a:cubicBezTo>
                <a:cubicBezTo>
                  <a:pt x="2077" y="60"/>
                  <a:pt x="2074" y="62"/>
                  <a:pt x="2073" y="62"/>
                </a:cubicBezTo>
                <a:cubicBezTo>
                  <a:pt x="2072" y="62"/>
                  <a:pt x="2070" y="60"/>
                  <a:pt x="2069" y="59"/>
                </a:cubicBezTo>
                <a:cubicBezTo>
                  <a:pt x="2069" y="59"/>
                  <a:pt x="2066" y="57"/>
                  <a:pt x="2066" y="57"/>
                </a:cubicBezTo>
                <a:cubicBezTo>
                  <a:pt x="2065" y="57"/>
                  <a:pt x="2062" y="59"/>
                  <a:pt x="2062" y="59"/>
                </a:cubicBezTo>
                <a:cubicBezTo>
                  <a:pt x="2061" y="59"/>
                  <a:pt x="2058" y="61"/>
                  <a:pt x="2057" y="61"/>
                </a:cubicBezTo>
                <a:cubicBezTo>
                  <a:pt x="2056" y="61"/>
                  <a:pt x="2055" y="59"/>
                  <a:pt x="2054" y="59"/>
                </a:cubicBezTo>
                <a:cubicBezTo>
                  <a:pt x="2053" y="59"/>
                  <a:pt x="2051" y="61"/>
                  <a:pt x="2050" y="61"/>
                </a:cubicBezTo>
                <a:cubicBezTo>
                  <a:pt x="2048" y="61"/>
                  <a:pt x="2047" y="59"/>
                  <a:pt x="2046" y="59"/>
                </a:cubicBezTo>
                <a:cubicBezTo>
                  <a:pt x="2045" y="59"/>
                  <a:pt x="2043" y="61"/>
                  <a:pt x="2042" y="61"/>
                </a:cubicBezTo>
                <a:cubicBezTo>
                  <a:pt x="2040" y="61"/>
                  <a:pt x="2039" y="59"/>
                  <a:pt x="2038" y="59"/>
                </a:cubicBezTo>
                <a:cubicBezTo>
                  <a:pt x="2037" y="58"/>
                  <a:pt x="2035" y="61"/>
                  <a:pt x="2034" y="61"/>
                </a:cubicBezTo>
                <a:cubicBezTo>
                  <a:pt x="2033" y="61"/>
                  <a:pt x="2031" y="58"/>
                  <a:pt x="2030" y="58"/>
                </a:cubicBezTo>
                <a:cubicBezTo>
                  <a:pt x="2029" y="58"/>
                  <a:pt x="2028" y="60"/>
                  <a:pt x="2026" y="60"/>
                </a:cubicBezTo>
                <a:cubicBezTo>
                  <a:pt x="2025" y="60"/>
                  <a:pt x="2024" y="58"/>
                  <a:pt x="2022" y="58"/>
                </a:cubicBezTo>
                <a:cubicBezTo>
                  <a:pt x="2021" y="58"/>
                  <a:pt x="2020" y="60"/>
                  <a:pt x="2018" y="60"/>
                </a:cubicBezTo>
                <a:cubicBezTo>
                  <a:pt x="2017" y="60"/>
                  <a:pt x="2016" y="58"/>
                  <a:pt x="2015" y="58"/>
                </a:cubicBezTo>
                <a:cubicBezTo>
                  <a:pt x="2013" y="58"/>
                  <a:pt x="2011" y="60"/>
                  <a:pt x="2010" y="60"/>
                </a:cubicBezTo>
                <a:cubicBezTo>
                  <a:pt x="2009" y="60"/>
                  <a:pt x="2008" y="58"/>
                  <a:pt x="2007" y="58"/>
                </a:cubicBezTo>
                <a:cubicBezTo>
                  <a:pt x="2005" y="58"/>
                  <a:pt x="2004" y="60"/>
                  <a:pt x="2003" y="60"/>
                </a:cubicBezTo>
                <a:cubicBezTo>
                  <a:pt x="2001" y="60"/>
                  <a:pt x="2000" y="58"/>
                  <a:pt x="1999" y="57"/>
                </a:cubicBezTo>
                <a:cubicBezTo>
                  <a:pt x="1998" y="57"/>
                  <a:pt x="1996" y="60"/>
                  <a:pt x="1995" y="60"/>
                </a:cubicBezTo>
                <a:cubicBezTo>
                  <a:pt x="1993" y="59"/>
                  <a:pt x="1992" y="57"/>
                  <a:pt x="1991" y="57"/>
                </a:cubicBezTo>
                <a:cubicBezTo>
                  <a:pt x="1990" y="57"/>
                  <a:pt x="1988" y="59"/>
                  <a:pt x="1987" y="59"/>
                </a:cubicBezTo>
                <a:cubicBezTo>
                  <a:pt x="1986" y="59"/>
                  <a:pt x="1984" y="57"/>
                  <a:pt x="1983" y="57"/>
                </a:cubicBezTo>
                <a:cubicBezTo>
                  <a:pt x="1982" y="57"/>
                  <a:pt x="1981" y="55"/>
                  <a:pt x="1979" y="55"/>
                </a:cubicBezTo>
                <a:cubicBezTo>
                  <a:pt x="1979" y="55"/>
                  <a:pt x="1976" y="53"/>
                  <a:pt x="1976" y="52"/>
                </a:cubicBezTo>
                <a:cubicBezTo>
                  <a:pt x="1976" y="52"/>
                  <a:pt x="1980" y="51"/>
                  <a:pt x="1980" y="50"/>
                </a:cubicBezTo>
                <a:cubicBezTo>
                  <a:pt x="1980" y="50"/>
                  <a:pt x="1976" y="49"/>
                  <a:pt x="1976" y="48"/>
                </a:cubicBezTo>
                <a:cubicBezTo>
                  <a:pt x="1976" y="48"/>
                  <a:pt x="1980" y="47"/>
                  <a:pt x="1980" y="46"/>
                </a:cubicBezTo>
                <a:cubicBezTo>
                  <a:pt x="1980" y="45"/>
                  <a:pt x="1977" y="45"/>
                  <a:pt x="1976" y="44"/>
                </a:cubicBezTo>
                <a:cubicBezTo>
                  <a:pt x="1976" y="45"/>
                  <a:pt x="1972" y="45"/>
                  <a:pt x="1972" y="46"/>
                </a:cubicBezTo>
                <a:cubicBezTo>
                  <a:pt x="1972" y="47"/>
                  <a:pt x="1976" y="47"/>
                  <a:pt x="1976" y="48"/>
                </a:cubicBezTo>
                <a:cubicBezTo>
                  <a:pt x="1976" y="49"/>
                  <a:pt x="1972" y="50"/>
                  <a:pt x="1972" y="50"/>
                </a:cubicBezTo>
                <a:cubicBezTo>
                  <a:pt x="1972" y="51"/>
                  <a:pt x="1976" y="52"/>
                  <a:pt x="1976" y="52"/>
                </a:cubicBezTo>
                <a:cubicBezTo>
                  <a:pt x="1975" y="53"/>
                  <a:pt x="1972" y="55"/>
                  <a:pt x="1972" y="55"/>
                </a:cubicBezTo>
                <a:cubicBezTo>
                  <a:pt x="1971" y="55"/>
                  <a:pt x="1968" y="52"/>
                  <a:pt x="1968" y="52"/>
                </a:cubicBezTo>
                <a:cubicBezTo>
                  <a:pt x="1967" y="52"/>
                  <a:pt x="1964" y="54"/>
                  <a:pt x="1964" y="54"/>
                </a:cubicBezTo>
                <a:cubicBezTo>
                  <a:pt x="1964" y="55"/>
                  <a:pt x="1967" y="57"/>
                  <a:pt x="1967" y="57"/>
                </a:cubicBezTo>
                <a:cubicBezTo>
                  <a:pt x="1967" y="57"/>
                  <a:pt x="1964" y="59"/>
                  <a:pt x="1963" y="59"/>
                </a:cubicBezTo>
                <a:cubicBezTo>
                  <a:pt x="1962" y="59"/>
                  <a:pt x="1961" y="56"/>
                  <a:pt x="1960" y="56"/>
                </a:cubicBezTo>
                <a:cubicBezTo>
                  <a:pt x="1959" y="56"/>
                  <a:pt x="1956" y="59"/>
                  <a:pt x="1956" y="58"/>
                </a:cubicBezTo>
                <a:cubicBezTo>
                  <a:pt x="1954" y="58"/>
                  <a:pt x="1953" y="57"/>
                  <a:pt x="1952" y="56"/>
                </a:cubicBezTo>
                <a:cubicBezTo>
                  <a:pt x="1951" y="56"/>
                  <a:pt x="1949" y="54"/>
                  <a:pt x="1948" y="54"/>
                </a:cubicBezTo>
                <a:cubicBezTo>
                  <a:pt x="1947" y="54"/>
                  <a:pt x="1945" y="56"/>
                  <a:pt x="1944" y="56"/>
                </a:cubicBezTo>
                <a:cubicBezTo>
                  <a:pt x="1943" y="56"/>
                  <a:pt x="1941" y="58"/>
                  <a:pt x="1940" y="58"/>
                </a:cubicBezTo>
                <a:cubicBezTo>
                  <a:pt x="1939" y="58"/>
                  <a:pt x="1937" y="56"/>
                  <a:pt x="1936" y="56"/>
                </a:cubicBezTo>
                <a:cubicBezTo>
                  <a:pt x="1935" y="56"/>
                  <a:pt x="1933" y="58"/>
                  <a:pt x="1932" y="58"/>
                </a:cubicBezTo>
                <a:cubicBezTo>
                  <a:pt x="1931" y="58"/>
                  <a:pt x="1930" y="56"/>
                  <a:pt x="1928" y="56"/>
                </a:cubicBezTo>
                <a:cubicBezTo>
                  <a:pt x="1927" y="56"/>
                  <a:pt x="1925" y="58"/>
                  <a:pt x="1924" y="58"/>
                </a:cubicBezTo>
                <a:cubicBezTo>
                  <a:pt x="1923" y="58"/>
                  <a:pt x="1922" y="55"/>
                  <a:pt x="1920" y="55"/>
                </a:cubicBezTo>
                <a:cubicBezTo>
                  <a:pt x="1919" y="55"/>
                  <a:pt x="1918" y="57"/>
                  <a:pt x="1916" y="57"/>
                </a:cubicBezTo>
                <a:cubicBezTo>
                  <a:pt x="1915" y="57"/>
                  <a:pt x="1914" y="55"/>
                  <a:pt x="1913" y="55"/>
                </a:cubicBezTo>
                <a:cubicBezTo>
                  <a:pt x="1911" y="55"/>
                  <a:pt x="1910" y="57"/>
                  <a:pt x="1908" y="57"/>
                </a:cubicBezTo>
                <a:cubicBezTo>
                  <a:pt x="1907" y="57"/>
                  <a:pt x="1906" y="55"/>
                  <a:pt x="1905" y="55"/>
                </a:cubicBezTo>
                <a:cubicBezTo>
                  <a:pt x="1904" y="55"/>
                  <a:pt x="1902" y="57"/>
                  <a:pt x="1901" y="57"/>
                </a:cubicBezTo>
                <a:cubicBezTo>
                  <a:pt x="1900" y="57"/>
                  <a:pt x="1897" y="55"/>
                  <a:pt x="1897" y="55"/>
                </a:cubicBezTo>
                <a:cubicBezTo>
                  <a:pt x="1897" y="54"/>
                  <a:pt x="1901" y="53"/>
                  <a:pt x="1901" y="53"/>
                </a:cubicBezTo>
                <a:cubicBezTo>
                  <a:pt x="1901" y="53"/>
                  <a:pt x="1898" y="50"/>
                  <a:pt x="1897" y="50"/>
                </a:cubicBezTo>
                <a:cubicBezTo>
                  <a:pt x="1897" y="50"/>
                  <a:pt x="1893" y="52"/>
                  <a:pt x="1893" y="52"/>
                </a:cubicBezTo>
                <a:cubicBezTo>
                  <a:pt x="1893" y="53"/>
                  <a:pt x="1897" y="55"/>
                  <a:pt x="1897" y="55"/>
                </a:cubicBezTo>
                <a:cubicBezTo>
                  <a:pt x="1897" y="55"/>
                  <a:pt x="1893" y="57"/>
                  <a:pt x="1893" y="57"/>
                </a:cubicBezTo>
                <a:cubicBezTo>
                  <a:pt x="1892" y="57"/>
                  <a:pt x="1890" y="54"/>
                  <a:pt x="1889" y="55"/>
                </a:cubicBezTo>
                <a:cubicBezTo>
                  <a:pt x="1888" y="55"/>
                  <a:pt x="1886" y="56"/>
                  <a:pt x="1885" y="57"/>
                </a:cubicBezTo>
                <a:cubicBezTo>
                  <a:pt x="1884" y="57"/>
                  <a:pt x="1882" y="59"/>
                  <a:pt x="1881" y="59"/>
                </a:cubicBezTo>
                <a:cubicBezTo>
                  <a:pt x="1880" y="59"/>
                  <a:pt x="1877" y="57"/>
                  <a:pt x="1877" y="56"/>
                </a:cubicBezTo>
                <a:cubicBezTo>
                  <a:pt x="1876" y="56"/>
                  <a:pt x="1874" y="54"/>
                  <a:pt x="1873" y="54"/>
                </a:cubicBezTo>
                <a:cubicBezTo>
                  <a:pt x="1873" y="54"/>
                  <a:pt x="1870" y="56"/>
                  <a:pt x="1869" y="56"/>
                </a:cubicBezTo>
                <a:cubicBezTo>
                  <a:pt x="1868" y="57"/>
                  <a:pt x="1866" y="58"/>
                  <a:pt x="1865" y="58"/>
                </a:cubicBezTo>
                <a:cubicBezTo>
                  <a:pt x="1864" y="58"/>
                  <a:pt x="1862" y="56"/>
                  <a:pt x="1861" y="56"/>
                </a:cubicBezTo>
                <a:cubicBezTo>
                  <a:pt x="1860" y="56"/>
                  <a:pt x="1858" y="58"/>
                  <a:pt x="1857" y="58"/>
                </a:cubicBezTo>
                <a:cubicBezTo>
                  <a:pt x="1856" y="58"/>
                  <a:pt x="1854" y="56"/>
                  <a:pt x="1854" y="56"/>
                </a:cubicBezTo>
                <a:cubicBezTo>
                  <a:pt x="1853" y="56"/>
                  <a:pt x="1850" y="54"/>
                  <a:pt x="1850" y="54"/>
                </a:cubicBezTo>
                <a:cubicBezTo>
                  <a:pt x="1849" y="54"/>
                  <a:pt x="1846" y="56"/>
                  <a:pt x="1846" y="56"/>
                </a:cubicBezTo>
                <a:cubicBezTo>
                  <a:pt x="1844" y="55"/>
                  <a:pt x="1843" y="54"/>
                  <a:pt x="1842" y="53"/>
                </a:cubicBezTo>
                <a:cubicBezTo>
                  <a:pt x="1841" y="53"/>
                  <a:pt x="1839" y="51"/>
                  <a:pt x="1838" y="51"/>
                </a:cubicBezTo>
                <a:cubicBezTo>
                  <a:pt x="1838" y="51"/>
                  <a:pt x="1834" y="53"/>
                  <a:pt x="1834" y="53"/>
                </a:cubicBezTo>
                <a:cubicBezTo>
                  <a:pt x="1834" y="53"/>
                  <a:pt x="1838" y="55"/>
                  <a:pt x="1838" y="55"/>
                </a:cubicBezTo>
                <a:cubicBezTo>
                  <a:pt x="1837" y="56"/>
                  <a:pt x="1835" y="57"/>
                  <a:pt x="1834" y="57"/>
                </a:cubicBezTo>
                <a:cubicBezTo>
                  <a:pt x="1833" y="57"/>
                  <a:pt x="1831" y="55"/>
                  <a:pt x="1830" y="55"/>
                </a:cubicBezTo>
                <a:cubicBezTo>
                  <a:pt x="1829" y="55"/>
                  <a:pt x="1827" y="57"/>
                  <a:pt x="1826" y="57"/>
                </a:cubicBezTo>
                <a:cubicBezTo>
                  <a:pt x="1825" y="57"/>
                  <a:pt x="1823" y="56"/>
                  <a:pt x="1822" y="55"/>
                </a:cubicBezTo>
                <a:cubicBezTo>
                  <a:pt x="1822" y="55"/>
                  <a:pt x="1819" y="53"/>
                  <a:pt x="1818" y="53"/>
                </a:cubicBezTo>
                <a:cubicBezTo>
                  <a:pt x="1818" y="53"/>
                  <a:pt x="1815" y="54"/>
                  <a:pt x="1814" y="55"/>
                </a:cubicBezTo>
                <a:cubicBezTo>
                  <a:pt x="1814" y="55"/>
                  <a:pt x="1811" y="57"/>
                  <a:pt x="1810" y="57"/>
                </a:cubicBezTo>
                <a:cubicBezTo>
                  <a:pt x="1809" y="57"/>
                  <a:pt x="1807" y="54"/>
                  <a:pt x="1806" y="55"/>
                </a:cubicBezTo>
                <a:cubicBezTo>
                  <a:pt x="1805" y="55"/>
                  <a:pt x="1804" y="57"/>
                  <a:pt x="1802" y="57"/>
                </a:cubicBezTo>
                <a:cubicBezTo>
                  <a:pt x="1801" y="57"/>
                  <a:pt x="1800" y="54"/>
                  <a:pt x="1799" y="54"/>
                </a:cubicBezTo>
                <a:cubicBezTo>
                  <a:pt x="1798" y="54"/>
                  <a:pt x="1795" y="57"/>
                  <a:pt x="1795" y="56"/>
                </a:cubicBezTo>
                <a:cubicBezTo>
                  <a:pt x="1794" y="56"/>
                  <a:pt x="1791" y="54"/>
                  <a:pt x="1791" y="54"/>
                </a:cubicBezTo>
                <a:cubicBezTo>
                  <a:pt x="1791" y="54"/>
                  <a:pt x="1795" y="53"/>
                  <a:pt x="1795" y="52"/>
                </a:cubicBezTo>
                <a:cubicBezTo>
                  <a:pt x="1795" y="52"/>
                  <a:pt x="1791" y="50"/>
                  <a:pt x="1791" y="50"/>
                </a:cubicBezTo>
                <a:cubicBezTo>
                  <a:pt x="1791" y="50"/>
                  <a:pt x="1787" y="52"/>
                  <a:pt x="1787" y="52"/>
                </a:cubicBezTo>
                <a:cubicBezTo>
                  <a:pt x="1787" y="52"/>
                  <a:pt x="1788" y="53"/>
                  <a:pt x="1789" y="53"/>
                </a:cubicBezTo>
                <a:cubicBezTo>
                  <a:pt x="1790" y="54"/>
                  <a:pt x="1791" y="54"/>
                  <a:pt x="1791" y="54"/>
                </a:cubicBezTo>
                <a:cubicBezTo>
                  <a:pt x="1790" y="54"/>
                  <a:pt x="1788" y="56"/>
                  <a:pt x="1787" y="56"/>
                </a:cubicBezTo>
                <a:cubicBezTo>
                  <a:pt x="1785" y="56"/>
                  <a:pt x="1784" y="54"/>
                  <a:pt x="1783" y="54"/>
                </a:cubicBezTo>
                <a:cubicBezTo>
                  <a:pt x="1782" y="54"/>
                  <a:pt x="1780" y="56"/>
                  <a:pt x="1779" y="56"/>
                </a:cubicBezTo>
                <a:cubicBezTo>
                  <a:pt x="1778" y="56"/>
                  <a:pt x="1776" y="54"/>
                  <a:pt x="1775" y="54"/>
                </a:cubicBezTo>
                <a:cubicBezTo>
                  <a:pt x="1774" y="54"/>
                  <a:pt x="1772" y="56"/>
                  <a:pt x="1771" y="56"/>
                </a:cubicBezTo>
                <a:cubicBezTo>
                  <a:pt x="1770" y="56"/>
                  <a:pt x="1768" y="53"/>
                  <a:pt x="1767" y="54"/>
                </a:cubicBezTo>
                <a:cubicBezTo>
                  <a:pt x="1766" y="54"/>
                  <a:pt x="1764" y="55"/>
                  <a:pt x="1763" y="56"/>
                </a:cubicBezTo>
                <a:cubicBezTo>
                  <a:pt x="1763" y="56"/>
                  <a:pt x="1760" y="58"/>
                  <a:pt x="1759" y="58"/>
                </a:cubicBezTo>
                <a:cubicBezTo>
                  <a:pt x="1758" y="58"/>
                  <a:pt x="1757" y="55"/>
                  <a:pt x="1755" y="55"/>
                </a:cubicBezTo>
                <a:cubicBezTo>
                  <a:pt x="1754" y="55"/>
                  <a:pt x="1752" y="58"/>
                  <a:pt x="1751" y="57"/>
                </a:cubicBezTo>
                <a:cubicBezTo>
                  <a:pt x="1750" y="57"/>
                  <a:pt x="1748" y="56"/>
                  <a:pt x="1747" y="55"/>
                </a:cubicBezTo>
                <a:cubicBezTo>
                  <a:pt x="1747" y="55"/>
                  <a:pt x="1744" y="53"/>
                  <a:pt x="1744" y="53"/>
                </a:cubicBezTo>
                <a:cubicBezTo>
                  <a:pt x="1743" y="53"/>
                  <a:pt x="1740" y="55"/>
                  <a:pt x="1740" y="55"/>
                </a:cubicBezTo>
                <a:cubicBezTo>
                  <a:pt x="1739" y="55"/>
                  <a:pt x="1736" y="57"/>
                  <a:pt x="1736" y="57"/>
                </a:cubicBezTo>
                <a:cubicBezTo>
                  <a:pt x="1734" y="57"/>
                  <a:pt x="1733" y="55"/>
                  <a:pt x="1732" y="55"/>
                </a:cubicBezTo>
                <a:cubicBezTo>
                  <a:pt x="1731" y="55"/>
                  <a:pt x="1729" y="57"/>
                  <a:pt x="1728" y="57"/>
                </a:cubicBezTo>
                <a:cubicBezTo>
                  <a:pt x="1726" y="57"/>
                  <a:pt x="1725" y="55"/>
                  <a:pt x="1724" y="55"/>
                </a:cubicBezTo>
                <a:cubicBezTo>
                  <a:pt x="1723" y="54"/>
                  <a:pt x="1721" y="57"/>
                  <a:pt x="1720" y="57"/>
                </a:cubicBezTo>
                <a:cubicBezTo>
                  <a:pt x="1719" y="57"/>
                  <a:pt x="1717" y="54"/>
                  <a:pt x="1716" y="54"/>
                </a:cubicBezTo>
                <a:cubicBezTo>
                  <a:pt x="1715" y="54"/>
                  <a:pt x="1713" y="56"/>
                  <a:pt x="1712" y="56"/>
                </a:cubicBezTo>
                <a:cubicBezTo>
                  <a:pt x="1711" y="56"/>
                  <a:pt x="1710" y="54"/>
                  <a:pt x="1708" y="54"/>
                </a:cubicBezTo>
                <a:cubicBezTo>
                  <a:pt x="1707" y="54"/>
                  <a:pt x="1705" y="56"/>
                  <a:pt x="1704" y="56"/>
                </a:cubicBezTo>
                <a:cubicBezTo>
                  <a:pt x="1703" y="56"/>
                  <a:pt x="1702" y="54"/>
                  <a:pt x="1700" y="54"/>
                </a:cubicBezTo>
                <a:cubicBezTo>
                  <a:pt x="1699" y="54"/>
                  <a:pt x="1698" y="56"/>
                  <a:pt x="1696" y="56"/>
                </a:cubicBezTo>
                <a:cubicBezTo>
                  <a:pt x="1695" y="56"/>
                  <a:pt x="1694" y="54"/>
                  <a:pt x="1693" y="54"/>
                </a:cubicBezTo>
                <a:cubicBezTo>
                  <a:pt x="1691" y="54"/>
                  <a:pt x="1690" y="56"/>
                  <a:pt x="1688" y="56"/>
                </a:cubicBezTo>
                <a:cubicBezTo>
                  <a:pt x="1687" y="56"/>
                  <a:pt x="1686" y="54"/>
                  <a:pt x="1685" y="54"/>
                </a:cubicBezTo>
                <a:cubicBezTo>
                  <a:pt x="1683" y="53"/>
                  <a:pt x="1682" y="56"/>
                  <a:pt x="1681" y="56"/>
                </a:cubicBezTo>
                <a:cubicBezTo>
                  <a:pt x="1679" y="56"/>
                  <a:pt x="1678" y="53"/>
                  <a:pt x="1677" y="53"/>
                </a:cubicBezTo>
                <a:cubicBezTo>
                  <a:pt x="1676" y="53"/>
                  <a:pt x="1674" y="55"/>
                  <a:pt x="1673" y="55"/>
                </a:cubicBezTo>
                <a:cubicBezTo>
                  <a:pt x="1671" y="55"/>
                  <a:pt x="1670" y="53"/>
                  <a:pt x="1669" y="53"/>
                </a:cubicBezTo>
                <a:cubicBezTo>
                  <a:pt x="1668" y="53"/>
                  <a:pt x="1666" y="55"/>
                  <a:pt x="1665" y="55"/>
                </a:cubicBezTo>
                <a:cubicBezTo>
                  <a:pt x="1665" y="55"/>
                  <a:pt x="1661" y="53"/>
                  <a:pt x="1661" y="53"/>
                </a:cubicBezTo>
                <a:cubicBezTo>
                  <a:pt x="1661" y="52"/>
                  <a:pt x="1665" y="51"/>
                  <a:pt x="1665" y="51"/>
                </a:cubicBezTo>
                <a:cubicBezTo>
                  <a:pt x="1665" y="51"/>
                  <a:pt x="1662" y="49"/>
                  <a:pt x="1662" y="49"/>
                </a:cubicBezTo>
                <a:cubicBezTo>
                  <a:pt x="1661" y="49"/>
                  <a:pt x="1657" y="50"/>
                  <a:pt x="1657" y="51"/>
                </a:cubicBezTo>
                <a:cubicBezTo>
                  <a:pt x="1657" y="51"/>
                  <a:pt x="1661" y="53"/>
                  <a:pt x="1661" y="53"/>
                </a:cubicBezTo>
                <a:cubicBezTo>
                  <a:pt x="1661" y="53"/>
                  <a:pt x="1658" y="55"/>
                  <a:pt x="1657" y="55"/>
                </a:cubicBezTo>
                <a:cubicBezTo>
                  <a:pt x="1656" y="55"/>
                  <a:pt x="1654" y="53"/>
                  <a:pt x="1653" y="53"/>
                </a:cubicBezTo>
                <a:cubicBezTo>
                  <a:pt x="1652" y="53"/>
                  <a:pt x="1650" y="54"/>
                  <a:pt x="1649" y="55"/>
                </a:cubicBezTo>
                <a:cubicBezTo>
                  <a:pt x="1648" y="55"/>
                  <a:pt x="1646" y="57"/>
                  <a:pt x="1645" y="57"/>
                </a:cubicBezTo>
                <a:cubicBezTo>
                  <a:pt x="1645" y="57"/>
                  <a:pt x="1642" y="55"/>
                  <a:pt x="1641" y="55"/>
                </a:cubicBezTo>
                <a:cubicBezTo>
                  <a:pt x="1641" y="54"/>
                  <a:pt x="1638" y="52"/>
                  <a:pt x="1638" y="52"/>
                </a:cubicBezTo>
                <a:cubicBezTo>
                  <a:pt x="1637" y="52"/>
                  <a:pt x="1634" y="54"/>
                  <a:pt x="1634" y="54"/>
                </a:cubicBezTo>
                <a:cubicBezTo>
                  <a:pt x="1633" y="55"/>
                  <a:pt x="1630" y="56"/>
                  <a:pt x="1629" y="56"/>
                </a:cubicBezTo>
                <a:cubicBezTo>
                  <a:pt x="1628" y="57"/>
                  <a:pt x="1627" y="54"/>
                  <a:pt x="1626" y="54"/>
                </a:cubicBezTo>
                <a:cubicBezTo>
                  <a:pt x="1625" y="54"/>
                  <a:pt x="1623" y="56"/>
                  <a:pt x="1622" y="56"/>
                </a:cubicBezTo>
                <a:cubicBezTo>
                  <a:pt x="1620" y="56"/>
                  <a:pt x="1619" y="54"/>
                  <a:pt x="1618" y="54"/>
                </a:cubicBezTo>
                <a:cubicBezTo>
                  <a:pt x="1617" y="54"/>
                  <a:pt x="1615" y="56"/>
                  <a:pt x="1614" y="56"/>
                </a:cubicBezTo>
                <a:cubicBezTo>
                  <a:pt x="1612" y="56"/>
                  <a:pt x="1611" y="54"/>
                  <a:pt x="1610" y="54"/>
                </a:cubicBezTo>
                <a:cubicBezTo>
                  <a:pt x="1609" y="54"/>
                  <a:pt x="1607" y="56"/>
                  <a:pt x="1606" y="56"/>
                </a:cubicBezTo>
                <a:cubicBezTo>
                  <a:pt x="1605" y="56"/>
                  <a:pt x="1603" y="53"/>
                  <a:pt x="1602" y="54"/>
                </a:cubicBezTo>
                <a:cubicBezTo>
                  <a:pt x="1601" y="54"/>
                  <a:pt x="1599" y="56"/>
                  <a:pt x="1598" y="56"/>
                </a:cubicBezTo>
                <a:cubicBezTo>
                  <a:pt x="1597" y="56"/>
                  <a:pt x="1596" y="53"/>
                  <a:pt x="1594" y="53"/>
                </a:cubicBezTo>
                <a:cubicBezTo>
                  <a:pt x="1593" y="53"/>
                  <a:pt x="1591" y="55"/>
                  <a:pt x="1590" y="55"/>
                </a:cubicBezTo>
                <a:cubicBezTo>
                  <a:pt x="1589" y="55"/>
                  <a:pt x="1587" y="53"/>
                  <a:pt x="1586" y="53"/>
                </a:cubicBezTo>
                <a:cubicBezTo>
                  <a:pt x="1586" y="53"/>
                  <a:pt x="1584" y="51"/>
                  <a:pt x="1583" y="51"/>
                </a:cubicBezTo>
                <a:cubicBezTo>
                  <a:pt x="1582" y="51"/>
                  <a:pt x="1579" y="53"/>
                  <a:pt x="1579" y="53"/>
                </a:cubicBezTo>
                <a:cubicBezTo>
                  <a:pt x="1578" y="53"/>
                  <a:pt x="1575" y="55"/>
                  <a:pt x="1575" y="55"/>
                </a:cubicBezTo>
                <a:cubicBezTo>
                  <a:pt x="1574" y="55"/>
                  <a:pt x="1571" y="53"/>
                  <a:pt x="1571" y="53"/>
                </a:cubicBezTo>
                <a:cubicBezTo>
                  <a:pt x="1571" y="53"/>
                  <a:pt x="1575" y="51"/>
                  <a:pt x="1575" y="51"/>
                </a:cubicBezTo>
                <a:cubicBezTo>
                  <a:pt x="1574" y="51"/>
                  <a:pt x="1572" y="48"/>
                  <a:pt x="1571" y="48"/>
                </a:cubicBezTo>
                <a:cubicBezTo>
                  <a:pt x="1571" y="48"/>
                  <a:pt x="1567" y="50"/>
                  <a:pt x="1567" y="50"/>
                </a:cubicBezTo>
                <a:cubicBezTo>
                  <a:pt x="1567" y="51"/>
                  <a:pt x="1571" y="53"/>
                  <a:pt x="1571" y="53"/>
                </a:cubicBezTo>
                <a:cubicBezTo>
                  <a:pt x="1570" y="53"/>
                  <a:pt x="1568" y="55"/>
                  <a:pt x="1567" y="55"/>
                </a:cubicBezTo>
                <a:cubicBezTo>
                  <a:pt x="1566" y="55"/>
                  <a:pt x="1564" y="52"/>
                  <a:pt x="1563" y="52"/>
                </a:cubicBezTo>
                <a:cubicBezTo>
                  <a:pt x="1562" y="53"/>
                  <a:pt x="1560" y="55"/>
                  <a:pt x="1559" y="55"/>
                </a:cubicBezTo>
                <a:cubicBezTo>
                  <a:pt x="1558" y="55"/>
                  <a:pt x="1556" y="52"/>
                  <a:pt x="1555" y="52"/>
                </a:cubicBezTo>
                <a:cubicBezTo>
                  <a:pt x="1554" y="52"/>
                  <a:pt x="1552" y="54"/>
                  <a:pt x="1551" y="54"/>
                </a:cubicBezTo>
                <a:cubicBezTo>
                  <a:pt x="1550" y="54"/>
                  <a:pt x="1549" y="52"/>
                  <a:pt x="1547" y="52"/>
                </a:cubicBezTo>
                <a:cubicBezTo>
                  <a:pt x="1546" y="52"/>
                  <a:pt x="1545" y="54"/>
                  <a:pt x="1543" y="54"/>
                </a:cubicBezTo>
                <a:cubicBezTo>
                  <a:pt x="1543" y="54"/>
                  <a:pt x="1539" y="52"/>
                  <a:pt x="1539" y="52"/>
                </a:cubicBezTo>
                <a:cubicBezTo>
                  <a:pt x="1539" y="52"/>
                  <a:pt x="1543" y="50"/>
                  <a:pt x="1544" y="50"/>
                </a:cubicBezTo>
                <a:cubicBezTo>
                  <a:pt x="1544" y="50"/>
                  <a:pt x="1547" y="52"/>
                  <a:pt x="1547" y="52"/>
                </a:cubicBezTo>
                <a:cubicBezTo>
                  <a:pt x="1548" y="52"/>
                  <a:pt x="1551" y="50"/>
                  <a:pt x="1551" y="50"/>
                </a:cubicBezTo>
                <a:cubicBezTo>
                  <a:pt x="1552" y="50"/>
                  <a:pt x="1555" y="48"/>
                  <a:pt x="1555" y="48"/>
                </a:cubicBezTo>
                <a:cubicBezTo>
                  <a:pt x="1556" y="47"/>
                  <a:pt x="1551" y="46"/>
                  <a:pt x="1552" y="46"/>
                </a:cubicBezTo>
                <a:cubicBezTo>
                  <a:pt x="1552" y="45"/>
                  <a:pt x="1556" y="44"/>
                  <a:pt x="1556" y="44"/>
                </a:cubicBezTo>
                <a:cubicBezTo>
                  <a:pt x="1556" y="43"/>
                  <a:pt x="1552" y="42"/>
                  <a:pt x="1552" y="41"/>
                </a:cubicBezTo>
                <a:cubicBezTo>
                  <a:pt x="1551" y="42"/>
                  <a:pt x="1549" y="43"/>
                  <a:pt x="1548" y="43"/>
                </a:cubicBezTo>
                <a:cubicBezTo>
                  <a:pt x="1547" y="44"/>
                  <a:pt x="1545" y="45"/>
                  <a:pt x="1544" y="45"/>
                </a:cubicBezTo>
                <a:cubicBezTo>
                  <a:pt x="1543" y="45"/>
                  <a:pt x="1541" y="43"/>
                  <a:pt x="1540" y="43"/>
                </a:cubicBezTo>
                <a:cubicBezTo>
                  <a:pt x="1539" y="44"/>
                  <a:pt x="1537" y="45"/>
                  <a:pt x="1536" y="45"/>
                </a:cubicBezTo>
                <a:cubicBezTo>
                  <a:pt x="1535" y="46"/>
                  <a:pt x="1533" y="47"/>
                  <a:pt x="1532" y="47"/>
                </a:cubicBezTo>
                <a:cubicBezTo>
                  <a:pt x="1531" y="48"/>
                  <a:pt x="1528" y="49"/>
                  <a:pt x="1528" y="49"/>
                </a:cubicBezTo>
                <a:cubicBezTo>
                  <a:pt x="1528" y="50"/>
                  <a:pt x="1532" y="52"/>
                  <a:pt x="1532" y="52"/>
                </a:cubicBezTo>
                <a:cubicBezTo>
                  <a:pt x="1531" y="52"/>
                  <a:pt x="1529" y="54"/>
                  <a:pt x="1527" y="54"/>
                </a:cubicBezTo>
                <a:cubicBezTo>
                  <a:pt x="1526" y="54"/>
                  <a:pt x="1525" y="51"/>
                  <a:pt x="1524" y="51"/>
                </a:cubicBezTo>
                <a:cubicBezTo>
                  <a:pt x="1522" y="51"/>
                  <a:pt x="1521" y="54"/>
                  <a:pt x="1520" y="54"/>
                </a:cubicBezTo>
                <a:cubicBezTo>
                  <a:pt x="1518" y="53"/>
                  <a:pt x="1517" y="51"/>
                  <a:pt x="1516" y="51"/>
                </a:cubicBezTo>
                <a:cubicBezTo>
                  <a:pt x="1515" y="51"/>
                  <a:pt x="1513" y="53"/>
                  <a:pt x="1512" y="53"/>
                </a:cubicBezTo>
                <a:cubicBezTo>
                  <a:pt x="1511" y="53"/>
                  <a:pt x="1509" y="51"/>
                  <a:pt x="1508" y="51"/>
                </a:cubicBezTo>
                <a:cubicBezTo>
                  <a:pt x="1507" y="51"/>
                  <a:pt x="1505" y="53"/>
                  <a:pt x="1504" y="53"/>
                </a:cubicBezTo>
                <a:cubicBezTo>
                  <a:pt x="1503" y="53"/>
                  <a:pt x="1500" y="55"/>
                  <a:pt x="1500" y="55"/>
                </a:cubicBezTo>
                <a:cubicBezTo>
                  <a:pt x="1499" y="55"/>
                  <a:pt x="1497" y="53"/>
                  <a:pt x="1496" y="53"/>
                </a:cubicBezTo>
                <a:cubicBezTo>
                  <a:pt x="1496" y="53"/>
                  <a:pt x="1493" y="51"/>
                  <a:pt x="1492" y="51"/>
                </a:cubicBezTo>
                <a:cubicBezTo>
                  <a:pt x="1491" y="51"/>
                  <a:pt x="1490" y="53"/>
                  <a:pt x="1488" y="53"/>
                </a:cubicBezTo>
                <a:cubicBezTo>
                  <a:pt x="1487" y="53"/>
                  <a:pt x="1486" y="50"/>
                  <a:pt x="1485" y="50"/>
                </a:cubicBezTo>
                <a:cubicBezTo>
                  <a:pt x="1483" y="51"/>
                  <a:pt x="1482" y="52"/>
                  <a:pt x="1480" y="52"/>
                </a:cubicBezTo>
                <a:cubicBezTo>
                  <a:pt x="1479" y="53"/>
                  <a:pt x="1478" y="55"/>
                  <a:pt x="1476" y="55"/>
                </a:cubicBezTo>
                <a:cubicBezTo>
                  <a:pt x="1475" y="55"/>
                  <a:pt x="1474" y="52"/>
                  <a:pt x="1473" y="52"/>
                </a:cubicBezTo>
                <a:cubicBezTo>
                  <a:pt x="1471" y="52"/>
                  <a:pt x="1470" y="54"/>
                  <a:pt x="1468" y="54"/>
                </a:cubicBezTo>
                <a:cubicBezTo>
                  <a:pt x="1467" y="54"/>
                  <a:pt x="1466" y="52"/>
                  <a:pt x="1465" y="52"/>
                </a:cubicBezTo>
                <a:cubicBezTo>
                  <a:pt x="1464" y="52"/>
                  <a:pt x="1462" y="54"/>
                  <a:pt x="1461" y="54"/>
                </a:cubicBezTo>
                <a:cubicBezTo>
                  <a:pt x="1459" y="54"/>
                  <a:pt x="1458" y="52"/>
                  <a:pt x="1457" y="52"/>
                </a:cubicBezTo>
                <a:cubicBezTo>
                  <a:pt x="1456" y="52"/>
                  <a:pt x="1454" y="50"/>
                  <a:pt x="1453" y="50"/>
                </a:cubicBezTo>
                <a:cubicBezTo>
                  <a:pt x="1452" y="50"/>
                  <a:pt x="1450" y="52"/>
                  <a:pt x="1449" y="52"/>
                </a:cubicBezTo>
                <a:cubicBezTo>
                  <a:pt x="1448" y="52"/>
                  <a:pt x="1446" y="54"/>
                  <a:pt x="1445" y="54"/>
                </a:cubicBezTo>
                <a:cubicBezTo>
                  <a:pt x="1444" y="54"/>
                  <a:pt x="1442" y="51"/>
                  <a:pt x="1441" y="51"/>
                </a:cubicBezTo>
                <a:cubicBezTo>
                  <a:pt x="1440" y="52"/>
                  <a:pt x="1438" y="54"/>
                  <a:pt x="1437" y="54"/>
                </a:cubicBezTo>
                <a:cubicBezTo>
                  <a:pt x="1436" y="53"/>
                  <a:pt x="1434" y="51"/>
                  <a:pt x="1433" y="51"/>
                </a:cubicBezTo>
                <a:cubicBezTo>
                  <a:pt x="1432" y="51"/>
                  <a:pt x="1430" y="53"/>
                  <a:pt x="1429" y="53"/>
                </a:cubicBezTo>
                <a:cubicBezTo>
                  <a:pt x="1429" y="53"/>
                  <a:pt x="1425" y="51"/>
                  <a:pt x="1426" y="51"/>
                </a:cubicBezTo>
                <a:cubicBezTo>
                  <a:pt x="1426" y="51"/>
                  <a:pt x="1429" y="49"/>
                  <a:pt x="1430" y="49"/>
                </a:cubicBezTo>
                <a:cubicBezTo>
                  <a:pt x="1428" y="49"/>
                  <a:pt x="1427" y="47"/>
                  <a:pt x="1426" y="47"/>
                </a:cubicBezTo>
                <a:cubicBezTo>
                  <a:pt x="1426" y="47"/>
                  <a:pt x="1422" y="49"/>
                  <a:pt x="1422" y="49"/>
                </a:cubicBezTo>
                <a:cubicBezTo>
                  <a:pt x="1422" y="49"/>
                  <a:pt x="1426" y="51"/>
                  <a:pt x="1426" y="51"/>
                </a:cubicBezTo>
                <a:cubicBezTo>
                  <a:pt x="1425" y="51"/>
                  <a:pt x="1422" y="53"/>
                  <a:pt x="1421" y="53"/>
                </a:cubicBezTo>
                <a:cubicBezTo>
                  <a:pt x="1420" y="53"/>
                  <a:pt x="1419" y="51"/>
                  <a:pt x="1418" y="51"/>
                </a:cubicBezTo>
                <a:cubicBezTo>
                  <a:pt x="1416" y="51"/>
                  <a:pt x="1415" y="53"/>
                  <a:pt x="1414" y="53"/>
                </a:cubicBezTo>
                <a:cubicBezTo>
                  <a:pt x="1412" y="53"/>
                  <a:pt x="1411" y="51"/>
                  <a:pt x="1410" y="51"/>
                </a:cubicBezTo>
                <a:cubicBezTo>
                  <a:pt x="1409" y="51"/>
                  <a:pt x="1406" y="53"/>
                  <a:pt x="1406" y="53"/>
                </a:cubicBezTo>
                <a:cubicBezTo>
                  <a:pt x="1405" y="52"/>
                  <a:pt x="1402" y="51"/>
                  <a:pt x="1402" y="50"/>
                </a:cubicBezTo>
                <a:cubicBezTo>
                  <a:pt x="1402" y="50"/>
                  <a:pt x="1406" y="49"/>
                  <a:pt x="1406" y="48"/>
                </a:cubicBezTo>
                <a:cubicBezTo>
                  <a:pt x="1406" y="48"/>
                  <a:pt x="1403" y="46"/>
                  <a:pt x="1402" y="46"/>
                </a:cubicBezTo>
                <a:cubicBezTo>
                  <a:pt x="1402" y="46"/>
                  <a:pt x="1398" y="48"/>
                  <a:pt x="1398" y="48"/>
                </a:cubicBezTo>
                <a:cubicBezTo>
                  <a:pt x="1398" y="49"/>
                  <a:pt x="1402" y="50"/>
                  <a:pt x="1402" y="50"/>
                </a:cubicBezTo>
                <a:cubicBezTo>
                  <a:pt x="1401" y="51"/>
                  <a:pt x="1399" y="52"/>
                  <a:pt x="1398" y="52"/>
                </a:cubicBezTo>
                <a:cubicBezTo>
                  <a:pt x="1397" y="53"/>
                  <a:pt x="1395" y="54"/>
                  <a:pt x="1394" y="55"/>
                </a:cubicBezTo>
                <a:cubicBezTo>
                  <a:pt x="1393" y="55"/>
                  <a:pt x="1390" y="53"/>
                  <a:pt x="1390" y="52"/>
                </a:cubicBezTo>
                <a:cubicBezTo>
                  <a:pt x="1390" y="52"/>
                  <a:pt x="1387" y="50"/>
                  <a:pt x="1386" y="50"/>
                </a:cubicBezTo>
                <a:cubicBezTo>
                  <a:pt x="1386" y="50"/>
                  <a:pt x="1383" y="52"/>
                  <a:pt x="1382" y="52"/>
                </a:cubicBezTo>
                <a:cubicBezTo>
                  <a:pt x="1381" y="52"/>
                  <a:pt x="1379" y="50"/>
                  <a:pt x="1378" y="50"/>
                </a:cubicBezTo>
                <a:cubicBezTo>
                  <a:pt x="1378" y="50"/>
                  <a:pt x="1375" y="48"/>
                  <a:pt x="1375" y="48"/>
                </a:cubicBezTo>
                <a:cubicBezTo>
                  <a:pt x="1374" y="48"/>
                  <a:pt x="1371" y="49"/>
                  <a:pt x="1371" y="50"/>
                </a:cubicBezTo>
                <a:cubicBezTo>
                  <a:pt x="1371" y="50"/>
                  <a:pt x="1374" y="52"/>
                  <a:pt x="1374" y="52"/>
                </a:cubicBezTo>
                <a:cubicBezTo>
                  <a:pt x="1373" y="52"/>
                  <a:pt x="1371" y="54"/>
                  <a:pt x="1370" y="54"/>
                </a:cubicBezTo>
                <a:cubicBezTo>
                  <a:pt x="1369" y="54"/>
                  <a:pt x="1368" y="52"/>
                  <a:pt x="1366" y="52"/>
                </a:cubicBezTo>
                <a:cubicBezTo>
                  <a:pt x="1365" y="52"/>
                  <a:pt x="1364" y="54"/>
                  <a:pt x="1362" y="54"/>
                </a:cubicBezTo>
                <a:cubicBezTo>
                  <a:pt x="1361" y="54"/>
                  <a:pt x="1360" y="52"/>
                  <a:pt x="1359" y="51"/>
                </a:cubicBezTo>
                <a:cubicBezTo>
                  <a:pt x="1358" y="51"/>
                  <a:pt x="1356" y="54"/>
                  <a:pt x="1355" y="54"/>
                </a:cubicBezTo>
                <a:cubicBezTo>
                  <a:pt x="1354" y="54"/>
                  <a:pt x="1351" y="52"/>
                  <a:pt x="1351" y="51"/>
                </a:cubicBezTo>
                <a:cubicBezTo>
                  <a:pt x="1350" y="51"/>
                  <a:pt x="1348" y="49"/>
                  <a:pt x="1347" y="49"/>
                </a:cubicBezTo>
                <a:cubicBezTo>
                  <a:pt x="1346" y="49"/>
                  <a:pt x="1344" y="51"/>
                  <a:pt x="1343" y="51"/>
                </a:cubicBezTo>
                <a:cubicBezTo>
                  <a:pt x="1342" y="51"/>
                  <a:pt x="1340" y="53"/>
                  <a:pt x="1339" y="53"/>
                </a:cubicBezTo>
                <a:cubicBezTo>
                  <a:pt x="1338" y="53"/>
                  <a:pt x="1336" y="51"/>
                  <a:pt x="1335" y="51"/>
                </a:cubicBezTo>
                <a:cubicBezTo>
                  <a:pt x="1334" y="51"/>
                  <a:pt x="1332" y="53"/>
                  <a:pt x="1331" y="53"/>
                </a:cubicBezTo>
                <a:cubicBezTo>
                  <a:pt x="1330" y="53"/>
                  <a:pt x="1329" y="51"/>
                  <a:pt x="1327" y="51"/>
                </a:cubicBezTo>
                <a:cubicBezTo>
                  <a:pt x="1326" y="51"/>
                  <a:pt x="1324" y="53"/>
                  <a:pt x="1323" y="53"/>
                </a:cubicBezTo>
                <a:cubicBezTo>
                  <a:pt x="1322" y="53"/>
                  <a:pt x="1321" y="50"/>
                  <a:pt x="1319" y="50"/>
                </a:cubicBezTo>
                <a:cubicBezTo>
                  <a:pt x="1318" y="50"/>
                  <a:pt x="1317" y="53"/>
                  <a:pt x="1315" y="52"/>
                </a:cubicBezTo>
                <a:cubicBezTo>
                  <a:pt x="1314" y="52"/>
                  <a:pt x="1313" y="50"/>
                  <a:pt x="1312" y="50"/>
                </a:cubicBezTo>
                <a:cubicBezTo>
                  <a:pt x="1310" y="50"/>
                  <a:pt x="1309" y="52"/>
                  <a:pt x="1307" y="52"/>
                </a:cubicBezTo>
                <a:cubicBezTo>
                  <a:pt x="1306" y="52"/>
                  <a:pt x="1305" y="50"/>
                  <a:pt x="1304" y="50"/>
                </a:cubicBezTo>
                <a:cubicBezTo>
                  <a:pt x="1303" y="50"/>
                  <a:pt x="1301" y="52"/>
                  <a:pt x="1300" y="52"/>
                </a:cubicBezTo>
                <a:cubicBezTo>
                  <a:pt x="1299" y="52"/>
                  <a:pt x="1296" y="50"/>
                  <a:pt x="1296" y="50"/>
                </a:cubicBezTo>
                <a:cubicBezTo>
                  <a:pt x="1296" y="49"/>
                  <a:pt x="1300" y="48"/>
                  <a:pt x="1300" y="48"/>
                </a:cubicBezTo>
                <a:cubicBezTo>
                  <a:pt x="1300" y="48"/>
                  <a:pt x="1297" y="45"/>
                  <a:pt x="1296" y="45"/>
                </a:cubicBezTo>
                <a:cubicBezTo>
                  <a:pt x="1296" y="45"/>
                  <a:pt x="1292" y="47"/>
                  <a:pt x="1292" y="48"/>
                </a:cubicBezTo>
                <a:cubicBezTo>
                  <a:pt x="1292" y="48"/>
                  <a:pt x="1296" y="50"/>
                  <a:pt x="1296" y="50"/>
                </a:cubicBezTo>
                <a:cubicBezTo>
                  <a:pt x="1296" y="50"/>
                  <a:pt x="1292" y="52"/>
                  <a:pt x="1292" y="52"/>
                </a:cubicBezTo>
                <a:cubicBezTo>
                  <a:pt x="1291" y="52"/>
                  <a:pt x="1289" y="49"/>
                  <a:pt x="1288" y="50"/>
                </a:cubicBezTo>
                <a:cubicBezTo>
                  <a:pt x="1287" y="50"/>
                  <a:pt x="1285" y="51"/>
                  <a:pt x="1284" y="52"/>
                </a:cubicBezTo>
                <a:cubicBezTo>
                  <a:pt x="1283" y="52"/>
                  <a:pt x="1281" y="54"/>
                  <a:pt x="1280" y="54"/>
                </a:cubicBezTo>
                <a:cubicBezTo>
                  <a:pt x="1279" y="54"/>
                  <a:pt x="1276" y="52"/>
                  <a:pt x="1276" y="51"/>
                </a:cubicBezTo>
                <a:cubicBezTo>
                  <a:pt x="1275" y="51"/>
                  <a:pt x="1273" y="49"/>
                  <a:pt x="1272" y="49"/>
                </a:cubicBezTo>
                <a:cubicBezTo>
                  <a:pt x="1272" y="49"/>
                  <a:pt x="1269" y="51"/>
                  <a:pt x="1268" y="51"/>
                </a:cubicBezTo>
                <a:cubicBezTo>
                  <a:pt x="1267" y="52"/>
                  <a:pt x="1265" y="53"/>
                  <a:pt x="1264" y="53"/>
                </a:cubicBezTo>
                <a:cubicBezTo>
                  <a:pt x="1263" y="53"/>
                  <a:pt x="1261" y="51"/>
                  <a:pt x="1260" y="51"/>
                </a:cubicBezTo>
                <a:cubicBezTo>
                  <a:pt x="1259" y="51"/>
                  <a:pt x="1258" y="53"/>
                  <a:pt x="1256" y="53"/>
                </a:cubicBezTo>
                <a:cubicBezTo>
                  <a:pt x="1255" y="53"/>
                  <a:pt x="1254" y="51"/>
                  <a:pt x="1253" y="51"/>
                </a:cubicBezTo>
                <a:cubicBezTo>
                  <a:pt x="1252" y="51"/>
                  <a:pt x="1249" y="53"/>
                  <a:pt x="1248" y="53"/>
                </a:cubicBezTo>
                <a:cubicBezTo>
                  <a:pt x="1247" y="53"/>
                  <a:pt x="1246" y="51"/>
                  <a:pt x="1245" y="51"/>
                </a:cubicBezTo>
                <a:cubicBezTo>
                  <a:pt x="1244" y="50"/>
                  <a:pt x="1242" y="48"/>
                  <a:pt x="1241" y="48"/>
                </a:cubicBezTo>
                <a:cubicBezTo>
                  <a:pt x="1240" y="48"/>
                  <a:pt x="1237" y="50"/>
                  <a:pt x="1237" y="50"/>
                </a:cubicBezTo>
                <a:cubicBezTo>
                  <a:pt x="1236" y="51"/>
                  <a:pt x="1234" y="52"/>
                  <a:pt x="1233" y="52"/>
                </a:cubicBezTo>
                <a:cubicBezTo>
                  <a:pt x="1232" y="53"/>
                  <a:pt x="1230" y="50"/>
                  <a:pt x="1229" y="50"/>
                </a:cubicBezTo>
                <a:cubicBezTo>
                  <a:pt x="1228" y="50"/>
                  <a:pt x="1226" y="52"/>
                  <a:pt x="1225" y="52"/>
                </a:cubicBezTo>
                <a:cubicBezTo>
                  <a:pt x="1224" y="52"/>
                  <a:pt x="1223" y="50"/>
                  <a:pt x="1221" y="50"/>
                </a:cubicBezTo>
                <a:cubicBezTo>
                  <a:pt x="1220" y="50"/>
                  <a:pt x="1218" y="52"/>
                  <a:pt x="1217" y="52"/>
                </a:cubicBezTo>
                <a:cubicBezTo>
                  <a:pt x="1216" y="52"/>
                  <a:pt x="1215" y="50"/>
                  <a:pt x="1213" y="50"/>
                </a:cubicBezTo>
                <a:cubicBezTo>
                  <a:pt x="1212" y="50"/>
                  <a:pt x="1211" y="52"/>
                  <a:pt x="1209" y="52"/>
                </a:cubicBezTo>
                <a:cubicBezTo>
                  <a:pt x="1208" y="52"/>
                  <a:pt x="1207" y="50"/>
                  <a:pt x="1206" y="50"/>
                </a:cubicBezTo>
                <a:cubicBezTo>
                  <a:pt x="1204" y="50"/>
                  <a:pt x="1203" y="52"/>
                  <a:pt x="1201" y="52"/>
                </a:cubicBezTo>
                <a:cubicBezTo>
                  <a:pt x="1200" y="52"/>
                  <a:pt x="1199" y="49"/>
                  <a:pt x="1198" y="49"/>
                </a:cubicBezTo>
                <a:cubicBezTo>
                  <a:pt x="1196" y="49"/>
                  <a:pt x="1195" y="51"/>
                  <a:pt x="1194" y="51"/>
                </a:cubicBezTo>
                <a:cubicBezTo>
                  <a:pt x="1192" y="51"/>
                  <a:pt x="1191" y="49"/>
                  <a:pt x="1190" y="49"/>
                </a:cubicBezTo>
                <a:cubicBezTo>
                  <a:pt x="1189" y="49"/>
                  <a:pt x="1187" y="51"/>
                  <a:pt x="1186" y="51"/>
                </a:cubicBezTo>
                <a:cubicBezTo>
                  <a:pt x="1184" y="51"/>
                  <a:pt x="1183" y="49"/>
                  <a:pt x="1182" y="49"/>
                </a:cubicBezTo>
                <a:cubicBezTo>
                  <a:pt x="1181" y="49"/>
                  <a:pt x="1179" y="51"/>
                  <a:pt x="1178" y="51"/>
                </a:cubicBezTo>
                <a:cubicBezTo>
                  <a:pt x="1177" y="51"/>
                  <a:pt x="1175" y="49"/>
                  <a:pt x="1174" y="49"/>
                </a:cubicBezTo>
                <a:cubicBezTo>
                  <a:pt x="1173" y="49"/>
                  <a:pt x="1171" y="51"/>
                  <a:pt x="1170" y="51"/>
                </a:cubicBezTo>
                <a:cubicBezTo>
                  <a:pt x="1170" y="51"/>
                  <a:pt x="1166" y="49"/>
                  <a:pt x="1166" y="49"/>
                </a:cubicBezTo>
                <a:cubicBezTo>
                  <a:pt x="1166" y="48"/>
                  <a:pt x="1171" y="47"/>
                  <a:pt x="1170" y="46"/>
                </a:cubicBezTo>
                <a:cubicBezTo>
                  <a:pt x="1170" y="46"/>
                  <a:pt x="1167" y="44"/>
                  <a:pt x="1167" y="44"/>
                </a:cubicBezTo>
                <a:cubicBezTo>
                  <a:pt x="1166" y="44"/>
                  <a:pt x="1163" y="46"/>
                  <a:pt x="1163" y="46"/>
                </a:cubicBezTo>
                <a:cubicBezTo>
                  <a:pt x="1163" y="47"/>
                  <a:pt x="1167" y="48"/>
                  <a:pt x="1166" y="49"/>
                </a:cubicBezTo>
                <a:cubicBezTo>
                  <a:pt x="1166" y="49"/>
                  <a:pt x="1163" y="51"/>
                  <a:pt x="1162" y="51"/>
                </a:cubicBezTo>
                <a:cubicBezTo>
                  <a:pt x="1161" y="51"/>
                  <a:pt x="1159" y="48"/>
                  <a:pt x="1158" y="48"/>
                </a:cubicBezTo>
                <a:cubicBezTo>
                  <a:pt x="1157" y="49"/>
                  <a:pt x="1155" y="50"/>
                  <a:pt x="1154" y="50"/>
                </a:cubicBezTo>
                <a:cubicBezTo>
                  <a:pt x="1154" y="51"/>
                  <a:pt x="1151" y="53"/>
                  <a:pt x="1150" y="52"/>
                </a:cubicBezTo>
                <a:cubicBezTo>
                  <a:pt x="1149" y="52"/>
                  <a:pt x="1147" y="51"/>
                  <a:pt x="1146" y="50"/>
                </a:cubicBezTo>
                <a:cubicBezTo>
                  <a:pt x="1146" y="50"/>
                  <a:pt x="1143" y="48"/>
                  <a:pt x="1143" y="48"/>
                </a:cubicBezTo>
                <a:cubicBezTo>
                  <a:pt x="1142" y="48"/>
                  <a:pt x="1140" y="46"/>
                  <a:pt x="1139" y="46"/>
                </a:cubicBezTo>
                <a:cubicBezTo>
                  <a:pt x="1139" y="46"/>
                  <a:pt x="1135" y="48"/>
                  <a:pt x="1135" y="48"/>
                </a:cubicBezTo>
                <a:cubicBezTo>
                  <a:pt x="1135" y="48"/>
                  <a:pt x="1139" y="50"/>
                  <a:pt x="1139" y="50"/>
                </a:cubicBezTo>
                <a:cubicBezTo>
                  <a:pt x="1137" y="50"/>
                  <a:pt x="1136" y="52"/>
                  <a:pt x="1135" y="52"/>
                </a:cubicBezTo>
                <a:cubicBezTo>
                  <a:pt x="1133" y="52"/>
                  <a:pt x="1132" y="50"/>
                  <a:pt x="1131" y="50"/>
                </a:cubicBezTo>
                <a:cubicBezTo>
                  <a:pt x="1129" y="50"/>
                  <a:pt x="1128" y="52"/>
                  <a:pt x="1127" y="52"/>
                </a:cubicBezTo>
                <a:cubicBezTo>
                  <a:pt x="1125" y="52"/>
                  <a:pt x="1124" y="50"/>
                  <a:pt x="1123" y="50"/>
                </a:cubicBezTo>
                <a:cubicBezTo>
                  <a:pt x="1122" y="50"/>
                  <a:pt x="1120" y="52"/>
                  <a:pt x="1119" y="52"/>
                </a:cubicBezTo>
                <a:cubicBezTo>
                  <a:pt x="1118" y="52"/>
                  <a:pt x="1116" y="49"/>
                  <a:pt x="1115" y="49"/>
                </a:cubicBezTo>
                <a:cubicBezTo>
                  <a:pt x="1114" y="49"/>
                  <a:pt x="1112" y="51"/>
                  <a:pt x="1111" y="51"/>
                </a:cubicBezTo>
                <a:cubicBezTo>
                  <a:pt x="1110" y="51"/>
                  <a:pt x="1109" y="49"/>
                  <a:pt x="1107" y="49"/>
                </a:cubicBezTo>
                <a:cubicBezTo>
                  <a:pt x="1106" y="49"/>
                  <a:pt x="1104" y="51"/>
                  <a:pt x="1103" y="51"/>
                </a:cubicBezTo>
                <a:cubicBezTo>
                  <a:pt x="1102" y="51"/>
                  <a:pt x="1101" y="49"/>
                  <a:pt x="1099" y="49"/>
                </a:cubicBezTo>
                <a:cubicBezTo>
                  <a:pt x="1098" y="49"/>
                  <a:pt x="1097" y="51"/>
                  <a:pt x="1095" y="51"/>
                </a:cubicBezTo>
                <a:cubicBezTo>
                  <a:pt x="1094" y="51"/>
                  <a:pt x="1093" y="49"/>
                  <a:pt x="1092" y="49"/>
                </a:cubicBezTo>
                <a:cubicBezTo>
                  <a:pt x="1090" y="49"/>
                  <a:pt x="1089" y="51"/>
                  <a:pt x="1087" y="51"/>
                </a:cubicBezTo>
                <a:cubicBezTo>
                  <a:pt x="1086" y="51"/>
                  <a:pt x="1085" y="49"/>
                  <a:pt x="1084" y="49"/>
                </a:cubicBezTo>
                <a:cubicBezTo>
                  <a:pt x="1083" y="49"/>
                  <a:pt x="1081" y="51"/>
                  <a:pt x="1080" y="51"/>
                </a:cubicBezTo>
                <a:cubicBezTo>
                  <a:pt x="1078" y="50"/>
                  <a:pt x="1077" y="48"/>
                  <a:pt x="1076" y="48"/>
                </a:cubicBezTo>
                <a:cubicBezTo>
                  <a:pt x="1075" y="48"/>
                  <a:pt x="1073" y="50"/>
                  <a:pt x="1072" y="50"/>
                </a:cubicBezTo>
                <a:cubicBezTo>
                  <a:pt x="1071" y="50"/>
                  <a:pt x="1069" y="48"/>
                  <a:pt x="1068" y="48"/>
                </a:cubicBezTo>
                <a:cubicBezTo>
                  <a:pt x="1067" y="48"/>
                  <a:pt x="1065" y="50"/>
                  <a:pt x="1064" y="50"/>
                </a:cubicBezTo>
                <a:cubicBezTo>
                  <a:pt x="1063" y="50"/>
                  <a:pt x="1062" y="48"/>
                  <a:pt x="1060" y="48"/>
                </a:cubicBezTo>
                <a:cubicBezTo>
                  <a:pt x="1059" y="48"/>
                  <a:pt x="1057" y="50"/>
                  <a:pt x="1056" y="50"/>
                </a:cubicBezTo>
                <a:cubicBezTo>
                  <a:pt x="1055" y="50"/>
                  <a:pt x="1054" y="48"/>
                  <a:pt x="1052" y="48"/>
                </a:cubicBezTo>
                <a:cubicBezTo>
                  <a:pt x="1051" y="48"/>
                  <a:pt x="1050" y="50"/>
                  <a:pt x="1048" y="50"/>
                </a:cubicBezTo>
                <a:cubicBezTo>
                  <a:pt x="1047" y="50"/>
                  <a:pt x="1046" y="47"/>
                  <a:pt x="1045" y="48"/>
                </a:cubicBezTo>
                <a:cubicBezTo>
                  <a:pt x="1043" y="48"/>
                  <a:pt x="1042" y="50"/>
                  <a:pt x="1040" y="50"/>
                </a:cubicBezTo>
                <a:cubicBezTo>
                  <a:pt x="1039" y="50"/>
                  <a:pt x="1038" y="47"/>
                  <a:pt x="1037" y="47"/>
                </a:cubicBezTo>
                <a:cubicBezTo>
                  <a:pt x="1037" y="47"/>
                  <a:pt x="1041" y="46"/>
                  <a:pt x="1041" y="45"/>
                </a:cubicBezTo>
                <a:cubicBezTo>
                  <a:pt x="1041" y="45"/>
                  <a:pt x="1037" y="44"/>
                  <a:pt x="1037" y="43"/>
                </a:cubicBezTo>
                <a:cubicBezTo>
                  <a:pt x="1037" y="42"/>
                  <a:pt x="1041" y="42"/>
                  <a:pt x="1041" y="41"/>
                </a:cubicBezTo>
                <a:cubicBezTo>
                  <a:pt x="1041" y="40"/>
                  <a:pt x="1037" y="39"/>
                  <a:pt x="1037" y="39"/>
                </a:cubicBezTo>
                <a:cubicBezTo>
                  <a:pt x="1037" y="38"/>
                  <a:pt x="1042" y="37"/>
                  <a:pt x="1042" y="37"/>
                </a:cubicBezTo>
                <a:cubicBezTo>
                  <a:pt x="1041" y="36"/>
                  <a:pt x="1038" y="34"/>
                  <a:pt x="1038" y="34"/>
                </a:cubicBezTo>
                <a:cubicBezTo>
                  <a:pt x="1037" y="34"/>
                  <a:pt x="1034" y="36"/>
                  <a:pt x="1034" y="36"/>
                </a:cubicBezTo>
                <a:cubicBezTo>
                  <a:pt x="1033" y="37"/>
                  <a:pt x="1037" y="38"/>
                  <a:pt x="1037" y="39"/>
                </a:cubicBezTo>
                <a:cubicBezTo>
                  <a:pt x="1037" y="39"/>
                  <a:pt x="1033" y="40"/>
                  <a:pt x="1033" y="41"/>
                </a:cubicBezTo>
                <a:cubicBezTo>
                  <a:pt x="1033" y="41"/>
                  <a:pt x="1037" y="42"/>
                  <a:pt x="1037" y="43"/>
                </a:cubicBezTo>
                <a:cubicBezTo>
                  <a:pt x="1037" y="44"/>
                  <a:pt x="1033" y="44"/>
                  <a:pt x="1033" y="45"/>
                </a:cubicBezTo>
                <a:cubicBezTo>
                  <a:pt x="1033" y="46"/>
                  <a:pt x="1036" y="46"/>
                  <a:pt x="1037" y="47"/>
                </a:cubicBezTo>
                <a:cubicBezTo>
                  <a:pt x="1035" y="47"/>
                  <a:pt x="1034" y="49"/>
                  <a:pt x="1033" y="49"/>
                </a:cubicBezTo>
                <a:cubicBezTo>
                  <a:pt x="1031" y="49"/>
                  <a:pt x="1030" y="47"/>
                  <a:pt x="1029" y="47"/>
                </a:cubicBezTo>
                <a:cubicBezTo>
                  <a:pt x="1028" y="47"/>
                  <a:pt x="1026" y="49"/>
                  <a:pt x="1025" y="49"/>
                </a:cubicBezTo>
                <a:cubicBezTo>
                  <a:pt x="1023" y="49"/>
                  <a:pt x="1022" y="47"/>
                  <a:pt x="1021" y="47"/>
                </a:cubicBezTo>
                <a:cubicBezTo>
                  <a:pt x="1020" y="47"/>
                  <a:pt x="1018" y="49"/>
                  <a:pt x="1017" y="49"/>
                </a:cubicBezTo>
                <a:cubicBezTo>
                  <a:pt x="1016" y="49"/>
                  <a:pt x="1014" y="47"/>
                  <a:pt x="1013" y="47"/>
                </a:cubicBezTo>
                <a:cubicBezTo>
                  <a:pt x="1013" y="46"/>
                  <a:pt x="1010" y="44"/>
                  <a:pt x="1009" y="44"/>
                </a:cubicBezTo>
                <a:cubicBezTo>
                  <a:pt x="1009" y="44"/>
                  <a:pt x="1006" y="46"/>
                  <a:pt x="1005" y="46"/>
                </a:cubicBezTo>
                <a:cubicBezTo>
                  <a:pt x="1005" y="47"/>
                  <a:pt x="1002" y="49"/>
                  <a:pt x="1001" y="49"/>
                </a:cubicBezTo>
                <a:cubicBezTo>
                  <a:pt x="1000" y="48"/>
                  <a:pt x="998" y="46"/>
                  <a:pt x="997" y="46"/>
                </a:cubicBezTo>
                <a:cubicBezTo>
                  <a:pt x="996" y="46"/>
                  <a:pt x="995" y="48"/>
                  <a:pt x="993" y="48"/>
                </a:cubicBezTo>
                <a:cubicBezTo>
                  <a:pt x="992" y="48"/>
                  <a:pt x="991" y="46"/>
                  <a:pt x="990" y="46"/>
                </a:cubicBezTo>
                <a:cubicBezTo>
                  <a:pt x="989" y="46"/>
                  <a:pt x="986" y="48"/>
                  <a:pt x="986" y="48"/>
                </a:cubicBezTo>
                <a:cubicBezTo>
                  <a:pt x="985" y="48"/>
                  <a:pt x="982" y="46"/>
                  <a:pt x="982" y="46"/>
                </a:cubicBezTo>
                <a:cubicBezTo>
                  <a:pt x="982" y="45"/>
                  <a:pt x="986" y="44"/>
                  <a:pt x="986" y="44"/>
                </a:cubicBezTo>
                <a:cubicBezTo>
                  <a:pt x="986" y="44"/>
                  <a:pt x="982" y="41"/>
                  <a:pt x="982" y="42"/>
                </a:cubicBezTo>
                <a:cubicBezTo>
                  <a:pt x="982" y="42"/>
                  <a:pt x="978" y="43"/>
                  <a:pt x="978" y="44"/>
                </a:cubicBezTo>
                <a:cubicBezTo>
                  <a:pt x="978" y="44"/>
                  <a:pt x="982" y="45"/>
                  <a:pt x="982" y="46"/>
                </a:cubicBezTo>
                <a:cubicBezTo>
                  <a:pt x="982" y="46"/>
                  <a:pt x="978" y="48"/>
                  <a:pt x="978" y="48"/>
                </a:cubicBezTo>
                <a:cubicBezTo>
                  <a:pt x="977" y="48"/>
                  <a:pt x="974" y="50"/>
                  <a:pt x="974" y="50"/>
                </a:cubicBezTo>
                <a:cubicBezTo>
                  <a:pt x="972" y="50"/>
                  <a:pt x="971" y="48"/>
                  <a:pt x="970" y="48"/>
                </a:cubicBezTo>
                <a:cubicBezTo>
                  <a:pt x="968" y="48"/>
                  <a:pt x="967" y="50"/>
                  <a:pt x="966" y="50"/>
                </a:cubicBezTo>
                <a:cubicBezTo>
                  <a:pt x="962" y="48"/>
                  <a:pt x="962" y="48"/>
                  <a:pt x="962" y="48"/>
                </a:cubicBezTo>
                <a:cubicBezTo>
                  <a:pt x="962" y="47"/>
                  <a:pt x="958" y="46"/>
                  <a:pt x="958" y="45"/>
                </a:cubicBezTo>
                <a:cubicBezTo>
                  <a:pt x="958" y="44"/>
                  <a:pt x="962" y="44"/>
                  <a:pt x="962" y="43"/>
                </a:cubicBezTo>
                <a:cubicBezTo>
                  <a:pt x="963" y="43"/>
                  <a:pt x="965" y="46"/>
                  <a:pt x="966" y="45"/>
                </a:cubicBezTo>
                <a:cubicBezTo>
                  <a:pt x="967" y="45"/>
                  <a:pt x="970" y="44"/>
                  <a:pt x="970" y="43"/>
                </a:cubicBezTo>
                <a:cubicBezTo>
                  <a:pt x="970" y="43"/>
                  <a:pt x="967" y="42"/>
                  <a:pt x="966" y="41"/>
                </a:cubicBezTo>
                <a:cubicBezTo>
                  <a:pt x="966" y="40"/>
                  <a:pt x="963" y="40"/>
                  <a:pt x="963" y="39"/>
                </a:cubicBezTo>
                <a:cubicBezTo>
                  <a:pt x="963" y="38"/>
                  <a:pt x="967" y="37"/>
                  <a:pt x="967" y="37"/>
                </a:cubicBezTo>
                <a:cubicBezTo>
                  <a:pt x="966" y="37"/>
                  <a:pt x="964" y="35"/>
                  <a:pt x="963" y="34"/>
                </a:cubicBezTo>
                <a:cubicBezTo>
                  <a:pt x="963" y="34"/>
                  <a:pt x="959" y="36"/>
                  <a:pt x="959" y="37"/>
                </a:cubicBezTo>
                <a:cubicBezTo>
                  <a:pt x="959" y="37"/>
                  <a:pt x="963" y="39"/>
                  <a:pt x="963" y="39"/>
                </a:cubicBezTo>
                <a:cubicBezTo>
                  <a:pt x="963" y="39"/>
                  <a:pt x="959" y="40"/>
                  <a:pt x="959" y="41"/>
                </a:cubicBezTo>
                <a:cubicBezTo>
                  <a:pt x="958" y="41"/>
                  <a:pt x="955" y="42"/>
                  <a:pt x="955" y="43"/>
                </a:cubicBezTo>
                <a:cubicBezTo>
                  <a:pt x="954" y="43"/>
                  <a:pt x="959" y="45"/>
                  <a:pt x="958" y="45"/>
                </a:cubicBezTo>
                <a:cubicBezTo>
                  <a:pt x="958" y="46"/>
                  <a:pt x="955" y="47"/>
                  <a:pt x="954" y="47"/>
                </a:cubicBezTo>
                <a:cubicBezTo>
                  <a:pt x="953" y="48"/>
                  <a:pt x="951" y="49"/>
                  <a:pt x="950" y="49"/>
                </a:cubicBezTo>
                <a:cubicBezTo>
                  <a:pt x="949" y="50"/>
                  <a:pt x="947" y="47"/>
                  <a:pt x="946" y="47"/>
                </a:cubicBezTo>
                <a:cubicBezTo>
                  <a:pt x="945" y="47"/>
                  <a:pt x="943" y="49"/>
                  <a:pt x="942" y="49"/>
                </a:cubicBezTo>
                <a:cubicBezTo>
                  <a:pt x="941" y="49"/>
                  <a:pt x="940" y="47"/>
                  <a:pt x="938" y="47"/>
                </a:cubicBezTo>
                <a:cubicBezTo>
                  <a:pt x="937" y="47"/>
                  <a:pt x="936" y="49"/>
                  <a:pt x="934" y="49"/>
                </a:cubicBezTo>
                <a:cubicBezTo>
                  <a:pt x="933" y="49"/>
                  <a:pt x="932" y="47"/>
                  <a:pt x="931" y="47"/>
                </a:cubicBezTo>
                <a:cubicBezTo>
                  <a:pt x="931" y="46"/>
                  <a:pt x="935" y="45"/>
                  <a:pt x="935" y="45"/>
                </a:cubicBezTo>
                <a:cubicBezTo>
                  <a:pt x="935" y="44"/>
                  <a:pt x="931" y="42"/>
                  <a:pt x="931" y="42"/>
                </a:cubicBezTo>
                <a:cubicBezTo>
                  <a:pt x="931" y="42"/>
                  <a:pt x="927" y="44"/>
                  <a:pt x="927" y="44"/>
                </a:cubicBezTo>
                <a:cubicBezTo>
                  <a:pt x="927" y="45"/>
                  <a:pt x="930" y="47"/>
                  <a:pt x="931" y="47"/>
                </a:cubicBezTo>
                <a:cubicBezTo>
                  <a:pt x="929" y="47"/>
                  <a:pt x="928" y="49"/>
                  <a:pt x="927" y="49"/>
                </a:cubicBezTo>
                <a:cubicBezTo>
                  <a:pt x="925" y="49"/>
                  <a:pt x="924" y="47"/>
                  <a:pt x="923" y="46"/>
                </a:cubicBezTo>
                <a:cubicBezTo>
                  <a:pt x="921" y="46"/>
                  <a:pt x="920" y="49"/>
                  <a:pt x="919" y="49"/>
                </a:cubicBezTo>
                <a:cubicBezTo>
                  <a:pt x="917" y="49"/>
                  <a:pt x="916" y="46"/>
                  <a:pt x="915" y="46"/>
                </a:cubicBezTo>
                <a:cubicBezTo>
                  <a:pt x="914" y="46"/>
                  <a:pt x="912" y="44"/>
                  <a:pt x="911" y="44"/>
                </a:cubicBezTo>
                <a:cubicBezTo>
                  <a:pt x="910" y="44"/>
                  <a:pt x="908" y="46"/>
                  <a:pt x="907" y="46"/>
                </a:cubicBezTo>
                <a:cubicBezTo>
                  <a:pt x="906" y="46"/>
                  <a:pt x="905" y="44"/>
                  <a:pt x="903" y="44"/>
                </a:cubicBezTo>
                <a:cubicBezTo>
                  <a:pt x="903" y="44"/>
                  <a:pt x="899" y="46"/>
                  <a:pt x="899" y="46"/>
                </a:cubicBezTo>
                <a:cubicBezTo>
                  <a:pt x="899" y="46"/>
                  <a:pt x="903" y="48"/>
                  <a:pt x="903" y="48"/>
                </a:cubicBezTo>
                <a:cubicBezTo>
                  <a:pt x="902" y="48"/>
                  <a:pt x="900" y="50"/>
                  <a:pt x="899" y="50"/>
                </a:cubicBezTo>
                <a:cubicBezTo>
                  <a:pt x="898" y="50"/>
                  <a:pt x="896" y="48"/>
                  <a:pt x="895" y="48"/>
                </a:cubicBezTo>
                <a:cubicBezTo>
                  <a:pt x="895" y="48"/>
                  <a:pt x="892" y="46"/>
                  <a:pt x="891" y="46"/>
                </a:cubicBezTo>
                <a:cubicBezTo>
                  <a:pt x="890" y="46"/>
                  <a:pt x="888" y="47"/>
                  <a:pt x="887" y="48"/>
                </a:cubicBezTo>
                <a:cubicBezTo>
                  <a:pt x="887" y="48"/>
                  <a:pt x="884" y="50"/>
                  <a:pt x="883" y="50"/>
                </a:cubicBezTo>
                <a:cubicBezTo>
                  <a:pt x="882" y="50"/>
                  <a:pt x="881" y="48"/>
                  <a:pt x="879" y="48"/>
                </a:cubicBezTo>
                <a:cubicBezTo>
                  <a:pt x="878" y="48"/>
                  <a:pt x="877" y="45"/>
                  <a:pt x="876" y="45"/>
                </a:cubicBezTo>
                <a:cubicBezTo>
                  <a:pt x="875" y="45"/>
                  <a:pt x="872" y="47"/>
                  <a:pt x="872" y="47"/>
                </a:cubicBezTo>
                <a:cubicBezTo>
                  <a:pt x="871" y="48"/>
                  <a:pt x="869" y="49"/>
                  <a:pt x="867" y="49"/>
                </a:cubicBezTo>
                <a:cubicBezTo>
                  <a:pt x="867" y="49"/>
                  <a:pt x="865" y="47"/>
                  <a:pt x="864" y="47"/>
                </a:cubicBezTo>
                <a:cubicBezTo>
                  <a:pt x="863" y="47"/>
                  <a:pt x="860" y="49"/>
                  <a:pt x="860" y="49"/>
                </a:cubicBezTo>
                <a:cubicBezTo>
                  <a:pt x="859" y="49"/>
                  <a:pt x="857" y="47"/>
                  <a:pt x="856" y="47"/>
                </a:cubicBezTo>
                <a:cubicBezTo>
                  <a:pt x="855" y="46"/>
                  <a:pt x="853" y="45"/>
                  <a:pt x="852" y="45"/>
                </a:cubicBezTo>
                <a:cubicBezTo>
                  <a:pt x="852" y="44"/>
                  <a:pt x="856" y="43"/>
                  <a:pt x="856" y="43"/>
                </a:cubicBezTo>
                <a:cubicBezTo>
                  <a:pt x="856" y="42"/>
                  <a:pt x="853" y="40"/>
                  <a:pt x="853" y="40"/>
                </a:cubicBezTo>
                <a:cubicBezTo>
                  <a:pt x="852" y="40"/>
                  <a:pt x="848" y="42"/>
                  <a:pt x="848" y="42"/>
                </a:cubicBezTo>
                <a:cubicBezTo>
                  <a:pt x="848" y="43"/>
                  <a:pt x="852" y="44"/>
                  <a:pt x="852" y="45"/>
                </a:cubicBezTo>
                <a:cubicBezTo>
                  <a:pt x="852" y="45"/>
                  <a:pt x="849" y="46"/>
                  <a:pt x="848" y="47"/>
                </a:cubicBezTo>
                <a:cubicBezTo>
                  <a:pt x="847" y="47"/>
                  <a:pt x="845" y="49"/>
                  <a:pt x="844" y="49"/>
                </a:cubicBezTo>
                <a:cubicBezTo>
                  <a:pt x="843" y="49"/>
                  <a:pt x="841" y="47"/>
                  <a:pt x="840" y="46"/>
                </a:cubicBezTo>
                <a:cubicBezTo>
                  <a:pt x="839" y="46"/>
                  <a:pt x="837" y="49"/>
                  <a:pt x="836" y="49"/>
                </a:cubicBezTo>
                <a:cubicBezTo>
                  <a:pt x="835" y="49"/>
                  <a:pt x="834" y="46"/>
                  <a:pt x="832" y="46"/>
                </a:cubicBezTo>
                <a:cubicBezTo>
                  <a:pt x="831" y="46"/>
                  <a:pt x="830" y="48"/>
                  <a:pt x="828" y="48"/>
                </a:cubicBezTo>
                <a:cubicBezTo>
                  <a:pt x="827" y="48"/>
                  <a:pt x="826" y="46"/>
                  <a:pt x="825" y="46"/>
                </a:cubicBezTo>
                <a:cubicBezTo>
                  <a:pt x="823" y="46"/>
                  <a:pt x="821" y="48"/>
                  <a:pt x="820" y="48"/>
                </a:cubicBezTo>
                <a:cubicBezTo>
                  <a:pt x="819" y="48"/>
                  <a:pt x="818" y="46"/>
                  <a:pt x="817" y="46"/>
                </a:cubicBezTo>
                <a:cubicBezTo>
                  <a:pt x="815" y="46"/>
                  <a:pt x="814" y="48"/>
                  <a:pt x="813" y="48"/>
                </a:cubicBezTo>
                <a:cubicBezTo>
                  <a:pt x="811" y="48"/>
                  <a:pt x="810" y="46"/>
                  <a:pt x="809" y="46"/>
                </a:cubicBezTo>
                <a:cubicBezTo>
                  <a:pt x="808" y="46"/>
                  <a:pt x="806" y="48"/>
                  <a:pt x="805" y="48"/>
                </a:cubicBezTo>
                <a:cubicBezTo>
                  <a:pt x="803" y="48"/>
                  <a:pt x="802" y="45"/>
                  <a:pt x="801" y="45"/>
                </a:cubicBezTo>
                <a:cubicBezTo>
                  <a:pt x="800" y="45"/>
                  <a:pt x="798" y="48"/>
                  <a:pt x="797" y="48"/>
                </a:cubicBezTo>
                <a:cubicBezTo>
                  <a:pt x="796" y="47"/>
                  <a:pt x="794" y="45"/>
                  <a:pt x="793" y="45"/>
                </a:cubicBezTo>
                <a:cubicBezTo>
                  <a:pt x="792" y="45"/>
                  <a:pt x="790" y="47"/>
                  <a:pt x="789" y="47"/>
                </a:cubicBezTo>
                <a:cubicBezTo>
                  <a:pt x="788" y="47"/>
                  <a:pt x="787" y="45"/>
                  <a:pt x="785" y="45"/>
                </a:cubicBezTo>
                <a:cubicBezTo>
                  <a:pt x="784" y="45"/>
                  <a:pt x="782" y="47"/>
                  <a:pt x="781" y="47"/>
                </a:cubicBezTo>
                <a:cubicBezTo>
                  <a:pt x="780" y="47"/>
                  <a:pt x="778" y="45"/>
                  <a:pt x="777" y="45"/>
                </a:cubicBezTo>
                <a:cubicBezTo>
                  <a:pt x="777" y="45"/>
                  <a:pt x="774" y="43"/>
                  <a:pt x="774" y="43"/>
                </a:cubicBezTo>
                <a:cubicBezTo>
                  <a:pt x="773" y="43"/>
                  <a:pt x="770" y="44"/>
                  <a:pt x="770" y="45"/>
                </a:cubicBezTo>
                <a:cubicBezTo>
                  <a:pt x="770" y="45"/>
                  <a:pt x="773" y="47"/>
                  <a:pt x="773" y="47"/>
                </a:cubicBezTo>
                <a:cubicBezTo>
                  <a:pt x="772" y="47"/>
                  <a:pt x="771" y="49"/>
                  <a:pt x="769" y="49"/>
                </a:cubicBezTo>
                <a:cubicBezTo>
                  <a:pt x="768" y="49"/>
                  <a:pt x="767" y="47"/>
                  <a:pt x="766" y="47"/>
                </a:cubicBezTo>
                <a:cubicBezTo>
                  <a:pt x="764" y="47"/>
                  <a:pt x="763" y="49"/>
                  <a:pt x="761" y="49"/>
                </a:cubicBezTo>
                <a:cubicBezTo>
                  <a:pt x="760" y="49"/>
                  <a:pt x="759" y="47"/>
                  <a:pt x="758" y="46"/>
                </a:cubicBezTo>
                <a:cubicBezTo>
                  <a:pt x="757" y="46"/>
                  <a:pt x="755" y="49"/>
                  <a:pt x="754" y="49"/>
                </a:cubicBezTo>
                <a:cubicBezTo>
                  <a:pt x="753" y="49"/>
                  <a:pt x="750" y="47"/>
                  <a:pt x="750" y="46"/>
                </a:cubicBezTo>
                <a:cubicBezTo>
                  <a:pt x="749" y="46"/>
                  <a:pt x="747" y="44"/>
                  <a:pt x="746" y="44"/>
                </a:cubicBezTo>
                <a:cubicBezTo>
                  <a:pt x="745" y="44"/>
                  <a:pt x="743" y="46"/>
                  <a:pt x="742" y="46"/>
                </a:cubicBezTo>
                <a:cubicBezTo>
                  <a:pt x="741" y="47"/>
                  <a:pt x="739" y="48"/>
                  <a:pt x="738" y="48"/>
                </a:cubicBezTo>
                <a:cubicBezTo>
                  <a:pt x="737" y="48"/>
                  <a:pt x="735" y="46"/>
                  <a:pt x="734" y="46"/>
                </a:cubicBezTo>
                <a:cubicBezTo>
                  <a:pt x="733" y="46"/>
                  <a:pt x="731" y="48"/>
                  <a:pt x="730" y="48"/>
                </a:cubicBezTo>
                <a:cubicBezTo>
                  <a:pt x="729" y="48"/>
                  <a:pt x="727" y="46"/>
                  <a:pt x="726" y="46"/>
                </a:cubicBezTo>
                <a:cubicBezTo>
                  <a:pt x="725" y="46"/>
                  <a:pt x="724" y="43"/>
                  <a:pt x="723" y="43"/>
                </a:cubicBezTo>
                <a:cubicBezTo>
                  <a:pt x="722" y="43"/>
                  <a:pt x="719" y="45"/>
                  <a:pt x="718" y="45"/>
                </a:cubicBezTo>
                <a:cubicBezTo>
                  <a:pt x="718" y="46"/>
                  <a:pt x="715" y="48"/>
                  <a:pt x="714" y="48"/>
                </a:cubicBezTo>
                <a:cubicBezTo>
                  <a:pt x="713" y="47"/>
                  <a:pt x="712" y="45"/>
                  <a:pt x="711" y="45"/>
                </a:cubicBezTo>
                <a:cubicBezTo>
                  <a:pt x="710" y="45"/>
                  <a:pt x="707" y="47"/>
                  <a:pt x="706" y="47"/>
                </a:cubicBezTo>
                <a:cubicBezTo>
                  <a:pt x="705" y="47"/>
                  <a:pt x="704" y="46"/>
                  <a:pt x="703" y="45"/>
                </a:cubicBezTo>
                <a:cubicBezTo>
                  <a:pt x="702" y="45"/>
                  <a:pt x="700" y="43"/>
                  <a:pt x="699" y="43"/>
                </a:cubicBezTo>
                <a:cubicBezTo>
                  <a:pt x="698" y="43"/>
                  <a:pt x="696" y="45"/>
                  <a:pt x="695" y="45"/>
                </a:cubicBezTo>
                <a:cubicBezTo>
                  <a:pt x="694" y="45"/>
                  <a:pt x="692" y="47"/>
                  <a:pt x="691" y="47"/>
                </a:cubicBezTo>
                <a:cubicBezTo>
                  <a:pt x="690" y="47"/>
                  <a:pt x="688" y="45"/>
                  <a:pt x="687" y="45"/>
                </a:cubicBezTo>
                <a:cubicBezTo>
                  <a:pt x="686" y="45"/>
                  <a:pt x="684" y="47"/>
                  <a:pt x="683" y="47"/>
                </a:cubicBezTo>
                <a:cubicBezTo>
                  <a:pt x="682" y="47"/>
                  <a:pt x="681" y="44"/>
                  <a:pt x="679" y="44"/>
                </a:cubicBezTo>
                <a:cubicBezTo>
                  <a:pt x="678" y="44"/>
                  <a:pt x="676" y="47"/>
                  <a:pt x="675" y="46"/>
                </a:cubicBezTo>
                <a:cubicBezTo>
                  <a:pt x="674" y="46"/>
                  <a:pt x="673" y="44"/>
                  <a:pt x="671" y="44"/>
                </a:cubicBezTo>
                <a:cubicBezTo>
                  <a:pt x="670" y="44"/>
                  <a:pt x="669" y="42"/>
                  <a:pt x="668" y="42"/>
                </a:cubicBezTo>
                <a:cubicBezTo>
                  <a:pt x="667" y="42"/>
                  <a:pt x="664" y="44"/>
                  <a:pt x="664" y="44"/>
                </a:cubicBezTo>
                <a:cubicBezTo>
                  <a:pt x="663" y="44"/>
                  <a:pt x="661" y="46"/>
                  <a:pt x="659" y="46"/>
                </a:cubicBezTo>
                <a:cubicBezTo>
                  <a:pt x="659" y="46"/>
                  <a:pt x="657" y="44"/>
                  <a:pt x="656" y="44"/>
                </a:cubicBezTo>
                <a:cubicBezTo>
                  <a:pt x="654" y="44"/>
                  <a:pt x="653" y="46"/>
                  <a:pt x="652" y="46"/>
                </a:cubicBezTo>
                <a:cubicBezTo>
                  <a:pt x="650" y="46"/>
                  <a:pt x="649" y="44"/>
                  <a:pt x="648" y="44"/>
                </a:cubicBezTo>
                <a:cubicBezTo>
                  <a:pt x="647" y="44"/>
                  <a:pt x="645" y="46"/>
                  <a:pt x="644" y="46"/>
                </a:cubicBezTo>
                <a:cubicBezTo>
                  <a:pt x="642" y="46"/>
                  <a:pt x="641" y="43"/>
                  <a:pt x="640" y="43"/>
                </a:cubicBezTo>
                <a:cubicBezTo>
                  <a:pt x="639" y="43"/>
                  <a:pt x="637" y="46"/>
                  <a:pt x="636" y="45"/>
                </a:cubicBezTo>
                <a:cubicBezTo>
                  <a:pt x="636" y="45"/>
                  <a:pt x="632" y="43"/>
                  <a:pt x="632" y="43"/>
                </a:cubicBezTo>
                <a:cubicBezTo>
                  <a:pt x="632" y="43"/>
                  <a:pt x="636" y="42"/>
                  <a:pt x="636" y="41"/>
                </a:cubicBezTo>
                <a:cubicBezTo>
                  <a:pt x="636" y="41"/>
                  <a:pt x="633" y="39"/>
                  <a:pt x="633" y="39"/>
                </a:cubicBezTo>
                <a:cubicBezTo>
                  <a:pt x="632" y="39"/>
                  <a:pt x="628" y="41"/>
                  <a:pt x="628" y="41"/>
                </a:cubicBezTo>
                <a:cubicBezTo>
                  <a:pt x="628" y="41"/>
                  <a:pt x="632" y="43"/>
                  <a:pt x="632" y="43"/>
                </a:cubicBezTo>
                <a:cubicBezTo>
                  <a:pt x="631" y="43"/>
                  <a:pt x="629" y="45"/>
                  <a:pt x="628" y="45"/>
                </a:cubicBezTo>
                <a:cubicBezTo>
                  <a:pt x="627" y="45"/>
                  <a:pt x="625" y="43"/>
                  <a:pt x="624" y="43"/>
                </a:cubicBezTo>
                <a:cubicBezTo>
                  <a:pt x="623" y="43"/>
                  <a:pt x="622" y="45"/>
                  <a:pt x="620" y="45"/>
                </a:cubicBezTo>
                <a:cubicBezTo>
                  <a:pt x="619" y="45"/>
                  <a:pt x="618" y="43"/>
                  <a:pt x="616" y="43"/>
                </a:cubicBezTo>
                <a:cubicBezTo>
                  <a:pt x="615" y="43"/>
                  <a:pt x="613" y="45"/>
                  <a:pt x="612" y="45"/>
                </a:cubicBezTo>
                <a:cubicBezTo>
                  <a:pt x="611" y="45"/>
                  <a:pt x="610" y="43"/>
                  <a:pt x="609" y="43"/>
                </a:cubicBezTo>
                <a:cubicBezTo>
                  <a:pt x="607" y="43"/>
                  <a:pt x="606" y="45"/>
                  <a:pt x="605" y="45"/>
                </a:cubicBezTo>
                <a:cubicBezTo>
                  <a:pt x="603" y="45"/>
                  <a:pt x="602" y="42"/>
                  <a:pt x="601" y="42"/>
                </a:cubicBezTo>
                <a:cubicBezTo>
                  <a:pt x="599" y="42"/>
                  <a:pt x="598" y="44"/>
                  <a:pt x="597" y="44"/>
                </a:cubicBezTo>
                <a:cubicBezTo>
                  <a:pt x="595" y="44"/>
                  <a:pt x="594" y="42"/>
                  <a:pt x="593" y="42"/>
                </a:cubicBezTo>
                <a:cubicBezTo>
                  <a:pt x="592" y="42"/>
                  <a:pt x="590" y="44"/>
                  <a:pt x="589" y="44"/>
                </a:cubicBezTo>
                <a:cubicBezTo>
                  <a:pt x="588" y="44"/>
                  <a:pt x="586" y="42"/>
                  <a:pt x="585" y="42"/>
                </a:cubicBezTo>
                <a:cubicBezTo>
                  <a:pt x="584" y="42"/>
                  <a:pt x="582" y="44"/>
                  <a:pt x="581" y="44"/>
                </a:cubicBezTo>
                <a:cubicBezTo>
                  <a:pt x="581" y="44"/>
                  <a:pt x="577" y="46"/>
                  <a:pt x="577" y="46"/>
                </a:cubicBezTo>
                <a:cubicBezTo>
                  <a:pt x="576" y="46"/>
                  <a:pt x="574" y="44"/>
                  <a:pt x="573" y="44"/>
                </a:cubicBezTo>
                <a:cubicBezTo>
                  <a:pt x="572" y="44"/>
                  <a:pt x="570" y="46"/>
                  <a:pt x="569" y="46"/>
                </a:cubicBezTo>
                <a:cubicBezTo>
                  <a:pt x="568" y="46"/>
                  <a:pt x="567" y="44"/>
                  <a:pt x="565" y="44"/>
                </a:cubicBezTo>
                <a:cubicBezTo>
                  <a:pt x="564" y="44"/>
                  <a:pt x="563" y="46"/>
                  <a:pt x="561" y="46"/>
                </a:cubicBezTo>
                <a:cubicBezTo>
                  <a:pt x="560" y="46"/>
                  <a:pt x="559" y="43"/>
                  <a:pt x="557" y="43"/>
                </a:cubicBezTo>
                <a:cubicBezTo>
                  <a:pt x="556" y="43"/>
                  <a:pt x="555" y="45"/>
                  <a:pt x="553" y="45"/>
                </a:cubicBezTo>
                <a:cubicBezTo>
                  <a:pt x="552" y="45"/>
                  <a:pt x="551" y="43"/>
                  <a:pt x="550" y="43"/>
                </a:cubicBezTo>
                <a:cubicBezTo>
                  <a:pt x="548" y="43"/>
                  <a:pt x="547" y="45"/>
                  <a:pt x="546" y="45"/>
                </a:cubicBezTo>
                <a:cubicBezTo>
                  <a:pt x="544" y="45"/>
                  <a:pt x="543" y="43"/>
                  <a:pt x="542" y="43"/>
                </a:cubicBezTo>
                <a:cubicBezTo>
                  <a:pt x="542" y="42"/>
                  <a:pt x="546" y="42"/>
                  <a:pt x="546" y="41"/>
                </a:cubicBezTo>
                <a:cubicBezTo>
                  <a:pt x="546" y="40"/>
                  <a:pt x="542" y="39"/>
                  <a:pt x="542" y="39"/>
                </a:cubicBezTo>
                <a:cubicBezTo>
                  <a:pt x="542" y="38"/>
                  <a:pt x="546" y="37"/>
                  <a:pt x="546" y="37"/>
                </a:cubicBezTo>
                <a:cubicBezTo>
                  <a:pt x="546" y="36"/>
                  <a:pt x="543" y="35"/>
                  <a:pt x="543" y="34"/>
                </a:cubicBezTo>
                <a:cubicBezTo>
                  <a:pt x="543" y="34"/>
                  <a:pt x="547" y="33"/>
                  <a:pt x="547" y="32"/>
                </a:cubicBezTo>
                <a:cubicBezTo>
                  <a:pt x="547" y="32"/>
                  <a:pt x="543" y="30"/>
                  <a:pt x="543" y="30"/>
                </a:cubicBezTo>
                <a:cubicBezTo>
                  <a:pt x="543" y="30"/>
                  <a:pt x="539" y="32"/>
                  <a:pt x="539" y="32"/>
                </a:cubicBezTo>
                <a:cubicBezTo>
                  <a:pt x="539" y="33"/>
                  <a:pt x="542" y="34"/>
                  <a:pt x="543" y="34"/>
                </a:cubicBezTo>
                <a:cubicBezTo>
                  <a:pt x="542" y="35"/>
                  <a:pt x="538" y="36"/>
                  <a:pt x="538" y="36"/>
                </a:cubicBezTo>
                <a:cubicBezTo>
                  <a:pt x="538" y="37"/>
                  <a:pt x="542" y="38"/>
                  <a:pt x="542" y="39"/>
                </a:cubicBezTo>
                <a:cubicBezTo>
                  <a:pt x="542" y="39"/>
                  <a:pt x="538" y="40"/>
                  <a:pt x="538" y="41"/>
                </a:cubicBezTo>
                <a:cubicBezTo>
                  <a:pt x="538" y="41"/>
                  <a:pt x="542" y="42"/>
                  <a:pt x="542" y="43"/>
                </a:cubicBezTo>
                <a:cubicBezTo>
                  <a:pt x="540" y="43"/>
                  <a:pt x="539" y="45"/>
                  <a:pt x="538" y="45"/>
                </a:cubicBezTo>
                <a:cubicBezTo>
                  <a:pt x="537" y="45"/>
                  <a:pt x="535" y="43"/>
                  <a:pt x="534" y="43"/>
                </a:cubicBezTo>
                <a:cubicBezTo>
                  <a:pt x="533" y="43"/>
                  <a:pt x="531" y="44"/>
                  <a:pt x="530" y="45"/>
                </a:cubicBezTo>
                <a:cubicBezTo>
                  <a:pt x="529" y="45"/>
                  <a:pt x="527" y="47"/>
                  <a:pt x="526" y="47"/>
                </a:cubicBezTo>
                <a:cubicBezTo>
                  <a:pt x="525" y="47"/>
                  <a:pt x="522" y="45"/>
                  <a:pt x="522" y="45"/>
                </a:cubicBezTo>
                <a:cubicBezTo>
                  <a:pt x="522" y="44"/>
                  <a:pt x="519" y="42"/>
                  <a:pt x="518" y="42"/>
                </a:cubicBezTo>
                <a:cubicBezTo>
                  <a:pt x="518" y="42"/>
                  <a:pt x="515" y="44"/>
                  <a:pt x="514" y="44"/>
                </a:cubicBezTo>
                <a:cubicBezTo>
                  <a:pt x="514" y="45"/>
                  <a:pt x="511" y="46"/>
                  <a:pt x="510" y="46"/>
                </a:cubicBezTo>
                <a:cubicBezTo>
                  <a:pt x="509" y="46"/>
                  <a:pt x="508" y="44"/>
                  <a:pt x="506" y="44"/>
                </a:cubicBezTo>
                <a:cubicBezTo>
                  <a:pt x="505" y="44"/>
                  <a:pt x="504" y="46"/>
                  <a:pt x="502" y="46"/>
                </a:cubicBezTo>
                <a:cubicBezTo>
                  <a:pt x="501" y="46"/>
                  <a:pt x="500" y="44"/>
                  <a:pt x="498" y="44"/>
                </a:cubicBezTo>
                <a:cubicBezTo>
                  <a:pt x="497" y="44"/>
                  <a:pt x="496" y="46"/>
                  <a:pt x="494" y="46"/>
                </a:cubicBezTo>
                <a:cubicBezTo>
                  <a:pt x="493" y="46"/>
                  <a:pt x="492" y="44"/>
                  <a:pt x="491" y="44"/>
                </a:cubicBezTo>
                <a:cubicBezTo>
                  <a:pt x="490" y="44"/>
                  <a:pt x="488" y="46"/>
                  <a:pt x="487" y="46"/>
                </a:cubicBezTo>
                <a:cubicBezTo>
                  <a:pt x="485" y="46"/>
                  <a:pt x="484" y="44"/>
                  <a:pt x="483" y="44"/>
                </a:cubicBezTo>
                <a:cubicBezTo>
                  <a:pt x="481" y="44"/>
                  <a:pt x="480" y="46"/>
                  <a:pt x="479" y="46"/>
                </a:cubicBezTo>
                <a:cubicBezTo>
                  <a:pt x="478" y="46"/>
                  <a:pt x="476" y="43"/>
                  <a:pt x="475" y="43"/>
                </a:cubicBezTo>
                <a:cubicBezTo>
                  <a:pt x="474" y="43"/>
                  <a:pt x="472" y="45"/>
                  <a:pt x="471" y="45"/>
                </a:cubicBezTo>
                <a:cubicBezTo>
                  <a:pt x="470" y="45"/>
                  <a:pt x="468" y="43"/>
                  <a:pt x="467" y="43"/>
                </a:cubicBezTo>
                <a:cubicBezTo>
                  <a:pt x="466" y="43"/>
                  <a:pt x="464" y="45"/>
                  <a:pt x="463" y="45"/>
                </a:cubicBezTo>
                <a:cubicBezTo>
                  <a:pt x="462" y="45"/>
                  <a:pt x="460" y="43"/>
                  <a:pt x="459" y="43"/>
                </a:cubicBezTo>
                <a:cubicBezTo>
                  <a:pt x="458" y="43"/>
                  <a:pt x="456" y="45"/>
                  <a:pt x="455" y="45"/>
                </a:cubicBezTo>
                <a:cubicBezTo>
                  <a:pt x="455" y="45"/>
                  <a:pt x="452" y="47"/>
                  <a:pt x="451" y="47"/>
                </a:cubicBezTo>
                <a:cubicBezTo>
                  <a:pt x="450" y="47"/>
                  <a:pt x="448" y="45"/>
                  <a:pt x="447" y="45"/>
                </a:cubicBezTo>
                <a:cubicBezTo>
                  <a:pt x="447" y="44"/>
                  <a:pt x="444" y="43"/>
                  <a:pt x="444" y="43"/>
                </a:cubicBezTo>
                <a:cubicBezTo>
                  <a:pt x="442" y="42"/>
                  <a:pt x="441" y="45"/>
                  <a:pt x="439" y="45"/>
                </a:cubicBezTo>
                <a:cubicBezTo>
                  <a:pt x="439" y="45"/>
                  <a:pt x="436" y="42"/>
                  <a:pt x="436" y="42"/>
                </a:cubicBezTo>
                <a:cubicBezTo>
                  <a:pt x="434" y="43"/>
                  <a:pt x="433" y="44"/>
                  <a:pt x="432" y="44"/>
                </a:cubicBezTo>
                <a:cubicBezTo>
                  <a:pt x="431" y="45"/>
                  <a:pt x="428" y="47"/>
                  <a:pt x="428" y="46"/>
                </a:cubicBezTo>
                <a:cubicBezTo>
                  <a:pt x="427" y="46"/>
                  <a:pt x="424" y="45"/>
                  <a:pt x="424" y="44"/>
                </a:cubicBezTo>
                <a:cubicBezTo>
                  <a:pt x="423" y="44"/>
                  <a:pt x="421" y="42"/>
                  <a:pt x="420" y="42"/>
                </a:cubicBezTo>
                <a:cubicBezTo>
                  <a:pt x="419" y="42"/>
                  <a:pt x="417" y="44"/>
                  <a:pt x="416" y="44"/>
                </a:cubicBezTo>
                <a:cubicBezTo>
                  <a:pt x="415" y="44"/>
                  <a:pt x="413" y="46"/>
                  <a:pt x="412" y="46"/>
                </a:cubicBezTo>
                <a:cubicBezTo>
                  <a:pt x="411" y="46"/>
                  <a:pt x="409" y="44"/>
                  <a:pt x="408" y="44"/>
                </a:cubicBezTo>
                <a:cubicBezTo>
                  <a:pt x="407" y="44"/>
                  <a:pt x="405" y="46"/>
                  <a:pt x="404" y="46"/>
                </a:cubicBezTo>
                <a:cubicBezTo>
                  <a:pt x="403" y="46"/>
                  <a:pt x="401" y="44"/>
                  <a:pt x="400" y="44"/>
                </a:cubicBezTo>
                <a:cubicBezTo>
                  <a:pt x="399" y="44"/>
                  <a:pt x="397" y="46"/>
                  <a:pt x="396" y="46"/>
                </a:cubicBezTo>
                <a:cubicBezTo>
                  <a:pt x="395" y="46"/>
                  <a:pt x="394" y="43"/>
                  <a:pt x="392" y="43"/>
                </a:cubicBezTo>
                <a:cubicBezTo>
                  <a:pt x="391" y="43"/>
                  <a:pt x="389" y="46"/>
                  <a:pt x="388" y="45"/>
                </a:cubicBezTo>
                <a:cubicBezTo>
                  <a:pt x="388" y="45"/>
                  <a:pt x="385" y="43"/>
                  <a:pt x="385" y="43"/>
                </a:cubicBezTo>
                <a:cubicBezTo>
                  <a:pt x="385" y="43"/>
                  <a:pt x="389" y="42"/>
                  <a:pt x="389" y="41"/>
                </a:cubicBezTo>
                <a:cubicBezTo>
                  <a:pt x="389" y="41"/>
                  <a:pt x="385" y="39"/>
                  <a:pt x="385" y="39"/>
                </a:cubicBezTo>
                <a:cubicBezTo>
                  <a:pt x="385" y="39"/>
                  <a:pt x="381" y="41"/>
                  <a:pt x="381" y="41"/>
                </a:cubicBezTo>
                <a:cubicBezTo>
                  <a:pt x="381" y="41"/>
                  <a:pt x="385" y="43"/>
                  <a:pt x="385" y="43"/>
                </a:cubicBezTo>
                <a:cubicBezTo>
                  <a:pt x="384" y="44"/>
                  <a:pt x="381" y="45"/>
                  <a:pt x="380" y="45"/>
                </a:cubicBezTo>
                <a:cubicBezTo>
                  <a:pt x="380" y="46"/>
                  <a:pt x="377" y="47"/>
                  <a:pt x="376" y="47"/>
                </a:cubicBezTo>
                <a:cubicBezTo>
                  <a:pt x="375" y="47"/>
                  <a:pt x="374" y="45"/>
                  <a:pt x="373" y="45"/>
                </a:cubicBezTo>
                <a:cubicBezTo>
                  <a:pt x="372" y="45"/>
                  <a:pt x="369" y="47"/>
                  <a:pt x="368" y="47"/>
                </a:cubicBezTo>
                <a:cubicBezTo>
                  <a:pt x="367" y="47"/>
                  <a:pt x="366" y="45"/>
                  <a:pt x="365" y="45"/>
                </a:cubicBezTo>
                <a:cubicBezTo>
                  <a:pt x="364" y="44"/>
                  <a:pt x="362" y="43"/>
                  <a:pt x="361" y="43"/>
                </a:cubicBezTo>
                <a:cubicBezTo>
                  <a:pt x="360" y="43"/>
                  <a:pt x="357" y="44"/>
                  <a:pt x="357" y="45"/>
                </a:cubicBezTo>
                <a:cubicBezTo>
                  <a:pt x="356" y="45"/>
                  <a:pt x="354" y="47"/>
                  <a:pt x="353" y="47"/>
                </a:cubicBezTo>
                <a:cubicBezTo>
                  <a:pt x="352" y="47"/>
                  <a:pt x="350" y="44"/>
                  <a:pt x="349" y="44"/>
                </a:cubicBezTo>
                <a:cubicBezTo>
                  <a:pt x="348" y="44"/>
                  <a:pt x="346" y="47"/>
                  <a:pt x="345" y="46"/>
                </a:cubicBezTo>
                <a:cubicBezTo>
                  <a:pt x="344" y="46"/>
                  <a:pt x="343" y="44"/>
                  <a:pt x="341" y="44"/>
                </a:cubicBezTo>
                <a:cubicBezTo>
                  <a:pt x="340" y="44"/>
                  <a:pt x="338" y="46"/>
                  <a:pt x="337" y="46"/>
                </a:cubicBezTo>
                <a:cubicBezTo>
                  <a:pt x="336" y="46"/>
                  <a:pt x="335" y="44"/>
                  <a:pt x="333" y="44"/>
                </a:cubicBezTo>
                <a:cubicBezTo>
                  <a:pt x="332" y="44"/>
                  <a:pt x="330" y="46"/>
                  <a:pt x="329" y="46"/>
                </a:cubicBezTo>
                <a:cubicBezTo>
                  <a:pt x="328" y="46"/>
                  <a:pt x="327" y="44"/>
                  <a:pt x="326" y="44"/>
                </a:cubicBezTo>
                <a:cubicBezTo>
                  <a:pt x="324" y="44"/>
                  <a:pt x="323" y="46"/>
                  <a:pt x="321" y="46"/>
                </a:cubicBezTo>
                <a:cubicBezTo>
                  <a:pt x="320" y="46"/>
                  <a:pt x="319" y="43"/>
                  <a:pt x="318" y="44"/>
                </a:cubicBezTo>
                <a:cubicBezTo>
                  <a:pt x="316" y="44"/>
                  <a:pt x="315" y="46"/>
                  <a:pt x="314" y="46"/>
                </a:cubicBezTo>
                <a:cubicBezTo>
                  <a:pt x="312" y="46"/>
                  <a:pt x="311" y="43"/>
                  <a:pt x="310" y="43"/>
                </a:cubicBezTo>
                <a:cubicBezTo>
                  <a:pt x="309" y="43"/>
                  <a:pt x="307" y="46"/>
                  <a:pt x="306" y="45"/>
                </a:cubicBezTo>
                <a:cubicBezTo>
                  <a:pt x="305" y="45"/>
                  <a:pt x="303" y="43"/>
                  <a:pt x="302" y="43"/>
                </a:cubicBezTo>
                <a:cubicBezTo>
                  <a:pt x="301" y="43"/>
                  <a:pt x="299" y="45"/>
                  <a:pt x="298" y="45"/>
                </a:cubicBezTo>
                <a:cubicBezTo>
                  <a:pt x="297" y="46"/>
                  <a:pt x="294" y="47"/>
                  <a:pt x="294" y="47"/>
                </a:cubicBezTo>
                <a:cubicBezTo>
                  <a:pt x="293" y="47"/>
                  <a:pt x="291" y="45"/>
                  <a:pt x="290" y="45"/>
                </a:cubicBezTo>
                <a:cubicBezTo>
                  <a:pt x="289" y="44"/>
                  <a:pt x="288" y="43"/>
                  <a:pt x="286" y="43"/>
                </a:cubicBezTo>
                <a:cubicBezTo>
                  <a:pt x="286" y="43"/>
                  <a:pt x="283" y="45"/>
                  <a:pt x="282" y="45"/>
                </a:cubicBezTo>
                <a:cubicBezTo>
                  <a:pt x="281" y="45"/>
                  <a:pt x="280" y="43"/>
                  <a:pt x="278" y="43"/>
                </a:cubicBezTo>
                <a:cubicBezTo>
                  <a:pt x="278" y="43"/>
                  <a:pt x="275" y="44"/>
                  <a:pt x="274" y="45"/>
                </a:cubicBezTo>
                <a:cubicBezTo>
                  <a:pt x="274" y="45"/>
                  <a:pt x="271" y="47"/>
                  <a:pt x="270" y="47"/>
                </a:cubicBezTo>
                <a:cubicBezTo>
                  <a:pt x="269" y="47"/>
                  <a:pt x="268" y="44"/>
                  <a:pt x="267" y="44"/>
                </a:cubicBezTo>
                <a:cubicBezTo>
                  <a:pt x="265" y="44"/>
                  <a:pt x="263" y="47"/>
                  <a:pt x="262" y="46"/>
                </a:cubicBezTo>
                <a:cubicBezTo>
                  <a:pt x="261" y="46"/>
                  <a:pt x="260" y="44"/>
                  <a:pt x="259" y="44"/>
                </a:cubicBezTo>
                <a:cubicBezTo>
                  <a:pt x="257" y="44"/>
                  <a:pt x="256" y="46"/>
                  <a:pt x="255" y="46"/>
                </a:cubicBezTo>
                <a:cubicBezTo>
                  <a:pt x="253" y="46"/>
                  <a:pt x="252" y="44"/>
                  <a:pt x="251" y="44"/>
                </a:cubicBezTo>
                <a:cubicBezTo>
                  <a:pt x="250" y="44"/>
                  <a:pt x="248" y="46"/>
                  <a:pt x="247" y="46"/>
                </a:cubicBezTo>
                <a:cubicBezTo>
                  <a:pt x="245" y="46"/>
                  <a:pt x="244" y="44"/>
                  <a:pt x="243" y="44"/>
                </a:cubicBezTo>
                <a:cubicBezTo>
                  <a:pt x="242" y="44"/>
                  <a:pt x="240" y="46"/>
                  <a:pt x="239" y="46"/>
                </a:cubicBezTo>
                <a:cubicBezTo>
                  <a:pt x="237" y="46"/>
                  <a:pt x="237" y="44"/>
                  <a:pt x="235" y="44"/>
                </a:cubicBezTo>
                <a:cubicBezTo>
                  <a:pt x="234" y="43"/>
                  <a:pt x="232" y="46"/>
                  <a:pt x="231" y="46"/>
                </a:cubicBezTo>
                <a:cubicBezTo>
                  <a:pt x="230" y="46"/>
                  <a:pt x="228" y="43"/>
                  <a:pt x="227" y="43"/>
                </a:cubicBezTo>
                <a:cubicBezTo>
                  <a:pt x="226" y="43"/>
                  <a:pt x="224" y="45"/>
                  <a:pt x="223" y="45"/>
                </a:cubicBezTo>
                <a:cubicBezTo>
                  <a:pt x="223" y="46"/>
                  <a:pt x="220" y="48"/>
                  <a:pt x="219" y="48"/>
                </a:cubicBezTo>
                <a:cubicBezTo>
                  <a:pt x="218" y="47"/>
                  <a:pt x="217" y="45"/>
                  <a:pt x="215" y="45"/>
                </a:cubicBezTo>
                <a:cubicBezTo>
                  <a:pt x="214" y="45"/>
                  <a:pt x="212" y="47"/>
                  <a:pt x="211" y="47"/>
                </a:cubicBezTo>
                <a:cubicBezTo>
                  <a:pt x="210" y="47"/>
                  <a:pt x="209" y="45"/>
                  <a:pt x="208" y="45"/>
                </a:cubicBezTo>
                <a:cubicBezTo>
                  <a:pt x="206" y="45"/>
                  <a:pt x="205" y="43"/>
                  <a:pt x="204" y="43"/>
                </a:cubicBezTo>
                <a:cubicBezTo>
                  <a:pt x="203" y="43"/>
                  <a:pt x="201" y="45"/>
                  <a:pt x="200" y="45"/>
                </a:cubicBezTo>
                <a:cubicBezTo>
                  <a:pt x="199" y="45"/>
                  <a:pt x="197" y="42"/>
                  <a:pt x="196" y="43"/>
                </a:cubicBezTo>
                <a:cubicBezTo>
                  <a:pt x="195" y="43"/>
                  <a:pt x="193" y="44"/>
                  <a:pt x="192" y="45"/>
                </a:cubicBezTo>
                <a:cubicBezTo>
                  <a:pt x="191" y="45"/>
                  <a:pt x="188" y="47"/>
                  <a:pt x="188" y="47"/>
                </a:cubicBezTo>
                <a:cubicBezTo>
                  <a:pt x="187" y="47"/>
                  <a:pt x="185" y="45"/>
                  <a:pt x="184" y="44"/>
                </a:cubicBezTo>
                <a:cubicBezTo>
                  <a:pt x="183" y="44"/>
                  <a:pt x="181" y="42"/>
                  <a:pt x="180" y="42"/>
                </a:cubicBezTo>
                <a:cubicBezTo>
                  <a:pt x="179" y="42"/>
                  <a:pt x="178" y="40"/>
                  <a:pt x="177" y="40"/>
                </a:cubicBezTo>
                <a:cubicBezTo>
                  <a:pt x="176" y="40"/>
                  <a:pt x="172" y="42"/>
                  <a:pt x="172" y="42"/>
                </a:cubicBezTo>
                <a:cubicBezTo>
                  <a:pt x="172" y="42"/>
                  <a:pt x="176" y="44"/>
                  <a:pt x="176" y="44"/>
                </a:cubicBezTo>
                <a:cubicBezTo>
                  <a:pt x="175" y="44"/>
                  <a:pt x="173" y="46"/>
                  <a:pt x="172" y="46"/>
                </a:cubicBezTo>
                <a:cubicBezTo>
                  <a:pt x="171" y="46"/>
                  <a:pt x="169" y="44"/>
                  <a:pt x="168" y="44"/>
                </a:cubicBezTo>
                <a:cubicBezTo>
                  <a:pt x="167" y="44"/>
                  <a:pt x="166" y="46"/>
                  <a:pt x="164" y="46"/>
                </a:cubicBezTo>
                <a:cubicBezTo>
                  <a:pt x="163" y="46"/>
                  <a:pt x="162" y="44"/>
                  <a:pt x="160" y="44"/>
                </a:cubicBezTo>
                <a:cubicBezTo>
                  <a:pt x="159" y="44"/>
                  <a:pt x="158" y="46"/>
                  <a:pt x="156" y="46"/>
                </a:cubicBezTo>
                <a:cubicBezTo>
                  <a:pt x="155" y="46"/>
                  <a:pt x="154" y="44"/>
                  <a:pt x="153" y="44"/>
                </a:cubicBezTo>
                <a:cubicBezTo>
                  <a:pt x="152" y="44"/>
                  <a:pt x="150" y="46"/>
                  <a:pt x="148" y="46"/>
                </a:cubicBezTo>
                <a:cubicBezTo>
                  <a:pt x="147" y="45"/>
                  <a:pt x="146" y="43"/>
                  <a:pt x="145" y="43"/>
                </a:cubicBezTo>
                <a:cubicBezTo>
                  <a:pt x="144" y="43"/>
                  <a:pt x="142" y="45"/>
                  <a:pt x="141" y="45"/>
                </a:cubicBezTo>
                <a:cubicBezTo>
                  <a:pt x="139" y="45"/>
                  <a:pt x="138" y="43"/>
                  <a:pt x="137" y="43"/>
                </a:cubicBezTo>
                <a:cubicBezTo>
                  <a:pt x="136" y="43"/>
                  <a:pt x="134" y="45"/>
                  <a:pt x="133" y="45"/>
                </a:cubicBezTo>
                <a:cubicBezTo>
                  <a:pt x="132" y="45"/>
                  <a:pt x="130" y="43"/>
                  <a:pt x="129" y="43"/>
                </a:cubicBezTo>
                <a:cubicBezTo>
                  <a:pt x="128" y="43"/>
                  <a:pt x="126" y="45"/>
                  <a:pt x="125" y="45"/>
                </a:cubicBezTo>
                <a:cubicBezTo>
                  <a:pt x="124" y="45"/>
                  <a:pt x="122" y="43"/>
                  <a:pt x="121" y="43"/>
                </a:cubicBezTo>
                <a:cubicBezTo>
                  <a:pt x="120" y="43"/>
                  <a:pt x="118" y="45"/>
                  <a:pt x="117" y="45"/>
                </a:cubicBezTo>
                <a:cubicBezTo>
                  <a:pt x="116" y="45"/>
                  <a:pt x="115" y="43"/>
                  <a:pt x="113" y="43"/>
                </a:cubicBezTo>
                <a:cubicBezTo>
                  <a:pt x="112" y="42"/>
                  <a:pt x="111" y="45"/>
                  <a:pt x="109" y="45"/>
                </a:cubicBezTo>
                <a:cubicBezTo>
                  <a:pt x="108" y="45"/>
                  <a:pt x="107" y="42"/>
                  <a:pt x="106" y="42"/>
                </a:cubicBezTo>
                <a:cubicBezTo>
                  <a:pt x="105" y="42"/>
                  <a:pt x="102" y="45"/>
                  <a:pt x="101" y="44"/>
                </a:cubicBezTo>
                <a:cubicBezTo>
                  <a:pt x="101" y="44"/>
                  <a:pt x="98" y="42"/>
                  <a:pt x="98" y="42"/>
                </a:cubicBezTo>
                <a:cubicBezTo>
                  <a:pt x="98" y="42"/>
                  <a:pt x="102" y="41"/>
                  <a:pt x="102" y="40"/>
                </a:cubicBezTo>
                <a:cubicBezTo>
                  <a:pt x="102" y="40"/>
                  <a:pt x="98" y="38"/>
                  <a:pt x="98" y="38"/>
                </a:cubicBezTo>
                <a:cubicBezTo>
                  <a:pt x="98" y="38"/>
                  <a:pt x="94" y="40"/>
                  <a:pt x="94" y="40"/>
                </a:cubicBezTo>
                <a:cubicBezTo>
                  <a:pt x="94" y="40"/>
                  <a:pt x="98" y="42"/>
                  <a:pt x="98" y="42"/>
                </a:cubicBezTo>
                <a:cubicBezTo>
                  <a:pt x="97" y="43"/>
                  <a:pt x="95" y="44"/>
                  <a:pt x="94" y="44"/>
                </a:cubicBezTo>
                <a:cubicBezTo>
                  <a:pt x="93" y="45"/>
                  <a:pt x="91" y="46"/>
                  <a:pt x="89" y="46"/>
                </a:cubicBezTo>
                <a:cubicBezTo>
                  <a:pt x="89" y="46"/>
                  <a:pt x="87" y="44"/>
                  <a:pt x="86" y="44"/>
                </a:cubicBezTo>
                <a:cubicBezTo>
                  <a:pt x="85" y="44"/>
                  <a:pt x="82" y="46"/>
                  <a:pt x="82" y="46"/>
                </a:cubicBezTo>
                <a:cubicBezTo>
                  <a:pt x="80" y="46"/>
                  <a:pt x="79" y="44"/>
                  <a:pt x="78" y="44"/>
                </a:cubicBezTo>
                <a:cubicBezTo>
                  <a:pt x="77" y="43"/>
                  <a:pt x="75" y="42"/>
                  <a:pt x="74" y="42"/>
                </a:cubicBezTo>
                <a:cubicBezTo>
                  <a:pt x="74" y="41"/>
                  <a:pt x="71" y="43"/>
                  <a:pt x="70" y="44"/>
                </a:cubicBezTo>
                <a:cubicBezTo>
                  <a:pt x="70" y="44"/>
                  <a:pt x="67" y="46"/>
                  <a:pt x="66" y="46"/>
                </a:cubicBezTo>
                <a:cubicBezTo>
                  <a:pt x="65" y="46"/>
                  <a:pt x="63" y="43"/>
                  <a:pt x="62" y="43"/>
                </a:cubicBezTo>
                <a:cubicBezTo>
                  <a:pt x="61" y="43"/>
                  <a:pt x="59" y="45"/>
                  <a:pt x="58" y="45"/>
                </a:cubicBezTo>
                <a:cubicBezTo>
                  <a:pt x="57" y="45"/>
                  <a:pt x="55" y="43"/>
                  <a:pt x="54" y="43"/>
                </a:cubicBezTo>
                <a:cubicBezTo>
                  <a:pt x="53" y="43"/>
                  <a:pt x="52" y="45"/>
                  <a:pt x="50" y="45"/>
                </a:cubicBezTo>
                <a:cubicBezTo>
                  <a:pt x="49" y="45"/>
                  <a:pt x="48" y="43"/>
                  <a:pt x="47" y="43"/>
                </a:cubicBezTo>
                <a:cubicBezTo>
                  <a:pt x="46" y="43"/>
                  <a:pt x="43" y="45"/>
                  <a:pt x="42" y="45"/>
                </a:cubicBezTo>
                <a:cubicBezTo>
                  <a:pt x="41" y="45"/>
                  <a:pt x="40" y="47"/>
                  <a:pt x="38" y="47"/>
                </a:cubicBezTo>
                <a:cubicBezTo>
                  <a:pt x="37" y="47"/>
                  <a:pt x="36" y="45"/>
                  <a:pt x="35" y="45"/>
                </a:cubicBezTo>
                <a:cubicBezTo>
                  <a:pt x="33" y="45"/>
                  <a:pt x="32" y="47"/>
                  <a:pt x="30" y="47"/>
                </a:cubicBezTo>
                <a:cubicBezTo>
                  <a:pt x="30" y="46"/>
                  <a:pt x="27" y="45"/>
                  <a:pt x="27" y="45"/>
                </a:cubicBezTo>
                <a:cubicBezTo>
                  <a:pt x="27" y="44"/>
                  <a:pt x="31" y="43"/>
                  <a:pt x="31" y="43"/>
                </a:cubicBezTo>
                <a:cubicBezTo>
                  <a:pt x="31" y="42"/>
                  <a:pt x="27" y="41"/>
                  <a:pt x="27" y="40"/>
                </a:cubicBezTo>
                <a:cubicBezTo>
                  <a:pt x="27" y="40"/>
                  <a:pt x="31" y="39"/>
                  <a:pt x="31" y="38"/>
                </a:cubicBezTo>
                <a:cubicBezTo>
                  <a:pt x="31" y="38"/>
                  <a:pt x="27" y="37"/>
                  <a:pt x="27" y="36"/>
                </a:cubicBezTo>
                <a:cubicBezTo>
                  <a:pt x="28" y="36"/>
                  <a:pt x="31" y="34"/>
                  <a:pt x="32" y="34"/>
                </a:cubicBezTo>
                <a:cubicBezTo>
                  <a:pt x="33" y="33"/>
                  <a:pt x="34" y="32"/>
                  <a:pt x="36" y="32"/>
                </a:cubicBezTo>
                <a:cubicBezTo>
                  <a:pt x="34" y="32"/>
                  <a:pt x="33" y="30"/>
                  <a:pt x="32" y="29"/>
                </a:cubicBezTo>
                <a:cubicBezTo>
                  <a:pt x="31" y="29"/>
                  <a:pt x="29" y="32"/>
                  <a:pt x="28" y="32"/>
                </a:cubicBezTo>
                <a:cubicBezTo>
                  <a:pt x="27" y="32"/>
                  <a:pt x="25" y="29"/>
                  <a:pt x="24" y="29"/>
                </a:cubicBezTo>
                <a:cubicBezTo>
                  <a:pt x="23" y="29"/>
                  <a:pt x="21" y="31"/>
                  <a:pt x="20" y="31"/>
                </a:cubicBezTo>
                <a:cubicBezTo>
                  <a:pt x="19" y="32"/>
                  <a:pt x="17" y="33"/>
                  <a:pt x="16" y="33"/>
                </a:cubicBezTo>
                <a:cubicBezTo>
                  <a:pt x="15" y="34"/>
                  <a:pt x="12" y="35"/>
                  <a:pt x="12" y="35"/>
                </a:cubicBezTo>
                <a:cubicBezTo>
                  <a:pt x="12" y="36"/>
                  <a:pt x="15" y="37"/>
                  <a:pt x="16" y="38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1"/>
                  <a:pt x="5" y="40"/>
                  <a:pt x="4" y="40"/>
                </a:cubicBezTo>
                <a:cubicBezTo>
                  <a:pt x="3" y="39"/>
                  <a:pt x="0" y="38"/>
                  <a:pt x="0" y="37"/>
                </a:cubicBezTo>
                <a:cubicBezTo>
                  <a:pt x="0" y="37"/>
                  <a:pt x="4" y="36"/>
                  <a:pt x="4" y="35"/>
                </a:cubicBezTo>
                <a:cubicBezTo>
                  <a:pt x="8" y="33"/>
                  <a:pt x="8" y="33"/>
                  <a:pt x="8" y="33"/>
                </a:cubicBezTo>
                <a:cubicBezTo>
                  <a:pt x="9" y="33"/>
                  <a:pt x="11" y="32"/>
                  <a:pt x="12" y="31"/>
                </a:cubicBezTo>
                <a:cubicBezTo>
                  <a:pt x="13" y="31"/>
                  <a:pt x="16" y="30"/>
                  <a:pt x="16" y="29"/>
                </a:cubicBezTo>
                <a:cubicBezTo>
                  <a:pt x="16" y="29"/>
                  <a:pt x="12" y="27"/>
                  <a:pt x="13" y="27"/>
                </a:cubicBezTo>
                <a:cubicBezTo>
                  <a:pt x="13" y="27"/>
                  <a:pt x="16" y="25"/>
                  <a:pt x="17" y="25"/>
                </a:cubicBezTo>
                <a:cubicBezTo>
                  <a:pt x="18" y="25"/>
                  <a:pt x="19" y="27"/>
                  <a:pt x="20" y="27"/>
                </a:cubicBezTo>
                <a:cubicBezTo>
                  <a:pt x="22" y="27"/>
                  <a:pt x="23" y="25"/>
                  <a:pt x="24" y="25"/>
                </a:cubicBezTo>
                <a:cubicBezTo>
                  <a:pt x="26" y="25"/>
                  <a:pt x="27" y="27"/>
                  <a:pt x="28" y="27"/>
                </a:cubicBezTo>
                <a:cubicBezTo>
                  <a:pt x="29" y="27"/>
                  <a:pt x="32" y="25"/>
                  <a:pt x="32" y="25"/>
                </a:cubicBezTo>
                <a:cubicBezTo>
                  <a:pt x="34" y="25"/>
                  <a:pt x="35" y="27"/>
                  <a:pt x="36" y="27"/>
                </a:cubicBezTo>
                <a:cubicBezTo>
                  <a:pt x="40" y="30"/>
                  <a:pt x="40" y="30"/>
                  <a:pt x="40" y="30"/>
                </a:cubicBezTo>
                <a:lnTo>
                  <a:pt x="44" y="32"/>
                </a:lnTo>
                <a:close/>
                <a:moveTo>
                  <a:pt x="1179" y="42"/>
                </a:moveTo>
                <a:cubicBezTo>
                  <a:pt x="1186" y="47"/>
                  <a:pt x="1186" y="47"/>
                  <a:pt x="1186" y="47"/>
                </a:cubicBezTo>
                <a:cubicBezTo>
                  <a:pt x="1190" y="49"/>
                  <a:pt x="1190" y="49"/>
                  <a:pt x="1190" y="49"/>
                </a:cubicBezTo>
                <a:cubicBezTo>
                  <a:pt x="1194" y="47"/>
                  <a:pt x="1194" y="47"/>
                  <a:pt x="1194" y="47"/>
                </a:cubicBezTo>
                <a:cubicBezTo>
                  <a:pt x="1194" y="46"/>
                  <a:pt x="1190" y="46"/>
                  <a:pt x="1190" y="45"/>
                </a:cubicBezTo>
                <a:cubicBezTo>
                  <a:pt x="1190" y="44"/>
                  <a:pt x="1195" y="43"/>
                  <a:pt x="1194" y="43"/>
                </a:cubicBezTo>
                <a:cubicBezTo>
                  <a:pt x="1194" y="42"/>
                  <a:pt x="1191" y="41"/>
                  <a:pt x="1191" y="40"/>
                </a:cubicBezTo>
                <a:cubicBezTo>
                  <a:pt x="1187" y="38"/>
                  <a:pt x="1187" y="38"/>
                  <a:pt x="1187" y="38"/>
                </a:cubicBezTo>
                <a:lnTo>
                  <a:pt x="1179" y="42"/>
                </a:lnTo>
                <a:close/>
                <a:moveTo>
                  <a:pt x="1064" y="46"/>
                </a:moveTo>
                <a:cubicBezTo>
                  <a:pt x="1065" y="46"/>
                  <a:pt x="1067" y="48"/>
                  <a:pt x="1068" y="48"/>
                </a:cubicBezTo>
                <a:cubicBezTo>
                  <a:pt x="1069" y="48"/>
                  <a:pt x="1071" y="47"/>
                  <a:pt x="1072" y="46"/>
                </a:cubicBezTo>
                <a:cubicBezTo>
                  <a:pt x="1073" y="46"/>
                  <a:pt x="1076" y="45"/>
                  <a:pt x="1076" y="44"/>
                </a:cubicBezTo>
                <a:cubicBezTo>
                  <a:pt x="1076" y="44"/>
                  <a:pt x="1073" y="42"/>
                  <a:pt x="1073" y="42"/>
                </a:cubicBezTo>
                <a:cubicBezTo>
                  <a:pt x="1071" y="41"/>
                  <a:pt x="1069" y="40"/>
                  <a:pt x="1069" y="39"/>
                </a:cubicBezTo>
                <a:cubicBezTo>
                  <a:pt x="1069" y="39"/>
                  <a:pt x="1073" y="38"/>
                  <a:pt x="1073" y="37"/>
                </a:cubicBezTo>
                <a:cubicBezTo>
                  <a:pt x="1073" y="37"/>
                  <a:pt x="1069" y="35"/>
                  <a:pt x="1069" y="35"/>
                </a:cubicBezTo>
                <a:cubicBezTo>
                  <a:pt x="1068" y="35"/>
                  <a:pt x="1066" y="37"/>
                  <a:pt x="1065" y="37"/>
                </a:cubicBezTo>
                <a:cubicBezTo>
                  <a:pt x="1065" y="38"/>
                  <a:pt x="1069" y="39"/>
                  <a:pt x="1069" y="39"/>
                </a:cubicBezTo>
                <a:cubicBezTo>
                  <a:pt x="1069" y="40"/>
                  <a:pt x="1065" y="41"/>
                  <a:pt x="1065" y="42"/>
                </a:cubicBezTo>
                <a:cubicBezTo>
                  <a:pt x="1064" y="42"/>
                  <a:pt x="1062" y="43"/>
                  <a:pt x="1061" y="44"/>
                </a:cubicBezTo>
                <a:cubicBezTo>
                  <a:pt x="1060" y="44"/>
                  <a:pt x="1057" y="45"/>
                  <a:pt x="1056" y="46"/>
                </a:cubicBezTo>
                <a:cubicBezTo>
                  <a:pt x="1056" y="46"/>
                  <a:pt x="1060" y="47"/>
                  <a:pt x="1060" y="48"/>
                </a:cubicBezTo>
                <a:cubicBezTo>
                  <a:pt x="1062" y="48"/>
                  <a:pt x="1063" y="46"/>
                  <a:pt x="1064" y="46"/>
                </a:cubicBezTo>
                <a:close/>
                <a:moveTo>
                  <a:pt x="232" y="37"/>
                </a:moveTo>
                <a:cubicBezTo>
                  <a:pt x="232" y="38"/>
                  <a:pt x="236" y="39"/>
                  <a:pt x="236" y="39"/>
                </a:cubicBezTo>
                <a:cubicBezTo>
                  <a:pt x="236" y="39"/>
                  <a:pt x="232" y="41"/>
                  <a:pt x="231" y="41"/>
                </a:cubicBezTo>
                <a:cubicBezTo>
                  <a:pt x="230" y="41"/>
                  <a:pt x="229" y="39"/>
                  <a:pt x="228" y="39"/>
                </a:cubicBezTo>
                <a:cubicBezTo>
                  <a:pt x="227" y="40"/>
                  <a:pt x="224" y="40"/>
                  <a:pt x="224" y="41"/>
                </a:cubicBezTo>
                <a:cubicBezTo>
                  <a:pt x="224" y="42"/>
                  <a:pt x="227" y="43"/>
                  <a:pt x="227" y="43"/>
                </a:cubicBezTo>
                <a:cubicBezTo>
                  <a:pt x="229" y="43"/>
                  <a:pt x="230" y="41"/>
                  <a:pt x="231" y="41"/>
                </a:cubicBezTo>
                <a:cubicBezTo>
                  <a:pt x="233" y="41"/>
                  <a:pt x="234" y="43"/>
                  <a:pt x="235" y="44"/>
                </a:cubicBezTo>
                <a:cubicBezTo>
                  <a:pt x="239" y="42"/>
                  <a:pt x="239" y="42"/>
                  <a:pt x="239" y="42"/>
                </a:cubicBezTo>
                <a:cubicBezTo>
                  <a:pt x="239" y="41"/>
                  <a:pt x="236" y="40"/>
                  <a:pt x="236" y="39"/>
                </a:cubicBezTo>
                <a:cubicBezTo>
                  <a:pt x="235" y="39"/>
                  <a:pt x="240" y="38"/>
                  <a:pt x="240" y="37"/>
                </a:cubicBezTo>
                <a:cubicBezTo>
                  <a:pt x="240" y="36"/>
                  <a:pt x="236" y="36"/>
                  <a:pt x="236" y="35"/>
                </a:cubicBezTo>
                <a:cubicBezTo>
                  <a:pt x="235" y="36"/>
                  <a:pt x="232" y="36"/>
                  <a:pt x="232" y="37"/>
                </a:cubicBezTo>
                <a:close/>
                <a:moveTo>
                  <a:pt x="54" y="43"/>
                </a:moveTo>
                <a:cubicBezTo>
                  <a:pt x="56" y="43"/>
                  <a:pt x="57" y="41"/>
                  <a:pt x="58" y="41"/>
                </a:cubicBezTo>
                <a:cubicBezTo>
                  <a:pt x="60" y="41"/>
                  <a:pt x="61" y="43"/>
                  <a:pt x="62" y="43"/>
                </a:cubicBezTo>
                <a:cubicBezTo>
                  <a:pt x="63" y="43"/>
                  <a:pt x="66" y="42"/>
                  <a:pt x="66" y="41"/>
                </a:cubicBezTo>
                <a:cubicBezTo>
                  <a:pt x="66" y="41"/>
                  <a:pt x="63" y="39"/>
                  <a:pt x="63" y="39"/>
                </a:cubicBezTo>
                <a:cubicBezTo>
                  <a:pt x="63" y="38"/>
                  <a:pt x="66" y="37"/>
                  <a:pt x="67" y="37"/>
                </a:cubicBezTo>
                <a:cubicBezTo>
                  <a:pt x="68" y="36"/>
                  <a:pt x="70" y="35"/>
                  <a:pt x="71" y="35"/>
                </a:cubicBezTo>
                <a:cubicBezTo>
                  <a:pt x="72" y="34"/>
                  <a:pt x="73" y="33"/>
                  <a:pt x="75" y="33"/>
                </a:cubicBezTo>
                <a:cubicBezTo>
                  <a:pt x="75" y="33"/>
                  <a:pt x="78" y="35"/>
                  <a:pt x="79" y="35"/>
                </a:cubicBezTo>
                <a:cubicBezTo>
                  <a:pt x="79" y="35"/>
                  <a:pt x="83" y="33"/>
                  <a:pt x="83" y="33"/>
                </a:cubicBezTo>
                <a:cubicBezTo>
                  <a:pt x="83" y="33"/>
                  <a:pt x="79" y="31"/>
                  <a:pt x="79" y="31"/>
                </a:cubicBezTo>
                <a:cubicBezTo>
                  <a:pt x="78" y="32"/>
                  <a:pt x="76" y="32"/>
                  <a:pt x="75" y="33"/>
                </a:cubicBezTo>
                <a:cubicBezTo>
                  <a:pt x="74" y="32"/>
                  <a:pt x="72" y="31"/>
                  <a:pt x="71" y="31"/>
                </a:cubicBezTo>
                <a:cubicBezTo>
                  <a:pt x="71" y="30"/>
                  <a:pt x="68" y="28"/>
                  <a:pt x="67" y="28"/>
                </a:cubicBezTo>
                <a:cubicBezTo>
                  <a:pt x="67" y="28"/>
                  <a:pt x="64" y="30"/>
                  <a:pt x="63" y="30"/>
                </a:cubicBezTo>
                <a:cubicBezTo>
                  <a:pt x="63" y="30"/>
                  <a:pt x="67" y="32"/>
                  <a:pt x="67" y="33"/>
                </a:cubicBezTo>
                <a:cubicBezTo>
                  <a:pt x="67" y="33"/>
                  <a:pt x="63" y="34"/>
                  <a:pt x="63" y="35"/>
                </a:cubicBezTo>
                <a:cubicBezTo>
                  <a:pt x="63" y="36"/>
                  <a:pt x="59" y="36"/>
                  <a:pt x="59" y="37"/>
                </a:cubicBezTo>
                <a:cubicBezTo>
                  <a:pt x="59" y="37"/>
                  <a:pt x="63" y="38"/>
                  <a:pt x="63" y="39"/>
                </a:cubicBezTo>
                <a:cubicBezTo>
                  <a:pt x="63" y="39"/>
                  <a:pt x="59" y="41"/>
                  <a:pt x="58" y="41"/>
                </a:cubicBezTo>
                <a:cubicBezTo>
                  <a:pt x="58" y="41"/>
                  <a:pt x="55" y="39"/>
                  <a:pt x="55" y="39"/>
                </a:cubicBezTo>
                <a:cubicBezTo>
                  <a:pt x="53" y="39"/>
                  <a:pt x="52" y="41"/>
                  <a:pt x="51" y="41"/>
                </a:cubicBezTo>
                <a:cubicBezTo>
                  <a:pt x="49" y="41"/>
                  <a:pt x="48" y="39"/>
                  <a:pt x="47" y="39"/>
                </a:cubicBezTo>
                <a:cubicBezTo>
                  <a:pt x="47" y="39"/>
                  <a:pt x="43" y="41"/>
                  <a:pt x="43" y="41"/>
                </a:cubicBezTo>
                <a:cubicBezTo>
                  <a:pt x="43" y="41"/>
                  <a:pt x="46" y="43"/>
                  <a:pt x="47" y="43"/>
                </a:cubicBezTo>
                <a:cubicBezTo>
                  <a:pt x="48" y="43"/>
                  <a:pt x="49" y="41"/>
                  <a:pt x="51" y="41"/>
                </a:cubicBezTo>
                <a:lnTo>
                  <a:pt x="54" y="43"/>
                </a:lnTo>
                <a:close/>
                <a:moveTo>
                  <a:pt x="95" y="31"/>
                </a:moveTo>
                <a:cubicBezTo>
                  <a:pt x="95" y="31"/>
                  <a:pt x="98" y="29"/>
                  <a:pt x="99" y="29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95" y="22"/>
                  <a:pt x="95" y="22"/>
                  <a:pt x="95" y="22"/>
                </a:cubicBezTo>
                <a:cubicBezTo>
                  <a:pt x="97" y="22"/>
                  <a:pt x="98" y="21"/>
                  <a:pt x="100" y="20"/>
                </a:cubicBezTo>
                <a:cubicBezTo>
                  <a:pt x="100" y="20"/>
                  <a:pt x="104" y="19"/>
                  <a:pt x="104" y="18"/>
                </a:cubicBezTo>
                <a:cubicBezTo>
                  <a:pt x="104" y="18"/>
                  <a:pt x="100" y="17"/>
                  <a:pt x="100" y="16"/>
                </a:cubicBezTo>
                <a:cubicBezTo>
                  <a:pt x="99" y="17"/>
                  <a:pt x="97" y="17"/>
                  <a:pt x="96" y="18"/>
                </a:cubicBezTo>
                <a:cubicBezTo>
                  <a:pt x="95" y="18"/>
                  <a:pt x="92" y="20"/>
                  <a:pt x="92" y="20"/>
                </a:cubicBezTo>
                <a:cubicBezTo>
                  <a:pt x="92" y="21"/>
                  <a:pt x="95" y="22"/>
                  <a:pt x="95" y="22"/>
                </a:cubicBezTo>
                <a:cubicBezTo>
                  <a:pt x="95" y="23"/>
                  <a:pt x="92" y="24"/>
                  <a:pt x="91" y="25"/>
                </a:cubicBezTo>
                <a:cubicBezTo>
                  <a:pt x="91" y="25"/>
                  <a:pt x="95" y="26"/>
                  <a:pt x="95" y="27"/>
                </a:cubicBezTo>
                <a:cubicBezTo>
                  <a:pt x="95" y="28"/>
                  <a:pt x="91" y="28"/>
                  <a:pt x="91" y="29"/>
                </a:cubicBezTo>
                <a:cubicBezTo>
                  <a:pt x="92" y="29"/>
                  <a:pt x="93" y="31"/>
                  <a:pt x="95" y="31"/>
                </a:cubicBezTo>
                <a:close/>
                <a:moveTo>
                  <a:pt x="259" y="40"/>
                </a:moveTo>
                <a:cubicBezTo>
                  <a:pt x="263" y="38"/>
                  <a:pt x="263" y="38"/>
                  <a:pt x="263" y="38"/>
                </a:cubicBezTo>
                <a:cubicBezTo>
                  <a:pt x="264" y="37"/>
                  <a:pt x="267" y="36"/>
                  <a:pt x="267" y="36"/>
                </a:cubicBezTo>
                <a:cubicBezTo>
                  <a:pt x="267" y="35"/>
                  <a:pt x="264" y="34"/>
                  <a:pt x="264" y="33"/>
                </a:cubicBezTo>
                <a:cubicBezTo>
                  <a:pt x="263" y="33"/>
                  <a:pt x="260" y="31"/>
                  <a:pt x="260" y="31"/>
                </a:cubicBezTo>
                <a:cubicBezTo>
                  <a:pt x="259" y="31"/>
                  <a:pt x="256" y="33"/>
                  <a:pt x="256" y="33"/>
                </a:cubicBezTo>
                <a:cubicBezTo>
                  <a:pt x="252" y="35"/>
                  <a:pt x="252" y="35"/>
                  <a:pt x="252" y="35"/>
                </a:cubicBezTo>
                <a:cubicBezTo>
                  <a:pt x="251" y="36"/>
                  <a:pt x="248" y="37"/>
                  <a:pt x="247" y="37"/>
                </a:cubicBezTo>
                <a:cubicBezTo>
                  <a:pt x="247" y="38"/>
                  <a:pt x="251" y="39"/>
                  <a:pt x="251" y="40"/>
                </a:cubicBezTo>
                <a:cubicBezTo>
                  <a:pt x="255" y="42"/>
                  <a:pt x="255" y="42"/>
                  <a:pt x="255" y="42"/>
                </a:cubicBezTo>
                <a:lnTo>
                  <a:pt x="259" y="40"/>
                </a:lnTo>
                <a:close/>
                <a:moveTo>
                  <a:pt x="265" y="20"/>
                </a:moveTo>
                <a:cubicBezTo>
                  <a:pt x="265" y="21"/>
                  <a:pt x="261" y="22"/>
                  <a:pt x="261" y="22"/>
                </a:cubicBezTo>
                <a:cubicBezTo>
                  <a:pt x="260" y="23"/>
                  <a:pt x="264" y="24"/>
                  <a:pt x="264" y="25"/>
                </a:cubicBezTo>
                <a:cubicBezTo>
                  <a:pt x="265" y="24"/>
                  <a:pt x="268" y="23"/>
                  <a:pt x="268" y="23"/>
                </a:cubicBezTo>
                <a:cubicBezTo>
                  <a:pt x="268" y="22"/>
                  <a:pt x="265" y="21"/>
                  <a:pt x="265" y="20"/>
                </a:cubicBezTo>
                <a:cubicBezTo>
                  <a:pt x="265" y="20"/>
                  <a:pt x="269" y="19"/>
                  <a:pt x="269" y="18"/>
                </a:cubicBezTo>
                <a:cubicBezTo>
                  <a:pt x="269" y="18"/>
                  <a:pt x="265" y="17"/>
                  <a:pt x="265" y="16"/>
                </a:cubicBezTo>
                <a:cubicBezTo>
                  <a:pt x="264" y="16"/>
                  <a:pt x="262" y="18"/>
                  <a:pt x="261" y="18"/>
                </a:cubicBezTo>
                <a:cubicBezTo>
                  <a:pt x="260" y="18"/>
                  <a:pt x="258" y="16"/>
                  <a:pt x="257" y="16"/>
                </a:cubicBezTo>
                <a:cubicBezTo>
                  <a:pt x="256" y="16"/>
                  <a:pt x="254" y="18"/>
                  <a:pt x="253" y="18"/>
                </a:cubicBezTo>
                <a:cubicBezTo>
                  <a:pt x="254" y="18"/>
                  <a:pt x="256" y="20"/>
                  <a:pt x="257" y="20"/>
                </a:cubicBezTo>
                <a:cubicBezTo>
                  <a:pt x="258" y="20"/>
                  <a:pt x="260" y="18"/>
                  <a:pt x="261" y="18"/>
                </a:cubicBezTo>
                <a:cubicBezTo>
                  <a:pt x="261" y="19"/>
                  <a:pt x="264" y="20"/>
                  <a:pt x="265" y="20"/>
                </a:cubicBezTo>
                <a:close/>
                <a:moveTo>
                  <a:pt x="366" y="27"/>
                </a:moveTo>
                <a:cubicBezTo>
                  <a:pt x="367" y="27"/>
                  <a:pt x="370" y="26"/>
                  <a:pt x="370" y="25"/>
                </a:cubicBezTo>
                <a:cubicBezTo>
                  <a:pt x="370" y="25"/>
                  <a:pt x="367" y="23"/>
                  <a:pt x="367" y="23"/>
                </a:cubicBezTo>
                <a:cubicBezTo>
                  <a:pt x="363" y="21"/>
                  <a:pt x="363" y="21"/>
                  <a:pt x="363" y="21"/>
                </a:cubicBezTo>
                <a:cubicBezTo>
                  <a:pt x="367" y="19"/>
                  <a:pt x="367" y="19"/>
                  <a:pt x="367" y="19"/>
                </a:cubicBezTo>
                <a:cubicBezTo>
                  <a:pt x="368" y="19"/>
                  <a:pt x="369" y="21"/>
                  <a:pt x="371" y="21"/>
                </a:cubicBezTo>
                <a:cubicBezTo>
                  <a:pt x="371" y="21"/>
                  <a:pt x="375" y="19"/>
                  <a:pt x="375" y="19"/>
                </a:cubicBezTo>
                <a:cubicBezTo>
                  <a:pt x="375" y="18"/>
                  <a:pt x="371" y="17"/>
                  <a:pt x="371" y="17"/>
                </a:cubicBezTo>
                <a:cubicBezTo>
                  <a:pt x="370" y="17"/>
                  <a:pt x="369" y="19"/>
                  <a:pt x="367" y="19"/>
                </a:cubicBezTo>
                <a:cubicBezTo>
                  <a:pt x="366" y="19"/>
                  <a:pt x="364" y="17"/>
                  <a:pt x="363" y="16"/>
                </a:cubicBezTo>
                <a:cubicBezTo>
                  <a:pt x="362" y="16"/>
                  <a:pt x="360" y="18"/>
                  <a:pt x="359" y="19"/>
                </a:cubicBezTo>
                <a:cubicBezTo>
                  <a:pt x="359" y="19"/>
                  <a:pt x="363" y="20"/>
                  <a:pt x="363" y="21"/>
                </a:cubicBezTo>
                <a:cubicBezTo>
                  <a:pt x="363" y="22"/>
                  <a:pt x="359" y="22"/>
                  <a:pt x="359" y="23"/>
                </a:cubicBezTo>
                <a:cubicBezTo>
                  <a:pt x="359" y="24"/>
                  <a:pt x="355" y="24"/>
                  <a:pt x="355" y="25"/>
                </a:cubicBezTo>
                <a:cubicBezTo>
                  <a:pt x="355" y="25"/>
                  <a:pt x="358" y="27"/>
                  <a:pt x="358" y="27"/>
                </a:cubicBezTo>
                <a:cubicBezTo>
                  <a:pt x="360" y="27"/>
                  <a:pt x="361" y="25"/>
                  <a:pt x="363" y="25"/>
                </a:cubicBezTo>
                <a:cubicBezTo>
                  <a:pt x="364" y="25"/>
                  <a:pt x="365" y="27"/>
                  <a:pt x="366" y="27"/>
                </a:cubicBezTo>
                <a:close/>
                <a:moveTo>
                  <a:pt x="413" y="29"/>
                </a:moveTo>
                <a:cubicBezTo>
                  <a:pt x="414" y="28"/>
                  <a:pt x="417" y="27"/>
                  <a:pt x="417" y="27"/>
                </a:cubicBezTo>
                <a:cubicBezTo>
                  <a:pt x="417" y="26"/>
                  <a:pt x="414" y="25"/>
                  <a:pt x="414" y="24"/>
                </a:cubicBezTo>
                <a:cubicBezTo>
                  <a:pt x="414" y="24"/>
                  <a:pt x="417" y="23"/>
                  <a:pt x="418" y="22"/>
                </a:cubicBezTo>
                <a:cubicBezTo>
                  <a:pt x="418" y="22"/>
                  <a:pt x="414" y="21"/>
                  <a:pt x="414" y="20"/>
                </a:cubicBezTo>
                <a:cubicBezTo>
                  <a:pt x="414" y="19"/>
                  <a:pt x="418" y="18"/>
                  <a:pt x="418" y="18"/>
                </a:cubicBezTo>
                <a:cubicBezTo>
                  <a:pt x="418" y="18"/>
                  <a:pt x="422" y="20"/>
                  <a:pt x="422" y="20"/>
                </a:cubicBezTo>
                <a:cubicBezTo>
                  <a:pt x="422" y="20"/>
                  <a:pt x="426" y="18"/>
                  <a:pt x="426" y="18"/>
                </a:cubicBezTo>
                <a:cubicBezTo>
                  <a:pt x="426" y="17"/>
                  <a:pt x="422" y="17"/>
                  <a:pt x="422" y="16"/>
                </a:cubicBezTo>
                <a:cubicBezTo>
                  <a:pt x="421" y="16"/>
                  <a:pt x="420" y="18"/>
                  <a:pt x="418" y="18"/>
                </a:cubicBezTo>
                <a:cubicBezTo>
                  <a:pt x="417" y="18"/>
                  <a:pt x="416" y="16"/>
                  <a:pt x="414" y="16"/>
                </a:cubicBezTo>
                <a:cubicBezTo>
                  <a:pt x="414" y="16"/>
                  <a:pt x="411" y="17"/>
                  <a:pt x="410" y="18"/>
                </a:cubicBezTo>
                <a:cubicBezTo>
                  <a:pt x="410" y="18"/>
                  <a:pt x="414" y="20"/>
                  <a:pt x="414" y="20"/>
                </a:cubicBezTo>
                <a:cubicBezTo>
                  <a:pt x="414" y="20"/>
                  <a:pt x="410" y="22"/>
                  <a:pt x="410" y="22"/>
                </a:cubicBezTo>
                <a:cubicBezTo>
                  <a:pt x="409" y="22"/>
                  <a:pt x="406" y="24"/>
                  <a:pt x="406" y="24"/>
                </a:cubicBezTo>
                <a:cubicBezTo>
                  <a:pt x="406" y="25"/>
                  <a:pt x="409" y="26"/>
                  <a:pt x="410" y="26"/>
                </a:cubicBezTo>
                <a:cubicBezTo>
                  <a:pt x="410" y="27"/>
                  <a:pt x="406" y="28"/>
                  <a:pt x="405" y="28"/>
                </a:cubicBezTo>
                <a:cubicBezTo>
                  <a:pt x="405" y="29"/>
                  <a:pt x="409" y="30"/>
                  <a:pt x="409" y="31"/>
                </a:cubicBezTo>
                <a:lnTo>
                  <a:pt x="413" y="29"/>
                </a:lnTo>
                <a:close/>
                <a:moveTo>
                  <a:pt x="672" y="40"/>
                </a:moveTo>
                <a:cubicBezTo>
                  <a:pt x="673" y="40"/>
                  <a:pt x="674" y="42"/>
                  <a:pt x="676" y="42"/>
                </a:cubicBezTo>
                <a:cubicBezTo>
                  <a:pt x="676" y="42"/>
                  <a:pt x="679" y="40"/>
                  <a:pt x="680" y="40"/>
                </a:cubicBezTo>
                <a:cubicBezTo>
                  <a:pt x="681" y="40"/>
                  <a:pt x="682" y="42"/>
                  <a:pt x="683" y="42"/>
                </a:cubicBezTo>
                <a:cubicBezTo>
                  <a:pt x="684" y="42"/>
                  <a:pt x="687" y="41"/>
                  <a:pt x="687" y="40"/>
                </a:cubicBezTo>
                <a:cubicBezTo>
                  <a:pt x="687" y="40"/>
                  <a:pt x="684" y="38"/>
                  <a:pt x="684" y="38"/>
                </a:cubicBezTo>
                <a:cubicBezTo>
                  <a:pt x="683" y="38"/>
                  <a:pt x="680" y="40"/>
                  <a:pt x="680" y="40"/>
                </a:cubicBezTo>
                <a:cubicBezTo>
                  <a:pt x="678" y="40"/>
                  <a:pt x="677" y="38"/>
                  <a:pt x="676" y="38"/>
                </a:cubicBezTo>
                <a:cubicBezTo>
                  <a:pt x="674" y="37"/>
                  <a:pt x="674" y="36"/>
                  <a:pt x="672" y="36"/>
                </a:cubicBezTo>
                <a:cubicBezTo>
                  <a:pt x="673" y="35"/>
                  <a:pt x="675" y="34"/>
                  <a:pt x="676" y="33"/>
                </a:cubicBezTo>
                <a:cubicBezTo>
                  <a:pt x="677" y="33"/>
                  <a:pt x="680" y="32"/>
                  <a:pt x="680" y="31"/>
                </a:cubicBezTo>
                <a:cubicBezTo>
                  <a:pt x="680" y="31"/>
                  <a:pt x="677" y="29"/>
                  <a:pt x="677" y="29"/>
                </a:cubicBezTo>
                <a:cubicBezTo>
                  <a:pt x="676" y="29"/>
                  <a:pt x="673" y="31"/>
                  <a:pt x="673" y="31"/>
                </a:cubicBezTo>
                <a:cubicBezTo>
                  <a:pt x="672" y="32"/>
                  <a:pt x="669" y="33"/>
                  <a:pt x="668" y="33"/>
                </a:cubicBezTo>
                <a:cubicBezTo>
                  <a:pt x="668" y="34"/>
                  <a:pt x="672" y="35"/>
                  <a:pt x="672" y="36"/>
                </a:cubicBezTo>
                <a:cubicBezTo>
                  <a:pt x="672" y="36"/>
                  <a:pt x="668" y="37"/>
                  <a:pt x="668" y="38"/>
                </a:cubicBezTo>
                <a:lnTo>
                  <a:pt x="672" y="40"/>
                </a:lnTo>
                <a:close/>
                <a:moveTo>
                  <a:pt x="647" y="11"/>
                </a:moveTo>
                <a:cubicBezTo>
                  <a:pt x="648" y="11"/>
                  <a:pt x="650" y="13"/>
                  <a:pt x="650" y="13"/>
                </a:cubicBezTo>
                <a:cubicBezTo>
                  <a:pt x="651" y="13"/>
                  <a:pt x="655" y="11"/>
                  <a:pt x="655" y="11"/>
                </a:cubicBezTo>
                <a:cubicBezTo>
                  <a:pt x="655" y="11"/>
                  <a:pt x="651" y="9"/>
                  <a:pt x="651" y="9"/>
                </a:cubicBezTo>
                <a:cubicBezTo>
                  <a:pt x="650" y="8"/>
                  <a:pt x="648" y="7"/>
                  <a:pt x="647" y="7"/>
                </a:cubicBezTo>
                <a:cubicBezTo>
                  <a:pt x="646" y="6"/>
                  <a:pt x="644" y="9"/>
                  <a:pt x="643" y="9"/>
                </a:cubicBezTo>
                <a:cubicBezTo>
                  <a:pt x="642" y="9"/>
                  <a:pt x="640" y="6"/>
                  <a:pt x="639" y="6"/>
                </a:cubicBezTo>
                <a:cubicBezTo>
                  <a:pt x="639" y="6"/>
                  <a:pt x="635" y="8"/>
                  <a:pt x="635" y="8"/>
                </a:cubicBezTo>
                <a:cubicBezTo>
                  <a:pt x="635" y="9"/>
                  <a:pt x="639" y="11"/>
                  <a:pt x="639" y="11"/>
                </a:cubicBezTo>
                <a:cubicBezTo>
                  <a:pt x="640" y="11"/>
                  <a:pt x="642" y="8"/>
                  <a:pt x="643" y="9"/>
                </a:cubicBezTo>
                <a:cubicBezTo>
                  <a:pt x="644" y="9"/>
                  <a:pt x="645" y="10"/>
                  <a:pt x="647" y="11"/>
                </a:cubicBezTo>
                <a:close/>
                <a:moveTo>
                  <a:pt x="819" y="20"/>
                </a:moveTo>
                <a:cubicBezTo>
                  <a:pt x="819" y="20"/>
                  <a:pt x="815" y="18"/>
                  <a:pt x="815" y="18"/>
                </a:cubicBezTo>
                <a:cubicBezTo>
                  <a:pt x="814" y="17"/>
                  <a:pt x="812" y="19"/>
                  <a:pt x="811" y="20"/>
                </a:cubicBezTo>
                <a:cubicBezTo>
                  <a:pt x="811" y="20"/>
                  <a:pt x="815" y="21"/>
                  <a:pt x="815" y="22"/>
                </a:cubicBezTo>
                <a:cubicBezTo>
                  <a:pt x="815" y="23"/>
                  <a:pt x="811" y="23"/>
                  <a:pt x="811" y="24"/>
                </a:cubicBezTo>
                <a:cubicBezTo>
                  <a:pt x="810" y="25"/>
                  <a:pt x="807" y="25"/>
                  <a:pt x="807" y="26"/>
                </a:cubicBezTo>
                <a:cubicBezTo>
                  <a:pt x="807" y="27"/>
                  <a:pt x="810" y="28"/>
                  <a:pt x="810" y="28"/>
                </a:cubicBezTo>
                <a:cubicBezTo>
                  <a:pt x="814" y="26"/>
                  <a:pt x="814" y="26"/>
                  <a:pt x="814" y="26"/>
                </a:cubicBezTo>
                <a:cubicBezTo>
                  <a:pt x="815" y="26"/>
                  <a:pt x="818" y="24"/>
                  <a:pt x="819" y="24"/>
                </a:cubicBezTo>
                <a:cubicBezTo>
                  <a:pt x="820" y="24"/>
                  <a:pt x="821" y="26"/>
                  <a:pt x="822" y="26"/>
                </a:cubicBezTo>
                <a:cubicBezTo>
                  <a:pt x="823" y="26"/>
                  <a:pt x="826" y="25"/>
                  <a:pt x="826" y="24"/>
                </a:cubicBezTo>
                <a:cubicBezTo>
                  <a:pt x="826" y="24"/>
                  <a:pt x="823" y="22"/>
                  <a:pt x="823" y="22"/>
                </a:cubicBezTo>
                <a:cubicBezTo>
                  <a:pt x="822" y="22"/>
                  <a:pt x="819" y="24"/>
                  <a:pt x="819" y="24"/>
                </a:cubicBezTo>
                <a:cubicBezTo>
                  <a:pt x="817" y="24"/>
                  <a:pt x="816" y="22"/>
                  <a:pt x="815" y="22"/>
                </a:cubicBezTo>
                <a:cubicBezTo>
                  <a:pt x="815" y="21"/>
                  <a:pt x="819" y="21"/>
                  <a:pt x="819" y="20"/>
                </a:cubicBezTo>
                <a:close/>
                <a:moveTo>
                  <a:pt x="968" y="28"/>
                </a:moveTo>
                <a:cubicBezTo>
                  <a:pt x="968" y="27"/>
                  <a:pt x="964" y="26"/>
                  <a:pt x="964" y="26"/>
                </a:cubicBezTo>
                <a:cubicBezTo>
                  <a:pt x="964" y="25"/>
                  <a:pt x="968" y="24"/>
                  <a:pt x="968" y="24"/>
                </a:cubicBezTo>
                <a:cubicBezTo>
                  <a:pt x="968" y="23"/>
                  <a:pt x="964" y="22"/>
                  <a:pt x="964" y="21"/>
                </a:cubicBezTo>
                <a:cubicBezTo>
                  <a:pt x="964" y="21"/>
                  <a:pt x="968" y="20"/>
                  <a:pt x="968" y="19"/>
                </a:cubicBezTo>
                <a:cubicBezTo>
                  <a:pt x="968" y="19"/>
                  <a:pt x="965" y="18"/>
                  <a:pt x="965" y="17"/>
                </a:cubicBezTo>
                <a:cubicBezTo>
                  <a:pt x="964" y="18"/>
                  <a:pt x="961" y="18"/>
                  <a:pt x="960" y="19"/>
                </a:cubicBezTo>
                <a:cubicBezTo>
                  <a:pt x="960" y="20"/>
                  <a:pt x="964" y="21"/>
                  <a:pt x="964" y="21"/>
                </a:cubicBezTo>
                <a:cubicBezTo>
                  <a:pt x="964" y="22"/>
                  <a:pt x="960" y="23"/>
                  <a:pt x="960" y="24"/>
                </a:cubicBezTo>
                <a:cubicBezTo>
                  <a:pt x="960" y="24"/>
                  <a:pt x="964" y="25"/>
                  <a:pt x="964" y="26"/>
                </a:cubicBezTo>
                <a:cubicBezTo>
                  <a:pt x="964" y="26"/>
                  <a:pt x="960" y="27"/>
                  <a:pt x="960" y="28"/>
                </a:cubicBezTo>
                <a:cubicBezTo>
                  <a:pt x="960" y="29"/>
                  <a:pt x="963" y="29"/>
                  <a:pt x="963" y="30"/>
                </a:cubicBezTo>
                <a:cubicBezTo>
                  <a:pt x="964" y="29"/>
                  <a:pt x="967" y="29"/>
                  <a:pt x="968" y="28"/>
                </a:cubicBezTo>
                <a:close/>
                <a:moveTo>
                  <a:pt x="1012" y="18"/>
                </a:moveTo>
                <a:cubicBezTo>
                  <a:pt x="1012" y="18"/>
                  <a:pt x="1015" y="17"/>
                  <a:pt x="1016" y="16"/>
                </a:cubicBezTo>
                <a:cubicBezTo>
                  <a:pt x="1017" y="16"/>
                  <a:pt x="1019" y="15"/>
                  <a:pt x="1020" y="14"/>
                </a:cubicBezTo>
                <a:cubicBezTo>
                  <a:pt x="1019" y="14"/>
                  <a:pt x="1017" y="12"/>
                  <a:pt x="1016" y="12"/>
                </a:cubicBezTo>
                <a:cubicBezTo>
                  <a:pt x="1015" y="12"/>
                  <a:pt x="1013" y="14"/>
                  <a:pt x="1012" y="14"/>
                </a:cubicBezTo>
                <a:cubicBezTo>
                  <a:pt x="1012" y="14"/>
                  <a:pt x="1008" y="16"/>
                  <a:pt x="1008" y="16"/>
                </a:cubicBezTo>
                <a:cubicBezTo>
                  <a:pt x="1007" y="16"/>
                  <a:pt x="1006" y="14"/>
                  <a:pt x="1004" y="14"/>
                </a:cubicBezTo>
                <a:cubicBezTo>
                  <a:pt x="1004" y="15"/>
                  <a:pt x="1000" y="15"/>
                  <a:pt x="1000" y="16"/>
                </a:cubicBezTo>
                <a:cubicBezTo>
                  <a:pt x="1000" y="16"/>
                  <a:pt x="1003" y="18"/>
                  <a:pt x="1004" y="18"/>
                </a:cubicBezTo>
                <a:cubicBezTo>
                  <a:pt x="1004" y="18"/>
                  <a:pt x="1005" y="18"/>
                  <a:pt x="1006" y="17"/>
                </a:cubicBezTo>
                <a:cubicBezTo>
                  <a:pt x="1007" y="17"/>
                  <a:pt x="1008" y="16"/>
                  <a:pt x="1008" y="16"/>
                </a:cubicBezTo>
                <a:cubicBezTo>
                  <a:pt x="1009" y="16"/>
                  <a:pt x="1011" y="18"/>
                  <a:pt x="1012" y="18"/>
                </a:cubicBezTo>
                <a:cubicBezTo>
                  <a:pt x="1012" y="18"/>
                  <a:pt x="1008" y="20"/>
                  <a:pt x="1008" y="20"/>
                </a:cubicBezTo>
                <a:cubicBezTo>
                  <a:pt x="1008" y="21"/>
                  <a:pt x="1011" y="23"/>
                  <a:pt x="1011" y="23"/>
                </a:cubicBezTo>
                <a:cubicBezTo>
                  <a:pt x="1013" y="23"/>
                  <a:pt x="1014" y="21"/>
                  <a:pt x="1015" y="21"/>
                </a:cubicBezTo>
                <a:cubicBezTo>
                  <a:pt x="1015" y="20"/>
                  <a:pt x="1012" y="19"/>
                  <a:pt x="1012" y="18"/>
                </a:cubicBezTo>
                <a:close/>
                <a:moveTo>
                  <a:pt x="1093" y="27"/>
                </a:moveTo>
                <a:cubicBezTo>
                  <a:pt x="1093" y="27"/>
                  <a:pt x="1090" y="29"/>
                  <a:pt x="1089" y="29"/>
                </a:cubicBezTo>
                <a:cubicBezTo>
                  <a:pt x="1089" y="29"/>
                  <a:pt x="1085" y="31"/>
                  <a:pt x="1085" y="31"/>
                </a:cubicBezTo>
                <a:cubicBezTo>
                  <a:pt x="1085" y="31"/>
                  <a:pt x="1089" y="33"/>
                  <a:pt x="1089" y="33"/>
                </a:cubicBezTo>
                <a:cubicBezTo>
                  <a:pt x="1090" y="33"/>
                  <a:pt x="1092" y="32"/>
                  <a:pt x="1093" y="31"/>
                </a:cubicBezTo>
                <a:cubicBezTo>
                  <a:pt x="1095" y="31"/>
                  <a:pt x="1096" y="30"/>
                  <a:pt x="1097" y="29"/>
                </a:cubicBezTo>
                <a:cubicBezTo>
                  <a:pt x="1101" y="32"/>
                  <a:pt x="1101" y="32"/>
                  <a:pt x="1101" y="32"/>
                </a:cubicBezTo>
                <a:cubicBezTo>
                  <a:pt x="1101" y="31"/>
                  <a:pt x="1105" y="30"/>
                  <a:pt x="1105" y="30"/>
                </a:cubicBezTo>
                <a:cubicBezTo>
                  <a:pt x="1105" y="29"/>
                  <a:pt x="1101" y="28"/>
                  <a:pt x="1101" y="27"/>
                </a:cubicBezTo>
                <a:cubicBezTo>
                  <a:pt x="1101" y="27"/>
                  <a:pt x="1105" y="25"/>
                  <a:pt x="1105" y="25"/>
                </a:cubicBezTo>
                <a:cubicBezTo>
                  <a:pt x="1107" y="25"/>
                  <a:pt x="1108" y="23"/>
                  <a:pt x="1110" y="23"/>
                </a:cubicBezTo>
                <a:cubicBezTo>
                  <a:pt x="1110" y="23"/>
                  <a:pt x="1113" y="25"/>
                  <a:pt x="1113" y="25"/>
                </a:cubicBezTo>
                <a:cubicBezTo>
                  <a:pt x="1114" y="25"/>
                  <a:pt x="1116" y="23"/>
                  <a:pt x="1117" y="23"/>
                </a:cubicBezTo>
                <a:cubicBezTo>
                  <a:pt x="1118" y="23"/>
                  <a:pt x="1121" y="25"/>
                  <a:pt x="1121" y="26"/>
                </a:cubicBezTo>
                <a:cubicBezTo>
                  <a:pt x="1121" y="26"/>
                  <a:pt x="1117" y="27"/>
                  <a:pt x="1117" y="28"/>
                </a:cubicBezTo>
                <a:cubicBezTo>
                  <a:pt x="1117" y="28"/>
                  <a:pt x="1121" y="29"/>
                  <a:pt x="1121" y="30"/>
                </a:cubicBezTo>
                <a:cubicBezTo>
                  <a:pt x="1129" y="26"/>
                  <a:pt x="1129" y="26"/>
                  <a:pt x="1129" y="26"/>
                </a:cubicBezTo>
                <a:cubicBezTo>
                  <a:pt x="1129" y="25"/>
                  <a:pt x="1133" y="24"/>
                  <a:pt x="1133" y="24"/>
                </a:cubicBezTo>
                <a:cubicBezTo>
                  <a:pt x="1133" y="24"/>
                  <a:pt x="1130" y="22"/>
                  <a:pt x="1129" y="21"/>
                </a:cubicBezTo>
                <a:cubicBezTo>
                  <a:pt x="1129" y="21"/>
                  <a:pt x="1126" y="24"/>
                  <a:pt x="1125" y="24"/>
                </a:cubicBezTo>
                <a:cubicBezTo>
                  <a:pt x="1124" y="23"/>
                  <a:pt x="1123" y="21"/>
                  <a:pt x="1121" y="21"/>
                </a:cubicBezTo>
                <a:cubicBezTo>
                  <a:pt x="1120" y="21"/>
                  <a:pt x="1119" y="23"/>
                  <a:pt x="1117" y="23"/>
                </a:cubicBezTo>
                <a:cubicBezTo>
                  <a:pt x="1116" y="23"/>
                  <a:pt x="1115" y="21"/>
                  <a:pt x="1114" y="21"/>
                </a:cubicBezTo>
                <a:cubicBezTo>
                  <a:pt x="1112" y="21"/>
                  <a:pt x="1111" y="23"/>
                  <a:pt x="1110" y="23"/>
                </a:cubicBezTo>
                <a:cubicBezTo>
                  <a:pt x="1108" y="23"/>
                  <a:pt x="1107" y="21"/>
                  <a:pt x="1106" y="21"/>
                </a:cubicBezTo>
                <a:cubicBezTo>
                  <a:pt x="1104" y="21"/>
                  <a:pt x="1103" y="23"/>
                  <a:pt x="1102" y="23"/>
                </a:cubicBezTo>
                <a:cubicBezTo>
                  <a:pt x="1101" y="23"/>
                  <a:pt x="1099" y="21"/>
                  <a:pt x="1098" y="21"/>
                </a:cubicBezTo>
                <a:cubicBezTo>
                  <a:pt x="1097" y="21"/>
                  <a:pt x="1094" y="22"/>
                  <a:pt x="1094" y="23"/>
                </a:cubicBezTo>
                <a:cubicBezTo>
                  <a:pt x="1094" y="23"/>
                  <a:pt x="1097" y="25"/>
                  <a:pt x="1098" y="25"/>
                </a:cubicBezTo>
                <a:cubicBezTo>
                  <a:pt x="1098" y="25"/>
                  <a:pt x="1101" y="27"/>
                  <a:pt x="1101" y="27"/>
                </a:cubicBezTo>
                <a:cubicBezTo>
                  <a:pt x="1101" y="28"/>
                  <a:pt x="1098" y="29"/>
                  <a:pt x="1097" y="29"/>
                </a:cubicBezTo>
                <a:cubicBezTo>
                  <a:pt x="1096" y="29"/>
                  <a:pt x="1095" y="27"/>
                  <a:pt x="1093" y="27"/>
                </a:cubicBezTo>
                <a:close/>
                <a:moveTo>
                  <a:pt x="1144" y="31"/>
                </a:moveTo>
                <a:cubicBezTo>
                  <a:pt x="1144" y="30"/>
                  <a:pt x="1141" y="28"/>
                  <a:pt x="1141" y="28"/>
                </a:cubicBezTo>
                <a:cubicBezTo>
                  <a:pt x="1140" y="28"/>
                  <a:pt x="1137" y="30"/>
                  <a:pt x="1136" y="30"/>
                </a:cubicBezTo>
                <a:cubicBezTo>
                  <a:pt x="1135" y="30"/>
                  <a:pt x="1134" y="28"/>
                  <a:pt x="1133" y="28"/>
                </a:cubicBezTo>
                <a:cubicBezTo>
                  <a:pt x="1132" y="29"/>
                  <a:pt x="1129" y="29"/>
                  <a:pt x="1129" y="30"/>
                </a:cubicBezTo>
                <a:cubicBezTo>
                  <a:pt x="1129" y="31"/>
                  <a:pt x="1132" y="32"/>
                  <a:pt x="1132" y="32"/>
                </a:cubicBezTo>
                <a:cubicBezTo>
                  <a:pt x="1133" y="33"/>
                  <a:pt x="1135" y="35"/>
                  <a:pt x="1136" y="35"/>
                </a:cubicBezTo>
                <a:cubicBezTo>
                  <a:pt x="1137" y="35"/>
                  <a:pt x="1139" y="33"/>
                  <a:pt x="1140" y="33"/>
                </a:cubicBezTo>
                <a:cubicBezTo>
                  <a:pt x="1140" y="32"/>
                  <a:pt x="1144" y="31"/>
                  <a:pt x="1144" y="31"/>
                </a:cubicBezTo>
                <a:close/>
                <a:moveTo>
                  <a:pt x="1281" y="41"/>
                </a:moveTo>
                <a:cubicBezTo>
                  <a:pt x="1281" y="40"/>
                  <a:pt x="1278" y="39"/>
                  <a:pt x="1277" y="38"/>
                </a:cubicBezTo>
                <a:cubicBezTo>
                  <a:pt x="1277" y="38"/>
                  <a:pt x="1274" y="36"/>
                  <a:pt x="1273" y="36"/>
                </a:cubicBezTo>
                <a:cubicBezTo>
                  <a:pt x="1272" y="36"/>
                  <a:pt x="1271" y="38"/>
                  <a:pt x="1269" y="38"/>
                </a:cubicBezTo>
                <a:cubicBezTo>
                  <a:pt x="1270" y="39"/>
                  <a:pt x="1273" y="40"/>
                  <a:pt x="1273" y="40"/>
                </a:cubicBezTo>
                <a:cubicBezTo>
                  <a:pt x="1273" y="41"/>
                  <a:pt x="1269" y="42"/>
                  <a:pt x="1269" y="43"/>
                </a:cubicBezTo>
                <a:cubicBezTo>
                  <a:pt x="1269" y="43"/>
                  <a:pt x="1272" y="45"/>
                  <a:pt x="1273" y="45"/>
                </a:cubicBezTo>
                <a:cubicBezTo>
                  <a:pt x="1274" y="45"/>
                  <a:pt x="1276" y="43"/>
                  <a:pt x="1277" y="43"/>
                </a:cubicBezTo>
                <a:cubicBezTo>
                  <a:pt x="1277" y="42"/>
                  <a:pt x="1281" y="41"/>
                  <a:pt x="1281" y="41"/>
                </a:cubicBezTo>
                <a:close/>
                <a:moveTo>
                  <a:pt x="1399" y="35"/>
                </a:moveTo>
                <a:cubicBezTo>
                  <a:pt x="1400" y="35"/>
                  <a:pt x="1403" y="33"/>
                  <a:pt x="1403" y="33"/>
                </a:cubicBezTo>
                <a:cubicBezTo>
                  <a:pt x="1403" y="33"/>
                  <a:pt x="1400" y="31"/>
                  <a:pt x="1400" y="31"/>
                </a:cubicBezTo>
                <a:cubicBezTo>
                  <a:pt x="1399" y="30"/>
                  <a:pt x="1396" y="29"/>
                  <a:pt x="1396" y="28"/>
                </a:cubicBezTo>
                <a:cubicBezTo>
                  <a:pt x="1396" y="28"/>
                  <a:pt x="1400" y="27"/>
                  <a:pt x="1400" y="26"/>
                </a:cubicBezTo>
                <a:cubicBezTo>
                  <a:pt x="1400" y="26"/>
                  <a:pt x="1397" y="25"/>
                  <a:pt x="1396" y="24"/>
                </a:cubicBezTo>
                <a:cubicBezTo>
                  <a:pt x="1395" y="25"/>
                  <a:pt x="1393" y="25"/>
                  <a:pt x="1392" y="26"/>
                </a:cubicBezTo>
                <a:cubicBezTo>
                  <a:pt x="1392" y="26"/>
                  <a:pt x="1396" y="28"/>
                  <a:pt x="1396" y="28"/>
                </a:cubicBezTo>
                <a:cubicBezTo>
                  <a:pt x="1396" y="29"/>
                  <a:pt x="1392" y="30"/>
                  <a:pt x="1392" y="31"/>
                </a:cubicBezTo>
                <a:cubicBezTo>
                  <a:pt x="1392" y="31"/>
                  <a:pt x="1388" y="32"/>
                  <a:pt x="1388" y="33"/>
                </a:cubicBezTo>
                <a:cubicBezTo>
                  <a:pt x="1388" y="33"/>
                  <a:pt x="1391" y="35"/>
                  <a:pt x="1392" y="35"/>
                </a:cubicBezTo>
                <a:cubicBezTo>
                  <a:pt x="1395" y="37"/>
                  <a:pt x="1395" y="37"/>
                  <a:pt x="1395" y="37"/>
                </a:cubicBezTo>
                <a:lnTo>
                  <a:pt x="1399" y="35"/>
                </a:lnTo>
                <a:close/>
                <a:moveTo>
                  <a:pt x="1451" y="26"/>
                </a:moveTo>
                <a:cubicBezTo>
                  <a:pt x="1451" y="26"/>
                  <a:pt x="1455" y="28"/>
                  <a:pt x="1455" y="28"/>
                </a:cubicBezTo>
                <a:cubicBezTo>
                  <a:pt x="1456" y="28"/>
                  <a:pt x="1458" y="26"/>
                  <a:pt x="1459" y="26"/>
                </a:cubicBezTo>
                <a:cubicBezTo>
                  <a:pt x="1460" y="26"/>
                  <a:pt x="1462" y="28"/>
                  <a:pt x="1463" y="28"/>
                </a:cubicBezTo>
                <a:cubicBezTo>
                  <a:pt x="1464" y="28"/>
                  <a:pt x="1466" y="26"/>
                  <a:pt x="1467" y="26"/>
                </a:cubicBezTo>
                <a:cubicBezTo>
                  <a:pt x="1468" y="26"/>
                  <a:pt x="1469" y="28"/>
                  <a:pt x="1471" y="28"/>
                </a:cubicBezTo>
                <a:cubicBezTo>
                  <a:pt x="1472" y="28"/>
                  <a:pt x="1473" y="26"/>
                  <a:pt x="1475" y="26"/>
                </a:cubicBezTo>
                <a:cubicBezTo>
                  <a:pt x="1476" y="26"/>
                  <a:pt x="1477" y="28"/>
                  <a:pt x="1479" y="28"/>
                </a:cubicBezTo>
                <a:cubicBezTo>
                  <a:pt x="1480" y="29"/>
                  <a:pt x="1481" y="27"/>
                  <a:pt x="1483" y="26"/>
                </a:cubicBezTo>
                <a:cubicBezTo>
                  <a:pt x="1481" y="26"/>
                  <a:pt x="1480" y="24"/>
                  <a:pt x="1479" y="24"/>
                </a:cubicBezTo>
                <a:cubicBezTo>
                  <a:pt x="1478" y="24"/>
                  <a:pt x="1476" y="26"/>
                  <a:pt x="1475" y="26"/>
                </a:cubicBezTo>
                <a:cubicBezTo>
                  <a:pt x="1473" y="26"/>
                  <a:pt x="1472" y="24"/>
                  <a:pt x="1471" y="24"/>
                </a:cubicBezTo>
                <a:cubicBezTo>
                  <a:pt x="1470" y="24"/>
                  <a:pt x="1468" y="26"/>
                  <a:pt x="1467" y="26"/>
                </a:cubicBezTo>
                <a:cubicBezTo>
                  <a:pt x="1466" y="26"/>
                  <a:pt x="1464" y="24"/>
                  <a:pt x="1463" y="24"/>
                </a:cubicBezTo>
                <a:cubicBezTo>
                  <a:pt x="1462" y="24"/>
                  <a:pt x="1461" y="21"/>
                  <a:pt x="1459" y="21"/>
                </a:cubicBezTo>
                <a:cubicBezTo>
                  <a:pt x="1458" y="21"/>
                  <a:pt x="1457" y="23"/>
                  <a:pt x="1455" y="24"/>
                </a:cubicBezTo>
                <a:cubicBezTo>
                  <a:pt x="1455" y="24"/>
                  <a:pt x="1451" y="25"/>
                  <a:pt x="1451" y="26"/>
                </a:cubicBezTo>
                <a:close/>
                <a:moveTo>
                  <a:pt x="1482" y="35"/>
                </a:moveTo>
                <a:cubicBezTo>
                  <a:pt x="1483" y="35"/>
                  <a:pt x="1485" y="33"/>
                  <a:pt x="1486" y="33"/>
                </a:cubicBezTo>
                <a:cubicBezTo>
                  <a:pt x="1487" y="32"/>
                  <a:pt x="1489" y="32"/>
                  <a:pt x="1490" y="31"/>
                </a:cubicBezTo>
                <a:cubicBezTo>
                  <a:pt x="1498" y="27"/>
                  <a:pt x="1498" y="27"/>
                  <a:pt x="1498" y="27"/>
                </a:cubicBezTo>
                <a:cubicBezTo>
                  <a:pt x="1498" y="27"/>
                  <a:pt x="1502" y="29"/>
                  <a:pt x="1502" y="29"/>
                </a:cubicBezTo>
                <a:cubicBezTo>
                  <a:pt x="1502" y="30"/>
                  <a:pt x="1499" y="31"/>
                  <a:pt x="1498" y="31"/>
                </a:cubicBezTo>
                <a:cubicBezTo>
                  <a:pt x="1497" y="32"/>
                  <a:pt x="1494" y="33"/>
                  <a:pt x="1494" y="33"/>
                </a:cubicBezTo>
                <a:cubicBezTo>
                  <a:pt x="1494" y="34"/>
                  <a:pt x="1497" y="35"/>
                  <a:pt x="1498" y="36"/>
                </a:cubicBezTo>
                <a:cubicBezTo>
                  <a:pt x="1502" y="33"/>
                  <a:pt x="1502" y="33"/>
                  <a:pt x="1502" y="33"/>
                </a:cubicBezTo>
                <a:cubicBezTo>
                  <a:pt x="1503" y="33"/>
                  <a:pt x="1505" y="32"/>
                  <a:pt x="1506" y="31"/>
                </a:cubicBezTo>
                <a:cubicBezTo>
                  <a:pt x="1506" y="31"/>
                  <a:pt x="1502" y="30"/>
                  <a:pt x="1502" y="29"/>
                </a:cubicBezTo>
                <a:cubicBezTo>
                  <a:pt x="1502" y="29"/>
                  <a:pt x="1506" y="28"/>
                  <a:pt x="1506" y="27"/>
                </a:cubicBezTo>
                <a:cubicBezTo>
                  <a:pt x="1506" y="27"/>
                  <a:pt x="1503" y="25"/>
                  <a:pt x="1502" y="25"/>
                </a:cubicBezTo>
                <a:cubicBezTo>
                  <a:pt x="1502" y="25"/>
                  <a:pt x="1499" y="27"/>
                  <a:pt x="1498" y="27"/>
                </a:cubicBezTo>
                <a:cubicBezTo>
                  <a:pt x="1498" y="27"/>
                  <a:pt x="1495" y="24"/>
                  <a:pt x="1495" y="25"/>
                </a:cubicBezTo>
                <a:cubicBezTo>
                  <a:pt x="1493" y="25"/>
                  <a:pt x="1491" y="26"/>
                  <a:pt x="1490" y="27"/>
                </a:cubicBezTo>
                <a:cubicBezTo>
                  <a:pt x="1486" y="29"/>
                  <a:pt x="1486" y="29"/>
                  <a:pt x="1486" y="29"/>
                </a:cubicBezTo>
                <a:cubicBezTo>
                  <a:pt x="1485" y="29"/>
                  <a:pt x="1484" y="30"/>
                  <a:pt x="1482" y="31"/>
                </a:cubicBezTo>
                <a:cubicBezTo>
                  <a:pt x="1481" y="31"/>
                  <a:pt x="1479" y="32"/>
                  <a:pt x="1478" y="33"/>
                </a:cubicBezTo>
                <a:cubicBezTo>
                  <a:pt x="1479" y="33"/>
                  <a:pt x="1481" y="35"/>
                  <a:pt x="1482" y="35"/>
                </a:cubicBezTo>
                <a:close/>
                <a:moveTo>
                  <a:pt x="1533" y="34"/>
                </a:moveTo>
                <a:cubicBezTo>
                  <a:pt x="1533" y="34"/>
                  <a:pt x="1537" y="32"/>
                  <a:pt x="1537" y="32"/>
                </a:cubicBezTo>
                <a:cubicBezTo>
                  <a:pt x="1537" y="32"/>
                  <a:pt x="1534" y="30"/>
                  <a:pt x="1533" y="30"/>
                </a:cubicBezTo>
                <a:cubicBezTo>
                  <a:pt x="1532" y="30"/>
                  <a:pt x="1530" y="32"/>
                  <a:pt x="1529" y="32"/>
                </a:cubicBezTo>
                <a:cubicBezTo>
                  <a:pt x="1528" y="32"/>
                  <a:pt x="1527" y="30"/>
                  <a:pt x="1526" y="30"/>
                </a:cubicBezTo>
                <a:cubicBezTo>
                  <a:pt x="1524" y="30"/>
                  <a:pt x="1523" y="27"/>
                  <a:pt x="1522" y="27"/>
                </a:cubicBezTo>
                <a:cubicBezTo>
                  <a:pt x="1522" y="27"/>
                  <a:pt x="1518" y="29"/>
                  <a:pt x="1518" y="30"/>
                </a:cubicBezTo>
                <a:cubicBezTo>
                  <a:pt x="1518" y="30"/>
                  <a:pt x="1521" y="31"/>
                  <a:pt x="1521" y="32"/>
                </a:cubicBezTo>
                <a:cubicBezTo>
                  <a:pt x="1522" y="32"/>
                  <a:pt x="1524" y="34"/>
                  <a:pt x="1525" y="34"/>
                </a:cubicBezTo>
                <a:cubicBezTo>
                  <a:pt x="1526" y="34"/>
                  <a:pt x="1529" y="32"/>
                  <a:pt x="1529" y="32"/>
                </a:cubicBezTo>
                <a:cubicBezTo>
                  <a:pt x="1531" y="32"/>
                  <a:pt x="1532" y="34"/>
                  <a:pt x="1533" y="34"/>
                </a:cubicBezTo>
                <a:close/>
                <a:moveTo>
                  <a:pt x="1565" y="26"/>
                </a:moveTo>
                <a:cubicBezTo>
                  <a:pt x="1566" y="26"/>
                  <a:pt x="1569" y="28"/>
                  <a:pt x="1569" y="29"/>
                </a:cubicBezTo>
                <a:cubicBezTo>
                  <a:pt x="1569" y="29"/>
                  <a:pt x="1565" y="31"/>
                  <a:pt x="1565" y="31"/>
                </a:cubicBezTo>
                <a:cubicBezTo>
                  <a:pt x="1565" y="31"/>
                  <a:pt x="1569" y="32"/>
                  <a:pt x="1569" y="33"/>
                </a:cubicBezTo>
                <a:cubicBezTo>
                  <a:pt x="1568" y="34"/>
                  <a:pt x="1565" y="34"/>
                  <a:pt x="1564" y="35"/>
                </a:cubicBezTo>
                <a:cubicBezTo>
                  <a:pt x="1566" y="35"/>
                  <a:pt x="1567" y="37"/>
                  <a:pt x="1568" y="37"/>
                </a:cubicBezTo>
                <a:cubicBezTo>
                  <a:pt x="1568" y="37"/>
                  <a:pt x="1572" y="35"/>
                  <a:pt x="1572" y="35"/>
                </a:cubicBezTo>
                <a:cubicBezTo>
                  <a:pt x="1572" y="35"/>
                  <a:pt x="1568" y="34"/>
                  <a:pt x="1569" y="33"/>
                </a:cubicBezTo>
                <a:cubicBezTo>
                  <a:pt x="1569" y="32"/>
                  <a:pt x="1572" y="32"/>
                  <a:pt x="1573" y="31"/>
                </a:cubicBezTo>
                <a:cubicBezTo>
                  <a:pt x="1573" y="30"/>
                  <a:pt x="1569" y="29"/>
                  <a:pt x="1569" y="29"/>
                </a:cubicBezTo>
                <a:cubicBezTo>
                  <a:pt x="1569" y="28"/>
                  <a:pt x="1573" y="27"/>
                  <a:pt x="1573" y="27"/>
                </a:cubicBezTo>
                <a:cubicBezTo>
                  <a:pt x="1573" y="26"/>
                  <a:pt x="1577" y="25"/>
                  <a:pt x="1577" y="25"/>
                </a:cubicBezTo>
                <a:cubicBezTo>
                  <a:pt x="1577" y="24"/>
                  <a:pt x="1574" y="23"/>
                  <a:pt x="1573" y="22"/>
                </a:cubicBezTo>
                <a:cubicBezTo>
                  <a:pt x="1569" y="24"/>
                  <a:pt x="1569" y="24"/>
                  <a:pt x="1569" y="24"/>
                </a:cubicBezTo>
                <a:cubicBezTo>
                  <a:pt x="1568" y="25"/>
                  <a:pt x="1567" y="26"/>
                  <a:pt x="1565" y="26"/>
                </a:cubicBezTo>
                <a:cubicBezTo>
                  <a:pt x="1565" y="27"/>
                  <a:pt x="1562" y="24"/>
                  <a:pt x="1561" y="24"/>
                </a:cubicBezTo>
                <a:cubicBezTo>
                  <a:pt x="1561" y="24"/>
                  <a:pt x="1557" y="26"/>
                  <a:pt x="1557" y="26"/>
                </a:cubicBezTo>
                <a:cubicBezTo>
                  <a:pt x="1557" y="27"/>
                  <a:pt x="1561" y="28"/>
                  <a:pt x="1561" y="28"/>
                </a:cubicBezTo>
                <a:cubicBezTo>
                  <a:pt x="1562" y="28"/>
                  <a:pt x="1564" y="26"/>
                  <a:pt x="1565" y="26"/>
                </a:cubicBezTo>
                <a:close/>
                <a:moveTo>
                  <a:pt x="1626" y="45"/>
                </a:moveTo>
                <a:cubicBezTo>
                  <a:pt x="1628" y="45"/>
                  <a:pt x="1629" y="48"/>
                  <a:pt x="1630" y="48"/>
                </a:cubicBezTo>
                <a:cubicBezTo>
                  <a:pt x="1632" y="48"/>
                  <a:pt x="1633" y="46"/>
                  <a:pt x="1634" y="46"/>
                </a:cubicBezTo>
                <a:cubicBezTo>
                  <a:pt x="1635" y="46"/>
                  <a:pt x="1637" y="48"/>
                  <a:pt x="1638" y="48"/>
                </a:cubicBezTo>
                <a:cubicBezTo>
                  <a:pt x="1639" y="48"/>
                  <a:pt x="1641" y="46"/>
                  <a:pt x="1642" y="46"/>
                </a:cubicBezTo>
                <a:cubicBezTo>
                  <a:pt x="1646" y="44"/>
                  <a:pt x="1646" y="44"/>
                  <a:pt x="1646" y="44"/>
                </a:cubicBezTo>
                <a:cubicBezTo>
                  <a:pt x="1639" y="39"/>
                  <a:pt x="1639" y="39"/>
                  <a:pt x="1639" y="39"/>
                </a:cubicBezTo>
                <a:cubicBezTo>
                  <a:pt x="1635" y="41"/>
                  <a:pt x="1635" y="41"/>
                  <a:pt x="1635" y="41"/>
                </a:cubicBezTo>
                <a:cubicBezTo>
                  <a:pt x="1631" y="43"/>
                  <a:pt x="1631" y="43"/>
                  <a:pt x="1631" y="43"/>
                </a:cubicBezTo>
                <a:cubicBezTo>
                  <a:pt x="1629" y="44"/>
                  <a:pt x="1628" y="45"/>
                  <a:pt x="1626" y="45"/>
                </a:cubicBezTo>
                <a:cubicBezTo>
                  <a:pt x="1626" y="46"/>
                  <a:pt x="1623" y="43"/>
                  <a:pt x="1623" y="43"/>
                </a:cubicBezTo>
                <a:cubicBezTo>
                  <a:pt x="1623" y="43"/>
                  <a:pt x="1619" y="45"/>
                  <a:pt x="1619" y="45"/>
                </a:cubicBezTo>
                <a:cubicBezTo>
                  <a:pt x="1619" y="46"/>
                  <a:pt x="1622" y="47"/>
                  <a:pt x="1622" y="48"/>
                </a:cubicBezTo>
                <a:cubicBezTo>
                  <a:pt x="1624" y="47"/>
                  <a:pt x="1625" y="45"/>
                  <a:pt x="1626" y="45"/>
                </a:cubicBezTo>
                <a:close/>
                <a:moveTo>
                  <a:pt x="1632" y="30"/>
                </a:moveTo>
                <a:cubicBezTo>
                  <a:pt x="1632" y="30"/>
                  <a:pt x="1636" y="28"/>
                  <a:pt x="1636" y="28"/>
                </a:cubicBezTo>
                <a:cubicBezTo>
                  <a:pt x="1636" y="28"/>
                  <a:pt x="1632" y="26"/>
                  <a:pt x="1632" y="26"/>
                </a:cubicBezTo>
                <a:cubicBezTo>
                  <a:pt x="1631" y="26"/>
                  <a:pt x="1629" y="28"/>
                  <a:pt x="1628" y="28"/>
                </a:cubicBezTo>
                <a:cubicBezTo>
                  <a:pt x="1627" y="28"/>
                  <a:pt x="1625" y="26"/>
                  <a:pt x="1624" y="26"/>
                </a:cubicBezTo>
                <a:cubicBezTo>
                  <a:pt x="1623" y="26"/>
                  <a:pt x="1621" y="27"/>
                  <a:pt x="1620" y="28"/>
                </a:cubicBezTo>
                <a:cubicBezTo>
                  <a:pt x="1619" y="29"/>
                  <a:pt x="1617" y="29"/>
                  <a:pt x="1616" y="30"/>
                </a:cubicBezTo>
                <a:cubicBezTo>
                  <a:pt x="1615" y="30"/>
                  <a:pt x="1612" y="31"/>
                  <a:pt x="1612" y="32"/>
                </a:cubicBezTo>
                <a:cubicBezTo>
                  <a:pt x="1612" y="32"/>
                  <a:pt x="1615" y="34"/>
                  <a:pt x="1616" y="34"/>
                </a:cubicBezTo>
                <a:cubicBezTo>
                  <a:pt x="1617" y="34"/>
                  <a:pt x="1618" y="32"/>
                  <a:pt x="1620" y="32"/>
                </a:cubicBezTo>
                <a:cubicBezTo>
                  <a:pt x="1621" y="32"/>
                  <a:pt x="1623" y="30"/>
                  <a:pt x="1624" y="30"/>
                </a:cubicBezTo>
                <a:cubicBezTo>
                  <a:pt x="1625" y="30"/>
                  <a:pt x="1626" y="29"/>
                  <a:pt x="1628" y="28"/>
                </a:cubicBezTo>
                <a:cubicBezTo>
                  <a:pt x="1628" y="28"/>
                  <a:pt x="1631" y="30"/>
                  <a:pt x="1632" y="30"/>
                </a:cubicBezTo>
                <a:close/>
                <a:moveTo>
                  <a:pt x="1777" y="36"/>
                </a:moveTo>
                <a:cubicBezTo>
                  <a:pt x="1777" y="36"/>
                  <a:pt x="1773" y="35"/>
                  <a:pt x="1773" y="34"/>
                </a:cubicBezTo>
                <a:cubicBezTo>
                  <a:pt x="1773" y="33"/>
                  <a:pt x="1777" y="33"/>
                  <a:pt x="1777" y="32"/>
                </a:cubicBezTo>
                <a:cubicBezTo>
                  <a:pt x="1777" y="31"/>
                  <a:pt x="1773" y="30"/>
                  <a:pt x="1773" y="30"/>
                </a:cubicBezTo>
                <a:cubicBezTo>
                  <a:pt x="1773" y="29"/>
                  <a:pt x="1777" y="28"/>
                  <a:pt x="1777" y="28"/>
                </a:cubicBezTo>
                <a:cubicBezTo>
                  <a:pt x="1777" y="27"/>
                  <a:pt x="1774" y="26"/>
                  <a:pt x="1774" y="25"/>
                </a:cubicBezTo>
                <a:cubicBezTo>
                  <a:pt x="1773" y="26"/>
                  <a:pt x="1770" y="27"/>
                  <a:pt x="1770" y="27"/>
                </a:cubicBezTo>
                <a:cubicBezTo>
                  <a:pt x="1769" y="28"/>
                  <a:pt x="1773" y="29"/>
                  <a:pt x="1773" y="30"/>
                </a:cubicBezTo>
                <a:cubicBezTo>
                  <a:pt x="1773" y="30"/>
                  <a:pt x="1769" y="31"/>
                  <a:pt x="1769" y="32"/>
                </a:cubicBezTo>
                <a:cubicBezTo>
                  <a:pt x="1769" y="33"/>
                  <a:pt x="1773" y="33"/>
                  <a:pt x="1773" y="34"/>
                </a:cubicBezTo>
                <a:cubicBezTo>
                  <a:pt x="1773" y="35"/>
                  <a:pt x="1769" y="36"/>
                  <a:pt x="1769" y="36"/>
                </a:cubicBezTo>
                <a:cubicBezTo>
                  <a:pt x="1769" y="37"/>
                  <a:pt x="1772" y="38"/>
                  <a:pt x="1773" y="38"/>
                </a:cubicBezTo>
                <a:cubicBezTo>
                  <a:pt x="1773" y="38"/>
                  <a:pt x="1776" y="37"/>
                  <a:pt x="1777" y="36"/>
                </a:cubicBezTo>
                <a:close/>
                <a:moveTo>
                  <a:pt x="1855" y="34"/>
                </a:moveTo>
                <a:cubicBezTo>
                  <a:pt x="1855" y="33"/>
                  <a:pt x="1852" y="33"/>
                  <a:pt x="1852" y="32"/>
                </a:cubicBezTo>
                <a:cubicBezTo>
                  <a:pt x="1853" y="31"/>
                  <a:pt x="1854" y="30"/>
                  <a:pt x="1856" y="30"/>
                </a:cubicBezTo>
                <a:cubicBezTo>
                  <a:pt x="1857" y="30"/>
                  <a:pt x="1858" y="32"/>
                  <a:pt x="1860" y="32"/>
                </a:cubicBezTo>
                <a:cubicBezTo>
                  <a:pt x="1861" y="32"/>
                  <a:pt x="1862" y="30"/>
                  <a:pt x="1864" y="30"/>
                </a:cubicBezTo>
                <a:cubicBezTo>
                  <a:pt x="1862" y="30"/>
                  <a:pt x="1861" y="28"/>
                  <a:pt x="1860" y="28"/>
                </a:cubicBezTo>
                <a:cubicBezTo>
                  <a:pt x="1859" y="28"/>
                  <a:pt x="1857" y="30"/>
                  <a:pt x="1856" y="30"/>
                </a:cubicBezTo>
                <a:cubicBezTo>
                  <a:pt x="1855" y="30"/>
                  <a:pt x="1853" y="27"/>
                  <a:pt x="1852" y="27"/>
                </a:cubicBezTo>
                <a:cubicBezTo>
                  <a:pt x="1851" y="27"/>
                  <a:pt x="1849" y="29"/>
                  <a:pt x="1848" y="30"/>
                </a:cubicBezTo>
                <a:cubicBezTo>
                  <a:pt x="1847" y="30"/>
                  <a:pt x="1845" y="27"/>
                  <a:pt x="1844" y="27"/>
                </a:cubicBezTo>
                <a:cubicBezTo>
                  <a:pt x="1843" y="27"/>
                  <a:pt x="1841" y="29"/>
                  <a:pt x="1840" y="29"/>
                </a:cubicBezTo>
                <a:cubicBezTo>
                  <a:pt x="1842" y="30"/>
                  <a:pt x="1842" y="31"/>
                  <a:pt x="1844" y="32"/>
                </a:cubicBezTo>
                <a:cubicBezTo>
                  <a:pt x="1845" y="32"/>
                  <a:pt x="1847" y="30"/>
                  <a:pt x="1848" y="30"/>
                </a:cubicBezTo>
                <a:cubicBezTo>
                  <a:pt x="1849" y="30"/>
                  <a:pt x="1850" y="32"/>
                  <a:pt x="1852" y="32"/>
                </a:cubicBezTo>
                <a:cubicBezTo>
                  <a:pt x="1851" y="33"/>
                  <a:pt x="1848" y="33"/>
                  <a:pt x="1848" y="34"/>
                </a:cubicBezTo>
                <a:cubicBezTo>
                  <a:pt x="1848" y="35"/>
                  <a:pt x="1851" y="35"/>
                  <a:pt x="1851" y="36"/>
                </a:cubicBezTo>
                <a:cubicBezTo>
                  <a:pt x="1852" y="35"/>
                  <a:pt x="1855" y="35"/>
                  <a:pt x="1855" y="34"/>
                </a:cubicBezTo>
                <a:close/>
                <a:moveTo>
                  <a:pt x="1917" y="53"/>
                </a:moveTo>
                <a:cubicBezTo>
                  <a:pt x="1918" y="52"/>
                  <a:pt x="1919" y="52"/>
                  <a:pt x="1921" y="51"/>
                </a:cubicBezTo>
                <a:cubicBezTo>
                  <a:pt x="1924" y="50"/>
                  <a:pt x="1926" y="48"/>
                  <a:pt x="1929" y="47"/>
                </a:cubicBezTo>
                <a:cubicBezTo>
                  <a:pt x="1930" y="46"/>
                  <a:pt x="1932" y="46"/>
                  <a:pt x="1933" y="45"/>
                </a:cubicBezTo>
                <a:cubicBezTo>
                  <a:pt x="1933" y="45"/>
                  <a:pt x="1929" y="43"/>
                  <a:pt x="1929" y="43"/>
                </a:cubicBezTo>
                <a:cubicBezTo>
                  <a:pt x="1929" y="42"/>
                  <a:pt x="1933" y="41"/>
                  <a:pt x="1933" y="40"/>
                </a:cubicBezTo>
                <a:cubicBezTo>
                  <a:pt x="1934" y="40"/>
                  <a:pt x="1937" y="39"/>
                  <a:pt x="1938" y="38"/>
                </a:cubicBezTo>
                <a:cubicBezTo>
                  <a:pt x="1938" y="38"/>
                  <a:pt x="1934" y="37"/>
                  <a:pt x="1934" y="36"/>
                </a:cubicBezTo>
                <a:cubicBezTo>
                  <a:pt x="1934" y="35"/>
                  <a:pt x="1938" y="35"/>
                  <a:pt x="1938" y="34"/>
                </a:cubicBezTo>
                <a:cubicBezTo>
                  <a:pt x="1937" y="34"/>
                  <a:pt x="1936" y="32"/>
                  <a:pt x="1934" y="32"/>
                </a:cubicBezTo>
                <a:cubicBezTo>
                  <a:pt x="1934" y="32"/>
                  <a:pt x="1930" y="34"/>
                  <a:pt x="1930" y="34"/>
                </a:cubicBezTo>
                <a:cubicBezTo>
                  <a:pt x="1930" y="34"/>
                  <a:pt x="1934" y="36"/>
                  <a:pt x="1934" y="36"/>
                </a:cubicBezTo>
                <a:cubicBezTo>
                  <a:pt x="1933" y="37"/>
                  <a:pt x="1931" y="38"/>
                  <a:pt x="1930" y="38"/>
                </a:cubicBezTo>
                <a:cubicBezTo>
                  <a:pt x="1929" y="39"/>
                  <a:pt x="1926" y="40"/>
                  <a:pt x="1926" y="40"/>
                </a:cubicBezTo>
                <a:cubicBezTo>
                  <a:pt x="1925" y="41"/>
                  <a:pt x="1929" y="42"/>
                  <a:pt x="1929" y="43"/>
                </a:cubicBezTo>
                <a:cubicBezTo>
                  <a:pt x="1929" y="43"/>
                  <a:pt x="1926" y="44"/>
                  <a:pt x="1925" y="45"/>
                </a:cubicBezTo>
                <a:cubicBezTo>
                  <a:pt x="1925" y="45"/>
                  <a:pt x="1922" y="47"/>
                  <a:pt x="1921" y="47"/>
                </a:cubicBezTo>
                <a:cubicBezTo>
                  <a:pt x="1920" y="47"/>
                  <a:pt x="1918" y="44"/>
                  <a:pt x="1917" y="44"/>
                </a:cubicBezTo>
                <a:cubicBezTo>
                  <a:pt x="1916" y="45"/>
                  <a:pt x="1914" y="46"/>
                  <a:pt x="1913" y="46"/>
                </a:cubicBezTo>
                <a:cubicBezTo>
                  <a:pt x="1909" y="49"/>
                  <a:pt x="1909" y="49"/>
                  <a:pt x="1909" y="49"/>
                </a:cubicBezTo>
                <a:lnTo>
                  <a:pt x="1917" y="53"/>
                </a:lnTo>
                <a:close/>
                <a:moveTo>
                  <a:pt x="1906" y="38"/>
                </a:moveTo>
                <a:cubicBezTo>
                  <a:pt x="1907" y="38"/>
                  <a:pt x="1909" y="40"/>
                  <a:pt x="1910" y="40"/>
                </a:cubicBezTo>
                <a:cubicBezTo>
                  <a:pt x="1910" y="40"/>
                  <a:pt x="1914" y="38"/>
                  <a:pt x="1914" y="38"/>
                </a:cubicBezTo>
                <a:cubicBezTo>
                  <a:pt x="1914" y="37"/>
                  <a:pt x="1911" y="36"/>
                  <a:pt x="1910" y="36"/>
                </a:cubicBezTo>
                <a:cubicBezTo>
                  <a:pt x="1909" y="35"/>
                  <a:pt x="1908" y="34"/>
                  <a:pt x="1907" y="33"/>
                </a:cubicBezTo>
                <a:cubicBezTo>
                  <a:pt x="1906" y="33"/>
                  <a:pt x="1903" y="35"/>
                  <a:pt x="1902" y="35"/>
                </a:cubicBezTo>
                <a:cubicBezTo>
                  <a:pt x="1902" y="35"/>
                  <a:pt x="1899" y="33"/>
                  <a:pt x="1899" y="33"/>
                </a:cubicBezTo>
                <a:cubicBezTo>
                  <a:pt x="1898" y="33"/>
                  <a:pt x="1895" y="35"/>
                  <a:pt x="1895" y="35"/>
                </a:cubicBezTo>
                <a:cubicBezTo>
                  <a:pt x="1895" y="35"/>
                  <a:pt x="1898" y="37"/>
                  <a:pt x="1898" y="37"/>
                </a:cubicBezTo>
                <a:cubicBezTo>
                  <a:pt x="1899" y="37"/>
                  <a:pt x="1902" y="35"/>
                  <a:pt x="1902" y="35"/>
                </a:cubicBezTo>
                <a:cubicBezTo>
                  <a:pt x="1904" y="36"/>
                  <a:pt x="1905" y="37"/>
                  <a:pt x="1906" y="38"/>
                </a:cubicBezTo>
                <a:close/>
                <a:moveTo>
                  <a:pt x="2078" y="51"/>
                </a:moveTo>
                <a:cubicBezTo>
                  <a:pt x="2077" y="51"/>
                  <a:pt x="2075" y="49"/>
                  <a:pt x="2074" y="49"/>
                </a:cubicBezTo>
                <a:cubicBezTo>
                  <a:pt x="2074" y="49"/>
                  <a:pt x="2070" y="51"/>
                  <a:pt x="2070" y="51"/>
                </a:cubicBezTo>
                <a:cubicBezTo>
                  <a:pt x="2070" y="51"/>
                  <a:pt x="2074" y="53"/>
                  <a:pt x="2074" y="53"/>
                </a:cubicBezTo>
                <a:cubicBezTo>
                  <a:pt x="2075" y="53"/>
                  <a:pt x="2077" y="51"/>
                  <a:pt x="2078" y="51"/>
                </a:cubicBezTo>
                <a:cubicBezTo>
                  <a:pt x="2079" y="51"/>
                  <a:pt x="2081" y="53"/>
                  <a:pt x="2082" y="53"/>
                </a:cubicBezTo>
                <a:cubicBezTo>
                  <a:pt x="2083" y="53"/>
                  <a:pt x="2085" y="52"/>
                  <a:pt x="2086" y="51"/>
                </a:cubicBezTo>
                <a:cubicBezTo>
                  <a:pt x="2086" y="51"/>
                  <a:pt x="2090" y="49"/>
                  <a:pt x="2090" y="49"/>
                </a:cubicBezTo>
                <a:cubicBezTo>
                  <a:pt x="2090" y="48"/>
                  <a:pt x="2086" y="47"/>
                  <a:pt x="2086" y="47"/>
                </a:cubicBezTo>
                <a:cubicBezTo>
                  <a:pt x="2085" y="47"/>
                  <a:pt x="2084" y="44"/>
                  <a:pt x="2082" y="44"/>
                </a:cubicBezTo>
                <a:cubicBezTo>
                  <a:pt x="2082" y="44"/>
                  <a:pt x="2078" y="46"/>
                  <a:pt x="2078" y="47"/>
                </a:cubicBezTo>
                <a:cubicBezTo>
                  <a:pt x="2078" y="47"/>
                  <a:pt x="2082" y="48"/>
                  <a:pt x="2082" y="49"/>
                </a:cubicBezTo>
                <a:cubicBezTo>
                  <a:pt x="2081" y="49"/>
                  <a:pt x="2079" y="51"/>
                  <a:pt x="2078" y="51"/>
                </a:cubicBezTo>
                <a:close/>
                <a:moveTo>
                  <a:pt x="2060" y="35"/>
                </a:moveTo>
                <a:cubicBezTo>
                  <a:pt x="2060" y="36"/>
                  <a:pt x="2056" y="37"/>
                  <a:pt x="2056" y="37"/>
                </a:cubicBezTo>
                <a:cubicBezTo>
                  <a:pt x="2056" y="37"/>
                  <a:pt x="2059" y="39"/>
                  <a:pt x="2059" y="39"/>
                </a:cubicBezTo>
                <a:cubicBezTo>
                  <a:pt x="2061" y="40"/>
                  <a:pt x="2062" y="37"/>
                  <a:pt x="2063" y="37"/>
                </a:cubicBezTo>
                <a:cubicBezTo>
                  <a:pt x="2063" y="37"/>
                  <a:pt x="2060" y="35"/>
                  <a:pt x="2060" y="35"/>
                </a:cubicBezTo>
                <a:cubicBezTo>
                  <a:pt x="2060" y="35"/>
                  <a:pt x="2063" y="33"/>
                  <a:pt x="2064" y="33"/>
                </a:cubicBezTo>
                <a:cubicBezTo>
                  <a:pt x="2065" y="33"/>
                  <a:pt x="2067" y="35"/>
                  <a:pt x="2068" y="35"/>
                </a:cubicBezTo>
                <a:cubicBezTo>
                  <a:pt x="2069" y="35"/>
                  <a:pt x="2070" y="33"/>
                  <a:pt x="2072" y="33"/>
                </a:cubicBezTo>
                <a:cubicBezTo>
                  <a:pt x="2073" y="33"/>
                  <a:pt x="2074" y="35"/>
                  <a:pt x="2075" y="36"/>
                </a:cubicBezTo>
                <a:cubicBezTo>
                  <a:pt x="2076" y="36"/>
                  <a:pt x="2079" y="34"/>
                  <a:pt x="2080" y="33"/>
                </a:cubicBezTo>
                <a:cubicBezTo>
                  <a:pt x="2080" y="33"/>
                  <a:pt x="2076" y="31"/>
                  <a:pt x="2076" y="31"/>
                </a:cubicBezTo>
                <a:cubicBezTo>
                  <a:pt x="2074" y="32"/>
                  <a:pt x="2073" y="33"/>
                  <a:pt x="2072" y="33"/>
                </a:cubicBezTo>
                <a:cubicBezTo>
                  <a:pt x="2070" y="33"/>
                  <a:pt x="2069" y="32"/>
                  <a:pt x="2068" y="31"/>
                </a:cubicBezTo>
                <a:cubicBezTo>
                  <a:pt x="2067" y="31"/>
                  <a:pt x="2066" y="29"/>
                  <a:pt x="2064" y="29"/>
                </a:cubicBezTo>
                <a:cubicBezTo>
                  <a:pt x="2063" y="29"/>
                  <a:pt x="2061" y="31"/>
                  <a:pt x="2060" y="31"/>
                </a:cubicBezTo>
                <a:cubicBezTo>
                  <a:pt x="2059" y="31"/>
                  <a:pt x="2057" y="28"/>
                  <a:pt x="2056" y="29"/>
                </a:cubicBezTo>
                <a:cubicBezTo>
                  <a:pt x="2055" y="29"/>
                  <a:pt x="2053" y="30"/>
                  <a:pt x="2052" y="31"/>
                </a:cubicBezTo>
                <a:cubicBezTo>
                  <a:pt x="2052" y="31"/>
                  <a:pt x="2048" y="32"/>
                  <a:pt x="2048" y="33"/>
                </a:cubicBezTo>
                <a:cubicBezTo>
                  <a:pt x="2048" y="33"/>
                  <a:pt x="2052" y="34"/>
                  <a:pt x="2052" y="35"/>
                </a:cubicBezTo>
                <a:cubicBezTo>
                  <a:pt x="2052" y="34"/>
                  <a:pt x="2056" y="33"/>
                  <a:pt x="2056" y="33"/>
                </a:cubicBezTo>
                <a:cubicBezTo>
                  <a:pt x="2056" y="34"/>
                  <a:pt x="2060" y="34"/>
                  <a:pt x="2060" y="35"/>
                </a:cubicBezTo>
                <a:close/>
                <a:moveTo>
                  <a:pt x="2121" y="54"/>
                </a:moveTo>
                <a:cubicBezTo>
                  <a:pt x="2122" y="54"/>
                  <a:pt x="2124" y="53"/>
                  <a:pt x="2125" y="52"/>
                </a:cubicBezTo>
                <a:cubicBezTo>
                  <a:pt x="2126" y="52"/>
                  <a:pt x="2129" y="50"/>
                  <a:pt x="2129" y="50"/>
                </a:cubicBezTo>
                <a:cubicBezTo>
                  <a:pt x="2129" y="50"/>
                  <a:pt x="2126" y="48"/>
                  <a:pt x="2125" y="48"/>
                </a:cubicBezTo>
                <a:cubicBezTo>
                  <a:pt x="2125" y="48"/>
                  <a:pt x="2122" y="50"/>
                  <a:pt x="2121" y="50"/>
                </a:cubicBezTo>
                <a:cubicBezTo>
                  <a:pt x="2120" y="50"/>
                  <a:pt x="2118" y="52"/>
                  <a:pt x="2117" y="52"/>
                </a:cubicBezTo>
                <a:cubicBezTo>
                  <a:pt x="2116" y="52"/>
                  <a:pt x="2114" y="50"/>
                  <a:pt x="2113" y="50"/>
                </a:cubicBezTo>
                <a:cubicBezTo>
                  <a:pt x="2113" y="50"/>
                  <a:pt x="2109" y="52"/>
                  <a:pt x="2109" y="52"/>
                </a:cubicBezTo>
                <a:cubicBezTo>
                  <a:pt x="2109" y="52"/>
                  <a:pt x="2113" y="54"/>
                  <a:pt x="2113" y="54"/>
                </a:cubicBezTo>
                <a:cubicBezTo>
                  <a:pt x="2114" y="54"/>
                  <a:pt x="2116" y="52"/>
                  <a:pt x="2117" y="52"/>
                </a:cubicBezTo>
                <a:cubicBezTo>
                  <a:pt x="2118" y="52"/>
                  <a:pt x="2120" y="54"/>
                  <a:pt x="2121" y="54"/>
                </a:cubicBezTo>
                <a:close/>
                <a:moveTo>
                  <a:pt x="2106" y="41"/>
                </a:moveTo>
                <a:cubicBezTo>
                  <a:pt x="2107" y="41"/>
                  <a:pt x="2110" y="39"/>
                  <a:pt x="2111" y="39"/>
                </a:cubicBezTo>
                <a:cubicBezTo>
                  <a:pt x="2111" y="39"/>
                  <a:pt x="2107" y="36"/>
                  <a:pt x="2107" y="36"/>
                </a:cubicBezTo>
                <a:cubicBezTo>
                  <a:pt x="2106" y="36"/>
                  <a:pt x="2104" y="38"/>
                  <a:pt x="2103" y="38"/>
                </a:cubicBezTo>
                <a:cubicBezTo>
                  <a:pt x="2101" y="38"/>
                  <a:pt x="2100" y="36"/>
                  <a:pt x="2099" y="36"/>
                </a:cubicBezTo>
                <a:cubicBezTo>
                  <a:pt x="2098" y="36"/>
                  <a:pt x="2097" y="34"/>
                  <a:pt x="2095" y="34"/>
                </a:cubicBezTo>
                <a:cubicBezTo>
                  <a:pt x="2095" y="34"/>
                  <a:pt x="2091" y="36"/>
                  <a:pt x="2091" y="36"/>
                </a:cubicBezTo>
                <a:cubicBezTo>
                  <a:pt x="2091" y="36"/>
                  <a:pt x="2094" y="38"/>
                  <a:pt x="2095" y="38"/>
                </a:cubicBezTo>
                <a:cubicBezTo>
                  <a:pt x="2096" y="39"/>
                  <a:pt x="2097" y="40"/>
                  <a:pt x="2099" y="41"/>
                </a:cubicBezTo>
                <a:cubicBezTo>
                  <a:pt x="2099" y="41"/>
                  <a:pt x="2102" y="38"/>
                  <a:pt x="2103" y="38"/>
                </a:cubicBezTo>
                <a:cubicBezTo>
                  <a:pt x="2104" y="39"/>
                  <a:pt x="2105" y="41"/>
                  <a:pt x="2106" y="41"/>
                </a:cubicBezTo>
                <a:close/>
                <a:moveTo>
                  <a:pt x="2161" y="47"/>
                </a:moveTo>
                <a:cubicBezTo>
                  <a:pt x="2153" y="42"/>
                  <a:pt x="2153" y="42"/>
                  <a:pt x="2153" y="42"/>
                </a:cubicBezTo>
                <a:cubicBezTo>
                  <a:pt x="2153" y="43"/>
                  <a:pt x="2149" y="43"/>
                  <a:pt x="2149" y="44"/>
                </a:cubicBezTo>
                <a:cubicBezTo>
                  <a:pt x="2149" y="45"/>
                  <a:pt x="2153" y="46"/>
                  <a:pt x="2153" y="46"/>
                </a:cubicBezTo>
                <a:cubicBezTo>
                  <a:pt x="2154" y="47"/>
                  <a:pt x="2156" y="48"/>
                  <a:pt x="2157" y="49"/>
                </a:cubicBezTo>
                <a:cubicBezTo>
                  <a:pt x="2157" y="49"/>
                  <a:pt x="2160" y="51"/>
                  <a:pt x="2161" y="51"/>
                </a:cubicBezTo>
                <a:cubicBezTo>
                  <a:pt x="2162" y="51"/>
                  <a:pt x="2163" y="49"/>
                  <a:pt x="2165" y="49"/>
                </a:cubicBezTo>
                <a:lnTo>
                  <a:pt x="2161" y="47"/>
                </a:lnTo>
                <a:close/>
                <a:moveTo>
                  <a:pt x="2142" y="35"/>
                </a:moveTo>
                <a:cubicBezTo>
                  <a:pt x="2143" y="35"/>
                  <a:pt x="2146" y="38"/>
                  <a:pt x="2146" y="37"/>
                </a:cubicBezTo>
                <a:cubicBezTo>
                  <a:pt x="2147" y="37"/>
                  <a:pt x="2150" y="36"/>
                  <a:pt x="2150" y="35"/>
                </a:cubicBezTo>
                <a:cubicBezTo>
                  <a:pt x="2150" y="35"/>
                  <a:pt x="2147" y="33"/>
                  <a:pt x="2146" y="33"/>
                </a:cubicBezTo>
                <a:cubicBezTo>
                  <a:pt x="2145" y="33"/>
                  <a:pt x="2144" y="31"/>
                  <a:pt x="2143" y="31"/>
                </a:cubicBezTo>
                <a:cubicBezTo>
                  <a:pt x="2142" y="31"/>
                  <a:pt x="2139" y="33"/>
                  <a:pt x="2139" y="33"/>
                </a:cubicBezTo>
                <a:cubicBezTo>
                  <a:pt x="2138" y="33"/>
                  <a:pt x="2134" y="35"/>
                  <a:pt x="2134" y="35"/>
                </a:cubicBezTo>
                <a:cubicBezTo>
                  <a:pt x="2134" y="36"/>
                  <a:pt x="2138" y="36"/>
                  <a:pt x="2138" y="37"/>
                </a:cubicBezTo>
                <a:cubicBezTo>
                  <a:pt x="2139" y="37"/>
                  <a:pt x="2141" y="35"/>
                  <a:pt x="2142" y="35"/>
                </a:cubicBezTo>
                <a:close/>
                <a:moveTo>
                  <a:pt x="2180" y="58"/>
                </a:moveTo>
                <a:cubicBezTo>
                  <a:pt x="2180" y="58"/>
                  <a:pt x="2183" y="56"/>
                  <a:pt x="2184" y="56"/>
                </a:cubicBezTo>
                <a:cubicBezTo>
                  <a:pt x="2188" y="54"/>
                  <a:pt x="2188" y="54"/>
                  <a:pt x="2188" y="54"/>
                </a:cubicBezTo>
                <a:cubicBezTo>
                  <a:pt x="2189" y="53"/>
                  <a:pt x="2191" y="52"/>
                  <a:pt x="2192" y="52"/>
                </a:cubicBezTo>
                <a:cubicBezTo>
                  <a:pt x="2193" y="51"/>
                  <a:pt x="2196" y="50"/>
                  <a:pt x="2196" y="50"/>
                </a:cubicBezTo>
                <a:cubicBezTo>
                  <a:pt x="2196" y="49"/>
                  <a:pt x="2193" y="48"/>
                  <a:pt x="2192" y="47"/>
                </a:cubicBezTo>
                <a:cubicBezTo>
                  <a:pt x="2190" y="49"/>
                  <a:pt x="2187" y="50"/>
                  <a:pt x="2184" y="51"/>
                </a:cubicBezTo>
                <a:cubicBezTo>
                  <a:pt x="2181" y="53"/>
                  <a:pt x="2179" y="54"/>
                  <a:pt x="2176" y="56"/>
                </a:cubicBezTo>
                <a:cubicBezTo>
                  <a:pt x="2177" y="56"/>
                  <a:pt x="2178" y="58"/>
                  <a:pt x="2180" y="58"/>
                </a:cubicBezTo>
                <a:close/>
                <a:moveTo>
                  <a:pt x="2193" y="39"/>
                </a:moveTo>
                <a:cubicBezTo>
                  <a:pt x="2193" y="39"/>
                  <a:pt x="2189" y="41"/>
                  <a:pt x="2189" y="41"/>
                </a:cubicBezTo>
                <a:cubicBezTo>
                  <a:pt x="2189" y="41"/>
                  <a:pt x="2192" y="43"/>
                  <a:pt x="2193" y="43"/>
                </a:cubicBezTo>
                <a:cubicBezTo>
                  <a:pt x="2193" y="43"/>
                  <a:pt x="2196" y="45"/>
                  <a:pt x="2196" y="45"/>
                </a:cubicBezTo>
                <a:cubicBezTo>
                  <a:pt x="2197" y="45"/>
                  <a:pt x="2200" y="43"/>
                  <a:pt x="2201" y="43"/>
                </a:cubicBezTo>
                <a:cubicBezTo>
                  <a:pt x="2202" y="43"/>
                  <a:pt x="2204" y="42"/>
                  <a:pt x="2205" y="41"/>
                </a:cubicBezTo>
                <a:cubicBezTo>
                  <a:pt x="2205" y="41"/>
                  <a:pt x="2209" y="40"/>
                  <a:pt x="2209" y="39"/>
                </a:cubicBezTo>
                <a:cubicBezTo>
                  <a:pt x="2209" y="39"/>
                  <a:pt x="2205" y="37"/>
                  <a:pt x="2205" y="37"/>
                </a:cubicBezTo>
                <a:cubicBezTo>
                  <a:pt x="2205" y="37"/>
                  <a:pt x="2201" y="39"/>
                  <a:pt x="2201" y="39"/>
                </a:cubicBezTo>
                <a:cubicBezTo>
                  <a:pt x="2197" y="41"/>
                  <a:pt x="2197" y="41"/>
                  <a:pt x="2197" y="41"/>
                </a:cubicBezTo>
                <a:cubicBezTo>
                  <a:pt x="2195" y="41"/>
                  <a:pt x="2194" y="39"/>
                  <a:pt x="2193" y="39"/>
                </a:cubicBezTo>
                <a:close/>
                <a:moveTo>
                  <a:pt x="2209" y="35"/>
                </a:moveTo>
                <a:cubicBezTo>
                  <a:pt x="2209" y="35"/>
                  <a:pt x="2213" y="37"/>
                  <a:pt x="2213" y="37"/>
                </a:cubicBezTo>
                <a:cubicBezTo>
                  <a:pt x="2214" y="37"/>
                  <a:pt x="2216" y="35"/>
                  <a:pt x="2217" y="35"/>
                </a:cubicBezTo>
                <a:cubicBezTo>
                  <a:pt x="2221" y="37"/>
                  <a:pt x="2221" y="37"/>
                  <a:pt x="2221" y="37"/>
                </a:cubicBezTo>
                <a:cubicBezTo>
                  <a:pt x="2225" y="35"/>
                  <a:pt x="2225" y="35"/>
                  <a:pt x="2225" y="35"/>
                </a:cubicBezTo>
                <a:cubicBezTo>
                  <a:pt x="2225" y="35"/>
                  <a:pt x="2228" y="33"/>
                  <a:pt x="2229" y="33"/>
                </a:cubicBezTo>
                <a:cubicBezTo>
                  <a:pt x="2230" y="33"/>
                  <a:pt x="2232" y="35"/>
                  <a:pt x="2233" y="35"/>
                </a:cubicBezTo>
                <a:cubicBezTo>
                  <a:pt x="2234" y="36"/>
                  <a:pt x="2235" y="37"/>
                  <a:pt x="2236" y="38"/>
                </a:cubicBezTo>
                <a:cubicBezTo>
                  <a:pt x="2237" y="38"/>
                  <a:pt x="2239" y="40"/>
                  <a:pt x="2240" y="40"/>
                </a:cubicBezTo>
                <a:cubicBezTo>
                  <a:pt x="2241" y="40"/>
                  <a:pt x="2244" y="38"/>
                  <a:pt x="2244" y="38"/>
                </a:cubicBezTo>
                <a:cubicBezTo>
                  <a:pt x="2246" y="37"/>
                  <a:pt x="2247" y="36"/>
                  <a:pt x="2248" y="36"/>
                </a:cubicBezTo>
                <a:cubicBezTo>
                  <a:pt x="2257" y="32"/>
                  <a:pt x="2257" y="32"/>
                  <a:pt x="2257" y="32"/>
                </a:cubicBezTo>
                <a:cubicBezTo>
                  <a:pt x="2257" y="31"/>
                  <a:pt x="2261" y="30"/>
                  <a:pt x="2261" y="30"/>
                </a:cubicBezTo>
                <a:cubicBezTo>
                  <a:pt x="2261" y="29"/>
                  <a:pt x="2257" y="27"/>
                  <a:pt x="2257" y="27"/>
                </a:cubicBezTo>
                <a:cubicBezTo>
                  <a:pt x="2256" y="27"/>
                  <a:pt x="2253" y="29"/>
                  <a:pt x="2253" y="29"/>
                </a:cubicBezTo>
                <a:cubicBezTo>
                  <a:pt x="2245" y="33"/>
                  <a:pt x="2245" y="33"/>
                  <a:pt x="2245" y="33"/>
                </a:cubicBezTo>
                <a:cubicBezTo>
                  <a:pt x="2243" y="33"/>
                  <a:pt x="2242" y="31"/>
                  <a:pt x="2241" y="31"/>
                </a:cubicBezTo>
                <a:cubicBezTo>
                  <a:pt x="2240" y="31"/>
                  <a:pt x="2238" y="33"/>
                  <a:pt x="2237" y="33"/>
                </a:cubicBezTo>
                <a:cubicBezTo>
                  <a:pt x="2236" y="33"/>
                  <a:pt x="2234" y="31"/>
                  <a:pt x="2233" y="31"/>
                </a:cubicBezTo>
                <a:cubicBezTo>
                  <a:pt x="2232" y="30"/>
                  <a:pt x="2230" y="29"/>
                  <a:pt x="2229" y="29"/>
                </a:cubicBezTo>
                <a:cubicBezTo>
                  <a:pt x="2226" y="26"/>
                  <a:pt x="2226" y="26"/>
                  <a:pt x="2226" y="26"/>
                </a:cubicBezTo>
                <a:cubicBezTo>
                  <a:pt x="2221" y="29"/>
                  <a:pt x="2221" y="29"/>
                  <a:pt x="2221" y="29"/>
                </a:cubicBezTo>
                <a:cubicBezTo>
                  <a:pt x="2213" y="33"/>
                  <a:pt x="2213" y="33"/>
                  <a:pt x="2213" y="33"/>
                </a:cubicBezTo>
                <a:cubicBezTo>
                  <a:pt x="2213" y="33"/>
                  <a:pt x="2209" y="34"/>
                  <a:pt x="2209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416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34161"/>
            <a:ext cx="12192000" cy="223839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158245" y="836975"/>
            <a:ext cx="7875511" cy="5202903"/>
            <a:chOff x="2211194" y="851526"/>
            <a:chExt cx="7875511" cy="5202903"/>
          </a:xfrm>
        </p:grpSpPr>
        <p:sp>
          <p:nvSpPr>
            <p:cNvPr id="2" name="等腰三角形 1"/>
            <p:cNvSpPr/>
            <p:nvPr/>
          </p:nvSpPr>
          <p:spPr>
            <a:xfrm rot="5400000">
              <a:off x="4242541" y="2654982"/>
              <a:ext cx="1556966" cy="1585628"/>
            </a:xfrm>
            <a:custGeom>
              <a:avLst/>
              <a:gdLst>
                <a:gd name="connsiteX0" fmla="*/ 0 w 1988820"/>
                <a:gd name="connsiteY0" fmla="*/ 1714500 h 1714500"/>
                <a:gd name="connsiteX1" fmla="*/ 994410 w 1988820"/>
                <a:gd name="connsiteY1" fmla="*/ 0 h 1714500"/>
                <a:gd name="connsiteX2" fmla="*/ 1988820 w 1988820"/>
                <a:gd name="connsiteY2" fmla="*/ 1714500 h 1714500"/>
                <a:gd name="connsiteX3" fmla="*/ 0 w 1988820"/>
                <a:gd name="connsiteY3" fmla="*/ 1714500 h 1714500"/>
                <a:gd name="connsiteX0" fmla="*/ 994410 w 1988820"/>
                <a:gd name="connsiteY0" fmla="*/ 0 h 1714500"/>
                <a:gd name="connsiteX1" fmla="*/ 1988820 w 1988820"/>
                <a:gd name="connsiteY1" fmla="*/ 1714500 h 1714500"/>
                <a:gd name="connsiteX2" fmla="*/ 0 w 1988820"/>
                <a:gd name="connsiteY2" fmla="*/ 1714500 h 1714500"/>
                <a:gd name="connsiteX3" fmla="*/ 1085850 w 1988820"/>
                <a:gd name="connsiteY3" fmla="*/ 91440 h 1714500"/>
                <a:gd name="connsiteX0" fmla="*/ 994410 w 1988820"/>
                <a:gd name="connsiteY0" fmla="*/ 108585 h 1823085"/>
                <a:gd name="connsiteX1" fmla="*/ 1988820 w 1988820"/>
                <a:gd name="connsiteY1" fmla="*/ 1823085 h 1823085"/>
                <a:gd name="connsiteX2" fmla="*/ 0 w 1988820"/>
                <a:gd name="connsiteY2" fmla="*/ 1823085 h 1823085"/>
                <a:gd name="connsiteX3" fmla="*/ 942975 w 1988820"/>
                <a:gd name="connsiteY3" fmla="*/ 0 h 1823085"/>
                <a:gd name="connsiteX0" fmla="*/ 1012873 w 2007283"/>
                <a:gd name="connsiteY0" fmla="*/ 108585 h 2044236"/>
                <a:gd name="connsiteX1" fmla="*/ 2007283 w 2007283"/>
                <a:gd name="connsiteY1" fmla="*/ 1823085 h 2044236"/>
                <a:gd name="connsiteX2" fmla="*/ 18463 w 2007283"/>
                <a:gd name="connsiteY2" fmla="*/ 1823085 h 2044236"/>
                <a:gd name="connsiteX3" fmla="*/ 961438 w 2007283"/>
                <a:gd name="connsiteY3" fmla="*/ 0 h 2044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7283" h="2044236">
                  <a:moveTo>
                    <a:pt x="1012873" y="108585"/>
                  </a:moveTo>
                  <a:lnTo>
                    <a:pt x="2007283" y="1823085"/>
                  </a:lnTo>
                  <a:cubicBezTo>
                    <a:pt x="1841548" y="2108835"/>
                    <a:pt x="192771" y="2126933"/>
                    <a:pt x="18463" y="1823085"/>
                  </a:cubicBezTo>
                  <a:cubicBezTo>
                    <a:pt x="-155845" y="1519238"/>
                    <a:pt x="961438" y="0"/>
                    <a:pt x="961438" y="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等腰三角形 1"/>
            <p:cNvSpPr/>
            <p:nvPr/>
          </p:nvSpPr>
          <p:spPr>
            <a:xfrm>
              <a:off x="5263218" y="3615848"/>
              <a:ext cx="1556966" cy="1585628"/>
            </a:xfrm>
            <a:custGeom>
              <a:avLst/>
              <a:gdLst>
                <a:gd name="connsiteX0" fmla="*/ 0 w 1988820"/>
                <a:gd name="connsiteY0" fmla="*/ 1714500 h 1714500"/>
                <a:gd name="connsiteX1" fmla="*/ 994410 w 1988820"/>
                <a:gd name="connsiteY1" fmla="*/ 0 h 1714500"/>
                <a:gd name="connsiteX2" fmla="*/ 1988820 w 1988820"/>
                <a:gd name="connsiteY2" fmla="*/ 1714500 h 1714500"/>
                <a:gd name="connsiteX3" fmla="*/ 0 w 1988820"/>
                <a:gd name="connsiteY3" fmla="*/ 1714500 h 1714500"/>
                <a:gd name="connsiteX0" fmla="*/ 994410 w 1988820"/>
                <a:gd name="connsiteY0" fmla="*/ 0 h 1714500"/>
                <a:gd name="connsiteX1" fmla="*/ 1988820 w 1988820"/>
                <a:gd name="connsiteY1" fmla="*/ 1714500 h 1714500"/>
                <a:gd name="connsiteX2" fmla="*/ 0 w 1988820"/>
                <a:gd name="connsiteY2" fmla="*/ 1714500 h 1714500"/>
                <a:gd name="connsiteX3" fmla="*/ 1085850 w 1988820"/>
                <a:gd name="connsiteY3" fmla="*/ 91440 h 1714500"/>
                <a:gd name="connsiteX0" fmla="*/ 994410 w 1988820"/>
                <a:gd name="connsiteY0" fmla="*/ 108585 h 1823085"/>
                <a:gd name="connsiteX1" fmla="*/ 1988820 w 1988820"/>
                <a:gd name="connsiteY1" fmla="*/ 1823085 h 1823085"/>
                <a:gd name="connsiteX2" fmla="*/ 0 w 1988820"/>
                <a:gd name="connsiteY2" fmla="*/ 1823085 h 1823085"/>
                <a:gd name="connsiteX3" fmla="*/ 942975 w 1988820"/>
                <a:gd name="connsiteY3" fmla="*/ 0 h 1823085"/>
                <a:gd name="connsiteX0" fmla="*/ 1012873 w 2007283"/>
                <a:gd name="connsiteY0" fmla="*/ 108585 h 2044236"/>
                <a:gd name="connsiteX1" fmla="*/ 2007283 w 2007283"/>
                <a:gd name="connsiteY1" fmla="*/ 1823085 h 2044236"/>
                <a:gd name="connsiteX2" fmla="*/ 18463 w 2007283"/>
                <a:gd name="connsiteY2" fmla="*/ 1823085 h 2044236"/>
                <a:gd name="connsiteX3" fmla="*/ 961438 w 2007283"/>
                <a:gd name="connsiteY3" fmla="*/ 0 h 2044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7283" h="2044236">
                  <a:moveTo>
                    <a:pt x="1012873" y="108585"/>
                  </a:moveTo>
                  <a:lnTo>
                    <a:pt x="2007283" y="1823085"/>
                  </a:lnTo>
                  <a:cubicBezTo>
                    <a:pt x="1841548" y="2108835"/>
                    <a:pt x="192771" y="2126933"/>
                    <a:pt x="18463" y="1823085"/>
                  </a:cubicBezTo>
                  <a:cubicBezTo>
                    <a:pt x="-155845" y="1519238"/>
                    <a:pt x="961438" y="0"/>
                    <a:pt x="961438" y="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等腰三角形 1"/>
            <p:cNvSpPr/>
            <p:nvPr/>
          </p:nvSpPr>
          <p:spPr>
            <a:xfrm rot="10800000">
              <a:off x="5263218" y="1656524"/>
              <a:ext cx="1556966" cy="1585628"/>
            </a:xfrm>
            <a:custGeom>
              <a:avLst/>
              <a:gdLst>
                <a:gd name="connsiteX0" fmla="*/ 0 w 1988820"/>
                <a:gd name="connsiteY0" fmla="*/ 1714500 h 1714500"/>
                <a:gd name="connsiteX1" fmla="*/ 994410 w 1988820"/>
                <a:gd name="connsiteY1" fmla="*/ 0 h 1714500"/>
                <a:gd name="connsiteX2" fmla="*/ 1988820 w 1988820"/>
                <a:gd name="connsiteY2" fmla="*/ 1714500 h 1714500"/>
                <a:gd name="connsiteX3" fmla="*/ 0 w 1988820"/>
                <a:gd name="connsiteY3" fmla="*/ 1714500 h 1714500"/>
                <a:gd name="connsiteX0" fmla="*/ 994410 w 1988820"/>
                <a:gd name="connsiteY0" fmla="*/ 0 h 1714500"/>
                <a:gd name="connsiteX1" fmla="*/ 1988820 w 1988820"/>
                <a:gd name="connsiteY1" fmla="*/ 1714500 h 1714500"/>
                <a:gd name="connsiteX2" fmla="*/ 0 w 1988820"/>
                <a:gd name="connsiteY2" fmla="*/ 1714500 h 1714500"/>
                <a:gd name="connsiteX3" fmla="*/ 1085850 w 1988820"/>
                <a:gd name="connsiteY3" fmla="*/ 91440 h 1714500"/>
                <a:gd name="connsiteX0" fmla="*/ 994410 w 1988820"/>
                <a:gd name="connsiteY0" fmla="*/ 108585 h 1823085"/>
                <a:gd name="connsiteX1" fmla="*/ 1988820 w 1988820"/>
                <a:gd name="connsiteY1" fmla="*/ 1823085 h 1823085"/>
                <a:gd name="connsiteX2" fmla="*/ 0 w 1988820"/>
                <a:gd name="connsiteY2" fmla="*/ 1823085 h 1823085"/>
                <a:gd name="connsiteX3" fmla="*/ 942975 w 1988820"/>
                <a:gd name="connsiteY3" fmla="*/ 0 h 1823085"/>
                <a:gd name="connsiteX0" fmla="*/ 1012873 w 2007283"/>
                <a:gd name="connsiteY0" fmla="*/ 108585 h 2044236"/>
                <a:gd name="connsiteX1" fmla="*/ 2007283 w 2007283"/>
                <a:gd name="connsiteY1" fmla="*/ 1823085 h 2044236"/>
                <a:gd name="connsiteX2" fmla="*/ 18463 w 2007283"/>
                <a:gd name="connsiteY2" fmla="*/ 1823085 h 2044236"/>
                <a:gd name="connsiteX3" fmla="*/ 961438 w 2007283"/>
                <a:gd name="connsiteY3" fmla="*/ 0 h 2044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7283" h="2044236">
                  <a:moveTo>
                    <a:pt x="1012873" y="108585"/>
                  </a:moveTo>
                  <a:lnTo>
                    <a:pt x="2007283" y="1823085"/>
                  </a:lnTo>
                  <a:cubicBezTo>
                    <a:pt x="1841548" y="2108835"/>
                    <a:pt x="192771" y="2126933"/>
                    <a:pt x="18463" y="1823085"/>
                  </a:cubicBezTo>
                  <a:cubicBezTo>
                    <a:pt x="-155845" y="1519238"/>
                    <a:pt x="961438" y="0"/>
                    <a:pt x="961438" y="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等腰三角形 1"/>
            <p:cNvSpPr/>
            <p:nvPr/>
          </p:nvSpPr>
          <p:spPr>
            <a:xfrm rot="16200000">
              <a:off x="6392493" y="2642649"/>
              <a:ext cx="1556966" cy="1585628"/>
            </a:xfrm>
            <a:custGeom>
              <a:avLst/>
              <a:gdLst>
                <a:gd name="connsiteX0" fmla="*/ 0 w 1988820"/>
                <a:gd name="connsiteY0" fmla="*/ 1714500 h 1714500"/>
                <a:gd name="connsiteX1" fmla="*/ 994410 w 1988820"/>
                <a:gd name="connsiteY1" fmla="*/ 0 h 1714500"/>
                <a:gd name="connsiteX2" fmla="*/ 1988820 w 1988820"/>
                <a:gd name="connsiteY2" fmla="*/ 1714500 h 1714500"/>
                <a:gd name="connsiteX3" fmla="*/ 0 w 1988820"/>
                <a:gd name="connsiteY3" fmla="*/ 1714500 h 1714500"/>
                <a:gd name="connsiteX0" fmla="*/ 994410 w 1988820"/>
                <a:gd name="connsiteY0" fmla="*/ 0 h 1714500"/>
                <a:gd name="connsiteX1" fmla="*/ 1988820 w 1988820"/>
                <a:gd name="connsiteY1" fmla="*/ 1714500 h 1714500"/>
                <a:gd name="connsiteX2" fmla="*/ 0 w 1988820"/>
                <a:gd name="connsiteY2" fmla="*/ 1714500 h 1714500"/>
                <a:gd name="connsiteX3" fmla="*/ 1085850 w 1988820"/>
                <a:gd name="connsiteY3" fmla="*/ 91440 h 1714500"/>
                <a:gd name="connsiteX0" fmla="*/ 994410 w 1988820"/>
                <a:gd name="connsiteY0" fmla="*/ 108585 h 1823085"/>
                <a:gd name="connsiteX1" fmla="*/ 1988820 w 1988820"/>
                <a:gd name="connsiteY1" fmla="*/ 1823085 h 1823085"/>
                <a:gd name="connsiteX2" fmla="*/ 0 w 1988820"/>
                <a:gd name="connsiteY2" fmla="*/ 1823085 h 1823085"/>
                <a:gd name="connsiteX3" fmla="*/ 942975 w 1988820"/>
                <a:gd name="connsiteY3" fmla="*/ 0 h 1823085"/>
                <a:gd name="connsiteX0" fmla="*/ 1012873 w 2007283"/>
                <a:gd name="connsiteY0" fmla="*/ 108585 h 2044236"/>
                <a:gd name="connsiteX1" fmla="*/ 2007283 w 2007283"/>
                <a:gd name="connsiteY1" fmla="*/ 1823085 h 2044236"/>
                <a:gd name="connsiteX2" fmla="*/ 18463 w 2007283"/>
                <a:gd name="connsiteY2" fmla="*/ 1823085 h 2044236"/>
                <a:gd name="connsiteX3" fmla="*/ 961438 w 2007283"/>
                <a:gd name="connsiteY3" fmla="*/ 0 h 2044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7283" h="2044236">
                  <a:moveTo>
                    <a:pt x="1012873" y="108585"/>
                  </a:moveTo>
                  <a:lnTo>
                    <a:pt x="2007283" y="1823085"/>
                  </a:lnTo>
                  <a:cubicBezTo>
                    <a:pt x="1841548" y="2108835"/>
                    <a:pt x="192771" y="2126933"/>
                    <a:pt x="18463" y="1823085"/>
                  </a:cubicBezTo>
                  <a:cubicBezTo>
                    <a:pt x="-155845" y="1519238"/>
                    <a:pt x="961438" y="0"/>
                    <a:pt x="961438" y="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211194" y="2740091"/>
              <a:ext cx="1846575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240130" y="2740091"/>
              <a:ext cx="1846575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115082" y="851526"/>
              <a:ext cx="1846575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284222" y="4632501"/>
              <a:ext cx="1846575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926607" y="1759288"/>
              <a:ext cx="530226" cy="796926"/>
              <a:chOff x="6473491" y="2321596"/>
              <a:chExt cx="530226" cy="796926"/>
            </a:xfrm>
          </p:grpSpPr>
          <p:sp>
            <p:nvSpPr>
              <p:cNvPr id="25" name="Freeform 5"/>
              <p:cNvSpPr>
                <a:spLocks/>
              </p:cNvSpPr>
              <p:nvPr/>
            </p:nvSpPr>
            <p:spPr bwMode="auto">
              <a:xfrm>
                <a:off x="6473491" y="2526384"/>
                <a:ext cx="295275" cy="592138"/>
              </a:xfrm>
              <a:custGeom>
                <a:avLst/>
                <a:gdLst>
                  <a:gd name="T0" fmla="*/ 8 w 77"/>
                  <a:gd name="T1" fmla="*/ 125 h 156"/>
                  <a:gd name="T2" fmla="*/ 4 w 77"/>
                  <a:gd name="T3" fmla="*/ 76 h 156"/>
                  <a:gd name="T4" fmla="*/ 10 w 77"/>
                  <a:gd name="T5" fmla="*/ 29 h 156"/>
                  <a:gd name="T6" fmla="*/ 45 w 77"/>
                  <a:gd name="T7" fmla="*/ 6 h 156"/>
                  <a:gd name="T8" fmla="*/ 68 w 77"/>
                  <a:gd name="T9" fmla="*/ 35 h 156"/>
                  <a:gd name="T10" fmla="*/ 71 w 77"/>
                  <a:gd name="T11" fmla="*/ 68 h 156"/>
                  <a:gd name="T12" fmla="*/ 71 w 77"/>
                  <a:gd name="T13" fmla="*/ 112 h 156"/>
                  <a:gd name="T14" fmla="*/ 8 w 77"/>
                  <a:gd name="T15" fmla="*/ 125 h 156"/>
                  <a:gd name="T16" fmla="*/ 5 w 77"/>
                  <a:gd name="T17" fmla="*/ 126 h 156"/>
                  <a:gd name="T18" fmla="*/ 67 w 77"/>
                  <a:gd name="T19" fmla="*/ 127 h 156"/>
                  <a:gd name="T20" fmla="*/ 75 w 77"/>
                  <a:gd name="T21" fmla="*/ 77 h 156"/>
                  <a:gd name="T22" fmla="*/ 70 w 77"/>
                  <a:gd name="T23" fmla="*/ 32 h 156"/>
                  <a:gd name="T24" fmla="*/ 49 w 77"/>
                  <a:gd name="T25" fmla="*/ 5 h 156"/>
                  <a:gd name="T26" fmla="*/ 15 w 77"/>
                  <a:gd name="T27" fmla="*/ 16 h 156"/>
                  <a:gd name="T28" fmla="*/ 0 w 77"/>
                  <a:gd name="T29" fmla="*/ 61 h 156"/>
                  <a:gd name="T30" fmla="*/ 2 w 77"/>
                  <a:gd name="T31" fmla="*/ 97 h 156"/>
                  <a:gd name="T32" fmla="*/ 5 w 77"/>
                  <a:gd name="T33" fmla="*/ 126 h 156"/>
                  <a:gd name="T34" fmla="*/ 8 w 77"/>
                  <a:gd name="T35" fmla="*/ 12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156">
                    <a:moveTo>
                      <a:pt x="8" y="125"/>
                    </a:moveTo>
                    <a:cubicBezTo>
                      <a:pt x="2" y="110"/>
                      <a:pt x="6" y="92"/>
                      <a:pt x="4" y="76"/>
                    </a:cubicBezTo>
                    <a:cubicBezTo>
                      <a:pt x="3" y="60"/>
                      <a:pt x="3" y="45"/>
                      <a:pt x="10" y="29"/>
                    </a:cubicBezTo>
                    <a:cubicBezTo>
                      <a:pt x="16" y="16"/>
                      <a:pt x="29" y="3"/>
                      <a:pt x="45" y="6"/>
                    </a:cubicBezTo>
                    <a:cubicBezTo>
                      <a:pt x="58" y="9"/>
                      <a:pt x="64" y="24"/>
                      <a:pt x="68" y="35"/>
                    </a:cubicBezTo>
                    <a:cubicBezTo>
                      <a:pt x="71" y="46"/>
                      <a:pt x="71" y="57"/>
                      <a:pt x="71" y="68"/>
                    </a:cubicBezTo>
                    <a:cubicBezTo>
                      <a:pt x="72" y="83"/>
                      <a:pt x="73" y="97"/>
                      <a:pt x="71" y="112"/>
                    </a:cubicBezTo>
                    <a:cubicBezTo>
                      <a:pt x="65" y="142"/>
                      <a:pt x="21" y="156"/>
                      <a:pt x="8" y="125"/>
                    </a:cubicBezTo>
                    <a:cubicBezTo>
                      <a:pt x="7" y="123"/>
                      <a:pt x="5" y="124"/>
                      <a:pt x="5" y="126"/>
                    </a:cubicBezTo>
                    <a:cubicBezTo>
                      <a:pt x="17" y="153"/>
                      <a:pt x="51" y="149"/>
                      <a:pt x="67" y="127"/>
                    </a:cubicBezTo>
                    <a:cubicBezTo>
                      <a:pt x="77" y="114"/>
                      <a:pt x="75" y="93"/>
                      <a:pt x="75" y="77"/>
                    </a:cubicBezTo>
                    <a:cubicBezTo>
                      <a:pt x="74" y="62"/>
                      <a:pt x="74" y="47"/>
                      <a:pt x="70" y="32"/>
                    </a:cubicBezTo>
                    <a:cubicBezTo>
                      <a:pt x="67" y="22"/>
                      <a:pt x="60" y="9"/>
                      <a:pt x="49" y="5"/>
                    </a:cubicBezTo>
                    <a:cubicBezTo>
                      <a:pt x="36" y="0"/>
                      <a:pt x="24" y="6"/>
                      <a:pt x="15" y="16"/>
                    </a:cubicBezTo>
                    <a:cubicBezTo>
                      <a:pt x="5" y="28"/>
                      <a:pt x="0" y="46"/>
                      <a:pt x="0" y="61"/>
                    </a:cubicBezTo>
                    <a:cubicBezTo>
                      <a:pt x="1" y="73"/>
                      <a:pt x="3" y="85"/>
                      <a:pt x="2" y="97"/>
                    </a:cubicBezTo>
                    <a:cubicBezTo>
                      <a:pt x="2" y="107"/>
                      <a:pt x="2" y="116"/>
                      <a:pt x="5" y="126"/>
                    </a:cubicBezTo>
                    <a:cubicBezTo>
                      <a:pt x="6" y="127"/>
                      <a:pt x="8" y="127"/>
                      <a:pt x="8" y="1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6484604" y="2689896"/>
                <a:ext cx="265113" cy="46038"/>
              </a:xfrm>
              <a:custGeom>
                <a:avLst/>
                <a:gdLst>
                  <a:gd name="T0" fmla="*/ 1 w 69"/>
                  <a:gd name="T1" fmla="*/ 4 h 12"/>
                  <a:gd name="T2" fmla="*/ 39 w 69"/>
                  <a:gd name="T3" fmla="*/ 12 h 12"/>
                  <a:gd name="T4" fmla="*/ 68 w 69"/>
                  <a:gd name="T5" fmla="*/ 3 h 12"/>
                  <a:gd name="T6" fmla="*/ 66 w 69"/>
                  <a:gd name="T7" fmla="*/ 2 h 12"/>
                  <a:gd name="T8" fmla="*/ 37 w 69"/>
                  <a:gd name="T9" fmla="*/ 9 h 12"/>
                  <a:gd name="T10" fmla="*/ 2 w 69"/>
                  <a:gd name="T11" fmla="*/ 1 h 12"/>
                  <a:gd name="T12" fmla="*/ 1 w 69"/>
                  <a:gd name="T1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2">
                    <a:moveTo>
                      <a:pt x="1" y="4"/>
                    </a:moveTo>
                    <a:cubicBezTo>
                      <a:pt x="12" y="11"/>
                      <a:pt x="26" y="12"/>
                      <a:pt x="39" y="12"/>
                    </a:cubicBezTo>
                    <a:cubicBezTo>
                      <a:pt x="48" y="11"/>
                      <a:pt x="62" y="11"/>
                      <a:pt x="68" y="3"/>
                    </a:cubicBezTo>
                    <a:cubicBezTo>
                      <a:pt x="69" y="2"/>
                      <a:pt x="67" y="0"/>
                      <a:pt x="66" y="2"/>
                    </a:cubicBezTo>
                    <a:cubicBezTo>
                      <a:pt x="60" y="9"/>
                      <a:pt x="45" y="9"/>
                      <a:pt x="37" y="9"/>
                    </a:cubicBezTo>
                    <a:cubicBezTo>
                      <a:pt x="25" y="9"/>
                      <a:pt x="12" y="8"/>
                      <a:pt x="2" y="1"/>
                    </a:cubicBezTo>
                    <a:cubicBezTo>
                      <a:pt x="1" y="0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7"/>
              <p:cNvSpPr>
                <a:spLocks/>
              </p:cNvSpPr>
              <p:nvPr/>
            </p:nvSpPr>
            <p:spPr bwMode="auto">
              <a:xfrm>
                <a:off x="6600491" y="2537496"/>
                <a:ext cx="26988" cy="198438"/>
              </a:xfrm>
              <a:custGeom>
                <a:avLst/>
                <a:gdLst>
                  <a:gd name="T0" fmla="*/ 5 w 7"/>
                  <a:gd name="T1" fmla="*/ 1 h 52"/>
                  <a:gd name="T2" fmla="*/ 1 w 7"/>
                  <a:gd name="T3" fmla="*/ 27 h 52"/>
                  <a:gd name="T4" fmla="*/ 3 w 7"/>
                  <a:gd name="T5" fmla="*/ 50 h 52"/>
                  <a:gd name="T6" fmla="*/ 6 w 7"/>
                  <a:gd name="T7" fmla="*/ 50 h 52"/>
                  <a:gd name="T8" fmla="*/ 4 w 7"/>
                  <a:gd name="T9" fmla="*/ 27 h 52"/>
                  <a:gd name="T10" fmla="*/ 7 w 7"/>
                  <a:gd name="T11" fmla="*/ 1 h 52"/>
                  <a:gd name="T12" fmla="*/ 5 w 7"/>
                  <a:gd name="T13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2">
                    <a:moveTo>
                      <a:pt x="5" y="1"/>
                    </a:moveTo>
                    <a:cubicBezTo>
                      <a:pt x="4" y="10"/>
                      <a:pt x="2" y="18"/>
                      <a:pt x="1" y="27"/>
                    </a:cubicBezTo>
                    <a:cubicBezTo>
                      <a:pt x="0" y="35"/>
                      <a:pt x="2" y="43"/>
                      <a:pt x="3" y="50"/>
                    </a:cubicBezTo>
                    <a:cubicBezTo>
                      <a:pt x="3" y="52"/>
                      <a:pt x="6" y="51"/>
                      <a:pt x="6" y="50"/>
                    </a:cubicBezTo>
                    <a:cubicBezTo>
                      <a:pt x="5" y="42"/>
                      <a:pt x="4" y="35"/>
                      <a:pt x="4" y="27"/>
                    </a:cubicBezTo>
                    <a:cubicBezTo>
                      <a:pt x="5" y="18"/>
                      <a:pt x="7" y="10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8"/>
              <p:cNvSpPr>
                <a:spLocks/>
              </p:cNvSpPr>
              <p:nvPr/>
            </p:nvSpPr>
            <p:spPr bwMode="auto">
              <a:xfrm>
                <a:off x="6589379" y="2678784"/>
                <a:ext cx="57150" cy="90488"/>
              </a:xfrm>
              <a:custGeom>
                <a:avLst/>
                <a:gdLst>
                  <a:gd name="T0" fmla="*/ 1 w 15"/>
                  <a:gd name="T1" fmla="*/ 3 h 24"/>
                  <a:gd name="T2" fmla="*/ 0 w 15"/>
                  <a:gd name="T3" fmla="*/ 14 h 24"/>
                  <a:gd name="T4" fmla="*/ 1 w 15"/>
                  <a:gd name="T5" fmla="*/ 21 h 24"/>
                  <a:gd name="T6" fmla="*/ 10 w 15"/>
                  <a:gd name="T7" fmla="*/ 24 h 24"/>
                  <a:gd name="T8" fmla="*/ 12 w 15"/>
                  <a:gd name="T9" fmla="*/ 24 h 24"/>
                  <a:gd name="T10" fmla="*/ 14 w 15"/>
                  <a:gd name="T11" fmla="*/ 2 h 24"/>
                  <a:gd name="T12" fmla="*/ 12 w 15"/>
                  <a:gd name="T13" fmla="*/ 1 h 24"/>
                  <a:gd name="T14" fmla="*/ 3 w 15"/>
                  <a:gd name="T15" fmla="*/ 0 h 24"/>
                  <a:gd name="T16" fmla="*/ 1 w 15"/>
                  <a:gd name="T17" fmla="*/ 2 h 24"/>
                  <a:gd name="T18" fmla="*/ 3 w 15"/>
                  <a:gd name="T19" fmla="*/ 4 h 24"/>
                  <a:gd name="T20" fmla="*/ 5 w 15"/>
                  <a:gd name="T21" fmla="*/ 3 h 24"/>
                  <a:gd name="T22" fmla="*/ 12 w 15"/>
                  <a:gd name="T23" fmla="*/ 4 h 24"/>
                  <a:gd name="T24" fmla="*/ 11 w 15"/>
                  <a:gd name="T25" fmla="*/ 2 h 24"/>
                  <a:gd name="T26" fmla="*/ 9 w 15"/>
                  <a:gd name="T27" fmla="*/ 22 h 24"/>
                  <a:gd name="T28" fmla="*/ 11 w 15"/>
                  <a:gd name="T29" fmla="*/ 22 h 24"/>
                  <a:gd name="T30" fmla="*/ 3 w 15"/>
                  <a:gd name="T31" fmla="*/ 18 h 24"/>
                  <a:gd name="T32" fmla="*/ 3 w 15"/>
                  <a:gd name="T33" fmla="*/ 3 h 24"/>
                  <a:gd name="T34" fmla="*/ 1 w 15"/>
                  <a:gd name="T3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24">
                    <a:moveTo>
                      <a:pt x="1" y="3"/>
                    </a:moveTo>
                    <a:cubicBezTo>
                      <a:pt x="1" y="7"/>
                      <a:pt x="0" y="10"/>
                      <a:pt x="0" y="14"/>
                    </a:cubicBezTo>
                    <a:cubicBezTo>
                      <a:pt x="0" y="16"/>
                      <a:pt x="0" y="19"/>
                      <a:pt x="1" y="21"/>
                    </a:cubicBezTo>
                    <a:cubicBezTo>
                      <a:pt x="3" y="24"/>
                      <a:pt x="7" y="24"/>
                      <a:pt x="10" y="24"/>
                    </a:cubicBezTo>
                    <a:cubicBezTo>
                      <a:pt x="11" y="24"/>
                      <a:pt x="12" y="24"/>
                      <a:pt x="12" y="24"/>
                    </a:cubicBezTo>
                    <a:cubicBezTo>
                      <a:pt x="15" y="17"/>
                      <a:pt x="14" y="9"/>
                      <a:pt x="14" y="2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9" y="1"/>
                      <a:pt x="5" y="0"/>
                      <a:pt x="3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0" y="4"/>
                      <a:pt x="2" y="5"/>
                      <a:pt x="3" y="4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7" y="3"/>
                      <a:pt x="10" y="3"/>
                      <a:pt x="12" y="4"/>
                    </a:cubicBezTo>
                    <a:cubicBezTo>
                      <a:pt x="12" y="3"/>
                      <a:pt x="11" y="3"/>
                      <a:pt x="11" y="2"/>
                    </a:cubicBezTo>
                    <a:cubicBezTo>
                      <a:pt x="11" y="9"/>
                      <a:pt x="13" y="16"/>
                      <a:pt x="9" y="22"/>
                    </a:cubicBezTo>
                    <a:cubicBezTo>
                      <a:pt x="10" y="22"/>
                      <a:pt x="10" y="22"/>
                      <a:pt x="11" y="22"/>
                    </a:cubicBezTo>
                    <a:cubicBezTo>
                      <a:pt x="8" y="21"/>
                      <a:pt x="4" y="21"/>
                      <a:pt x="3" y="18"/>
                    </a:cubicBezTo>
                    <a:cubicBezTo>
                      <a:pt x="2" y="14"/>
                      <a:pt x="3" y="8"/>
                      <a:pt x="3" y="3"/>
                    </a:cubicBezTo>
                    <a:cubicBezTo>
                      <a:pt x="3" y="1"/>
                      <a:pt x="1" y="1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9"/>
              <p:cNvSpPr>
                <a:spLocks/>
              </p:cNvSpPr>
              <p:nvPr/>
            </p:nvSpPr>
            <p:spPr bwMode="auto">
              <a:xfrm>
                <a:off x="6584616" y="2678784"/>
                <a:ext cx="53975" cy="87313"/>
              </a:xfrm>
              <a:custGeom>
                <a:avLst/>
                <a:gdLst>
                  <a:gd name="T0" fmla="*/ 4 w 14"/>
                  <a:gd name="T1" fmla="*/ 2 h 23"/>
                  <a:gd name="T2" fmla="*/ 1 w 14"/>
                  <a:gd name="T3" fmla="*/ 6 h 23"/>
                  <a:gd name="T4" fmla="*/ 3 w 14"/>
                  <a:gd name="T5" fmla="*/ 8 h 23"/>
                  <a:gd name="T6" fmla="*/ 12 w 14"/>
                  <a:gd name="T7" fmla="*/ 3 h 23"/>
                  <a:gd name="T8" fmla="*/ 10 w 14"/>
                  <a:gd name="T9" fmla="*/ 0 h 23"/>
                  <a:gd name="T10" fmla="*/ 2 w 14"/>
                  <a:gd name="T11" fmla="*/ 8 h 23"/>
                  <a:gd name="T12" fmla="*/ 4 w 14"/>
                  <a:gd name="T13" fmla="*/ 10 h 23"/>
                  <a:gd name="T14" fmla="*/ 13 w 14"/>
                  <a:gd name="T15" fmla="*/ 5 h 23"/>
                  <a:gd name="T16" fmla="*/ 11 w 14"/>
                  <a:gd name="T17" fmla="*/ 3 h 23"/>
                  <a:gd name="T18" fmla="*/ 3 w 14"/>
                  <a:gd name="T19" fmla="*/ 12 h 23"/>
                  <a:gd name="T20" fmla="*/ 5 w 14"/>
                  <a:gd name="T21" fmla="*/ 14 h 23"/>
                  <a:gd name="T22" fmla="*/ 12 w 14"/>
                  <a:gd name="T23" fmla="*/ 9 h 23"/>
                  <a:gd name="T24" fmla="*/ 10 w 14"/>
                  <a:gd name="T25" fmla="*/ 7 h 23"/>
                  <a:gd name="T26" fmla="*/ 2 w 14"/>
                  <a:gd name="T27" fmla="*/ 15 h 23"/>
                  <a:gd name="T28" fmla="*/ 3 w 14"/>
                  <a:gd name="T29" fmla="*/ 17 h 23"/>
                  <a:gd name="T30" fmla="*/ 12 w 14"/>
                  <a:gd name="T31" fmla="*/ 13 h 23"/>
                  <a:gd name="T32" fmla="*/ 11 w 14"/>
                  <a:gd name="T33" fmla="*/ 11 h 23"/>
                  <a:gd name="T34" fmla="*/ 4 w 14"/>
                  <a:gd name="T35" fmla="*/ 18 h 23"/>
                  <a:gd name="T36" fmla="*/ 6 w 14"/>
                  <a:gd name="T37" fmla="*/ 20 h 23"/>
                  <a:gd name="T38" fmla="*/ 12 w 14"/>
                  <a:gd name="T39" fmla="*/ 17 h 23"/>
                  <a:gd name="T40" fmla="*/ 11 w 14"/>
                  <a:gd name="T41" fmla="*/ 15 h 23"/>
                  <a:gd name="T42" fmla="*/ 7 w 14"/>
                  <a:gd name="T43" fmla="*/ 19 h 23"/>
                  <a:gd name="T44" fmla="*/ 9 w 14"/>
                  <a:gd name="T45" fmla="*/ 21 h 23"/>
                  <a:gd name="T46" fmla="*/ 11 w 14"/>
                  <a:gd name="T47" fmla="*/ 22 h 23"/>
                  <a:gd name="T48" fmla="*/ 13 w 14"/>
                  <a:gd name="T49" fmla="*/ 20 h 23"/>
                  <a:gd name="T50" fmla="*/ 8 w 14"/>
                  <a:gd name="T51" fmla="*/ 18 h 23"/>
                  <a:gd name="T52" fmla="*/ 9 w 14"/>
                  <a:gd name="T53" fmla="*/ 21 h 23"/>
                  <a:gd name="T54" fmla="*/ 13 w 14"/>
                  <a:gd name="T55" fmla="*/ 16 h 23"/>
                  <a:gd name="T56" fmla="*/ 12 w 14"/>
                  <a:gd name="T57" fmla="*/ 14 h 23"/>
                  <a:gd name="T58" fmla="*/ 4 w 14"/>
                  <a:gd name="T59" fmla="*/ 17 h 23"/>
                  <a:gd name="T60" fmla="*/ 6 w 14"/>
                  <a:gd name="T61" fmla="*/ 19 h 23"/>
                  <a:gd name="T62" fmla="*/ 13 w 14"/>
                  <a:gd name="T63" fmla="*/ 13 h 23"/>
                  <a:gd name="T64" fmla="*/ 11 w 14"/>
                  <a:gd name="T65" fmla="*/ 11 h 23"/>
                  <a:gd name="T66" fmla="*/ 2 w 14"/>
                  <a:gd name="T67" fmla="*/ 15 h 23"/>
                  <a:gd name="T68" fmla="*/ 4 w 14"/>
                  <a:gd name="T69" fmla="*/ 17 h 23"/>
                  <a:gd name="T70" fmla="*/ 12 w 14"/>
                  <a:gd name="T71" fmla="*/ 9 h 23"/>
                  <a:gd name="T72" fmla="*/ 11 w 14"/>
                  <a:gd name="T73" fmla="*/ 7 h 23"/>
                  <a:gd name="T74" fmla="*/ 3 w 14"/>
                  <a:gd name="T75" fmla="*/ 12 h 23"/>
                  <a:gd name="T76" fmla="*/ 5 w 14"/>
                  <a:gd name="T77" fmla="*/ 14 h 23"/>
                  <a:gd name="T78" fmla="*/ 13 w 14"/>
                  <a:gd name="T79" fmla="*/ 5 h 23"/>
                  <a:gd name="T80" fmla="*/ 11 w 14"/>
                  <a:gd name="T81" fmla="*/ 3 h 23"/>
                  <a:gd name="T82" fmla="*/ 2 w 14"/>
                  <a:gd name="T83" fmla="*/ 8 h 23"/>
                  <a:gd name="T84" fmla="*/ 4 w 14"/>
                  <a:gd name="T85" fmla="*/ 10 h 23"/>
                  <a:gd name="T86" fmla="*/ 12 w 14"/>
                  <a:gd name="T87" fmla="*/ 2 h 23"/>
                  <a:gd name="T88" fmla="*/ 10 w 14"/>
                  <a:gd name="T89" fmla="*/ 0 h 23"/>
                  <a:gd name="T90" fmla="*/ 1 w 14"/>
                  <a:gd name="T91" fmla="*/ 6 h 23"/>
                  <a:gd name="T92" fmla="*/ 3 w 14"/>
                  <a:gd name="T93" fmla="*/ 8 h 23"/>
                  <a:gd name="T94" fmla="*/ 7 w 14"/>
                  <a:gd name="T95" fmla="*/ 3 h 23"/>
                  <a:gd name="T96" fmla="*/ 4 w 14"/>
                  <a:gd name="T97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" h="23">
                    <a:moveTo>
                      <a:pt x="4" y="2"/>
                    </a:moveTo>
                    <a:cubicBezTo>
                      <a:pt x="3" y="3"/>
                      <a:pt x="2" y="5"/>
                      <a:pt x="1" y="6"/>
                    </a:cubicBezTo>
                    <a:cubicBezTo>
                      <a:pt x="2" y="6"/>
                      <a:pt x="2" y="7"/>
                      <a:pt x="3" y="8"/>
                    </a:cubicBezTo>
                    <a:cubicBezTo>
                      <a:pt x="6" y="5"/>
                      <a:pt x="9" y="4"/>
                      <a:pt x="12" y="3"/>
                    </a:cubicBezTo>
                    <a:cubicBezTo>
                      <a:pt x="11" y="2"/>
                      <a:pt x="11" y="1"/>
                      <a:pt x="10" y="0"/>
                    </a:cubicBezTo>
                    <a:cubicBezTo>
                      <a:pt x="7" y="3"/>
                      <a:pt x="5" y="6"/>
                      <a:pt x="2" y="8"/>
                    </a:cubicBezTo>
                    <a:cubicBezTo>
                      <a:pt x="1" y="10"/>
                      <a:pt x="3" y="11"/>
                      <a:pt x="4" y="10"/>
                    </a:cubicBezTo>
                    <a:cubicBezTo>
                      <a:pt x="7" y="8"/>
                      <a:pt x="10" y="6"/>
                      <a:pt x="13" y="5"/>
                    </a:cubicBezTo>
                    <a:cubicBezTo>
                      <a:pt x="12" y="4"/>
                      <a:pt x="12" y="4"/>
                      <a:pt x="11" y="3"/>
                    </a:cubicBezTo>
                    <a:cubicBezTo>
                      <a:pt x="8" y="6"/>
                      <a:pt x="5" y="9"/>
                      <a:pt x="3" y="12"/>
                    </a:cubicBezTo>
                    <a:cubicBezTo>
                      <a:pt x="2" y="13"/>
                      <a:pt x="3" y="15"/>
                      <a:pt x="5" y="14"/>
                    </a:cubicBezTo>
                    <a:cubicBezTo>
                      <a:pt x="7" y="12"/>
                      <a:pt x="9" y="10"/>
                      <a:pt x="12" y="9"/>
                    </a:cubicBezTo>
                    <a:cubicBezTo>
                      <a:pt x="11" y="9"/>
                      <a:pt x="11" y="8"/>
                      <a:pt x="10" y="7"/>
                    </a:cubicBezTo>
                    <a:cubicBezTo>
                      <a:pt x="8" y="10"/>
                      <a:pt x="5" y="12"/>
                      <a:pt x="2" y="15"/>
                    </a:cubicBezTo>
                    <a:cubicBezTo>
                      <a:pt x="1" y="16"/>
                      <a:pt x="2" y="18"/>
                      <a:pt x="3" y="17"/>
                    </a:cubicBezTo>
                    <a:cubicBezTo>
                      <a:pt x="6" y="16"/>
                      <a:pt x="9" y="14"/>
                      <a:pt x="12" y="13"/>
                    </a:cubicBezTo>
                    <a:cubicBezTo>
                      <a:pt x="12" y="13"/>
                      <a:pt x="11" y="12"/>
                      <a:pt x="11" y="11"/>
                    </a:cubicBezTo>
                    <a:cubicBezTo>
                      <a:pt x="8" y="13"/>
                      <a:pt x="6" y="15"/>
                      <a:pt x="4" y="18"/>
                    </a:cubicBezTo>
                    <a:cubicBezTo>
                      <a:pt x="3" y="19"/>
                      <a:pt x="5" y="20"/>
                      <a:pt x="6" y="20"/>
                    </a:cubicBezTo>
                    <a:cubicBezTo>
                      <a:pt x="8" y="18"/>
                      <a:pt x="10" y="18"/>
                      <a:pt x="12" y="17"/>
                    </a:cubicBezTo>
                    <a:cubicBezTo>
                      <a:pt x="12" y="16"/>
                      <a:pt x="11" y="15"/>
                      <a:pt x="11" y="15"/>
                    </a:cubicBezTo>
                    <a:cubicBezTo>
                      <a:pt x="10" y="16"/>
                      <a:pt x="9" y="17"/>
                      <a:pt x="7" y="19"/>
                    </a:cubicBezTo>
                    <a:cubicBezTo>
                      <a:pt x="6" y="20"/>
                      <a:pt x="7" y="21"/>
                      <a:pt x="9" y="21"/>
                    </a:cubicBezTo>
                    <a:cubicBezTo>
                      <a:pt x="10" y="20"/>
                      <a:pt x="10" y="21"/>
                      <a:pt x="11" y="22"/>
                    </a:cubicBezTo>
                    <a:cubicBezTo>
                      <a:pt x="12" y="23"/>
                      <a:pt x="14" y="21"/>
                      <a:pt x="13" y="20"/>
                    </a:cubicBezTo>
                    <a:cubicBezTo>
                      <a:pt x="11" y="18"/>
                      <a:pt x="10" y="17"/>
                      <a:pt x="8" y="18"/>
                    </a:cubicBezTo>
                    <a:cubicBezTo>
                      <a:pt x="8" y="19"/>
                      <a:pt x="9" y="20"/>
                      <a:pt x="9" y="21"/>
                    </a:cubicBezTo>
                    <a:cubicBezTo>
                      <a:pt x="10" y="19"/>
                      <a:pt x="12" y="18"/>
                      <a:pt x="13" y="16"/>
                    </a:cubicBezTo>
                    <a:cubicBezTo>
                      <a:pt x="14" y="15"/>
                      <a:pt x="13" y="14"/>
                      <a:pt x="12" y="14"/>
                    </a:cubicBezTo>
                    <a:cubicBezTo>
                      <a:pt x="9" y="15"/>
                      <a:pt x="7" y="16"/>
                      <a:pt x="4" y="17"/>
                    </a:cubicBezTo>
                    <a:cubicBezTo>
                      <a:pt x="5" y="18"/>
                      <a:pt x="6" y="19"/>
                      <a:pt x="6" y="19"/>
                    </a:cubicBezTo>
                    <a:cubicBezTo>
                      <a:pt x="8" y="17"/>
                      <a:pt x="10" y="15"/>
                      <a:pt x="13" y="13"/>
                    </a:cubicBezTo>
                    <a:cubicBezTo>
                      <a:pt x="14" y="12"/>
                      <a:pt x="13" y="10"/>
                      <a:pt x="11" y="11"/>
                    </a:cubicBezTo>
                    <a:cubicBezTo>
                      <a:pt x="8" y="12"/>
                      <a:pt x="5" y="14"/>
                      <a:pt x="2" y="15"/>
                    </a:cubicBezTo>
                    <a:cubicBezTo>
                      <a:pt x="3" y="16"/>
                      <a:pt x="3" y="16"/>
                      <a:pt x="4" y="17"/>
                    </a:cubicBezTo>
                    <a:cubicBezTo>
                      <a:pt x="7" y="14"/>
                      <a:pt x="9" y="12"/>
                      <a:pt x="12" y="9"/>
                    </a:cubicBezTo>
                    <a:cubicBezTo>
                      <a:pt x="13" y="8"/>
                      <a:pt x="12" y="6"/>
                      <a:pt x="11" y="7"/>
                    </a:cubicBezTo>
                    <a:cubicBezTo>
                      <a:pt x="8" y="8"/>
                      <a:pt x="5" y="10"/>
                      <a:pt x="3" y="12"/>
                    </a:cubicBezTo>
                    <a:cubicBezTo>
                      <a:pt x="3" y="12"/>
                      <a:pt x="4" y="13"/>
                      <a:pt x="5" y="14"/>
                    </a:cubicBezTo>
                    <a:cubicBezTo>
                      <a:pt x="7" y="11"/>
                      <a:pt x="10" y="8"/>
                      <a:pt x="13" y="5"/>
                    </a:cubicBezTo>
                    <a:cubicBezTo>
                      <a:pt x="14" y="4"/>
                      <a:pt x="13" y="2"/>
                      <a:pt x="11" y="3"/>
                    </a:cubicBezTo>
                    <a:cubicBezTo>
                      <a:pt x="8" y="4"/>
                      <a:pt x="5" y="6"/>
                      <a:pt x="2" y="8"/>
                    </a:cubicBezTo>
                    <a:cubicBezTo>
                      <a:pt x="3" y="9"/>
                      <a:pt x="4" y="10"/>
                      <a:pt x="4" y="10"/>
                    </a:cubicBezTo>
                    <a:cubicBezTo>
                      <a:pt x="7" y="8"/>
                      <a:pt x="9" y="5"/>
                      <a:pt x="12" y="2"/>
                    </a:cubicBezTo>
                    <a:cubicBezTo>
                      <a:pt x="13" y="1"/>
                      <a:pt x="12" y="0"/>
                      <a:pt x="10" y="0"/>
                    </a:cubicBezTo>
                    <a:cubicBezTo>
                      <a:pt x="7" y="2"/>
                      <a:pt x="4" y="3"/>
                      <a:pt x="1" y="6"/>
                    </a:cubicBezTo>
                    <a:cubicBezTo>
                      <a:pt x="0" y="7"/>
                      <a:pt x="2" y="9"/>
                      <a:pt x="3" y="8"/>
                    </a:cubicBezTo>
                    <a:cubicBezTo>
                      <a:pt x="5" y="6"/>
                      <a:pt x="6" y="5"/>
                      <a:pt x="7" y="3"/>
                    </a:cubicBezTo>
                    <a:cubicBezTo>
                      <a:pt x="8" y="2"/>
                      <a:pt x="5" y="0"/>
                      <a:pt x="4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0"/>
              <p:cNvSpPr>
                <a:spLocks/>
              </p:cNvSpPr>
              <p:nvPr/>
            </p:nvSpPr>
            <p:spPr bwMode="auto">
              <a:xfrm>
                <a:off x="6481429" y="2788321"/>
                <a:ext cx="49213" cy="7938"/>
              </a:xfrm>
              <a:custGeom>
                <a:avLst/>
                <a:gdLst>
                  <a:gd name="T0" fmla="*/ 1 w 13"/>
                  <a:gd name="T1" fmla="*/ 1 h 2"/>
                  <a:gd name="T2" fmla="*/ 12 w 13"/>
                  <a:gd name="T3" fmla="*/ 1 h 2"/>
                  <a:gd name="T4" fmla="*/ 12 w 13"/>
                  <a:gd name="T5" fmla="*/ 0 h 2"/>
                  <a:gd name="T6" fmla="*/ 1 w 13"/>
                  <a:gd name="T7" fmla="*/ 0 h 2"/>
                  <a:gd name="T8" fmla="*/ 1 w 1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1"/>
                    </a:moveTo>
                    <a:cubicBezTo>
                      <a:pt x="5" y="2"/>
                      <a:pt x="9" y="2"/>
                      <a:pt x="12" y="1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9" y="0"/>
                      <a:pt x="5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11"/>
              <p:cNvSpPr>
                <a:spLocks/>
              </p:cNvSpPr>
              <p:nvPr/>
            </p:nvSpPr>
            <p:spPr bwMode="auto">
              <a:xfrm>
                <a:off x="6481429" y="2804196"/>
                <a:ext cx="57150" cy="11113"/>
              </a:xfrm>
              <a:custGeom>
                <a:avLst/>
                <a:gdLst>
                  <a:gd name="T0" fmla="*/ 0 w 15"/>
                  <a:gd name="T1" fmla="*/ 2 h 3"/>
                  <a:gd name="T2" fmla="*/ 14 w 15"/>
                  <a:gd name="T3" fmla="*/ 2 h 3"/>
                  <a:gd name="T4" fmla="*/ 14 w 15"/>
                  <a:gd name="T5" fmla="*/ 0 h 3"/>
                  <a:gd name="T6" fmla="*/ 1 w 15"/>
                  <a:gd name="T7" fmla="*/ 1 h 3"/>
                  <a:gd name="T8" fmla="*/ 0 w 1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0" y="2"/>
                    </a:moveTo>
                    <a:cubicBezTo>
                      <a:pt x="5" y="3"/>
                      <a:pt x="9" y="2"/>
                      <a:pt x="14" y="2"/>
                    </a:cubicBezTo>
                    <a:cubicBezTo>
                      <a:pt x="15" y="2"/>
                      <a:pt x="15" y="0"/>
                      <a:pt x="14" y="0"/>
                    </a:cubicBezTo>
                    <a:cubicBezTo>
                      <a:pt x="9" y="1"/>
                      <a:pt x="5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2"/>
              <p:cNvSpPr>
                <a:spLocks/>
              </p:cNvSpPr>
              <p:nvPr/>
            </p:nvSpPr>
            <p:spPr bwMode="auto">
              <a:xfrm>
                <a:off x="6473491" y="2815309"/>
                <a:ext cx="53975" cy="3175"/>
              </a:xfrm>
              <a:custGeom>
                <a:avLst/>
                <a:gdLst>
                  <a:gd name="T0" fmla="*/ 1 w 14"/>
                  <a:gd name="T1" fmla="*/ 1 h 1"/>
                  <a:gd name="T2" fmla="*/ 14 w 14"/>
                  <a:gd name="T3" fmla="*/ 1 h 1"/>
                  <a:gd name="T4" fmla="*/ 14 w 14"/>
                  <a:gd name="T5" fmla="*/ 0 h 1"/>
                  <a:gd name="T6" fmla="*/ 1 w 14"/>
                  <a:gd name="T7" fmla="*/ 0 h 1"/>
                  <a:gd name="T8" fmla="*/ 1 w 1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">
                    <a:moveTo>
                      <a:pt x="1" y="1"/>
                    </a:moveTo>
                    <a:cubicBezTo>
                      <a:pt x="5" y="1"/>
                      <a:pt x="9" y="1"/>
                      <a:pt x="14" y="1"/>
                    </a:cubicBezTo>
                    <a:cubicBezTo>
                      <a:pt x="14" y="1"/>
                      <a:pt x="14" y="0"/>
                      <a:pt x="14" y="0"/>
                    </a:cubicBezTo>
                    <a:cubicBezTo>
                      <a:pt x="9" y="0"/>
                      <a:pt x="5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3"/>
              <p:cNvSpPr>
                <a:spLocks/>
              </p:cNvSpPr>
              <p:nvPr/>
            </p:nvSpPr>
            <p:spPr bwMode="auto">
              <a:xfrm>
                <a:off x="6481429" y="2823246"/>
                <a:ext cx="46038" cy="6350"/>
              </a:xfrm>
              <a:custGeom>
                <a:avLst/>
                <a:gdLst>
                  <a:gd name="T0" fmla="*/ 1 w 12"/>
                  <a:gd name="T1" fmla="*/ 2 h 2"/>
                  <a:gd name="T2" fmla="*/ 12 w 12"/>
                  <a:gd name="T3" fmla="*/ 1 h 2"/>
                  <a:gd name="T4" fmla="*/ 12 w 12"/>
                  <a:gd name="T5" fmla="*/ 0 h 2"/>
                  <a:gd name="T6" fmla="*/ 2 w 12"/>
                  <a:gd name="T7" fmla="*/ 0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5" y="2"/>
                      <a:pt x="8" y="2"/>
                      <a:pt x="12" y="1"/>
                    </a:cubicBezTo>
                    <a:cubicBezTo>
                      <a:pt x="12" y="1"/>
                      <a:pt x="12" y="0"/>
                      <a:pt x="12" y="0"/>
                    </a:cubicBezTo>
                    <a:cubicBezTo>
                      <a:pt x="8" y="0"/>
                      <a:pt x="5" y="1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6481429" y="2834359"/>
                <a:ext cx="46038" cy="7938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2 h 2"/>
                  <a:gd name="T4" fmla="*/ 11 w 12"/>
                  <a:gd name="T5" fmla="*/ 0 h 2"/>
                  <a:gd name="T6" fmla="*/ 1 w 12"/>
                  <a:gd name="T7" fmla="*/ 0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2"/>
                    </a:cubicBezTo>
                    <a:cubicBezTo>
                      <a:pt x="12" y="2"/>
                      <a:pt x="12" y="0"/>
                      <a:pt x="11" y="0"/>
                    </a:cubicBezTo>
                    <a:cubicBezTo>
                      <a:pt x="8" y="0"/>
                      <a:pt x="4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6497304" y="2845471"/>
                <a:ext cx="38100" cy="7938"/>
              </a:xfrm>
              <a:custGeom>
                <a:avLst/>
                <a:gdLst>
                  <a:gd name="T0" fmla="*/ 1 w 10"/>
                  <a:gd name="T1" fmla="*/ 1 h 2"/>
                  <a:gd name="T2" fmla="*/ 9 w 10"/>
                  <a:gd name="T3" fmla="*/ 1 h 2"/>
                  <a:gd name="T4" fmla="*/ 9 w 10"/>
                  <a:gd name="T5" fmla="*/ 0 h 2"/>
                  <a:gd name="T6" fmla="*/ 1 w 10"/>
                  <a:gd name="T7" fmla="*/ 0 h 2"/>
                  <a:gd name="T8" fmla="*/ 1 w 1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1" y="1"/>
                    </a:moveTo>
                    <a:cubicBezTo>
                      <a:pt x="3" y="2"/>
                      <a:pt x="7" y="2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1"/>
                      <a:pt x="4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6484604" y="2861346"/>
                <a:ext cx="46038" cy="6350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1"/>
                      <a:pt x="11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0"/>
                      <a:pt x="4" y="0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17"/>
              <p:cNvSpPr>
                <a:spLocks/>
              </p:cNvSpPr>
              <p:nvPr/>
            </p:nvSpPr>
            <p:spPr bwMode="auto">
              <a:xfrm>
                <a:off x="6484604" y="2867696"/>
                <a:ext cx="69850" cy="12700"/>
              </a:xfrm>
              <a:custGeom>
                <a:avLst/>
                <a:gdLst>
                  <a:gd name="T0" fmla="*/ 1 w 18"/>
                  <a:gd name="T1" fmla="*/ 3 h 3"/>
                  <a:gd name="T2" fmla="*/ 17 w 18"/>
                  <a:gd name="T3" fmla="*/ 1 h 3"/>
                  <a:gd name="T4" fmla="*/ 17 w 18"/>
                  <a:gd name="T5" fmla="*/ 0 h 3"/>
                  <a:gd name="T6" fmla="*/ 1 w 18"/>
                  <a:gd name="T7" fmla="*/ 2 h 3"/>
                  <a:gd name="T8" fmla="*/ 1 w 18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">
                    <a:moveTo>
                      <a:pt x="1" y="3"/>
                    </a:moveTo>
                    <a:cubicBezTo>
                      <a:pt x="7" y="3"/>
                      <a:pt x="12" y="2"/>
                      <a:pt x="17" y="1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2" y="0"/>
                      <a:pt x="7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18"/>
              <p:cNvSpPr>
                <a:spLocks/>
              </p:cNvSpPr>
              <p:nvPr/>
            </p:nvSpPr>
            <p:spPr bwMode="auto">
              <a:xfrm>
                <a:off x="6484604" y="2883571"/>
                <a:ext cx="58738" cy="15875"/>
              </a:xfrm>
              <a:custGeom>
                <a:avLst/>
                <a:gdLst>
                  <a:gd name="T0" fmla="*/ 1 w 15"/>
                  <a:gd name="T1" fmla="*/ 4 h 4"/>
                  <a:gd name="T2" fmla="*/ 14 w 15"/>
                  <a:gd name="T3" fmla="*/ 2 h 4"/>
                  <a:gd name="T4" fmla="*/ 13 w 15"/>
                  <a:gd name="T5" fmla="*/ 1 h 4"/>
                  <a:gd name="T6" fmla="*/ 1 w 15"/>
                  <a:gd name="T7" fmla="*/ 3 h 4"/>
                  <a:gd name="T8" fmla="*/ 1 w 15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">
                    <a:moveTo>
                      <a:pt x="1" y="4"/>
                    </a:moveTo>
                    <a:cubicBezTo>
                      <a:pt x="5" y="4"/>
                      <a:pt x="10" y="3"/>
                      <a:pt x="14" y="2"/>
                    </a:cubicBezTo>
                    <a:cubicBezTo>
                      <a:pt x="15" y="2"/>
                      <a:pt x="14" y="0"/>
                      <a:pt x="13" y="1"/>
                    </a:cubicBezTo>
                    <a:cubicBezTo>
                      <a:pt x="9" y="2"/>
                      <a:pt x="5" y="2"/>
                      <a:pt x="1" y="3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19"/>
              <p:cNvSpPr>
                <a:spLocks/>
              </p:cNvSpPr>
              <p:nvPr/>
            </p:nvSpPr>
            <p:spPr bwMode="auto">
              <a:xfrm>
                <a:off x="6484604" y="2891509"/>
                <a:ext cx="69850" cy="14288"/>
              </a:xfrm>
              <a:custGeom>
                <a:avLst/>
                <a:gdLst>
                  <a:gd name="T0" fmla="*/ 0 w 18"/>
                  <a:gd name="T1" fmla="*/ 3 h 4"/>
                  <a:gd name="T2" fmla="*/ 8 w 18"/>
                  <a:gd name="T3" fmla="*/ 3 h 4"/>
                  <a:gd name="T4" fmla="*/ 18 w 18"/>
                  <a:gd name="T5" fmla="*/ 1 h 4"/>
                  <a:gd name="T6" fmla="*/ 17 w 18"/>
                  <a:gd name="T7" fmla="*/ 0 h 4"/>
                  <a:gd name="T8" fmla="*/ 8 w 18"/>
                  <a:gd name="T9" fmla="*/ 1 h 4"/>
                  <a:gd name="T10" fmla="*/ 4 w 18"/>
                  <a:gd name="T11" fmla="*/ 1 h 4"/>
                  <a:gd name="T12" fmla="*/ 1 w 18"/>
                  <a:gd name="T13" fmla="*/ 2 h 4"/>
                  <a:gd name="T14" fmla="*/ 0 w 18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0" y="3"/>
                    </a:moveTo>
                    <a:cubicBezTo>
                      <a:pt x="2" y="4"/>
                      <a:pt x="6" y="3"/>
                      <a:pt x="8" y="3"/>
                    </a:cubicBezTo>
                    <a:cubicBezTo>
                      <a:pt x="11" y="2"/>
                      <a:pt x="14" y="2"/>
                      <a:pt x="18" y="1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4" y="0"/>
                      <a:pt x="11" y="1"/>
                      <a:pt x="8" y="1"/>
                    </a:cubicBezTo>
                    <a:cubicBezTo>
                      <a:pt x="7" y="1"/>
                      <a:pt x="5" y="1"/>
                      <a:pt x="4" y="1"/>
                    </a:cubicBezTo>
                    <a:cubicBezTo>
                      <a:pt x="3" y="2"/>
                      <a:pt x="1" y="2"/>
                      <a:pt x="1" y="2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20"/>
              <p:cNvSpPr>
                <a:spLocks/>
              </p:cNvSpPr>
              <p:nvPr/>
            </p:nvSpPr>
            <p:spPr bwMode="auto">
              <a:xfrm>
                <a:off x="6484604" y="2883571"/>
                <a:ext cx="58738" cy="11113"/>
              </a:xfrm>
              <a:custGeom>
                <a:avLst/>
                <a:gdLst>
                  <a:gd name="T0" fmla="*/ 1 w 15"/>
                  <a:gd name="T1" fmla="*/ 3 h 3"/>
                  <a:gd name="T2" fmla="*/ 14 w 15"/>
                  <a:gd name="T3" fmla="*/ 2 h 3"/>
                  <a:gd name="T4" fmla="*/ 14 w 15"/>
                  <a:gd name="T5" fmla="*/ 0 h 3"/>
                  <a:gd name="T6" fmla="*/ 1 w 15"/>
                  <a:gd name="T7" fmla="*/ 2 h 3"/>
                  <a:gd name="T8" fmla="*/ 1 w 1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1" y="3"/>
                    </a:moveTo>
                    <a:cubicBezTo>
                      <a:pt x="6" y="3"/>
                      <a:pt x="10" y="2"/>
                      <a:pt x="14" y="2"/>
                    </a:cubicBezTo>
                    <a:cubicBezTo>
                      <a:pt x="15" y="1"/>
                      <a:pt x="15" y="0"/>
                      <a:pt x="14" y="0"/>
                    </a:cubicBezTo>
                    <a:cubicBezTo>
                      <a:pt x="10" y="1"/>
                      <a:pt x="6" y="1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21"/>
              <p:cNvSpPr>
                <a:spLocks/>
              </p:cNvSpPr>
              <p:nvPr/>
            </p:nvSpPr>
            <p:spPr bwMode="auto">
              <a:xfrm>
                <a:off x="6492541" y="2872459"/>
                <a:ext cx="34925" cy="19050"/>
              </a:xfrm>
              <a:custGeom>
                <a:avLst/>
                <a:gdLst>
                  <a:gd name="T0" fmla="*/ 0 w 9"/>
                  <a:gd name="T1" fmla="*/ 5 h 5"/>
                  <a:gd name="T2" fmla="*/ 8 w 9"/>
                  <a:gd name="T3" fmla="*/ 2 h 5"/>
                  <a:gd name="T4" fmla="*/ 7 w 9"/>
                  <a:gd name="T5" fmla="*/ 1 h 5"/>
                  <a:gd name="T6" fmla="*/ 0 w 9"/>
                  <a:gd name="T7" fmla="*/ 3 h 5"/>
                  <a:gd name="T8" fmla="*/ 0 w 9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5"/>
                    </a:moveTo>
                    <a:cubicBezTo>
                      <a:pt x="3" y="4"/>
                      <a:pt x="5" y="3"/>
                      <a:pt x="8" y="2"/>
                    </a:cubicBezTo>
                    <a:cubicBezTo>
                      <a:pt x="9" y="2"/>
                      <a:pt x="8" y="0"/>
                      <a:pt x="7" y="1"/>
                    </a:cubicBezTo>
                    <a:cubicBezTo>
                      <a:pt x="5" y="2"/>
                      <a:pt x="3" y="3"/>
                      <a:pt x="0" y="3"/>
                    </a:cubicBezTo>
                    <a:cubicBezTo>
                      <a:pt x="0" y="3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22"/>
              <p:cNvSpPr>
                <a:spLocks/>
              </p:cNvSpPr>
              <p:nvPr/>
            </p:nvSpPr>
            <p:spPr bwMode="auto">
              <a:xfrm>
                <a:off x="6484604" y="2856584"/>
                <a:ext cx="50800" cy="19050"/>
              </a:xfrm>
              <a:custGeom>
                <a:avLst/>
                <a:gdLst>
                  <a:gd name="T0" fmla="*/ 1 w 13"/>
                  <a:gd name="T1" fmla="*/ 5 h 5"/>
                  <a:gd name="T2" fmla="*/ 12 w 13"/>
                  <a:gd name="T3" fmla="*/ 1 h 5"/>
                  <a:gd name="T4" fmla="*/ 11 w 13"/>
                  <a:gd name="T5" fmla="*/ 1 h 5"/>
                  <a:gd name="T6" fmla="*/ 1 w 13"/>
                  <a:gd name="T7" fmla="*/ 4 h 5"/>
                  <a:gd name="T8" fmla="*/ 1 w 13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">
                    <a:moveTo>
                      <a:pt x="1" y="5"/>
                    </a:moveTo>
                    <a:cubicBezTo>
                      <a:pt x="5" y="4"/>
                      <a:pt x="9" y="4"/>
                      <a:pt x="12" y="1"/>
                    </a:cubicBezTo>
                    <a:cubicBezTo>
                      <a:pt x="13" y="1"/>
                      <a:pt x="12" y="0"/>
                      <a:pt x="11" y="1"/>
                    </a:cubicBezTo>
                    <a:cubicBezTo>
                      <a:pt x="8" y="3"/>
                      <a:pt x="4" y="3"/>
                      <a:pt x="1" y="4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23"/>
              <p:cNvSpPr>
                <a:spLocks/>
              </p:cNvSpPr>
              <p:nvPr/>
            </p:nvSpPr>
            <p:spPr bwMode="auto">
              <a:xfrm>
                <a:off x="6484604" y="2842296"/>
                <a:ext cx="42863" cy="19050"/>
              </a:xfrm>
              <a:custGeom>
                <a:avLst/>
                <a:gdLst>
                  <a:gd name="T0" fmla="*/ 1 w 11"/>
                  <a:gd name="T1" fmla="*/ 4 h 5"/>
                  <a:gd name="T2" fmla="*/ 11 w 11"/>
                  <a:gd name="T3" fmla="*/ 1 h 5"/>
                  <a:gd name="T4" fmla="*/ 10 w 11"/>
                  <a:gd name="T5" fmla="*/ 0 h 5"/>
                  <a:gd name="T6" fmla="*/ 0 w 11"/>
                  <a:gd name="T7" fmla="*/ 3 h 5"/>
                  <a:gd name="T8" fmla="*/ 1 w 11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1" y="4"/>
                    </a:moveTo>
                    <a:cubicBezTo>
                      <a:pt x="4" y="3"/>
                      <a:pt x="7" y="3"/>
                      <a:pt x="11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2"/>
                      <a:pt x="4" y="2"/>
                      <a:pt x="0" y="3"/>
                    </a:cubicBezTo>
                    <a:cubicBezTo>
                      <a:pt x="0" y="3"/>
                      <a:pt x="0" y="5"/>
                      <a:pt x="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24"/>
              <p:cNvSpPr>
                <a:spLocks/>
              </p:cNvSpPr>
              <p:nvPr/>
            </p:nvSpPr>
            <p:spPr bwMode="auto">
              <a:xfrm>
                <a:off x="6484604" y="2834359"/>
                <a:ext cx="42863" cy="11113"/>
              </a:xfrm>
              <a:custGeom>
                <a:avLst/>
                <a:gdLst>
                  <a:gd name="T0" fmla="*/ 1 w 11"/>
                  <a:gd name="T1" fmla="*/ 3 h 3"/>
                  <a:gd name="T2" fmla="*/ 10 w 11"/>
                  <a:gd name="T3" fmla="*/ 1 h 3"/>
                  <a:gd name="T4" fmla="*/ 10 w 11"/>
                  <a:gd name="T5" fmla="*/ 0 h 3"/>
                  <a:gd name="T6" fmla="*/ 1 w 11"/>
                  <a:gd name="T7" fmla="*/ 2 h 3"/>
                  <a:gd name="T8" fmla="*/ 1 w 1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4" y="2"/>
                      <a:pt x="7" y="2"/>
                      <a:pt x="10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1"/>
                      <a:pt x="4" y="1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25"/>
              <p:cNvSpPr>
                <a:spLocks/>
              </p:cNvSpPr>
              <p:nvPr/>
            </p:nvSpPr>
            <p:spPr bwMode="auto">
              <a:xfrm>
                <a:off x="6481429" y="2826421"/>
                <a:ext cx="46038" cy="11113"/>
              </a:xfrm>
              <a:custGeom>
                <a:avLst/>
                <a:gdLst>
                  <a:gd name="T0" fmla="*/ 2 w 12"/>
                  <a:gd name="T1" fmla="*/ 3 h 3"/>
                  <a:gd name="T2" fmla="*/ 11 w 12"/>
                  <a:gd name="T3" fmla="*/ 2 h 3"/>
                  <a:gd name="T4" fmla="*/ 11 w 12"/>
                  <a:gd name="T5" fmla="*/ 0 h 3"/>
                  <a:gd name="T6" fmla="*/ 1 w 12"/>
                  <a:gd name="T7" fmla="*/ 2 h 3"/>
                  <a:gd name="T8" fmla="*/ 2 w 1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">
                    <a:moveTo>
                      <a:pt x="2" y="3"/>
                    </a:moveTo>
                    <a:cubicBezTo>
                      <a:pt x="5" y="2"/>
                      <a:pt x="8" y="2"/>
                      <a:pt x="11" y="2"/>
                    </a:cubicBezTo>
                    <a:cubicBezTo>
                      <a:pt x="12" y="2"/>
                      <a:pt x="12" y="0"/>
                      <a:pt x="11" y="0"/>
                    </a:cubicBezTo>
                    <a:cubicBezTo>
                      <a:pt x="8" y="1"/>
                      <a:pt x="4" y="1"/>
                      <a:pt x="1" y="2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26"/>
              <p:cNvSpPr>
                <a:spLocks/>
              </p:cNvSpPr>
              <p:nvPr/>
            </p:nvSpPr>
            <p:spPr bwMode="auto">
              <a:xfrm>
                <a:off x="6489366" y="2834359"/>
                <a:ext cx="33338" cy="7938"/>
              </a:xfrm>
              <a:custGeom>
                <a:avLst/>
                <a:gdLst>
                  <a:gd name="T0" fmla="*/ 1 w 9"/>
                  <a:gd name="T1" fmla="*/ 2 h 2"/>
                  <a:gd name="T2" fmla="*/ 9 w 9"/>
                  <a:gd name="T3" fmla="*/ 2 h 2"/>
                  <a:gd name="T4" fmla="*/ 9 w 9"/>
                  <a:gd name="T5" fmla="*/ 1 h 2"/>
                  <a:gd name="T6" fmla="*/ 1 w 9"/>
                  <a:gd name="T7" fmla="*/ 0 h 2"/>
                  <a:gd name="T8" fmla="*/ 1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1" y="2"/>
                    </a:moveTo>
                    <a:cubicBezTo>
                      <a:pt x="4" y="2"/>
                      <a:pt x="6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6" y="1"/>
                      <a:pt x="4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27"/>
              <p:cNvSpPr>
                <a:spLocks/>
              </p:cNvSpPr>
              <p:nvPr/>
            </p:nvSpPr>
            <p:spPr bwMode="auto">
              <a:xfrm>
                <a:off x="6484604" y="2845471"/>
                <a:ext cx="46038" cy="7938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2 h 2"/>
                  <a:gd name="T4" fmla="*/ 11 w 12"/>
                  <a:gd name="T5" fmla="*/ 1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2"/>
                    </a:cubicBezTo>
                    <a:cubicBezTo>
                      <a:pt x="12" y="2"/>
                      <a:pt x="12" y="0"/>
                      <a:pt x="11" y="1"/>
                    </a:cubicBezTo>
                    <a:cubicBezTo>
                      <a:pt x="8" y="1"/>
                      <a:pt x="4" y="1"/>
                      <a:pt x="1" y="1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28"/>
              <p:cNvSpPr>
                <a:spLocks/>
              </p:cNvSpPr>
              <p:nvPr/>
            </p:nvSpPr>
            <p:spPr bwMode="auto">
              <a:xfrm>
                <a:off x="6492541" y="2853409"/>
                <a:ext cx="42863" cy="7938"/>
              </a:xfrm>
              <a:custGeom>
                <a:avLst/>
                <a:gdLst>
                  <a:gd name="T0" fmla="*/ 1 w 11"/>
                  <a:gd name="T1" fmla="*/ 2 h 2"/>
                  <a:gd name="T2" fmla="*/ 10 w 11"/>
                  <a:gd name="T3" fmla="*/ 2 h 2"/>
                  <a:gd name="T4" fmla="*/ 10 w 11"/>
                  <a:gd name="T5" fmla="*/ 0 h 2"/>
                  <a:gd name="T6" fmla="*/ 1 w 11"/>
                  <a:gd name="T7" fmla="*/ 1 h 2"/>
                  <a:gd name="T8" fmla="*/ 1 w 1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1" y="2"/>
                    </a:moveTo>
                    <a:cubicBezTo>
                      <a:pt x="4" y="2"/>
                      <a:pt x="7" y="2"/>
                      <a:pt x="10" y="2"/>
                    </a:cubicBezTo>
                    <a:cubicBezTo>
                      <a:pt x="11" y="2"/>
                      <a:pt x="11" y="0"/>
                      <a:pt x="10" y="0"/>
                    </a:cubicBezTo>
                    <a:cubicBezTo>
                      <a:pt x="7" y="1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29"/>
              <p:cNvSpPr>
                <a:spLocks/>
              </p:cNvSpPr>
              <p:nvPr/>
            </p:nvSpPr>
            <p:spPr bwMode="auto">
              <a:xfrm>
                <a:off x="6492541" y="2867696"/>
                <a:ext cx="42863" cy="12700"/>
              </a:xfrm>
              <a:custGeom>
                <a:avLst/>
                <a:gdLst>
                  <a:gd name="T0" fmla="*/ 1 w 11"/>
                  <a:gd name="T1" fmla="*/ 2 h 3"/>
                  <a:gd name="T2" fmla="*/ 10 w 11"/>
                  <a:gd name="T3" fmla="*/ 2 h 3"/>
                  <a:gd name="T4" fmla="*/ 10 w 11"/>
                  <a:gd name="T5" fmla="*/ 0 h 3"/>
                  <a:gd name="T6" fmla="*/ 1 w 11"/>
                  <a:gd name="T7" fmla="*/ 1 h 3"/>
                  <a:gd name="T8" fmla="*/ 1 w 1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">
                    <a:moveTo>
                      <a:pt x="1" y="2"/>
                    </a:moveTo>
                    <a:cubicBezTo>
                      <a:pt x="4" y="3"/>
                      <a:pt x="7" y="2"/>
                      <a:pt x="10" y="2"/>
                    </a:cubicBezTo>
                    <a:cubicBezTo>
                      <a:pt x="11" y="2"/>
                      <a:pt x="11" y="0"/>
                      <a:pt x="10" y="0"/>
                    </a:cubicBezTo>
                    <a:cubicBezTo>
                      <a:pt x="7" y="0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30"/>
              <p:cNvSpPr>
                <a:spLocks/>
              </p:cNvSpPr>
              <p:nvPr/>
            </p:nvSpPr>
            <p:spPr bwMode="auto">
              <a:xfrm>
                <a:off x="6484604" y="2883571"/>
                <a:ext cx="50800" cy="7938"/>
              </a:xfrm>
              <a:custGeom>
                <a:avLst/>
                <a:gdLst>
                  <a:gd name="T0" fmla="*/ 1 w 13"/>
                  <a:gd name="T1" fmla="*/ 1 h 2"/>
                  <a:gd name="T2" fmla="*/ 12 w 13"/>
                  <a:gd name="T3" fmla="*/ 2 h 2"/>
                  <a:gd name="T4" fmla="*/ 12 w 13"/>
                  <a:gd name="T5" fmla="*/ 0 h 2"/>
                  <a:gd name="T6" fmla="*/ 2 w 13"/>
                  <a:gd name="T7" fmla="*/ 0 h 2"/>
                  <a:gd name="T8" fmla="*/ 1 w 1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1"/>
                    </a:moveTo>
                    <a:cubicBezTo>
                      <a:pt x="5" y="2"/>
                      <a:pt x="8" y="2"/>
                      <a:pt x="12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8" y="0"/>
                      <a:pt x="5" y="1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31"/>
              <p:cNvSpPr>
                <a:spLocks/>
              </p:cNvSpPr>
              <p:nvPr/>
            </p:nvSpPr>
            <p:spPr bwMode="auto">
              <a:xfrm>
                <a:off x="6489366" y="2899446"/>
                <a:ext cx="49213" cy="6350"/>
              </a:xfrm>
              <a:custGeom>
                <a:avLst/>
                <a:gdLst>
                  <a:gd name="T0" fmla="*/ 1 w 13"/>
                  <a:gd name="T1" fmla="*/ 2 h 2"/>
                  <a:gd name="T2" fmla="*/ 12 w 13"/>
                  <a:gd name="T3" fmla="*/ 1 h 2"/>
                  <a:gd name="T4" fmla="*/ 12 w 13"/>
                  <a:gd name="T5" fmla="*/ 0 h 2"/>
                  <a:gd name="T6" fmla="*/ 1 w 13"/>
                  <a:gd name="T7" fmla="*/ 1 h 2"/>
                  <a:gd name="T8" fmla="*/ 1 w 1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2"/>
                    </a:moveTo>
                    <a:cubicBezTo>
                      <a:pt x="5" y="2"/>
                      <a:pt x="8" y="2"/>
                      <a:pt x="12" y="1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8" y="0"/>
                      <a:pt x="5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32"/>
              <p:cNvSpPr>
                <a:spLocks/>
              </p:cNvSpPr>
              <p:nvPr/>
            </p:nvSpPr>
            <p:spPr bwMode="auto">
              <a:xfrm>
                <a:off x="6489366" y="2910559"/>
                <a:ext cx="46038" cy="6350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33"/>
              <p:cNvSpPr>
                <a:spLocks/>
              </p:cNvSpPr>
              <p:nvPr/>
            </p:nvSpPr>
            <p:spPr bwMode="auto">
              <a:xfrm>
                <a:off x="6497304" y="2916909"/>
                <a:ext cx="41275" cy="7938"/>
              </a:xfrm>
              <a:custGeom>
                <a:avLst/>
                <a:gdLst>
                  <a:gd name="T0" fmla="*/ 1 w 11"/>
                  <a:gd name="T1" fmla="*/ 2 h 2"/>
                  <a:gd name="T2" fmla="*/ 5 w 11"/>
                  <a:gd name="T3" fmla="*/ 2 h 2"/>
                  <a:gd name="T4" fmla="*/ 10 w 11"/>
                  <a:gd name="T5" fmla="*/ 1 h 2"/>
                  <a:gd name="T6" fmla="*/ 10 w 11"/>
                  <a:gd name="T7" fmla="*/ 0 h 2"/>
                  <a:gd name="T8" fmla="*/ 1 w 11"/>
                  <a:gd name="T9" fmla="*/ 0 h 2"/>
                  <a:gd name="T10" fmla="*/ 1 w 1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">
                    <a:moveTo>
                      <a:pt x="1" y="2"/>
                    </a:moveTo>
                    <a:cubicBezTo>
                      <a:pt x="2" y="2"/>
                      <a:pt x="4" y="2"/>
                      <a:pt x="5" y="2"/>
                    </a:cubicBezTo>
                    <a:cubicBezTo>
                      <a:pt x="7" y="2"/>
                      <a:pt x="9" y="1"/>
                      <a:pt x="10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0"/>
                      <a:pt x="4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34"/>
              <p:cNvSpPr>
                <a:spLocks/>
              </p:cNvSpPr>
              <p:nvPr/>
            </p:nvSpPr>
            <p:spPr bwMode="auto">
              <a:xfrm>
                <a:off x="6484604" y="2921671"/>
                <a:ext cx="53975" cy="7938"/>
              </a:xfrm>
              <a:custGeom>
                <a:avLst/>
                <a:gdLst>
                  <a:gd name="T0" fmla="*/ 1 w 14"/>
                  <a:gd name="T1" fmla="*/ 2 h 2"/>
                  <a:gd name="T2" fmla="*/ 13 w 14"/>
                  <a:gd name="T3" fmla="*/ 2 h 2"/>
                  <a:gd name="T4" fmla="*/ 13 w 14"/>
                  <a:gd name="T5" fmla="*/ 0 h 2"/>
                  <a:gd name="T6" fmla="*/ 1 w 14"/>
                  <a:gd name="T7" fmla="*/ 0 h 2"/>
                  <a:gd name="T8" fmla="*/ 1 w 1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">
                    <a:moveTo>
                      <a:pt x="1" y="2"/>
                    </a:moveTo>
                    <a:cubicBezTo>
                      <a:pt x="5" y="2"/>
                      <a:pt x="9" y="2"/>
                      <a:pt x="13" y="2"/>
                    </a:cubicBezTo>
                    <a:cubicBezTo>
                      <a:pt x="14" y="2"/>
                      <a:pt x="14" y="0"/>
                      <a:pt x="13" y="0"/>
                    </a:cubicBezTo>
                    <a:cubicBezTo>
                      <a:pt x="9" y="1"/>
                      <a:pt x="5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35"/>
              <p:cNvSpPr>
                <a:spLocks/>
              </p:cNvSpPr>
              <p:nvPr/>
            </p:nvSpPr>
            <p:spPr bwMode="auto">
              <a:xfrm>
                <a:off x="6481429" y="2929609"/>
                <a:ext cx="53975" cy="6350"/>
              </a:xfrm>
              <a:custGeom>
                <a:avLst/>
                <a:gdLst>
                  <a:gd name="T0" fmla="*/ 1 w 14"/>
                  <a:gd name="T1" fmla="*/ 2 h 2"/>
                  <a:gd name="T2" fmla="*/ 13 w 14"/>
                  <a:gd name="T3" fmla="*/ 1 h 2"/>
                  <a:gd name="T4" fmla="*/ 12 w 14"/>
                  <a:gd name="T5" fmla="*/ 0 h 2"/>
                  <a:gd name="T6" fmla="*/ 2 w 14"/>
                  <a:gd name="T7" fmla="*/ 0 h 2"/>
                  <a:gd name="T8" fmla="*/ 1 w 1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">
                    <a:moveTo>
                      <a:pt x="1" y="2"/>
                    </a:moveTo>
                    <a:cubicBezTo>
                      <a:pt x="5" y="2"/>
                      <a:pt x="9" y="2"/>
                      <a:pt x="13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9" y="0"/>
                      <a:pt x="5" y="1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36"/>
              <p:cNvSpPr>
                <a:spLocks/>
              </p:cNvSpPr>
              <p:nvPr/>
            </p:nvSpPr>
            <p:spPr bwMode="auto">
              <a:xfrm>
                <a:off x="6484604" y="2935959"/>
                <a:ext cx="46038" cy="7938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37"/>
              <p:cNvSpPr>
                <a:spLocks/>
              </p:cNvSpPr>
              <p:nvPr/>
            </p:nvSpPr>
            <p:spPr bwMode="auto">
              <a:xfrm>
                <a:off x="6489366" y="2940721"/>
                <a:ext cx="49213" cy="7938"/>
              </a:xfrm>
              <a:custGeom>
                <a:avLst/>
                <a:gdLst>
                  <a:gd name="T0" fmla="*/ 1 w 13"/>
                  <a:gd name="T1" fmla="*/ 2 h 2"/>
                  <a:gd name="T2" fmla="*/ 12 w 13"/>
                  <a:gd name="T3" fmla="*/ 1 h 2"/>
                  <a:gd name="T4" fmla="*/ 11 w 13"/>
                  <a:gd name="T5" fmla="*/ 0 h 2"/>
                  <a:gd name="T6" fmla="*/ 1 w 13"/>
                  <a:gd name="T7" fmla="*/ 1 h 2"/>
                  <a:gd name="T8" fmla="*/ 1 w 1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2"/>
                    </a:moveTo>
                    <a:cubicBezTo>
                      <a:pt x="5" y="2"/>
                      <a:pt x="8" y="2"/>
                      <a:pt x="12" y="1"/>
                    </a:cubicBezTo>
                    <a:cubicBezTo>
                      <a:pt x="13" y="1"/>
                      <a:pt x="12" y="0"/>
                      <a:pt x="11" y="0"/>
                    </a:cubicBezTo>
                    <a:cubicBezTo>
                      <a:pt x="8" y="1"/>
                      <a:pt x="5" y="1"/>
                      <a:pt x="1" y="1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38"/>
              <p:cNvSpPr>
                <a:spLocks/>
              </p:cNvSpPr>
              <p:nvPr/>
            </p:nvSpPr>
            <p:spPr bwMode="auto">
              <a:xfrm>
                <a:off x="6481429" y="2943896"/>
                <a:ext cx="57150" cy="46038"/>
              </a:xfrm>
              <a:custGeom>
                <a:avLst/>
                <a:gdLst>
                  <a:gd name="T0" fmla="*/ 2 w 15"/>
                  <a:gd name="T1" fmla="*/ 2 h 12"/>
                  <a:gd name="T2" fmla="*/ 13 w 15"/>
                  <a:gd name="T3" fmla="*/ 2 h 12"/>
                  <a:gd name="T4" fmla="*/ 13 w 15"/>
                  <a:gd name="T5" fmla="*/ 0 h 12"/>
                  <a:gd name="T6" fmla="*/ 1 w 15"/>
                  <a:gd name="T7" fmla="*/ 3 h 12"/>
                  <a:gd name="T8" fmla="*/ 1 w 15"/>
                  <a:gd name="T9" fmla="*/ 5 h 12"/>
                  <a:gd name="T10" fmla="*/ 15 w 15"/>
                  <a:gd name="T11" fmla="*/ 3 h 12"/>
                  <a:gd name="T12" fmla="*/ 14 w 15"/>
                  <a:gd name="T13" fmla="*/ 1 h 12"/>
                  <a:gd name="T14" fmla="*/ 5 w 15"/>
                  <a:gd name="T15" fmla="*/ 4 h 12"/>
                  <a:gd name="T16" fmla="*/ 5 w 15"/>
                  <a:gd name="T17" fmla="*/ 6 h 12"/>
                  <a:gd name="T18" fmla="*/ 12 w 15"/>
                  <a:gd name="T19" fmla="*/ 5 h 12"/>
                  <a:gd name="T20" fmla="*/ 11 w 15"/>
                  <a:gd name="T21" fmla="*/ 4 h 12"/>
                  <a:gd name="T22" fmla="*/ 2 w 15"/>
                  <a:gd name="T23" fmla="*/ 8 h 12"/>
                  <a:gd name="T24" fmla="*/ 2 w 15"/>
                  <a:gd name="T25" fmla="*/ 9 h 12"/>
                  <a:gd name="T26" fmla="*/ 12 w 15"/>
                  <a:gd name="T27" fmla="*/ 7 h 12"/>
                  <a:gd name="T28" fmla="*/ 12 w 15"/>
                  <a:gd name="T29" fmla="*/ 6 h 12"/>
                  <a:gd name="T30" fmla="*/ 4 w 15"/>
                  <a:gd name="T31" fmla="*/ 8 h 12"/>
                  <a:gd name="T32" fmla="*/ 4 w 15"/>
                  <a:gd name="T33" fmla="*/ 10 h 12"/>
                  <a:gd name="T34" fmla="*/ 9 w 15"/>
                  <a:gd name="T35" fmla="*/ 10 h 12"/>
                  <a:gd name="T36" fmla="*/ 8 w 15"/>
                  <a:gd name="T37" fmla="*/ 9 h 12"/>
                  <a:gd name="T38" fmla="*/ 5 w 15"/>
                  <a:gd name="T39" fmla="*/ 10 h 12"/>
                  <a:gd name="T40" fmla="*/ 5 w 15"/>
                  <a:gd name="T41" fmla="*/ 11 h 12"/>
                  <a:gd name="T42" fmla="*/ 11 w 15"/>
                  <a:gd name="T43" fmla="*/ 11 h 12"/>
                  <a:gd name="T44" fmla="*/ 11 w 15"/>
                  <a:gd name="T45" fmla="*/ 10 h 12"/>
                  <a:gd name="T46" fmla="*/ 7 w 15"/>
                  <a:gd name="T47" fmla="*/ 11 h 12"/>
                  <a:gd name="T48" fmla="*/ 8 w 15"/>
                  <a:gd name="T49" fmla="*/ 12 h 12"/>
                  <a:gd name="T50" fmla="*/ 11 w 15"/>
                  <a:gd name="T51" fmla="*/ 11 h 12"/>
                  <a:gd name="T52" fmla="*/ 11 w 15"/>
                  <a:gd name="T53" fmla="*/ 10 h 12"/>
                  <a:gd name="T54" fmla="*/ 6 w 15"/>
                  <a:gd name="T55" fmla="*/ 10 h 12"/>
                  <a:gd name="T56" fmla="*/ 6 w 15"/>
                  <a:gd name="T57" fmla="*/ 11 h 12"/>
                  <a:gd name="T58" fmla="*/ 9 w 15"/>
                  <a:gd name="T59" fmla="*/ 10 h 12"/>
                  <a:gd name="T60" fmla="*/ 9 w 15"/>
                  <a:gd name="T61" fmla="*/ 9 h 12"/>
                  <a:gd name="T62" fmla="*/ 4 w 15"/>
                  <a:gd name="T63" fmla="*/ 8 h 12"/>
                  <a:gd name="T64" fmla="*/ 4 w 15"/>
                  <a:gd name="T65" fmla="*/ 10 h 12"/>
                  <a:gd name="T66" fmla="*/ 12 w 15"/>
                  <a:gd name="T67" fmla="*/ 7 h 12"/>
                  <a:gd name="T68" fmla="*/ 12 w 15"/>
                  <a:gd name="T69" fmla="*/ 6 h 12"/>
                  <a:gd name="T70" fmla="*/ 2 w 15"/>
                  <a:gd name="T71" fmla="*/ 8 h 12"/>
                  <a:gd name="T72" fmla="*/ 3 w 15"/>
                  <a:gd name="T73" fmla="*/ 9 h 12"/>
                  <a:gd name="T74" fmla="*/ 12 w 15"/>
                  <a:gd name="T75" fmla="*/ 5 h 12"/>
                  <a:gd name="T76" fmla="*/ 11 w 15"/>
                  <a:gd name="T77" fmla="*/ 4 h 12"/>
                  <a:gd name="T78" fmla="*/ 5 w 15"/>
                  <a:gd name="T79" fmla="*/ 4 h 12"/>
                  <a:gd name="T80" fmla="*/ 5 w 15"/>
                  <a:gd name="T81" fmla="*/ 6 h 12"/>
                  <a:gd name="T82" fmla="*/ 15 w 15"/>
                  <a:gd name="T83" fmla="*/ 3 h 12"/>
                  <a:gd name="T84" fmla="*/ 14 w 15"/>
                  <a:gd name="T85" fmla="*/ 1 h 12"/>
                  <a:gd name="T86" fmla="*/ 1 w 15"/>
                  <a:gd name="T87" fmla="*/ 3 h 12"/>
                  <a:gd name="T88" fmla="*/ 2 w 15"/>
                  <a:gd name="T89" fmla="*/ 5 h 12"/>
                  <a:gd name="T90" fmla="*/ 13 w 15"/>
                  <a:gd name="T91" fmla="*/ 2 h 12"/>
                  <a:gd name="T92" fmla="*/ 13 w 15"/>
                  <a:gd name="T93" fmla="*/ 0 h 12"/>
                  <a:gd name="T94" fmla="*/ 3 w 15"/>
                  <a:gd name="T95" fmla="*/ 1 h 12"/>
                  <a:gd name="T96" fmla="*/ 2 w 15"/>
                  <a:gd name="T97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" h="12">
                    <a:moveTo>
                      <a:pt x="2" y="2"/>
                    </a:moveTo>
                    <a:cubicBezTo>
                      <a:pt x="6" y="3"/>
                      <a:pt x="9" y="2"/>
                      <a:pt x="13" y="2"/>
                    </a:cubicBezTo>
                    <a:cubicBezTo>
                      <a:pt x="13" y="1"/>
                      <a:pt x="13" y="1"/>
                      <a:pt x="13" y="0"/>
                    </a:cubicBezTo>
                    <a:cubicBezTo>
                      <a:pt x="9" y="1"/>
                      <a:pt x="5" y="2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6" y="5"/>
                      <a:pt x="10" y="4"/>
                      <a:pt x="15" y="3"/>
                    </a:cubicBezTo>
                    <a:cubicBezTo>
                      <a:pt x="14" y="2"/>
                      <a:pt x="14" y="2"/>
                      <a:pt x="14" y="1"/>
                    </a:cubicBezTo>
                    <a:cubicBezTo>
                      <a:pt x="11" y="2"/>
                      <a:pt x="8" y="3"/>
                      <a:pt x="5" y="4"/>
                    </a:cubicBezTo>
                    <a:cubicBezTo>
                      <a:pt x="4" y="5"/>
                      <a:pt x="4" y="6"/>
                      <a:pt x="5" y="6"/>
                    </a:cubicBezTo>
                    <a:cubicBezTo>
                      <a:pt x="7" y="6"/>
                      <a:pt x="10" y="5"/>
                      <a:pt x="12" y="5"/>
                    </a:cubicBezTo>
                    <a:cubicBezTo>
                      <a:pt x="12" y="5"/>
                      <a:pt x="11" y="4"/>
                      <a:pt x="11" y="4"/>
                    </a:cubicBezTo>
                    <a:cubicBezTo>
                      <a:pt x="8" y="5"/>
                      <a:pt x="5" y="6"/>
                      <a:pt x="2" y="8"/>
                    </a:cubicBezTo>
                    <a:cubicBezTo>
                      <a:pt x="1" y="8"/>
                      <a:pt x="2" y="9"/>
                      <a:pt x="2" y="9"/>
                    </a:cubicBezTo>
                    <a:cubicBezTo>
                      <a:pt x="6" y="9"/>
                      <a:pt x="9" y="8"/>
                      <a:pt x="12" y="7"/>
                    </a:cubicBezTo>
                    <a:cubicBezTo>
                      <a:pt x="13" y="7"/>
                      <a:pt x="13" y="6"/>
                      <a:pt x="12" y="6"/>
                    </a:cubicBezTo>
                    <a:cubicBezTo>
                      <a:pt x="9" y="6"/>
                      <a:pt x="6" y="7"/>
                      <a:pt x="4" y="8"/>
                    </a:cubicBezTo>
                    <a:cubicBezTo>
                      <a:pt x="3" y="9"/>
                      <a:pt x="3" y="10"/>
                      <a:pt x="4" y="10"/>
                    </a:cubicBezTo>
                    <a:cubicBezTo>
                      <a:pt x="6" y="10"/>
                      <a:pt x="7" y="10"/>
                      <a:pt x="9" y="10"/>
                    </a:cubicBezTo>
                    <a:cubicBezTo>
                      <a:pt x="8" y="10"/>
                      <a:pt x="8" y="9"/>
                      <a:pt x="8" y="9"/>
                    </a:cubicBezTo>
                    <a:cubicBezTo>
                      <a:pt x="7" y="9"/>
                      <a:pt x="6" y="10"/>
                      <a:pt x="5" y="10"/>
                    </a:cubicBezTo>
                    <a:cubicBezTo>
                      <a:pt x="5" y="10"/>
                      <a:pt x="5" y="11"/>
                      <a:pt x="5" y="11"/>
                    </a:cubicBezTo>
                    <a:cubicBezTo>
                      <a:pt x="7" y="11"/>
                      <a:pt x="9" y="11"/>
                      <a:pt x="11" y="11"/>
                    </a:cubicBezTo>
                    <a:cubicBezTo>
                      <a:pt x="12" y="11"/>
                      <a:pt x="12" y="9"/>
                      <a:pt x="11" y="10"/>
                    </a:cubicBezTo>
                    <a:cubicBezTo>
                      <a:pt x="10" y="10"/>
                      <a:pt x="8" y="10"/>
                      <a:pt x="7" y="11"/>
                    </a:cubicBezTo>
                    <a:cubicBezTo>
                      <a:pt x="6" y="11"/>
                      <a:pt x="7" y="12"/>
                      <a:pt x="8" y="12"/>
                    </a:cubicBezTo>
                    <a:cubicBezTo>
                      <a:pt x="9" y="11"/>
                      <a:pt x="10" y="11"/>
                      <a:pt x="11" y="1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" y="10"/>
                      <a:pt x="7" y="10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7" y="11"/>
                      <a:pt x="8" y="10"/>
                      <a:pt x="9" y="10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7" y="9"/>
                      <a:pt x="6" y="9"/>
                      <a:pt x="4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7" y="9"/>
                      <a:pt x="9" y="8"/>
                      <a:pt x="12" y="7"/>
                    </a:cubicBezTo>
                    <a:cubicBezTo>
                      <a:pt x="12" y="7"/>
                      <a:pt x="12" y="7"/>
                      <a:pt x="12" y="6"/>
                    </a:cubicBezTo>
                    <a:cubicBezTo>
                      <a:pt x="9" y="7"/>
                      <a:pt x="6" y="8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6" y="8"/>
                      <a:pt x="9" y="6"/>
                      <a:pt x="12" y="5"/>
                    </a:cubicBezTo>
                    <a:cubicBezTo>
                      <a:pt x="13" y="5"/>
                      <a:pt x="12" y="4"/>
                      <a:pt x="11" y="4"/>
                    </a:cubicBezTo>
                    <a:cubicBezTo>
                      <a:pt x="9" y="4"/>
                      <a:pt x="7" y="4"/>
                      <a:pt x="5" y="4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8" y="5"/>
                      <a:pt x="11" y="4"/>
                      <a:pt x="15" y="3"/>
                    </a:cubicBezTo>
                    <a:cubicBezTo>
                      <a:pt x="15" y="2"/>
                      <a:pt x="15" y="1"/>
                      <a:pt x="14" y="1"/>
                    </a:cubicBezTo>
                    <a:cubicBezTo>
                      <a:pt x="10" y="3"/>
                      <a:pt x="6" y="3"/>
                      <a:pt x="1" y="3"/>
                    </a:cubicBezTo>
                    <a:cubicBezTo>
                      <a:pt x="1" y="4"/>
                      <a:pt x="1" y="4"/>
                      <a:pt x="2" y="5"/>
                    </a:cubicBezTo>
                    <a:cubicBezTo>
                      <a:pt x="5" y="3"/>
                      <a:pt x="9" y="2"/>
                      <a:pt x="13" y="2"/>
                    </a:cubicBezTo>
                    <a:cubicBezTo>
                      <a:pt x="13" y="2"/>
                      <a:pt x="13" y="0"/>
                      <a:pt x="13" y="0"/>
                    </a:cubicBezTo>
                    <a:cubicBezTo>
                      <a:pt x="9" y="1"/>
                      <a:pt x="6" y="2"/>
                      <a:pt x="3" y="1"/>
                    </a:cubicBezTo>
                    <a:cubicBezTo>
                      <a:pt x="2" y="1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39"/>
              <p:cNvSpPr>
                <a:spLocks/>
              </p:cNvSpPr>
              <p:nvPr/>
            </p:nvSpPr>
            <p:spPr bwMode="auto">
              <a:xfrm>
                <a:off x="6611604" y="2321596"/>
                <a:ext cx="392113" cy="234950"/>
              </a:xfrm>
              <a:custGeom>
                <a:avLst/>
                <a:gdLst>
                  <a:gd name="T0" fmla="*/ 4 w 102"/>
                  <a:gd name="T1" fmla="*/ 57 h 62"/>
                  <a:gd name="T2" fmla="*/ 23 w 102"/>
                  <a:gd name="T3" fmla="*/ 42 h 62"/>
                  <a:gd name="T4" fmla="*/ 41 w 102"/>
                  <a:gd name="T5" fmla="*/ 53 h 62"/>
                  <a:gd name="T6" fmla="*/ 67 w 102"/>
                  <a:gd name="T7" fmla="*/ 58 h 62"/>
                  <a:gd name="T8" fmla="*/ 80 w 102"/>
                  <a:gd name="T9" fmla="*/ 34 h 62"/>
                  <a:gd name="T10" fmla="*/ 84 w 102"/>
                  <a:gd name="T11" fmla="*/ 14 h 62"/>
                  <a:gd name="T12" fmla="*/ 100 w 102"/>
                  <a:gd name="T13" fmla="*/ 4 h 62"/>
                  <a:gd name="T14" fmla="*/ 99 w 102"/>
                  <a:gd name="T15" fmla="*/ 1 h 62"/>
                  <a:gd name="T16" fmla="*/ 87 w 102"/>
                  <a:gd name="T17" fmla="*/ 6 h 62"/>
                  <a:gd name="T18" fmla="*/ 79 w 102"/>
                  <a:gd name="T19" fmla="*/ 22 h 62"/>
                  <a:gd name="T20" fmla="*/ 75 w 102"/>
                  <a:gd name="T21" fmla="*/ 41 h 62"/>
                  <a:gd name="T22" fmla="*/ 45 w 102"/>
                  <a:gd name="T23" fmla="*/ 53 h 62"/>
                  <a:gd name="T24" fmla="*/ 17 w 102"/>
                  <a:gd name="T25" fmla="*/ 40 h 62"/>
                  <a:gd name="T26" fmla="*/ 1 w 102"/>
                  <a:gd name="T27" fmla="*/ 58 h 62"/>
                  <a:gd name="T28" fmla="*/ 4 w 102"/>
                  <a:gd name="T29" fmla="*/ 5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62">
                    <a:moveTo>
                      <a:pt x="4" y="57"/>
                    </a:moveTo>
                    <a:cubicBezTo>
                      <a:pt x="3" y="48"/>
                      <a:pt x="16" y="42"/>
                      <a:pt x="23" y="42"/>
                    </a:cubicBezTo>
                    <a:cubicBezTo>
                      <a:pt x="31" y="41"/>
                      <a:pt x="35" y="49"/>
                      <a:pt x="41" y="53"/>
                    </a:cubicBezTo>
                    <a:cubicBezTo>
                      <a:pt x="49" y="59"/>
                      <a:pt x="57" y="62"/>
                      <a:pt x="67" y="58"/>
                    </a:cubicBezTo>
                    <a:cubicBezTo>
                      <a:pt x="75" y="54"/>
                      <a:pt x="78" y="43"/>
                      <a:pt x="80" y="34"/>
                    </a:cubicBezTo>
                    <a:cubicBezTo>
                      <a:pt x="81" y="27"/>
                      <a:pt x="81" y="21"/>
                      <a:pt x="84" y="14"/>
                    </a:cubicBezTo>
                    <a:cubicBezTo>
                      <a:pt x="88" y="7"/>
                      <a:pt x="94" y="7"/>
                      <a:pt x="100" y="4"/>
                    </a:cubicBezTo>
                    <a:cubicBezTo>
                      <a:pt x="102" y="3"/>
                      <a:pt x="101" y="0"/>
                      <a:pt x="99" y="1"/>
                    </a:cubicBezTo>
                    <a:cubicBezTo>
                      <a:pt x="96" y="3"/>
                      <a:pt x="90" y="3"/>
                      <a:pt x="87" y="6"/>
                    </a:cubicBezTo>
                    <a:cubicBezTo>
                      <a:pt x="83" y="10"/>
                      <a:pt x="80" y="16"/>
                      <a:pt x="79" y="22"/>
                    </a:cubicBezTo>
                    <a:cubicBezTo>
                      <a:pt x="77" y="28"/>
                      <a:pt x="77" y="35"/>
                      <a:pt x="75" y="41"/>
                    </a:cubicBezTo>
                    <a:cubicBezTo>
                      <a:pt x="72" y="56"/>
                      <a:pt x="57" y="60"/>
                      <a:pt x="45" y="53"/>
                    </a:cubicBezTo>
                    <a:cubicBezTo>
                      <a:pt x="35" y="47"/>
                      <a:pt x="30" y="35"/>
                      <a:pt x="17" y="40"/>
                    </a:cubicBezTo>
                    <a:cubicBezTo>
                      <a:pt x="9" y="43"/>
                      <a:pt x="0" y="49"/>
                      <a:pt x="1" y="58"/>
                    </a:cubicBezTo>
                    <a:cubicBezTo>
                      <a:pt x="2" y="60"/>
                      <a:pt x="4" y="59"/>
                      <a:pt x="4" y="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4430110" y="3019424"/>
              <a:ext cx="461962" cy="819150"/>
              <a:chOff x="3306763" y="884464"/>
              <a:chExt cx="461962" cy="819150"/>
            </a:xfrm>
            <a:solidFill>
              <a:schemeClr val="bg1"/>
            </a:solidFill>
          </p:grpSpPr>
          <p:sp>
            <p:nvSpPr>
              <p:cNvPr id="61" name="Freeform 165"/>
              <p:cNvSpPr>
                <a:spLocks/>
              </p:cNvSpPr>
              <p:nvPr/>
            </p:nvSpPr>
            <p:spPr bwMode="auto">
              <a:xfrm>
                <a:off x="3352800" y="884464"/>
                <a:ext cx="223838" cy="236538"/>
              </a:xfrm>
              <a:custGeom>
                <a:avLst/>
                <a:gdLst>
                  <a:gd name="T0" fmla="*/ 17 w 58"/>
                  <a:gd name="T1" fmla="*/ 61 h 62"/>
                  <a:gd name="T2" fmla="*/ 15 w 58"/>
                  <a:gd name="T3" fmla="*/ 14 h 62"/>
                  <a:gd name="T4" fmla="*/ 15 w 58"/>
                  <a:gd name="T5" fmla="*/ 13 h 62"/>
                  <a:gd name="T6" fmla="*/ 7 w 58"/>
                  <a:gd name="T7" fmla="*/ 11 h 62"/>
                  <a:gd name="T8" fmla="*/ 10 w 58"/>
                  <a:gd name="T9" fmla="*/ 7 h 62"/>
                  <a:gd name="T10" fmla="*/ 15 w 58"/>
                  <a:gd name="T11" fmla="*/ 7 h 62"/>
                  <a:gd name="T12" fmla="*/ 21 w 58"/>
                  <a:gd name="T13" fmla="*/ 7 h 62"/>
                  <a:gd name="T14" fmla="*/ 41 w 58"/>
                  <a:gd name="T15" fmla="*/ 7 h 62"/>
                  <a:gd name="T16" fmla="*/ 52 w 58"/>
                  <a:gd name="T17" fmla="*/ 7 h 62"/>
                  <a:gd name="T18" fmla="*/ 51 w 58"/>
                  <a:gd name="T19" fmla="*/ 12 h 62"/>
                  <a:gd name="T20" fmla="*/ 45 w 58"/>
                  <a:gd name="T21" fmla="*/ 12 h 62"/>
                  <a:gd name="T22" fmla="*/ 44 w 58"/>
                  <a:gd name="T23" fmla="*/ 13 h 62"/>
                  <a:gd name="T24" fmla="*/ 45 w 58"/>
                  <a:gd name="T25" fmla="*/ 51 h 62"/>
                  <a:gd name="T26" fmla="*/ 44 w 58"/>
                  <a:gd name="T27" fmla="*/ 59 h 62"/>
                  <a:gd name="T28" fmla="*/ 32 w 58"/>
                  <a:gd name="T29" fmla="*/ 59 h 62"/>
                  <a:gd name="T30" fmla="*/ 15 w 58"/>
                  <a:gd name="T31" fmla="*/ 60 h 62"/>
                  <a:gd name="T32" fmla="*/ 16 w 58"/>
                  <a:gd name="T33" fmla="*/ 62 h 62"/>
                  <a:gd name="T34" fmla="*/ 46 w 58"/>
                  <a:gd name="T35" fmla="*/ 61 h 62"/>
                  <a:gd name="T36" fmla="*/ 47 w 58"/>
                  <a:gd name="T37" fmla="*/ 60 h 62"/>
                  <a:gd name="T38" fmla="*/ 45 w 58"/>
                  <a:gd name="T39" fmla="*/ 31 h 62"/>
                  <a:gd name="T40" fmla="*/ 45 w 58"/>
                  <a:gd name="T41" fmla="*/ 19 h 62"/>
                  <a:gd name="T42" fmla="*/ 57 w 58"/>
                  <a:gd name="T43" fmla="*/ 13 h 62"/>
                  <a:gd name="T44" fmla="*/ 58 w 58"/>
                  <a:gd name="T45" fmla="*/ 12 h 62"/>
                  <a:gd name="T46" fmla="*/ 33 w 58"/>
                  <a:gd name="T47" fmla="*/ 5 h 62"/>
                  <a:gd name="T48" fmla="*/ 15 w 58"/>
                  <a:gd name="T49" fmla="*/ 5 h 62"/>
                  <a:gd name="T50" fmla="*/ 5 w 58"/>
                  <a:gd name="T51" fmla="*/ 6 h 62"/>
                  <a:gd name="T52" fmla="*/ 10 w 58"/>
                  <a:gd name="T53" fmla="*/ 14 h 62"/>
                  <a:gd name="T54" fmla="*/ 15 w 58"/>
                  <a:gd name="T55" fmla="*/ 32 h 62"/>
                  <a:gd name="T56" fmla="*/ 15 w 58"/>
                  <a:gd name="T57" fmla="*/ 61 h 62"/>
                  <a:gd name="T58" fmla="*/ 17 w 58"/>
                  <a:gd name="T59" fmla="*/ 6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8" h="62">
                    <a:moveTo>
                      <a:pt x="17" y="61"/>
                    </a:moveTo>
                    <a:cubicBezTo>
                      <a:pt x="20" y="45"/>
                      <a:pt x="16" y="29"/>
                      <a:pt x="15" y="1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2" y="12"/>
                      <a:pt x="10" y="12"/>
                      <a:pt x="7" y="11"/>
                    </a:cubicBezTo>
                    <a:cubicBezTo>
                      <a:pt x="8" y="10"/>
                      <a:pt x="9" y="8"/>
                      <a:pt x="10" y="7"/>
                    </a:cubicBezTo>
                    <a:cubicBezTo>
                      <a:pt x="11" y="7"/>
                      <a:pt x="13" y="7"/>
                      <a:pt x="15" y="7"/>
                    </a:cubicBezTo>
                    <a:cubicBezTo>
                      <a:pt x="17" y="7"/>
                      <a:pt x="19" y="7"/>
                      <a:pt x="21" y="7"/>
                    </a:cubicBezTo>
                    <a:cubicBezTo>
                      <a:pt x="27" y="8"/>
                      <a:pt x="34" y="7"/>
                      <a:pt x="41" y="7"/>
                    </a:cubicBezTo>
                    <a:cubicBezTo>
                      <a:pt x="44" y="7"/>
                      <a:pt x="48" y="7"/>
                      <a:pt x="52" y="7"/>
                    </a:cubicBezTo>
                    <a:cubicBezTo>
                      <a:pt x="51" y="8"/>
                      <a:pt x="51" y="10"/>
                      <a:pt x="51" y="12"/>
                    </a:cubicBezTo>
                    <a:cubicBezTo>
                      <a:pt x="49" y="12"/>
                      <a:pt x="47" y="12"/>
                      <a:pt x="45" y="12"/>
                    </a:cubicBezTo>
                    <a:cubicBezTo>
                      <a:pt x="44" y="12"/>
                      <a:pt x="44" y="12"/>
                      <a:pt x="44" y="13"/>
                    </a:cubicBezTo>
                    <a:cubicBezTo>
                      <a:pt x="42" y="25"/>
                      <a:pt x="44" y="38"/>
                      <a:pt x="45" y="51"/>
                    </a:cubicBezTo>
                    <a:cubicBezTo>
                      <a:pt x="45" y="52"/>
                      <a:pt x="47" y="59"/>
                      <a:pt x="44" y="59"/>
                    </a:cubicBezTo>
                    <a:cubicBezTo>
                      <a:pt x="40" y="59"/>
                      <a:pt x="36" y="59"/>
                      <a:pt x="32" y="59"/>
                    </a:cubicBezTo>
                    <a:cubicBezTo>
                      <a:pt x="26" y="59"/>
                      <a:pt x="21" y="59"/>
                      <a:pt x="15" y="60"/>
                    </a:cubicBezTo>
                    <a:cubicBezTo>
                      <a:pt x="14" y="60"/>
                      <a:pt x="15" y="62"/>
                      <a:pt x="16" y="62"/>
                    </a:cubicBezTo>
                    <a:cubicBezTo>
                      <a:pt x="26" y="59"/>
                      <a:pt x="36" y="61"/>
                      <a:pt x="46" y="61"/>
                    </a:cubicBezTo>
                    <a:cubicBezTo>
                      <a:pt x="47" y="60"/>
                      <a:pt x="47" y="60"/>
                      <a:pt x="47" y="60"/>
                    </a:cubicBezTo>
                    <a:cubicBezTo>
                      <a:pt x="47" y="50"/>
                      <a:pt x="46" y="41"/>
                      <a:pt x="45" y="31"/>
                    </a:cubicBezTo>
                    <a:cubicBezTo>
                      <a:pt x="45" y="27"/>
                      <a:pt x="45" y="23"/>
                      <a:pt x="45" y="19"/>
                    </a:cubicBezTo>
                    <a:cubicBezTo>
                      <a:pt x="45" y="12"/>
                      <a:pt x="53" y="13"/>
                      <a:pt x="57" y="13"/>
                    </a:cubicBezTo>
                    <a:cubicBezTo>
                      <a:pt x="57" y="13"/>
                      <a:pt x="58" y="12"/>
                      <a:pt x="58" y="12"/>
                    </a:cubicBezTo>
                    <a:cubicBezTo>
                      <a:pt x="57" y="0"/>
                      <a:pt x="43" y="5"/>
                      <a:pt x="33" y="5"/>
                    </a:cubicBezTo>
                    <a:cubicBezTo>
                      <a:pt x="27" y="5"/>
                      <a:pt x="21" y="5"/>
                      <a:pt x="15" y="5"/>
                    </a:cubicBezTo>
                    <a:cubicBezTo>
                      <a:pt x="12" y="5"/>
                      <a:pt x="7" y="4"/>
                      <a:pt x="5" y="6"/>
                    </a:cubicBezTo>
                    <a:cubicBezTo>
                      <a:pt x="0" y="11"/>
                      <a:pt x="7" y="13"/>
                      <a:pt x="10" y="14"/>
                    </a:cubicBezTo>
                    <a:cubicBezTo>
                      <a:pt x="16" y="15"/>
                      <a:pt x="15" y="28"/>
                      <a:pt x="15" y="32"/>
                    </a:cubicBezTo>
                    <a:cubicBezTo>
                      <a:pt x="16" y="42"/>
                      <a:pt x="17" y="51"/>
                      <a:pt x="15" y="61"/>
                    </a:cubicBezTo>
                    <a:cubicBezTo>
                      <a:pt x="15" y="62"/>
                      <a:pt x="16" y="62"/>
                      <a:pt x="17" y="6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166"/>
              <p:cNvSpPr>
                <a:spLocks/>
              </p:cNvSpPr>
              <p:nvPr/>
            </p:nvSpPr>
            <p:spPr bwMode="auto">
              <a:xfrm>
                <a:off x="3411538" y="1105127"/>
                <a:ext cx="153988" cy="220663"/>
              </a:xfrm>
              <a:custGeom>
                <a:avLst/>
                <a:gdLst>
                  <a:gd name="T0" fmla="*/ 0 w 40"/>
                  <a:gd name="T1" fmla="*/ 3 h 58"/>
                  <a:gd name="T2" fmla="*/ 2 w 40"/>
                  <a:gd name="T3" fmla="*/ 55 h 58"/>
                  <a:gd name="T4" fmla="*/ 3 w 40"/>
                  <a:gd name="T5" fmla="*/ 56 h 58"/>
                  <a:gd name="T6" fmla="*/ 35 w 40"/>
                  <a:gd name="T7" fmla="*/ 55 h 58"/>
                  <a:gd name="T8" fmla="*/ 36 w 40"/>
                  <a:gd name="T9" fmla="*/ 54 h 58"/>
                  <a:gd name="T10" fmla="*/ 32 w 40"/>
                  <a:gd name="T11" fmla="*/ 1 h 58"/>
                  <a:gd name="T12" fmla="*/ 30 w 40"/>
                  <a:gd name="T13" fmla="*/ 2 h 58"/>
                  <a:gd name="T14" fmla="*/ 35 w 40"/>
                  <a:gd name="T15" fmla="*/ 30 h 58"/>
                  <a:gd name="T16" fmla="*/ 34 w 40"/>
                  <a:gd name="T17" fmla="*/ 43 h 58"/>
                  <a:gd name="T18" fmla="*/ 25 w 40"/>
                  <a:gd name="T19" fmla="*/ 55 h 58"/>
                  <a:gd name="T20" fmla="*/ 9 w 40"/>
                  <a:gd name="T21" fmla="*/ 55 h 58"/>
                  <a:gd name="T22" fmla="*/ 3 w 40"/>
                  <a:gd name="T23" fmla="*/ 39 h 58"/>
                  <a:gd name="T24" fmla="*/ 2 w 40"/>
                  <a:gd name="T25" fmla="*/ 3 h 58"/>
                  <a:gd name="T26" fmla="*/ 0 w 40"/>
                  <a:gd name="T27" fmla="*/ 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58">
                    <a:moveTo>
                      <a:pt x="0" y="3"/>
                    </a:moveTo>
                    <a:cubicBezTo>
                      <a:pt x="2" y="20"/>
                      <a:pt x="0" y="38"/>
                      <a:pt x="2" y="55"/>
                    </a:cubicBezTo>
                    <a:cubicBezTo>
                      <a:pt x="2" y="56"/>
                      <a:pt x="2" y="56"/>
                      <a:pt x="3" y="56"/>
                    </a:cubicBezTo>
                    <a:cubicBezTo>
                      <a:pt x="14" y="56"/>
                      <a:pt x="25" y="58"/>
                      <a:pt x="35" y="55"/>
                    </a:cubicBezTo>
                    <a:cubicBezTo>
                      <a:pt x="35" y="54"/>
                      <a:pt x="36" y="54"/>
                      <a:pt x="36" y="54"/>
                    </a:cubicBezTo>
                    <a:cubicBezTo>
                      <a:pt x="36" y="38"/>
                      <a:pt x="40" y="16"/>
                      <a:pt x="32" y="1"/>
                    </a:cubicBezTo>
                    <a:cubicBezTo>
                      <a:pt x="31" y="0"/>
                      <a:pt x="30" y="1"/>
                      <a:pt x="30" y="2"/>
                    </a:cubicBezTo>
                    <a:cubicBezTo>
                      <a:pt x="35" y="10"/>
                      <a:pt x="34" y="21"/>
                      <a:pt x="35" y="30"/>
                    </a:cubicBezTo>
                    <a:cubicBezTo>
                      <a:pt x="35" y="35"/>
                      <a:pt x="34" y="39"/>
                      <a:pt x="34" y="43"/>
                    </a:cubicBezTo>
                    <a:cubicBezTo>
                      <a:pt x="34" y="51"/>
                      <a:pt x="35" y="54"/>
                      <a:pt x="25" y="55"/>
                    </a:cubicBezTo>
                    <a:cubicBezTo>
                      <a:pt x="20" y="55"/>
                      <a:pt x="14" y="55"/>
                      <a:pt x="9" y="55"/>
                    </a:cubicBezTo>
                    <a:cubicBezTo>
                      <a:pt x="1" y="54"/>
                      <a:pt x="3" y="45"/>
                      <a:pt x="3" y="39"/>
                    </a:cubicBezTo>
                    <a:cubicBezTo>
                      <a:pt x="2" y="27"/>
                      <a:pt x="3" y="15"/>
                      <a:pt x="2" y="3"/>
                    </a:cubicBezTo>
                    <a:cubicBezTo>
                      <a:pt x="1" y="2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167"/>
              <p:cNvSpPr>
                <a:spLocks/>
              </p:cNvSpPr>
              <p:nvPr/>
            </p:nvSpPr>
            <p:spPr bwMode="auto">
              <a:xfrm>
                <a:off x="3360738" y="1306739"/>
                <a:ext cx="242888" cy="103188"/>
              </a:xfrm>
              <a:custGeom>
                <a:avLst/>
                <a:gdLst>
                  <a:gd name="T0" fmla="*/ 6 w 63"/>
                  <a:gd name="T1" fmla="*/ 3 h 27"/>
                  <a:gd name="T2" fmla="*/ 47 w 63"/>
                  <a:gd name="T3" fmla="*/ 2 h 27"/>
                  <a:gd name="T4" fmla="*/ 59 w 63"/>
                  <a:gd name="T5" fmla="*/ 6 h 27"/>
                  <a:gd name="T6" fmla="*/ 60 w 63"/>
                  <a:gd name="T7" fmla="*/ 12 h 27"/>
                  <a:gd name="T8" fmla="*/ 38 w 63"/>
                  <a:gd name="T9" fmla="*/ 20 h 27"/>
                  <a:gd name="T10" fmla="*/ 2 w 63"/>
                  <a:gd name="T11" fmla="*/ 21 h 27"/>
                  <a:gd name="T12" fmla="*/ 3 w 63"/>
                  <a:gd name="T13" fmla="*/ 8 h 27"/>
                  <a:gd name="T14" fmla="*/ 6 w 63"/>
                  <a:gd name="T15" fmla="*/ 3 h 27"/>
                  <a:gd name="T16" fmla="*/ 6 w 63"/>
                  <a:gd name="T17" fmla="*/ 1 h 27"/>
                  <a:gd name="T18" fmla="*/ 2 w 63"/>
                  <a:gd name="T19" fmla="*/ 3 h 27"/>
                  <a:gd name="T20" fmla="*/ 1 w 63"/>
                  <a:gd name="T21" fmla="*/ 4 h 27"/>
                  <a:gd name="T22" fmla="*/ 0 w 63"/>
                  <a:gd name="T23" fmla="*/ 22 h 27"/>
                  <a:gd name="T24" fmla="*/ 1 w 63"/>
                  <a:gd name="T25" fmla="*/ 23 h 27"/>
                  <a:gd name="T26" fmla="*/ 62 w 63"/>
                  <a:gd name="T27" fmla="*/ 17 h 27"/>
                  <a:gd name="T28" fmla="*/ 63 w 63"/>
                  <a:gd name="T29" fmla="*/ 16 h 27"/>
                  <a:gd name="T30" fmla="*/ 54 w 63"/>
                  <a:gd name="T31" fmla="*/ 0 h 27"/>
                  <a:gd name="T32" fmla="*/ 37 w 63"/>
                  <a:gd name="T33" fmla="*/ 2 h 27"/>
                  <a:gd name="T34" fmla="*/ 6 w 63"/>
                  <a:gd name="T35" fmla="*/ 1 h 27"/>
                  <a:gd name="T36" fmla="*/ 6 w 63"/>
                  <a:gd name="T37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3" h="27">
                    <a:moveTo>
                      <a:pt x="6" y="3"/>
                    </a:moveTo>
                    <a:cubicBezTo>
                      <a:pt x="20" y="2"/>
                      <a:pt x="33" y="5"/>
                      <a:pt x="47" y="2"/>
                    </a:cubicBezTo>
                    <a:cubicBezTo>
                      <a:pt x="51" y="2"/>
                      <a:pt x="57" y="0"/>
                      <a:pt x="59" y="6"/>
                    </a:cubicBezTo>
                    <a:cubicBezTo>
                      <a:pt x="60" y="8"/>
                      <a:pt x="59" y="10"/>
                      <a:pt x="60" y="12"/>
                    </a:cubicBezTo>
                    <a:cubicBezTo>
                      <a:pt x="62" y="21"/>
                      <a:pt x="43" y="20"/>
                      <a:pt x="38" y="20"/>
                    </a:cubicBezTo>
                    <a:cubicBezTo>
                      <a:pt x="35" y="21"/>
                      <a:pt x="2" y="18"/>
                      <a:pt x="2" y="21"/>
                    </a:cubicBezTo>
                    <a:cubicBezTo>
                      <a:pt x="3" y="16"/>
                      <a:pt x="3" y="12"/>
                      <a:pt x="3" y="8"/>
                    </a:cubicBezTo>
                    <a:cubicBezTo>
                      <a:pt x="3" y="4"/>
                      <a:pt x="2" y="4"/>
                      <a:pt x="6" y="3"/>
                    </a:cubicBezTo>
                    <a:cubicBezTo>
                      <a:pt x="7" y="3"/>
                      <a:pt x="7" y="1"/>
                      <a:pt x="6" y="1"/>
                    </a:cubicBezTo>
                    <a:cubicBezTo>
                      <a:pt x="5" y="2"/>
                      <a:pt x="3" y="2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10"/>
                      <a:pt x="1" y="16"/>
                      <a:pt x="0" y="22"/>
                    </a:cubicBezTo>
                    <a:cubicBezTo>
                      <a:pt x="0" y="22"/>
                      <a:pt x="1" y="23"/>
                      <a:pt x="1" y="23"/>
                    </a:cubicBezTo>
                    <a:cubicBezTo>
                      <a:pt x="22" y="19"/>
                      <a:pt x="43" y="27"/>
                      <a:pt x="62" y="17"/>
                    </a:cubicBezTo>
                    <a:cubicBezTo>
                      <a:pt x="63" y="17"/>
                      <a:pt x="63" y="17"/>
                      <a:pt x="63" y="16"/>
                    </a:cubicBezTo>
                    <a:cubicBezTo>
                      <a:pt x="60" y="10"/>
                      <a:pt x="63" y="0"/>
                      <a:pt x="54" y="0"/>
                    </a:cubicBezTo>
                    <a:cubicBezTo>
                      <a:pt x="48" y="0"/>
                      <a:pt x="42" y="1"/>
                      <a:pt x="37" y="2"/>
                    </a:cubicBezTo>
                    <a:cubicBezTo>
                      <a:pt x="27" y="2"/>
                      <a:pt x="16" y="1"/>
                      <a:pt x="6" y="1"/>
                    </a:cubicBezTo>
                    <a:cubicBezTo>
                      <a:pt x="5" y="1"/>
                      <a:pt x="5" y="3"/>
                      <a:pt x="6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180"/>
              <p:cNvSpPr>
                <a:spLocks/>
              </p:cNvSpPr>
              <p:nvPr/>
            </p:nvSpPr>
            <p:spPr bwMode="auto">
              <a:xfrm>
                <a:off x="3460750" y="1387702"/>
                <a:ext cx="42863" cy="57150"/>
              </a:xfrm>
              <a:custGeom>
                <a:avLst/>
                <a:gdLst>
                  <a:gd name="T0" fmla="*/ 0 w 11"/>
                  <a:gd name="T1" fmla="*/ 1 h 15"/>
                  <a:gd name="T2" fmla="*/ 1 w 11"/>
                  <a:gd name="T3" fmla="*/ 14 h 15"/>
                  <a:gd name="T4" fmla="*/ 2 w 11"/>
                  <a:gd name="T5" fmla="*/ 15 h 15"/>
                  <a:gd name="T6" fmla="*/ 10 w 11"/>
                  <a:gd name="T7" fmla="*/ 14 h 15"/>
                  <a:gd name="T8" fmla="*/ 11 w 11"/>
                  <a:gd name="T9" fmla="*/ 14 h 15"/>
                  <a:gd name="T10" fmla="*/ 11 w 11"/>
                  <a:gd name="T11" fmla="*/ 1 h 15"/>
                  <a:gd name="T12" fmla="*/ 10 w 11"/>
                  <a:gd name="T13" fmla="*/ 0 h 15"/>
                  <a:gd name="T14" fmla="*/ 1 w 11"/>
                  <a:gd name="T15" fmla="*/ 0 h 15"/>
                  <a:gd name="T16" fmla="*/ 1 w 11"/>
                  <a:gd name="T17" fmla="*/ 2 h 15"/>
                  <a:gd name="T18" fmla="*/ 10 w 11"/>
                  <a:gd name="T19" fmla="*/ 2 h 15"/>
                  <a:gd name="T20" fmla="*/ 9 w 11"/>
                  <a:gd name="T21" fmla="*/ 1 h 15"/>
                  <a:gd name="T22" fmla="*/ 9 w 11"/>
                  <a:gd name="T23" fmla="*/ 8 h 15"/>
                  <a:gd name="T24" fmla="*/ 9 w 11"/>
                  <a:gd name="T25" fmla="*/ 13 h 15"/>
                  <a:gd name="T26" fmla="*/ 2 w 11"/>
                  <a:gd name="T27" fmla="*/ 13 h 15"/>
                  <a:gd name="T28" fmla="*/ 3 w 11"/>
                  <a:gd name="T29" fmla="*/ 14 h 15"/>
                  <a:gd name="T30" fmla="*/ 2 w 11"/>
                  <a:gd name="T31" fmla="*/ 1 h 15"/>
                  <a:gd name="T32" fmla="*/ 0 w 11"/>
                  <a:gd name="T3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5">
                    <a:moveTo>
                      <a:pt x="0" y="1"/>
                    </a:moveTo>
                    <a:cubicBezTo>
                      <a:pt x="1" y="6"/>
                      <a:pt x="0" y="10"/>
                      <a:pt x="1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5" y="15"/>
                      <a:pt x="7" y="15"/>
                      <a:pt x="10" y="14"/>
                    </a:cubicBezTo>
                    <a:cubicBezTo>
                      <a:pt x="10" y="14"/>
                      <a:pt x="11" y="14"/>
                      <a:pt x="11" y="14"/>
                    </a:cubicBezTo>
                    <a:cubicBezTo>
                      <a:pt x="11" y="9"/>
                      <a:pt x="9" y="5"/>
                      <a:pt x="11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0"/>
                      <a:pt x="4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ubicBezTo>
                      <a:pt x="4" y="2"/>
                      <a:pt x="7" y="2"/>
                      <a:pt x="10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8" y="3"/>
                      <a:pt x="9" y="6"/>
                      <a:pt x="9" y="8"/>
                    </a:cubicBezTo>
                    <a:cubicBezTo>
                      <a:pt x="9" y="9"/>
                      <a:pt x="10" y="13"/>
                      <a:pt x="9" y="13"/>
                    </a:cubicBezTo>
                    <a:cubicBezTo>
                      <a:pt x="6" y="13"/>
                      <a:pt x="4" y="13"/>
                      <a:pt x="2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0"/>
                      <a:pt x="3" y="5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187"/>
              <p:cNvSpPr>
                <a:spLocks/>
              </p:cNvSpPr>
              <p:nvPr/>
            </p:nvSpPr>
            <p:spPr bwMode="auto">
              <a:xfrm>
                <a:off x="3352800" y="1387702"/>
                <a:ext cx="69850" cy="52388"/>
              </a:xfrm>
              <a:custGeom>
                <a:avLst/>
                <a:gdLst>
                  <a:gd name="T0" fmla="*/ 6 w 18"/>
                  <a:gd name="T1" fmla="*/ 1 h 14"/>
                  <a:gd name="T2" fmla="*/ 0 w 18"/>
                  <a:gd name="T3" fmla="*/ 10 h 14"/>
                  <a:gd name="T4" fmla="*/ 1 w 18"/>
                  <a:gd name="T5" fmla="*/ 12 h 14"/>
                  <a:gd name="T6" fmla="*/ 9 w 18"/>
                  <a:gd name="T7" fmla="*/ 13 h 14"/>
                  <a:gd name="T8" fmla="*/ 10 w 18"/>
                  <a:gd name="T9" fmla="*/ 13 h 14"/>
                  <a:gd name="T10" fmla="*/ 18 w 18"/>
                  <a:gd name="T11" fmla="*/ 1 h 14"/>
                  <a:gd name="T12" fmla="*/ 17 w 18"/>
                  <a:gd name="T13" fmla="*/ 0 h 14"/>
                  <a:gd name="T14" fmla="*/ 7 w 18"/>
                  <a:gd name="T15" fmla="*/ 0 h 14"/>
                  <a:gd name="T16" fmla="*/ 7 w 18"/>
                  <a:gd name="T17" fmla="*/ 2 h 14"/>
                  <a:gd name="T18" fmla="*/ 17 w 18"/>
                  <a:gd name="T19" fmla="*/ 2 h 14"/>
                  <a:gd name="T20" fmla="*/ 16 w 18"/>
                  <a:gd name="T21" fmla="*/ 0 h 14"/>
                  <a:gd name="T22" fmla="*/ 8 w 18"/>
                  <a:gd name="T23" fmla="*/ 12 h 14"/>
                  <a:gd name="T24" fmla="*/ 9 w 18"/>
                  <a:gd name="T25" fmla="*/ 12 h 14"/>
                  <a:gd name="T26" fmla="*/ 1 w 18"/>
                  <a:gd name="T27" fmla="*/ 10 h 14"/>
                  <a:gd name="T28" fmla="*/ 2 w 18"/>
                  <a:gd name="T29" fmla="*/ 11 h 14"/>
                  <a:gd name="T30" fmla="*/ 8 w 18"/>
                  <a:gd name="T31" fmla="*/ 1 h 14"/>
                  <a:gd name="T32" fmla="*/ 6 w 18"/>
                  <a:gd name="T33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14">
                    <a:moveTo>
                      <a:pt x="6" y="1"/>
                    </a:move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4" y="12"/>
                      <a:pt x="6" y="13"/>
                      <a:pt x="9" y="13"/>
                    </a:cubicBezTo>
                    <a:cubicBezTo>
                      <a:pt x="9" y="14"/>
                      <a:pt x="10" y="13"/>
                      <a:pt x="10" y="13"/>
                    </a:cubicBezTo>
                    <a:cubicBezTo>
                      <a:pt x="13" y="9"/>
                      <a:pt x="14" y="5"/>
                      <a:pt x="18" y="1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4" y="0"/>
                      <a:pt x="10" y="0"/>
                      <a:pt x="7" y="0"/>
                    </a:cubicBezTo>
                    <a:cubicBezTo>
                      <a:pt x="6" y="0"/>
                      <a:pt x="6" y="2"/>
                      <a:pt x="7" y="2"/>
                    </a:cubicBezTo>
                    <a:cubicBezTo>
                      <a:pt x="10" y="2"/>
                      <a:pt x="14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  <a:cubicBezTo>
                      <a:pt x="13" y="4"/>
                      <a:pt x="11" y="8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7" y="11"/>
                      <a:pt x="4" y="10"/>
                      <a:pt x="1" y="10"/>
                    </a:cubicBezTo>
                    <a:cubicBezTo>
                      <a:pt x="1" y="10"/>
                      <a:pt x="2" y="11"/>
                      <a:pt x="2" y="11"/>
                    </a:cubicBezTo>
                    <a:cubicBezTo>
                      <a:pt x="4" y="8"/>
                      <a:pt x="7" y="5"/>
                      <a:pt x="8" y="1"/>
                    </a:cubicBezTo>
                    <a:cubicBezTo>
                      <a:pt x="8" y="0"/>
                      <a:pt x="6" y="0"/>
                      <a:pt x="6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194"/>
              <p:cNvSpPr>
                <a:spLocks/>
              </p:cNvSpPr>
              <p:nvPr/>
            </p:nvSpPr>
            <p:spPr bwMode="auto">
              <a:xfrm>
                <a:off x="3541713" y="1379764"/>
                <a:ext cx="92075" cy="60325"/>
              </a:xfrm>
              <a:custGeom>
                <a:avLst/>
                <a:gdLst>
                  <a:gd name="T0" fmla="*/ 10 w 24"/>
                  <a:gd name="T1" fmla="*/ 2 h 16"/>
                  <a:gd name="T2" fmla="*/ 22 w 24"/>
                  <a:gd name="T3" fmla="*/ 7 h 16"/>
                  <a:gd name="T4" fmla="*/ 22 w 24"/>
                  <a:gd name="T5" fmla="*/ 5 h 16"/>
                  <a:gd name="T6" fmla="*/ 10 w 24"/>
                  <a:gd name="T7" fmla="*/ 11 h 16"/>
                  <a:gd name="T8" fmla="*/ 2 w 24"/>
                  <a:gd name="T9" fmla="*/ 1 h 16"/>
                  <a:gd name="T10" fmla="*/ 1 w 24"/>
                  <a:gd name="T11" fmla="*/ 3 h 16"/>
                  <a:gd name="T12" fmla="*/ 10 w 24"/>
                  <a:gd name="T13" fmla="*/ 2 h 16"/>
                  <a:gd name="T14" fmla="*/ 10 w 24"/>
                  <a:gd name="T15" fmla="*/ 0 h 16"/>
                  <a:gd name="T16" fmla="*/ 1 w 24"/>
                  <a:gd name="T17" fmla="*/ 1 h 16"/>
                  <a:gd name="T18" fmla="*/ 1 w 24"/>
                  <a:gd name="T19" fmla="*/ 2 h 16"/>
                  <a:gd name="T20" fmla="*/ 11 w 24"/>
                  <a:gd name="T21" fmla="*/ 14 h 16"/>
                  <a:gd name="T22" fmla="*/ 23 w 24"/>
                  <a:gd name="T23" fmla="*/ 7 h 16"/>
                  <a:gd name="T24" fmla="*/ 22 w 24"/>
                  <a:gd name="T25" fmla="*/ 5 h 16"/>
                  <a:gd name="T26" fmla="*/ 11 w 24"/>
                  <a:gd name="T27" fmla="*/ 1 h 16"/>
                  <a:gd name="T28" fmla="*/ 10 w 24"/>
                  <a:gd name="T2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16">
                    <a:moveTo>
                      <a:pt x="10" y="2"/>
                    </a:moveTo>
                    <a:cubicBezTo>
                      <a:pt x="13" y="5"/>
                      <a:pt x="18" y="6"/>
                      <a:pt x="22" y="7"/>
                    </a:cubicBezTo>
                    <a:cubicBezTo>
                      <a:pt x="22" y="6"/>
                      <a:pt x="22" y="6"/>
                      <a:pt x="22" y="5"/>
                    </a:cubicBezTo>
                    <a:cubicBezTo>
                      <a:pt x="18" y="8"/>
                      <a:pt x="15" y="15"/>
                      <a:pt x="10" y="11"/>
                    </a:cubicBezTo>
                    <a:cubicBezTo>
                      <a:pt x="7" y="9"/>
                      <a:pt x="4" y="5"/>
                      <a:pt x="2" y="1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4" y="2"/>
                      <a:pt x="7" y="2"/>
                      <a:pt x="10" y="2"/>
                    </a:cubicBezTo>
                    <a:cubicBezTo>
                      <a:pt x="11" y="2"/>
                      <a:pt x="11" y="0"/>
                      <a:pt x="10" y="0"/>
                    </a:cubicBezTo>
                    <a:cubicBezTo>
                      <a:pt x="7" y="1"/>
                      <a:pt x="4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3" y="6"/>
                      <a:pt x="6" y="12"/>
                      <a:pt x="11" y="14"/>
                    </a:cubicBezTo>
                    <a:cubicBezTo>
                      <a:pt x="16" y="16"/>
                      <a:pt x="20" y="9"/>
                      <a:pt x="23" y="7"/>
                    </a:cubicBezTo>
                    <a:cubicBezTo>
                      <a:pt x="24" y="6"/>
                      <a:pt x="23" y="5"/>
                      <a:pt x="22" y="5"/>
                    </a:cubicBezTo>
                    <a:cubicBezTo>
                      <a:pt x="18" y="5"/>
                      <a:pt x="14" y="3"/>
                      <a:pt x="11" y="1"/>
                    </a:cubicBezTo>
                    <a:cubicBezTo>
                      <a:pt x="10" y="0"/>
                      <a:pt x="9" y="1"/>
                      <a:pt x="1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195"/>
              <p:cNvSpPr>
                <a:spLocks/>
              </p:cNvSpPr>
              <p:nvPr/>
            </p:nvSpPr>
            <p:spPr bwMode="auto">
              <a:xfrm>
                <a:off x="3306763" y="1490889"/>
                <a:ext cx="374650" cy="90488"/>
              </a:xfrm>
              <a:custGeom>
                <a:avLst/>
                <a:gdLst>
                  <a:gd name="T0" fmla="*/ 4 w 97"/>
                  <a:gd name="T1" fmla="*/ 6 h 24"/>
                  <a:gd name="T2" fmla="*/ 34 w 97"/>
                  <a:gd name="T3" fmla="*/ 4 h 24"/>
                  <a:gd name="T4" fmla="*/ 58 w 97"/>
                  <a:gd name="T5" fmla="*/ 3 h 24"/>
                  <a:gd name="T6" fmla="*/ 88 w 97"/>
                  <a:gd name="T7" fmla="*/ 2 h 24"/>
                  <a:gd name="T8" fmla="*/ 82 w 97"/>
                  <a:gd name="T9" fmla="*/ 11 h 24"/>
                  <a:gd name="T10" fmla="*/ 72 w 97"/>
                  <a:gd name="T11" fmla="*/ 11 h 24"/>
                  <a:gd name="T12" fmla="*/ 71 w 97"/>
                  <a:gd name="T13" fmla="*/ 12 h 24"/>
                  <a:gd name="T14" fmla="*/ 71 w 97"/>
                  <a:gd name="T15" fmla="*/ 18 h 24"/>
                  <a:gd name="T16" fmla="*/ 54 w 97"/>
                  <a:gd name="T17" fmla="*/ 20 h 24"/>
                  <a:gd name="T18" fmla="*/ 27 w 97"/>
                  <a:gd name="T19" fmla="*/ 19 h 24"/>
                  <a:gd name="T20" fmla="*/ 22 w 97"/>
                  <a:gd name="T21" fmla="*/ 14 h 24"/>
                  <a:gd name="T22" fmla="*/ 5 w 97"/>
                  <a:gd name="T23" fmla="*/ 6 h 24"/>
                  <a:gd name="T24" fmla="*/ 3 w 97"/>
                  <a:gd name="T25" fmla="*/ 5 h 24"/>
                  <a:gd name="T26" fmla="*/ 3 w 97"/>
                  <a:gd name="T27" fmla="*/ 13 h 24"/>
                  <a:gd name="T28" fmla="*/ 26 w 97"/>
                  <a:gd name="T29" fmla="*/ 22 h 24"/>
                  <a:gd name="T30" fmla="*/ 27 w 97"/>
                  <a:gd name="T31" fmla="*/ 23 h 24"/>
                  <a:gd name="T32" fmla="*/ 72 w 97"/>
                  <a:gd name="T33" fmla="*/ 20 h 24"/>
                  <a:gd name="T34" fmla="*/ 73 w 97"/>
                  <a:gd name="T35" fmla="*/ 20 h 24"/>
                  <a:gd name="T36" fmla="*/ 77 w 97"/>
                  <a:gd name="T37" fmla="*/ 13 h 24"/>
                  <a:gd name="T38" fmla="*/ 89 w 97"/>
                  <a:gd name="T39" fmla="*/ 12 h 24"/>
                  <a:gd name="T40" fmla="*/ 93 w 97"/>
                  <a:gd name="T41" fmla="*/ 2 h 24"/>
                  <a:gd name="T42" fmla="*/ 92 w 97"/>
                  <a:gd name="T43" fmla="*/ 1 h 24"/>
                  <a:gd name="T44" fmla="*/ 44 w 97"/>
                  <a:gd name="T45" fmla="*/ 2 h 24"/>
                  <a:gd name="T46" fmla="*/ 4 w 97"/>
                  <a:gd name="T47" fmla="*/ 4 h 24"/>
                  <a:gd name="T48" fmla="*/ 4 w 97"/>
                  <a:gd name="T49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7" h="24">
                    <a:moveTo>
                      <a:pt x="4" y="6"/>
                    </a:moveTo>
                    <a:cubicBezTo>
                      <a:pt x="14" y="3"/>
                      <a:pt x="24" y="4"/>
                      <a:pt x="34" y="4"/>
                    </a:cubicBezTo>
                    <a:cubicBezTo>
                      <a:pt x="42" y="4"/>
                      <a:pt x="50" y="4"/>
                      <a:pt x="58" y="3"/>
                    </a:cubicBezTo>
                    <a:cubicBezTo>
                      <a:pt x="68" y="2"/>
                      <a:pt x="78" y="2"/>
                      <a:pt x="88" y="2"/>
                    </a:cubicBezTo>
                    <a:cubicBezTo>
                      <a:pt x="97" y="3"/>
                      <a:pt x="87" y="11"/>
                      <a:pt x="82" y="11"/>
                    </a:cubicBezTo>
                    <a:cubicBezTo>
                      <a:pt x="79" y="11"/>
                      <a:pt x="76" y="11"/>
                      <a:pt x="72" y="11"/>
                    </a:cubicBezTo>
                    <a:cubicBezTo>
                      <a:pt x="72" y="11"/>
                      <a:pt x="71" y="12"/>
                      <a:pt x="71" y="12"/>
                    </a:cubicBezTo>
                    <a:cubicBezTo>
                      <a:pt x="71" y="14"/>
                      <a:pt x="71" y="16"/>
                      <a:pt x="71" y="18"/>
                    </a:cubicBezTo>
                    <a:cubicBezTo>
                      <a:pt x="71" y="21"/>
                      <a:pt x="56" y="20"/>
                      <a:pt x="54" y="20"/>
                    </a:cubicBezTo>
                    <a:cubicBezTo>
                      <a:pt x="49" y="20"/>
                      <a:pt x="30" y="24"/>
                      <a:pt x="27" y="19"/>
                    </a:cubicBezTo>
                    <a:cubicBezTo>
                      <a:pt x="26" y="16"/>
                      <a:pt x="25" y="15"/>
                      <a:pt x="22" y="14"/>
                    </a:cubicBezTo>
                    <a:cubicBezTo>
                      <a:pt x="18" y="12"/>
                      <a:pt x="0" y="16"/>
                      <a:pt x="5" y="6"/>
                    </a:cubicBezTo>
                    <a:cubicBezTo>
                      <a:pt x="5" y="5"/>
                      <a:pt x="4" y="4"/>
                      <a:pt x="3" y="5"/>
                    </a:cubicBezTo>
                    <a:cubicBezTo>
                      <a:pt x="2" y="7"/>
                      <a:pt x="0" y="11"/>
                      <a:pt x="3" y="13"/>
                    </a:cubicBezTo>
                    <a:cubicBezTo>
                      <a:pt x="11" y="17"/>
                      <a:pt x="23" y="10"/>
                      <a:pt x="26" y="22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42" y="22"/>
                      <a:pt x="58" y="24"/>
                      <a:pt x="72" y="20"/>
                    </a:cubicBezTo>
                    <a:cubicBezTo>
                      <a:pt x="72" y="20"/>
                      <a:pt x="73" y="20"/>
                      <a:pt x="73" y="20"/>
                    </a:cubicBezTo>
                    <a:cubicBezTo>
                      <a:pt x="73" y="16"/>
                      <a:pt x="72" y="13"/>
                      <a:pt x="77" y="13"/>
                    </a:cubicBezTo>
                    <a:cubicBezTo>
                      <a:pt x="81" y="13"/>
                      <a:pt x="85" y="13"/>
                      <a:pt x="89" y="12"/>
                    </a:cubicBezTo>
                    <a:cubicBezTo>
                      <a:pt x="95" y="11"/>
                      <a:pt x="93" y="6"/>
                      <a:pt x="93" y="2"/>
                    </a:cubicBezTo>
                    <a:cubicBezTo>
                      <a:pt x="93" y="1"/>
                      <a:pt x="92" y="1"/>
                      <a:pt x="92" y="1"/>
                    </a:cubicBezTo>
                    <a:cubicBezTo>
                      <a:pt x="76" y="0"/>
                      <a:pt x="60" y="2"/>
                      <a:pt x="44" y="2"/>
                    </a:cubicBezTo>
                    <a:cubicBezTo>
                      <a:pt x="31" y="3"/>
                      <a:pt x="17" y="1"/>
                      <a:pt x="4" y="4"/>
                    </a:cubicBezTo>
                    <a:cubicBezTo>
                      <a:pt x="3" y="5"/>
                      <a:pt x="3" y="6"/>
                      <a:pt x="4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202"/>
              <p:cNvSpPr>
                <a:spLocks/>
              </p:cNvSpPr>
              <p:nvPr/>
            </p:nvSpPr>
            <p:spPr bwMode="auto">
              <a:xfrm>
                <a:off x="3349625" y="1497239"/>
                <a:ext cx="350838" cy="206375"/>
              </a:xfrm>
              <a:custGeom>
                <a:avLst/>
                <a:gdLst>
                  <a:gd name="T0" fmla="*/ 77 w 91"/>
                  <a:gd name="T1" fmla="*/ 9 h 54"/>
                  <a:gd name="T2" fmla="*/ 77 w 91"/>
                  <a:gd name="T3" fmla="*/ 32 h 54"/>
                  <a:gd name="T4" fmla="*/ 55 w 91"/>
                  <a:gd name="T5" fmla="*/ 38 h 54"/>
                  <a:gd name="T6" fmla="*/ 1 w 91"/>
                  <a:gd name="T7" fmla="*/ 39 h 54"/>
                  <a:gd name="T8" fmla="*/ 0 w 91"/>
                  <a:gd name="T9" fmla="*/ 40 h 54"/>
                  <a:gd name="T10" fmla="*/ 8 w 91"/>
                  <a:gd name="T11" fmla="*/ 51 h 54"/>
                  <a:gd name="T12" fmla="*/ 23 w 91"/>
                  <a:gd name="T13" fmla="*/ 53 h 54"/>
                  <a:gd name="T14" fmla="*/ 87 w 91"/>
                  <a:gd name="T15" fmla="*/ 48 h 54"/>
                  <a:gd name="T16" fmla="*/ 88 w 91"/>
                  <a:gd name="T17" fmla="*/ 47 h 54"/>
                  <a:gd name="T18" fmla="*/ 83 w 91"/>
                  <a:gd name="T19" fmla="*/ 1 h 54"/>
                  <a:gd name="T20" fmla="*/ 81 w 91"/>
                  <a:gd name="T21" fmla="*/ 2 h 54"/>
                  <a:gd name="T22" fmla="*/ 86 w 91"/>
                  <a:gd name="T23" fmla="*/ 45 h 54"/>
                  <a:gd name="T24" fmla="*/ 31 w 91"/>
                  <a:gd name="T25" fmla="*/ 51 h 54"/>
                  <a:gd name="T26" fmla="*/ 6 w 91"/>
                  <a:gd name="T27" fmla="*/ 47 h 54"/>
                  <a:gd name="T28" fmla="*/ 5 w 91"/>
                  <a:gd name="T29" fmla="*/ 40 h 54"/>
                  <a:gd name="T30" fmla="*/ 20 w 91"/>
                  <a:gd name="T31" fmla="*/ 40 h 54"/>
                  <a:gd name="T32" fmla="*/ 78 w 91"/>
                  <a:gd name="T33" fmla="*/ 39 h 54"/>
                  <a:gd name="T34" fmla="*/ 79 w 91"/>
                  <a:gd name="T35" fmla="*/ 38 h 54"/>
                  <a:gd name="T36" fmla="*/ 79 w 91"/>
                  <a:gd name="T37" fmla="*/ 9 h 54"/>
                  <a:gd name="T38" fmla="*/ 77 w 91"/>
                  <a:gd name="T39" fmla="*/ 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1" h="54">
                    <a:moveTo>
                      <a:pt x="77" y="9"/>
                    </a:moveTo>
                    <a:cubicBezTo>
                      <a:pt x="77" y="17"/>
                      <a:pt x="77" y="24"/>
                      <a:pt x="77" y="32"/>
                    </a:cubicBezTo>
                    <a:cubicBezTo>
                      <a:pt x="77" y="40"/>
                      <a:pt x="62" y="37"/>
                      <a:pt x="55" y="38"/>
                    </a:cubicBezTo>
                    <a:cubicBezTo>
                      <a:pt x="37" y="38"/>
                      <a:pt x="19" y="38"/>
                      <a:pt x="1" y="39"/>
                    </a:cubicBezTo>
                    <a:cubicBezTo>
                      <a:pt x="0" y="39"/>
                      <a:pt x="0" y="39"/>
                      <a:pt x="0" y="40"/>
                    </a:cubicBezTo>
                    <a:cubicBezTo>
                      <a:pt x="3" y="44"/>
                      <a:pt x="4" y="48"/>
                      <a:pt x="8" y="51"/>
                    </a:cubicBezTo>
                    <a:cubicBezTo>
                      <a:pt x="11" y="54"/>
                      <a:pt x="19" y="53"/>
                      <a:pt x="23" y="53"/>
                    </a:cubicBezTo>
                    <a:cubicBezTo>
                      <a:pt x="45" y="53"/>
                      <a:pt x="66" y="50"/>
                      <a:pt x="87" y="48"/>
                    </a:cubicBezTo>
                    <a:cubicBezTo>
                      <a:pt x="88" y="48"/>
                      <a:pt x="88" y="48"/>
                      <a:pt x="88" y="47"/>
                    </a:cubicBezTo>
                    <a:cubicBezTo>
                      <a:pt x="89" y="32"/>
                      <a:pt x="91" y="14"/>
                      <a:pt x="83" y="1"/>
                    </a:cubicBezTo>
                    <a:cubicBezTo>
                      <a:pt x="82" y="0"/>
                      <a:pt x="81" y="1"/>
                      <a:pt x="81" y="2"/>
                    </a:cubicBezTo>
                    <a:cubicBezTo>
                      <a:pt x="89" y="14"/>
                      <a:pt x="87" y="31"/>
                      <a:pt x="86" y="45"/>
                    </a:cubicBezTo>
                    <a:cubicBezTo>
                      <a:pt x="86" y="50"/>
                      <a:pt x="37" y="51"/>
                      <a:pt x="31" y="51"/>
                    </a:cubicBezTo>
                    <a:cubicBezTo>
                      <a:pt x="24" y="51"/>
                      <a:pt x="11" y="53"/>
                      <a:pt x="6" y="47"/>
                    </a:cubicBezTo>
                    <a:cubicBezTo>
                      <a:pt x="5" y="45"/>
                      <a:pt x="1" y="40"/>
                      <a:pt x="5" y="40"/>
                    </a:cubicBezTo>
                    <a:cubicBezTo>
                      <a:pt x="10" y="40"/>
                      <a:pt x="15" y="40"/>
                      <a:pt x="20" y="40"/>
                    </a:cubicBezTo>
                    <a:cubicBezTo>
                      <a:pt x="40" y="40"/>
                      <a:pt x="59" y="39"/>
                      <a:pt x="78" y="39"/>
                    </a:cubicBezTo>
                    <a:cubicBezTo>
                      <a:pt x="79" y="39"/>
                      <a:pt x="79" y="38"/>
                      <a:pt x="79" y="38"/>
                    </a:cubicBezTo>
                    <a:cubicBezTo>
                      <a:pt x="79" y="28"/>
                      <a:pt x="79" y="19"/>
                      <a:pt x="79" y="9"/>
                    </a:cubicBezTo>
                    <a:cubicBezTo>
                      <a:pt x="79" y="8"/>
                      <a:pt x="77" y="8"/>
                      <a:pt x="77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Freeform 203"/>
              <p:cNvSpPr>
                <a:spLocks/>
              </p:cNvSpPr>
              <p:nvPr/>
            </p:nvSpPr>
            <p:spPr bwMode="auto">
              <a:xfrm>
                <a:off x="3557588" y="1586139"/>
                <a:ext cx="100013" cy="19050"/>
              </a:xfrm>
              <a:custGeom>
                <a:avLst/>
                <a:gdLst>
                  <a:gd name="T0" fmla="*/ 24 w 26"/>
                  <a:gd name="T1" fmla="*/ 0 h 5"/>
                  <a:gd name="T2" fmla="*/ 2 w 26"/>
                  <a:gd name="T3" fmla="*/ 2 h 5"/>
                  <a:gd name="T4" fmla="*/ 2 w 26"/>
                  <a:gd name="T5" fmla="*/ 5 h 5"/>
                  <a:gd name="T6" fmla="*/ 24 w 26"/>
                  <a:gd name="T7" fmla="*/ 3 h 5"/>
                  <a:gd name="T8" fmla="*/ 24 w 2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">
                    <a:moveTo>
                      <a:pt x="24" y="0"/>
                    </a:moveTo>
                    <a:cubicBezTo>
                      <a:pt x="17" y="1"/>
                      <a:pt x="9" y="2"/>
                      <a:pt x="2" y="2"/>
                    </a:cubicBezTo>
                    <a:cubicBezTo>
                      <a:pt x="0" y="2"/>
                      <a:pt x="0" y="5"/>
                      <a:pt x="2" y="5"/>
                    </a:cubicBezTo>
                    <a:cubicBezTo>
                      <a:pt x="9" y="4"/>
                      <a:pt x="17" y="4"/>
                      <a:pt x="24" y="3"/>
                    </a:cubicBezTo>
                    <a:cubicBezTo>
                      <a:pt x="26" y="3"/>
                      <a:pt x="26" y="0"/>
                      <a:pt x="24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Freeform 228"/>
              <p:cNvSpPr>
                <a:spLocks/>
              </p:cNvSpPr>
              <p:nvPr/>
            </p:nvSpPr>
            <p:spPr bwMode="auto">
              <a:xfrm>
                <a:off x="3530600" y="1059089"/>
                <a:ext cx="238125" cy="519113"/>
              </a:xfrm>
              <a:custGeom>
                <a:avLst/>
                <a:gdLst>
                  <a:gd name="T0" fmla="*/ 0 w 62"/>
                  <a:gd name="T1" fmla="*/ 3 h 136"/>
                  <a:gd name="T2" fmla="*/ 4 w 62"/>
                  <a:gd name="T3" fmla="*/ 22 h 136"/>
                  <a:gd name="T4" fmla="*/ 12 w 62"/>
                  <a:gd name="T5" fmla="*/ 24 h 136"/>
                  <a:gd name="T6" fmla="*/ 43 w 62"/>
                  <a:gd name="T7" fmla="*/ 32 h 136"/>
                  <a:gd name="T8" fmla="*/ 46 w 62"/>
                  <a:gd name="T9" fmla="*/ 57 h 136"/>
                  <a:gd name="T10" fmla="*/ 35 w 62"/>
                  <a:gd name="T11" fmla="*/ 113 h 136"/>
                  <a:gd name="T12" fmla="*/ 34 w 62"/>
                  <a:gd name="T13" fmla="*/ 114 h 136"/>
                  <a:gd name="T14" fmla="*/ 40 w 62"/>
                  <a:gd name="T15" fmla="*/ 131 h 136"/>
                  <a:gd name="T16" fmla="*/ 49 w 62"/>
                  <a:gd name="T17" fmla="*/ 136 h 136"/>
                  <a:gd name="T18" fmla="*/ 61 w 62"/>
                  <a:gd name="T19" fmla="*/ 126 h 136"/>
                  <a:gd name="T20" fmla="*/ 60 w 62"/>
                  <a:gd name="T21" fmla="*/ 114 h 136"/>
                  <a:gd name="T22" fmla="*/ 61 w 62"/>
                  <a:gd name="T23" fmla="*/ 86 h 136"/>
                  <a:gd name="T24" fmla="*/ 61 w 62"/>
                  <a:gd name="T25" fmla="*/ 47 h 136"/>
                  <a:gd name="T26" fmla="*/ 58 w 62"/>
                  <a:gd name="T27" fmla="*/ 21 h 136"/>
                  <a:gd name="T28" fmla="*/ 1 w 62"/>
                  <a:gd name="T29" fmla="*/ 3 h 136"/>
                  <a:gd name="T30" fmla="*/ 1 w 62"/>
                  <a:gd name="T31" fmla="*/ 5 h 136"/>
                  <a:gd name="T32" fmla="*/ 58 w 62"/>
                  <a:gd name="T33" fmla="*/ 28 h 136"/>
                  <a:gd name="T34" fmla="*/ 59 w 62"/>
                  <a:gd name="T35" fmla="*/ 52 h 136"/>
                  <a:gd name="T36" fmla="*/ 59 w 62"/>
                  <a:gd name="T37" fmla="*/ 86 h 136"/>
                  <a:gd name="T38" fmla="*/ 59 w 62"/>
                  <a:gd name="T39" fmla="*/ 118 h 136"/>
                  <a:gd name="T40" fmla="*/ 47 w 62"/>
                  <a:gd name="T41" fmla="*/ 134 h 136"/>
                  <a:gd name="T42" fmla="*/ 41 w 62"/>
                  <a:gd name="T43" fmla="*/ 129 h 136"/>
                  <a:gd name="T44" fmla="*/ 36 w 62"/>
                  <a:gd name="T45" fmla="*/ 115 h 136"/>
                  <a:gd name="T46" fmla="*/ 37 w 62"/>
                  <a:gd name="T47" fmla="*/ 115 h 136"/>
                  <a:gd name="T48" fmla="*/ 40 w 62"/>
                  <a:gd name="T49" fmla="*/ 114 h 136"/>
                  <a:gd name="T50" fmla="*/ 47 w 62"/>
                  <a:gd name="T51" fmla="*/ 90 h 136"/>
                  <a:gd name="T52" fmla="*/ 48 w 62"/>
                  <a:gd name="T53" fmla="*/ 58 h 136"/>
                  <a:gd name="T54" fmla="*/ 40 w 62"/>
                  <a:gd name="T55" fmla="*/ 26 h 136"/>
                  <a:gd name="T56" fmla="*/ 20 w 62"/>
                  <a:gd name="T57" fmla="*/ 22 h 136"/>
                  <a:gd name="T58" fmla="*/ 5 w 62"/>
                  <a:gd name="T59" fmla="*/ 20 h 136"/>
                  <a:gd name="T60" fmla="*/ 2 w 62"/>
                  <a:gd name="T61" fmla="*/ 3 h 136"/>
                  <a:gd name="T62" fmla="*/ 0 w 62"/>
                  <a:gd name="T63" fmla="*/ 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2" h="136">
                    <a:moveTo>
                      <a:pt x="0" y="3"/>
                    </a:moveTo>
                    <a:cubicBezTo>
                      <a:pt x="0" y="10"/>
                      <a:pt x="1" y="16"/>
                      <a:pt x="4" y="22"/>
                    </a:cubicBezTo>
                    <a:cubicBezTo>
                      <a:pt x="5" y="25"/>
                      <a:pt x="11" y="24"/>
                      <a:pt x="12" y="24"/>
                    </a:cubicBezTo>
                    <a:cubicBezTo>
                      <a:pt x="23" y="23"/>
                      <a:pt x="37" y="21"/>
                      <a:pt x="43" y="32"/>
                    </a:cubicBezTo>
                    <a:cubicBezTo>
                      <a:pt x="47" y="39"/>
                      <a:pt x="46" y="49"/>
                      <a:pt x="46" y="57"/>
                    </a:cubicBezTo>
                    <a:cubicBezTo>
                      <a:pt x="46" y="65"/>
                      <a:pt x="48" y="117"/>
                      <a:pt x="35" y="113"/>
                    </a:cubicBezTo>
                    <a:cubicBezTo>
                      <a:pt x="35" y="113"/>
                      <a:pt x="34" y="114"/>
                      <a:pt x="34" y="114"/>
                    </a:cubicBezTo>
                    <a:cubicBezTo>
                      <a:pt x="36" y="120"/>
                      <a:pt x="38" y="126"/>
                      <a:pt x="40" y="131"/>
                    </a:cubicBezTo>
                    <a:cubicBezTo>
                      <a:pt x="42" y="136"/>
                      <a:pt x="44" y="136"/>
                      <a:pt x="49" y="136"/>
                    </a:cubicBezTo>
                    <a:cubicBezTo>
                      <a:pt x="55" y="135"/>
                      <a:pt x="59" y="132"/>
                      <a:pt x="61" y="126"/>
                    </a:cubicBezTo>
                    <a:cubicBezTo>
                      <a:pt x="62" y="122"/>
                      <a:pt x="61" y="118"/>
                      <a:pt x="60" y="114"/>
                    </a:cubicBezTo>
                    <a:cubicBezTo>
                      <a:pt x="60" y="104"/>
                      <a:pt x="61" y="95"/>
                      <a:pt x="61" y="86"/>
                    </a:cubicBezTo>
                    <a:cubicBezTo>
                      <a:pt x="61" y="73"/>
                      <a:pt x="61" y="60"/>
                      <a:pt x="61" y="47"/>
                    </a:cubicBezTo>
                    <a:cubicBezTo>
                      <a:pt x="61" y="39"/>
                      <a:pt x="61" y="29"/>
                      <a:pt x="58" y="21"/>
                    </a:cubicBezTo>
                    <a:cubicBezTo>
                      <a:pt x="48" y="0"/>
                      <a:pt x="20" y="5"/>
                      <a:pt x="1" y="3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2" y="7"/>
                      <a:pt x="51" y="2"/>
                      <a:pt x="58" y="28"/>
                    </a:cubicBezTo>
                    <a:cubicBezTo>
                      <a:pt x="60" y="36"/>
                      <a:pt x="59" y="44"/>
                      <a:pt x="59" y="52"/>
                    </a:cubicBezTo>
                    <a:cubicBezTo>
                      <a:pt x="59" y="63"/>
                      <a:pt x="59" y="75"/>
                      <a:pt x="59" y="86"/>
                    </a:cubicBezTo>
                    <a:cubicBezTo>
                      <a:pt x="59" y="97"/>
                      <a:pt x="58" y="108"/>
                      <a:pt x="59" y="118"/>
                    </a:cubicBezTo>
                    <a:cubicBezTo>
                      <a:pt x="60" y="127"/>
                      <a:pt x="56" y="133"/>
                      <a:pt x="47" y="134"/>
                    </a:cubicBezTo>
                    <a:cubicBezTo>
                      <a:pt x="42" y="135"/>
                      <a:pt x="42" y="133"/>
                      <a:pt x="41" y="129"/>
                    </a:cubicBezTo>
                    <a:cubicBezTo>
                      <a:pt x="40" y="124"/>
                      <a:pt x="38" y="120"/>
                      <a:pt x="36" y="115"/>
                    </a:cubicBezTo>
                    <a:cubicBezTo>
                      <a:pt x="36" y="114"/>
                      <a:pt x="35" y="116"/>
                      <a:pt x="37" y="115"/>
                    </a:cubicBezTo>
                    <a:cubicBezTo>
                      <a:pt x="38" y="115"/>
                      <a:pt x="39" y="115"/>
                      <a:pt x="40" y="114"/>
                    </a:cubicBezTo>
                    <a:cubicBezTo>
                      <a:pt x="46" y="109"/>
                      <a:pt x="46" y="98"/>
                      <a:pt x="47" y="90"/>
                    </a:cubicBezTo>
                    <a:cubicBezTo>
                      <a:pt x="48" y="80"/>
                      <a:pt x="48" y="69"/>
                      <a:pt x="48" y="58"/>
                    </a:cubicBezTo>
                    <a:cubicBezTo>
                      <a:pt x="48" y="48"/>
                      <a:pt x="49" y="34"/>
                      <a:pt x="40" y="26"/>
                    </a:cubicBezTo>
                    <a:cubicBezTo>
                      <a:pt x="35" y="21"/>
                      <a:pt x="26" y="22"/>
                      <a:pt x="20" y="22"/>
                    </a:cubicBezTo>
                    <a:cubicBezTo>
                      <a:pt x="17" y="22"/>
                      <a:pt x="6" y="24"/>
                      <a:pt x="5" y="20"/>
                    </a:cubicBezTo>
                    <a:cubicBezTo>
                      <a:pt x="3" y="15"/>
                      <a:pt x="2" y="9"/>
                      <a:pt x="2" y="3"/>
                    </a:cubicBezTo>
                    <a:cubicBezTo>
                      <a:pt x="1" y="2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Freeform 229"/>
              <p:cNvSpPr>
                <a:spLocks/>
              </p:cNvSpPr>
              <p:nvPr/>
            </p:nvSpPr>
            <p:spPr bwMode="auto">
              <a:xfrm>
                <a:off x="3414713" y="1159102"/>
                <a:ext cx="50800" cy="3175"/>
              </a:xfrm>
              <a:custGeom>
                <a:avLst/>
                <a:gdLst>
                  <a:gd name="T0" fmla="*/ 1 w 13"/>
                  <a:gd name="T1" fmla="*/ 1 h 1"/>
                  <a:gd name="T2" fmla="*/ 13 w 13"/>
                  <a:gd name="T3" fmla="*/ 0 h 1"/>
                  <a:gd name="T4" fmla="*/ 13 w 13"/>
                  <a:gd name="T5" fmla="*/ 0 h 1"/>
                  <a:gd name="T6" fmla="*/ 1 w 13"/>
                  <a:gd name="T7" fmla="*/ 1 h 1"/>
                  <a:gd name="T8" fmla="*/ 1 w 1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">
                    <a:moveTo>
                      <a:pt x="1" y="1"/>
                    </a:moveTo>
                    <a:cubicBezTo>
                      <a:pt x="5" y="1"/>
                      <a:pt x="9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0"/>
                      <a:pt x="5" y="0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Freeform 230"/>
              <p:cNvSpPr>
                <a:spLocks/>
              </p:cNvSpPr>
              <p:nvPr/>
            </p:nvSpPr>
            <p:spPr bwMode="auto">
              <a:xfrm>
                <a:off x="3417888" y="1178152"/>
                <a:ext cx="39688" cy="7938"/>
              </a:xfrm>
              <a:custGeom>
                <a:avLst/>
                <a:gdLst>
                  <a:gd name="T0" fmla="*/ 0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cubicBezTo>
                      <a:pt x="3" y="1"/>
                      <a:pt x="6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231"/>
              <p:cNvSpPr>
                <a:spLocks/>
              </p:cNvSpPr>
              <p:nvPr/>
            </p:nvSpPr>
            <p:spPr bwMode="auto">
              <a:xfrm>
                <a:off x="3414713" y="1192439"/>
                <a:ext cx="42863" cy="4763"/>
              </a:xfrm>
              <a:custGeom>
                <a:avLst/>
                <a:gdLst>
                  <a:gd name="T0" fmla="*/ 1 w 11"/>
                  <a:gd name="T1" fmla="*/ 1 h 1"/>
                  <a:gd name="T2" fmla="*/ 10 w 11"/>
                  <a:gd name="T3" fmla="*/ 1 h 1"/>
                  <a:gd name="T4" fmla="*/ 10 w 11"/>
                  <a:gd name="T5" fmla="*/ 0 h 1"/>
                  <a:gd name="T6" fmla="*/ 1 w 11"/>
                  <a:gd name="T7" fmla="*/ 1 h 1"/>
                  <a:gd name="T8" fmla="*/ 1 w 1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">
                    <a:moveTo>
                      <a:pt x="1" y="1"/>
                    </a:moveTo>
                    <a:cubicBezTo>
                      <a:pt x="4" y="1"/>
                      <a:pt x="7" y="1"/>
                      <a:pt x="10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7" y="1"/>
                      <a:pt x="4" y="0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Freeform 233"/>
              <p:cNvSpPr>
                <a:spLocks/>
              </p:cNvSpPr>
              <p:nvPr/>
            </p:nvSpPr>
            <p:spPr bwMode="auto">
              <a:xfrm>
                <a:off x="3414713" y="1227364"/>
                <a:ext cx="46038" cy="3175"/>
              </a:xfrm>
              <a:custGeom>
                <a:avLst/>
                <a:gdLst>
                  <a:gd name="T0" fmla="*/ 1 w 12"/>
                  <a:gd name="T1" fmla="*/ 1 h 1"/>
                  <a:gd name="T2" fmla="*/ 12 w 12"/>
                  <a:gd name="T3" fmla="*/ 0 h 1"/>
                  <a:gd name="T4" fmla="*/ 12 w 12"/>
                  <a:gd name="T5" fmla="*/ 0 h 1"/>
                  <a:gd name="T6" fmla="*/ 1 w 12"/>
                  <a:gd name="T7" fmla="*/ 0 h 1"/>
                  <a:gd name="T8" fmla="*/ 1 w 1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">
                    <a:moveTo>
                      <a:pt x="1" y="1"/>
                    </a:moveTo>
                    <a:cubicBezTo>
                      <a:pt x="5" y="1"/>
                      <a:pt x="8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0"/>
                      <a:pt x="4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234"/>
              <p:cNvSpPr>
                <a:spLocks/>
              </p:cNvSpPr>
              <p:nvPr/>
            </p:nvSpPr>
            <p:spPr bwMode="auto">
              <a:xfrm>
                <a:off x="3414713" y="1243239"/>
                <a:ext cx="57150" cy="11113"/>
              </a:xfrm>
              <a:custGeom>
                <a:avLst/>
                <a:gdLst>
                  <a:gd name="T0" fmla="*/ 1 w 15"/>
                  <a:gd name="T1" fmla="*/ 3 h 3"/>
                  <a:gd name="T2" fmla="*/ 15 w 15"/>
                  <a:gd name="T3" fmla="*/ 1 h 3"/>
                  <a:gd name="T4" fmla="*/ 15 w 15"/>
                  <a:gd name="T5" fmla="*/ 0 h 3"/>
                  <a:gd name="T6" fmla="*/ 1 w 15"/>
                  <a:gd name="T7" fmla="*/ 2 h 3"/>
                  <a:gd name="T8" fmla="*/ 1 w 1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1" y="3"/>
                    </a:moveTo>
                    <a:cubicBezTo>
                      <a:pt x="5" y="2"/>
                      <a:pt x="10" y="1"/>
                      <a:pt x="15" y="1"/>
                    </a:cubicBezTo>
                    <a:cubicBezTo>
                      <a:pt x="15" y="1"/>
                      <a:pt x="15" y="0"/>
                      <a:pt x="15" y="0"/>
                    </a:cubicBezTo>
                    <a:cubicBezTo>
                      <a:pt x="10" y="1"/>
                      <a:pt x="5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235"/>
              <p:cNvSpPr>
                <a:spLocks/>
              </p:cNvSpPr>
              <p:nvPr/>
            </p:nvSpPr>
            <p:spPr bwMode="auto">
              <a:xfrm>
                <a:off x="3422650" y="1265464"/>
                <a:ext cx="42863" cy="7938"/>
              </a:xfrm>
              <a:custGeom>
                <a:avLst/>
                <a:gdLst>
                  <a:gd name="T0" fmla="*/ 0 w 11"/>
                  <a:gd name="T1" fmla="*/ 2 h 2"/>
                  <a:gd name="T2" fmla="*/ 11 w 11"/>
                  <a:gd name="T3" fmla="*/ 0 h 2"/>
                  <a:gd name="T4" fmla="*/ 10 w 11"/>
                  <a:gd name="T5" fmla="*/ 0 h 2"/>
                  <a:gd name="T6" fmla="*/ 0 w 11"/>
                  <a:gd name="T7" fmla="*/ 1 h 2"/>
                  <a:gd name="T8" fmla="*/ 0 w 1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0" y="2"/>
                    </a:moveTo>
                    <a:cubicBezTo>
                      <a:pt x="3" y="2"/>
                      <a:pt x="7" y="2"/>
                      <a:pt x="11" y="0"/>
                    </a:cubicBezTo>
                    <a:cubicBezTo>
                      <a:pt x="11" y="0"/>
                      <a:pt x="11" y="0"/>
                      <a:pt x="10" y="0"/>
                    </a:cubicBezTo>
                    <a:cubicBezTo>
                      <a:pt x="7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236"/>
              <p:cNvSpPr>
                <a:spLocks/>
              </p:cNvSpPr>
              <p:nvPr/>
            </p:nvSpPr>
            <p:spPr bwMode="auto">
              <a:xfrm>
                <a:off x="3417888" y="1281339"/>
                <a:ext cx="47625" cy="6350"/>
              </a:xfrm>
              <a:custGeom>
                <a:avLst/>
                <a:gdLst>
                  <a:gd name="T0" fmla="*/ 1 w 12"/>
                  <a:gd name="T1" fmla="*/ 2 h 2"/>
                  <a:gd name="T2" fmla="*/ 12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2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237"/>
              <p:cNvSpPr>
                <a:spLocks/>
              </p:cNvSpPr>
              <p:nvPr/>
            </p:nvSpPr>
            <p:spPr bwMode="auto">
              <a:xfrm>
                <a:off x="3417888" y="1167039"/>
                <a:ext cx="34925" cy="6350"/>
              </a:xfrm>
              <a:custGeom>
                <a:avLst/>
                <a:gdLst>
                  <a:gd name="T0" fmla="*/ 0 w 9"/>
                  <a:gd name="T1" fmla="*/ 2 h 2"/>
                  <a:gd name="T2" fmla="*/ 8 w 9"/>
                  <a:gd name="T3" fmla="*/ 0 h 2"/>
                  <a:gd name="T4" fmla="*/ 8 w 9"/>
                  <a:gd name="T5" fmla="*/ 0 h 2"/>
                  <a:gd name="T6" fmla="*/ 0 w 9"/>
                  <a:gd name="T7" fmla="*/ 1 h 2"/>
                  <a:gd name="T8" fmla="*/ 0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cubicBezTo>
                      <a:pt x="3" y="1"/>
                      <a:pt x="6" y="1"/>
                      <a:pt x="8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238"/>
              <p:cNvSpPr>
                <a:spLocks/>
              </p:cNvSpPr>
              <p:nvPr/>
            </p:nvSpPr>
            <p:spPr bwMode="auto">
              <a:xfrm>
                <a:off x="3417888" y="1181327"/>
                <a:ext cx="34925" cy="7938"/>
              </a:xfrm>
              <a:custGeom>
                <a:avLst/>
                <a:gdLst>
                  <a:gd name="T0" fmla="*/ 0 w 9"/>
                  <a:gd name="T1" fmla="*/ 2 h 2"/>
                  <a:gd name="T2" fmla="*/ 9 w 9"/>
                  <a:gd name="T3" fmla="*/ 1 h 2"/>
                  <a:gd name="T4" fmla="*/ 9 w 9"/>
                  <a:gd name="T5" fmla="*/ 0 h 2"/>
                  <a:gd name="T6" fmla="*/ 0 w 9"/>
                  <a:gd name="T7" fmla="*/ 1 h 2"/>
                  <a:gd name="T8" fmla="*/ 0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cubicBezTo>
                      <a:pt x="3" y="2"/>
                      <a:pt x="6" y="1"/>
                      <a:pt x="9" y="1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Freeform 240"/>
              <p:cNvSpPr>
                <a:spLocks/>
              </p:cNvSpPr>
              <p:nvPr/>
            </p:nvSpPr>
            <p:spPr bwMode="auto">
              <a:xfrm>
                <a:off x="3417888" y="1200377"/>
                <a:ext cx="39688" cy="11113"/>
              </a:xfrm>
              <a:custGeom>
                <a:avLst/>
                <a:gdLst>
                  <a:gd name="T0" fmla="*/ 1 w 10"/>
                  <a:gd name="T1" fmla="*/ 2 h 3"/>
                  <a:gd name="T2" fmla="*/ 10 w 10"/>
                  <a:gd name="T3" fmla="*/ 0 h 3"/>
                  <a:gd name="T4" fmla="*/ 9 w 10"/>
                  <a:gd name="T5" fmla="*/ 0 h 3"/>
                  <a:gd name="T6" fmla="*/ 1 w 10"/>
                  <a:gd name="T7" fmla="*/ 2 h 3"/>
                  <a:gd name="T8" fmla="*/ 1 w 10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1" y="2"/>
                    </a:moveTo>
                    <a:cubicBezTo>
                      <a:pt x="4" y="2"/>
                      <a:pt x="7" y="1"/>
                      <a:pt x="10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6" y="0"/>
                      <a:pt x="4" y="1"/>
                      <a:pt x="1" y="2"/>
                    </a:cubicBezTo>
                    <a:cubicBezTo>
                      <a:pt x="0" y="2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241"/>
              <p:cNvSpPr>
                <a:spLocks/>
              </p:cNvSpPr>
              <p:nvPr/>
            </p:nvSpPr>
            <p:spPr bwMode="auto">
              <a:xfrm>
                <a:off x="3417888" y="1211489"/>
                <a:ext cx="39688" cy="7938"/>
              </a:xfrm>
              <a:custGeom>
                <a:avLst/>
                <a:gdLst>
                  <a:gd name="T0" fmla="*/ 0 w 10"/>
                  <a:gd name="T1" fmla="*/ 1 h 2"/>
                  <a:gd name="T2" fmla="*/ 4 w 10"/>
                  <a:gd name="T3" fmla="*/ 2 h 2"/>
                  <a:gd name="T4" fmla="*/ 10 w 10"/>
                  <a:gd name="T5" fmla="*/ 1 h 2"/>
                  <a:gd name="T6" fmla="*/ 10 w 10"/>
                  <a:gd name="T7" fmla="*/ 0 h 2"/>
                  <a:gd name="T8" fmla="*/ 5 w 10"/>
                  <a:gd name="T9" fmla="*/ 1 h 2"/>
                  <a:gd name="T10" fmla="*/ 1 w 10"/>
                  <a:gd name="T11" fmla="*/ 1 h 2"/>
                  <a:gd name="T12" fmla="*/ 0 w 10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0" y="1"/>
                    </a:moveTo>
                    <a:cubicBezTo>
                      <a:pt x="1" y="2"/>
                      <a:pt x="3" y="2"/>
                      <a:pt x="4" y="2"/>
                    </a:cubicBezTo>
                    <a:cubicBezTo>
                      <a:pt x="6" y="2"/>
                      <a:pt x="8" y="1"/>
                      <a:pt x="10" y="1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8" y="1"/>
                      <a:pt x="7" y="1"/>
                      <a:pt x="5" y="1"/>
                    </a:cubicBezTo>
                    <a:cubicBezTo>
                      <a:pt x="4" y="1"/>
                      <a:pt x="2" y="2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Freeform 242"/>
              <p:cNvSpPr>
                <a:spLocks/>
              </p:cNvSpPr>
              <p:nvPr/>
            </p:nvSpPr>
            <p:spPr bwMode="auto">
              <a:xfrm>
                <a:off x="3417888" y="1224189"/>
                <a:ext cx="42863" cy="3175"/>
              </a:xfrm>
              <a:custGeom>
                <a:avLst/>
                <a:gdLst>
                  <a:gd name="T0" fmla="*/ 1 w 11"/>
                  <a:gd name="T1" fmla="*/ 1 h 1"/>
                  <a:gd name="T2" fmla="*/ 11 w 11"/>
                  <a:gd name="T3" fmla="*/ 0 h 1"/>
                  <a:gd name="T4" fmla="*/ 11 w 11"/>
                  <a:gd name="T5" fmla="*/ 0 h 1"/>
                  <a:gd name="T6" fmla="*/ 1 w 11"/>
                  <a:gd name="T7" fmla="*/ 1 h 1"/>
                  <a:gd name="T8" fmla="*/ 1 w 1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">
                    <a:moveTo>
                      <a:pt x="1" y="1"/>
                    </a:moveTo>
                    <a:cubicBezTo>
                      <a:pt x="4" y="1"/>
                      <a:pt x="7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0"/>
                      <a:pt x="4" y="0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Freeform 243"/>
              <p:cNvSpPr>
                <a:spLocks/>
              </p:cNvSpPr>
              <p:nvPr/>
            </p:nvSpPr>
            <p:spPr bwMode="auto">
              <a:xfrm>
                <a:off x="3422650" y="1235302"/>
                <a:ext cx="38100" cy="7938"/>
              </a:xfrm>
              <a:custGeom>
                <a:avLst/>
                <a:gdLst>
                  <a:gd name="T0" fmla="*/ 1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1 w 10"/>
                  <a:gd name="T7" fmla="*/ 1 h 2"/>
                  <a:gd name="T8" fmla="*/ 1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1" y="2"/>
                    </a:moveTo>
                    <a:cubicBezTo>
                      <a:pt x="4" y="1"/>
                      <a:pt x="6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0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Freeform 244"/>
              <p:cNvSpPr>
                <a:spLocks/>
              </p:cNvSpPr>
              <p:nvPr/>
            </p:nvSpPr>
            <p:spPr bwMode="auto">
              <a:xfrm>
                <a:off x="3417888" y="1249589"/>
                <a:ext cx="34925" cy="7938"/>
              </a:xfrm>
              <a:custGeom>
                <a:avLst/>
                <a:gdLst>
                  <a:gd name="T0" fmla="*/ 1 w 9"/>
                  <a:gd name="T1" fmla="*/ 2 h 2"/>
                  <a:gd name="T2" fmla="*/ 9 w 9"/>
                  <a:gd name="T3" fmla="*/ 1 h 2"/>
                  <a:gd name="T4" fmla="*/ 9 w 9"/>
                  <a:gd name="T5" fmla="*/ 0 h 2"/>
                  <a:gd name="T6" fmla="*/ 1 w 9"/>
                  <a:gd name="T7" fmla="*/ 2 h 2"/>
                  <a:gd name="T8" fmla="*/ 1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1" y="2"/>
                    </a:moveTo>
                    <a:cubicBezTo>
                      <a:pt x="4" y="1"/>
                      <a:pt x="6" y="1"/>
                      <a:pt x="9" y="1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6" y="0"/>
                      <a:pt x="4" y="1"/>
                      <a:pt x="1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Freeform 245"/>
              <p:cNvSpPr>
                <a:spLocks/>
              </p:cNvSpPr>
              <p:nvPr/>
            </p:nvSpPr>
            <p:spPr bwMode="auto">
              <a:xfrm>
                <a:off x="3422650" y="1257527"/>
                <a:ext cx="38100" cy="7938"/>
              </a:xfrm>
              <a:custGeom>
                <a:avLst/>
                <a:gdLst>
                  <a:gd name="T0" fmla="*/ 0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cubicBezTo>
                      <a:pt x="3" y="1"/>
                      <a:pt x="7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246"/>
              <p:cNvSpPr>
                <a:spLocks/>
              </p:cNvSpPr>
              <p:nvPr/>
            </p:nvSpPr>
            <p:spPr bwMode="auto">
              <a:xfrm>
                <a:off x="3422650" y="1276577"/>
                <a:ext cx="38100" cy="7938"/>
              </a:xfrm>
              <a:custGeom>
                <a:avLst/>
                <a:gdLst>
                  <a:gd name="T0" fmla="*/ 0 w 10"/>
                  <a:gd name="T1" fmla="*/ 1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1"/>
                    </a:moveTo>
                    <a:cubicBezTo>
                      <a:pt x="3" y="2"/>
                      <a:pt x="6" y="1"/>
                      <a:pt x="9" y="1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Freeform 247"/>
              <p:cNvSpPr>
                <a:spLocks/>
              </p:cNvSpPr>
              <p:nvPr/>
            </p:nvSpPr>
            <p:spPr bwMode="auto">
              <a:xfrm>
                <a:off x="3422650" y="1292452"/>
                <a:ext cx="38100" cy="3175"/>
              </a:xfrm>
              <a:custGeom>
                <a:avLst/>
                <a:gdLst>
                  <a:gd name="T0" fmla="*/ 1 w 10"/>
                  <a:gd name="T1" fmla="*/ 1 h 1"/>
                  <a:gd name="T2" fmla="*/ 10 w 10"/>
                  <a:gd name="T3" fmla="*/ 0 h 1"/>
                  <a:gd name="T4" fmla="*/ 10 w 10"/>
                  <a:gd name="T5" fmla="*/ 0 h 1"/>
                  <a:gd name="T6" fmla="*/ 1 w 10"/>
                  <a:gd name="T7" fmla="*/ 0 h 1"/>
                  <a:gd name="T8" fmla="*/ 1 w 10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">
                    <a:moveTo>
                      <a:pt x="1" y="1"/>
                    </a:moveTo>
                    <a:cubicBezTo>
                      <a:pt x="4" y="1"/>
                      <a:pt x="7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4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248"/>
              <p:cNvSpPr>
                <a:spLocks/>
              </p:cNvSpPr>
              <p:nvPr/>
            </p:nvSpPr>
            <p:spPr bwMode="auto">
              <a:xfrm>
                <a:off x="3349625" y="1505177"/>
                <a:ext cx="3175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1 w 1"/>
                  <a:gd name="T7" fmla="*/ 1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249"/>
              <p:cNvSpPr>
                <a:spLocks/>
              </p:cNvSpPr>
              <p:nvPr/>
            </p:nvSpPr>
            <p:spPr bwMode="auto">
              <a:xfrm>
                <a:off x="3352800" y="1505177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2 h 3"/>
                  <a:gd name="T4" fmla="*/ 1 w 1"/>
                  <a:gd name="T5" fmla="*/ 2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250"/>
              <p:cNvSpPr>
                <a:spLocks/>
              </p:cNvSpPr>
              <p:nvPr/>
            </p:nvSpPr>
            <p:spPr bwMode="auto">
              <a:xfrm>
                <a:off x="3360738" y="1502002"/>
                <a:ext cx="3175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3 h 4"/>
                  <a:gd name="T4" fmla="*/ 0 w 1"/>
                  <a:gd name="T5" fmla="*/ 3 h 4"/>
                  <a:gd name="T6" fmla="*/ 0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1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Freeform 251"/>
              <p:cNvSpPr>
                <a:spLocks/>
              </p:cNvSpPr>
              <p:nvPr/>
            </p:nvSpPr>
            <p:spPr bwMode="auto">
              <a:xfrm>
                <a:off x="3363913" y="1502002"/>
                <a:ext cx="4763" cy="14288"/>
              </a:xfrm>
              <a:custGeom>
                <a:avLst/>
                <a:gdLst>
                  <a:gd name="T0" fmla="*/ 1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Freeform 252"/>
              <p:cNvSpPr>
                <a:spLocks/>
              </p:cNvSpPr>
              <p:nvPr/>
            </p:nvSpPr>
            <p:spPr bwMode="auto">
              <a:xfrm>
                <a:off x="3371850" y="1502002"/>
                <a:ext cx="4763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253"/>
              <p:cNvSpPr>
                <a:spLocks/>
              </p:cNvSpPr>
              <p:nvPr/>
            </p:nvSpPr>
            <p:spPr bwMode="auto">
              <a:xfrm>
                <a:off x="3376613" y="1505177"/>
                <a:ext cx="3175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Freeform 254"/>
              <p:cNvSpPr>
                <a:spLocks/>
              </p:cNvSpPr>
              <p:nvPr/>
            </p:nvSpPr>
            <p:spPr bwMode="auto">
              <a:xfrm>
                <a:off x="3379788" y="1505177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Freeform 255"/>
              <p:cNvSpPr>
                <a:spLocks/>
              </p:cNvSpPr>
              <p:nvPr/>
            </p:nvSpPr>
            <p:spPr bwMode="auto">
              <a:xfrm>
                <a:off x="3384550" y="1505177"/>
                <a:ext cx="6350" cy="15875"/>
              </a:xfrm>
              <a:custGeom>
                <a:avLst/>
                <a:gdLst>
                  <a:gd name="T0" fmla="*/ 1 w 2"/>
                  <a:gd name="T1" fmla="*/ 1 h 4"/>
                  <a:gd name="T2" fmla="*/ 0 w 2"/>
                  <a:gd name="T3" fmla="*/ 3 h 4"/>
                  <a:gd name="T4" fmla="*/ 1 w 2"/>
                  <a:gd name="T5" fmla="*/ 3 h 4"/>
                  <a:gd name="T6" fmla="*/ 1 w 2"/>
                  <a:gd name="T7" fmla="*/ 0 h 4"/>
                  <a:gd name="T8" fmla="*/ 1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1"/>
                    </a:moveTo>
                    <a:cubicBezTo>
                      <a:pt x="1" y="1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3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Freeform 256"/>
              <p:cNvSpPr>
                <a:spLocks/>
              </p:cNvSpPr>
              <p:nvPr/>
            </p:nvSpPr>
            <p:spPr bwMode="auto">
              <a:xfrm>
                <a:off x="3387725" y="1505177"/>
                <a:ext cx="3175" cy="15875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3 h 4"/>
                  <a:gd name="T6" fmla="*/ 1 w 1"/>
                  <a:gd name="T7" fmla="*/ 0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Freeform 257"/>
              <p:cNvSpPr>
                <a:spLocks/>
              </p:cNvSpPr>
              <p:nvPr/>
            </p:nvSpPr>
            <p:spPr bwMode="auto">
              <a:xfrm>
                <a:off x="3395663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Freeform 258"/>
              <p:cNvSpPr>
                <a:spLocks/>
              </p:cNvSpPr>
              <p:nvPr/>
            </p:nvSpPr>
            <p:spPr bwMode="auto">
              <a:xfrm>
                <a:off x="3403600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259"/>
              <p:cNvSpPr>
                <a:spLocks/>
              </p:cNvSpPr>
              <p:nvPr/>
            </p:nvSpPr>
            <p:spPr bwMode="auto">
              <a:xfrm>
                <a:off x="3411538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260"/>
              <p:cNvSpPr>
                <a:spLocks/>
              </p:cNvSpPr>
              <p:nvPr/>
            </p:nvSpPr>
            <p:spPr bwMode="auto">
              <a:xfrm>
                <a:off x="3417888" y="1505177"/>
                <a:ext cx="0" cy="15875"/>
              </a:xfrm>
              <a:custGeom>
                <a:avLst/>
                <a:gdLst>
                  <a:gd name="T0" fmla="*/ 0 h 4"/>
                  <a:gd name="T1" fmla="*/ 3 h 4"/>
                  <a:gd name="T2" fmla="*/ 3 h 4"/>
                  <a:gd name="T3" fmla="*/ 0 h 4"/>
                  <a:gd name="T4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Freeform 261"/>
              <p:cNvSpPr>
                <a:spLocks/>
              </p:cNvSpPr>
              <p:nvPr/>
            </p:nvSpPr>
            <p:spPr bwMode="auto">
              <a:xfrm>
                <a:off x="3422650" y="1505177"/>
                <a:ext cx="3175" cy="15875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Freeform 262"/>
              <p:cNvSpPr>
                <a:spLocks/>
              </p:cNvSpPr>
              <p:nvPr/>
            </p:nvSpPr>
            <p:spPr bwMode="auto">
              <a:xfrm>
                <a:off x="3430588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Freeform 263"/>
              <p:cNvSpPr>
                <a:spLocks/>
              </p:cNvSpPr>
              <p:nvPr/>
            </p:nvSpPr>
            <p:spPr bwMode="auto">
              <a:xfrm>
                <a:off x="3438525" y="1505177"/>
                <a:ext cx="3175" cy="15875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264"/>
              <p:cNvSpPr>
                <a:spLocks/>
              </p:cNvSpPr>
              <p:nvPr/>
            </p:nvSpPr>
            <p:spPr bwMode="auto">
              <a:xfrm>
                <a:off x="3441700" y="1502002"/>
                <a:ext cx="3175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4 h 5"/>
                  <a:gd name="T4" fmla="*/ 1 w 1"/>
                  <a:gd name="T5" fmla="*/ 4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1" y="5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265"/>
              <p:cNvSpPr>
                <a:spLocks/>
              </p:cNvSpPr>
              <p:nvPr/>
            </p:nvSpPr>
            <p:spPr bwMode="auto">
              <a:xfrm>
                <a:off x="3444875" y="1505177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Freeform 266"/>
              <p:cNvSpPr>
                <a:spLocks/>
              </p:cNvSpPr>
              <p:nvPr/>
            </p:nvSpPr>
            <p:spPr bwMode="auto">
              <a:xfrm>
                <a:off x="3452813" y="1502002"/>
                <a:ext cx="4763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267"/>
              <p:cNvSpPr>
                <a:spLocks/>
              </p:cNvSpPr>
              <p:nvPr/>
            </p:nvSpPr>
            <p:spPr bwMode="auto">
              <a:xfrm>
                <a:off x="3460750" y="1505177"/>
                <a:ext cx="4763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1 w 1"/>
                  <a:gd name="T5" fmla="*/ 3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268"/>
              <p:cNvSpPr>
                <a:spLocks/>
              </p:cNvSpPr>
              <p:nvPr/>
            </p:nvSpPr>
            <p:spPr bwMode="auto">
              <a:xfrm>
                <a:off x="3468688" y="1502002"/>
                <a:ext cx="3175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269"/>
              <p:cNvSpPr>
                <a:spLocks/>
              </p:cNvSpPr>
              <p:nvPr/>
            </p:nvSpPr>
            <p:spPr bwMode="auto">
              <a:xfrm>
                <a:off x="3476625" y="1502002"/>
                <a:ext cx="3175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4 h 5"/>
                  <a:gd name="T4" fmla="*/ 0 w 1"/>
                  <a:gd name="T5" fmla="*/ 4 h 5"/>
                  <a:gd name="T6" fmla="*/ 0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Freeform 270"/>
              <p:cNvSpPr>
                <a:spLocks/>
              </p:cNvSpPr>
              <p:nvPr/>
            </p:nvSpPr>
            <p:spPr bwMode="auto">
              <a:xfrm>
                <a:off x="3484563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0 w 1"/>
                  <a:gd name="T5" fmla="*/ 3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Freeform 271"/>
              <p:cNvSpPr>
                <a:spLocks/>
              </p:cNvSpPr>
              <p:nvPr/>
            </p:nvSpPr>
            <p:spPr bwMode="auto">
              <a:xfrm>
                <a:off x="3487738" y="1502002"/>
                <a:ext cx="7938" cy="19050"/>
              </a:xfrm>
              <a:custGeom>
                <a:avLst/>
                <a:gdLst>
                  <a:gd name="T0" fmla="*/ 1 w 2"/>
                  <a:gd name="T1" fmla="*/ 1 h 5"/>
                  <a:gd name="T2" fmla="*/ 1 w 2"/>
                  <a:gd name="T3" fmla="*/ 4 h 5"/>
                  <a:gd name="T4" fmla="*/ 2 w 2"/>
                  <a:gd name="T5" fmla="*/ 4 h 5"/>
                  <a:gd name="T6" fmla="*/ 1 w 2"/>
                  <a:gd name="T7" fmla="*/ 1 h 5"/>
                  <a:gd name="T8" fmla="*/ 1 w 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Freeform 272"/>
              <p:cNvSpPr>
                <a:spLocks/>
              </p:cNvSpPr>
              <p:nvPr/>
            </p:nvSpPr>
            <p:spPr bwMode="auto">
              <a:xfrm>
                <a:off x="3498850" y="1502002"/>
                <a:ext cx="0" cy="19050"/>
              </a:xfrm>
              <a:custGeom>
                <a:avLst/>
                <a:gdLst>
                  <a:gd name="T0" fmla="*/ 1 h 5"/>
                  <a:gd name="T1" fmla="*/ 4 h 5"/>
                  <a:gd name="T2" fmla="*/ 4 h 5"/>
                  <a:gd name="T3" fmla="*/ 1 h 5"/>
                  <a:gd name="T4" fmla="*/ 1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273"/>
              <p:cNvSpPr>
                <a:spLocks/>
              </p:cNvSpPr>
              <p:nvPr/>
            </p:nvSpPr>
            <p:spPr bwMode="auto">
              <a:xfrm>
                <a:off x="3506788" y="1502002"/>
                <a:ext cx="0" cy="19050"/>
              </a:xfrm>
              <a:custGeom>
                <a:avLst/>
                <a:gdLst>
                  <a:gd name="T0" fmla="*/ 1 h 5"/>
                  <a:gd name="T1" fmla="*/ 4 h 5"/>
                  <a:gd name="T2" fmla="*/ 4 h 5"/>
                  <a:gd name="T3" fmla="*/ 1 h 5"/>
                  <a:gd name="T4" fmla="*/ 1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Freeform 274"/>
              <p:cNvSpPr>
                <a:spLocks/>
              </p:cNvSpPr>
              <p:nvPr/>
            </p:nvSpPr>
            <p:spPr bwMode="auto">
              <a:xfrm>
                <a:off x="3511550" y="1502002"/>
                <a:ext cx="3175" cy="14288"/>
              </a:xfrm>
              <a:custGeom>
                <a:avLst/>
                <a:gdLst>
                  <a:gd name="T0" fmla="*/ 1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Freeform 275"/>
              <p:cNvSpPr>
                <a:spLocks/>
              </p:cNvSpPr>
              <p:nvPr/>
            </p:nvSpPr>
            <p:spPr bwMode="auto">
              <a:xfrm>
                <a:off x="3519488" y="1497239"/>
                <a:ext cx="3175" cy="19050"/>
              </a:xfrm>
              <a:custGeom>
                <a:avLst/>
                <a:gdLst>
                  <a:gd name="T0" fmla="*/ 1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1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1"/>
                    </a:moveTo>
                    <a:cubicBezTo>
                      <a:pt x="1" y="2"/>
                      <a:pt x="1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Freeform 276"/>
              <p:cNvSpPr>
                <a:spLocks/>
              </p:cNvSpPr>
              <p:nvPr/>
            </p:nvSpPr>
            <p:spPr bwMode="auto">
              <a:xfrm>
                <a:off x="3525838" y="1497239"/>
                <a:ext cx="4763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Freeform 277"/>
              <p:cNvSpPr>
                <a:spLocks/>
              </p:cNvSpPr>
              <p:nvPr/>
            </p:nvSpPr>
            <p:spPr bwMode="auto">
              <a:xfrm>
                <a:off x="3533775" y="1497239"/>
                <a:ext cx="4763" cy="190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0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278"/>
              <p:cNvSpPr>
                <a:spLocks/>
              </p:cNvSpPr>
              <p:nvPr/>
            </p:nvSpPr>
            <p:spPr bwMode="auto">
              <a:xfrm>
                <a:off x="3546475" y="1497239"/>
                <a:ext cx="3175" cy="190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Freeform 279"/>
              <p:cNvSpPr>
                <a:spLocks/>
              </p:cNvSpPr>
              <p:nvPr/>
            </p:nvSpPr>
            <p:spPr bwMode="auto">
              <a:xfrm>
                <a:off x="3557588" y="1497239"/>
                <a:ext cx="0" cy="19050"/>
              </a:xfrm>
              <a:custGeom>
                <a:avLst/>
                <a:gdLst>
                  <a:gd name="T0" fmla="*/ 0 h 5"/>
                  <a:gd name="T1" fmla="*/ 5 h 5"/>
                  <a:gd name="T2" fmla="*/ 5 h 5"/>
                  <a:gd name="T3" fmla="*/ 0 h 5"/>
                  <a:gd name="T4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Freeform 280"/>
              <p:cNvSpPr>
                <a:spLocks/>
              </p:cNvSpPr>
              <p:nvPr/>
            </p:nvSpPr>
            <p:spPr bwMode="auto">
              <a:xfrm>
                <a:off x="3560763" y="1497239"/>
                <a:ext cx="7938" cy="19050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5 h 5"/>
                  <a:gd name="T4" fmla="*/ 1 w 2"/>
                  <a:gd name="T5" fmla="*/ 5 h 5"/>
                  <a:gd name="T6" fmla="*/ 2 w 2"/>
                  <a:gd name="T7" fmla="*/ 1 h 5"/>
                  <a:gd name="T8" fmla="*/ 1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1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Freeform 281"/>
              <p:cNvSpPr>
                <a:spLocks/>
              </p:cNvSpPr>
              <p:nvPr/>
            </p:nvSpPr>
            <p:spPr bwMode="auto">
              <a:xfrm>
                <a:off x="3573463" y="1494064"/>
                <a:ext cx="6350" cy="22225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5 h 6"/>
                  <a:gd name="T4" fmla="*/ 1 w 2"/>
                  <a:gd name="T5" fmla="*/ 5 h 6"/>
                  <a:gd name="T6" fmla="*/ 2 w 2"/>
                  <a:gd name="T7" fmla="*/ 1 h 6"/>
                  <a:gd name="T8" fmla="*/ 1 w 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cubicBezTo>
                      <a:pt x="1" y="2"/>
                      <a:pt x="0" y="4"/>
                      <a:pt x="0" y="5"/>
                    </a:cubicBezTo>
                    <a:cubicBezTo>
                      <a:pt x="0" y="6"/>
                      <a:pt x="0" y="6"/>
                      <a:pt x="1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Freeform 282"/>
              <p:cNvSpPr>
                <a:spLocks/>
              </p:cNvSpPr>
              <p:nvPr/>
            </p:nvSpPr>
            <p:spPr bwMode="auto">
              <a:xfrm>
                <a:off x="3576638" y="1497239"/>
                <a:ext cx="7938" cy="19050"/>
              </a:xfrm>
              <a:custGeom>
                <a:avLst/>
                <a:gdLst>
                  <a:gd name="T0" fmla="*/ 2 w 2"/>
                  <a:gd name="T1" fmla="*/ 1 h 5"/>
                  <a:gd name="T2" fmla="*/ 2 w 2"/>
                  <a:gd name="T3" fmla="*/ 0 h 5"/>
                  <a:gd name="T4" fmla="*/ 2 w 2"/>
                  <a:gd name="T5" fmla="*/ 0 h 5"/>
                  <a:gd name="T6" fmla="*/ 1 w 2"/>
                  <a:gd name="T7" fmla="*/ 5 h 5"/>
                  <a:gd name="T8" fmla="*/ 1 w 2"/>
                  <a:gd name="T9" fmla="*/ 5 h 5"/>
                  <a:gd name="T10" fmla="*/ 2 w 2"/>
                  <a:gd name="T11" fmla="*/ 0 h 5"/>
                  <a:gd name="T12" fmla="*/ 2 w 2"/>
                  <a:gd name="T13" fmla="*/ 0 h 5"/>
                  <a:gd name="T14" fmla="*/ 1 w 2"/>
                  <a:gd name="T15" fmla="*/ 0 h 5"/>
                  <a:gd name="T16" fmla="*/ 2 w 2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2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283"/>
              <p:cNvSpPr>
                <a:spLocks/>
              </p:cNvSpPr>
              <p:nvPr/>
            </p:nvSpPr>
            <p:spPr bwMode="auto">
              <a:xfrm>
                <a:off x="3587750" y="1497239"/>
                <a:ext cx="4763" cy="190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0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284"/>
              <p:cNvSpPr>
                <a:spLocks/>
              </p:cNvSpPr>
              <p:nvPr/>
            </p:nvSpPr>
            <p:spPr bwMode="auto">
              <a:xfrm>
                <a:off x="3595688" y="1497239"/>
                <a:ext cx="7938" cy="1587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1 w 2"/>
                  <a:gd name="T5" fmla="*/ 4 h 4"/>
                  <a:gd name="T6" fmla="*/ 2 w 2"/>
                  <a:gd name="T7" fmla="*/ 0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285"/>
              <p:cNvSpPr>
                <a:spLocks/>
              </p:cNvSpPr>
              <p:nvPr/>
            </p:nvSpPr>
            <p:spPr bwMode="auto">
              <a:xfrm>
                <a:off x="3627438" y="1494064"/>
                <a:ext cx="6350" cy="19050"/>
              </a:xfrm>
              <a:custGeom>
                <a:avLst/>
                <a:gdLst>
                  <a:gd name="T0" fmla="*/ 2 w 2"/>
                  <a:gd name="T1" fmla="*/ 1 h 5"/>
                  <a:gd name="T2" fmla="*/ 0 w 2"/>
                  <a:gd name="T3" fmla="*/ 5 h 5"/>
                  <a:gd name="T4" fmla="*/ 0 w 2"/>
                  <a:gd name="T5" fmla="*/ 5 h 5"/>
                  <a:gd name="T6" fmla="*/ 2 w 2"/>
                  <a:gd name="T7" fmla="*/ 1 h 5"/>
                  <a:gd name="T8" fmla="*/ 2 w 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cubicBezTo>
                      <a:pt x="1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1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286"/>
              <p:cNvSpPr>
                <a:spLocks/>
              </p:cNvSpPr>
              <p:nvPr/>
            </p:nvSpPr>
            <p:spPr bwMode="auto">
              <a:xfrm>
                <a:off x="3633788" y="1497239"/>
                <a:ext cx="7938" cy="1587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0 w 2"/>
                  <a:gd name="T5" fmla="*/ 4 h 4"/>
                  <a:gd name="T6" fmla="*/ 2 w 2"/>
                  <a:gd name="T7" fmla="*/ 1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Freeform 287"/>
              <p:cNvSpPr>
                <a:spLocks/>
              </p:cNvSpPr>
              <p:nvPr/>
            </p:nvSpPr>
            <p:spPr bwMode="auto">
              <a:xfrm>
                <a:off x="3638550" y="1494064"/>
                <a:ext cx="11113" cy="19050"/>
              </a:xfrm>
              <a:custGeom>
                <a:avLst/>
                <a:gdLst>
                  <a:gd name="T0" fmla="*/ 3 w 3"/>
                  <a:gd name="T1" fmla="*/ 1 h 5"/>
                  <a:gd name="T2" fmla="*/ 0 w 3"/>
                  <a:gd name="T3" fmla="*/ 4 h 5"/>
                  <a:gd name="T4" fmla="*/ 0 w 3"/>
                  <a:gd name="T5" fmla="*/ 5 h 5"/>
                  <a:gd name="T6" fmla="*/ 3 w 3"/>
                  <a:gd name="T7" fmla="*/ 1 h 5"/>
                  <a:gd name="T8" fmla="*/ 3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2"/>
                      <a:pt x="1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1" y="3"/>
                      <a:pt x="2" y="2"/>
                      <a:pt x="3" y="1"/>
                    </a:cubicBezTo>
                    <a:cubicBezTo>
                      <a:pt x="3" y="1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288"/>
              <p:cNvSpPr>
                <a:spLocks/>
              </p:cNvSpPr>
              <p:nvPr/>
            </p:nvSpPr>
            <p:spPr bwMode="auto">
              <a:xfrm>
                <a:off x="3606800" y="1494064"/>
                <a:ext cx="7938" cy="19050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5 h 5"/>
                  <a:gd name="T4" fmla="*/ 1 w 2"/>
                  <a:gd name="T5" fmla="*/ 5 h 5"/>
                  <a:gd name="T6" fmla="*/ 2 w 2"/>
                  <a:gd name="T7" fmla="*/ 1 h 5"/>
                  <a:gd name="T8" fmla="*/ 1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289"/>
              <p:cNvSpPr>
                <a:spLocks/>
              </p:cNvSpPr>
              <p:nvPr/>
            </p:nvSpPr>
            <p:spPr bwMode="auto">
              <a:xfrm>
                <a:off x="3614738" y="1494064"/>
                <a:ext cx="12700" cy="15875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4 h 4"/>
                  <a:gd name="T4" fmla="*/ 1 w 3"/>
                  <a:gd name="T5" fmla="*/ 4 h 4"/>
                  <a:gd name="T6" fmla="*/ 2 w 3"/>
                  <a:gd name="T7" fmla="*/ 1 h 4"/>
                  <a:gd name="T8" fmla="*/ 2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1" y="2"/>
                      <a:pt x="1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2" y="2"/>
                      <a:pt x="2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0" name="组合 129"/>
            <p:cNvGrpSpPr/>
            <p:nvPr/>
          </p:nvGrpSpPr>
          <p:grpSpPr>
            <a:xfrm>
              <a:off x="7262212" y="3084511"/>
              <a:ext cx="484188" cy="688975"/>
              <a:chOff x="5859463" y="3086100"/>
              <a:chExt cx="484188" cy="688975"/>
            </a:xfrm>
            <a:solidFill>
              <a:schemeClr val="bg1"/>
            </a:solidFill>
          </p:grpSpPr>
          <p:sp>
            <p:nvSpPr>
              <p:cNvPr id="131" name="Freeform 293"/>
              <p:cNvSpPr>
                <a:spLocks/>
              </p:cNvSpPr>
              <p:nvPr/>
            </p:nvSpPr>
            <p:spPr bwMode="auto">
              <a:xfrm>
                <a:off x="6129338" y="3108325"/>
                <a:ext cx="22225" cy="7938"/>
              </a:xfrm>
              <a:custGeom>
                <a:avLst/>
                <a:gdLst>
                  <a:gd name="T0" fmla="*/ 0 w 6"/>
                  <a:gd name="T1" fmla="*/ 2 h 2"/>
                  <a:gd name="T2" fmla="*/ 5 w 6"/>
                  <a:gd name="T3" fmla="*/ 1 h 2"/>
                  <a:gd name="T4" fmla="*/ 5 w 6"/>
                  <a:gd name="T5" fmla="*/ 0 h 2"/>
                  <a:gd name="T6" fmla="*/ 0 w 6"/>
                  <a:gd name="T7" fmla="*/ 1 h 2"/>
                  <a:gd name="T8" fmla="*/ 0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2" y="2"/>
                      <a:pt x="4" y="2"/>
                      <a:pt x="5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Freeform 294"/>
              <p:cNvSpPr>
                <a:spLocks/>
              </p:cNvSpPr>
              <p:nvPr/>
            </p:nvSpPr>
            <p:spPr bwMode="auto">
              <a:xfrm>
                <a:off x="6129338" y="3116263"/>
                <a:ext cx="19050" cy="4763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1 h 1"/>
                  <a:gd name="T4" fmla="*/ 5 w 5"/>
                  <a:gd name="T5" fmla="*/ 0 h 1"/>
                  <a:gd name="T6" fmla="*/ 0 w 5"/>
                  <a:gd name="T7" fmla="*/ 0 h 1"/>
                  <a:gd name="T8" fmla="*/ 0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2" y="1"/>
                      <a:pt x="3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295"/>
              <p:cNvSpPr>
                <a:spLocks/>
              </p:cNvSpPr>
              <p:nvPr/>
            </p:nvSpPr>
            <p:spPr bwMode="auto">
              <a:xfrm>
                <a:off x="6129338" y="3121025"/>
                <a:ext cx="22225" cy="6350"/>
              </a:xfrm>
              <a:custGeom>
                <a:avLst/>
                <a:gdLst>
                  <a:gd name="T0" fmla="*/ 1 w 6"/>
                  <a:gd name="T1" fmla="*/ 2 h 2"/>
                  <a:gd name="T2" fmla="*/ 5 w 6"/>
                  <a:gd name="T3" fmla="*/ 1 h 2"/>
                  <a:gd name="T4" fmla="*/ 5 w 6"/>
                  <a:gd name="T5" fmla="*/ 0 h 2"/>
                  <a:gd name="T6" fmla="*/ 1 w 6"/>
                  <a:gd name="T7" fmla="*/ 1 h 2"/>
                  <a:gd name="T8" fmla="*/ 1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2"/>
                    </a:moveTo>
                    <a:cubicBezTo>
                      <a:pt x="2" y="2"/>
                      <a:pt x="4" y="2"/>
                      <a:pt x="5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296"/>
              <p:cNvSpPr>
                <a:spLocks/>
              </p:cNvSpPr>
              <p:nvPr/>
            </p:nvSpPr>
            <p:spPr bwMode="auto">
              <a:xfrm>
                <a:off x="6129338" y="3127375"/>
                <a:ext cx="19050" cy="7938"/>
              </a:xfrm>
              <a:custGeom>
                <a:avLst/>
                <a:gdLst>
                  <a:gd name="T0" fmla="*/ 1 w 5"/>
                  <a:gd name="T1" fmla="*/ 1 h 2"/>
                  <a:gd name="T2" fmla="*/ 5 w 5"/>
                  <a:gd name="T3" fmla="*/ 1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1"/>
                    </a:moveTo>
                    <a:cubicBezTo>
                      <a:pt x="2" y="2"/>
                      <a:pt x="3" y="2"/>
                      <a:pt x="5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Freeform 297"/>
              <p:cNvSpPr>
                <a:spLocks/>
              </p:cNvSpPr>
              <p:nvPr/>
            </p:nvSpPr>
            <p:spPr bwMode="auto">
              <a:xfrm>
                <a:off x="6124576" y="3132138"/>
                <a:ext cx="23813" cy="7938"/>
              </a:xfrm>
              <a:custGeom>
                <a:avLst/>
                <a:gdLst>
                  <a:gd name="T0" fmla="*/ 1 w 6"/>
                  <a:gd name="T1" fmla="*/ 2 h 2"/>
                  <a:gd name="T2" fmla="*/ 5 w 6"/>
                  <a:gd name="T3" fmla="*/ 2 h 2"/>
                  <a:gd name="T4" fmla="*/ 5 w 6"/>
                  <a:gd name="T5" fmla="*/ 1 h 2"/>
                  <a:gd name="T6" fmla="*/ 1 w 6"/>
                  <a:gd name="T7" fmla="*/ 1 h 2"/>
                  <a:gd name="T8" fmla="*/ 1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2"/>
                    </a:moveTo>
                    <a:cubicBezTo>
                      <a:pt x="2" y="2"/>
                      <a:pt x="4" y="2"/>
                      <a:pt x="5" y="2"/>
                    </a:cubicBezTo>
                    <a:cubicBezTo>
                      <a:pt x="6" y="2"/>
                      <a:pt x="5" y="0"/>
                      <a:pt x="5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Freeform 298"/>
              <p:cNvSpPr>
                <a:spLocks/>
              </p:cNvSpPr>
              <p:nvPr/>
            </p:nvSpPr>
            <p:spPr bwMode="auto">
              <a:xfrm>
                <a:off x="6124576" y="3140075"/>
                <a:ext cx="23813" cy="6350"/>
              </a:xfrm>
              <a:custGeom>
                <a:avLst/>
                <a:gdLst>
                  <a:gd name="T0" fmla="*/ 1 w 6"/>
                  <a:gd name="T1" fmla="*/ 2 h 2"/>
                  <a:gd name="T2" fmla="*/ 5 w 6"/>
                  <a:gd name="T3" fmla="*/ 2 h 2"/>
                  <a:gd name="T4" fmla="*/ 5 w 6"/>
                  <a:gd name="T5" fmla="*/ 1 h 2"/>
                  <a:gd name="T6" fmla="*/ 1 w 6"/>
                  <a:gd name="T7" fmla="*/ 1 h 2"/>
                  <a:gd name="T8" fmla="*/ 1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2"/>
                    </a:moveTo>
                    <a:cubicBezTo>
                      <a:pt x="2" y="2"/>
                      <a:pt x="4" y="2"/>
                      <a:pt x="5" y="2"/>
                    </a:cubicBezTo>
                    <a:cubicBezTo>
                      <a:pt x="6" y="2"/>
                      <a:pt x="6" y="0"/>
                      <a:pt x="5" y="1"/>
                    </a:cubicBezTo>
                    <a:cubicBezTo>
                      <a:pt x="4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Freeform 299"/>
              <p:cNvSpPr>
                <a:spLocks/>
              </p:cNvSpPr>
              <p:nvPr/>
            </p:nvSpPr>
            <p:spPr bwMode="auto">
              <a:xfrm>
                <a:off x="6129338" y="3146425"/>
                <a:ext cx="19050" cy="7938"/>
              </a:xfrm>
              <a:custGeom>
                <a:avLst/>
                <a:gdLst>
                  <a:gd name="T0" fmla="*/ 1 w 5"/>
                  <a:gd name="T1" fmla="*/ 2 h 2"/>
                  <a:gd name="T2" fmla="*/ 4 w 5"/>
                  <a:gd name="T3" fmla="*/ 2 h 2"/>
                  <a:gd name="T4" fmla="*/ 3 w 5"/>
                  <a:gd name="T5" fmla="*/ 1 h 2"/>
                  <a:gd name="T6" fmla="*/ 1 w 5"/>
                  <a:gd name="T7" fmla="*/ 1 h 2"/>
                  <a:gd name="T8" fmla="*/ 1 w 5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5" y="2"/>
                      <a:pt x="4" y="0"/>
                      <a:pt x="3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Freeform 300"/>
              <p:cNvSpPr>
                <a:spLocks/>
              </p:cNvSpPr>
              <p:nvPr/>
            </p:nvSpPr>
            <p:spPr bwMode="auto">
              <a:xfrm>
                <a:off x="6051551" y="3165475"/>
                <a:ext cx="169863" cy="157163"/>
              </a:xfrm>
              <a:custGeom>
                <a:avLst/>
                <a:gdLst>
                  <a:gd name="T0" fmla="*/ 13 w 44"/>
                  <a:gd name="T1" fmla="*/ 2 h 41"/>
                  <a:gd name="T2" fmla="*/ 5 w 44"/>
                  <a:gd name="T3" fmla="*/ 29 h 41"/>
                  <a:gd name="T4" fmla="*/ 33 w 44"/>
                  <a:gd name="T5" fmla="*/ 37 h 41"/>
                  <a:gd name="T6" fmla="*/ 41 w 44"/>
                  <a:gd name="T7" fmla="*/ 13 h 41"/>
                  <a:gd name="T8" fmla="*/ 14 w 44"/>
                  <a:gd name="T9" fmla="*/ 2 h 41"/>
                  <a:gd name="T10" fmla="*/ 14 w 44"/>
                  <a:gd name="T11" fmla="*/ 4 h 41"/>
                  <a:gd name="T12" fmla="*/ 36 w 44"/>
                  <a:gd name="T13" fmla="*/ 7 h 41"/>
                  <a:gd name="T14" fmla="*/ 34 w 44"/>
                  <a:gd name="T15" fmla="*/ 35 h 41"/>
                  <a:gd name="T16" fmla="*/ 9 w 44"/>
                  <a:gd name="T17" fmla="*/ 32 h 41"/>
                  <a:gd name="T18" fmla="*/ 14 w 44"/>
                  <a:gd name="T19" fmla="*/ 4 h 41"/>
                  <a:gd name="T20" fmla="*/ 13 w 44"/>
                  <a:gd name="T21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1">
                    <a:moveTo>
                      <a:pt x="13" y="2"/>
                    </a:moveTo>
                    <a:cubicBezTo>
                      <a:pt x="4" y="6"/>
                      <a:pt x="0" y="20"/>
                      <a:pt x="5" y="29"/>
                    </a:cubicBezTo>
                    <a:cubicBezTo>
                      <a:pt x="10" y="39"/>
                      <a:pt x="23" y="41"/>
                      <a:pt x="33" y="37"/>
                    </a:cubicBezTo>
                    <a:cubicBezTo>
                      <a:pt x="43" y="34"/>
                      <a:pt x="44" y="22"/>
                      <a:pt x="41" y="13"/>
                    </a:cubicBezTo>
                    <a:cubicBezTo>
                      <a:pt x="38" y="0"/>
                      <a:pt x="24" y="1"/>
                      <a:pt x="14" y="2"/>
                    </a:cubicBezTo>
                    <a:cubicBezTo>
                      <a:pt x="12" y="2"/>
                      <a:pt x="12" y="4"/>
                      <a:pt x="14" y="4"/>
                    </a:cubicBezTo>
                    <a:cubicBezTo>
                      <a:pt x="21" y="3"/>
                      <a:pt x="31" y="2"/>
                      <a:pt x="36" y="7"/>
                    </a:cubicBezTo>
                    <a:cubicBezTo>
                      <a:pt x="44" y="14"/>
                      <a:pt x="42" y="30"/>
                      <a:pt x="34" y="35"/>
                    </a:cubicBezTo>
                    <a:cubicBezTo>
                      <a:pt x="26" y="39"/>
                      <a:pt x="15" y="38"/>
                      <a:pt x="9" y="32"/>
                    </a:cubicBezTo>
                    <a:cubicBezTo>
                      <a:pt x="0" y="25"/>
                      <a:pt x="4" y="8"/>
                      <a:pt x="14" y="4"/>
                    </a:cubicBezTo>
                    <a:cubicBezTo>
                      <a:pt x="15" y="3"/>
                      <a:pt x="14" y="2"/>
                      <a:pt x="13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Freeform 301"/>
              <p:cNvSpPr>
                <a:spLocks/>
              </p:cNvSpPr>
              <p:nvPr/>
            </p:nvSpPr>
            <p:spPr bwMode="auto">
              <a:xfrm>
                <a:off x="6121401" y="3086100"/>
                <a:ext cx="60325" cy="92075"/>
              </a:xfrm>
              <a:custGeom>
                <a:avLst/>
                <a:gdLst>
                  <a:gd name="T0" fmla="*/ 2 w 16"/>
                  <a:gd name="T1" fmla="*/ 22 h 24"/>
                  <a:gd name="T2" fmla="*/ 3 w 16"/>
                  <a:gd name="T3" fmla="*/ 1 h 24"/>
                  <a:gd name="T4" fmla="*/ 2 w 16"/>
                  <a:gd name="T5" fmla="*/ 2 h 24"/>
                  <a:gd name="T6" fmla="*/ 14 w 16"/>
                  <a:gd name="T7" fmla="*/ 3 h 24"/>
                  <a:gd name="T8" fmla="*/ 13 w 16"/>
                  <a:gd name="T9" fmla="*/ 2 h 24"/>
                  <a:gd name="T10" fmla="*/ 12 w 16"/>
                  <a:gd name="T11" fmla="*/ 23 h 24"/>
                  <a:gd name="T12" fmla="*/ 14 w 16"/>
                  <a:gd name="T13" fmla="*/ 23 h 24"/>
                  <a:gd name="T14" fmla="*/ 15 w 16"/>
                  <a:gd name="T15" fmla="*/ 2 h 24"/>
                  <a:gd name="T16" fmla="*/ 14 w 16"/>
                  <a:gd name="T17" fmla="*/ 1 h 24"/>
                  <a:gd name="T18" fmla="*/ 2 w 16"/>
                  <a:gd name="T19" fmla="*/ 0 h 24"/>
                  <a:gd name="T20" fmla="*/ 1 w 16"/>
                  <a:gd name="T21" fmla="*/ 1 h 24"/>
                  <a:gd name="T22" fmla="*/ 0 w 16"/>
                  <a:gd name="T23" fmla="*/ 22 h 24"/>
                  <a:gd name="T24" fmla="*/ 2 w 16"/>
                  <a:gd name="T25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24">
                    <a:moveTo>
                      <a:pt x="2" y="22"/>
                    </a:moveTo>
                    <a:cubicBezTo>
                      <a:pt x="4" y="15"/>
                      <a:pt x="3" y="8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6" y="2"/>
                      <a:pt x="10" y="3"/>
                      <a:pt x="14" y="3"/>
                    </a:cubicBezTo>
                    <a:cubicBezTo>
                      <a:pt x="14" y="3"/>
                      <a:pt x="13" y="2"/>
                      <a:pt x="13" y="2"/>
                    </a:cubicBezTo>
                    <a:cubicBezTo>
                      <a:pt x="14" y="9"/>
                      <a:pt x="12" y="16"/>
                      <a:pt x="12" y="23"/>
                    </a:cubicBezTo>
                    <a:cubicBezTo>
                      <a:pt x="12" y="24"/>
                      <a:pt x="14" y="24"/>
                      <a:pt x="14" y="23"/>
                    </a:cubicBezTo>
                    <a:cubicBezTo>
                      <a:pt x="14" y="16"/>
                      <a:pt x="16" y="9"/>
                      <a:pt x="15" y="2"/>
                    </a:cubicBezTo>
                    <a:cubicBezTo>
                      <a:pt x="15" y="2"/>
                      <a:pt x="14" y="1"/>
                      <a:pt x="14" y="1"/>
                    </a:cubicBezTo>
                    <a:cubicBezTo>
                      <a:pt x="10" y="1"/>
                      <a:pt x="6" y="1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8"/>
                      <a:pt x="2" y="15"/>
                      <a:pt x="0" y="22"/>
                    </a:cubicBezTo>
                    <a:cubicBezTo>
                      <a:pt x="0" y="23"/>
                      <a:pt x="1" y="23"/>
                      <a:pt x="2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Freeform 302"/>
              <p:cNvSpPr>
                <a:spLocks/>
              </p:cNvSpPr>
              <p:nvPr/>
            </p:nvSpPr>
            <p:spPr bwMode="auto">
              <a:xfrm>
                <a:off x="5886451" y="3287713"/>
                <a:ext cx="246063" cy="449263"/>
              </a:xfrm>
              <a:custGeom>
                <a:avLst/>
                <a:gdLst>
                  <a:gd name="T0" fmla="*/ 50 w 64"/>
                  <a:gd name="T1" fmla="*/ 1 h 118"/>
                  <a:gd name="T2" fmla="*/ 41 w 64"/>
                  <a:gd name="T3" fmla="*/ 19 h 118"/>
                  <a:gd name="T4" fmla="*/ 32 w 64"/>
                  <a:gd name="T5" fmla="*/ 39 h 118"/>
                  <a:gd name="T6" fmla="*/ 9 w 64"/>
                  <a:gd name="T7" fmla="*/ 88 h 118"/>
                  <a:gd name="T8" fmla="*/ 0 w 64"/>
                  <a:gd name="T9" fmla="*/ 104 h 118"/>
                  <a:gd name="T10" fmla="*/ 6 w 64"/>
                  <a:gd name="T11" fmla="*/ 118 h 118"/>
                  <a:gd name="T12" fmla="*/ 7 w 64"/>
                  <a:gd name="T13" fmla="*/ 118 h 118"/>
                  <a:gd name="T14" fmla="*/ 17 w 64"/>
                  <a:gd name="T15" fmla="*/ 112 h 118"/>
                  <a:gd name="T16" fmla="*/ 18 w 64"/>
                  <a:gd name="T17" fmla="*/ 111 h 118"/>
                  <a:gd name="T18" fmla="*/ 37 w 64"/>
                  <a:gd name="T19" fmla="*/ 58 h 118"/>
                  <a:gd name="T20" fmla="*/ 63 w 64"/>
                  <a:gd name="T21" fmla="*/ 8 h 118"/>
                  <a:gd name="T22" fmla="*/ 62 w 64"/>
                  <a:gd name="T23" fmla="*/ 7 h 118"/>
                  <a:gd name="T24" fmla="*/ 30 w 64"/>
                  <a:gd name="T25" fmla="*/ 73 h 118"/>
                  <a:gd name="T26" fmla="*/ 23 w 64"/>
                  <a:gd name="T27" fmla="*/ 94 h 118"/>
                  <a:gd name="T28" fmla="*/ 16 w 64"/>
                  <a:gd name="T29" fmla="*/ 110 h 118"/>
                  <a:gd name="T30" fmla="*/ 9 w 64"/>
                  <a:gd name="T31" fmla="*/ 115 h 118"/>
                  <a:gd name="T32" fmla="*/ 3 w 64"/>
                  <a:gd name="T33" fmla="*/ 113 h 118"/>
                  <a:gd name="T34" fmla="*/ 4 w 64"/>
                  <a:gd name="T35" fmla="*/ 99 h 118"/>
                  <a:gd name="T36" fmla="*/ 20 w 64"/>
                  <a:gd name="T37" fmla="*/ 70 h 118"/>
                  <a:gd name="T38" fmla="*/ 38 w 64"/>
                  <a:gd name="T39" fmla="*/ 29 h 118"/>
                  <a:gd name="T40" fmla="*/ 52 w 64"/>
                  <a:gd name="T41" fmla="*/ 1 h 118"/>
                  <a:gd name="T42" fmla="*/ 50 w 64"/>
                  <a:gd name="T43" fmla="*/ 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4" h="118">
                    <a:moveTo>
                      <a:pt x="50" y="1"/>
                    </a:moveTo>
                    <a:cubicBezTo>
                      <a:pt x="49" y="8"/>
                      <a:pt x="44" y="13"/>
                      <a:pt x="41" y="19"/>
                    </a:cubicBezTo>
                    <a:cubicBezTo>
                      <a:pt x="37" y="25"/>
                      <a:pt x="35" y="32"/>
                      <a:pt x="32" y="39"/>
                    </a:cubicBezTo>
                    <a:cubicBezTo>
                      <a:pt x="25" y="56"/>
                      <a:pt x="18" y="72"/>
                      <a:pt x="9" y="88"/>
                    </a:cubicBezTo>
                    <a:cubicBezTo>
                      <a:pt x="6" y="93"/>
                      <a:pt x="0" y="99"/>
                      <a:pt x="0" y="104"/>
                    </a:cubicBezTo>
                    <a:cubicBezTo>
                      <a:pt x="0" y="112"/>
                      <a:pt x="0" y="112"/>
                      <a:pt x="6" y="118"/>
                    </a:cubicBezTo>
                    <a:cubicBezTo>
                      <a:pt x="6" y="118"/>
                      <a:pt x="7" y="118"/>
                      <a:pt x="7" y="118"/>
                    </a:cubicBezTo>
                    <a:cubicBezTo>
                      <a:pt x="10" y="116"/>
                      <a:pt x="14" y="112"/>
                      <a:pt x="17" y="112"/>
                    </a:cubicBezTo>
                    <a:cubicBezTo>
                      <a:pt x="17" y="112"/>
                      <a:pt x="18" y="112"/>
                      <a:pt x="18" y="111"/>
                    </a:cubicBezTo>
                    <a:cubicBezTo>
                      <a:pt x="23" y="93"/>
                      <a:pt x="31" y="76"/>
                      <a:pt x="37" y="58"/>
                    </a:cubicBezTo>
                    <a:cubicBezTo>
                      <a:pt x="43" y="40"/>
                      <a:pt x="52" y="23"/>
                      <a:pt x="63" y="8"/>
                    </a:cubicBezTo>
                    <a:cubicBezTo>
                      <a:pt x="64" y="7"/>
                      <a:pt x="63" y="6"/>
                      <a:pt x="62" y="7"/>
                    </a:cubicBezTo>
                    <a:cubicBezTo>
                      <a:pt x="47" y="27"/>
                      <a:pt x="38" y="50"/>
                      <a:pt x="30" y="73"/>
                    </a:cubicBezTo>
                    <a:cubicBezTo>
                      <a:pt x="28" y="80"/>
                      <a:pt x="25" y="87"/>
                      <a:pt x="23" y="94"/>
                    </a:cubicBezTo>
                    <a:cubicBezTo>
                      <a:pt x="22" y="96"/>
                      <a:pt x="18" y="110"/>
                      <a:pt x="16" y="110"/>
                    </a:cubicBezTo>
                    <a:cubicBezTo>
                      <a:pt x="14" y="111"/>
                      <a:pt x="11" y="113"/>
                      <a:pt x="9" y="115"/>
                    </a:cubicBezTo>
                    <a:cubicBezTo>
                      <a:pt x="6" y="117"/>
                      <a:pt x="6" y="115"/>
                      <a:pt x="3" y="113"/>
                    </a:cubicBezTo>
                    <a:cubicBezTo>
                      <a:pt x="0" y="110"/>
                      <a:pt x="2" y="103"/>
                      <a:pt x="4" y="99"/>
                    </a:cubicBezTo>
                    <a:cubicBezTo>
                      <a:pt x="10" y="90"/>
                      <a:pt x="15" y="80"/>
                      <a:pt x="20" y="70"/>
                    </a:cubicBezTo>
                    <a:cubicBezTo>
                      <a:pt x="27" y="57"/>
                      <a:pt x="32" y="43"/>
                      <a:pt x="38" y="29"/>
                    </a:cubicBezTo>
                    <a:cubicBezTo>
                      <a:pt x="42" y="20"/>
                      <a:pt x="50" y="11"/>
                      <a:pt x="52" y="1"/>
                    </a:cubicBezTo>
                    <a:cubicBezTo>
                      <a:pt x="52" y="0"/>
                      <a:pt x="51" y="0"/>
                      <a:pt x="5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Freeform 303"/>
              <p:cNvSpPr>
                <a:spLocks/>
              </p:cNvSpPr>
              <p:nvPr/>
            </p:nvSpPr>
            <p:spPr bwMode="auto">
              <a:xfrm>
                <a:off x="6167438" y="3279775"/>
                <a:ext cx="176213" cy="469900"/>
              </a:xfrm>
              <a:custGeom>
                <a:avLst/>
                <a:gdLst>
                  <a:gd name="T0" fmla="*/ 0 w 46"/>
                  <a:gd name="T1" fmla="*/ 9 h 123"/>
                  <a:gd name="T2" fmla="*/ 6 w 46"/>
                  <a:gd name="T3" fmla="*/ 31 h 123"/>
                  <a:gd name="T4" fmla="*/ 11 w 46"/>
                  <a:gd name="T5" fmla="*/ 57 h 123"/>
                  <a:gd name="T6" fmla="*/ 27 w 46"/>
                  <a:gd name="T7" fmla="*/ 116 h 123"/>
                  <a:gd name="T8" fmla="*/ 28 w 46"/>
                  <a:gd name="T9" fmla="*/ 117 h 123"/>
                  <a:gd name="T10" fmla="*/ 42 w 46"/>
                  <a:gd name="T11" fmla="*/ 118 h 123"/>
                  <a:gd name="T12" fmla="*/ 41 w 46"/>
                  <a:gd name="T13" fmla="*/ 104 h 123"/>
                  <a:gd name="T14" fmla="*/ 33 w 46"/>
                  <a:gd name="T15" fmla="*/ 79 h 123"/>
                  <a:gd name="T16" fmla="*/ 25 w 46"/>
                  <a:gd name="T17" fmla="*/ 54 h 123"/>
                  <a:gd name="T18" fmla="*/ 10 w 46"/>
                  <a:gd name="T19" fmla="*/ 1 h 123"/>
                  <a:gd name="T20" fmla="*/ 9 w 46"/>
                  <a:gd name="T21" fmla="*/ 1 h 123"/>
                  <a:gd name="T22" fmla="*/ 28 w 46"/>
                  <a:gd name="T23" fmla="*/ 69 h 123"/>
                  <a:gd name="T24" fmla="*/ 38 w 46"/>
                  <a:gd name="T25" fmla="*/ 101 h 123"/>
                  <a:gd name="T26" fmla="*/ 40 w 46"/>
                  <a:gd name="T27" fmla="*/ 117 h 123"/>
                  <a:gd name="T28" fmla="*/ 29 w 46"/>
                  <a:gd name="T29" fmla="*/ 112 h 123"/>
                  <a:gd name="T30" fmla="*/ 18 w 46"/>
                  <a:gd name="T31" fmla="*/ 77 h 123"/>
                  <a:gd name="T32" fmla="*/ 10 w 46"/>
                  <a:gd name="T33" fmla="*/ 44 h 123"/>
                  <a:gd name="T34" fmla="*/ 2 w 46"/>
                  <a:gd name="T35" fmla="*/ 9 h 123"/>
                  <a:gd name="T36" fmla="*/ 0 w 46"/>
                  <a:gd name="T37" fmla="*/ 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6" h="123">
                    <a:moveTo>
                      <a:pt x="0" y="9"/>
                    </a:moveTo>
                    <a:cubicBezTo>
                      <a:pt x="1" y="16"/>
                      <a:pt x="4" y="24"/>
                      <a:pt x="6" y="31"/>
                    </a:cubicBezTo>
                    <a:cubicBezTo>
                      <a:pt x="8" y="40"/>
                      <a:pt x="9" y="49"/>
                      <a:pt x="11" y="57"/>
                    </a:cubicBezTo>
                    <a:cubicBezTo>
                      <a:pt x="15" y="77"/>
                      <a:pt x="24" y="96"/>
                      <a:pt x="27" y="116"/>
                    </a:cubicBezTo>
                    <a:cubicBezTo>
                      <a:pt x="28" y="116"/>
                      <a:pt x="28" y="117"/>
                      <a:pt x="28" y="117"/>
                    </a:cubicBezTo>
                    <a:cubicBezTo>
                      <a:pt x="32" y="118"/>
                      <a:pt x="37" y="123"/>
                      <a:pt x="42" y="118"/>
                    </a:cubicBezTo>
                    <a:cubicBezTo>
                      <a:pt x="46" y="114"/>
                      <a:pt x="43" y="108"/>
                      <a:pt x="41" y="104"/>
                    </a:cubicBezTo>
                    <a:cubicBezTo>
                      <a:pt x="37" y="97"/>
                      <a:pt x="36" y="87"/>
                      <a:pt x="33" y="79"/>
                    </a:cubicBezTo>
                    <a:cubicBezTo>
                      <a:pt x="30" y="71"/>
                      <a:pt x="27" y="62"/>
                      <a:pt x="25" y="54"/>
                    </a:cubicBezTo>
                    <a:cubicBezTo>
                      <a:pt x="20" y="36"/>
                      <a:pt x="16" y="18"/>
                      <a:pt x="10" y="1"/>
                    </a:cubicBezTo>
                    <a:cubicBezTo>
                      <a:pt x="10" y="0"/>
                      <a:pt x="8" y="0"/>
                      <a:pt x="9" y="1"/>
                    </a:cubicBezTo>
                    <a:cubicBezTo>
                      <a:pt x="16" y="24"/>
                      <a:pt x="20" y="47"/>
                      <a:pt x="28" y="69"/>
                    </a:cubicBezTo>
                    <a:cubicBezTo>
                      <a:pt x="32" y="80"/>
                      <a:pt x="35" y="90"/>
                      <a:pt x="38" y="101"/>
                    </a:cubicBezTo>
                    <a:cubicBezTo>
                      <a:pt x="39" y="104"/>
                      <a:pt x="45" y="115"/>
                      <a:pt x="40" y="117"/>
                    </a:cubicBezTo>
                    <a:cubicBezTo>
                      <a:pt x="35" y="118"/>
                      <a:pt x="29" y="117"/>
                      <a:pt x="29" y="112"/>
                    </a:cubicBezTo>
                    <a:cubicBezTo>
                      <a:pt x="26" y="100"/>
                      <a:pt x="22" y="88"/>
                      <a:pt x="18" y="77"/>
                    </a:cubicBezTo>
                    <a:cubicBezTo>
                      <a:pt x="15" y="66"/>
                      <a:pt x="12" y="55"/>
                      <a:pt x="10" y="44"/>
                    </a:cubicBezTo>
                    <a:cubicBezTo>
                      <a:pt x="8" y="32"/>
                      <a:pt x="4" y="20"/>
                      <a:pt x="2" y="9"/>
                    </a:cubicBezTo>
                    <a:cubicBezTo>
                      <a:pt x="2" y="7"/>
                      <a:pt x="0" y="7"/>
                      <a:pt x="0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Freeform 304"/>
              <p:cNvSpPr>
                <a:spLocks/>
              </p:cNvSpPr>
              <p:nvPr/>
            </p:nvSpPr>
            <p:spPr bwMode="auto">
              <a:xfrm>
                <a:off x="6043613" y="3440113"/>
                <a:ext cx="161925" cy="15875"/>
              </a:xfrm>
              <a:custGeom>
                <a:avLst/>
                <a:gdLst>
                  <a:gd name="T0" fmla="*/ 2 w 42"/>
                  <a:gd name="T1" fmla="*/ 3 h 4"/>
                  <a:gd name="T2" fmla="*/ 40 w 42"/>
                  <a:gd name="T3" fmla="*/ 3 h 4"/>
                  <a:gd name="T4" fmla="*/ 40 w 42"/>
                  <a:gd name="T5" fmla="*/ 0 h 4"/>
                  <a:gd name="T6" fmla="*/ 2 w 42"/>
                  <a:gd name="T7" fmla="*/ 0 h 4"/>
                  <a:gd name="T8" fmla="*/ 2 w 4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">
                    <a:moveTo>
                      <a:pt x="2" y="3"/>
                    </a:moveTo>
                    <a:cubicBezTo>
                      <a:pt x="15" y="4"/>
                      <a:pt x="28" y="4"/>
                      <a:pt x="40" y="3"/>
                    </a:cubicBezTo>
                    <a:cubicBezTo>
                      <a:pt x="42" y="3"/>
                      <a:pt x="42" y="0"/>
                      <a:pt x="40" y="0"/>
                    </a:cubicBezTo>
                    <a:cubicBezTo>
                      <a:pt x="28" y="1"/>
                      <a:pt x="15" y="1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Freeform 305"/>
              <p:cNvSpPr>
                <a:spLocks/>
              </p:cNvSpPr>
              <p:nvPr/>
            </p:nvSpPr>
            <p:spPr bwMode="auto">
              <a:xfrm>
                <a:off x="6105526" y="3387725"/>
                <a:ext cx="42863" cy="106363"/>
              </a:xfrm>
              <a:custGeom>
                <a:avLst/>
                <a:gdLst>
                  <a:gd name="T0" fmla="*/ 3 w 11"/>
                  <a:gd name="T1" fmla="*/ 6 h 28"/>
                  <a:gd name="T2" fmla="*/ 7 w 11"/>
                  <a:gd name="T3" fmla="*/ 27 h 28"/>
                  <a:gd name="T4" fmla="*/ 3 w 11"/>
                  <a:gd name="T5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8">
                    <a:moveTo>
                      <a:pt x="3" y="6"/>
                    </a:moveTo>
                    <a:cubicBezTo>
                      <a:pt x="3" y="10"/>
                      <a:pt x="0" y="28"/>
                      <a:pt x="7" y="27"/>
                    </a:cubicBezTo>
                    <a:cubicBezTo>
                      <a:pt x="8" y="23"/>
                      <a:pt x="11" y="0"/>
                      <a:pt x="3" y="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Freeform 306"/>
              <p:cNvSpPr>
                <a:spLocks/>
              </p:cNvSpPr>
              <p:nvPr/>
            </p:nvSpPr>
            <p:spPr bwMode="auto">
              <a:xfrm>
                <a:off x="6121401" y="3211513"/>
                <a:ext cx="41275" cy="53975"/>
              </a:xfrm>
              <a:custGeom>
                <a:avLst/>
                <a:gdLst>
                  <a:gd name="T0" fmla="*/ 8 w 11"/>
                  <a:gd name="T1" fmla="*/ 2 h 14"/>
                  <a:gd name="T2" fmla="*/ 1 w 11"/>
                  <a:gd name="T3" fmla="*/ 11 h 14"/>
                  <a:gd name="T4" fmla="*/ 3 w 11"/>
                  <a:gd name="T5" fmla="*/ 13 h 14"/>
                  <a:gd name="T6" fmla="*/ 10 w 11"/>
                  <a:gd name="T7" fmla="*/ 3 h 14"/>
                  <a:gd name="T8" fmla="*/ 8 w 11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8" y="2"/>
                    </a:moveTo>
                    <a:cubicBezTo>
                      <a:pt x="5" y="5"/>
                      <a:pt x="3" y="8"/>
                      <a:pt x="1" y="11"/>
                    </a:cubicBezTo>
                    <a:cubicBezTo>
                      <a:pt x="0" y="13"/>
                      <a:pt x="2" y="14"/>
                      <a:pt x="3" y="13"/>
                    </a:cubicBezTo>
                    <a:cubicBezTo>
                      <a:pt x="5" y="10"/>
                      <a:pt x="7" y="6"/>
                      <a:pt x="10" y="3"/>
                    </a:cubicBezTo>
                    <a:cubicBezTo>
                      <a:pt x="11" y="2"/>
                      <a:pt x="9" y="0"/>
                      <a:pt x="8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Freeform 307"/>
              <p:cNvSpPr>
                <a:spLocks/>
              </p:cNvSpPr>
              <p:nvPr/>
            </p:nvSpPr>
            <p:spPr bwMode="auto">
              <a:xfrm>
                <a:off x="6124576" y="3211513"/>
                <a:ext cx="46038" cy="46038"/>
              </a:xfrm>
              <a:custGeom>
                <a:avLst/>
                <a:gdLst>
                  <a:gd name="T0" fmla="*/ 1 w 12"/>
                  <a:gd name="T1" fmla="*/ 3 h 12"/>
                  <a:gd name="T2" fmla="*/ 9 w 12"/>
                  <a:gd name="T3" fmla="*/ 11 h 12"/>
                  <a:gd name="T4" fmla="*/ 10 w 12"/>
                  <a:gd name="T5" fmla="*/ 8 h 12"/>
                  <a:gd name="T6" fmla="*/ 4 w 12"/>
                  <a:gd name="T7" fmla="*/ 2 h 12"/>
                  <a:gd name="T8" fmla="*/ 1 w 12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" y="3"/>
                    </a:moveTo>
                    <a:cubicBezTo>
                      <a:pt x="3" y="6"/>
                      <a:pt x="6" y="9"/>
                      <a:pt x="9" y="11"/>
                    </a:cubicBezTo>
                    <a:cubicBezTo>
                      <a:pt x="10" y="12"/>
                      <a:pt x="12" y="9"/>
                      <a:pt x="10" y="8"/>
                    </a:cubicBezTo>
                    <a:cubicBezTo>
                      <a:pt x="7" y="7"/>
                      <a:pt x="5" y="5"/>
                      <a:pt x="4" y="2"/>
                    </a:cubicBezTo>
                    <a:cubicBezTo>
                      <a:pt x="3" y="0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Freeform 308"/>
              <p:cNvSpPr>
                <a:spLocks/>
              </p:cNvSpPr>
              <p:nvPr/>
            </p:nvSpPr>
            <p:spPr bwMode="auto">
              <a:xfrm>
                <a:off x="5897563" y="3589338"/>
                <a:ext cx="123825" cy="90488"/>
              </a:xfrm>
              <a:custGeom>
                <a:avLst/>
                <a:gdLst>
                  <a:gd name="T0" fmla="*/ 5 w 32"/>
                  <a:gd name="T1" fmla="*/ 9 h 24"/>
                  <a:gd name="T2" fmla="*/ 21 w 32"/>
                  <a:gd name="T3" fmla="*/ 19 h 24"/>
                  <a:gd name="T4" fmla="*/ 6 w 32"/>
                  <a:gd name="T5" fmla="*/ 8 h 24"/>
                  <a:gd name="T6" fmla="*/ 5 w 32"/>
                  <a:gd name="T7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4">
                    <a:moveTo>
                      <a:pt x="5" y="9"/>
                    </a:moveTo>
                    <a:cubicBezTo>
                      <a:pt x="0" y="19"/>
                      <a:pt x="15" y="24"/>
                      <a:pt x="21" y="19"/>
                    </a:cubicBezTo>
                    <a:cubicBezTo>
                      <a:pt x="32" y="10"/>
                      <a:pt x="13" y="0"/>
                      <a:pt x="6" y="8"/>
                    </a:cubicBez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Freeform 309"/>
              <p:cNvSpPr>
                <a:spLocks/>
              </p:cNvSpPr>
              <p:nvPr/>
            </p:nvSpPr>
            <p:spPr bwMode="auto">
              <a:xfrm>
                <a:off x="6240463" y="3611563"/>
                <a:ext cx="88900" cy="65088"/>
              </a:xfrm>
              <a:custGeom>
                <a:avLst/>
                <a:gdLst>
                  <a:gd name="T0" fmla="*/ 3 w 23"/>
                  <a:gd name="T1" fmla="*/ 10 h 17"/>
                  <a:gd name="T2" fmla="*/ 21 w 23"/>
                  <a:gd name="T3" fmla="*/ 9 h 17"/>
                  <a:gd name="T4" fmla="*/ 3 w 23"/>
                  <a:gd name="T5" fmla="*/ 9 h 17"/>
                  <a:gd name="T6" fmla="*/ 3 w 23"/>
                  <a:gd name="T7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7">
                    <a:moveTo>
                      <a:pt x="3" y="10"/>
                    </a:moveTo>
                    <a:cubicBezTo>
                      <a:pt x="3" y="17"/>
                      <a:pt x="19" y="17"/>
                      <a:pt x="21" y="9"/>
                    </a:cubicBezTo>
                    <a:cubicBezTo>
                      <a:pt x="23" y="0"/>
                      <a:pt x="0" y="0"/>
                      <a:pt x="3" y="9"/>
                    </a:cubicBezTo>
                    <a:lnTo>
                      <a:pt x="3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310"/>
              <p:cNvSpPr>
                <a:spLocks/>
              </p:cNvSpPr>
              <p:nvPr/>
            </p:nvSpPr>
            <p:spPr bwMode="auto">
              <a:xfrm>
                <a:off x="6297613" y="3722688"/>
                <a:ext cx="34925" cy="41275"/>
              </a:xfrm>
              <a:custGeom>
                <a:avLst/>
                <a:gdLst>
                  <a:gd name="T0" fmla="*/ 1 w 9"/>
                  <a:gd name="T1" fmla="*/ 5 h 11"/>
                  <a:gd name="T2" fmla="*/ 6 w 9"/>
                  <a:gd name="T3" fmla="*/ 10 h 11"/>
                  <a:gd name="T4" fmla="*/ 8 w 9"/>
                  <a:gd name="T5" fmla="*/ 10 h 11"/>
                  <a:gd name="T6" fmla="*/ 9 w 9"/>
                  <a:gd name="T7" fmla="*/ 1 h 11"/>
                  <a:gd name="T8" fmla="*/ 7 w 9"/>
                  <a:gd name="T9" fmla="*/ 1 h 11"/>
                  <a:gd name="T10" fmla="*/ 6 w 9"/>
                  <a:gd name="T11" fmla="*/ 9 h 11"/>
                  <a:gd name="T12" fmla="*/ 7 w 9"/>
                  <a:gd name="T13" fmla="*/ 9 h 11"/>
                  <a:gd name="T14" fmla="*/ 2 w 9"/>
                  <a:gd name="T15" fmla="*/ 4 h 11"/>
                  <a:gd name="T16" fmla="*/ 1 w 9"/>
                  <a:gd name="T1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1">
                    <a:moveTo>
                      <a:pt x="1" y="5"/>
                    </a:moveTo>
                    <a:cubicBezTo>
                      <a:pt x="3" y="7"/>
                      <a:pt x="5" y="8"/>
                      <a:pt x="6" y="10"/>
                    </a:cubicBezTo>
                    <a:cubicBezTo>
                      <a:pt x="7" y="11"/>
                      <a:pt x="7" y="11"/>
                      <a:pt x="8" y="10"/>
                    </a:cubicBezTo>
                    <a:cubicBezTo>
                      <a:pt x="9" y="8"/>
                      <a:pt x="9" y="4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ubicBezTo>
                      <a:pt x="7" y="4"/>
                      <a:pt x="8" y="7"/>
                      <a:pt x="6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7"/>
                      <a:pt x="4" y="5"/>
                      <a:pt x="2" y="4"/>
                    </a:cubicBezTo>
                    <a:cubicBezTo>
                      <a:pt x="1" y="3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311"/>
              <p:cNvSpPr>
                <a:spLocks/>
              </p:cNvSpPr>
              <p:nvPr/>
            </p:nvSpPr>
            <p:spPr bwMode="auto">
              <a:xfrm>
                <a:off x="5859463" y="3717925"/>
                <a:ext cx="46038" cy="57150"/>
              </a:xfrm>
              <a:custGeom>
                <a:avLst/>
                <a:gdLst>
                  <a:gd name="T0" fmla="*/ 9 w 12"/>
                  <a:gd name="T1" fmla="*/ 1 h 15"/>
                  <a:gd name="T2" fmla="*/ 1 w 12"/>
                  <a:gd name="T3" fmla="*/ 12 h 15"/>
                  <a:gd name="T4" fmla="*/ 3 w 12"/>
                  <a:gd name="T5" fmla="*/ 14 h 15"/>
                  <a:gd name="T6" fmla="*/ 11 w 12"/>
                  <a:gd name="T7" fmla="*/ 2 h 15"/>
                  <a:gd name="T8" fmla="*/ 9 w 12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5">
                    <a:moveTo>
                      <a:pt x="9" y="1"/>
                    </a:moveTo>
                    <a:cubicBezTo>
                      <a:pt x="7" y="6"/>
                      <a:pt x="4" y="9"/>
                      <a:pt x="1" y="12"/>
                    </a:cubicBezTo>
                    <a:cubicBezTo>
                      <a:pt x="0" y="13"/>
                      <a:pt x="1" y="15"/>
                      <a:pt x="3" y="14"/>
                    </a:cubicBezTo>
                    <a:cubicBezTo>
                      <a:pt x="6" y="10"/>
                      <a:pt x="10" y="7"/>
                      <a:pt x="11" y="2"/>
                    </a:cubicBezTo>
                    <a:cubicBezTo>
                      <a:pt x="12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Freeform 312"/>
              <p:cNvSpPr>
                <a:spLocks/>
              </p:cNvSpPr>
              <p:nvPr/>
            </p:nvSpPr>
            <p:spPr bwMode="auto">
              <a:xfrm>
                <a:off x="6129338" y="3159125"/>
                <a:ext cx="19050" cy="6350"/>
              </a:xfrm>
              <a:custGeom>
                <a:avLst/>
                <a:gdLst>
                  <a:gd name="T0" fmla="*/ 1 w 5"/>
                  <a:gd name="T1" fmla="*/ 2 h 2"/>
                  <a:gd name="T2" fmla="*/ 5 w 5"/>
                  <a:gd name="T3" fmla="*/ 2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2" y="2"/>
                      <a:pt x="3" y="2"/>
                      <a:pt x="5" y="2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313"/>
              <p:cNvSpPr>
                <a:spLocks/>
              </p:cNvSpPr>
              <p:nvPr/>
            </p:nvSpPr>
            <p:spPr bwMode="auto">
              <a:xfrm>
                <a:off x="6075363" y="3197225"/>
                <a:ext cx="46038" cy="11113"/>
              </a:xfrm>
              <a:custGeom>
                <a:avLst/>
                <a:gdLst>
                  <a:gd name="T0" fmla="*/ 1 w 12"/>
                  <a:gd name="T1" fmla="*/ 3 h 3"/>
                  <a:gd name="T2" fmla="*/ 11 w 12"/>
                  <a:gd name="T3" fmla="*/ 2 h 3"/>
                  <a:gd name="T4" fmla="*/ 11 w 12"/>
                  <a:gd name="T5" fmla="*/ 1 h 3"/>
                  <a:gd name="T6" fmla="*/ 1 w 12"/>
                  <a:gd name="T7" fmla="*/ 2 h 3"/>
                  <a:gd name="T8" fmla="*/ 1 w 1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">
                    <a:moveTo>
                      <a:pt x="1" y="3"/>
                    </a:moveTo>
                    <a:cubicBezTo>
                      <a:pt x="4" y="3"/>
                      <a:pt x="8" y="3"/>
                      <a:pt x="11" y="2"/>
                    </a:cubicBezTo>
                    <a:cubicBezTo>
                      <a:pt x="12" y="2"/>
                      <a:pt x="12" y="0"/>
                      <a:pt x="11" y="1"/>
                    </a:cubicBezTo>
                    <a:cubicBezTo>
                      <a:pt x="8" y="2"/>
                      <a:pt x="4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314"/>
              <p:cNvSpPr>
                <a:spLocks/>
              </p:cNvSpPr>
              <p:nvPr/>
            </p:nvSpPr>
            <p:spPr bwMode="auto">
              <a:xfrm>
                <a:off x="6070601" y="3208338"/>
                <a:ext cx="34925" cy="19050"/>
              </a:xfrm>
              <a:custGeom>
                <a:avLst/>
                <a:gdLst>
                  <a:gd name="T0" fmla="*/ 1 w 9"/>
                  <a:gd name="T1" fmla="*/ 4 h 5"/>
                  <a:gd name="T2" fmla="*/ 8 w 9"/>
                  <a:gd name="T3" fmla="*/ 2 h 5"/>
                  <a:gd name="T4" fmla="*/ 8 w 9"/>
                  <a:gd name="T5" fmla="*/ 1 h 5"/>
                  <a:gd name="T6" fmla="*/ 1 w 9"/>
                  <a:gd name="T7" fmla="*/ 3 h 5"/>
                  <a:gd name="T8" fmla="*/ 1 w 9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1" y="4"/>
                    </a:moveTo>
                    <a:cubicBezTo>
                      <a:pt x="3" y="3"/>
                      <a:pt x="6" y="2"/>
                      <a:pt x="8" y="2"/>
                    </a:cubicBezTo>
                    <a:cubicBezTo>
                      <a:pt x="9" y="2"/>
                      <a:pt x="9" y="0"/>
                      <a:pt x="8" y="1"/>
                    </a:cubicBezTo>
                    <a:cubicBezTo>
                      <a:pt x="5" y="1"/>
                      <a:pt x="3" y="2"/>
                      <a:pt x="1" y="3"/>
                    </a:cubicBezTo>
                    <a:cubicBezTo>
                      <a:pt x="0" y="3"/>
                      <a:pt x="0" y="5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Freeform 315"/>
              <p:cNvSpPr>
                <a:spLocks/>
              </p:cNvSpPr>
              <p:nvPr/>
            </p:nvSpPr>
            <p:spPr bwMode="auto">
              <a:xfrm>
                <a:off x="6067426" y="3216275"/>
                <a:ext cx="46038" cy="14288"/>
              </a:xfrm>
              <a:custGeom>
                <a:avLst/>
                <a:gdLst>
                  <a:gd name="T0" fmla="*/ 1 w 12"/>
                  <a:gd name="T1" fmla="*/ 4 h 4"/>
                  <a:gd name="T2" fmla="*/ 12 w 12"/>
                  <a:gd name="T3" fmla="*/ 2 h 4"/>
                  <a:gd name="T4" fmla="*/ 11 w 12"/>
                  <a:gd name="T5" fmla="*/ 0 h 4"/>
                  <a:gd name="T6" fmla="*/ 1 w 12"/>
                  <a:gd name="T7" fmla="*/ 2 h 4"/>
                  <a:gd name="T8" fmla="*/ 1 w 1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1" y="4"/>
                    </a:moveTo>
                    <a:cubicBezTo>
                      <a:pt x="5" y="3"/>
                      <a:pt x="8" y="3"/>
                      <a:pt x="12" y="2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2"/>
                      <a:pt x="1" y="2"/>
                    </a:cubicBezTo>
                    <a:cubicBezTo>
                      <a:pt x="0" y="3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316"/>
              <p:cNvSpPr>
                <a:spLocks/>
              </p:cNvSpPr>
              <p:nvPr/>
            </p:nvSpPr>
            <p:spPr bwMode="auto">
              <a:xfrm>
                <a:off x="6070601" y="3227388"/>
                <a:ext cx="34925" cy="11113"/>
              </a:xfrm>
              <a:custGeom>
                <a:avLst/>
                <a:gdLst>
                  <a:gd name="T0" fmla="*/ 1 w 9"/>
                  <a:gd name="T1" fmla="*/ 3 h 3"/>
                  <a:gd name="T2" fmla="*/ 8 w 9"/>
                  <a:gd name="T3" fmla="*/ 1 h 3"/>
                  <a:gd name="T4" fmla="*/ 8 w 9"/>
                  <a:gd name="T5" fmla="*/ 0 h 3"/>
                  <a:gd name="T6" fmla="*/ 1 w 9"/>
                  <a:gd name="T7" fmla="*/ 2 h 3"/>
                  <a:gd name="T8" fmla="*/ 1 w 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1" y="3"/>
                    </a:moveTo>
                    <a:cubicBezTo>
                      <a:pt x="4" y="3"/>
                      <a:pt x="6" y="2"/>
                      <a:pt x="8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6" y="1"/>
                      <a:pt x="3" y="1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317"/>
              <p:cNvSpPr>
                <a:spLocks/>
              </p:cNvSpPr>
              <p:nvPr/>
            </p:nvSpPr>
            <p:spPr bwMode="auto">
              <a:xfrm>
                <a:off x="6062663" y="3235325"/>
                <a:ext cx="39688" cy="11113"/>
              </a:xfrm>
              <a:custGeom>
                <a:avLst/>
                <a:gdLst>
                  <a:gd name="T0" fmla="*/ 2 w 10"/>
                  <a:gd name="T1" fmla="*/ 3 h 3"/>
                  <a:gd name="T2" fmla="*/ 9 w 10"/>
                  <a:gd name="T3" fmla="*/ 1 h 3"/>
                  <a:gd name="T4" fmla="*/ 9 w 10"/>
                  <a:gd name="T5" fmla="*/ 0 h 3"/>
                  <a:gd name="T6" fmla="*/ 1 w 10"/>
                  <a:gd name="T7" fmla="*/ 2 h 3"/>
                  <a:gd name="T8" fmla="*/ 2 w 10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2" y="3"/>
                    </a:moveTo>
                    <a:cubicBezTo>
                      <a:pt x="4" y="3"/>
                      <a:pt x="7" y="2"/>
                      <a:pt x="9" y="1"/>
                    </a:cubicBezTo>
                    <a:cubicBezTo>
                      <a:pt x="10" y="1"/>
                      <a:pt x="9" y="0"/>
                      <a:pt x="9" y="0"/>
                    </a:cubicBezTo>
                    <a:cubicBezTo>
                      <a:pt x="6" y="1"/>
                      <a:pt x="4" y="1"/>
                      <a:pt x="1" y="2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Freeform 318"/>
              <p:cNvSpPr>
                <a:spLocks/>
              </p:cNvSpPr>
              <p:nvPr/>
            </p:nvSpPr>
            <p:spPr bwMode="auto">
              <a:xfrm>
                <a:off x="6062663" y="3238500"/>
                <a:ext cx="39688" cy="19050"/>
              </a:xfrm>
              <a:custGeom>
                <a:avLst/>
                <a:gdLst>
                  <a:gd name="T0" fmla="*/ 1 w 10"/>
                  <a:gd name="T1" fmla="*/ 4 h 5"/>
                  <a:gd name="T2" fmla="*/ 10 w 10"/>
                  <a:gd name="T3" fmla="*/ 2 h 5"/>
                  <a:gd name="T4" fmla="*/ 9 w 10"/>
                  <a:gd name="T5" fmla="*/ 0 h 5"/>
                  <a:gd name="T6" fmla="*/ 1 w 10"/>
                  <a:gd name="T7" fmla="*/ 3 h 5"/>
                  <a:gd name="T8" fmla="*/ 1 w 10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1" y="4"/>
                    </a:moveTo>
                    <a:cubicBezTo>
                      <a:pt x="4" y="3"/>
                      <a:pt x="7" y="3"/>
                      <a:pt x="10" y="2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7" y="1"/>
                      <a:pt x="4" y="2"/>
                      <a:pt x="1" y="3"/>
                    </a:cubicBezTo>
                    <a:cubicBezTo>
                      <a:pt x="0" y="3"/>
                      <a:pt x="0" y="5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Freeform 319"/>
              <p:cNvSpPr>
                <a:spLocks/>
              </p:cNvSpPr>
              <p:nvPr/>
            </p:nvSpPr>
            <p:spPr bwMode="auto">
              <a:xfrm>
                <a:off x="6067426" y="3249613"/>
                <a:ext cx="30163" cy="11113"/>
              </a:xfrm>
              <a:custGeom>
                <a:avLst/>
                <a:gdLst>
                  <a:gd name="T0" fmla="*/ 1 w 8"/>
                  <a:gd name="T1" fmla="*/ 3 h 3"/>
                  <a:gd name="T2" fmla="*/ 7 w 8"/>
                  <a:gd name="T3" fmla="*/ 2 h 3"/>
                  <a:gd name="T4" fmla="*/ 7 w 8"/>
                  <a:gd name="T5" fmla="*/ 1 h 3"/>
                  <a:gd name="T6" fmla="*/ 1 w 8"/>
                  <a:gd name="T7" fmla="*/ 2 h 3"/>
                  <a:gd name="T8" fmla="*/ 1 w 8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1" y="3"/>
                    </a:moveTo>
                    <a:cubicBezTo>
                      <a:pt x="3" y="3"/>
                      <a:pt x="5" y="2"/>
                      <a:pt x="7" y="2"/>
                    </a:cubicBezTo>
                    <a:cubicBezTo>
                      <a:pt x="8" y="2"/>
                      <a:pt x="8" y="0"/>
                      <a:pt x="7" y="1"/>
                    </a:cubicBezTo>
                    <a:cubicBezTo>
                      <a:pt x="5" y="1"/>
                      <a:pt x="3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Freeform 320"/>
              <p:cNvSpPr>
                <a:spLocks/>
              </p:cNvSpPr>
              <p:nvPr/>
            </p:nvSpPr>
            <p:spPr bwMode="auto">
              <a:xfrm>
                <a:off x="6070601" y="3257550"/>
                <a:ext cx="31750" cy="15875"/>
              </a:xfrm>
              <a:custGeom>
                <a:avLst/>
                <a:gdLst>
                  <a:gd name="T0" fmla="*/ 1 w 8"/>
                  <a:gd name="T1" fmla="*/ 4 h 4"/>
                  <a:gd name="T2" fmla="*/ 8 w 8"/>
                  <a:gd name="T3" fmla="*/ 2 h 4"/>
                  <a:gd name="T4" fmla="*/ 7 w 8"/>
                  <a:gd name="T5" fmla="*/ 1 h 4"/>
                  <a:gd name="T6" fmla="*/ 1 w 8"/>
                  <a:gd name="T7" fmla="*/ 3 h 4"/>
                  <a:gd name="T8" fmla="*/ 1 w 8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1" y="4"/>
                    </a:moveTo>
                    <a:cubicBezTo>
                      <a:pt x="3" y="3"/>
                      <a:pt x="5" y="3"/>
                      <a:pt x="8" y="2"/>
                    </a:cubicBezTo>
                    <a:cubicBezTo>
                      <a:pt x="8" y="2"/>
                      <a:pt x="8" y="0"/>
                      <a:pt x="7" y="1"/>
                    </a:cubicBezTo>
                    <a:cubicBezTo>
                      <a:pt x="5" y="1"/>
                      <a:pt x="3" y="2"/>
                      <a:pt x="1" y="3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321"/>
              <p:cNvSpPr>
                <a:spLocks/>
              </p:cNvSpPr>
              <p:nvPr/>
            </p:nvSpPr>
            <p:spPr bwMode="auto">
              <a:xfrm>
                <a:off x="6078538" y="3260725"/>
                <a:ext cx="26988" cy="15875"/>
              </a:xfrm>
              <a:custGeom>
                <a:avLst/>
                <a:gdLst>
                  <a:gd name="T0" fmla="*/ 1 w 7"/>
                  <a:gd name="T1" fmla="*/ 3 h 4"/>
                  <a:gd name="T2" fmla="*/ 6 w 7"/>
                  <a:gd name="T3" fmla="*/ 1 h 4"/>
                  <a:gd name="T4" fmla="*/ 6 w 7"/>
                  <a:gd name="T5" fmla="*/ 0 h 4"/>
                  <a:gd name="T6" fmla="*/ 0 w 7"/>
                  <a:gd name="T7" fmla="*/ 2 h 4"/>
                  <a:gd name="T8" fmla="*/ 1 w 7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1" y="3"/>
                    </a:moveTo>
                    <a:cubicBezTo>
                      <a:pt x="3" y="3"/>
                      <a:pt x="5" y="2"/>
                      <a:pt x="6" y="1"/>
                    </a:cubicBezTo>
                    <a:cubicBezTo>
                      <a:pt x="7" y="1"/>
                      <a:pt x="7" y="0"/>
                      <a:pt x="6" y="0"/>
                    </a:cubicBezTo>
                    <a:cubicBezTo>
                      <a:pt x="4" y="1"/>
                      <a:pt x="2" y="1"/>
                      <a:pt x="0" y="2"/>
                    </a:cubicBezTo>
                    <a:cubicBezTo>
                      <a:pt x="0" y="3"/>
                      <a:pt x="0" y="4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322"/>
              <p:cNvSpPr>
                <a:spLocks/>
              </p:cNvSpPr>
              <p:nvPr/>
            </p:nvSpPr>
            <p:spPr bwMode="auto">
              <a:xfrm>
                <a:off x="6070601" y="3265488"/>
                <a:ext cx="38100" cy="14288"/>
              </a:xfrm>
              <a:custGeom>
                <a:avLst/>
                <a:gdLst>
                  <a:gd name="T0" fmla="*/ 1 w 10"/>
                  <a:gd name="T1" fmla="*/ 4 h 4"/>
                  <a:gd name="T2" fmla="*/ 9 w 10"/>
                  <a:gd name="T3" fmla="*/ 2 h 4"/>
                  <a:gd name="T4" fmla="*/ 9 w 10"/>
                  <a:gd name="T5" fmla="*/ 1 h 4"/>
                  <a:gd name="T6" fmla="*/ 1 w 10"/>
                  <a:gd name="T7" fmla="*/ 3 h 4"/>
                  <a:gd name="T8" fmla="*/ 1 w 10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1" y="4"/>
                    </a:moveTo>
                    <a:cubicBezTo>
                      <a:pt x="4" y="3"/>
                      <a:pt x="7" y="3"/>
                      <a:pt x="9" y="2"/>
                    </a:cubicBezTo>
                    <a:cubicBezTo>
                      <a:pt x="10" y="2"/>
                      <a:pt x="10" y="0"/>
                      <a:pt x="9" y="1"/>
                    </a:cubicBezTo>
                    <a:cubicBezTo>
                      <a:pt x="6" y="2"/>
                      <a:pt x="4" y="2"/>
                      <a:pt x="1" y="3"/>
                    </a:cubicBezTo>
                    <a:cubicBezTo>
                      <a:pt x="0" y="3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323"/>
              <p:cNvSpPr>
                <a:spLocks/>
              </p:cNvSpPr>
              <p:nvPr/>
            </p:nvSpPr>
            <p:spPr bwMode="auto">
              <a:xfrm>
                <a:off x="6075363" y="3273425"/>
                <a:ext cx="38100" cy="11113"/>
              </a:xfrm>
              <a:custGeom>
                <a:avLst/>
                <a:gdLst>
                  <a:gd name="T0" fmla="*/ 1 w 10"/>
                  <a:gd name="T1" fmla="*/ 3 h 3"/>
                  <a:gd name="T2" fmla="*/ 9 w 10"/>
                  <a:gd name="T3" fmla="*/ 1 h 3"/>
                  <a:gd name="T4" fmla="*/ 8 w 10"/>
                  <a:gd name="T5" fmla="*/ 0 h 3"/>
                  <a:gd name="T6" fmla="*/ 1 w 10"/>
                  <a:gd name="T7" fmla="*/ 2 h 3"/>
                  <a:gd name="T8" fmla="*/ 1 w 10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1" y="3"/>
                    </a:moveTo>
                    <a:cubicBezTo>
                      <a:pt x="4" y="3"/>
                      <a:pt x="6" y="2"/>
                      <a:pt x="9" y="1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6" y="1"/>
                      <a:pt x="4" y="1"/>
                      <a:pt x="1" y="2"/>
                    </a:cubicBezTo>
                    <a:cubicBezTo>
                      <a:pt x="0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Freeform 324"/>
              <p:cNvSpPr>
                <a:spLocks/>
              </p:cNvSpPr>
              <p:nvPr/>
            </p:nvSpPr>
            <p:spPr bwMode="auto">
              <a:xfrm>
                <a:off x="6081713" y="3276600"/>
                <a:ext cx="42863" cy="11113"/>
              </a:xfrm>
              <a:custGeom>
                <a:avLst/>
                <a:gdLst>
                  <a:gd name="T0" fmla="*/ 0 w 11"/>
                  <a:gd name="T1" fmla="*/ 3 h 3"/>
                  <a:gd name="T2" fmla="*/ 4 w 11"/>
                  <a:gd name="T3" fmla="*/ 3 h 3"/>
                  <a:gd name="T4" fmla="*/ 10 w 11"/>
                  <a:gd name="T5" fmla="*/ 1 h 3"/>
                  <a:gd name="T6" fmla="*/ 9 w 11"/>
                  <a:gd name="T7" fmla="*/ 0 h 3"/>
                  <a:gd name="T8" fmla="*/ 5 w 11"/>
                  <a:gd name="T9" fmla="*/ 1 h 3"/>
                  <a:gd name="T10" fmla="*/ 1 w 11"/>
                  <a:gd name="T11" fmla="*/ 2 h 3"/>
                  <a:gd name="T12" fmla="*/ 0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0" y="3"/>
                    </a:moveTo>
                    <a:cubicBezTo>
                      <a:pt x="2" y="3"/>
                      <a:pt x="3" y="3"/>
                      <a:pt x="4" y="3"/>
                    </a:cubicBezTo>
                    <a:cubicBezTo>
                      <a:pt x="6" y="2"/>
                      <a:pt x="8" y="2"/>
                      <a:pt x="10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6" y="1"/>
                      <a:pt x="5" y="1"/>
                    </a:cubicBezTo>
                    <a:cubicBezTo>
                      <a:pt x="4" y="1"/>
                      <a:pt x="2" y="2"/>
                      <a:pt x="1" y="2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Freeform 325"/>
              <p:cNvSpPr>
                <a:spLocks/>
              </p:cNvSpPr>
              <p:nvPr/>
            </p:nvSpPr>
            <p:spPr bwMode="auto">
              <a:xfrm>
                <a:off x="6089651" y="3279775"/>
                <a:ext cx="34925" cy="12700"/>
              </a:xfrm>
              <a:custGeom>
                <a:avLst/>
                <a:gdLst>
                  <a:gd name="T0" fmla="*/ 1 w 9"/>
                  <a:gd name="T1" fmla="*/ 3 h 3"/>
                  <a:gd name="T2" fmla="*/ 8 w 9"/>
                  <a:gd name="T3" fmla="*/ 2 h 3"/>
                  <a:gd name="T4" fmla="*/ 7 w 9"/>
                  <a:gd name="T5" fmla="*/ 1 h 3"/>
                  <a:gd name="T6" fmla="*/ 1 w 9"/>
                  <a:gd name="T7" fmla="*/ 2 h 3"/>
                  <a:gd name="T8" fmla="*/ 1 w 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1" y="3"/>
                    </a:moveTo>
                    <a:cubicBezTo>
                      <a:pt x="4" y="3"/>
                      <a:pt x="6" y="3"/>
                      <a:pt x="8" y="2"/>
                    </a:cubicBezTo>
                    <a:cubicBezTo>
                      <a:pt x="9" y="2"/>
                      <a:pt x="8" y="0"/>
                      <a:pt x="7" y="1"/>
                    </a:cubicBezTo>
                    <a:cubicBezTo>
                      <a:pt x="5" y="1"/>
                      <a:pt x="3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Freeform 326"/>
              <p:cNvSpPr>
                <a:spLocks/>
              </p:cNvSpPr>
              <p:nvPr/>
            </p:nvSpPr>
            <p:spPr bwMode="auto">
              <a:xfrm>
                <a:off x="5986463" y="3497263"/>
                <a:ext cx="15875" cy="7938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3 w 4"/>
                  <a:gd name="T5" fmla="*/ 0 h 2"/>
                  <a:gd name="T6" fmla="*/ 1 w 4"/>
                  <a:gd name="T7" fmla="*/ 0 h 2"/>
                  <a:gd name="T8" fmla="*/ 1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2" y="2"/>
                      <a:pt x="2" y="2"/>
                      <a:pt x="3" y="2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327"/>
              <p:cNvSpPr>
                <a:spLocks/>
              </p:cNvSpPr>
              <p:nvPr/>
            </p:nvSpPr>
            <p:spPr bwMode="auto">
              <a:xfrm>
                <a:off x="5981701" y="3505200"/>
                <a:ext cx="23813" cy="11113"/>
              </a:xfrm>
              <a:custGeom>
                <a:avLst/>
                <a:gdLst>
                  <a:gd name="T0" fmla="*/ 1 w 6"/>
                  <a:gd name="T1" fmla="*/ 2 h 3"/>
                  <a:gd name="T2" fmla="*/ 5 w 6"/>
                  <a:gd name="T3" fmla="*/ 3 h 3"/>
                  <a:gd name="T4" fmla="*/ 5 w 6"/>
                  <a:gd name="T5" fmla="*/ 1 h 3"/>
                  <a:gd name="T6" fmla="*/ 1 w 6"/>
                  <a:gd name="T7" fmla="*/ 0 h 3"/>
                  <a:gd name="T8" fmla="*/ 1 w 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2"/>
                    </a:moveTo>
                    <a:cubicBezTo>
                      <a:pt x="2" y="2"/>
                      <a:pt x="3" y="2"/>
                      <a:pt x="5" y="3"/>
                    </a:cubicBezTo>
                    <a:cubicBezTo>
                      <a:pt x="6" y="3"/>
                      <a:pt x="6" y="2"/>
                      <a:pt x="5" y="1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328"/>
              <p:cNvSpPr>
                <a:spLocks/>
              </p:cNvSpPr>
              <p:nvPr/>
            </p:nvSpPr>
            <p:spPr bwMode="auto">
              <a:xfrm>
                <a:off x="5975351" y="3513138"/>
                <a:ext cx="22225" cy="11113"/>
              </a:xfrm>
              <a:custGeom>
                <a:avLst/>
                <a:gdLst>
                  <a:gd name="T0" fmla="*/ 1 w 6"/>
                  <a:gd name="T1" fmla="*/ 2 h 3"/>
                  <a:gd name="T2" fmla="*/ 5 w 6"/>
                  <a:gd name="T3" fmla="*/ 3 h 3"/>
                  <a:gd name="T4" fmla="*/ 5 w 6"/>
                  <a:gd name="T5" fmla="*/ 2 h 3"/>
                  <a:gd name="T6" fmla="*/ 1 w 6"/>
                  <a:gd name="T7" fmla="*/ 0 h 3"/>
                  <a:gd name="T8" fmla="*/ 1 w 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2"/>
                    </a:moveTo>
                    <a:cubicBezTo>
                      <a:pt x="2" y="2"/>
                      <a:pt x="3" y="2"/>
                      <a:pt x="5" y="3"/>
                    </a:cubicBezTo>
                    <a:cubicBezTo>
                      <a:pt x="5" y="3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329"/>
              <p:cNvSpPr>
                <a:spLocks/>
              </p:cNvSpPr>
              <p:nvPr/>
            </p:nvSpPr>
            <p:spPr bwMode="auto">
              <a:xfrm>
                <a:off x="5975351" y="3521075"/>
                <a:ext cx="22225" cy="14288"/>
              </a:xfrm>
              <a:custGeom>
                <a:avLst/>
                <a:gdLst>
                  <a:gd name="T0" fmla="*/ 1 w 6"/>
                  <a:gd name="T1" fmla="*/ 2 h 4"/>
                  <a:gd name="T2" fmla="*/ 5 w 6"/>
                  <a:gd name="T3" fmla="*/ 3 h 4"/>
                  <a:gd name="T4" fmla="*/ 5 w 6"/>
                  <a:gd name="T5" fmla="*/ 2 h 4"/>
                  <a:gd name="T6" fmla="*/ 1 w 6"/>
                  <a:gd name="T7" fmla="*/ 1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2"/>
                      <a:pt x="4" y="3"/>
                      <a:pt x="5" y="3"/>
                    </a:cubicBezTo>
                    <a:cubicBezTo>
                      <a:pt x="6" y="4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1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330"/>
              <p:cNvSpPr>
                <a:spLocks/>
              </p:cNvSpPr>
              <p:nvPr/>
            </p:nvSpPr>
            <p:spPr bwMode="auto">
              <a:xfrm>
                <a:off x="5975351" y="3527425"/>
                <a:ext cx="19050" cy="12700"/>
              </a:xfrm>
              <a:custGeom>
                <a:avLst/>
                <a:gdLst>
                  <a:gd name="T0" fmla="*/ 0 w 5"/>
                  <a:gd name="T1" fmla="*/ 2 h 3"/>
                  <a:gd name="T2" fmla="*/ 4 w 5"/>
                  <a:gd name="T3" fmla="*/ 3 h 3"/>
                  <a:gd name="T4" fmla="*/ 4 w 5"/>
                  <a:gd name="T5" fmla="*/ 2 h 3"/>
                  <a:gd name="T6" fmla="*/ 1 w 5"/>
                  <a:gd name="T7" fmla="*/ 1 h 3"/>
                  <a:gd name="T8" fmla="*/ 0 w 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cubicBezTo>
                      <a:pt x="2" y="2"/>
                      <a:pt x="3" y="3"/>
                      <a:pt x="4" y="3"/>
                    </a:cubicBezTo>
                    <a:cubicBezTo>
                      <a:pt x="5" y="3"/>
                      <a:pt x="5" y="2"/>
                      <a:pt x="4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331"/>
              <p:cNvSpPr>
                <a:spLocks/>
              </p:cNvSpPr>
              <p:nvPr/>
            </p:nvSpPr>
            <p:spPr bwMode="auto">
              <a:xfrm>
                <a:off x="5970588" y="3535363"/>
                <a:ext cx="23813" cy="11113"/>
              </a:xfrm>
              <a:custGeom>
                <a:avLst/>
                <a:gdLst>
                  <a:gd name="T0" fmla="*/ 1 w 6"/>
                  <a:gd name="T1" fmla="*/ 1 h 3"/>
                  <a:gd name="T2" fmla="*/ 4 w 6"/>
                  <a:gd name="T3" fmla="*/ 3 h 3"/>
                  <a:gd name="T4" fmla="*/ 5 w 6"/>
                  <a:gd name="T5" fmla="*/ 2 h 3"/>
                  <a:gd name="T6" fmla="*/ 1 w 6"/>
                  <a:gd name="T7" fmla="*/ 0 h 3"/>
                  <a:gd name="T8" fmla="*/ 1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1"/>
                    </a:moveTo>
                    <a:cubicBezTo>
                      <a:pt x="2" y="2"/>
                      <a:pt x="3" y="2"/>
                      <a:pt x="4" y="3"/>
                    </a:cubicBezTo>
                    <a:cubicBezTo>
                      <a:pt x="5" y="3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Freeform 332"/>
              <p:cNvSpPr>
                <a:spLocks/>
              </p:cNvSpPr>
              <p:nvPr/>
            </p:nvSpPr>
            <p:spPr bwMode="auto">
              <a:xfrm>
                <a:off x="5967413" y="3543300"/>
                <a:ext cx="19050" cy="11113"/>
              </a:xfrm>
              <a:custGeom>
                <a:avLst/>
                <a:gdLst>
                  <a:gd name="T0" fmla="*/ 1 w 5"/>
                  <a:gd name="T1" fmla="*/ 1 h 3"/>
                  <a:gd name="T2" fmla="*/ 4 w 5"/>
                  <a:gd name="T3" fmla="*/ 3 h 3"/>
                  <a:gd name="T4" fmla="*/ 5 w 5"/>
                  <a:gd name="T5" fmla="*/ 1 h 3"/>
                  <a:gd name="T6" fmla="*/ 1 w 5"/>
                  <a:gd name="T7" fmla="*/ 0 h 3"/>
                  <a:gd name="T8" fmla="*/ 1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1"/>
                    </a:moveTo>
                    <a:cubicBezTo>
                      <a:pt x="2" y="2"/>
                      <a:pt x="3" y="2"/>
                      <a:pt x="4" y="3"/>
                    </a:cubicBezTo>
                    <a:cubicBezTo>
                      <a:pt x="5" y="3"/>
                      <a:pt x="5" y="2"/>
                      <a:pt x="5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Freeform 333"/>
              <p:cNvSpPr>
                <a:spLocks/>
              </p:cNvSpPr>
              <p:nvPr/>
            </p:nvSpPr>
            <p:spPr bwMode="auto">
              <a:xfrm>
                <a:off x="5962651" y="3546475"/>
                <a:ext cx="23813" cy="15875"/>
              </a:xfrm>
              <a:custGeom>
                <a:avLst/>
                <a:gdLst>
                  <a:gd name="T0" fmla="*/ 1 w 6"/>
                  <a:gd name="T1" fmla="*/ 2 h 4"/>
                  <a:gd name="T2" fmla="*/ 4 w 6"/>
                  <a:gd name="T3" fmla="*/ 3 h 4"/>
                  <a:gd name="T4" fmla="*/ 5 w 6"/>
                  <a:gd name="T5" fmla="*/ 2 h 4"/>
                  <a:gd name="T6" fmla="*/ 2 w 6"/>
                  <a:gd name="T7" fmla="*/ 1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2"/>
                      <a:pt x="3" y="3"/>
                      <a:pt x="4" y="3"/>
                    </a:cubicBezTo>
                    <a:cubicBezTo>
                      <a:pt x="5" y="4"/>
                      <a:pt x="6" y="3"/>
                      <a:pt x="5" y="2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Freeform 334"/>
              <p:cNvSpPr>
                <a:spLocks/>
              </p:cNvSpPr>
              <p:nvPr/>
            </p:nvSpPr>
            <p:spPr bwMode="auto">
              <a:xfrm>
                <a:off x="5959476" y="3554413"/>
                <a:ext cx="22225" cy="15875"/>
              </a:xfrm>
              <a:custGeom>
                <a:avLst/>
                <a:gdLst>
                  <a:gd name="T0" fmla="*/ 1 w 6"/>
                  <a:gd name="T1" fmla="*/ 2 h 4"/>
                  <a:gd name="T2" fmla="*/ 4 w 6"/>
                  <a:gd name="T3" fmla="*/ 4 h 4"/>
                  <a:gd name="T4" fmla="*/ 5 w 6"/>
                  <a:gd name="T5" fmla="*/ 2 h 4"/>
                  <a:gd name="T6" fmla="*/ 2 w 6"/>
                  <a:gd name="T7" fmla="*/ 1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3"/>
                      <a:pt x="3" y="3"/>
                      <a:pt x="4" y="4"/>
                    </a:cubicBezTo>
                    <a:cubicBezTo>
                      <a:pt x="5" y="4"/>
                      <a:pt x="6" y="3"/>
                      <a:pt x="5" y="2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Freeform 335"/>
              <p:cNvSpPr>
                <a:spLocks/>
              </p:cNvSpPr>
              <p:nvPr/>
            </p:nvSpPr>
            <p:spPr bwMode="auto">
              <a:xfrm>
                <a:off x="5954713" y="3562350"/>
                <a:ext cx="23813" cy="15875"/>
              </a:xfrm>
              <a:custGeom>
                <a:avLst/>
                <a:gdLst>
                  <a:gd name="T0" fmla="*/ 1 w 6"/>
                  <a:gd name="T1" fmla="*/ 2 h 4"/>
                  <a:gd name="T2" fmla="*/ 4 w 6"/>
                  <a:gd name="T3" fmla="*/ 3 h 4"/>
                  <a:gd name="T4" fmla="*/ 5 w 6"/>
                  <a:gd name="T5" fmla="*/ 2 h 4"/>
                  <a:gd name="T6" fmla="*/ 1 w 6"/>
                  <a:gd name="T7" fmla="*/ 0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2"/>
                      <a:pt x="3" y="3"/>
                      <a:pt x="4" y="3"/>
                    </a:cubicBezTo>
                    <a:cubicBezTo>
                      <a:pt x="5" y="4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Freeform 336"/>
              <p:cNvSpPr>
                <a:spLocks/>
              </p:cNvSpPr>
              <p:nvPr/>
            </p:nvSpPr>
            <p:spPr bwMode="auto">
              <a:xfrm>
                <a:off x="5951538" y="3573463"/>
                <a:ext cx="23813" cy="11113"/>
              </a:xfrm>
              <a:custGeom>
                <a:avLst/>
                <a:gdLst>
                  <a:gd name="T0" fmla="*/ 1 w 6"/>
                  <a:gd name="T1" fmla="*/ 1 h 3"/>
                  <a:gd name="T2" fmla="*/ 4 w 6"/>
                  <a:gd name="T3" fmla="*/ 2 h 3"/>
                  <a:gd name="T4" fmla="*/ 5 w 6"/>
                  <a:gd name="T5" fmla="*/ 1 h 3"/>
                  <a:gd name="T6" fmla="*/ 1 w 6"/>
                  <a:gd name="T7" fmla="*/ 0 h 3"/>
                  <a:gd name="T8" fmla="*/ 1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1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5" y="3"/>
                      <a:pt x="6" y="1"/>
                      <a:pt x="5" y="1"/>
                    </a:cubicBezTo>
                    <a:cubicBezTo>
                      <a:pt x="4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Freeform 337"/>
              <p:cNvSpPr>
                <a:spLocks/>
              </p:cNvSpPr>
              <p:nvPr/>
            </p:nvSpPr>
            <p:spPr bwMode="auto">
              <a:xfrm>
                <a:off x="5951538" y="3581400"/>
                <a:ext cx="19050" cy="11113"/>
              </a:xfrm>
              <a:custGeom>
                <a:avLst/>
                <a:gdLst>
                  <a:gd name="T0" fmla="*/ 1 w 5"/>
                  <a:gd name="T1" fmla="*/ 1 h 3"/>
                  <a:gd name="T2" fmla="*/ 4 w 5"/>
                  <a:gd name="T3" fmla="*/ 2 h 3"/>
                  <a:gd name="T4" fmla="*/ 5 w 5"/>
                  <a:gd name="T5" fmla="*/ 1 h 3"/>
                  <a:gd name="T6" fmla="*/ 1 w 5"/>
                  <a:gd name="T7" fmla="*/ 0 h 3"/>
                  <a:gd name="T8" fmla="*/ 1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1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5" y="3"/>
                      <a:pt x="5" y="1"/>
                      <a:pt x="5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Freeform 338"/>
              <p:cNvSpPr>
                <a:spLocks/>
              </p:cNvSpPr>
              <p:nvPr/>
            </p:nvSpPr>
            <p:spPr bwMode="auto">
              <a:xfrm>
                <a:off x="5989638" y="3482975"/>
                <a:ext cx="19050" cy="3175"/>
              </a:xfrm>
              <a:custGeom>
                <a:avLst/>
                <a:gdLst>
                  <a:gd name="T0" fmla="*/ 1 w 5"/>
                  <a:gd name="T1" fmla="*/ 1 h 1"/>
                  <a:gd name="T2" fmla="*/ 4 w 5"/>
                  <a:gd name="T3" fmla="*/ 1 h 1"/>
                  <a:gd name="T4" fmla="*/ 4 w 5"/>
                  <a:gd name="T5" fmla="*/ 0 h 1"/>
                  <a:gd name="T6" fmla="*/ 1 w 5"/>
                  <a:gd name="T7" fmla="*/ 0 h 1"/>
                  <a:gd name="T8" fmla="*/ 1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1" y="1"/>
                    </a:move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Freeform 339"/>
              <p:cNvSpPr>
                <a:spLocks/>
              </p:cNvSpPr>
              <p:nvPr/>
            </p:nvSpPr>
            <p:spPr bwMode="auto">
              <a:xfrm>
                <a:off x="5997576" y="3470275"/>
                <a:ext cx="19050" cy="7938"/>
              </a:xfrm>
              <a:custGeom>
                <a:avLst/>
                <a:gdLst>
                  <a:gd name="T0" fmla="*/ 0 w 5"/>
                  <a:gd name="T1" fmla="*/ 1 h 2"/>
                  <a:gd name="T2" fmla="*/ 3 w 5"/>
                  <a:gd name="T3" fmla="*/ 2 h 2"/>
                  <a:gd name="T4" fmla="*/ 4 w 5"/>
                  <a:gd name="T5" fmla="*/ 1 h 2"/>
                  <a:gd name="T6" fmla="*/ 1 w 5"/>
                  <a:gd name="T7" fmla="*/ 0 h 2"/>
                  <a:gd name="T8" fmla="*/ 0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5" y="1"/>
                      <a:pt x="4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340"/>
              <p:cNvSpPr>
                <a:spLocks/>
              </p:cNvSpPr>
              <p:nvPr/>
            </p:nvSpPr>
            <p:spPr bwMode="auto">
              <a:xfrm>
                <a:off x="5997576" y="3463925"/>
                <a:ext cx="15875" cy="6350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3 w 4"/>
                  <a:gd name="T5" fmla="*/ 1 h 2"/>
                  <a:gd name="T6" fmla="*/ 1 w 4"/>
                  <a:gd name="T7" fmla="*/ 0 h 2"/>
                  <a:gd name="T8" fmla="*/ 1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Freeform 341"/>
              <p:cNvSpPr>
                <a:spLocks/>
              </p:cNvSpPr>
              <p:nvPr/>
            </p:nvSpPr>
            <p:spPr bwMode="auto">
              <a:xfrm>
                <a:off x="6002338" y="3455988"/>
                <a:ext cx="26988" cy="7938"/>
              </a:xfrm>
              <a:custGeom>
                <a:avLst/>
                <a:gdLst>
                  <a:gd name="T0" fmla="*/ 1 w 7"/>
                  <a:gd name="T1" fmla="*/ 1 h 2"/>
                  <a:gd name="T2" fmla="*/ 6 w 7"/>
                  <a:gd name="T3" fmla="*/ 2 h 2"/>
                  <a:gd name="T4" fmla="*/ 6 w 7"/>
                  <a:gd name="T5" fmla="*/ 1 h 2"/>
                  <a:gd name="T6" fmla="*/ 1 w 7"/>
                  <a:gd name="T7" fmla="*/ 0 h 2"/>
                  <a:gd name="T8" fmla="*/ 1 w 7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1" y="1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7" y="2"/>
                      <a:pt x="7" y="1"/>
                      <a:pt x="6" y="1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Freeform 342"/>
              <p:cNvSpPr>
                <a:spLocks/>
              </p:cNvSpPr>
              <p:nvPr/>
            </p:nvSpPr>
            <p:spPr bwMode="auto">
              <a:xfrm>
                <a:off x="6008688" y="3448050"/>
                <a:ext cx="23813" cy="7938"/>
              </a:xfrm>
              <a:custGeom>
                <a:avLst/>
                <a:gdLst>
                  <a:gd name="T0" fmla="*/ 0 w 6"/>
                  <a:gd name="T1" fmla="*/ 1 h 2"/>
                  <a:gd name="T2" fmla="*/ 4 w 6"/>
                  <a:gd name="T3" fmla="*/ 2 h 2"/>
                  <a:gd name="T4" fmla="*/ 5 w 6"/>
                  <a:gd name="T5" fmla="*/ 1 h 2"/>
                  <a:gd name="T6" fmla="*/ 1 w 6"/>
                  <a:gd name="T7" fmla="*/ 0 h 2"/>
                  <a:gd name="T8" fmla="*/ 0 w 6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cubicBezTo>
                      <a:pt x="2" y="1"/>
                      <a:pt x="3" y="2"/>
                      <a:pt x="4" y="2"/>
                    </a:cubicBezTo>
                    <a:cubicBezTo>
                      <a:pt x="5" y="2"/>
                      <a:pt x="6" y="1"/>
                      <a:pt x="5" y="1"/>
                    </a:cubicBezTo>
                    <a:cubicBezTo>
                      <a:pt x="4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Freeform 343"/>
              <p:cNvSpPr>
                <a:spLocks/>
              </p:cNvSpPr>
              <p:nvPr/>
            </p:nvSpPr>
            <p:spPr bwMode="auto">
              <a:xfrm>
                <a:off x="6008688" y="3436938"/>
                <a:ext cx="26988" cy="11113"/>
              </a:xfrm>
              <a:custGeom>
                <a:avLst/>
                <a:gdLst>
                  <a:gd name="T0" fmla="*/ 1 w 7"/>
                  <a:gd name="T1" fmla="*/ 1 h 3"/>
                  <a:gd name="T2" fmla="*/ 6 w 7"/>
                  <a:gd name="T3" fmla="*/ 2 h 3"/>
                  <a:gd name="T4" fmla="*/ 6 w 7"/>
                  <a:gd name="T5" fmla="*/ 1 h 3"/>
                  <a:gd name="T6" fmla="*/ 2 w 7"/>
                  <a:gd name="T7" fmla="*/ 0 h 3"/>
                  <a:gd name="T8" fmla="*/ 1 w 7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1" y="1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7" y="3"/>
                      <a:pt x="7" y="1"/>
                      <a:pt x="6" y="1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Freeform 344"/>
              <p:cNvSpPr>
                <a:spLocks/>
              </p:cNvSpPr>
              <p:nvPr/>
            </p:nvSpPr>
            <p:spPr bwMode="auto">
              <a:xfrm>
                <a:off x="6016626" y="3425825"/>
                <a:ext cx="19050" cy="11113"/>
              </a:xfrm>
              <a:custGeom>
                <a:avLst/>
                <a:gdLst>
                  <a:gd name="T0" fmla="*/ 0 w 5"/>
                  <a:gd name="T1" fmla="*/ 1 h 3"/>
                  <a:gd name="T2" fmla="*/ 3 w 5"/>
                  <a:gd name="T3" fmla="*/ 3 h 3"/>
                  <a:gd name="T4" fmla="*/ 4 w 5"/>
                  <a:gd name="T5" fmla="*/ 2 h 3"/>
                  <a:gd name="T6" fmla="*/ 1 w 5"/>
                  <a:gd name="T7" fmla="*/ 0 h 3"/>
                  <a:gd name="T8" fmla="*/ 0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cubicBezTo>
                      <a:pt x="1" y="2"/>
                      <a:pt x="2" y="2"/>
                      <a:pt x="3" y="3"/>
                    </a:cubicBezTo>
                    <a:cubicBezTo>
                      <a:pt x="4" y="3"/>
                      <a:pt x="5" y="2"/>
                      <a:pt x="4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83" name="组合 182"/>
            <p:cNvGrpSpPr/>
            <p:nvPr/>
          </p:nvGrpSpPr>
          <p:grpSpPr>
            <a:xfrm>
              <a:off x="5791670" y="4287567"/>
              <a:ext cx="500063" cy="790576"/>
              <a:chOff x="5851526" y="3052763"/>
              <a:chExt cx="500063" cy="790576"/>
            </a:xfrm>
            <a:solidFill>
              <a:schemeClr val="bg1"/>
            </a:solidFill>
          </p:grpSpPr>
          <p:sp>
            <p:nvSpPr>
              <p:cNvPr id="184" name="Freeform 348"/>
              <p:cNvSpPr>
                <a:spLocks/>
              </p:cNvSpPr>
              <p:nvPr/>
            </p:nvSpPr>
            <p:spPr bwMode="auto">
              <a:xfrm>
                <a:off x="5851526" y="3052763"/>
                <a:ext cx="423863" cy="687388"/>
              </a:xfrm>
              <a:custGeom>
                <a:avLst/>
                <a:gdLst>
                  <a:gd name="T0" fmla="*/ 30 w 110"/>
                  <a:gd name="T1" fmla="*/ 7 h 181"/>
                  <a:gd name="T2" fmla="*/ 13 w 110"/>
                  <a:gd name="T3" fmla="*/ 44 h 181"/>
                  <a:gd name="T4" fmla="*/ 50 w 110"/>
                  <a:gd name="T5" fmla="*/ 79 h 181"/>
                  <a:gd name="T6" fmla="*/ 104 w 110"/>
                  <a:gd name="T7" fmla="*/ 126 h 181"/>
                  <a:gd name="T8" fmla="*/ 86 w 110"/>
                  <a:gd name="T9" fmla="*/ 162 h 181"/>
                  <a:gd name="T10" fmla="*/ 75 w 110"/>
                  <a:gd name="T11" fmla="*/ 174 h 181"/>
                  <a:gd name="T12" fmla="*/ 71 w 110"/>
                  <a:gd name="T13" fmla="*/ 172 h 181"/>
                  <a:gd name="T14" fmla="*/ 75 w 110"/>
                  <a:gd name="T15" fmla="*/ 169 h 181"/>
                  <a:gd name="T16" fmla="*/ 96 w 110"/>
                  <a:gd name="T17" fmla="*/ 122 h 181"/>
                  <a:gd name="T18" fmla="*/ 63 w 110"/>
                  <a:gd name="T19" fmla="*/ 94 h 181"/>
                  <a:gd name="T20" fmla="*/ 11 w 110"/>
                  <a:gd name="T21" fmla="*/ 60 h 181"/>
                  <a:gd name="T22" fmla="*/ 7 w 110"/>
                  <a:gd name="T23" fmla="*/ 27 h 181"/>
                  <a:gd name="T24" fmla="*/ 21 w 110"/>
                  <a:gd name="T25" fmla="*/ 8 h 181"/>
                  <a:gd name="T26" fmla="*/ 30 w 110"/>
                  <a:gd name="T27" fmla="*/ 4 h 181"/>
                  <a:gd name="T28" fmla="*/ 31 w 110"/>
                  <a:gd name="T29" fmla="*/ 9 h 181"/>
                  <a:gd name="T30" fmla="*/ 33 w 110"/>
                  <a:gd name="T31" fmla="*/ 8 h 181"/>
                  <a:gd name="T32" fmla="*/ 32 w 110"/>
                  <a:gd name="T33" fmla="*/ 2 h 181"/>
                  <a:gd name="T34" fmla="*/ 30 w 110"/>
                  <a:gd name="T35" fmla="*/ 1 h 181"/>
                  <a:gd name="T36" fmla="*/ 2 w 110"/>
                  <a:gd name="T37" fmla="*/ 44 h 181"/>
                  <a:gd name="T38" fmla="*/ 32 w 110"/>
                  <a:gd name="T39" fmla="*/ 82 h 181"/>
                  <a:gd name="T40" fmla="*/ 56 w 110"/>
                  <a:gd name="T41" fmla="*/ 94 h 181"/>
                  <a:gd name="T42" fmla="*/ 87 w 110"/>
                  <a:gd name="T43" fmla="*/ 108 h 181"/>
                  <a:gd name="T44" fmla="*/ 66 w 110"/>
                  <a:gd name="T45" fmla="*/ 172 h 181"/>
                  <a:gd name="T46" fmla="*/ 65 w 110"/>
                  <a:gd name="T47" fmla="*/ 173 h 181"/>
                  <a:gd name="T48" fmla="*/ 72 w 110"/>
                  <a:gd name="T49" fmla="*/ 181 h 181"/>
                  <a:gd name="T50" fmla="*/ 73 w 110"/>
                  <a:gd name="T51" fmla="*/ 180 h 181"/>
                  <a:gd name="T52" fmla="*/ 106 w 110"/>
                  <a:gd name="T53" fmla="*/ 134 h 181"/>
                  <a:gd name="T54" fmla="*/ 89 w 110"/>
                  <a:gd name="T55" fmla="*/ 93 h 181"/>
                  <a:gd name="T56" fmla="*/ 33 w 110"/>
                  <a:gd name="T57" fmla="*/ 69 h 181"/>
                  <a:gd name="T58" fmla="*/ 31 w 110"/>
                  <a:gd name="T59" fmla="*/ 9 h 181"/>
                  <a:gd name="T60" fmla="*/ 30 w 110"/>
                  <a:gd name="T61" fmla="*/ 7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0" h="181">
                    <a:moveTo>
                      <a:pt x="30" y="7"/>
                    </a:moveTo>
                    <a:cubicBezTo>
                      <a:pt x="17" y="14"/>
                      <a:pt x="10" y="30"/>
                      <a:pt x="13" y="44"/>
                    </a:cubicBezTo>
                    <a:cubicBezTo>
                      <a:pt x="16" y="64"/>
                      <a:pt x="32" y="74"/>
                      <a:pt x="50" y="79"/>
                    </a:cubicBezTo>
                    <a:cubicBezTo>
                      <a:pt x="74" y="86"/>
                      <a:pt x="102" y="96"/>
                      <a:pt x="104" y="126"/>
                    </a:cubicBezTo>
                    <a:cubicBezTo>
                      <a:pt x="105" y="140"/>
                      <a:pt x="95" y="152"/>
                      <a:pt x="86" y="162"/>
                    </a:cubicBezTo>
                    <a:cubicBezTo>
                      <a:pt x="82" y="166"/>
                      <a:pt x="79" y="170"/>
                      <a:pt x="75" y="174"/>
                    </a:cubicBezTo>
                    <a:cubicBezTo>
                      <a:pt x="72" y="178"/>
                      <a:pt x="67" y="175"/>
                      <a:pt x="71" y="172"/>
                    </a:cubicBezTo>
                    <a:cubicBezTo>
                      <a:pt x="73" y="172"/>
                      <a:pt x="74" y="170"/>
                      <a:pt x="75" y="169"/>
                    </a:cubicBezTo>
                    <a:cubicBezTo>
                      <a:pt x="88" y="158"/>
                      <a:pt x="98" y="139"/>
                      <a:pt x="96" y="122"/>
                    </a:cubicBezTo>
                    <a:cubicBezTo>
                      <a:pt x="94" y="105"/>
                      <a:pt x="78" y="99"/>
                      <a:pt x="63" y="94"/>
                    </a:cubicBezTo>
                    <a:cubicBezTo>
                      <a:pt x="44" y="87"/>
                      <a:pt x="23" y="77"/>
                      <a:pt x="11" y="60"/>
                    </a:cubicBezTo>
                    <a:cubicBezTo>
                      <a:pt x="4" y="50"/>
                      <a:pt x="3" y="38"/>
                      <a:pt x="7" y="27"/>
                    </a:cubicBezTo>
                    <a:cubicBezTo>
                      <a:pt x="9" y="19"/>
                      <a:pt x="14" y="13"/>
                      <a:pt x="21" y="8"/>
                    </a:cubicBezTo>
                    <a:cubicBezTo>
                      <a:pt x="22" y="8"/>
                      <a:pt x="30" y="3"/>
                      <a:pt x="30" y="4"/>
                    </a:cubicBezTo>
                    <a:cubicBezTo>
                      <a:pt x="30" y="6"/>
                      <a:pt x="31" y="8"/>
                      <a:pt x="31" y="9"/>
                    </a:cubicBezTo>
                    <a:cubicBezTo>
                      <a:pt x="31" y="11"/>
                      <a:pt x="33" y="10"/>
                      <a:pt x="33" y="8"/>
                    </a:cubicBezTo>
                    <a:cubicBezTo>
                      <a:pt x="33" y="6"/>
                      <a:pt x="32" y="4"/>
                      <a:pt x="32" y="2"/>
                    </a:cubicBezTo>
                    <a:cubicBezTo>
                      <a:pt x="32" y="1"/>
                      <a:pt x="31" y="0"/>
                      <a:pt x="30" y="1"/>
                    </a:cubicBezTo>
                    <a:cubicBezTo>
                      <a:pt x="12" y="7"/>
                      <a:pt x="0" y="24"/>
                      <a:pt x="2" y="44"/>
                    </a:cubicBezTo>
                    <a:cubicBezTo>
                      <a:pt x="3" y="61"/>
                      <a:pt x="19" y="73"/>
                      <a:pt x="32" y="82"/>
                    </a:cubicBezTo>
                    <a:cubicBezTo>
                      <a:pt x="40" y="87"/>
                      <a:pt x="48" y="90"/>
                      <a:pt x="56" y="94"/>
                    </a:cubicBezTo>
                    <a:cubicBezTo>
                      <a:pt x="67" y="98"/>
                      <a:pt x="78" y="100"/>
                      <a:pt x="87" y="108"/>
                    </a:cubicBezTo>
                    <a:cubicBezTo>
                      <a:pt x="106" y="126"/>
                      <a:pt x="85" y="164"/>
                      <a:pt x="66" y="172"/>
                    </a:cubicBezTo>
                    <a:cubicBezTo>
                      <a:pt x="66" y="172"/>
                      <a:pt x="65" y="173"/>
                      <a:pt x="65" y="173"/>
                    </a:cubicBezTo>
                    <a:cubicBezTo>
                      <a:pt x="67" y="177"/>
                      <a:pt x="68" y="179"/>
                      <a:pt x="72" y="181"/>
                    </a:cubicBezTo>
                    <a:cubicBezTo>
                      <a:pt x="72" y="181"/>
                      <a:pt x="73" y="181"/>
                      <a:pt x="73" y="180"/>
                    </a:cubicBezTo>
                    <a:cubicBezTo>
                      <a:pt x="85" y="166"/>
                      <a:pt x="101" y="153"/>
                      <a:pt x="106" y="134"/>
                    </a:cubicBezTo>
                    <a:cubicBezTo>
                      <a:pt x="110" y="119"/>
                      <a:pt x="101" y="102"/>
                      <a:pt x="89" y="93"/>
                    </a:cubicBezTo>
                    <a:cubicBezTo>
                      <a:pt x="72" y="80"/>
                      <a:pt x="51" y="80"/>
                      <a:pt x="33" y="69"/>
                    </a:cubicBezTo>
                    <a:cubicBezTo>
                      <a:pt x="11" y="57"/>
                      <a:pt x="8" y="22"/>
                      <a:pt x="31" y="9"/>
                    </a:cubicBezTo>
                    <a:cubicBezTo>
                      <a:pt x="33" y="8"/>
                      <a:pt x="32" y="6"/>
                      <a:pt x="30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" name="Freeform 349"/>
              <p:cNvSpPr>
                <a:spLocks/>
              </p:cNvSpPr>
              <p:nvPr/>
            </p:nvSpPr>
            <p:spPr bwMode="auto">
              <a:xfrm>
                <a:off x="6216651" y="3600451"/>
                <a:ext cx="134938" cy="242888"/>
              </a:xfrm>
              <a:custGeom>
                <a:avLst/>
                <a:gdLst>
                  <a:gd name="T0" fmla="*/ 6 w 35"/>
                  <a:gd name="T1" fmla="*/ 0 h 64"/>
                  <a:gd name="T2" fmla="*/ 30 w 35"/>
                  <a:gd name="T3" fmla="*/ 21 h 64"/>
                  <a:gd name="T4" fmla="*/ 10 w 35"/>
                  <a:gd name="T5" fmla="*/ 52 h 64"/>
                  <a:gd name="T6" fmla="*/ 26 w 35"/>
                  <a:gd name="T7" fmla="*/ 26 h 64"/>
                  <a:gd name="T8" fmla="*/ 0 w 35"/>
                  <a:gd name="T9" fmla="*/ 10 h 64"/>
                  <a:gd name="T10" fmla="*/ 6 w 35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4">
                    <a:moveTo>
                      <a:pt x="6" y="0"/>
                    </a:moveTo>
                    <a:cubicBezTo>
                      <a:pt x="15" y="5"/>
                      <a:pt x="25" y="11"/>
                      <a:pt x="30" y="21"/>
                    </a:cubicBezTo>
                    <a:cubicBezTo>
                      <a:pt x="35" y="33"/>
                      <a:pt x="26" y="64"/>
                      <a:pt x="10" y="52"/>
                    </a:cubicBezTo>
                    <a:cubicBezTo>
                      <a:pt x="17" y="47"/>
                      <a:pt x="30" y="35"/>
                      <a:pt x="26" y="26"/>
                    </a:cubicBezTo>
                    <a:cubicBezTo>
                      <a:pt x="23" y="17"/>
                      <a:pt x="8" y="13"/>
                      <a:pt x="0" y="1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" name="Freeform 350"/>
              <p:cNvSpPr>
                <a:spLocks/>
              </p:cNvSpPr>
              <p:nvPr/>
            </p:nvSpPr>
            <p:spPr bwMode="auto">
              <a:xfrm>
                <a:off x="5935663" y="3352801"/>
                <a:ext cx="269875" cy="273050"/>
              </a:xfrm>
              <a:custGeom>
                <a:avLst/>
                <a:gdLst>
                  <a:gd name="T0" fmla="*/ 64 w 70"/>
                  <a:gd name="T1" fmla="*/ 72 h 72"/>
                  <a:gd name="T2" fmla="*/ 16 w 70"/>
                  <a:gd name="T3" fmla="*/ 55 h 72"/>
                  <a:gd name="T4" fmla="*/ 8 w 70"/>
                  <a:gd name="T5" fmla="*/ 0 h 72"/>
                  <a:gd name="T6" fmla="*/ 18 w 70"/>
                  <a:gd name="T7" fmla="*/ 6 h 72"/>
                  <a:gd name="T8" fmla="*/ 70 w 70"/>
                  <a:gd name="T9" fmla="*/ 64 h 72"/>
                  <a:gd name="T10" fmla="*/ 64 w 70"/>
                  <a:gd name="T1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72">
                    <a:moveTo>
                      <a:pt x="64" y="72"/>
                    </a:moveTo>
                    <a:cubicBezTo>
                      <a:pt x="47" y="72"/>
                      <a:pt x="26" y="71"/>
                      <a:pt x="16" y="55"/>
                    </a:cubicBezTo>
                    <a:cubicBezTo>
                      <a:pt x="9" y="44"/>
                      <a:pt x="0" y="17"/>
                      <a:pt x="8" y="0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4" y="39"/>
                      <a:pt x="40" y="68"/>
                      <a:pt x="70" y="64"/>
                    </a:cubicBezTo>
                    <a:lnTo>
                      <a:pt x="64" y="7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" name="Freeform 351"/>
              <p:cNvSpPr>
                <a:spLocks/>
              </p:cNvSpPr>
              <p:nvPr/>
            </p:nvSpPr>
            <p:spPr bwMode="auto">
              <a:xfrm>
                <a:off x="5986463" y="3113088"/>
                <a:ext cx="103188" cy="220663"/>
              </a:xfrm>
              <a:custGeom>
                <a:avLst/>
                <a:gdLst>
                  <a:gd name="T0" fmla="*/ 0 w 27"/>
                  <a:gd name="T1" fmla="*/ 55 h 58"/>
                  <a:gd name="T2" fmla="*/ 1 w 27"/>
                  <a:gd name="T3" fmla="*/ 3 h 58"/>
                  <a:gd name="T4" fmla="*/ 5 w 27"/>
                  <a:gd name="T5" fmla="*/ 0 h 58"/>
                  <a:gd name="T6" fmla="*/ 8 w 27"/>
                  <a:gd name="T7" fmla="*/ 0 h 58"/>
                  <a:gd name="T8" fmla="*/ 9 w 27"/>
                  <a:gd name="T9" fmla="*/ 58 h 58"/>
                  <a:gd name="T10" fmla="*/ 0 w 27"/>
                  <a:gd name="T11" fmla="*/ 5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8">
                    <a:moveTo>
                      <a:pt x="0" y="55"/>
                    </a:moveTo>
                    <a:cubicBezTo>
                      <a:pt x="11" y="44"/>
                      <a:pt x="19" y="12"/>
                      <a:pt x="1" y="3"/>
                    </a:cubicBezTo>
                    <a:cubicBezTo>
                      <a:pt x="2" y="2"/>
                      <a:pt x="3" y="1"/>
                      <a:pt x="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24" y="14"/>
                      <a:pt x="27" y="44"/>
                      <a:pt x="9" y="58"/>
                    </a:cubicBezTo>
                    <a:lnTo>
                      <a:pt x="0" y="5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" name="Freeform 352"/>
              <p:cNvSpPr>
                <a:spLocks/>
              </p:cNvSpPr>
              <p:nvPr/>
            </p:nvSpPr>
            <p:spPr bwMode="auto">
              <a:xfrm>
                <a:off x="5913438" y="3132138"/>
                <a:ext cx="115888" cy="23813"/>
              </a:xfrm>
              <a:custGeom>
                <a:avLst/>
                <a:gdLst>
                  <a:gd name="T0" fmla="*/ 1 w 30"/>
                  <a:gd name="T1" fmla="*/ 3 h 6"/>
                  <a:gd name="T2" fmla="*/ 12 w 30"/>
                  <a:gd name="T3" fmla="*/ 5 h 6"/>
                  <a:gd name="T4" fmla="*/ 28 w 30"/>
                  <a:gd name="T5" fmla="*/ 5 h 6"/>
                  <a:gd name="T6" fmla="*/ 28 w 30"/>
                  <a:gd name="T7" fmla="*/ 3 h 6"/>
                  <a:gd name="T8" fmla="*/ 16 w 30"/>
                  <a:gd name="T9" fmla="*/ 3 h 6"/>
                  <a:gd name="T10" fmla="*/ 2 w 30"/>
                  <a:gd name="T11" fmla="*/ 1 h 6"/>
                  <a:gd name="T12" fmla="*/ 1 w 30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6">
                    <a:moveTo>
                      <a:pt x="1" y="3"/>
                    </a:moveTo>
                    <a:cubicBezTo>
                      <a:pt x="3" y="5"/>
                      <a:pt x="9" y="5"/>
                      <a:pt x="12" y="5"/>
                    </a:cubicBezTo>
                    <a:cubicBezTo>
                      <a:pt x="17" y="6"/>
                      <a:pt x="23" y="5"/>
                      <a:pt x="28" y="5"/>
                    </a:cubicBezTo>
                    <a:cubicBezTo>
                      <a:pt x="30" y="5"/>
                      <a:pt x="30" y="3"/>
                      <a:pt x="28" y="3"/>
                    </a:cubicBezTo>
                    <a:cubicBezTo>
                      <a:pt x="24" y="3"/>
                      <a:pt x="20" y="3"/>
                      <a:pt x="16" y="3"/>
                    </a:cubicBezTo>
                    <a:cubicBezTo>
                      <a:pt x="13" y="3"/>
                      <a:pt x="5" y="4"/>
                      <a:pt x="2" y="1"/>
                    </a:cubicBezTo>
                    <a:cubicBezTo>
                      <a:pt x="1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Freeform 353"/>
              <p:cNvSpPr>
                <a:spLocks/>
              </p:cNvSpPr>
              <p:nvPr/>
            </p:nvSpPr>
            <p:spPr bwMode="auto">
              <a:xfrm>
                <a:off x="5902326" y="3181351"/>
                <a:ext cx="133350" cy="15875"/>
              </a:xfrm>
              <a:custGeom>
                <a:avLst/>
                <a:gdLst>
                  <a:gd name="T0" fmla="*/ 1 w 35"/>
                  <a:gd name="T1" fmla="*/ 3 h 4"/>
                  <a:gd name="T2" fmla="*/ 33 w 35"/>
                  <a:gd name="T3" fmla="*/ 2 h 4"/>
                  <a:gd name="T4" fmla="*/ 33 w 35"/>
                  <a:gd name="T5" fmla="*/ 0 h 4"/>
                  <a:gd name="T6" fmla="*/ 1 w 35"/>
                  <a:gd name="T7" fmla="*/ 1 h 4"/>
                  <a:gd name="T8" fmla="*/ 1 w 3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">
                    <a:moveTo>
                      <a:pt x="1" y="3"/>
                    </a:moveTo>
                    <a:cubicBezTo>
                      <a:pt x="12" y="3"/>
                      <a:pt x="23" y="4"/>
                      <a:pt x="33" y="2"/>
                    </a:cubicBezTo>
                    <a:cubicBezTo>
                      <a:pt x="35" y="2"/>
                      <a:pt x="34" y="0"/>
                      <a:pt x="33" y="0"/>
                    </a:cubicBezTo>
                    <a:cubicBezTo>
                      <a:pt x="22" y="2"/>
                      <a:pt x="12" y="1"/>
                      <a:pt x="1" y="1"/>
                    </a:cubicBezTo>
                    <a:cubicBezTo>
                      <a:pt x="0" y="1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Freeform 354"/>
              <p:cNvSpPr>
                <a:spLocks/>
              </p:cNvSpPr>
              <p:nvPr/>
            </p:nvSpPr>
            <p:spPr bwMode="auto">
              <a:xfrm>
                <a:off x="5905501" y="3213101"/>
                <a:ext cx="123825" cy="30163"/>
              </a:xfrm>
              <a:custGeom>
                <a:avLst/>
                <a:gdLst>
                  <a:gd name="T0" fmla="*/ 3 w 32"/>
                  <a:gd name="T1" fmla="*/ 8 h 8"/>
                  <a:gd name="T2" fmla="*/ 30 w 32"/>
                  <a:gd name="T3" fmla="*/ 3 h 8"/>
                  <a:gd name="T4" fmla="*/ 30 w 32"/>
                  <a:gd name="T5" fmla="*/ 1 h 8"/>
                  <a:gd name="T6" fmla="*/ 2 w 32"/>
                  <a:gd name="T7" fmla="*/ 5 h 8"/>
                  <a:gd name="T8" fmla="*/ 3 w 32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">
                    <a:moveTo>
                      <a:pt x="3" y="8"/>
                    </a:moveTo>
                    <a:cubicBezTo>
                      <a:pt x="12" y="6"/>
                      <a:pt x="21" y="6"/>
                      <a:pt x="30" y="3"/>
                    </a:cubicBezTo>
                    <a:cubicBezTo>
                      <a:pt x="32" y="3"/>
                      <a:pt x="31" y="0"/>
                      <a:pt x="30" y="1"/>
                    </a:cubicBezTo>
                    <a:cubicBezTo>
                      <a:pt x="21" y="3"/>
                      <a:pt x="11" y="4"/>
                      <a:pt x="2" y="5"/>
                    </a:cubicBezTo>
                    <a:cubicBezTo>
                      <a:pt x="0" y="6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Freeform 355"/>
              <p:cNvSpPr>
                <a:spLocks/>
              </p:cNvSpPr>
              <p:nvPr/>
            </p:nvSpPr>
            <p:spPr bwMode="auto">
              <a:xfrm>
                <a:off x="5929313" y="3257551"/>
                <a:ext cx="103188" cy="30163"/>
              </a:xfrm>
              <a:custGeom>
                <a:avLst/>
                <a:gdLst>
                  <a:gd name="T0" fmla="*/ 1 w 27"/>
                  <a:gd name="T1" fmla="*/ 8 h 8"/>
                  <a:gd name="T2" fmla="*/ 25 w 27"/>
                  <a:gd name="T3" fmla="*/ 3 h 8"/>
                  <a:gd name="T4" fmla="*/ 24 w 27"/>
                  <a:gd name="T5" fmla="*/ 1 h 8"/>
                  <a:gd name="T6" fmla="*/ 1 w 27"/>
                  <a:gd name="T7" fmla="*/ 5 h 8"/>
                  <a:gd name="T8" fmla="*/ 1 w 2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8">
                    <a:moveTo>
                      <a:pt x="1" y="8"/>
                    </a:moveTo>
                    <a:cubicBezTo>
                      <a:pt x="9" y="8"/>
                      <a:pt x="18" y="7"/>
                      <a:pt x="25" y="3"/>
                    </a:cubicBezTo>
                    <a:cubicBezTo>
                      <a:pt x="27" y="2"/>
                      <a:pt x="25" y="0"/>
                      <a:pt x="24" y="1"/>
                    </a:cubicBezTo>
                    <a:cubicBezTo>
                      <a:pt x="17" y="4"/>
                      <a:pt x="9" y="6"/>
                      <a:pt x="1" y="5"/>
                    </a:cubicBezTo>
                    <a:cubicBezTo>
                      <a:pt x="0" y="5"/>
                      <a:pt x="0" y="8"/>
                      <a:pt x="1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Freeform 356"/>
              <p:cNvSpPr>
                <a:spLocks/>
              </p:cNvSpPr>
              <p:nvPr/>
            </p:nvSpPr>
            <p:spPr bwMode="auto">
              <a:xfrm>
                <a:off x="5997576" y="3413126"/>
                <a:ext cx="111125" cy="68263"/>
              </a:xfrm>
              <a:custGeom>
                <a:avLst/>
                <a:gdLst>
                  <a:gd name="T0" fmla="*/ 3 w 29"/>
                  <a:gd name="T1" fmla="*/ 17 h 18"/>
                  <a:gd name="T2" fmla="*/ 27 w 29"/>
                  <a:gd name="T3" fmla="*/ 3 h 18"/>
                  <a:gd name="T4" fmla="*/ 26 w 29"/>
                  <a:gd name="T5" fmla="*/ 1 h 18"/>
                  <a:gd name="T6" fmla="*/ 2 w 29"/>
                  <a:gd name="T7" fmla="*/ 15 h 18"/>
                  <a:gd name="T8" fmla="*/ 3 w 29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8">
                    <a:moveTo>
                      <a:pt x="3" y="17"/>
                    </a:moveTo>
                    <a:cubicBezTo>
                      <a:pt x="11" y="13"/>
                      <a:pt x="19" y="7"/>
                      <a:pt x="27" y="3"/>
                    </a:cubicBezTo>
                    <a:cubicBezTo>
                      <a:pt x="29" y="2"/>
                      <a:pt x="28" y="0"/>
                      <a:pt x="26" y="1"/>
                    </a:cubicBezTo>
                    <a:cubicBezTo>
                      <a:pt x="18" y="5"/>
                      <a:pt x="11" y="11"/>
                      <a:pt x="2" y="15"/>
                    </a:cubicBezTo>
                    <a:cubicBezTo>
                      <a:pt x="0" y="15"/>
                      <a:pt x="1" y="18"/>
                      <a:pt x="3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Freeform 357"/>
              <p:cNvSpPr>
                <a:spLocks/>
              </p:cNvSpPr>
              <p:nvPr/>
            </p:nvSpPr>
            <p:spPr bwMode="auto">
              <a:xfrm>
                <a:off x="6013451" y="3425826"/>
                <a:ext cx="149225" cy="106363"/>
              </a:xfrm>
              <a:custGeom>
                <a:avLst/>
                <a:gdLst>
                  <a:gd name="T0" fmla="*/ 3 w 39"/>
                  <a:gd name="T1" fmla="*/ 27 h 28"/>
                  <a:gd name="T2" fmla="*/ 38 w 39"/>
                  <a:gd name="T3" fmla="*/ 4 h 28"/>
                  <a:gd name="T4" fmla="*/ 36 w 39"/>
                  <a:gd name="T5" fmla="*/ 1 h 28"/>
                  <a:gd name="T6" fmla="*/ 2 w 39"/>
                  <a:gd name="T7" fmla="*/ 25 h 28"/>
                  <a:gd name="T8" fmla="*/ 3 w 39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8">
                    <a:moveTo>
                      <a:pt x="3" y="27"/>
                    </a:moveTo>
                    <a:cubicBezTo>
                      <a:pt x="14" y="18"/>
                      <a:pt x="26" y="11"/>
                      <a:pt x="38" y="4"/>
                    </a:cubicBezTo>
                    <a:cubicBezTo>
                      <a:pt x="39" y="3"/>
                      <a:pt x="38" y="0"/>
                      <a:pt x="36" y="1"/>
                    </a:cubicBezTo>
                    <a:cubicBezTo>
                      <a:pt x="25" y="9"/>
                      <a:pt x="12" y="16"/>
                      <a:pt x="2" y="25"/>
                    </a:cubicBezTo>
                    <a:cubicBezTo>
                      <a:pt x="0" y="26"/>
                      <a:pt x="2" y="28"/>
                      <a:pt x="3" y="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Freeform 358"/>
              <p:cNvSpPr>
                <a:spLocks/>
              </p:cNvSpPr>
              <p:nvPr/>
            </p:nvSpPr>
            <p:spPr bwMode="auto">
              <a:xfrm>
                <a:off x="6056313" y="3459163"/>
                <a:ext cx="138113" cy="106363"/>
              </a:xfrm>
              <a:custGeom>
                <a:avLst/>
                <a:gdLst>
                  <a:gd name="T0" fmla="*/ 3 w 36"/>
                  <a:gd name="T1" fmla="*/ 28 h 28"/>
                  <a:gd name="T2" fmla="*/ 35 w 36"/>
                  <a:gd name="T3" fmla="*/ 3 h 28"/>
                  <a:gd name="T4" fmla="*/ 34 w 36"/>
                  <a:gd name="T5" fmla="*/ 1 h 28"/>
                  <a:gd name="T6" fmla="*/ 2 w 36"/>
                  <a:gd name="T7" fmla="*/ 25 h 28"/>
                  <a:gd name="T8" fmla="*/ 3 w 36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8">
                    <a:moveTo>
                      <a:pt x="3" y="28"/>
                    </a:moveTo>
                    <a:cubicBezTo>
                      <a:pt x="16" y="22"/>
                      <a:pt x="24" y="11"/>
                      <a:pt x="35" y="3"/>
                    </a:cubicBezTo>
                    <a:cubicBezTo>
                      <a:pt x="36" y="2"/>
                      <a:pt x="35" y="0"/>
                      <a:pt x="34" y="1"/>
                    </a:cubicBezTo>
                    <a:cubicBezTo>
                      <a:pt x="23" y="9"/>
                      <a:pt x="14" y="20"/>
                      <a:pt x="2" y="25"/>
                    </a:cubicBezTo>
                    <a:cubicBezTo>
                      <a:pt x="0" y="26"/>
                      <a:pt x="1" y="28"/>
                      <a:pt x="3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Freeform 359"/>
              <p:cNvSpPr>
                <a:spLocks/>
              </p:cNvSpPr>
              <p:nvPr/>
            </p:nvSpPr>
            <p:spPr bwMode="auto">
              <a:xfrm>
                <a:off x="6121401" y="3513138"/>
                <a:ext cx="100013" cy="79375"/>
              </a:xfrm>
              <a:custGeom>
                <a:avLst/>
                <a:gdLst>
                  <a:gd name="T0" fmla="*/ 2 w 26"/>
                  <a:gd name="T1" fmla="*/ 20 h 21"/>
                  <a:gd name="T2" fmla="*/ 16 w 26"/>
                  <a:gd name="T3" fmla="*/ 11 h 21"/>
                  <a:gd name="T4" fmla="*/ 25 w 26"/>
                  <a:gd name="T5" fmla="*/ 2 h 21"/>
                  <a:gd name="T6" fmla="*/ 23 w 26"/>
                  <a:gd name="T7" fmla="*/ 1 h 21"/>
                  <a:gd name="T8" fmla="*/ 14 w 26"/>
                  <a:gd name="T9" fmla="*/ 10 h 21"/>
                  <a:gd name="T10" fmla="*/ 1 w 26"/>
                  <a:gd name="T11" fmla="*/ 18 h 21"/>
                  <a:gd name="T12" fmla="*/ 2 w 26"/>
                  <a:gd name="T13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1">
                    <a:moveTo>
                      <a:pt x="2" y="20"/>
                    </a:moveTo>
                    <a:cubicBezTo>
                      <a:pt x="7" y="17"/>
                      <a:pt x="11" y="14"/>
                      <a:pt x="16" y="11"/>
                    </a:cubicBezTo>
                    <a:cubicBezTo>
                      <a:pt x="19" y="9"/>
                      <a:pt x="24" y="6"/>
                      <a:pt x="25" y="2"/>
                    </a:cubicBezTo>
                    <a:cubicBezTo>
                      <a:pt x="26" y="1"/>
                      <a:pt x="24" y="0"/>
                      <a:pt x="23" y="1"/>
                    </a:cubicBezTo>
                    <a:cubicBezTo>
                      <a:pt x="21" y="5"/>
                      <a:pt x="17" y="8"/>
                      <a:pt x="14" y="10"/>
                    </a:cubicBezTo>
                    <a:cubicBezTo>
                      <a:pt x="9" y="13"/>
                      <a:pt x="5" y="15"/>
                      <a:pt x="1" y="18"/>
                    </a:cubicBezTo>
                    <a:cubicBezTo>
                      <a:pt x="0" y="19"/>
                      <a:pt x="1" y="21"/>
                      <a:pt x="2" y="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" name="Freeform 360"/>
              <p:cNvSpPr>
                <a:spLocks/>
              </p:cNvSpPr>
              <p:nvPr/>
            </p:nvSpPr>
            <p:spPr bwMode="auto">
              <a:xfrm>
                <a:off x="6181726" y="3668713"/>
                <a:ext cx="139700" cy="22225"/>
              </a:xfrm>
              <a:custGeom>
                <a:avLst/>
                <a:gdLst>
                  <a:gd name="T0" fmla="*/ 1 w 36"/>
                  <a:gd name="T1" fmla="*/ 2 h 6"/>
                  <a:gd name="T2" fmla="*/ 35 w 36"/>
                  <a:gd name="T3" fmla="*/ 6 h 6"/>
                  <a:gd name="T4" fmla="*/ 35 w 36"/>
                  <a:gd name="T5" fmla="*/ 4 h 6"/>
                  <a:gd name="T6" fmla="*/ 1 w 36"/>
                  <a:gd name="T7" fmla="*/ 0 h 6"/>
                  <a:gd name="T8" fmla="*/ 1 w 3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6">
                    <a:moveTo>
                      <a:pt x="1" y="2"/>
                    </a:moveTo>
                    <a:cubicBezTo>
                      <a:pt x="13" y="3"/>
                      <a:pt x="24" y="6"/>
                      <a:pt x="35" y="6"/>
                    </a:cubicBezTo>
                    <a:cubicBezTo>
                      <a:pt x="36" y="6"/>
                      <a:pt x="36" y="4"/>
                      <a:pt x="35" y="4"/>
                    </a:cubicBezTo>
                    <a:cubicBezTo>
                      <a:pt x="24" y="3"/>
                      <a:pt x="13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" name="Freeform 361"/>
              <p:cNvSpPr>
                <a:spLocks/>
              </p:cNvSpPr>
              <p:nvPr/>
            </p:nvSpPr>
            <p:spPr bwMode="auto">
              <a:xfrm>
                <a:off x="6159501" y="3694113"/>
                <a:ext cx="161925" cy="53975"/>
              </a:xfrm>
              <a:custGeom>
                <a:avLst/>
                <a:gdLst>
                  <a:gd name="T0" fmla="*/ 2 w 42"/>
                  <a:gd name="T1" fmla="*/ 2 h 14"/>
                  <a:gd name="T2" fmla="*/ 40 w 42"/>
                  <a:gd name="T3" fmla="*/ 14 h 14"/>
                  <a:gd name="T4" fmla="*/ 40 w 42"/>
                  <a:gd name="T5" fmla="*/ 11 h 14"/>
                  <a:gd name="T6" fmla="*/ 2 w 42"/>
                  <a:gd name="T7" fmla="*/ 0 h 14"/>
                  <a:gd name="T8" fmla="*/ 2 w 42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4">
                    <a:moveTo>
                      <a:pt x="2" y="2"/>
                    </a:moveTo>
                    <a:cubicBezTo>
                      <a:pt x="15" y="4"/>
                      <a:pt x="27" y="12"/>
                      <a:pt x="40" y="14"/>
                    </a:cubicBezTo>
                    <a:cubicBezTo>
                      <a:pt x="42" y="14"/>
                      <a:pt x="42" y="11"/>
                      <a:pt x="40" y="11"/>
                    </a:cubicBezTo>
                    <a:cubicBezTo>
                      <a:pt x="27" y="10"/>
                      <a:pt x="15" y="2"/>
                      <a:pt x="2" y="0"/>
                    </a:cubicBezTo>
                    <a:cubicBezTo>
                      <a:pt x="0" y="0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" name="Freeform 362"/>
              <p:cNvSpPr>
                <a:spLocks/>
              </p:cNvSpPr>
              <p:nvPr/>
            </p:nvSpPr>
            <p:spPr bwMode="auto">
              <a:xfrm>
                <a:off x="6140451" y="3709988"/>
                <a:ext cx="146050" cy="68263"/>
              </a:xfrm>
              <a:custGeom>
                <a:avLst/>
                <a:gdLst>
                  <a:gd name="T0" fmla="*/ 2 w 38"/>
                  <a:gd name="T1" fmla="*/ 3 h 18"/>
                  <a:gd name="T2" fmla="*/ 35 w 38"/>
                  <a:gd name="T3" fmla="*/ 18 h 18"/>
                  <a:gd name="T4" fmla="*/ 36 w 38"/>
                  <a:gd name="T5" fmla="*/ 15 h 18"/>
                  <a:gd name="T6" fmla="*/ 3 w 38"/>
                  <a:gd name="T7" fmla="*/ 1 h 18"/>
                  <a:gd name="T8" fmla="*/ 2 w 38"/>
                  <a:gd name="T9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8">
                    <a:moveTo>
                      <a:pt x="2" y="3"/>
                    </a:moveTo>
                    <a:cubicBezTo>
                      <a:pt x="13" y="7"/>
                      <a:pt x="24" y="13"/>
                      <a:pt x="35" y="18"/>
                    </a:cubicBezTo>
                    <a:cubicBezTo>
                      <a:pt x="37" y="18"/>
                      <a:pt x="38" y="16"/>
                      <a:pt x="36" y="15"/>
                    </a:cubicBezTo>
                    <a:cubicBezTo>
                      <a:pt x="25" y="11"/>
                      <a:pt x="14" y="5"/>
                      <a:pt x="3" y="1"/>
                    </a:cubicBezTo>
                    <a:cubicBezTo>
                      <a:pt x="1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01" name="文本框 200"/>
          <p:cNvSpPr txBox="1"/>
          <p:nvPr/>
        </p:nvSpPr>
        <p:spPr>
          <a:xfrm>
            <a:off x="176151" y="237724"/>
            <a:ext cx="2194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02" name="Freeform 152"/>
          <p:cNvSpPr>
            <a:spLocks noEditPoints="1"/>
          </p:cNvSpPr>
          <p:nvPr/>
        </p:nvSpPr>
        <p:spPr bwMode="auto">
          <a:xfrm>
            <a:off x="-51264" y="692151"/>
            <a:ext cx="2649684" cy="60748"/>
          </a:xfrm>
          <a:custGeom>
            <a:avLst/>
            <a:gdLst>
              <a:gd name="T0" fmla="*/ 109 w 2377"/>
              <a:gd name="T1" fmla="*/ 3 h 64"/>
              <a:gd name="T2" fmla="*/ 199 w 2377"/>
              <a:gd name="T3" fmla="*/ 8 h 64"/>
              <a:gd name="T4" fmla="*/ 282 w 2377"/>
              <a:gd name="T5" fmla="*/ 3 h 64"/>
              <a:gd name="T6" fmla="*/ 388 w 2377"/>
              <a:gd name="T7" fmla="*/ 4 h 64"/>
              <a:gd name="T8" fmla="*/ 482 w 2377"/>
              <a:gd name="T9" fmla="*/ 2 h 64"/>
              <a:gd name="T10" fmla="*/ 572 w 2377"/>
              <a:gd name="T11" fmla="*/ 7 h 64"/>
              <a:gd name="T12" fmla="*/ 682 w 2377"/>
              <a:gd name="T13" fmla="*/ 10 h 64"/>
              <a:gd name="T14" fmla="*/ 785 w 2377"/>
              <a:gd name="T15" fmla="*/ 8 h 64"/>
              <a:gd name="T16" fmla="*/ 918 w 2377"/>
              <a:gd name="T17" fmla="*/ 7 h 64"/>
              <a:gd name="T18" fmla="*/ 1028 w 2377"/>
              <a:gd name="T19" fmla="*/ 10 h 64"/>
              <a:gd name="T20" fmla="*/ 1142 w 2377"/>
              <a:gd name="T21" fmla="*/ 11 h 64"/>
              <a:gd name="T22" fmla="*/ 1217 w 2377"/>
              <a:gd name="T23" fmla="*/ 11 h 64"/>
              <a:gd name="T24" fmla="*/ 1350 w 2377"/>
              <a:gd name="T25" fmla="*/ 14 h 64"/>
              <a:gd name="T26" fmla="*/ 1460 w 2377"/>
              <a:gd name="T27" fmla="*/ 13 h 64"/>
              <a:gd name="T28" fmla="*/ 1555 w 2377"/>
              <a:gd name="T29" fmla="*/ 11 h 64"/>
              <a:gd name="T30" fmla="*/ 1668 w 2377"/>
              <a:gd name="T31" fmla="*/ 16 h 64"/>
              <a:gd name="T32" fmla="*/ 1755 w 2377"/>
              <a:gd name="T33" fmla="*/ 18 h 64"/>
              <a:gd name="T34" fmla="*/ 1865 w 2377"/>
              <a:gd name="T35" fmla="*/ 17 h 64"/>
              <a:gd name="T36" fmla="*/ 1983 w 2377"/>
              <a:gd name="T37" fmla="*/ 16 h 64"/>
              <a:gd name="T38" fmla="*/ 2093 w 2377"/>
              <a:gd name="T39" fmla="*/ 19 h 64"/>
              <a:gd name="T40" fmla="*/ 2190 w 2377"/>
              <a:gd name="T41" fmla="*/ 28 h 64"/>
              <a:gd name="T42" fmla="*/ 2292 w 2377"/>
              <a:gd name="T43" fmla="*/ 26 h 64"/>
              <a:gd name="T44" fmla="*/ 2369 w 2377"/>
              <a:gd name="T45" fmla="*/ 54 h 64"/>
              <a:gd name="T46" fmla="*/ 2338 w 2377"/>
              <a:gd name="T47" fmla="*/ 45 h 64"/>
              <a:gd name="T48" fmla="*/ 2318 w 2377"/>
              <a:gd name="T49" fmla="*/ 51 h 64"/>
              <a:gd name="T50" fmla="*/ 2295 w 2377"/>
              <a:gd name="T51" fmla="*/ 37 h 64"/>
              <a:gd name="T52" fmla="*/ 2239 w 2377"/>
              <a:gd name="T53" fmla="*/ 49 h 64"/>
              <a:gd name="T54" fmla="*/ 2175 w 2377"/>
              <a:gd name="T55" fmla="*/ 60 h 64"/>
              <a:gd name="T56" fmla="*/ 2050 w 2377"/>
              <a:gd name="T57" fmla="*/ 61 h 64"/>
              <a:gd name="T58" fmla="*/ 1948 w 2377"/>
              <a:gd name="T59" fmla="*/ 54 h 64"/>
              <a:gd name="T60" fmla="*/ 1830 w 2377"/>
              <a:gd name="T61" fmla="*/ 55 h 64"/>
              <a:gd name="T62" fmla="*/ 1708 w 2377"/>
              <a:gd name="T63" fmla="*/ 54 h 64"/>
              <a:gd name="T64" fmla="*/ 1583 w 2377"/>
              <a:gd name="T65" fmla="*/ 51 h 64"/>
              <a:gd name="T66" fmla="*/ 1504 w 2377"/>
              <a:gd name="T67" fmla="*/ 53 h 64"/>
              <a:gd name="T68" fmla="*/ 1394 w 2377"/>
              <a:gd name="T69" fmla="*/ 55 h 64"/>
              <a:gd name="T70" fmla="*/ 1276 w 2377"/>
              <a:gd name="T71" fmla="*/ 51 h 64"/>
              <a:gd name="T72" fmla="*/ 1150 w 2377"/>
              <a:gd name="T73" fmla="*/ 52 h 64"/>
              <a:gd name="T74" fmla="*/ 1042 w 2377"/>
              <a:gd name="T75" fmla="*/ 37 h 64"/>
              <a:gd name="T76" fmla="*/ 963 w 2377"/>
              <a:gd name="T77" fmla="*/ 39 h 64"/>
              <a:gd name="T78" fmla="*/ 867 w 2377"/>
              <a:gd name="T79" fmla="*/ 49 h 64"/>
              <a:gd name="T80" fmla="*/ 750 w 2377"/>
              <a:gd name="T81" fmla="*/ 46 h 64"/>
              <a:gd name="T82" fmla="*/ 624 w 2377"/>
              <a:gd name="T83" fmla="*/ 43 h 64"/>
              <a:gd name="T84" fmla="*/ 530 w 2377"/>
              <a:gd name="T85" fmla="*/ 45 h 64"/>
              <a:gd name="T86" fmla="*/ 388 w 2377"/>
              <a:gd name="T87" fmla="*/ 45 h 64"/>
              <a:gd name="T88" fmla="*/ 262 w 2377"/>
              <a:gd name="T89" fmla="*/ 46 h 64"/>
              <a:gd name="T90" fmla="*/ 129 w 2377"/>
              <a:gd name="T91" fmla="*/ 43 h 64"/>
              <a:gd name="T92" fmla="*/ 36 w 2377"/>
              <a:gd name="T93" fmla="*/ 32 h 64"/>
              <a:gd name="T94" fmla="*/ 1076 w 2377"/>
              <a:gd name="T95" fmla="*/ 44 h 64"/>
              <a:gd name="T96" fmla="*/ 75 w 2377"/>
              <a:gd name="T97" fmla="*/ 33 h 64"/>
              <a:gd name="T98" fmla="*/ 252 w 2377"/>
              <a:gd name="T99" fmla="*/ 35 h 64"/>
              <a:gd name="T100" fmla="*/ 417 w 2377"/>
              <a:gd name="T101" fmla="*/ 27 h 64"/>
              <a:gd name="T102" fmla="*/ 650 w 2377"/>
              <a:gd name="T103" fmla="*/ 13 h 64"/>
              <a:gd name="T104" fmla="*/ 963 w 2377"/>
              <a:gd name="T105" fmla="*/ 30 h 64"/>
              <a:gd name="T106" fmla="*/ 1129 w 2377"/>
              <a:gd name="T107" fmla="*/ 21 h 64"/>
              <a:gd name="T108" fmla="*/ 1400 w 2377"/>
              <a:gd name="T109" fmla="*/ 26 h 64"/>
              <a:gd name="T110" fmla="*/ 1502 w 2377"/>
              <a:gd name="T111" fmla="*/ 29 h 64"/>
              <a:gd name="T112" fmla="*/ 1561 w 2377"/>
              <a:gd name="T113" fmla="*/ 24 h 64"/>
              <a:gd name="T114" fmla="*/ 1774 w 2377"/>
              <a:gd name="T115" fmla="*/ 25 h 64"/>
              <a:gd name="T116" fmla="*/ 1934 w 2377"/>
              <a:gd name="T117" fmla="*/ 36 h 64"/>
              <a:gd name="T118" fmla="*/ 2059 w 2377"/>
              <a:gd name="T119" fmla="*/ 39 h 64"/>
              <a:gd name="T120" fmla="*/ 2091 w 2377"/>
              <a:gd name="T121" fmla="*/ 36 h 64"/>
              <a:gd name="T122" fmla="*/ 2205 w 2377"/>
              <a:gd name="T123" fmla="*/ 4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7" h="64">
                <a:moveTo>
                  <a:pt x="44" y="32"/>
                </a:moveTo>
                <a:cubicBezTo>
                  <a:pt x="44" y="31"/>
                  <a:pt x="48" y="31"/>
                  <a:pt x="48" y="30"/>
                </a:cubicBezTo>
                <a:cubicBezTo>
                  <a:pt x="48" y="29"/>
                  <a:pt x="44" y="28"/>
                  <a:pt x="44" y="28"/>
                </a:cubicBezTo>
                <a:cubicBezTo>
                  <a:pt x="44" y="27"/>
                  <a:pt x="48" y="26"/>
                  <a:pt x="48" y="26"/>
                </a:cubicBezTo>
                <a:cubicBezTo>
                  <a:pt x="48" y="25"/>
                  <a:pt x="45" y="24"/>
                  <a:pt x="44" y="23"/>
                </a:cubicBezTo>
                <a:cubicBezTo>
                  <a:pt x="44" y="23"/>
                  <a:pt x="40" y="21"/>
                  <a:pt x="41" y="21"/>
                </a:cubicBezTo>
                <a:cubicBezTo>
                  <a:pt x="41" y="21"/>
                  <a:pt x="44" y="19"/>
                  <a:pt x="45" y="19"/>
                </a:cubicBezTo>
                <a:cubicBezTo>
                  <a:pt x="46" y="19"/>
                  <a:pt x="47" y="21"/>
                  <a:pt x="48" y="21"/>
                </a:cubicBezTo>
                <a:cubicBezTo>
                  <a:pt x="50" y="21"/>
                  <a:pt x="51" y="19"/>
                  <a:pt x="53" y="19"/>
                </a:cubicBezTo>
                <a:cubicBezTo>
                  <a:pt x="53" y="19"/>
                  <a:pt x="56" y="22"/>
                  <a:pt x="56" y="21"/>
                </a:cubicBezTo>
                <a:cubicBezTo>
                  <a:pt x="57" y="21"/>
                  <a:pt x="60" y="20"/>
                  <a:pt x="60" y="19"/>
                </a:cubicBezTo>
                <a:cubicBezTo>
                  <a:pt x="60" y="19"/>
                  <a:pt x="57" y="18"/>
                  <a:pt x="57" y="17"/>
                </a:cubicBezTo>
                <a:cubicBezTo>
                  <a:pt x="56" y="16"/>
                  <a:pt x="53" y="16"/>
                  <a:pt x="53" y="15"/>
                </a:cubicBezTo>
                <a:cubicBezTo>
                  <a:pt x="53" y="14"/>
                  <a:pt x="57" y="13"/>
                  <a:pt x="57" y="13"/>
                </a:cubicBezTo>
                <a:cubicBezTo>
                  <a:pt x="57" y="12"/>
                  <a:pt x="53" y="11"/>
                  <a:pt x="53" y="10"/>
                </a:cubicBezTo>
                <a:cubicBezTo>
                  <a:pt x="53" y="10"/>
                  <a:pt x="57" y="9"/>
                  <a:pt x="57" y="8"/>
                </a:cubicBezTo>
                <a:cubicBezTo>
                  <a:pt x="59" y="8"/>
                  <a:pt x="60" y="7"/>
                  <a:pt x="61" y="6"/>
                </a:cubicBezTo>
                <a:cubicBezTo>
                  <a:pt x="63" y="7"/>
                  <a:pt x="64" y="9"/>
                  <a:pt x="65" y="9"/>
                </a:cubicBezTo>
                <a:cubicBezTo>
                  <a:pt x="66" y="9"/>
                  <a:pt x="69" y="6"/>
                  <a:pt x="69" y="7"/>
                </a:cubicBezTo>
                <a:cubicBezTo>
                  <a:pt x="70" y="7"/>
                  <a:pt x="73" y="9"/>
                  <a:pt x="73" y="9"/>
                </a:cubicBezTo>
                <a:cubicBezTo>
                  <a:pt x="73" y="9"/>
                  <a:pt x="72" y="9"/>
                  <a:pt x="71" y="10"/>
                </a:cubicBezTo>
                <a:cubicBezTo>
                  <a:pt x="70" y="10"/>
                  <a:pt x="69" y="11"/>
                  <a:pt x="69" y="11"/>
                </a:cubicBezTo>
                <a:cubicBezTo>
                  <a:pt x="70" y="11"/>
                  <a:pt x="72" y="13"/>
                  <a:pt x="73" y="13"/>
                </a:cubicBezTo>
                <a:cubicBezTo>
                  <a:pt x="74" y="13"/>
                  <a:pt x="76" y="11"/>
                  <a:pt x="77" y="11"/>
                </a:cubicBezTo>
                <a:cubicBezTo>
                  <a:pt x="78" y="11"/>
                  <a:pt x="79" y="13"/>
                  <a:pt x="81" y="13"/>
                </a:cubicBezTo>
                <a:cubicBezTo>
                  <a:pt x="85" y="11"/>
                  <a:pt x="85" y="11"/>
                  <a:pt x="85" y="11"/>
                </a:cubicBezTo>
                <a:cubicBezTo>
                  <a:pt x="86" y="11"/>
                  <a:pt x="88" y="10"/>
                  <a:pt x="89" y="9"/>
                </a:cubicBezTo>
                <a:cubicBezTo>
                  <a:pt x="89" y="9"/>
                  <a:pt x="93" y="8"/>
                  <a:pt x="93" y="7"/>
                </a:cubicBezTo>
                <a:cubicBezTo>
                  <a:pt x="93" y="7"/>
                  <a:pt x="89" y="5"/>
                  <a:pt x="89" y="5"/>
                </a:cubicBezTo>
                <a:cubicBezTo>
                  <a:pt x="90" y="5"/>
                  <a:pt x="92" y="3"/>
                  <a:pt x="93" y="3"/>
                </a:cubicBezTo>
                <a:cubicBezTo>
                  <a:pt x="94" y="3"/>
                  <a:pt x="96" y="5"/>
                  <a:pt x="97" y="5"/>
                </a:cubicBezTo>
                <a:cubicBezTo>
                  <a:pt x="98" y="5"/>
                  <a:pt x="100" y="3"/>
                  <a:pt x="101" y="3"/>
                </a:cubicBezTo>
                <a:cubicBezTo>
                  <a:pt x="102" y="3"/>
                  <a:pt x="104" y="5"/>
                  <a:pt x="105" y="5"/>
                </a:cubicBezTo>
                <a:cubicBezTo>
                  <a:pt x="105" y="6"/>
                  <a:pt x="108" y="8"/>
                  <a:pt x="109" y="8"/>
                </a:cubicBezTo>
                <a:cubicBezTo>
                  <a:pt x="109" y="8"/>
                  <a:pt x="113" y="6"/>
                  <a:pt x="113" y="6"/>
                </a:cubicBezTo>
                <a:cubicBezTo>
                  <a:pt x="113" y="5"/>
                  <a:pt x="109" y="3"/>
                  <a:pt x="109" y="3"/>
                </a:cubicBezTo>
                <a:cubicBezTo>
                  <a:pt x="110" y="3"/>
                  <a:pt x="112" y="1"/>
                  <a:pt x="113" y="1"/>
                </a:cubicBezTo>
                <a:cubicBezTo>
                  <a:pt x="114" y="1"/>
                  <a:pt x="115" y="3"/>
                  <a:pt x="117" y="3"/>
                </a:cubicBezTo>
                <a:cubicBezTo>
                  <a:pt x="118" y="3"/>
                  <a:pt x="120" y="1"/>
                  <a:pt x="121" y="1"/>
                </a:cubicBezTo>
                <a:cubicBezTo>
                  <a:pt x="122" y="1"/>
                  <a:pt x="123" y="3"/>
                  <a:pt x="125" y="4"/>
                </a:cubicBezTo>
                <a:cubicBezTo>
                  <a:pt x="126" y="4"/>
                  <a:pt x="127" y="6"/>
                  <a:pt x="128" y="6"/>
                </a:cubicBezTo>
                <a:cubicBezTo>
                  <a:pt x="129" y="6"/>
                  <a:pt x="132" y="4"/>
                  <a:pt x="132" y="4"/>
                </a:cubicBezTo>
                <a:cubicBezTo>
                  <a:pt x="134" y="4"/>
                  <a:pt x="135" y="6"/>
                  <a:pt x="136" y="6"/>
                </a:cubicBezTo>
                <a:cubicBezTo>
                  <a:pt x="137" y="6"/>
                  <a:pt x="139" y="8"/>
                  <a:pt x="140" y="8"/>
                </a:cubicBezTo>
                <a:cubicBezTo>
                  <a:pt x="140" y="8"/>
                  <a:pt x="144" y="6"/>
                  <a:pt x="144" y="6"/>
                </a:cubicBezTo>
                <a:cubicBezTo>
                  <a:pt x="144" y="6"/>
                  <a:pt x="140" y="4"/>
                  <a:pt x="140" y="4"/>
                </a:cubicBezTo>
                <a:cubicBezTo>
                  <a:pt x="141" y="4"/>
                  <a:pt x="144" y="2"/>
                  <a:pt x="144" y="2"/>
                </a:cubicBezTo>
                <a:cubicBezTo>
                  <a:pt x="145" y="2"/>
                  <a:pt x="148" y="4"/>
                  <a:pt x="148" y="4"/>
                </a:cubicBezTo>
                <a:cubicBezTo>
                  <a:pt x="148" y="4"/>
                  <a:pt x="151" y="7"/>
                  <a:pt x="152" y="7"/>
                </a:cubicBezTo>
                <a:cubicBezTo>
                  <a:pt x="152" y="6"/>
                  <a:pt x="156" y="5"/>
                  <a:pt x="156" y="4"/>
                </a:cubicBezTo>
                <a:cubicBezTo>
                  <a:pt x="156" y="4"/>
                  <a:pt x="153" y="2"/>
                  <a:pt x="152" y="2"/>
                </a:cubicBezTo>
                <a:cubicBezTo>
                  <a:pt x="154" y="2"/>
                  <a:pt x="155" y="0"/>
                  <a:pt x="156" y="0"/>
                </a:cubicBezTo>
                <a:cubicBezTo>
                  <a:pt x="157" y="0"/>
                  <a:pt x="160" y="2"/>
                  <a:pt x="160" y="2"/>
                </a:cubicBezTo>
                <a:cubicBezTo>
                  <a:pt x="160" y="2"/>
                  <a:pt x="159" y="3"/>
                  <a:pt x="158" y="3"/>
                </a:cubicBezTo>
                <a:cubicBezTo>
                  <a:pt x="157" y="4"/>
                  <a:pt x="156" y="4"/>
                  <a:pt x="156" y="4"/>
                </a:cubicBezTo>
                <a:cubicBezTo>
                  <a:pt x="157" y="5"/>
                  <a:pt x="159" y="7"/>
                  <a:pt x="160" y="7"/>
                </a:cubicBezTo>
                <a:cubicBezTo>
                  <a:pt x="160" y="7"/>
                  <a:pt x="163" y="5"/>
                  <a:pt x="164" y="5"/>
                </a:cubicBezTo>
                <a:cubicBezTo>
                  <a:pt x="165" y="4"/>
                  <a:pt x="167" y="3"/>
                  <a:pt x="168" y="3"/>
                </a:cubicBezTo>
                <a:cubicBezTo>
                  <a:pt x="169" y="3"/>
                  <a:pt x="171" y="5"/>
                  <a:pt x="172" y="5"/>
                </a:cubicBezTo>
                <a:cubicBezTo>
                  <a:pt x="173" y="5"/>
                  <a:pt x="174" y="7"/>
                  <a:pt x="175" y="7"/>
                </a:cubicBezTo>
                <a:cubicBezTo>
                  <a:pt x="176" y="7"/>
                  <a:pt x="179" y="5"/>
                  <a:pt x="179" y="5"/>
                </a:cubicBezTo>
                <a:cubicBezTo>
                  <a:pt x="180" y="5"/>
                  <a:pt x="182" y="3"/>
                  <a:pt x="184" y="3"/>
                </a:cubicBezTo>
                <a:cubicBezTo>
                  <a:pt x="185" y="3"/>
                  <a:pt x="186" y="5"/>
                  <a:pt x="187" y="5"/>
                </a:cubicBezTo>
                <a:cubicBezTo>
                  <a:pt x="188" y="5"/>
                  <a:pt x="191" y="3"/>
                  <a:pt x="191" y="3"/>
                </a:cubicBezTo>
                <a:cubicBezTo>
                  <a:pt x="192" y="3"/>
                  <a:pt x="195" y="5"/>
                  <a:pt x="195" y="6"/>
                </a:cubicBezTo>
                <a:cubicBezTo>
                  <a:pt x="195" y="6"/>
                  <a:pt x="191" y="7"/>
                  <a:pt x="191" y="8"/>
                </a:cubicBezTo>
                <a:cubicBezTo>
                  <a:pt x="191" y="8"/>
                  <a:pt x="194" y="9"/>
                  <a:pt x="195" y="10"/>
                </a:cubicBezTo>
                <a:cubicBezTo>
                  <a:pt x="196" y="11"/>
                  <a:pt x="197" y="11"/>
                  <a:pt x="199" y="12"/>
                </a:cubicBezTo>
                <a:cubicBezTo>
                  <a:pt x="202" y="14"/>
                  <a:pt x="202" y="14"/>
                  <a:pt x="202" y="14"/>
                </a:cubicBezTo>
                <a:cubicBezTo>
                  <a:pt x="203" y="14"/>
                  <a:pt x="206" y="13"/>
                  <a:pt x="206" y="12"/>
                </a:cubicBezTo>
                <a:cubicBezTo>
                  <a:pt x="206" y="12"/>
                  <a:pt x="203" y="10"/>
                  <a:pt x="203" y="10"/>
                </a:cubicBezTo>
                <a:cubicBezTo>
                  <a:pt x="202" y="10"/>
                  <a:pt x="199" y="8"/>
                  <a:pt x="199" y="8"/>
                </a:cubicBezTo>
                <a:cubicBezTo>
                  <a:pt x="199" y="7"/>
                  <a:pt x="202" y="6"/>
                  <a:pt x="203" y="6"/>
                </a:cubicBezTo>
                <a:cubicBezTo>
                  <a:pt x="207" y="4"/>
                  <a:pt x="207" y="4"/>
                  <a:pt x="207" y="4"/>
                </a:cubicBezTo>
                <a:cubicBezTo>
                  <a:pt x="208" y="3"/>
                  <a:pt x="210" y="2"/>
                  <a:pt x="211" y="2"/>
                </a:cubicBezTo>
                <a:cubicBezTo>
                  <a:pt x="211" y="2"/>
                  <a:pt x="215" y="4"/>
                  <a:pt x="215" y="4"/>
                </a:cubicBezTo>
                <a:cubicBezTo>
                  <a:pt x="215" y="5"/>
                  <a:pt x="211" y="5"/>
                  <a:pt x="211" y="6"/>
                </a:cubicBezTo>
                <a:cubicBezTo>
                  <a:pt x="218" y="10"/>
                  <a:pt x="218" y="10"/>
                  <a:pt x="218" y="10"/>
                </a:cubicBezTo>
                <a:cubicBezTo>
                  <a:pt x="219" y="11"/>
                  <a:pt x="222" y="12"/>
                  <a:pt x="222" y="13"/>
                </a:cubicBezTo>
                <a:cubicBezTo>
                  <a:pt x="222" y="13"/>
                  <a:pt x="218" y="14"/>
                  <a:pt x="218" y="15"/>
                </a:cubicBezTo>
                <a:cubicBezTo>
                  <a:pt x="218" y="16"/>
                  <a:pt x="222" y="16"/>
                  <a:pt x="222" y="17"/>
                </a:cubicBezTo>
                <a:cubicBezTo>
                  <a:pt x="222" y="18"/>
                  <a:pt x="218" y="18"/>
                  <a:pt x="218" y="19"/>
                </a:cubicBezTo>
                <a:cubicBezTo>
                  <a:pt x="218" y="20"/>
                  <a:pt x="221" y="21"/>
                  <a:pt x="221" y="21"/>
                </a:cubicBezTo>
                <a:cubicBezTo>
                  <a:pt x="225" y="19"/>
                  <a:pt x="225" y="19"/>
                  <a:pt x="225" y="19"/>
                </a:cubicBezTo>
                <a:cubicBezTo>
                  <a:pt x="226" y="19"/>
                  <a:pt x="230" y="18"/>
                  <a:pt x="230" y="17"/>
                </a:cubicBezTo>
                <a:cubicBezTo>
                  <a:pt x="230" y="17"/>
                  <a:pt x="226" y="15"/>
                  <a:pt x="226" y="15"/>
                </a:cubicBezTo>
                <a:cubicBezTo>
                  <a:pt x="225" y="15"/>
                  <a:pt x="222" y="13"/>
                  <a:pt x="222" y="13"/>
                </a:cubicBezTo>
                <a:cubicBezTo>
                  <a:pt x="222" y="12"/>
                  <a:pt x="226" y="11"/>
                  <a:pt x="226" y="11"/>
                </a:cubicBezTo>
                <a:cubicBezTo>
                  <a:pt x="227" y="10"/>
                  <a:pt x="230" y="9"/>
                  <a:pt x="230" y="9"/>
                </a:cubicBezTo>
                <a:cubicBezTo>
                  <a:pt x="230" y="8"/>
                  <a:pt x="226" y="6"/>
                  <a:pt x="227" y="6"/>
                </a:cubicBezTo>
                <a:cubicBezTo>
                  <a:pt x="227" y="6"/>
                  <a:pt x="230" y="4"/>
                  <a:pt x="231" y="4"/>
                </a:cubicBezTo>
                <a:cubicBezTo>
                  <a:pt x="231" y="4"/>
                  <a:pt x="234" y="7"/>
                  <a:pt x="234" y="7"/>
                </a:cubicBezTo>
                <a:cubicBezTo>
                  <a:pt x="236" y="6"/>
                  <a:pt x="238" y="5"/>
                  <a:pt x="239" y="4"/>
                </a:cubicBezTo>
                <a:cubicBezTo>
                  <a:pt x="240" y="4"/>
                  <a:pt x="241" y="3"/>
                  <a:pt x="243" y="2"/>
                </a:cubicBezTo>
                <a:cubicBezTo>
                  <a:pt x="243" y="2"/>
                  <a:pt x="246" y="5"/>
                  <a:pt x="246" y="5"/>
                </a:cubicBezTo>
                <a:cubicBezTo>
                  <a:pt x="247" y="5"/>
                  <a:pt x="250" y="2"/>
                  <a:pt x="250" y="3"/>
                </a:cubicBezTo>
                <a:cubicBezTo>
                  <a:pt x="251" y="3"/>
                  <a:pt x="254" y="5"/>
                  <a:pt x="254" y="5"/>
                </a:cubicBezTo>
                <a:cubicBezTo>
                  <a:pt x="254" y="5"/>
                  <a:pt x="250" y="7"/>
                  <a:pt x="250" y="7"/>
                </a:cubicBezTo>
                <a:cubicBezTo>
                  <a:pt x="251" y="7"/>
                  <a:pt x="253" y="9"/>
                  <a:pt x="254" y="9"/>
                </a:cubicBezTo>
                <a:cubicBezTo>
                  <a:pt x="255" y="9"/>
                  <a:pt x="257" y="7"/>
                  <a:pt x="258" y="7"/>
                </a:cubicBezTo>
                <a:cubicBezTo>
                  <a:pt x="259" y="7"/>
                  <a:pt x="260" y="9"/>
                  <a:pt x="262" y="9"/>
                </a:cubicBezTo>
                <a:cubicBezTo>
                  <a:pt x="263" y="9"/>
                  <a:pt x="264" y="7"/>
                  <a:pt x="266" y="7"/>
                </a:cubicBezTo>
                <a:cubicBezTo>
                  <a:pt x="267" y="7"/>
                  <a:pt x="268" y="10"/>
                  <a:pt x="270" y="10"/>
                </a:cubicBezTo>
                <a:cubicBezTo>
                  <a:pt x="270" y="10"/>
                  <a:pt x="274" y="8"/>
                  <a:pt x="274" y="8"/>
                </a:cubicBezTo>
                <a:cubicBezTo>
                  <a:pt x="274" y="7"/>
                  <a:pt x="270" y="6"/>
                  <a:pt x="270" y="5"/>
                </a:cubicBezTo>
                <a:cubicBezTo>
                  <a:pt x="270" y="5"/>
                  <a:pt x="273" y="3"/>
                  <a:pt x="274" y="3"/>
                </a:cubicBezTo>
                <a:cubicBezTo>
                  <a:pt x="275" y="3"/>
                  <a:pt x="277" y="6"/>
                  <a:pt x="278" y="6"/>
                </a:cubicBezTo>
                <a:cubicBezTo>
                  <a:pt x="279" y="5"/>
                  <a:pt x="281" y="4"/>
                  <a:pt x="282" y="3"/>
                </a:cubicBezTo>
                <a:cubicBezTo>
                  <a:pt x="283" y="3"/>
                  <a:pt x="285" y="1"/>
                  <a:pt x="286" y="1"/>
                </a:cubicBezTo>
                <a:cubicBezTo>
                  <a:pt x="287" y="1"/>
                  <a:pt x="289" y="4"/>
                  <a:pt x="290" y="4"/>
                </a:cubicBezTo>
                <a:cubicBezTo>
                  <a:pt x="291" y="4"/>
                  <a:pt x="292" y="2"/>
                  <a:pt x="294" y="2"/>
                </a:cubicBezTo>
                <a:cubicBezTo>
                  <a:pt x="295" y="2"/>
                  <a:pt x="296" y="4"/>
                  <a:pt x="298" y="4"/>
                </a:cubicBezTo>
                <a:cubicBezTo>
                  <a:pt x="299" y="4"/>
                  <a:pt x="300" y="2"/>
                  <a:pt x="302" y="2"/>
                </a:cubicBezTo>
                <a:cubicBezTo>
                  <a:pt x="303" y="2"/>
                  <a:pt x="304" y="4"/>
                  <a:pt x="305" y="4"/>
                </a:cubicBezTo>
                <a:cubicBezTo>
                  <a:pt x="306" y="4"/>
                  <a:pt x="308" y="2"/>
                  <a:pt x="309" y="2"/>
                </a:cubicBezTo>
                <a:cubicBezTo>
                  <a:pt x="311" y="2"/>
                  <a:pt x="312" y="4"/>
                  <a:pt x="313" y="4"/>
                </a:cubicBezTo>
                <a:cubicBezTo>
                  <a:pt x="315" y="4"/>
                  <a:pt x="316" y="7"/>
                  <a:pt x="317" y="7"/>
                </a:cubicBezTo>
                <a:cubicBezTo>
                  <a:pt x="318" y="7"/>
                  <a:pt x="320" y="5"/>
                  <a:pt x="321" y="4"/>
                </a:cubicBezTo>
                <a:cubicBezTo>
                  <a:pt x="322" y="4"/>
                  <a:pt x="324" y="3"/>
                  <a:pt x="325" y="2"/>
                </a:cubicBezTo>
                <a:cubicBezTo>
                  <a:pt x="326" y="2"/>
                  <a:pt x="328" y="5"/>
                  <a:pt x="329" y="5"/>
                </a:cubicBezTo>
                <a:cubicBezTo>
                  <a:pt x="330" y="5"/>
                  <a:pt x="332" y="3"/>
                  <a:pt x="333" y="3"/>
                </a:cubicBezTo>
                <a:cubicBezTo>
                  <a:pt x="334" y="3"/>
                  <a:pt x="336" y="5"/>
                  <a:pt x="337" y="5"/>
                </a:cubicBezTo>
                <a:cubicBezTo>
                  <a:pt x="338" y="5"/>
                  <a:pt x="340" y="3"/>
                  <a:pt x="341" y="3"/>
                </a:cubicBezTo>
                <a:cubicBezTo>
                  <a:pt x="342" y="3"/>
                  <a:pt x="343" y="5"/>
                  <a:pt x="345" y="5"/>
                </a:cubicBezTo>
                <a:cubicBezTo>
                  <a:pt x="346" y="5"/>
                  <a:pt x="348" y="3"/>
                  <a:pt x="349" y="3"/>
                </a:cubicBezTo>
                <a:cubicBezTo>
                  <a:pt x="349" y="3"/>
                  <a:pt x="352" y="5"/>
                  <a:pt x="352" y="5"/>
                </a:cubicBezTo>
                <a:cubicBezTo>
                  <a:pt x="352" y="6"/>
                  <a:pt x="349" y="7"/>
                  <a:pt x="348" y="7"/>
                </a:cubicBezTo>
                <a:cubicBezTo>
                  <a:pt x="348" y="8"/>
                  <a:pt x="344" y="9"/>
                  <a:pt x="344" y="9"/>
                </a:cubicBezTo>
                <a:cubicBezTo>
                  <a:pt x="345" y="10"/>
                  <a:pt x="347" y="12"/>
                  <a:pt x="348" y="12"/>
                </a:cubicBezTo>
                <a:cubicBezTo>
                  <a:pt x="349" y="12"/>
                  <a:pt x="351" y="10"/>
                  <a:pt x="352" y="10"/>
                </a:cubicBezTo>
                <a:cubicBezTo>
                  <a:pt x="354" y="10"/>
                  <a:pt x="354" y="12"/>
                  <a:pt x="356" y="12"/>
                </a:cubicBezTo>
                <a:cubicBezTo>
                  <a:pt x="360" y="10"/>
                  <a:pt x="360" y="10"/>
                  <a:pt x="360" y="10"/>
                </a:cubicBezTo>
                <a:cubicBezTo>
                  <a:pt x="360" y="10"/>
                  <a:pt x="364" y="8"/>
                  <a:pt x="364" y="8"/>
                </a:cubicBezTo>
                <a:cubicBezTo>
                  <a:pt x="364" y="8"/>
                  <a:pt x="363" y="7"/>
                  <a:pt x="362" y="7"/>
                </a:cubicBezTo>
                <a:cubicBezTo>
                  <a:pt x="361" y="6"/>
                  <a:pt x="360" y="6"/>
                  <a:pt x="360" y="6"/>
                </a:cubicBezTo>
                <a:cubicBezTo>
                  <a:pt x="361" y="5"/>
                  <a:pt x="363" y="3"/>
                  <a:pt x="364" y="3"/>
                </a:cubicBezTo>
                <a:cubicBezTo>
                  <a:pt x="365" y="3"/>
                  <a:pt x="367" y="6"/>
                  <a:pt x="368" y="6"/>
                </a:cubicBezTo>
                <a:cubicBezTo>
                  <a:pt x="369" y="6"/>
                  <a:pt x="372" y="4"/>
                  <a:pt x="372" y="4"/>
                </a:cubicBezTo>
                <a:cubicBezTo>
                  <a:pt x="373" y="4"/>
                  <a:pt x="376" y="6"/>
                  <a:pt x="376" y="6"/>
                </a:cubicBezTo>
                <a:cubicBezTo>
                  <a:pt x="376" y="7"/>
                  <a:pt x="372" y="7"/>
                  <a:pt x="372" y="8"/>
                </a:cubicBezTo>
                <a:cubicBezTo>
                  <a:pt x="372" y="8"/>
                  <a:pt x="375" y="10"/>
                  <a:pt x="376" y="10"/>
                </a:cubicBezTo>
                <a:cubicBezTo>
                  <a:pt x="376" y="10"/>
                  <a:pt x="379" y="9"/>
                  <a:pt x="380" y="8"/>
                </a:cubicBezTo>
                <a:cubicBezTo>
                  <a:pt x="384" y="6"/>
                  <a:pt x="384" y="6"/>
                  <a:pt x="384" y="6"/>
                </a:cubicBezTo>
                <a:cubicBezTo>
                  <a:pt x="388" y="4"/>
                  <a:pt x="388" y="4"/>
                  <a:pt x="388" y="4"/>
                </a:cubicBezTo>
                <a:cubicBezTo>
                  <a:pt x="389" y="4"/>
                  <a:pt x="391" y="2"/>
                  <a:pt x="392" y="2"/>
                </a:cubicBezTo>
                <a:cubicBezTo>
                  <a:pt x="393" y="2"/>
                  <a:pt x="395" y="4"/>
                  <a:pt x="396" y="4"/>
                </a:cubicBezTo>
                <a:cubicBezTo>
                  <a:pt x="397" y="4"/>
                  <a:pt x="399" y="2"/>
                  <a:pt x="400" y="2"/>
                </a:cubicBezTo>
                <a:cubicBezTo>
                  <a:pt x="401" y="2"/>
                  <a:pt x="402" y="4"/>
                  <a:pt x="404" y="4"/>
                </a:cubicBezTo>
                <a:cubicBezTo>
                  <a:pt x="405" y="5"/>
                  <a:pt x="406" y="2"/>
                  <a:pt x="408" y="2"/>
                </a:cubicBezTo>
                <a:cubicBezTo>
                  <a:pt x="409" y="2"/>
                  <a:pt x="410" y="5"/>
                  <a:pt x="411" y="5"/>
                </a:cubicBezTo>
                <a:cubicBezTo>
                  <a:pt x="412" y="5"/>
                  <a:pt x="415" y="2"/>
                  <a:pt x="416" y="3"/>
                </a:cubicBezTo>
                <a:cubicBezTo>
                  <a:pt x="416" y="3"/>
                  <a:pt x="419" y="5"/>
                  <a:pt x="419" y="5"/>
                </a:cubicBezTo>
                <a:cubicBezTo>
                  <a:pt x="419" y="5"/>
                  <a:pt x="415" y="6"/>
                  <a:pt x="415" y="7"/>
                </a:cubicBezTo>
                <a:cubicBezTo>
                  <a:pt x="415" y="7"/>
                  <a:pt x="418" y="9"/>
                  <a:pt x="419" y="9"/>
                </a:cubicBezTo>
                <a:cubicBezTo>
                  <a:pt x="419" y="9"/>
                  <a:pt x="422" y="7"/>
                  <a:pt x="423" y="7"/>
                </a:cubicBezTo>
                <a:cubicBezTo>
                  <a:pt x="424" y="7"/>
                  <a:pt x="426" y="9"/>
                  <a:pt x="427" y="9"/>
                </a:cubicBezTo>
                <a:cubicBezTo>
                  <a:pt x="427" y="9"/>
                  <a:pt x="428" y="9"/>
                  <a:pt x="429" y="8"/>
                </a:cubicBezTo>
                <a:cubicBezTo>
                  <a:pt x="430" y="8"/>
                  <a:pt x="431" y="7"/>
                  <a:pt x="431" y="7"/>
                </a:cubicBezTo>
                <a:cubicBezTo>
                  <a:pt x="431" y="7"/>
                  <a:pt x="427" y="5"/>
                  <a:pt x="427" y="5"/>
                </a:cubicBezTo>
                <a:cubicBezTo>
                  <a:pt x="426" y="5"/>
                  <a:pt x="424" y="7"/>
                  <a:pt x="423" y="7"/>
                </a:cubicBezTo>
                <a:cubicBezTo>
                  <a:pt x="423" y="7"/>
                  <a:pt x="419" y="5"/>
                  <a:pt x="419" y="5"/>
                </a:cubicBezTo>
                <a:cubicBezTo>
                  <a:pt x="419" y="5"/>
                  <a:pt x="423" y="3"/>
                  <a:pt x="423" y="3"/>
                </a:cubicBezTo>
                <a:cubicBezTo>
                  <a:pt x="424" y="3"/>
                  <a:pt x="427" y="1"/>
                  <a:pt x="428" y="1"/>
                </a:cubicBezTo>
                <a:cubicBezTo>
                  <a:pt x="428" y="1"/>
                  <a:pt x="430" y="3"/>
                  <a:pt x="431" y="3"/>
                </a:cubicBezTo>
                <a:cubicBezTo>
                  <a:pt x="432" y="3"/>
                  <a:pt x="434" y="5"/>
                  <a:pt x="435" y="5"/>
                </a:cubicBezTo>
                <a:cubicBezTo>
                  <a:pt x="436" y="5"/>
                  <a:pt x="438" y="4"/>
                  <a:pt x="439" y="3"/>
                </a:cubicBezTo>
                <a:cubicBezTo>
                  <a:pt x="440" y="3"/>
                  <a:pt x="442" y="1"/>
                  <a:pt x="443" y="1"/>
                </a:cubicBezTo>
                <a:cubicBezTo>
                  <a:pt x="444" y="1"/>
                  <a:pt x="446" y="3"/>
                  <a:pt x="447" y="3"/>
                </a:cubicBezTo>
                <a:cubicBezTo>
                  <a:pt x="448" y="3"/>
                  <a:pt x="450" y="1"/>
                  <a:pt x="451" y="1"/>
                </a:cubicBezTo>
                <a:cubicBezTo>
                  <a:pt x="452" y="2"/>
                  <a:pt x="454" y="3"/>
                  <a:pt x="455" y="4"/>
                </a:cubicBezTo>
                <a:cubicBezTo>
                  <a:pt x="455" y="4"/>
                  <a:pt x="458" y="6"/>
                  <a:pt x="459" y="6"/>
                </a:cubicBezTo>
                <a:cubicBezTo>
                  <a:pt x="460" y="6"/>
                  <a:pt x="461" y="8"/>
                  <a:pt x="462" y="8"/>
                </a:cubicBezTo>
                <a:cubicBezTo>
                  <a:pt x="462" y="8"/>
                  <a:pt x="466" y="6"/>
                  <a:pt x="466" y="6"/>
                </a:cubicBezTo>
                <a:cubicBezTo>
                  <a:pt x="466" y="6"/>
                  <a:pt x="465" y="5"/>
                  <a:pt x="465" y="5"/>
                </a:cubicBezTo>
                <a:cubicBezTo>
                  <a:pt x="464" y="4"/>
                  <a:pt x="463" y="4"/>
                  <a:pt x="463" y="4"/>
                </a:cubicBezTo>
                <a:cubicBezTo>
                  <a:pt x="464" y="4"/>
                  <a:pt x="466" y="2"/>
                  <a:pt x="467" y="2"/>
                </a:cubicBezTo>
                <a:cubicBezTo>
                  <a:pt x="468" y="2"/>
                  <a:pt x="469" y="4"/>
                  <a:pt x="470" y="4"/>
                </a:cubicBezTo>
                <a:cubicBezTo>
                  <a:pt x="472" y="4"/>
                  <a:pt x="473" y="2"/>
                  <a:pt x="475" y="2"/>
                </a:cubicBezTo>
                <a:cubicBezTo>
                  <a:pt x="476" y="2"/>
                  <a:pt x="477" y="4"/>
                  <a:pt x="478" y="4"/>
                </a:cubicBezTo>
                <a:cubicBezTo>
                  <a:pt x="480" y="4"/>
                  <a:pt x="481" y="2"/>
                  <a:pt x="482" y="2"/>
                </a:cubicBezTo>
                <a:cubicBezTo>
                  <a:pt x="484" y="2"/>
                  <a:pt x="485" y="4"/>
                  <a:pt x="486" y="4"/>
                </a:cubicBezTo>
                <a:cubicBezTo>
                  <a:pt x="487" y="5"/>
                  <a:pt x="489" y="2"/>
                  <a:pt x="490" y="2"/>
                </a:cubicBezTo>
                <a:cubicBezTo>
                  <a:pt x="491" y="3"/>
                  <a:pt x="493" y="5"/>
                  <a:pt x="494" y="5"/>
                </a:cubicBezTo>
                <a:cubicBezTo>
                  <a:pt x="495" y="4"/>
                  <a:pt x="497" y="3"/>
                  <a:pt x="498" y="3"/>
                </a:cubicBezTo>
                <a:cubicBezTo>
                  <a:pt x="502" y="1"/>
                  <a:pt x="502" y="1"/>
                  <a:pt x="502" y="1"/>
                </a:cubicBezTo>
                <a:cubicBezTo>
                  <a:pt x="510" y="5"/>
                  <a:pt x="510" y="5"/>
                  <a:pt x="510" y="5"/>
                </a:cubicBezTo>
                <a:cubicBezTo>
                  <a:pt x="506" y="7"/>
                  <a:pt x="506" y="7"/>
                  <a:pt x="506" y="7"/>
                </a:cubicBezTo>
                <a:cubicBezTo>
                  <a:pt x="505" y="7"/>
                  <a:pt x="502" y="9"/>
                  <a:pt x="501" y="9"/>
                </a:cubicBezTo>
                <a:cubicBezTo>
                  <a:pt x="501" y="9"/>
                  <a:pt x="505" y="11"/>
                  <a:pt x="505" y="12"/>
                </a:cubicBezTo>
                <a:cubicBezTo>
                  <a:pt x="506" y="12"/>
                  <a:pt x="508" y="9"/>
                  <a:pt x="509" y="9"/>
                </a:cubicBezTo>
                <a:cubicBezTo>
                  <a:pt x="510" y="9"/>
                  <a:pt x="512" y="11"/>
                  <a:pt x="513" y="12"/>
                </a:cubicBezTo>
                <a:cubicBezTo>
                  <a:pt x="514" y="12"/>
                  <a:pt x="515" y="13"/>
                  <a:pt x="517" y="14"/>
                </a:cubicBezTo>
                <a:cubicBezTo>
                  <a:pt x="517" y="13"/>
                  <a:pt x="521" y="13"/>
                  <a:pt x="521" y="12"/>
                </a:cubicBezTo>
                <a:cubicBezTo>
                  <a:pt x="521" y="11"/>
                  <a:pt x="517" y="10"/>
                  <a:pt x="517" y="10"/>
                </a:cubicBezTo>
                <a:cubicBezTo>
                  <a:pt x="517" y="9"/>
                  <a:pt x="521" y="8"/>
                  <a:pt x="521" y="8"/>
                </a:cubicBezTo>
                <a:cubicBezTo>
                  <a:pt x="521" y="8"/>
                  <a:pt x="520" y="7"/>
                  <a:pt x="519" y="6"/>
                </a:cubicBezTo>
                <a:cubicBezTo>
                  <a:pt x="518" y="6"/>
                  <a:pt x="518" y="5"/>
                  <a:pt x="518" y="5"/>
                </a:cubicBezTo>
                <a:cubicBezTo>
                  <a:pt x="519" y="5"/>
                  <a:pt x="520" y="3"/>
                  <a:pt x="522" y="3"/>
                </a:cubicBezTo>
                <a:cubicBezTo>
                  <a:pt x="523" y="3"/>
                  <a:pt x="524" y="6"/>
                  <a:pt x="525" y="6"/>
                </a:cubicBezTo>
                <a:cubicBezTo>
                  <a:pt x="526" y="5"/>
                  <a:pt x="529" y="3"/>
                  <a:pt x="529" y="3"/>
                </a:cubicBezTo>
                <a:cubicBezTo>
                  <a:pt x="530" y="4"/>
                  <a:pt x="533" y="5"/>
                  <a:pt x="533" y="6"/>
                </a:cubicBezTo>
                <a:cubicBezTo>
                  <a:pt x="533" y="6"/>
                  <a:pt x="529" y="7"/>
                  <a:pt x="529" y="8"/>
                </a:cubicBezTo>
                <a:cubicBezTo>
                  <a:pt x="529" y="8"/>
                  <a:pt x="533" y="10"/>
                  <a:pt x="533" y="10"/>
                </a:cubicBezTo>
                <a:cubicBezTo>
                  <a:pt x="534" y="10"/>
                  <a:pt x="536" y="8"/>
                  <a:pt x="537" y="8"/>
                </a:cubicBezTo>
                <a:cubicBezTo>
                  <a:pt x="541" y="6"/>
                  <a:pt x="541" y="6"/>
                  <a:pt x="541" y="6"/>
                </a:cubicBezTo>
                <a:cubicBezTo>
                  <a:pt x="545" y="4"/>
                  <a:pt x="545" y="4"/>
                  <a:pt x="545" y="4"/>
                </a:cubicBezTo>
                <a:cubicBezTo>
                  <a:pt x="546" y="4"/>
                  <a:pt x="548" y="2"/>
                  <a:pt x="549" y="2"/>
                </a:cubicBezTo>
                <a:cubicBezTo>
                  <a:pt x="551" y="2"/>
                  <a:pt x="552" y="4"/>
                  <a:pt x="553" y="4"/>
                </a:cubicBezTo>
                <a:cubicBezTo>
                  <a:pt x="554" y="4"/>
                  <a:pt x="557" y="2"/>
                  <a:pt x="557" y="2"/>
                </a:cubicBezTo>
                <a:cubicBezTo>
                  <a:pt x="558" y="2"/>
                  <a:pt x="561" y="4"/>
                  <a:pt x="561" y="4"/>
                </a:cubicBezTo>
                <a:cubicBezTo>
                  <a:pt x="561" y="4"/>
                  <a:pt x="560" y="5"/>
                  <a:pt x="559" y="5"/>
                </a:cubicBezTo>
                <a:cubicBezTo>
                  <a:pt x="558" y="6"/>
                  <a:pt x="557" y="6"/>
                  <a:pt x="557" y="6"/>
                </a:cubicBezTo>
                <a:cubicBezTo>
                  <a:pt x="557" y="7"/>
                  <a:pt x="560" y="9"/>
                  <a:pt x="560" y="9"/>
                </a:cubicBezTo>
                <a:cubicBezTo>
                  <a:pt x="562" y="9"/>
                  <a:pt x="564" y="6"/>
                  <a:pt x="565" y="7"/>
                </a:cubicBezTo>
                <a:cubicBezTo>
                  <a:pt x="566" y="7"/>
                  <a:pt x="567" y="9"/>
                  <a:pt x="568" y="9"/>
                </a:cubicBezTo>
                <a:cubicBezTo>
                  <a:pt x="569" y="9"/>
                  <a:pt x="572" y="7"/>
                  <a:pt x="572" y="7"/>
                </a:cubicBezTo>
                <a:cubicBezTo>
                  <a:pt x="572" y="6"/>
                  <a:pt x="568" y="5"/>
                  <a:pt x="569" y="4"/>
                </a:cubicBezTo>
                <a:cubicBezTo>
                  <a:pt x="569" y="4"/>
                  <a:pt x="572" y="2"/>
                  <a:pt x="573" y="2"/>
                </a:cubicBezTo>
                <a:cubicBezTo>
                  <a:pt x="574" y="2"/>
                  <a:pt x="576" y="5"/>
                  <a:pt x="577" y="5"/>
                </a:cubicBezTo>
                <a:cubicBezTo>
                  <a:pt x="578" y="4"/>
                  <a:pt x="580" y="3"/>
                  <a:pt x="581" y="3"/>
                </a:cubicBezTo>
                <a:cubicBezTo>
                  <a:pt x="581" y="2"/>
                  <a:pt x="584" y="1"/>
                  <a:pt x="585" y="1"/>
                </a:cubicBezTo>
                <a:cubicBezTo>
                  <a:pt x="585" y="1"/>
                  <a:pt x="588" y="3"/>
                  <a:pt x="588" y="3"/>
                </a:cubicBezTo>
                <a:cubicBezTo>
                  <a:pt x="589" y="3"/>
                  <a:pt x="592" y="5"/>
                  <a:pt x="592" y="5"/>
                </a:cubicBezTo>
                <a:cubicBezTo>
                  <a:pt x="593" y="5"/>
                  <a:pt x="596" y="3"/>
                  <a:pt x="596" y="3"/>
                </a:cubicBezTo>
                <a:cubicBezTo>
                  <a:pt x="597" y="3"/>
                  <a:pt x="600" y="1"/>
                  <a:pt x="600" y="1"/>
                </a:cubicBezTo>
                <a:cubicBezTo>
                  <a:pt x="602" y="1"/>
                  <a:pt x="603" y="3"/>
                  <a:pt x="604" y="3"/>
                </a:cubicBezTo>
                <a:cubicBezTo>
                  <a:pt x="605" y="3"/>
                  <a:pt x="607" y="1"/>
                  <a:pt x="608" y="1"/>
                </a:cubicBezTo>
                <a:cubicBezTo>
                  <a:pt x="610" y="1"/>
                  <a:pt x="611" y="3"/>
                  <a:pt x="612" y="3"/>
                </a:cubicBezTo>
                <a:cubicBezTo>
                  <a:pt x="613" y="3"/>
                  <a:pt x="615" y="1"/>
                  <a:pt x="616" y="1"/>
                </a:cubicBezTo>
                <a:cubicBezTo>
                  <a:pt x="617" y="1"/>
                  <a:pt x="619" y="4"/>
                  <a:pt x="620" y="4"/>
                </a:cubicBezTo>
                <a:cubicBezTo>
                  <a:pt x="621" y="4"/>
                  <a:pt x="623" y="2"/>
                  <a:pt x="624" y="2"/>
                </a:cubicBezTo>
                <a:cubicBezTo>
                  <a:pt x="625" y="2"/>
                  <a:pt x="626" y="4"/>
                  <a:pt x="628" y="4"/>
                </a:cubicBezTo>
                <a:cubicBezTo>
                  <a:pt x="629" y="4"/>
                  <a:pt x="631" y="2"/>
                  <a:pt x="632" y="2"/>
                </a:cubicBezTo>
                <a:cubicBezTo>
                  <a:pt x="633" y="2"/>
                  <a:pt x="634" y="4"/>
                  <a:pt x="636" y="4"/>
                </a:cubicBezTo>
                <a:cubicBezTo>
                  <a:pt x="637" y="4"/>
                  <a:pt x="638" y="2"/>
                  <a:pt x="640" y="2"/>
                </a:cubicBezTo>
                <a:cubicBezTo>
                  <a:pt x="641" y="2"/>
                  <a:pt x="642" y="4"/>
                  <a:pt x="643" y="4"/>
                </a:cubicBezTo>
                <a:cubicBezTo>
                  <a:pt x="645" y="4"/>
                  <a:pt x="646" y="2"/>
                  <a:pt x="647" y="2"/>
                </a:cubicBezTo>
                <a:cubicBezTo>
                  <a:pt x="649" y="2"/>
                  <a:pt x="650" y="4"/>
                  <a:pt x="651" y="4"/>
                </a:cubicBezTo>
                <a:cubicBezTo>
                  <a:pt x="653" y="5"/>
                  <a:pt x="654" y="2"/>
                  <a:pt x="655" y="2"/>
                </a:cubicBezTo>
                <a:cubicBezTo>
                  <a:pt x="657" y="2"/>
                  <a:pt x="658" y="5"/>
                  <a:pt x="659" y="5"/>
                </a:cubicBezTo>
                <a:cubicBezTo>
                  <a:pt x="660" y="5"/>
                  <a:pt x="662" y="2"/>
                  <a:pt x="663" y="3"/>
                </a:cubicBezTo>
                <a:cubicBezTo>
                  <a:pt x="664" y="3"/>
                  <a:pt x="667" y="5"/>
                  <a:pt x="667" y="5"/>
                </a:cubicBezTo>
                <a:cubicBezTo>
                  <a:pt x="667" y="6"/>
                  <a:pt x="663" y="6"/>
                  <a:pt x="663" y="7"/>
                </a:cubicBezTo>
                <a:cubicBezTo>
                  <a:pt x="663" y="7"/>
                  <a:pt x="666" y="9"/>
                  <a:pt x="667" y="9"/>
                </a:cubicBezTo>
                <a:cubicBezTo>
                  <a:pt x="667" y="9"/>
                  <a:pt x="670" y="7"/>
                  <a:pt x="671" y="7"/>
                </a:cubicBezTo>
                <a:cubicBezTo>
                  <a:pt x="671" y="7"/>
                  <a:pt x="675" y="5"/>
                  <a:pt x="675" y="5"/>
                </a:cubicBezTo>
                <a:cubicBezTo>
                  <a:pt x="675" y="5"/>
                  <a:pt x="671" y="3"/>
                  <a:pt x="671" y="3"/>
                </a:cubicBezTo>
                <a:cubicBezTo>
                  <a:pt x="672" y="3"/>
                  <a:pt x="674" y="1"/>
                  <a:pt x="675" y="1"/>
                </a:cubicBezTo>
                <a:cubicBezTo>
                  <a:pt x="676" y="1"/>
                  <a:pt x="678" y="3"/>
                  <a:pt x="679" y="3"/>
                </a:cubicBezTo>
                <a:cubicBezTo>
                  <a:pt x="679" y="3"/>
                  <a:pt x="683" y="5"/>
                  <a:pt x="683" y="5"/>
                </a:cubicBezTo>
                <a:cubicBezTo>
                  <a:pt x="683" y="5"/>
                  <a:pt x="678" y="7"/>
                  <a:pt x="678" y="7"/>
                </a:cubicBezTo>
                <a:cubicBezTo>
                  <a:pt x="680" y="8"/>
                  <a:pt x="681" y="9"/>
                  <a:pt x="682" y="10"/>
                </a:cubicBezTo>
                <a:cubicBezTo>
                  <a:pt x="683" y="10"/>
                  <a:pt x="685" y="8"/>
                  <a:pt x="686" y="8"/>
                </a:cubicBezTo>
                <a:cubicBezTo>
                  <a:pt x="687" y="8"/>
                  <a:pt x="689" y="10"/>
                  <a:pt x="690" y="10"/>
                </a:cubicBezTo>
                <a:cubicBezTo>
                  <a:pt x="691" y="10"/>
                  <a:pt x="693" y="8"/>
                  <a:pt x="694" y="8"/>
                </a:cubicBezTo>
                <a:cubicBezTo>
                  <a:pt x="698" y="6"/>
                  <a:pt x="698" y="6"/>
                  <a:pt x="698" y="6"/>
                </a:cubicBezTo>
                <a:cubicBezTo>
                  <a:pt x="702" y="4"/>
                  <a:pt x="702" y="4"/>
                  <a:pt x="702" y="4"/>
                </a:cubicBezTo>
                <a:cubicBezTo>
                  <a:pt x="703" y="3"/>
                  <a:pt x="706" y="2"/>
                  <a:pt x="707" y="2"/>
                </a:cubicBezTo>
                <a:cubicBezTo>
                  <a:pt x="707" y="2"/>
                  <a:pt x="710" y="4"/>
                  <a:pt x="710" y="4"/>
                </a:cubicBezTo>
                <a:cubicBezTo>
                  <a:pt x="711" y="4"/>
                  <a:pt x="713" y="6"/>
                  <a:pt x="714" y="6"/>
                </a:cubicBezTo>
                <a:cubicBezTo>
                  <a:pt x="715" y="6"/>
                  <a:pt x="717" y="4"/>
                  <a:pt x="718" y="4"/>
                </a:cubicBezTo>
                <a:cubicBezTo>
                  <a:pt x="719" y="4"/>
                  <a:pt x="720" y="6"/>
                  <a:pt x="722" y="6"/>
                </a:cubicBezTo>
                <a:cubicBezTo>
                  <a:pt x="723" y="6"/>
                  <a:pt x="724" y="9"/>
                  <a:pt x="726" y="9"/>
                </a:cubicBezTo>
                <a:cubicBezTo>
                  <a:pt x="726" y="9"/>
                  <a:pt x="729" y="7"/>
                  <a:pt x="730" y="7"/>
                </a:cubicBezTo>
                <a:cubicBezTo>
                  <a:pt x="730" y="6"/>
                  <a:pt x="733" y="5"/>
                  <a:pt x="734" y="4"/>
                </a:cubicBezTo>
                <a:cubicBezTo>
                  <a:pt x="735" y="4"/>
                  <a:pt x="736" y="7"/>
                  <a:pt x="738" y="7"/>
                </a:cubicBezTo>
                <a:cubicBezTo>
                  <a:pt x="739" y="7"/>
                  <a:pt x="741" y="5"/>
                  <a:pt x="742" y="5"/>
                </a:cubicBezTo>
                <a:cubicBezTo>
                  <a:pt x="743" y="5"/>
                  <a:pt x="744" y="7"/>
                  <a:pt x="745" y="7"/>
                </a:cubicBezTo>
                <a:cubicBezTo>
                  <a:pt x="747" y="7"/>
                  <a:pt x="748" y="5"/>
                  <a:pt x="749" y="5"/>
                </a:cubicBezTo>
                <a:cubicBezTo>
                  <a:pt x="751" y="5"/>
                  <a:pt x="752" y="7"/>
                  <a:pt x="753" y="7"/>
                </a:cubicBezTo>
                <a:cubicBezTo>
                  <a:pt x="755" y="7"/>
                  <a:pt x="756" y="5"/>
                  <a:pt x="757" y="5"/>
                </a:cubicBezTo>
                <a:cubicBezTo>
                  <a:pt x="759" y="5"/>
                  <a:pt x="760" y="7"/>
                  <a:pt x="761" y="7"/>
                </a:cubicBezTo>
                <a:cubicBezTo>
                  <a:pt x="762" y="7"/>
                  <a:pt x="764" y="5"/>
                  <a:pt x="765" y="5"/>
                </a:cubicBezTo>
                <a:cubicBezTo>
                  <a:pt x="765" y="5"/>
                  <a:pt x="769" y="7"/>
                  <a:pt x="769" y="8"/>
                </a:cubicBezTo>
                <a:cubicBezTo>
                  <a:pt x="769" y="8"/>
                  <a:pt x="765" y="9"/>
                  <a:pt x="765" y="10"/>
                </a:cubicBezTo>
                <a:cubicBezTo>
                  <a:pt x="765" y="10"/>
                  <a:pt x="768" y="11"/>
                  <a:pt x="769" y="12"/>
                </a:cubicBezTo>
                <a:cubicBezTo>
                  <a:pt x="768" y="13"/>
                  <a:pt x="764" y="13"/>
                  <a:pt x="764" y="14"/>
                </a:cubicBezTo>
                <a:cubicBezTo>
                  <a:pt x="764" y="14"/>
                  <a:pt x="768" y="16"/>
                  <a:pt x="768" y="16"/>
                </a:cubicBezTo>
                <a:cubicBezTo>
                  <a:pt x="770" y="16"/>
                  <a:pt x="771" y="14"/>
                  <a:pt x="772" y="14"/>
                </a:cubicBezTo>
                <a:cubicBezTo>
                  <a:pt x="772" y="13"/>
                  <a:pt x="768" y="13"/>
                  <a:pt x="769" y="12"/>
                </a:cubicBezTo>
                <a:cubicBezTo>
                  <a:pt x="769" y="12"/>
                  <a:pt x="772" y="10"/>
                  <a:pt x="773" y="10"/>
                </a:cubicBezTo>
                <a:cubicBezTo>
                  <a:pt x="774" y="9"/>
                  <a:pt x="775" y="9"/>
                  <a:pt x="777" y="8"/>
                </a:cubicBezTo>
                <a:cubicBezTo>
                  <a:pt x="775" y="7"/>
                  <a:pt x="775" y="6"/>
                  <a:pt x="773" y="6"/>
                </a:cubicBezTo>
                <a:cubicBezTo>
                  <a:pt x="774" y="6"/>
                  <a:pt x="776" y="3"/>
                  <a:pt x="777" y="3"/>
                </a:cubicBezTo>
                <a:cubicBezTo>
                  <a:pt x="778" y="3"/>
                  <a:pt x="780" y="6"/>
                  <a:pt x="781" y="6"/>
                </a:cubicBezTo>
                <a:cubicBezTo>
                  <a:pt x="781" y="6"/>
                  <a:pt x="785" y="4"/>
                  <a:pt x="785" y="4"/>
                </a:cubicBezTo>
                <a:cubicBezTo>
                  <a:pt x="785" y="4"/>
                  <a:pt x="789" y="6"/>
                  <a:pt x="789" y="6"/>
                </a:cubicBezTo>
                <a:cubicBezTo>
                  <a:pt x="789" y="6"/>
                  <a:pt x="785" y="8"/>
                  <a:pt x="785" y="8"/>
                </a:cubicBezTo>
                <a:cubicBezTo>
                  <a:pt x="786" y="8"/>
                  <a:pt x="787" y="10"/>
                  <a:pt x="788" y="10"/>
                </a:cubicBezTo>
                <a:cubicBezTo>
                  <a:pt x="789" y="10"/>
                  <a:pt x="791" y="8"/>
                  <a:pt x="792" y="8"/>
                </a:cubicBezTo>
                <a:cubicBezTo>
                  <a:pt x="793" y="8"/>
                  <a:pt x="795" y="11"/>
                  <a:pt x="796" y="10"/>
                </a:cubicBezTo>
                <a:cubicBezTo>
                  <a:pt x="797" y="10"/>
                  <a:pt x="799" y="9"/>
                  <a:pt x="800" y="8"/>
                </a:cubicBezTo>
                <a:cubicBezTo>
                  <a:pt x="804" y="6"/>
                  <a:pt x="804" y="6"/>
                  <a:pt x="804" y="6"/>
                </a:cubicBezTo>
                <a:cubicBezTo>
                  <a:pt x="805" y="6"/>
                  <a:pt x="808" y="4"/>
                  <a:pt x="808" y="4"/>
                </a:cubicBezTo>
                <a:cubicBezTo>
                  <a:pt x="810" y="4"/>
                  <a:pt x="811" y="7"/>
                  <a:pt x="812" y="7"/>
                </a:cubicBezTo>
                <a:cubicBezTo>
                  <a:pt x="813" y="7"/>
                  <a:pt x="815" y="4"/>
                  <a:pt x="816" y="4"/>
                </a:cubicBezTo>
                <a:cubicBezTo>
                  <a:pt x="818" y="5"/>
                  <a:pt x="819" y="7"/>
                  <a:pt x="820" y="7"/>
                </a:cubicBezTo>
                <a:cubicBezTo>
                  <a:pt x="821" y="7"/>
                  <a:pt x="823" y="5"/>
                  <a:pt x="824" y="5"/>
                </a:cubicBezTo>
                <a:cubicBezTo>
                  <a:pt x="825" y="5"/>
                  <a:pt x="827" y="7"/>
                  <a:pt x="828" y="7"/>
                </a:cubicBezTo>
                <a:cubicBezTo>
                  <a:pt x="829" y="7"/>
                  <a:pt x="831" y="9"/>
                  <a:pt x="832" y="9"/>
                </a:cubicBezTo>
                <a:cubicBezTo>
                  <a:pt x="832" y="9"/>
                  <a:pt x="835" y="7"/>
                  <a:pt x="836" y="7"/>
                </a:cubicBezTo>
                <a:cubicBezTo>
                  <a:pt x="837" y="7"/>
                  <a:pt x="839" y="5"/>
                  <a:pt x="840" y="5"/>
                </a:cubicBezTo>
                <a:cubicBezTo>
                  <a:pt x="841" y="5"/>
                  <a:pt x="843" y="7"/>
                  <a:pt x="844" y="7"/>
                </a:cubicBezTo>
                <a:cubicBezTo>
                  <a:pt x="844" y="7"/>
                  <a:pt x="847" y="5"/>
                  <a:pt x="848" y="5"/>
                </a:cubicBezTo>
                <a:cubicBezTo>
                  <a:pt x="849" y="6"/>
                  <a:pt x="851" y="7"/>
                  <a:pt x="851" y="8"/>
                </a:cubicBezTo>
                <a:cubicBezTo>
                  <a:pt x="852" y="8"/>
                  <a:pt x="854" y="10"/>
                  <a:pt x="855" y="10"/>
                </a:cubicBezTo>
                <a:cubicBezTo>
                  <a:pt x="855" y="10"/>
                  <a:pt x="859" y="8"/>
                  <a:pt x="859" y="8"/>
                </a:cubicBezTo>
                <a:cubicBezTo>
                  <a:pt x="859" y="8"/>
                  <a:pt x="856" y="6"/>
                  <a:pt x="856" y="6"/>
                </a:cubicBezTo>
                <a:cubicBezTo>
                  <a:pt x="857" y="6"/>
                  <a:pt x="858" y="3"/>
                  <a:pt x="860" y="3"/>
                </a:cubicBezTo>
                <a:cubicBezTo>
                  <a:pt x="861" y="3"/>
                  <a:pt x="863" y="5"/>
                  <a:pt x="863" y="6"/>
                </a:cubicBezTo>
                <a:cubicBezTo>
                  <a:pt x="865" y="6"/>
                  <a:pt x="866" y="7"/>
                  <a:pt x="867" y="8"/>
                </a:cubicBezTo>
                <a:cubicBezTo>
                  <a:pt x="868" y="8"/>
                  <a:pt x="870" y="10"/>
                  <a:pt x="871" y="10"/>
                </a:cubicBezTo>
                <a:cubicBezTo>
                  <a:pt x="872" y="10"/>
                  <a:pt x="873" y="13"/>
                  <a:pt x="875" y="13"/>
                </a:cubicBezTo>
                <a:cubicBezTo>
                  <a:pt x="876" y="13"/>
                  <a:pt x="878" y="11"/>
                  <a:pt x="879" y="10"/>
                </a:cubicBezTo>
                <a:cubicBezTo>
                  <a:pt x="880" y="10"/>
                  <a:pt x="882" y="9"/>
                  <a:pt x="883" y="8"/>
                </a:cubicBezTo>
                <a:cubicBezTo>
                  <a:pt x="884" y="8"/>
                  <a:pt x="886" y="6"/>
                  <a:pt x="887" y="6"/>
                </a:cubicBezTo>
                <a:cubicBezTo>
                  <a:pt x="888" y="6"/>
                  <a:pt x="890" y="9"/>
                  <a:pt x="891" y="9"/>
                </a:cubicBezTo>
                <a:cubicBezTo>
                  <a:pt x="892" y="9"/>
                  <a:pt x="893" y="7"/>
                  <a:pt x="895" y="7"/>
                </a:cubicBezTo>
                <a:cubicBezTo>
                  <a:pt x="896" y="7"/>
                  <a:pt x="897" y="9"/>
                  <a:pt x="898" y="9"/>
                </a:cubicBezTo>
                <a:cubicBezTo>
                  <a:pt x="900" y="9"/>
                  <a:pt x="901" y="7"/>
                  <a:pt x="903" y="7"/>
                </a:cubicBezTo>
                <a:cubicBezTo>
                  <a:pt x="904" y="7"/>
                  <a:pt x="905" y="9"/>
                  <a:pt x="906" y="9"/>
                </a:cubicBezTo>
                <a:cubicBezTo>
                  <a:pt x="907" y="9"/>
                  <a:pt x="910" y="7"/>
                  <a:pt x="910" y="7"/>
                </a:cubicBezTo>
                <a:cubicBezTo>
                  <a:pt x="911" y="7"/>
                  <a:pt x="914" y="5"/>
                  <a:pt x="915" y="5"/>
                </a:cubicBezTo>
                <a:cubicBezTo>
                  <a:pt x="915" y="5"/>
                  <a:pt x="918" y="7"/>
                  <a:pt x="918" y="7"/>
                </a:cubicBezTo>
                <a:cubicBezTo>
                  <a:pt x="918" y="7"/>
                  <a:pt x="914" y="9"/>
                  <a:pt x="914" y="9"/>
                </a:cubicBezTo>
                <a:cubicBezTo>
                  <a:pt x="915" y="9"/>
                  <a:pt x="917" y="11"/>
                  <a:pt x="918" y="12"/>
                </a:cubicBezTo>
                <a:cubicBezTo>
                  <a:pt x="919" y="12"/>
                  <a:pt x="921" y="10"/>
                  <a:pt x="922" y="9"/>
                </a:cubicBezTo>
                <a:cubicBezTo>
                  <a:pt x="923" y="9"/>
                  <a:pt x="925" y="8"/>
                  <a:pt x="926" y="7"/>
                </a:cubicBezTo>
                <a:cubicBezTo>
                  <a:pt x="927" y="7"/>
                  <a:pt x="929" y="6"/>
                  <a:pt x="930" y="5"/>
                </a:cubicBezTo>
                <a:cubicBezTo>
                  <a:pt x="931" y="5"/>
                  <a:pt x="933" y="8"/>
                  <a:pt x="934" y="8"/>
                </a:cubicBezTo>
                <a:cubicBezTo>
                  <a:pt x="935" y="8"/>
                  <a:pt x="938" y="6"/>
                  <a:pt x="938" y="6"/>
                </a:cubicBezTo>
                <a:cubicBezTo>
                  <a:pt x="939" y="5"/>
                  <a:pt x="941" y="3"/>
                  <a:pt x="942" y="3"/>
                </a:cubicBezTo>
                <a:cubicBezTo>
                  <a:pt x="943" y="3"/>
                  <a:pt x="945" y="5"/>
                  <a:pt x="946" y="6"/>
                </a:cubicBezTo>
                <a:cubicBezTo>
                  <a:pt x="947" y="6"/>
                  <a:pt x="948" y="8"/>
                  <a:pt x="950" y="8"/>
                </a:cubicBezTo>
                <a:cubicBezTo>
                  <a:pt x="950" y="8"/>
                  <a:pt x="953" y="6"/>
                  <a:pt x="954" y="6"/>
                </a:cubicBezTo>
                <a:cubicBezTo>
                  <a:pt x="955" y="6"/>
                  <a:pt x="956" y="8"/>
                  <a:pt x="958" y="8"/>
                </a:cubicBezTo>
                <a:cubicBezTo>
                  <a:pt x="959" y="8"/>
                  <a:pt x="960" y="10"/>
                  <a:pt x="961" y="10"/>
                </a:cubicBezTo>
                <a:cubicBezTo>
                  <a:pt x="962" y="11"/>
                  <a:pt x="965" y="9"/>
                  <a:pt x="965" y="8"/>
                </a:cubicBezTo>
                <a:cubicBezTo>
                  <a:pt x="966" y="8"/>
                  <a:pt x="968" y="7"/>
                  <a:pt x="969" y="6"/>
                </a:cubicBezTo>
                <a:cubicBezTo>
                  <a:pt x="970" y="6"/>
                  <a:pt x="972" y="9"/>
                  <a:pt x="973" y="9"/>
                </a:cubicBezTo>
                <a:cubicBezTo>
                  <a:pt x="974" y="9"/>
                  <a:pt x="976" y="6"/>
                  <a:pt x="977" y="7"/>
                </a:cubicBezTo>
                <a:cubicBezTo>
                  <a:pt x="978" y="7"/>
                  <a:pt x="981" y="9"/>
                  <a:pt x="981" y="9"/>
                </a:cubicBezTo>
                <a:cubicBezTo>
                  <a:pt x="981" y="9"/>
                  <a:pt x="977" y="11"/>
                  <a:pt x="977" y="11"/>
                </a:cubicBezTo>
                <a:cubicBezTo>
                  <a:pt x="978" y="11"/>
                  <a:pt x="979" y="13"/>
                  <a:pt x="981" y="13"/>
                </a:cubicBezTo>
                <a:cubicBezTo>
                  <a:pt x="982" y="13"/>
                  <a:pt x="984" y="11"/>
                  <a:pt x="985" y="11"/>
                </a:cubicBezTo>
                <a:cubicBezTo>
                  <a:pt x="986" y="11"/>
                  <a:pt x="988" y="10"/>
                  <a:pt x="989" y="9"/>
                </a:cubicBezTo>
                <a:cubicBezTo>
                  <a:pt x="990" y="9"/>
                  <a:pt x="992" y="7"/>
                  <a:pt x="993" y="7"/>
                </a:cubicBezTo>
                <a:cubicBezTo>
                  <a:pt x="994" y="7"/>
                  <a:pt x="996" y="9"/>
                  <a:pt x="997" y="9"/>
                </a:cubicBezTo>
                <a:cubicBezTo>
                  <a:pt x="998" y="9"/>
                  <a:pt x="1000" y="7"/>
                  <a:pt x="1001" y="7"/>
                </a:cubicBezTo>
                <a:cubicBezTo>
                  <a:pt x="1002" y="7"/>
                  <a:pt x="1004" y="9"/>
                  <a:pt x="1005" y="9"/>
                </a:cubicBezTo>
                <a:cubicBezTo>
                  <a:pt x="1005" y="10"/>
                  <a:pt x="1008" y="12"/>
                  <a:pt x="1008" y="12"/>
                </a:cubicBezTo>
                <a:cubicBezTo>
                  <a:pt x="1009" y="12"/>
                  <a:pt x="1012" y="10"/>
                  <a:pt x="1012" y="10"/>
                </a:cubicBezTo>
                <a:cubicBezTo>
                  <a:pt x="1012" y="10"/>
                  <a:pt x="1009" y="7"/>
                  <a:pt x="1009" y="7"/>
                </a:cubicBezTo>
                <a:cubicBezTo>
                  <a:pt x="1010" y="7"/>
                  <a:pt x="1011" y="5"/>
                  <a:pt x="1013" y="5"/>
                </a:cubicBezTo>
                <a:cubicBezTo>
                  <a:pt x="1014" y="5"/>
                  <a:pt x="1015" y="8"/>
                  <a:pt x="1017" y="8"/>
                </a:cubicBezTo>
                <a:cubicBezTo>
                  <a:pt x="1017" y="8"/>
                  <a:pt x="1020" y="5"/>
                  <a:pt x="1021" y="6"/>
                </a:cubicBezTo>
                <a:cubicBezTo>
                  <a:pt x="1021" y="6"/>
                  <a:pt x="1024" y="7"/>
                  <a:pt x="1024" y="8"/>
                </a:cubicBezTo>
                <a:cubicBezTo>
                  <a:pt x="1024" y="8"/>
                  <a:pt x="1021" y="10"/>
                  <a:pt x="1020" y="10"/>
                </a:cubicBezTo>
                <a:cubicBezTo>
                  <a:pt x="1022" y="10"/>
                  <a:pt x="1023" y="12"/>
                  <a:pt x="1024" y="12"/>
                </a:cubicBezTo>
                <a:cubicBezTo>
                  <a:pt x="1025" y="12"/>
                  <a:pt x="1027" y="10"/>
                  <a:pt x="1028" y="10"/>
                </a:cubicBezTo>
                <a:cubicBezTo>
                  <a:pt x="1030" y="10"/>
                  <a:pt x="1031" y="9"/>
                  <a:pt x="1032" y="8"/>
                </a:cubicBezTo>
                <a:cubicBezTo>
                  <a:pt x="1033" y="8"/>
                  <a:pt x="1035" y="6"/>
                  <a:pt x="1036" y="6"/>
                </a:cubicBezTo>
                <a:cubicBezTo>
                  <a:pt x="1037" y="6"/>
                  <a:pt x="1039" y="8"/>
                  <a:pt x="1040" y="8"/>
                </a:cubicBezTo>
                <a:cubicBezTo>
                  <a:pt x="1041" y="8"/>
                  <a:pt x="1043" y="6"/>
                  <a:pt x="1044" y="6"/>
                </a:cubicBezTo>
                <a:cubicBezTo>
                  <a:pt x="1045" y="6"/>
                  <a:pt x="1047" y="8"/>
                  <a:pt x="1048" y="8"/>
                </a:cubicBezTo>
                <a:cubicBezTo>
                  <a:pt x="1049" y="8"/>
                  <a:pt x="1051" y="6"/>
                  <a:pt x="1052" y="6"/>
                </a:cubicBezTo>
                <a:cubicBezTo>
                  <a:pt x="1053" y="6"/>
                  <a:pt x="1054" y="9"/>
                  <a:pt x="1056" y="9"/>
                </a:cubicBezTo>
                <a:cubicBezTo>
                  <a:pt x="1057" y="9"/>
                  <a:pt x="1059" y="6"/>
                  <a:pt x="1060" y="7"/>
                </a:cubicBezTo>
                <a:cubicBezTo>
                  <a:pt x="1061" y="7"/>
                  <a:pt x="1063" y="8"/>
                  <a:pt x="1064" y="9"/>
                </a:cubicBezTo>
                <a:cubicBezTo>
                  <a:pt x="1067" y="11"/>
                  <a:pt x="1067" y="11"/>
                  <a:pt x="1067" y="11"/>
                </a:cubicBezTo>
                <a:cubicBezTo>
                  <a:pt x="1069" y="12"/>
                  <a:pt x="1070" y="13"/>
                  <a:pt x="1071" y="13"/>
                </a:cubicBezTo>
                <a:cubicBezTo>
                  <a:pt x="1072" y="13"/>
                  <a:pt x="1074" y="11"/>
                  <a:pt x="1075" y="11"/>
                </a:cubicBezTo>
                <a:cubicBezTo>
                  <a:pt x="1076" y="11"/>
                  <a:pt x="1078" y="14"/>
                  <a:pt x="1079" y="14"/>
                </a:cubicBezTo>
                <a:cubicBezTo>
                  <a:pt x="1079" y="13"/>
                  <a:pt x="1083" y="12"/>
                  <a:pt x="1083" y="12"/>
                </a:cubicBezTo>
                <a:cubicBezTo>
                  <a:pt x="1083" y="11"/>
                  <a:pt x="1079" y="9"/>
                  <a:pt x="1079" y="9"/>
                </a:cubicBezTo>
                <a:cubicBezTo>
                  <a:pt x="1079" y="9"/>
                  <a:pt x="1078" y="10"/>
                  <a:pt x="1077" y="10"/>
                </a:cubicBezTo>
                <a:cubicBezTo>
                  <a:pt x="1076" y="11"/>
                  <a:pt x="1075" y="11"/>
                  <a:pt x="1075" y="11"/>
                </a:cubicBezTo>
                <a:cubicBezTo>
                  <a:pt x="1075" y="11"/>
                  <a:pt x="1071" y="10"/>
                  <a:pt x="1071" y="9"/>
                </a:cubicBezTo>
                <a:cubicBezTo>
                  <a:pt x="1071" y="9"/>
                  <a:pt x="1075" y="7"/>
                  <a:pt x="1076" y="7"/>
                </a:cubicBezTo>
                <a:cubicBezTo>
                  <a:pt x="1077" y="7"/>
                  <a:pt x="1078" y="9"/>
                  <a:pt x="1079" y="9"/>
                </a:cubicBezTo>
                <a:cubicBezTo>
                  <a:pt x="1081" y="9"/>
                  <a:pt x="1082" y="7"/>
                  <a:pt x="1083" y="7"/>
                </a:cubicBezTo>
                <a:cubicBezTo>
                  <a:pt x="1085" y="7"/>
                  <a:pt x="1086" y="9"/>
                  <a:pt x="1087" y="9"/>
                </a:cubicBezTo>
                <a:cubicBezTo>
                  <a:pt x="1088" y="10"/>
                  <a:pt x="1090" y="12"/>
                  <a:pt x="1091" y="12"/>
                </a:cubicBezTo>
                <a:cubicBezTo>
                  <a:pt x="1092" y="12"/>
                  <a:pt x="1094" y="10"/>
                  <a:pt x="1095" y="10"/>
                </a:cubicBezTo>
                <a:cubicBezTo>
                  <a:pt x="1096" y="9"/>
                  <a:pt x="1098" y="8"/>
                  <a:pt x="1099" y="8"/>
                </a:cubicBezTo>
                <a:cubicBezTo>
                  <a:pt x="1100" y="7"/>
                  <a:pt x="1102" y="10"/>
                  <a:pt x="1103" y="10"/>
                </a:cubicBezTo>
                <a:cubicBezTo>
                  <a:pt x="1104" y="10"/>
                  <a:pt x="1106" y="8"/>
                  <a:pt x="1107" y="8"/>
                </a:cubicBezTo>
                <a:cubicBezTo>
                  <a:pt x="1108" y="8"/>
                  <a:pt x="1109" y="10"/>
                  <a:pt x="1111" y="10"/>
                </a:cubicBezTo>
                <a:cubicBezTo>
                  <a:pt x="1112" y="10"/>
                  <a:pt x="1113" y="12"/>
                  <a:pt x="1114" y="12"/>
                </a:cubicBezTo>
                <a:cubicBezTo>
                  <a:pt x="1116" y="12"/>
                  <a:pt x="1117" y="10"/>
                  <a:pt x="1118" y="10"/>
                </a:cubicBezTo>
                <a:cubicBezTo>
                  <a:pt x="1120" y="10"/>
                  <a:pt x="1121" y="8"/>
                  <a:pt x="1123" y="8"/>
                </a:cubicBezTo>
                <a:cubicBezTo>
                  <a:pt x="1124" y="8"/>
                  <a:pt x="1125" y="11"/>
                  <a:pt x="1126" y="10"/>
                </a:cubicBezTo>
                <a:cubicBezTo>
                  <a:pt x="1128" y="10"/>
                  <a:pt x="1129" y="8"/>
                  <a:pt x="1130" y="8"/>
                </a:cubicBezTo>
                <a:cubicBezTo>
                  <a:pt x="1132" y="8"/>
                  <a:pt x="1133" y="11"/>
                  <a:pt x="1134" y="11"/>
                </a:cubicBezTo>
                <a:cubicBezTo>
                  <a:pt x="1135" y="11"/>
                  <a:pt x="1138" y="8"/>
                  <a:pt x="1138" y="9"/>
                </a:cubicBezTo>
                <a:cubicBezTo>
                  <a:pt x="1139" y="9"/>
                  <a:pt x="1141" y="10"/>
                  <a:pt x="1142" y="11"/>
                </a:cubicBezTo>
                <a:cubicBezTo>
                  <a:pt x="1143" y="11"/>
                  <a:pt x="1145" y="12"/>
                  <a:pt x="1146" y="13"/>
                </a:cubicBezTo>
                <a:cubicBezTo>
                  <a:pt x="1146" y="14"/>
                  <a:pt x="1142" y="15"/>
                  <a:pt x="1142" y="15"/>
                </a:cubicBezTo>
                <a:cubicBezTo>
                  <a:pt x="1142" y="16"/>
                  <a:pt x="1145" y="17"/>
                  <a:pt x="1145" y="18"/>
                </a:cubicBezTo>
                <a:cubicBezTo>
                  <a:pt x="1146" y="18"/>
                  <a:pt x="1148" y="20"/>
                  <a:pt x="1149" y="20"/>
                </a:cubicBezTo>
                <a:cubicBezTo>
                  <a:pt x="1150" y="20"/>
                  <a:pt x="1152" y="18"/>
                  <a:pt x="1153" y="18"/>
                </a:cubicBezTo>
                <a:cubicBezTo>
                  <a:pt x="1154" y="19"/>
                  <a:pt x="1156" y="19"/>
                  <a:pt x="1157" y="20"/>
                </a:cubicBezTo>
                <a:cubicBezTo>
                  <a:pt x="1157" y="20"/>
                  <a:pt x="1161" y="18"/>
                  <a:pt x="1161" y="18"/>
                </a:cubicBezTo>
                <a:cubicBezTo>
                  <a:pt x="1161" y="18"/>
                  <a:pt x="1158" y="16"/>
                  <a:pt x="1157" y="16"/>
                </a:cubicBezTo>
                <a:cubicBezTo>
                  <a:pt x="1157" y="16"/>
                  <a:pt x="1154" y="18"/>
                  <a:pt x="1153" y="18"/>
                </a:cubicBezTo>
                <a:cubicBezTo>
                  <a:pt x="1153" y="18"/>
                  <a:pt x="1150" y="16"/>
                  <a:pt x="1149" y="15"/>
                </a:cubicBezTo>
                <a:cubicBezTo>
                  <a:pt x="1149" y="15"/>
                  <a:pt x="1146" y="14"/>
                  <a:pt x="1146" y="13"/>
                </a:cubicBezTo>
                <a:cubicBezTo>
                  <a:pt x="1146" y="13"/>
                  <a:pt x="1150" y="12"/>
                  <a:pt x="1150" y="11"/>
                </a:cubicBezTo>
                <a:cubicBezTo>
                  <a:pt x="1150" y="10"/>
                  <a:pt x="1147" y="10"/>
                  <a:pt x="1146" y="9"/>
                </a:cubicBezTo>
                <a:cubicBezTo>
                  <a:pt x="1146" y="8"/>
                  <a:pt x="1150" y="7"/>
                  <a:pt x="1150" y="7"/>
                </a:cubicBezTo>
                <a:cubicBezTo>
                  <a:pt x="1154" y="9"/>
                  <a:pt x="1154" y="9"/>
                  <a:pt x="1154" y="9"/>
                </a:cubicBezTo>
                <a:cubicBezTo>
                  <a:pt x="1154" y="9"/>
                  <a:pt x="1157" y="11"/>
                  <a:pt x="1158" y="11"/>
                </a:cubicBezTo>
                <a:cubicBezTo>
                  <a:pt x="1158" y="11"/>
                  <a:pt x="1161" y="10"/>
                  <a:pt x="1162" y="9"/>
                </a:cubicBezTo>
                <a:cubicBezTo>
                  <a:pt x="1163" y="9"/>
                  <a:pt x="1165" y="7"/>
                  <a:pt x="1166" y="7"/>
                </a:cubicBezTo>
                <a:cubicBezTo>
                  <a:pt x="1167" y="7"/>
                  <a:pt x="1169" y="9"/>
                  <a:pt x="1170" y="9"/>
                </a:cubicBezTo>
                <a:cubicBezTo>
                  <a:pt x="1171" y="9"/>
                  <a:pt x="1172" y="12"/>
                  <a:pt x="1173" y="12"/>
                </a:cubicBezTo>
                <a:cubicBezTo>
                  <a:pt x="1174" y="12"/>
                  <a:pt x="1177" y="10"/>
                  <a:pt x="1178" y="10"/>
                </a:cubicBezTo>
                <a:cubicBezTo>
                  <a:pt x="1178" y="9"/>
                  <a:pt x="1180" y="8"/>
                  <a:pt x="1182" y="8"/>
                </a:cubicBezTo>
                <a:cubicBezTo>
                  <a:pt x="1183" y="7"/>
                  <a:pt x="1184" y="10"/>
                  <a:pt x="1185" y="10"/>
                </a:cubicBezTo>
                <a:cubicBezTo>
                  <a:pt x="1187" y="10"/>
                  <a:pt x="1188" y="8"/>
                  <a:pt x="1189" y="8"/>
                </a:cubicBezTo>
                <a:cubicBezTo>
                  <a:pt x="1190" y="8"/>
                  <a:pt x="1193" y="10"/>
                  <a:pt x="1193" y="10"/>
                </a:cubicBezTo>
                <a:cubicBezTo>
                  <a:pt x="1194" y="10"/>
                  <a:pt x="1196" y="12"/>
                  <a:pt x="1197" y="12"/>
                </a:cubicBezTo>
                <a:cubicBezTo>
                  <a:pt x="1198" y="12"/>
                  <a:pt x="1200" y="11"/>
                  <a:pt x="1201" y="10"/>
                </a:cubicBezTo>
                <a:cubicBezTo>
                  <a:pt x="1202" y="10"/>
                  <a:pt x="1205" y="8"/>
                  <a:pt x="1205" y="8"/>
                </a:cubicBezTo>
                <a:cubicBezTo>
                  <a:pt x="1205" y="8"/>
                  <a:pt x="1209" y="10"/>
                  <a:pt x="1209" y="10"/>
                </a:cubicBezTo>
                <a:cubicBezTo>
                  <a:pt x="1209" y="11"/>
                  <a:pt x="1205" y="13"/>
                  <a:pt x="1205" y="13"/>
                </a:cubicBezTo>
                <a:cubicBezTo>
                  <a:pt x="1206" y="13"/>
                  <a:pt x="1207" y="15"/>
                  <a:pt x="1209" y="15"/>
                </a:cubicBezTo>
                <a:cubicBezTo>
                  <a:pt x="1209" y="15"/>
                  <a:pt x="1213" y="13"/>
                  <a:pt x="1213" y="13"/>
                </a:cubicBezTo>
                <a:cubicBezTo>
                  <a:pt x="1213" y="13"/>
                  <a:pt x="1212" y="12"/>
                  <a:pt x="1211" y="12"/>
                </a:cubicBezTo>
                <a:cubicBezTo>
                  <a:pt x="1210" y="11"/>
                  <a:pt x="1209" y="10"/>
                  <a:pt x="1209" y="10"/>
                </a:cubicBezTo>
                <a:cubicBezTo>
                  <a:pt x="1210" y="10"/>
                  <a:pt x="1212" y="8"/>
                  <a:pt x="1213" y="8"/>
                </a:cubicBezTo>
                <a:cubicBezTo>
                  <a:pt x="1214" y="8"/>
                  <a:pt x="1216" y="11"/>
                  <a:pt x="1217" y="11"/>
                </a:cubicBezTo>
                <a:cubicBezTo>
                  <a:pt x="1218" y="10"/>
                  <a:pt x="1220" y="9"/>
                  <a:pt x="1221" y="9"/>
                </a:cubicBezTo>
                <a:cubicBezTo>
                  <a:pt x="1221" y="8"/>
                  <a:pt x="1225" y="6"/>
                  <a:pt x="1225" y="7"/>
                </a:cubicBezTo>
                <a:cubicBezTo>
                  <a:pt x="1226" y="7"/>
                  <a:pt x="1228" y="8"/>
                  <a:pt x="1229" y="9"/>
                </a:cubicBezTo>
                <a:cubicBezTo>
                  <a:pt x="1232" y="11"/>
                  <a:pt x="1232" y="11"/>
                  <a:pt x="1232" y="11"/>
                </a:cubicBezTo>
                <a:cubicBezTo>
                  <a:pt x="1236" y="13"/>
                  <a:pt x="1236" y="13"/>
                  <a:pt x="1236" y="13"/>
                </a:cubicBezTo>
                <a:cubicBezTo>
                  <a:pt x="1237" y="14"/>
                  <a:pt x="1239" y="16"/>
                  <a:pt x="1240" y="16"/>
                </a:cubicBezTo>
                <a:cubicBezTo>
                  <a:pt x="1241" y="16"/>
                  <a:pt x="1243" y="14"/>
                  <a:pt x="1244" y="14"/>
                </a:cubicBezTo>
                <a:cubicBezTo>
                  <a:pt x="1248" y="12"/>
                  <a:pt x="1248" y="12"/>
                  <a:pt x="1248" y="12"/>
                </a:cubicBezTo>
                <a:cubicBezTo>
                  <a:pt x="1252" y="9"/>
                  <a:pt x="1252" y="9"/>
                  <a:pt x="1252" y="9"/>
                </a:cubicBezTo>
                <a:cubicBezTo>
                  <a:pt x="1253" y="9"/>
                  <a:pt x="1255" y="8"/>
                  <a:pt x="1256" y="7"/>
                </a:cubicBezTo>
                <a:cubicBezTo>
                  <a:pt x="1257" y="7"/>
                  <a:pt x="1260" y="9"/>
                  <a:pt x="1260" y="10"/>
                </a:cubicBezTo>
                <a:cubicBezTo>
                  <a:pt x="1261" y="10"/>
                  <a:pt x="1263" y="12"/>
                  <a:pt x="1264" y="12"/>
                </a:cubicBezTo>
                <a:cubicBezTo>
                  <a:pt x="1264" y="12"/>
                  <a:pt x="1267" y="10"/>
                  <a:pt x="1268" y="10"/>
                </a:cubicBezTo>
                <a:cubicBezTo>
                  <a:pt x="1268" y="10"/>
                  <a:pt x="1272" y="8"/>
                  <a:pt x="1272" y="8"/>
                </a:cubicBezTo>
                <a:cubicBezTo>
                  <a:pt x="1273" y="8"/>
                  <a:pt x="1275" y="10"/>
                  <a:pt x="1276" y="10"/>
                </a:cubicBezTo>
                <a:cubicBezTo>
                  <a:pt x="1277" y="11"/>
                  <a:pt x="1278" y="12"/>
                  <a:pt x="1279" y="12"/>
                </a:cubicBezTo>
                <a:cubicBezTo>
                  <a:pt x="1280" y="13"/>
                  <a:pt x="1282" y="15"/>
                  <a:pt x="1283" y="15"/>
                </a:cubicBezTo>
                <a:cubicBezTo>
                  <a:pt x="1284" y="15"/>
                  <a:pt x="1287" y="12"/>
                  <a:pt x="1287" y="13"/>
                </a:cubicBezTo>
                <a:cubicBezTo>
                  <a:pt x="1289" y="13"/>
                  <a:pt x="1290" y="14"/>
                  <a:pt x="1291" y="15"/>
                </a:cubicBezTo>
                <a:cubicBezTo>
                  <a:pt x="1292" y="15"/>
                  <a:pt x="1294" y="17"/>
                  <a:pt x="1295" y="17"/>
                </a:cubicBezTo>
                <a:cubicBezTo>
                  <a:pt x="1295" y="17"/>
                  <a:pt x="1299" y="15"/>
                  <a:pt x="1299" y="15"/>
                </a:cubicBezTo>
                <a:cubicBezTo>
                  <a:pt x="1299" y="15"/>
                  <a:pt x="1295" y="13"/>
                  <a:pt x="1295" y="13"/>
                </a:cubicBezTo>
                <a:cubicBezTo>
                  <a:pt x="1296" y="13"/>
                  <a:pt x="1298" y="11"/>
                  <a:pt x="1299" y="11"/>
                </a:cubicBezTo>
                <a:cubicBezTo>
                  <a:pt x="1301" y="11"/>
                  <a:pt x="1302" y="13"/>
                  <a:pt x="1303" y="13"/>
                </a:cubicBezTo>
                <a:cubicBezTo>
                  <a:pt x="1304" y="13"/>
                  <a:pt x="1305" y="15"/>
                  <a:pt x="1307" y="15"/>
                </a:cubicBezTo>
                <a:cubicBezTo>
                  <a:pt x="1308" y="15"/>
                  <a:pt x="1310" y="13"/>
                  <a:pt x="1311" y="13"/>
                </a:cubicBezTo>
                <a:cubicBezTo>
                  <a:pt x="1312" y="13"/>
                  <a:pt x="1313" y="15"/>
                  <a:pt x="1315" y="15"/>
                </a:cubicBezTo>
                <a:cubicBezTo>
                  <a:pt x="1316" y="15"/>
                  <a:pt x="1318" y="13"/>
                  <a:pt x="1319" y="13"/>
                </a:cubicBezTo>
                <a:cubicBezTo>
                  <a:pt x="1319" y="13"/>
                  <a:pt x="1322" y="16"/>
                  <a:pt x="1322" y="16"/>
                </a:cubicBezTo>
                <a:cubicBezTo>
                  <a:pt x="1324" y="15"/>
                  <a:pt x="1326" y="14"/>
                  <a:pt x="1327" y="14"/>
                </a:cubicBezTo>
                <a:cubicBezTo>
                  <a:pt x="1331" y="12"/>
                  <a:pt x="1331" y="12"/>
                  <a:pt x="1331" y="12"/>
                </a:cubicBezTo>
                <a:cubicBezTo>
                  <a:pt x="1331" y="11"/>
                  <a:pt x="1334" y="9"/>
                  <a:pt x="1335" y="9"/>
                </a:cubicBezTo>
                <a:cubicBezTo>
                  <a:pt x="1336" y="9"/>
                  <a:pt x="1337" y="12"/>
                  <a:pt x="1338" y="12"/>
                </a:cubicBezTo>
                <a:cubicBezTo>
                  <a:pt x="1339" y="12"/>
                  <a:pt x="1342" y="9"/>
                  <a:pt x="1343" y="10"/>
                </a:cubicBezTo>
                <a:cubicBezTo>
                  <a:pt x="1344" y="10"/>
                  <a:pt x="1345" y="11"/>
                  <a:pt x="1346" y="12"/>
                </a:cubicBezTo>
                <a:cubicBezTo>
                  <a:pt x="1347" y="12"/>
                  <a:pt x="1349" y="14"/>
                  <a:pt x="1350" y="14"/>
                </a:cubicBezTo>
                <a:cubicBezTo>
                  <a:pt x="1351" y="14"/>
                  <a:pt x="1354" y="12"/>
                  <a:pt x="1354" y="12"/>
                </a:cubicBezTo>
                <a:cubicBezTo>
                  <a:pt x="1355" y="12"/>
                  <a:pt x="1357" y="10"/>
                  <a:pt x="1358" y="10"/>
                </a:cubicBezTo>
                <a:cubicBezTo>
                  <a:pt x="1359" y="10"/>
                  <a:pt x="1361" y="12"/>
                  <a:pt x="1362" y="12"/>
                </a:cubicBezTo>
                <a:cubicBezTo>
                  <a:pt x="1363" y="12"/>
                  <a:pt x="1365" y="10"/>
                  <a:pt x="1366" y="10"/>
                </a:cubicBezTo>
                <a:cubicBezTo>
                  <a:pt x="1367" y="10"/>
                  <a:pt x="1369" y="13"/>
                  <a:pt x="1370" y="13"/>
                </a:cubicBezTo>
                <a:cubicBezTo>
                  <a:pt x="1371" y="13"/>
                  <a:pt x="1373" y="11"/>
                  <a:pt x="1374" y="10"/>
                </a:cubicBezTo>
                <a:cubicBezTo>
                  <a:pt x="1375" y="10"/>
                  <a:pt x="1377" y="13"/>
                  <a:pt x="1378" y="13"/>
                </a:cubicBezTo>
                <a:cubicBezTo>
                  <a:pt x="1378" y="13"/>
                  <a:pt x="1381" y="11"/>
                  <a:pt x="1382" y="11"/>
                </a:cubicBezTo>
                <a:cubicBezTo>
                  <a:pt x="1382" y="10"/>
                  <a:pt x="1385" y="9"/>
                  <a:pt x="1386" y="9"/>
                </a:cubicBezTo>
                <a:cubicBezTo>
                  <a:pt x="1386" y="9"/>
                  <a:pt x="1390" y="11"/>
                  <a:pt x="1390" y="11"/>
                </a:cubicBezTo>
                <a:cubicBezTo>
                  <a:pt x="1390" y="11"/>
                  <a:pt x="1385" y="13"/>
                  <a:pt x="1386" y="13"/>
                </a:cubicBezTo>
                <a:cubicBezTo>
                  <a:pt x="1386" y="13"/>
                  <a:pt x="1388" y="15"/>
                  <a:pt x="1389" y="15"/>
                </a:cubicBezTo>
                <a:cubicBezTo>
                  <a:pt x="1390" y="15"/>
                  <a:pt x="1392" y="13"/>
                  <a:pt x="1393" y="13"/>
                </a:cubicBezTo>
                <a:cubicBezTo>
                  <a:pt x="1395" y="13"/>
                  <a:pt x="1396" y="15"/>
                  <a:pt x="1397" y="15"/>
                </a:cubicBezTo>
                <a:cubicBezTo>
                  <a:pt x="1398" y="16"/>
                  <a:pt x="1400" y="13"/>
                  <a:pt x="1401" y="13"/>
                </a:cubicBezTo>
                <a:cubicBezTo>
                  <a:pt x="1403" y="13"/>
                  <a:pt x="1404" y="16"/>
                  <a:pt x="1405" y="16"/>
                </a:cubicBezTo>
                <a:cubicBezTo>
                  <a:pt x="1406" y="16"/>
                  <a:pt x="1408" y="14"/>
                  <a:pt x="1409" y="14"/>
                </a:cubicBezTo>
                <a:cubicBezTo>
                  <a:pt x="1410" y="14"/>
                  <a:pt x="1412" y="16"/>
                  <a:pt x="1413" y="16"/>
                </a:cubicBezTo>
                <a:cubicBezTo>
                  <a:pt x="1413" y="16"/>
                  <a:pt x="1417" y="14"/>
                  <a:pt x="1417" y="14"/>
                </a:cubicBezTo>
                <a:cubicBezTo>
                  <a:pt x="1417" y="14"/>
                  <a:pt x="1413" y="12"/>
                  <a:pt x="1413" y="12"/>
                </a:cubicBezTo>
                <a:cubicBezTo>
                  <a:pt x="1415" y="11"/>
                  <a:pt x="1416" y="9"/>
                  <a:pt x="1417" y="9"/>
                </a:cubicBezTo>
                <a:cubicBezTo>
                  <a:pt x="1418" y="9"/>
                  <a:pt x="1420" y="11"/>
                  <a:pt x="1421" y="12"/>
                </a:cubicBezTo>
                <a:cubicBezTo>
                  <a:pt x="1421" y="12"/>
                  <a:pt x="1424" y="14"/>
                  <a:pt x="1425" y="14"/>
                </a:cubicBezTo>
                <a:cubicBezTo>
                  <a:pt x="1426" y="14"/>
                  <a:pt x="1428" y="12"/>
                  <a:pt x="1429" y="12"/>
                </a:cubicBezTo>
                <a:cubicBezTo>
                  <a:pt x="1429" y="12"/>
                  <a:pt x="1433" y="10"/>
                  <a:pt x="1433" y="10"/>
                </a:cubicBezTo>
                <a:cubicBezTo>
                  <a:pt x="1433" y="10"/>
                  <a:pt x="1437" y="12"/>
                  <a:pt x="1437" y="12"/>
                </a:cubicBezTo>
                <a:cubicBezTo>
                  <a:pt x="1437" y="12"/>
                  <a:pt x="1433" y="14"/>
                  <a:pt x="1433" y="14"/>
                </a:cubicBezTo>
                <a:cubicBezTo>
                  <a:pt x="1434" y="14"/>
                  <a:pt x="1435" y="16"/>
                  <a:pt x="1436" y="16"/>
                </a:cubicBezTo>
                <a:cubicBezTo>
                  <a:pt x="1437" y="16"/>
                  <a:pt x="1440" y="15"/>
                  <a:pt x="1440" y="14"/>
                </a:cubicBezTo>
                <a:cubicBezTo>
                  <a:pt x="1440" y="14"/>
                  <a:pt x="1437" y="12"/>
                  <a:pt x="1437" y="12"/>
                </a:cubicBezTo>
                <a:cubicBezTo>
                  <a:pt x="1438" y="12"/>
                  <a:pt x="1440" y="10"/>
                  <a:pt x="1441" y="10"/>
                </a:cubicBezTo>
                <a:cubicBezTo>
                  <a:pt x="1442" y="10"/>
                  <a:pt x="1443" y="12"/>
                  <a:pt x="1445" y="12"/>
                </a:cubicBezTo>
                <a:cubicBezTo>
                  <a:pt x="1445" y="12"/>
                  <a:pt x="1448" y="10"/>
                  <a:pt x="1449" y="10"/>
                </a:cubicBezTo>
                <a:cubicBezTo>
                  <a:pt x="1450" y="11"/>
                  <a:pt x="1452" y="12"/>
                  <a:pt x="1452" y="13"/>
                </a:cubicBezTo>
                <a:cubicBezTo>
                  <a:pt x="1453" y="13"/>
                  <a:pt x="1455" y="15"/>
                  <a:pt x="1456" y="15"/>
                </a:cubicBezTo>
                <a:cubicBezTo>
                  <a:pt x="1456" y="15"/>
                  <a:pt x="1460" y="13"/>
                  <a:pt x="1460" y="13"/>
                </a:cubicBezTo>
                <a:cubicBezTo>
                  <a:pt x="1460" y="13"/>
                  <a:pt x="1457" y="10"/>
                  <a:pt x="1457" y="10"/>
                </a:cubicBezTo>
                <a:cubicBezTo>
                  <a:pt x="1458" y="10"/>
                  <a:pt x="1459" y="8"/>
                  <a:pt x="1461" y="8"/>
                </a:cubicBezTo>
                <a:cubicBezTo>
                  <a:pt x="1461" y="8"/>
                  <a:pt x="1464" y="10"/>
                  <a:pt x="1464" y="11"/>
                </a:cubicBezTo>
                <a:cubicBezTo>
                  <a:pt x="1465" y="11"/>
                  <a:pt x="1467" y="13"/>
                  <a:pt x="1468" y="13"/>
                </a:cubicBezTo>
                <a:cubicBezTo>
                  <a:pt x="1469" y="13"/>
                  <a:pt x="1471" y="11"/>
                  <a:pt x="1472" y="11"/>
                </a:cubicBezTo>
                <a:cubicBezTo>
                  <a:pt x="1473" y="11"/>
                  <a:pt x="1475" y="13"/>
                  <a:pt x="1476" y="13"/>
                </a:cubicBezTo>
                <a:cubicBezTo>
                  <a:pt x="1477" y="13"/>
                  <a:pt x="1479" y="11"/>
                  <a:pt x="1480" y="11"/>
                </a:cubicBezTo>
                <a:cubicBezTo>
                  <a:pt x="1481" y="11"/>
                  <a:pt x="1483" y="14"/>
                  <a:pt x="1484" y="13"/>
                </a:cubicBezTo>
                <a:cubicBezTo>
                  <a:pt x="1485" y="13"/>
                  <a:pt x="1487" y="12"/>
                  <a:pt x="1488" y="11"/>
                </a:cubicBezTo>
                <a:cubicBezTo>
                  <a:pt x="1488" y="11"/>
                  <a:pt x="1491" y="9"/>
                  <a:pt x="1492" y="9"/>
                </a:cubicBezTo>
                <a:cubicBezTo>
                  <a:pt x="1492" y="9"/>
                  <a:pt x="1496" y="11"/>
                  <a:pt x="1496" y="12"/>
                </a:cubicBezTo>
                <a:cubicBezTo>
                  <a:pt x="1496" y="12"/>
                  <a:pt x="1491" y="14"/>
                  <a:pt x="1492" y="14"/>
                </a:cubicBezTo>
                <a:cubicBezTo>
                  <a:pt x="1492" y="14"/>
                  <a:pt x="1495" y="16"/>
                  <a:pt x="1495" y="16"/>
                </a:cubicBezTo>
                <a:cubicBezTo>
                  <a:pt x="1496" y="16"/>
                  <a:pt x="1499" y="14"/>
                  <a:pt x="1499" y="14"/>
                </a:cubicBezTo>
                <a:cubicBezTo>
                  <a:pt x="1500" y="14"/>
                  <a:pt x="1503" y="12"/>
                  <a:pt x="1504" y="12"/>
                </a:cubicBezTo>
                <a:cubicBezTo>
                  <a:pt x="1504" y="12"/>
                  <a:pt x="1507" y="14"/>
                  <a:pt x="1507" y="14"/>
                </a:cubicBezTo>
                <a:cubicBezTo>
                  <a:pt x="1509" y="15"/>
                  <a:pt x="1510" y="16"/>
                  <a:pt x="1511" y="16"/>
                </a:cubicBezTo>
                <a:cubicBezTo>
                  <a:pt x="1510" y="16"/>
                  <a:pt x="1508" y="18"/>
                  <a:pt x="1507" y="18"/>
                </a:cubicBezTo>
                <a:cubicBezTo>
                  <a:pt x="1506" y="18"/>
                  <a:pt x="1504" y="16"/>
                  <a:pt x="1503" y="16"/>
                </a:cubicBezTo>
                <a:cubicBezTo>
                  <a:pt x="1503" y="16"/>
                  <a:pt x="1499" y="18"/>
                  <a:pt x="1499" y="18"/>
                </a:cubicBezTo>
                <a:cubicBezTo>
                  <a:pt x="1499" y="18"/>
                  <a:pt x="1503" y="20"/>
                  <a:pt x="1503" y="20"/>
                </a:cubicBezTo>
                <a:cubicBezTo>
                  <a:pt x="1504" y="20"/>
                  <a:pt x="1506" y="18"/>
                  <a:pt x="1507" y="18"/>
                </a:cubicBezTo>
                <a:cubicBezTo>
                  <a:pt x="1508" y="18"/>
                  <a:pt x="1509" y="21"/>
                  <a:pt x="1511" y="21"/>
                </a:cubicBezTo>
                <a:cubicBezTo>
                  <a:pt x="1512" y="21"/>
                  <a:pt x="1513" y="19"/>
                  <a:pt x="1515" y="19"/>
                </a:cubicBezTo>
                <a:cubicBezTo>
                  <a:pt x="1515" y="18"/>
                  <a:pt x="1511" y="17"/>
                  <a:pt x="1511" y="16"/>
                </a:cubicBezTo>
                <a:cubicBezTo>
                  <a:pt x="1511" y="16"/>
                  <a:pt x="1515" y="15"/>
                  <a:pt x="1515" y="14"/>
                </a:cubicBezTo>
                <a:cubicBezTo>
                  <a:pt x="1516" y="14"/>
                  <a:pt x="1518" y="12"/>
                  <a:pt x="1519" y="12"/>
                </a:cubicBezTo>
                <a:cubicBezTo>
                  <a:pt x="1520" y="12"/>
                  <a:pt x="1522" y="14"/>
                  <a:pt x="1523" y="14"/>
                </a:cubicBezTo>
                <a:cubicBezTo>
                  <a:pt x="1524" y="14"/>
                  <a:pt x="1527" y="13"/>
                  <a:pt x="1527" y="12"/>
                </a:cubicBezTo>
                <a:cubicBezTo>
                  <a:pt x="1528" y="12"/>
                  <a:pt x="1530" y="10"/>
                  <a:pt x="1531" y="10"/>
                </a:cubicBezTo>
                <a:cubicBezTo>
                  <a:pt x="1532" y="10"/>
                  <a:pt x="1534" y="12"/>
                  <a:pt x="1535" y="13"/>
                </a:cubicBezTo>
                <a:cubicBezTo>
                  <a:pt x="1535" y="13"/>
                  <a:pt x="1538" y="15"/>
                  <a:pt x="1539" y="15"/>
                </a:cubicBezTo>
                <a:cubicBezTo>
                  <a:pt x="1539" y="15"/>
                  <a:pt x="1542" y="13"/>
                  <a:pt x="1543" y="13"/>
                </a:cubicBezTo>
                <a:cubicBezTo>
                  <a:pt x="1544" y="12"/>
                  <a:pt x="1546" y="11"/>
                  <a:pt x="1547" y="11"/>
                </a:cubicBezTo>
                <a:cubicBezTo>
                  <a:pt x="1548" y="11"/>
                  <a:pt x="1550" y="13"/>
                  <a:pt x="1551" y="13"/>
                </a:cubicBezTo>
                <a:cubicBezTo>
                  <a:pt x="1552" y="13"/>
                  <a:pt x="1553" y="11"/>
                  <a:pt x="1555" y="11"/>
                </a:cubicBezTo>
                <a:cubicBezTo>
                  <a:pt x="1556" y="11"/>
                  <a:pt x="1557" y="13"/>
                  <a:pt x="1558" y="13"/>
                </a:cubicBezTo>
                <a:cubicBezTo>
                  <a:pt x="1560" y="13"/>
                  <a:pt x="1561" y="11"/>
                  <a:pt x="1563" y="11"/>
                </a:cubicBezTo>
                <a:cubicBezTo>
                  <a:pt x="1564" y="11"/>
                  <a:pt x="1565" y="13"/>
                  <a:pt x="1566" y="13"/>
                </a:cubicBezTo>
                <a:cubicBezTo>
                  <a:pt x="1567" y="13"/>
                  <a:pt x="1570" y="11"/>
                  <a:pt x="1570" y="11"/>
                </a:cubicBezTo>
                <a:cubicBezTo>
                  <a:pt x="1571" y="11"/>
                  <a:pt x="1574" y="13"/>
                  <a:pt x="1574" y="14"/>
                </a:cubicBezTo>
                <a:cubicBezTo>
                  <a:pt x="1574" y="14"/>
                  <a:pt x="1570" y="15"/>
                  <a:pt x="1570" y="16"/>
                </a:cubicBezTo>
                <a:cubicBezTo>
                  <a:pt x="1570" y="16"/>
                  <a:pt x="1573" y="18"/>
                  <a:pt x="1574" y="18"/>
                </a:cubicBezTo>
                <a:cubicBezTo>
                  <a:pt x="1574" y="18"/>
                  <a:pt x="1578" y="16"/>
                  <a:pt x="1578" y="16"/>
                </a:cubicBezTo>
                <a:cubicBezTo>
                  <a:pt x="1578" y="15"/>
                  <a:pt x="1574" y="14"/>
                  <a:pt x="1574" y="14"/>
                </a:cubicBezTo>
                <a:cubicBezTo>
                  <a:pt x="1574" y="13"/>
                  <a:pt x="1578" y="12"/>
                  <a:pt x="1578" y="12"/>
                </a:cubicBezTo>
                <a:cubicBezTo>
                  <a:pt x="1578" y="11"/>
                  <a:pt x="1582" y="14"/>
                  <a:pt x="1582" y="14"/>
                </a:cubicBezTo>
                <a:cubicBezTo>
                  <a:pt x="1583" y="14"/>
                  <a:pt x="1585" y="12"/>
                  <a:pt x="1586" y="12"/>
                </a:cubicBezTo>
                <a:cubicBezTo>
                  <a:pt x="1587" y="11"/>
                  <a:pt x="1589" y="10"/>
                  <a:pt x="1590" y="10"/>
                </a:cubicBezTo>
                <a:cubicBezTo>
                  <a:pt x="1591" y="10"/>
                  <a:pt x="1594" y="12"/>
                  <a:pt x="1594" y="12"/>
                </a:cubicBezTo>
                <a:cubicBezTo>
                  <a:pt x="1598" y="14"/>
                  <a:pt x="1598" y="14"/>
                  <a:pt x="1598" y="14"/>
                </a:cubicBezTo>
                <a:cubicBezTo>
                  <a:pt x="1599" y="15"/>
                  <a:pt x="1600" y="16"/>
                  <a:pt x="1601" y="16"/>
                </a:cubicBezTo>
                <a:cubicBezTo>
                  <a:pt x="1602" y="17"/>
                  <a:pt x="1605" y="19"/>
                  <a:pt x="1605" y="19"/>
                </a:cubicBezTo>
                <a:cubicBezTo>
                  <a:pt x="1606" y="19"/>
                  <a:pt x="1609" y="17"/>
                  <a:pt x="1609" y="17"/>
                </a:cubicBezTo>
                <a:cubicBezTo>
                  <a:pt x="1613" y="15"/>
                  <a:pt x="1613" y="15"/>
                  <a:pt x="1613" y="15"/>
                </a:cubicBezTo>
                <a:cubicBezTo>
                  <a:pt x="1617" y="13"/>
                  <a:pt x="1617" y="13"/>
                  <a:pt x="1617" y="13"/>
                </a:cubicBezTo>
                <a:cubicBezTo>
                  <a:pt x="1618" y="12"/>
                  <a:pt x="1620" y="11"/>
                  <a:pt x="1622" y="10"/>
                </a:cubicBezTo>
                <a:cubicBezTo>
                  <a:pt x="1622" y="10"/>
                  <a:pt x="1625" y="13"/>
                  <a:pt x="1625" y="13"/>
                </a:cubicBezTo>
                <a:cubicBezTo>
                  <a:pt x="1626" y="13"/>
                  <a:pt x="1628" y="15"/>
                  <a:pt x="1629" y="15"/>
                </a:cubicBezTo>
                <a:cubicBezTo>
                  <a:pt x="1630" y="15"/>
                  <a:pt x="1633" y="13"/>
                  <a:pt x="1633" y="13"/>
                </a:cubicBezTo>
                <a:cubicBezTo>
                  <a:pt x="1634" y="13"/>
                  <a:pt x="1637" y="11"/>
                  <a:pt x="1637" y="11"/>
                </a:cubicBezTo>
                <a:cubicBezTo>
                  <a:pt x="1638" y="11"/>
                  <a:pt x="1640" y="13"/>
                  <a:pt x="1641" y="13"/>
                </a:cubicBezTo>
                <a:cubicBezTo>
                  <a:pt x="1642" y="14"/>
                  <a:pt x="1643" y="15"/>
                  <a:pt x="1645" y="15"/>
                </a:cubicBezTo>
                <a:cubicBezTo>
                  <a:pt x="1646" y="16"/>
                  <a:pt x="1648" y="18"/>
                  <a:pt x="1648" y="18"/>
                </a:cubicBezTo>
                <a:cubicBezTo>
                  <a:pt x="1649" y="18"/>
                  <a:pt x="1652" y="15"/>
                  <a:pt x="1653" y="16"/>
                </a:cubicBezTo>
                <a:cubicBezTo>
                  <a:pt x="1654" y="16"/>
                  <a:pt x="1655" y="17"/>
                  <a:pt x="1656" y="18"/>
                </a:cubicBezTo>
                <a:cubicBezTo>
                  <a:pt x="1657" y="18"/>
                  <a:pt x="1659" y="20"/>
                  <a:pt x="1660" y="20"/>
                </a:cubicBezTo>
                <a:cubicBezTo>
                  <a:pt x="1660" y="20"/>
                  <a:pt x="1664" y="18"/>
                  <a:pt x="1664" y="18"/>
                </a:cubicBezTo>
                <a:cubicBezTo>
                  <a:pt x="1664" y="18"/>
                  <a:pt x="1663" y="18"/>
                  <a:pt x="1662" y="17"/>
                </a:cubicBezTo>
                <a:cubicBezTo>
                  <a:pt x="1661" y="16"/>
                  <a:pt x="1660" y="16"/>
                  <a:pt x="1660" y="16"/>
                </a:cubicBezTo>
                <a:cubicBezTo>
                  <a:pt x="1661" y="16"/>
                  <a:pt x="1664" y="14"/>
                  <a:pt x="1665" y="14"/>
                </a:cubicBezTo>
                <a:cubicBezTo>
                  <a:pt x="1665" y="14"/>
                  <a:pt x="1668" y="16"/>
                  <a:pt x="1668" y="16"/>
                </a:cubicBezTo>
                <a:cubicBezTo>
                  <a:pt x="1669" y="16"/>
                  <a:pt x="1671" y="18"/>
                  <a:pt x="1672" y="18"/>
                </a:cubicBezTo>
                <a:cubicBezTo>
                  <a:pt x="1672" y="18"/>
                  <a:pt x="1676" y="16"/>
                  <a:pt x="1676" y="16"/>
                </a:cubicBezTo>
                <a:cubicBezTo>
                  <a:pt x="1676" y="16"/>
                  <a:pt x="1672" y="15"/>
                  <a:pt x="1672" y="14"/>
                </a:cubicBezTo>
                <a:cubicBezTo>
                  <a:pt x="1673" y="14"/>
                  <a:pt x="1676" y="12"/>
                  <a:pt x="1677" y="12"/>
                </a:cubicBezTo>
                <a:cubicBezTo>
                  <a:pt x="1677" y="12"/>
                  <a:pt x="1680" y="14"/>
                  <a:pt x="1680" y="14"/>
                </a:cubicBezTo>
                <a:cubicBezTo>
                  <a:pt x="1681" y="14"/>
                  <a:pt x="1683" y="12"/>
                  <a:pt x="1684" y="12"/>
                </a:cubicBezTo>
                <a:cubicBezTo>
                  <a:pt x="1685" y="12"/>
                  <a:pt x="1688" y="14"/>
                  <a:pt x="1688" y="14"/>
                </a:cubicBezTo>
                <a:cubicBezTo>
                  <a:pt x="1688" y="15"/>
                  <a:pt x="1684" y="16"/>
                  <a:pt x="1684" y="16"/>
                </a:cubicBezTo>
                <a:cubicBezTo>
                  <a:pt x="1684" y="17"/>
                  <a:pt x="1687" y="18"/>
                  <a:pt x="1688" y="19"/>
                </a:cubicBezTo>
                <a:cubicBezTo>
                  <a:pt x="1689" y="20"/>
                  <a:pt x="1690" y="20"/>
                  <a:pt x="1691" y="21"/>
                </a:cubicBezTo>
                <a:cubicBezTo>
                  <a:pt x="1695" y="23"/>
                  <a:pt x="1695" y="23"/>
                  <a:pt x="1695" y="23"/>
                </a:cubicBezTo>
                <a:cubicBezTo>
                  <a:pt x="1696" y="23"/>
                  <a:pt x="1699" y="22"/>
                  <a:pt x="1699" y="21"/>
                </a:cubicBezTo>
                <a:cubicBezTo>
                  <a:pt x="1699" y="21"/>
                  <a:pt x="1696" y="19"/>
                  <a:pt x="1696" y="19"/>
                </a:cubicBezTo>
                <a:cubicBezTo>
                  <a:pt x="1695" y="19"/>
                  <a:pt x="1692" y="17"/>
                  <a:pt x="1692" y="17"/>
                </a:cubicBezTo>
                <a:cubicBezTo>
                  <a:pt x="1692" y="16"/>
                  <a:pt x="1695" y="15"/>
                  <a:pt x="1696" y="15"/>
                </a:cubicBezTo>
                <a:cubicBezTo>
                  <a:pt x="1700" y="13"/>
                  <a:pt x="1700" y="13"/>
                  <a:pt x="1700" y="13"/>
                </a:cubicBezTo>
                <a:cubicBezTo>
                  <a:pt x="1700" y="13"/>
                  <a:pt x="1704" y="14"/>
                  <a:pt x="1704" y="15"/>
                </a:cubicBezTo>
                <a:cubicBezTo>
                  <a:pt x="1704" y="16"/>
                  <a:pt x="1700" y="16"/>
                  <a:pt x="1700" y="17"/>
                </a:cubicBezTo>
                <a:cubicBezTo>
                  <a:pt x="1701" y="17"/>
                  <a:pt x="1702" y="19"/>
                  <a:pt x="1703" y="19"/>
                </a:cubicBezTo>
                <a:cubicBezTo>
                  <a:pt x="1704" y="19"/>
                  <a:pt x="1708" y="17"/>
                  <a:pt x="1708" y="17"/>
                </a:cubicBezTo>
                <a:cubicBezTo>
                  <a:pt x="1707" y="17"/>
                  <a:pt x="1704" y="15"/>
                  <a:pt x="1704" y="15"/>
                </a:cubicBezTo>
                <a:cubicBezTo>
                  <a:pt x="1705" y="15"/>
                  <a:pt x="1707" y="13"/>
                  <a:pt x="1708" y="13"/>
                </a:cubicBezTo>
                <a:cubicBezTo>
                  <a:pt x="1709" y="13"/>
                  <a:pt x="1711" y="15"/>
                  <a:pt x="1712" y="15"/>
                </a:cubicBezTo>
                <a:cubicBezTo>
                  <a:pt x="1712" y="15"/>
                  <a:pt x="1715" y="17"/>
                  <a:pt x="1715" y="17"/>
                </a:cubicBezTo>
                <a:cubicBezTo>
                  <a:pt x="1716" y="17"/>
                  <a:pt x="1719" y="16"/>
                  <a:pt x="1719" y="15"/>
                </a:cubicBezTo>
                <a:cubicBezTo>
                  <a:pt x="1720" y="15"/>
                  <a:pt x="1723" y="13"/>
                  <a:pt x="1724" y="13"/>
                </a:cubicBezTo>
                <a:cubicBezTo>
                  <a:pt x="1725" y="13"/>
                  <a:pt x="1726" y="15"/>
                  <a:pt x="1727" y="15"/>
                </a:cubicBezTo>
                <a:cubicBezTo>
                  <a:pt x="1729" y="15"/>
                  <a:pt x="1730" y="13"/>
                  <a:pt x="1731" y="13"/>
                </a:cubicBezTo>
                <a:cubicBezTo>
                  <a:pt x="1733" y="13"/>
                  <a:pt x="1734" y="16"/>
                  <a:pt x="1735" y="16"/>
                </a:cubicBezTo>
                <a:cubicBezTo>
                  <a:pt x="1736" y="16"/>
                  <a:pt x="1738" y="14"/>
                  <a:pt x="1739" y="14"/>
                </a:cubicBezTo>
                <a:cubicBezTo>
                  <a:pt x="1740" y="14"/>
                  <a:pt x="1742" y="16"/>
                  <a:pt x="1743" y="16"/>
                </a:cubicBezTo>
                <a:cubicBezTo>
                  <a:pt x="1744" y="16"/>
                  <a:pt x="1746" y="14"/>
                  <a:pt x="1747" y="14"/>
                </a:cubicBezTo>
                <a:cubicBezTo>
                  <a:pt x="1748" y="14"/>
                  <a:pt x="1750" y="12"/>
                  <a:pt x="1751" y="12"/>
                </a:cubicBezTo>
                <a:cubicBezTo>
                  <a:pt x="1751" y="12"/>
                  <a:pt x="1755" y="14"/>
                  <a:pt x="1755" y="14"/>
                </a:cubicBezTo>
                <a:cubicBezTo>
                  <a:pt x="1755" y="14"/>
                  <a:pt x="1751" y="16"/>
                  <a:pt x="1751" y="16"/>
                </a:cubicBezTo>
                <a:cubicBezTo>
                  <a:pt x="1752" y="16"/>
                  <a:pt x="1753" y="18"/>
                  <a:pt x="1755" y="18"/>
                </a:cubicBezTo>
                <a:cubicBezTo>
                  <a:pt x="1756" y="18"/>
                  <a:pt x="1758" y="17"/>
                  <a:pt x="1759" y="16"/>
                </a:cubicBezTo>
                <a:cubicBezTo>
                  <a:pt x="1760" y="16"/>
                  <a:pt x="1762" y="15"/>
                  <a:pt x="1763" y="14"/>
                </a:cubicBezTo>
                <a:cubicBezTo>
                  <a:pt x="1763" y="14"/>
                  <a:pt x="1766" y="12"/>
                  <a:pt x="1767" y="12"/>
                </a:cubicBezTo>
                <a:cubicBezTo>
                  <a:pt x="1767" y="12"/>
                  <a:pt x="1770" y="14"/>
                  <a:pt x="1771" y="14"/>
                </a:cubicBezTo>
                <a:cubicBezTo>
                  <a:pt x="1772" y="15"/>
                  <a:pt x="1773" y="16"/>
                  <a:pt x="1774" y="17"/>
                </a:cubicBezTo>
                <a:cubicBezTo>
                  <a:pt x="1775" y="17"/>
                  <a:pt x="1777" y="19"/>
                  <a:pt x="1778" y="19"/>
                </a:cubicBezTo>
                <a:cubicBezTo>
                  <a:pt x="1779" y="19"/>
                  <a:pt x="1782" y="17"/>
                  <a:pt x="1782" y="17"/>
                </a:cubicBezTo>
                <a:cubicBezTo>
                  <a:pt x="1786" y="15"/>
                  <a:pt x="1786" y="15"/>
                  <a:pt x="1786" y="15"/>
                </a:cubicBezTo>
                <a:cubicBezTo>
                  <a:pt x="1787" y="15"/>
                  <a:pt x="1790" y="13"/>
                  <a:pt x="1790" y="13"/>
                </a:cubicBezTo>
                <a:cubicBezTo>
                  <a:pt x="1791" y="13"/>
                  <a:pt x="1794" y="15"/>
                  <a:pt x="1794" y="15"/>
                </a:cubicBezTo>
                <a:cubicBezTo>
                  <a:pt x="1795" y="16"/>
                  <a:pt x="1797" y="17"/>
                  <a:pt x="1798" y="17"/>
                </a:cubicBezTo>
                <a:cubicBezTo>
                  <a:pt x="1799" y="18"/>
                  <a:pt x="1800" y="19"/>
                  <a:pt x="1802" y="20"/>
                </a:cubicBezTo>
                <a:cubicBezTo>
                  <a:pt x="1803" y="20"/>
                  <a:pt x="1805" y="18"/>
                  <a:pt x="1806" y="18"/>
                </a:cubicBezTo>
                <a:cubicBezTo>
                  <a:pt x="1807" y="18"/>
                  <a:pt x="1809" y="20"/>
                  <a:pt x="1809" y="20"/>
                </a:cubicBezTo>
                <a:cubicBezTo>
                  <a:pt x="1811" y="20"/>
                  <a:pt x="1812" y="18"/>
                  <a:pt x="1814" y="18"/>
                </a:cubicBezTo>
                <a:cubicBezTo>
                  <a:pt x="1813" y="18"/>
                  <a:pt x="1811" y="15"/>
                  <a:pt x="1810" y="15"/>
                </a:cubicBezTo>
                <a:cubicBezTo>
                  <a:pt x="1811" y="15"/>
                  <a:pt x="1813" y="13"/>
                  <a:pt x="1814" y="13"/>
                </a:cubicBezTo>
                <a:cubicBezTo>
                  <a:pt x="1814" y="13"/>
                  <a:pt x="1818" y="16"/>
                  <a:pt x="1818" y="16"/>
                </a:cubicBezTo>
                <a:cubicBezTo>
                  <a:pt x="1818" y="16"/>
                  <a:pt x="1814" y="18"/>
                  <a:pt x="1814" y="18"/>
                </a:cubicBezTo>
                <a:cubicBezTo>
                  <a:pt x="1815" y="18"/>
                  <a:pt x="1816" y="20"/>
                  <a:pt x="1817" y="20"/>
                </a:cubicBezTo>
                <a:cubicBezTo>
                  <a:pt x="1818" y="20"/>
                  <a:pt x="1821" y="18"/>
                  <a:pt x="1821" y="18"/>
                </a:cubicBezTo>
                <a:cubicBezTo>
                  <a:pt x="1822" y="18"/>
                  <a:pt x="1825" y="16"/>
                  <a:pt x="1826" y="16"/>
                </a:cubicBezTo>
                <a:cubicBezTo>
                  <a:pt x="1826" y="16"/>
                  <a:pt x="1822" y="14"/>
                  <a:pt x="1822" y="14"/>
                </a:cubicBezTo>
                <a:cubicBezTo>
                  <a:pt x="1823" y="13"/>
                  <a:pt x="1825" y="11"/>
                  <a:pt x="1826" y="12"/>
                </a:cubicBezTo>
                <a:cubicBezTo>
                  <a:pt x="1827" y="12"/>
                  <a:pt x="1829" y="13"/>
                  <a:pt x="1830" y="14"/>
                </a:cubicBezTo>
                <a:cubicBezTo>
                  <a:pt x="1831" y="14"/>
                  <a:pt x="1832" y="16"/>
                  <a:pt x="1833" y="16"/>
                </a:cubicBezTo>
                <a:cubicBezTo>
                  <a:pt x="1834" y="16"/>
                  <a:pt x="1837" y="14"/>
                  <a:pt x="1837" y="14"/>
                </a:cubicBezTo>
                <a:cubicBezTo>
                  <a:pt x="1838" y="14"/>
                  <a:pt x="1841" y="16"/>
                  <a:pt x="1841" y="16"/>
                </a:cubicBezTo>
                <a:cubicBezTo>
                  <a:pt x="1842" y="17"/>
                  <a:pt x="1844" y="19"/>
                  <a:pt x="1845" y="19"/>
                </a:cubicBezTo>
                <a:cubicBezTo>
                  <a:pt x="1846" y="18"/>
                  <a:pt x="1848" y="17"/>
                  <a:pt x="1849" y="16"/>
                </a:cubicBezTo>
                <a:cubicBezTo>
                  <a:pt x="1853" y="14"/>
                  <a:pt x="1853" y="14"/>
                  <a:pt x="1853" y="14"/>
                </a:cubicBezTo>
                <a:cubicBezTo>
                  <a:pt x="1854" y="14"/>
                  <a:pt x="1857" y="12"/>
                  <a:pt x="1857" y="12"/>
                </a:cubicBezTo>
                <a:cubicBezTo>
                  <a:pt x="1858" y="12"/>
                  <a:pt x="1861" y="14"/>
                  <a:pt x="1861" y="15"/>
                </a:cubicBezTo>
                <a:cubicBezTo>
                  <a:pt x="1861" y="15"/>
                  <a:pt x="1857" y="17"/>
                  <a:pt x="1857" y="17"/>
                </a:cubicBezTo>
                <a:cubicBezTo>
                  <a:pt x="1858" y="17"/>
                  <a:pt x="1859" y="19"/>
                  <a:pt x="1861" y="19"/>
                </a:cubicBezTo>
                <a:cubicBezTo>
                  <a:pt x="1861" y="19"/>
                  <a:pt x="1864" y="17"/>
                  <a:pt x="1865" y="17"/>
                </a:cubicBezTo>
                <a:cubicBezTo>
                  <a:pt x="1866" y="16"/>
                  <a:pt x="1867" y="15"/>
                  <a:pt x="1869" y="15"/>
                </a:cubicBezTo>
                <a:cubicBezTo>
                  <a:pt x="1870" y="15"/>
                  <a:pt x="1872" y="13"/>
                  <a:pt x="1873" y="13"/>
                </a:cubicBezTo>
                <a:cubicBezTo>
                  <a:pt x="1874" y="13"/>
                  <a:pt x="1876" y="15"/>
                  <a:pt x="1877" y="15"/>
                </a:cubicBezTo>
                <a:cubicBezTo>
                  <a:pt x="1878" y="15"/>
                  <a:pt x="1880" y="13"/>
                  <a:pt x="1881" y="13"/>
                </a:cubicBezTo>
                <a:cubicBezTo>
                  <a:pt x="1882" y="13"/>
                  <a:pt x="1884" y="15"/>
                  <a:pt x="1885" y="15"/>
                </a:cubicBezTo>
                <a:cubicBezTo>
                  <a:pt x="1886" y="16"/>
                  <a:pt x="1887" y="17"/>
                  <a:pt x="1888" y="18"/>
                </a:cubicBezTo>
                <a:cubicBezTo>
                  <a:pt x="1889" y="18"/>
                  <a:pt x="1891" y="20"/>
                  <a:pt x="1892" y="20"/>
                </a:cubicBezTo>
                <a:cubicBezTo>
                  <a:pt x="1893" y="20"/>
                  <a:pt x="1895" y="18"/>
                  <a:pt x="1896" y="18"/>
                </a:cubicBezTo>
                <a:cubicBezTo>
                  <a:pt x="1897" y="18"/>
                  <a:pt x="1899" y="20"/>
                  <a:pt x="1900" y="20"/>
                </a:cubicBezTo>
                <a:cubicBezTo>
                  <a:pt x="1901" y="20"/>
                  <a:pt x="1903" y="18"/>
                  <a:pt x="1904" y="18"/>
                </a:cubicBezTo>
                <a:cubicBezTo>
                  <a:pt x="1905" y="18"/>
                  <a:pt x="1907" y="20"/>
                  <a:pt x="1908" y="20"/>
                </a:cubicBezTo>
                <a:cubicBezTo>
                  <a:pt x="1908" y="20"/>
                  <a:pt x="1912" y="18"/>
                  <a:pt x="1912" y="18"/>
                </a:cubicBezTo>
                <a:cubicBezTo>
                  <a:pt x="1912" y="18"/>
                  <a:pt x="1908" y="16"/>
                  <a:pt x="1908" y="16"/>
                </a:cubicBezTo>
                <a:cubicBezTo>
                  <a:pt x="1908" y="16"/>
                  <a:pt x="1912" y="14"/>
                  <a:pt x="1912" y="14"/>
                </a:cubicBezTo>
                <a:cubicBezTo>
                  <a:pt x="1913" y="14"/>
                  <a:pt x="1915" y="16"/>
                  <a:pt x="1916" y="16"/>
                </a:cubicBezTo>
                <a:cubicBezTo>
                  <a:pt x="1917" y="16"/>
                  <a:pt x="1919" y="14"/>
                  <a:pt x="1920" y="14"/>
                </a:cubicBezTo>
                <a:cubicBezTo>
                  <a:pt x="1920" y="14"/>
                  <a:pt x="1924" y="16"/>
                  <a:pt x="1924" y="16"/>
                </a:cubicBezTo>
                <a:cubicBezTo>
                  <a:pt x="1924" y="16"/>
                  <a:pt x="1920" y="18"/>
                  <a:pt x="1920" y="18"/>
                </a:cubicBezTo>
                <a:cubicBezTo>
                  <a:pt x="1921" y="18"/>
                  <a:pt x="1922" y="21"/>
                  <a:pt x="1923" y="21"/>
                </a:cubicBezTo>
                <a:cubicBezTo>
                  <a:pt x="1924" y="21"/>
                  <a:pt x="1927" y="19"/>
                  <a:pt x="1927" y="19"/>
                </a:cubicBezTo>
                <a:cubicBezTo>
                  <a:pt x="1929" y="18"/>
                  <a:pt x="1930" y="17"/>
                  <a:pt x="1932" y="16"/>
                </a:cubicBezTo>
                <a:cubicBezTo>
                  <a:pt x="1932" y="16"/>
                  <a:pt x="1935" y="15"/>
                  <a:pt x="1936" y="14"/>
                </a:cubicBezTo>
                <a:cubicBezTo>
                  <a:pt x="1937" y="14"/>
                  <a:pt x="1938" y="17"/>
                  <a:pt x="1939" y="17"/>
                </a:cubicBezTo>
                <a:cubicBezTo>
                  <a:pt x="1941" y="17"/>
                  <a:pt x="1942" y="15"/>
                  <a:pt x="1944" y="15"/>
                </a:cubicBezTo>
                <a:cubicBezTo>
                  <a:pt x="1945" y="15"/>
                  <a:pt x="1946" y="17"/>
                  <a:pt x="1947" y="17"/>
                </a:cubicBezTo>
                <a:cubicBezTo>
                  <a:pt x="1949" y="17"/>
                  <a:pt x="1950" y="15"/>
                  <a:pt x="1951" y="15"/>
                </a:cubicBezTo>
                <a:cubicBezTo>
                  <a:pt x="1953" y="15"/>
                  <a:pt x="1954" y="17"/>
                  <a:pt x="1955" y="17"/>
                </a:cubicBezTo>
                <a:cubicBezTo>
                  <a:pt x="1956" y="17"/>
                  <a:pt x="1959" y="15"/>
                  <a:pt x="1959" y="15"/>
                </a:cubicBezTo>
                <a:cubicBezTo>
                  <a:pt x="1960" y="15"/>
                  <a:pt x="1963" y="17"/>
                  <a:pt x="1963" y="17"/>
                </a:cubicBezTo>
                <a:cubicBezTo>
                  <a:pt x="1963" y="18"/>
                  <a:pt x="1959" y="19"/>
                  <a:pt x="1959" y="19"/>
                </a:cubicBezTo>
                <a:cubicBezTo>
                  <a:pt x="1959" y="20"/>
                  <a:pt x="1962" y="22"/>
                  <a:pt x="1963" y="22"/>
                </a:cubicBezTo>
                <a:cubicBezTo>
                  <a:pt x="1963" y="22"/>
                  <a:pt x="1966" y="20"/>
                  <a:pt x="1967" y="20"/>
                </a:cubicBezTo>
                <a:cubicBezTo>
                  <a:pt x="1971" y="18"/>
                  <a:pt x="1971" y="18"/>
                  <a:pt x="1971" y="18"/>
                </a:cubicBezTo>
                <a:cubicBezTo>
                  <a:pt x="1972" y="17"/>
                  <a:pt x="1974" y="16"/>
                  <a:pt x="1975" y="15"/>
                </a:cubicBezTo>
                <a:cubicBezTo>
                  <a:pt x="1976" y="15"/>
                  <a:pt x="1978" y="18"/>
                  <a:pt x="1979" y="18"/>
                </a:cubicBezTo>
                <a:cubicBezTo>
                  <a:pt x="1980" y="18"/>
                  <a:pt x="1982" y="16"/>
                  <a:pt x="1983" y="16"/>
                </a:cubicBezTo>
                <a:cubicBezTo>
                  <a:pt x="1983" y="16"/>
                  <a:pt x="1986" y="18"/>
                  <a:pt x="1987" y="18"/>
                </a:cubicBezTo>
                <a:cubicBezTo>
                  <a:pt x="1987" y="18"/>
                  <a:pt x="1982" y="20"/>
                  <a:pt x="1982" y="20"/>
                </a:cubicBezTo>
                <a:cubicBezTo>
                  <a:pt x="1982" y="20"/>
                  <a:pt x="1986" y="22"/>
                  <a:pt x="1986" y="22"/>
                </a:cubicBezTo>
                <a:cubicBezTo>
                  <a:pt x="1987" y="22"/>
                  <a:pt x="1990" y="21"/>
                  <a:pt x="1990" y="20"/>
                </a:cubicBezTo>
                <a:cubicBezTo>
                  <a:pt x="1991" y="20"/>
                  <a:pt x="1993" y="19"/>
                  <a:pt x="1994" y="18"/>
                </a:cubicBezTo>
                <a:cubicBezTo>
                  <a:pt x="1995" y="18"/>
                  <a:pt x="1997" y="16"/>
                  <a:pt x="1998" y="16"/>
                </a:cubicBezTo>
                <a:cubicBezTo>
                  <a:pt x="2000" y="16"/>
                  <a:pt x="2001" y="18"/>
                  <a:pt x="2002" y="18"/>
                </a:cubicBezTo>
                <a:cubicBezTo>
                  <a:pt x="2003" y="18"/>
                  <a:pt x="2005" y="16"/>
                  <a:pt x="2006" y="16"/>
                </a:cubicBezTo>
                <a:cubicBezTo>
                  <a:pt x="2007" y="16"/>
                  <a:pt x="2009" y="19"/>
                  <a:pt x="2010" y="19"/>
                </a:cubicBezTo>
                <a:cubicBezTo>
                  <a:pt x="2011" y="19"/>
                  <a:pt x="2014" y="16"/>
                  <a:pt x="2014" y="17"/>
                </a:cubicBezTo>
                <a:cubicBezTo>
                  <a:pt x="2015" y="17"/>
                  <a:pt x="2018" y="18"/>
                  <a:pt x="2018" y="19"/>
                </a:cubicBezTo>
                <a:cubicBezTo>
                  <a:pt x="2018" y="19"/>
                  <a:pt x="2014" y="20"/>
                  <a:pt x="2014" y="21"/>
                </a:cubicBezTo>
                <a:cubicBezTo>
                  <a:pt x="2014" y="21"/>
                  <a:pt x="2017" y="23"/>
                  <a:pt x="2018" y="23"/>
                </a:cubicBezTo>
                <a:cubicBezTo>
                  <a:pt x="2018" y="23"/>
                  <a:pt x="2021" y="21"/>
                  <a:pt x="2022" y="21"/>
                </a:cubicBezTo>
                <a:cubicBezTo>
                  <a:pt x="2022" y="21"/>
                  <a:pt x="2025" y="19"/>
                  <a:pt x="2026" y="19"/>
                </a:cubicBezTo>
                <a:cubicBezTo>
                  <a:pt x="2026" y="19"/>
                  <a:pt x="2029" y="21"/>
                  <a:pt x="2029" y="21"/>
                </a:cubicBezTo>
                <a:cubicBezTo>
                  <a:pt x="2030" y="21"/>
                  <a:pt x="2034" y="20"/>
                  <a:pt x="2034" y="19"/>
                </a:cubicBezTo>
                <a:cubicBezTo>
                  <a:pt x="2034" y="19"/>
                  <a:pt x="2030" y="17"/>
                  <a:pt x="2030" y="17"/>
                </a:cubicBezTo>
                <a:cubicBezTo>
                  <a:pt x="2031" y="17"/>
                  <a:pt x="2033" y="15"/>
                  <a:pt x="2034" y="15"/>
                </a:cubicBezTo>
                <a:cubicBezTo>
                  <a:pt x="2035" y="15"/>
                  <a:pt x="2036" y="17"/>
                  <a:pt x="2038" y="17"/>
                </a:cubicBezTo>
                <a:cubicBezTo>
                  <a:pt x="2039" y="17"/>
                  <a:pt x="2040" y="19"/>
                  <a:pt x="2041" y="19"/>
                </a:cubicBezTo>
                <a:cubicBezTo>
                  <a:pt x="2042" y="19"/>
                  <a:pt x="2045" y="17"/>
                  <a:pt x="2046" y="17"/>
                </a:cubicBezTo>
                <a:cubicBezTo>
                  <a:pt x="2046" y="18"/>
                  <a:pt x="2049" y="19"/>
                  <a:pt x="2049" y="20"/>
                </a:cubicBezTo>
                <a:cubicBezTo>
                  <a:pt x="2049" y="20"/>
                  <a:pt x="2045" y="21"/>
                  <a:pt x="2045" y="22"/>
                </a:cubicBezTo>
                <a:cubicBezTo>
                  <a:pt x="2045" y="22"/>
                  <a:pt x="2049" y="24"/>
                  <a:pt x="2049" y="24"/>
                </a:cubicBezTo>
                <a:cubicBezTo>
                  <a:pt x="2049" y="24"/>
                  <a:pt x="2052" y="22"/>
                  <a:pt x="2053" y="22"/>
                </a:cubicBezTo>
                <a:cubicBezTo>
                  <a:pt x="2057" y="20"/>
                  <a:pt x="2057" y="20"/>
                  <a:pt x="2057" y="20"/>
                </a:cubicBezTo>
                <a:cubicBezTo>
                  <a:pt x="2061" y="18"/>
                  <a:pt x="2061" y="18"/>
                  <a:pt x="2061" y="18"/>
                </a:cubicBezTo>
                <a:cubicBezTo>
                  <a:pt x="2062" y="17"/>
                  <a:pt x="2064" y="16"/>
                  <a:pt x="2065" y="16"/>
                </a:cubicBezTo>
                <a:cubicBezTo>
                  <a:pt x="2066" y="16"/>
                  <a:pt x="2069" y="18"/>
                  <a:pt x="2069" y="18"/>
                </a:cubicBezTo>
                <a:cubicBezTo>
                  <a:pt x="2070" y="19"/>
                  <a:pt x="2072" y="20"/>
                  <a:pt x="2073" y="20"/>
                </a:cubicBezTo>
                <a:cubicBezTo>
                  <a:pt x="2073" y="20"/>
                  <a:pt x="2076" y="18"/>
                  <a:pt x="2077" y="18"/>
                </a:cubicBezTo>
                <a:cubicBezTo>
                  <a:pt x="2078" y="18"/>
                  <a:pt x="2079" y="20"/>
                  <a:pt x="2081" y="20"/>
                </a:cubicBezTo>
                <a:cubicBezTo>
                  <a:pt x="2082" y="21"/>
                  <a:pt x="2084" y="18"/>
                  <a:pt x="2085" y="18"/>
                </a:cubicBezTo>
                <a:cubicBezTo>
                  <a:pt x="2086" y="18"/>
                  <a:pt x="2087" y="21"/>
                  <a:pt x="2088" y="21"/>
                </a:cubicBezTo>
                <a:cubicBezTo>
                  <a:pt x="2090" y="21"/>
                  <a:pt x="2091" y="19"/>
                  <a:pt x="2093" y="19"/>
                </a:cubicBezTo>
                <a:cubicBezTo>
                  <a:pt x="2094" y="19"/>
                  <a:pt x="2095" y="21"/>
                  <a:pt x="2096" y="21"/>
                </a:cubicBezTo>
                <a:cubicBezTo>
                  <a:pt x="2097" y="21"/>
                  <a:pt x="2100" y="19"/>
                  <a:pt x="2100" y="19"/>
                </a:cubicBezTo>
                <a:cubicBezTo>
                  <a:pt x="2101" y="18"/>
                  <a:pt x="2103" y="17"/>
                  <a:pt x="2105" y="17"/>
                </a:cubicBezTo>
                <a:cubicBezTo>
                  <a:pt x="2105" y="17"/>
                  <a:pt x="2107" y="19"/>
                  <a:pt x="2108" y="19"/>
                </a:cubicBezTo>
                <a:cubicBezTo>
                  <a:pt x="2110" y="19"/>
                  <a:pt x="2111" y="17"/>
                  <a:pt x="2112" y="17"/>
                </a:cubicBezTo>
                <a:cubicBezTo>
                  <a:pt x="2114" y="17"/>
                  <a:pt x="2115" y="19"/>
                  <a:pt x="2116" y="19"/>
                </a:cubicBezTo>
                <a:cubicBezTo>
                  <a:pt x="2117" y="19"/>
                  <a:pt x="2119" y="17"/>
                  <a:pt x="2120" y="17"/>
                </a:cubicBezTo>
                <a:cubicBezTo>
                  <a:pt x="2122" y="17"/>
                  <a:pt x="2123" y="19"/>
                  <a:pt x="2124" y="19"/>
                </a:cubicBezTo>
                <a:cubicBezTo>
                  <a:pt x="2125" y="19"/>
                  <a:pt x="2127" y="17"/>
                  <a:pt x="2128" y="17"/>
                </a:cubicBezTo>
                <a:cubicBezTo>
                  <a:pt x="2128" y="17"/>
                  <a:pt x="2132" y="19"/>
                  <a:pt x="2132" y="20"/>
                </a:cubicBezTo>
                <a:cubicBezTo>
                  <a:pt x="2132" y="20"/>
                  <a:pt x="2128" y="22"/>
                  <a:pt x="2128" y="22"/>
                </a:cubicBezTo>
                <a:cubicBezTo>
                  <a:pt x="2127" y="22"/>
                  <a:pt x="2125" y="19"/>
                  <a:pt x="2124" y="19"/>
                </a:cubicBezTo>
                <a:cubicBezTo>
                  <a:pt x="2123" y="20"/>
                  <a:pt x="2121" y="22"/>
                  <a:pt x="2120" y="21"/>
                </a:cubicBezTo>
                <a:cubicBezTo>
                  <a:pt x="2119" y="21"/>
                  <a:pt x="2117" y="19"/>
                  <a:pt x="2116" y="19"/>
                </a:cubicBezTo>
                <a:cubicBezTo>
                  <a:pt x="2115" y="19"/>
                  <a:pt x="2113" y="21"/>
                  <a:pt x="2112" y="21"/>
                </a:cubicBezTo>
                <a:cubicBezTo>
                  <a:pt x="2113" y="21"/>
                  <a:pt x="2114" y="24"/>
                  <a:pt x="2116" y="24"/>
                </a:cubicBezTo>
                <a:cubicBezTo>
                  <a:pt x="2117" y="24"/>
                  <a:pt x="2119" y="21"/>
                  <a:pt x="2120" y="21"/>
                </a:cubicBezTo>
                <a:cubicBezTo>
                  <a:pt x="2121" y="22"/>
                  <a:pt x="2122" y="24"/>
                  <a:pt x="2124" y="24"/>
                </a:cubicBezTo>
                <a:cubicBezTo>
                  <a:pt x="2125" y="24"/>
                  <a:pt x="2126" y="22"/>
                  <a:pt x="2128" y="22"/>
                </a:cubicBezTo>
                <a:cubicBezTo>
                  <a:pt x="2128" y="22"/>
                  <a:pt x="2131" y="24"/>
                  <a:pt x="2131" y="24"/>
                </a:cubicBezTo>
                <a:cubicBezTo>
                  <a:pt x="2133" y="24"/>
                  <a:pt x="2135" y="22"/>
                  <a:pt x="2136" y="22"/>
                </a:cubicBezTo>
                <a:cubicBezTo>
                  <a:pt x="2137" y="21"/>
                  <a:pt x="2138" y="21"/>
                  <a:pt x="2140" y="20"/>
                </a:cubicBezTo>
                <a:cubicBezTo>
                  <a:pt x="2140" y="19"/>
                  <a:pt x="2143" y="18"/>
                  <a:pt x="2144" y="18"/>
                </a:cubicBezTo>
                <a:cubicBezTo>
                  <a:pt x="2145" y="18"/>
                  <a:pt x="2146" y="20"/>
                  <a:pt x="2147" y="20"/>
                </a:cubicBezTo>
                <a:cubicBezTo>
                  <a:pt x="2149" y="20"/>
                  <a:pt x="2151" y="18"/>
                  <a:pt x="2152" y="18"/>
                </a:cubicBezTo>
                <a:cubicBezTo>
                  <a:pt x="2153" y="18"/>
                  <a:pt x="2154" y="20"/>
                  <a:pt x="2155" y="20"/>
                </a:cubicBezTo>
                <a:cubicBezTo>
                  <a:pt x="2157" y="20"/>
                  <a:pt x="2158" y="22"/>
                  <a:pt x="2159" y="23"/>
                </a:cubicBezTo>
                <a:cubicBezTo>
                  <a:pt x="2160" y="23"/>
                  <a:pt x="2163" y="21"/>
                  <a:pt x="2163" y="20"/>
                </a:cubicBezTo>
                <a:cubicBezTo>
                  <a:pt x="2164" y="20"/>
                  <a:pt x="2167" y="18"/>
                  <a:pt x="2167" y="18"/>
                </a:cubicBezTo>
                <a:cubicBezTo>
                  <a:pt x="2168" y="18"/>
                  <a:pt x="2171" y="20"/>
                  <a:pt x="2171" y="21"/>
                </a:cubicBezTo>
                <a:cubicBezTo>
                  <a:pt x="2171" y="21"/>
                  <a:pt x="2167" y="22"/>
                  <a:pt x="2167" y="23"/>
                </a:cubicBezTo>
                <a:cubicBezTo>
                  <a:pt x="2167" y="23"/>
                  <a:pt x="2170" y="25"/>
                  <a:pt x="2171" y="25"/>
                </a:cubicBezTo>
                <a:cubicBezTo>
                  <a:pt x="2172" y="25"/>
                  <a:pt x="2174" y="23"/>
                  <a:pt x="2175" y="23"/>
                </a:cubicBezTo>
                <a:cubicBezTo>
                  <a:pt x="2176" y="23"/>
                  <a:pt x="2177" y="25"/>
                  <a:pt x="2178" y="25"/>
                </a:cubicBezTo>
                <a:cubicBezTo>
                  <a:pt x="2186" y="30"/>
                  <a:pt x="2186" y="30"/>
                  <a:pt x="2186" y="30"/>
                </a:cubicBezTo>
                <a:cubicBezTo>
                  <a:pt x="2187" y="29"/>
                  <a:pt x="2189" y="28"/>
                  <a:pt x="2190" y="28"/>
                </a:cubicBezTo>
                <a:cubicBezTo>
                  <a:pt x="2191" y="27"/>
                  <a:pt x="2194" y="26"/>
                  <a:pt x="2194" y="26"/>
                </a:cubicBezTo>
                <a:cubicBezTo>
                  <a:pt x="2194" y="25"/>
                  <a:pt x="2191" y="23"/>
                  <a:pt x="2190" y="23"/>
                </a:cubicBezTo>
                <a:cubicBezTo>
                  <a:pt x="2190" y="23"/>
                  <a:pt x="2187" y="26"/>
                  <a:pt x="2186" y="25"/>
                </a:cubicBezTo>
                <a:cubicBezTo>
                  <a:pt x="2185" y="25"/>
                  <a:pt x="2184" y="24"/>
                  <a:pt x="2183" y="23"/>
                </a:cubicBezTo>
                <a:cubicBezTo>
                  <a:pt x="2181" y="22"/>
                  <a:pt x="2180" y="22"/>
                  <a:pt x="2179" y="21"/>
                </a:cubicBezTo>
                <a:cubicBezTo>
                  <a:pt x="2179" y="21"/>
                  <a:pt x="2180" y="20"/>
                  <a:pt x="2181" y="20"/>
                </a:cubicBezTo>
                <a:cubicBezTo>
                  <a:pt x="2182" y="19"/>
                  <a:pt x="2183" y="19"/>
                  <a:pt x="2183" y="19"/>
                </a:cubicBezTo>
                <a:cubicBezTo>
                  <a:pt x="2184" y="19"/>
                  <a:pt x="2185" y="21"/>
                  <a:pt x="2187" y="21"/>
                </a:cubicBezTo>
                <a:cubicBezTo>
                  <a:pt x="2188" y="21"/>
                  <a:pt x="2190" y="19"/>
                  <a:pt x="2191" y="19"/>
                </a:cubicBezTo>
                <a:cubicBezTo>
                  <a:pt x="2192" y="19"/>
                  <a:pt x="2193" y="21"/>
                  <a:pt x="2195" y="21"/>
                </a:cubicBezTo>
                <a:cubicBezTo>
                  <a:pt x="2196" y="21"/>
                  <a:pt x="2197" y="19"/>
                  <a:pt x="2199" y="19"/>
                </a:cubicBezTo>
                <a:cubicBezTo>
                  <a:pt x="2200" y="19"/>
                  <a:pt x="2201" y="21"/>
                  <a:pt x="2202" y="21"/>
                </a:cubicBezTo>
                <a:cubicBezTo>
                  <a:pt x="2203" y="22"/>
                  <a:pt x="2205" y="19"/>
                  <a:pt x="2207" y="19"/>
                </a:cubicBezTo>
                <a:cubicBezTo>
                  <a:pt x="2207" y="19"/>
                  <a:pt x="2210" y="21"/>
                  <a:pt x="2210" y="22"/>
                </a:cubicBezTo>
                <a:cubicBezTo>
                  <a:pt x="2211" y="22"/>
                  <a:pt x="2213" y="24"/>
                  <a:pt x="2214" y="24"/>
                </a:cubicBezTo>
                <a:cubicBezTo>
                  <a:pt x="2215" y="24"/>
                  <a:pt x="2217" y="22"/>
                  <a:pt x="2218" y="22"/>
                </a:cubicBezTo>
                <a:cubicBezTo>
                  <a:pt x="2219" y="22"/>
                  <a:pt x="2221" y="24"/>
                  <a:pt x="2222" y="24"/>
                </a:cubicBezTo>
                <a:cubicBezTo>
                  <a:pt x="2223" y="24"/>
                  <a:pt x="2225" y="23"/>
                  <a:pt x="2226" y="22"/>
                </a:cubicBezTo>
                <a:cubicBezTo>
                  <a:pt x="2227" y="22"/>
                  <a:pt x="2229" y="20"/>
                  <a:pt x="2230" y="20"/>
                </a:cubicBezTo>
                <a:cubicBezTo>
                  <a:pt x="2231" y="20"/>
                  <a:pt x="2233" y="22"/>
                  <a:pt x="2234" y="22"/>
                </a:cubicBezTo>
                <a:cubicBezTo>
                  <a:pt x="2235" y="22"/>
                  <a:pt x="2237" y="20"/>
                  <a:pt x="2238" y="20"/>
                </a:cubicBezTo>
                <a:cubicBezTo>
                  <a:pt x="2239" y="21"/>
                  <a:pt x="2241" y="22"/>
                  <a:pt x="2242" y="23"/>
                </a:cubicBezTo>
                <a:cubicBezTo>
                  <a:pt x="2242" y="23"/>
                  <a:pt x="2245" y="25"/>
                  <a:pt x="2245" y="25"/>
                </a:cubicBezTo>
                <a:cubicBezTo>
                  <a:pt x="2246" y="25"/>
                  <a:pt x="2249" y="23"/>
                  <a:pt x="2249" y="23"/>
                </a:cubicBezTo>
                <a:cubicBezTo>
                  <a:pt x="2254" y="21"/>
                  <a:pt x="2254" y="21"/>
                  <a:pt x="2254" y="21"/>
                </a:cubicBezTo>
                <a:cubicBezTo>
                  <a:pt x="2254" y="20"/>
                  <a:pt x="2257" y="19"/>
                  <a:pt x="2258" y="19"/>
                </a:cubicBezTo>
                <a:cubicBezTo>
                  <a:pt x="2258" y="19"/>
                  <a:pt x="2261" y="21"/>
                  <a:pt x="2261" y="21"/>
                </a:cubicBezTo>
                <a:cubicBezTo>
                  <a:pt x="2261" y="21"/>
                  <a:pt x="2257" y="23"/>
                  <a:pt x="2257" y="23"/>
                </a:cubicBezTo>
                <a:cubicBezTo>
                  <a:pt x="2258" y="24"/>
                  <a:pt x="2260" y="25"/>
                  <a:pt x="2261" y="25"/>
                </a:cubicBezTo>
                <a:cubicBezTo>
                  <a:pt x="2262" y="26"/>
                  <a:pt x="2264" y="27"/>
                  <a:pt x="2265" y="27"/>
                </a:cubicBezTo>
                <a:cubicBezTo>
                  <a:pt x="2266" y="28"/>
                  <a:pt x="2267" y="29"/>
                  <a:pt x="2269" y="30"/>
                </a:cubicBezTo>
                <a:cubicBezTo>
                  <a:pt x="2271" y="28"/>
                  <a:pt x="2274" y="27"/>
                  <a:pt x="2277" y="26"/>
                </a:cubicBezTo>
                <a:cubicBezTo>
                  <a:pt x="2278" y="25"/>
                  <a:pt x="2280" y="24"/>
                  <a:pt x="2281" y="24"/>
                </a:cubicBezTo>
                <a:cubicBezTo>
                  <a:pt x="2282" y="23"/>
                  <a:pt x="2284" y="26"/>
                  <a:pt x="2285" y="26"/>
                </a:cubicBezTo>
                <a:cubicBezTo>
                  <a:pt x="2285" y="26"/>
                  <a:pt x="2288" y="24"/>
                  <a:pt x="2289" y="24"/>
                </a:cubicBezTo>
                <a:cubicBezTo>
                  <a:pt x="2289" y="24"/>
                  <a:pt x="2292" y="26"/>
                  <a:pt x="2292" y="26"/>
                </a:cubicBezTo>
                <a:cubicBezTo>
                  <a:pt x="2292" y="27"/>
                  <a:pt x="2288" y="28"/>
                  <a:pt x="2288" y="28"/>
                </a:cubicBezTo>
                <a:cubicBezTo>
                  <a:pt x="2288" y="29"/>
                  <a:pt x="2291" y="30"/>
                  <a:pt x="2292" y="30"/>
                </a:cubicBezTo>
                <a:cubicBezTo>
                  <a:pt x="2292" y="30"/>
                  <a:pt x="2296" y="29"/>
                  <a:pt x="2296" y="28"/>
                </a:cubicBezTo>
                <a:cubicBezTo>
                  <a:pt x="2296" y="28"/>
                  <a:pt x="2293" y="27"/>
                  <a:pt x="2292" y="26"/>
                </a:cubicBezTo>
                <a:cubicBezTo>
                  <a:pt x="2294" y="26"/>
                  <a:pt x="2295" y="24"/>
                  <a:pt x="2297" y="24"/>
                </a:cubicBezTo>
                <a:cubicBezTo>
                  <a:pt x="2298" y="24"/>
                  <a:pt x="2299" y="26"/>
                  <a:pt x="2300" y="26"/>
                </a:cubicBezTo>
                <a:cubicBezTo>
                  <a:pt x="2301" y="26"/>
                  <a:pt x="2304" y="24"/>
                  <a:pt x="2304" y="24"/>
                </a:cubicBezTo>
                <a:cubicBezTo>
                  <a:pt x="2306" y="24"/>
                  <a:pt x="2307" y="26"/>
                  <a:pt x="2308" y="26"/>
                </a:cubicBezTo>
                <a:cubicBezTo>
                  <a:pt x="2309" y="27"/>
                  <a:pt x="2311" y="29"/>
                  <a:pt x="2312" y="29"/>
                </a:cubicBezTo>
                <a:cubicBezTo>
                  <a:pt x="2313" y="29"/>
                  <a:pt x="2314" y="31"/>
                  <a:pt x="2316" y="31"/>
                </a:cubicBezTo>
                <a:cubicBezTo>
                  <a:pt x="2317" y="31"/>
                  <a:pt x="2318" y="29"/>
                  <a:pt x="2320" y="29"/>
                </a:cubicBezTo>
                <a:cubicBezTo>
                  <a:pt x="2321" y="29"/>
                  <a:pt x="2322" y="31"/>
                  <a:pt x="2323" y="31"/>
                </a:cubicBezTo>
                <a:cubicBezTo>
                  <a:pt x="2325" y="31"/>
                  <a:pt x="2326" y="29"/>
                  <a:pt x="2328" y="29"/>
                </a:cubicBezTo>
                <a:cubicBezTo>
                  <a:pt x="2328" y="29"/>
                  <a:pt x="2330" y="32"/>
                  <a:pt x="2331" y="31"/>
                </a:cubicBezTo>
                <a:cubicBezTo>
                  <a:pt x="2332" y="31"/>
                  <a:pt x="2334" y="30"/>
                  <a:pt x="2335" y="29"/>
                </a:cubicBezTo>
                <a:cubicBezTo>
                  <a:pt x="2339" y="27"/>
                  <a:pt x="2339" y="27"/>
                  <a:pt x="2339" y="27"/>
                </a:cubicBezTo>
                <a:cubicBezTo>
                  <a:pt x="2348" y="23"/>
                  <a:pt x="2348" y="23"/>
                  <a:pt x="2348" y="23"/>
                </a:cubicBezTo>
                <a:cubicBezTo>
                  <a:pt x="2355" y="28"/>
                  <a:pt x="2355" y="28"/>
                  <a:pt x="2355" y="28"/>
                </a:cubicBezTo>
                <a:cubicBezTo>
                  <a:pt x="2354" y="28"/>
                  <a:pt x="2352" y="30"/>
                  <a:pt x="2351" y="30"/>
                </a:cubicBezTo>
                <a:cubicBezTo>
                  <a:pt x="2351" y="30"/>
                  <a:pt x="2347" y="28"/>
                  <a:pt x="2347" y="27"/>
                </a:cubicBezTo>
                <a:cubicBezTo>
                  <a:pt x="2347" y="28"/>
                  <a:pt x="2344" y="29"/>
                  <a:pt x="2343" y="30"/>
                </a:cubicBezTo>
                <a:cubicBezTo>
                  <a:pt x="2343" y="30"/>
                  <a:pt x="2347" y="31"/>
                  <a:pt x="2347" y="32"/>
                </a:cubicBezTo>
                <a:cubicBezTo>
                  <a:pt x="2347" y="32"/>
                  <a:pt x="2343" y="33"/>
                  <a:pt x="2343" y="34"/>
                </a:cubicBezTo>
                <a:cubicBezTo>
                  <a:pt x="2343" y="35"/>
                  <a:pt x="2346" y="36"/>
                  <a:pt x="2347" y="36"/>
                </a:cubicBezTo>
                <a:cubicBezTo>
                  <a:pt x="2348" y="37"/>
                  <a:pt x="2349" y="38"/>
                  <a:pt x="2350" y="38"/>
                </a:cubicBezTo>
                <a:cubicBezTo>
                  <a:pt x="2351" y="39"/>
                  <a:pt x="2353" y="40"/>
                  <a:pt x="2354" y="41"/>
                </a:cubicBezTo>
                <a:cubicBezTo>
                  <a:pt x="2354" y="41"/>
                  <a:pt x="2350" y="42"/>
                  <a:pt x="2350" y="43"/>
                </a:cubicBezTo>
                <a:cubicBezTo>
                  <a:pt x="2350" y="43"/>
                  <a:pt x="2353" y="45"/>
                  <a:pt x="2354" y="45"/>
                </a:cubicBezTo>
                <a:cubicBezTo>
                  <a:pt x="2354" y="45"/>
                  <a:pt x="2357" y="47"/>
                  <a:pt x="2357" y="47"/>
                </a:cubicBezTo>
                <a:cubicBezTo>
                  <a:pt x="2358" y="48"/>
                  <a:pt x="2353" y="49"/>
                  <a:pt x="2353" y="49"/>
                </a:cubicBezTo>
                <a:cubicBezTo>
                  <a:pt x="2353" y="50"/>
                  <a:pt x="2357" y="51"/>
                  <a:pt x="2357" y="52"/>
                </a:cubicBezTo>
                <a:cubicBezTo>
                  <a:pt x="2357" y="52"/>
                  <a:pt x="2353" y="54"/>
                  <a:pt x="2353" y="54"/>
                </a:cubicBezTo>
                <a:cubicBezTo>
                  <a:pt x="2353" y="54"/>
                  <a:pt x="2356" y="56"/>
                  <a:pt x="2357" y="56"/>
                </a:cubicBezTo>
                <a:cubicBezTo>
                  <a:pt x="2358" y="56"/>
                  <a:pt x="2360" y="54"/>
                  <a:pt x="2361" y="54"/>
                </a:cubicBezTo>
                <a:cubicBezTo>
                  <a:pt x="2362" y="54"/>
                  <a:pt x="2363" y="56"/>
                  <a:pt x="2364" y="56"/>
                </a:cubicBezTo>
                <a:cubicBezTo>
                  <a:pt x="2366" y="56"/>
                  <a:pt x="2367" y="55"/>
                  <a:pt x="2369" y="54"/>
                </a:cubicBezTo>
                <a:cubicBezTo>
                  <a:pt x="2370" y="54"/>
                  <a:pt x="2372" y="53"/>
                  <a:pt x="2373" y="52"/>
                </a:cubicBezTo>
                <a:cubicBezTo>
                  <a:pt x="2373" y="52"/>
                  <a:pt x="2369" y="50"/>
                  <a:pt x="2369" y="50"/>
                </a:cubicBezTo>
                <a:cubicBezTo>
                  <a:pt x="2369" y="49"/>
                  <a:pt x="2373" y="48"/>
                  <a:pt x="2373" y="48"/>
                </a:cubicBezTo>
                <a:cubicBezTo>
                  <a:pt x="2373" y="47"/>
                  <a:pt x="2369" y="46"/>
                  <a:pt x="2369" y="45"/>
                </a:cubicBezTo>
                <a:cubicBezTo>
                  <a:pt x="2369" y="45"/>
                  <a:pt x="2373" y="43"/>
                  <a:pt x="2373" y="43"/>
                </a:cubicBezTo>
                <a:cubicBezTo>
                  <a:pt x="2374" y="43"/>
                  <a:pt x="2377" y="45"/>
                  <a:pt x="2377" y="46"/>
                </a:cubicBezTo>
                <a:cubicBezTo>
                  <a:pt x="2377" y="46"/>
                  <a:pt x="2373" y="47"/>
                  <a:pt x="2373" y="48"/>
                </a:cubicBezTo>
                <a:cubicBezTo>
                  <a:pt x="2373" y="48"/>
                  <a:pt x="2377" y="49"/>
                  <a:pt x="2377" y="50"/>
                </a:cubicBezTo>
                <a:cubicBezTo>
                  <a:pt x="2376" y="51"/>
                  <a:pt x="2373" y="51"/>
                  <a:pt x="2373" y="52"/>
                </a:cubicBezTo>
                <a:cubicBezTo>
                  <a:pt x="2373" y="52"/>
                  <a:pt x="2377" y="54"/>
                  <a:pt x="2376" y="54"/>
                </a:cubicBezTo>
                <a:cubicBezTo>
                  <a:pt x="2376" y="55"/>
                  <a:pt x="2374" y="56"/>
                  <a:pt x="2372" y="56"/>
                </a:cubicBezTo>
                <a:cubicBezTo>
                  <a:pt x="2372" y="57"/>
                  <a:pt x="2369" y="59"/>
                  <a:pt x="2368" y="59"/>
                </a:cubicBezTo>
                <a:cubicBezTo>
                  <a:pt x="2368" y="58"/>
                  <a:pt x="2365" y="56"/>
                  <a:pt x="2364" y="56"/>
                </a:cubicBezTo>
                <a:cubicBezTo>
                  <a:pt x="2363" y="57"/>
                  <a:pt x="2362" y="58"/>
                  <a:pt x="2360" y="58"/>
                </a:cubicBezTo>
                <a:cubicBezTo>
                  <a:pt x="2356" y="60"/>
                  <a:pt x="2356" y="60"/>
                  <a:pt x="2356" y="60"/>
                </a:cubicBezTo>
                <a:cubicBezTo>
                  <a:pt x="2355" y="61"/>
                  <a:pt x="2354" y="62"/>
                  <a:pt x="2352" y="62"/>
                </a:cubicBezTo>
                <a:cubicBezTo>
                  <a:pt x="2351" y="62"/>
                  <a:pt x="2350" y="60"/>
                  <a:pt x="2348" y="60"/>
                </a:cubicBezTo>
                <a:cubicBezTo>
                  <a:pt x="2348" y="60"/>
                  <a:pt x="2344" y="62"/>
                  <a:pt x="2344" y="62"/>
                </a:cubicBezTo>
                <a:cubicBezTo>
                  <a:pt x="2344" y="62"/>
                  <a:pt x="2341" y="60"/>
                  <a:pt x="2341" y="60"/>
                </a:cubicBezTo>
                <a:cubicBezTo>
                  <a:pt x="2341" y="59"/>
                  <a:pt x="2345" y="59"/>
                  <a:pt x="2345" y="58"/>
                </a:cubicBezTo>
                <a:cubicBezTo>
                  <a:pt x="2345" y="57"/>
                  <a:pt x="2341" y="56"/>
                  <a:pt x="2341" y="56"/>
                </a:cubicBezTo>
                <a:cubicBezTo>
                  <a:pt x="2341" y="55"/>
                  <a:pt x="2345" y="54"/>
                  <a:pt x="2345" y="54"/>
                </a:cubicBezTo>
                <a:cubicBezTo>
                  <a:pt x="2345" y="54"/>
                  <a:pt x="2349" y="56"/>
                  <a:pt x="2349" y="56"/>
                </a:cubicBezTo>
                <a:cubicBezTo>
                  <a:pt x="2349" y="56"/>
                  <a:pt x="2353" y="54"/>
                  <a:pt x="2353" y="54"/>
                </a:cubicBezTo>
                <a:cubicBezTo>
                  <a:pt x="2353" y="54"/>
                  <a:pt x="2349" y="52"/>
                  <a:pt x="2349" y="51"/>
                </a:cubicBezTo>
                <a:cubicBezTo>
                  <a:pt x="2349" y="51"/>
                  <a:pt x="2353" y="50"/>
                  <a:pt x="2353" y="49"/>
                </a:cubicBezTo>
                <a:cubicBezTo>
                  <a:pt x="2354" y="49"/>
                  <a:pt x="2350" y="48"/>
                  <a:pt x="2350" y="47"/>
                </a:cubicBezTo>
                <a:cubicBezTo>
                  <a:pt x="2348" y="48"/>
                  <a:pt x="2347" y="49"/>
                  <a:pt x="2345" y="49"/>
                </a:cubicBezTo>
                <a:cubicBezTo>
                  <a:pt x="2345" y="49"/>
                  <a:pt x="2342" y="51"/>
                  <a:pt x="2341" y="51"/>
                </a:cubicBezTo>
                <a:cubicBezTo>
                  <a:pt x="2341" y="51"/>
                  <a:pt x="2338" y="49"/>
                  <a:pt x="2338" y="49"/>
                </a:cubicBezTo>
                <a:cubicBezTo>
                  <a:pt x="2336" y="49"/>
                  <a:pt x="2335" y="51"/>
                  <a:pt x="2333" y="51"/>
                </a:cubicBezTo>
                <a:cubicBezTo>
                  <a:pt x="2329" y="53"/>
                  <a:pt x="2329" y="53"/>
                  <a:pt x="2329" y="53"/>
                </a:cubicBezTo>
                <a:cubicBezTo>
                  <a:pt x="2329" y="52"/>
                  <a:pt x="2326" y="52"/>
                  <a:pt x="2326" y="51"/>
                </a:cubicBezTo>
                <a:cubicBezTo>
                  <a:pt x="2326" y="50"/>
                  <a:pt x="2329" y="49"/>
                  <a:pt x="2330" y="49"/>
                </a:cubicBezTo>
                <a:cubicBezTo>
                  <a:pt x="2331" y="48"/>
                  <a:pt x="2332" y="47"/>
                  <a:pt x="2334" y="47"/>
                </a:cubicBezTo>
                <a:cubicBezTo>
                  <a:pt x="2335" y="46"/>
                  <a:pt x="2337" y="45"/>
                  <a:pt x="2338" y="45"/>
                </a:cubicBezTo>
                <a:cubicBezTo>
                  <a:pt x="2339" y="45"/>
                  <a:pt x="2341" y="47"/>
                  <a:pt x="2342" y="47"/>
                </a:cubicBezTo>
                <a:cubicBezTo>
                  <a:pt x="2342" y="47"/>
                  <a:pt x="2346" y="45"/>
                  <a:pt x="2346" y="45"/>
                </a:cubicBezTo>
                <a:cubicBezTo>
                  <a:pt x="2346" y="45"/>
                  <a:pt x="2342" y="43"/>
                  <a:pt x="2342" y="43"/>
                </a:cubicBezTo>
                <a:cubicBezTo>
                  <a:pt x="2341" y="43"/>
                  <a:pt x="2339" y="45"/>
                  <a:pt x="2338" y="45"/>
                </a:cubicBezTo>
                <a:cubicBezTo>
                  <a:pt x="2337" y="44"/>
                  <a:pt x="2335" y="43"/>
                  <a:pt x="2334" y="42"/>
                </a:cubicBezTo>
                <a:cubicBezTo>
                  <a:pt x="2334" y="42"/>
                  <a:pt x="2330" y="40"/>
                  <a:pt x="2331" y="40"/>
                </a:cubicBezTo>
                <a:cubicBezTo>
                  <a:pt x="2331" y="40"/>
                  <a:pt x="2334" y="38"/>
                  <a:pt x="2335" y="38"/>
                </a:cubicBezTo>
                <a:cubicBezTo>
                  <a:pt x="2336" y="37"/>
                  <a:pt x="2337" y="37"/>
                  <a:pt x="2339" y="36"/>
                </a:cubicBezTo>
                <a:cubicBezTo>
                  <a:pt x="2337" y="35"/>
                  <a:pt x="2337" y="34"/>
                  <a:pt x="2335" y="34"/>
                </a:cubicBezTo>
                <a:cubicBezTo>
                  <a:pt x="2334" y="33"/>
                  <a:pt x="2333" y="32"/>
                  <a:pt x="2331" y="31"/>
                </a:cubicBezTo>
                <a:cubicBezTo>
                  <a:pt x="2330" y="31"/>
                  <a:pt x="2328" y="34"/>
                  <a:pt x="2327" y="33"/>
                </a:cubicBezTo>
                <a:cubicBezTo>
                  <a:pt x="2327" y="33"/>
                  <a:pt x="2324" y="31"/>
                  <a:pt x="2323" y="31"/>
                </a:cubicBezTo>
                <a:cubicBezTo>
                  <a:pt x="2323" y="31"/>
                  <a:pt x="2319" y="33"/>
                  <a:pt x="2319" y="33"/>
                </a:cubicBezTo>
                <a:cubicBezTo>
                  <a:pt x="2319" y="34"/>
                  <a:pt x="2323" y="35"/>
                  <a:pt x="2323" y="36"/>
                </a:cubicBezTo>
                <a:cubicBezTo>
                  <a:pt x="2323" y="36"/>
                  <a:pt x="2327" y="38"/>
                  <a:pt x="2327" y="38"/>
                </a:cubicBezTo>
                <a:cubicBezTo>
                  <a:pt x="2327" y="38"/>
                  <a:pt x="2323" y="40"/>
                  <a:pt x="2323" y="40"/>
                </a:cubicBezTo>
                <a:cubicBezTo>
                  <a:pt x="2322" y="40"/>
                  <a:pt x="2320" y="38"/>
                  <a:pt x="2319" y="38"/>
                </a:cubicBezTo>
                <a:cubicBezTo>
                  <a:pt x="2317" y="38"/>
                  <a:pt x="2316" y="39"/>
                  <a:pt x="2315" y="40"/>
                </a:cubicBezTo>
                <a:cubicBezTo>
                  <a:pt x="2315" y="39"/>
                  <a:pt x="2311" y="38"/>
                  <a:pt x="2311" y="37"/>
                </a:cubicBezTo>
                <a:cubicBezTo>
                  <a:pt x="2311" y="37"/>
                  <a:pt x="2315" y="36"/>
                  <a:pt x="2315" y="35"/>
                </a:cubicBezTo>
                <a:cubicBezTo>
                  <a:pt x="2315" y="35"/>
                  <a:pt x="2312" y="34"/>
                  <a:pt x="2311" y="33"/>
                </a:cubicBezTo>
                <a:cubicBezTo>
                  <a:pt x="2311" y="32"/>
                  <a:pt x="2309" y="31"/>
                  <a:pt x="2308" y="31"/>
                </a:cubicBezTo>
                <a:cubicBezTo>
                  <a:pt x="2307" y="30"/>
                  <a:pt x="2305" y="29"/>
                  <a:pt x="2304" y="29"/>
                </a:cubicBezTo>
                <a:cubicBezTo>
                  <a:pt x="2304" y="28"/>
                  <a:pt x="2300" y="30"/>
                  <a:pt x="2300" y="31"/>
                </a:cubicBezTo>
                <a:cubicBezTo>
                  <a:pt x="2300" y="31"/>
                  <a:pt x="2303" y="32"/>
                  <a:pt x="2304" y="33"/>
                </a:cubicBezTo>
                <a:cubicBezTo>
                  <a:pt x="2303" y="34"/>
                  <a:pt x="2300" y="34"/>
                  <a:pt x="2300" y="35"/>
                </a:cubicBezTo>
                <a:cubicBezTo>
                  <a:pt x="2299" y="35"/>
                  <a:pt x="2303" y="37"/>
                  <a:pt x="2303" y="37"/>
                </a:cubicBezTo>
                <a:cubicBezTo>
                  <a:pt x="2303" y="38"/>
                  <a:pt x="2299" y="39"/>
                  <a:pt x="2299" y="39"/>
                </a:cubicBezTo>
                <a:cubicBezTo>
                  <a:pt x="2300" y="40"/>
                  <a:pt x="2302" y="41"/>
                  <a:pt x="2303" y="42"/>
                </a:cubicBezTo>
                <a:cubicBezTo>
                  <a:pt x="2304" y="42"/>
                  <a:pt x="2305" y="43"/>
                  <a:pt x="2307" y="44"/>
                </a:cubicBezTo>
                <a:cubicBezTo>
                  <a:pt x="2307" y="44"/>
                  <a:pt x="2309" y="46"/>
                  <a:pt x="2310" y="46"/>
                </a:cubicBezTo>
                <a:cubicBezTo>
                  <a:pt x="2310" y="46"/>
                  <a:pt x="2311" y="46"/>
                  <a:pt x="2312" y="45"/>
                </a:cubicBezTo>
                <a:cubicBezTo>
                  <a:pt x="2313" y="45"/>
                  <a:pt x="2314" y="44"/>
                  <a:pt x="2314" y="44"/>
                </a:cubicBezTo>
                <a:cubicBezTo>
                  <a:pt x="2315" y="45"/>
                  <a:pt x="2318" y="46"/>
                  <a:pt x="2318" y="46"/>
                </a:cubicBezTo>
                <a:cubicBezTo>
                  <a:pt x="2318" y="47"/>
                  <a:pt x="2314" y="48"/>
                  <a:pt x="2314" y="48"/>
                </a:cubicBezTo>
                <a:cubicBezTo>
                  <a:pt x="2314" y="49"/>
                  <a:pt x="2318" y="50"/>
                  <a:pt x="2318" y="51"/>
                </a:cubicBezTo>
                <a:cubicBezTo>
                  <a:pt x="2318" y="51"/>
                  <a:pt x="2314" y="52"/>
                  <a:pt x="2314" y="53"/>
                </a:cubicBezTo>
                <a:cubicBezTo>
                  <a:pt x="2314" y="53"/>
                  <a:pt x="2318" y="54"/>
                  <a:pt x="2317" y="55"/>
                </a:cubicBezTo>
                <a:cubicBezTo>
                  <a:pt x="2317" y="56"/>
                  <a:pt x="2314" y="56"/>
                  <a:pt x="2313" y="57"/>
                </a:cubicBezTo>
                <a:cubicBezTo>
                  <a:pt x="2313" y="58"/>
                  <a:pt x="2309" y="58"/>
                  <a:pt x="2309" y="59"/>
                </a:cubicBezTo>
                <a:cubicBezTo>
                  <a:pt x="2309" y="59"/>
                  <a:pt x="2313" y="61"/>
                  <a:pt x="2313" y="61"/>
                </a:cubicBezTo>
                <a:cubicBezTo>
                  <a:pt x="2312" y="62"/>
                  <a:pt x="2310" y="63"/>
                  <a:pt x="2309" y="63"/>
                </a:cubicBezTo>
                <a:cubicBezTo>
                  <a:pt x="2308" y="63"/>
                  <a:pt x="2306" y="61"/>
                  <a:pt x="2305" y="61"/>
                </a:cubicBezTo>
                <a:cubicBezTo>
                  <a:pt x="2304" y="61"/>
                  <a:pt x="2302" y="63"/>
                  <a:pt x="2301" y="63"/>
                </a:cubicBezTo>
                <a:cubicBezTo>
                  <a:pt x="2300" y="63"/>
                  <a:pt x="2299" y="61"/>
                  <a:pt x="2297" y="61"/>
                </a:cubicBezTo>
                <a:cubicBezTo>
                  <a:pt x="2296" y="61"/>
                  <a:pt x="2294" y="63"/>
                  <a:pt x="2293" y="63"/>
                </a:cubicBezTo>
                <a:cubicBezTo>
                  <a:pt x="2292" y="63"/>
                  <a:pt x="2291" y="61"/>
                  <a:pt x="2289" y="61"/>
                </a:cubicBezTo>
                <a:cubicBezTo>
                  <a:pt x="2288" y="61"/>
                  <a:pt x="2287" y="59"/>
                  <a:pt x="2286" y="59"/>
                </a:cubicBezTo>
                <a:cubicBezTo>
                  <a:pt x="2285" y="58"/>
                  <a:pt x="2282" y="60"/>
                  <a:pt x="2282" y="61"/>
                </a:cubicBezTo>
                <a:cubicBezTo>
                  <a:pt x="2281" y="61"/>
                  <a:pt x="2278" y="63"/>
                  <a:pt x="2277" y="63"/>
                </a:cubicBezTo>
                <a:cubicBezTo>
                  <a:pt x="2277" y="63"/>
                  <a:pt x="2274" y="61"/>
                  <a:pt x="2274" y="60"/>
                </a:cubicBezTo>
                <a:cubicBezTo>
                  <a:pt x="2274" y="60"/>
                  <a:pt x="2277" y="59"/>
                  <a:pt x="2278" y="58"/>
                </a:cubicBezTo>
                <a:cubicBezTo>
                  <a:pt x="2278" y="58"/>
                  <a:pt x="2282" y="56"/>
                  <a:pt x="2282" y="56"/>
                </a:cubicBezTo>
                <a:cubicBezTo>
                  <a:pt x="2282" y="56"/>
                  <a:pt x="2279" y="54"/>
                  <a:pt x="2278" y="54"/>
                </a:cubicBezTo>
                <a:cubicBezTo>
                  <a:pt x="2277" y="54"/>
                  <a:pt x="2275" y="56"/>
                  <a:pt x="2274" y="56"/>
                </a:cubicBezTo>
                <a:cubicBezTo>
                  <a:pt x="2273" y="56"/>
                  <a:pt x="2272" y="54"/>
                  <a:pt x="2270" y="54"/>
                </a:cubicBezTo>
                <a:cubicBezTo>
                  <a:pt x="2270" y="54"/>
                  <a:pt x="2266" y="56"/>
                  <a:pt x="2266" y="56"/>
                </a:cubicBezTo>
                <a:cubicBezTo>
                  <a:pt x="2266" y="55"/>
                  <a:pt x="2262" y="54"/>
                  <a:pt x="2263" y="54"/>
                </a:cubicBezTo>
                <a:cubicBezTo>
                  <a:pt x="2263" y="53"/>
                  <a:pt x="2266" y="51"/>
                  <a:pt x="2267" y="51"/>
                </a:cubicBezTo>
                <a:cubicBezTo>
                  <a:pt x="2268" y="52"/>
                  <a:pt x="2269" y="53"/>
                  <a:pt x="2270" y="54"/>
                </a:cubicBezTo>
                <a:cubicBezTo>
                  <a:pt x="2271" y="53"/>
                  <a:pt x="2274" y="52"/>
                  <a:pt x="2274" y="52"/>
                </a:cubicBezTo>
                <a:cubicBezTo>
                  <a:pt x="2275" y="51"/>
                  <a:pt x="2270" y="50"/>
                  <a:pt x="2271" y="49"/>
                </a:cubicBezTo>
                <a:cubicBezTo>
                  <a:pt x="2271" y="49"/>
                  <a:pt x="2274" y="48"/>
                  <a:pt x="2275" y="47"/>
                </a:cubicBezTo>
                <a:cubicBezTo>
                  <a:pt x="2276" y="47"/>
                  <a:pt x="2278" y="46"/>
                  <a:pt x="2279" y="45"/>
                </a:cubicBezTo>
                <a:cubicBezTo>
                  <a:pt x="2279" y="45"/>
                  <a:pt x="2282" y="47"/>
                  <a:pt x="2283" y="48"/>
                </a:cubicBezTo>
                <a:cubicBezTo>
                  <a:pt x="2283" y="48"/>
                  <a:pt x="2286" y="50"/>
                  <a:pt x="2286" y="50"/>
                </a:cubicBezTo>
                <a:cubicBezTo>
                  <a:pt x="2287" y="50"/>
                  <a:pt x="2290" y="48"/>
                  <a:pt x="2291" y="48"/>
                </a:cubicBezTo>
                <a:cubicBezTo>
                  <a:pt x="2291" y="47"/>
                  <a:pt x="2287" y="46"/>
                  <a:pt x="2287" y="45"/>
                </a:cubicBezTo>
                <a:cubicBezTo>
                  <a:pt x="2287" y="45"/>
                  <a:pt x="2290" y="44"/>
                  <a:pt x="2291" y="43"/>
                </a:cubicBezTo>
                <a:cubicBezTo>
                  <a:pt x="2292" y="43"/>
                  <a:pt x="2294" y="42"/>
                  <a:pt x="2295" y="41"/>
                </a:cubicBezTo>
                <a:cubicBezTo>
                  <a:pt x="2296" y="41"/>
                  <a:pt x="2298" y="40"/>
                  <a:pt x="2299" y="39"/>
                </a:cubicBezTo>
                <a:cubicBezTo>
                  <a:pt x="2299" y="39"/>
                  <a:pt x="2295" y="38"/>
                  <a:pt x="2295" y="37"/>
                </a:cubicBezTo>
                <a:cubicBezTo>
                  <a:pt x="2295" y="36"/>
                  <a:pt x="2300" y="36"/>
                  <a:pt x="2300" y="35"/>
                </a:cubicBezTo>
                <a:cubicBezTo>
                  <a:pt x="2299" y="34"/>
                  <a:pt x="2296" y="33"/>
                  <a:pt x="2296" y="33"/>
                </a:cubicBezTo>
                <a:cubicBezTo>
                  <a:pt x="2295" y="33"/>
                  <a:pt x="2292" y="34"/>
                  <a:pt x="2292" y="35"/>
                </a:cubicBezTo>
                <a:cubicBezTo>
                  <a:pt x="2292" y="35"/>
                  <a:pt x="2296" y="37"/>
                  <a:pt x="2295" y="37"/>
                </a:cubicBezTo>
                <a:cubicBezTo>
                  <a:pt x="2295" y="38"/>
                  <a:pt x="2292" y="39"/>
                  <a:pt x="2291" y="39"/>
                </a:cubicBezTo>
                <a:cubicBezTo>
                  <a:pt x="2291" y="39"/>
                  <a:pt x="2288" y="41"/>
                  <a:pt x="2287" y="41"/>
                </a:cubicBezTo>
                <a:cubicBezTo>
                  <a:pt x="2286" y="41"/>
                  <a:pt x="2284" y="39"/>
                  <a:pt x="2283" y="39"/>
                </a:cubicBezTo>
                <a:cubicBezTo>
                  <a:pt x="2283" y="39"/>
                  <a:pt x="2282" y="38"/>
                  <a:pt x="2282" y="38"/>
                </a:cubicBezTo>
                <a:cubicBezTo>
                  <a:pt x="2281" y="37"/>
                  <a:pt x="2280" y="37"/>
                  <a:pt x="2280" y="37"/>
                </a:cubicBezTo>
                <a:cubicBezTo>
                  <a:pt x="2278" y="37"/>
                  <a:pt x="2277" y="38"/>
                  <a:pt x="2276" y="39"/>
                </a:cubicBezTo>
                <a:cubicBezTo>
                  <a:pt x="2275" y="39"/>
                  <a:pt x="2272" y="40"/>
                  <a:pt x="2271" y="41"/>
                </a:cubicBezTo>
                <a:cubicBezTo>
                  <a:pt x="2271" y="41"/>
                  <a:pt x="2275" y="43"/>
                  <a:pt x="2275" y="43"/>
                </a:cubicBezTo>
                <a:cubicBezTo>
                  <a:pt x="2275" y="43"/>
                  <a:pt x="2272" y="45"/>
                  <a:pt x="2271" y="45"/>
                </a:cubicBezTo>
                <a:cubicBezTo>
                  <a:pt x="2270" y="46"/>
                  <a:pt x="2268" y="46"/>
                  <a:pt x="2267" y="47"/>
                </a:cubicBezTo>
                <a:cubicBezTo>
                  <a:pt x="2263" y="49"/>
                  <a:pt x="2263" y="49"/>
                  <a:pt x="2263" y="49"/>
                </a:cubicBezTo>
                <a:cubicBezTo>
                  <a:pt x="2262" y="50"/>
                  <a:pt x="2260" y="51"/>
                  <a:pt x="2259" y="51"/>
                </a:cubicBezTo>
                <a:cubicBezTo>
                  <a:pt x="2258" y="51"/>
                  <a:pt x="2256" y="49"/>
                  <a:pt x="2255" y="49"/>
                </a:cubicBezTo>
                <a:cubicBezTo>
                  <a:pt x="2255" y="49"/>
                  <a:pt x="2251" y="51"/>
                  <a:pt x="2251" y="51"/>
                </a:cubicBezTo>
                <a:cubicBezTo>
                  <a:pt x="2250" y="52"/>
                  <a:pt x="2247" y="53"/>
                  <a:pt x="2247" y="53"/>
                </a:cubicBezTo>
                <a:cubicBezTo>
                  <a:pt x="2247" y="53"/>
                  <a:pt x="2250" y="55"/>
                  <a:pt x="2251" y="55"/>
                </a:cubicBezTo>
                <a:cubicBezTo>
                  <a:pt x="2251" y="55"/>
                  <a:pt x="2252" y="55"/>
                  <a:pt x="2253" y="54"/>
                </a:cubicBezTo>
                <a:cubicBezTo>
                  <a:pt x="2254" y="54"/>
                  <a:pt x="2255" y="53"/>
                  <a:pt x="2255" y="53"/>
                </a:cubicBezTo>
                <a:cubicBezTo>
                  <a:pt x="2255" y="54"/>
                  <a:pt x="2258" y="55"/>
                  <a:pt x="2258" y="56"/>
                </a:cubicBezTo>
                <a:cubicBezTo>
                  <a:pt x="2258" y="56"/>
                  <a:pt x="2254" y="57"/>
                  <a:pt x="2254" y="58"/>
                </a:cubicBezTo>
                <a:cubicBezTo>
                  <a:pt x="2255" y="59"/>
                  <a:pt x="2258" y="59"/>
                  <a:pt x="2258" y="60"/>
                </a:cubicBezTo>
                <a:cubicBezTo>
                  <a:pt x="2258" y="60"/>
                  <a:pt x="2257" y="61"/>
                  <a:pt x="2256" y="61"/>
                </a:cubicBezTo>
                <a:cubicBezTo>
                  <a:pt x="2255" y="62"/>
                  <a:pt x="2254" y="62"/>
                  <a:pt x="2254" y="62"/>
                </a:cubicBezTo>
                <a:cubicBezTo>
                  <a:pt x="2253" y="62"/>
                  <a:pt x="2252" y="60"/>
                  <a:pt x="2250" y="60"/>
                </a:cubicBezTo>
                <a:cubicBezTo>
                  <a:pt x="2242" y="64"/>
                  <a:pt x="2242" y="64"/>
                  <a:pt x="2242" y="64"/>
                </a:cubicBezTo>
                <a:cubicBezTo>
                  <a:pt x="2238" y="62"/>
                  <a:pt x="2238" y="62"/>
                  <a:pt x="2238" y="62"/>
                </a:cubicBezTo>
                <a:cubicBezTo>
                  <a:pt x="2237" y="61"/>
                  <a:pt x="2235" y="60"/>
                  <a:pt x="2235" y="59"/>
                </a:cubicBezTo>
                <a:cubicBezTo>
                  <a:pt x="2234" y="59"/>
                  <a:pt x="2239" y="58"/>
                  <a:pt x="2239" y="57"/>
                </a:cubicBezTo>
                <a:cubicBezTo>
                  <a:pt x="2239" y="57"/>
                  <a:pt x="2235" y="56"/>
                  <a:pt x="2235" y="55"/>
                </a:cubicBezTo>
                <a:cubicBezTo>
                  <a:pt x="2235" y="55"/>
                  <a:pt x="2238" y="53"/>
                  <a:pt x="2239" y="53"/>
                </a:cubicBezTo>
                <a:cubicBezTo>
                  <a:pt x="2239" y="53"/>
                  <a:pt x="2243" y="51"/>
                  <a:pt x="2243" y="51"/>
                </a:cubicBezTo>
                <a:cubicBezTo>
                  <a:pt x="2243" y="50"/>
                  <a:pt x="2239" y="49"/>
                  <a:pt x="2239" y="49"/>
                </a:cubicBezTo>
                <a:cubicBezTo>
                  <a:pt x="2240" y="48"/>
                  <a:pt x="2236" y="47"/>
                  <a:pt x="2236" y="46"/>
                </a:cubicBezTo>
                <a:cubicBezTo>
                  <a:pt x="2232" y="48"/>
                  <a:pt x="2232" y="48"/>
                  <a:pt x="2232" y="48"/>
                </a:cubicBezTo>
                <a:cubicBezTo>
                  <a:pt x="2230" y="49"/>
                  <a:pt x="2228" y="50"/>
                  <a:pt x="2227" y="50"/>
                </a:cubicBezTo>
                <a:cubicBezTo>
                  <a:pt x="2227" y="51"/>
                  <a:pt x="2223" y="52"/>
                  <a:pt x="2223" y="53"/>
                </a:cubicBezTo>
                <a:cubicBezTo>
                  <a:pt x="2223" y="53"/>
                  <a:pt x="2227" y="55"/>
                  <a:pt x="2227" y="55"/>
                </a:cubicBezTo>
                <a:cubicBezTo>
                  <a:pt x="2227" y="55"/>
                  <a:pt x="2228" y="54"/>
                  <a:pt x="2229" y="54"/>
                </a:cubicBezTo>
                <a:cubicBezTo>
                  <a:pt x="2230" y="53"/>
                  <a:pt x="2231" y="53"/>
                  <a:pt x="2231" y="53"/>
                </a:cubicBezTo>
                <a:cubicBezTo>
                  <a:pt x="2232" y="53"/>
                  <a:pt x="2235" y="55"/>
                  <a:pt x="2235" y="55"/>
                </a:cubicBezTo>
                <a:cubicBezTo>
                  <a:pt x="2235" y="56"/>
                  <a:pt x="2231" y="56"/>
                  <a:pt x="2231" y="57"/>
                </a:cubicBezTo>
                <a:cubicBezTo>
                  <a:pt x="2231" y="58"/>
                  <a:pt x="2234" y="59"/>
                  <a:pt x="2235" y="59"/>
                </a:cubicBezTo>
                <a:cubicBezTo>
                  <a:pt x="2230" y="61"/>
                  <a:pt x="2230" y="61"/>
                  <a:pt x="2230" y="61"/>
                </a:cubicBezTo>
                <a:cubicBezTo>
                  <a:pt x="2229" y="62"/>
                  <a:pt x="2228" y="63"/>
                  <a:pt x="2226" y="63"/>
                </a:cubicBezTo>
                <a:cubicBezTo>
                  <a:pt x="2226" y="64"/>
                  <a:pt x="2223" y="61"/>
                  <a:pt x="2223" y="61"/>
                </a:cubicBezTo>
                <a:cubicBezTo>
                  <a:pt x="2221" y="61"/>
                  <a:pt x="2220" y="63"/>
                  <a:pt x="2218" y="63"/>
                </a:cubicBezTo>
                <a:cubicBezTo>
                  <a:pt x="2211" y="59"/>
                  <a:pt x="2211" y="59"/>
                  <a:pt x="2211" y="59"/>
                </a:cubicBezTo>
                <a:cubicBezTo>
                  <a:pt x="2212" y="58"/>
                  <a:pt x="2214" y="57"/>
                  <a:pt x="2215" y="57"/>
                </a:cubicBezTo>
                <a:cubicBezTo>
                  <a:pt x="2216" y="56"/>
                  <a:pt x="2219" y="55"/>
                  <a:pt x="2219" y="55"/>
                </a:cubicBezTo>
                <a:cubicBezTo>
                  <a:pt x="2219" y="54"/>
                  <a:pt x="2215" y="53"/>
                  <a:pt x="2215" y="52"/>
                </a:cubicBezTo>
                <a:cubicBezTo>
                  <a:pt x="2216" y="52"/>
                  <a:pt x="2218" y="51"/>
                  <a:pt x="2220" y="50"/>
                </a:cubicBezTo>
                <a:cubicBezTo>
                  <a:pt x="2220" y="50"/>
                  <a:pt x="2224" y="49"/>
                  <a:pt x="2224" y="48"/>
                </a:cubicBezTo>
                <a:cubicBezTo>
                  <a:pt x="2224" y="47"/>
                  <a:pt x="2220" y="47"/>
                  <a:pt x="2220" y="46"/>
                </a:cubicBezTo>
                <a:cubicBezTo>
                  <a:pt x="2219" y="47"/>
                  <a:pt x="2217" y="47"/>
                  <a:pt x="2216" y="48"/>
                </a:cubicBezTo>
                <a:cubicBezTo>
                  <a:pt x="2215" y="49"/>
                  <a:pt x="2213" y="49"/>
                  <a:pt x="2212" y="50"/>
                </a:cubicBezTo>
                <a:cubicBezTo>
                  <a:pt x="2211" y="50"/>
                  <a:pt x="2208" y="52"/>
                  <a:pt x="2208" y="52"/>
                </a:cubicBezTo>
                <a:cubicBezTo>
                  <a:pt x="2208" y="53"/>
                  <a:pt x="2212" y="54"/>
                  <a:pt x="2211" y="54"/>
                </a:cubicBezTo>
                <a:cubicBezTo>
                  <a:pt x="2211" y="55"/>
                  <a:pt x="2207" y="56"/>
                  <a:pt x="2207" y="56"/>
                </a:cubicBezTo>
                <a:cubicBezTo>
                  <a:pt x="2207" y="57"/>
                  <a:pt x="2211" y="58"/>
                  <a:pt x="2211" y="59"/>
                </a:cubicBezTo>
                <a:cubicBezTo>
                  <a:pt x="2210" y="59"/>
                  <a:pt x="2208" y="60"/>
                  <a:pt x="2207" y="61"/>
                </a:cubicBezTo>
                <a:cubicBezTo>
                  <a:pt x="2206" y="61"/>
                  <a:pt x="2204" y="62"/>
                  <a:pt x="2203" y="63"/>
                </a:cubicBezTo>
                <a:cubicBezTo>
                  <a:pt x="2202" y="63"/>
                  <a:pt x="2200" y="61"/>
                  <a:pt x="2199" y="61"/>
                </a:cubicBezTo>
                <a:cubicBezTo>
                  <a:pt x="2198" y="61"/>
                  <a:pt x="2196" y="63"/>
                  <a:pt x="2195" y="63"/>
                </a:cubicBezTo>
                <a:cubicBezTo>
                  <a:pt x="2194" y="62"/>
                  <a:pt x="2192" y="61"/>
                  <a:pt x="2191" y="60"/>
                </a:cubicBezTo>
                <a:cubicBezTo>
                  <a:pt x="2191" y="60"/>
                  <a:pt x="2188" y="58"/>
                  <a:pt x="2187" y="58"/>
                </a:cubicBezTo>
                <a:cubicBezTo>
                  <a:pt x="2187" y="58"/>
                  <a:pt x="2184" y="60"/>
                  <a:pt x="2183" y="60"/>
                </a:cubicBezTo>
                <a:cubicBezTo>
                  <a:pt x="2182" y="61"/>
                  <a:pt x="2181" y="62"/>
                  <a:pt x="2179" y="62"/>
                </a:cubicBezTo>
                <a:cubicBezTo>
                  <a:pt x="2179" y="62"/>
                  <a:pt x="2176" y="60"/>
                  <a:pt x="2175" y="60"/>
                </a:cubicBezTo>
                <a:cubicBezTo>
                  <a:pt x="2174" y="60"/>
                  <a:pt x="2173" y="62"/>
                  <a:pt x="2171" y="62"/>
                </a:cubicBezTo>
                <a:cubicBezTo>
                  <a:pt x="2170" y="62"/>
                  <a:pt x="2169" y="60"/>
                  <a:pt x="2168" y="60"/>
                </a:cubicBezTo>
                <a:cubicBezTo>
                  <a:pt x="2167" y="60"/>
                  <a:pt x="2164" y="62"/>
                  <a:pt x="2164" y="62"/>
                </a:cubicBezTo>
                <a:cubicBezTo>
                  <a:pt x="2162" y="62"/>
                  <a:pt x="2161" y="60"/>
                  <a:pt x="2160" y="60"/>
                </a:cubicBezTo>
                <a:cubicBezTo>
                  <a:pt x="2159" y="59"/>
                  <a:pt x="2157" y="57"/>
                  <a:pt x="2156" y="57"/>
                </a:cubicBezTo>
                <a:cubicBezTo>
                  <a:pt x="2155" y="57"/>
                  <a:pt x="2153" y="59"/>
                  <a:pt x="2152" y="59"/>
                </a:cubicBezTo>
                <a:cubicBezTo>
                  <a:pt x="2151" y="60"/>
                  <a:pt x="2149" y="61"/>
                  <a:pt x="2148" y="61"/>
                </a:cubicBezTo>
                <a:cubicBezTo>
                  <a:pt x="2147" y="61"/>
                  <a:pt x="2145" y="59"/>
                  <a:pt x="2144" y="59"/>
                </a:cubicBezTo>
                <a:cubicBezTo>
                  <a:pt x="2143" y="59"/>
                  <a:pt x="2141" y="61"/>
                  <a:pt x="2140" y="61"/>
                </a:cubicBezTo>
                <a:cubicBezTo>
                  <a:pt x="2139" y="61"/>
                  <a:pt x="2138" y="59"/>
                  <a:pt x="2136" y="59"/>
                </a:cubicBezTo>
                <a:cubicBezTo>
                  <a:pt x="2135" y="59"/>
                  <a:pt x="2133" y="61"/>
                  <a:pt x="2132" y="61"/>
                </a:cubicBezTo>
                <a:cubicBezTo>
                  <a:pt x="2131" y="61"/>
                  <a:pt x="2130" y="59"/>
                  <a:pt x="2128" y="59"/>
                </a:cubicBezTo>
                <a:cubicBezTo>
                  <a:pt x="2127" y="59"/>
                  <a:pt x="2126" y="61"/>
                  <a:pt x="2124" y="61"/>
                </a:cubicBezTo>
                <a:cubicBezTo>
                  <a:pt x="2123" y="61"/>
                  <a:pt x="2122" y="58"/>
                  <a:pt x="2121" y="59"/>
                </a:cubicBezTo>
                <a:cubicBezTo>
                  <a:pt x="2119" y="59"/>
                  <a:pt x="2118" y="61"/>
                  <a:pt x="2116" y="61"/>
                </a:cubicBezTo>
                <a:cubicBezTo>
                  <a:pt x="2115" y="61"/>
                  <a:pt x="2114" y="58"/>
                  <a:pt x="2113" y="58"/>
                </a:cubicBezTo>
                <a:cubicBezTo>
                  <a:pt x="2112" y="58"/>
                  <a:pt x="2110" y="61"/>
                  <a:pt x="2109" y="60"/>
                </a:cubicBezTo>
                <a:cubicBezTo>
                  <a:pt x="2108" y="60"/>
                  <a:pt x="2105" y="58"/>
                  <a:pt x="2105" y="58"/>
                </a:cubicBezTo>
                <a:cubicBezTo>
                  <a:pt x="2105" y="57"/>
                  <a:pt x="2109" y="57"/>
                  <a:pt x="2109" y="56"/>
                </a:cubicBezTo>
                <a:cubicBezTo>
                  <a:pt x="2109" y="56"/>
                  <a:pt x="2106" y="54"/>
                  <a:pt x="2105" y="54"/>
                </a:cubicBezTo>
                <a:cubicBezTo>
                  <a:pt x="2105" y="54"/>
                  <a:pt x="2101" y="56"/>
                  <a:pt x="2101" y="56"/>
                </a:cubicBezTo>
                <a:cubicBezTo>
                  <a:pt x="2101" y="56"/>
                  <a:pt x="2105" y="58"/>
                  <a:pt x="2105" y="58"/>
                </a:cubicBezTo>
                <a:cubicBezTo>
                  <a:pt x="2105" y="58"/>
                  <a:pt x="2101" y="60"/>
                  <a:pt x="2101" y="60"/>
                </a:cubicBezTo>
                <a:cubicBezTo>
                  <a:pt x="2100" y="60"/>
                  <a:pt x="2098" y="58"/>
                  <a:pt x="2097" y="58"/>
                </a:cubicBezTo>
                <a:cubicBezTo>
                  <a:pt x="2096" y="58"/>
                  <a:pt x="2094" y="59"/>
                  <a:pt x="2093" y="60"/>
                </a:cubicBezTo>
                <a:cubicBezTo>
                  <a:pt x="2092" y="60"/>
                  <a:pt x="2090" y="62"/>
                  <a:pt x="2089" y="62"/>
                </a:cubicBezTo>
                <a:cubicBezTo>
                  <a:pt x="2088" y="62"/>
                  <a:pt x="2085" y="60"/>
                  <a:pt x="2085" y="60"/>
                </a:cubicBezTo>
                <a:cubicBezTo>
                  <a:pt x="2085" y="59"/>
                  <a:pt x="2082" y="57"/>
                  <a:pt x="2081" y="57"/>
                </a:cubicBezTo>
                <a:cubicBezTo>
                  <a:pt x="2081" y="57"/>
                  <a:pt x="2078" y="59"/>
                  <a:pt x="2077" y="60"/>
                </a:cubicBezTo>
                <a:cubicBezTo>
                  <a:pt x="2077" y="60"/>
                  <a:pt x="2074" y="62"/>
                  <a:pt x="2073" y="62"/>
                </a:cubicBezTo>
                <a:cubicBezTo>
                  <a:pt x="2072" y="62"/>
                  <a:pt x="2070" y="60"/>
                  <a:pt x="2069" y="59"/>
                </a:cubicBezTo>
                <a:cubicBezTo>
                  <a:pt x="2069" y="59"/>
                  <a:pt x="2066" y="57"/>
                  <a:pt x="2066" y="57"/>
                </a:cubicBezTo>
                <a:cubicBezTo>
                  <a:pt x="2065" y="57"/>
                  <a:pt x="2062" y="59"/>
                  <a:pt x="2062" y="59"/>
                </a:cubicBezTo>
                <a:cubicBezTo>
                  <a:pt x="2061" y="59"/>
                  <a:pt x="2058" y="61"/>
                  <a:pt x="2057" y="61"/>
                </a:cubicBezTo>
                <a:cubicBezTo>
                  <a:pt x="2056" y="61"/>
                  <a:pt x="2055" y="59"/>
                  <a:pt x="2054" y="59"/>
                </a:cubicBezTo>
                <a:cubicBezTo>
                  <a:pt x="2053" y="59"/>
                  <a:pt x="2051" y="61"/>
                  <a:pt x="2050" y="61"/>
                </a:cubicBezTo>
                <a:cubicBezTo>
                  <a:pt x="2048" y="61"/>
                  <a:pt x="2047" y="59"/>
                  <a:pt x="2046" y="59"/>
                </a:cubicBezTo>
                <a:cubicBezTo>
                  <a:pt x="2045" y="59"/>
                  <a:pt x="2043" y="61"/>
                  <a:pt x="2042" y="61"/>
                </a:cubicBezTo>
                <a:cubicBezTo>
                  <a:pt x="2040" y="61"/>
                  <a:pt x="2039" y="59"/>
                  <a:pt x="2038" y="59"/>
                </a:cubicBezTo>
                <a:cubicBezTo>
                  <a:pt x="2037" y="58"/>
                  <a:pt x="2035" y="61"/>
                  <a:pt x="2034" y="61"/>
                </a:cubicBezTo>
                <a:cubicBezTo>
                  <a:pt x="2033" y="61"/>
                  <a:pt x="2031" y="58"/>
                  <a:pt x="2030" y="58"/>
                </a:cubicBezTo>
                <a:cubicBezTo>
                  <a:pt x="2029" y="58"/>
                  <a:pt x="2028" y="60"/>
                  <a:pt x="2026" y="60"/>
                </a:cubicBezTo>
                <a:cubicBezTo>
                  <a:pt x="2025" y="60"/>
                  <a:pt x="2024" y="58"/>
                  <a:pt x="2022" y="58"/>
                </a:cubicBezTo>
                <a:cubicBezTo>
                  <a:pt x="2021" y="58"/>
                  <a:pt x="2020" y="60"/>
                  <a:pt x="2018" y="60"/>
                </a:cubicBezTo>
                <a:cubicBezTo>
                  <a:pt x="2017" y="60"/>
                  <a:pt x="2016" y="58"/>
                  <a:pt x="2015" y="58"/>
                </a:cubicBezTo>
                <a:cubicBezTo>
                  <a:pt x="2013" y="58"/>
                  <a:pt x="2011" y="60"/>
                  <a:pt x="2010" y="60"/>
                </a:cubicBezTo>
                <a:cubicBezTo>
                  <a:pt x="2009" y="60"/>
                  <a:pt x="2008" y="58"/>
                  <a:pt x="2007" y="58"/>
                </a:cubicBezTo>
                <a:cubicBezTo>
                  <a:pt x="2005" y="58"/>
                  <a:pt x="2004" y="60"/>
                  <a:pt x="2003" y="60"/>
                </a:cubicBezTo>
                <a:cubicBezTo>
                  <a:pt x="2001" y="60"/>
                  <a:pt x="2000" y="58"/>
                  <a:pt x="1999" y="57"/>
                </a:cubicBezTo>
                <a:cubicBezTo>
                  <a:pt x="1998" y="57"/>
                  <a:pt x="1996" y="60"/>
                  <a:pt x="1995" y="60"/>
                </a:cubicBezTo>
                <a:cubicBezTo>
                  <a:pt x="1993" y="59"/>
                  <a:pt x="1992" y="57"/>
                  <a:pt x="1991" y="57"/>
                </a:cubicBezTo>
                <a:cubicBezTo>
                  <a:pt x="1990" y="57"/>
                  <a:pt x="1988" y="59"/>
                  <a:pt x="1987" y="59"/>
                </a:cubicBezTo>
                <a:cubicBezTo>
                  <a:pt x="1986" y="59"/>
                  <a:pt x="1984" y="57"/>
                  <a:pt x="1983" y="57"/>
                </a:cubicBezTo>
                <a:cubicBezTo>
                  <a:pt x="1982" y="57"/>
                  <a:pt x="1981" y="55"/>
                  <a:pt x="1979" y="55"/>
                </a:cubicBezTo>
                <a:cubicBezTo>
                  <a:pt x="1979" y="55"/>
                  <a:pt x="1976" y="53"/>
                  <a:pt x="1976" y="52"/>
                </a:cubicBezTo>
                <a:cubicBezTo>
                  <a:pt x="1976" y="52"/>
                  <a:pt x="1980" y="51"/>
                  <a:pt x="1980" y="50"/>
                </a:cubicBezTo>
                <a:cubicBezTo>
                  <a:pt x="1980" y="50"/>
                  <a:pt x="1976" y="49"/>
                  <a:pt x="1976" y="48"/>
                </a:cubicBezTo>
                <a:cubicBezTo>
                  <a:pt x="1976" y="48"/>
                  <a:pt x="1980" y="47"/>
                  <a:pt x="1980" y="46"/>
                </a:cubicBezTo>
                <a:cubicBezTo>
                  <a:pt x="1980" y="45"/>
                  <a:pt x="1977" y="45"/>
                  <a:pt x="1976" y="44"/>
                </a:cubicBezTo>
                <a:cubicBezTo>
                  <a:pt x="1976" y="45"/>
                  <a:pt x="1972" y="45"/>
                  <a:pt x="1972" y="46"/>
                </a:cubicBezTo>
                <a:cubicBezTo>
                  <a:pt x="1972" y="47"/>
                  <a:pt x="1976" y="47"/>
                  <a:pt x="1976" y="48"/>
                </a:cubicBezTo>
                <a:cubicBezTo>
                  <a:pt x="1976" y="49"/>
                  <a:pt x="1972" y="50"/>
                  <a:pt x="1972" y="50"/>
                </a:cubicBezTo>
                <a:cubicBezTo>
                  <a:pt x="1972" y="51"/>
                  <a:pt x="1976" y="52"/>
                  <a:pt x="1976" y="52"/>
                </a:cubicBezTo>
                <a:cubicBezTo>
                  <a:pt x="1975" y="53"/>
                  <a:pt x="1972" y="55"/>
                  <a:pt x="1972" y="55"/>
                </a:cubicBezTo>
                <a:cubicBezTo>
                  <a:pt x="1971" y="55"/>
                  <a:pt x="1968" y="52"/>
                  <a:pt x="1968" y="52"/>
                </a:cubicBezTo>
                <a:cubicBezTo>
                  <a:pt x="1967" y="52"/>
                  <a:pt x="1964" y="54"/>
                  <a:pt x="1964" y="54"/>
                </a:cubicBezTo>
                <a:cubicBezTo>
                  <a:pt x="1964" y="55"/>
                  <a:pt x="1967" y="57"/>
                  <a:pt x="1967" y="57"/>
                </a:cubicBezTo>
                <a:cubicBezTo>
                  <a:pt x="1967" y="57"/>
                  <a:pt x="1964" y="59"/>
                  <a:pt x="1963" y="59"/>
                </a:cubicBezTo>
                <a:cubicBezTo>
                  <a:pt x="1962" y="59"/>
                  <a:pt x="1961" y="56"/>
                  <a:pt x="1960" y="56"/>
                </a:cubicBezTo>
                <a:cubicBezTo>
                  <a:pt x="1959" y="56"/>
                  <a:pt x="1956" y="59"/>
                  <a:pt x="1956" y="58"/>
                </a:cubicBezTo>
                <a:cubicBezTo>
                  <a:pt x="1954" y="58"/>
                  <a:pt x="1953" y="57"/>
                  <a:pt x="1952" y="56"/>
                </a:cubicBezTo>
                <a:cubicBezTo>
                  <a:pt x="1951" y="56"/>
                  <a:pt x="1949" y="54"/>
                  <a:pt x="1948" y="54"/>
                </a:cubicBezTo>
                <a:cubicBezTo>
                  <a:pt x="1947" y="54"/>
                  <a:pt x="1945" y="56"/>
                  <a:pt x="1944" y="56"/>
                </a:cubicBezTo>
                <a:cubicBezTo>
                  <a:pt x="1943" y="56"/>
                  <a:pt x="1941" y="58"/>
                  <a:pt x="1940" y="58"/>
                </a:cubicBezTo>
                <a:cubicBezTo>
                  <a:pt x="1939" y="58"/>
                  <a:pt x="1937" y="56"/>
                  <a:pt x="1936" y="56"/>
                </a:cubicBezTo>
                <a:cubicBezTo>
                  <a:pt x="1935" y="56"/>
                  <a:pt x="1933" y="58"/>
                  <a:pt x="1932" y="58"/>
                </a:cubicBezTo>
                <a:cubicBezTo>
                  <a:pt x="1931" y="58"/>
                  <a:pt x="1930" y="56"/>
                  <a:pt x="1928" y="56"/>
                </a:cubicBezTo>
                <a:cubicBezTo>
                  <a:pt x="1927" y="56"/>
                  <a:pt x="1925" y="58"/>
                  <a:pt x="1924" y="58"/>
                </a:cubicBezTo>
                <a:cubicBezTo>
                  <a:pt x="1923" y="58"/>
                  <a:pt x="1922" y="55"/>
                  <a:pt x="1920" y="55"/>
                </a:cubicBezTo>
                <a:cubicBezTo>
                  <a:pt x="1919" y="55"/>
                  <a:pt x="1918" y="57"/>
                  <a:pt x="1916" y="57"/>
                </a:cubicBezTo>
                <a:cubicBezTo>
                  <a:pt x="1915" y="57"/>
                  <a:pt x="1914" y="55"/>
                  <a:pt x="1913" y="55"/>
                </a:cubicBezTo>
                <a:cubicBezTo>
                  <a:pt x="1911" y="55"/>
                  <a:pt x="1910" y="57"/>
                  <a:pt x="1908" y="57"/>
                </a:cubicBezTo>
                <a:cubicBezTo>
                  <a:pt x="1907" y="57"/>
                  <a:pt x="1906" y="55"/>
                  <a:pt x="1905" y="55"/>
                </a:cubicBezTo>
                <a:cubicBezTo>
                  <a:pt x="1904" y="55"/>
                  <a:pt x="1902" y="57"/>
                  <a:pt x="1901" y="57"/>
                </a:cubicBezTo>
                <a:cubicBezTo>
                  <a:pt x="1900" y="57"/>
                  <a:pt x="1897" y="55"/>
                  <a:pt x="1897" y="55"/>
                </a:cubicBezTo>
                <a:cubicBezTo>
                  <a:pt x="1897" y="54"/>
                  <a:pt x="1901" y="53"/>
                  <a:pt x="1901" y="53"/>
                </a:cubicBezTo>
                <a:cubicBezTo>
                  <a:pt x="1901" y="53"/>
                  <a:pt x="1898" y="50"/>
                  <a:pt x="1897" y="50"/>
                </a:cubicBezTo>
                <a:cubicBezTo>
                  <a:pt x="1897" y="50"/>
                  <a:pt x="1893" y="52"/>
                  <a:pt x="1893" y="52"/>
                </a:cubicBezTo>
                <a:cubicBezTo>
                  <a:pt x="1893" y="53"/>
                  <a:pt x="1897" y="55"/>
                  <a:pt x="1897" y="55"/>
                </a:cubicBezTo>
                <a:cubicBezTo>
                  <a:pt x="1897" y="55"/>
                  <a:pt x="1893" y="57"/>
                  <a:pt x="1893" y="57"/>
                </a:cubicBezTo>
                <a:cubicBezTo>
                  <a:pt x="1892" y="57"/>
                  <a:pt x="1890" y="54"/>
                  <a:pt x="1889" y="55"/>
                </a:cubicBezTo>
                <a:cubicBezTo>
                  <a:pt x="1888" y="55"/>
                  <a:pt x="1886" y="56"/>
                  <a:pt x="1885" y="57"/>
                </a:cubicBezTo>
                <a:cubicBezTo>
                  <a:pt x="1884" y="57"/>
                  <a:pt x="1882" y="59"/>
                  <a:pt x="1881" y="59"/>
                </a:cubicBezTo>
                <a:cubicBezTo>
                  <a:pt x="1880" y="59"/>
                  <a:pt x="1877" y="57"/>
                  <a:pt x="1877" y="56"/>
                </a:cubicBezTo>
                <a:cubicBezTo>
                  <a:pt x="1876" y="56"/>
                  <a:pt x="1874" y="54"/>
                  <a:pt x="1873" y="54"/>
                </a:cubicBezTo>
                <a:cubicBezTo>
                  <a:pt x="1873" y="54"/>
                  <a:pt x="1870" y="56"/>
                  <a:pt x="1869" y="56"/>
                </a:cubicBezTo>
                <a:cubicBezTo>
                  <a:pt x="1868" y="57"/>
                  <a:pt x="1866" y="58"/>
                  <a:pt x="1865" y="58"/>
                </a:cubicBezTo>
                <a:cubicBezTo>
                  <a:pt x="1864" y="58"/>
                  <a:pt x="1862" y="56"/>
                  <a:pt x="1861" y="56"/>
                </a:cubicBezTo>
                <a:cubicBezTo>
                  <a:pt x="1860" y="56"/>
                  <a:pt x="1858" y="58"/>
                  <a:pt x="1857" y="58"/>
                </a:cubicBezTo>
                <a:cubicBezTo>
                  <a:pt x="1856" y="58"/>
                  <a:pt x="1854" y="56"/>
                  <a:pt x="1854" y="56"/>
                </a:cubicBezTo>
                <a:cubicBezTo>
                  <a:pt x="1853" y="56"/>
                  <a:pt x="1850" y="54"/>
                  <a:pt x="1850" y="54"/>
                </a:cubicBezTo>
                <a:cubicBezTo>
                  <a:pt x="1849" y="54"/>
                  <a:pt x="1846" y="56"/>
                  <a:pt x="1846" y="56"/>
                </a:cubicBezTo>
                <a:cubicBezTo>
                  <a:pt x="1844" y="55"/>
                  <a:pt x="1843" y="54"/>
                  <a:pt x="1842" y="53"/>
                </a:cubicBezTo>
                <a:cubicBezTo>
                  <a:pt x="1841" y="53"/>
                  <a:pt x="1839" y="51"/>
                  <a:pt x="1838" y="51"/>
                </a:cubicBezTo>
                <a:cubicBezTo>
                  <a:pt x="1838" y="51"/>
                  <a:pt x="1834" y="53"/>
                  <a:pt x="1834" y="53"/>
                </a:cubicBezTo>
                <a:cubicBezTo>
                  <a:pt x="1834" y="53"/>
                  <a:pt x="1838" y="55"/>
                  <a:pt x="1838" y="55"/>
                </a:cubicBezTo>
                <a:cubicBezTo>
                  <a:pt x="1837" y="56"/>
                  <a:pt x="1835" y="57"/>
                  <a:pt x="1834" y="57"/>
                </a:cubicBezTo>
                <a:cubicBezTo>
                  <a:pt x="1833" y="57"/>
                  <a:pt x="1831" y="55"/>
                  <a:pt x="1830" y="55"/>
                </a:cubicBezTo>
                <a:cubicBezTo>
                  <a:pt x="1829" y="55"/>
                  <a:pt x="1827" y="57"/>
                  <a:pt x="1826" y="57"/>
                </a:cubicBezTo>
                <a:cubicBezTo>
                  <a:pt x="1825" y="57"/>
                  <a:pt x="1823" y="56"/>
                  <a:pt x="1822" y="55"/>
                </a:cubicBezTo>
                <a:cubicBezTo>
                  <a:pt x="1822" y="55"/>
                  <a:pt x="1819" y="53"/>
                  <a:pt x="1818" y="53"/>
                </a:cubicBezTo>
                <a:cubicBezTo>
                  <a:pt x="1818" y="53"/>
                  <a:pt x="1815" y="54"/>
                  <a:pt x="1814" y="55"/>
                </a:cubicBezTo>
                <a:cubicBezTo>
                  <a:pt x="1814" y="55"/>
                  <a:pt x="1811" y="57"/>
                  <a:pt x="1810" y="57"/>
                </a:cubicBezTo>
                <a:cubicBezTo>
                  <a:pt x="1809" y="57"/>
                  <a:pt x="1807" y="54"/>
                  <a:pt x="1806" y="55"/>
                </a:cubicBezTo>
                <a:cubicBezTo>
                  <a:pt x="1805" y="55"/>
                  <a:pt x="1804" y="57"/>
                  <a:pt x="1802" y="57"/>
                </a:cubicBezTo>
                <a:cubicBezTo>
                  <a:pt x="1801" y="57"/>
                  <a:pt x="1800" y="54"/>
                  <a:pt x="1799" y="54"/>
                </a:cubicBezTo>
                <a:cubicBezTo>
                  <a:pt x="1798" y="54"/>
                  <a:pt x="1795" y="57"/>
                  <a:pt x="1795" y="56"/>
                </a:cubicBezTo>
                <a:cubicBezTo>
                  <a:pt x="1794" y="56"/>
                  <a:pt x="1791" y="54"/>
                  <a:pt x="1791" y="54"/>
                </a:cubicBezTo>
                <a:cubicBezTo>
                  <a:pt x="1791" y="54"/>
                  <a:pt x="1795" y="53"/>
                  <a:pt x="1795" y="52"/>
                </a:cubicBezTo>
                <a:cubicBezTo>
                  <a:pt x="1795" y="52"/>
                  <a:pt x="1791" y="50"/>
                  <a:pt x="1791" y="50"/>
                </a:cubicBezTo>
                <a:cubicBezTo>
                  <a:pt x="1791" y="50"/>
                  <a:pt x="1787" y="52"/>
                  <a:pt x="1787" y="52"/>
                </a:cubicBezTo>
                <a:cubicBezTo>
                  <a:pt x="1787" y="52"/>
                  <a:pt x="1788" y="53"/>
                  <a:pt x="1789" y="53"/>
                </a:cubicBezTo>
                <a:cubicBezTo>
                  <a:pt x="1790" y="54"/>
                  <a:pt x="1791" y="54"/>
                  <a:pt x="1791" y="54"/>
                </a:cubicBezTo>
                <a:cubicBezTo>
                  <a:pt x="1790" y="54"/>
                  <a:pt x="1788" y="56"/>
                  <a:pt x="1787" y="56"/>
                </a:cubicBezTo>
                <a:cubicBezTo>
                  <a:pt x="1785" y="56"/>
                  <a:pt x="1784" y="54"/>
                  <a:pt x="1783" y="54"/>
                </a:cubicBezTo>
                <a:cubicBezTo>
                  <a:pt x="1782" y="54"/>
                  <a:pt x="1780" y="56"/>
                  <a:pt x="1779" y="56"/>
                </a:cubicBezTo>
                <a:cubicBezTo>
                  <a:pt x="1778" y="56"/>
                  <a:pt x="1776" y="54"/>
                  <a:pt x="1775" y="54"/>
                </a:cubicBezTo>
                <a:cubicBezTo>
                  <a:pt x="1774" y="54"/>
                  <a:pt x="1772" y="56"/>
                  <a:pt x="1771" y="56"/>
                </a:cubicBezTo>
                <a:cubicBezTo>
                  <a:pt x="1770" y="56"/>
                  <a:pt x="1768" y="53"/>
                  <a:pt x="1767" y="54"/>
                </a:cubicBezTo>
                <a:cubicBezTo>
                  <a:pt x="1766" y="54"/>
                  <a:pt x="1764" y="55"/>
                  <a:pt x="1763" y="56"/>
                </a:cubicBezTo>
                <a:cubicBezTo>
                  <a:pt x="1763" y="56"/>
                  <a:pt x="1760" y="58"/>
                  <a:pt x="1759" y="58"/>
                </a:cubicBezTo>
                <a:cubicBezTo>
                  <a:pt x="1758" y="58"/>
                  <a:pt x="1757" y="55"/>
                  <a:pt x="1755" y="55"/>
                </a:cubicBezTo>
                <a:cubicBezTo>
                  <a:pt x="1754" y="55"/>
                  <a:pt x="1752" y="58"/>
                  <a:pt x="1751" y="57"/>
                </a:cubicBezTo>
                <a:cubicBezTo>
                  <a:pt x="1750" y="57"/>
                  <a:pt x="1748" y="56"/>
                  <a:pt x="1747" y="55"/>
                </a:cubicBezTo>
                <a:cubicBezTo>
                  <a:pt x="1747" y="55"/>
                  <a:pt x="1744" y="53"/>
                  <a:pt x="1744" y="53"/>
                </a:cubicBezTo>
                <a:cubicBezTo>
                  <a:pt x="1743" y="53"/>
                  <a:pt x="1740" y="55"/>
                  <a:pt x="1740" y="55"/>
                </a:cubicBezTo>
                <a:cubicBezTo>
                  <a:pt x="1739" y="55"/>
                  <a:pt x="1736" y="57"/>
                  <a:pt x="1736" y="57"/>
                </a:cubicBezTo>
                <a:cubicBezTo>
                  <a:pt x="1734" y="57"/>
                  <a:pt x="1733" y="55"/>
                  <a:pt x="1732" y="55"/>
                </a:cubicBezTo>
                <a:cubicBezTo>
                  <a:pt x="1731" y="55"/>
                  <a:pt x="1729" y="57"/>
                  <a:pt x="1728" y="57"/>
                </a:cubicBezTo>
                <a:cubicBezTo>
                  <a:pt x="1726" y="57"/>
                  <a:pt x="1725" y="55"/>
                  <a:pt x="1724" y="55"/>
                </a:cubicBezTo>
                <a:cubicBezTo>
                  <a:pt x="1723" y="54"/>
                  <a:pt x="1721" y="57"/>
                  <a:pt x="1720" y="57"/>
                </a:cubicBezTo>
                <a:cubicBezTo>
                  <a:pt x="1719" y="57"/>
                  <a:pt x="1717" y="54"/>
                  <a:pt x="1716" y="54"/>
                </a:cubicBezTo>
                <a:cubicBezTo>
                  <a:pt x="1715" y="54"/>
                  <a:pt x="1713" y="56"/>
                  <a:pt x="1712" y="56"/>
                </a:cubicBezTo>
                <a:cubicBezTo>
                  <a:pt x="1711" y="56"/>
                  <a:pt x="1710" y="54"/>
                  <a:pt x="1708" y="54"/>
                </a:cubicBezTo>
                <a:cubicBezTo>
                  <a:pt x="1707" y="54"/>
                  <a:pt x="1705" y="56"/>
                  <a:pt x="1704" y="56"/>
                </a:cubicBezTo>
                <a:cubicBezTo>
                  <a:pt x="1703" y="56"/>
                  <a:pt x="1702" y="54"/>
                  <a:pt x="1700" y="54"/>
                </a:cubicBezTo>
                <a:cubicBezTo>
                  <a:pt x="1699" y="54"/>
                  <a:pt x="1698" y="56"/>
                  <a:pt x="1696" y="56"/>
                </a:cubicBezTo>
                <a:cubicBezTo>
                  <a:pt x="1695" y="56"/>
                  <a:pt x="1694" y="54"/>
                  <a:pt x="1693" y="54"/>
                </a:cubicBezTo>
                <a:cubicBezTo>
                  <a:pt x="1691" y="54"/>
                  <a:pt x="1690" y="56"/>
                  <a:pt x="1688" y="56"/>
                </a:cubicBezTo>
                <a:cubicBezTo>
                  <a:pt x="1687" y="56"/>
                  <a:pt x="1686" y="54"/>
                  <a:pt x="1685" y="54"/>
                </a:cubicBezTo>
                <a:cubicBezTo>
                  <a:pt x="1683" y="53"/>
                  <a:pt x="1682" y="56"/>
                  <a:pt x="1681" y="56"/>
                </a:cubicBezTo>
                <a:cubicBezTo>
                  <a:pt x="1679" y="56"/>
                  <a:pt x="1678" y="53"/>
                  <a:pt x="1677" y="53"/>
                </a:cubicBezTo>
                <a:cubicBezTo>
                  <a:pt x="1676" y="53"/>
                  <a:pt x="1674" y="55"/>
                  <a:pt x="1673" y="55"/>
                </a:cubicBezTo>
                <a:cubicBezTo>
                  <a:pt x="1671" y="55"/>
                  <a:pt x="1670" y="53"/>
                  <a:pt x="1669" y="53"/>
                </a:cubicBezTo>
                <a:cubicBezTo>
                  <a:pt x="1668" y="53"/>
                  <a:pt x="1666" y="55"/>
                  <a:pt x="1665" y="55"/>
                </a:cubicBezTo>
                <a:cubicBezTo>
                  <a:pt x="1665" y="55"/>
                  <a:pt x="1661" y="53"/>
                  <a:pt x="1661" y="53"/>
                </a:cubicBezTo>
                <a:cubicBezTo>
                  <a:pt x="1661" y="52"/>
                  <a:pt x="1665" y="51"/>
                  <a:pt x="1665" y="51"/>
                </a:cubicBezTo>
                <a:cubicBezTo>
                  <a:pt x="1665" y="51"/>
                  <a:pt x="1662" y="49"/>
                  <a:pt x="1662" y="49"/>
                </a:cubicBezTo>
                <a:cubicBezTo>
                  <a:pt x="1661" y="49"/>
                  <a:pt x="1657" y="50"/>
                  <a:pt x="1657" y="51"/>
                </a:cubicBezTo>
                <a:cubicBezTo>
                  <a:pt x="1657" y="51"/>
                  <a:pt x="1661" y="53"/>
                  <a:pt x="1661" y="53"/>
                </a:cubicBezTo>
                <a:cubicBezTo>
                  <a:pt x="1661" y="53"/>
                  <a:pt x="1658" y="55"/>
                  <a:pt x="1657" y="55"/>
                </a:cubicBezTo>
                <a:cubicBezTo>
                  <a:pt x="1656" y="55"/>
                  <a:pt x="1654" y="53"/>
                  <a:pt x="1653" y="53"/>
                </a:cubicBezTo>
                <a:cubicBezTo>
                  <a:pt x="1652" y="53"/>
                  <a:pt x="1650" y="54"/>
                  <a:pt x="1649" y="55"/>
                </a:cubicBezTo>
                <a:cubicBezTo>
                  <a:pt x="1648" y="55"/>
                  <a:pt x="1646" y="57"/>
                  <a:pt x="1645" y="57"/>
                </a:cubicBezTo>
                <a:cubicBezTo>
                  <a:pt x="1645" y="57"/>
                  <a:pt x="1642" y="55"/>
                  <a:pt x="1641" y="55"/>
                </a:cubicBezTo>
                <a:cubicBezTo>
                  <a:pt x="1641" y="54"/>
                  <a:pt x="1638" y="52"/>
                  <a:pt x="1638" y="52"/>
                </a:cubicBezTo>
                <a:cubicBezTo>
                  <a:pt x="1637" y="52"/>
                  <a:pt x="1634" y="54"/>
                  <a:pt x="1634" y="54"/>
                </a:cubicBezTo>
                <a:cubicBezTo>
                  <a:pt x="1633" y="55"/>
                  <a:pt x="1630" y="56"/>
                  <a:pt x="1629" y="56"/>
                </a:cubicBezTo>
                <a:cubicBezTo>
                  <a:pt x="1628" y="57"/>
                  <a:pt x="1627" y="54"/>
                  <a:pt x="1626" y="54"/>
                </a:cubicBezTo>
                <a:cubicBezTo>
                  <a:pt x="1625" y="54"/>
                  <a:pt x="1623" y="56"/>
                  <a:pt x="1622" y="56"/>
                </a:cubicBezTo>
                <a:cubicBezTo>
                  <a:pt x="1620" y="56"/>
                  <a:pt x="1619" y="54"/>
                  <a:pt x="1618" y="54"/>
                </a:cubicBezTo>
                <a:cubicBezTo>
                  <a:pt x="1617" y="54"/>
                  <a:pt x="1615" y="56"/>
                  <a:pt x="1614" y="56"/>
                </a:cubicBezTo>
                <a:cubicBezTo>
                  <a:pt x="1612" y="56"/>
                  <a:pt x="1611" y="54"/>
                  <a:pt x="1610" y="54"/>
                </a:cubicBezTo>
                <a:cubicBezTo>
                  <a:pt x="1609" y="54"/>
                  <a:pt x="1607" y="56"/>
                  <a:pt x="1606" y="56"/>
                </a:cubicBezTo>
                <a:cubicBezTo>
                  <a:pt x="1605" y="56"/>
                  <a:pt x="1603" y="53"/>
                  <a:pt x="1602" y="54"/>
                </a:cubicBezTo>
                <a:cubicBezTo>
                  <a:pt x="1601" y="54"/>
                  <a:pt x="1599" y="56"/>
                  <a:pt x="1598" y="56"/>
                </a:cubicBezTo>
                <a:cubicBezTo>
                  <a:pt x="1597" y="56"/>
                  <a:pt x="1596" y="53"/>
                  <a:pt x="1594" y="53"/>
                </a:cubicBezTo>
                <a:cubicBezTo>
                  <a:pt x="1593" y="53"/>
                  <a:pt x="1591" y="55"/>
                  <a:pt x="1590" y="55"/>
                </a:cubicBezTo>
                <a:cubicBezTo>
                  <a:pt x="1589" y="55"/>
                  <a:pt x="1587" y="53"/>
                  <a:pt x="1586" y="53"/>
                </a:cubicBezTo>
                <a:cubicBezTo>
                  <a:pt x="1586" y="53"/>
                  <a:pt x="1584" y="51"/>
                  <a:pt x="1583" y="51"/>
                </a:cubicBezTo>
                <a:cubicBezTo>
                  <a:pt x="1582" y="51"/>
                  <a:pt x="1579" y="53"/>
                  <a:pt x="1579" y="53"/>
                </a:cubicBezTo>
                <a:cubicBezTo>
                  <a:pt x="1578" y="53"/>
                  <a:pt x="1575" y="55"/>
                  <a:pt x="1575" y="55"/>
                </a:cubicBezTo>
                <a:cubicBezTo>
                  <a:pt x="1574" y="55"/>
                  <a:pt x="1571" y="53"/>
                  <a:pt x="1571" y="53"/>
                </a:cubicBezTo>
                <a:cubicBezTo>
                  <a:pt x="1571" y="53"/>
                  <a:pt x="1575" y="51"/>
                  <a:pt x="1575" y="51"/>
                </a:cubicBezTo>
                <a:cubicBezTo>
                  <a:pt x="1574" y="51"/>
                  <a:pt x="1572" y="48"/>
                  <a:pt x="1571" y="48"/>
                </a:cubicBezTo>
                <a:cubicBezTo>
                  <a:pt x="1571" y="48"/>
                  <a:pt x="1567" y="50"/>
                  <a:pt x="1567" y="50"/>
                </a:cubicBezTo>
                <a:cubicBezTo>
                  <a:pt x="1567" y="51"/>
                  <a:pt x="1571" y="53"/>
                  <a:pt x="1571" y="53"/>
                </a:cubicBezTo>
                <a:cubicBezTo>
                  <a:pt x="1570" y="53"/>
                  <a:pt x="1568" y="55"/>
                  <a:pt x="1567" y="55"/>
                </a:cubicBezTo>
                <a:cubicBezTo>
                  <a:pt x="1566" y="55"/>
                  <a:pt x="1564" y="52"/>
                  <a:pt x="1563" y="52"/>
                </a:cubicBezTo>
                <a:cubicBezTo>
                  <a:pt x="1562" y="53"/>
                  <a:pt x="1560" y="55"/>
                  <a:pt x="1559" y="55"/>
                </a:cubicBezTo>
                <a:cubicBezTo>
                  <a:pt x="1558" y="55"/>
                  <a:pt x="1556" y="52"/>
                  <a:pt x="1555" y="52"/>
                </a:cubicBezTo>
                <a:cubicBezTo>
                  <a:pt x="1554" y="52"/>
                  <a:pt x="1552" y="54"/>
                  <a:pt x="1551" y="54"/>
                </a:cubicBezTo>
                <a:cubicBezTo>
                  <a:pt x="1550" y="54"/>
                  <a:pt x="1549" y="52"/>
                  <a:pt x="1547" y="52"/>
                </a:cubicBezTo>
                <a:cubicBezTo>
                  <a:pt x="1546" y="52"/>
                  <a:pt x="1545" y="54"/>
                  <a:pt x="1543" y="54"/>
                </a:cubicBezTo>
                <a:cubicBezTo>
                  <a:pt x="1543" y="54"/>
                  <a:pt x="1539" y="52"/>
                  <a:pt x="1539" y="52"/>
                </a:cubicBezTo>
                <a:cubicBezTo>
                  <a:pt x="1539" y="52"/>
                  <a:pt x="1543" y="50"/>
                  <a:pt x="1544" y="50"/>
                </a:cubicBezTo>
                <a:cubicBezTo>
                  <a:pt x="1544" y="50"/>
                  <a:pt x="1547" y="52"/>
                  <a:pt x="1547" y="52"/>
                </a:cubicBezTo>
                <a:cubicBezTo>
                  <a:pt x="1548" y="52"/>
                  <a:pt x="1551" y="50"/>
                  <a:pt x="1551" y="50"/>
                </a:cubicBezTo>
                <a:cubicBezTo>
                  <a:pt x="1552" y="50"/>
                  <a:pt x="1555" y="48"/>
                  <a:pt x="1555" y="48"/>
                </a:cubicBezTo>
                <a:cubicBezTo>
                  <a:pt x="1556" y="47"/>
                  <a:pt x="1551" y="46"/>
                  <a:pt x="1552" y="46"/>
                </a:cubicBezTo>
                <a:cubicBezTo>
                  <a:pt x="1552" y="45"/>
                  <a:pt x="1556" y="44"/>
                  <a:pt x="1556" y="44"/>
                </a:cubicBezTo>
                <a:cubicBezTo>
                  <a:pt x="1556" y="43"/>
                  <a:pt x="1552" y="42"/>
                  <a:pt x="1552" y="41"/>
                </a:cubicBezTo>
                <a:cubicBezTo>
                  <a:pt x="1551" y="42"/>
                  <a:pt x="1549" y="43"/>
                  <a:pt x="1548" y="43"/>
                </a:cubicBezTo>
                <a:cubicBezTo>
                  <a:pt x="1547" y="44"/>
                  <a:pt x="1545" y="45"/>
                  <a:pt x="1544" y="45"/>
                </a:cubicBezTo>
                <a:cubicBezTo>
                  <a:pt x="1543" y="45"/>
                  <a:pt x="1541" y="43"/>
                  <a:pt x="1540" y="43"/>
                </a:cubicBezTo>
                <a:cubicBezTo>
                  <a:pt x="1539" y="44"/>
                  <a:pt x="1537" y="45"/>
                  <a:pt x="1536" y="45"/>
                </a:cubicBezTo>
                <a:cubicBezTo>
                  <a:pt x="1535" y="46"/>
                  <a:pt x="1533" y="47"/>
                  <a:pt x="1532" y="47"/>
                </a:cubicBezTo>
                <a:cubicBezTo>
                  <a:pt x="1531" y="48"/>
                  <a:pt x="1528" y="49"/>
                  <a:pt x="1528" y="49"/>
                </a:cubicBezTo>
                <a:cubicBezTo>
                  <a:pt x="1528" y="50"/>
                  <a:pt x="1532" y="52"/>
                  <a:pt x="1532" y="52"/>
                </a:cubicBezTo>
                <a:cubicBezTo>
                  <a:pt x="1531" y="52"/>
                  <a:pt x="1529" y="54"/>
                  <a:pt x="1527" y="54"/>
                </a:cubicBezTo>
                <a:cubicBezTo>
                  <a:pt x="1526" y="54"/>
                  <a:pt x="1525" y="51"/>
                  <a:pt x="1524" y="51"/>
                </a:cubicBezTo>
                <a:cubicBezTo>
                  <a:pt x="1522" y="51"/>
                  <a:pt x="1521" y="54"/>
                  <a:pt x="1520" y="54"/>
                </a:cubicBezTo>
                <a:cubicBezTo>
                  <a:pt x="1518" y="53"/>
                  <a:pt x="1517" y="51"/>
                  <a:pt x="1516" y="51"/>
                </a:cubicBezTo>
                <a:cubicBezTo>
                  <a:pt x="1515" y="51"/>
                  <a:pt x="1513" y="53"/>
                  <a:pt x="1512" y="53"/>
                </a:cubicBezTo>
                <a:cubicBezTo>
                  <a:pt x="1511" y="53"/>
                  <a:pt x="1509" y="51"/>
                  <a:pt x="1508" y="51"/>
                </a:cubicBezTo>
                <a:cubicBezTo>
                  <a:pt x="1507" y="51"/>
                  <a:pt x="1505" y="53"/>
                  <a:pt x="1504" y="53"/>
                </a:cubicBezTo>
                <a:cubicBezTo>
                  <a:pt x="1503" y="53"/>
                  <a:pt x="1500" y="55"/>
                  <a:pt x="1500" y="55"/>
                </a:cubicBezTo>
                <a:cubicBezTo>
                  <a:pt x="1499" y="55"/>
                  <a:pt x="1497" y="53"/>
                  <a:pt x="1496" y="53"/>
                </a:cubicBezTo>
                <a:cubicBezTo>
                  <a:pt x="1496" y="53"/>
                  <a:pt x="1493" y="51"/>
                  <a:pt x="1492" y="51"/>
                </a:cubicBezTo>
                <a:cubicBezTo>
                  <a:pt x="1491" y="51"/>
                  <a:pt x="1490" y="53"/>
                  <a:pt x="1488" y="53"/>
                </a:cubicBezTo>
                <a:cubicBezTo>
                  <a:pt x="1487" y="53"/>
                  <a:pt x="1486" y="50"/>
                  <a:pt x="1485" y="50"/>
                </a:cubicBezTo>
                <a:cubicBezTo>
                  <a:pt x="1483" y="51"/>
                  <a:pt x="1482" y="52"/>
                  <a:pt x="1480" y="52"/>
                </a:cubicBezTo>
                <a:cubicBezTo>
                  <a:pt x="1479" y="53"/>
                  <a:pt x="1478" y="55"/>
                  <a:pt x="1476" y="55"/>
                </a:cubicBezTo>
                <a:cubicBezTo>
                  <a:pt x="1475" y="55"/>
                  <a:pt x="1474" y="52"/>
                  <a:pt x="1473" y="52"/>
                </a:cubicBezTo>
                <a:cubicBezTo>
                  <a:pt x="1471" y="52"/>
                  <a:pt x="1470" y="54"/>
                  <a:pt x="1468" y="54"/>
                </a:cubicBezTo>
                <a:cubicBezTo>
                  <a:pt x="1467" y="54"/>
                  <a:pt x="1466" y="52"/>
                  <a:pt x="1465" y="52"/>
                </a:cubicBezTo>
                <a:cubicBezTo>
                  <a:pt x="1464" y="52"/>
                  <a:pt x="1462" y="54"/>
                  <a:pt x="1461" y="54"/>
                </a:cubicBezTo>
                <a:cubicBezTo>
                  <a:pt x="1459" y="54"/>
                  <a:pt x="1458" y="52"/>
                  <a:pt x="1457" y="52"/>
                </a:cubicBezTo>
                <a:cubicBezTo>
                  <a:pt x="1456" y="52"/>
                  <a:pt x="1454" y="50"/>
                  <a:pt x="1453" y="50"/>
                </a:cubicBezTo>
                <a:cubicBezTo>
                  <a:pt x="1452" y="50"/>
                  <a:pt x="1450" y="52"/>
                  <a:pt x="1449" y="52"/>
                </a:cubicBezTo>
                <a:cubicBezTo>
                  <a:pt x="1448" y="52"/>
                  <a:pt x="1446" y="54"/>
                  <a:pt x="1445" y="54"/>
                </a:cubicBezTo>
                <a:cubicBezTo>
                  <a:pt x="1444" y="54"/>
                  <a:pt x="1442" y="51"/>
                  <a:pt x="1441" y="51"/>
                </a:cubicBezTo>
                <a:cubicBezTo>
                  <a:pt x="1440" y="52"/>
                  <a:pt x="1438" y="54"/>
                  <a:pt x="1437" y="54"/>
                </a:cubicBezTo>
                <a:cubicBezTo>
                  <a:pt x="1436" y="53"/>
                  <a:pt x="1434" y="51"/>
                  <a:pt x="1433" y="51"/>
                </a:cubicBezTo>
                <a:cubicBezTo>
                  <a:pt x="1432" y="51"/>
                  <a:pt x="1430" y="53"/>
                  <a:pt x="1429" y="53"/>
                </a:cubicBezTo>
                <a:cubicBezTo>
                  <a:pt x="1429" y="53"/>
                  <a:pt x="1425" y="51"/>
                  <a:pt x="1426" y="51"/>
                </a:cubicBezTo>
                <a:cubicBezTo>
                  <a:pt x="1426" y="51"/>
                  <a:pt x="1429" y="49"/>
                  <a:pt x="1430" y="49"/>
                </a:cubicBezTo>
                <a:cubicBezTo>
                  <a:pt x="1428" y="49"/>
                  <a:pt x="1427" y="47"/>
                  <a:pt x="1426" y="47"/>
                </a:cubicBezTo>
                <a:cubicBezTo>
                  <a:pt x="1426" y="47"/>
                  <a:pt x="1422" y="49"/>
                  <a:pt x="1422" y="49"/>
                </a:cubicBezTo>
                <a:cubicBezTo>
                  <a:pt x="1422" y="49"/>
                  <a:pt x="1426" y="51"/>
                  <a:pt x="1426" y="51"/>
                </a:cubicBezTo>
                <a:cubicBezTo>
                  <a:pt x="1425" y="51"/>
                  <a:pt x="1422" y="53"/>
                  <a:pt x="1421" y="53"/>
                </a:cubicBezTo>
                <a:cubicBezTo>
                  <a:pt x="1420" y="53"/>
                  <a:pt x="1419" y="51"/>
                  <a:pt x="1418" y="51"/>
                </a:cubicBezTo>
                <a:cubicBezTo>
                  <a:pt x="1416" y="51"/>
                  <a:pt x="1415" y="53"/>
                  <a:pt x="1414" y="53"/>
                </a:cubicBezTo>
                <a:cubicBezTo>
                  <a:pt x="1412" y="53"/>
                  <a:pt x="1411" y="51"/>
                  <a:pt x="1410" y="51"/>
                </a:cubicBezTo>
                <a:cubicBezTo>
                  <a:pt x="1409" y="51"/>
                  <a:pt x="1406" y="53"/>
                  <a:pt x="1406" y="53"/>
                </a:cubicBezTo>
                <a:cubicBezTo>
                  <a:pt x="1405" y="52"/>
                  <a:pt x="1402" y="51"/>
                  <a:pt x="1402" y="50"/>
                </a:cubicBezTo>
                <a:cubicBezTo>
                  <a:pt x="1402" y="50"/>
                  <a:pt x="1406" y="49"/>
                  <a:pt x="1406" y="48"/>
                </a:cubicBezTo>
                <a:cubicBezTo>
                  <a:pt x="1406" y="48"/>
                  <a:pt x="1403" y="46"/>
                  <a:pt x="1402" y="46"/>
                </a:cubicBezTo>
                <a:cubicBezTo>
                  <a:pt x="1402" y="46"/>
                  <a:pt x="1398" y="48"/>
                  <a:pt x="1398" y="48"/>
                </a:cubicBezTo>
                <a:cubicBezTo>
                  <a:pt x="1398" y="49"/>
                  <a:pt x="1402" y="50"/>
                  <a:pt x="1402" y="50"/>
                </a:cubicBezTo>
                <a:cubicBezTo>
                  <a:pt x="1401" y="51"/>
                  <a:pt x="1399" y="52"/>
                  <a:pt x="1398" y="52"/>
                </a:cubicBezTo>
                <a:cubicBezTo>
                  <a:pt x="1397" y="53"/>
                  <a:pt x="1395" y="54"/>
                  <a:pt x="1394" y="55"/>
                </a:cubicBezTo>
                <a:cubicBezTo>
                  <a:pt x="1393" y="55"/>
                  <a:pt x="1390" y="53"/>
                  <a:pt x="1390" y="52"/>
                </a:cubicBezTo>
                <a:cubicBezTo>
                  <a:pt x="1390" y="52"/>
                  <a:pt x="1387" y="50"/>
                  <a:pt x="1386" y="50"/>
                </a:cubicBezTo>
                <a:cubicBezTo>
                  <a:pt x="1386" y="50"/>
                  <a:pt x="1383" y="52"/>
                  <a:pt x="1382" y="52"/>
                </a:cubicBezTo>
                <a:cubicBezTo>
                  <a:pt x="1381" y="52"/>
                  <a:pt x="1379" y="50"/>
                  <a:pt x="1378" y="50"/>
                </a:cubicBezTo>
                <a:cubicBezTo>
                  <a:pt x="1378" y="50"/>
                  <a:pt x="1375" y="48"/>
                  <a:pt x="1375" y="48"/>
                </a:cubicBezTo>
                <a:cubicBezTo>
                  <a:pt x="1374" y="48"/>
                  <a:pt x="1371" y="49"/>
                  <a:pt x="1371" y="50"/>
                </a:cubicBezTo>
                <a:cubicBezTo>
                  <a:pt x="1371" y="50"/>
                  <a:pt x="1374" y="52"/>
                  <a:pt x="1374" y="52"/>
                </a:cubicBezTo>
                <a:cubicBezTo>
                  <a:pt x="1373" y="52"/>
                  <a:pt x="1371" y="54"/>
                  <a:pt x="1370" y="54"/>
                </a:cubicBezTo>
                <a:cubicBezTo>
                  <a:pt x="1369" y="54"/>
                  <a:pt x="1368" y="52"/>
                  <a:pt x="1366" y="52"/>
                </a:cubicBezTo>
                <a:cubicBezTo>
                  <a:pt x="1365" y="52"/>
                  <a:pt x="1364" y="54"/>
                  <a:pt x="1362" y="54"/>
                </a:cubicBezTo>
                <a:cubicBezTo>
                  <a:pt x="1361" y="54"/>
                  <a:pt x="1360" y="52"/>
                  <a:pt x="1359" y="51"/>
                </a:cubicBezTo>
                <a:cubicBezTo>
                  <a:pt x="1358" y="51"/>
                  <a:pt x="1356" y="54"/>
                  <a:pt x="1355" y="54"/>
                </a:cubicBezTo>
                <a:cubicBezTo>
                  <a:pt x="1354" y="54"/>
                  <a:pt x="1351" y="52"/>
                  <a:pt x="1351" y="51"/>
                </a:cubicBezTo>
                <a:cubicBezTo>
                  <a:pt x="1350" y="51"/>
                  <a:pt x="1348" y="49"/>
                  <a:pt x="1347" y="49"/>
                </a:cubicBezTo>
                <a:cubicBezTo>
                  <a:pt x="1346" y="49"/>
                  <a:pt x="1344" y="51"/>
                  <a:pt x="1343" y="51"/>
                </a:cubicBezTo>
                <a:cubicBezTo>
                  <a:pt x="1342" y="51"/>
                  <a:pt x="1340" y="53"/>
                  <a:pt x="1339" y="53"/>
                </a:cubicBezTo>
                <a:cubicBezTo>
                  <a:pt x="1338" y="53"/>
                  <a:pt x="1336" y="51"/>
                  <a:pt x="1335" y="51"/>
                </a:cubicBezTo>
                <a:cubicBezTo>
                  <a:pt x="1334" y="51"/>
                  <a:pt x="1332" y="53"/>
                  <a:pt x="1331" y="53"/>
                </a:cubicBezTo>
                <a:cubicBezTo>
                  <a:pt x="1330" y="53"/>
                  <a:pt x="1329" y="51"/>
                  <a:pt x="1327" y="51"/>
                </a:cubicBezTo>
                <a:cubicBezTo>
                  <a:pt x="1326" y="51"/>
                  <a:pt x="1324" y="53"/>
                  <a:pt x="1323" y="53"/>
                </a:cubicBezTo>
                <a:cubicBezTo>
                  <a:pt x="1322" y="53"/>
                  <a:pt x="1321" y="50"/>
                  <a:pt x="1319" y="50"/>
                </a:cubicBezTo>
                <a:cubicBezTo>
                  <a:pt x="1318" y="50"/>
                  <a:pt x="1317" y="53"/>
                  <a:pt x="1315" y="52"/>
                </a:cubicBezTo>
                <a:cubicBezTo>
                  <a:pt x="1314" y="52"/>
                  <a:pt x="1313" y="50"/>
                  <a:pt x="1312" y="50"/>
                </a:cubicBezTo>
                <a:cubicBezTo>
                  <a:pt x="1310" y="50"/>
                  <a:pt x="1309" y="52"/>
                  <a:pt x="1307" y="52"/>
                </a:cubicBezTo>
                <a:cubicBezTo>
                  <a:pt x="1306" y="52"/>
                  <a:pt x="1305" y="50"/>
                  <a:pt x="1304" y="50"/>
                </a:cubicBezTo>
                <a:cubicBezTo>
                  <a:pt x="1303" y="50"/>
                  <a:pt x="1301" y="52"/>
                  <a:pt x="1300" y="52"/>
                </a:cubicBezTo>
                <a:cubicBezTo>
                  <a:pt x="1299" y="52"/>
                  <a:pt x="1296" y="50"/>
                  <a:pt x="1296" y="50"/>
                </a:cubicBezTo>
                <a:cubicBezTo>
                  <a:pt x="1296" y="49"/>
                  <a:pt x="1300" y="48"/>
                  <a:pt x="1300" y="48"/>
                </a:cubicBezTo>
                <a:cubicBezTo>
                  <a:pt x="1300" y="48"/>
                  <a:pt x="1297" y="45"/>
                  <a:pt x="1296" y="45"/>
                </a:cubicBezTo>
                <a:cubicBezTo>
                  <a:pt x="1296" y="45"/>
                  <a:pt x="1292" y="47"/>
                  <a:pt x="1292" y="48"/>
                </a:cubicBezTo>
                <a:cubicBezTo>
                  <a:pt x="1292" y="48"/>
                  <a:pt x="1296" y="50"/>
                  <a:pt x="1296" y="50"/>
                </a:cubicBezTo>
                <a:cubicBezTo>
                  <a:pt x="1296" y="50"/>
                  <a:pt x="1292" y="52"/>
                  <a:pt x="1292" y="52"/>
                </a:cubicBezTo>
                <a:cubicBezTo>
                  <a:pt x="1291" y="52"/>
                  <a:pt x="1289" y="49"/>
                  <a:pt x="1288" y="50"/>
                </a:cubicBezTo>
                <a:cubicBezTo>
                  <a:pt x="1287" y="50"/>
                  <a:pt x="1285" y="51"/>
                  <a:pt x="1284" y="52"/>
                </a:cubicBezTo>
                <a:cubicBezTo>
                  <a:pt x="1283" y="52"/>
                  <a:pt x="1281" y="54"/>
                  <a:pt x="1280" y="54"/>
                </a:cubicBezTo>
                <a:cubicBezTo>
                  <a:pt x="1279" y="54"/>
                  <a:pt x="1276" y="52"/>
                  <a:pt x="1276" y="51"/>
                </a:cubicBezTo>
                <a:cubicBezTo>
                  <a:pt x="1275" y="51"/>
                  <a:pt x="1273" y="49"/>
                  <a:pt x="1272" y="49"/>
                </a:cubicBezTo>
                <a:cubicBezTo>
                  <a:pt x="1272" y="49"/>
                  <a:pt x="1269" y="51"/>
                  <a:pt x="1268" y="51"/>
                </a:cubicBezTo>
                <a:cubicBezTo>
                  <a:pt x="1267" y="52"/>
                  <a:pt x="1265" y="53"/>
                  <a:pt x="1264" y="53"/>
                </a:cubicBezTo>
                <a:cubicBezTo>
                  <a:pt x="1263" y="53"/>
                  <a:pt x="1261" y="51"/>
                  <a:pt x="1260" y="51"/>
                </a:cubicBezTo>
                <a:cubicBezTo>
                  <a:pt x="1259" y="51"/>
                  <a:pt x="1258" y="53"/>
                  <a:pt x="1256" y="53"/>
                </a:cubicBezTo>
                <a:cubicBezTo>
                  <a:pt x="1255" y="53"/>
                  <a:pt x="1254" y="51"/>
                  <a:pt x="1253" y="51"/>
                </a:cubicBezTo>
                <a:cubicBezTo>
                  <a:pt x="1252" y="51"/>
                  <a:pt x="1249" y="53"/>
                  <a:pt x="1248" y="53"/>
                </a:cubicBezTo>
                <a:cubicBezTo>
                  <a:pt x="1247" y="53"/>
                  <a:pt x="1246" y="51"/>
                  <a:pt x="1245" y="51"/>
                </a:cubicBezTo>
                <a:cubicBezTo>
                  <a:pt x="1244" y="50"/>
                  <a:pt x="1242" y="48"/>
                  <a:pt x="1241" y="48"/>
                </a:cubicBezTo>
                <a:cubicBezTo>
                  <a:pt x="1240" y="48"/>
                  <a:pt x="1237" y="50"/>
                  <a:pt x="1237" y="50"/>
                </a:cubicBezTo>
                <a:cubicBezTo>
                  <a:pt x="1236" y="51"/>
                  <a:pt x="1234" y="52"/>
                  <a:pt x="1233" y="52"/>
                </a:cubicBezTo>
                <a:cubicBezTo>
                  <a:pt x="1232" y="53"/>
                  <a:pt x="1230" y="50"/>
                  <a:pt x="1229" y="50"/>
                </a:cubicBezTo>
                <a:cubicBezTo>
                  <a:pt x="1228" y="50"/>
                  <a:pt x="1226" y="52"/>
                  <a:pt x="1225" y="52"/>
                </a:cubicBezTo>
                <a:cubicBezTo>
                  <a:pt x="1224" y="52"/>
                  <a:pt x="1223" y="50"/>
                  <a:pt x="1221" y="50"/>
                </a:cubicBezTo>
                <a:cubicBezTo>
                  <a:pt x="1220" y="50"/>
                  <a:pt x="1218" y="52"/>
                  <a:pt x="1217" y="52"/>
                </a:cubicBezTo>
                <a:cubicBezTo>
                  <a:pt x="1216" y="52"/>
                  <a:pt x="1215" y="50"/>
                  <a:pt x="1213" y="50"/>
                </a:cubicBezTo>
                <a:cubicBezTo>
                  <a:pt x="1212" y="50"/>
                  <a:pt x="1211" y="52"/>
                  <a:pt x="1209" y="52"/>
                </a:cubicBezTo>
                <a:cubicBezTo>
                  <a:pt x="1208" y="52"/>
                  <a:pt x="1207" y="50"/>
                  <a:pt x="1206" y="50"/>
                </a:cubicBezTo>
                <a:cubicBezTo>
                  <a:pt x="1204" y="50"/>
                  <a:pt x="1203" y="52"/>
                  <a:pt x="1201" y="52"/>
                </a:cubicBezTo>
                <a:cubicBezTo>
                  <a:pt x="1200" y="52"/>
                  <a:pt x="1199" y="49"/>
                  <a:pt x="1198" y="49"/>
                </a:cubicBezTo>
                <a:cubicBezTo>
                  <a:pt x="1196" y="49"/>
                  <a:pt x="1195" y="51"/>
                  <a:pt x="1194" y="51"/>
                </a:cubicBezTo>
                <a:cubicBezTo>
                  <a:pt x="1192" y="51"/>
                  <a:pt x="1191" y="49"/>
                  <a:pt x="1190" y="49"/>
                </a:cubicBezTo>
                <a:cubicBezTo>
                  <a:pt x="1189" y="49"/>
                  <a:pt x="1187" y="51"/>
                  <a:pt x="1186" y="51"/>
                </a:cubicBezTo>
                <a:cubicBezTo>
                  <a:pt x="1184" y="51"/>
                  <a:pt x="1183" y="49"/>
                  <a:pt x="1182" y="49"/>
                </a:cubicBezTo>
                <a:cubicBezTo>
                  <a:pt x="1181" y="49"/>
                  <a:pt x="1179" y="51"/>
                  <a:pt x="1178" y="51"/>
                </a:cubicBezTo>
                <a:cubicBezTo>
                  <a:pt x="1177" y="51"/>
                  <a:pt x="1175" y="49"/>
                  <a:pt x="1174" y="49"/>
                </a:cubicBezTo>
                <a:cubicBezTo>
                  <a:pt x="1173" y="49"/>
                  <a:pt x="1171" y="51"/>
                  <a:pt x="1170" y="51"/>
                </a:cubicBezTo>
                <a:cubicBezTo>
                  <a:pt x="1170" y="51"/>
                  <a:pt x="1166" y="49"/>
                  <a:pt x="1166" y="49"/>
                </a:cubicBezTo>
                <a:cubicBezTo>
                  <a:pt x="1166" y="48"/>
                  <a:pt x="1171" y="47"/>
                  <a:pt x="1170" y="46"/>
                </a:cubicBezTo>
                <a:cubicBezTo>
                  <a:pt x="1170" y="46"/>
                  <a:pt x="1167" y="44"/>
                  <a:pt x="1167" y="44"/>
                </a:cubicBezTo>
                <a:cubicBezTo>
                  <a:pt x="1166" y="44"/>
                  <a:pt x="1163" y="46"/>
                  <a:pt x="1163" y="46"/>
                </a:cubicBezTo>
                <a:cubicBezTo>
                  <a:pt x="1163" y="47"/>
                  <a:pt x="1167" y="48"/>
                  <a:pt x="1166" y="49"/>
                </a:cubicBezTo>
                <a:cubicBezTo>
                  <a:pt x="1166" y="49"/>
                  <a:pt x="1163" y="51"/>
                  <a:pt x="1162" y="51"/>
                </a:cubicBezTo>
                <a:cubicBezTo>
                  <a:pt x="1161" y="51"/>
                  <a:pt x="1159" y="48"/>
                  <a:pt x="1158" y="48"/>
                </a:cubicBezTo>
                <a:cubicBezTo>
                  <a:pt x="1157" y="49"/>
                  <a:pt x="1155" y="50"/>
                  <a:pt x="1154" y="50"/>
                </a:cubicBezTo>
                <a:cubicBezTo>
                  <a:pt x="1154" y="51"/>
                  <a:pt x="1151" y="53"/>
                  <a:pt x="1150" y="52"/>
                </a:cubicBezTo>
                <a:cubicBezTo>
                  <a:pt x="1149" y="52"/>
                  <a:pt x="1147" y="51"/>
                  <a:pt x="1146" y="50"/>
                </a:cubicBezTo>
                <a:cubicBezTo>
                  <a:pt x="1146" y="50"/>
                  <a:pt x="1143" y="48"/>
                  <a:pt x="1143" y="48"/>
                </a:cubicBezTo>
                <a:cubicBezTo>
                  <a:pt x="1142" y="48"/>
                  <a:pt x="1140" y="46"/>
                  <a:pt x="1139" y="46"/>
                </a:cubicBezTo>
                <a:cubicBezTo>
                  <a:pt x="1139" y="46"/>
                  <a:pt x="1135" y="48"/>
                  <a:pt x="1135" y="48"/>
                </a:cubicBezTo>
                <a:cubicBezTo>
                  <a:pt x="1135" y="48"/>
                  <a:pt x="1139" y="50"/>
                  <a:pt x="1139" y="50"/>
                </a:cubicBezTo>
                <a:cubicBezTo>
                  <a:pt x="1137" y="50"/>
                  <a:pt x="1136" y="52"/>
                  <a:pt x="1135" y="52"/>
                </a:cubicBezTo>
                <a:cubicBezTo>
                  <a:pt x="1133" y="52"/>
                  <a:pt x="1132" y="50"/>
                  <a:pt x="1131" y="50"/>
                </a:cubicBezTo>
                <a:cubicBezTo>
                  <a:pt x="1129" y="50"/>
                  <a:pt x="1128" y="52"/>
                  <a:pt x="1127" y="52"/>
                </a:cubicBezTo>
                <a:cubicBezTo>
                  <a:pt x="1125" y="52"/>
                  <a:pt x="1124" y="50"/>
                  <a:pt x="1123" y="50"/>
                </a:cubicBezTo>
                <a:cubicBezTo>
                  <a:pt x="1122" y="50"/>
                  <a:pt x="1120" y="52"/>
                  <a:pt x="1119" y="52"/>
                </a:cubicBezTo>
                <a:cubicBezTo>
                  <a:pt x="1118" y="52"/>
                  <a:pt x="1116" y="49"/>
                  <a:pt x="1115" y="49"/>
                </a:cubicBezTo>
                <a:cubicBezTo>
                  <a:pt x="1114" y="49"/>
                  <a:pt x="1112" y="51"/>
                  <a:pt x="1111" y="51"/>
                </a:cubicBezTo>
                <a:cubicBezTo>
                  <a:pt x="1110" y="51"/>
                  <a:pt x="1109" y="49"/>
                  <a:pt x="1107" y="49"/>
                </a:cubicBezTo>
                <a:cubicBezTo>
                  <a:pt x="1106" y="49"/>
                  <a:pt x="1104" y="51"/>
                  <a:pt x="1103" y="51"/>
                </a:cubicBezTo>
                <a:cubicBezTo>
                  <a:pt x="1102" y="51"/>
                  <a:pt x="1101" y="49"/>
                  <a:pt x="1099" y="49"/>
                </a:cubicBezTo>
                <a:cubicBezTo>
                  <a:pt x="1098" y="49"/>
                  <a:pt x="1097" y="51"/>
                  <a:pt x="1095" y="51"/>
                </a:cubicBezTo>
                <a:cubicBezTo>
                  <a:pt x="1094" y="51"/>
                  <a:pt x="1093" y="49"/>
                  <a:pt x="1092" y="49"/>
                </a:cubicBezTo>
                <a:cubicBezTo>
                  <a:pt x="1090" y="49"/>
                  <a:pt x="1089" y="51"/>
                  <a:pt x="1087" y="51"/>
                </a:cubicBezTo>
                <a:cubicBezTo>
                  <a:pt x="1086" y="51"/>
                  <a:pt x="1085" y="49"/>
                  <a:pt x="1084" y="49"/>
                </a:cubicBezTo>
                <a:cubicBezTo>
                  <a:pt x="1083" y="49"/>
                  <a:pt x="1081" y="51"/>
                  <a:pt x="1080" y="51"/>
                </a:cubicBezTo>
                <a:cubicBezTo>
                  <a:pt x="1078" y="50"/>
                  <a:pt x="1077" y="48"/>
                  <a:pt x="1076" y="48"/>
                </a:cubicBezTo>
                <a:cubicBezTo>
                  <a:pt x="1075" y="48"/>
                  <a:pt x="1073" y="50"/>
                  <a:pt x="1072" y="50"/>
                </a:cubicBezTo>
                <a:cubicBezTo>
                  <a:pt x="1071" y="50"/>
                  <a:pt x="1069" y="48"/>
                  <a:pt x="1068" y="48"/>
                </a:cubicBezTo>
                <a:cubicBezTo>
                  <a:pt x="1067" y="48"/>
                  <a:pt x="1065" y="50"/>
                  <a:pt x="1064" y="50"/>
                </a:cubicBezTo>
                <a:cubicBezTo>
                  <a:pt x="1063" y="50"/>
                  <a:pt x="1062" y="48"/>
                  <a:pt x="1060" y="48"/>
                </a:cubicBezTo>
                <a:cubicBezTo>
                  <a:pt x="1059" y="48"/>
                  <a:pt x="1057" y="50"/>
                  <a:pt x="1056" y="50"/>
                </a:cubicBezTo>
                <a:cubicBezTo>
                  <a:pt x="1055" y="50"/>
                  <a:pt x="1054" y="48"/>
                  <a:pt x="1052" y="48"/>
                </a:cubicBezTo>
                <a:cubicBezTo>
                  <a:pt x="1051" y="48"/>
                  <a:pt x="1050" y="50"/>
                  <a:pt x="1048" y="50"/>
                </a:cubicBezTo>
                <a:cubicBezTo>
                  <a:pt x="1047" y="50"/>
                  <a:pt x="1046" y="47"/>
                  <a:pt x="1045" y="48"/>
                </a:cubicBezTo>
                <a:cubicBezTo>
                  <a:pt x="1043" y="48"/>
                  <a:pt x="1042" y="50"/>
                  <a:pt x="1040" y="50"/>
                </a:cubicBezTo>
                <a:cubicBezTo>
                  <a:pt x="1039" y="50"/>
                  <a:pt x="1038" y="47"/>
                  <a:pt x="1037" y="47"/>
                </a:cubicBezTo>
                <a:cubicBezTo>
                  <a:pt x="1037" y="47"/>
                  <a:pt x="1041" y="46"/>
                  <a:pt x="1041" y="45"/>
                </a:cubicBezTo>
                <a:cubicBezTo>
                  <a:pt x="1041" y="45"/>
                  <a:pt x="1037" y="44"/>
                  <a:pt x="1037" y="43"/>
                </a:cubicBezTo>
                <a:cubicBezTo>
                  <a:pt x="1037" y="42"/>
                  <a:pt x="1041" y="42"/>
                  <a:pt x="1041" y="41"/>
                </a:cubicBezTo>
                <a:cubicBezTo>
                  <a:pt x="1041" y="40"/>
                  <a:pt x="1037" y="39"/>
                  <a:pt x="1037" y="39"/>
                </a:cubicBezTo>
                <a:cubicBezTo>
                  <a:pt x="1037" y="38"/>
                  <a:pt x="1042" y="37"/>
                  <a:pt x="1042" y="37"/>
                </a:cubicBezTo>
                <a:cubicBezTo>
                  <a:pt x="1041" y="36"/>
                  <a:pt x="1038" y="34"/>
                  <a:pt x="1038" y="34"/>
                </a:cubicBezTo>
                <a:cubicBezTo>
                  <a:pt x="1037" y="34"/>
                  <a:pt x="1034" y="36"/>
                  <a:pt x="1034" y="36"/>
                </a:cubicBezTo>
                <a:cubicBezTo>
                  <a:pt x="1033" y="37"/>
                  <a:pt x="1037" y="38"/>
                  <a:pt x="1037" y="39"/>
                </a:cubicBezTo>
                <a:cubicBezTo>
                  <a:pt x="1037" y="39"/>
                  <a:pt x="1033" y="40"/>
                  <a:pt x="1033" y="41"/>
                </a:cubicBezTo>
                <a:cubicBezTo>
                  <a:pt x="1033" y="41"/>
                  <a:pt x="1037" y="42"/>
                  <a:pt x="1037" y="43"/>
                </a:cubicBezTo>
                <a:cubicBezTo>
                  <a:pt x="1037" y="44"/>
                  <a:pt x="1033" y="44"/>
                  <a:pt x="1033" y="45"/>
                </a:cubicBezTo>
                <a:cubicBezTo>
                  <a:pt x="1033" y="46"/>
                  <a:pt x="1036" y="46"/>
                  <a:pt x="1037" y="47"/>
                </a:cubicBezTo>
                <a:cubicBezTo>
                  <a:pt x="1035" y="47"/>
                  <a:pt x="1034" y="49"/>
                  <a:pt x="1033" y="49"/>
                </a:cubicBezTo>
                <a:cubicBezTo>
                  <a:pt x="1031" y="49"/>
                  <a:pt x="1030" y="47"/>
                  <a:pt x="1029" y="47"/>
                </a:cubicBezTo>
                <a:cubicBezTo>
                  <a:pt x="1028" y="47"/>
                  <a:pt x="1026" y="49"/>
                  <a:pt x="1025" y="49"/>
                </a:cubicBezTo>
                <a:cubicBezTo>
                  <a:pt x="1023" y="49"/>
                  <a:pt x="1022" y="47"/>
                  <a:pt x="1021" y="47"/>
                </a:cubicBezTo>
                <a:cubicBezTo>
                  <a:pt x="1020" y="47"/>
                  <a:pt x="1018" y="49"/>
                  <a:pt x="1017" y="49"/>
                </a:cubicBezTo>
                <a:cubicBezTo>
                  <a:pt x="1016" y="49"/>
                  <a:pt x="1014" y="47"/>
                  <a:pt x="1013" y="47"/>
                </a:cubicBezTo>
                <a:cubicBezTo>
                  <a:pt x="1013" y="46"/>
                  <a:pt x="1010" y="44"/>
                  <a:pt x="1009" y="44"/>
                </a:cubicBezTo>
                <a:cubicBezTo>
                  <a:pt x="1009" y="44"/>
                  <a:pt x="1006" y="46"/>
                  <a:pt x="1005" y="46"/>
                </a:cubicBezTo>
                <a:cubicBezTo>
                  <a:pt x="1005" y="47"/>
                  <a:pt x="1002" y="49"/>
                  <a:pt x="1001" y="49"/>
                </a:cubicBezTo>
                <a:cubicBezTo>
                  <a:pt x="1000" y="48"/>
                  <a:pt x="998" y="46"/>
                  <a:pt x="997" y="46"/>
                </a:cubicBezTo>
                <a:cubicBezTo>
                  <a:pt x="996" y="46"/>
                  <a:pt x="995" y="48"/>
                  <a:pt x="993" y="48"/>
                </a:cubicBezTo>
                <a:cubicBezTo>
                  <a:pt x="992" y="48"/>
                  <a:pt x="991" y="46"/>
                  <a:pt x="990" y="46"/>
                </a:cubicBezTo>
                <a:cubicBezTo>
                  <a:pt x="989" y="46"/>
                  <a:pt x="986" y="48"/>
                  <a:pt x="986" y="48"/>
                </a:cubicBezTo>
                <a:cubicBezTo>
                  <a:pt x="985" y="48"/>
                  <a:pt x="982" y="46"/>
                  <a:pt x="982" y="46"/>
                </a:cubicBezTo>
                <a:cubicBezTo>
                  <a:pt x="982" y="45"/>
                  <a:pt x="986" y="44"/>
                  <a:pt x="986" y="44"/>
                </a:cubicBezTo>
                <a:cubicBezTo>
                  <a:pt x="986" y="44"/>
                  <a:pt x="982" y="41"/>
                  <a:pt x="982" y="42"/>
                </a:cubicBezTo>
                <a:cubicBezTo>
                  <a:pt x="982" y="42"/>
                  <a:pt x="978" y="43"/>
                  <a:pt x="978" y="44"/>
                </a:cubicBezTo>
                <a:cubicBezTo>
                  <a:pt x="978" y="44"/>
                  <a:pt x="982" y="45"/>
                  <a:pt x="982" y="46"/>
                </a:cubicBezTo>
                <a:cubicBezTo>
                  <a:pt x="982" y="46"/>
                  <a:pt x="978" y="48"/>
                  <a:pt x="978" y="48"/>
                </a:cubicBezTo>
                <a:cubicBezTo>
                  <a:pt x="977" y="48"/>
                  <a:pt x="974" y="50"/>
                  <a:pt x="974" y="50"/>
                </a:cubicBezTo>
                <a:cubicBezTo>
                  <a:pt x="972" y="50"/>
                  <a:pt x="971" y="48"/>
                  <a:pt x="970" y="48"/>
                </a:cubicBezTo>
                <a:cubicBezTo>
                  <a:pt x="968" y="48"/>
                  <a:pt x="967" y="50"/>
                  <a:pt x="966" y="50"/>
                </a:cubicBezTo>
                <a:cubicBezTo>
                  <a:pt x="962" y="48"/>
                  <a:pt x="962" y="48"/>
                  <a:pt x="962" y="48"/>
                </a:cubicBezTo>
                <a:cubicBezTo>
                  <a:pt x="962" y="47"/>
                  <a:pt x="958" y="46"/>
                  <a:pt x="958" y="45"/>
                </a:cubicBezTo>
                <a:cubicBezTo>
                  <a:pt x="958" y="44"/>
                  <a:pt x="962" y="44"/>
                  <a:pt x="962" y="43"/>
                </a:cubicBezTo>
                <a:cubicBezTo>
                  <a:pt x="963" y="43"/>
                  <a:pt x="965" y="46"/>
                  <a:pt x="966" y="45"/>
                </a:cubicBezTo>
                <a:cubicBezTo>
                  <a:pt x="967" y="45"/>
                  <a:pt x="970" y="44"/>
                  <a:pt x="970" y="43"/>
                </a:cubicBezTo>
                <a:cubicBezTo>
                  <a:pt x="970" y="43"/>
                  <a:pt x="967" y="42"/>
                  <a:pt x="966" y="41"/>
                </a:cubicBezTo>
                <a:cubicBezTo>
                  <a:pt x="966" y="40"/>
                  <a:pt x="963" y="40"/>
                  <a:pt x="963" y="39"/>
                </a:cubicBezTo>
                <a:cubicBezTo>
                  <a:pt x="963" y="38"/>
                  <a:pt x="967" y="37"/>
                  <a:pt x="967" y="37"/>
                </a:cubicBezTo>
                <a:cubicBezTo>
                  <a:pt x="966" y="37"/>
                  <a:pt x="964" y="35"/>
                  <a:pt x="963" y="34"/>
                </a:cubicBezTo>
                <a:cubicBezTo>
                  <a:pt x="963" y="34"/>
                  <a:pt x="959" y="36"/>
                  <a:pt x="959" y="37"/>
                </a:cubicBezTo>
                <a:cubicBezTo>
                  <a:pt x="959" y="37"/>
                  <a:pt x="963" y="39"/>
                  <a:pt x="963" y="39"/>
                </a:cubicBezTo>
                <a:cubicBezTo>
                  <a:pt x="963" y="39"/>
                  <a:pt x="959" y="40"/>
                  <a:pt x="959" y="41"/>
                </a:cubicBezTo>
                <a:cubicBezTo>
                  <a:pt x="958" y="41"/>
                  <a:pt x="955" y="42"/>
                  <a:pt x="955" y="43"/>
                </a:cubicBezTo>
                <a:cubicBezTo>
                  <a:pt x="954" y="43"/>
                  <a:pt x="959" y="45"/>
                  <a:pt x="958" y="45"/>
                </a:cubicBezTo>
                <a:cubicBezTo>
                  <a:pt x="958" y="46"/>
                  <a:pt x="955" y="47"/>
                  <a:pt x="954" y="47"/>
                </a:cubicBezTo>
                <a:cubicBezTo>
                  <a:pt x="953" y="48"/>
                  <a:pt x="951" y="49"/>
                  <a:pt x="950" y="49"/>
                </a:cubicBezTo>
                <a:cubicBezTo>
                  <a:pt x="949" y="50"/>
                  <a:pt x="947" y="47"/>
                  <a:pt x="946" y="47"/>
                </a:cubicBezTo>
                <a:cubicBezTo>
                  <a:pt x="945" y="47"/>
                  <a:pt x="943" y="49"/>
                  <a:pt x="942" y="49"/>
                </a:cubicBezTo>
                <a:cubicBezTo>
                  <a:pt x="941" y="49"/>
                  <a:pt x="940" y="47"/>
                  <a:pt x="938" y="47"/>
                </a:cubicBezTo>
                <a:cubicBezTo>
                  <a:pt x="937" y="47"/>
                  <a:pt x="936" y="49"/>
                  <a:pt x="934" y="49"/>
                </a:cubicBezTo>
                <a:cubicBezTo>
                  <a:pt x="933" y="49"/>
                  <a:pt x="932" y="47"/>
                  <a:pt x="931" y="47"/>
                </a:cubicBezTo>
                <a:cubicBezTo>
                  <a:pt x="931" y="46"/>
                  <a:pt x="935" y="45"/>
                  <a:pt x="935" y="45"/>
                </a:cubicBezTo>
                <a:cubicBezTo>
                  <a:pt x="935" y="44"/>
                  <a:pt x="931" y="42"/>
                  <a:pt x="931" y="42"/>
                </a:cubicBezTo>
                <a:cubicBezTo>
                  <a:pt x="931" y="42"/>
                  <a:pt x="927" y="44"/>
                  <a:pt x="927" y="44"/>
                </a:cubicBezTo>
                <a:cubicBezTo>
                  <a:pt x="927" y="45"/>
                  <a:pt x="930" y="47"/>
                  <a:pt x="931" y="47"/>
                </a:cubicBezTo>
                <a:cubicBezTo>
                  <a:pt x="929" y="47"/>
                  <a:pt x="928" y="49"/>
                  <a:pt x="927" y="49"/>
                </a:cubicBezTo>
                <a:cubicBezTo>
                  <a:pt x="925" y="49"/>
                  <a:pt x="924" y="47"/>
                  <a:pt x="923" y="46"/>
                </a:cubicBezTo>
                <a:cubicBezTo>
                  <a:pt x="921" y="46"/>
                  <a:pt x="920" y="49"/>
                  <a:pt x="919" y="49"/>
                </a:cubicBezTo>
                <a:cubicBezTo>
                  <a:pt x="917" y="49"/>
                  <a:pt x="916" y="46"/>
                  <a:pt x="915" y="46"/>
                </a:cubicBezTo>
                <a:cubicBezTo>
                  <a:pt x="914" y="46"/>
                  <a:pt x="912" y="44"/>
                  <a:pt x="911" y="44"/>
                </a:cubicBezTo>
                <a:cubicBezTo>
                  <a:pt x="910" y="44"/>
                  <a:pt x="908" y="46"/>
                  <a:pt x="907" y="46"/>
                </a:cubicBezTo>
                <a:cubicBezTo>
                  <a:pt x="906" y="46"/>
                  <a:pt x="905" y="44"/>
                  <a:pt x="903" y="44"/>
                </a:cubicBezTo>
                <a:cubicBezTo>
                  <a:pt x="903" y="44"/>
                  <a:pt x="899" y="46"/>
                  <a:pt x="899" y="46"/>
                </a:cubicBezTo>
                <a:cubicBezTo>
                  <a:pt x="899" y="46"/>
                  <a:pt x="903" y="48"/>
                  <a:pt x="903" y="48"/>
                </a:cubicBezTo>
                <a:cubicBezTo>
                  <a:pt x="902" y="48"/>
                  <a:pt x="900" y="50"/>
                  <a:pt x="899" y="50"/>
                </a:cubicBezTo>
                <a:cubicBezTo>
                  <a:pt x="898" y="50"/>
                  <a:pt x="896" y="48"/>
                  <a:pt x="895" y="48"/>
                </a:cubicBezTo>
                <a:cubicBezTo>
                  <a:pt x="895" y="48"/>
                  <a:pt x="892" y="46"/>
                  <a:pt x="891" y="46"/>
                </a:cubicBezTo>
                <a:cubicBezTo>
                  <a:pt x="890" y="46"/>
                  <a:pt x="888" y="47"/>
                  <a:pt x="887" y="48"/>
                </a:cubicBezTo>
                <a:cubicBezTo>
                  <a:pt x="887" y="48"/>
                  <a:pt x="884" y="50"/>
                  <a:pt x="883" y="50"/>
                </a:cubicBezTo>
                <a:cubicBezTo>
                  <a:pt x="882" y="50"/>
                  <a:pt x="881" y="48"/>
                  <a:pt x="879" y="48"/>
                </a:cubicBezTo>
                <a:cubicBezTo>
                  <a:pt x="878" y="48"/>
                  <a:pt x="877" y="45"/>
                  <a:pt x="876" y="45"/>
                </a:cubicBezTo>
                <a:cubicBezTo>
                  <a:pt x="875" y="45"/>
                  <a:pt x="872" y="47"/>
                  <a:pt x="872" y="47"/>
                </a:cubicBezTo>
                <a:cubicBezTo>
                  <a:pt x="871" y="48"/>
                  <a:pt x="869" y="49"/>
                  <a:pt x="867" y="49"/>
                </a:cubicBezTo>
                <a:cubicBezTo>
                  <a:pt x="867" y="49"/>
                  <a:pt x="865" y="47"/>
                  <a:pt x="864" y="47"/>
                </a:cubicBezTo>
                <a:cubicBezTo>
                  <a:pt x="863" y="47"/>
                  <a:pt x="860" y="49"/>
                  <a:pt x="860" y="49"/>
                </a:cubicBezTo>
                <a:cubicBezTo>
                  <a:pt x="859" y="49"/>
                  <a:pt x="857" y="47"/>
                  <a:pt x="856" y="47"/>
                </a:cubicBezTo>
                <a:cubicBezTo>
                  <a:pt x="855" y="46"/>
                  <a:pt x="853" y="45"/>
                  <a:pt x="852" y="45"/>
                </a:cubicBezTo>
                <a:cubicBezTo>
                  <a:pt x="852" y="44"/>
                  <a:pt x="856" y="43"/>
                  <a:pt x="856" y="43"/>
                </a:cubicBezTo>
                <a:cubicBezTo>
                  <a:pt x="856" y="42"/>
                  <a:pt x="853" y="40"/>
                  <a:pt x="853" y="40"/>
                </a:cubicBezTo>
                <a:cubicBezTo>
                  <a:pt x="852" y="40"/>
                  <a:pt x="848" y="42"/>
                  <a:pt x="848" y="42"/>
                </a:cubicBezTo>
                <a:cubicBezTo>
                  <a:pt x="848" y="43"/>
                  <a:pt x="852" y="44"/>
                  <a:pt x="852" y="45"/>
                </a:cubicBezTo>
                <a:cubicBezTo>
                  <a:pt x="852" y="45"/>
                  <a:pt x="849" y="46"/>
                  <a:pt x="848" y="47"/>
                </a:cubicBezTo>
                <a:cubicBezTo>
                  <a:pt x="847" y="47"/>
                  <a:pt x="845" y="49"/>
                  <a:pt x="844" y="49"/>
                </a:cubicBezTo>
                <a:cubicBezTo>
                  <a:pt x="843" y="49"/>
                  <a:pt x="841" y="47"/>
                  <a:pt x="840" y="46"/>
                </a:cubicBezTo>
                <a:cubicBezTo>
                  <a:pt x="839" y="46"/>
                  <a:pt x="837" y="49"/>
                  <a:pt x="836" y="49"/>
                </a:cubicBezTo>
                <a:cubicBezTo>
                  <a:pt x="835" y="49"/>
                  <a:pt x="834" y="46"/>
                  <a:pt x="832" y="46"/>
                </a:cubicBezTo>
                <a:cubicBezTo>
                  <a:pt x="831" y="46"/>
                  <a:pt x="830" y="48"/>
                  <a:pt x="828" y="48"/>
                </a:cubicBezTo>
                <a:cubicBezTo>
                  <a:pt x="827" y="48"/>
                  <a:pt x="826" y="46"/>
                  <a:pt x="825" y="46"/>
                </a:cubicBezTo>
                <a:cubicBezTo>
                  <a:pt x="823" y="46"/>
                  <a:pt x="821" y="48"/>
                  <a:pt x="820" y="48"/>
                </a:cubicBezTo>
                <a:cubicBezTo>
                  <a:pt x="819" y="48"/>
                  <a:pt x="818" y="46"/>
                  <a:pt x="817" y="46"/>
                </a:cubicBezTo>
                <a:cubicBezTo>
                  <a:pt x="815" y="46"/>
                  <a:pt x="814" y="48"/>
                  <a:pt x="813" y="48"/>
                </a:cubicBezTo>
                <a:cubicBezTo>
                  <a:pt x="811" y="48"/>
                  <a:pt x="810" y="46"/>
                  <a:pt x="809" y="46"/>
                </a:cubicBezTo>
                <a:cubicBezTo>
                  <a:pt x="808" y="46"/>
                  <a:pt x="806" y="48"/>
                  <a:pt x="805" y="48"/>
                </a:cubicBezTo>
                <a:cubicBezTo>
                  <a:pt x="803" y="48"/>
                  <a:pt x="802" y="45"/>
                  <a:pt x="801" y="45"/>
                </a:cubicBezTo>
                <a:cubicBezTo>
                  <a:pt x="800" y="45"/>
                  <a:pt x="798" y="48"/>
                  <a:pt x="797" y="48"/>
                </a:cubicBezTo>
                <a:cubicBezTo>
                  <a:pt x="796" y="47"/>
                  <a:pt x="794" y="45"/>
                  <a:pt x="793" y="45"/>
                </a:cubicBezTo>
                <a:cubicBezTo>
                  <a:pt x="792" y="45"/>
                  <a:pt x="790" y="47"/>
                  <a:pt x="789" y="47"/>
                </a:cubicBezTo>
                <a:cubicBezTo>
                  <a:pt x="788" y="47"/>
                  <a:pt x="787" y="45"/>
                  <a:pt x="785" y="45"/>
                </a:cubicBezTo>
                <a:cubicBezTo>
                  <a:pt x="784" y="45"/>
                  <a:pt x="782" y="47"/>
                  <a:pt x="781" y="47"/>
                </a:cubicBezTo>
                <a:cubicBezTo>
                  <a:pt x="780" y="47"/>
                  <a:pt x="778" y="45"/>
                  <a:pt x="777" y="45"/>
                </a:cubicBezTo>
                <a:cubicBezTo>
                  <a:pt x="777" y="45"/>
                  <a:pt x="774" y="43"/>
                  <a:pt x="774" y="43"/>
                </a:cubicBezTo>
                <a:cubicBezTo>
                  <a:pt x="773" y="43"/>
                  <a:pt x="770" y="44"/>
                  <a:pt x="770" y="45"/>
                </a:cubicBezTo>
                <a:cubicBezTo>
                  <a:pt x="770" y="45"/>
                  <a:pt x="773" y="47"/>
                  <a:pt x="773" y="47"/>
                </a:cubicBezTo>
                <a:cubicBezTo>
                  <a:pt x="772" y="47"/>
                  <a:pt x="771" y="49"/>
                  <a:pt x="769" y="49"/>
                </a:cubicBezTo>
                <a:cubicBezTo>
                  <a:pt x="768" y="49"/>
                  <a:pt x="767" y="47"/>
                  <a:pt x="766" y="47"/>
                </a:cubicBezTo>
                <a:cubicBezTo>
                  <a:pt x="764" y="47"/>
                  <a:pt x="763" y="49"/>
                  <a:pt x="761" y="49"/>
                </a:cubicBezTo>
                <a:cubicBezTo>
                  <a:pt x="760" y="49"/>
                  <a:pt x="759" y="47"/>
                  <a:pt x="758" y="46"/>
                </a:cubicBezTo>
                <a:cubicBezTo>
                  <a:pt x="757" y="46"/>
                  <a:pt x="755" y="49"/>
                  <a:pt x="754" y="49"/>
                </a:cubicBezTo>
                <a:cubicBezTo>
                  <a:pt x="753" y="49"/>
                  <a:pt x="750" y="47"/>
                  <a:pt x="750" y="46"/>
                </a:cubicBezTo>
                <a:cubicBezTo>
                  <a:pt x="749" y="46"/>
                  <a:pt x="747" y="44"/>
                  <a:pt x="746" y="44"/>
                </a:cubicBezTo>
                <a:cubicBezTo>
                  <a:pt x="745" y="44"/>
                  <a:pt x="743" y="46"/>
                  <a:pt x="742" y="46"/>
                </a:cubicBezTo>
                <a:cubicBezTo>
                  <a:pt x="741" y="47"/>
                  <a:pt x="739" y="48"/>
                  <a:pt x="738" y="48"/>
                </a:cubicBezTo>
                <a:cubicBezTo>
                  <a:pt x="737" y="48"/>
                  <a:pt x="735" y="46"/>
                  <a:pt x="734" y="46"/>
                </a:cubicBezTo>
                <a:cubicBezTo>
                  <a:pt x="733" y="46"/>
                  <a:pt x="731" y="48"/>
                  <a:pt x="730" y="48"/>
                </a:cubicBezTo>
                <a:cubicBezTo>
                  <a:pt x="729" y="48"/>
                  <a:pt x="727" y="46"/>
                  <a:pt x="726" y="46"/>
                </a:cubicBezTo>
                <a:cubicBezTo>
                  <a:pt x="725" y="46"/>
                  <a:pt x="724" y="43"/>
                  <a:pt x="723" y="43"/>
                </a:cubicBezTo>
                <a:cubicBezTo>
                  <a:pt x="722" y="43"/>
                  <a:pt x="719" y="45"/>
                  <a:pt x="718" y="45"/>
                </a:cubicBezTo>
                <a:cubicBezTo>
                  <a:pt x="718" y="46"/>
                  <a:pt x="715" y="48"/>
                  <a:pt x="714" y="48"/>
                </a:cubicBezTo>
                <a:cubicBezTo>
                  <a:pt x="713" y="47"/>
                  <a:pt x="712" y="45"/>
                  <a:pt x="711" y="45"/>
                </a:cubicBezTo>
                <a:cubicBezTo>
                  <a:pt x="710" y="45"/>
                  <a:pt x="707" y="47"/>
                  <a:pt x="706" y="47"/>
                </a:cubicBezTo>
                <a:cubicBezTo>
                  <a:pt x="705" y="47"/>
                  <a:pt x="704" y="46"/>
                  <a:pt x="703" y="45"/>
                </a:cubicBezTo>
                <a:cubicBezTo>
                  <a:pt x="702" y="45"/>
                  <a:pt x="700" y="43"/>
                  <a:pt x="699" y="43"/>
                </a:cubicBezTo>
                <a:cubicBezTo>
                  <a:pt x="698" y="43"/>
                  <a:pt x="696" y="45"/>
                  <a:pt x="695" y="45"/>
                </a:cubicBezTo>
                <a:cubicBezTo>
                  <a:pt x="694" y="45"/>
                  <a:pt x="692" y="47"/>
                  <a:pt x="691" y="47"/>
                </a:cubicBezTo>
                <a:cubicBezTo>
                  <a:pt x="690" y="47"/>
                  <a:pt x="688" y="45"/>
                  <a:pt x="687" y="45"/>
                </a:cubicBezTo>
                <a:cubicBezTo>
                  <a:pt x="686" y="45"/>
                  <a:pt x="684" y="47"/>
                  <a:pt x="683" y="47"/>
                </a:cubicBezTo>
                <a:cubicBezTo>
                  <a:pt x="682" y="47"/>
                  <a:pt x="681" y="44"/>
                  <a:pt x="679" y="44"/>
                </a:cubicBezTo>
                <a:cubicBezTo>
                  <a:pt x="678" y="44"/>
                  <a:pt x="676" y="47"/>
                  <a:pt x="675" y="46"/>
                </a:cubicBezTo>
                <a:cubicBezTo>
                  <a:pt x="674" y="46"/>
                  <a:pt x="673" y="44"/>
                  <a:pt x="671" y="44"/>
                </a:cubicBezTo>
                <a:cubicBezTo>
                  <a:pt x="670" y="44"/>
                  <a:pt x="669" y="42"/>
                  <a:pt x="668" y="42"/>
                </a:cubicBezTo>
                <a:cubicBezTo>
                  <a:pt x="667" y="42"/>
                  <a:pt x="664" y="44"/>
                  <a:pt x="664" y="44"/>
                </a:cubicBezTo>
                <a:cubicBezTo>
                  <a:pt x="663" y="44"/>
                  <a:pt x="661" y="46"/>
                  <a:pt x="659" y="46"/>
                </a:cubicBezTo>
                <a:cubicBezTo>
                  <a:pt x="659" y="46"/>
                  <a:pt x="657" y="44"/>
                  <a:pt x="656" y="44"/>
                </a:cubicBezTo>
                <a:cubicBezTo>
                  <a:pt x="654" y="44"/>
                  <a:pt x="653" y="46"/>
                  <a:pt x="652" y="46"/>
                </a:cubicBezTo>
                <a:cubicBezTo>
                  <a:pt x="650" y="46"/>
                  <a:pt x="649" y="44"/>
                  <a:pt x="648" y="44"/>
                </a:cubicBezTo>
                <a:cubicBezTo>
                  <a:pt x="647" y="44"/>
                  <a:pt x="645" y="46"/>
                  <a:pt x="644" y="46"/>
                </a:cubicBezTo>
                <a:cubicBezTo>
                  <a:pt x="642" y="46"/>
                  <a:pt x="641" y="43"/>
                  <a:pt x="640" y="43"/>
                </a:cubicBezTo>
                <a:cubicBezTo>
                  <a:pt x="639" y="43"/>
                  <a:pt x="637" y="46"/>
                  <a:pt x="636" y="45"/>
                </a:cubicBezTo>
                <a:cubicBezTo>
                  <a:pt x="636" y="45"/>
                  <a:pt x="632" y="43"/>
                  <a:pt x="632" y="43"/>
                </a:cubicBezTo>
                <a:cubicBezTo>
                  <a:pt x="632" y="43"/>
                  <a:pt x="636" y="42"/>
                  <a:pt x="636" y="41"/>
                </a:cubicBezTo>
                <a:cubicBezTo>
                  <a:pt x="636" y="41"/>
                  <a:pt x="633" y="39"/>
                  <a:pt x="633" y="39"/>
                </a:cubicBezTo>
                <a:cubicBezTo>
                  <a:pt x="632" y="39"/>
                  <a:pt x="628" y="41"/>
                  <a:pt x="628" y="41"/>
                </a:cubicBezTo>
                <a:cubicBezTo>
                  <a:pt x="628" y="41"/>
                  <a:pt x="632" y="43"/>
                  <a:pt x="632" y="43"/>
                </a:cubicBezTo>
                <a:cubicBezTo>
                  <a:pt x="631" y="43"/>
                  <a:pt x="629" y="45"/>
                  <a:pt x="628" y="45"/>
                </a:cubicBezTo>
                <a:cubicBezTo>
                  <a:pt x="627" y="45"/>
                  <a:pt x="625" y="43"/>
                  <a:pt x="624" y="43"/>
                </a:cubicBezTo>
                <a:cubicBezTo>
                  <a:pt x="623" y="43"/>
                  <a:pt x="622" y="45"/>
                  <a:pt x="620" y="45"/>
                </a:cubicBezTo>
                <a:cubicBezTo>
                  <a:pt x="619" y="45"/>
                  <a:pt x="618" y="43"/>
                  <a:pt x="616" y="43"/>
                </a:cubicBezTo>
                <a:cubicBezTo>
                  <a:pt x="615" y="43"/>
                  <a:pt x="613" y="45"/>
                  <a:pt x="612" y="45"/>
                </a:cubicBezTo>
                <a:cubicBezTo>
                  <a:pt x="611" y="45"/>
                  <a:pt x="610" y="43"/>
                  <a:pt x="609" y="43"/>
                </a:cubicBezTo>
                <a:cubicBezTo>
                  <a:pt x="607" y="43"/>
                  <a:pt x="606" y="45"/>
                  <a:pt x="605" y="45"/>
                </a:cubicBezTo>
                <a:cubicBezTo>
                  <a:pt x="603" y="45"/>
                  <a:pt x="602" y="42"/>
                  <a:pt x="601" y="42"/>
                </a:cubicBezTo>
                <a:cubicBezTo>
                  <a:pt x="599" y="42"/>
                  <a:pt x="598" y="44"/>
                  <a:pt x="597" y="44"/>
                </a:cubicBezTo>
                <a:cubicBezTo>
                  <a:pt x="595" y="44"/>
                  <a:pt x="594" y="42"/>
                  <a:pt x="593" y="42"/>
                </a:cubicBezTo>
                <a:cubicBezTo>
                  <a:pt x="592" y="42"/>
                  <a:pt x="590" y="44"/>
                  <a:pt x="589" y="44"/>
                </a:cubicBezTo>
                <a:cubicBezTo>
                  <a:pt x="588" y="44"/>
                  <a:pt x="586" y="42"/>
                  <a:pt x="585" y="42"/>
                </a:cubicBezTo>
                <a:cubicBezTo>
                  <a:pt x="584" y="42"/>
                  <a:pt x="582" y="44"/>
                  <a:pt x="581" y="44"/>
                </a:cubicBezTo>
                <a:cubicBezTo>
                  <a:pt x="581" y="44"/>
                  <a:pt x="577" y="46"/>
                  <a:pt x="577" y="46"/>
                </a:cubicBezTo>
                <a:cubicBezTo>
                  <a:pt x="576" y="46"/>
                  <a:pt x="574" y="44"/>
                  <a:pt x="573" y="44"/>
                </a:cubicBezTo>
                <a:cubicBezTo>
                  <a:pt x="572" y="44"/>
                  <a:pt x="570" y="46"/>
                  <a:pt x="569" y="46"/>
                </a:cubicBezTo>
                <a:cubicBezTo>
                  <a:pt x="568" y="46"/>
                  <a:pt x="567" y="44"/>
                  <a:pt x="565" y="44"/>
                </a:cubicBezTo>
                <a:cubicBezTo>
                  <a:pt x="564" y="44"/>
                  <a:pt x="563" y="46"/>
                  <a:pt x="561" y="46"/>
                </a:cubicBezTo>
                <a:cubicBezTo>
                  <a:pt x="560" y="46"/>
                  <a:pt x="559" y="43"/>
                  <a:pt x="557" y="43"/>
                </a:cubicBezTo>
                <a:cubicBezTo>
                  <a:pt x="556" y="43"/>
                  <a:pt x="555" y="45"/>
                  <a:pt x="553" y="45"/>
                </a:cubicBezTo>
                <a:cubicBezTo>
                  <a:pt x="552" y="45"/>
                  <a:pt x="551" y="43"/>
                  <a:pt x="550" y="43"/>
                </a:cubicBezTo>
                <a:cubicBezTo>
                  <a:pt x="548" y="43"/>
                  <a:pt x="547" y="45"/>
                  <a:pt x="546" y="45"/>
                </a:cubicBezTo>
                <a:cubicBezTo>
                  <a:pt x="544" y="45"/>
                  <a:pt x="543" y="43"/>
                  <a:pt x="542" y="43"/>
                </a:cubicBezTo>
                <a:cubicBezTo>
                  <a:pt x="542" y="42"/>
                  <a:pt x="546" y="42"/>
                  <a:pt x="546" y="41"/>
                </a:cubicBezTo>
                <a:cubicBezTo>
                  <a:pt x="546" y="40"/>
                  <a:pt x="542" y="39"/>
                  <a:pt x="542" y="39"/>
                </a:cubicBezTo>
                <a:cubicBezTo>
                  <a:pt x="542" y="38"/>
                  <a:pt x="546" y="37"/>
                  <a:pt x="546" y="37"/>
                </a:cubicBezTo>
                <a:cubicBezTo>
                  <a:pt x="546" y="36"/>
                  <a:pt x="543" y="35"/>
                  <a:pt x="543" y="34"/>
                </a:cubicBezTo>
                <a:cubicBezTo>
                  <a:pt x="543" y="34"/>
                  <a:pt x="547" y="33"/>
                  <a:pt x="547" y="32"/>
                </a:cubicBezTo>
                <a:cubicBezTo>
                  <a:pt x="547" y="32"/>
                  <a:pt x="543" y="30"/>
                  <a:pt x="543" y="30"/>
                </a:cubicBezTo>
                <a:cubicBezTo>
                  <a:pt x="543" y="30"/>
                  <a:pt x="539" y="32"/>
                  <a:pt x="539" y="32"/>
                </a:cubicBezTo>
                <a:cubicBezTo>
                  <a:pt x="539" y="33"/>
                  <a:pt x="542" y="34"/>
                  <a:pt x="543" y="34"/>
                </a:cubicBezTo>
                <a:cubicBezTo>
                  <a:pt x="542" y="35"/>
                  <a:pt x="538" y="36"/>
                  <a:pt x="538" y="36"/>
                </a:cubicBezTo>
                <a:cubicBezTo>
                  <a:pt x="538" y="37"/>
                  <a:pt x="542" y="38"/>
                  <a:pt x="542" y="39"/>
                </a:cubicBezTo>
                <a:cubicBezTo>
                  <a:pt x="542" y="39"/>
                  <a:pt x="538" y="40"/>
                  <a:pt x="538" y="41"/>
                </a:cubicBezTo>
                <a:cubicBezTo>
                  <a:pt x="538" y="41"/>
                  <a:pt x="542" y="42"/>
                  <a:pt x="542" y="43"/>
                </a:cubicBezTo>
                <a:cubicBezTo>
                  <a:pt x="540" y="43"/>
                  <a:pt x="539" y="45"/>
                  <a:pt x="538" y="45"/>
                </a:cubicBezTo>
                <a:cubicBezTo>
                  <a:pt x="537" y="45"/>
                  <a:pt x="535" y="43"/>
                  <a:pt x="534" y="43"/>
                </a:cubicBezTo>
                <a:cubicBezTo>
                  <a:pt x="533" y="43"/>
                  <a:pt x="531" y="44"/>
                  <a:pt x="530" y="45"/>
                </a:cubicBezTo>
                <a:cubicBezTo>
                  <a:pt x="529" y="45"/>
                  <a:pt x="527" y="47"/>
                  <a:pt x="526" y="47"/>
                </a:cubicBezTo>
                <a:cubicBezTo>
                  <a:pt x="525" y="47"/>
                  <a:pt x="522" y="45"/>
                  <a:pt x="522" y="45"/>
                </a:cubicBezTo>
                <a:cubicBezTo>
                  <a:pt x="522" y="44"/>
                  <a:pt x="519" y="42"/>
                  <a:pt x="518" y="42"/>
                </a:cubicBezTo>
                <a:cubicBezTo>
                  <a:pt x="518" y="42"/>
                  <a:pt x="515" y="44"/>
                  <a:pt x="514" y="44"/>
                </a:cubicBezTo>
                <a:cubicBezTo>
                  <a:pt x="514" y="45"/>
                  <a:pt x="511" y="46"/>
                  <a:pt x="510" y="46"/>
                </a:cubicBezTo>
                <a:cubicBezTo>
                  <a:pt x="509" y="46"/>
                  <a:pt x="508" y="44"/>
                  <a:pt x="506" y="44"/>
                </a:cubicBezTo>
                <a:cubicBezTo>
                  <a:pt x="505" y="44"/>
                  <a:pt x="504" y="46"/>
                  <a:pt x="502" y="46"/>
                </a:cubicBezTo>
                <a:cubicBezTo>
                  <a:pt x="501" y="46"/>
                  <a:pt x="500" y="44"/>
                  <a:pt x="498" y="44"/>
                </a:cubicBezTo>
                <a:cubicBezTo>
                  <a:pt x="497" y="44"/>
                  <a:pt x="496" y="46"/>
                  <a:pt x="494" y="46"/>
                </a:cubicBezTo>
                <a:cubicBezTo>
                  <a:pt x="493" y="46"/>
                  <a:pt x="492" y="44"/>
                  <a:pt x="491" y="44"/>
                </a:cubicBezTo>
                <a:cubicBezTo>
                  <a:pt x="490" y="44"/>
                  <a:pt x="488" y="46"/>
                  <a:pt x="487" y="46"/>
                </a:cubicBezTo>
                <a:cubicBezTo>
                  <a:pt x="485" y="46"/>
                  <a:pt x="484" y="44"/>
                  <a:pt x="483" y="44"/>
                </a:cubicBezTo>
                <a:cubicBezTo>
                  <a:pt x="481" y="44"/>
                  <a:pt x="480" y="46"/>
                  <a:pt x="479" y="46"/>
                </a:cubicBezTo>
                <a:cubicBezTo>
                  <a:pt x="478" y="46"/>
                  <a:pt x="476" y="43"/>
                  <a:pt x="475" y="43"/>
                </a:cubicBezTo>
                <a:cubicBezTo>
                  <a:pt x="474" y="43"/>
                  <a:pt x="472" y="45"/>
                  <a:pt x="471" y="45"/>
                </a:cubicBezTo>
                <a:cubicBezTo>
                  <a:pt x="470" y="45"/>
                  <a:pt x="468" y="43"/>
                  <a:pt x="467" y="43"/>
                </a:cubicBezTo>
                <a:cubicBezTo>
                  <a:pt x="466" y="43"/>
                  <a:pt x="464" y="45"/>
                  <a:pt x="463" y="45"/>
                </a:cubicBezTo>
                <a:cubicBezTo>
                  <a:pt x="462" y="45"/>
                  <a:pt x="460" y="43"/>
                  <a:pt x="459" y="43"/>
                </a:cubicBezTo>
                <a:cubicBezTo>
                  <a:pt x="458" y="43"/>
                  <a:pt x="456" y="45"/>
                  <a:pt x="455" y="45"/>
                </a:cubicBezTo>
                <a:cubicBezTo>
                  <a:pt x="455" y="45"/>
                  <a:pt x="452" y="47"/>
                  <a:pt x="451" y="47"/>
                </a:cubicBezTo>
                <a:cubicBezTo>
                  <a:pt x="450" y="47"/>
                  <a:pt x="448" y="45"/>
                  <a:pt x="447" y="45"/>
                </a:cubicBezTo>
                <a:cubicBezTo>
                  <a:pt x="447" y="44"/>
                  <a:pt x="444" y="43"/>
                  <a:pt x="444" y="43"/>
                </a:cubicBezTo>
                <a:cubicBezTo>
                  <a:pt x="442" y="42"/>
                  <a:pt x="441" y="45"/>
                  <a:pt x="439" y="45"/>
                </a:cubicBezTo>
                <a:cubicBezTo>
                  <a:pt x="439" y="45"/>
                  <a:pt x="436" y="42"/>
                  <a:pt x="436" y="42"/>
                </a:cubicBezTo>
                <a:cubicBezTo>
                  <a:pt x="434" y="43"/>
                  <a:pt x="433" y="44"/>
                  <a:pt x="432" y="44"/>
                </a:cubicBezTo>
                <a:cubicBezTo>
                  <a:pt x="431" y="45"/>
                  <a:pt x="428" y="47"/>
                  <a:pt x="428" y="46"/>
                </a:cubicBezTo>
                <a:cubicBezTo>
                  <a:pt x="427" y="46"/>
                  <a:pt x="424" y="45"/>
                  <a:pt x="424" y="44"/>
                </a:cubicBezTo>
                <a:cubicBezTo>
                  <a:pt x="423" y="44"/>
                  <a:pt x="421" y="42"/>
                  <a:pt x="420" y="42"/>
                </a:cubicBezTo>
                <a:cubicBezTo>
                  <a:pt x="419" y="42"/>
                  <a:pt x="417" y="44"/>
                  <a:pt x="416" y="44"/>
                </a:cubicBezTo>
                <a:cubicBezTo>
                  <a:pt x="415" y="44"/>
                  <a:pt x="413" y="46"/>
                  <a:pt x="412" y="46"/>
                </a:cubicBezTo>
                <a:cubicBezTo>
                  <a:pt x="411" y="46"/>
                  <a:pt x="409" y="44"/>
                  <a:pt x="408" y="44"/>
                </a:cubicBezTo>
                <a:cubicBezTo>
                  <a:pt x="407" y="44"/>
                  <a:pt x="405" y="46"/>
                  <a:pt x="404" y="46"/>
                </a:cubicBezTo>
                <a:cubicBezTo>
                  <a:pt x="403" y="46"/>
                  <a:pt x="401" y="44"/>
                  <a:pt x="400" y="44"/>
                </a:cubicBezTo>
                <a:cubicBezTo>
                  <a:pt x="399" y="44"/>
                  <a:pt x="397" y="46"/>
                  <a:pt x="396" y="46"/>
                </a:cubicBezTo>
                <a:cubicBezTo>
                  <a:pt x="395" y="46"/>
                  <a:pt x="394" y="43"/>
                  <a:pt x="392" y="43"/>
                </a:cubicBezTo>
                <a:cubicBezTo>
                  <a:pt x="391" y="43"/>
                  <a:pt x="389" y="46"/>
                  <a:pt x="388" y="45"/>
                </a:cubicBezTo>
                <a:cubicBezTo>
                  <a:pt x="388" y="45"/>
                  <a:pt x="385" y="43"/>
                  <a:pt x="385" y="43"/>
                </a:cubicBezTo>
                <a:cubicBezTo>
                  <a:pt x="385" y="43"/>
                  <a:pt x="389" y="42"/>
                  <a:pt x="389" y="41"/>
                </a:cubicBezTo>
                <a:cubicBezTo>
                  <a:pt x="389" y="41"/>
                  <a:pt x="385" y="39"/>
                  <a:pt x="385" y="39"/>
                </a:cubicBezTo>
                <a:cubicBezTo>
                  <a:pt x="385" y="39"/>
                  <a:pt x="381" y="41"/>
                  <a:pt x="381" y="41"/>
                </a:cubicBezTo>
                <a:cubicBezTo>
                  <a:pt x="381" y="41"/>
                  <a:pt x="385" y="43"/>
                  <a:pt x="385" y="43"/>
                </a:cubicBezTo>
                <a:cubicBezTo>
                  <a:pt x="384" y="44"/>
                  <a:pt x="381" y="45"/>
                  <a:pt x="380" y="45"/>
                </a:cubicBezTo>
                <a:cubicBezTo>
                  <a:pt x="380" y="46"/>
                  <a:pt x="377" y="47"/>
                  <a:pt x="376" y="47"/>
                </a:cubicBezTo>
                <a:cubicBezTo>
                  <a:pt x="375" y="47"/>
                  <a:pt x="374" y="45"/>
                  <a:pt x="373" y="45"/>
                </a:cubicBezTo>
                <a:cubicBezTo>
                  <a:pt x="372" y="45"/>
                  <a:pt x="369" y="47"/>
                  <a:pt x="368" y="47"/>
                </a:cubicBezTo>
                <a:cubicBezTo>
                  <a:pt x="367" y="47"/>
                  <a:pt x="366" y="45"/>
                  <a:pt x="365" y="45"/>
                </a:cubicBezTo>
                <a:cubicBezTo>
                  <a:pt x="364" y="44"/>
                  <a:pt x="362" y="43"/>
                  <a:pt x="361" y="43"/>
                </a:cubicBezTo>
                <a:cubicBezTo>
                  <a:pt x="360" y="43"/>
                  <a:pt x="357" y="44"/>
                  <a:pt x="357" y="45"/>
                </a:cubicBezTo>
                <a:cubicBezTo>
                  <a:pt x="356" y="45"/>
                  <a:pt x="354" y="47"/>
                  <a:pt x="353" y="47"/>
                </a:cubicBezTo>
                <a:cubicBezTo>
                  <a:pt x="352" y="47"/>
                  <a:pt x="350" y="44"/>
                  <a:pt x="349" y="44"/>
                </a:cubicBezTo>
                <a:cubicBezTo>
                  <a:pt x="348" y="44"/>
                  <a:pt x="346" y="47"/>
                  <a:pt x="345" y="46"/>
                </a:cubicBezTo>
                <a:cubicBezTo>
                  <a:pt x="344" y="46"/>
                  <a:pt x="343" y="44"/>
                  <a:pt x="341" y="44"/>
                </a:cubicBezTo>
                <a:cubicBezTo>
                  <a:pt x="340" y="44"/>
                  <a:pt x="338" y="46"/>
                  <a:pt x="337" y="46"/>
                </a:cubicBezTo>
                <a:cubicBezTo>
                  <a:pt x="336" y="46"/>
                  <a:pt x="335" y="44"/>
                  <a:pt x="333" y="44"/>
                </a:cubicBezTo>
                <a:cubicBezTo>
                  <a:pt x="332" y="44"/>
                  <a:pt x="330" y="46"/>
                  <a:pt x="329" y="46"/>
                </a:cubicBezTo>
                <a:cubicBezTo>
                  <a:pt x="328" y="46"/>
                  <a:pt x="327" y="44"/>
                  <a:pt x="326" y="44"/>
                </a:cubicBezTo>
                <a:cubicBezTo>
                  <a:pt x="324" y="44"/>
                  <a:pt x="323" y="46"/>
                  <a:pt x="321" y="46"/>
                </a:cubicBezTo>
                <a:cubicBezTo>
                  <a:pt x="320" y="46"/>
                  <a:pt x="319" y="43"/>
                  <a:pt x="318" y="44"/>
                </a:cubicBezTo>
                <a:cubicBezTo>
                  <a:pt x="316" y="44"/>
                  <a:pt x="315" y="46"/>
                  <a:pt x="314" y="46"/>
                </a:cubicBezTo>
                <a:cubicBezTo>
                  <a:pt x="312" y="46"/>
                  <a:pt x="311" y="43"/>
                  <a:pt x="310" y="43"/>
                </a:cubicBezTo>
                <a:cubicBezTo>
                  <a:pt x="309" y="43"/>
                  <a:pt x="307" y="46"/>
                  <a:pt x="306" y="45"/>
                </a:cubicBezTo>
                <a:cubicBezTo>
                  <a:pt x="305" y="45"/>
                  <a:pt x="303" y="43"/>
                  <a:pt x="302" y="43"/>
                </a:cubicBezTo>
                <a:cubicBezTo>
                  <a:pt x="301" y="43"/>
                  <a:pt x="299" y="45"/>
                  <a:pt x="298" y="45"/>
                </a:cubicBezTo>
                <a:cubicBezTo>
                  <a:pt x="297" y="46"/>
                  <a:pt x="294" y="47"/>
                  <a:pt x="294" y="47"/>
                </a:cubicBezTo>
                <a:cubicBezTo>
                  <a:pt x="293" y="47"/>
                  <a:pt x="291" y="45"/>
                  <a:pt x="290" y="45"/>
                </a:cubicBezTo>
                <a:cubicBezTo>
                  <a:pt x="289" y="44"/>
                  <a:pt x="288" y="43"/>
                  <a:pt x="286" y="43"/>
                </a:cubicBezTo>
                <a:cubicBezTo>
                  <a:pt x="286" y="43"/>
                  <a:pt x="283" y="45"/>
                  <a:pt x="282" y="45"/>
                </a:cubicBezTo>
                <a:cubicBezTo>
                  <a:pt x="281" y="45"/>
                  <a:pt x="280" y="43"/>
                  <a:pt x="278" y="43"/>
                </a:cubicBezTo>
                <a:cubicBezTo>
                  <a:pt x="278" y="43"/>
                  <a:pt x="275" y="44"/>
                  <a:pt x="274" y="45"/>
                </a:cubicBezTo>
                <a:cubicBezTo>
                  <a:pt x="274" y="45"/>
                  <a:pt x="271" y="47"/>
                  <a:pt x="270" y="47"/>
                </a:cubicBezTo>
                <a:cubicBezTo>
                  <a:pt x="269" y="47"/>
                  <a:pt x="268" y="44"/>
                  <a:pt x="267" y="44"/>
                </a:cubicBezTo>
                <a:cubicBezTo>
                  <a:pt x="265" y="44"/>
                  <a:pt x="263" y="47"/>
                  <a:pt x="262" y="46"/>
                </a:cubicBezTo>
                <a:cubicBezTo>
                  <a:pt x="261" y="46"/>
                  <a:pt x="260" y="44"/>
                  <a:pt x="259" y="44"/>
                </a:cubicBezTo>
                <a:cubicBezTo>
                  <a:pt x="257" y="44"/>
                  <a:pt x="256" y="46"/>
                  <a:pt x="255" y="46"/>
                </a:cubicBezTo>
                <a:cubicBezTo>
                  <a:pt x="253" y="46"/>
                  <a:pt x="252" y="44"/>
                  <a:pt x="251" y="44"/>
                </a:cubicBezTo>
                <a:cubicBezTo>
                  <a:pt x="250" y="44"/>
                  <a:pt x="248" y="46"/>
                  <a:pt x="247" y="46"/>
                </a:cubicBezTo>
                <a:cubicBezTo>
                  <a:pt x="245" y="46"/>
                  <a:pt x="244" y="44"/>
                  <a:pt x="243" y="44"/>
                </a:cubicBezTo>
                <a:cubicBezTo>
                  <a:pt x="242" y="44"/>
                  <a:pt x="240" y="46"/>
                  <a:pt x="239" y="46"/>
                </a:cubicBezTo>
                <a:cubicBezTo>
                  <a:pt x="237" y="46"/>
                  <a:pt x="237" y="44"/>
                  <a:pt x="235" y="44"/>
                </a:cubicBezTo>
                <a:cubicBezTo>
                  <a:pt x="234" y="43"/>
                  <a:pt x="232" y="46"/>
                  <a:pt x="231" y="46"/>
                </a:cubicBezTo>
                <a:cubicBezTo>
                  <a:pt x="230" y="46"/>
                  <a:pt x="228" y="43"/>
                  <a:pt x="227" y="43"/>
                </a:cubicBezTo>
                <a:cubicBezTo>
                  <a:pt x="226" y="43"/>
                  <a:pt x="224" y="45"/>
                  <a:pt x="223" y="45"/>
                </a:cubicBezTo>
                <a:cubicBezTo>
                  <a:pt x="223" y="46"/>
                  <a:pt x="220" y="48"/>
                  <a:pt x="219" y="48"/>
                </a:cubicBezTo>
                <a:cubicBezTo>
                  <a:pt x="218" y="47"/>
                  <a:pt x="217" y="45"/>
                  <a:pt x="215" y="45"/>
                </a:cubicBezTo>
                <a:cubicBezTo>
                  <a:pt x="214" y="45"/>
                  <a:pt x="212" y="47"/>
                  <a:pt x="211" y="47"/>
                </a:cubicBezTo>
                <a:cubicBezTo>
                  <a:pt x="210" y="47"/>
                  <a:pt x="209" y="45"/>
                  <a:pt x="208" y="45"/>
                </a:cubicBezTo>
                <a:cubicBezTo>
                  <a:pt x="206" y="45"/>
                  <a:pt x="205" y="43"/>
                  <a:pt x="204" y="43"/>
                </a:cubicBezTo>
                <a:cubicBezTo>
                  <a:pt x="203" y="43"/>
                  <a:pt x="201" y="45"/>
                  <a:pt x="200" y="45"/>
                </a:cubicBezTo>
                <a:cubicBezTo>
                  <a:pt x="199" y="45"/>
                  <a:pt x="197" y="42"/>
                  <a:pt x="196" y="43"/>
                </a:cubicBezTo>
                <a:cubicBezTo>
                  <a:pt x="195" y="43"/>
                  <a:pt x="193" y="44"/>
                  <a:pt x="192" y="45"/>
                </a:cubicBezTo>
                <a:cubicBezTo>
                  <a:pt x="191" y="45"/>
                  <a:pt x="188" y="47"/>
                  <a:pt x="188" y="47"/>
                </a:cubicBezTo>
                <a:cubicBezTo>
                  <a:pt x="187" y="47"/>
                  <a:pt x="185" y="45"/>
                  <a:pt x="184" y="44"/>
                </a:cubicBezTo>
                <a:cubicBezTo>
                  <a:pt x="183" y="44"/>
                  <a:pt x="181" y="42"/>
                  <a:pt x="180" y="42"/>
                </a:cubicBezTo>
                <a:cubicBezTo>
                  <a:pt x="179" y="42"/>
                  <a:pt x="178" y="40"/>
                  <a:pt x="177" y="40"/>
                </a:cubicBezTo>
                <a:cubicBezTo>
                  <a:pt x="176" y="40"/>
                  <a:pt x="172" y="42"/>
                  <a:pt x="172" y="42"/>
                </a:cubicBezTo>
                <a:cubicBezTo>
                  <a:pt x="172" y="42"/>
                  <a:pt x="176" y="44"/>
                  <a:pt x="176" y="44"/>
                </a:cubicBezTo>
                <a:cubicBezTo>
                  <a:pt x="175" y="44"/>
                  <a:pt x="173" y="46"/>
                  <a:pt x="172" y="46"/>
                </a:cubicBezTo>
                <a:cubicBezTo>
                  <a:pt x="171" y="46"/>
                  <a:pt x="169" y="44"/>
                  <a:pt x="168" y="44"/>
                </a:cubicBezTo>
                <a:cubicBezTo>
                  <a:pt x="167" y="44"/>
                  <a:pt x="166" y="46"/>
                  <a:pt x="164" y="46"/>
                </a:cubicBezTo>
                <a:cubicBezTo>
                  <a:pt x="163" y="46"/>
                  <a:pt x="162" y="44"/>
                  <a:pt x="160" y="44"/>
                </a:cubicBezTo>
                <a:cubicBezTo>
                  <a:pt x="159" y="44"/>
                  <a:pt x="158" y="46"/>
                  <a:pt x="156" y="46"/>
                </a:cubicBezTo>
                <a:cubicBezTo>
                  <a:pt x="155" y="46"/>
                  <a:pt x="154" y="44"/>
                  <a:pt x="153" y="44"/>
                </a:cubicBezTo>
                <a:cubicBezTo>
                  <a:pt x="152" y="44"/>
                  <a:pt x="150" y="46"/>
                  <a:pt x="148" y="46"/>
                </a:cubicBezTo>
                <a:cubicBezTo>
                  <a:pt x="147" y="45"/>
                  <a:pt x="146" y="43"/>
                  <a:pt x="145" y="43"/>
                </a:cubicBezTo>
                <a:cubicBezTo>
                  <a:pt x="144" y="43"/>
                  <a:pt x="142" y="45"/>
                  <a:pt x="141" y="45"/>
                </a:cubicBezTo>
                <a:cubicBezTo>
                  <a:pt x="139" y="45"/>
                  <a:pt x="138" y="43"/>
                  <a:pt x="137" y="43"/>
                </a:cubicBezTo>
                <a:cubicBezTo>
                  <a:pt x="136" y="43"/>
                  <a:pt x="134" y="45"/>
                  <a:pt x="133" y="45"/>
                </a:cubicBezTo>
                <a:cubicBezTo>
                  <a:pt x="132" y="45"/>
                  <a:pt x="130" y="43"/>
                  <a:pt x="129" y="43"/>
                </a:cubicBezTo>
                <a:cubicBezTo>
                  <a:pt x="128" y="43"/>
                  <a:pt x="126" y="45"/>
                  <a:pt x="125" y="45"/>
                </a:cubicBezTo>
                <a:cubicBezTo>
                  <a:pt x="124" y="45"/>
                  <a:pt x="122" y="43"/>
                  <a:pt x="121" y="43"/>
                </a:cubicBezTo>
                <a:cubicBezTo>
                  <a:pt x="120" y="43"/>
                  <a:pt x="118" y="45"/>
                  <a:pt x="117" y="45"/>
                </a:cubicBezTo>
                <a:cubicBezTo>
                  <a:pt x="116" y="45"/>
                  <a:pt x="115" y="43"/>
                  <a:pt x="113" y="43"/>
                </a:cubicBezTo>
                <a:cubicBezTo>
                  <a:pt x="112" y="42"/>
                  <a:pt x="111" y="45"/>
                  <a:pt x="109" y="45"/>
                </a:cubicBezTo>
                <a:cubicBezTo>
                  <a:pt x="108" y="45"/>
                  <a:pt x="107" y="42"/>
                  <a:pt x="106" y="42"/>
                </a:cubicBezTo>
                <a:cubicBezTo>
                  <a:pt x="105" y="42"/>
                  <a:pt x="102" y="45"/>
                  <a:pt x="101" y="44"/>
                </a:cubicBezTo>
                <a:cubicBezTo>
                  <a:pt x="101" y="44"/>
                  <a:pt x="98" y="42"/>
                  <a:pt x="98" y="42"/>
                </a:cubicBezTo>
                <a:cubicBezTo>
                  <a:pt x="98" y="42"/>
                  <a:pt x="102" y="41"/>
                  <a:pt x="102" y="40"/>
                </a:cubicBezTo>
                <a:cubicBezTo>
                  <a:pt x="102" y="40"/>
                  <a:pt x="98" y="38"/>
                  <a:pt x="98" y="38"/>
                </a:cubicBezTo>
                <a:cubicBezTo>
                  <a:pt x="98" y="38"/>
                  <a:pt x="94" y="40"/>
                  <a:pt x="94" y="40"/>
                </a:cubicBezTo>
                <a:cubicBezTo>
                  <a:pt x="94" y="40"/>
                  <a:pt x="98" y="42"/>
                  <a:pt x="98" y="42"/>
                </a:cubicBezTo>
                <a:cubicBezTo>
                  <a:pt x="97" y="43"/>
                  <a:pt x="95" y="44"/>
                  <a:pt x="94" y="44"/>
                </a:cubicBezTo>
                <a:cubicBezTo>
                  <a:pt x="93" y="45"/>
                  <a:pt x="91" y="46"/>
                  <a:pt x="89" y="46"/>
                </a:cubicBezTo>
                <a:cubicBezTo>
                  <a:pt x="89" y="46"/>
                  <a:pt x="87" y="44"/>
                  <a:pt x="86" y="44"/>
                </a:cubicBezTo>
                <a:cubicBezTo>
                  <a:pt x="85" y="44"/>
                  <a:pt x="82" y="46"/>
                  <a:pt x="82" y="46"/>
                </a:cubicBezTo>
                <a:cubicBezTo>
                  <a:pt x="80" y="46"/>
                  <a:pt x="79" y="44"/>
                  <a:pt x="78" y="44"/>
                </a:cubicBezTo>
                <a:cubicBezTo>
                  <a:pt x="77" y="43"/>
                  <a:pt x="75" y="42"/>
                  <a:pt x="74" y="42"/>
                </a:cubicBezTo>
                <a:cubicBezTo>
                  <a:pt x="74" y="41"/>
                  <a:pt x="71" y="43"/>
                  <a:pt x="70" y="44"/>
                </a:cubicBezTo>
                <a:cubicBezTo>
                  <a:pt x="70" y="44"/>
                  <a:pt x="67" y="46"/>
                  <a:pt x="66" y="46"/>
                </a:cubicBezTo>
                <a:cubicBezTo>
                  <a:pt x="65" y="46"/>
                  <a:pt x="63" y="43"/>
                  <a:pt x="62" y="43"/>
                </a:cubicBezTo>
                <a:cubicBezTo>
                  <a:pt x="61" y="43"/>
                  <a:pt x="59" y="45"/>
                  <a:pt x="58" y="45"/>
                </a:cubicBezTo>
                <a:cubicBezTo>
                  <a:pt x="57" y="45"/>
                  <a:pt x="55" y="43"/>
                  <a:pt x="54" y="43"/>
                </a:cubicBezTo>
                <a:cubicBezTo>
                  <a:pt x="53" y="43"/>
                  <a:pt x="52" y="45"/>
                  <a:pt x="50" y="45"/>
                </a:cubicBezTo>
                <a:cubicBezTo>
                  <a:pt x="49" y="45"/>
                  <a:pt x="48" y="43"/>
                  <a:pt x="47" y="43"/>
                </a:cubicBezTo>
                <a:cubicBezTo>
                  <a:pt x="46" y="43"/>
                  <a:pt x="43" y="45"/>
                  <a:pt x="42" y="45"/>
                </a:cubicBezTo>
                <a:cubicBezTo>
                  <a:pt x="41" y="45"/>
                  <a:pt x="40" y="47"/>
                  <a:pt x="38" y="47"/>
                </a:cubicBezTo>
                <a:cubicBezTo>
                  <a:pt x="37" y="47"/>
                  <a:pt x="36" y="45"/>
                  <a:pt x="35" y="45"/>
                </a:cubicBezTo>
                <a:cubicBezTo>
                  <a:pt x="33" y="45"/>
                  <a:pt x="32" y="47"/>
                  <a:pt x="30" y="47"/>
                </a:cubicBezTo>
                <a:cubicBezTo>
                  <a:pt x="30" y="46"/>
                  <a:pt x="27" y="45"/>
                  <a:pt x="27" y="45"/>
                </a:cubicBezTo>
                <a:cubicBezTo>
                  <a:pt x="27" y="44"/>
                  <a:pt x="31" y="43"/>
                  <a:pt x="31" y="43"/>
                </a:cubicBezTo>
                <a:cubicBezTo>
                  <a:pt x="31" y="42"/>
                  <a:pt x="27" y="41"/>
                  <a:pt x="27" y="40"/>
                </a:cubicBezTo>
                <a:cubicBezTo>
                  <a:pt x="27" y="40"/>
                  <a:pt x="31" y="39"/>
                  <a:pt x="31" y="38"/>
                </a:cubicBezTo>
                <a:cubicBezTo>
                  <a:pt x="31" y="38"/>
                  <a:pt x="27" y="37"/>
                  <a:pt x="27" y="36"/>
                </a:cubicBezTo>
                <a:cubicBezTo>
                  <a:pt x="28" y="36"/>
                  <a:pt x="31" y="34"/>
                  <a:pt x="32" y="34"/>
                </a:cubicBezTo>
                <a:cubicBezTo>
                  <a:pt x="33" y="33"/>
                  <a:pt x="34" y="32"/>
                  <a:pt x="36" y="32"/>
                </a:cubicBezTo>
                <a:cubicBezTo>
                  <a:pt x="34" y="32"/>
                  <a:pt x="33" y="30"/>
                  <a:pt x="32" y="29"/>
                </a:cubicBezTo>
                <a:cubicBezTo>
                  <a:pt x="31" y="29"/>
                  <a:pt x="29" y="32"/>
                  <a:pt x="28" y="32"/>
                </a:cubicBezTo>
                <a:cubicBezTo>
                  <a:pt x="27" y="32"/>
                  <a:pt x="25" y="29"/>
                  <a:pt x="24" y="29"/>
                </a:cubicBezTo>
                <a:cubicBezTo>
                  <a:pt x="23" y="29"/>
                  <a:pt x="21" y="31"/>
                  <a:pt x="20" y="31"/>
                </a:cubicBezTo>
                <a:cubicBezTo>
                  <a:pt x="19" y="32"/>
                  <a:pt x="17" y="33"/>
                  <a:pt x="16" y="33"/>
                </a:cubicBezTo>
                <a:cubicBezTo>
                  <a:pt x="15" y="34"/>
                  <a:pt x="12" y="35"/>
                  <a:pt x="12" y="35"/>
                </a:cubicBezTo>
                <a:cubicBezTo>
                  <a:pt x="12" y="36"/>
                  <a:pt x="15" y="37"/>
                  <a:pt x="16" y="38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1"/>
                  <a:pt x="5" y="40"/>
                  <a:pt x="4" y="40"/>
                </a:cubicBezTo>
                <a:cubicBezTo>
                  <a:pt x="3" y="39"/>
                  <a:pt x="0" y="38"/>
                  <a:pt x="0" y="37"/>
                </a:cubicBezTo>
                <a:cubicBezTo>
                  <a:pt x="0" y="37"/>
                  <a:pt x="4" y="36"/>
                  <a:pt x="4" y="35"/>
                </a:cubicBezTo>
                <a:cubicBezTo>
                  <a:pt x="8" y="33"/>
                  <a:pt x="8" y="33"/>
                  <a:pt x="8" y="33"/>
                </a:cubicBezTo>
                <a:cubicBezTo>
                  <a:pt x="9" y="33"/>
                  <a:pt x="11" y="32"/>
                  <a:pt x="12" y="31"/>
                </a:cubicBezTo>
                <a:cubicBezTo>
                  <a:pt x="13" y="31"/>
                  <a:pt x="16" y="30"/>
                  <a:pt x="16" y="29"/>
                </a:cubicBezTo>
                <a:cubicBezTo>
                  <a:pt x="16" y="29"/>
                  <a:pt x="12" y="27"/>
                  <a:pt x="13" y="27"/>
                </a:cubicBezTo>
                <a:cubicBezTo>
                  <a:pt x="13" y="27"/>
                  <a:pt x="16" y="25"/>
                  <a:pt x="17" y="25"/>
                </a:cubicBezTo>
                <a:cubicBezTo>
                  <a:pt x="18" y="25"/>
                  <a:pt x="19" y="27"/>
                  <a:pt x="20" y="27"/>
                </a:cubicBezTo>
                <a:cubicBezTo>
                  <a:pt x="22" y="27"/>
                  <a:pt x="23" y="25"/>
                  <a:pt x="24" y="25"/>
                </a:cubicBezTo>
                <a:cubicBezTo>
                  <a:pt x="26" y="25"/>
                  <a:pt x="27" y="27"/>
                  <a:pt x="28" y="27"/>
                </a:cubicBezTo>
                <a:cubicBezTo>
                  <a:pt x="29" y="27"/>
                  <a:pt x="32" y="25"/>
                  <a:pt x="32" y="25"/>
                </a:cubicBezTo>
                <a:cubicBezTo>
                  <a:pt x="34" y="25"/>
                  <a:pt x="35" y="27"/>
                  <a:pt x="36" y="27"/>
                </a:cubicBezTo>
                <a:cubicBezTo>
                  <a:pt x="40" y="30"/>
                  <a:pt x="40" y="30"/>
                  <a:pt x="40" y="30"/>
                </a:cubicBezTo>
                <a:lnTo>
                  <a:pt x="44" y="32"/>
                </a:lnTo>
                <a:close/>
                <a:moveTo>
                  <a:pt x="1179" y="42"/>
                </a:moveTo>
                <a:cubicBezTo>
                  <a:pt x="1186" y="47"/>
                  <a:pt x="1186" y="47"/>
                  <a:pt x="1186" y="47"/>
                </a:cubicBezTo>
                <a:cubicBezTo>
                  <a:pt x="1190" y="49"/>
                  <a:pt x="1190" y="49"/>
                  <a:pt x="1190" y="49"/>
                </a:cubicBezTo>
                <a:cubicBezTo>
                  <a:pt x="1194" y="47"/>
                  <a:pt x="1194" y="47"/>
                  <a:pt x="1194" y="47"/>
                </a:cubicBezTo>
                <a:cubicBezTo>
                  <a:pt x="1194" y="46"/>
                  <a:pt x="1190" y="46"/>
                  <a:pt x="1190" y="45"/>
                </a:cubicBezTo>
                <a:cubicBezTo>
                  <a:pt x="1190" y="44"/>
                  <a:pt x="1195" y="43"/>
                  <a:pt x="1194" y="43"/>
                </a:cubicBezTo>
                <a:cubicBezTo>
                  <a:pt x="1194" y="42"/>
                  <a:pt x="1191" y="41"/>
                  <a:pt x="1191" y="40"/>
                </a:cubicBezTo>
                <a:cubicBezTo>
                  <a:pt x="1187" y="38"/>
                  <a:pt x="1187" y="38"/>
                  <a:pt x="1187" y="38"/>
                </a:cubicBezTo>
                <a:lnTo>
                  <a:pt x="1179" y="42"/>
                </a:lnTo>
                <a:close/>
                <a:moveTo>
                  <a:pt x="1064" y="46"/>
                </a:moveTo>
                <a:cubicBezTo>
                  <a:pt x="1065" y="46"/>
                  <a:pt x="1067" y="48"/>
                  <a:pt x="1068" y="48"/>
                </a:cubicBezTo>
                <a:cubicBezTo>
                  <a:pt x="1069" y="48"/>
                  <a:pt x="1071" y="47"/>
                  <a:pt x="1072" y="46"/>
                </a:cubicBezTo>
                <a:cubicBezTo>
                  <a:pt x="1073" y="46"/>
                  <a:pt x="1076" y="45"/>
                  <a:pt x="1076" y="44"/>
                </a:cubicBezTo>
                <a:cubicBezTo>
                  <a:pt x="1076" y="44"/>
                  <a:pt x="1073" y="42"/>
                  <a:pt x="1073" y="42"/>
                </a:cubicBezTo>
                <a:cubicBezTo>
                  <a:pt x="1071" y="41"/>
                  <a:pt x="1069" y="40"/>
                  <a:pt x="1069" y="39"/>
                </a:cubicBezTo>
                <a:cubicBezTo>
                  <a:pt x="1069" y="39"/>
                  <a:pt x="1073" y="38"/>
                  <a:pt x="1073" y="37"/>
                </a:cubicBezTo>
                <a:cubicBezTo>
                  <a:pt x="1073" y="37"/>
                  <a:pt x="1069" y="35"/>
                  <a:pt x="1069" y="35"/>
                </a:cubicBezTo>
                <a:cubicBezTo>
                  <a:pt x="1068" y="35"/>
                  <a:pt x="1066" y="37"/>
                  <a:pt x="1065" y="37"/>
                </a:cubicBezTo>
                <a:cubicBezTo>
                  <a:pt x="1065" y="38"/>
                  <a:pt x="1069" y="39"/>
                  <a:pt x="1069" y="39"/>
                </a:cubicBezTo>
                <a:cubicBezTo>
                  <a:pt x="1069" y="40"/>
                  <a:pt x="1065" y="41"/>
                  <a:pt x="1065" y="42"/>
                </a:cubicBezTo>
                <a:cubicBezTo>
                  <a:pt x="1064" y="42"/>
                  <a:pt x="1062" y="43"/>
                  <a:pt x="1061" y="44"/>
                </a:cubicBezTo>
                <a:cubicBezTo>
                  <a:pt x="1060" y="44"/>
                  <a:pt x="1057" y="45"/>
                  <a:pt x="1056" y="46"/>
                </a:cubicBezTo>
                <a:cubicBezTo>
                  <a:pt x="1056" y="46"/>
                  <a:pt x="1060" y="47"/>
                  <a:pt x="1060" y="48"/>
                </a:cubicBezTo>
                <a:cubicBezTo>
                  <a:pt x="1062" y="48"/>
                  <a:pt x="1063" y="46"/>
                  <a:pt x="1064" y="46"/>
                </a:cubicBezTo>
                <a:close/>
                <a:moveTo>
                  <a:pt x="232" y="37"/>
                </a:moveTo>
                <a:cubicBezTo>
                  <a:pt x="232" y="38"/>
                  <a:pt x="236" y="39"/>
                  <a:pt x="236" y="39"/>
                </a:cubicBezTo>
                <a:cubicBezTo>
                  <a:pt x="236" y="39"/>
                  <a:pt x="232" y="41"/>
                  <a:pt x="231" y="41"/>
                </a:cubicBezTo>
                <a:cubicBezTo>
                  <a:pt x="230" y="41"/>
                  <a:pt x="229" y="39"/>
                  <a:pt x="228" y="39"/>
                </a:cubicBezTo>
                <a:cubicBezTo>
                  <a:pt x="227" y="40"/>
                  <a:pt x="224" y="40"/>
                  <a:pt x="224" y="41"/>
                </a:cubicBezTo>
                <a:cubicBezTo>
                  <a:pt x="224" y="42"/>
                  <a:pt x="227" y="43"/>
                  <a:pt x="227" y="43"/>
                </a:cubicBezTo>
                <a:cubicBezTo>
                  <a:pt x="229" y="43"/>
                  <a:pt x="230" y="41"/>
                  <a:pt x="231" y="41"/>
                </a:cubicBezTo>
                <a:cubicBezTo>
                  <a:pt x="233" y="41"/>
                  <a:pt x="234" y="43"/>
                  <a:pt x="235" y="44"/>
                </a:cubicBezTo>
                <a:cubicBezTo>
                  <a:pt x="239" y="42"/>
                  <a:pt x="239" y="42"/>
                  <a:pt x="239" y="42"/>
                </a:cubicBezTo>
                <a:cubicBezTo>
                  <a:pt x="239" y="41"/>
                  <a:pt x="236" y="40"/>
                  <a:pt x="236" y="39"/>
                </a:cubicBezTo>
                <a:cubicBezTo>
                  <a:pt x="235" y="39"/>
                  <a:pt x="240" y="38"/>
                  <a:pt x="240" y="37"/>
                </a:cubicBezTo>
                <a:cubicBezTo>
                  <a:pt x="240" y="36"/>
                  <a:pt x="236" y="36"/>
                  <a:pt x="236" y="35"/>
                </a:cubicBezTo>
                <a:cubicBezTo>
                  <a:pt x="235" y="36"/>
                  <a:pt x="232" y="36"/>
                  <a:pt x="232" y="37"/>
                </a:cubicBezTo>
                <a:close/>
                <a:moveTo>
                  <a:pt x="54" y="43"/>
                </a:moveTo>
                <a:cubicBezTo>
                  <a:pt x="56" y="43"/>
                  <a:pt x="57" y="41"/>
                  <a:pt x="58" y="41"/>
                </a:cubicBezTo>
                <a:cubicBezTo>
                  <a:pt x="60" y="41"/>
                  <a:pt x="61" y="43"/>
                  <a:pt x="62" y="43"/>
                </a:cubicBezTo>
                <a:cubicBezTo>
                  <a:pt x="63" y="43"/>
                  <a:pt x="66" y="42"/>
                  <a:pt x="66" y="41"/>
                </a:cubicBezTo>
                <a:cubicBezTo>
                  <a:pt x="66" y="41"/>
                  <a:pt x="63" y="39"/>
                  <a:pt x="63" y="39"/>
                </a:cubicBezTo>
                <a:cubicBezTo>
                  <a:pt x="63" y="38"/>
                  <a:pt x="66" y="37"/>
                  <a:pt x="67" y="37"/>
                </a:cubicBezTo>
                <a:cubicBezTo>
                  <a:pt x="68" y="36"/>
                  <a:pt x="70" y="35"/>
                  <a:pt x="71" y="35"/>
                </a:cubicBezTo>
                <a:cubicBezTo>
                  <a:pt x="72" y="34"/>
                  <a:pt x="73" y="33"/>
                  <a:pt x="75" y="33"/>
                </a:cubicBezTo>
                <a:cubicBezTo>
                  <a:pt x="75" y="33"/>
                  <a:pt x="78" y="35"/>
                  <a:pt x="79" y="35"/>
                </a:cubicBezTo>
                <a:cubicBezTo>
                  <a:pt x="79" y="35"/>
                  <a:pt x="83" y="33"/>
                  <a:pt x="83" y="33"/>
                </a:cubicBezTo>
                <a:cubicBezTo>
                  <a:pt x="83" y="33"/>
                  <a:pt x="79" y="31"/>
                  <a:pt x="79" y="31"/>
                </a:cubicBezTo>
                <a:cubicBezTo>
                  <a:pt x="78" y="32"/>
                  <a:pt x="76" y="32"/>
                  <a:pt x="75" y="33"/>
                </a:cubicBezTo>
                <a:cubicBezTo>
                  <a:pt x="74" y="32"/>
                  <a:pt x="72" y="31"/>
                  <a:pt x="71" y="31"/>
                </a:cubicBezTo>
                <a:cubicBezTo>
                  <a:pt x="71" y="30"/>
                  <a:pt x="68" y="28"/>
                  <a:pt x="67" y="28"/>
                </a:cubicBezTo>
                <a:cubicBezTo>
                  <a:pt x="67" y="28"/>
                  <a:pt x="64" y="30"/>
                  <a:pt x="63" y="30"/>
                </a:cubicBezTo>
                <a:cubicBezTo>
                  <a:pt x="63" y="30"/>
                  <a:pt x="67" y="32"/>
                  <a:pt x="67" y="33"/>
                </a:cubicBezTo>
                <a:cubicBezTo>
                  <a:pt x="67" y="33"/>
                  <a:pt x="63" y="34"/>
                  <a:pt x="63" y="35"/>
                </a:cubicBezTo>
                <a:cubicBezTo>
                  <a:pt x="63" y="36"/>
                  <a:pt x="59" y="36"/>
                  <a:pt x="59" y="37"/>
                </a:cubicBezTo>
                <a:cubicBezTo>
                  <a:pt x="59" y="37"/>
                  <a:pt x="63" y="38"/>
                  <a:pt x="63" y="39"/>
                </a:cubicBezTo>
                <a:cubicBezTo>
                  <a:pt x="63" y="39"/>
                  <a:pt x="59" y="41"/>
                  <a:pt x="58" y="41"/>
                </a:cubicBezTo>
                <a:cubicBezTo>
                  <a:pt x="58" y="41"/>
                  <a:pt x="55" y="39"/>
                  <a:pt x="55" y="39"/>
                </a:cubicBezTo>
                <a:cubicBezTo>
                  <a:pt x="53" y="39"/>
                  <a:pt x="52" y="41"/>
                  <a:pt x="51" y="41"/>
                </a:cubicBezTo>
                <a:cubicBezTo>
                  <a:pt x="49" y="41"/>
                  <a:pt x="48" y="39"/>
                  <a:pt x="47" y="39"/>
                </a:cubicBezTo>
                <a:cubicBezTo>
                  <a:pt x="47" y="39"/>
                  <a:pt x="43" y="41"/>
                  <a:pt x="43" y="41"/>
                </a:cubicBezTo>
                <a:cubicBezTo>
                  <a:pt x="43" y="41"/>
                  <a:pt x="46" y="43"/>
                  <a:pt x="47" y="43"/>
                </a:cubicBezTo>
                <a:cubicBezTo>
                  <a:pt x="48" y="43"/>
                  <a:pt x="49" y="41"/>
                  <a:pt x="51" y="41"/>
                </a:cubicBezTo>
                <a:lnTo>
                  <a:pt x="54" y="43"/>
                </a:lnTo>
                <a:close/>
                <a:moveTo>
                  <a:pt x="95" y="31"/>
                </a:moveTo>
                <a:cubicBezTo>
                  <a:pt x="95" y="31"/>
                  <a:pt x="98" y="29"/>
                  <a:pt x="99" y="29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95" y="22"/>
                  <a:pt x="95" y="22"/>
                  <a:pt x="95" y="22"/>
                </a:cubicBezTo>
                <a:cubicBezTo>
                  <a:pt x="97" y="22"/>
                  <a:pt x="98" y="21"/>
                  <a:pt x="100" y="20"/>
                </a:cubicBezTo>
                <a:cubicBezTo>
                  <a:pt x="100" y="20"/>
                  <a:pt x="104" y="19"/>
                  <a:pt x="104" y="18"/>
                </a:cubicBezTo>
                <a:cubicBezTo>
                  <a:pt x="104" y="18"/>
                  <a:pt x="100" y="17"/>
                  <a:pt x="100" y="16"/>
                </a:cubicBezTo>
                <a:cubicBezTo>
                  <a:pt x="99" y="17"/>
                  <a:pt x="97" y="17"/>
                  <a:pt x="96" y="18"/>
                </a:cubicBezTo>
                <a:cubicBezTo>
                  <a:pt x="95" y="18"/>
                  <a:pt x="92" y="20"/>
                  <a:pt x="92" y="20"/>
                </a:cubicBezTo>
                <a:cubicBezTo>
                  <a:pt x="92" y="21"/>
                  <a:pt x="95" y="22"/>
                  <a:pt x="95" y="22"/>
                </a:cubicBezTo>
                <a:cubicBezTo>
                  <a:pt x="95" y="23"/>
                  <a:pt x="92" y="24"/>
                  <a:pt x="91" y="25"/>
                </a:cubicBezTo>
                <a:cubicBezTo>
                  <a:pt x="91" y="25"/>
                  <a:pt x="95" y="26"/>
                  <a:pt x="95" y="27"/>
                </a:cubicBezTo>
                <a:cubicBezTo>
                  <a:pt x="95" y="28"/>
                  <a:pt x="91" y="28"/>
                  <a:pt x="91" y="29"/>
                </a:cubicBezTo>
                <a:cubicBezTo>
                  <a:pt x="92" y="29"/>
                  <a:pt x="93" y="31"/>
                  <a:pt x="95" y="31"/>
                </a:cubicBezTo>
                <a:close/>
                <a:moveTo>
                  <a:pt x="259" y="40"/>
                </a:moveTo>
                <a:cubicBezTo>
                  <a:pt x="263" y="38"/>
                  <a:pt x="263" y="38"/>
                  <a:pt x="263" y="38"/>
                </a:cubicBezTo>
                <a:cubicBezTo>
                  <a:pt x="264" y="37"/>
                  <a:pt x="267" y="36"/>
                  <a:pt x="267" y="36"/>
                </a:cubicBezTo>
                <a:cubicBezTo>
                  <a:pt x="267" y="35"/>
                  <a:pt x="264" y="34"/>
                  <a:pt x="264" y="33"/>
                </a:cubicBezTo>
                <a:cubicBezTo>
                  <a:pt x="263" y="33"/>
                  <a:pt x="260" y="31"/>
                  <a:pt x="260" y="31"/>
                </a:cubicBezTo>
                <a:cubicBezTo>
                  <a:pt x="259" y="31"/>
                  <a:pt x="256" y="33"/>
                  <a:pt x="256" y="33"/>
                </a:cubicBezTo>
                <a:cubicBezTo>
                  <a:pt x="252" y="35"/>
                  <a:pt x="252" y="35"/>
                  <a:pt x="252" y="35"/>
                </a:cubicBezTo>
                <a:cubicBezTo>
                  <a:pt x="251" y="36"/>
                  <a:pt x="248" y="37"/>
                  <a:pt x="247" y="37"/>
                </a:cubicBezTo>
                <a:cubicBezTo>
                  <a:pt x="247" y="38"/>
                  <a:pt x="251" y="39"/>
                  <a:pt x="251" y="40"/>
                </a:cubicBezTo>
                <a:cubicBezTo>
                  <a:pt x="255" y="42"/>
                  <a:pt x="255" y="42"/>
                  <a:pt x="255" y="42"/>
                </a:cubicBezTo>
                <a:lnTo>
                  <a:pt x="259" y="40"/>
                </a:lnTo>
                <a:close/>
                <a:moveTo>
                  <a:pt x="265" y="20"/>
                </a:moveTo>
                <a:cubicBezTo>
                  <a:pt x="265" y="21"/>
                  <a:pt x="261" y="22"/>
                  <a:pt x="261" y="22"/>
                </a:cubicBezTo>
                <a:cubicBezTo>
                  <a:pt x="260" y="23"/>
                  <a:pt x="264" y="24"/>
                  <a:pt x="264" y="25"/>
                </a:cubicBezTo>
                <a:cubicBezTo>
                  <a:pt x="265" y="24"/>
                  <a:pt x="268" y="23"/>
                  <a:pt x="268" y="23"/>
                </a:cubicBezTo>
                <a:cubicBezTo>
                  <a:pt x="268" y="22"/>
                  <a:pt x="265" y="21"/>
                  <a:pt x="265" y="20"/>
                </a:cubicBezTo>
                <a:cubicBezTo>
                  <a:pt x="265" y="20"/>
                  <a:pt x="269" y="19"/>
                  <a:pt x="269" y="18"/>
                </a:cubicBezTo>
                <a:cubicBezTo>
                  <a:pt x="269" y="18"/>
                  <a:pt x="265" y="17"/>
                  <a:pt x="265" y="16"/>
                </a:cubicBezTo>
                <a:cubicBezTo>
                  <a:pt x="264" y="16"/>
                  <a:pt x="262" y="18"/>
                  <a:pt x="261" y="18"/>
                </a:cubicBezTo>
                <a:cubicBezTo>
                  <a:pt x="260" y="18"/>
                  <a:pt x="258" y="16"/>
                  <a:pt x="257" y="16"/>
                </a:cubicBezTo>
                <a:cubicBezTo>
                  <a:pt x="256" y="16"/>
                  <a:pt x="254" y="18"/>
                  <a:pt x="253" y="18"/>
                </a:cubicBezTo>
                <a:cubicBezTo>
                  <a:pt x="254" y="18"/>
                  <a:pt x="256" y="20"/>
                  <a:pt x="257" y="20"/>
                </a:cubicBezTo>
                <a:cubicBezTo>
                  <a:pt x="258" y="20"/>
                  <a:pt x="260" y="18"/>
                  <a:pt x="261" y="18"/>
                </a:cubicBezTo>
                <a:cubicBezTo>
                  <a:pt x="261" y="19"/>
                  <a:pt x="264" y="20"/>
                  <a:pt x="265" y="20"/>
                </a:cubicBezTo>
                <a:close/>
                <a:moveTo>
                  <a:pt x="366" y="27"/>
                </a:moveTo>
                <a:cubicBezTo>
                  <a:pt x="367" y="27"/>
                  <a:pt x="370" y="26"/>
                  <a:pt x="370" y="25"/>
                </a:cubicBezTo>
                <a:cubicBezTo>
                  <a:pt x="370" y="25"/>
                  <a:pt x="367" y="23"/>
                  <a:pt x="367" y="23"/>
                </a:cubicBezTo>
                <a:cubicBezTo>
                  <a:pt x="363" y="21"/>
                  <a:pt x="363" y="21"/>
                  <a:pt x="363" y="21"/>
                </a:cubicBezTo>
                <a:cubicBezTo>
                  <a:pt x="367" y="19"/>
                  <a:pt x="367" y="19"/>
                  <a:pt x="367" y="19"/>
                </a:cubicBezTo>
                <a:cubicBezTo>
                  <a:pt x="368" y="19"/>
                  <a:pt x="369" y="21"/>
                  <a:pt x="371" y="21"/>
                </a:cubicBezTo>
                <a:cubicBezTo>
                  <a:pt x="371" y="21"/>
                  <a:pt x="375" y="19"/>
                  <a:pt x="375" y="19"/>
                </a:cubicBezTo>
                <a:cubicBezTo>
                  <a:pt x="375" y="18"/>
                  <a:pt x="371" y="17"/>
                  <a:pt x="371" y="17"/>
                </a:cubicBezTo>
                <a:cubicBezTo>
                  <a:pt x="370" y="17"/>
                  <a:pt x="369" y="19"/>
                  <a:pt x="367" y="19"/>
                </a:cubicBezTo>
                <a:cubicBezTo>
                  <a:pt x="366" y="19"/>
                  <a:pt x="364" y="17"/>
                  <a:pt x="363" y="16"/>
                </a:cubicBezTo>
                <a:cubicBezTo>
                  <a:pt x="362" y="16"/>
                  <a:pt x="360" y="18"/>
                  <a:pt x="359" y="19"/>
                </a:cubicBezTo>
                <a:cubicBezTo>
                  <a:pt x="359" y="19"/>
                  <a:pt x="363" y="20"/>
                  <a:pt x="363" y="21"/>
                </a:cubicBezTo>
                <a:cubicBezTo>
                  <a:pt x="363" y="22"/>
                  <a:pt x="359" y="22"/>
                  <a:pt x="359" y="23"/>
                </a:cubicBezTo>
                <a:cubicBezTo>
                  <a:pt x="359" y="24"/>
                  <a:pt x="355" y="24"/>
                  <a:pt x="355" y="25"/>
                </a:cubicBezTo>
                <a:cubicBezTo>
                  <a:pt x="355" y="25"/>
                  <a:pt x="358" y="27"/>
                  <a:pt x="358" y="27"/>
                </a:cubicBezTo>
                <a:cubicBezTo>
                  <a:pt x="360" y="27"/>
                  <a:pt x="361" y="25"/>
                  <a:pt x="363" y="25"/>
                </a:cubicBezTo>
                <a:cubicBezTo>
                  <a:pt x="364" y="25"/>
                  <a:pt x="365" y="27"/>
                  <a:pt x="366" y="27"/>
                </a:cubicBezTo>
                <a:close/>
                <a:moveTo>
                  <a:pt x="413" y="29"/>
                </a:moveTo>
                <a:cubicBezTo>
                  <a:pt x="414" y="28"/>
                  <a:pt x="417" y="27"/>
                  <a:pt x="417" y="27"/>
                </a:cubicBezTo>
                <a:cubicBezTo>
                  <a:pt x="417" y="26"/>
                  <a:pt x="414" y="25"/>
                  <a:pt x="414" y="24"/>
                </a:cubicBezTo>
                <a:cubicBezTo>
                  <a:pt x="414" y="24"/>
                  <a:pt x="417" y="23"/>
                  <a:pt x="418" y="22"/>
                </a:cubicBezTo>
                <a:cubicBezTo>
                  <a:pt x="418" y="22"/>
                  <a:pt x="414" y="21"/>
                  <a:pt x="414" y="20"/>
                </a:cubicBezTo>
                <a:cubicBezTo>
                  <a:pt x="414" y="19"/>
                  <a:pt x="418" y="18"/>
                  <a:pt x="418" y="18"/>
                </a:cubicBezTo>
                <a:cubicBezTo>
                  <a:pt x="418" y="18"/>
                  <a:pt x="422" y="20"/>
                  <a:pt x="422" y="20"/>
                </a:cubicBezTo>
                <a:cubicBezTo>
                  <a:pt x="422" y="20"/>
                  <a:pt x="426" y="18"/>
                  <a:pt x="426" y="18"/>
                </a:cubicBezTo>
                <a:cubicBezTo>
                  <a:pt x="426" y="17"/>
                  <a:pt x="422" y="17"/>
                  <a:pt x="422" y="16"/>
                </a:cubicBezTo>
                <a:cubicBezTo>
                  <a:pt x="421" y="16"/>
                  <a:pt x="420" y="18"/>
                  <a:pt x="418" y="18"/>
                </a:cubicBezTo>
                <a:cubicBezTo>
                  <a:pt x="417" y="18"/>
                  <a:pt x="416" y="16"/>
                  <a:pt x="414" y="16"/>
                </a:cubicBezTo>
                <a:cubicBezTo>
                  <a:pt x="414" y="16"/>
                  <a:pt x="411" y="17"/>
                  <a:pt x="410" y="18"/>
                </a:cubicBezTo>
                <a:cubicBezTo>
                  <a:pt x="410" y="18"/>
                  <a:pt x="414" y="20"/>
                  <a:pt x="414" y="20"/>
                </a:cubicBezTo>
                <a:cubicBezTo>
                  <a:pt x="414" y="20"/>
                  <a:pt x="410" y="22"/>
                  <a:pt x="410" y="22"/>
                </a:cubicBezTo>
                <a:cubicBezTo>
                  <a:pt x="409" y="22"/>
                  <a:pt x="406" y="24"/>
                  <a:pt x="406" y="24"/>
                </a:cubicBezTo>
                <a:cubicBezTo>
                  <a:pt x="406" y="25"/>
                  <a:pt x="409" y="26"/>
                  <a:pt x="410" y="26"/>
                </a:cubicBezTo>
                <a:cubicBezTo>
                  <a:pt x="410" y="27"/>
                  <a:pt x="406" y="28"/>
                  <a:pt x="405" y="28"/>
                </a:cubicBezTo>
                <a:cubicBezTo>
                  <a:pt x="405" y="29"/>
                  <a:pt x="409" y="30"/>
                  <a:pt x="409" y="31"/>
                </a:cubicBezTo>
                <a:lnTo>
                  <a:pt x="413" y="29"/>
                </a:lnTo>
                <a:close/>
                <a:moveTo>
                  <a:pt x="672" y="40"/>
                </a:moveTo>
                <a:cubicBezTo>
                  <a:pt x="673" y="40"/>
                  <a:pt x="674" y="42"/>
                  <a:pt x="676" y="42"/>
                </a:cubicBezTo>
                <a:cubicBezTo>
                  <a:pt x="676" y="42"/>
                  <a:pt x="679" y="40"/>
                  <a:pt x="680" y="40"/>
                </a:cubicBezTo>
                <a:cubicBezTo>
                  <a:pt x="681" y="40"/>
                  <a:pt x="682" y="42"/>
                  <a:pt x="683" y="42"/>
                </a:cubicBezTo>
                <a:cubicBezTo>
                  <a:pt x="684" y="42"/>
                  <a:pt x="687" y="41"/>
                  <a:pt x="687" y="40"/>
                </a:cubicBezTo>
                <a:cubicBezTo>
                  <a:pt x="687" y="40"/>
                  <a:pt x="684" y="38"/>
                  <a:pt x="684" y="38"/>
                </a:cubicBezTo>
                <a:cubicBezTo>
                  <a:pt x="683" y="38"/>
                  <a:pt x="680" y="40"/>
                  <a:pt x="680" y="40"/>
                </a:cubicBezTo>
                <a:cubicBezTo>
                  <a:pt x="678" y="40"/>
                  <a:pt x="677" y="38"/>
                  <a:pt x="676" y="38"/>
                </a:cubicBezTo>
                <a:cubicBezTo>
                  <a:pt x="674" y="37"/>
                  <a:pt x="674" y="36"/>
                  <a:pt x="672" y="36"/>
                </a:cubicBezTo>
                <a:cubicBezTo>
                  <a:pt x="673" y="35"/>
                  <a:pt x="675" y="34"/>
                  <a:pt x="676" y="33"/>
                </a:cubicBezTo>
                <a:cubicBezTo>
                  <a:pt x="677" y="33"/>
                  <a:pt x="680" y="32"/>
                  <a:pt x="680" y="31"/>
                </a:cubicBezTo>
                <a:cubicBezTo>
                  <a:pt x="680" y="31"/>
                  <a:pt x="677" y="29"/>
                  <a:pt x="677" y="29"/>
                </a:cubicBezTo>
                <a:cubicBezTo>
                  <a:pt x="676" y="29"/>
                  <a:pt x="673" y="31"/>
                  <a:pt x="673" y="31"/>
                </a:cubicBezTo>
                <a:cubicBezTo>
                  <a:pt x="672" y="32"/>
                  <a:pt x="669" y="33"/>
                  <a:pt x="668" y="33"/>
                </a:cubicBezTo>
                <a:cubicBezTo>
                  <a:pt x="668" y="34"/>
                  <a:pt x="672" y="35"/>
                  <a:pt x="672" y="36"/>
                </a:cubicBezTo>
                <a:cubicBezTo>
                  <a:pt x="672" y="36"/>
                  <a:pt x="668" y="37"/>
                  <a:pt x="668" y="38"/>
                </a:cubicBezTo>
                <a:lnTo>
                  <a:pt x="672" y="40"/>
                </a:lnTo>
                <a:close/>
                <a:moveTo>
                  <a:pt x="647" y="11"/>
                </a:moveTo>
                <a:cubicBezTo>
                  <a:pt x="648" y="11"/>
                  <a:pt x="650" y="13"/>
                  <a:pt x="650" y="13"/>
                </a:cubicBezTo>
                <a:cubicBezTo>
                  <a:pt x="651" y="13"/>
                  <a:pt x="655" y="11"/>
                  <a:pt x="655" y="11"/>
                </a:cubicBezTo>
                <a:cubicBezTo>
                  <a:pt x="655" y="11"/>
                  <a:pt x="651" y="9"/>
                  <a:pt x="651" y="9"/>
                </a:cubicBezTo>
                <a:cubicBezTo>
                  <a:pt x="650" y="8"/>
                  <a:pt x="648" y="7"/>
                  <a:pt x="647" y="7"/>
                </a:cubicBezTo>
                <a:cubicBezTo>
                  <a:pt x="646" y="6"/>
                  <a:pt x="644" y="9"/>
                  <a:pt x="643" y="9"/>
                </a:cubicBezTo>
                <a:cubicBezTo>
                  <a:pt x="642" y="9"/>
                  <a:pt x="640" y="6"/>
                  <a:pt x="639" y="6"/>
                </a:cubicBezTo>
                <a:cubicBezTo>
                  <a:pt x="639" y="6"/>
                  <a:pt x="635" y="8"/>
                  <a:pt x="635" y="8"/>
                </a:cubicBezTo>
                <a:cubicBezTo>
                  <a:pt x="635" y="9"/>
                  <a:pt x="639" y="11"/>
                  <a:pt x="639" y="11"/>
                </a:cubicBezTo>
                <a:cubicBezTo>
                  <a:pt x="640" y="11"/>
                  <a:pt x="642" y="8"/>
                  <a:pt x="643" y="9"/>
                </a:cubicBezTo>
                <a:cubicBezTo>
                  <a:pt x="644" y="9"/>
                  <a:pt x="645" y="10"/>
                  <a:pt x="647" y="11"/>
                </a:cubicBezTo>
                <a:close/>
                <a:moveTo>
                  <a:pt x="819" y="20"/>
                </a:moveTo>
                <a:cubicBezTo>
                  <a:pt x="819" y="20"/>
                  <a:pt x="815" y="18"/>
                  <a:pt x="815" y="18"/>
                </a:cubicBezTo>
                <a:cubicBezTo>
                  <a:pt x="814" y="17"/>
                  <a:pt x="812" y="19"/>
                  <a:pt x="811" y="20"/>
                </a:cubicBezTo>
                <a:cubicBezTo>
                  <a:pt x="811" y="20"/>
                  <a:pt x="815" y="21"/>
                  <a:pt x="815" y="22"/>
                </a:cubicBezTo>
                <a:cubicBezTo>
                  <a:pt x="815" y="23"/>
                  <a:pt x="811" y="23"/>
                  <a:pt x="811" y="24"/>
                </a:cubicBezTo>
                <a:cubicBezTo>
                  <a:pt x="810" y="25"/>
                  <a:pt x="807" y="25"/>
                  <a:pt x="807" y="26"/>
                </a:cubicBezTo>
                <a:cubicBezTo>
                  <a:pt x="807" y="27"/>
                  <a:pt x="810" y="28"/>
                  <a:pt x="810" y="28"/>
                </a:cubicBezTo>
                <a:cubicBezTo>
                  <a:pt x="814" y="26"/>
                  <a:pt x="814" y="26"/>
                  <a:pt x="814" y="26"/>
                </a:cubicBezTo>
                <a:cubicBezTo>
                  <a:pt x="815" y="26"/>
                  <a:pt x="818" y="24"/>
                  <a:pt x="819" y="24"/>
                </a:cubicBezTo>
                <a:cubicBezTo>
                  <a:pt x="820" y="24"/>
                  <a:pt x="821" y="26"/>
                  <a:pt x="822" y="26"/>
                </a:cubicBezTo>
                <a:cubicBezTo>
                  <a:pt x="823" y="26"/>
                  <a:pt x="826" y="25"/>
                  <a:pt x="826" y="24"/>
                </a:cubicBezTo>
                <a:cubicBezTo>
                  <a:pt x="826" y="24"/>
                  <a:pt x="823" y="22"/>
                  <a:pt x="823" y="22"/>
                </a:cubicBezTo>
                <a:cubicBezTo>
                  <a:pt x="822" y="22"/>
                  <a:pt x="819" y="24"/>
                  <a:pt x="819" y="24"/>
                </a:cubicBezTo>
                <a:cubicBezTo>
                  <a:pt x="817" y="24"/>
                  <a:pt x="816" y="22"/>
                  <a:pt x="815" y="22"/>
                </a:cubicBezTo>
                <a:cubicBezTo>
                  <a:pt x="815" y="21"/>
                  <a:pt x="819" y="21"/>
                  <a:pt x="819" y="20"/>
                </a:cubicBezTo>
                <a:close/>
                <a:moveTo>
                  <a:pt x="968" y="28"/>
                </a:moveTo>
                <a:cubicBezTo>
                  <a:pt x="968" y="27"/>
                  <a:pt x="964" y="26"/>
                  <a:pt x="964" y="26"/>
                </a:cubicBezTo>
                <a:cubicBezTo>
                  <a:pt x="964" y="25"/>
                  <a:pt x="968" y="24"/>
                  <a:pt x="968" y="24"/>
                </a:cubicBezTo>
                <a:cubicBezTo>
                  <a:pt x="968" y="23"/>
                  <a:pt x="964" y="22"/>
                  <a:pt x="964" y="21"/>
                </a:cubicBezTo>
                <a:cubicBezTo>
                  <a:pt x="964" y="21"/>
                  <a:pt x="968" y="20"/>
                  <a:pt x="968" y="19"/>
                </a:cubicBezTo>
                <a:cubicBezTo>
                  <a:pt x="968" y="19"/>
                  <a:pt x="965" y="18"/>
                  <a:pt x="965" y="17"/>
                </a:cubicBezTo>
                <a:cubicBezTo>
                  <a:pt x="964" y="18"/>
                  <a:pt x="961" y="18"/>
                  <a:pt x="960" y="19"/>
                </a:cubicBezTo>
                <a:cubicBezTo>
                  <a:pt x="960" y="20"/>
                  <a:pt x="964" y="21"/>
                  <a:pt x="964" y="21"/>
                </a:cubicBezTo>
                <a:cubicBezTo>
                  <a:pt x="964" y="22"/>
                  <a:pt x="960" y="23"/>
                  <a:pt x="960" y="24"/>
                </a:cubicBezTo>
                <a:cubicBezTo>
                  <a:pt x="960" y="24"/>
                  <a:pt x="964" y="25"/>
                  <a:pt x="964" y="26"/>
                </a:cubicBezTo>
                <a:cubicBezTo>
                  <a:pt x="964" y="26"/>
                  <a:pt x="960" y="27"/>
                  <a:pt x="960" y="28"/>
                </a:cubicBezTo>
                <a:cubicBezTo>
                  <a:pt x="960" y="29"/>
                  <a:pt x="963" y="29"/>
                  <a:pt x="963" y="30"/>
                </a:cubicBezTo>
                <a:cubicBezTo>
                  <a:pt x="964" y="29"/>
                  <a:pt x="967" y="29"/>
                  <a:pt x="968" y="28"/>
                </a:cubicBezTo>
                <a:close/>
                <a:moveTo>
                  <a:pt x="1012" y="18"/>
                </a:moveTo>
                <a:cubicBezTo>
                  <a:pt x="1012" y="18"/>
                  <a:pt x="1015" y="17"/>
                  <a:pt x="1016" y="16"/>
                </a:cubicBezTo>
                <a:cubicBezTo>
                  <a:pt x="1017" y="16"/>
                  <a:pt x="1019" y="15"/>
                  <a:pt x="1020" y="14"/>
                </a:cubicBezTo>
                <a:cubicBezTo>
                  <a:pt x="1019" y="14"/>
                  <a:pt x="1017" y="12"/>
                  <a:pt x="1016" y="12"/>
                </a:cubicBezTo>
                <a:cubicBezTo>
                  <a:pt x="1015" y="12"/>
                  <a:pt x="1013" y="14"/>
                  <a:pt x="1012" y="14"/>
                </a:cubicBezTo>
                <a:cubicBezTo>
                  <a:pt x="1012" y="14"/>
                  <a:pt x="1008" y="16"/>
                  <a:pt x="1008" y="16"/>
                </a:cubicBezTo>
                <a:cubicBezTo>
                  <a:pt x="1007" y="16"/>
                  <a:pt x="1006" y="14"/>
                  <a:pt x="1004" y="14"/>
                </a:cubicBezTo>
                <a:cubicBezTo>
                  <a:pt x="1004" y="15"/>
                  <a:pt x="1000" y="15"/>
                  <a:pt x="1000" y="16"/>
                </a:cubicBezTo>
                <a:cubicBezTo>
                  <a:pt x="1000" y="16"/>
                  <a:pt x="1003" y="18"/>
                  <a:pt x="1004" y="18"/>
                </a:cubicBezTo>
                <a:cubicBezTo>
                  <a:pt x="1004" y="18"/>
                  <a:pt x="1005" y="18"/>
                  <a:pt x="1006" y="17"/>
                </a:cubicBezTo>
                <a:cubicBezTo>
                  <a:pt x="1007" y="17"/>
                  <a:pt x="1008" y="16"/>
                  <a:pt x="1008" y="16"/>
                </a:cubicBezTo>
                <a:cubicBezTo>
                  <a:pt x="1009" y="16"/>
                  <a:pt x="1011" y="18"/>
                  <a:pt x="1012" y="18"/>
                </a:cubicBezTo>
                <a:cubicBezTo>
                  <a:pt x="1012" y="18"/>
                  <a:pt x="1008" y="20"/>
                  <a:pt x="1008" y="20"/>
                </a:cubicBezTo>
                <a:cubicBezTo>
                  <a:pt x="1008" y="21"/>
                  <a:pt x="1011" y="23"/>
                  <a:pt x="1011" y="23"/>
                </a:cubicBezTo>
                <a:cubicBezTo>
                  <a:pt x="1013" y="23"/>
                  <a:pt x="1014" y="21"/>
                  <a:pt x="1015" y="21"/>
                </a:cubicBezTo>
                <a:cubicBezTo>
                  <a:pt x="1015" y="20"/>
                  <a:pt x="1012" y="19"/>
                  <a:pt x="1012" y="18"/>
                </a:cubicBezTo>
                <a:close/>
                <a:moveTo>
                  <a:pt x="1093" y="27"/>
                </a:moveTo>
                <a:cubicBezTo>
                  <a:pt x="1093" y="27"/>
                  <a:pt x="1090" y="29"/>
                  <a:pt x="1089" y="29"/>
                </a:cubicBezTo>
                <a:cubicBezTo>
                  <a:pt x="1089" y="29"/>
                  <a:pt x="1085" y="31"/>
                  <a:pt x="1085" y="31"/>
                </a:cubicBezTo>
                <a:cubicBezTo>
                  <a:pt x="1085" y="31"/>
                  <a:pt x="1089" y="33"/>
                  <a:pt x="1089" y="33"/>
                </a:cubicBezTo>
                <a:cubicBezTo>
                  <a:pt x="1090" y="33"/>
                  <a:pt x="1092" y="32"/>
                  <a:pt x="1093" y="31"/>
                </a:cubicBezTo>
                <a:cubicBezTo>
                  <a:pt x="1095" y="31"/>
                  <a:pt x="1096" y="30"/>
                  <a:pt x="1097" y="29"/>
                </a:cubicBezTo>
                <a:cubicBezTo>
                  <a:pt x="1101" y="32"/>
                  <a:pt x="1101" y="32"/>
                  <a:pt x="1101" y="32"/>
                </a:cubicBezTo>
                <a:cubicBezTo>
                  <a:pt x="1101" y="31"/>
                  <a:pt x="1105" y="30"/>
                  <a:pt x="1105" y="30"/>
                </a:cubicBezTo>
                <a:cubicBezTo>
                  <a:pt x="1105" y="29"/>
                  <a:pt x="1101" y="28"/>
                  <a:pt x="1101" y="27"/>
                </a:cubicBezTo>
                <a:cubicBezTo>
                  <a:pt x="1101" y="27"/>
                  <a:pt x="1105" y="25"/>
                  <a:pt x="1105" y="25"/>
                </a:cubicBezTo>
                <a:cubicBezTo>
                  <a:pt x="1107" y="25"/>
                  <a:pt x="1108" y="23"/>
                  <a:pt x="1110" y="23"/>
                </a:cubicBezTo>
                <a:cubicBezTo>
                  <a:pt x="1110" y="23"/>
                  <a:pt x="1113" y="25"/>
                  <a:pt x="1113" y="25"/>
                </a:cubicBezTo>
                <a:cubicBezTo>
                  <a:pt x="1114" y="25"/>
                  <a:pt x="1116" y="23"/>
                  <a:pt x="1117" y="23"/>
                </a:cubicBezTo>
                <a:cubicBezTo>
                  <a:pt x="1118" y="23"/>
                  <a:pt x="1121" y="25"/>
                  <a:pt x="1121" y="26"/>
                </a:cubicBezTo>
                <a:cubicBezTo>
                  <a:pt x="1121" y="26"/>
                  <a:pt x="1117" y="27"/>
                  <a:pt x="1117" y="28"/>
                </a:cubicBezTo>
                <a:cubicBezTo>
                  <a:pt x="1117" y="28"/>
                  <a:pt x="1121" y="29"/>
                  <a:pt x="1121" y="30"/>
                </a:cubicBezTo>
                <a:cubicBezTo>
                  <a:pt x="1129" y="26"/>
                  <a:pt x="1129" y="26"/>
                  <a:pt x="1129" y="26"/>
                </a:cubicBezTo>
                <a:cubicBezTo>
                  <a:pt x="1129" y="25"/>
                  <a:pt x="1133" y="24"/>
                  <a:pt x="1133" y="24"/>
                </a:cubicBezTo>
                <a:cubicBezTo>
                  <a:pt x="1133" y="24"/>
                  <a:pt x="1130" y="22"/>
                  <a:pt x="1129" y="21"/>
                </a:cubicBezTo>
                <a:cubicBezTo>
                  <a:pt x="1129" y="21"/>
                  <a:pt x="1126" y="24"/>
                  <a:pt x="1125" y="24"/>
                </a:cubicBezTo>
                <a:cubicBezTo>
                  <a:pt x="1124" y="23"/>
                  <a:pt x="1123" y="21"/>
                  <a:pt x="1121" y="21"/>
                </a:cubicBezTo>
                <a:cubicBezTo>
                  <a:pt x="1120" y="21"/>
                  <a:pt x="1119" y="23"/>
                  <a:pt x="1117" y="23"/>
                </a:cubicBezTo>
                <a:cubicBezTo>
                  <a:pt x="1116" y="23"/>
                  <a:pt x="1115" y="21"/>
                  <a:pt x="1114" y="21"/>
                </a:cubicBezTo>
                <a:cubicBezTo>
                  <a:pt x="1112" y="21"/>
                  <a:pt x="1111" y="23"/>
                  <a:pt x="1110" y="23"/>
                </a:cubicBezTo>
                <a:cubicBezTo>
                  <a:pt x="1108" y="23"/>
                  <a:pt x="1107" y="21"/>
                  <a:pt x="1106" y="21"/>
                </a:cubicBezTo>
                <a:cubicBezTo>
                  <a:pt x="1104" y="21"/>
                  <a:pt x="1103" y="23"/>
                  <a:pt x="1102" y="23"/>
                </a:cubicBezTo>
                <a:cubicBezTo>
                  <a:pt x="1101" y="23"/>
                  <a:pt x="1099" y="21"/>
                  <a:pt x="1098" y="21"/>
                </a:cubicBezTo>
                <a:cubicBezTo>
                  <a:pt x="1097" y="21"/>
                  <a:pt x="1094" y="22"/>
                  <a:pt x="1094" y="23"/>
                </a:cubicBezTo>
                <a:cubicBezTo>
                  <a:pt x="1094" y="23"/>
                  <a:pt x="1097" y="25"/>
                  <a:pt x="1098" y="25"/>
                </a:cubicBezTo>
                <a:cubicBezTo>
                  <a:pt x="1098" y="25"/>
                  <a:pt x="1101" y="27"/>
                  <a:pt x="1101" y="27"/>
                </a:cubicBezTo>
                <a:cubicBezTo>
                  <a:pt x="1101" y="28"/>
                  <a:pt x="1098" y="29"/>
                  <a:pt x="1097" y="29"/>
                </a:cubicBezTo>
                <a:cubicBezTo>
                  <a:pt x="1096" y="29"/>
                  <a:pt x="1095" y="27"/>
                  <a:pt x="1093" y="27"/>
                </a:cubicBezTo>
                <a:close/>
                <a:moveTo>
                  <a:pt x="1144" y="31"/>
                </a:moveTo>
                <a:cubicBezTo>
                  <a:pt x="1144" y="30"/>
                  <a:pt x="1141" y="28"/>
                  <a:pt x="1141" y="28"/>
                </a:cubicBezTo>
                <a:cubicBezTo>
                  <a:pt x="1140" y="28"/>
                  <a:pt x="1137" y="30"/>
                  <a:pt x="1136" y="30"/>
                </a:cubicBezTo>
                <a:cubicBezTo>
                  <a:pt x="1135" y="30"/>
                  <a:pt x="1134" y="28"/>
                  <a:pt x="1133" y="28"/>
                </a:cubicBezTo>
                <a:cubicBezTo>
                  <a:pt x="1132" y="29"/>
                  <a:pt x="1129" y="29"/>
                  <a:pt x="1129" y="30"/>
                </a:cubicBezTo>
                <a:cubicBezTo>
                  <a:pt x="1129" y="31"/>
                  <a:pt x="1132" y="32"/>
                  <a:pt x="1132" y="32"/>
                </a:cubicBezTo>
                <a:cubicBezTo>
                  <a:pt x="1133" y="33"/>
                  <a:pt x="1135" y="35"/>
                  <a:pt x="1136" y="35"/>
                </a:cubicBezTo>
                <a:cubicBezTo>
                  <a:pt x="1137" y="35"/>
                  <a:pt x="1139" y="33"/>
                  <a:pt x="1140" y="33"/>
                </a:cubicBezTo>
                <a:cubicBezTo>
                  <a:pt x="1140" y="32"/>
                  <a:pt x="1144" y="31"/>
                  <a:pt x="1144" y="31"/>
                </a:cubicBezTo>
                <a:close/>
                <a:moveTo>
                  <a:pt x="1281" y="41"/>
                </a:moveTo>
                <a:cubicBezTo>
                  <a:pt x="1281" y="40"/>
                  <a:pt x="1278" y="39"/>
                  <a:pt x="1277" y="38"/>
                </a:cubicBezTo>
                <a:cubicBezTo>
                  <a:pt x="1277" y="38"/>
                  <a:pt x="1274" y="36"/>
                  <a:pt x="1273" y="36"/>
                </a:cubicBezTo>
                <a:cubicBezTo>
                  <a:pt x="1272" y="36"/>
                  <a:pt x="1271" y="38"/>
                  <a:pt x="1269" y="38"/>
                </a:cubicBezTo>
                <a:cubicBezTo>
                  <a:pt x="1270" y="39"/>
                  <a:pt x="1273" y="40"/>
                  <a:pt x="1273" y="40"/>
                </a:cubicBezTo>
                <a:cubicBezTo>
                  <a:pt x="1273" y="41"/>
                  <a:pt x="1269" y="42"/>
                  <a:pt x="1269" y="43"/>
                </a:cubicBezTo>
                <a:cubicBezTo>
                  <a:pt x="1269" y="43"/>
                  <a:pt x="1272" y="45"/>
                  <a:pt x="1273" y="45"/>
                </a:cubicBezTo>
                <a:cubicBezTo>
                  <a:pt x="1274" y="45"/>
                  <a:pt x="1276" y="43"/>
                  <a:pt x="1277" y="43"/>
                </a:cubicBezTo>
                <a:cubicBezTo>
                  <a:pt x="1277" y="42"/>
                  <a:pt x="1281" y="41"/>
                  <a:pt x="1281" y="41"/>
                </a:cubicBezTo>
                <a:close/>
                <a:moveTo>
                  <a:pt x="1399" y="35"/>
                </a:moveTo>
                <a:cubicBezTo>
                  <a:pt x="1400" y="35"/>
                  <a:pt x="1403" y="33"/>
                  <a:pt x="1403" y="33"/>
                </a:cubicBezTo>
                <a:cubicBezTo>
                  <a:pt x="1403" y="33"/>
                  <a:pt x="1400" y="31"/>
                  <a:pt x="1400" y="31"/>
                </a:cubicBezTo>
                <a:cubicBezTo>
                  <a:pt x="1399" y="30"/>
                  <a:pt x="1396" y="29"/>
                  <a:pt x="1396" y="28"/>
                </a:cubicBezTo>
                <a:cubicBezTo>
                  <a:pt x="1396" y="28"/>
                  <a:pt x="1400" y="27"/>
                  <a:pt x="1400" y="26"/>
                </a:cubicBezTo>
                <a:cubicBezTo>
                  <a:pt x="1400" y="26"/>
                  <a:pt x="1397" y="25"/>
                  <a:pt x="1396" y="24"/>
                </a:cubicBezTo>
                <a:cubicBezTo>
                  <a:pt x="1395" y="25"/>
                  <a:pt x="1393" y="25"/>
                  <a:pt x="1392" y="26"/>
                </a:cubicBezTo>
                <a:cubicBezTo>
                  <a:pt x="1392" y="26"/>
                  <a:pt x="1396" y="28"/>
                  <a:pt x="1396" y="28"/>
                </a:cubicBezTo>
                <a:cubicBezTo>
                  <a:pt x="1396" y="29"/>
                  <a:pt x="1392" y="30"/>
                  <a:pt x="1392" y="31"/>
                </a:cubicBezTo>
                <a:cubicBezTo>
                  <a:pt x="1392" y="31"/>
                  <a:pt x="1388" y="32"/>
                  <a:pt x="1388" y="33"/>
                </a:cubicBezTo>
                <a:cubicBezTo>
                  <a:pt x="1388" y="33"/>
                  <a:pt x="1391" y="35"/>
                  <a:pt x="1392" y="35"/>
                </a:cubicBezTo>
                <a:cubicBezTo>
                  <a:pt x="1395" y="37"/>
                  <a:pt x="1395" y="37"/>
                  <a:pt x="1395" y="37"/>
                </a:cubicBezTo>
                <a:lnTo>
                  <a:pt x="1399" y="35"/>
                </a:lnTo>
                <a:close/>
                <a:moveTo>
                  <a:pt x="1451" y="26"/>
                </a:moveTo>
                <a:cubicBezTo>
                  <a:pt x="1451" y="26"/>
                  <a:pt x="1455" y="28"/>
                  <a:pt x="1455" y="28"/>
                </a:cubicBezTo>
                <a:cubicBezTo>
                  <a:pt x="1456" y="28"/>
                  <a:pt x="1458" y="26"/>
                  <a:pt x="1459" y="26"/>
                </a:cubicBezTo>
                <a:cubicBezTo>
                  <a:pt x="1460" y="26"/>
                  <a:pt x="1462" y="28"/>
                  <a:pt x="1463" y="28"/>
                </a:cubicBezTo>
                <a:cubicBezTo>
                  <a:pt x="1464" y="28"/>
                  <a:pt x="1466" y="26"/>
                  <a:pt x="1467" y="26"/>
                </a:cubicBezTo>
                <a:cubicBezTo>
                  <a:pt x="1468" y="26"/>
                  <a:pt x="1469" y="28"/>
                  <a:pt x="1471" y="28"/>
                </a:cubicBezTo>
                <a:cubicBezTo>
                  <a:pt x="1472" y="28"/>
                  <a:pt x="1473" y="26"/>
                  <a:pt x="1475" y="26"/>
                </a:cubicBezTo>
                <a:cubicBezTo>
                  <a:pt x="1476" y="26"/>
                  <a:pt x="1477" y="28"/>
                  <a:pt x="1479" y="28"/>
                </a:cubicBezTo>
                <a:cubicBezTo>
                  <a:pt x="1480" y="29"/>
                  <a:pt x="1481" y="27"/>
                  <a:pt x="1483" y="26"/>
                </a:cubicBezTo>
                <a:cubicBezTo>
                  <a:pt x="1481" y="26"/>
                  <a:pt x="1480" y="24"/>
                  <a:pt x="1479" y="24"/>
                </a:cubicBezTo>
                <a:cubicBezTo>
                  <a:pt x="1478" y="24"/>
                  <a:pt x="1476" y="26"/>
                  <a:pt x="1475" y="26"/>
                </a:cubicBezTo>
                <a:cubicBezTo>
                  <a:pt x="1473" y="26"/>
                  <a:pt x="1472" y="24"/>
                  <a:pt x="1471" y="24"/>
                </a:cubicBezTo>
                <a:cubicBezTo>
                  <a:pt x="1470" y="24"/>
                  <a:pt x="1468" y="26"/>
                  <a:pt x="1467" y="26"/>
                </a:cubicBezTo>
                <a:cubicBezTo>
                  <a:pt x="1466" y="26"/>
                  <a:pt x="1464" y="24"/>
                  <a:pt x="1463" y="24"/>
                </a:cubicBezTo>
                <a:cubicBezTo>
                  <a:pt x="1462" y="24"/>
                  <a:pt x="1461" y="21"/>
                  <a:pt x="1459" y="21"/>
                </a:cubicBezTo>
                <a:cubicBezTo>
                  <a:pt x="1458" y="21"/>
                  <a:pt x="1457" y="23"/>
                  <a:pt x="1455" y="24"/>
                </a:cubicBezTo>
                <a:cubicBezTo>
                  <a:pt x="1455" y="24"/>
                  <a:pt x="1451" y="25"/>
                  <a:pt x="1451" y="26"/>
                </a:cubicBezTo>
                <a:close/>
                <a:moveTo>
                  <a:pt x="1482" y="35"/>
                </a:moveTo>
                <a:cubicBezTo>
                  <a:pt x="1483" y="35"/>
                  <a:pt x="1485" y="33"/>
                  <a:pt x="1486" y="33"/>
                </a:cubicBezTo>
                <a:cubicBezTo>
                  <a:pt x="1487" y="32"/>
                  <a:pt x="1489" y="32"/>
                  <a:pt x="1490" y="31"/>
                </a:cubicBezTo>
                <a:cubicBezTo>
                  <a:pt x="1498" y="27"/>
                  <a:pt x="1498" y="27"/>
                  <a:pt x="1498" y="27"/>
                </a:cubicBezTo>
                <a:cubicBezTo>
                  <a:pt x="1498" y="27"/>
                  <a:pt x="1502" y="29"/>
                  <a:pt x="1502" y="29"/>
                </a:cubicBezTo>
                <a:cubicBezTo>
                  <a:pt x="1502" y="30"/>
                  <a:pt x="1499" y="31"/>
                  <a:pt x="1498" y="31"/>
                </a:cubicBezTo>
                <a:cubicBezTo>
                  <a:pt x="1497" y="32"/>
                  <a:pt x="1494" y="33"/>
                  <a:pt x="1494" y="33"/>
                </a:cubicBezTo>
                <a:cubicBezTo>
                  <a:pt x="1494" y="34"/>
                  <a:pt x="1497" y="35"/>
                  <a:pt x="1498" y="36"/>
                </a:cubicBezTo>
                <a:cubicBezTo>
                  <a:pt x="1502" y="33"/>
                  <a:pt x="1502" y="33"/>
                  <a:pt x="1502" y="33"/>
                </a:cubicBezTo>
                <a:cubicBezTo>
                  <a:pt x="1503" y="33"/>
                  <a:pt x="1505" y="32"/>
                  <a:pt x="1506" y="31"/>
                </a:cubicBezTo>
                <a:cubicBezTo>
                  <a:pt x="1506" y="31"/>
                  <a:pt x="1502" y="30"/>
                  <a:pt x="1502" y="29"/>
                </a:cubicBezTo>
                <a:cubicBezTo>
                  <a:pt x="1502" y="29"/>
                  <a:pt x="1506" y="28"/>
                  <a:pt x="1506" y="27"/>
                </a:cubicBezTo>
                <a:cubicBezTo>
                  <a:pt x="1506" y="27"/>
                  <a:pt x="1503" y="25"/>
                  <a:pt x="1502" y="25"/>
                </a:cubicBezTo>
                <a:cubicBezTo>
                  <a:pt x="1502" y="25"/>
                  <a:pt x="1499" y="27"/>
                  <a:pt x="1498" y="27"/>
                </a:cubicBezTo>
                <a:cubicBezTo>
                  <a:pt x="1498" y="27"/>
                  <a:pt x="1495" y="24"/>
                  <a:pt x="1495" y="25"/>
                </a:cubicBezTo>
                <a:cubicBezTo>
                  <a:pt x="1493" y="25"/>
                  <a:pt x="1491" y="26"/>
                  <a:pt x="1490" y="27"/>
                </a:cubicBezTo>
                <a:cubicBezTo>
                  <a:pt x="1486" y="29"/>
                  <a:pt x="1486" y="29"/>
                  <a:pt x="1486" y="29"/>
                </a:cubicBezTo>
                <a:cubicBezTo>
                  <a:pt x="1485" y="29"/>
                  <a:pt x="1484" y="30"/>
                  <a:pt x="1482" y="31"/>
                </a:cubicBezTo>
                <a:cubicBezTo>
                  <a:pt x="1481" y="31"/>
                  <a:pt x="1479" y="32"/>
                  <a:pt x="1478" y="33"/>
                </a:cubicBezTo>
                <a:cubicBezTo>
                  <a:pt x="1479" y="33"/>
                  <a:pt x="1481" y="35"/>
                  <a:pt x="1482" y="35"/>
                </a:cubicBezTo>
                <a:close/>
                <a:moveTo>
                  <a:pt x="1533" y="34"/>
                </a:moveTo>
                <a:cubicBezTo>
                  <a:pt x="1533" y="34"/>
                  <a:pt x="1537" y="32"/>
                  <a:pt x="1537" y="32"/>
                </a:cubicBezTo>
                <a:cubicBezTo>
                  <a:pt x="1537" y="32"/>
                  <a:pt x="1534" y="30"/>
                  <a:pt x="1533" y="30"/>
                </a:cubicBezTo>
                <a:cubicBezTo>
                  <a:pt x="1532" y="30"/>
                  <a:pt x="1530" y="32"/>
                  <a:pt x="1529" y="32"/>
                </a:cubicBezTo>
                <a:cubicBezTo>
                  <a:pt x="1528" y="32"/>
                  <a:pt x="1527" y="30"/>
                  <a:pt x="1526" y="30"/>
                </a:cubicBezTo>
                <a:cubicBezTo>
                  <a:pt x="1524" y="30"/>
                  <a:pt x="1523" y="27"/>
                  <a:pt x="1522" y="27"/>
                </a:cubicBezTo>
                <a:cubicBezTo>
                  <a:pt x="1522" y="27"/>
                  <a:pt x="1518" y="29"/>
                  <a:pt x="1518" y="30"/>
                </a:cubicBezTo>
                <a:cubicBezTo>
                  <a:pt x="1518" y="30"/>
                  <a:pt x="1521" y="31"/>
                  <a:pt x="1521" y="32"/>
                </a:cubicBezTo>
                <a:cubicBezTo>
                  <a:pt x="1522" y="32"/>
                  <a:pt x="1524" y="34"/>
                  <a:pt x="1525" y="34"/>
                </a:cubicBezTo>
                <a:cubicBezTo>
                  <a:pt x="1526" y="34"/>
                  <a:pt x="1529" y="32"/>
                  <a:pt x="1529" y="32"/>
                </a:cubicBezTo>
                <a:cubicBezTo>
                  <a:pt x="1531" y="32"/>
                  <a:pt x="1532" y="34"/>
                  <a:pt x="1533" y="34"/>
                </a:cubicBezTo>
                <a:close/>
                <a:moveTo>
                  <a:pt x="1565" y="26"/>
                </a:moveTo>
                <a:cubicBezTo>
                  <a:pt x="1566" y="26"/>
                  <a:pt x="1569" y="28"/>
                  <a:pt x="1569" y="29"/>
                </a:cubicBezTo>
                <a:cubicBezTo>
                  <a:pt x="1569" y="29"/>
                  <a:pt x="1565" y="31"/>
                  <a:pt x="1565" y="31"/>
                </a:cubicBezTo>
                <a:cubicBezTo>
                  <a:pt x="1565" y="31"/>
                  <a:pt x="1569" y="32"/>
                  <a:pt x="1569" y="33"/>
                </a:cubicBezTo>
                <a:cubicBezTo>
                  <a:pt x="1568" y="34"/>
                  <a:pt x="1565" y="34"/>
                  <a:pt x="1564" y="35"/>
                </a:cubicBezTo>
                <a:cubicBezTo>
                  <a:pt x="1566" y="35"/>
                  <a:pt x="1567" y="37"/>
                  <a:pt x="1568" y="37"/>
                </a:cubicBezTo>
                <a:cubicBezTo>
                  <a:pt x="1568" y="37"/>
                  <a:pt x="1572" y="35"/>
                  <a:pt x="1572" y="35"/>
                </a:cubicBezTo>
                <a:cubicBezTo>
                  <a:pt x="1572" y="35"/>
                  <a:pt x="1568" y="34"/>
                  <a:pt x="1569" y="33"/>
                </a:cubicBezTo>
                <a:cubicBezTo>
                  <a:pt x="1569" y="32"/>
                  <a:pt x="1572" y="32"/>
                  <a:pt x="1573" y="31"/>
                </a:cubicBezTo>
                <a:cubicBezTo>
                  <a:pt x="1573" y="30"/>
                  <a:pt x="1569" y="29"/>
                  <a:pt x="1569" y="29"/>
                </a:cubicBezTo>
                <a:cubicBezTo>
                  <a:pt x="1569" y="28"/>
                  <a:pt x="1573" y="27"/>
                  <a:pt x="1573" y="27"/>
                </a:cubicBezTo>
                <a:cubicBezTo>
                  <a:pt x="1573" y="26"/>
                  <a:pt x="1577" y="25"/>
                  <a:pt x="1577" y="25"/>
                </a:cubicBezTo>
                <a:cubicBezTo>
                  <a:pt x="1577" y="24"/>
                  <a:pt x="1574" y="23"/>
                  <a:pt x="1573" y="22"/>
                </a:cubicBezTo>
                <a:cubicBezTo>
                  <a:pt x="1569" y="24"/>
                  <a:pt x="1569" y="24"/>
                  <a:pt x="1569" y="24"/>
                </a:cubicBezTo>
                <a:cubicBezTo>
                  <a:pt x="1568" y="25"/>
                  <a:pt x="1567" y="26"/>
                  <a:pt x="1565" y="26"/>
                </a:cubicBezTo>
                <a:cubicBezTo>
                  <a:pt x="1565" y="27"/>
                  <a:pt x="1562" y="24"/>
                  <a:pt x="1561" y="24"/>
                </a:cubicBezTo>
                <a:cubicBezTo>
                  <a:pt x="1561" y="24"/>
                  <a:pt x="1557" y="26"/>
                  <a:pt x="1557" y="26"/>
                </a:cubicBezTo>
                <a:cubicBezTo>
                  <a:pt x="1557" y="27"/>
                  <a:pt x="1561" y="28"/>
                  <a:pt x="1561" y="28"/>
                </a:cubicBezTo>
                <a:cubicBezTo>
                  <a:pt x="1562" y="28"/>
                  <a:pt x="1564" y="26"/>
                  <a:pt x="1565" y="26"/>
                </a:cubicBezTo>
                <a:close/>
                <a:moveTo>
                  <a:pt x="1626" y="45"/>
                </a:moveTo>
                <a:cubicBezTo>
                  <a:pt x="1628" y="45"/>
                  <a:pt x="1629" y="48"/>
                  <a:pt x="1630" y="48"/>
                </a:cubicBezTo>
                <a:cubicBezTo>
                  <a:pt x="1632" y="48"/>
                  <a:pt x="1633" y="46"/>
                  <a:pt x="1634" y="46"/>
                </a:cubicBezTo>
                <a:cubicBezTo>
                  <a:pt x="1635" y="46"/>
                  <a:pt x="1637" y="48"/>
                  <a:pt x="1638" y="48"/>
                </a:cubicBezTo>
                <a:cubicBezTo>
                  <a:pt x="1639" y="48"/>
                  <a:pt x="1641" y="46"/>
                  <a:pt x="1642" y="46"/>
                </a:cubicBezTo>
                <a:cubicBezTo>
                  <a:pt x="1646" y="44"/>
                  <a:pt x="1646" y="44"/>
                  <a:pt x="1646" y="44"/>
                </a:cubicBezTo>
                <a:cubicBezTo>
                  <a:pt x="1639" y="39"/>
                  <a:pt x="1639" y="39"/>
                  <a:pt x="1639" y="39"/>
                </a:cubicBezTo>
                <a:cubicBezTo>
                  <a:pt x="1635" y="41"/>
                  <a:pt x="1635" y="41"/>
                  <a:pt x="1635" y="41"/>
                </a:cubicBezTo>
                <a:cubicBezTo>
                  <a:pt x="1631" y="43"/>
                  <a:pt x="1631" y="43"/>
                  <a:pt x="1631" y="43"/>
                </a:cubicBezTo>
                <a:cubicBezTo>
                  <a:pt x="1629" y="44"/>
                  <a:pt x="1628" y="45"/>
                  <a:pt x="1626" y="45"/>
                </a:cubicBezTo>
                <a:cubicBezTo>
                  <a:pt x="1626" y="46"/>
                  <a:pt x="1623" y="43"/>
                  <a:pt x="1623" y="43"/>
                </a:cubicBezTo>
                <a:cubicBezTo>
                  <a:pt x="1623" y="43"/>
                  <a:pt x="1619" y="45"/>
                  <a:pt x="1619" y="45"/>
                </a:cubicBezTo>
                <a:cubicBezTo>
                  <a:pt x="1619" y="46"/>
                  <a:pt x="1622" y="47"/>
                  <a:pt x="1622" y="48"/>
                </a:cubicBezTo>
                <a:cubicBezTo>
                  <a:pt x="1624" y="47"/>
                  <a:pt x="1625" y="45"/>
                  <a:pt x="1626" y="45"/>
                </a:cubicBezTo>
                <a:close/>
                <a:moveTo>
                  <a:pt x="1632" y="30"/>
                </a:moveTo>
                <a:cubicBezTo>
                  <a:pt x="1632" y="30"/>
                  <a:pt x="1636" y="28"/>
                  <a:pt x="1636" y="28"/>
                </a:cubicBezTo>
                <a:cubicBezTo>
                  <a:pt x="1636" y="28"/>
                  <a:pt x="1632" y="26"/>
                  <a:pt x="1632" y="26"/>
                </a:cubicBezTo>
                <a:cubicBezTo>
                  <a:pt x="1631" y="26"/>
                  <a:pt x="1629" y="28"/>
                  <a:pt x="1628" y="28"/>
                </a:cubicBezTo>
                <a:cubicBezTo>
                  <a:pt x="1627" y="28"/>
                  <a:pt x="1625" y="26"/>
                  <a:pt x="1624" y="26"/>
                </a:cubicBezTo>
                <a:cubicBezTo>
                  <a:pt x="1623" y="26"/>
                  <a:pt x="1621" y="27"/>
                  <a:pt x="1620" y="28"/>
                </a:cubicBezTo>
                <a:cubicBezTo>
                  <a:pt x="1619" y="29"/>
                  <a:pt x="1617" y="29"/>
                  <a:pt x="1616" y="30"/>
                </a:cubicBezTo>
                <a:cubicBezTo>
                  <a:pt x="1615" y="30"/>
                  <a:pt x="1612" y="31"/>
                  <a:pt x="1612" y="32"/>
                </a:cubicBezTo>
                <a:cubicBezTo>
                  <a:pt x="1612" y="32"/>
                  <a:pt x="1615" y="34"/>
                  <a:pt x="1616" y="34"/>
                </a:cubicBezTo>
                <a:cubicBezTo>
                  <a:pt x="1617" y="34"/>
                  <a:pt x="1618" y="32"/>
                  <a:pt x="1620" y="32"/>
                </a:cubicBezTo>
                <a:cubicBezTo>
                  <a:pt x="1621" y="32"/>
                  <a:pt x="1623" y="30"/>
                  <a:pt x="1624" y="30"/>
                </a:cubicBezTo>
                <a:cubicBezTo>
                  <a:pt x="1625" y="30"/>
                  <a:pt x="1626" y="29"/>
                  <a:pt x="1628" y="28"/>
                </a:cubicBezTo>
                <a:cubicBezTo>
                  <a:pt x="1628" y="28"/>
                  <a:pt x="1631" y="30"/>
                  <a:pt x="1632" y="30"/>
                </a:cubicBezTo>
                <a:close/>
                <a:moveTo>
                  <a:pt x="1777" y="36"/>
                </a:moveTo>
                <a:cubicBezTo>
                  <a:pt x="1777" y="36"/>
                  <a:pt x="1773" y="35"/>
                  <a:pt x="1773" y="34"/>
                </a:cubicBezTo>
                <a:cubicBezTo>
                  <a:pt x="1773" y="33"/>
                  <a:pt x="1777" y="33"/>
                  <a:pt x="1777" y="32"/>
                </a:cubicBezTo>
                <a:cubicBezTo>
                  <a:pt x="1777" y="31"/>
                  <a:pt x="1773" y="30"/>
                  <a:pt x="1773" y="30"/>
                </a:cubicBezTo>
                <a:cubicBezTo>
                  <a:pt x="1773" y="29"/>
                  <a:pt x="1777" y="28"/>
                  <a:pt x="1777" y="28"/>
                </a:cubicBezTo>
                <a:cubicBezTo>
                  <a:pt x="1777" y="27"/>
                  <a:pt x="1774" y="26"/>
                  <a:pt x="1774" y="25"/>
                </a:cubicBezTo>
                <a:cubicBezTo>
                  <a:pt x="1773" y="26"/>
                  <a:pt x="1770" y="27"/>
                  <a:pt x="1770" y="27"/>
                </a:cubicBezTo>
                <a:cubicBezTo>
                  <a:pt x="1769" y="28"/>
                  <a:pt x="1773" y="29"/>
                  <a:pt x="1773" y="30"/>
                </a:cubicBezTo>
                <a:cubicBezTo>
                  <a:pt x="1773" y="30"/>
                  <a:pt x="1769" y="31"/>
                  <a:pt x="1769" y="32"/>
                </a:cubicBezTo>
                <a:cubicBezTo>
                  <a:pt x="1769" y="33"/>
                  <a:pt x="1773" y="33"/>
                  <a:pt x="1773" y="34"/>
                </a:cubicBezTo>
                <a:cubicBezTo>
                  <a:pt x="1773" y="35"/>
                  <a:pt x="1769" y="36"/>
                  <a:pt x="1769" y="36"/>
                </a:cubicBezTo>
                <a:cubicBezTo>
                  <a:pt x="1769" y="37"/>
                  <a:pt x="1772" y="38"/>
                  <a:pt x="1773" y="38"/>
                </a:cubicBezTo>
                <a:cubicBezTo>
                  <a:pt x="1773" y="38"/>
                  <a:pt x="1776" y="37"/>
                  <a:pt x="1777" y="36"/>
                </a:cubicBezTo>
                <a:close/>
                <a:moveTo>
                  <a:pt x="1855" y="34"/>
                </a:moveTo>
                <a:cubicBezTo>
                  <a:pt x="1855" y="33"/>
                  <a:pt x="1852" y="33"/>
                  <a:pt x="1852" y="32"/>
                </a:cubicBezTo>
                <a:cubicBezTo>
                  <a:pt x="1853" y="31"/>
                  <a:pt x="1854" y="30"/>
                  <a:pt x="1856" y="30"/>
                </a:cubicBezTo>
                <a:cubicBezTo>
                  <a:pt x="1857" y="30"/>
                  <a:pt x="1858" y="32"/>
                  <a:pt x="1860" y="32"/>
                </a:cubicBezTo>
                <a:cubicBezTo>
                  <a:pt x="1861" y="32"/>
                  <a:pt x="1862" y="30"/>
                  <a:pt x="1864" y="30"/>
                </a:cubicBezTo>
                <a:cubicBezTo>
                  <a:pt x="1862" y="30"/>
                  <a:pt x="1861" y="28"/>
                  <a:pt x="1860" y="28"/>
                </a:cubicBezTo>
                <a:cubicBezTo>
                  <a:pt x="1859" y="28"/>
                  <a:pt x="1857" y="30"/>
                  <a:pt x="1856" y="30"/>
                </a:cubicBezTo>
                <a:cubicBezTo>
                  <a:pt x="1855" y="30"/>
                  <a:pt x="1853" y="27"/>
                  <a:pt x="1852" y="27"/>
                </a:cubicBezTo>
                <a:cubicBezTo>
                  <a:pt x="1851" y="27"/>
                  <a:pt x="1849" y="29"/>
                  <a:pt x="1848" y="30"/>
                </a:cubicBezTo>
                <a:cubicBezTo>
                  <a:pt x="1847" y="30"/>
                  <a:pt x="1845" y="27"/>
                  <a:pt x="1844" y="27"/>
                </a:cubicBezTo>
                <a:cubicBezTo>
                  <a:pt x="1843" y="27"/>
                  <a:pt x="1841" y="29"/>
                  <a:pt x="1840" y="29"/>
                </a:cubicBezTo>
                <a:cubicBezTo>
                  <a:pt x="1842" y="30"/>
                  <a:pt x="1842" y="31"/>
                  <a:pt x="1844" y="32"/>
                </a:cubicBezTo>
                <a:cubicBezTo>
                  <a:pt x="1845" y="32"/>
                  <a:pt x="1847" y="30"/>
                  <a:pt x="1848" y="30"/>
                </a:cubicBezTo>
                <a:cubicBezTo>
                  <a:pt x="1849" y="30"/>
                  <a:pt x="1850" y="32"/>
                  <a:pt x="1852" y="32"/>
                </a:cubicBezTo>
                <a:cubicBezTo>
                  <a:pt x="1851" y="33"/>
                  <a:pt x="1848" y="33"/>
                  <a:pt x="1848" y="34"/>
                </a:cubicBezTo>
                <a:cubicBezTo>
                  <a:pt x="1848" y="35"/>
                  <a:pt x="1851" y="35"/>
                  <a:pt x="1851" y="36"/>
                </a:cubicBezTo>
                <a:cubicBezTo>
                  <a:pt x="1852" y="35"/>
                  <a:pt x="1855" y="35"/>
                  <a:pt x="1855" y="34"/>
                </a:cubicBezTo>
                <a:close/>
                <a:moveTo>
                  <a:pt x="1917" y="53"/>
                </a:moveTo>
                <a:cubicBezTo>
                  <a:pt x="1918" y="52"/>
                  <a:pt x="1919" y="52"/>
                  <a:pt x="1921" y="51"/>
                </a:cubicBezTo>
                <a:cubicBezTo>
                  <a:pt x="1924" y="50"/>
                  <a:pt x="1926" y="48"/>
                  <a:pt x="1929" y="47"/>
                </a:cubicBezTo>
                <a:cubicBezTo>
                  <a:pt x="1930" y="46"/>
                  <a:pt x="1932" y="46"/>
                  <a:pt x="1933" y="45"/>
                </a:cubicBezTo>
                <a:cubicBezTo>
                  <a:pt x="1933" y="45"/>
                  <a:pt x="1929" y="43"/>
                  <a:pt x="1929" y="43"/>
                </a:cubicBezTo>
                <a:cubicBezTo>
                  <a:pt x="1929" y="42"/>
                  <a:pt x="1933" y="41"/>
                  <a:pt x="1933" y="40"/>
                </a:cubicBezTo>
                <a:cubicBezTo>
                  <a:pt x="1934" y="40"/>
                  <a:pt x="1937" y="39"/>
                  <a:pt x="1938" y="38"/>
                </a:cubicBezTo>
                <a:cubicBezTo>
                  <a:pt x="1938" y="38"/>
                  <a:pt x="1934" y="37"/>
                  <a:pt x="1934" y="36"/>
                </a:cubicBezTo>
                <a:cubicBezTo>
                  <a:pt x="1934" y="35"/>
                  <a:pt x="1938" y="35"/>
                  <a:pt x="1938" y="34"/>
                </a:cubicBezTo>
                <a:cubicBezTo>
                  <a:pt x="1937" y="34"/>
                  <a:pt x="1936" y="32"/>
                  <a:pt x="1934" y="32"/>
                </a:cubicBezTo>
                <a:cubicBezTo>
                  <a:pt x="1934" y="32"/>
                  <a:pt x="1930" y="34"/>
                  <a:pt x="1930" y="34"/>
                </a:cubicBezTo>
                <a:cubicBezTo>
                  <a:pt x="1930" y="34"/>
                  <a:pt x="1934" y="36"/>
                  <a:pt x="1934" y="36"/>
                </a:cubicBezTo>
                <a:cubicBezTo>
                  <a:pt x="1933" y="37"/>
                  <a:pt x="1931" y="38"/>
                  <a:pt x="1930" y="38"/>
                </a:cubicBezTo>
                <a:cubicBezTo>
                  <a:pt x="1929" y="39"/>
                  <a:pt x="1926" y="40"/>
                  <a:pt x="1926" y="40"/>
                </a:cubicBezTo>
                <a:cubicBezTo>
                  <a:pt x="1925" y="41"/>
                  <a:pt x="1929" y="42"/>
                  <a:pt x="1929" y="43"/>
                </a:cubicBezTo>
                <a:cubicBezTo>
                  <a:pt x="1929" y="43"/>
                  <a:pt x="1926" y="44"/>
                  <a:pt x="1925" y="45"/>
                </a:cubicBezTo>
                <a:cubicBezTo>
                  <a:pt x="1925" y="45"/>
                  <a:pt x="1922" y="47"/>
                  <a:pt x="1921" y="47"/>
                </a:cubicBezTo>
                <a:cubicBezTo>
                  <a:pt x="1920" y="47"/>
                  <a:pt x="1918" y="44"/>
                  <a:pt x="1917" y="44"/>
                </a:cubicBezTo>
                <a:cubicBezTo>
                  <a:pt x="1916" y="45"/>
                  <a:pt x="1914" y="46"/>
                  <a:pt x="1913" y="46"/>
                </a:cubicBezTo>
                <a:cubicBezTo>
                  <a:pt x="1909" y="49"/>
                  <a:pt x="1909" y="49"/>
                  <a:pt x="1909" y="49"/>
                </a:cubicBezTo>
                <a:lnTo>
                  <a:pt x="1917" y="53"/>
                </a:lnTo>
                <a:close/>
                <a:moveTo>
                  <a:pt x="1906" y="38"/>
                </a:moveTo>
                <a:cubicBezTo>
                  <a:pt x="1907" y="38"/>
                  <a:pt x="1909" y="40"/>
                  <a:pt x="1910" y="40"/>
                </a:cubicBezTo>
                <a:cubicBezTo>
                  <a:pt x="1910" y="40"/>
                  <a:pt x="1914" y="38"/>
                  <a:pt x="1914" y="38"/>
                </a:cubicBezTo>
                <a:cubicBezTo>
                  <a:pt x="1914" y="37"/>
                  <a:pt x="1911" y="36"/>
                  <a:pt x="1910" y="36"/>
                </a:cubicBezTo>
                <a:cubicBezTo>
                  <a:pt x="1909" y="35"/>
                  <a:pt x="1908" y="34"/>
                  <a:pt x="1907" y="33"/>
                </a:cubicBezTo>
                <a:cubicBezTo>
                  <a:pt x="1906" y="33"/>
                  <a:pt x="1903" y="35"/>
                  <a:pt x="1902" y="35"/>
                </a:cubicBezTo>
                <a:cubicBezTo>
                  <a:pt x="1902" y="35"/>
                  <a:pt x="1899" y="33"/>
                  <a:pt x="1899" y="33"/>
                </a:cubicBezTo>
                <a:cubicBezTo>
                  <a:pt x="1898" y="33"/>
                  <a:pt x="1895" y="35"/>
                  <a:pt x="1895" y="35"/>
                </a:cubicBezTo>
                <a:cubicBezTo>
                  <a:pt x="1895" y="35"/>
                  <a:pt x="1898" y="37"/>
                  <a:pt x="1898" y="37"/>
                </a:cubicBezTo>
                <a:cubicBezTo>
                  <a:pt x="1899" y="37"/>
                  <a:pt x="1902" y="35"/>
                  <a:pt x="1902" y="35"/>
                </a:cubicBezTo>
                <a:cubicBezTo>
                  <a:pt x="1904" y="36"/>
                  <a:pt x="1905" y="37"/>
                  <a:pt x="1906" y="38"/>
                </a:cubicBezTo>
                <a:close/>
                <a:moveTo>
                  <a:pt x="2078" y="51"/>
                </a:moveTo>
                <a:cubicBezTo>
                  <a:pt x="2077" y="51"/>
                  <a:pt x="2075" y="49"/>
                  <a:pt x="2074" y="49"/>
                </a:cubicBezTo>
                <a:cubicBezTo>
                  <a:pt x="2074" y="49"/>
                  <a:pt x="2070" y="51"/>
                  <a:pt x="2070" y="51"/>
                </a:cubicBezTo>
                <a:cubicBezTo>
                  <a:pt x="2070" y="51"/>
                  <a:pt x="2074" y="53"/>
                  <a:pt x="2074" y="53"/>
                </a:cubicBezTo>
                <a:cubicBezTo>
                  <a:pt x="2075" y="53"/>
                  <a:pt x="2077" y="51"/>
                  <a:pt x="2078" y="51"/>
                </a:cubicBezTo>
                <a:cubicBezTo>
                  <a:pt x="2079" y="51"/>
                  <a:pt x="2081" y="53"/>
                  <a:pt x="2082" y="53"/>
                </a:cubicBezTo>
                <a:cubicBezTo>
                  <a:pt x="2083" y="53"/>
                  <a:pt x="2085" y="52"/>
                  <a:pt x="2086" y="51"/>
                </a:cubicBezTo>
                <a:cubicBezTo>
                  <a:pt x="2086" y="51"/>
                  <a:pt x="2090" y="49"/>
                  <a:pt x="2090" y="49"/>
                </a:cubicBezTo>
                <a:cubicBezTo>
                  <a:pt x="2090" y="48"/>
                  <a:pt x="2086" y="47"/>
                  <a:pt x="2086" y="47"/>
                </a:cubicBezTo>
                <a:cubicBezTo>
                  <a:pt x="2085" y="47"/>
                  <a:pt x="2084" y="44"/>
                  <a:pt x="2082" y="44"/>
                </a:cubicBezTo>
                <a:cubicBezTo>
                  <a:pt x="2082" y="44"/>
                  <a:pt x="2078" y="46"/>
                  <a:pt x="2078" y="47"/>
                </a:cubicBezTo>
                <a:cubicBezTo>
                  <a:pt x="2078" y="47"/>
                  <a:pt x="2082" y="48"/>
                  <a:pt x="2082" y="49"/>
                </a:cubicBezTo>
                <a:cubicBezTo>
                  <a:pt x="2081" y="49"/>
                  <a:pt x="2079" y="51"/>
                  <a:pt x="2078" y="51"/>
                </a:cubicBezTo>
                <a:close/>
                <a:moveTo>
                  <a:pt x="2060" y="35"/>
                </a:moveTo>
                <a:cubicBezTo>
                  <a:pt x="2060" y="36"/>
                  <a:pt x="2056" y="37"/>
                  <a:pt x="2056" y="37"/>
                </a:cubicBezTo>
                <a:cubicBezTo>
                  <a:pt x="2056" y="37"/>
                  <a:pt x="2059" y="39"/>
                  <a:pt x="2059" y="39"/>
                </a:cubicBezTo>
                <a:cubicBezTo>
                  <a:pt x="2061" y="40"/>
                  <a:pt x="2062" y="37"/>
                  <a:pt x="2063" y="37"/>
                </a:cubicBezTo>
                <a:cubicBezTo>
                  <a:pt x="2063" y="37"/>
                  <a:pt x="2060" y="35"/>
                  <a:pt x="2060" y="35"/>
                </a:cubicBezTo>
                <a:cubicBezTo>
                  <a:pt x="2060" y="35"/>
                  <a:pt x="2063" y="33"/>
                  <a:pt x="2064" y="33"/>
                </a:cubicBezTo>
                <a:cubicBezTo>
                  <a:pt x="2065" y="33"/>
                  <a:pt x="2067" y="35"/>
                  <a:pt x="2068" y="35"/>
                </a:cubicBezTo>
                <a:cubicBezTo>
                  <a:pt x="2069" y="35"/>
                  <a:pt x="2070" y="33"/>
                  <a:pt x="2072" y="33"/>
                </a:cubicBezTo>
                <a:cubicBezTo>
                  <a:pt x="2073" y="33"/>
                  <a:pt x="2074" y="35"/>
                  <a:pt x="2075" y="36"/>
                </a:cubicBezTo>
                <a:cubicBezTo>
                  <a:pt x="2076" y="36"/>
                  <a:pt x="2079" y="34"/>
                  <a:pt x="2080" y="33"/>
                </a:cubicBezTo>
                <a:cubicBezTo>
                  <a:pt x="2080" y="33"/>
                  <a:pt x="2076" y="31"/>
                  <a:pt x="2076" y="31"/>
                </a:cubicBezTo>
                <a:cubicBezTo>
                  <a:pt x="2074" y="32"/>
                  <a:pt x="2073" y="33"/>
                  <a:pt x="2072" y="33"/>
                </a:cubicBezTo>
                <a:cubicBezTo>
                  <a:pt x="2070" y="33"/>
                  <a:pt x="2069" y="32"/>
                  <a:pt x="2068" y="31"/>
                </a:cubicBezTo>
                <a:cubicBezTo>
                  <a:pt x="2067" y="31"/>
                  <a:pt x="2066" y="29"/>
                  <a:pt x="2064" y="29"/>
                </a:cubicBezTo>
                <a:cubicBezTo>
                  <a:pt x="2063" y="29"/>
                  <a:pt x="2061" y="31"/>
                  <a:pt x="2060" y="31"/>
                </a:cubicBezTo>
                <a:cubicBezTo>
                  <a:pt x="2059" y="31"/>
                  <a:pt x="2057" y="28"/>
                  <a:pt x="2056" y="29"/>
                </a:cubicBezTo>
                <a:cubicBezTo>
                  <a:pt x="2055" y="29"/>
                  <a:pt x="2053" y="30"/>
                  <a:pt x="2052" y="31"/>
                </a:cubicBezTo>
                <a:cubicBezTo>
                  <a:pt x="2052" y="31"/>
                  <a:pt x="2048" y="32"/>
                  <a:pt x="2048" y="33"/>
                </a:cubicBezTo>
                <a:cubicBezTo>
                  <a:pt x="2048" y="33"/>
                  <a:pt x="2052" y="34"/>
                  <a:pt x="2052" y="35"/>
                </a:cubicBezTo>
                <a:cubicBezTo>
                  <a:pt x="2052" y="34"/>
                  <a:pt x="2056" y="33"/>
                  <a:pt x="2056" y="33"/>
                </a:cubicBezTo>
                <a:cubicBezTo>
                  <a:pt x="2056" y="34"/>
                  <a:pt x="2060" y="34"/>
                  <a:pt x="2060" y="35"/>
                </a:cubicBezTo>
                <a:close/>
                <a:moveTo>
                  <a:pt x="2121" y="54"/>
                </a:moveTo>
                <a:cubicBezTo>
                  <a:pt x="2122" y="54"/>
                  <a:pt x="2124" y="53"/>
                  <a:pt x="2125" y="52"/>
                </a:cubicBezTo>
                <a:cubicBezTo>
                  <a:pt x="2126" y="52"/>
                  <a:pt x="2129" y="50"/>
                  <a:pt x="2129" y="50"/>
                </a:cubicBezTo>
                <a:cubicBezTo>
                  <a:pt x="2129" y="50"/>
                  <a:pt x="2126" y="48"/>
                  <a:pt x="2125" y="48"/>
                </a:cubicBezTo>
                <a:cubicBezTo>
                  <a:pt x="2125" y="48"/>
                  <a:pt x="2122" y="50"/>
                  <a:pt x="2121" y="50"/>
                </a:cubicBezTo>
                <a:cubicBezTo>
                  <a:pt x="2120" y="50"/>
                  <a:pt x="2118" y="52"/>
                  <a:pt x="2117" y="52"/>
                </a:cubicBezTo>
                <a:cubicBezTo>
                  <a:pt x="2116" y="52"/>
                  <a:pt x="2114" y="50"/>
                  <a:pt x="2113" y="50"/>
                </a:cubicBezTo>
                <a:cubicBezTo>
                  <a:pt x="2113" y="50"/>
                  <a:pt x="2109" y="52"/>
                  <a:pt x="2109" y="52"/>
                </a:cubicBezTo>
                <a:cubicBezTo>
                  <a:pt x="2109" y="52"/>
                  <a:pt x="2113" y="54"/>
                  <a:pt x="2113" y="54"/>
                </a:cubicBezTo>
                <a:cubicBezTo>
                  <a:pt x="2114" y="54"/>
                  <a:pt x="2116" y="52"/>
                  <a:pt x="2117" y="52"/>
                </a:cubicBezTo>
                <a:cubicBezTo>
                  <a:pt x="2118" y="52"/>
                  <a:pt x="2120" y="54"/>
                  <a:pt x="2121" y="54"/>
                </a:cubicBezTo>
                <a:close/>
                <a:moveTo>
                  <a:pt x="2106" y="41"/>
                </a:moveTo>
                <a:cubicBezTo>
                  <a:pt x="2107" y="41"/>
                  <a:pt x="2110" y="39"/>
                  <a:pt x="2111" y="39"/>
                </a:cubicBezTo>
                <a:cubicBezTo>
                  <a:pt x="2111" y="39"/>
                  <a:pt x="2107" y="36"/>
                  <a:pt x="2107" y="36"/>
                </a:cubicBezTo>
                <a:cubicBezTo>
                  <a:pt x="2106" y="36"/>
                  <a:pt x="2104" y="38"/>
                  <a:pt x="2103" y="38"/>
                </a:cubicBezTo>
                <a:cubicBezTo>
                  <a:pt x="2101" y="38"/>
                  <a:pt x="2100" y="36"/>
                  <a:pt x="2099" y="36"/>
                </a:cubicBezTo>
                <a:cubicBezTo>
                  <a:pt x="2098" y="36"/>
                  <a:pt x="2097" y="34"/>
                  <a:pt x="2095" y="34"/>
                </a:cubicBezTo>
                <a:cubicBezTo>
                  <a:pt x="2095" y="34"/>
                  <a:pt x="2091" y="36"/>
                  <a:pt x="2091" y="36"/>
                </a:cubicBezTo>
                <a:cubicBezTo>
                  <a:pt x="2091" y="36"/>
                  <a:pt x="2094" y="38"/>
                  <a:pt x="2095" y="38"/>
                </a:cubicBezTo>
                <a:cubicBezTo>
                  <a:pt x="2096" y="39"/>
                  <a:pt x="2097" y="40"/>
                  <a:pt x="2099" y="41"/>
                </a:cubicBezTo>
                <a:cubicBezTo>
                  <a:pt x="2099" y="41"/>
                  <a:pt x="2102" y="38"/>
                  <a:pt x="2103" y="38"/>
                </a:cubicBezTo>
                <a:cubicBezTo>
                  <a:pt x="2104" y="39"/>
                  <a:pt x="2105" y="41"/>
                  <a:pt x="2106" y="41"/>
                </a:cubicBezTo>
                <a:close/>
                <a:moveTo>
                  <a:pt x="2161" y="47"/>
                </a:moveTo>
                <a:cubicBezTo>
                  <a:pt x="2153" y="42"/>
                  <a:pt x="2153" y="42"/>
                  <a:pt x="2153" y="42"/>
                </a:cubicBezTo>
                <a:cubicBezTo>
                  <a:pt x="2153" y="43"/>
                  <a:pt x="2149" y="43"/>
                  <a:pt x="2149" y="44"/>
                </a:cubicBezTo>
                <a:cubicBezTo>
                  <a:pt x="2149" y="45"/>
                  <a:pt x="2153" y="46"/>
                  <a:pt x="2153" y="46"/>
                </a:cubicBezTo>
                <a:cubicBezTo>
                  <a:pt x="2154" y="47"/>
                  <a:pt x="2156" y="48"/>
                  <a:pt x="2157" y="49"/>
                </a:cubicBezTo>
                <a:cubicBezTo>
                  <a:pt x="2157" y="49"/>
                  <a:pt x="2160" y="51"/>
                  <a:pt x="2161" y="51"/>
                </a:cubicBezTo>
                <a:cubicBezTo>
                  <a:pt x="2162" y="51"/>
                  <a:pt x="2163" y="49"/>
                  <a:pt x="2165" y="49"/>
                </a:cubicBezTo>
                <a:lnTo>
                  <a:pt x="2161" y="47"/>
                </a:lnTo>
                <a:close/>
                <a:moveTo>
                  <a:pt x="2142" y="35"/>
                </a:moveTo>
                <a:cubicBezTo>
                  <a:pt x="2143" y="35"/>
                  <a:pt x="2146" y="38"/>
                  <a:pt x="2146" y="37"/>
                </a:cubicBezTo>
                <a:cubicBezTo>
                  <a:pt x="2147" y="37"/>
                  <a:pt x="2150" y="36"/>
                  <a:pt x="2150" y="35"/>
                </a:cubicBezTo>
                <a:cubicBezTo>
                  <a:pt x="2150" y="35"/>
                  <a:pt x="2147" y="33"/>
                  <a:pt x="2146" y="33"/>
                </a:cubicBezTo>
                <a:cubicBezTo>
                  <a:pt x="2145" y="33"/>
                  <a:pt x="2144" y="31"/>
                  <a:pt x="2143" y="31"/>
                </a:cubicBezTo>
                <a:cubicBezTo>
                  <a:pt x="2142" y="31"/>
                  <a:pt x="2139" y="33"/>
                  <a:pt x="2139" y="33"/>
                </a:cubicBezTo>
                <a:cubicBezTo>
                  <a:pt x="2138" y="33"/>
                  <a:pt x="2134" y="35"/>
                  <a:pt x="2134" y="35"/>
                </a:cubicBezTo>
                <a:cubicBezTo>
                  <a:pt x="2134" y="36"/>
                  <a:pt x="2138" y="36"/>
                  <a:pt x="2138" y="37"/>
                </a:cubicBezTo>
                <a:cubicBezTo>
                  <a:pt x="2139" y="37"/>
                  <a:pt x="2141" y="35"/>
                  <a:pt x="2142" y="35"/>
                </a:cubicBezTo>
                <a:close/>
                <a:moveTo>
                  <a:pt x="2180" y="58"/>
                </a:moveTo>
                <a:cubicBezTo>
                  <a:pt x="2180" y="58"/>
                  <a:pt x="2183" y="56"/>
                  <a:pt x="2184" y="56"/>
                </a:cubicBezTo>
                <a:cubicBezTo>
                  <a:pt x="2188" y="54"/>
                  <a:pt x="2188" y="54"/>
                  <a:pt x="2188" y="54"/>
                </a:cubicBezTo>
                <a:cubicBezTo>
                  <a:pt x="2189" y="53"/>
                  <a:pt x="2191" y="52"/>
                  <a:pt x="2192" y="52"/>
                </a:cubicBezTo>
                <a:cubicBezTo>
                  <a:pt x="2193" y="51"/>
                  <a:pt x="2196" y="50"/>
                  <a:pt x="2196" y="50"/>
                </a:cubicBezTo>
                <a:cubicBezTo>
                  <a:pt x="2196" y="49"/>
                  <a:pt x="2193" y="48"/>
                  <a:pt x="2192" y="47"/>
                </a:cubicBezTo>
                <a:cubicBezTo>
                  <a:pt x="2190" y="49"/>
                  <a:pt x="2187" y="50"/>
                  <a:pt x="2184" y="51"/>
                </a:cubicBezTo>
                <a:cubicBezTo>
                  <a:pt x="2181" y="53"/>
                  <a:pt x="2179" y="54"/>
                  <a:pt x="2176" y="56"/>
                </a:cubicBezTo>
                <a:cubicBezTo>
                  <a:pt x="2177" y="56"/>
                  <a:pt x="2178" y="58"/>
                  <a:pt x="2180" y="58"/>
                </a:cubicBezTo>
                <a:close/>
                <a:moveTo>
                  <a:pt x="2193" y="39"/>
                </a:moveTo>
                <a:cubicBezTo>
                  <a:pt x="2193" y="39"/>
                  <a:pt x="2189" y="41"/>
                  <a:pt x="2189" y="41"/>
                </a:cubicBezTo>
                <a:cubicBezTo>
                  <a:pt x="2189" y="41"/>
                  <a:pt x="2192" y="43"/>
                  <a:pt x="2193" y="43"/>
                </a:cubicBezTo>
                <a:cubicBezTo>
                  <a:pt x="2193" y="43"/>
                  <a:pt x="2196" y="45"/>
                  <a:pt x="2196" y="45"/>
                </a:cubicBezTo>
                <a:cubicBezTo>
                  <a:pt x="2197" y="45"/>
                  <a:pt x="2200" y="43"/>
                  <a:pt x="2201" y="43"/>
                </a:cubicBezTo>
                <a:cubicBezTo>
                  <a:pt x="2202" y="43"/>
                  <a:pt x="2204" y="42"/>
                  <a:pt x="2205" y="41"/>
                </a:cubicBezTo>
                <a:cubicBezTo>
                  <a:pt x="2205" y="41"/>
                  <a:pt x="2209" y="40"/>
                  <a:pt x="2209" y="39"/>
                </a:cubicBezTo>
                <a:cubicBezTo>
                  <a:pt x="2209" y="39"/>
                  <a:pt x="2205" y="37"/>
                  <a:pt x="2205" y="37"/>
                </a:cubicBezTo>
                <a:cubicBezTo>
                  <a:pt x="2205" y="37"/>
                  <a:pt x="2201" y="39"/>
                  <a:pt x="2201" y="39"/>
                </a:cubicBezTo>
                <a:cubicBezTo>
                  <a:pt x="2197" y="41"/>
                  <a:pt x="2197" y="41"/>
                  <a:pt x="2197" y="41"/>
                </a:cubicBezTo>
                <a:cubicBezTo>
                  <a:pt x="2195" y="41"/>
                  <a:pt x="2194" y="39"/>
                  <a:pt x="2193" y="39"/>
                </a:cubicBezTo>
                <a:close/>
                <a:moveTo>
                  <a:pt x="2209" y="35"/>
                </a:moveTo>
                <a:cubicBezTo>
                  <a:pt x="2209" y="35"/>
                  <a:pt x="2213" y="37"/>
                  <a:pt x="2213" y="37"/>
                </a:cubicBezTo>
                <a:cubicBezTo>
                  <a:pt x="2214" y="37"/>
                  <a:pt x="2216" y="35"/>
                  <a:pt x="2217" y="35"/>
                </a:cubicBezTo>
                <a:cubicBezTo>
                  <a:pt x="2221" y="37"/>
                  <a:pt x="2221" y="37"/>
                  <a:pt x="2221" y="37"/>
                </a:cubicBezTo>
                <a:cubicBezTo>
                  <a:pt x="2225" y="35"/>
                  <a:pt x="2225" y="35"/>
                  <a:pt x="2225" y="35"/>
                </a:cubicBezTo>
                <a:cubicBezTo>
                  <a:pt x="2225" y="35"/>
                  <a:pt x="2228" y="33"/>
                  <a:pt x="2229" y="33"/>
                </a:cubicBezTo>
                <a:cubicBezTo>
                  <a:pt x="2230" y="33"/>
                  <a:pt x="2232" y="35"/>
                  <a:pt x="2233" y="35"/>
                </a:cubicBezTo>
                <a:cubicBezTo>
                  <a:pt x="2234" y="36"/>
                  <a:pt x="2235" y="37"/>
                  <a:pt x="2236" y="38"/>
                </a:cubicBezTo>
                <a:cubicBezTo>
                  <a:pt x="2237" y="38"/>
                  <a:pt x="2239" y="40"/>
                  <a:pt x="2240" y="40"/>
                </a:cubicBezTo>
                <a:cubicBezTo>
                  <a:pt x="2241" y="40"/>
                  <a:pt x="2244" y="38"/>
                  <a:pt x="2244" y="38"/>
                </a:cubicBezTo>
                <a:cubicBezTo>
                  <a:pt x="2246" y="37"/>
                  <a:pt x="2247" y="36"/>
                  <a:pt x="2248" y="36"/>
                </a:cubicBezTo>
                <a:cubicBezTo>
                  <a:pt x="2257" y="32"/>
                  <a:pt x="2257" y="32"/>
                  <a:pt x="2257" y="32"/>
                </a:cubicBezTo>
                <a:cubicBezTo>
                  <a:pt x="2257" y="31"/>
                  <a:pt x="2261" y="30"/>
                  <a:pt x="2261" y="30"/>
                </a:cubicBezTo>
                <a:cubicBezTo>
                  <a:pt x="2261" y="29"/>
                  <a:pt x="2257" y="27"/>
                  <a:pt x="2257" y="27"/>
                </a:cubicBezTo>
                <a:cubicBezTo>
                  <a:pt x="2256" y="27"/>
                  <a:pt x="2253" y="29"/>
                  <a:pt x="2253" y="29"/>
                </a:cubicBezTo>
                <a:cubicBezTo>
                  <a:pt x="2245" y="33"/>
                  <a:pt x="2245" y="33"/>
                  <a:pt x="2245" y="33"/>
                </a:cubicBezTo>
                <a:cubicBezTo>
                  <a:pt x="2243" y="33"/>
                  <a:pt x="2242" y="31"/>
                  <a:pt x="2241" y="31"/>
                </a:cubicBezTo>
                <a:cubicBezTo>
                  <a:pt x="2240" y="31"/>
                  <a:pt x="2238" y="33"/>
                  <a:pt x="2237" y="33"/>
                </a:cubicBezTo>
                <a:cubicBezTo>
                  <a:pt x="2236" y="33"/>
                  <a:pt x="2234" y="31"/>
                  <a:pt x="2233" y="31"/>
                </a:cubicBezTo>
                <a:cubicBezTo>
                  <a:pt x="2232" y="30"/>
                  <a:pt x="2230" y="29"/>
                  <a:pt x="2229" y="29"/>
                </a:cubicBezTo>
                <a:cubicBezTo>
                  <a:pt x="2226" y="26"/>
                  <a:pt x="2226" y="26"/>
                  <a:pt x="2226" y="26"/>
                </a:cubicBezTo>
                <a:cubicBezTo>
                  <a:pt x="2221" y="29"/>
                  <a:pt x="2221" y="29"/>
                  <a:pt x="2221" y="29"/>
                </a:cubicBezTo>
                <a:cubicBezTo>
                  <a:pt x="2213" y="33"/>
                  <a:pt x="2213" y="33"/>
                  <a:pt x="2213" y="33"/>
                </a:cubicBezTo>
                <a:cubicBezTo>
                  <a:pt x="2213" y="33"/>
                  <a:pt x="2209" y="34"/>
                  <a:pt x="2209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337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34161"/>
            <a:ext cx="12192000" cy="22383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582118" y="401255"/>
            <a:ext cx="8856309" cy="6074343"/>
            <a:chOff x="1582118" y="451829"/>
            <a:chExt cx="8856309" cy="6074343"/>
          </a:xfrm>
        </p:grpSpPr>
        <p:sp>
          <p:nvSpPr>
            <p:cNvPr id="2" name="椭圆 1"/>
            <p:cNvSpPr/>
            <p:nvPr/>
          </p:nvSpPr>
          <p:spPr>
            <a:xfrm>
              <a:off x="5466628" y="704939"/>
              <a:ext cx="897305" cy="897305"/>
            </a:xfrm>
            <a:custGeom>
              <a:avLst/>
              <a:gdLst>
                <a:gd name="connsiteX0" fmla="*/ 0 w 2886075"/>
                <a:gd name="connsiteY0" fmla="*/ 1443038 h 2886075"/>
                <a:gd name="connsiteX1" fmla="*/ 1443038 w 2886075"/>
                <a:gd name="connsiteY1" fmla="*/ 0 h 2886075"/>
                <a:gd name="connsiteX2" fmla="*/ 2886076 w 2886075"/>
                <a:gd name="connsiteY2" fmla="*/ 1443038 h 2886075"/>
                <a:gd name="connsiteX3" fmla="*/ 1443038 w 2886075"/>
                <a:gd name="connsiteY3" fmla="*/ 2886076 h 2886075"/>
                <a:gd name="connsiteX4" fmla="*/ 0 w 2886075"/>
                <a:gd name="connsiteY4" fmla="*/ 1443038 h 2886075"/>
                <a:gd name="connsiteX0" fmla="*/ 1443038 w 2886076"/>
                <a:gd name="connsiteY0" fmla="*/ 0 h 2886076"/>
                <a:gd name="connsiteX1" fmla="*/ 2886076 w 2886076"/>
                <a:gd name="connsiteY1" fmla="*/ 1443038 h 2886076"/>
                <a:gd name="connsiteX2" fmla="*/ 1443038 w 2886076"/>
                <a:gd name="connsiteY2" fmla="*/ 2886076 h 2886076"/>
                <a:gd name="connsiteX3" fmla="*/ 0 w 2886076"/>
                <a:gd name="connsiteY3" fmla="*/ 1443038 h 2886076"/>
                <a:gd name="connsiteX4" fmla="*/ 1534478 w 2886076"/>
                <a:gd name="connsiteY4" fmla="*/ 91440 h 288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6076" h="2886076">
                  <a:moveTo>
                    <a:pt x="1443038" y="0"/>
                  </a:moveTo>
                  <a:cubicBezTo>
                    <a:pt x="2240006" y="0"/>
                    <a:pt x="2886076" y="646070"/>
                    <a:pt x="2886076" y="1443038"/>
                  </a:cubicBezTo>
                  <a:cubicBezTo>
                    <a:pt x="2886076" y="2240006"/>
                    <a:pt x="2240006" y="2886076"/>
                    <a:pt x="1443038" y="2886076"/>
                  </a:cubicBezTo>
                  <a:cubicBezTo>
                    <a:pt x="646070" y="2886076"/>
                    <a:pt x="0" y="2240006"/>
                    <a:pt x="0" y="1443038"/>
                  </a:cubicBezTo>
                  <a:cubicBezTo>
                    <a:pt x="0" y="646070"/>
                    <a:pt x="646070" y="0"/>
                    <a:pt x="1534478" y="9144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1"/>
            <p:cNvSpPr/>
            <p:nvPr/>
          </p:nvSpPr>
          <p:spPr>
            <a:xfrm>
              <a:off x="3694978" y="3021252"/>
              <a:ext cx="897305" cy="897305"/>
            </a:xfrm>
            <a:custGeom>
              <a:avLst/>
              <a:gdLst>
                <a:gd name="connsiteX0" fmla="*/ 0 w 2886075"/>
                <a:gd name="connsiteY0" fmla="*/ 1443038 h 2886075"/>
                <a:gd name="connsiteX1" fmla="*/ 1443038 w 2886075"/>
                <a:gd name="connsiteY1" fmla="*/ 0 h 2886075"/>
                <a:gd name="connsiteX2" fmla="*/ 2886076 w 2886075"/>
                <a:gd name="connsiteY2" fmla="*/ 1443038 h 2886075"/>
                <a:gd name="connsiteX3" fmla="*/ 1443038 w 2886075"/>
                <a:gd name="connsiteY3" fmla="*/ 2886076 h 2886075"/>
                <a:gd name="connsiteX4" fmla="*/ 0 w 2886075"/>
                <a:gd name="connsiteY4" fmla="*/ 1443038 h 2886075"/>
                <a:gd name="connsiteX0" fmla="*/ 1443038 w 2886076"/>
                <a:gd name="connsiteY0" fmla="*/ 0 h 2886076"/>
                <a:gd name="connsiteX1" fmla="*/ 2886076 w 2886076"/>
                <a:gd name="connsiteY1" fmla="*/ 1443038 h 2886076"/>
                <a:gd name="connsiteX2" fmla="*/ 1443038 w 2886076"/>
                <a:gd name="connsiteY2" fmla="*/ 2886076 h 2886076"/>
                <a:gd name="connsiteX3" fmla="*/ 0 w 2886076"/>
                <a:gd name="connsiteY3" fmla="*/ 1443038 h 2886076"/>
                <a:gd name="connsiteX4" fmla="*/ 1534478 w 2886076"/>
                <a:gd name="connsiteY4" fmla="*/ 91440 h 288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6076" h="2886076">
                  <a:moveTo>
                    <a:pt x="1443038" y="0"/>
                  </a:moveTo>
                  <a:cubicBezTo>
                    <a:pt x="2240006" y="0"/>
                    <a:pt x="2886076" y="646070"/>
                    <a:pt x="2886076" y="1443038"/>
                  </a:cubicBezTo>
                  <a:cubicBezTo>
                    <a:pt x="2886076" y="2240006"/>
                    <a:pt x="2240006" y="2886076"/>
                    <a:pt x="1443038" y="2886076"/>
                  </a:cubicBezTo>
                  <a:cubicBezTo>
                    <a:pt x="646070" y="2886076"/>
                    <a:pt x="0" y="2240006"/>
                    <a:pt x="0" y="1443038"/>
                  </a:cubicBezTo>
                  <a:cubicBezTo>
                    <a:pt x="0" y="646070"/>
                    <a:pt x="646070" y="0"/>
                    <a:pt x="1534478" y="9144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1"/>
            <p:cNvSpPr/>
            <p:nvPr/>
          </p:nvSpPr>
          <p:spPr>
            <a:xfrm>
              <a:off x="5616326" y="3907286"/>
              <a:ext cx="897305" cy="897305"/>
            </a:xfrm>
            <a:custGeom>
              <a:avLst/>
              <a:gdLst>
                <a:gd name="connsiteX0" fmla="*/ 0 w 2886075"/>
                <a:gd name="connsiteY0" fmla="*/ 1443038 h 2886075"/>
                <a:gd name="connsiteX1" fmla="*/ 1443038 w 2886075"/>
                <a:gd name="connsiteY1" fmla="*/ 0 h 2886075"/>
                <a:gd name="connsiteX2" fmla="*/ 2886076 w 2886075"/>
                <a:gd name="connsiteY2" fmla="*/ 1443038 h 2886075"/>
                <a:gd name="connsiteX3" fmla="*/ 1443038 w 2886075"/>
                <a:gd name="connsiteY3" fmla="*/ 2886076 h 2886075"/>
                <a:gd name="connsiteX4" fmla="*/ 0 w 2886075"/>
                <a:gd name="connsiteY4" fmla="*/ 1443038 h 2886075"/>
                <a:gd name="connsiteX0" fmla="*/ 1443038 w 2886076"/>
                <a:gd name="connsiteY0" fmla="*/ 0 h 2886076"/>
                <a:gd name="connsiteX1" fmla="*/ 2886076 w 2886076"/>
                <a:gd name="connsiteY1" fmla="*/ 1443038 h 2886076"/>
                <a:gd name="connsiteX2" fmla="*/ 1443038 w 2886076"/>
                <a:gd name="connsiteY2" fmla="*/ 2886076 h 2886076"/>
                <a:gd name="connsiteX3" fmla="*/ 0 w 2886076"/>
                <a:gd name="connsiteY3" fmla="*/ 1443038 h 2886076"/>
                <a:gd name="connsiteX4" fmla="*/ 1534478 w 2886076"/>
                <a:gd name="connsiteY4" fmla="*/ 91440 h 288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6076" h="2886076">
                  <a:moveTo>
                    <a:pt x="1443038" y="0"/>
                  </a:moveTo>
                  <a:cubicBezTo>
                    <a:pt x="2240006" y="0"/>
                    <a:pt x="2886076" y="646070"/>
                    <a:pt x="2886076" y="1443038"/>
                  </a:cubicBezTo>
                  <a:cubicBezTo>
                    <a:pt x="2886076" y="2240006"/>
                    <a:pt x="2240006" y="2886076"/>
                    <a:pt x="1443038" y="2886076"/>
                  </a:cubicBezTo>
                  <a:cubicBezTo>
                    <a:pt x="646070" y="2886076"/>
                    <a:pt x="0" y="2240006"/>
                    <a:pt x="0" y="1443038"/>
                  </a:cubicBezTo>
                  <a:cubicBezTo>
                    <a:pt x="0" y="646070"/>
                    <a:pt x="646070" y="0"/>
                    <a:pt x="1534478" y="9144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椭圆 1"/>
            <p:cNvSpPr/>
            <p:nvPr/>
          </p:nvSpPr>
          <p:spPr>
            <a:xfrm>
              <a:off x="7409911" y="3018230"/>
              <a:ext cx="897305" cy="897305"/>
            </a:xfrm>
            <a:custGeom>
              <a:avLst/>
              <a:gdLst>
                <a:gd name="connsiteX0" fmla="*/ 0 w 2886075"/>
                <a:gd name="connsiteY0" fmla="*/ 1443038 h 2886075"/>
                <a:gd name="connsiteX1" fmla="*/ 1443038 w 2886075"/>
                <a:gd name="connsiteY1" fmla="*/ 0 h 2886075"/>
                <a:gd name="connsiteX2" fmla="*/ 2886076 w 2886075"/>
                <a:gd name="connsiteY2" fmla="*/ 1443038 h 2886075"/>
                <a:gd name="connsiteX3" fmla="*/ 1443038 w 2886075"/>
                <a:gd name="connsiteY3" fmla="*/ 2886076 h 2886075"/>
                <a:gd name="connsiteX4" fmla="*/ 0 w 2886075"/>
                <a:gd name="connsiteY4" fmla="*/ 1443038 h 2886075"/>
                <a:gd name="connsiteX0" fmla="*/ 1443038 w 2886076"/>
                <a:gd name="connsiteY0" fmla="*/ 0 h 2886076"/>
                <a:gd name="connsiteX1" fmla="*/ 2886076 w 2886076"/>
                <a:gd name="connsiteY1" fmla="*/ 1443038 h 2886076"/>
                <a:gd name="connsiteX2" fmla="*/ 1443038 w 2886076"/>
                <a:gd name="connsiteY2" fmla="*/ 2886076 h 2886076"/>
                <a:gd name="connsiteX3" fmla="*/ 0 w 2886076"/>
                <a:gd name="connsiteY3" fmla="*/ 1443038 h 2886076"/>
                <a:gd name="connsiteX4" fmla="*/ 1534478 w 2886076"/>
                <a:gd name="connsiteY4" fmla="*/ 91440 h 288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6076" h="2886076">
                  <a:moveTo>
                    <a:pt x="1443038" y="0"/>
                  </a:moveTo>
                  <a:cubicBezTo>
                    <a:pt x="2240006" y="0"/>
                    <a:pt x="2886076" y="646070"/>
                    <a:pt x="2886076" y="1443038"/>
                  </a:cubicBezTo>
                  <a:cubicBezTo>
                    <a:pt x="2886076" y="2240006"/>
                    <a:pt x="2240006" y="2886076"/>
                    <a:pt x="1443038" y="2886076"/>
                  </a:cubicBezTo>
                  <a:cubicBezTo>
                    <a:pt x="646070" y="2886076"/>
                    <a:pt x="0" y="2240006"/>
                    <a:pt x="0" y="1443038"/>
                  </a:cubicBezTo>
                  <a:cubicBezTo>
                    <a:pt x="0" y="646070"/>
                    <a:pt x="646070" y="0"/>
                    <a:pt x="1534478" y="9144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4334131" y="1460885"/>
              <a:ext cx="1261085" cy="1608993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endCxn id="4" idx="3"/>
            </p:cNvCxnSpPr>
            <p:nvPr/>
          </p:nvCxnSpPr>
          <p:spPr>
            <a:xfrm>
              <a:off x="4534725" y="3697172"/>
              <a:ext cx="1081601" cy="658767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stCxn id="4" idx="1"/>
            </p:cNvCxnSpPr>
            <p:nvPr/>
          </p:nvCxnSpPr>
          <p:spPr>
            <a:xfrm flipV="1">
              <a:off x="6513631" y="3814603"/>
              <a:ext cx="1079318" cy="5413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 flipV="1">
              <a:off x="6332490" y="1356452"/>
              <a:ext cx="1380634" cy="1703194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2" idx="2"/>
              <a:endCxn id="4" idx="0"/>
            </p:cNvCxnSpPr>
            <p:nvPr/>
          </p:nvCxnSpPr>
          <p:spPr>
            <a:xfrm>
              <a:off x="5915281" y="1602244"/>
              <a:ext cx="149698" cy="230504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4592283" y="3317560"/>
              <a:ext cx="2817628" cy="72137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1582118" y="2768142"/>
              <a:ext cx="1846575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185233" y="5104244"/>
              <a:ext cx="1846575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591852" y="2765120"/>
              <a:ext cx="1846575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644696" y="451829"/>
              <a:ext cx="1846575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7634488" y="3130098"/>
              <a:ext cx="448151" cy="673568"/>
              <a:chOff x="6473491" y="2321596"/>
              <a:chExt cx="530226" cy="796926"/>
            </a:xfrm>
          </p:grpSpPr>
          <p:sp>
            <p:nvSpPr>
              <p:cNvPr id="40" name="Freeform 5"/>
              <p:cNvSpPr>
                <a:spLocks/>
              </p:cNvSpPr>
              <p:nvPr/>
            </p:nvSpPr>
            <p:spPr bwMode="auto">
              <a:xfrm>
                <a:off x="6473491" y="2526384"/>
                <a:ext cx="295275" cy="592138"/>
              </a:xfrm>
              <a:custGeom>
                <a:avLst/>
                <a:gdLst>
                  <a:gd name="T0" fmla="*/ 8 w 77"/>
                  <a:gd name="T1" fmla="*/ 125 h 156"/>
                  <a:gd name="T2" fmla="*/ 4 w 77"/>
                  <a:gd name="T3" fmla="*/ 76 h 156"/>
                  <a:gd name="T4" fmla="*/ 10 w 77"/>
                  <a:gd name="T5" fmla="*/ 29 h 156"/>
                  <a:gd name="T6" fmla="*/ 45 w 77"/>
                  <a:gd name="T7" fmla="*/ 6 h 156"/>
                  <a:gd name="T8" fmla="*/ 68 w 77"/>
                  <a:gd name="T9" fmla="*/ 35 h 156"/>
                  <a:gd name="T10" fmla="*/ 71 w 77"/>
                  <a:gd name="T11" fmla="*/ 68 h 156"/>
                  <a:gd name="T12" fmla="*/ 71 w 77"/>
                  <a:gd name="T13" fmla="*/ 112 h 156"/>
                  <a:gd name="T14" fmla="*/ 8 w 77"/>
                  <a:gd name="T15" fmla="*/ 125 h 156"/>
                  <a:gd name="T16" fmla="*/ 5 w 77"/>
                  <a:gd name="T17" fmla="*/ 126 h 156"/>
                  <a:gd name="T18" fmla="*/ 67 w 77"/>
                  <a:gd name="T19" fmla="*/ 127 h 156"/>
                  <a:gd name="T20" fmla="*/ 75 w 77"/>
                  <a:gd name="T21" fmla="*/ 77 h 156"/>
                  <a:gd name="T22" fmla="*/ 70 w 77"/>
                  <a:gd name="T23" fmla="*/ 32 h 156"/>
                  <a:gd name="T24" fmla="*/ 49 w 77"/>
                  <a:gd name="T25" fmla="*/ 5 h 156"/>
                  <a:gd name="T26" fmla="*/ 15 w 77"/>
                  <a:gd name="T27" fmla="*/ 16 h 156"/>
                  <a:gd name="T28" fmla="*/ 0 w 77"/>
                  <a:gd name="T29" fmla="*/ 61 h 156"/>
                  <a:gd name="T30" fmla="*/ 2 w 77"/>
                  <a:gd name="T31" fmla="*/ 97 h 156"/>
                  <a:gd name="T32" fmla="*/ 5 w 77"/>
                  <a:gd name="T33" fmla="*/ 126 h 156"/>
                  <a:gd name="T34" fmla="*/ 8 w 77"/>
                  <a:gd name="T35" fmla="*/ 12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156">
                    <a:moveTo>
                      <a:pt x="8" y="125"/>
                    </a:moveTo>
                    <a:cubicBezTo>
                      <a:pt x="2" y="110"/>
                      <a:pt x="6" y="92"/>
                      <a:pt x="4" y="76"/>
                    </a:cubicBezTo>
                    <a:cubicBezTo>
                      <a:pt x="3" y="60"/>
                      <a:pt x="3" y="45"/>
                      <a:pt x="10" y="29"/>
                    </a:cubicBezTo>
                    <a:cubicBezTo>
                      <a:pt x="16" y="16"/>
                      <a:pt x="29" y="3"/>
                      <a:pt x="45" y="6"/>
                    </a:cubicBezTo>
                    <a:cubicBezTo>
                      <a:pt x="58" y="9"/>
                      <a:pt x="64" y="24"/>
                      <a:pt x="68" y="35"/>
                    </a:cubicBezTo>
                    <a:cubicBezTo>
                      <a:pt x="71" y="46"/>
                      <a:pt x="71" y="57"/>
                      <a:pt x="71" y="68"/>
                    </a:cubicBezTo>
                    <a:cubicBezTo>
                      <a:pt x="72" y="83"/>
                      <a:pt x="73" y="97"/>
                      <a:pt x="71" y="112"/>
                    </a:cubicBezTo>
                    <a:cubicBezTo>
                      <a:pt x="65" y="142"/>
                      <a:pt x="21" y="156"/>
                      <a:pt x="8" y="125"/>
                    </a:cubicBezTo>
                    <a:cubicBezTo>
                      <a:pt x="7" y="123"/>
                      <a:pt x="5" y="124"/>
                      <a:pt x="5" y="126"/>
                    </a:cubicBezTo>
                    <a:cubicBezTo>
                      <a:pt x="17" y="153"/>
                      <a:pt x="51" y="149"/>
                      <a:pt x="67" y="127"/>
                    </a:cubicBezTo>
                    <a:cubicBezTo>
                      <a:pt x="77" y="114"/>
                      <a:pt x="75" y="93"/>
                      <a:pt x="75" y="77"/>
                    </a:cubicBezTo>
                    <a:cubicBezTo>
                      <a:pt x="74" y="62"/>
                      <a:pt x="74" y="47"/>
                      <a:pt x="70" y="32"/>
                    </a:cubicBezTo>
                    <a:cubicBezTo>
                      <a:pt x="67" y="22"/>
                      <a:pt x="60" y="9"/>
                      <a:pt x="49" y="5"/>
                    </a:cubicBezTo>
                    <a:cubicBezTo>
                      <a:pt x="36" y="0"/>
                      <a:pt x="24" y="6"/>
                      <a:pt x="15" y="16"/>
                    </a:cubicBezTo>
                    <a:cubicBezTo>
                      <a:pt x="5" y="28"/>
                      <a:pt x="0" y="46"/>
                      <a:pt x="0" y="61"/>
                    </a:cubicBezTo>
                    <a:cubicBezTo>
                      <a:pt x="1" y="73"/>
                      <a:pt x="3" y="85"/>
                      <a:pt x="2" y="97"/>
                    </a:cubicBezTo>
                    <a:cubicBezTo>
                      <a:pt x="2" y="107"/>
                      <a:pt x="2" y="116"/>
                      <a:pt x="5" y="126"/>
                    </a:cubicBezTo>
                    <a:cubicBezTo>
                      <a:pt x="6" y="127"/>
                      <a:pt x="8" y="127"/>
                      <a:pt x="8" y="1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6"/>
              <p:cNvSpPr>
                <a:spLocks/>
              </p:cNvSpPr>
              <p:nvPr/>
            </p:nvSpPr>
            <p:spPr bwMode="auto">
              <a:xfrm>
                <a:off x="6484604" y="2689896"/>
                <a:ext cx="265113" cy="46038"/>
              </a:xfrm>
              <a:custGeom>
                <a:avLst/>
                <a:gdLst>
                  <a:gd name="T0" fmla="*/ 1 w 69"/>
                  <a:gd name="T1" fmla="*/ 4 h 12"/>
                  <a:gd name="T2" fmla="*/ 39 w 69"/>
                  <a:gd name="T3" fmla="*/ 12 h 12"/>
                  <a:gd name="T4" fmla="*/ 68 w 69"/>
                  <a:gd name="T5" fmla="*/ 3 h 12"/>
                  <a:gd name="T6" fmla="*/ 66 w 69"/>
                  <a:gd name="T7" fmla="*/ 2 h 12"/>
                  <a:gd name="T8" fmla="*/ 37 w 69"/>
                  <a:gd name="T9" fmla="*/ 9 h 12"/>
                  <a:gd name="T10" fmla="*/ 2 w 69"/>
                  <a:gd name="T11" fmla="*/ 1 h 12"/>
                  <a:gd name="T12" fmla="*/ 1 w 69"/>
                  <a:gd name="T1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2">
                    <a:moveTo>
                      <a:pt x="1" y="4"/>
                    </a:moveTo>
                    <a:cubicBezTo>
                      <a:pt x="12" y="11"/>
                      <a:pt x="26" y="12"/>
                      <a:pt x="39" y="12"/>
                    </a:cubicBezTo>
                    <a:cubicBezTo>
                      <a:pt x="48" y="11"/>
                      <a:pt x="62" y="11"/>
                      <a:pt x="68" y="3"/>
                    </a:cubicBezTo>
                    <a:cubicBezTo>
                      <a:pt x="69" y="2"/>
                      <a:pt x="67" y="0"/>
                      <a:pt x="66" y="2"/>
                    </a:cubicBezTo>
                    <a:cubicBezTo>
                      <a:pt x="60" y="9"/>
                      <a:pt x="45" y="9"/>
                      <a:pt x="37" y="9"/>
                    </a:cubicBezTo>
                    <a:cubicBezTo>
                      <a:pt x="25" y="9"/>
                      <a:pt x="12" y="8"/>
                      <a:pt x="2" y="1"/>
                    </a:cubicBezTo>
                    <a:cubicBezTo>
                      <a:pt x="1" y="0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7"/>
              <p:cNvSpPr>
                <a:spLocks/>
              </p:cNvSpPr>
              <p:nvPr/>
            </p:nvSpPr>
            <p:spPr bwMode="auto">
              <a:xfrm>
                <a:off x="6600491" y="2537496"/>
                <a:ext cx="26988" cy="198438"/>
              </a:xfrm>
              <a:custGeom>
                <a:avLst/>
                <a:gdLst>
                  <a:gd name="T0" fmla="*/ 5 w 7"/>
                  <a:gd name="T1" fmla="*/ 1 h 52"/>
                  <a:gd name="T2" fmla="*/ 1 w 7"/>
                  <a:gd name="T3" fmla="*/ 27 h 52"/>
                  <a:gd name="T4" fmla="*/ 3 w 7"/>
                  <a:gd name="T5" fmla="*/ 50 h 52"/>
                  <a:gd name="T6" fmla="*/ 6 w 7"/>
                  <a:gd name="T7" fmla="*/ 50 h 52"/>
                  <a:gd name="T8" fmla="*/ 4 w 7"/>
                  <a:gd name="T9" fmla="*/ 27 h 52"/>
                  <a:gd name="T10" fmla="*/ 7 w 7"/>
                  <a:gd name="T11" fmla="*/ 1 h 52"/>
                  <a:gd name="T12" fmla="*/ 5 w 7"/>
                  <a:gd name="T13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2">
                    <a:moveTo>
                      <a:pt x="5" y="1"/>
                    </a:moveTo>
                    <a:cubicBezTo>
                      <a:pt x="4" y="10"/>
                      <a:pt x="2" y="18"/>
                      <a:pt x="1" y="27"/>
                    </a:cubicBezTo>
                    <a:cubicBezTo>
                      <a:pt x="0" y="35"/>
                      <a:pt x="2" y="43"/>
                      <a:pt x="3" y="50"/>
                    </a:cubicBezTo>
                    <a:cubicBezTo>
                      <a:pt x="3" y="52"/>
                      <a:pt x="6" y="51"/>
                      <a:pt x="6" y="50"/>
                    </a:cubicBezTo>
                    <a:cubicBezTo>
                      <a:pt x="5" y="42"/>
                      <a:pt x="4" y="35"/>
                      <a:pt x="4" y="27"/>
                    </a:cubicBezTo>
                    <a:cubicBezTo>
                      <a:pt x="5" y="18"/>
                      <a:pt x="7" y="10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8"/>
              <p:cNvSpPr>
                <a:spLocks/>
              </p:cNvSpPr>
              <p:nvPr/>
            </p:nvSpPr>
            <p:spPr bwMode="auto">
              <a:xfrm>
                <a:off x="6589379" y="2678784"/>
                <a:ext cx="57150" cy="90488"/>
              </a:xfrm>
              <a:custGeom>
                <a:avLst/>
                <a:gdLst>
                  <a:gd name="T0" fmla="*/ 1 w 15"/>
                  <a:gd name="T1" fmla="*/ 3 h 24"/>
                  <a:gd name="T2" fmla="*/ 0 w 15"/>
                  <a:gd name="T3" fmla="*/ 14 h 24"/>
                  <a:gd name="T4" fmla="*/ 1 w 15"/>
                  <a:gd name="T5" fmla="*/ 21 h 24"/>
                  <a:gd name="T6" fmla="*/ 10 w 15"/>
                  <a:gd name="T7" fmla="*/ 24 h 24"/>
                  <a:gd name="T8" fmla="*/ 12 w 15"/>
                  <a:gd name="T9" fmla="*/ 24 h 24"/>
                  <a:gd name="T10" fmla="*/ 14 w 15"/>
                  <a:gd name="T11" fmla="*/ 2 h 24"/>
                  <a:gd name="T12" fmla="*/ 12 w 15"/>
                  <a:gd name="T13" fmla="*/ 1 h 24"/>
                  <a:gd name="T14" fmla="*/ 3 w 15"/>
                  <a:gd name="T15" fmla="*/ 0 h 24"/>
                  <a:gd name="T16" fmla="*/ 1 w 15"/>
                  <a:gd name="T17" fmla="*/ 2 h 24"/>
                  <a:gd name="T18" fmla="*/ 3 w 15"/>
                  <a:gd name="T19" fmla="*/ 4 h 24"/>
                  <a:gd name="T20" fmla="*/ 5 w 15"/>
                  <a:gd name="T21" fmla="*/ 3 h 24"/>
                  <a:gd name="T22" fmla="*/ 12 w 15"/>
                  <a:gd name="T23" fmla="*/ 4 h 24"/>
                  <a:gd name="T24" fmla="*/ 11 w 15"/>
                  <a:gd name="T25" fmla="*/ 2 h 24"/>
                  <a:gd name="T26" fmla="*/ 9 w 15"/>
                  <a:gd name="T27" fmla="*/ 22 h 24"/>
                  <a:gd name="T28" fmla="*/ 11 w 15"/>
                  <a:gd name="T29" fmla="*/ 22 h 24"/>
                  <a:gd name="T30" fmla="*/ 3 w 15"/>
                  <a:gd name="T31" fmla="*/ 18 h 24"/>
                  <a:gd name="T32" fmla="*/ 3 w 15"/>
                  <a:gd name="T33" fmla="*/ 3 h 24"/>
                  <a:gd name="T34" fmla="*/ 1 w 15"/>
                  <a:gd name="T3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24">
                    <a:moveTo>
                      <a:pt x="1" y="3"/>
                    </a:moveTo>
                    <a:cubicBezTo>
                      <a:pt x="1" y="7"/>
                      <a:pt x="0" y="10"/>
                      <a:pt x="0" y="14"/>
                    </a:cubicBezTo>
                    <a:cubicBezTo>
                      <a:pt x="0" y="16"/>
                      <a:pt x="0" y="19"/>
                      <a:pt x="1" y="21"/>
                    </a:cubicBezTo>
                    <a:cubicBezTo>
                      <a:pt x="3" y="24"/>
                      <a:pt x="7" y="24"/>
                      <a:pt x="10" y="24"/>
                    </a:cubicBezTo>
                    <a:cubicBezTo>
                      <a:pt x="11" y="24"/>
                      <a:pt x="12" y="24"/>
                      <a:pt x="12" y="24"/>
                    </a:cubicBezTo>
                    <a:cubicBezTo>
                      <a:pt x="15" y="17"/>
                      <a:pt x="14" y="9"/>
                      <a:pt x="14" y="2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9" y="1"/>
                      <a:pt x="5" y="0"/>
                      <a:pt x="3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0" y="4"/>
                      <a:pt x="2" y="5"/>
                      <a:pt x="3" y="4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7" y="3"/>
                      <a:pt x="10" y="3"/>
                      <a:pt x="12" y="4"/>
                    </a:cubicBezTo>
                    <a:cubicBezTo>
                      <a:pt x="12" y="3"/>
                      <a:pt x="11" y="3"/>
                      <a:pt x="11" y="2"/>
                    </a:cubicBezTo>
                    <a:cubicBezTo>
                      <a:pt x="11" y="9"/>
                      <a:pt x="13" y="16"/>
                      <a:pt x="9" y="22"/>
                    </a:cubicBezTo>
                    <a:cubicBezTo>
                      <a:pt x="10" y="22"/>
                      <a:pt x="10" y="22"/>
                      <a:pt x="11" y="22"/>
                    </a:cubicBezTo>
                    <a:cubicBezTo>
                      <a:pt x="8" y="21"/>
                      <a:pt x="4" y="21"/>
                      <a:pt x="3" y="18"/>
                    </a:cubicBezTo>
                    <a:cubicBezTo>
                      <a:pt x="2" y="14"/>
                      <a:pt x="3" y="8"/>
                      <a:pt x="3" y="3"/>
                    </a:cubicBezTo>
                    <a:cubicBezTo>
                      <a:pt x="3" y="1"/>
                      <a:pt x="1" y="1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9"/>
              <p:cNvSpPr>
                <a:spLocks/>
              </p:cNvSpPr>
              <p:nvPr/>
            </p:nvSpPr>
            <p:spPr bwMode="auto">
              <a:xfrm>
                <a:off x="6584616" y="2678784"/>
                <a:ext cx="53975" cy="87313"/>
              </a:xfrm>
              <a:custGeom>
                <a:avLst/>
                <a:gdLst>
                  <a:gd name="T0" fmla="*/ 4 w 14"/>
                  <a:gd name="T1" fmla="*/ 2 h 23"/>
                  <a:gd name="T2" fmla="*/ 1 w 14"/>
                  <a:gd name="T3" fmla="*/ 6 h 23"/>
                  <a:gd name="T4" fmla="*/ 3 w 14"/>
                  <a:gd name="T5" fmla="*/ 8 h 23"/>
                  <a:gd name="T6" fmla="*/ 12 w 14"/>
                  <a:gd name="T7" fmla="*/ 3 h 23"/>
                  <a:gd name="T8" fmla="*/ 10 w 14"/>
                  <a:gd name="T9" fmla="*/ 0 h 23"/>
                  <a:gd name="T10" fmla="*/ 2 w 14"/>
                  <a:gd name="T11" fmla="*/ 8 h 23"/>
                  <a:gd name="T12" fmla="*/ 4 w 14"/>
                  <a:gd name="T13" fmla="*/ 10 h 23"/>
                  <a:gd name="T14" fmla="*/ 13 w 14"/>
                  <a:gd name="T15" fmla="*/ 5 h 23"/>
                  <a:gd name="T16" fmla="*/ 11 w 14"/>
                  <a:gd name="T17" fmla="*/ 3 h 23"/>
                  <a:gd name="T18" fmla="*/ 3 w 14"/>
                  <a:gd name="T19" fmla="*/ 12 h 23"/>
                  <a:gd name="T20" fmla="*/ 5 w 14"/>
                  <a:gd name="T21" fmla="*/ 14 h 23"/>
                  <a:gd name="T22" fmla="*/ 12 w 14"/>
                  <a:gd name="T23" fmla="*/ 9 h 23"/>
                  <a:gd name="T24" fmla="*/ 10 w 14"/>
                  <a:gd name="T25" fmla="*/ 7 h 23"/>
                  <a:gd name="T26" fmla="*/ 2 w 14"/>
                  <a:gd name="T27" fmla="*/ 15 h 23"/>
                  <a:gd name="T28" fmla="*/ 3 w 14"/>
                  <a:gd name="T29" fmla="*/ 17 h 23"/>
                  <a:gd name="T30" fmla="*/ 12 w 14"/>
                  <a:gd name="T31" fmla="*/ 13 h 23"/>
                  <a:gd name="T32" fmla="*/ 11 w 14"/>
                  <a:gd name="T33" fmla="*/ 11 h 23"/>
                  <a:gd name="T34" fmla="*/ 4 w 14"/>
                  <a:gd name="T35" fmla="*/ 18 h 23"/>
                  <a:gd name="T36" fmla="*/ 6 w 14"/>
                  <a:gd name="T37" fmla="*/ 20 h 23"/>
                  <a:gd name="T38" fmla="*/ 12 w 14"/>
                  <a:gd name="T39" fmla="*/ 17 h 23"/>
                  <a:gd name="T40" fmla="*/ 11 w 14"/>
                  <a:gd name="T41" fmla="*/ 15 h 23"/>
                  <a:gd name="T42" fmla="*/ 7 w 14"/>
                  <a:gd name="T43" fmla="*/ 19 h 23"/>
                  <a:gd name="T44" fmla="*/ 9 w 14"/>
                  <a:gd name="T45" fmla="*/ 21 h 23"/>
                  <a:gd name="T46" fmla="*/ 11 w 14"/>
                  <a:gd name="T47" fmla="*/ 22 h 23"/>
                  <a:gd name="T48" fmla="*/ 13 w 14"/>
                  <a:gd name="T49" fmla="*/ 20 h 23"/>
                  <a:gd name="T50" fmla="*/ 8 w 14"/>
                  <a:gd name="T51" fmla="*/ 18 h 23"/>
                  <a:gd name="T52" fmla="*/ 9 w 14"/>
                  <a:gd name="T53" fmla="*/ 21 h 23"/>
                  <a:gd name="T54" fmla="*/ 13 w 14"/>
                  <a:gd name="T55" fmla="*/ 16 h 23"/>
                  <a:gd name="T56" fmla="*/ 12 w 14"/>
                  <a:gd name="T57" fmla="*/ 14 h 23"/>
                  <a:gd name="T58" fmla="*/ 4 w 14"/>
                  <a:gd name="T59" fmla="*/ 17 h 23"/>
                  <a:gd name="T60" fmla="*/ 6 w 14"/>
                  <a:gd name="T61" fmla="*/ 19 h 23"/>
                  <a:gd name="T62" fmla="*/ 13 w 14"/>
                  <a:gd name="T63" fmla="*/ 13 h 23"/>
                  <a:gd name="T64" fmla="*/ 11 w 14"/>
                  <a:gd name="T65" fmla="*/ 11 h 23"/>
                  <a:gd name="T66" fmla="*/ 2 w 14"/>
                  <a:gd name="T67" fmla="*/ 15 h 23"/>
                  <a:gd name="T68" fmla="*/ 4 w 14"/>
                  <a:gd name="T69" fmla="*/ 17 h 23"/>
                  <a:gd name="T70" fmla="*/ 12 w 14"/>
                  <a:gd name="T71" fmla="*/ 9 h 23"/>
                  <a:gd name="T72" fmla="*/ 11 w 14"/>
                  <a:gd name="T73" fmla="*/ 7 h 23"/>
                  <a:gd name="T74" fmla="*/ 3 w 14"/>
                  <a:gd name="T75" fmla="*/ 12 h 23"/>
                  <a:gd name="T76" fmla="*/ 5 w 14"/>
                  <a:gd name="T77" fmla="*/ 14 h 23"/>
                  <a:gd name="T78" fmla="*/ 13 w 14"/>
                  <a:gd name="T79" fmla="*/ 5 h 23"/>
                  <a:gd name="T80" fmla="*/ 11 w 14"/>
                  <a:gd name="T81" fmla="*/ 3 h 23"/>
                  <a:gd name="T82" fmla="*/ 2 w 14"/>
                  <a:gd name="T83" fmla="*/ 8 h 23"/>
                  <a:gd name="T84" fmla="*/ 4 w 14"/>
                  <a:gd name="T85" fmla="*/ 10 h 23"/>
                  <a:gd name="T86" fmla="*/ 12 w 14"/>
                  <a:gd name="T87" fmla="*/ 2 h 23"/>
                  <a:gd name="T88" fmla="*/ 10 w 14"/>
                  <a:gd name="T89" fmla="*/ 0 h 23"/>
                  <a:gd name="T90" fmla="*/ 1 w 14"/>
                  <a:gd name="T91" fmla="*/ 6 h 23"/>
                  <a:gd name="T92" fmla="*/ 3 w 14"/>
                  <a:gd name="T93" fmla="*/ 8 h 23"/>
                  <a:gd name="T94" fmla="*/ 7 w 14"/>
                  <a:gd name="T95" fmla="*/ 3 h 23"/>
                  <a:gd name="T96" fmla="*/ 4 w 14"/>
                  <a:gd name="T97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" h="23">
                    <a:moveTo>
                      <a:pt x="4" y="2"/>
                    </a:moveTo>
                    <a:cubicBezTo>
                      <a:pt x="3" y="3"/>
                      <a:pt x="2" y="5"/>
                      <a:pt x="1" y="6"/>
                    </a:cubicBezTo>
                    <a:cubicBezTo>
                      <a:pt x="2" y="6"/>
                      <a:pt x="2" y="7"/>
                      <a:pt x="3" y="8"/>
                    </a:cubicBezTo>
                    <a:cubicBezTo>
                      <a:pt x="6" y="5"/>
                      <a:pt x="9" y="4"/>
                      <a:pt x="12" y="3"/>
                    </a:cubicBezTo>
                    <a:cubicBezTo>
                      <a:pt x="11" y="2"/>
                      <a:pt x="11" y="1"/>
                      <a:pt x="10" y="0"/>
                    </a:cubicBezTo>
                    <a:cubicBezTo>
                      <a:pt x="7" y="3"/>
                      <a:pt x="5" y="6"/>
                      <a:pt x="2" y="8"/>
                    </a:cubicBezTo>
                    <a:cubicBezTo>
                      <a:pt x="1" y="10"/>
                      <a:pt x="3" y="11"/>
                      <a:pt x="4" y="10"/>
                    </a:cubicBezTo>
                    <a:cubicBezTo>
                      <a:pt x="7" y="8"/>
                      <a:pt x="10" y="6"/>
                      <a:pt x="13" y="5"/>
                    </a:cubicBezTo>
                    <a:cubicBezTo>
                      <a:pt x="12" y="4"/>
                      <a:pt x="12" y="4"/>
                      <a:pt x="11" y="3"/>
                    </a:cubicBezTo>
                    <a:cubicBezTo>
                      <a:pt x="8" y="6"/>
                      <a:pt x="5" y="9"/>
                      <a:pt x="3" y="12"/>
                    </a:cubicBezTo>
                    <a:cubicBezTo>
                      <a:pt x="2" y="13"/>
                      <a:pt x="3" y="15"/>
                      <a:pt x="5" y="14"/>
                    </a:cubicBezTo>
                    <a:cubicBezTo>
                      <a:pt x="7" y="12"/>
                      <a:pt x="9" y="10"/>
                      <a:pt x="12" y="9"/>
                    </a:cubicBezTo>
                    <a:cubicBezTo>
                      <a:pt x="11" y="9"/>
                      <a:pt x="11" y="8"/>
                      <a:pt x="10" y="7"/>
                    </a:cubicBezTo>
                    <a:cubicBezTo>
                      <a:pt x="8" y="10"/>
                      <a:pt x="5" y="12"/>
                      <a:pt x="2" y="15"/>
                    </a:cubicBezTo>
                    <a:cubicBezTo>
                      <a:pt x="1" y="16"/>
                      <a:pt x="2" y="18"/>
                      <a:pt x="3" y="17"/>
                    </a:cubicBezTo>
                    <a:cubicBezTo>
                      <a:pt x="6" y="16"/>
                      <a:pt x="9" y="14"/>
                      <a:pt x="12" y="13"/>
                    </a:cubicBezTo>
                    <a:cubicBezTo>
                      <a:pt x="12" y="13"/>
                      <a:pt x="11" y="12"/>
                      <a:pt x="11" y="11"/>
                    </a:cubicBezTo>
                    <a:cubicBezTo>
                      <a:pt x="8" y="13"/>
                      <a:pt x="6" y="15"/>
                      <a:pt x="4" y="18"/>
                    </a:cubicBezTo>
                    <a:cubicBezTo>
                      <a:pt x="3" y="19"/>
                      <a:pt x="5" y="20"/>
                      <a:pt x="6" y="20"/>
                    </a:cubicBezTo>
                    <a:cubicBezTo>
                      <a:pt x="8" y="18"/>
                      <a:pt x="10" y="18"/>
                      <a:pt x="12" y="17"/>
                    </a:cubicBezTo>
                    <a:cubicBezTo>
                      <a:pt x="12" y="16"/>
                      <a:pt x="11" y="15"/>
                      <a:pt x="11" y="15"/>
                    </a:cubicBezTo>
                    <a:cubicBezTo>
                      <a:pt x="10" y="16"/>
                      <a:pt x="9" y="17"/>
                      <a:pt x="7" y="19"/>
                    </a:cubicBezTo>
                    <a:cubicBezTo>
                      <a:pt x="6" y="20"/>
                      <a:pt x="7" y="21"/>
                      <a:pt x="9" y="21"/>
                    </a:cubicBezTo>
                    <a:cubicBezTo>
                      <a:pt x="10" y="20"/>
                      <a:pt x="10" y="21"/>
                      <a:pt x="11" y="22"/>
                    </a:cubicBezTo>
                    <a:cubicBezTo>
                      <a:pt x="12" y="23"/>
                      <a:pt x="14" y="21"/>
                      <a:pt x="13" y="20"/>
                    </a:cubicBezTo>
                    <a:cubicBezTo>
                      <a:pt x="11" y="18"/>
                      <a:pt x="10" y="17"/>
                      <a:pt x="8" y="18"/>
                    </a:cubicBezTo>
                    <a:cubicBezTo>
                      <a:pt x="8" y="19"/>
                      <a:pt x="9" y="20"/>
                      <a:pt x="9" y="21"/>
                    </a:cubicBezTo>
                    <a:cubicBezTo>
                      <a:pt x="10" y="19"/>
                      <a:pt x="12" y="18"/>
                      <a:pt x="13" y="16"/>
                    </a:cubicBezTo>
                    <a:cubicBezTo>
                      <a:pt x="14" y="15"/>
                      <a:pt x="13" y="14"/>
                      <a:pt x="12" y="14"/>
                    </a:cubicBezTo>
                    <a:cubicBezTo>
                      <a:pt x="9" y="15"/>
                      <a:pt x="7" y="16"/>
                      <a:pt x="4" y="17"/>
                    </a:cubicBezTo>
                    <a:cubicBezTo>
                      <a:pt x="5" y="18"/>
                      <a:pt x="6" y="19"/>
                      <a:pt x="6" y="19"/>
                    </a:cubicBezTo>
                    <a:cubicBezTo>
                      <a:pt x="8" y="17"/>
                      <a:pt x="10" y="15"/>
                      <a:pt x="13" y="13"/>
                    </a:cubicBezTo>
                    <a:cubicBezTo>
                      <a:pt x="14" y="12"/>
                      <a:pt x="13" y="10"/>
                      <a:pt x="11" y="11"/>
                    </a:cubicBezTo>
                    <a:cubicBezTo>
                      <a:pt x="8" y="12"/>
                      <a:pt x="5" y="14"/>
                      <a:pt x="2" y="15"/>
                    </a:cubicBezTo>
                    <a:cubicBezTo>
                      <a:pt x="3" y="16"/>
                      <a:pt x="3" y="16"/>
                      <a:pt x="4" y="17"/>
                    </a:cubicBezTo>
                    <a:cubicBezTo>
                      <a:pt x="7" y="14"/>
                      <a:pt x="9" y="12"/>
                      <a:pt x="12" y="9"/>
                    </a:cubicBezTo>
                    <a:cubicBezTo>
                      <a:pt x="13" y="8"/>
                      <a:pt x="12" y="6"/>
                      <a:pt x="11" y="7"/>
                    </a:cubicBezTo>
                    <a:cubicBezTo>
                      <a:pt x="8" y="8"/>
                      <a:pt x="5" y="10"/>
                      <a:pt x="3" y="12"/>
                    </a:cubicBezTo>
                    <a:cubicBezTo>
                      <a:pt x="3" y="12"/>
                      <a:pt x="4" y="13"/>
                      <a:pt x="5" y="14"/>
                    </a:cubicBezTo>
                    <a:cubicBezTo>
                      <a:pt x="7" y="11"/>
                      <a:pt x="10" y="8"/>
                      <a:pt x="13" y="5"/>
                    </a:cubicBezTo>
                    <a:cubicBezTo>
                      <a:pt x="14" y="4"/>
                      <a:pt x="13" y="2"/>
                      <a:pt x="11" y="3"/>
                    </a:cubicBezTo>
                    <a:cubicBezTo>
                      <a:pt x="8" y="4"/>
                      <a:pt x="5" y="6"/>
                      <a:pt x="2" y="8"/>
                    </a:cubicBezTo>
                    <a:cubicBezTo>
                      <a:pt x="3" y="9"/>
                      <a:pt x="4" y="10"/>
                      <a:pt x="4" y="10"/>
                    </a:cubicBezTo>
                    <a:cubicBezTo>
                      <a:pt x="7" y="8"/>
                      <a:pt x="9" y="5"/>
                      <a:pt x="12" y="2"/>
                    </a:cubicBezTo>
                    <a:cubicBezTo>
                      <a:pt x="13" y="1"/>
                      <a:pt x="12" y="0"/>
                      <a:pt x="10" y="0"/>
                    </a:cubicBezTo>
                    <a:cubicBezTo>
                      <a:pt x="7" y="2"/>
                      <a:pt x="4" y="3"/>
                      <a:pt x="1" y="6"/>
                    </a:cubicBezTo>
                    <a:cubicBezTo>
                      <a:pt x="0" y="7"/>
                      <a:pt x="2" y="9"/>
                      <a:pt x="3" y="8"/>
                    </a:cubicBezTo>
                    <a:cubicBezTo>
                      <a:pt x="5" y="6"/>
                      <a:pt x="6" y="5"/>
                      <a:pt x="7" y="3"/>
                    </a:cubicBezTo>
                    <a:cubicBezTo>
                      <a:pt x="8" y="2"/>
                      <a:pt x="5" y="0"/>
                      <a:pt x="4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10"/>
              <p:cNvSpPr>
                <a:spLocks/>
              </p:cNvSpPr>
              <p:nvPr/>
            </p:nvSpPr>
            <p:spPr bwMode="auto">
              <a:xfrm>
                <a:off x="6481429" y="2788321"/>
                <a:ext cx="49213" cy="7938"/>
              </a:xfrm>
              <a:custGeom>
                <a:avLst/>
                <a:gdLst>
                  <a:gd name="T0" fmla="*/ 1 w 13"/>
                  <a:gd name="T1" fmla="*/ 1 h 2"/>
                  <a:gd name="T2" fmla="*/ 12 w 13"/>
                  <a:gd name="T3" fmla="*/ 1 h 2"/>
                  <a:gd name="T4" fmla="*/ 12 w 13"/>
                  <a:gd name="T5" fmla="*/ 0 h 2"/>
                  <a:gd name="T6" fmla="*/ 1 w 13"/>
                  <a:gd name="T7" fmla="*/ 0 h 2"/>
                  <a:gd name="T8" fmla="*/ 1 w 1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1"/>
                    </a:moveTo>
                    <a:cubicBezTo>
                      <a:pt x="5" y="2"/>
                      <a:pt x="9" y="2"/>
                      <a:pt x="12" y="1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9" y="0"/>
                      <a:pt x="5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1"/>
              <p:cNvSpPr>
                <a:spLocks/>
              </p:cNvSpPr>
              <p:nvPr/>
            </p:nvSpPr>
            <p:spPr bwMode="auto">
              <a:xfrm>
                <a:off x="6481429" y="2804196"/>
                <a:ext cx="57150" cy="11113"/>
              </a:xfrm>
              <a:custGeom>
                <a:avLst/>
                <a:gdLst>
                  <a:gd name="T0" fmla="*/ 0 w 15"/>
                  <a:gd name="T1" fmla="*/ 2 h 3"/>
                  <a:gd name="T2" fmla="*/ 14 w 15"/>
                  <a:gd name="T3" fmla="*/ 2 h 3"/>
                  <a:gd name="T4" fmla="*/ 14 w 15"/>
                  <a:gd name="T5" fmla="*/ 0 h 3"/>
                  <a:gd name="T6" fmla="*/ 1 w 15"/>
                  <a:gd name="T7" fmla="*/ 1 h 3"/>
                  <a:gd name="T8" fmla="*/ 0 w 1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0" y="2"/>
                    </a:moveTo>
                    <a:cubicBezTo>
                      <a:pt x="5" y="3"/>
                      <a:pt x="9" y="2"/>
                      <a:pt x="14" y="2"/>
                    </a:cubicBezTo>
                    <a:cubicBezTo>
                      <a:pt x="15" y="2"/>
                      <a:pt x="15" y="0"/>
                      <a:pt x="14" y="0"/>
                    </a:cubicBezTo>
                    <a:cubicBezTo>
                      <a:pt x="9" y="1"/>
                      <a:pt x="5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12"/>
              <p:cNvSpPr>
                <a:spLocks/>
              </p:cNvSpPr>
              <p:nvPr/>
            </p:nvSpPr>
            <p:spPr bwMode="auto">
              <a:xfrm>
                <a:off x="6473491" y="2815309"/>
                <a:ext cx="53975" cy="3175"/>
              </a:xfrm>
              <a:custGeom>
                <a:avLst/>
                <a:gdLst>
                  <a:gd name="T0" fmla="*/ 1 w 14"/>
                  <a:gd name="T1" fmla="*/ 1 h 1"/>
                  <a:gd name="T2" fmla="*/ 14 w 14"/>
                  <a:gd name="T3" fmla="*/ 1 h 1"/>
                  <a:gd name="T4" fmla="*/ 14 w 14"/>
                  <a:gd name="T5" fmla="*/ 0 h 1"/>
                  <a:gd name="T6" fmla="*/ 1 w 14"/>
                  <a:gd name="T7" fmla="*/ 0 h 1"/>
                  <a:gd name="T8" fmla="*/ 1 w 1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">
                    <a:moveTo>
                      <a:pt x="1" y="1"/>
                    </a:moveTo>
                    <a:cubicBezTo>
                      <a:pt x="5" y="1"/>
                      <a:pt x="9" y="1"/>
                      <a:pt x="14" y="1"/>
                    </a:cubicBezTo>
                    <a:cubicBezTo>
                      <a:pt x="14" y="1"/>
                      <a:pt x="14" y="0"/>
                      <a:pt x="14" y="0"/>
                    </a:cubicBezTo>
                    <a:cubicBezTo>
                      <a:pt x="9" y="0"/>
                      <a:pt x="5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13"/>
              <p:cNvSpPr>
                <a:spLocks/>
              </p:cNvSpPr>
              <p:nvPr/>
            </p:nvSpPr>
            <p:spPr bwMode="auto">
              <a:xfrm>
                <a:off x="6481429" y="2823246"/>
                <a:ext cx="46038" cy="6350"/>
              </a:xfrm>
              <a:custGeom>
                <a:avLst/>
                <a:gdLst>
                  <a:gd name="T0" fmla="*/ 1 w 12"/>
                  <a:gd name="T1" fmla="*/ 2 h 2"/>
                  <a:gd name="T2" fmla="*/ 12 w 12"/>
                  <a:gd name="T3" fmla="*/ 1 h 2"/>
                  <a:gd name="T4" fmla="*/ 12 w 12"/>
                  <a:gd name="T5" fmla="*/ 0 h 2"/>
                  <a:gd name="T6" fmla="*/ 2 w 12"/>
                  <a:gd name="T7" fmla="*/ 0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5" y="2"/>
                      <a:pt x="8" y="2"/>
                      <a:pt x="12" y="1"/>
                    </a:cubicBezTo>
                    <a:cubicBezTo>
                      <a:pt x="12" y="1"/>
                      <a:pt x="12" y="0"/>
                      <a:pt x="12" y="0"/>
                    </a:cubicBezTo>
                    <a:cubicBezTo>
                      <a:pt x="8" y="0"/>
                      <a:pt x="5" y="1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14"/>
              <p:cNvSpPr>
                <a:spLocks/>
              </p:cNvSpPr>
              <p:nvPr/>
            </p:nvSpPr>
            <p:spPr bwMode="auto">
              <a:xfrm>
                <a:off x="6481429" y="2834359"/>
                <a:ext cx="46038" cy="7938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2 h 2"/>
                  <a:gd name="T4" fmla="*/ 11 w 12"/>
                  <a:gd name="T5" fmla="*/ 0 h 2"/>
                  <a:gd name="T6" fmla="*/ 1 w 12"/>
                  <a:gd name="T7" fmla="*/ 0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2"/>
                    </a:cubicBezTo>
                    <a:cubicBezTo>
                      <a:pt x="12" y="2"/>
                      <a:pt x="12" y="0"/>
                      <a:pt x="11" y="0"/>
                    </a:cubicBezTo>
                    <a:cubicBezTo>
                      <a:pt x="8" y="0"/>
                      <a:pt x="4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15"/>
              <p:cNvSpPr>
                <a:spLocks/>
              </p:cNvSpPr>
              <p:nvPr/>
            </p:nvSpPr>
            <p:spPr bwMode="auto">
              <a:xfrm>
                <a:off x="6497304" y="2845471"/>
                <a:ext cx="38100" cy="7938"/>
              </a:xfrm>
              <a:custGeom>
                <a:avLst/>
                <a:gdLst>
                  <a:gd name="T0" fmla="*/ 1 w 10"/>
                  <a:gd name="T1" fmla="*/ 1 h 2"/>
                  <a:gd name="T2" fmla="*/ 9 w 10"/>
                  <a:gd name="T3" fmla="*/ 1 h 2"/>
                  <a:gd name="T4" fmla="*/ 9 w 10"/>
                  <a:gd name="T5" fmla="*/ 0 h 2"/>
                  <a:gd name="T6" fmla="*/ 1 w 10"/>
                  <a:gd name="T7" fmla="*/ 0 h 2"/>
                  <a:gd name="T8" fmla="*/ 1 w 1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1" y="1"/>
                    </a:moveTo>
                    <a:cubicBezTo>
                      <a:pt x="3" y="2"/>
                      <a:pt x="7" y="2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1"/>
                      <a:pt x="4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16"/>
              <p:cNvSpPr>
                <a:spLocks/>
              </p:cNvSpPr>
              <p:nvPr/>
            </p:nvSpPr>
            <p:spPr bwMode="auto">
              <a:xfrm>
                <a:off x="6484604" y="2861346"/>
                <a:ext cx="46038" cy="6350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1"/>
                      <a:pt x="11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0"/>
                      <a:pt x="4" y="0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17"/>
              <p:cNvSpPr>
                <a:spLocks/>
              </p:cNvSpPr>
              <p:nvPr/>
            </p:nvSpPr>
            <p:spPr bwMode="auto">
              <a:xfrm>
                <a:off x="6484604" y="2867696"/>
                <a:ext cx="69850" cy="12700"/>
              </a:xfrm>
              <a:custGeom>
                <a:avLst/>
                <a:gdLst>
                  <a:gd name="T0" fmla="*/ 1 w 18"/>
                  <a:gd name="T1" fmla="*/ 3 h 3"/>
                  <a:gd name="T2" fmla="*/ 17 w 18"/>
                  <a:gd name="T3" fmla="*/ 1 h 3"/>
                  <a:gd name="T4" fmla="*/ 17 w 18"/>
                  <a:gd name="T5" fmla="*/ 0 h 3"/>
                  <a:gd name="T6" fmla="*/ 1 w 18"/>
                  <a:gd name="T7" fmla="*/ 2 h 3"/>
                  <a:gd name="T8" fmla="*/ 1 w 18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">
                    <a:moveTo>
                      <a:pt x="1" y="3"/>
                    </a:moveTo>
                    <a:cubicBezTo>
                      <a:pt x="7" y="3"/>
                      <a:pt x="12" y="2"/>
                      <a:pt x="17" y="1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2" y="0"/>
                      <a:pt x="7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18"/>
              <p:cNvSpPr>
                <a:spLocks/>
              </p:cNvSpPr>
              <p:nvPr/>
            </p:nvSpPr>
            <p:spPr bwMode="auto">
              <a:xfrm>
                <a:off x="6484604" y="2883571"/>
                <a:ext cx="58738" cy="15875"/>
              </a:xfrm>
              <a:custGeom>
                <a:avLst/>
                <a:gdLst>
                  <a:gd name="T0" fmla="*/ 1 w 15"/>
                  <a:gd name="T1" fmla="*/ 4 h 4"/>
                  <a:gd name="T2" fmla="*/ 14 w 15"/>
                  <a:gd name="T3" fmla="*/ 2 h 4"/>
                  <a:gd name="T4" fmla="*/ 13 w 15"/>
                  <a:gd name="T5" fmla="*/ 1 h 4"/>
                  <a:gd name="T6" fmla="*/ 1 w 15"/>
                  <a:gd name="T7" fmla="*/ 3 h 4"/>
                  <a:gd name="T8" fmla="*/ 1 w 15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">
                    <a:moveTo>
                      <a:pt x="1" y="4"/>
                    </a:moveTo>
                    <a:cubicBezTo>
                      <a:pt x="5" y="4"/>
                      <a:pt x="10" y="3"/>
                      <a:pt x="14" y="2"/>
                    </a:cubicBezTo>
                    <a:cubicBezTo>
                      <a:pt x="15" y="2"/>
                      <a:pt x="14" y="0"/>
                      <a:pt x="13" y="1"/>
                    </a:cubicBezTo>
                    <a:cubicBezTo>
                      <a:pt x="9" y="2"/>
                      <a:pt x="5" y="2"/>
                      <a:pt x="1" y="3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19"/>
              <p:cNvSpPr>
                <a:spLocks/>
              </p:cNvSpPr>
              <p:nvPr/>
            </p:nvSpPr>
            <p:spPr bwMode="auto">
              <a:xfrm>
                <a:off x="6484604" y="2891509"/>
                <a:ext cx="69850" cy="14288"/>
              </a:xfrm>
              <a:custGeom>
                <a:avLst/>
                <a:gdLst>
                  <a:gd name="T0" fmla="*/ 0 w 18"/>
                  <a:gd name="T1" fmla="*/ 3 h 4"/>
                  <a:gd name="T2" fmla="*/ 8 w 18"/>
                  <a:gd name="T3" fmla="*/ 3 h 4"/>
                  <a:gd name="T4" fmla="*/ 18 w 18"/>
                  <a:gd name="T5" fmla="*/ 1 h 4"/>
                  <a:gd name="T6" fmla="*/ 17 w 18"/>
                  <a:gd name="T7" fmla="*/ 0 h 4"/>
                  <a:gd name="T8" fmla="*/ 8 w 18"/>
                  <a:gd name="T9" fmla="*/ 1 h 4"/>
                  <a:gd name="T10" fmla="*/ 4 w 18"/>
                  <a:gd name="T11" fmla="*/ 1 h 4"/>
                  <a:gd name="T12" fmla="*/ 1 w 18"/>
                  <a:gd name="T13" fmla="*/ 2 h 4"/>
                  <a:gd name="T14" fmla="*/ 0 w 18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0" y="3"/>
                    </a:moveTo>
                    <a:cubicBezTo>
                      <a:pt x="2" y="4"/>
                      <a:pt x="6" y="3"/>
                      <a:pt x="8" y="3"/>
                    </a:cubicBezTo>
                    <a:cubicBezTo>
                      <a:pt x="11" y="2"/>
                      <a:pt x="14" y="2"/>
                      <a:pt x="18" y="1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4" y="0"/>
                      <a:pt x="11" y="1"/>
                      <a:pt x="8" y="1"/>
                    </a:cubicBezTo>
                    <a:cubicBezTo>
                      <a:pt x="7" y="1"/>
                      <a:pt x="5" y="1"/>
                      <a:pt x="4" y="1"/>
                    </a:cubicBezTo>
                    <a:cubicBezTo>
                      <a:pt x="3" y="2"/>
                      <a:pt x="1" y="2"/>
                      <a:pt x="1" y="2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20"/>
              <p:cNvSpPr>
                <a:spLocks/>
              </p:cNvSpPr>
              <p:nvPr/>
            </p:nvSpPr>
            <p:spPr bwMode="auto">
              <a:xfrm>
                <a:off x="6484604" y="2883571"/>
                <a:ext cx="58738" cy="11113"/>
              </a:xfrm>
              <a:custGeom>
                <a:avLst/>
                <a:gdLst>
                  <a:gd name="T0" fmla="*/ 1 w 15"/>
                  <a:gd name="T1" fmla="*/ 3 h 3"/>
                  <a:gd name="T2" fmla="*/ 14 w 15"/>
                  <a:gd name="T3" fmla="*/ 2 h 3"/>
                  <a:gd name="T4" fmla="*/ 14 w 15"/>
                  <a:gd name="T5" fmla="*/ 0 h 3"/>
                  <a:gd name="T6" fmla="*/ 1 w 15"/>
                  <a:gd name="T7" fmla="*/ 2 h 3"/>
                  <a:gd name="T8" fmla="*/ 1 w 1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1" y="3"/>
                    </a:moveTo>
                    <a:cubicBezTo>
                      <a:pt x="6" y="3"/>
                      <a:pt x="10" y="2"/>
                      <a:pt x="14" y="2"/>
                    </a:cubicBezTo>
                    <a:cubicBezTo>
                      <a:pt x="15" y="1"/>
                      <a:pt x="15" y="0"/>
                      <a:pt x="14" y="0"/>
                    </a:cubicBezTo>
                    <a:cubicBezTo>
                      <a:pt x="10" y="1"/>
                      <a:pt x="6" y="1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21"/>
              <p:cNvSpPr>
                <a:spLocks/>
              </p:cNvSpPr>
              <p:nvPr/>
            </p:nvSpPr>
            <p:spPr bwMode="auto">
              <a:xfrm>
                <a:off x="6492541" y="2872459"/>
                <a:ext cx="34925" cy="19050"/>
              </a:xfrm>
              <a:custGeom>
                <a:avLst/>
                <a:gdLst>
                  <a:gd name="T0" fmla="*/ 0 w 9"/>
                  <a:gd name="T1" fmla="*/ 5 h 5"/>
                  <a:gd name="T2" fmla="*/ 8 w 9"/>
                  <a:gd name="T3" fmla="*/ 2 h 5"/>
                  <a:gd name="T4" fmla="*/ 7 w 9"/>
                  <a:gd name="T5" fmla="*/ 1 h 5"/>
                  <a:gd name="T6" fmla="*/ 0 w 9"/>
                  <a:gd name="T7" fmla="*/ 3 h 5"/>
                  <a:gd name="T8" fmla="*/ 0 w 9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5"/>
                    </a:moveTo>
                    <a:cubicBezTo>
                      <a:pt x="3" y="4"/>
                      <a:pt x="5" y="3"/>
                      <a:pt x="8" y="2"/>
                    </a:cubicBezTo>
                    <a:cubicBezTo>
                      <a:pt x="9" y="2"/>
                      <a:pt x="8" y="0"/>
                      <a:pt x="7" y="1"/>
                    </a:cubicBezTo>
                    <a:cubicBezTo>
                      <a:pt x="5" y="2"/>
                      <a:pt x="3" y="3"/>
                      <a:pt x="0" y="3"/>
                    </a:cubicBezTo>
                    <a:cubicBezTo>
                      <a:pt x="0" y="3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22"/>
              <p:cNvSpPr>
                <a:spLocks/>
              </p:cNvSpPr>
              <p:nvPr/>
            </p:nvSpPr>
            <p:spPr bwMode="auto">
              <a:xfrm>
                <a:off x="6484604" y="2856584"/>
                <a:ext cx="50800" cy="19050"/>
              </a:xfrm>
              <a:custGeom>
                <a:avLst/>
                <a:gdLst>
                  <a:gd name="T0" fmla="*/ 1 w 13"/>
                  <a:gd name="T1" fmla="*/ 5 h 5"/>
                  <a:gd name="T2" fmla="*/ 12 w 13"/>
                  <a:gd name="T3" fmla="*/ 1 h 5"/>
                  <a:gd name="T4" fmla="*/ 11 w 13"/>
                  <a:gd name="T5" fmla="*/ 1 h 5"/>
                  <a:gd name="T6" fmla="*/ 1 w 13"/>
                  <a:gd name="T7" fmla="*/ 4 h 5"/>
                  <a:gd name="T8" fmla="*/ 1 w 13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">
                    <a:moveTo>
                      <a:pt x="1" y="5"/>
                    </a:moveTo>
                    <a:cubicBezTo>
                      <a:pt x="5" y="4"/>
                      <a:pt x="9" y="4"/>
                      <a:pt x="12" y="1"/>
                    </a:cubicBezTo>
                    <a:cubicBezTo>
                      <a:pt x="13" y="1"/>
                      <a:pt x="12" y="0"/>
                      <a:pt x="11" y="1"/>
                    </a:cubicBezTo>
                    <a:cubicBezTo>
                      <a:pt x="8" y="3"/>
                      <a:pt x="4" y="3"/>
                      <a:pt x="1" y="4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23"/>
              <p:cNvSpPr>
                <a:spLocks/>
              </p:cNvSpPr>
              <p:nvPr/>
            </p:nvSpPr>
            <p:spPr bwMode="auto">
              <a:xfrm>
                <a:off x="6484604" y="2842296"/>
                <a:ext cx="42863" cy="19050"/>
              </a:xfrm>
              <a:custGeom>
                <a:avLst/>
                <a:gdLst>
                  <a:gd name="T0" fmla="*/ 1 w 11"/>
                  <a:gd name="T1" fmla="*/ 4 h 5"/>
                  <a:gd name="T2" fmla="*/ 11 w 11"/>
                  <a:gd name="T3" fmla="*/ 1 h 5"/>
                  <a:gd name="T4" fmla="*/ 10 w 11"/>
                  <a:gd name="T5" fmla="*/ 0 h 5"/>
                  <a:gd name="T6" fmla="*/ 0 w 11"/>
                  <a:gd name="T7" fmla="*/ 3 h 5"/>
                  <a:gd name="T8" fmla="*/ 1 w 11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1" y="4"/>
                    </a:moveTo>
                    <a:cubicBezTo>
                      <a:pt x="4" y="3"/>
                      <a:pt x="7" y="3"/>
                      <a:pt x="11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2"/>
                      <a:pt x="4" y="2"/>
                      <a:pt x="0" y="3"/>
                    </a:cubicBezTo>
                    <a:cubicBezTo>
                      <a:pt x="0" y="3"/>
                      <a:pt x="0" y="5"/>
                      <a:pt x="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24"/>
              <p:cNvSpPr>
                <a:spLocks/>
              </p:cNvSpPr>
              <p:nvPr/>
            </p:nvSpPr>
            <p:spPr bwMode="auto">
              <a:xfrm>
                <a:off x="6484604" y="2834359"/>
                <a:ext cx="42863" cy="11113"/>
              </a:xfrm>
              <a:custGeom>
                <a:avLst/>
                <a:gdLst>
                  <a:gd name="T0" fmla="*/ 1 w 11"/>
                  <a:gd name="T1" fmla="*/ 3 h 3"/>
                  <a:gd name="T2" fmla="*/ 10 w 11"/>
                  <a:gd name="T3" fmla="*/ 1 h 3"/>
                  <a:gd name="T4" fmla="*/ 10 w 11"/>
                  <a:gd name="T5" fmla="*/ 0 h 3"/>
                  <a:gd name="T6" fmla="*/ 1 w 11"/>
                  <a:gd name="T7" fmla="*/ 2 h 3"/>
                  <a:gd name="T8" fmla="*/ 1 w 1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4" y="2"/>
                      <a:pt x="7" y="2"/>
                      <a:pt x="10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1"/>
                      <a:pt x="4" y="1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25"/>
              <p:cNvSpPr>
                <a:spLocks/>
              </p:cNvSpPr>
              <p:nvPr/>
            </p:nvSpPr>
            <p:spPr bwMode="auto">
              <a:xfrm>
                <a:off x="6481429" y="2826421"/>
                <a:ext cx="46038" cy="11113"/>
              </a:xfrm>
              <a:custGeom>
                <a:avLst/>
                <a:gdLst>
                  <a:gd name="T0" fmla="*/ 2 w 12"/>
                  <a:gd name="T1" fmla="*/ 3 h 3"/>
                  <a:gd name="T2" fmla="*/ 11 w 12"/>
                  <a:gd name="T3" fmla="*/ 2 h 3"/>
                  <a:gd name="T4" fmla="*/ 11 w 12"/>
                  <a:gd name="T5" fmla="*/ 0 h 3"/>
                  <a:gd name="T6" fmla="*/ 1 w 12"/>
                  <a:gd name="T7" fmla="*/ 2 h 3"/>
                  <a:gd name="T8" fmla="*/ 2 w 1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">
                    <a:moveTo>
                      <a:pt x="2" y="3"/>
                    </a:moveTo>
                    <a:cubicBezTo>
                      <a:pt x="5" y="2"/>
                      <a:pt x="8" y="2"/>
                      <a:pt x="11" y="2"/>
                    </a:cubicBezTo>
                    <a:cubicBezTo>
                      <a:pt x="12" y="2"/>
                      <a:pt x="12" y="0"/>
                      <a:pt x="11" y="0"/>
                    </a:cubicBezTo>
                    <a:cubicBezTo>
                      <a:pt x="8" y="1"/>
                      <a:pt x="4" y="1"/>
                      <a:pt x="1" y="2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26"/>
              <p:cNvSpPr>
                <a:spLocks/>
              </p:cNvSpPr>
              <p:nvPr/>
            </p:nvSpPr>
            <p:spPr bwMode="auto">
              <a:xfrm>
                <a:off x="6489366" y="2834359"/>
                <a:ext cx="33338" cy="7938"/>
              </a:xfrm>
              <a:custGeom>
                <a:avLst/>
                <a:gdLst>
                  <a:gd name="T0" fmla="*/ 1 w 9"/>
                  <a:gd name="T1" fmla="*/ 2 h 2"/>
                  <a:gd name="T2" fmla="*/ 9 w 9"/>
                  <a:gd name="T3" fmla="*/ 2 h 2"/>
                  <a:gd name="T4" fmla="*/ 9 w 9"/>
                  <a:gd name="T5" fmla="*/ 1 h 2"/>
                  <a:gd name="T6" fmla="*/ 1 w 9"/>
                  <a:gd name="T7" fmla="*/ 0 h 2"/>
                  <a:gd name="T8" fmla="*/ 1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1" y="2"/>
                    </a:moveTo>
                    <a:cubicBezTo>
                      <a:pt x="4" y="2"/>
                      <a:pt x="6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6" y="1"/>
                      <a:pt x="4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27"/>
              <p:cNvSpPr>
                <a:spLocks/>
              </p:cNvSpPr>
              <p:nvPr/>
            </p:nvSpPr>
            <p:spPr bwMode="auto">
              <a:xfrm>
                <a:off x="6484604" y="2845471"/>
                <a:ext cx="46038" cy="7938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2 h 2"/>
                  <a:gd name="T4" fmla="*/ 11 w 12"/>
                  <a:gd name="T5" fmla="*/ 1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2"/>
                    </a:cubicBezTo>
                    <a:cubicBezTo>
                      <a:pt x="12" y="2"/>
                      <a:pt x="12" y="0"/>
                      <a:pt x="11" y="1"/>
                    </a:cubicBezTo>
                    <a:cubicBezTo>
                      <a:pt x="8" y="1"/>
                      <a:pt x="4" y="1"/>
                      <a:pt x="1" y="1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28"/>
              <p:cNvSpPr>
                <a:spLocks/>
              </p:cNvSpPr>
              <p:nvPr/>
            </p:nvSpPr>
            <p:spPr bwMode="auto">
              <a:xfrm>
                <a:off x="6492541" y="2853409"/>
                <a:ext cx="42863" cy="7938"/>
              </a:xfrm>
              <a:custGeom>
                <a:avLst/>
                <a:gdLst>
                  <a:gd name="T0" fmla="*/ 1 w 11"/>
                  <a:gd name="T1" fmla="*/ 2 h 2"/>
                  <a:gd name="T2" fmla="*/ 10 w 11"/>
                  <a:gd name="T3" fmla="*/ 2 h 2"/>
                  <a:gd name="T4" fmla="*/ 10 w 11"/>
                  <a:gd name="T5" fmla="*/ 0 h 2"/>
                  <a:gd name="T6" fmla="*/ 1 w 11"/>
                  <a:gd name="T7" fmla="*/ 1 h 2"/>
                  <a:gd name="T8" fmla="*/ 1 w 1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1" y="2"/>
                    </a:moveTo>
                    <a:cubicBezTo>
                      <a:pt x="4" y="2"/>
                      <a:pt x="7" y="2"/>
                      <a:pt x="10" y="2"/>
                    </a:cubicBezTo>
                    <a:cubicBezTo>
                      <a:pt x="11" y="2"/>
                      <a:pt x="11" y="0"/>
                      <a:pt x="10" y="0"/>
                    </a:cubicBezTo>
                    <a:cubicBezTo>
                      <a:pt x="7" y="1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29"/>
              <p:cNvSpPr>
                <a:spLocks/>
              </p:cNvSpPr>
              <p:nvPr/>
            </p:nvSpPr>
            <p:spPr bwMode="auto">
              <a:xfrm>
                <a:off x="6492541" y="2867696"/>
                <a:ext cx="42863" cy="12700"/>
              </a:xfrm>
              <a:custGeom>
                <a:avLst/>
                <a:gdLst>
                  <a:gd name="T0" fmla="*/ 1 w 11"/>
                  <a:gd name="T1" fmla="*/ 2 h 3"/>
                  <a:gd name="T2" fmla="*/ 10 w 11"/>
                  <a:gd name="T3" fmla="*/ 2 h 3"/>
                  <a:gd name="T4" fmla="*/ 10 w 11"/>
                  <a:gd name="T5" fmla="*/ 0 h 3"/>
                  <a:gd name="T6" fmla="*/ 1 w 11"/>
                  <a:gd name="T7" fmla="*/ 1 h 3"/>
                  <a:gd name="T8" fmla="*/ 1 w 1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">
                    <a:moveTo>
                      <a:pt x="1" y="2"/>
                    </a:moveTo>
                    <a:cubicBezTo>
                      <a:pt x="4" y="3"/>
                      <a:pt x="7" y="2"/>
                      <a:pt x="10" y="2"/>
                    </a:cubicBezTo>
                    <a:cubicBezTo>
                      <a:pt x="11" y="2"/>
                      <a:pt x="11" y="0"/>
                      <a:pt x="10" y="0"/>
                    </a:cubicBezTo>
                    <a:cubicBezTo>
                      <a:pt x="7" y="0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30"/>
              <p:cNvSpPr>
                <a:spLocks/>
              </p:cNvSpPr>
              <p:nvPr/>
            </p:nvSpPr>
            <p:spPr bwMode="auto">
              <a:xfrm>
                <a:off x="6484604" y="2883571"/>
                <a:ext cx="50800" cy="7938"/>
              </a:xfrm>
              <a:custGeom>
                <a:avLst/>
                <a:gdLst>
                  <a:gd name="T0" fmla="*/ 1 w 13"/>
                  <a:gd name="T1" fmla="*/ 1 h 2"/>
                  <a:gd name="T2" fmla="*/ 12 w 13"/>
                  <a:gd name="T3" fmla="*/ 2 h 2"/>
                  <a:gd name="T4" fmla="*/ 12 w 13"/>
                  <a:gd name="T5" fmla="*/ 0 h 2"/>
                  <a:gd name="T6" fmla="*/ 2 w 13"/>
                  <a:gd name="T7" fmla="*/ 0 h 2"/>
                  <a:gd name="T8" fmla="*/ 1 w 1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1"/>
                    </a:moveTo>
                    <a:cubicBezTo>
                      <a:pt x="5" y="2"/>
                      <a:pt x="8" y="2"/>
                      <a:pt x="12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8" y="0"/>
                      <a:pt x="5" y="1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31"/>
              <p:cNvSpPr>
                <a:spLocks/>
              </p:cNvSpPr>
              <p:nvPr/>
            </p:nvSpPr>
            <p:spPr bwMode="auto">
              <a:xfrm>
                <a:off x="6489366" y="2899446"/>
                <a:ext cx="49213" cy="6350"/>
              </a:xfrm>
              <a:custGeom>
                <a:avLst/>
                <a:gdLst>
                  <a:gd name="T0" fmla="*/ 1 w 13"/>
                  <a:gd name="T1" fmla="*/ 2 h 2"/>
                  <a:gd name="T2" fmla="*/ 12 w 13"/>
                  <a:gd name="T3" fmla="*/ 1 h 2"/>
                  <a:gd name="T4" fmla="*/ 12 w 13"/>
                  <a:gd name="T5" fmla="*/ 0 h 2"/>
                  <a:gd name="T6" fmla="*/ 1 w 13"/>
                  <a:gd name="T7" fmla="*/ 1 h 2"/>
                  <a:gd name="T8" fmla="*/ 1 w 1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2"/>
                    </a:moveTo>
                    <a:cubicBezTo>
                      <a:pt x="5" y="2"/>
                      <a:pt x="8" y="2"/>
                      <a:pt x="12" y="1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8" y="0"/>
                      <a:pt x="5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32"/>
              <p:cNvSpPr>
                <a:spLocks/>
              </p:cNvSpPr>
              <p:nvPr/>
            </p:nvSpPr>
            <p:spPr bwMode="auto">
              <a:xfrm>
                <a:off x="6489366" y="2910559"/>
                <a:ext cx="46038" cy="6350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33"/>
              <p:cNvSpPr>
                <a:spLocks/>
              </p:cNvSpPr>
              <p:nvPr/>
            </p:nvSpPr>
            <p:spPr bwMode="auto">
              <a:xfrm>
                <a:off x="6497304" y="2916909"/>
                <a:ext cx="41275" cy="7938"/>
              </a:xfrm>
              <a:custGeom>
                <a:avLst/>
                <a:gdLst>
                  <a:gd name="T0" fmla="*/ 1 w 11"/>
                  <a:gd name="T1" fmla="*/ 2 h 2"/>
                  <a:gd name="T2" fmla="*/ 5 w 11"/>
                  <a:gd name="T3" fmla="*/ 2 h 2"/>
                  <a:gd name="T4" fmla="*/ 10 w 11"/>
                  <a:gd name="T5" fmla="*/ 1 h 2"/>
                  <a:gd name="T6" fmla="*/ 10 w 11"/>
                  <a:gd name="T7" fmla="*/ 0 h 2"/>
                  <a:gd name="T8" fmla="*/ 1 w 11"/>
                  <a:gd name="T9" fmla="*/ 0 h 2"/>
                  <a:gd name="T10" fmla="*/ 1 w 1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">
                    <a:moveTo>
                      <a:pt x="1" y="2"/>
                    </a:moveTo>
                    <a:cubicBezTo>
                      <a:pt x="2" y="2"/>
                      <a:pt x="4" y="2"/>
                      <a:pt x="5" y="2"/>
                    </a:cubicBezTo>
                    <a:cubicBezTo>
                      <a:pt x="7" y="2"/>
                      <a:pt x="9" y="1"/>
                      <a:pt x="10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0"/>
                      <a:pt x="4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Freeform 34"/>
              <p:cNvSpPr>
                <a:spLocks/>
              </p:cNvSpPr>
              <p:nvPr/>
            </p:nvSpPr>
            <p:spPr bwMode="auto">
              <a:xfrm>
                <a:off x="6484604" y="2921671"/>
                <a:ext cx="53975" cy="7938"/>
              </a:xfrm>
              <a:custGeom>
                <a:avLst/>
                <a:gdLst>
                  <a:gd name="T0" fmla="*/ 1 w 14"/>
                  <a:gd name="T1" fmla="*/ 2 h 2"/>
                  <a:gd name="T2" fmla="*/ 13 w 14"/>
                  <a:gd name="T3" fmla="*/ 2 h 2"/>
                  <a:gd name="T4" fmla="*/ 13 w 14"/>
                  <a:gd name="T5" fmla="*/ 0 h 2"/>
                  <a:gd name="T6" fmla="*/ 1 w 14"/>
                  <a:gd name="T7" fmla="*/ 0 h 2"/>
                  <a:gd name="T8" fmla="*/ 1 w 1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">
                    <a:moveTo>
                      <a:pt x="1" y="2"/>
                    </a:moveTo>
                    <a:cubicBezTo>
                      <a:pt x="5" y="2"/>
                      <a:pt x="9" y="2"/>
                      <a:pt x="13" y="2"/>
                    </a:cubicBezTo>
                    <a:cubicBezTo>
                      <a:pt x="14" y="2"/>
                      <a:pt x="14" y="0"/>
                      <a:pt x="13" y="0"/>
                    </a:cubicBezTo>
                    <a:cubicBezTo>
                      <a:pt x="9" y="1"/>
                      <a:pt x="5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Freeform 35"/>
              <p:cNvSpPr>
                <a:spLocks/>
              </p:cNvSpPr>
              <p:nvPr/>
            </p:nvSpPr>
            <p:spPr bwMode="auto">
              <a:xfrm>
                <a:off x="6481429" y="2929609"/>
                <a:ext cx="53975" cy="6350"/>
              </a:xfrm>
              <a:custGeom>
                <a:avLst/>
                <a:gdLst>
                  <a:gd name="T0" fmla="*/ 1 w 14"/>
                  <a:gd name="T1" fmla="*/ 2 h 2"/>
                  <a:gd name="T2" fmla="*/ 13 w 14"/>
                  <a:gd name="T3" fmla="*/ 1 h 2"/>
                  <a:gd name="T4" fmla="*/ 12 w 14"/>
                  <a:gd name="T5" fmla="*/ 0 h 2"/>
                  <a:gd name="T6" fmla="*/ 2 w 14"/>
                  <a:gd name="T7" fmla="*/ 0 h 2"/>
                  <a:gd name="T8" fmla="*/ 1 w 1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">
                    <a:moveTo>
                      <a:pt x="1" y="2"/>
                    </a:moveTo>
                    <a:cubicBezTo>
                      <a:pt x="5" y="2"/>
                      <a:pt x="9" y="2"/>
                      <a:pt x="13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9" y="0"/>
                      <a:pt x="5" y="1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Freeform 36"/>
              <p:cNvSpPr>
                <a:spLocks/>
              </p:cNvSpPr>
              <p:nvPr/>
            </p:nvSpPr>
            <p:spPr bwMode="auto">
              <a:xfrm>
                <a:off x="6484604" y="2935959"/>
                <a:ext cx="46038" cy="7938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Freeform 37"/>
              <p:cNvSpPr>
                <a:spLocks/>
              </p:cNvSpPr>
              <p:nvPr/>
            </p:nvSpPr>
            <p:spPr bwMode="auto">
              <a:xfrm>
                <a:off x="6489366" y="2940721"/>
                <a:ext cx="49213" cy="7938"/>
              </a:xfrm>
              <a:custGeom>
                <a:avLst/>
                <a:gdLst>
                  <a:gd name="T0" fmla="*/ 1 w 13"/>
                  <a:gd name="T1" fmla="*/ 2 h 2"/>
                  <a:gd name="T2" fmla="*/ 12 w 13"/>
                  <a:gd name="T3" fmla="*/ 1 h 2"/>
                  <a:gd name="T4" fmla="*/ 11 w 13"/>
                  <a:gd name="T5" fmla="*/ 0 h 2"/>
                  <a:gd name="T6" fmla="*/ 1 w 13"/>
                  <a:gd name="T7" fmla="*/ 1 h 2"/>
                  <a:gd name="T8" fmla="*/ 1 w 1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2"/>
                    </a:moveTo>
                    <a:cubicBezTo>
                      <a:pt x="5" y="2"/>
                      <a:pt x="8" y="2"/>
                      <a:pt x="12" y="1"/>
                    </a:cubicBezTo>
                    <a:cubicBezTo>
                      <a:pt x="13" y="1"/>
                      <a:pt x="12" y="0"/>
                      <a:pt x="11" y="0"/>
                    </a:cubicBezTo>
                    <a:cubicBezTo>
                      <a:pt x="8" y="1"/>
                      <a:pt x="5" y="1"/>
                      <a:pt x="1" y="1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38"/>
              <p:cNvSpPr>
                <a:spLocks/>
              </p:cNvSpPr>
              <p:nvPr/>
            </p:nvSpPr>
            <p:spPr bwMode="auto">
              <a:xfrm>
                <a:off x="6481429" y="2943896"/>
                <a:ext cx="57150" cy="46038"/>
              </a:xfrm>
              <a:custGeom>
                <a:avLst/>
                <a:gdLst>
                  <a:gd name="T0" fmla="*/ 2 w 15"/>
                  <a:gd name="T1" fmla="*/ 2 h 12"/>
                  <a:gd name="T2" fmla="*/ 13 w 15"/>
                  <a:gd name="T3" fmla="*/ 2 h 12"/>
                  <a:gd name="T4" fmla="*/ 13 w 15"/>
                  <a:gd name="T5" fmla="*/ 0 h 12"/>
                  <a:gd name="T6" fmla="*/ 1 w 15"/>
                  <a:gd name="T7" fmla="*/ 3 h 12"/>
                  <a:gd name="T8" fmla="*/ 1 w 15"/>
                  <a:gd name="T9" fmla="*/ 5 h 12"/>
                  <a:gd name="T10" fmla="*/ 15 w 15"/>
                  <a:gd name="T11" fmla="*/ 3 h 12"/>
                  <a:gd name="T12" fmla="*/ 14 w 15"/>
                  <a:gd name="T13" fmla="*/ 1 h 12"/>
                  <a:gd name="T14" fmla="*/ 5 w 15"/>
                  <a:gd name="T15" fmla="*/ 4 h 12"/>
                  <a:gd name="T16" fmla="*/ 5 w 15"/>
                  <a:gd name="T17" fmla="*/ 6 h 12"/>
                  <a:gd name="T18" fmla="*/ 12 w 15"/>
                  <a:gd name="T19" fmla="*/ 5 h 12"/>
                  <a:gd name="T20" fmla="*/ 11 w 15"/>
                  <a:gd name="T21" fmla="*/ 4 h 12"/>
                  <a:gd name="T22" fmla="*/ 2 w 15"/>
                  <a:gd name="T23" fmla="*/ 8 h 12"/>
                  <a:gd name="T24" fmla="*/ 2 w 15"/>
                  <a:gd name="T25" fmla="*/ 9 h 12"/>
                  <a:gd name="T26" fmla="*/ 12 w 15"/>
                  <a:gd name="T27" fmla="*/ 7 h 12"/>
                  <a:gd name="T28" fmla="*/ 12 w 15"/>
                  <a:gd name="T29" fmla="*/ 6 h 12"/>
                  <a:gd name="T30" fmla="*/ 4 w 15"/>
                  <a:gd name="T31" fmla="*/ 8 h 12"/>
                  <a:gd name="T32" fmla="*/ 4 w 15"/>
                  <a:gd name="T33" fmla="*/ 10 h 12"/>
                  <a:gd name="T34" fmla="*/ 9 w 15"/>
                  <a:gd name="T35" fmla="*/ 10 h 12"/>
                  <a:gd name="T36" fmla="*/ 8 w 15"/>
                  <a:gd name="T37" fmla="*/ 9 h 12"/>
                  <a:gd name="T38" fmla="*/ 5 w 15"/>
                  <a:gd name="T39" fmla="*/ 10 h 12"/>
                  <a:gd name="T40" fmla="*/ 5 w 15"/>
                  <a:gd name="T41" fmla="*/ 11 h 12"/>
                  <a:gd name="T42" fmla="*/ 11 w 15"/>
                  <a:gd name="T43" fmla="*/ 11 h 12"/>
                  <a:gd name="T44" fmla="*/ 11 w 15"/>
                  <a:gd name="T45" fmla="*/ 10 h 12"/>
                  <a:gd name="T46" fmla="*/ 7 w 15"/>
                  <a:gd name="T47" fmla="*/ 11 h 12"/>
                  <a:gd name="T48" fmla="*/ 8 w 15"/>
                  <a:gd name="T49" fmla="*/ 12 h 12"/>
                  <a:gd name="T50" fmla="*/ 11 w 15"/>
                  <a:gd name="T51" fmla="*/ 11 h 12"/>
                  <a:gd name="T52" fmla="*/ 11 w 15"/>
                  <a:gd name="T53" fmla="*/ 10 h 12"/>
                  <a:gd name="T54" fmla="*/ 6 w 15"/>
                  <a:gd name="T55" fmla="*/ 10 h 12"/>
                  <a:gd name="T56" fmla="*/ 6 w 15"/>
                  <a:gd name="T57" fmla="*/ 11 h 12"/>
                  <a:gd name="T58" fmla="*/ 9 w 15"/>
                  <a:gd name="T59" fmla="*/ 10 h 12"/>
                  <a:gd name="T60" fmla="*/ 9 w 15"/>
                  <a:gd name="T61" fmla="*/ 9 h 12"/>
                  <a:gd name="T62" fmla="*/ 4 w 15"/>
                  <a:gd name="T63" fmla="*/ 8 h 12"/>
                  <a:gd name="T64" fmla="*/ 4 w 15"/>
                  <a:gd name="T65" fmla="*/ 10 h 12"/>
                  <a:gd name="T66" fmla="*/ 12 w 15"/>
                  <a:gd name="T67" fmla="*/ 7 h 12"/>
                  <a:gd name="T68" fmla="*/ 12 w 15"/>
                  <a:gd name="T69" fmla="*/ 6 h 12"/>
                  <a:gd name="T70" fmla="*/ 2 w 15"/>
                  <a:gd name="T71" fmla="*/ 8 h 12"/>
                  <a:gd name="T72" fmla="*/ 3 w 15"/>
                  <a:gd name="T73" fmla="*/ 9 h 12"/>
                  <a:gd name="T74" fmla="*/ 12 w 15"/>
                  <a:gd name="T75" fmla="*/ 5 h 12"/>
                  <a:gd name="T76" fmla="*/ 11 w 15"/>
                  <a:gd name="T77" fmla="*/ 4 h 12"/>
                  <a:gd name="T78" fmla="*/ 5 w 15"/>
                  <a:gd name="T79" fmla="*/ 4 h 12"/>
                  <a:gd name="T80" fmla="*/ 5 w 15"/>
                  <a:gd name="T81" fmla="*/ 6 h 12"/>
                  <a:gd name="T82" fmla="*/ 15 w 15"/>
                  <a:gd name="T83" fmla="*/ 3 h 12"/>
                  <a:gd name="T84" fmla="*/ 14 w 15"/>
                  <a:gd name="T85" fmla="*/ 1 h 12"/>
                  <a:gd name="T86" fmla="*/ 1 w 15"/>
                  <a:gd name="T87" fmla="*/ 3 h 12"/>
                  <a:gd name="T88" fmla="*/ 2 w 15"/>
                  <a:gd name="T89" fmla="*/ 5 h 12"/>
                  <a:gd name="T90" fmla="*/ 13 w 15"/>
                  <a:gd name="T91" fmla="*/ 2 h 12"/>
                  <a:gd name="T92" fmla="*/ 13 w 15"/>
                  <a:gd name="T93" fmla="*/ 0 h 12"/>
                  <a:gd name="T94" fmla="*/ 3 w 15"/>
                  <a:gd name="T95" fmla="*/ 1 h 12"/>
                  <a:gd name="T96" fmla="*/ 2 w 15"/>
                  <a:gd name="T97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" h="12">
                    <a:moveTo>
                      <a:pt x="2" y="2"/>
                    </a:moveTo>
                    <a:cubicBezTo>
                      <a:pt x="6" y="3"/>
                      <a:pt x="9" y="2"/>
                      <a:pt x="13" y="2"/>
                    </a:cubicBezTo>
                    <a:cubicBezTo>
                      <a:pt x="13" y="1"/>
                      <a:pt x="13" y="1"/>
                      <a:pt x="13" y="0"/>
                    </a:cubicBezTo>
                    <a:cubicBezTo>
                      <a:pt x="9" y="1"/>
                      <a:pt x="5" y="2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6" y="5"/>
                      <a:pt x="10" y="4"/>
                      <a:pt x="15" y="3"/>
                    </a:cubicBezTo>
                    <a:cubicBezTo>
                      <a:pt x="14" y="2"/>
                      <a:pt x="14" y="2"/>
                      <a:pt x="14" y="1"/>
                    </a:cubicBezTo>
                    <a:cubicBezTo>
                      <a:pt x="11" y="2"/>
                      <a:pt x="8" y="3"/>
                      <a:pt x="5" y="4"/>
                    </a:cubicBezTo>
                    <a:cubicBezTo>
                      <a:pt x="4" y="5"/>
                      <a:pt x="4" y="6"/>
                      <a:pt x="5" y="6"/>
                    </a:cubicBezTo>
                    <a:cubicBezTo>
                      <a:pt x="7" y="6"/>
                      <a:pt x="10" y="5"/>
                      <a:pt x="12" y="5"/>
                    </a:cubicBezTo>
                    <a:cubicBezTo>
                      <a:pt x="12" y="5"/>
                      <a:pt x="11" y="4"/>
                      <a:pt x="11" y="4"/>
                    </a:cubicBezTo>
                    <a:cubicBezTo>
                      <a:pt x="8" y="5"/>
                      <a:pt x="5" y="6"/>
                      <a:pt x="2" y="8"/>
                    </a:cubicBezTo>
                    <a:cubicBezTo>
                      <a:pt x="1" y="8"/>
                      <a:pt x="2" y="9"/>
                      <a:pt x="2" y="9"/>
                    </a:cubicBezTo>
                    <a:cubicBezTo>
                      <a:pt x="6" y="9"/>
                      <a:pt x="9" y="8"/>
                      <a:pt x="12" y="7"/>
                    </a:cubicBezTo>
                    <a:cubicBezTo>
                      <a:pt x="13" y="7"/>
                      <a:pt x="13" y="6"/>
                      <a:pt x="12" y="6"/>
                    </a:cubicBezTo>
                    <a:cubicBezTo>
                      <a:pt x="9" y="6"/>
                      <a:pt x="6" y="7"/>
                      <a:pt x="4" y="8"/>
                    </a:cubicBezTo>
                    <a:cubicBezTo>
                      <a:pt x="3" y="9"/>
                      <a:pt x="3" y="10"/>
                      <a:pt x="4" y="10"/>
                    </a:cubicBezTo>
                    <a:cubicBezTo>
                      <a:pt x="6" y="10"/>
                      <a:pt x="7" y="10"/>
                      <a:pt x="9" y="10"/>
                    </a:cubicBezTo>
                    <a:cubicBezTo>
                      <a:pt x="8" y="10"/>
                      <a:pt x="8" y="9"/>
                      <a:pt x="8" y="9"/>
                    </a:cubicBezTo>
                    <a:cubicBezTo>
                      <a:pt x="7" y="9"/>
                      <a:pt x="6" y="10"/>
                      <a:pt x="5" y="10"/>
                    </a:cubicBezTo>
                    <a:cubicBezTo>
                      <a:pt x="5" y="10"/>
                      <a:pt x="5" y="11"/>
                      <a:pt x="5" y="11"/>
                    </a:cubicBezTo>
                    <a:cubicBezTo>
                      <a:pt x="7" y="11"/>
                      <a:pt x="9" y="11"/>
                      <a:pt x="11" y="11"/>
                    </a:cubicBezTo>
                    <a:cubicBezTo>
                      <a:pt x="12" y="11"/>
                      <a:pt x="12" y="9"/>
                      <a:pt x="11" y="10"/>
                    </a:cubicBezTo>
                    <a:cubicBezTo>
                      <a:pt x="10" y="10"/>
                      <a:pt x="8" y="10"/>
                      <a:pt x="7" y="11"/>
                    </a:cubicBezTo>
                    <a:cubicBezTo>
                      <a:pt x="6" y="11"/>
                      <a:pt x="7" y="12"/>
                      <a:pt x="8" y="12"/>
                    </a:cubicBezTo>
                    <a:cubicBezTo>
                      <a:pt x="9" y="11"/>
                      <a:pt x="10" y="11"/>
                      <a:pt x="11" y="1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" y="10"/>
                      <a:pt x="7" y="10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7" y="11"/>
                      <a:pt x="8" y="10"/>
                      <a:pt x="9" y="10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7" y="9"/>
                      <a:pt x="6" y="9"/>
                      <a:pt x="4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7" y="9"/>
                      <a:pt x="9" y="8"/>
                      <a:pt x="12" y="7"/>
                    </a:cubicBezTo>
                    <a:cubicBezTo>
                      <a:pt x="12" y="7"/>
                      <a:pt x="12" y="7"/>
                      <a:pt x="12" y="6"/>
                    </a:cubicBezTo>
                    <a:cubicBezTo>
                      <a:pt x="9" y="7"/>
                      <a:pt x="6" y="8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6" y="8"/>
                      <a:pt x="9" y="6"/>
                      <a:pt x="12" y="5"/>
                    </a:cubicBezTo>
                    <a:cubicBezTo>
                      <a:pt x="13" y="5"/>
                      <a:pt x="12" y="4"/>
                      <a:pt x="11" y="4"/>
                    </a:cubicBezTo>
                    <a:cubicBezTo>
                      <a:pt x="9" y="4"/>
                      <a:pt x="7" y="4"/>
                      <a:pt x="5" y="4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8" y="5"/>
                      <a:pt x="11" y="4"/>
                      <a:pt x="15" y="3"/>
                    </a:cubicBezTo>
                    <a:cubicBezTo>
                      <a:pt x="15" y="2"/>
                      <a:pt x="15" y="1"/>
                      <a:pt x="14" y="1"/>
                    </a:cubicBezTo>
                    <a:cubicBezTo>
                      <a:pt x="10" y="3"/>
                      <a:pt x="6" y="3"/>
                      <a:pt x="1" y="3"/>
                    </a:cubicBezTo>
                    <a:cubicBezTo>
                      <a:pt x="1" y="4"/>
                      <a:pt x="1" y="4"/>
                      <a:pt x="2" y="5"/>
                    </a:cubicBezTo>
                    <a:cubicBezTo>
                      <a:pt x="5" y="3"/>
                      <a:pt x="9" y="2"/>
                      <a:pt x="13" y="2"/>
                    </a:cubicBezTo>
                    <a:cubicBezTo>
                      <a:pt x="13" y="2"/>
                      <a:pt x="13" y="0"/>
                      <a:pt x="13" y="0"/>
                    </a:cubicBezTo>
                    <a:cubicBezTo>
                      <a:pt x="9" y="1"/>
                      <a:pt x="6" y="2"/>
                      <a:pt x="3" y="1"/>
                    </a:cubicBezTo>
                    <a:cubicBezTo>
                      <a:pt x="2" y="1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Freeform 39"/>
              <p:cNvSpPr>
                <a:spLocks/>
              </p:cNvSpPr>
              <p:nvPr/>
            </p:nvSpPr>
            <p:spPr bwMode="auto">
              <a:xfrm>
                <a:off x="6611604" y="2321596"/>
                <a:ext cx="392113" cy="234950"/>
              </a:xfrm>
              <a:custGeom>
                <a:avLst/>
                <a:gdLst>
                  <a:gd name="T0" fmla="*/ 4 w 102"/>
                  <a:gd name="T1" fmla="*/ 57 h 62"/>
                  <a:gd name="T2" fmla="*/ 23 w 102"/>
                  <a:gd name="T3" fmla="*/ 42 h 62"/>
                  <a:gd name="T4" fmla="*/ 41 w 102"/>
                  <a:gd name="T5" fmla="*/ 53 h 62"/>
                  <a:gd name="T6" fmla="*/ 67 w 102"/>
                  <a:gd name="T7" fmla="*/ 58 h 62"/>
                  <a:gd name="T8" fmla="*/ 80 w 102"/>
                  <a:gd name="T9" fmla="*/ 34 h 62"/>
                  <a:gd name="T10" fmla="*/ 84 w 102"/>
                  <a:gd name="T11" fmla="*/ 14 h 62"/>
                  <a:gd name="T12" fmla="*/ 100 w 102"/>
                  <a:gd name="T13" fmla="*/ 4 h 62"/>
                  <a:gd name="T14" fmla="*/ 99 w 102"/>
                  <a:gd name="T15" fmla="*/ 1 h 62"/>
                  <a:gd name="T16" fmla="*/ 87 w 102"/>
                  <a:gd name="T17" fmla="*/ 6 h 62"/>
                  <a:gd name="T18" fmla="*/ 79 w 102"/>
                  <a:gd name="T19" fmla="*/ 22 h 62"/>
                  <a:gd name="T20" fmla="*/ 75 w 102"/>
                  <a:gd name="T21" fmla="*/ 41 h 62"/>
                  <a:gd name="T22" fmla="*/ 45 w 102"/>
                  <a:gd name="T23" fmla="*/ 53 h 62"/>
                  <a:gd name="T24" fmla="*/ 17 w 102"/>
                  <a:gd name="T25" fmla="*/ 40 h 62"/>
                  <a:gd name="T26" fmla="*/ 1 w 102"/>
                  <a:gd name="T27" fmla="*/ 58 h 62"/>
                  <a:gd name="T28" fmla="*/ 4 w 102"/>
                  <a:gd name="T29" fmla="*/ 5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62">
                    <a:moveTo>
                      <a:pt x="4" y="57"/>
                    </a:moveTo>
                    <a:cubicBezTo>
                      <a:pt x="3" y="48"/>
                      <a:pt x="16" y="42"/>
                      <a:pt x="23" y="42"/>
                    </a:cubicBezTo>
                    <a:cubicBezTo>
                      <a:pt x="31" y="41"/>
                      <a:pt x="35" y="49"/>
                      <a:pt x="41" y="53"/>
                    </a:cubicBezTo>
                    <a:cubicBezTo>
                      <a:pt x="49" y="59"/>
                      <a:pt x="57" y="62"/>
                      <a:pt x="67" y="58"/>
                    </a:cubicBezTo>
                    <a:cubicBezTo>
                      <a:pt x="75" y="54"/>
                      <a:pt x="78" y="43"/>
                      <a:pt x="80" y="34"/>
                    </a:cubicBezTo>
                    <a:cubicBezTo>
                      <a:pt x="81" y="27"/>
                      <a:pt x="81" y="21"/>
                      <a:pt x="84" y="14"/>
                    </a:cubicBezTo>
                    <a:cubicBezTo>
                      <a:pt x="88" y="7"/>
                      <a:pt x="94" y="7"/>
                      <a:pt x="100" y="4"/>
                    </a:cubicBezTo>
                    <a:cubicBezTo>
                      <a:pt x="102" y="3"/>
                      <a:pt x="101" y="0"/>
                      <a:pt x="99" y="1"/>
                    </a:cubicBezTo>
                    <a:cubicBezTo>
                      <a:pt x="96" y="3"/>
                      <a:pt x="90" y="3"/>
                      <a:pt x="87" y="6"/>
                    </a:cubicBezTo>
                    <a:cubicBezTo>
                      <a:pt x="83" y="10"/>
                      <a:pt x="80" y="16"/>
                      <a:pt x="79" y="22"/>
                    </a:cubicBezTo>
                    <a:cubicBezTo>
                      <a:pt x="77" y="28"/>
                      <a:pt x="77" y="35"/>
                      <a:pt x="75" y="41"/>
                    </a:cubicBezTo>
                    <a:cubicBezTo>
                      <a:pt x="72" y="56"/>
                      <a:pt x="57" y="60"/>
                      <a:pt x="45" y="53"/>
                    </a:cubicBezTo>
                    <a:cubicBezTo>
                      <a:pt x="35" y="47"/>
                      <a:pt x="30" y="35"/>
                      <a:pt x="17" y="40"/>
                    </a:cubicBezTo>
                    <a:cubicBezTo>
                      <a:pt x="9" y="43"/>
                      <a:pt x="0" y="49"/>
                      <a:pt x="1" y="58"/>
                    </a:cubicBezTo>
                    <a:cubicBezTo>
                      <a:pt x="2" y="60"/>
                      <a:pt x="4" y="59"/>
                      <a:pt x="4" y="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3948403" y="3123728"/>
              <a:ext cx="390454" cy="692352"/>
              <a:chOff x="3306763" y="884464"/>
              <a:chExt cx="461962" cy="819150"/>
            </a:xfrm>
            <a:solidFill>
              <a:schemeClr val="bg1"/>
            </a:solidFill>
          </p:grpSpPr>
          <p:sp>
            <p:nvSpPr>
              <p:cNvPr id="76" name="Freeform 165"/>
              <p:cNvSpPr>
                <a:spLocks/>
              </p:cNvSpPr>
              <p:nvPr/>
            </p:nvSpPr>
            <p:spPr bwMode="auto">
              <a:xfrm>
                <a:off x="3352800" y="884464"/>
                <a:ext cx="223838" cy="236538"/>
              </a:xfrm>
              <a:custGeom>
                <a:avLst/>
                <a:gdLst>
                  <a:gd name="T0" fmla="*/ 17 w 58"/>
                  <a:gd name="T1" fmla="*/ 61 h 62"/>
                  <a:gd name="T2" fmla="*/ 15 w 58"/>
                  <a:gd name="T3" fmla="*/ 14 h 62"/>
                  <a:gd name="T4" fmla="*/ 15 w 58"/>
                  <a:gd name="T5" fmla="*/ 13 h 62"/>
                  <a:gd name="T6" fmla="*/ 7 w 58"/>
                  <a:gd name="T7" fmla="*/ 11 h 62"/>
                  <a:gd name="T8" fmla="*/ 10 w 58"/>
                  <a:gd name="T9" fmla="*/ 7 h 62"/>
                  <a:gd name="T10" fmla="*/ 15 w 58"/>
                  <a:gd name="T11" fmla="*/ 7 h 62"/>
                  <a:gd name="T12" fmla="*/ 21 w 58"/>
                  <a:gd name="T13" fmla="*/ 7 h 62"/>
                  <a:gd name="T14" fmla="*/ 41 w 58"/>
                  <a:gd name="T15" fmla="*/ 7 h 62"/>
                  <a:gd name="T16" fmla="*/ 52 w 58"/>
                  <a:gd name="T17" fmla="*/ 7 h 62"/>
                  <a:gd name="T18" fmla="*/ 51 w 58"/>
                  <a:gd name="T19" fmla="*/ 12 h 62"/>
                  <a:gd name="T20" fmla="*/ 45 w 58"/>
                  <a:gd name="T21" fmla="*/ 12 h 62"/>
                  <a:gd name="T22" fmla="*/ 44 w 58"/>
                  <a:gd name="T23" fmla="*/ 13 h 62"/>
                  <a:gd name="T24" fmla="*/ 45 w 58"/>
                  <a:gd name="T25" fmla="*/ 51 h 62"/>
                  <a:gd name="T26" fmla="*/ 44 w 58"/>
                  <a:gd name="T27" fmla="*/ 59 h 62"/>
                  <a:gd name="T28" fmla="*/ 32 w 58"/>
                  <a:gd name="T29" fmla="*/ 59 h 62"/>
                  <a:gd name="T30" fmla="*/ 15 w 58"/>
                  <a:gd name="T31" fmla="*/ 60 h 62"/>
                  <a:gd name="T32" fmla="*/ 16 w 58"/>
                  <a:gd name="T33" fmla="*/ 62 h 62"/>
                  <a:gd name="T34" fmla="*/ 46 w 58"/>
                  <a:gd name="T35" fmla="*/ 61 h 62"/>
                  <a:gd name="T36" fmla="*/ 47 w 58"/>
                  <a:gd name="T37" fmla="*/ 60 h 62"/>
                  <a:gd name="T38" fmla="*/ 45 w 58"/>
                  <a:gd name="T39" fmla="*/ 31 h 62"/>
                  <a:gd name="T40" fmla="*/ 45 w 58"/>
                  <a:gd name="T41" fmla="*/ 19 h 62"/>
                  <a:gd name="T42" fmla="*/ 57 w 58"/>
                  <a:gd name="T43" fmla="*/ 13 h 62"/>
                  <a:gd name="T44" fmla="*/ 58 w 58"/>
                  <a:gd name="T45" fmla="*/ 12 h 62"/>
                  <a:gd name="T46" fmla="*/ 33 w 58"/>
                  <a:gd name="T47" fmla="*/ 5 h 62"/>
                  <a:gd name="T48" fmla="*/ 15 w 58"/>
                  <a:gd name="T49" fmla="*/ 5 h 62"/>
                  <a:gd name="T50" fmla="*/ 5 w 58"/>
                  <a:gd name="T51" fmla="*/ 6 h 62"/>
                  <a:gd name="T52" fmla="*/ 10 w 58"/>
                  <a:gd name="T53" fmla="*/ 14 h 62"/>
                  <a:gd name="T54" fmla="*/ 15 w 58"/>
                  <a:gd name="T55" fmla="*/ 32 h 62"/>
                  <a:gd name="T56" fmla="*/ 15 w 58"/>
                  <a:gd name="T57" fmla="*/ 61 h 62"/>
                  <a:gd name="T58" fmla="*/ 17 w 58"/>
                  <a:gd name="T59" fmla="*/ 6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8" h="62">
                    <a:moveTo>
                      <a:pt x="17" y="61"/>
                    </a:moveTo>
                    <a:cubicBezTo>
                      <a:pt x="20" y="45"/>
                      <a:pt x="16" y="29"/>
                      <a:pt x="15" y="1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2" y="12"/>
                      <a:pt x="10" y="12"/>
                      <a:pt x="7" y="11"/>
                    </a:cubicBezTo>
                    <a:cubicBezTo>
                      <a:pt x="8" y="10"/>
                      <a:pt x="9" y="8"/>
                      <a:pt x="10" y="7"/>
                    </a:cubicBezTo>
                    <a:cubicBezTo>
                      <a:pt x="11" y="7"/>
                      <a:pt x="13" y="7"/>
                      <a:pt x="15" y="7"/>
                    </a:cubicBezTo>
                    <a:cubicBezTo>
                      <a:pt x="17" y="7"/>
                      <a:pt x="19" y="7"/>
                      <a:pt x="21" y="7"/>
                    </a:cubicBezTo>
                    <a:cubicBezTo>
                      <a:pt x="27" y="8"/>
                      <a:pt x="34" y="7"/>
                      <a:pt x="41" y="7"/>
                    </a:cubicBezTo>
                    <a:cubicBezTo>
                      <a:pt x="44" y="7"/>
                      <a:pt x="48" y="7"/>
                      <a:pt x="52" y="7"/>
                    </a:cubicBezTo>
                    <a:cubicBezTo>
                      <a:pt x="51" y="8"/>
                      <a:pt x="51" y="10"/>
                      <a:pt x="51" y="12"/>
                    </a:cubicBezTo>
                    <a:cubicBezTo>
                      <a:pt x="49" y="12"/>
                      <a:pt x="47" y="12"/>
                      <a:pt x="45" y="12"/>
                    </a:cubicBezTo>
                    <a:cubicBezTo>
                      <a:pt x="44" y="12"/>
                      <a:pt x="44" y="12"/>
                      <a:pt x="44" y="13"/>
                    </a:cubicBezTo>
                    <a:cubicBezTo>
                      <a:pt x="42" y="25"/>
                      <a:pt x="44" y="38"/>
                      <a:pt x="45" y="51"/>
                    </a:cubicBezTo>
                    <a:cubicBezTo>
                      <a:pt x="45" y="52"/>
                      <a:pt x="47" y="59"/>
                      <a:pt x="44" y="59"/>
                    </a:cubicBezTo>
                    <a:cubicBezTo>
                      <a:pt x="40" y="59"/>
                      <a:pt x="36" y="59"/>
                      <a:pt x="32" y="59"/>
                    </a:cubicBezTo>
                    <a:cubicBezTo>
                      <a:pt x="26" y="59"/>
                      <a:pt x="21" y="59"/>
                      <a:pt x="15" y="60"/>
                    </a:cubicBezTo>
                    <a:cubicBezTo>
                      <a:pt x="14" y="60"/>
                      <a:pt x="15" y="62"/>
                      <a:pt x="16" y="62"/>
                    </a:cubicBezTo>
                    <a:cubicBezTo>
                      <a:pt x="26" y="59"/>
                      <a:pt x="36" y="61"/>
                      <a:pt x="46" y="61"/>
                    </a:cubicBezTo>
                    <a:cubicBezTo>
                      <a:pt x="47" y="60"/>
                      <a:pt x="47" y="60"/>
                      <a:pt x="47" y="60"/>
                    </a:cubicBezTo>
                    <a:cubicBezTo>
                      <a:pt x="47" y="50"/>
                      <a:pt x="46" y="41"/>
                      <a:pt x="45" y="31"/>
                    </a:cubicBezTo>
                    <a:cubicBezTo>
                      <a:pt x="45" y="27"/>
                      <a:pt x="45" y="23"/>
                      <a:pt x="45" y="19"/>
                    </a:cubicBezTo>
                    <a:cubicBezTo>
                      <a:pt x="45" y="12"/>
                      <a:pt x="53" y="13"/>
                      <a:pt x="57" y="13"/>
                    </a:cubicBezTo>
                    <a:cubicBezTo>
                      <a:pt x="57" y="13"/>
                      <a:pt x="58" y="12"/>
                      <a:pt x="58" y="12"/>
                    </a:cubicBezTo>
                    <a:cubicBezTo>
                      <a:pt x="57" y="0"/>
                      <a:pt x="43" y="5"/>
                      <a:pt x="33" y="5"/>
                    </a:cubicBezTo>
                    <a:cubicBezTo>
                      <a:pt x="27" y="5"/>
                      <a:pt x="21" y="5"/>
                      <a:pt x="15" y="5"/>
                    </a:cubicBezTo>
                    <a:cubicBezTo>
                      <a:pt x="12" y="5"/>
                      <a:pt x="7" y="4"/>
                      <a:pt x="5" y="6"/>
                    </a:cubicBezTo>
                    <a:cubicBezTo>
                      <a:pt x="0" y="11"/>
                      <a:pt x="7" y="13"/>
                      <a:pt x="10" y="14"/>
                    </a:cubicBezTo>
                    <a:cubicBezTo>
                      <a:pt x="16" y="15"/>
                      <a:pt x="15" y="28"/>
                      <a:pt x="15" y="32"/>
                    </a:cubicBezTo>
                    <a:cubicBezTo>
                      <a:pt x="16" y="42"/>
                      <a:pt x="17" y="51"/>
                      <a:pt x="15" y="61"/>
                    </a:cubicBezTo>
                    <a:cubicBezTo>
                      <a:pt x="15" y="62"/>
                      <a:pt x="16" y="62"/>
                      <a:pt x="17" y="6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166"/>
              <p:cNvSpPr>
                <a:spLocks/>
              </p:cNvSpPr>
              <p:nvPr/>
            </p:nvSpPr>
            <p:spPr bwMode="auto">
              <a:xfrm>
                <a:off x="3411538" y="1105127"/>
                <a:ext cx="153988" cy="220663"/>
              </a:xfrm>
              <a:custGeom>
                <a:avLst/>
                <a:gdLst>
                  <a:gd name="T0" fmla="*/ 0 w 40"/>
                  <a:gd name="T1" fmla="*/ 3 h 58"/>
                  <a:gd name="T2" fmla="*/ 2 w 40"/>
                  <a:gd name="T3" fmla="*/ 55 h 58"/>
                  <a:gd name="T4" fmla="*/ 3 w 40"/>
                  <a:gd name="T5" fmla="*/ 56 h 58"/>
                  <a:gd name="T6" fmla="*/ 35 w 40"/>
                  <a:gd name="T7" fmla="*/ 55 h 58"/>
                  <a:gd name="T8" fmla="*/ 36 w 40"/>
                  <a:gd name="T9" fmla="*/ 54 h 58"/>
                  <a:gd name="T10" fmla="*/ 32 w 40"/>
                  <a:gd name="T11" fmla="*/ 1 h 58"/>
                  <a:gd name="T12" fmla="*/ 30 w 40"/>
                  <a:gd name="T13" fmla="*/ 2 h 58"/>
                  <a:gd name="T14" fmla="*/ 35 w 40"/>
                  <a:gd name="T15" fmla="*/ 30 h 58"/>
                  <a:gd name="T16" fmla="*/ 34 w 40"/>
                  <a:gd name="T17" fmla="*/ 43 h 58"/>
                  <a:gd name="T18" fmla="*/ 25 w 40"/>
                  <a:gd name="T19" fmla="*/ 55 h 58"/>
                  <a:gd name="T20" fmla="*/ 9 w 40"/>
                  <a:gd name="T21" fmla="*/ 55 h 58"/>
                  <a:gd name="T22" fmla="*/ 3 w 40"/>
                  <a:gd name="T23" fmla="*/ 39 h 58"/>
                  <a:gd name="T24" fmla="*/ 2 w 40"/>
                  <a:gd name="T25" fmla="*/ 3 h 58"/>
                  <a:gd name="T26" fmla="*/ 0 w 40"/>
                  <a:gd name="T27" fmla="*/ 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58">
                    <a:moveTo>
                      <a:pt x="0" y="3"/>
                    </a:moveTo>
                    <a:cubicBezTo>
                      <a:pt x="2" y="20"/>
                      <a:pt x="0" y="38"/>
                      <a:pt x="2" y="55"/>
                    </a:cubicBezTo>
                    <a:cubicBezTo>
                      <a:pt x="2" y="56"/>
                      <a:pt x="2" y="56"/>
                      <a:pt x="3" y="56"/>
                    </a:cubicBezTo>
                    <a:cubicBezTo>
                      <a:pt x="14" y="56"/>
                      <a:pt x="25" y="58"/>
                      <a:pt x="35" y="55"/>
                    </a:cubicBezTo>
                    <a:cubicBezTo>
                      <a:pt x="35" y="54"/>
                      <a:pt x="36" y="54"/>
                      <a:pt x="36" y="54"/>
                    </a:cubicBezTo>
                    <a:cubicBezTo>
                      <a:pt x="36" y="38"/>
                      <a:pt x="40" y="16"/>
                      <a:pt x="32" y="1"/>
                    </a:cubicBezTo>
                    <a:cubicBezTo>
                      <a:pt x="31" y="0"/>
                      <a:pt x="30" y="1"/>
                      <a:pt x="30" y="2"/>
                    </a:cubicBezTo>
                    <a:cubicBezTo>
                      <a:pt x="35" y="10"/>
                      <a:pt x="34" y="21"/>
                      <a:pt x="35" y="30"/>
                    </a:cubicBezTo>
                    <a:cubicBezTo>
                      <a:pt x="35" y="35"/>
                      <a:pt x="34" y="39"/>
                      <a:pt x="34" y="43"/>
                    </a:cubicBezTo>
                    <a:cubicBezTo>
                      <a:pt x="34" y="51"/>
                      <a:pt x="35" y="54"/>
                      <a:pt x="25" y="55"/>
                    </a:cubicBezTo>
                    <a:cubicBezTo>
                      <a:pt x="20" y="55"/>
                      <a:pt x="14" y="55"/>
                      <a:pt x="9" y="55"/>
                    </a:cubicBezTo>
                    <a:cubicBezTo>
                      <a:pt x="1" y="54"/>
                      <a:pt x="3" y="45"/>
                      <a:pt x="3" y="39"/>
                    </a:cubicBezTo>
                    <a:cubicBezTo>
                      <a:pt x="2" y="27"/>
                      <a:pt x="3" y="15"/>
                      <a:pt x="2" y="3"/>
                    </a:cubicBezTo>
                    <a:cubicBezTo>
                      <a:pt x="1" y="2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167"/>
              <p:cNvSpPr>
                <a:spLocks/>
              </p:cNvSpPr>
              <p:nvPr/>
            </p:nvSpPr>
            <p:spPr bwMode="auto">
              <a:xfrm>
                <a:off x="3360738" y="1306739"/>
                <a:ext cx="242888" cy="103188"/>
              </a:xfrm>
              <a:custGeom>
                <a:avLst/>
                <a:gdLst>
                  <a:gd name="T0" fmla="*/ 6 w 63"/>
                  <a:gd name="T1" fmla="*/ 3 h 27"/>
                  <a:gd name="T2" fmla="*/ 47 w 63"/>
                  <a:gd name="T3" fmla="*/ 2 h 27"/>
                  <a:gd name="T4" fmla="*/ 59 w 63"/>
                  <a:gd name="T5" fmla="*/ 6 h 27"/>
                  <a:gd name="T6" fmla="*/ 60 w 63"/>
                  <a:gd name="T7" fmla="*/ 12 h 27"/>
                  <a:gd name="T8" fmla="*/ 38 w 63"/>
                  <a:gd name="T9" fmla="*/ 20 h 27"/>
                  <a:gd name="T10" fmla="*/ 2 w 63"/>
                  <a:gd name="T11" fmla="*/ 21 h 27"/>
                  <a:gd name="T12" fmla="*/ 3 w 63"/>
                  <a:gd name="T13" fmla="*/ 8 h 27"/>
                  <a:gd name="T14" fmla="*/ 6 w 63"/>
                  <a:gd name="T15" fmla="*/ 3 h 27"/>
                  <a:gd name="T16" fmla="*/ 6 w 63"/>
                  <a:gd name="T17" fmla="*/ 1 h 27"/>
                  <a:gd name="T18" fmla="*/ 2 w 63"/>
                  <a:gd name="T19" fmla="*/ 3 h 27"/>
                  <a:gd name="T20" fmla="*/ 1 w 63"/>
                  <a:gd name="T21" fmla="*/ 4 h 27"/>
                  <a:gd name="T22" fmla="*/ 0 w 63"/>
                  <a:gd name="T23" fmla="*/ 22 h 27"/>
                  <a:gd name="T24" fmla="*/ 1 w 63"/>
                  <a:gd name="T25" fmla="*/ 23 h 27"/>
                  <a:gd name="T26" fmla="*/ 62 w 63"/>
                  <a:gd name="T27" fmla="*/ 17 h 27"/>
                  <a:gd name="T28" fmla="*/ 63 w 63"/>
                  <a:gd name="T29" fmla="*/ 16 h 27"/>
                  <a:gd name="T30" fmla="*/ 54 w 63"/>
                  <a:gd name="T31" fmla="*/ 0 h 27"/>
                  <a:gd name="T32" fmla="*/ 37 w 63"/>
                  <a:gd name="T33" fmla="*/ 2 h 27"/>
                  <a:gd name="T34" fmla="*/ 6 w 63"/>
                  <a:gd name="T35" fmla="*/ 1 h 27"/>
                  <a:gd name="T36" fmla="*/ 6 w 63"/>
                  <a:gd name="T37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3" h="27">
                    <a:moveTo>
                      <a:pt x="6" y="3"/>
                    </a:moveTo>
                    <a:cubicBezTo>
                      <a:pt x="20" y="2"/>
                      <a:pt x="33" y="5"/>
                      <a:pt x="47" y="2"/>
                    </a:cubicBezTo>
                    <a:cubicBezTo>
                      <a:pt x="51" y="2"/>
                      <a:pt x="57" y="0"/>
                      <a:pt x="59" y="6"/>
                    </a:cubicBezTo>
                    <a:cubicBezTo>
                      <a:pt x="60" y="8"/>
                      <a:pt x="59" y="10"/>
                      <a:pt x="60" y="12"/>
                    </a:cubicBezTo>
                    <a:cubicBezTo>
                      <a:pt x="62" y="21"/>
                      <a:pt x="43" y="20"/>
                      <a:pt x="38" y="20"/>
                    </a:cubicBezTo>
                    <a:cubicBezTo>
                      <a:pt x="35" y="21"/>
                      <a:pt x="2" y="18"/>
                      <a:pt x="2" y="21"/>
                    </a:cubicBezTo>
                    <a:cubicBezTo>
                      <a:pt x="3" y="16"/>
                      <a:pt x="3" y="12"/>
                      <a:pt x="3" y="8"/>
                    </a:cubicBezTo>
                    <a:cubicBezTo>
                      <a:pt x="3" y="4"/>
                      <a:pt x="2" y="4"/>
                      <a:pt x="6" y="3"/>
                    </a:cubicBezTo>
                    <a:cubicBezTo>
                      <a:pt x="7" y="3"/>
                      <a:pt x="7" y="1"/>
                      <a:pt x="6" y="1"/>
                    </a:cubicBezTo>
                    <a:cubicBezTo>
                      <a:pt x="5" y="2"/>
                      <a:pt x="3" y="2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10"/>
                      <a:pt x="1" y="16"/>
                      <a:pt x="0" y="22"/>
                    </a:cubicBezTo>
                    <a:cubicBezTo>
                      <a:pt x="0" y="22"/>
                      <a:pt x="1" y="23"/>
                      <a:pt x="1" y="23"/>
                    </a:cubicBezTo>
                    <a:cubicBezTo>
                      <a:pt x="22" y="19"/>
                      <a:pt x="43" y="27"/>
                      <a:pt x="62" y="17"/>
                    </a:cubicBezTo>
                    <a:cubicBezTo>
                      <a:pt x="63" y="17"/>
                      <a:pt x="63" y="17"/>
                      <a:pt x="63" y="16"/>
                    </a:cubicBezTo>
                    <a:cubicBezTo>
                      <a:pt x="60" y="10"/>
                      <a:pt x="63" y="0"/>
                      <a:pt x="54" y="0"/>
                    </a:cubicBezTo>
                    <a:cubicBezTo>
                      <a:pt x="48" y="0"/>
                      <a:pt x="42" y="1"/>
                      <a:pt x="37" y="2"/>
                    </a:cubicBezTo>
                    <a:cubicBezTo>
                      <a:pt x="27" y="2"/>
                      <a:pt x="16" y="1"/>
                      <a:pt x="6" y="1"/>
                    </a:cubicBezTo>
                    <a:cubicBezTo>
                      <a:pt x="5" y="1"/>
                      <a:pt x="5" y="3"/>
                      <a:pt x="6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180"/>
              <p:cNvSpPr>
                <a:spLocks/>
              </p:cNvSpPr>
              <p:nvPr/>
            </p:nvSpPr>
            <p:spPr bwMode="auto">
              <a:xfrm>
                <a:off x="3460750" y="1387702"/>
                <a:ext cx="42863" cy="57150"/>
              </a:xfrm>
              <a:custGeom>
                <a:avLst/>
                <a:gdLst>
                  <a:gd name="T0" fmla="*/ 0 w 11"/>
                  <a:gd name="T1" fmla="*/ 1 h 15"/>
                  <a:gd name="T2" fmla="*/ 1 w 11"/>
                  <a:gd name="T3" fmla="*/ 14 h 15"/>
                  <a:gd name="T4" fmla="*/ 2 w 11"/>
                  <a:gd name="T5" fmla="*/ 15 h 15"/>
                  <a:gd name="T6" fmla="*/ 10 w 11"/>
                  <a:gd name="T7" fmla="*/ 14 h 15"/>
                  <a:gd name="T8" fmla="*/ 11 w 11"/>
                  <a:gd name="T9" fmla="*/ 14 h 15"/>
                  <a:gd name="T10" fmla="*/ 11 w 11"/>
                  <a:gd name="T11" fmla="*/ 1 h 15"/>
                  <a:gd name="T12" fmla="*/ 10 w 11"/>
                  <a:gd name="T13" fmla="*/ 0 h 15"/>
                  <a:gd name="T14" fmla="*/ 1 w 11"/>
                  <a:gd name="T15" fmla="*/ 0 h 15"/>
                  <a:gd name="T16" fmla="*/ 1 w 11"/>
                  <a:gd name="T17" fmla="*/ 2 h 15"/>
                  <a:gd name="T18" fmla="*/ 10 w 11"/>
                  <a:gd name="T19" fmla="*/ 2 h 15"/>
                  <a:gd name="T20" fmla="*/ 9 w 11"/>
                  <a:gd name="T21" fmla="*/ 1 h 15"/>
                  <a:gd name="T22" fmla="*/ 9 w 11"/>
                  <a:gd name="T23" fmla="*/ 8 h 15"/>
                  <a:gd name="T24" fmla="*/ 9 w 11"/>
                  <a:gd name="T25" fmla="*/ 13 h 15"/>
                  <a:gd name="T26" fmla="*/ 2 w 11"/>
                  <a:gd name="T27" fmla="*/ 13 h 15"/>
                  <a:gd name="T28" fmla="*/ 3 w 11"/>
                  <a:gd name="T29" fmla="*/ 14 h 15"/>
                  <a:gd name="T30" fmla="*/ 2 w 11"/>
                  <a:gd name="T31" fmla="*/ 1 h 15"/>
                  <a:gd name="T32" fmla="*/ 0 w 11"/>
                  <a:gd name="T3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5">
                    <a:moveTo>
                      <a:pt x="0" y="1"/>
                    </a:moveTo>
                    <a:cubicBezTo>
                      <a:pt x="1" y="6"/>
                      <a:pt x="0" y="10"/>
                      <a:pt x="1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5" y="15"/>
                      <a:pt x="7" y="15"/>
                      <a:pt x="10" y="14"/>
                    </a:cubicBezTo>
                    <a:cubicBezTo>
                      <a:pt x="10" y="14"/>
                      <a:pt x="11" y="14"/>
                      <a:pt x="11" y="14"/>
                    </a:cubicBezTo>
                    <a:cubicBezTo>
                      <a:pt x="11" y="9"/>
                      <a:pt x="9" y="5"/>
                      <a:pt x="11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0"/>
                      <a:pt x="4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ubicBezTo>
                      <a:pt x="4" y="2"/>
                      <a:pt x="7" y="2"/>
                      <a:pt x="10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8" y="3"/>
                      <a:pt x="9" y="6"/>
                      <a:pt x="9" y="8"/>
                    </a:cubicBezTo>
                    <a:cubicBezTo>
                      <a:pt x="9" y="9"/>
                      <a:pt x="10" y="13"/>
                      <a:pt x="9" y="13"/>
                    </a:cubicBezTo>
                    <a:cubicBezTo>
                      <a:pt x="6" y="13"/>
                      <a:pt x="4" y="13"/>
                      <a:pt x="2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0"/>
                      <a:pt x="3" y="5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Freeform 187"/>
              <p:cNvSpPr>
                <a:spLocks/>
              </p:cNvSpPr>
              <p:nvPr/>
            </p:nvSpPr>
            <p:spPr bwMode="auto">
              <a:xfrm>
                <a:off x="3352800" y="1387702"/>
                <a:ext cx="69850" cy="52388"/>
              </a:xfrm>
              <a:custGeom>
                <a:avLst/>
                <a:gdLst>
                  <a:gd name="T0" fmla="*/ 6 w 18"/>
                  <a:gd name="T1" fmla="*/ 1 h 14"/>
                  <a:gd name="T2" fmla="*/ 0 w 18"/>
                  <a:gd name="T3" fmla="*/ 10 h 14"/>
                  <a:gd name="T4" fmla="*/ 1 w 18"/>
                  <a:gd name="T5" fmla="*/ 12 h 14"/>
                  <a:gd name="T6" fmla="*/ 9 w 18"/>
                  <a:gd name="T7" fmla="*/ 13 h 14"/>
                  <a:gd name="T8" fmla="*/ 10 w 18"/>
                  <a:gd name="T9" fmla="*/ 13 h 14"/>
                  <a:gd name="T10" fmla="*/ 18 w 18"/>
                  <a:gd name="T11" fmla="*/ 1 h 14"/>
                  <a:gd name="T12" fmla="*/ 17 w 18"/>
                  <a:gd name="T13" fmla="*/ 0 h 14"/>
                  <a:gd name="T14" fmla="*/ 7 w 18"/>
                  <a:gd name="T15" fmla="*/ 0 h 14"/>
                  <a:gd name="T16" fmla="*/ 7 w 18"/>
                  <a:gd name="T17" fmla="*/ 2 h 14"/>
                  <a:gd name="T18" fmla="*/ 17 w 18"/>
                  <a:gd name="T19" fmla="*/ 2 h 14"/>
                  <a:gd name="T20" fmla="*/ 16 w 18"/>
                  <a:gd name="T21" fmla="*/ 0 h 14"/>
                  <a:gd name="T22" fmla="*/ 8 w 18"/>
                  <a:gd name="T23" fmla="*/ 12 h 14"/>
                  <a:gd name="T24" fmla="*/ 9 w 18"/>
                  <a:gd name="T25" fmla="*/ 12 h 14"/>
                  <a:gd name="T26" fmla="*/ 1 w 18"/>
                  <a:gd name="T27" fmla="*/ 10 h 14"/>
                  <a:gd name="T28" fmla="*/ 2 w 18"/>
                  <a:gd name="T29" fmla="*/ 11 h 14"/>
                  <a:gd name="T30" fmla="*/ 8 w 18"/>
                  <a:gd name="T31" fmla="*/ 1 h 14"/>
                  <a:gd name="T32" fmla="*/ 6 w 18"/>
                  <a:gd name="T33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14">
                    <a:moveTo>
                      <a:pt x="6" y="1"/>
                    </a:move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4" y="12"/>
                      <a:pt x="6" y="13"/>
                      <a:pt x="9" y="13"/>
                    </a:cubicBezTo>
                    <a:cubicBezTo>
                      <a:pt x="9" y="14"/>
                      <a:pt x="10" y="13"/>
                      <a:pt x="10" y="13"/>
                    </a:cubicBezTo>
                    <a:cubicBezTo>
                      <a:pt x="13" y="9"/>
                      <a:pt x="14" y="5"/>
                      <a:pt x="18" y="1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4" y="0"/>
                      <a:pt x="10" y="0"/>
                      <a:pt x="7" y="0"/>
                    </a:cubicBezTo>
                    <a:cubicBezTo>
                      <a:pt x="6" y="0"/>
                      <a:pt x="6" y="2"/>
                      <a:pt x="7" y="2"/>
                    </a:cubicBezTo>
                    <a:cubicBezTo>
                      <a:pt x="10" y="2"/>
                      <a:pt x="14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  <a:cubicBezTo>
                      <a:pt x="13" y="4"/>
                      <a:pt x="11" y="8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7" y="11"/>
                      <a:pt x="4" y="10"/>
                      <a:pt x="1" y="10"/>
                    </a:cubicBezTo>
                    <a:cubicBezTo>
                      <a:pt x="1" y="10"/>
                      <a:pt x="2" y="11"/>
                      <a:pt x="2" y="11"/>
                    </a:cubicBezTo>
                    <a:cubicBezTo>
                      <a:pt x="4" y="8"/>
                      <a:pt x="7" y="5"/>
                      <a:pt x="8" y="1"/>
                    </a:cubicBezTo>
                    <a:cubicBezTo>
                      <a:pt x="8" y="0"/>
                      <a:pt x="6" y="0"/>
                      <a:pt x="6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194"/>
              <p:cNvSpPr>
                <a:spLocks/>
              </p:cNvSpPr>
              <p:nvPr/>
            </p:nvSpPr>
            <p:spPr bwMode="auto">
              <a:xfrm>
                <a:off x="3541713" y="1379764"/>
                <a:ext cx="92075" cy="60325"/>
              </a:xfrm>
              <a:custGeom>
                <a:avLst/>
                <a:gdLst>
                  <a:gd name="T0" fmla="*/ 10 w 24"/>
                  <a:gd name="T1" fmla="*/ 2 h 16"/>
                  <a:gd name="T2" fmla="*/ 22 w 24"/>
                  <a:gd name="T3" fmla="*/ 7 h 16"/>
                  <a:gd name="T4" fmla="*/ 22 w 24"/>
                  <a:gd name="T5" fmla="*/ 5 h 16"/>
                  <a:gd name="T6" fmla="*/ 10 w 24"/>
                  <a:gd name="T7" fmla="*/ 11 h 16"/>
                  <a:gd name="T8" fmla="*/ 2 w 24"/>
                  <a:gd name="T9" fmla="*/ 1 h 16"/>
                  <a:gd name="T10" fmla="*/ 1 w 24"/>
                  <a:gd name="T11" fmla="*/ 3 h 16"/>
                  <a:gd name="T12" fmla="*/ 10 w 24"/>
                  <a:gd name="T13" fmla="*/ 2 h 16"/>
                  <a:gd name="T14" fmla="*/ 10 w 24"/>
                  <a:gd name="T15" fmla="*/ 0 h 16"/>
                  <a:gd name="T16" fmla="*/ 1 w 24"/>
                  <a:gd name="T17" fmla="*/ 1 h 16"/>
                  <a:gd name="T18" fmla="*/ 1 w 24"/>
                  <a:gd name="T19" fmla="*/ 2 h 16"/>
                  <a:gd name="T20" fmla="*/ 11 w 24"/>
                  <a:gd name="T21" fmla="*/ 14 h 16"/>
                  <a:gd name="T22" fmla="*/ 23 w 24"/>
                  <a:gd name="T23" fmla="*/ 7 h 16"/>
                  <a:gd name="T24" fmla="*/ 22 w 24"/>
                  <a:gd name="T25" fmla="*/ 5 h 16"/>
                  <a:gd name="T26" fmla="*/ 11 w 24"/>
                  <a:gd name="T27" fmla="*/ 1 h 16"/>
                  <a:gd name="T28" fmla="*/ 10 w 24"/>
                  <a:gd name="T2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16">
                    <a:moveTo>
                      <a:pt x="10" y="2"/>
                    </a:moveTo>
                    <a:cubicBezTo>
                      <a:pt x="13" y="5"/>
                      <a:pt x="18" y="6"/>
                      <a:pt x="22" y="7"/>
                    </a:cubicBezTo>
                    <a:cubicBezTo>
                      <a:pt x="22" y="6"/>
                      <a:pt x="22" y="6"/>
                      <a:pt x="22" y="5"/>
                    </a:cubicBezTo>
                    <a:cubicBezTo>
                      <a:pt x="18" y="8"/>
                      <a:pt x="15" y="15"/>
                      <a:pt x="10" y="11"/>
                    </a:cubicBezTo>
                    <a:cubicBezTo>
                      <a:pt x="7" y="9"/>
                      <a:pt x="4" y="5"/>
                      <a:pt x="2" y="1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4" y="2"/>
                      <a:pt x="7" y="2"/>
                      <a:pt x="10" y="2"/>
                    </a:cubicBezTo>
                    <a:cubicBezTo>
                      <a:pt x="11" y="2"/>
                      <a:pt x="11" y="0"/>
                      <a:pt x="10" y="0"/>
                    </a:cubicBezTo>
                    <a:cubicBezTo>
                      <a:pt x="7" y="1"/>
                      <a:pt x="4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3" y="6"/>
                      <a:pt x="6" y="12"/>
                      <a:pt x="11" y="14"/>
                    </a:cubicBezTo>
                    <a:cubicBezTo>
                      <a:pt x="16" y="16"/>
                      <a:pt x="20" y="9"/>
                      <a:pt x="23" y="7"/>
                    </a:cubicBezTo>
                    <a:cubicBezTo>
                      <a:pt x="24" y="6"/>
                      <a:pt x="23" y="5"/>
                      <a:pt x="22" y="5"/>
                    </a:cubicBezTo>
                    <a:cubicBezTo>
                      <a:pt x="18" y="5"/>
                      <a:pt x="14" y="3"/>
                      <a:pt x="11" y="1"/>
                    </a:cubicBezTo>
                    <a:cubicBezTo>
                      <a:pt x="10" y="0"/>
                      <a:pt x="9" y="1"/>
                      <a:pt x="1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Freeform 195"/>
              <p:cNvSpPr>
                <a:spLocks/>
              </p:cNvSpPr>
              <p:nvPr/>
            </p:nvSpPr>
            <p:spPr bwMode="auto">
              <a:xfrm>
                <a:off x="3306763" y="1490889"/>
                <a:ext cx="374650" cy="90488"/>
              </a:xfrm>
              <a:custGeom>
                <a:avLst/>
                <a:gdLst>
                  <a:gd name="T0" fmla="*/ 4 w 97"/>
                  <a:gd name="T1" fmla="*/ 6 h 24"/>
                  <a:gd name="T2" fmla="*/ 34 w 97"/>
                  <a:gd name="T3" fmla="*/ 4 h 24"/>
                  <a:gd name="T4" fmla="*/ 58 w 97"/>
                  <a:gd name="T5" fmla="*/ 3 h 24"/>
                  <a:gd name="T6" fmla="*/ 88 w 97"/>
                  <a:gd name="T7" fmla="*/ 2 h 24"/>
                  <a:gd name="T8" fmla="*/ 82 w 97"/>
                  <a:gd name="T9" fmla="*/ 11 h 24"/>
                  <a:gd name="T10" fmla="*/ 72 w 97"/>
                  <a:gd name="T11" fmla="*/ 11 h 24"/>
                  <a:gd name="T12" fmla="*/ 71 w 97"/>
                  <a:gd name="T13" fmla="*/ 12 h 24"/>
                  <a:gd name="T14" fmla="*/ 71 w 97"/>
                  <a:gd name="T15" fmla="*/ 18 h 24"/>
                  <a:gd name="T16" fmla="*/ 54 w 97"/>
                  <a:gd name="T17" fmla="*/ 20 h 24"/>
                  <a:gd name="T18" fmla="*/ 27 w 97"/>
                  <a:gd name="T19" fmla="*/ 19 h 24"/>
                  <a:gd name="T20" fmla="*/ 22 w 97"/>
                  <a:gd name="T21" fmla="*/ 14 h 24"/>
                  <a:gd name="T22" fmla="*/ 5 w 97"/>
                  <a:gd name="T23" fmla="*/ 6 h 24"/>
                  <a:gd name="T24" fmla="*/ 3 w 97"/>
                  <a:gd name="T25" fmla="*/ 5 h 24"/>
                  <a:gd name="T26" fmla="*/ 3 w 97"/>
                  <a:gd name="T27" fmla="*/ 13 h 24"/>
                  <a:gd name="T28" fmla="*/ 26 w 97"/>
                  <a:gd name="T29" fmla="*/ 22 h 24"/>
                  <a:gd name="T30" fmla="*/ 27 w 97"/>
                  <a:gd name="T31" fmla="*/ 23 h 24"/>
                  <a:gd name="T32" fmla="*/ 72 w 97"/>
                  <a:gd name="T33" fmla="*/ 20 h 24"/>
                  <a:gd name="T34" fmla="*/ 73 w 97"/>
                  <a:gd name="T35" fmla="*/ 20 h 24"/>
                  <a:gd name="T36" fmla="*/ 77 w 97"/>
                  <a:gd name="T37" fmla="*/ 13 h 24"/>
                  <a:gd name="T38" fmla="*/ 89 w 97"/>
                  <a:gd name="T39" fmla="*/ 12 h 24"/>
                  <a:gd name="T40" fmla="*/ 93 w 97"/>
                  <a:gd name="T41" fmla="*/ 2 h 24"/>
                  <a:gd name="T42" fmla="*/ 92 w 97"/>
                  <a:gd name="T43" fmla="*/ 1 h 24"/>
                  <a:gd name="T44" fmla="*/ 44 w 97"/>
                  <a:gd name="T45" fmla="*/ 2 h 24"/>
                  <a:gd name="T46" fmla="*/ 4 w 97"/>
                  <a:gd name="T47" fmla="*/ 4 h 24"/>
                  <a:gd name="T48" fmla="*/ 4 w 97"/>
                  <a:gd name="T49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7" h="24">
                    <a:moveTo>
                      <a:pt x="4" y="6"/>
                    </a:moveTo>
                    <a:cubicBezTo>
                      <a:pt x="14" y="3"/>
                      <a:pt x="24" y="4"/>
                      <a:pt x="34" y="4"/>
                    </a:cubicBezTo>
                    <a:cubicBezTo>
                      <a:pt x="42" y="4"/>
                      <a:pt x="50" y="4"/>
                      <a:pt x="58" y="3"/>
                    </a:cubicBezTo>
                    <a:cubicBezTo>
                      <a:pt x="68" y="2"/>
                      <a:pt x="78" y="2"/>
                      <a:pt x="88" y="2"/>
                    </a:cubicBezTo>
                    <a:cubicBezTo>
                      <a:pt x="97" y="3"/>
                      <a:pt x="87" y="11"/>
                      <a:pt x="82" y="11"/>
                    </a:cubicBezTo>
                    <a:cubicBezTo>
                      <a:pt x="79" y="11"/>
                      <a:pt x="76" y="11"/>
                      <a:pt x="72" y="11"/>
                    </a:cubicBezTo>
                    <a:cubicBezTo>
                      <a:pt x="72" y="11"/>
                      <a:pt x="71" y="12"/>
                      <a:pt x="71" y="12"/>
                    </a:cubicBezTo>
                    <a:cubicBezTo>
                      <a:pt x="71" y="14"/>
                      <a:pt x="71" y="16"/>
                      <a:pt x="71" y="18"/>
                    </a:cubicBezTo>
                    <a:cubicBezTo>
                      <a:pt x="71" y="21"/>
                      <a:pt x="56" y="20"/>
                      <a:pt x="54" y="20"/>
                    </a:cubicBezTo>
                    <a:cubicBezTo>
                      <a:pt x="49" y="20"/>
                      <a:pt x="30" y="24"/>
                      <a:pt x="27" y="19"/>
                    </a:cubicBezTo>
                    <a:cubicBezTo>
                      <a:pt x="26" y="16"/>
                      <a:pt x="25" y="15"/>
                      <a:pt x="22" y="14"/>
                    </a:cubicBezTo>
                    <a:cubicBezTo>
                      <a:pt x="18" y="12"/>
                      <a:pt x="0" y="16"/>
                      <a:pt x="5" y="6"/>
                    </a:cubicBezTo>
                    <a:cubicBezTo>
                      <a:pt x="5" y="5"/>
                      <a:pt x="4" y="4"/>
                      <a:pt x="3" y="5"/>
                    </a:cubicBezTo>
                    <a:cubicBezTo>
                      <a:pt x="2" y="7"/>
                      <a:pt x="0" y="11"/>
                      <a:pt x="3" y="13"/>
                    </a:cubicBezTo>
                    <a:cubicBezTo>
                      <a:pt x="11" y="17"/>
                      <a:pt x="23" y="10"/>
                      <a:pt x="26" y="22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42" y="22"/>
                      <a:pt x="58" y="24"/>
                      <a:pt x="72" y="20"/>
                    </a:cubicBezTo>
                    <a:cubicBezTo>
                      <a:pt x="72" y="20"/>
                      <a:pt x="73" y="20"/>
                      <a:pt x="73" y="20"/>
                    </a:cubicBezTo>
                    <a:cubicBezTo>
                      <a:pt x="73" y="16"/>
                      <a:pt x="72" y="13"/>
                      <a:pt x="77" y="13"/>
                    </a:cubicBezTo>
                    <a:cubicBezTo>
                      <a:pt x="81" y="13"/>
                      <a:pt x="85" y="13"/>
                      <a:pt x="89" y="12"/>
                    </a:cubicBezTo>
                    <a:cubicBezTo>
                      <a:pt x="95" y="11"/>
                      <a:pt x="93" y="6"/>
                      <a:pt x="93" y="2"/>
                    </a:cubicBezTo>
                    <a:cubicBezTo>
                      <a:pt x="93" y="1"/>
                      <a:pt x="92" y="1"/>
                      <a:pt x="92" y="1"/>
                    </a:cubicBezTo>
                    <a:cubicBezTo>
                      <a:pt x="76" y="0"/>
                      <a:pt x="60" y="2"/>
                      <a:pt x="44" y="2"/>
                    </a:cubicBezTo>
                    <a:cubicBezTo>
                      <a:pt x="31" y="3"/>
                      <a:pt x="17" y="1"/>
                      <a:pt x="4" y="4"/>
                    </a:cubicBezTo>
                    <a:cubicBezTo>
                      <a:pt x="3" y="5"/>
                      <a:pt x="3" y="6"/>
                      <a:pt x="4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Freeform 202"/>
              <p:cNvSpPr>
                <a:spLocks/>
              </p:cNvSpPr>
              <p:nvPr/>
            </p:nvSpPr>
            <p:spPr bwMode="auto">
              <a:xfrm>
                <a:off x="3349625" y="1497239"/>
                <a:ext cx="350838" cy="206375"/>
              </a:xfrm>
              <a:custGeom>
                <a:avLst/>
                <a:gdLst>
                  <a:gd name="T0" fmla="*/ 77 w 91"/>
                  <a:gd name="T1" fmla="*/ 9 h 54"/>
                  <a:gd name="T2" fmla="*/ 77 w 91"/>
                  <a:gd name="T3" fmla="*/ 32 h 54"/>
                  <a:gd name="T4" fmla="*/ 55 w 91"/>
                  <a:gd name="T5" fmla="*/ 38 h 54"/>
                  <a:gd name="T6" fmla="*/ 1 w 91"/>
                  <a:gd name="T7" fmla="*/ 39 h 54"/>
                  <a:gd name="T8" fmla="*/ 0 w 91"/>
                  <a:gd name="T9" fmla="*/ 40 h 54"/>
                  <a:gd name="T10" fmla="*/ 8 w 91"/>
                  <a:gd name="T11" fmla="*/ 51 h 54"/>
                  <a:gd name="T12" fmla="*/ 23 w 91"/>
                  <a:gd name="T13" fmla="*/ 53 h 54"/>
                  <a:gd name="T14" fmla="*/ 87 w 91"/>
                  <a:gd name="T15" fmla="*/ 48 h 54"/>
                  <a:gd name="T16" fmla="*/ 88 w 91"/>
                  <a:gd name="T17" fmla="*/ 47 h 54"/>
                  <a:gd name="T18" fmla="*/ 83 w 91"/>
                  <a:gd name="T19" fmla="*/ 1 h 54"/>
                  <a:gd name="T20" fmla="*/ 81 w 91"/>
                  <a:gd name="T21" fmla="*/ 2 h 54"/>
                  <a:gd name="T22" fmla="*/ 86 w 91"/>
                  <a:gd name="T23" fmla="*/ 45 h 54"/>
                  <a:gd name="T24" fmla="*/ 31 w 91"/>
                  <a:gd name="T25" fmla="*/ 51 h 54"/>
                  <a:gd name="T26" fmla="*/ 6 w 91"/>
                  <a:gd name="T27" fmla="*/ 47 h 54"/>
                  <a:gd name="T28" fmla="*/ 5 w 91"/>
                  <a:gd name="T29" fmla="*/ 40 h 54"/>
                  <a:gd name="T30" fmla="*/ 20 w 91"/>
                  <a:gd name="T31" fmla="*/ 40 h 54"/>
                  <a:gd name="T32" fmla="*/ 78 w 91"/>
                  <a:gd name="T33" fmla="*/ 39 h 54"/>
                  <a:gd name="T34" fmla="*/ 79 w 91"/>
                  <a:gd name="T35" fmla="*/ 38 h 54"/>
                  <a:gd name="T36" fmla="*/ 79 w 91"/>
                  <a:gd name="T37" fmla="*/ 9 h 54"/>
                  <a:gd name="T38" fmla="*/ 77 w 91"/>
                  <a:gd name="T39" fmla="*/ 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1" h="54">
                    <a:moveTo>
                      <a:pt x="77" y="9"/>
                    </a:moveTo>
                    <a:cubicBezTo>
                      <a:pt x="77" y="17"/>
                      <a:pt x="77" y="24"/>
                      <a:pt x="77" y="32"/>
                    </a:cubicBezTo>
                    <a:cubicBezTo>
                      <a:pt x="77" y="40"/>
                      <a:pt x="62" y="37"/>
                      <a:pt x="55" y="38"/>
                    </a:cubicBezTo>
                    <a:cubicBezTo>
                      <a:pt x="37" y="38"/>
                      <a:pt x="19" y="38"/>
                      <a:pt x="1" y="39"/>
                    </a:cubicBezTo>
                    <a:cubicBezTo>
                      <a:pt x="0" y="39"/>
                      <a:pt x="0" y="39"/>
                      <a:pt x="0" y="40"/>
                    </a:cubicBezTo>
                    <a:cubicBezTo>
                      <a:pt x="3" y="44"/>
                      <a:pt x="4" y="48"/>
                      <a:pt x="8" y="51"/>
                    </a:cubicBezTo>
                    <a:cubicBezTo>
                      <a:pt x="11" y="54"/>
                      <a:pt x="19" y="53"/>
                      <a:pt x="23" y="53"/>
                    </a:cubicBezTo>
                    <a:cubicBezTo>
                      <a:pt x="45" y="53"/>
                      <a:pt x="66" y="50"/>
                      <a:pt x="87" y="48"/>
                    </a:cubicBezTo>
                    <a:cubicBezTo>
                      <a:pt x="88" y="48"/>
                      <a:pt x="88" y="48"/>
                      <a:pt x="88" y="47"/>
                    </a:cubicBezTo>
                    <a:cubicBezTo>
                      <a:pt x="89" y="32"/>
                      <a:pt x="91" y="14"/>
                      <a:pt x="83" y="1"/>
                    </a:cubicBezTo>
                    <a:cubicBezTo>
                      <a:pt x="82" y="0"/>
                      <a:pt x="81" y="1"/>
                      <a:pt x="81" y="2"/>
                    </a:cubicBezTo>
                    <a:cubicBezTo>
                      <a:pt x="89" y="14"/>
                      <a:pt x="87" y="31"/>
                      <a:pt x="86" y="45"/>
                    </a:cubicBezTo>
                    <a:cubicBezTo>
                      <a:pt x="86" y="50"/>
                      <a:pt x="37" y="51"/>
                      <a:pt x="31" y="51"/>
                    </a:cubicBezTo>
                    <a:cubicBezTo>
                      <a:pt x="24" y="51"/>
                      <a:pt x="11" y="53"/>
                      <a:pt x="6" y="47"/>
                    </a:cubicBezTo>
                    <a:cubicBezTo>
                      <a:pt x="5" y="45"/>
                      <a:pt x="1" y="40"/>
                      <a:pt x="5" y="40"/>
                    </a:cubicBezTo>
                    <a:cubicBezTo>
                      <a:pt x="10" y="40"/>
                      <a:pt x="15" y="40"/>
                      <a:pt x="20" y="40"/>
                    </a:cubicBezTo>
                    <a:cubicBezTo>
                      <a:pt x="40" y="40"/>
                      <a:pt x="59" y="39"/>
                      <a:pt x="78" y="39"/>
                    </a:cubicBezTo>
                    <a:cubicBezTo>
                      <a:pt x="79" y="39"/>
                      <a:pt x="79" y="38"/>
                      <a:pt x="79" y="38"/>
                    </a:cubicBezTo>
                    <a:cubicBezTo>
                      <a:pt x="79" y="28"/>
                      <a:pt x="79" y="19"/>
                      <a:pt x="79" y="9"/>
                    </a:cubicBezTo>
                    <a:cubicBezTo>
                      <a:pt x="79" y="8"/>
                      <a:pt x="77" y="8"/>
                      <a:pt x="77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Freeform 203"/>
              <p:cNvSpPr>
                <a:spLocks/>
              </p:cNvSpPr>
              <p:nvPr/>
            </p:nvSpPr>
            <p:spPr bwMode="auto">
              <a:xfrm>
                <a:off x="3557588" y="1586139"/>
                <a:ext cx="100013" cy="19050"/>
              </a:xfrm>
              <a:custGeom>
                <a:avLst/>
                <a:gdLst>
                  <a:gd name="T0" fmla="*/ 24 w 26"/>
                  <a:gd name="T1" fmla="*/ 0 h 5"/>
                  <a:gd name="T2" fmla="*/ 2 w 26"/>
                  <a:gd name="T3" fmla="*/ 2 h 5"/>
                  <a:gd name="T4" fmla="*/ 2 w 26"/>
                  <a:gd name="T5" fmla="*/ 5 h 5"/>
                  <a:gd name="T6" fmla="*/ 24 w 26"/>
                  <a:gd name="T7" fmla="*/ 3 h 5"/>
                  <a:gd name="T8" fmla="*/ 24 w 2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">
                    <a:moveTo>
                      <a:pt x="24" y="0"/>
                    </a:moveTo>
                    <a:cubicBezTo>
                      <a:pt x="17" y="1"/>
                      <a:pt x="9" y="2"/>
                      <a:pt x="2" y="2"/>
                    </a:cubicBezTo>
                    <a:cubicBezTo>
                      <a:pt x="0" y="2"/>
                      <a:pt x="0" y="5"/>
                      <a:pt x="2" y="5"/>
                    </a:cubicBezTo>
                    <a:cubicBezTo>
                      <a:pt x="9" y="4"/>
                      <a:pt x="17" y="4"/>
                      <a:pt x="24" y="3"/>
                    </a:cubicBezTo>
                    <a:cubicBezTo>
                      <a:pt x="26" y="3"/>
                      <a:pt x="26" y="0"/>
                      <a:pt x="24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Freeform 228"/>
              <p:cNvSpPr>
                <a:spLocks/>
              </p:cNvSpPr>
              <p:nvPr/>
            </p:nvSpPr>
            <p:spPr bwMode="auto">
              <a:xfrm>
                <a:off x="3530600" y="1059089"/>
                <a:ext cx="238125" cy="519113"/>
              </a:xfrm>
              <a:custGeom>
                <a:avLst/>
                <a:gdLst>
                  <a:gd name="T0" fmla="*/ 0 w 62"/>
                  <a:gd name="T1" fmla="*/ 3 h 136"/>
                  <a:gd name="T2" fmla="*/ 4 w 62"/>
                  <a:gd name="T3" fmla="*/ 22 h 136"/>
                  <a:gd name="T4" fmla="*/ 12 w 62"/>
                  <a:gd name="T5" fmla="*/ 24 h 136"/>
                  <a:gd name="T6" fmla="*/ 43 w 62"/>
                  <a:gd name="T7" fmla="*/ 32 h 136"/>
                  <a:gd name="T8" fmla="*/ 46 w 62"/>
                  <a:gd name="T9" fmla="*/ 57 h 136"/>
                  <a:gd name="T10" fmla="*/ 35 w 62"/>
                  <a:gd name="T11" fmla="*/ 113 h 136"/>
                  <a:gd name="T12" fmla="*/ 34 w 62"/>
                  <a:gd name="T13" fmla="*/ 114 h 136"/>
                  <a:gd name="T14" fmla="*/ 40 w 62"/>
                  <a:gd name="T15" fmla="*/ 131 h 136"/>
                  <a:gd name="T16" fmla="*/ 49 w 62"/>
                  <a:gd name="T17" fmla="*/ 136 h 136"/>
                  <a:gd name="T18" fmla="*/ 61 w 62"/>
                  <a:gd name="T19" fmla="*/ 126 h 136"/>
                  <a:gd name="T20" fmla="*/ 60 w 62"/>
                  <a:gd name="T21" fmla="*/ 114 h 136"/>
                  <a:gd name="T22" fmla="*/ 61 w 62"/>
                  <a:gd name="T23" fmla="*/ 86 h 136"/>
                  <a:gd name="T24" fmla="*/ 61 w 62"/>
                  <a:gd name="T25" fmla="*/ 47 h 136"/>
                  <a:gd name="T26" fmla="*/ 58 w 62"/>
                  <a:gd name="T27" fmla="*/ 21 h 136"/>
                  <a:gd name="T28" fmla="*/ 1 w 62"/>
                  <a:gd name="T29" fmla="*/ 3 h 136"/>
                  <a:gd name="T30" fmla="*/ 1 w 62"/>
                  <a:gd name="T31" fmla="*/ 5 h 136"/>
                  <a:gd name="T32" fmla="*/ 58 w 62"/>
                  <a:gd name="T33" fmla="*/ 28 h 136"/>
                  <a:gd name="T34" fmla="*/ 59 w 62"/>
                  <a:gd name="T35" fmla="*/ 52 h 136"/>
                  <a:gd name="T36" fmla="*/ 59 w 62"/>
                  <a:gd name="T37" fmla="*/ 86 h 136"/>
                  <a:gd name="T38" fmla="*/ 59 w 62"/>
                  <a:gd name="T39" fmla="*/ 118 h 136"/>
                  <a:gd name="T40" fmla="*/ 47 w 62"/>
                  <a:gd name="T41" fmla="*/ 134 h 136"/>
                  <a:gd name="T42" fmla="*/ 41 w 62"/>
                  <a:gd name="T43" fmla="*/ 129 h 136"/>
                  <a:gd name="T44" fmla="*/ 36 w 62"/>
                  <a:gd name="T45" fmla="*/ 115 h 136"/>
                  <a:gd name="T46" fmla="*/ 37 w 62"/>
                  <a:gd name="T47" fmla="*/ 115 h 136"/>
                  <a:gd name="T48" fmla="*/ 40 w 62"/>
                  <a:gd name="T49" fmla="*/ 114 h 136"/>
                  <a:gd name="T50" fmla="*/ 47 w 62"/>
                  <a:gd name="T51" fmla="*/ 90 h 136"/>
                  <a:gd name="T52" fmla="*/ 48 w 62"/>
                  <a:gd name="T53" fmla="*/ 58 h 136"/>
                  <a:gd name="T54" fmla="*/ 40 w 62"/>
                  <a:gd name="T55" fmla="*/ 26 h 136"/>
                  <a:gd name="T56" fmla="*/ 20 w 62"/>
                  <a:gd name="T57" fmla="*/ 22 h 136"/>
                  <a:gd name="T58" fmla="*/ 5 w 62"/>
                  <a:gd name="T59" fmla="*/ 20 h 136"/>
                  <a:gd name="T60" fmla="*/ 2 w 62"/>
                  <a:gd name="T61" fmla="*/ 3 h 136"/>
                  <a:gd name="T62" fmla="*/ 0 w 62"/>
                  <a:gd name="T63" fmla="*/ 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2" h="136">
                    <a:moveTo>
                      <a:pt x="0" y="3"/>
                    </a:moveTo>
                    <a:cubicBezTo>
                      <a:pt x="0" y="10"/>
                      <a:pt x="1" y="16"/>
                      <a:pt x="4" y="22"/>
                    </a:cubicBezTo>
                    <a:cubicBezTo>
                      <a:pt x="5" y="25"/>
                      <a:pt x="11" y="24"/>
                      <a:pt x="12" y="24"/>
                    </a:cubicBezTo>
                    <a:cubicBezTo>
                      <a:pt x="23" y="23"/>
                      <a:pt x="37" y="21"/>
                      <a:pt x="43" y="32"/>
                    </a:cubicBezTo>
                    <a:cubicBezTo>
                      <a:pt x="47" y="39"/>
                      <a:pt x="46" y="49"/>
                      <a:pt x="46" y="57"/>
                    </a:cubicBezTo>
                    <a:cubicBezTo>
                      <a:pt x="46" y="65"/>
                      <a:pt x="48" y="117"/>
                      <a:pt x="35" y="113"/>
                    </a:cubicBezTo>
                    <a:cubicBezTo>
                      <a:pt x="35" y="113"/>
                      <a:pt x="34" y="114"/>
                      <a:pt x="34" y="114"/>
                    </a:cubicBezTo>
                    <a:cubicBezTo>
                      <a:pt x="36" y="120"/>
                      <a:pt x="38" y="126"/>
                      <a:pt x="40" y="131"/>
                    </a:cubicBezTo>
                    <a:cubicBezTo>
                      <a:pt x="42" y="136"/>
                      <a:pt x="44" y="136"/>
                      <a:pt x="49" y="136"/>
                    </a:cubicBezTo>
                    <a:cubicBezTo>
                      <a:pt x="55" y="135"/>
                      <a:pt x="59" y="132"/>
                      <a:pt x="61" y="126"/>
                    </a:cubicBezTo>
                    <a:cubicBezTo>
                      <a:pt x="62" y="122"/>
                      <a:pt x="61" y="118"/>
                      <a:pt x="60" y="114"/>
                    </a:cubicBezTo>
                    <a:cubicBezTo>
                      <a:pt x="60" y="104"/>
                      <a:pt x="61" y="95"/>
                      <a:pt x="61" y="86"/>
                    </a:cubicBezTo>
                    <a:cubicBezTo>
                      <a:pt x="61" y="73"/>
                      <a:pt x="61" y="60"/>
                      <a:pt x="61" y="47"/>
                    </a:cubicBezTo>
                    <a:cubicBezTo>
                      <a:pt x="61" y="39"/>
                      <a:pt x="61" y="29"/>
                      <a:pt x="58" y="21"/>
                    </a:cubicBezTo>
                    <a:cubicBezTo>
                      <a:pt x="48" y="0"/>
                      <a:pt x="20" y="5"/>
                      <a:pt x="1" y="3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2" y="7"/>
                      <a:pt x="51" y="2"/>
                      <a:pt x="58" y="28"/>
                    </a:cubicBezTo>
                    <a:cubicBezTo>
                      <a:pt x="60" y="36"/>
                      <a:pt x="59" y="44"/>
                      <a:pt x="59" y="52"/>
                    </a:cubicBezTo>
                    <a:cubicBezTo>
                      <a:pt x="59" y="63"/>
                      <a:pt x="59" y="75"/>
                      <a:pt x="59" y="86"/>
                    </a:cubicBezTo>
                    <a:cubicBezTo>
                      <a:pt x="59" y="97"/>
                      <a:pt x="58" y="108"/>
                      <a:pt x="59" y="118"/>
                    </a:cubicBezTo>
                    <a:cubicBezTo>
                      <a:pt x="60" y="127"/>
                      <a:pt x="56" y="133"/>
                      <a:pt x="47" y="134"/>
                    </a:cubicBezTo>
                    <a:cubicBezTo>
                      <a:pt x="42" y="135"/>
                      <a:pt x="42" y="133"/>
                      <a:pt x="41" y="129"/>
                    </a:cubicBezTo>
                    <a:cubicBezTo>
                      <a:pt x="40" y="124"/>
                      <a:pt x="38" y="120"/>
                      <a:pt x="36" y="115"/>
                    </a:cubicBezTo>
                    <a:cubicBezTo>
                      <a:pt x="36" y="114"/>
                      <a:pt x="35" y="116"/>
                      <a:pt x="37" y="115"/>
                    </a:cubicBezTo>
                    <a:cubicBezTo>
                      <a:pt x="38" y="115"/>
                      <a:pt x="39" y="115"/>
                      <a:pt x="40" y="114"/>
                    </a:cubicBezTo>
                    <a:cubicBezTo>
                      <a:pt x="46" y="109"/>
                      <a:pt x="46" y="98"/>
                      <a:pt x="47" y="90"/>
                    </a:cubicBezTo>
                    <a:cubicBezTo>
                      <a:pt x="48" y="80"/>
                      <a:pt x="48" y="69"/>
                      <a:pt x="48" y="58"/>
                    </a:cubicBezTo>
                    <a:cubicBezTo>
                      <a:pt x="48" y="48"/>
                      <a:pt x="49" y="34"/>
                      <a:pt x="40" y="26"/>
                    </a:cubicBezTo>
                    <a:cubicBezTo>
                      <a:pt x="35" y="21"/>
                      <a:pt x="26" y="22"/>
                      <a:pt x="20" y="22"/>
                    </a:cubicBezTo>
                    <a:cubicBezTo>
                      <a:pt x="17" y="22"/>
                      <a:pt x="6" y="24"/>
                      <a:pt x="5" y="20"/>
                    </a:cubicBezTo>
                    <a:cubicBezTo>
                      <a:pt x="3" y="15"/>
                      <a:pt x="2" y="9"/>
                      <a:pt x="2" y="3"/>
                    </a:cubicBezTo>
                    <a:cubicBezTo>
                      <a:pt x="1" y="2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229"/>
              <p:cNvSpPr>
                <a:spLocks/>
              </p:cNvSpPr>
              <p:nvPr/>
            </p:nvSpPr>
            <p:spPr bwMode="auto">
              <a:xfrm>
                <a:off x="3414713" y="1159102"/>
                <a:ext cx="50800" cy="3175"/>
              </a:xfrm>
              <a:custGeom>
                <a:avLst/>
                <a:gdLst>
                  <a:gd name="T0" fmla="*/ 1 w 13"/>
                  <a:gd name="T1" fmla="*/ 1 h 1"/>
                  <a:gd name="T2" fmla="*/ 13 w 13"/>
                  <a:gd name="T3" fmla="*/ 0 h 1"/>
                  <a:gd name="T4" fmla="*/ 13 w 13"/>
                  <a:gd name="T5" fmla="*/ 0 h 1"/>
                  <a:gd name="T6" fmla="*/ 1 w 13"/>
                  <a:gd name="T7" fmla="*/ 1 h 1"/>
                  <a:gd name="T8" fmla="*/ 1 w 1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">
                    <a:moveTo>
                      <a:pt x="1" y="1"/>
                    </a:moveTo>
                    <a:cubicBezTo>
                      <a:pt x="5" y="1"/>
                      <a:pt x="9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0"/>
                      <a:pt x="5" y="0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Freeform 230"/>
              <p:cNvSpPr>
                <a:spLocks/>
              </p:cNvSpPr>
              <p:nvPr/>
            </p:nvSpPr>
            <p:spPr bwMode="auto">
              <a:xfrm>
                <a:off x="3417888" y="1178152"/>
                <a:ext cx="39688" cy="7938"/>
              </a:xfrm>
              <a:custGeom>
                <a:avLst/>
                <a:gdLst>
                  <a:gd name="T0" fmla="*/ 0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cubicBezTo>
                      <a:pt x="3" y="1"/>
                      <a:pt x="6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231"/>
              <p:cNvSpPr>
                <a:spLocks/>
              </p:cNvSpPr>
              <p:nvPr/>
            </p:nvSpPr>
            <p:spPr bwMode="auto">
              <a:xfrm>
                <a:off x="3414713" y="1192439"/>
                <a:ext cx="42863" cy="4763"/>
              </a:xfrm>
              <a:custGeom>
                <a:avLst/>
                <a:gdLst>
                  <a:gd name="T0" fmla="*/ 1 w 11"/>
                  <a:gd name="T1" fmla="*/ 1 h 1"/>
                  <a:gd name="T2" fmla="*/ 10 w 11"/>
                  <a:gd name="T3" fmla="*/ 1 h 1"/>
                  <a:gd name="T4" fmla="*/ 10 w 11"/>
                  <a:gd name="T5" fmla="*/ 0 h 1"/>
                  <a:gd name="T6" fmla="*/ 1 w 11"/>
                  <a:gd name="T7" fmla="*/ 1 h 1"/>
                  <a:gd name="T8" fmla="*/ 1 w 1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">
                    <a:moveTo>
                      <a:pt x="1" y="1"/>
                    </a:moveTo>
                    <a:cubicBezTo>
                      <a:pt x="4" y="1"/>
                      <a:pt x="7" y="1"/>
                      <a:pt x="10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7" y="1"/>
                      <a:pt x="4" y="0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233"/>
              <p:cNvSpPr>
                <a:spLocks/>
              </p:cNvSpPr>
              <p:nvPr/>
            </p:nvSpPr>
            <p:spPr bwMode="auto">
              <a:xfrm>
                <a:off x="3414713" y="1227364"/>
                <a:ext cx="46038" cy="3175"/>
              </a:xfrm>
              <a:custGeom>
                <a:avLst/>
                <a:gdLst>
                  <a:gd name="T0" fmla="*/ 1 w 12"/>
                  <a:gd name="T1" fmla="*/ 1 h 1"/>
                  <a:gd name="T2" fmla="*/ 12 w 12"/>
                  <a:gd name="T3" fmla="*/ 0 h 1"/>
                  <a:gd name="T4" fmla="*/ 12 w 12"/>
                  <a:gd name="T5" fmla="*/ 0 h 1"/>
                  <a:gd name="T6" fmla="*/ 1 w 12"/>
                  <a:gd name="T7" fmla="*/ 0 h 1"/>
                  <a:gd name="T8" fmla="*/ 1 w 1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">
                    <a:moveTo>
                      <a:pt x="1" y="1"/>
                    </a:moveTo>
                    <a:cubicBezTo>
                      <a:pt x="5" y="1"/>
                      <a:pt x="8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0"/>
                      <a:pt x="4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234"/>
              <p:cNvSpPr>
                <a:spLocks/>
              </p:cNvSpPr>
              <p:nvPr/>
            </p:nvSpPr>
            <p:spPr bwMode="auto">
              <a:xfrm>
                <a:off x="3414713" y="1243239"/>
                <a:ext cx="57150" cy="11113"/>
              </a:xfrm>
              <a:custGeom>
                <a:avLst/>
                <a:gdLst>
                  <a:gd name="T0" fmla="*/ 1 w 15"/>
                  <a:gd name="T1" fmla="*/ 3 h 3"/>
                  <a:gd name="T2" fmla="*/ 15 w 15"/>
                  <a:gd name="T3" fmla="*/ 1 h 3"/>
                  <a:gd name="T4" fmla="*/ 15 w 15"/>
                  <a:gd name="T5" fmla="*/ 0 h 3"/>
                  <a:gd name="T6" fmla="*/ 1 w 15"/>
                  <a:gd name="T7" fmla="*/ 2 h 3"/>
                  <a:gd name="T8" fmla="*/ 1 w 1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1" y="3"/>
                    </a:moveTo>
                    <a:cubicBezTo>
                      <a:pt x="5" y="2"/>
                      <a:pt x="10" y="1"/>
                      <a:pt x="15" y="1"/>
                    </a:cubicBezTo>
                    <a:cubicBezTo>
                      <a:pt x="15" y="1"/>
                      <a:pt x="15" y="0"/>
                      <a:pt x="15" y="0"/>
                    </a:cubicBezTo>
                    <a:cubicBezTo>
                      <a:pt x="10" y="1"/>
                      <a:pt x="5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Freeform 235"/>
              <p:cNvSpPr>
                <a:spLocks/>
              </p:cNvSpPr>
              <p:nvPr/>
            </p:nvSpPr>
            <p:spPr bwMode="auto">
              <a:xfrm>
                <a:off x="3422650" y="1265464"/>
                <a:ext cx="42863" cy="7938"/>
              </a:xfrm>
              <a:custGeom>
                <a:avLst/>
                <a:gdLst>
                  <a:gd name="T0" fmla="*/ 0 w 11"/>
                  <a:gd name="T1" fmla="*/ 2 h 2"/>
                  <a:gd name="T2" fmla="*/ 11 w 11"/>
                  <a:gd name="T3" fmla="*/ 0 h 2"/>
                  <a:gd name="T4" fmla="*/ 10 w 11"/>
                  <a:gd name="T5" fmla="*/ 0 h 2"/>
                  <a:gd name="T6" fmla="*/ 0 w 11"/>
                  <a:gd name="T7" fmla="*/ 1 h 2"/>
                  <a:gd name="T8" fmla="*/ 0 w 1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0" y="2"/>
                    </a:moveTo>
                    <a:cubicBezTo>
                      <a:pt x="3" y="2"/>
                      <a:pt x="7" y="2"/>
                      <a:pt x="11" y="0"/>
                    </a:cubicBezTo>
                    <a:cubicBezTo>
                      <a:pt x="11" y="0"/>
                      <a:pt x="11" y="0"/>
                      <a:pt x="10" y="0"/>
                    </a:cubicBezTo>
                    <a:cubicBezTo>
                      <a:pt x="7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Freeform 236"/>
              <p:cNvSpPr>
                <a:spLocks/>
              </p:cNvSpPr>
              <p:nvPr/>
            </p:nvSpPr>
            <p:spPr bwMode="auto">
              <a:xfrm>
                <a:off x="3417888" y="1281339"/>
                <a:ext cx="47625" cy="6350"/>
              </a:xfrm>
              <a:custGeom>
                <a:avLst/>
                <a:gdLst>
                  <a:gd name="T0" fmla="*/ 1 w 12"/>
                  <a:gd name="T1" fmla="*/ 2 h 2"/>
                  <a:gd name="T2" fmla="*/ 12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2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237"/>
              <p:cNvSpPr>
                <a:spLocks/>
              </p:cNvSpPr>
              <p:nvPr/>
            </p:nvSpPr>
            <p:spPr bwMode="auto">
              <a:xfrm>
                <a:off x="3417888" y="1167039"/>
                <a:ext cx="34925" cy="6350"/>
              </a:xfrm>
              <a:custGeom>
                <a:avLst/>
                <a:gdLst>
                  <a:gd name="T0" fmla="*/ 0 w 9"/>
                  <a:gd name="T1" fmla="*/ 2 h 2"/>
                  <a:gd name="T2" fmla="*/ 8 w 9"/>
                  <a:gd name="T3" fmla="*/ 0 h 2"/>
                  <a:gd name="T4" fmla="*/ 8 w 9"/>
                  <a:gd name="T5" fmla="*/ 0 h 2"/>
                  <a:gd name="T6" fmla="*/ 0 w 9"/>
                  <a:gd name="T7" fmla="*/ 1 h 2"/>
                  <a:gd name="T8" fmla="*/ 0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cubicBezTo>
                      <a:pt x="3" y="1"/>
                      <a:pt x="6" y="1"/>
                      <a:pt x="8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Freeform 238"/>
              <p:cNvSpPr>
                <a:spLocks/>
              </p:cNvSpPr>
              <p:nvPr/>
            </p:nvSpPr>
            <p:spPr bwMode="auto">
              <a:xfrm>
                <a:off x="3417888" y="1181327"/>
                <a:ext cx="34925" cy="7938"/>
              </a:xfrm>
              <a:custGeom>
                <a:avLst/>
                <a:gdLst>
                  <a:gd name="T0" fmla="*/ 0 w 9"/>
                  <a:gd name="T1" fmla="*/ 2 h 2"/>
                  <a:gd name="T2" fmla="*/ 9 w 9"/>
                  <a:gd name="T3" fmla="*/ 1 h 2"/>
                  <a:gd name="T4" fmla="*/ 9 w 9"/>
                  <a:gd name="T5" fmla="*/ 0 h 2"/>
                  <a:gd name="T6" fmla="*/ 0 w 9"/>
                  <a:gd name="T7" fmla="*/ 1 h 2"/>
                  <a:gd name="T8" fmla="*/ 0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cubicBezTo>
                      <a:pt x="3" y="2"/>
                      <a:pt x="6" y="1"/>
                      <a:pt x="9" y="1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Freeform 240"/>
              <p:cNvSpPr>
                <a:spLocks/>
              </p:cNvSpPr>
              <p:nvPr/>
            </p:nvSpPr>
            <p:spPr bwMode="auto">
              <a:xfrm>
                <a:off x="3417888" y="1200377"/>
                <a:ext cx="39688" cy="11113"/>
              </a:xfrm>
              <a:custGeom>
                <a:avLst/>
                <a:gdLst>
                  <a:gd name="T0" fmla="*/ 1 w 10"/>
                  <a:gd name="T1" fmla="*/ 2 h 3"/>
                  <a:gd name="T2" fmla="*/ 10 w 10"/>
                  <a:gd name="T3" fmla="*/ 0 h 3"/>
                  <a:gd name="T4" fmla="*/ 9 w 10"/>
                  <a:gd name="T5" fmla="*/ 0 h 3"/>
                  <a:gd name="T6" fmla="*/ 1 w 10"/>
                  <a:gd name="T7" fmla="*/ 2 h 3"/>
                  <a:gd name="T8" fmla="*/ 1 w 10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1" y="2"/>
                    </a:moveTo>
                    <a:cubicBezTo>
                      <a:pt x="4" y="2"/>
                      <a:pt x="7" y="1"/>
                      <a:pt x="10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6" y="0"/>
                      <a:pt x="4" y="1"/>
                      <a:pt x="1" y="2"/>
                    </a:cubicBezTo>
                    <a:cubicBezTo>
                      <a:pt x="0" y="2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Freeform 241"/>
              <p:cNvSpPr>
                <a:spLocks/>
              </p:cNvSpPr>
              <p:nvPr/>
            </p:nvSpPr>
            <p:spPr bwMode="auto">
              <a:xfrm>
                <a:off x="3417888" y="1211489"/>
                <a:ext cx="39688" cy="7938"/>
              </a:xfrm>
              <a:custGeom>
                <a:avLst/>
                <a:gdLst>
                  <a:gd name="T0" fmla="*/ 0 w 10"/>
                  <a:gd name="T1" fmla="*/ 1 h 2"/>
                  <a:gd name="T2" fmla="*/ 4 w 10"/>
                  <a:gd name="T3" fmla="*/ 2 h 2"/>
                  <a:gd name="T4" fmla="*/ 10 w 10"/>
                  <a:gd name="T5" fmla="*/ 1 h 2"/>
                  <a:gd name="T6" fmla="*/ 10 w 10"/>
                  <a:gd name="T7" fmla="*/ 0 h 2"/>
                  <a:gd name="T8" fmla="*/ 5 w 10"/>
                  <a:gd name="T9" fmla="*/ 1 h 2"/>
                  <a:gd name="T10" fmla="*/ 1 w 10"/>
                  <a:gd name="T11" fmla="*/ 1 h 2"/>
                  <a:gd name="T12" fmla="*/ 0 w 10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0" y="1"/>
                    </a:moveTo>
                    <a:cubicBezTo>
                      <a:pt x="1" y="2"/>
                      <a:pt x="3" y="2"/>
                      <a:pt x="4" y="2"/>
                    </a:cubicBezTo>
                    <a:cubicBezTo>
                      <a:pt x="6" y="2"/>
                      <a:pt x="8" y="1"/>
                      <a:pt x="10" y="1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8" y="1"/>
                      <a:pt x="7" y="1"/>
                      <a:pt x="5" y="1"/>
                    </a:cubicBezTo>
                    <a:cubicBezTo>
                      <a:pt x="4" y="1"/>
                      <a:pt x="2" y="2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Freeform 242"/>
              <p:cNvSpPr>
                <a:spLocks/>
              </p:cNvSpPr>
              <p:nvPr/>
            </p:nvSpPr>
            <p:spPr bwMode="auto">
              <a:xfrm>
                <a:off x="3417888" y="1224189"/>
                <a:ext cx="42863" cy="3175"/>
              </a:xfrm>
              <a:custGeom>
                <a:avLst/>
                <a:gdLst>
                  <a:gd name="T0" fmla="*/ 1 w 11"/>
                  <a:gd name="T1" fmla="*/ 1 h 1"/>
                  <a:gd name="T2" fmla="*/ 11 w 11"/>
                  <a:gd name="T3" fmla="*/ 0 h 1"/>
                  <a:gd name="T4" fmla="*/ 11 w 11"/>
                  <a:gd name="T5" fmla="*/ 0 h 1"/>
                  <a:gd name="T6" fmla="*/ 1 w 11"/>
                  <a:gd name="T7" fmla="*/ 1 h 1"/>
                  <a:gd name="T8" fmla="*/ 1 w 1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">
                    <a:moveTo>
                      <a:pt x="1" y="1"/>
                    </a:moveTo>
                    <a:cubicBezTo>
                      <a:pt x="4" y="1"/>
                      <a:pt x="7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0"/>
                      <a:pt x="4" y="0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Freeform 243"/>
              <p:cNvSpPr>
                <a:spLocks/>
              </p:cNvSpPr>
              <p:nvPr/>
            </p:nvSpPr>
            <p:spPr bwMode="auto">
              <a:xfrm>
                <a:off x="3422650" y="1235302"/>
                <a:ext cx="38100" cy="7938"/>
              </a:xfrm>
              <a:custGeom>
                <a:avLst/>
                <a:gdLst>
                  <a:gd name="T0" fmla="*/ 1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1 w 10"/>
                  <a:gd name="T7" fmla="*/ 1 h 2"/>
                  <a:gd name="T8" fmla="*/ 1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1" y="2"/>
                    </a:moveTo>
                    <a:cubicBezTo>
                      <a:pt x="4" y="1"/>
                      <a:pt x="6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0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244"/>
              <p:cNvSpPr>
                <a:spLocks/>
              </p:cNvSpPr>
              <p:nvPr/>
            </p:nvSpPr>
            <p:spPr bwMode="auto">
              <a:xfrm>
                <a:off x="3417888" y="1249589"/>
                <a:ext cx="34925" cy="7938"/>
              </a:xfrm>
              <a:custGeom>
                <a:avLst/>
                <a:gdLst>
                  <a:gd name="T0" fmla="*/ 1 w 9"/>
                  <a:gd name="T1" fmla="*/ 2 h 2"/>
                  <a:gd name="T2" fmla="*/ 9 w 9"/>
                  <a:gd name="T3" fmla="*/ 1 h 2"/>
                  <a:gd name="T4" fmla="*/ 9 w 9"/>
                  <a:gd name="T5" fmla="*/ 0 h 2"/>
                  <a:gd name="T6" fmla="*/ 1 w 9"/>
                  <a:gd name="T7" fmla="*/ 2 h 2"/>
                  <a:gd name="T8" fmla="*/ 1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1" y="2"/>
                    </a:moveTo>
                    <a:cubicBezTo>
                      <a:pt x="4" y="1"/>
                      <a:pt x="6" y="1"/>
                      <a:pt x="9" y="1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6" y="0"/>
                      <a:pt x="4" y="1"/>
                      <a:pt x="1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245"/>
              <p:cNvSpPr>
                <a:spLocks/>
              </p:cNvSpPr>
              <p:nvPr/>
            </p:nvSpPr>
            <p:spPr bwMode="auto">
              <a:xfrm>
                <a:off x="3422650" y="1257527"/>
                <a:ext cx="38100" cy="7938"/>
              </a:xfrm>
              <a:custGeom>
                <a:avLst/>
                <a:gdLst>
                  <a:gd name="T0" fmla="*/ 0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cubicBezTo>
                      <a:pt x="3" y="1"/>
                      <a:pt x="7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Freeform 246"/>
              <p:cNvSpPr>
                <a:spLocks/>
              </p:cNvSpPr>
              <p:nvPr/>
            </p:nvSpPr>
            <p:spPr bwMode="auto">
              <a:xfrm>
                <a:off x="3422650" y="1276577"/>
                <a:ext cx="38100" cy="7938"/>
              </a:xfrm>
              <a:custGeom>
                <a:avLst/>
                <a:gdLst>
                  <a:gd name="T0" fmla="*/ 0 w 10"/>
                  <a:gd name="T1" fmla="*/ 1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1"/>
                    </a:moveTo>
                    <a:cubicBezTo>
                      <a:pt x="3" y="2"/>
                      <a:pt x="6" y="1"/>
                      <a:pt x="9" y="1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Freeform 247"/>
              <p:cNvSpPr>
                <a:spLocks/>
              </p:cNvSpPr>
              <p:nvPr/>
            </p:nvSpPr>
            <p:spPr bwMode="auto">
              <a:xfrm>
                <a:off x="3422650" y="1292452"/>
                <a:ext cx="38100" cy="3175"/>
              </a:xfrm>
              <a:custGeom>
                <a:avLst/>
                <a:gdLst>
                  <a:gd name="T0" fmla="*/ 1 w 10"/>
                  <a:gd name="T1" fmla="*/ 1 h 1"/>
                  <a:gd name="T2" fmla="*/ 10 w 10"/>
                  <a:gd name="T3" fmla="*/ 0 h 1"/>
                  <a:gd name="T4" fmla="*/ 10 w 10"/>
                  <a:gd name="T5" fmla="*/ 0 h 1"/>
                  <a:gd name="T6" fmla="*/ 1 w 10"/>
                  <a:gd name="T7" fmla="*/ 0 h 1"/>
                  <a:gd name="T8" fmla="*/ 1 w 10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">
                    <a:moveTo>
                      <a:pt x="1" y="1"/>
                    </a:moveTo>
                    <a:cubicBezTo>
                      <a:pt x="4" y="1"/>
                      <a:pt x="7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4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Freeform 248"/>
              <p:cNvSpPr>
                <a:spLocks/>
              </p:cNvSpPr>
              <p:nvPr/>
            </p:nvSpPr>
            <p:spPr bwMode="auto">
              <a:xfrm>
                <a:off x="3349625" y="1505177"/>
                <a:ext cx="3175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1 w 1"/>
                  <a:gd name="T7" fmla="*/ 1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249"/>
              <p:cNvSpPr>
                <a:spLocks/>
              </p:cNvSpPr>
              <p:nvPr/>
            </p:nvSpPr>
            <p:spPr bwMode="auto">
              <a:xfrm>
                <a:off x="3352800" y="1505177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2 h 3"/>
                  <a:gd name="T4" fmla="*/ 1 w 1"/>
                  <a:gd name="T5" fmla="*/ 2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250"/>
              <p:cNvSpPr>
                <a:spLocks/>
              </p:cNvSpPr>
              <p:nvPr/>
            </p:nvSpPr>
            <p:spPr bwMode="auto">
              <a:xfrm>
                <a:off x="3360738" y="1502002"/>
                <a:ext cx="3175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3 h 4"/>
                  <a:gd name="T4" fmla="*/ 0 w 1"/>
                  <a:gd name="T5" fmla="*/ 3 h 4"/>
                  <a:gd name="T6" fmla="*/ 0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1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Freeform 251"/>
              <p:cNvSpPr>
                <a:spLocks/>
              </p:cNvSpPr>
              <p:nvPr/>
            </p:nvSpPr>
            <p:spPr bwMode="auto">
              <a:xfrm>
                <a:off x="3363913" y="1502002"/>
                <a:ext cx="4763" cy="14288"/>
              </a:xfrm>
              <a:custGeom>
                <a:avLst/>
                <a:gdLst>
                  <a:gd name="T0" fmla="*/ 1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252"/>
              <p:cNvSpPr>
                <a:spLocks/>
              </p:cNvSpPr>
              <p:nvPr/>
            </p:nvSpPr>
            <p:spPr bwMode="auto">
              <a:xfrm>
                <a:off x="3371850" y="1502002"/>
                <a:ext cx="4763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253"/>
              <p:cNvSpPr>
                <a:spLocks/>
              </p:cNvSpPr>
              <p:nvPr/>
            </p:nvSpPr>
            <p:spPr bwMode="auto">
              <a:xfrm>
                <a:off x="3376613" y="1505177"/>
                <a:ext cx="3175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254"/>
              <p:cNvSpPr>
                <a:spLocks/>
              </p:cNvSpPr>
              <p:nvPr/>
            </p:nvSpPr>
            <p:spPr bwMode="auto">
              <a:xfrm>
                <a:off x="3379788" y="1505177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Freeform 255"/>
              <p:cNvSpPr>
                <a:spLocks/>
              </p:cNvSpPr>
              <p:nvPr/>
            </p:nvSpPr>
            <p:spPr bwMode="auto">
              <a:xfrm>
                <a:off x="3384550" y="1505177"/>
                <a:ext cx="6350" cy="15875"/>
              </a:xfrm>
              <a:custGeom>
                <a:avLst/>
                <a:gdLst>
                  <a:gd name="T0" fmla="*/ 1 w 2"/>
                  <a:gd name="T1" fmla="*/ 1 h 4"/>
                  <a:gd name="T2" fmla="*/ 0 w 2"/>
                  <a:gd name="T3" fmla="*/ 3 h 4"/>
                  <a:gd name="T4" fmla="*/ 1 w 2"/>
                  <a:gd name="T5" fmla="*/ 3 h 4"/>
                  <a:gd name="T6" fmla="*/ 1 w 2"/>
                  <a:gd name="T7" fmla="*/ 0 h 4"/>
                  <a:gd name="T8" fmla="*/ 1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1"/>
                    </a:moveTo>
                    <a:cubicBezTo>
                      <a:pt x="1" y="1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3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Freeform 256"/>
              <p:cNvSpPr>
                <a:spLocks/>
              </p:cNvSpPr>
              <p:nvPr/>
            </p:nvSpPr>
            <p:spPr bwMode="auto">
              <a:xfrm>
                <a:off x="3387725" y="1505177"/>
                <a:ext cx="3175" cy="15875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3 h 4"/>
                  <a:gd name="T6" fmla="*/ 1 w 1"/>
                  <a:gd name="T7" fmla="*/ 0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Freeform 257"/>
              <p:cNvSpPr>
                <a:spLocks/>
              </p:cNvSpPr>
              <p:nvPr/>
            </p:nvSpPr>
            <p:spPr bwMode="auto">
              <a:xfrm>
                <a:off x="3395663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258"/>
              <p:cNvSpPr>
                <a:spLocks/>
              </p:cNvSpPr>
              <p:nvPr/>
            </p:nvSpPr>
            <p:spPr bwMode="auto">
              <a:xfrm>
                <a:off x="3403600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Freeform 259"/>
              <p:cNvSpPr>
                <a:spLocks/>
              </p:cNvSpPr>
              <p:nvPr/>
            </p:nvSpPr>
            <p:spPr bwMode="auto">
              <a:xfrm>
                <a:off x="3411538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Freeform 260"/>
              <p:cNvSpPr>
                <a:spLocks/>
              </p:cNvSpPr>
              <p:nvPr/>
            </p:nvSpPr>
            <p:spPr bwMode="auto">
              <a:xfrm>
                <a:off x="3417888" y="1505177"/>
                <a:ext cx="0" cy="15875"/>
              </a:xfrm>
              <a:custGeom>
                <a:avLst/>
                <a:gdLst>
                  <a:gd name="T0" fmla="*/ 0 h 4"/>
                  <a:gd name="T1" fmla="*/ 3 h 4"/>
                  <a:gd name="T2" fmla="*/ 3 h 4"/>
                  <a:gd name="T3" fmla="*/ 0 h 4"/>
                  <a:gd name="T4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Freeform 261"/>
              <p:cNvSpPr>
                <a:spLocks/>
              </p:cNvSpPr>
              <p:nvPr/>
            </p:nvSpPr>
            <p:spPr bwMode="auto">
              <a:xfrm>
                <a:off x="3422650" y="1505177"/>
                <a:ext cx="3175" cy="15875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Freeform 262"/>
              <p:cNvSpPr>
                <a:spLocks/>
              </p:cNvSpPr>
              <p:nvPr/>
            </p:nvSpPr>
            <p:spPr bwMode="auto">
              <a:xfrm>
                <a:off x="3430588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263"/>
              <p:cNvSpPr>
                <a:spLocks/>
              </p:cNvSpPr>
              <p:nvPr/>
            </p:nvSpPr>
            <p:spPr bwMode="auto">
              <a:xfrm>
                <a:off x="3438525" y="1505177"/>
                <a:ext cx="3175" cy="15875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Freeform 264"/>
              <p:cNvSpPr>
                <a:spLocks/>
              </p:cNvSpPr>
              <p:nvPr/>
            </p:nvSpPr>
            <p:spPr bwMode="auto">
              <a:xfrm>
                <a:off x="3441700" y="1502002"/>
                <a:ext cx="3175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4 h 5"/>
                  <a:gd name="T4" fmla="*/ 1 w 1"/>
                  <a:gd name="T5" fmla="*/ 4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1" y="5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Freeform 265"/>
              <p:cNvSpPr>
                <a:spLocks/>
              </p:cNvSpPr>
              <p:nvPr/>
            </p:nvSpPr>
            <p:spPr bwMode="auto">
              <a:xfrm>
                <a:off x="3444875" y="1505177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Freeform 266"/>
              <p:cNvSpPr>
                <a:spLocks/>
              </p:cNvSpPr>
              <p:nvPr/>
            </p:nvSpPr>
            <p:spPr bwMode="auto">
              <a:xfrm>
                <a:off x="3452813" y="1502002"/>
                <a:ext cx="4763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Freeform 267"/>
              <p:cNvSpPr>
                <a:spLocks/>
              </p:cNvSpPr>
              <p:nvPr/>
            </p:nvSpPr>
            <p:spPr bwMode="auto">
              <a:xfrm>
                <a:off x="3460750" y="1505177"/>
                <a:ext cx="4763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1 w 1"/>
                  <a:gd name="T5" fmla="*/ 3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268"/>
              <p:cNvSpPr>
                <a:spLocks/>
              </p:cNvSpPr>
              <p:nvPr/>
            </p:nvSpPr>
            <p:spPr bwMode="auto">
              <a:xfrm>
                <a:off x="3468688" y="1502002"/>
                <a:ext cx="3175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269"/>
              <p:cNvSpPr>
                <a:spLocks/>
              </p:cNvSpPr>
              <p:nvPr/>
            </p:nvSpPr>
            <p:spPr bwMode="auto">
              <a:xfrm>
                <a:off x="3476625" y="1502002"/>
                <a:ext cx="3175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4 h 5"/>
                  <a:gd name="T4" fmla="*/ 0 w 1"/>
                  <a:gd name="T5" fmla="*/ 4 h 5"/>
                  <a:gd name="T6" fmla="*/ 0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270"/>
              <p:cNvSpPr>
                <a:spLocks/>
              </p:cNvSpPr>
              <p:nvPr/>
            </p:nvSpPr>
            <p:spPr bwMode="auto">
              <a:xfrm>
                <a:off x="3484563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0 w 1"/>
                  <a:gd name="T5" fmla="*/ 3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271"/>
              <p:cNvSpPr>
                <a:spLocks/>
              </p:cNvSpPr>
              <p:nvPr/>
            </p:nvSpPr>
            <p:spPr bwMode="auto">
              <a:xfrm>
                <a:off x="3487738" y="1502002"/>
                <a:ext cx="7938" cy="19050"/>
              </a:xfrm>
              <a:custGeom>
                <a:avLst/>
                <a:gdLst>
                  <a:gd name="T0" fmla="*/ 1 w 2"/>
                  <a:gd name="T1" fmla="*/ 1 h 5"/>
                  <a:gd name="T2" fmla="*/ 1 w 2"/>
                  <a:gd name="T3" fmla="*/ 4 h 5"/>
                  <a:gd name="T4" fmla="*/ 2 w 2"/>
                  <a:gd name="T5" fmla="*/ 4 h 5"/>
                  <a:gd name="T6" fmla="*/ 1 w 2"/>
                  <a:gd name="T7" fmla="*/ 1 h 5"/>
                  <a:gd name="T8" fmla="*/ 1 w 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Freeform 272"/>
              <p:cNvSpPr>
                <a:spLocks/>
              </p:cNvSpPr>
              <p:nvPr/>
            </p:nvSpPr>
            <p:spPr bwMode="auto">
              <a:xfrm>
                <a:off x="3498850" y="1502002"/>
                <a:ext cx="0" cy="19050"/>
              </a:xfrm>
              <a:custGeom>
                <a:avLst/>
                <a:gdLst>
                  <a:gd name="T0" fmla="*/ 1 h 5"/>
                  <a:gd name="T1" fmla="*/ 4 h 5"/>
                  <a:gd name="T2" fmla="*/ 4 h 5"/>
                  <a:gd name="T3" fmla="*/ 1 h 5"/>
                  <a:gd name="T4" fmla="*/ 1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273"/>
              <p:cNvSpPr>
                <a:spLocks/>
              </p:cNvSpPr>
              <p:nvPr/>
            </p:nvSpPr>
            <p:spPr bwMode="auto">
              <a:xfrm>
                <a:off x="3506788" y="1502002"/>
                <a:ext cx="0" cy="19050"/>
              </a:xfrm>
              <a:custGeom>
                <a:avLst/>
                <a:gdLst>
                  <a:gd name="T0" fmla="*/ 1 h 5"/>
                  <a:gd name="T1" fmla="*/ 4 h 5"/>
                  <a:gd name="T2" fmla="*/ 4 h 5"/>
                  <a:gd name="T3" fmla="*/ 1 h 5"/>
                  <a:gd name="T4" fmla="*/ 1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274"/>
              <p:cNvSpPr>
                <a:spLocks/>
              </p:cNvSpPr>
              <p:nvPr/>
            </p:nvSpPr>
            <p:spPr bwMode="auto">
              <a:xfrm>
                <a:off x="3511550" y="1502002"/>
                <a:ext cx="3175" cy="14288"/>
              </a:xfrm>
              <a:custGeom>
                <a:avLst/>
                <a:gdLst>
                  <a:gd name="T0" fmla="*/ 1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Freeform 275"/>
              <p:cNvSpPr>
                <a:spLocks/>
              </p:cNvSpPr>
              <p:nvPr/>
            </p:nvSpPr>
            <p:spPr bwMode="auto">
              <a:xfrm>
                <a:off x="3519488" y="1497239"/>
                <a:ext cx="3175" cy="19050"/>
              </a:xfrm>
              <a:custGeom>
                <a:avLst/>
                <a:gdLst>
                  <a:gd name="T0" fmla="*/ 1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1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1"/>
                    </a:moveTo>
                    <a:cubicBezTo>
                      <a:pt x="1" y="2"/>
                      <a:pt x="1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276"/>
              <p:cNvSpPr>
                <a:spLocks/>
              </p:cNvSpPr>
              <p:nvPr/>
            </p:nvSpPr>
            <p:spPr bwMode="auto">
              <a:xfrm>
                <a:off x="3525838" y="1497239"/>
                <a:ext cx="4763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Freeform 277"/>
              <p:cNvSpPr>
                <a:spLocks/>
              </p:cNvSpPr>
              <p:nvPr/>
            </p:nvSpPr>
            <p:spPr bwMode="auto">
              <a:xfrm>
                <a:off x="3533775" y="1497239"/>
                <a:ext cx="4763" cy="190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0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278"/>
              <p:cNvSpPr>
                <a:spLocks/>
              </p:cNvSpPr>
              <p:nvPr/>
            </p:nvSpPr>
            <p:spPr bwMode="auto">
              <a:xfrm>
                <a:off x="3546475" y="1497239"/>
                <a:ext cx="3175" cy="190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279"/>
              <p:cNvSpPr>
                <a:spLocks/>
              </p:cNvSpPr>
              <p:nvPr/>
            </p:nvSpPr>
            <p:spPr bwMode="auto">
              <a:xfrm>
                <a:off x="3557588" y="1497239"/>
                <a:ext cx="0" cy="19050"/>
              </a:xfrm>
              <a:custGeom>
                <a:avLst/>
                <a:gdLst>
                  <a:gd name="T0" fmla="*/ 0 h 5"/>
                  <a:gd name="T1" fmla="*/ 5 h 5"/>
                  <a:gd name="T2" fmla="*/ 5 h 5"/>
                  <a:gd name="T3" fmla="*/ 0 h 5"/>
                  <a:gd name="T4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Freeform 280"/>
              <p:cNvSpPr>
                <a:spLocks/>
              </p:cNvSpPr>
              <p:nvPr/>
            </p:nvSpPr>
            <p:spPr bwMode="auto">
              <a:xfrm>
                <a:off x="3560763" y="1497239"/>
                <a:ext cx="7938" cy="19050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5 h 5"/>
                  <a:gd name="T4" fmla="*/ 1 w 2"/>
                  <a:gd name="T5" fmla="*/ 5 h 5"/>
                  <a:gd name="T6" fmla="*/ 2 w 2"/>
                  <a:gd name="T7" fmla="*/ 1 h 5"/>
                  <a:gd name="T8" fmla="*/ 1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1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Freeform 281"/>
              <p:cNvSpPr>
                <a:spLocks/>
              </p:cNvSpPr>
              <p:nvPr/>
            </p:nvSpPr>
            <p:spPr bwMode="auto">
              <a:xfrm>
                <a:off x="3573463" y="1494064"/>
                <a:ext cx="6350" cy="22225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5 h 6"/>
                  <a:gd name="T4" fmla="*/ 1 w 2"/>
                  <a:gd name="T5" fmla="*/ 5 h 6"/>
                  <a:gd name="T6" fmla="*/ 2 w 2"/>
                  <a:gd name="T7" fmla="*/ 1 h 6"/>
                  <a:gd name="T8" fmla="*/ 1 w 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cubicBezTo>
                      <a:pt x="1" y="2"/>
                      <a:pt x="0" y="4"/>
                      <a:pt x="0" y="5"/>
                    </a:cubicBezTo>
                    <a:cubicBezTo>
                      <a:pt x="0" y="6"/>
                      <a:pt x="0" y="6"/>
                      <a:pt x="1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Freeform 282"/>
              <p:cNvSpPr>
                <a:spLocks/>
              </p:cNvSpPr>
              <p:nvPr/>
            </p:nvSpPr>
            <p:spPr bwMode="auto">
              <a:xfrm>
                <a:off x="3576638" y="1497239"/>
                <a:ext cx="7938" cy="19050"/>
              </a:xfrm>
              <a:custGeom>
                <a:avLst/>
                <a:gdLst>
                  <a:gd name="T0" fmla="*/ 2 w 2"/>
                  <a:gd name="T1" fmla="*/ 1 h 5"/>
                  <a:gd name="T2" fmla="*/ 2 w 2"/>
                  <a:gd name="T3" fmla="*/ 0 h 5"/>
                  <a:gd name="T4" fmla="*/ 2 w 2"/>
                  <a:gd name="T5" fmla="*/ 0 h 5"/>
                  <a:gd name="T6" fmla="*/ 1 w 2"/>
                  <a:gd name="T7" fmla="*/ 5 h 5"/>
                  <a:gd name="T8" fmla="*/ 1 w 2"/>
                  <a:gd name="T9" fmla="*/ 5 h 5"/>
                  <a:gd name="T10" fmla="*/ 2 w 2"/>
                  <a:gd name="T11" fmla="*/ 0 h 5"/>
                  <a:gd name="T12" fmla="*/ 2 w 2"/>
                  <a:gd name="T13" fmla="*/ 0 h 5"/>
                  <a:gd name="T14" fmla="*/ 1 w 2"/>
                  <a:gd name="T15" fmla="*/ 0 h 5"/>
                  <a:gd name="T16" fmla="*/ 2 w 2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2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Freeform 283"/>
              <p:cNvSpPr>
                <a:spLocks/>
              </p:cNvSpPr>
              <p:nvPr/>
            </p:nvSpPr>
            <p:spPr bwMode="auto">
              <a:xfrm>
                <a:off x="3587750" y="1497239"/>
                <a:ext cx="4763" cy="190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0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Freeform 284"/>
              <p:cNvSpPr>
                <a:spLocks/>
              </p:cNvSpPr>
              <p:nvPr/>
            </p:nvSpPr>
            <p:spPr bwMode="auto">
              <a:xfrm>
                <a:off x="3595688" y="1497239"/>
                <a:ext cx="7938" cy="1587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1 w 2"/>
                  <a:gd name="T5" fmla="*/ 4 h 4"/>
                  <a:gd name="T6" fmla="*/ 2 w 2"/>
                  <a:gd name="T7" fmla="*/ 0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Freeform 285"/>
              <p:cNvSpPr>
                <a:spLocks/>
              </p:cNvSpPr>
              <p:nvPr/>
            </p:nvSpPr>
            <p:spPr bwMode="auto">
              <a:xfrm>
                <a:off x="3627438" y="1494064"/>
                <a:ext cx="6350" cy="19050"/>
              </a:xfrm>
              <a:custGeom>
                <a:avLst/>
                <a:gdLst>
                  <a:gd name="T0" fmla="*/ 2 w 2"/>
                  <a:gd name="T1" fmla="*/ 1 h 5"/>
                  <a:gd name="T2" fmla="*/ 0 w 2"/>
                  <a:gd name="T3" fmla="*/ 5 h 5"/>
                  <a:gd name="T4" fmla="*/ 0 w 2"/>
                  <a:gd name="T5" fmla="*/ 5 h 5"/>
                  <a:gd name="T6" fmla="*/ 2 w 2"/>
                  <a:gd name="T7" fmla="*/ 1 h 5"/>
                  <a:gd name="T8" fmla="*/ 2 w 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cubicBezTo>
                      <a:pt x="1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1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Freeform 286"/>
              <p:cNvSpPr>
                <a:spLocks/>
              </p:cNvSpPr>
              <p:nvPr/>
            </p:nvSpPr>
            <p:spPr bwMode="auto">
              <a:xfrm>
                <a:off x="3633788" y="1497239"/>
                <a:ext cx="7938" cy="1587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0 w 2"/>
                  <a:gd name="T5" fmla="*/ 4 h 4"/>
                  <a:gd name="T6" fmla="*/ 2 w 2"/>
                  <a:gd name="T7" fmla="*/ 1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Freeform 287"/>
              <p:cNvSpPr>
                <a:spLocks/>
              </p:cNvSpPr>
              <p:nvPr/>
            </p:nvSpPr>
            <p:spPr bwMode="auto">
              <a:xfrm>
                <a:off x="3638550" y="1494064"/>
                <a:ext cx="11113" cy="19050"/>
              </a:xfrm>
              <a:custGeom>
                <a:avLst/>
                <a:gdLst>
                  <a:gd name="T0" fmla="*/ 3 w 3"/>
                  <a:gd name="T1" fmla="*/ 1 h 5"/>
                  <a:gd name="T2" fmla="*/ 0 w 3"/>
                  <a:gd name="T3" fmla="*/ 4 h 5"/>
                  <a:gd name="T4" fmla="*/ 0 w 3"/>
                  <a:gd name="T5" fmla="*/ 5 h 5"/>
                  <a:gd name="T6" fmla="*/ 3 w 3"/>
                  <a:gd name="T7" fmla="*/ 1 h 5"/>
                  <a:gd name="T8" fmla="*/ 3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2"/>
                      <a:pt x="1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1" y="3"/>
                      <a:pt x="2" y="2"/>
                      <a:pt x="3" y="1"/>
                    </a:cubicBezTo>
                    <a:cubicBezTo>
                      <a:pt x="3" y="1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Freeform 288"/>
              <p:cNvSpPr>
                <a:spLocks/>
              </p:cNvSpPr>
              <p:nvPr/>
            </p:nvSpPr>
            <p:spPr bwMode="auto">
              <a:xfrm>
                <a:off x="3606800" y="1494064"/>
                <a:ext cx="7938" cy="19050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5 h 5"/>
                  <a:gd name="T4" fmla="*/ 1 w 2"/>
                  <a:gd name="T5" fmla="*/ 5 h 5"/>
                  <a:gd name="T6" fmla="*/ 2 w 2"/>
                  <a:gd name="T7" fmla="*/ 1 h 5"/>
                  <a:gd name="T8" fmla="*/ 1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Freeform 289"/>
              <p:cNvSpPr>
                <a:spLocks/>
              </p:cNvSpPr>
              <p:nvPr/>
            </p:nvSpPr>
            <p:spPr bwMode="auto">
              <a:xfrm>
                <a:off x="3614738" y="1494064"/>
                <a:ext cx="12700" cy="15875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4 h 4"/>
                  <a:gd name="T4" fmla="*/ 1 w 3"/>
                  <a:gd name="T5" fmla="*/ 4 h 4"/>
                  <a:gd name="T6" fmla="*/ 2 w 3"/>
                  <a:gd name="T7" fmla="*/ 1 h 4"/>
                  <a:gd name="T8" fmla="*/ 2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1" y="2"/>
                      <a:pt x="1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2" y="2"/>
                      <a:pt x="2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5" name="组合 144"/>
            <p:cNvGrpSpPr/>
            <p:nvPr/>
          </p:nvGrpSpPr>
          <p:grpSpPr>
            <a:xfrm>
              <a:off x="5710661" y="862428"/>
              <a:ext cx="409239" cy="582326"/>
              <a:chOff x="5859463" y="3086100"/>
              <a:chExt cx="484188" cy="688975"/>
            </a:xfrm>
            <a:solidFill>
              <a:schemeClr val="bg1"/>
            </a:solidFill>
          </p:grpSpPr>
          <p:sp>
            <p:nvSpPr>
              <p:cNvPr id="146" name="Freeform 293"/>
              <p:cNvSpPr>
                <a:spLocks/>
              </p:cNvSpPr>
              <p:nvPr/>
            </p:nvSpPr>
            <p:spPr bwMode="auto">
              <a:xfrm>
                <a:off x="6129338" y="3108325"/>
                <a:ext cx="22225" cy="7938"/>
              </a:xfrm>
              <a:custGeom>
                <a:avLst/>
                <a:gdLst>
                  <a:gd name="T0" fmla="*/ 0 w 6"/>
                  <a:gd name="T1" fmla="*/ 2 h 2"/>
                  <a:gd name="T2" fmla="*/ 5 w 6"/>
                  <a:gd name="T3" fmla="*/ 1 h 2"/>
                  <a:gd name="T4" fmla="*/ 5 w 6"/>
                  <a:gd name="T5" fmla="*/ 0 h 2"/>
                  <a:gd name="T6" fmla="*/ 0 w 6"/>
                  <a:gd name="T7" fmla="*/ 1 h 2"/>
                  <a:gd name="T8" fmla="*/ 0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2" y="2"/>
                      <a:pt x="4" y="2"/>
                      <a:pt x="5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Freeform 294"/>
              <p:cNvSpPr>
                <a:spLocks/>
              </p:cNvSpPr>
              <p:nvPr/>
            </p:nvSpPr>
            <p:spPr bwMode="auto">
              <a:xfrm>
                <a:off x="6129338" y="3116263"/>
                <a:ext cx="19050" cy="4763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1 h 1"/>
                  <a:gd name="T4" fmla="*/ 5 w 5"/>
                  <a:gd name="T5" fmla="*/ 0 h 1"/>
                  <a:gd name="T6" fmla="*/ 0 w 5"/>
                  <a:gd name="T7" fmla="*/ 0 h 1"/>
                  <a:gd name="T8" fmla="*/ 0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2" y="1"/>
                      <a:pt x="3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295"/>
              <p:cNvSpPr>
                <a:spLocks/>
              </p:cNvSpPr>
              <p:nvPr/>
            </p:nvSpPr>
            <p:spPr bwMode="auto">
              <a:xfrm>
                <a:off x="6129338" y="3121025"/>
                <a:ext cx="22225" cy="6350"/>
              </a:xfrm>
              <a:custGeom>
                <a:avLst/>
                <a:gdLst>
                  <a:gd name="T0" fmla="*/ 1 w 6"/>
                  <a:gd name="T1" fmla="*/ 2 h 2"/>
                  <a:gd name="T2" fmla="*/ 5 w 6"/>
                  <a:gd name="T3" fmla="*/ 1 h 2"/>
                  <a:gd name="T4" fmla="*/ 5 w 6"/>
                  <a:gd name="T5" fmla="*/ 0 h 2"/>
                  <a:gd name="T6" fmla="*/ 1 w 6"/>
                  <a:gd name="T7" fmla="*/ 1 h 2"/>
                  <a:gd name="T8" fmla="*/ 1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2"/>
                    </a:moveTo>
                    <a:cubicBezTo>
                      <a:pt x="2" y="2"/>
                      <a:pt x="4" y="2"/>
                      <a:pt x="5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296"/>
              <p:cNvSpPr>
                <a:spLocks/>
              </p:cNvSpPr>
              <p:nvPr/>
            </p:nvSpPr>
            <p:spPr bwMode="auto">
              <a:xfrm>
                <a:off x="6129338" y="3127375"/>
                <a:ext cx="19050" cy="7938"/>
              </a:xfrm>
              <a:custGeom>
                <a:avLst/>
                <a:gdLst>
                  <a:gd name="T0" fmla="*/ 1 w 5"/>
                  <a:gd name="T1" fmla="*/ 1 h 2"/>
                  <a:gd name="T2" fmla="*/ 5 w 5"/>
                  <a:gd name="T3" fmla="*/ 1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1"/>
                    </a:moveTo>
                    <a:cubicBezTo>
                      <a:pt x="2" y="2"/>
                      <a:pt x="3" y="2"/>
                      <a:pt x="5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Freeform 297"/>
              <p:cNvSpPr>
                <a:spLocks/>
              </p:cNvSpPr>
              <p:nvPr/>
            </p:nvSpPr>
            <p:spPr bwMode="auto">
              <a:xfrm>
                <a:off x="6124576" y="3132138"/>
                <a:ext cx="23813" cy="7938"/>
              </a:xfrm>
              <a:custGeom>
                <a:avLst/>
                <a:gdLst>
                  <a:gd name="T0" fmla="*/ 1 w 6"/>
                  <a:gd name="T1" fmla="*/ 2 h 2"/>
                  <a:gd name="T2" fmla="*/ 5 w 6"/>
                  <a:gd name="T3" fmla="*/ 2 h 2"/>
                  <a:gd name="T4" fmla="*/ 5 w 6"/>
                  <a:gd name="T5" fmla="*/ 1 h 2"/>
                  <a:gd name="T6" fmla="*/ 1 w 6"/>
                  <a:gd name="T7" fmla="*/ 1 h 2"/>
                  <a:gd name="T8" fmla="*/ 1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2"/>
                    </a:moveTo>
                    <a:cubicBezTo>
                      <a:pt x="2" y="2"/>
                      <a:pt x="4" y="2"/>
                      <a:pt x="5" y="2"/>
                    </a:cubicBezTo>
                    <a:cubicBezTo>
                      <a:pt x="6" y="2"/>
                      <a:pt x="5" y="0"/>
                      <a:pt x="5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298"/>
              <p:cNvSpPr>
                <a:spLocks/>
              </p:cNvSpPr>
              <p:nvPr/>
            </p:nvSpPr>
            <p:spPr bwMode="auto">
              <a:xfrm>
                <a:off x="6124576" y="3140075"/>
                <a:ext cx="23813" cy="6350"/>
              </a:xfrm>
              <a:custGeom>
                <a:avLst/>
                <a:gdLst>
                  <a:gd name="T0" fmla="*/ 1 w 6"/>
                  <a:gd name="T1" fmla="*/ 2 h 2"/>
                  <a:gd name="T2" fmla="*/ 5 w 6"/>
                  <a:gd name="T3" fmla="*/ 2 h 2"/>
                  <a:gd name="T4" fmla="*/ 5 w 6"/>
                  <a:gd name="T5" fmla="*/ 1 h 2"/>
                  <a:gd name="T6" fmla="*/ 1 w 6"/>
                  <a:gd name="T7" fmla="*/ 1 h 2"/>
                  <a:gd name="T8" fmla="*/ 1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2"/>
                    </a:moveTo>
                    <a:cubicBezTo>
                      <a:pt x="2" y="2"/>
                      <a:pt x="4" y="2"/>
                      <a:pt x="5" y="2"/>
                    </a:cubicBezTo>
                    <a:cubicBezTo>
                      <a:pt x="6" y="2"/>
                      <a:pt x="6" y="0"/>
                      <a:pt x="5" y="1"/>
                    </a:cubicBezTo>
                    <a:cubicBezTo>
                      <a:pt x="4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299"/>
              <p:cNvSpPr>
                <a:spLocks/>
              </p:cNvSpPr>
              <p:nvPr/>
            </p:nvSpPr>
            <p:spPr bwMode="auto">
              <a:xfrm>
                <a:off x="6129338" y="3146425"/>
                <a:ext cx="19050" cy="7938"/>
              </a:xfrm>
              <a:custGeom>
                <a:avLst/>
                <a:gdLst>
                  <a:gd name="T0" fmla="*/ 1 w 5"/>
                  <a:gd name="T1" fmla="*/ 2 h 2"/>
                  <a:gd name="T2" fmla="*/ 4 w 5"/>
                  <a:gd name="T3" fmla="*/ 2 h 2"/>
                  <a:gd name="T4" fmla="*/ 3 w 5"/>
                  <a:gd name="T5" fmla="*/ 1 h 2"/>
                  <a:gd name="T6" fmla="*/ 1 w 5"/>
                  <a:gd name="T7" fmla="*/ 1 h 2"/>
                  <a:gd name="T8" fmla="*/ 1 w 5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5" y="2"/>
                      <a:pt x="4" y="0"/>
                      <a:pt x="3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Freeform 300"/>
              <p:cNvSpPr>
                <a:spLocks/>
              </p:cNvSpPr>
              <p:nvPr/>
            </p:nvSpPr>
            <p:spPr bwMode="auto">
              <a:xfrm>
                <a:off x="6051551" y="3165475"/>
                <a:ext cx="169863" cy="157163"/>
              </a:xfrm>
              <a:custGeom>
                <a:avLst/>
                <a:gdLst>
                  <a:gd name="T0" fmla="*/ 13 w 44"/>
                  <a:gd name="T1" fmla="*/ 2 h 41"/>
                  <a:gd name="T2" fmla="*/ 5 w 44"/>
                  <a:gd name="T3" fmla="*/ 29 h 41"/>
                  <a:gd name="T4" fmla="*/ 33 w 44"/>
                  <a:gd name="T5" fmla="*/ 37 h 41"/>
                  <a:gd name="T6" fmla="*/ 41 w 44"/>
                  <a:gd name="T7" fmla="*/ 13 h 41"/>
                  <a:gd name="T8" fmla="*/ 14 w 44"/>
                  <a:gd name="T9" fmla="*/ 2 h 41"/>
                  <a:gd name="T10" fmla="*/ 14 w 44"/>
                  <a:gd name="T11" fmla="*/ 4 h 41"/>
                  <a:gd name="T12" fmla="*/ 36 w 44"/>
                  <a:gd name="T13" fmla="*/ 7 h 41"/>
                  <a:gd name="T14" fmla="*/ 34 w 44"/>
                  <a:gd name="T15" fmla="*/ 35 h 41"/>
                  <a:gd name="T16" fmla="*/ 9 w 44"/>
                  <a:gd name="T17" fmla="*/ 32 h 41"/>
                  <a:gd name="T18" fmla="*/ 14 w 44"/>
                  <a:gd name="T19" fmla="*/ 4 h 41"/>
                  <a:gd name="T20" fmla="*/ 13 w 44"/>
                  <a:gd name="T21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1">
                    <a:moveTo>
                      <a:pt x="13" y="2"/>
                    </a:moveTo>
                    <a:cubicBezTo>
                      <a:pt x="4" y="6"/>
                      <a:pt x="0" y="20"/>
                      <a:pt x="5" y="29"/>
                    </a:cubicBezTo>
                    <a:cubicBezTo>
                      <a:pt x="10" y="39"/>
                      <a:pt x="23" y="41"/>
                      <a:pt x="33" y="37"/>
                    </a:cubicBezTo>
                    <a:cubicBezTo>
                      <a:pt x="43" y="34"/>
                      <a:pt x="44" y="22"/>
                      <a:pt x="41" y="13"/>
                    </a:cubicBezTo>
                    <a:cubicBezTo>
                      <a:pt x="38" y="0"/>
                      <a:pt x="24" y="1"/>
                      <a:pt x="14" y="2"/>
                    </a:cubicBezTo>
                    <a:cubicBezTo>
                      <a:pt x="12" y="2"/>
                      <a:pt x="12" y="4"/>
                      <a:pt x="14" y="4"/>
                    </a:cubicBezTo>
                    <a:cubicBezTo>
                      <a:pt x="21" y="3"/>
                      <a:pt x="31" y="2"/>
                      <a:pt x="36" y="7"/>
                    </a:cubicBezTo>
                    <a:cubicBezTo>
                      <a:pt x="44" y="14"/>
                      <a:pt x="42" y="30"/>
                      <a:pt x="34" y="35"/>
                    </a:cubicBezTo>
                    <a:cubicBezTo>
                      <a:pt x="26" y="39"/>
                      <a:pt x="15" y="38"/>
                      <a:pt x="9" y="32"/>
                    </a:cubicBezTo>
                    <a:cubicBezTo>
                      <a:pt x="0" y="25"/>
                      <a:pt x="4" y="8"/>
                      <a:pt x="14" y="4"/>
                    </a:cubicBezTo>
                    <a:cubicBezTo>
                      <a:pt x="15" y="3"/>
                      <a:pt x="14" y="2"/>
                      <a:pt x="13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301"/>
              <p:cNvSpPr>
                <a:spLocks/>
              </p:cNvSpPr>
              <p:nvPr/>
            </p:nvSpPr>
            <p:spPr bwMode="auto">
              <a:xfrm>
                <a:off x="6121401" y="3086100"/>
                <a:ext cx="60325" cy="92075"/>
              </a:xfrm>
              <a:custGeom>
                <a:avLst/>
                <a:gdLst>
                  <a:gd name="T0" fmla="*/ 2 w 16"/>
                  <a:gd name="T1" fmla="*/ 22 h 24"/>
                  <a:gd name="T2" fmla="*/ 3 w 16"/>
                  <a:gd name="T3" fmla="*/ 1 h 24"/>
                  <a:gd name="T4" fmla="*/ 2 w 16"/>
                  <a:gd name="T5" fmla="*/ 2 h 24"/>
                  <a:gd name="T6" fmla="*/ 14 w 16"/>
                  <a:gd name="T7" fmla="*/ 3 h 24"/>
                  <a:gd name="T8" fmla="*/ 13 w 16"/>
                  <a:gd name="T9" fmla="*/ 2 h 24"/>
                  <a:gd name="T10" fmla="*/ 12 w 16"/>
                  <a:gd name="T11" fmla="*/ 23 h 24"/>
                  <a:gd name="T12" fmla="*/ 14 w 16"/>
                  <a:gd name="T13" fmla="*/ 23 h 24"/>
                  <a:gd name="T14" fmla="*/ 15 w 16"/>
                  <a:gd name="T15" fmla="*/ 2 h 24"/>
                  <a:gd name="T16" fmla="*/ 14 w 16"/>
                  <a:gd name="T17" fmla="*/ 1 h 24"/>
                  <a:gd name="T18" fmla="*/ 2 w 16"/>
                  <a:gd name="T19" fmla="*/ 0 h 24"/>
                  <a:gd name="T20" fmla="*/ 1 w 16"/>
                  <a:gd name="T21" fmla="*/ 1 h 24"/>
                  <a:gd name="T22" fmla="*/ 0 w 16"/>
                  <a:gd name="T23" fmla="*/ 22 h 24"/>
                  <a:gd name="T24" fmla="*/ 2 w 16"/>
                  <a:gd name="T25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24">
                    <a:moveTo>
                      <a:pt x="2" y="22"/>
                    </a:moveTo>
                    <a:cubicBezTo>
                      <a:pt x="4" y="15"/>
                      <a:pt x="3" y="8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6" y="2"/>
                      <a:pt x="10" y="3"/>
                      <a:pt x="14" y="3"/>
                    </a:cubicBezTo>
                    <a:cubicBezTo>
                      <a:pt x="14" y="3"/>
                      <a:pt x="13" y="2"/>
                      <a:pt x="13" y="2"/>
                    </a:cubicBezTo>
                    <a:cubicBezTo>
                      <a:pt x="14" y="9"/>
                      <a:pt x="12" y="16"/>
                      <a:pt x="12" y="23"/>
                    </a:cubicBezTo>
                    <a:cubicBezTo>
                      <a:pt x="12" y="24"/>
                      <a:pt x="14" y="24"/>
                      <a:pt x="14" y="23"/>
                    </a:cubicBezTo>
                    <a:cubicBezTo>
                      <a:pt x="14" y="16"/>
                      <a:pt x="16" y="9"/>
                      <a:pt x="15" y="2"/>
                    </a:cubicBezTo>
                    <a:cubicBezTo>
                      <a:pt x="15" y="2"/>
                      <a:pt x="14" y="1"/>
                      <a:pt x="14" y="1"/>
                    </a:cubicBezTo>
                    <a:cubicBezTo>
                      <a:pt x="10" y="1"/>
                      <a:pt x="6" y="1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8"/>
                      <a:pt x="2" y="15"/>
                      <a:pt x="0" y="22"/>
                    </a:cubicBezTo>
                    <a:cubicBezTo>
                      <a:pt x="0" y="23"/>
                      <a:pt x="1" y="23"/>
                      <a:pt x="2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302"/>
              <p:cNvSpPr>
                <a:spLocks/>
              </p:cNvSpPr>
              <p:nvPr/>
            </p:nvSpPr>
            <p:spPr bwMode="auto">
              <a:xfrm>
                <a:off x="5886451" y="3287713"/>
                <a:ext cx="246063" cy="449263"/>
              </a:xfrm>
              <a:custGeom>
                <a:avLst/>
                <a:gdLst>
                  <a:gd name="T0" fmla="*/ 50 w 64"/>
                  <a:gd name="T1" fmla="*/ 1 h 118"/>
                  <a:gd name="T2" fmla="*/ 41 w 64"/>
                  <a:gd name="T3" fmla="*/ 19 h 118"/>
                  <a:gd name="T4" fmla="*/ 32 w 64"/>
                  <a:gd name="T5" fmla="*/ 39 h 118"/>
                  <a:gd name="T6" fmla="*/ 9 w 64"/>
                  <a:gd name="T7" fmla="*/ 88 h 118"/>
                  <a:gd name="T8" fmla="*/ 0 w 64"/>
                  <a:gd name="T9" fmla="*/ 104 h 118"/>
                  <a:gd name="T10" fmla="*/ 6 w 64"/>
                  <a:gd name="T11" fmla="*/ 118 h 118"/>
                  <a:gd name="T12" fmla="*/ 7 w 64"/>
                  <a:gd name="T13" fmla="*/ 118 h 118"/>
                  <a:gd name="T14" fmla="*/ 17 w 64"/>
                  <a:gd name="T15" fmla="*/ 112 h 118"/>
                  <a:gd name="T16" fmla="*/ 18 w 64"/>
                  <a:gd name="T17" fmla="*/ 111 h 118"/>
                  <a:gd name="T18" fmla="*/ 37 w 64"/>
                  <a:gd name="T19" fmla="*/ 58 h 118"/>
                  <a:gd name="T20" fmla="*/ 63 w 64"/>
                  <a:gd name="T21" fmla="*/ 8 h 118"/>
                  <a:gd name="T22" fmla="*/ 62 w 64"/>
                  <a:gd name="T23" fmla="*/ 7 h 118"/>
                  <a:gd name="T24" fmla="*/ 30 w 64"/>
                  <a:gd name="T25" fmla="*/ 73 h 118"/>
                  <a:gd name="T26" fmla="*/ 23 w 64"/>
                  <a:gd name="T27" fmla="*/ 94 h 118"/>
                  <a:gd name="T28" fmla="*/ 16 w 64"/>
                  <a:gd name="T29" fmla="*/ 110 h 118"/>
                  <a:gd name="T30" fmla="*/ 9 w 64"/>
                  <a:gd name="T31" fmla="*/ 115 h 118"/>
                  <a:gd name="T32" fmla="*/ 3 w 64"/>
                  <a:gd name="T33" fmla="*/ 113 h 118"/>
                  <a:gd name="T34" fmla="*/ 4 w 64"/>
                  <a:gd name="T35" fmla="*/ 99 h 118"/>
                  <a:gd name="T36" fmla="*/ 20 w 64"/>
                  <a:gd name="T37" fmla="*/ 70 h 118"/>
                  <a:gd name="T38" fmla="*/ 38 w 64"/>
                  <a:gd name="T39" fmla="*/ 29 h 118"/>
                  <a:gd name="T40" fmla="*/ 52 w 64"/>
                  <a:gd name="T41" fmla="*/ 1 h 118"/>
                  <a:gd name="T42" fmla="*/ 50 w 64"/>
                  <a:gd name="T43" fmla="*/ 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4" h="118">
                    <a:moveTo>
                      <a:pt x="50" y="1"/>
                    </a:moveTo>
                    <a:cubicBezTo>
                      <a:pt x="49" y="8"/>
                      <a:pt x="44" y="13"/>
                      <a:pt x="41" y="19"/>
                    </a:cubicBezTo>
                    <a:cubicBezTo>
                      <a:pt x="37" y="25"/>
                      <a:pt x="35" y="32"/>
                      <a:pt x="32" y="39"/>
                    </a:cubicBezTo>
                    <a:cubicBezTo>
                      <a:pt x="25" y="56"/>
                      <a:pt x="18" y="72"/>
                      <a:pt x="9" y="88"/>
                    </a:cubicBezTo>
                    <a:cubicBezTo>
                      <a:pt x="6" y="93"/>
                      <a:pt x="0" y="99"/>
                      <a:pt x="0" y="104"/>
                    </a:cubicBezTo>
                    <a:cubicBezTo>
                      <a:pt x="0" y="112"/>
                      <a:pt x="0" y="112"/>
                      <a:pt x="6" y="118"/>
                    </a:cubicBezTo>
                    <a:cubicBezTo>
                      <a:pt x="6" y="118"/>
                      <a:pt x="7" y="118"/>
                      <a:pt x="7" y="118"/>
                    </a:cubicBezTo>
                    <a:cubicBezTo>
                      <a:pt x="10" y="116"/>
                      <a:pt x="14" y="112"/>
                      <a:pt x="17" y="112"/>
                    </a:cubicBezTo>
                    <a:cubicBezTo>
                      <a:pt x="17" y="112"/>
                      <a:pt x="18" y="112"/>
                      <a:pt x="18" y="111"/>
                    </a:cubicBezTo>
                    <a:cubicBezTo>
                      <a:pt x="23" y="93"/>
                      <a:pt x="31" y="76"/>
                      <a:pt x="37" y="58"/>
                    </a:cubicBezTo>
                    <a:cubicBezTo>
                      <a:pt x="43" y="40"/>
                      <a:pt x="52" y="23"/>
                      <a:pt x="63" y="8"/>
                    </a:cubicBezTo>
                    <a:cubicBezTo>
                      <a:pt x="64" y="7"/>
                      <a:pt x="63" y="6"/>
                      <a:pt x="62" y="7"/>
                    </a:cubicBezTo>
                    <a:cubicBezTo>
                      <a:pt x="47" y="27"/>
                      <a:pt x="38" y="50"/>
                      <a:pt x="30" y="73"/>
                    </a:cubicBezTo>
                    <a:cubicBezTo>
                      <a:pt x="28" y="80"/>
                      <a:pt x="25" y="87"/>
                      <a:pt x="23" y="94"/>
                    </a:cubicBezTo>
                    <a:cubicBezTo>
                      <a:pt x="22" y="96"/>
                      <a:pt x="18" y="110"/>
                      <a:pt x="16" y="110"/>
                    </a:cubicBezTo>
                    <a:cubicBezTo>
                      <a:pt x="14" y="111"/>
                      <a:pt x="11" y="113"/>
                      <a:pt x="9" y="115"/>
                    </a:cubicBezTo>
                    <a:cubicBezTo>
                      <a:pt x="6" y="117"/>
                      <a:pt x="6" y="115"/>
                      <a:pt x="3" y="113"/>
                    </a:cubicBezTo>
                    <a:cubicBezTo>
                      <a:pt x="0" y="110"/>
                      <a:pt x="2" y="103"/>
                      <a:pt x="4" y="99"/>
                    </a:cubicBezTo>
                    <a:cubicBezTo>
                      <a:pt x="10" y="90"/>
                      <a:pt x="15" y="80"/>
                      <a:pt x="20" y="70"/>
                    </a:cubicBezTo>
                    <a:cubicBezTo>
                      <a:pt x="27" y="57"/>
                      <a:pt x="32" y="43"/>
                      <a:pt x="38" y="29"/>
                    </a:cubicBezTo>
                    <a:cubicBezTo>
                      <a:pt x="42" y="20"/>
                      <a:pt x="50" y="11"/>
                      <a:pt x="52" y="1"/>
                    </a:cubicBezTo>
                    <a:cubicBezTo>
                      <a:pt x="52" y="0"/>
                      <a:pt x="51" y="0"/>
                      <a:pt x="5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Freeform 303"/>
              <p:cNvSpPr>
                <a:spLocks/>
              </p:cNvSpPr>
              <p:nvPr/>
            </p:nvSpPr>
            <p:spPr bwMode="auto">
              <a:xfrm>
                <a:off x="6167438" y="3279775"/>
                <a:ext cx="176213" cy="469900"/>
              </a:xfrm>
              <a:custGeom>
                <a:avLst/>
                <a:gdLst>
                  <a:gd name="T0" fmla="*/ 0 w 46"/>
                  <a:gd name="T1" fmla="*/ 9 h 123"/>
                  <a:gd name="T2" fmla="*/ 6 w 46"/>
                  <a:gd name="T3" fmla="*/ 31 h 123"/>
                  <a:gd name="T4" fmla="*/ 11 w 46"/>
                  <a:gd name="T5" fmla="*/ 57 h 123"/>
                  <a:gd name="T6" fmla="*/ 27 w 46"/>
                  <a:gd name="T7" fmla="*/ 116 h 123"/>
                  <a:gd name="T8" fmla="*/ 28 w 46"/>
                  <a:gd name="T9" fmla="*/ 117 h 123"/>
                  <a:gd name="T10" fmla="*/ 42 w 46"/>
                  <a:gd name="T11" fmla="*/ 118 h 123"/>
                  <a:gd name="T12" fmla="*/ 41 w 46"/>
                  <a:gd name="T13" fmla="*/ 104 h 123"/>
                  <a:gd name="T14" fmla="*/ 33 w 46"/>
                  <a:gd name="T15" fmla="*/ 79 h 123"/>
                  <a:gd name="T16" fmla="*/ 25 w 46"/>
                  <a:gd name="T17" fmla="*/ 54 h 123"/>
                  <a:gd name="T18" fmla="*/ 10 w 46"/>
                  <a:gd name="T19" fmla="*/ 1 h 123"/>
                  <a:gd name="T20" fmla="*/ 9 w 46"/>
                  <a:gd name="T21" fmla="*/ 1 h 123"/>
                  <a:gd name="T22" fmla="*/ 28 w 46"/>
                  <a:gd name="T23" fmla="*/ 69 h 123"/>
                  <a:gd name="T24" fmla="*/ 38 w 46"/>
                  <a:gd name="T25" fmla="*/ 101 h 123"/>
                  <a:gd name="T26" fmla="*/ 40 w 46"/>
                  <a:gd name="T27" fmla="*/ 117 h 123"/>
                  <a:gd name="T28" fmla="*/ 29 w 46"/>
                  <a:gd name="T29" fmla="*/ 112 h 123"/>
                  <a:gd name="T30" fmla="*/ 18 w 46"/>
                  <a:gd name="T31" fmla="*/ 77 h 123"/>
                  <a:gd name="T32" fmla="*/ 10 w 46"/>
                  <a:gd name="T33" fmla="*/ 44 h 123"/>
                  <a:gd name="T34" fmla="*/ 2 w 46"/>
                  <a:gd name="T35" fmla="*/ 9 h 123"/>
                  <a:gd name="T36" fmla="*/ 0 w 46"/>
                  <a:gd name="T37" fmla="*/ 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6" h="123">
                    <a:moveTo>
                      <a:pt x="0" y="9"/>
                    </a:moveTo>
                    <a:cubicBezTo>
                      <a:pt x="1" y="16"/>
                      <a:pt x="4" y="24"/>
                      <a:pt x="6" y="31"/>
                    </a:cubicBezTo>
                    <a:cubicBezTo>
                      <a:pt x="8" y="40"/>
                      <a:pt x="9" y="49"/>
                      <a:pt x="11" y="57"/>
                    </a:cubicBezTo>
                    <a:cubicBezTo>
                      <a:pt x="15" y="77"/>
                      <a:pt x="24" y="96"/>
                      <a:pt x="27" y="116"/>
                    </a:cubicBezTo>
                    <a:cubicBezTo>
                      <a:pt x="28" y="116"/>
                      <a:pt x="28" y="117"/>
                      <a:pt x="28" y="117"/>
                    </a:cubicBezTo>
                    <a:cubicBezTo>
                      <a:pt x="32" y="118"/>
                      <a:pt x="37" y="123"/>
                      <a:pt x="42" y="118"/>
                    </a:cubicBezTo>
                    <a:cubicBezTo>
                      <a:pt x="46" y="114"/>
                      <a:pt x="43" y="108"/>
                      <a:pt x="41" y="104"/>
                    </a:cubicBezTo>
                    <a:cubicBezTo>
                      <a:pt x="37" y="97"/>
                      <a:pt x="36" y="87"/>
                      <a:pt x="33" y="79"/>
                    </a:cubicBezTo>
                    <a:cubicBezTo>
                      <a:pt x="30" y="71"/>
                      <a:pt x="27" y="62"/>
                      <a:pt x="25" y="54"/>
                    </a:cubicBezTo>
                    <a:cubicBezTo>
                      <a:pt x="20" y="36"/>
                      <a:pt x="16" y="18"/>
                      <a:pt x="10" y="1"/>
                    </a:cubicBezTo>
                    <a:cubicBezTo>
                      <a:pt x="10" y="0"/>
                      <a:pt x="8" y="0"/>
                      <a:pt x="9" y="1"/>
                    </a:cubicBezTo>
                    <a:cubicBezTo>
                      <a:pt x="16" y="24"/>
                      <a:pt x="20" y="47"/>
                      <a:pt x="28" y="69"/>
                    </a:cubicBezTo>
                    <a:cubicBezTo>
                      <a:pt x="32" y="80"/>
                      <a:pt x="35" y="90"/>
                      <a:pt x="38" y="101"/>
                    </a:cubicBezTo>
                    <a:cubicBezTo>
                      <a:pt x="39" y="104"/>
                      <a:pt x="45" y="115"/>
                      <a:pt x="40" y="117"/>
                    </a:cubicBezTo>
                    <a:cubicBezTo>
                      <a:pt x="35" y="118"/>
                      <a:pt x="29" y="117"/>
                      <a:pt x="29" y="112"/>
                    </a:cubicBezTo>
                    <a:cubicBezTo>
                      <a:pt x="26" y="100"/>
                      <a:pt x="22" y="88"/>
                      <a:pt x="18" y="77"/>
                    </a:cubicBezTo>
                    <a:cubicBezTo>
                      <a:pt x="15" y="66"/>
                      <a:pt x="12" y="55"/>
                      <a:pt x="10" y="44"/>
                    </a:cubicBezTo>
                    <a:cubicBezTo>
                      <a:pt x="8" y="32"/>
                      <a:pt x="4" y="20"/>
                      <a:pt x="2" y="9"/>
                    </a:cubicBezTo>
                    <a:cubicBezTo>
                      <a:pt x="2" y="7"/>
                      <a:pt x="0" y="7"/>
                      <a:pt x="0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Freeform 304"/>
              <p:cNvSpPr>
                <a:spLocks/>
              </p:cNvSpPr>
              <p:nvPr/>
            </p:nvSpPr>
            <p:spPr bwMode="auto">
              <a:xfrm>
                <a:off x="6043613" y="3440113"/>
                <a:ext cx="161925" cy="15875"/>
              </a:xfrm>
              <a:custGeom>
                <a:avLst/>
                <a:gdLst>
                  <a:gd name="T0" fmla="*/ 2 w 42"/>
                  <a:gd name="T1" fmla="*/ 3 h 4"/>
                  <a:gd name="T2" fmla="*/ 40 w 42"/>
                  <a:gd name="T3" fmla="*/ 3 h 4"/>
                  <a:gd name="T4" fmla="*/ 40 w 42"/>
                  <a:gd name="T5" fmla="*/ 0 h 4"/>
                  <a:gd name="T6" fmla="*/ 2 w 42"/>
                  <a:gd name="T7" fmla="*/ 0 h 4"/>
                  <a:gd name="T8" fmla="*/ 2 w 4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">
                    <a:moveTo>
                      <a:pt x="2" y="3"/>
                    </a:moveTo>
                    <a:cubicBezTo>
                      <a:pt x="15" y="4"/>
                      <a:pt x="28" y="4"/>
                      <a:pt x="40" y="3"/>
                    </a:cubicBezTo>
                    <a:cubicBezTo>
                      <a:pt x="42" y="3"/>
                      <a:pt x="42" y="0"/>
                      <a:pt x="40" y="0"/>
                    </a:cubicBezTo>
                    <a:cubicBezTo>
                      <a:pt x="28" y="1"/>
                      <a:pt x="15" y="1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Freeform 305"/>
              <p:cNvSpPr>
                <a:spLocks/>
              </p:cNvSpPr>
              <p:nvPr/>
            </p:nvSpPr>
            <p:spPr bwMode="auto">
              <a:xfrm>
                <a:off x="6105526" y="3387725"/>
                <a:ext cx="42863" cy="106363"/>
              </a:xfrm>
              <a:custGeom>
                <a:avLst/>
                <a:gdLst>
                  <a:gd name="T0" fmla="*/ 3 w 11"/>
                  <a:gd name="T1" fmla="*/ 6 h 28"/>
                  <a:gd name="T2" fmla="*/ 7 w 11"/>
                  <a:gd name="T3" fmla="*/ 27 h 28"/>
                  <a:gd name="T4" fmla="*/ 3 w 11"/>
                  <a:gd name="T5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8">
                    <a:moveTo>
                      <a:pt x="3" y="6"/>
                    </a:moveTo>
                    <a:cubicBezTo>
                      <a:pt x="3" y="10"/>
                      <a:pt x="0" y="28"/>
                      <a:pt x="7" y="27"/>
                    </a:cubicBezTo>
                    <a:cubicBezTo>
                      <a:pt x="8" y="23"/>
                      <a:pt x="11" y="0"/>
                      <a:pt x="3" y="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306"/>
              <p:cNvSpPr>
                <a:spLocks/>
              </p:cNvSpPr>
              <p:nvPr/>
            </p:nvSpPr>
            <p:spPr bwMode="auto">
              <a:xfrm>
                <a:off x="6121401" y="3211513"/>
                <a:ext cx="41275" cy="53975"/>
              </a:xfrm>
              <a:custGeom>
                <a:avLst/>
                <a:gdLst>
                  <a:gd name="T0" fmla="*/ 8 w 11"/>
                  <a:gd name="T1" fmla="*/ 2 h 14"/>
                  <a:gd name="T2" fmla="*/ 1 w 11"/>
                  <a:gd name="T3" fmla="*/ 11 h 14"/>
                  <a:gd name="T4" fmla="*/ 3 w 11"/>
                  <a:gd name="T5" fmla="*/ 13 h 14"/>
                  <a:gd name="T6" fmla="*/ 10 w 11"/>
                  <a:gd name="T7" fmla="*/ 3 h 14"/>
                  <a:gd name="T8" fmla="*/ 8 w 11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8" y="2"/>
                    </a:moveTo>
                    <a:cubicBezTo>
                      <a:pt x="5" y="5"/>
                      <a:pt x="3" y="8"/>
                      <a:pt x="1" y="11"/>
                    </a:cubicBezTo>
                    <a:cubicBezTo>
                      <a:pt x="0" y="13"/>
                      <a:pt x="2" y="14"/>
                      <a:pt x="3" y="13"/>
                    </a:cubicBezTo>
                    <a:cubicBezTo>
                      <a:pt x="5" y="10"/>
                      <a:pt x="7" y="6"/>
                      <a:pt x="10" y="3"/>
                    </a:cubicBezTo>
                    <a:cubicBezTo>
                      <a:pt x="11" y="2"/>
                      <a:pt x="9" y="0"/>
                      <a:pt x="8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307"/>
              <p:cNvSpPr>
                <a:spLocks/>
              </p:cNvSpPr>
              <p:nvPr/>
            </p:nvSpPr>
            <p:spPr bwMode="auto">
              <a:xfrm>
                <a:off x="6124576" y="3211513"/>
                <a:ext cx="46038" cy="46038"/>
              </a:xfrm>
              <a:custGeom>
                <a:avLst/>
                <a:gdLst>
                  <a:gd name="T0" fmla="*/ 1 w 12"/>
                  <a:gd name="T1" fmla="*/ 3 h 12"/>
                  <a:gd name="T2" fmla="*/ 9 w 12"/>
                  <a:gd name="T3" fmla="*/ 11 h 12"/>
                  <a:gd name="T4" fmla="*/ 10 w 12"/>
                  <a:gd name="T5" fmla="*/ 8 h 12"/>
                  <a:gd name="T6" fmla="*/ 4 w 12"/>
                  <a:gd name="T7" fmla="*/ 2 h 12"/>
                  <a:gd name="T8" fmla="*/ 1 w 12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" y="3"/>
                    </a:moveTo>
                    <a:cubicBezTo>
                      <a:pt x="3" y="6"/>
                      <a:pt x="6" y="9"/>
                      <a:pt x="9" y="11"/>
                    </a:cubicBezTo>
                    <a:cubicBezTo>
                      <a:pt x="10" y="12"/>
                      <a:pt x="12" y="9"/>
                      <a:pt x="10" y="8"/>
                    </a:cubicBezTo>
                    <a:cubicBezTo>
                      <a:pt x="7" y="7"/>
                      <a:pt x="5" y="5"/>
                      <a:pt x="4" y="2"/>
                    </a:cubicBezTo>
                    <a:cubicBezTo>
                      <a:pt x="3" y="0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308"/>
              <p:cNvSpPr>
                <a:spLocks/>
              </p:cNvSpPr>
              <p:nvPr/>
            </p:nvSpPr>
            <p:spPr bwMode="auto">
              <a:xfrm>
                <a:off x="5897563" y="3589338"/>
                <a:ext cx="123825" cy="90488"/>
              </a:xfrm>
              <a:custGeom>
                <a:avLst/>
                <a:gdLst>
                  <a:gd name="T0" fmla="*/ 5 w 32"/>
                  <a:gd name="T1" fmla="*/ 9 h 24"/>
                  <a:gd name="T2" fmla="*/ 21 w 32"/>
                  <a:gd name="T3" fmla="*/ 19 h 24"/>
                  <a:gd name="T4" fmla="*/ 6 w 32"/>
                  <a:gd name="T5" fmla="*/ 8 h 24"/>
                  <a:gd name="T6" fmla="*/ 5 w 32"/>
                  <a:gd name="T7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4">
                    <a:moveTo>
                      <a:pt x="5" y="9"/>
                    </a:moveTo>
                    <a:cubicBezTo>
                      <a:pt x="0" y="19"/>
                      <a:pt x="15" y="24"/>
                      <a:pt x="21" y="19"/>
                    </a:cubicBezTo>
                    <a:cubicBezTo>
                      <a:pt x="32" y="10"/>
                      <a:pt x="13" y="0"/>
                      <a:pt x="6" y="8"/>
                    </a:cubicBez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Freeform 309"/>
              <p:cNvSpPr>
                <a:spLocks/>
              </p:cNvSpPr>
              <p:nvPr/>
            </p:nvSpPr>
            <p:spPr bwMode="auto">
              <a:xfrm>
                <a:off x="6240463" y="3611563"/>
                <a:ext cx="88900" cy="65088"/>
              </a:xfrm>
              <a:custGeom>
                <a:avLst/>
                <a:gdLst>
                  <a:gd name="T0" fmla="*/ 3 w 23"/>
                  <a:gd name="T1" fmla="*/ 10 h 17"/>
                  <a:gd name="T2" fmla="*/ 21 w 23"/>
                  <a:gd name="T3" fmla="*/ 9 h 17"/>
                  <a:gd name="T4" fmla="*/ 3 w 23"/>
                  <a:gd name="T5" fmla="*/ 9 h 17"/>
                  <a:gd name="T6" fmla="*/ 3 w 23"/>
                  <a:gd name="T7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7">
                    <a:moveTo>
                      <a:pt x="3" y="10"/>
                    </a:moveTo>
                    <a:cubicBezTo>
                      <a:pt x="3" y="17"/>
                      <a:pt x="19" y="17"/>
                      <a:pt x="21" y="9"/>
                    </a:cubicBezTo>
                    <a:cubicBezTo>
                      <a:pt x="23" y="0"/>
                      <a:pt x="0" y="0"/>
                      <a:pt x="3" y="9"/>
                    </a:cubicBezTo>
                    <a:lnTo>
                      <a:pt x="3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Freeform 310"/>
              <p:cNvSpPr>
                <a:spLocks/>
              </p:cNvSpPr>
              <p:nvPr/>
            </p:nvSpPr>
            <p:spPr bwMode="auto">
              <a:xfrm>
                <a:off x="6297613" y="3722688"/>
                <a:ext cx="34925" cy="41275"/>
              </a:xfrm>
              <a:custGeom>
                <a:avLst/>
                <a:gdLst>
                  <a:gd name="T0" fmla="*/ 1 w 9"/>
                  <a:gd name="T1" fmla="*/ 5 h 11"/>
                  <a:gd name="T2" fmla="*/ 6 w 9"/>
                  <a:gd name="T3" fmla="*/ 10 h 11"/>
                  <a:gd name="T4" fmla="*/ 8 w 9"/>
                  <a:gd name="T5" fmla="*/ 10 h 11"/>
                  <a:gd name="T6" fmla="*/ 9 w 9"/>
                  <a:gd name="T7" fmla="*/ 1 h 11"/>
                  <a:gd name="T8" fmla="*/ 7 w 9"/>
                  <a:gd name="T9" fmla="*/ 1 h 11"/>
                  <a:gd name="T10" fmla="*/ 6 w 9"/>
                  <a:gd name="T11" fmla="*/ 9 h 11"/>
                  <a:gd name="T12" fmla="*/ 7 w 9"/>
                  <a:gd name="T13" fmla="*/ 9 h 11"/>
                  <a:gd name="T14" fmla="*/ 2 w 9"/>
                  <a:gd name="T15" fmla="*/ 4 h 11"/>
                  <a:gd name="T16" fmla="*/ 1 w 9"/>
                  <a:gd name="T1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1">
                    <a:moveTo>
                      <a:pt x="1" y="5"/>
                    </a:moveTo>
                    <a:cubicBezTo>
                      <a:pt x="3" y="7"/>
                      <a:pt x="5" y="8"/>
                      <a:pt x="6" y="10"/>
                    </a:cubicBezTo>
                    <a:cubicBezTo>
                      <a:pt x="7" y="11"/>
                      <a:pt x="7" y="11"/>
                      <a:pt x="8" y="10"/>
                    </a:cubicBezTo>
                    <a:cubicBezTo>
                      <a:pt x="9" y="8"/>
                      <a:pt x="9" y="4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ubicBezTo>
                      <a:pt x="7" y="4"/>
                      <a:pt x="8" y="7"/>
                      <a:pt x="6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7"/>
                      <a:pt x="4" y="5"/>
                      <a:pt x="2" y="4"/>
                    </a:cubicBezTo>
                    <a:cubicBezTo>
                      <a:pt x="1" y="3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Freeform 311"/>
              <p:cNvSpPr>
                <a:spLocks/>
              </p:cNvSpPr>
              <p:nvPr/>
            </p:nvSpPr>
            <p:spPr bwMode="auto">
              <a:xfrm>
                <a:off x="5859463" y="3717925"/>
                <a:ext cx="46038" cy="57150"/>
              </a:xfrm>
              <a:custGeom>
                <a:avLst/>
                <a:gdLst>
                  <a:gd name="T0" fmla="*/ 9 w 12"/>
                  <a:gd name="T1" fmla="*/ 1 h 15"/>
                  <a:gd name="T2" fmla="*/ 1 w 12"/>
                  <a:gd name="T3" fmla="*/ 12 h 15"/>
                  <a:gd name="T4" fmla="*/ 3 w 12"/>
                  <a:gd name="T5" fmla="*/ 14 h 15"/>
                  <a:gd name="T6" fmla="*/ 11 w 12"/>
                  <a:gd name="T7" fmla="*/ 2 h 15"/>
                  <a:gd name="T8" fmla="*/ 9 w 12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5">
                    <a:moveTo>
                      <a:pt x="9" y="1"/>
                    </a:moveTo>
                    <a:cubicBezTo>
                      <a:pt x="7" y="6"/>
                      <a:pt x="4" y="9"/>
                      <a:pt x="1" y="12"/>
                    </a:cubicBezTo>
                    <a:cubicBezTo>
                      <a:pt x="0" y="13"/>
                      <a:pt x="1" y="15"/>
                      <a:pt x="3" y="14"/>
                    </a:cubicBezTo>
                    <a:cubicBezTo>
                      <a:pt x="6" y="10"/>
                      <a:pt x="10" y="7"/>
                      <a:pt x="11" y="2"/>
                    </a:cubicBezTo>
                    <a:cubicBezTo>
                      <a:pt x="12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312"/>
              <p:cNvSpPr>
                <a:spLocks/>
              </p:cNvSpPr>
              <p:nvPr/>
            </p:nvSpPr>
            <p:spPr bwMode="auto">
              <a:xfrm>
                <a:off x="6129338" y="3159125"/>
                <a:ext cx="19050" cy="6350"/>
              </a:xfrm>
              <a:custGeom>
                <a:avLst/>
                <a:gdLst>
                  <a:gd name="T0" fmla="*/ 1 w 5"/>
                  <a:gd name="T1" fmla="*/ 2 h 2"/>
                  <a:gd name="T2" fmla="*/ 5 w 5"/>
                  <a:gd name="T3" fmla="*/ 2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2" y="2"/>
                      <a:pt x="3" y="2"/>
                      <a:pt x="5" y="2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313"/>
              <p:cNvSpPr>
                <a:spLocks/>
              </p:cNvSpPr>
              <p:nvPr/>
            </p:nvSpPr>
            <p:spPr bwMode="auto">
              <a:xfrm>
                <a:off x="6075363" y="3197225"/>
                <a:ext cx="46038" cy="11113"/>
              </a:xfrm>
              <a:custGeom>
                <a:avLst/>
                <a:gdLst>
                  <a:gd name="T0" fmla="*/ 1 w 12"/>
                  <a:gd name="T1" fmla="*/ 3 h 3"/>
                  <a:gd name="T2" fmla="*/ 11 w 12"/>
                  <a:gd name="T3" fmla="*/ 2 h 3"/>
                  <a:gd name="T4" fmla="*/ 11 w 12"/>
                  <a:gd name="T5" fmla="*/ 1 h 3"/>
                  <a:gd name="T6" fmla="*/ 1 w 12"/>
                  <a:gd name="T7" fmla="*/ 2 h 3"/>
                  <a:gd name="T8" fmla="*/ 1 w 1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">
                    <a:moveTo>
                      <a:pt x="1" y="3"/>
                    </a:moveTo>
                    <a:cubicBezTo>
                      <a:pt x="4" y="3"/>
                      <a:pt x="8" y="3"/>
                      <a:pt x="11" y="2"/>
                    </a:cubicBezTo>
                    <a:cubicBezTo>
                      <a:pt x="12" y="2"/>
                      <a:pt x="12" y="0"/>
                      <a:pt x="11" y="1"/>
                    </a:cubicBezTo>
                    <a:cubicBezTo>
                      <a:pt x="8" y="2"/>
                      <a:pt x="4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314"/>
              <p:cNvSpPr>
                <a:spLocks/>
              </p:cNvSpPr>
              <p:nvPr/>
            </p:nvSpPr>
            <p:spPr bwMode="auto">
              <a:xfrm>
                <a:off x="6070601" y="3208338"/>
                <a:ext cx="34925" cy="19050"/>
              </a:xfrm>
              <a:custGeom>
                <a:avLst/>
                <a:gdLst>
                  <a:gd name="T0" fmla="*/ 1 w 9"/>
                  <a:gd name="T1" fmla="*/ 4 h 5"/>
                  <a:gd name="T2" fmla="*/ 8 w 9"/>
                  <a:gd name="T3" fmla="*/ 2 h 5"/>
                  <a:gd name="T4" fmla="*/ 8 w 9"/>
                  <a:gd name="T5" fmla="*/ 1 h 5"/>
                  <a:gd name="T6" fmla="*/ 1 w 9"/>
                  <a:gd name="T7" fmla="*/ 3 h 5"/>
                  <a:gd name="T8" fmla="*/ 1 w 9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1" y="4"/>
                    </a:moveTo>
                    <a:cubicBezTo>
                      <a:pt x="3" y="3"/>
                      <a:pt x="6" y="2"/>
                      <a:pt x="8" y="2"/>
                    </a:cubicBezTo>
                    <a:cubicBezTo>
                      <a:pt x="9" y="2"/>
                      <a:pt x="9" y="0"/>
                      <a:pt x="8" y="1"/>
                    </a:cubicBezTo>
                    <a:cubicBezTo>
                      <a:pt x="5" y="1"/>
                      <a:pt x="3" y="2"/>
                      <a:pt x="1" y="3"/>
                    </a:cubicBezTo>
                    <a:cubicBezTo>
                      <a:pt x="0" y="3"/>
                      <a:pt x="0" y="5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315"/>
              <p:cNvSpPr>
                <a:spLocks/>
              </p:cNvSpPr>
              <p:nvPr/>
            </p:nvSpPr>
            <p:spPr bwMode="auto">
              <a:xfrm>
                <a:off x="6067426" y="3216275"/>
                <a:ext cx="46038" cy="14288"/>
              </a:xfrm>
              <a:custGeom>
                <a:avLst/>
                <a:gdLst>
                  <a:gd name="T0" fmla="*/ 1 w 12"/>
                  <a:gd name="T1" fmla="*/ 4 h 4"/>
                  <a:gd name="T2" fmla="*/ 12 w 12"/>
                  <a:gd name="T3" fmla="*/ 2 h 4"/>
                  <a:gd name="T4" fmla="*/ 11 w 12"/>
                  <a:gd name="T5" fmla="*/ 0 h 4"/>
                  <a:gd name="T6" fmla="*/ 1 w 12"/>
                  <a:gd name="T7" fmla="*/ 2 h 4"/>
                  <a:gd name="T8" fmla="*/ 1 w 1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1" y="4"/>
                    </a:moveTo>
                    <a:cubicBezTo>
                      <a:pt x="5" y="3"/>
                      <a:pt x="8" y="3"/>
                      <a:pt x="12" y="2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2"/>
                      <a:pt x="1" y="2"/>
                    </a:cubicBezTo>
                    <a:cubicBezTo>
                      <a:pt x="0" y="3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316"/>
              <p:cNvSpPr>
                <a:spLocks/>
              </p:cNvSpPr>
              <p:nvPr/>
            </p:nvSpPr>
            <p:spPr bwMode="auto">
              <a:xfrm>
                <a:off x="6070601" y="3227388"/>
                <a:ext cx="34925" cy="11113"/>
              </a:xfrm>
              <a:custGeom>
                <a:avLst/>
                <a:gdLst>
                  <a:gd name="T0" fmla="*/ 1 w 9"/>
                  <a:gd name="T1" fmla="*/ 3 h 3"/>
                  <a:gd name="T2" fmla="*/ 8 w 9"/>
                  <a:gd name="T3" fmla="*/ 1 h 3"/>
                  <a:gd name="T4" fmla="*/ 8 w 9"/>
                  <a:gd name="T5" fmla="*/ 0 h 3"/>
                  <a:gd name="T6" fmla="*/ 1 w 9"/>
                  <a:gd name="T7" fmla="*/ 2 h 3"/>
                  <a:gd name="T8" fmla="*/ 1 w 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1" y="3"/>
                    </a:moveTo>
                    <a:cubicBezTo>
                      <a:pt x="4" y="3"/>
                      <a:pt x="6" y="2"/>
                      <a:pt x="8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6" y="1"/>
                      <a:pt x="3" y="1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Freeform 317"/>
              <p:cNvSpPr>
                <a:spLocks/>
              </p:cNvSpPr>
              <p:nvPr/>
            </p:nvSpPr>
            <p:spPr bwMode="auto">
              <a:xfrm>
                <a:off x="6062663" y="3235325"/>
                <a:ext cx="39688" cy="11113"/>
              </a:xfrm>
              <a:custGeom>
                <a:avLst/>
                <a:gdLst>
                  <a:gd name="T0" fmla="*/ 2 w 10"/>
                  <a:gd name="T1" fmla="*/ 3 h 3"/>
                  <a:gd name="T2" fmla="*/ 9 w 10"/>
                  <a:gd name="T3" fmla="*/ 1 h 3"/>
                  <a:gd name="T4" fmla="*/ 9 w 10"/>
                  <a:gd name="T5" fmla="*/ 0 h 3"/>
                  <a:gd name="T6" fmla="*/ 1 w 10"/>
                  <a:gd name="T7" fmla="*/ 2 h 3"/>
                  <a:gd name="T8" fmla="*/ 2 w 10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2" y="3"/>
                    </a:moveTo>
                    <a:cubicBezTo>
                      <a:pt x="4" y="3"/>
                      <a:pt x="7" y="2"/>
                      <a:pt x="9" y="1"/>
                    </a:cubicBezTo>
                    <a:cubicBezTo>
                      <a:pt x="10" y="1"/>
                      <a:pt x="9" y="0"/>
                      <a:pt x="9" y="0"/>
                    </a:cubicBezTo>
                    <a:cubicBezTo>
                      <a:pt x="6" y="1"/>
                      <a:pt x="4" y="1"/>
                      <a:pt x="1" y="2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Freeform 318"/>
              <p:cNvSpPr>
                <a:spLocks/>
              </p:cNvSpPr>
              <p:nvPr/>
            </p:nvSpPr>
            <p:spPr bwMode="auto">
              <a:xfrm>
                <a:off x="6062663" y="3238500"/>
                <a:ext cx="39688" cy="19050"/>
              </a:xfrm>
              <a:custGeom>
                <a:avLst/>
                <a:gdLst>
                  <a:gd name="T0" fmla="*/ 1 w 10"/>
                  <a:gd name="T1" fmla="*/ 4 h 5"/>
                  <a:gd name="T2" fmla="*/ 10 w 10"/>
                  <a:gd name="T3" fmla="*/ 2 h 5"/>
                  <a:gd name="T4" fmla="*/ 9 w 10"/>
                  <a:gd name="T5" fmla="*/ 0 h 5"/>
                  <a:gd name="T6" fmla="*/ 1 w 10"/>
                  <a:gd name="T7" fmla="*/ 3 h 5"/>
                  <a:gd name="T8" fmla="*/ 1 w 10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1" y="4"/>
                    </a:moveTo>
                    <a:cubicBezTo>
                      <a:pt x="4" y="3"/>
                      <a:pt x="7" y="3"/>
                      <a:pt x="10" y="2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7" y="1"/>
                      <a:pt x="4" y="2"/>
                      <a:pt x="1" y="3"/>
                    </a:cubicBezTo>
                    <a:cubicBezTo>
                      <a:pt x="0" y="3"/>
                      <a:pt x="0" y="5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Freeform 319"/>
              <p:cNvSpPr>
                <a:spLocks/>
              </p:cNvSpPr>
              <p:nvPr/>
            </p:nvSpPr>
            <p:spPr bwMode="auto">
              <a:xfrm>
                <a:off x="6067426" y="3249613"/>
                <a:ext cx="30163" cy="11113"/>
              </a:xfrm>
              <a:custGeom>
                <a:avLst/>
                <a:gdLst>
                  <a:gd name="T0" fmla="*/ 1 w 8"/>
                  <a:gd name="T1" fmla="*/ 3 h 3"/>
                  <a:gd name="T2" fmla="*/ 7 w 8"/>
                  <a:gd name="T3" fmla="*/ 2 h 3"/>
                  <a:gd name="T4" fmla="*/ 7 w 8"/>
                  <a:gd name="T5" fmla="*/ 1 h 3"/>
                  <a:gd name="T6" fmla="*/ 1 w 8"/>
                  <a:gd name="T7" fmla="*/ 2 h 3"/>
                  <a:gd name="T8" fmla="*/ 1 w 8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1" y="3"/>
                    </a:moveTo>
                    <a:cubicBezTo>
                      <a:pt x="3" y="3"/>
                      <a:pt x="5" y="2"/>
                      <a:pt x="7" y="2"/>
                    </a:cubicBezTo>
                    <a:cubicBezTo>
                      <a:pt x="8" y="2"/>
                      <a:pt x="8" y="0"/>
                      <a:pt x="7" y="1"/>
                    </a:cubicBezTo>
                    <a:cubicBezTo>
                      <a:pt x="5" y="1"/>
                      <a:pt x="3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Freeform 320"/>
              <p:cNvSpPr>
                <a:spLocks/>
              </p:cNvSpPr>
              <p:nvPr/>
            </p:nvSpPr>
            <p:spPr bwMode="auto">
              <a:xfrm>
                <a:off x="6070601" y="3257550"/>
                <a:ext cx="31750" cy="15875"/>
              </a:xfrm>
              <a:custGeom>
                <a:avLst/>
                <a:gdLst>
                  <a:gd name="T0" fmla="*/ 1 w 8"/>
                  <a:gd name="T1" fmla="*/ 4 h 4"/>
                  <a:gd name="T2" fmla="*/ 8 w 8"/>
                  <a:gd name="T3" fmla="*/ 2 h 4"/>
                  <a:gd name="T4" fmla="*/ 7 w 8"/>
                  <a:gd name="T5" fmla="*/ 1 h 4"/>
                  <a:gd name="T6" fmla="*/ 1 w 8"/>
                  <a:gd name="T7" fmla="*/ 3 h 4"/>
                  <a:gd name="T8" fmla="*/ 1 w 8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1" y="4"/>
                    </a:moveTo>
                    <a:cubicBezTo>
                      <a:pt x="3" y="3"/>
                      <a:pt x="5" y="3"/>
                      <a:pt x="8" y="2"/>
                    </a:cubicBezTo>
                    <a:cubicBezTo>
                      <a:pt x="8" y="2"/>
                      <a:pt x="8" y="0"/>
                      <a:pt x="7" y="1"/>
                    </a:cubicBezTo>
                    <a:cubicBezTo>
                      <a:pt x="5" y="1"/>
                      <a:pt x="3" y="2"/>
                      <a:pt x="1" y="3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Freeform 321"/>
              <p:cNvSpPr>
                <a:spLocks/>
              </p:cNvSpPr>
              <p:nvPr/>
            </p:nvSpPr>
            <p:spPr bwMode="auto">
              <a:xfrm>
                <a:off x="6078538" y="3260725"/>
                <a:ext cx="26988" cy="15875"/>
              </a:xfrm>
              <a:custGeom>
                <a:avLst/>
                <a:gdLst>
                  <a:gd name="T0" fmla="*/ 1 w 7"/>
                  <a:gd name="T1" fmla="*/ 3 h 4"/>
                  <a:gd name="T2" fmla="*/ 6 w 7"/>
                  <a:gd name="T3" fmla="*/ 1 h 4"/>
                  <a:gd name="T4" fmla="*/ 6 w 7"/>
                  <a:gd name="T5" fmla="*/ 0 h 4"/>
                  <a:gd name="T6" fmla="*/ 0 w 7"/>
                  <a:gd name="T7" fmla="*/ 2 h 4"/>
                  <a:gd name="T8" fmla="*/ 1 w 7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1" y="3"/>
                    </a:moveTo>
                    <a:cubicBezTo>
                      <a:pt x="3" y="3"/>
                      <a:pt x="5" y="2"/>
                      <a:pt x="6" y="1"/>
                    </a:cubicBezTo>
                    <a:cubicBezTo>
                      <a:pt x="7" y="1"/>
                      <a:pt x="7" y="0"/>
                      <a:pt x="6" y="0"/>
                    </a:cubicBezTo>
                    <a:cubicBezTo>
                      <a:pt x="4" y="1"/>
                      <a:pt x="2" y="1"/>
                      <a:pt x="0" y="2"/>
                    </a:cubicBezTo>
                    <a:cubicBezTo>
                      <a:pt x="0" y="3"/>
                      <a:pt x="0" y="4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Freeform 322"/>
              <p:cNvSpPr>
                <a:spLocks/>
              </p:cNvSpPr>
              <p:nvPr/>
            </p:nvSpPr>
            <p:spPr bwMode="auto">
              <a:xfrm>
                <a:off x="6070601" y="3265488"/>
                <a:ext cx="38100" cy="14288"/>
              </a:xfrm>
              <a:custGeom>
                <a:avLst/>
                <a:gdLst>
                  <a:gd name="T0" fmla="*/ 1 w 10"/>
                  <a:gd name="T1" fmla="*/ 4 h 4"/>
                  <a:gd name="T2" fmla="*/ 9 w 10"/>
                  <a:gd name="T3" fmla="*/ 2 h 4"/>
                  <a:gd name="T4" fmla="*/ 9 w 10"/>
                  <a:gd name="T5" fmla="*/ 1 h 4"/>
                  <a:gd name="T6" fmla="*/ 1 w 10"/>
                  <a:gd name="T7" fmla="*/ 3 h 4"/>
                  <a:gd name="T8" fmla="*/ 1 w 10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1" y="4"/>
                    </a:moveTo>
                    <a:cubicBezTo>
                      <a:pt x="4" y="3"/>
                      <a:pt x="7" y="3"/>
                      <a:pt x="9" y="2"/>
                    </a:cubicBezTo>
                    <a:cubicBezTo>
                      <a:pt x="10" y="2"/>
                      <a:pt x="10" y="0"/>
                      <a:pt x="9" y="1"/>
                    </a:cubicBezTo>
                    <a:cubicBezTo>
                      <a:pt x="6" y="2"/>
                      <a:pt x="4" y="2"/>
                      <a:pt x="1" y="3"/>
                    </a:cubicBezTo>
                    <a:cubicBezTo>
                      <a:pt x="0" y="3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Freeform 323"/>
              <p:cNvSpPr>
                <a:spLocks/>
              </p:cNvSpPr>
              <p:nvPr/>
            </p:nvSpPr>
            <p:spPr bwMode="auto">
              <a:xfrm>
                <a:off x="6075363" y="3273425"/>
                <a:ext cx="38100" cy="11113"/>
              </a:xfrm>
              <a:custGeom>
                <a:avLst/>
                <a:gdLst>
                  <a:gd name="T0" fmla="*/ 1 w 10"/>
                  <a:gd name="T1" fmla="*/ 3 h 3"/>
                  <a:gd name="T2" fmla="*/ 9 w 10"/>
                  <a:gd name="T3" fmla="*/ 1 h 3"/>
                  <a:gd name="T4" fmla="*/ 8 w 10"/>
                  <a:gd name="T5" fmla="*/ 0 h 3"/>
                  <a:gd name="T6" fmla="*/ 1 w 10"/>
                  <a:gd name="T7" fmla="*/ 2 h 3"/>
                  <a:gd name="T8" fmla="*/ 1 w 10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1" y="3"/>
                    </a:moveTo>
                    <a:cubicBezTo>
                      <a:pt x="4" y="3"/>
                      <a:pt x="6" y="2"/>
                      <a:pt x="9" y="1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6" y="1"/>
                      <a:pt x="4" y="1"/>
                      <a:pt x="1" y="2"/>
                    </a:cubicBezTo>
                    <a:cubicBezTo>
                      <a:pt x="0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Freeform 324"/>
              <p:cNvSpPr>
                <a:spLocks/>
              </p:cNvSpPr>
              <p:nvPr/>
            </p:nvSpPr>
            <p:spPr bwMode="auto">
              <a:xfrm>
                <a:off x="6081713" y="3276600"/>
                <a:ext cx="42863" cy="11113"/>
              </a:xfrm>
              <a:custGeom>
                <a:avLst/>
                <a:gdLst>
                  <a:gd name="T0" fmla="*/ 0 w 11"/>
                  <a:gd name="T1" fmla="*/ 3 h 3"/>
                  <a:gd name="T2" fmla="*/ 4 w 11"/>
                  <a:gd name="T3" fmla="*/ 3 h 3"/>
                  <a:gd name="T4" fmla="*/ 10 w 11"/>
                  <a:gd name="T5" fmla="*/ 1 h 3"/>
                  <a:gd name="T6" fmla="*/ 9 w 11"/>
                  <a:gd name="T7" fmla="*/ 0 h 3"/>
                  <a:gd name="T8" fmla="*/ 5 w 11"/>
                  <a:gd name="T9" fmla="*/ 1 h 3"/>
                  <a:gd name="T10" fmla="*/ 1 w 11"/>
                  <a:gd name="T11" fmla="*/ 2 h 3"/>
                  <a:gd name="T12" fmla="*/ 0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0" y="3"/>
                    </a:moveTo>
                    <a:cubicBezTo>
                      <a:pt x="2" y="3"/>
                      <a:pt x="3" y="3"/>
                      <a:pt x="4" y="3"/>
                    </a:cubicBezTo>
                    <a:cubicBezTo>
                      <a:pt x="6" y="2"/>
                      <a:pt x="8" y="2"/>
                      <a:pt x="10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6" y="1"/>
                      <a:pt x="5" y="1"/>
                    </a:cubicBezTo>
                    <a:cubicBezTo>
                      <a:pt x="4" y="1"/>
                      <a:pt x="2" y="2"/>
                      <a:pt x="1" y="2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325"/>
              <p:cNvSpPr>
                <a:spLocks/>
              </p:cNvSpPr>
              <p:nvPr/>
            </p:nvSpPr>
            <p:spPr bwMode="auto">
              <a:xfrm>
                <a:off x="6089651" y="3279775"/>
                <a:ext cx="34925" cy="12700"/>
              </a:xfrm>
              <a:custGeom>
                <a:avLst/>
                <a:gdLst>
                  <a:gd name="T0" fmla="*/ 1 w 9"/>
                  <a:gd name="T1" fmla="*/ 3 h 3"/>
                  <a:gd name="T2" fmla="*/ 8 w 9"/>
                  <a:gd name="T3" fmla="*/ 2 h 3"/>
                  <a:gd name="T4" fmla="*/ 7 w 9"/>
                  <a:gd name="T5" fmla="*/ 1 h 3"/>
                  <a:gd name="T6" fmla="*/ 1 w 9"/>
                  <a:gd name="T7" fmla="*/ 2 h 3"/>
                  <a:gd name="T8" fmla="*/ 1 w 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1" y="3"/>
                    </a:moveTo>
                    <a:cubicBezTo>
                      <a:pt x="4" y="3"/>
                      <a:pt x="6" y="3"/>
                      <a:pt x="8" y="2"/>
                    </a:cubicBezTo>
                    <a:cubicBezTo>
                      <a:pt x="9" y="2"/>
                      <a:pt x="8" y="0"/>
                      <a:pt x="7" y="1"/>
                    </a:cubicBezTo>
                    <a:cubicBezTo>
                      <a:pt x="5" y="1"/>
                      <a:pt x="3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Freeform 326"/>
              <p:cNvSpPr>
                <a:spLocks/>
              </p:cNvSpPr>
              <p:nvPr/>
            </p:nvSpPr>
            <p:spPr bwMode="auto">
              <a:xfrm>
                <a:off x="5986463" y="3497263"/>
                <a:ext cx="15875" cy="7938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3 w 4"/>
                  <a:gd name="T5" fmla="*/ 0 h 2"/>
                  <a:gd name="T6" fmla="*/ 1 w 4"/>
                  <a:gd name="T7" fmla="*/ 0 h 2"/>
                  <a:gd name="T8" fmla="*/ 1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2" y="2"/>
                      <a:pt x="2" y="2"/>
                      <a:pt x="3" y="2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Freeform 327"/>
              <p:cNvSpPr>
                <a:spLocks/>
              </p:cNvSpPr>
              <p:nvPr/>
            </p:nvSpPr>
            <p:spPr bwMode="auto">
              <a:xfrm>
                <a:off x="5981701" y="3505200"/>
                <a:ext cx="23813" cy="11113"/>
              </a:xfrm>
              <a:custGeom>
                <a:avLst/>
                <a:gdLst>
                  <a:gd name="T0" fmla="*/ 1 w 6"/>
                  <a:gd name="T1" fmla="*/ 2 h 3"/>
                  <a:gd name="T2" fmla="*/ 5 w 6"/>
                  <a:gd name="T3" fmla="*/ 3 h 3"/>
                  <a:gd name="T4" fmla="*/ 5 w 6"/>
                  <a:gd name="T5" fmla="*/ 1 h 3"/>
                  <a:gd name="T6" fmla="*/ 1 w 6"/>
                  <a:gd name="T7" fmla="*/ 0 h 3"/>
                  <a:gd name="T8" fmla="*/ 1 w 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2"/>
                    </a:moveTo>
                    <a:cubicBezTo>
                      <a:pt x="2" y="2"/>
                      <a:pt x="3" y="2"/>
                      <a:pt x="5" y="3"/>
                    </a:cubicBezTo>
                    <a:cubicBezTo>
                      <a:pt x="6" y="3"/>
                      <a:pt x="6" y="2"/>
                      <a:pt x="5" y="1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Freeform 328"/>
              <p:cNvSpPr>
                <a:spLocks/>
              </p:cNvSpPr>
              <p:nvPr/>
            </p:nvSpPr>
            <p:spPr bwMode="auto">
              <a:xfrm>
                <a:off x="5975351" y="3513138"/>
                <a:ext cx="22225" cy="11113"/>
              </a:xfrm>
              <a:custGeom>
                <a:avLst/>
                <a:gdLst>
                  <a:gd name="T0" fmla="*/ 1 w 6"/>
                  <a:gd name="T1" fmla="*/ 2 h 3"/>
                  <a:gd name="T2" fmla="*/ 5 w 6"/>
                  <a:gd name="T3" fmla="*/ 3 h 3"/>
                  <a:gd name="T4" fmla="*/ 5 w 6"/>
                  <a:gd name="T5" fmla="*/ 2 h 3"/>
                  <a:gd name="T6" fmla="*/ 1 w 6"/>
                  <a:gd name="T7" fmla="*/ 0 h 3"/>
                  <a:gd name="T8" fmla="*/ 1 w 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2"/>
                    </a:moveTo>
                    <a:cubicBezTo>
                      <a:pt x="2" y="2"/>
                      <a:pt x="3" y="2"/>
                      <a:pt x="5" y="3"/>
                    </a:cubicBezTo>
                    <a:cubicBezTo>
                      <a:pt x="5" y="3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Freeform 329"/>
              <p:cNvSpPr>
                <a:spLocks/>
              </p:cNvSpPr>
              <p:nvPr/>
            </p:nvSpPr>
            <p:spPr bwMode="auto">
              <a:xfrm>
                <a:off x="5975351" y="3521075"/>
                <a:ext cx="22225" cy="14288"/>
              </a:xfrm>
              <a:custGeom>
                <a:avLst/>
                <a:gdLst>
                  <a:gd name="T0" fmla="*/ 1 w 6"/>
                  <a:gd name="T1" fmla="*/ 2 h 4"/>
                  <a:gd name="T2" fmla="*/ 5 w 6"/>
                  <a:gd name="T3" fmla="*/ 3 h 4"/>
                  <a:gd name="T4" fmla="*/ 5 w 6"/>
                  <a:gd name="T5" fmla="*/ 2 h 4"/>
                  <a:gd name="T6" fmla="*/ 1 w 6"/>
                  <a:gd name="T7" fmla="*/ 1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2"/>
                      <a:pt x="4" y="3"/>
                      <a:pt x="5" y="3"/>
                    </a:cubicBezTo>
                    <a:cubicBezTo>
                      <a:pt x="6" y="4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1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" name="Freeform 330"/>
              <p:cNvSpPr>
                <a:spLocks/>
              </p:cNvSpPr>
              <p:nvPr/>
            </p:nvSpPr>
            <p:spPr bwMode="auto">
              <a:xfrm>
                <a:off x="5975351" y="3527425"/>
                <a:ext cx="19050" cy="12700"/>
              </a:xfrm>
              <a:custGeom>
                <a:avLst/>
                <a:gdLst>
                  <a:gd name="T0" fmla="*/ 0 w 5"/>
                  <a:gd name="T1" fmla="*/ 2 h 3"/>
                  <a:gd name="T2" fmla="*/ 4 w 5"/>
                  <a:gd name="T3" fmla="*/ 3 h 3"/>
                  <a:gd name="T4" fmla="*/ 4 w 5"/>
                  <a:gd name="T5" fmla="*/ 2 h 3"/>
                  <a:gd name="T6" fmla="*/ 1 w 5"/>
                  <a:gd name="T7" fmla="*/ 1 h 3"/>
                  <a:gd name="T8" fmla="*/ 0 w 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cubicBezTo>
                      <a:pt x="2" y="2"/>
                      <a:pt x="3" y="3"/>
                      <a:pt x="4" y="3"/>
                    </a:cubicBezTo>
                    <a:cubicBezTo>
                      <a:pt x="5" y="3"/>
                      <a:pt x="5" y="2"/>
                      <a:pt x="4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" name="Freeform 331"/>
              <p:cNvSpPr>
                <a:spLocks/>
              </p:cNvSpPr>
              <p:nvPr/>
            </p:nvSpPr>
            <p:spPr bwMode="auto">
              <a:xfrm>
                <a:off x="5970588" y="3535363"/>
                <a:ext cx="23813" cy="11113"/>
              </a:xfrm>
              <a:custGeom>
                <a:avLst/>
                <a:gdLst>
                  <a:gd name="T0" fmla="*/ 1 w 6"/>
                  <a:gd name="T1" fmla="*/ 1 h 3"/>
                  <a:gd name="T2" fmla="*/ 4 w 6"/>
                  <a:gd name="T3" fmla="*/ 3 h 3"/>
                  <a:gd name="T4" fmla="*/ 5 w 6"/>
                  <a:gd name="T5" fmla="*/ 2 h 3"/>
                  <a:gd name="T6" fmla="*/ 1 w 6"/>
                  <a:gd name="T7" fmla="*/ 0 h 3"/>
                  <a:gd name="T8" fmla="*/ 1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1"/>
                    </a:moveTo>
                    <a:cubicBezTo>
                      <a:pt x="2" y="2"/>
                      <a:pt x="3" y="2"/>
                      <a:pt x="4" y="3"/>
                    </a:cubicBezTo>
                    <a:cubicBezTo>
                      <a:pt x="5" y="3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" name="Freeform 332"/>
              <p:cNvSpPr>
                <a:spLocks/>
              </p:cNvSpPr>
              <p:nvPr/>
            </p:nvSpPr>
            <p:spPr bwMode="auto">
              <a:xfrm>
                <a:off x="5967413" y="3543300"/>
                <a:ext cx="19050" cy="11113"/>
              </a:xfrm>
              <a:custGeom>
                <a:avLst/>
                <a:gdLst>
                  <a:gd name="T0" fmla="*/ 1 w 5"/>
                  <a:gd name="T1" fmla="*/ 1 h 3"/>
                  <a:gd name="T2" fmla="*/ 4 w 5"/>
                  <a:gd name="T3" fmla="*/ 3 h 3"/>
                  <a:gd name="T4" fmla="*/ 5 w 5"/>
                  <a:gd name="T5" fmla="*/ 1 h 3"/>
                  <a:gd name="T6" fmla="*/ 1 w 5"/>
                  <a:gd name="T7" fmla="*/ 0 h 3"/>
                  <a:gd name="T8" fmla="*/ 1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1"/>
                    </a:moveTo>
                    <a:cubicBezTo>
                      <a:pt x="2" y="2"/>
                      <a:pt x="3" y="2"/>
                      <a:pt x="4" y="3"/>
                    </a:cubicBezTo>
                    <a:cubicBezTo>
                      <a:pt x="5" y="3"/>
                      <a:pt x="5" y="2"/>
                      <a:pt x="5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" name="Freeform 333"/>
              <p:cNvSpPr>
                <a:spLocks/>
              </p:cNvSpPr>
              <p:nvPr/>
            </p:nvSpPr>
            <p:spPr bwMode="auto">
              <a:xfrm>
                <a:off x="5962651" y="3546475"/>
                <a:ext cx="23813" cy="15875"/>
              </a:xfrm>
              <a:custGeom>
                <a:avLst/>
                <a:gdLst>
                  <a:gd name="T0" fmla="*/ 1 w 6"/>
                  <a:gd name="T1" fmla="*/ 2 h 4"/>
                  <a:gd name="T2" fmla="*/ 4 w 6"/>
                  <a:gd name="T3" fmla="*/ 3 h 4"/>
                  <a:gd name="T4" fmla="*/ 5 w 6"/>
                  <a:gd name="T5" fmla="*/ 2 h 4"/>
                  <a:gd name="T6" fmla="*/ 2 w 6"/>
                  <a:gd name="T7" fmla="*/ 1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2"/>
                      <a:pt x="3" y="3"/>
                      <a:pt x="4" y="3"/>
                    </a:cubicBezTo>
                    <a:cubicBezTo>
                      <a:pt x="5" y="4"/>
                      <a:pt x="6" y="3"/>
                      <a:pt x="5" y="2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" name="Freeform 334"/>
              <p:cNvSpPr>
                <a:spLocks/>
              </p:cNvSpPr>
              <p:nvPr/>
            </p:nvSpPr>
            <p:spPr bwMode="auto">
              <a:xfrm>
                <a:off x="5959476" y="3554413"/>
                <a:ext cx="22225" cy="15875"/>
              </a:xfrm>
              <a:custGeom>
                <a:avLst/>
                <a:gdLst>
                  <a:gd name="T0" fmla="*/ 1 w 6"/>
                  <a:gd name="T1" fmla="*/ 2 h 4"/>
                  <a:gd name="T2" fmla="*/ 4 w 6"/>
                  <a:gd name="T3" fmla="*/ 4 h 4"/>
                  <a:gd name="T4" fmla="*/ 5 w 6"/>
                  <a:gd name="T5" fmla="*/ 2 h 4"/>
                  <a:gd name="T6" fmla="*/ 2 w 6"/>
                  <a:gd name="T7" fmla="*/ 1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3"/>
                      <a:pt x="3" y="3"/>
                      <a:pt x="4" y="4"/>
                    </a:cubicBezTo>
                    <a:cubicBezTo>
                      <a:pt x="5" y="4"/>
                      <a:pt x="6" y="3"/>
                      <a:pt x="5" y="2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" name="Freeform 335"/>
              <p:cNvSpPr>
                <a:spLocks/>
              </p:cNvSpPr>
              <p:nvPr/>
            </p:nvSpPr>
            <p:spPr bwMode="auto">
              <a:xfrm>
                <a:off x="5954713" y="3562350"/>
                <a:ext cx="23813" cy="15875"/>
              </a:xfrm>
              <a:custGeom>
                <a:avLst/>
                <a:gdLst>
                  <a:gd name="T0" fmla="*/ 1 w 6"/>
                  <a:gd name="T1" fmla="*/ 2 h 4"/>
                  <a:gd name="T2" fmla="*/ 4 w 6"/>
                  <a:gd name="T3" fmla="*/ 3 h 4"/>
                  <a:gd name="T4" fmla="*/ 5 w 6"/>
                  <a:gd name="T5" fmla="*/ 2 h 4"/>
                  <a:gd name="T6" fmla="*/ 1 w 6"/>
                  <a:gd name="T7" fmla="*/ 0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2"/>
                      <a:pt x="3" y="3"/>
                      <a:pt x="4" y="3"/>
                    </a:cubicBezTo>
                    <a:cubicBezTo>
                      <a:pt x="5" y="4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Freeform 336"/>
              <p:cNvSpPr>
                <a:spLocks/>
              </p:cNvSpPr>
              <p:nvPr/>
            </p:nvSpPr>
            <p:spPr bwMode="auto">
              <a:xfrm>
                <a:off x="5951538" y="3573463"/>
                <a:ext cx="23813" cy="11113"/>
              </a:xfrm>
              <a:custGeom>
                <a:avLst/>
                <a:gdLst>
                  <a:gd name="T0" fmla="*/ 1 w 6"/>
                  <a:gd name="T1" fmla="*/ 1 h 3"/>
                  <a:gd name="T2" fmla="*/ 4 w 6"/>
                  <a:gd name="T3" fmla="*/ 2 h 3"/>
                  <a:gd name="T4" fmla="*/ 5 w 6"/>
                  <a:gd name="T5" fmla="*/ 1 h 3"/>
                  <a:gd name="T6" fmla="*/ 1 w 6"/>
                  <a:gd name="T7" fmla="*/ 0 h 3"/>
                  <a:gd name="T8" fmla="*/ 1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1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5" y="3"/>
                      <a:pt x="6" y="1"/>
                      <a:pt x="5" y="1"/>
                    </a:cubicBezTo>
                    <a:cubicBezTo>
                      <a:pt x="4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Freeform 337"/>
              <p:cNvSpPr>
                <a:spLocks/>
              </p:cNvSpPr>
              <p:nvPr/>
            </p:nvSpPr>
            <p:spPr bwMode="auto">
              <a:xfrm>
                <a:off x="5951538" y="3581400"/>
                <a:ext cx="19050" cy="11113"/>
              </a:xfrm>
              <a:custGeom>
                <a:avLst/>
                <a:gdLst>
                  <a:gd name="T0" fmla="*/ 1 w 5"/>
                  <a:gd name="T1" fmla="*/ 1 h 3"/>
                  <a:gd name="T2" fmla="*/ 4 w 5"/>
                  <a:gd name="T3" fmla="*/ 2 h 3"/>
                  <a:gd name="T4" fmla="*/ 5 w 5"/>
                  <a:gd name="T5" fmla="*/ 1 h 3"/>
                  <a:gd name="T6" fmla="*/ 1 w 5"/>
                  <a:gd name="T7" fmla="*/ 0 h 3"/>
                  <a:gd name="T8" fmla="*/ 1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1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5" y="3"/>
                      <a:pt x="5" y="1"/>
                      <a:pt x="5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Freeform 338"/>
              <p:cNvSpPr>
                <a:spLocks/>
              </p:cNvSpPr>
              <p:nvPr/>
            </p:nvSpPr>
            <p:spPr bwMode="auto">
              <a:xfrm>
                <a:off x="5989638" y="3482975"/>
                <a:ext cx="19050" cy="3175"/>
              </a:xfrm>
              <a:custGeom>
                <a:avLst/>
                <a:gdLst>
                  <a:gd name="T0" fmla="*/ 1 w 5"/>
                  <a:gd name="T1" fmla="*/ 1 h 1"/>
                  <a:gd name="T2" fmla="*/ 4 w 5"/>
                  <a:gd name="T3" fmla="*/ 1 h 1"/>
                  <a:gd name="T4" fmla="*/ 4 w 5"/>
                  <a:gd name="T5" fmla="*/ 0 h 1"/>
                  <a:gd name="T6" fmla="*/ 1 w 5"/>
                  <a:gd name="T7" fmla="*/ 0 h 1"/>
                  <a:gd name="T8" fmla="*/ 1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1" y="1"/>
                    </a:move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Freeform 339"/>
              <p:cNvSpPr>
                <a:spLocks/>
              </p:cNvSpPr>
              <p:nvPr/>
            </p:nvSpPr>
            <p:spPr bwMode="auto">
              <a:xfrm>
                <a:off x="5997576" y="3470275"/>
                <a:ext cx="19050" cy="7938"/>
              </a:xfrm>
              <a:custGeom>
                <a:avLst/>
                <a:gdLst>
                  <a:gd name="T0" fmla="*/ 0 w 5"/>
                  <a:gd name="T1" fmla="*/ 1 h 2"/>
                  <a:gd name="T2" fmla="*/ 3 w 5"/>
                  <a:gd name="T3" fmla="*/ 2 h 2"/>
                  <a:gd name="T4" fmla="*/ 4 w 5"/>
                  <a:gd name="T5" fmla="*/ 1 h 2"/>
                  <a:gd name="T6" fmla="*/ 1 w 5"/>
                  <a:gd name="T7" fmla="*/ 0 h 2"/>
                  <a:gd name="T8" fmla="*/ 0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5" y="1"/>
                      <a:pt x="4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Freeform 340"/>
              <p:cNvSpPr>
                <a:spLocks/>
              </p:cNvSpPr>
              <p:nvPr/>
            </p:nvSpPr>
            <p:spPr bwMode="auto">
              <a:xfrm>
                <a:off x="5997576" y="3463925"/>
                <a:ext cx="15875" cy="6350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3 w 4"/>
                  <a:gd name="T5" fmla="*/ 1 h 2"/>
                  <a:gd name="T6" fmla="*/ 1 w 4"/>
                  <a:gd name="T7" fmla="*/ 0 h 2"/>
                  <a:gd name="T8" fmla="*/ 1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Freeform 341"/>
              <p:cNvSpPr>
                <a:spLocks/>
              </p:cNvSpPr>
              <p:nvPr/>
            </p:nvSpPr>
            <p:spPr bwMode="auto">
              <a:xfrm>
                <a:off x="6002338" y="3455988"/>
                <a:ext cx="26988" cy="7938"/>
              </a:xfrm>
              <a:custGeom>
                <a:avLst/>
                <a:gdLst>
                  <a:gd name="T0" fmla="*/ 1 w 7"/>
                  <a:gd name="T1" fmla="*/ 1 h 2"/>
                  <a:gd name="T2" fmla="*/ 6 w 7"/>
                  <a:gd name="T3" fmla="*/ 2 h 2"/>
                  <a:gd name="T4" fmla="*/ 6 w 7"/>
                  <a:gd name="T5" fmla="*/ 1 h 2"/>
                  <a:gd name="T6" fmla="*/ 1 w 7"/>
                  <a:gd name="T7" fmla="*/ 0 h 2"/>
                  <a:gd name="T8" fmla="*/ 1 w 7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1" y="1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7" y="2"/>
                      <a:pt x="7" y="1"/>
                      <a:pt x="6" y="1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Freeform 342"/>
              <p:cNvSpPr>
                <a:spLocks/>
              </p:cNvSpPr>
              <p:nvPr/>
            </p:nvSpPr>
            <p:spPr bwMode="auto">
              <a:xfrm>
                <a:off x="6008688" y="3448050"/>
                <a:ext cx="23813" cy="7938"/>
              </a:xfrm>
              <a:custGeom>
                <a:avLst/>
                <a:gdLst>
                  <a:gd name="T0" fmla="*/ 0 w 6"/>
                  <a:gd name="T1" fmla="*/ 1 h 2"/>
                  <a:gd name="T2" fmla="*/ 4 w 6"/>
                  <a:gd name="T3" fmla="*/ 2 h 2"/>
                  <a:gd name="T4" fmla="*/ 5 w 6"/>
                  <a:gd name="T5" fmla="*/ 1 h 2"/>
                  <a:gd name="T6" fmla="*/ 1 w 6"/>
                  <a:gd name="T7" fmla="*/ 0 h 2"/>
                  <a:gd name="T8" fmla="*/ 0 w 6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cubicBezTo>
                      <a:pt x="2" y="1"/>
                      <a:pt x="3" y="2"/>
                      <a:pt x="4" y="2"/>
                    </a:cubicBezTo>
                    <a:cubicBezTo>
                      <a:pt x="5" y="2"/>
                      <a:pt x="6" y="1"/>
                      <a:pt x="5" y="1"/>
                    </a:cubicBezTo>
                    <a:cubicBezTo>
                      <a:pt x="4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" name="Freeform 343"/>
              <p:cNvSpPr>
                <a:spLocks/>
              </p:cNvSpPr>
              <p:nvPr/>
            </p:nvSpPr>
            <p:spPr bwMode="auto">
              <a:xfrm>
                <a:off x="6008688" y="3436938"/>
                <a:ext cx="26988" cy="11113"/>
              </a:xfrm>
              <a:custGeom>
                <a:avLst/>
                <a:gdLst>
                  <a:gd name="T0" fmla="*/ 1 w 7"/>
                  <a:gd name="T1" fmla="*/ 1 h 3"/>
                  <a:gd name="T2" fmla="*/ 6 w 7"/>
                  <a:gd name="T3" fmla="*/ 2 h 3"/>
                  <a:gd name="T4" fmla="*/ 6 w 7"/>
                  <a:gd name="T5" fmla="*/ 1 h 3"/>
                  <a:gd name="T6" fmla="*/ 2 w 7"/>
                  <a:gd name="T7" fmla="*/ 0 h 3"/>
                  <a:gd name="T8" fmla="*/ 1 w 7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1" y="1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7" y="3"/>
                      <a:pt x="7" y="1"/>
                      <a:pt x="6" y="1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" name="Freeform 344"/>
              <p:cNvSpPr>
                <a:spLocks/>
              </p:cNvSpPr>
              <p:nvPr/>
            </p:nvSpPr>
            <p:spPr bwMode="auto">
              <a:xfrm>
                <a:off x="6016626" y="3425825"/>
                <a:ext cx="19050" cy="11113"/>
              </a:xfrm>
              <a:custGeom>
                <a:avLst/>
                <a:gdLst>
                  <a:gd name="T0" fmla="*/ 0 w 5"/>
                  <a:gd name="T1" fmla="*/ 1 h 3"/>
                  <a:gd name="T2" fmla="*/ 3 w 5"/>
                  <a:gd name="T3" fmla="*/ 3 h 3"/>
                  <a:gd name="T4" fmla="*/ 4 w 5"/>
                  <a:gd name="T5" fmla="*/ 2 h 3"/>
                  <a:gd name="T6" fmla="*/ 1 w 5"/>
                  <a:gd name="T7" fmla="*/ 0 h 3"/>
                  <a:gd name="T8" fmla="*/ 0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cubicBezTo>
                      <a:pt x="1" y="2"/>
                      <a:pt x="2" y="2"/>
                      <a:pt x="3" y="3"/>
                    </a:cubicBezTo>
                    <a:cubicBezTo>
                      <a:pt x="4" y="3"/>
                      <a:pt x="5" y="2"/>
                      <a:pt x="4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98" name="组合 197"/>
            <p:cNvGrpSpPr/>
            <p:nvPr/>
          </p:nvGrpSpPr>
          <p:grpSpPr>
            <a:xfrm>
              <a:off x="5853650" y="4021838"/>
              <a:ext cx="422657" cy="668201"/>
              <a:chOff x="5851526" y="3052763"/>
              <a:chExt cx="500063" cy="790576"/>
            </a:xfrm>
            <a:solidFill>
              <a:schemeClr val="bg1"/>
            </a:solidFill>
          </p:grpSpPr>
          <p:sp>
            <p:nvSpPr>
              <p:cNvPr id="199" name="Freeform 348"/>
              <p:cNvSpPr>
                <a:spLocks/>
              </p:cNvSpPr>
              <p:nvPr/>
            </p:nvSpPr>
            <p:spPr bwMode="auto">
              <a:xfrm>
                <a:off x="5851526" y="3052763"/>
                <a:ext cx="423863" cy="687388"/>
              </a:xfrm>
              <a:custGeom>
                <a:avLst/>
                <a:gdLst>
                  <a:gd name="T0" fmla="*/ 30 w 110"/>
                  <a:gd name="T1" fmla="*/ 7 h 181"/>
                  <a:gd name="T2" fmla="*/ 13 w 110"/>
                  <a:gd name="T3" fmla="*/ 44 h 181"/>
                  <a:gd name="T4" fmla="*/ 50 w 110"/>
                  <a:gd name="T5" fmla="*/ 79 h 181"/>
                  <a:gd name="T6" fmla="*/ 104 w 110"/>
                  <a:gd name="T7" fmla="*/ 126 h 181"/>
                  <a:gd name="T8" fmla="*/ 86 w 110"/>
                  <a:gd name="T9" fmla="*/ 162 h 181"/>
                  <a:gd name="T10" fmla="*/ 75 w 110"/>
                  <a:gd name="T11" fmla="*/ 174 h 181"/>
                  <a:gd name="T12" fmla="*/ 71 w 110"/>
                  <a:gd name="T13" fmla="*/ 172 h 181"/>
                  <a:gd name="T14" fmla="*/ 75 w 110"/>
                  <a:gd name="T15" fmla="*/ 169 h 181"/>
                  <a:gd name="T16" fmla="*/ 96 w 110"/>
                  <a:gd name="T17" fmla="*/ 122 h 181"/>
                  <a:gd name="T18" fmla="*/ 63 w 110"/>
                  <a:gd name="T19" fmla="*/ 94 h 181"/>
                  <a:gd name="T20" fmla="*/ 11 w 110"/>
                  <a:gd name="T21" fmla="*/ 60 h 181"/>
                  <a:gd name="T22" fmla="*/ 7 w 110"/>
                  <a:gd name="T23" fmla="*/ 27 h 181"/>
                  <a:gd name="T24" fmla="*/ 21 w 110"/>
                  <a:gd name="T25" fmla="*/ 8 h 181"/>
                  <a:gd name="T26" fmla="*/ 30 w 110"/>
                  <a:gd name="T27" fmla="*/ 4 h 181"/>
                  <a:gd name="T28" fmla="*/ 31 w 110"/>
                  <a:gd name="T29" fmla="*/ 9 h 181"/>
                  <a:gd name="T30" fmla="*/ 33 w 110"/>
                  <a:gd name="T31" fmla="*/ 8 h 181"/>
                  <a:gd name="T32" fmla="*/ 32 w 110"/>
                  <a:gd name="T33" fmla="*/ 2 h 181"/>
                  <a:gd name="T34" fmla="*/ 30 w 110"/>
                  <a:gd name="T35" fmla="*/ 1 h 181"/>
                  <a:gd name="T36" fmla="*/ 2 w 110"/>
                  <a:gd name="T37" fmla="*/ 44 h 181"/>
                  <a:gd name="T38" fmla="*/ 32 w 110"/>
                  <a:gd name="T39" fmla="*/ 82 h 181"/>
                  <a:gd name="T40" fmla="*/ 56 w 110"/>
                  <a:gd name="T41" fmla="*/ 94 h 181"/>
                  <a:gd name="T42" fmla="*/ 87 w 110"/>
                  <a:gd name="T43" fmla="*/ 108 h 181"/>
                  <a:gd name="T44" fmla="*/ 66 w 110"/>
                  <a:gd name="T45" fmla="*/ 172 h 181"/>
                  <a:gd name="T46" fmla="*/ 65 w 110"/>
                  <a:gd name="T47" fmla="*/ 173 h 181"/>
                  <a:gd name="T48" fmla="*/ 72 w 110"/>
                  <a:gd name="T49" fmla="*/ 181 h 181"/>
                  <a:gd name="T50" fmla="*/ 73 w 110"/>
                  <a:gd name="T51" fmla="*/ 180 h 181"/>
                  <a:gd name="T52" fmla="*/ 106 w 110"/>
                  <a:gd name="T53" fmla="*/ 134 h 181"/>
                  <a:gd name="T54" fmla="*/ 89 w 110"/>
                  <a:gd name="T55" fmla="*/ 93 h 181"/>
                  <a:gd name="T56" fmla="*/ 33 w 110"/>
                  <a:gd name="T57" fmla="*/ 69 h 181"/>
                  <a:gd name="T58" fmla="*/ 31 w 110"/>
                  <a:gd name="T59" fmla="*/ 9 h 181"/>
                  <a:gd name="T60" fmla="*/ 30 w 110"/>
                  <a:gd name="T61" fmla="*/ 7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0" h="181">
                    <a:moveTo>
                      <a:pt x="30" y="7"/>
                    </a:moveTo>
                    <a:cubicBezTo>
                      <a:pt x="17" y="14"/>
                      <a:pt x="10" y="30"/>
                      <a:pt x="13" y="44"/>
                    </a:cubicBezTo>
                    <a:cubicBezTo>
                      <a:pt x="16" y="64"/>
                      <a:pt x="32" y="74"/>
                      <a:pt x="50" y="79"/>
                    </a:cubicBezTo>
                    <a:cubicBezTo>
                      <a:pt x="74" y="86"/>
                      <a:pt x="102" y="96"/>
                      <a:pt x="104" y="126"/>
                    </a:cubicBezTo>
                    <a:cubicBezTo>
                      <a:pt x="105" y="140"/>
                      <a:pt x="95" y="152"/>
                      <a:pt x="86" y="162"/>
                    </a:cubicBezTo>
                    <a:cubicBezTo>
                      <a:pt x="82" y="166"/>
                      <a:pt x="79" y="170"/>
                      <a:pt x="75" y="174"/>
                    </a:cubicBezTo>
                    <a:cubicBezTo>
                      <a:pt x="72" y="178"/>
                      <a:pt x="67" y="175"/>
                      <a:pt x="71" y="172"/>
                    </a:cubicBezTo>
                    <a:cubicBezTo>
                      <a:pt x="73" y="172"/>
                      <a:pt x="74" y="170"/>
                      <a:pt x="75" y="169"/>
                    </a:cubicBezTo>
                    <a:cubicBezTo>
                      <a:pt x="88" y="158"/>
                      <a:pt x="98" y="139"/>
                      <a:pt x="96" y="122"/>
                    </a:cubicBezTo>
                    <a:cubicBezTo>
                      <a:pt x="94" y="105"/>
                      <a:pt x="78" y="99"/>
                      <a:pt x="63" y="94"/>
                    </a:cubicBezTo>
                    <a:cubicBezTo>
                      <a:pt x="44" y="87"/>
                      <a:pt x="23" y="77"/>
                      <a:pt x="11" y="60"/>
                    </a:cubicBezTo>
                    <a:cubicBezTo>
                      <a:pt x="4" y="50"/>
                      <a:pt x="3" y="38"/>
                      <a:pt x="7" y="27"/>
                    </a:cubicBezTo>
                    <a:cubicBezTo>
                      <a:pt x="9" y="19"/>
                      <a:pt x="14" y="13"/>
                      <a:pt x="21" y="8"/>
                    </a:cubicBezTo>
                    <a:cubicBezTo>
                      <a:pt x="22" y="8"/>
                      <a:pt x="30" y="3"/>
                      <a:pt x="30" y="4"/>
                    </a:cubicBezTo>
                    <a:cubicBezTo>
                      <a:pt x="30" y="6"/>
                      <a:pt x="31" y="8"/>
                      <a:pt x="31" y="9"/>
                    </a:cubicBezTo>
                    <a:cubicBezTo>
                      <a:pt x="31" y="11"/>
                      <a:pt x="33" y="10"/>
                      <a:pt x="33" y="8"/>
                    </a:cubicBezTo>
                    <a:cubicBezTo>
                      <a:pt x="33" y="6"/>
                      <a:pt x="32" y="4"/>
                      <a:pt x="32" y="2"/>
                    </a:cubicBezTo>
                    <a:cubicBezTo>
                      <a:pt x="32" y="1"/>
                      <a:pt x="31" y="0"/>
                      <a:pt x="30" y="1"/>
                    </a:cubicBezTo>
                    <a:cubicBezTo>
                      <a:pt x="12" y="7"/>
                      <a:pt x="0" y="24"/>
                      <a:pt x="2" y="44"/>
                    </a:cubicBezTo>
                    <a:cubicBezTo>
                      <a:pt x="3" y="61"/>
                      <a:pt x="19" y="73"/>
                      <a:pt x="32" y="82"/>
                    </a:cubicBezTo>
                    <a:cubicBezTo>
                      <a:pt x="40" y="87"/>
                      <a:pt x="48" y="90"/>
                      <a:pt x="56" y="94"/>
                    </a:cubicBezTo>
                    <a:cubicBezTo>
                      <a:pt x="67" y="98"/>
                      <a:pt x="78" y="100"/>
                      <a:pt x="87" y="108"/>
                    </a:cubicBezTo>
                    <a:cubicBezTo>
                      <a:pt x="106" y="126"/>
                      <a:pt x="85" y="164"/>
                      <a:pt x="66" y="172"/>
                    </a:cubicBezTo>
                    <a:cubicBezTo>
                      <a:pt x="66" y="172"/>
                      <a:pt x="65" y="173"/>
                      <a:pt x="65" y="173"/>
                    </a:cubicBezTo>
                    <a:cubicBezTo>
                      <a:pt x="67" y="177"/>
                      <a:pt x="68" y="179"/>
                      <a:pt x="72" y="181"/>
                    </a:cubicBezTo>
                    <a:cubicBezTo>
                      <a:pt x="72" y="181"/>
                      <a:pt x="73" y="181"/>
                      <a:pt x="73" y="180"/>
                    </a:cubicBezTo>
                    <a:cubicBezTo>
                      <a:pt x="85" y="166"/>
                      <a:pt x="101" y="153"/>
                      <a:pt x="106" y="134"/>
                    </a:cubicBezTo>
                    <a:cubicBezTo>
                      <a:pt x="110" y="119"/>
                      <a:pt x="101" y="102"/>
                      <a:pt x="89" y="93"/>
                    </a:cubicBezTo>
                    <a:cubicBezTo>
                      <a:pt x="72" y="80"/>
                      <a:pt x="51" y="80"/>
                      <a:pt x="33" y="69"/>
                    </a:cubicBezTo>
                    <a:cubicBezTo>
                      <a:pt x="11" y="57"/>
                      <a:pt x="8" y="22"/>
                      <a:pt x="31" y="9"/>
                    </a:cubicBezTo>
                    <a:cubicBezTo>
                      <a:pt x="33" y="8"/>
                      <a:pt x="32" y="6"/>
                      <a:pt x="30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" name="Freeform 349"/>
              <p:cNvSpPr>
                <a:spLocks/>
              </p:cNvSpPr>
              <p:nvPr/>
            </p:nvSpPr>
            <p:spPr bwMode="auto">
              <a:xfrm>
                <a:off x="6216651" y="3600451"/>
                <a:ext cx="134938" cy="242888"/>
              </a:xfrm>
              <a:custGeom>
                <a:avLst/>
                <a:gdLst>
                  <a:gd name="T0" fmla="*/ 6 w 35"/>
                  <a:gd name="T1" fmla="*/ 0 h 64"/>
                  <a:gd name="T2" fmla="*/ 30 w 35"/>
                  <a:gd name="T3" fmla="*/ 21 h 64"/>
                  <a:gd name="T4" fmla="*/ 10 w 35"/>
                  <a:gd name="T5" fmla="*/ 52 h 64"/>
                  <a:gd name="T6" fmla="*/ 26 w 35"/>
                  <a:gd name="T7" fmla="*/ 26 h 64"/>
                  <a:gd name="T8" fmla="*/ 0 w 35"/>
                  <a:gd name="T9" fmla="*/ 10 h 64"/>
                  <a:gd name="T10" fmla="*/ 6 w 35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4">
                    <a:moveTo>
                      <a:pt x="6" y="0"/>
                    </a:moveTo>
                    <a:cubicBezTo>
                      <a:pt x="15" y="5"/>
                      <a:pt x="25" y="11"/>
                      <a:pt x="30" y="21"/>
                    </a:cubicBezTo>
                    <a:cubicBezTo>
                      <a:pt x="35" y="33"/>
                      <a:pt x="26" y="64"/>
                      <a:pt x="10" y="52"/>
                    </a:cubicBezTo>
                    <a:cubicBezTo>
                      <a:pt x="17" y="47"/>
                      <a:pt x="30" y="35"/>
                      <a:pt x="26" y="26"/>
                    </a:cubicBezTo>
                    <a:cubicBezTo>
                      <a:pt x="23" y="17"/>
                      <a:pt x="8" y="13"/>
                      <a:pt x="0" y="1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" name="Freeform 350"/>
              <p:cNvSpPr>
                <a:spLocks/>
              </p:cNvSpPr>
              <p:nvPr/>
            </p:nvSpPr>
            <p:spPr bwMode="auto">
              <a:xfrm>
                <a:off x="5935663" y="3352801"/>
                <a:ext cx="269875" cy="273050"/>
              </a:xfrm>
              <a:custGeom>
                <a:avLst/>
                <a:gdLst>
                  <a:gd name="T0" fmla="*/ 64 w 70"/>
                  <a:gd name="T1" fmla="*/ 72 h 72"/>
                  <a:gd name="T2" fmla="*/ 16 w 70"/>
                  <a:gd name="T3" fmla="*/ 55 h 72"/>
                  <a:gd name="T4" fmla="*/ 8 w 70"/>
                  <a:gd name="T5" fmla="*/ 0 h 72"/>
                  <a:gd name="T6" fmla="*/ 18 w 70"/>
                  <a:gd name="T7" fmla="*/ 6 h 72"/>
                  <a:gd name="T8" fmla="*/ 70 w 70"/>
                  <a:gd name="T9" fmla="*/ 64 h 72"/>
                  <a:gd name="T10" fmla="*/ 64 w 70"/>
                  <a:gd name="T1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72">
                    <a:moveTo>
                      <a:pt x="64" y="72"/>
                    </a:moveTo>
                    <a:cubicBezTo>
                      <a:pt x="47" y="72"/>
                      <a:pt x="26" y="71"/>
                      <a:pt x="16" y="55"/>
                    </a:cubicBezTo>
                    <a:cubicBezTo>
                      <a:pt x="9" y="44"/>
                      <a:pt x="0" y="17"/>
                      <a:pt x="8" y="0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4" y="39"/>
                      <a:pt x="40" y="68"/>
                      <a:pt x="70" y="64"/>
                    </a:cubicBezTo>
                    <a:lnTo>
                      <a:pt x="64" y="7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" name="Freeform 351"/>
              <p:cNvSpPr>
                <a:spLocks/>
              </p:cNvSpPr>
              <p:nvPr/>
            </p:nvSpPr>
            <p:spPr bwMode="auto">
              <a:xfrm>
                <a:off x="5986463" y="3113088"/>
                <a:ext cx="103188" cy="220663"/>
              </a:xfrm>
              <a:custGeom>
                <a:avLst/>
                <a:gdLst>
                  <a:gd name="T0" fmla="*/ 0 w 27"/>
                  <a:gd name="T1" fmla="*/ 55 h 58"/>
                  <a:gd name="T2" fmla="*/ 1 w 27"/>
                  <a:gd name="T3" fmla="*/ 3 h 58"/>
                  <a:gd name="T4" fmla="*/ 5 w 27"/>
                  <a:gd name="T5" fmla="*/ 0 h 58"/>
                  <a:gd name="T6" fmla="*/ 8 w 27"/>
                  <a:gd name="T7" fmla="*/ 0 h 58"/>
                  <a:gd name="T8" fmla="*/ 9 w 27"/>
                  <a:gd name="T9" fmla="*/ 58 h 58"/>
                  <a:gd name="T10" fmla="*/ 0 w 27"/>
                  <a:gd name="T11" fmla="*/ 5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8">
                    <a:moveTo>
                      <a:pt x="0" y="55"/>
                    </a:moveTo>
                    <a:cubicBezTo>
                      <a:pt x="11" y="44"/>
                      <a:pt x="19" y="12"/>
                      <a:pt x="1" y="3"/>
                    </a:cubicBezTo>
                    <a:cubicBezTo>
                      <a:pt x="2" y="2"/>
                      <a:pt x="3" y="1"/>
                      <a:pt x="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24" y="14"/>
                      <a:pt x="27" y="44"/>
                      <a:pt x="9" y="58"/>
                    </a:cubicBezTo>
                    <a:lnTo>
                      <a:pt x="0" y="5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" name="Freeform 352"/>
              <p:cNvSpPr>
                <a:spLocks/>
              </p:cNvSpPr>
              <p:nvPr/>
            </p:nvSpPr>
            <p:spPr bwMode="auto">
              <a:xfrm>
                <a:off x="5913438" y="3132138"/>
                <a:ext cx="115888" cy="23813"/>
              </a:xfrm>
              <a:custGeom>
                <a:avLst/>
                <a:gdLst>
                  <a:gd name="T0" fmla="*/ 1 w 30"/>
                  <a:gd name="T1" fmla="*/ 3 h 6"/>
                  <a:gd name="T2" fmla="*/ 12 w 30"/>
                  <a:gd name="T3" fmla="*/ 5 h 6"/>
                  <a:gd name="T4" fmla="*/ 28 w 30"/>
                  <a:gd name="T5" fmla="*/ 5 h 6"/>
                  <a:gd name="T6" fmla="*/ 28 w 30"/>
                  <a:gd name="T7" fmla="*/ 3 h 6"/>
                  <a:gd name="T8" fmla="*/ 16 w 30"/>
                  <a:gd name="T9" fmla="*/ 3 h 6"/>
                  <a:gd name="T10" fmla="*/ 2 w 30"/>
                  <a:gd name="T11" fmla="*/ 1 h 6"/>
                  <a:gd name="T12" fmla="*/ 1 w 30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6">
                    <a:moveTo>
                      <a:pt x="1" y="3"/>
                    </a:moveTo>
                    <a:cubicBezTo>
                      <a:pt x="3" y="5"/>
                      <a:pt x="9" y="5"/>
                      <a:pt x="12" y="5"/>
                    </a:cubicBezTo>
                    <a:cubicBezTo>
                      <a:pt x="17" y="6"/>
                      <a:pt x="23" y="5"/>
                      <a:pt x="28" y="5"/>
                    </a:cubicBezTo>
                    <a:cubicBezTo>
                      <a:pt x="30" y="5"/>
                      <a:pt x="30" y="3"/>
                      <a:pt x="28" y="3"/>
                    </a:cubicBezTo>
                    <a:cubicBezTo>
                      <a:pt x="24" y="3"/>
                      <a:pt x="20" y="3"/>
                      <a:pt x="16" y="3"/>
                    </a:cubicBezTo>
                    <a:cubicBezTo>
                      <a:pt x="13" y="3"/>
                      <a:pt x="5" y="4"/>
                      <a:pt x="2" y="1"/>
                    </a:cubicBezTo>
                    <a:cubicBezTo>
                      <a:pt x="1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" name="Freeform 353"/>
              <p:cNvSpPr>
                <a:spLocks/>
              </p:cNvSpPr>
              <p:nvPr/>
            </p:nvSpPr>
            <p:spPr bwMode="auto">
              <a:xfrm>
                <a:off x="5902326" y="3181351"/>
                <a:ext cx="133350" cy="15875"/>
              </a:xfrm>
              <a:custGeom>
                <a:avLst/>
                <a:gdLst>
                  <a:gd name="T0" fmla="*/ 1 w 35"/>
                  <a:gd name="T1" fmla="*/ 3 h 4"/>
                  <a:gd name="T2" fmla="*/ 33 w 35"/>
                  <a:gd name="T3" fmla="*/ 2 h 4"/>
                  <a:gd name="T4" fmla="*/ 33 w 35"/>
                  <a:gd name="T5" fmla="*/ 0 h 4"/>
                  <a:gd name="T6" fmla="*/ 1 w 35"/>
                  <a:gd name="T7" fmla="*/ 1 h 4"/>
                  <a:gd name="T8" fmla="*/ 1 w 3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">
                    <a:moveTo>
                      <a:pt x="1" y="3"/>
                    </a:moveTo>
                    <a:cubicBezTo>
                      <a:pt x="12" y="3"/>
                      <a:pt x="23" y="4"/>
                      <a:pt x="33" y="2"/>
                    </a:cubicBezTo>
                    <a:cubicBezTo>
                      <a:pt x="35" y="2"/>
                      <a:pt x="34" y="0"/>
                      <a:pt x="33" y="0"/>
                    </a:cubicBezTo>
                    <a:cubicBezTo>
                      <a:pt x="22" y="2"/>
                      <a:pt x="12" y="1"/>
                      <a:pt x="1" y="1"/>
                    </a:cubicBezTo>
                    <a:cubicBezTo>
                      <a:pt x="0" y="1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" name="Freeform 354"/>
              <p:cNvSpPr>
                <a:spLocks/>
              </p:cNvSpPr>
              <p:nvPr/>
            </p:nvSpPr>
            <p:spPr bwMode="auto">
              <a:xfrm>
                <a:off x="5905501" y="3213101"/>
                <a:ext cx="123825" cy="30163"/>
              </a:xfrm>
              <a:custGeom>
                <a:avLst/>
                <a:gdLst>
                  <a:gd name="T0" fmla="*/ 3 w 32"/>
                  <a:gd name="T1" fmla="*/ 8 h 8"/>
                  <a:gd name="T2" fmla="*/ 30 w 32"/>
                  <a:gd name="T3" fmla="*/ 3 h 8"/>
                  <a:gd name="T4" fmla="*/ 30 w 32"/>
                  <a:gd name="T5" fmla="*/ 1 h 8"/>
                  <a:gd name="T6" fmla="*/ 2 w 32"/>
                  <a:gd name="T7" fmla="*/ 5 h 8"/>
                  <a:gd name="T8" fmla="*/ 3 w 32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">
                    <a:moveTo>
                      <a:pt x="3" y="8"/>
                    </a:moveTo>
                    <a:cubicBezTo>
                      <a:pt x="12" y="6"/>
                      <a:pt x="21" y="6"/>
                      <a:pt x="30" y="3"/>
                    </a:cubicBezTo>
                    <a:cubicBezTo>
                      <a:pt x="32" y="3"/>
                      <a:pt x="31" y="0"/>
                      <a:pt x="30" y="1"/>
                    </a:cubicBezTo>
                    <a:cubicBezTo>
                      <a:pt x="21" y="3"/>
                      <a:pt x="11" y="4"/>
                      <a:pt x="2" y="5"/>
                    </a:cubicBezTo>
                    <a:cubicBezTo>
                      <a:pt x="0" y="6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" name="Freeform 355"/>
              <p:cNvSpPr>
                <a:spLocks/>
              </p:cNvSpPr>
              <p:nvPr/>
            </p:nvSpPr>
            <p:spPr bwMode="auto">
              <a:xfrm>
                <a:off x="5929313" y="3257551"/>
                <a:ext cx="103188" cy="30163"/>
              </a:xfrm>
              <a:custGeom>
                <a:avLst/>
                <a:gdLst>
                  <a:gd name="T0" fmla="*/ 1 w 27"/>
                  <a:gd name="T1" fmla="*/ 8 h 8"/>
                  <a:gd name="T2" fmla="*/ 25 w 27"/>
                  <a:gd name="T3" fmla="*/ 3 h 8"/>
                  <a:gd name="T4" fmla="*/ 24 w 27"/>
                  <a:gd name="T5" fmla="*/ 1 h 8"/>
                  <a:gd name="T6" fmla="*/ 1 w 27"/>
                  <a:gd name="T7" fmla="*/ 5 h 8"/>
                  <a:gd name="T8" fmla="*/ 1 w 2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8">
                    <a:moveTo>
                      <a:pt x="1" y="8"/>
                    </a:moveTo>
                    <a:cubicBezTo>
                      <a:pt x="9" y="8"/>
                      <a:pt x="18" y="7"/>
                      <a:pt x="25" y="3"/>
                    </a:cubicBezTo>
                    <a:cubicBezTo>
                      <a:pt x="27" y="2"/>
                      <a:pt x="25" y="0"/>
                      <a:pt x="24" y="1"/>
                    </a:cubicBezTo>
                    <a:cubicBezTo>
                      <a:pt x="17" y="4"/>
                      <a:pt x="9" y="6"/>
                      <a:pt x="1" y="5"/>
                    </a:cubicBezTo>
                    <a:cubicBezTo>
                      <a:pt x="0" y="5"/>
                      <a:pt x="0" y="8"/>
                      <a:pt x="1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" name="Freeform 356"/>
              <p:cNvSpPr>
                <a:spLocks/>
              </p:cNvSpPr>
              <p:nvPr/>
            </p:nvSpPr>
            <p:spPr bwMode="auto">
              <a:xfrm>
                <a:off x="5997576" y="3413126"/>
                <a:ext cx="111125" cy="68263"/>
              </a:xfrm>
              <a:custGeom>
                <a:avLst/>
                <a:gdLst>
                  <a:gd name="T0" fmla="*/ 3 w 29"/>
                  <a:gd name="T1" fmla="*/ 17 h 18"/>
                  <a:gd name="T2" fmla="*/ 27 w 29"/>
                  <a:gd name="T3" fmla="*/ 3 h 18"/>
                  <a:gd name="T4" fmla="*/ 26 w 29"/>
                  <a:gd name="T5" fmla="*/ 1 h 18"/>
                  <a:gd name="T6" fmla="*/ 2 w 29"/>
                  <a:gd name="T7" fmla="*/ 15 h 18"/>
                  <a:gd name="T8" fmla="*/ 3 w 29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8">
                    <a:moveTo>
                      <a:pt x="3" y="17"/>
                    </a:moveTo>
                    <a:cubicBezTo>
                      <a:pt x="11" y="13"/>
                      <a:pt x="19" y="7"/>
                      <a:pt x="27" y="3"/>
                    </a:cubicBezTo>
                    <a:cubicBezTo>
                      <a:pt x="29" y="2"/>
                      <a:pt x="28" y="0"/>
                      <a:pt x="26" y="1"/>
                    </a:cubicBezTo>
                    <a:cubicBezTo>
                      <a:pt x="18" y="5"/>
                      <a:pt x="11" y="11"/>
                      <a:pt x="2" y="15"/>
                    </a:cubicBezTo>
                    <a:cubicBezTo>
                      <a:pt x="0" y="15"/>
                      <a:pt x="1" y="18"/>
                      <a:pt x="3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" name="Freeform 357"/>
              <p:cNvSpPr>
                <a:spLocks/>
              </p:cNvSpPr>
              <p:nvPr/>
            </p:nvSpPr>
            <p:spPr bwMode="auto">
              <a:xfrm>
                <a:off x="6013451" y="3425826"/>
                <a:ext cx="149225" cy="106363"/>
              </a:xfrm>
              <a:custGeom>
                <a:avLst/>
                <a:gdLst>
                  <a:gd name="T0" fmla="*/ 3 w 39"/>
                  <a:gd name="T1" fmla="*/ 27 h 28"/>
                  <a:gd name="T2" fmla="*/ 38 w 39"/>
                  <a:gd name="T3" fmla="*/ 4 h 28"/>
                  <a:gd name="T4" fmla="*/ 36 w 39"/>
                  <a:gd name="T5" fmla="*/ 1 h 28"/>
                  <a:gd name="T6" fmla="*/ 2 w 39"/>
                  <a:gd name="T7" fmla="*/ 25 h 28"/>
                  <a:gd name="T8" fmla="*/ 3 w 39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8">
                    <a:moveTo>
                      <a:pt x="3" y="27"/>
                    </a:moveTo>
                    <a:cubicBezTo>
                      <a:pt x="14" y="18"/>
                      <a:pt x="26" y="11"/>
                      <a:pt x="38" y="4"/>
                    </a:cubicBezTo>
                    <a:cubicBezTo>
                      <a:pt x="39" y="3"/>
                      <a:pt x="38" y="0"/>
                      <a:pt x="36" y="1"/>
                    </a:cubicBezTo>
                    <a:cubicBezTo>
                      <a:pt x="25" y="9"/>
                      <a:pt x="12" y="16"/>
                      <a:pt x="2" y="25"/>
                    </a:cubicBezTo>
                    <a:cubicBezTo>
                      <a:pt x="0" y="26"/>
                      <a:pt x="2" y="28"/>
                      <a:pt x="3" y="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" name="Freeform 358"/>
              <p:cNvSpPr>
                <a:spLocks/>
              </p:cNvSpPr>
              <p:nvPr/>
            </p:nvSpPr>
            <p:spPr bwMode="auto">
              <a:xfrm>
                <a:off x="6056313" y="3459163"/>
                <a:ext cx="138113" cy="106363"/>
              </a:xfrm>
              <a:custGeom>
                <a:avLst/>
                <a:gdLst>
                  <a:gd name="T0" fmla="*/ 3 w 36"/>
                  <a:gd name="T1" fmla="*/ 28 h 28"/>
                  <a:gd name="T2" fmla="*/ 35 w 36"/>
                  <a:gd name="T3" fmla="*/ 3 h 28"/>
                  <a:gd name="T4" fmla="*/ 34 w 36"/>
                  <a:gd name="T5" fmla="*/ 1 h 28"/>
                  <a:gd name="T6" fmla="*/ 2 w 36"/>
                  <a:gd name="T7" fmla="*/ 25 h 28"/>
                  <a:gd name="T8" fmla="*/ 3 w 36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8">
                    <a:moveTo>
                      <a:pt x="3" y="28"/>
                    </a:moveTo>
                    <a:cubicBezTo>
                      <a:pt x="16" y="22"/>
                      <a:pt x="24" y="11"/>
                      <a:pt x="35" y="3"/>
                    </a:cubicBezTo>
                    <a:cubicBezTo>
                      <a:pt x="36" y="2"/>
                      <a:pt x="35" y="0"/>
                      <a:pt x="34" y="1"/>
                    </a:cubicBezTo>
                    <a:cubicBezTo>
                      <a:pt x="23" y="9"/>
                      <a:pt x="14" y="20"/>
                      <a:pt x="2" y="25"/>
                    </a:cubicBezTo>
                    <a:cubicBezTo>
                      <a:pt x="0" y="26"/>
                      <a:pt x="1" y="28"/>
                      <a:pt x="3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" name="Freeform 359"/>
              <p:cNvSpPr>
                <a:spLocks/>
              </p:cNvSpPr>
              <p:nvPr/>
            </p:nvSpPr>
            <p:spPr bwMode="auto">
              <a:xfrm>
                <a:off x="6121401" y="3513138"/>
                <a:ext cx="100013" cy="79375"/>
              </a:xfrm>
              <a:custGeom>
                <a:avLst/>
                <a:gdLst>
                  <a:gd name="T0" fmla="*/ 2 w 26"/>
                  <a:gd name="T1" fmla="*/ 20 h 21"/>
                  <a:gd name="T2" fmla="*/ 16 w 26"/>
                  <a:gd name="T3" fmla="*/ 11 h 21"/>
                  <a:gd name="T4" fmla="*/ 25 w 26"/>
                  <a:gd name="T5" fmla="*/ 2 h 21"/>
                  <a:gd name="T6" fmla="*/ 23 w 26"/>
                  <a:gd name="T7" fmla="*/ 1 h 21"/>
                  <a:gd name="T8" fmla="*/ 14 w 26"/>
                  <a:gd name="T9" fmla="*/ 10 h 21"/>
                  <a:gd name="T10" fmla="*/ 1 w 26"/>
                  <a:gd name="T11" fmla="*/ 18 h 21"/>
                  <a:gd name="T12" fmla="*/ 2 w 26"/>
                  <a:gd name="T13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1">
                    <a:moveTo>
                      <a:pt x="2" y="20"/>
                    </a:moveTo>
                    <a:cubicBezTo>
                      <a:pt x="7" y="17"/>
                      <a:pt x="11" y="14"/>
                      <a:pt x="16" y="11"/>
                    </a:cubicBezTo>
                    <a:cubicBezTo>
                      <a:pt x="19" y="9"/>
                      <a:pt x="24" y="6"/>
                      <a:pt x="25" y="2"/>
                    </a:cubicBezTo>
                    <a:cubicBezTo>
                      <a:pt x="26" y="1"/>
                      <a:pt x="24" y="0"/>
                      <a:pt x="23" y="1"/>
                    </a:cubicBezTo>
                    <a:cubicBezTo>
                      <a:pt x="21" y="5"/>
                      <a:pt x="17" y="8"/>
                      <a:pt x="14" y="10"/>
                    </a:cubicBezTo>
                    <a:cubicBezTo>
                      <a:pt x="9" y="13"/>
                      <a:pt x="5" y="15"/>
                      <a:pt x="1" y="18"/>
                    </a:cubicBezTo>
                    <a:cubicBezTo>
                      <a:pt x="0" y="19"/>
                      <a:pt x="1" y="21"/>
                      <a:pt x="2" y="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" name="Freeform 360"/>
              <p:cNvSpPr>
                <a:spLocks/>
              </p:cNvSpPr>
              <p:nvPr/>
            </p:nvSpPr>
            <p:spPr bwMode="auto">
              <a:xfrm>
                <a:off x="6181726" y="3668713"/>
                <a:ext cx="139700" cy="22225"/>
              </a:xfrm>
              <a:custGeom>
                <a:avLst/>
                <a:gdLst>
                  <a:gd name="T0" fmla="*/ 1 w 36"/>
                  <a:gd name="T1" fmla="*/ 2 h 6"/>
                  <a:gd name="T2" fmla="*/ 35 w 36"/>
                  <a:gd name="T3" fmla="*/ 6 h 6"/>
                  <a:gd name="T4" fmla="*/ 35 w 36"/>
                  <a:gd name="T5" fmla="*/ 4 h 6"/>
                  <a:gd name="T6" fmla="*/ 1 w 36"/>
                  <a:gd name="T7" fmla="*/ 0 h 6"/>
                  <a:gd name="T8" fmla="*/ 1 w 3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6">
                    <a:moveTo>
                      <a:pt x="1" y="2"/>
                    </a:moveTo>
                    <a:cubicBezTo>
                      <a:pt x="13" y="3"/>
                      <a:pt x="24" y="6"/>
                      <a:pt x="35" y="6"/>
                    </a:cubicBezTo>
                    <a:cubicBezTo>
                      <a:pt x="36" y="6"/>
                      <a:pt x="36" y="4"/>
                      <a:pt x="35" y="4"/>
                    </a:cubicBezTo>
                    <a:cubicBezTo>
                      <a:pt x="24" y="3"/>
                      <a:pt x="13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" name="Freeform 361"/>
              <p:cNvSpPr>
                <a:spLocks/>
              </p:cNvSpPr>
              <p:nvPr/>
            </p:nvSpPr>
            <p:spPr bwMode="auto">
              <a:xfrm>
                <a:off x="6159501" y="3694113"/>
                <a:ext cx="161925" cy="53975"/>
              </a:xfrm>
              <a:custGeom>
                <a:avLst/>
                <a:gdLst>
                  <a:gd name="T0" fmla="*/ 2 w 42"/>
                  <a:gd name="T1" fmla="*/ 2 h 14"/>
                  <a:gd name="T2" fmla="*/ 40 w 42"/>
                  <a:gd name="T3" fmla="*/ 14 h 14"/>
                  <a:gd name="T4" fmla="*/ 40 w 42"/>
                  <a:gd name="T5" fmla="*/ 11 h 14"/>
                  <a:gd name="T6" fmla="*/ 2 w 42"/>
                  <a:gd name="T7" fmla="*/ 0 h 14"/>
                  <a:gd name="T8" fmla="*/ 2 w 42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4">
                    <a:moveTo>
                      <a:pt x="2" y="2"/>
                    </a:moveTo>
                    <a:cubicBezTo>
                      <a:pt x="15" y="4"/>
                      <a:pt x="27" y="12"/>
                      <a:pt x="40" y="14"/>
                    </a:cubicBezTo>
                    <a:cubicBezTo>
                      <a:pt x="42" y="14"/>
                      <a:pt x="42" y="11"/>
                      <a:pt x="40" y="11"/>
                    </a:cubicBezTo>
                    <a:cubicBezTo>
                      <a:pt x="27" y="10"/>
                      <a:pt x="15" y="2"/>
                      <a:pt x="2" y="0"/>
                    </a:cubicBezTo>
                    <a:cubicBezTo>
                      <a:pt x="0" y="0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" name="Freeform 362"/>
              <p:cNvSpPr>
                <a:spLocks/>
              </p:cNvSpPr>
              <p:nvPr/>
            </p:nvSpPr>
            <p:spPr bwMode="auto">
              <a:xfrm>
                <a:off x="6140451" y="3709988"/>
                <a:ext cx="146050" cy="68263"/>
              </a:xfrm>
              <a:custGeom>
                <a:avLst/>
                <a:gdLst>
                  <a:gd name="T0" fmla="*/ 2 w 38"/>
                  <a:gd name="T1" fmla="*/ 3 h 18"/>
                  <a:gd name="T2" fmla="*/ 35 w 38"/>
                  <a:gd name="T3" fmla="*/ 18 h 18"/>
                  <a:gd name="T4" fmla="*/ 36 w 38"/>
                  <a:gd name="T5" fmla="*/ 15 h 18"/>
                  <a:gd name="T6" fmla="*/ 3 w 38"/>
                  <a:gd name="T7" fmla="*/ 1 h 18"/>
                  <a:gd name="T8" fmla="*/ 2 w 38"/>
                  <a:gd name="T9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8">
                    <a:moveTo>
                      <a:pt x="2" y="3"/>
                    </a:moveTo>
                    <a:cubicBezTo>
                      <a:pt x="13" y="7"/>
                      <a:pt x="24" y="13"/>
                      <a:pt x="35" y="18"/>
                    </a:cubicBezTo>
                    <a:cubicBezTo>
                      <a:pt x="37" y="18"/>
                      <a:pt x="38" y="16"/>
                      <a:pt x="36" y="15"/>
                    </a:cubicBezTo>
                    <a:cubicBezTo>
                      <a:pt x="25" y="11"/>
                      <a:pt x="14" y="5"/>
                      <a:pt x="3" y="1"/>
                    </a:cubicBezTo>
                    <a:cubicBezTo>
                      <a:pt x="1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16" name="文本框 215"/>
          <p:cNvSpPr txBox="1"/>
          <p:nvPr/>
        </p:nvSpPr>
        <p:spPr>
          <a:xfrm>
            <a:off x="176151" y="237724"/>
            <a:ext cx="2194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17" name="Freeform 152"/>
          <p:cNvSpPr>
            <a:spLocks noEditPoints="1"/>
          </p:cNvSpPr>
          <p:nvPr/>
        </p:nvSpPr>
        <p:spPr bwMode="auto">
          <a:xfrm>
            <a:off x="-51264" y="692151"/>
            <a:ext cx="2649684" cy="60748"/>
          </a:xfrm>
          <a:custGeom>
            <a:avLst/>
            <a:gdLst>
              <a:gd name="T0" fmla="*/ 109 w 2377"/>
              <a:gd name="T1" fmla="*/ 3 h 64"/>
              <a:gd name="T2" fmla="*/ 199 w 2377"/>
              <a:gd name="T3" fmla="*/ 8 h 64"/>
              <a:gd name="T4" fmla="*/ 282 w 2377"/>
              <a:gd name="T5" fmla="*/ 3 h 64"/>
              <a:gd name="T6" fmla="*/ 388 w 2377"/>
              <a:gd name="T7" fmla="*/ 4 h 64"/>
              <a:gd name="T8" fmla="*/ 482 w 2377"/>
              <a:gd name="T9" fmla="*/ 2 h 64"/>
              <a:gd name="T10" fmla="*/ 572 w 2377"/>
              <a:gd name="T11" fmla="*/ 7 h 64"/>
              <a:gd name="T12" fmla="*/ 682 w 2377"/>
              <a:gd name="T13" fmla="*/ 10 h 64"/>
              <a:gd name="T14" fmla="*/ 785 w 2377"/>
              <a:gd name="T15" fmla="*/ 8 h 64"/>
              <a:gd name="T16" fmla="*/ 918 w 2377"/>
              <a:gd name="T17" fmla="*/ 7 h 64"/>
              <a:gd name="T18" fmla="*/ 1028 w 2377"/>
              <a:gd name="T19" fmla="*/ 10 h 64"/>
              <a:gd name="T20" fmla="*/ 1142 w 2377"/>
              <a:gd name="T21" fmla="*/ 11 h 64"/>
              <a:gd name="T22" fmla="*/ 1217 w 2377"/>
              <a:gd name="T23" fmla="*/ 11 h 64"/>
              <a:gd name="T24" fmla="*/ 1350 w 2377"/>
              <a:gd name="T25" fmla="*/ 14 h 64"/>
              <a:gd name="T26" fmla="*/ 1460 w 2377"/>
              <a:gd name="T27" fmla="*/ 13 h 64"/>
              <a:gd name="T28" fmla="*/ 1555 w 2377"/>
              <a:gd name="T29" fmla="*/ 11 h 64"/>
              <a:gd name="T30" fmla="*/ 1668 w 2377"/>
              <a:gd name="T31" fmla="*/ 16 h 64"/>
              <a:gd name="T32" fmla="*/ 1755 w 2377"/>
              <a:gd name="T33" fmla="*/ 18 h 64"/>
              <a:gd name="T34" fmla="*/ 1865 w 2377"/>
              <a:gd name="T35" fmla="*/ 17 h 64"/>
              <a:gd name="T36" fmla="*/ 1983 w 2377"/>
              <a:gd name="T37" fmla="*/ 16 h 64"/>
              <a:gd name="T38" fmla="*/ 2093 w 2377"/>
              <a:gd name="T39" fmla="*/ 19 h 64"/>
              <a:gd name="T40" fmla="*/ 2190 w 2377"/>
              <a:gd name="T41" fmla="*/ 28 h 64"/>
              <a:gd name="T42" fmla="*/ 2292 w 2377"/>
              <a:gd name="T43" fmla="*/ 26 h 64"/>
              <a:gd name="T44" fmla="*/ 2369 w 2377"/>
              <a:gd name="T45" fmla="*/ 54 h 64"/>
              <a:gd name="T46" fmla="*/ 2338 w 2377"/>
              <a:gd name="T47" fmla="*/ 45 h 64"/>
              <a:gd name="T48" fmla="*/ 2318 w 2377"/>
              <a:gd name="T49" fmla="*/ 51 h 64"/>
              <a:gd name="T50" fmla="*/ 2295 w 2377"/>
              <a:gd name="T51" fmla="*/ 37 h 64"/>
              <a:gd name="T52" fmla="*/ 2239 w 2377"/>
              <a:gd name="T53" fmla="*/ 49 h 64"/>
              <a:gd name="T54" fmla="*/ 2175 w 2377"/>
              <a:gd name="T55" fmla="*/ 60 h 64"/>
              <a:gd name="T56" fmla="*/ 2050 w 2377"/>
              <a:gd name="T57" fmla="*/ 61 h 64"/>
              <a:gd name="T58" fmla="*/ 1948 w 2377"/>
              <a:gd name="T59" fmla="*/ 54 h 64"/>
              <a:gd name="T60" fmla="*/ 1830 w 2377"/>
              <a:gd name="T61" fmla="*/ 55 h 64"/>
              <a:gd name="T62" fmla="*/ 1708 w 2377"/>
              <a:gd name="T63" fmla="*/ 54 h 64"/>
              <a:gd name="T64" fmla="*/ 1583 w 2377"/>
              <a:gd name="T65" fmla="*/ 51 h 64"/>
              <a:gd name="T66" fmla="*/ 1504 w 2377"/>
              <a:gd name="T67" fmla="*/ 53 h 64"/>
              <a:gd name="T68" fmla="*/ 1394 w 2377"/>
              <a:gd name="T69" fmla="*/ 55 h 64"/>
              <a:gd name="T70" fmla="*/ 1276 w 2377"/>
              <a:gd name="T71" fmla="*/ 51 h 64"/>
              <a:gd name="T72" fmla="*/ 1150 w 2377"/>
              <a:gd name="T73" fmla="*/ 52 h 64"/>
              <a:gd name="T74" fmla="*/ 1042 w 2377"/>
              <a:gd name="T75" fmla="*/ 37 h 64"/>
              <a:gd name="T76" fmla="*/ 963 w 2377"/>
              <a:gd name="T77" fmla="*/ 39 h 64"/>
              <a:gd name="T78" fmla="*/ 867 w 2377"/>
              <a:gd name="T79" fmla="*/ 49 h 64"/>
              <a:gd name="T80" fmla="*/ 750 w 2377"/>
              <a:gd name="T81" fmla="*/ 46 h 64"/>
              <a:gd name="T82" fmla="*/ 624 w 2377"/>
              <a:gd name="T83" fmla="*/ 43 h 64"/>
              <a:gd name="T84" fmla="*/ 530 w 2377"/>
              <a:gd name="T85" fmla="*/ 45 h 64"/>
              <a:gd name="T86" fmla="*/ 388 w 2377"/>
              <a:gd name="T87" fmla="*/ 45 h 64"/>
              <a:gd name="T88" fmla="*/ 262 w 2377"/>
              <a:gd name="T89" fmla="*/ 46 h 64"/>
              <a:gd name="T90" fmla="*/ 129 w 2377"/>
              <a:gd name="T91" fmla="*/ 43 h 64"/>
              <a:gd name="T92" fmla="*/ 36 w 2377"/>
              <a:gd name="T93" fmla="*/ 32 h 64"/>
              <a:gd name="T94" fmla="*/ 1076 w 2377"/>
              <a:gd name="T95" fmla="*/ 44 h 64"/>
              <a:gd name="T96" fmla="*/ 75 w 2377"/>
              <a:gd name="T97" fmla="*/ 33 h 64"/>
              <a:gd name="T98" fmla="*/ 252 w 2377"/>
              <a:gd name="T99" fmla="*/ 35 h 64"/>
              <a:gd name="T100" fmla="*/ 417 w 2377"/>
              <a:gd name="T101" fmla="*/ 27 h 64"/>
              <a:gd name="T102" fmla="*/ 650 w 2377"/>
              <a:gd name="T103" fmla="*/ 13 h 64"/>
              <a:gd name="T104" fmla="*/ 963 w 2377"/>
              <a:gd name="T105" fmla="*/ 30 h 64"/>
              <a:gd name="T106" fmla="*/ 1129 w 2377"/>
              <a:gd name="T107" fmla="*/ 21 h 64"/>
              <a:gd name="T108" fmla="*/ 1400 w 2377"/>
              <a:gd name="T109" fmla="*/ 26 h 64"/>
              <a:gd name="T110" fmla="*/ 1502 w 2377"/>
              <a:gd name="T111" fmla="*/ 29 h 64"/>
              <a:gd name="T112" fmla="*/ 1561 w 2377"/>
              <a:gd name="T113" fmla="*/ 24 h 64"/>
              <a:gd name="T114" fmla="*/ 1774 w 2377"/>
              <a:gd name="T115" fmla="*/ 25 h 64"/>
              <a:gd name="T116" fmla="*/ 1934 w 2377"/>
              <a:gd name="T117" fmla="*/ 36 h 64"/>
              <a:gd name="T118" fmla="*/ 2059 w 2377"/>
              <a:gd name="T119" fmla="*/ 39 h 64"/>
              <a:gd name="T120" fmla="*/ 2091 w 2377"/>
              <a:gd name="T121" fmla="*/ 36 h 64"/>
              <a:gd name="T122" fmla="*/ 2205 w 2377"/>
              <a:gd name="T123" fmla="*/ 4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7" h="64">
                <a:moveTo>
                  <a:pt x="44" y="32"/>
                </a:moveTo>
                <a:cubicBezTo>
                  <a:pt x="44" y="31"/>
                  <a:pt x="48" y="31"/>
                  <a:pt x="48" y="30"/>
                </a:cubicBezTo>
                <a:cubicBezTo>
                  <a:pt x="48" y="29"/>
                  <a:pt x="44" y="28"/>
                  <a:pt x="44" y="28"/>
                </a:cubicBezTo>
                <a:cubicBezTo>
                  <a:pt x="44" y="27"/>
                  <a:pt x="48" y="26"/>
                  <a:pt x="48" y="26"/>
                </a:cubicBezTo>
                <a:cubicBezTo>
                  <a:pt x="48" y="25"/>
                  <a:pt x="45" y="24"/>
                  <a:pt x="44" y="23"/>
                </a:cubicBezTo>
                <a:cubicBezTo>
                  <a:pt x="44" y="23"/>
                  <a:pt x="40" y="21"/>
                  <a:pt x="41" y="21"/>
                </a:cubicBezTo>
                <a:cubicBezTo>
                  <a:pt x="41" y="21"/>
                  <a:pt x="44" y="19"/>
                  <a:pt x="45" y="19"/>
                </a:cubicBezTo>
                <a:cubicBezTo>
                  <a:pt x="46" y="19"/>
                  <a:pt x="47" y="21"/>
                  <a:pt x="48" y="21"/>
                </a:cubicBezTo>
                <a:cubicBezTo>
                  <a:pt x="50" y="21"/>
                  <a:pt x="51" y="19"/>
                  <a:pt x="53" y="19"/>
                </a:cubicBezTo>
                <a:cubicBezTo>
                  <a:pt x="53" y="19"/>
                  <a:pt x="56" y="22"/>
                  <a:pt x="56" y="21"/>
                </a:cubicBezTo>
                <a:cubicBezTo>
                  <a:pt x="57" y="21"/>
                  <a:pt x="60" y="20"/>
                  <a:pt x="60" y="19"/>
                </a:cubicBezTo>
                <a:cubicBezTo>
                  <a:pt x="60" y="19"/>
                  <a:pt x="57" y="18"/>
                  <a:pt x="57" y="17"/>
                </a:cubicBezTo>
                <a:cubicBezTo>
                  <a:pt x="56" y="16"/>
                  <a:pt x="53" y="16"/>
                  <a:pt x="53" y="15"/>
                </a:cubicBezTo>
                <a:cubicBezTo>
                  <a:pt x="53" y="14"/>
                  <a:pt x="57" y="13"/>
                  <a:pt x="57" y="13"/>
                </a:cubicBezTo>
                <a:cubicBezTo>
                  <a:pt x="57" y="12"/>
                  <a:pt x="53" y="11"/>
                  <a:pt x="53" y="10"/>
                </a:cubicBezTo>
                <a:cubicBezTo>
                  <a:pt x="53" y="10"/>
                  <a:pt x="57" y="9"/>
                  <a:pt x="57" y="8"/>
                </a:cubicBezTo>
                <a:cubicBezTo>
                  <a:pt x="59" y="8"/>
                  <a:pt x="60" y="7"/>
                  <a:pt x="61" y="6"/>
                </a:cubicBezTo>
                <a:cubicBezTo>
                  <a:pt x="63" y="7"/>
                  <a:pt x="64" y="9"/>
                  <a:pt x="65" y="9"/>
                </a:cubicBezTo>
                <a:cubicBezTo>
                  <a:pt x="66" y="9"/>
                  <a:pt x="69" y="6"/>
                  <a:pt x="69" y="7"/>
                </a:cubicBezTo>
                <a:cubicBezTo>
                  <a:pt x="70" y="7"/>
                  <a:pt x="73" y="9"/>
                  <a:pt x="73" y="9"/>
                </a:cubicBezTo>
                <a:cubicBezTo>
                  <a:pt x="73" y="9"/>
                  <a:pt x="72" y="9"/>
                  <a:pt x="71" y="10"/>
                </a:cubicBezTo>
                <a:cubicBezTo>
                  <a:pt x="70" y="10"/>
                  <a:pt x="69" y="11"/>
                  <a:pt x="69" y="11"/>
                </a:cubicBezTo>
                <a:cubicBezTo>
                  <a:pt x="70" y="11"/>
                  <a:pt x="72" y="13"/>
                  <a:pt x="73" y="13"/>
                </a:cubicBezTo>
                <a:cubicBezTo>
                  <a:pt x="74" y="13"/>
                  <a:pt x="76" y="11"/>
                  <a:pt x="77" y="11"/>
                </a:cubicBezTo>
                <a:cubicBezTo>
                  <a:pt x="78" y="11"/>
                  <a:pt x="79" y="13"/>
                  <a:pt x="81" y="13"/>
                </a:cubicBezTo>
                <a:cubicBezTo>
                  <a:pt x="85" y="11"/>
                  <a:pt x="85" y="11"/>
                  <a:pt x="85" y="11"/>
                </a:cubicBezTo>
                <a:cubicBezTo>
                  <a:pt x="86" y="11"/>
                  <a:pt x="88" y="10"/>
                  <a:pt x="89" y="9"/>
                </a:cubicBezTo>
                <a:cubicBezTo>
                  <a:pt x="89" y="9"/>
                  <a:pt x="93" y="8"/>
                  <a:pt x="93" y="7"/>
                </a:cubicBezTo>
                <a:cubicBezTo>
                  <a:pt x="93" y="7"/>
                  <a:pt x="89" y="5"/>
                  <a:pt x="89" y="5"/>
                </a:cubicBezTo>
                <a:cubicBezTo>
                  <a:pt x="90" y="5"/>
                  <a:pt x="92" y="3"/>
                  <a:pt x="93" y="3"/>
                </a:cubicBezTo>
                <a:cubicBezTo>
                  <a:pt x="94" y="3"/>
                  <a:pt x="96" y="5"/>
                  <a:pt x="97" y="5"/>
                </a:cubicBezTo>
                <a:cubicBezTo>
                  <a:pt x="98" y="5"/>
                  <a:pt x="100" y="3"/>
                  <a:pt x="101" y="3"/>
                </a:cubicBezTo>
                <a:cubicBezTo>
                  <a:pt x="102" y="3"/>
                  <a:pt x="104" y="5"/>
                  <a:pt x="105" y="5"/>
                </a:cubicBezTo>
                <a:cubicBezTo>
                  <a:pt x="105" y="6"/>
                  <a:pt x="108" y="8"/>
                  <a:pt x="109" y="8"/>
                </a:cubicBezTo>
                <a:cubicBezTo>
                  <a:pt x="109" y="8"/>
                  <a:pt x="113" y="6"/>
                  <a:pt x="113" y="6"/>
                </a:cubicBezTo>
                <a:cubicBezTo>
                  <a:pt x="113" y="5"/>
                  <a:pt x="109" y="3"/>
                  <a:pt x="109" y="3"/>
                </a:cubicBezTo>
                <a:cubicBezTo>
                  <a:pt x="110" y="3"/>
                  <a:pt x="112" y="1"/>
                  <a:pt x="113" y="1"/>
                </a:cubicBezTo>
                <a:cubicBezTo>
                  <a:pt x="114" y="1"/>
                  <a:pt x="115" y="3"/>
                  <a:pt x="117" y="3"/>
                </a:cubicBezTo>
                <a:cubicBezTo>
                  <a:pt x="118" y="3"/>
                  <a:pt x="120" y="1"/>
                  <a:pt x="121" y="1"/>
                </a:cubicBezTo>
                <a:cubicBezTo>
                  <a:pt x="122" y="1"/>
                  <a:pt x="123" y="3"/>
                  <a:pt x="125" y="4"/>
                </a:cubicBezTo>
                <a:cubicBezTo>
                  <a:pt x="126" y="4"/>
                  <a:pt x="127" y="6"/>
                  <a:pt x="128" y="6"/>
                </a:cubicBezTo>
                <a:cubicBezTo>
                  <a:pt x="129" y="6"/>
                  <a:pt x="132" y="4"/>
                  <a:pt x="132" y="4"/>
                </a:cubicBezTo>
                <a:cubicBezTo>
                  <a:pt x="134" y="4"/>
                  <a:pt x="135" y="6"/>
                  <a:pt x="136" y="6"/>
                </a:cubicBezTo>
                <a:cubicBezTo>
                  <a:pt x="137" y="6"/>
                  <a:pt x="139" y="8"/>
                  <a:pt x="140" y="8"/>
                </a:cubicBezTo>
                <a:cubicBezTo>
                  <a:pt x="140" y="8"/>
                  <a:pt x="144" y="6"/>
                  <a:pt x="144" y="6"/>
                </a:cubicBezTo>
                <a:cubicBezTo>
                  <a:pt x="144" y="6"/>
                  <a:pt x="140" y="4"/>
                  <a:pt x="140" y="4"/>
                </a:cubicBezTo>
                <a:cubicBezTo>
                  <a:pt x="141" y="4"/>
                  <a:pt x="144" y="2"/>
                  <a:pt x="144" y="2"/>
                </a:cubicBezTo>
                <a:cubicBezTo>
                  <a:pt x="145" y="2"/>
                  <a:pt x="148" y="4"/>
                  <a:pt x="148" y="4"/>
                </a:cubicBezTo>
                <a:cubicBezTo>
                  <a:pt x="148" y="4"/>
                  <a:pt x="151" y="7"/>
                  <a:pt x="152" y="7"/>
                </a:cubicBezTo>
                <a:cubicBezTo>
                  <a:pt x="152" y="6"/>
                  <a:pt x="156" y="5"/>
                  <a:pt x="156" y="4"/>
                </a:cubicBezTo>
                <a:cubicBezTo>
                  <a:pt x="156" y="4"/>
                  <a:pt x="153" y="2"/>
                  <a:pt x="152" y="2"/>
                </a:cubicBezTo>
                <a:cubicBezTo>
                  <a:pt x="154" y="2"/>
                  <a:pt x="155" y="0"/>
                  <a:pt x="156" y="0"/>
                </a:cubicBezTo>
                <a:cubicBezTo>
                  <a:pt x="157" y="0"/>
                  <a:pt x="160" y="2"/>
                  <a:pt x="160" y="2"/>
                </a:cubicBezTo>
                <a:cubicBezTo>
                  <a:pt x="160" y="2"/>
                  <a:pt x="159" y="3"/>
                  <a:pt x="158" y="3"/>
                </a:cubicBezTo>
                <a:cubicBezTo>
                  <a:pt x="157" y="4"/>
                  <a:pt x="156" y="4"/>
                  <a:pt x="156" y="4"/>
                </a:cubicBezTo>
                <a:cubicBezTo>
                  <a:pt x="157" y="5"/>
                  <a:pt x="159" y="7"/>
                  <a:pt x="160" y="7"/>
                </a:cubicBezTo>
                <a:cubicBezTo>
                  <a:pt x="160" y="7"/>
                  <a:pt x="163" y="5"/>
                  <a:pt x="164" y="5"/>
                </a:cubicBezTo>
                <a:cubicBezTo>
                  <a:pt x="165" y="4"/>
                  <a:pt x="167" y="3"/>
                  <a:pt x="168" y="3"/>
                </a:cubicBezTo>
                <a:cubicBezTo>
                  <a:pt x="169" y="3"/>
                  <a:pt x="171" y="5"/>
                  <a:pt x="172" y="5"/>
                </a:cubicBezTo>
                <a:cubicBezTo>
                  <a:pt x="173" y="5"/>
                  <a:pt x="174" y="7"/>
                  <a:pt x="175" y="7"/>
                </a:cubicBezTo>
                <a:cubicBezTo>
                  <a:pt x="176" y="7"/>
                  <a:pt x="179" y="5"/>
                  <a:pt x="179" y="5"/>
                </a:cubicBezTo>
                <a:cubicBezTo>
                  <a:pt x="180" y="5"/>
                  <a:pt x="182" y="3"/>
                  <a:pt x="184" y="3"/>
                </a:cubicBezTo>
                <a:cubicBezTo>
                  <a:pt x="185" y="3"/>
                  <a:pt x="186" y="5"/>
                  <a:pt x="187" y="5"/>
                </a:cubicBezTo>
                <a:cubicBezTo>
                  <a:pt x="188" y="5"/>
                  <a:pt x="191" y="3"/>
                  <a:pt x="191" y="3"/>
                </a:cubicBezTo>
                <a:cubicBezTo>
                  <a:pt x="192" y="3"/>
                  <a:pt x="195" y="5"/>
                  <a:pt x="195" y="6"/>
                </a:cubicBezTo>
                <a:cubicBezTo>
                  <a:pt x="195" y="6"/>
                  <a:pt x="191" y="7"/>
                  <a:pt x="191" y="8"/>
                </a:cubicBezTo>
                <a:cubicBezTo>
                  <a:pt x="191" y="8"/>
                  <a:pt x="194" y="9"/>
                  <a:pt x="195" y="10"/>
                </a:cubicBezTo>
                <a:cubicBezTo>
                  <a:pt x="196" y="11"/>
                  <a:pt x="197" y="11"/>
                  <a:pt x="199" y="12"/>
                </a:cubicBezTo>
                <a:cubicBezTo>
                  <a:pt x="202" y="14"/>
                  <a:pt x="202" y="14"/>
                  <a:pt x="202" y="14"/>
                </a:cubicBezTo>
                <a:cubicBezTo>
                  <a:pt x="203" y="14"/>
                  <a:pt x="206" y="13"/>
                  <a:pt x="206" y="12"/>
                </a:cubicBezTo>
                <a:cubicBezTo>
                  <a:pt x="206" y="12"/>
                  <a:pt x="203" y="10"/>
                  <a:pt x="203" y="10"/>
                </a:cubicBezTo>
                <a:cubicBezTo>
                  <a:pt x="202" y="10"/>
                  <a:pt x="199" y="8"/>
                  <a:pt x="199" y="8"/>
                </a:cubicBezTo>
                <a:cubicBezTo>
                  <a:pt x="199" y="7"/>
                  <a:pt x="202" y="6"/>
                  <a:pt x="203" y="6"/>
                </a:cubicBezTo>
                <a:cubicBezTo>
                  <a:pt x="207" y="4"/>
                  <a:pt x="207" y="4"/>
                  <a:pt x="207" y="4"/>
                </a:cubicBezTo>
                <a:cubicBezTo>
                  <a:pt x="208" y="3"/>
                  <a:pt x="210" y="2"/>
                  <a:pt x="211" y="2"/>
                </a:cubicBezTo>
                <a:cubicBezTo>
                  <a:pt x="211" y="2"/>
                  <a:pt x="215" y="4"/>
                  <a:pt x="215" y="4"/>
                </a:cubicBezTo>
                <a:cubicBezTo>
                  <a:pt x="215" y="5"/>
                  <a:pt x="211" y="5"/>
                  <a:pt x="211" y="6"/>
                </a:cubicBezTo>
                <a:cubicBezTo>
                  <a:pt x="218" y="10"/>
                  <a:pt x="218" y="10"/>
                  <a:pt x="218" y="10"/>
                </a:cubicBezTo>
                <a:cubicBezTo>
                  <a:pt x="219" y="11"/>
                  <a:pt x="222" y="12"/>
                  <a:pt x="222" y="13"/>
                </a:cubicBezTo>
                <a:cubicBezTo>
                  <a:pt x="222" y="13"/>
                  <a:pt x="218" y="14"/>
                  <a:pt x="218" y="15"/>
                </a:cubicBezTo>
                <a:cubicBezTo>
                  <a:pt x="218" y="16"/>
                  <a:pt x="222" y="16"/>
                  <a:pt x="222" y="17"/>
                </a:cubicBezTo>
                <a:cubicBezTo>
                  <a:pt x="222" y="18"/>
                  <a:pt x="218" y="18"/>
                  <a:pt x="218" y="19"/>
                </a:cubicBezTo>
                <a:cubicBezTo>
                  <a:pt x="218" y="20"/>
                  <a:pt x="221" y="21"/>
                  <a:pt x="221" y="21"/>
                </a:cubicBezTo>
                <a:cubicBezTo>
                  <a:pt x="225" y="19"/>
                  <a:pt x="225" y="19"/>
                  <a:pt x="225" y="19"/>
                </a:cubicBezTo>
                <a:cubicBezTo>
                  <a:pt x="226" y="19"/>
                  <a:pt x="230" y="18"/>
                  <a:pt x="230" y="17"/>
                </a:cubicBezTo>
                <a:cubicBezTo>
                  <a:pt x="230" y="17"/>
                  <a:pt x="226" y="15"/>
                  <a:pt x="226" y="15"/>
                </a:cubicBezTo>
                <a:cubicBezTo>
                  <a:pt x="225" y="15"/>
                  <a:pt x="222" y="13"/>
                  <a:pt x="222" y="13"/>
                </a:cubicBezTo>
                <a:cubicBezTo>
                  <a:pt x="222" y="12"/>
                  <a:pt x="226" y="11"/>
                  <a:pt x="226" y="11"/>
                </a:cubicBezTo>
                <a:cubicBezTo>
                  <a:pt x="227" y="10"/>
                  <a:pt x="230" y="9"/>
                  <a:pt x="230" y="9"/>
                </a:cubicBezTo>
                <a:cubicBezTo>
                  <a:pt x="230" y="8"/>
                  <a:pt x="226" y="6"/>
                  <a:pt x="227" y="6"/>
                </a:cubicBezTo>
                <a:cubicBezTo>
                  <a:pt x="227" y="6"/>
                  <a:pt x="230" y="4"/>
                  <a:pt x="231" y="4"/>
                </a:cubicBezTo>
                <a:cubicBezTo>
                  <a:pt x="231" y="4"/>
                  <a:pt x="234" y="7"/>
                  <a:pt x="234" y="7"/>
                </a:cubicBezTo>
                <a:cubicBezTo>
                  <a:pt x="236" y="6"/>
                  <a:pt x="238" y="5"/>
                  <a:pt x="239" y="4"/>
                </a:cubicBezTo>
                <a:cubicBezTo>
                  <a:pt x="240" y="4"/>
                  <a:pt x="241" y="3"/>
                  <a:pt x="243" y="2"/>
                </a:cubicBezTo>
                <a:cubicBezTo>
                  <a:pt x="243" y="2"/>
                  <a:pt x="246" y="5"/>
                  <a:pt x="246" y="5"/>
                </a:cubicBezTo>
                <a:cubicBezTo>
                  <a:pt x="247" y="5"/>
                  <a:pt x="250" y="2"/>
                  <a:pt x="250" y="3"/>
                </a:cubicBezTo>
                <a:cubicBezTo>
                  <a:pt x="251" y="3"/>
                  <a:pt x="254" y="5"/>
                  <a:pt x="254" y="5"/>
                </a:cubicBezTo>
                <a:cubicBezTo>
                  <a:pt x="254" y="5"/>
                  <a:pt x="250" y="7"/>
                  <a:pt x="250" y="7"/>
                </a:cubicBezTo>
                <a:cubicBezTo>
                  <a:pt x="251" y="7"/>
                  <a:pt x="253" y="9"/>
                  <a:pt x="254" y="9"/>
                </a:cubicBezTo>
                <a:cubicBezTo>
                  <a:pt x="255" y="9"/>
                  <a:pt x="257" y="7"/>
                  <a:pt x="258" y="7"/>
                </a:cubicBezTo>
                <a:cubicBezTo>
                  <a:pt x="259" y="7"/>
                  <a:pt x="260" y="9"/>
                  <a:pt x="262" y="9"/>
                </a:cubicBezTo>
                <a:cubicBezTo>
                  <a:pt x="263" y="9"/>
                  <a:pt x="264" y="7"/>
                  <a:pt x="266" y="7"/>
                </a:cubicBezTo>
                <a:cubicBezTo>
                  <a:pt x="267" y="7"/>
                  <a:pt x="268" y="10"/>
                  <a:pt x="270" y="10"/>
                </a:cubicBezTo>
                <a:cubicBezTo>
                  <a:pt x="270" y="10"/>
                  <a:pt x="274" y="8"/>
                  <a:pt x="274" y="8"/>
                </a:cubicBezTo>
                <a:cubicBezTo>
                  <a:pt x="274" y="7"/>
                  <a:pt x="270" y="6"/>
                  <a:pt x="270" y="5"/>
                </a:cubicBezTo>
                <a:cubicBezTo>
                  <a:pt x="270" y="5"/>
                  <a:pt x="273" y="3"/>
                  <a:pt x="274" y="3"/>
                </a:cubicBezTo>
                <a:cubicBezTo>
                  <a:pt x="275" y="3"/>
                  <a:pt x="277" y="6"/>
                  <a:pt x="278" y="6"/>
                </a:cubicBezTo>
                <a:cubicBezTo>
                  <a:pt x="279" y="5"/>
                  <a:pt x="281" y="4"/>
                  <a:pt x="282" y="3"/>
                </a:cubicBezTo>
                <a:cubicBezTo>
                  <a:pt x="283" y="3"/>
                  <a:pt x="285" y="1"/>
                  <a:pt x="286" y="1"/>
                </a:cubicBezTo>
                <a:cubicBezTo>
                  <a:pt x="287" y="1"/>
                  <a:pt x="289" y="4"/>
                  <a:pt x="290" y="4"/>
                </a:cubicBezTo>
                <a:cubicBezTo>
                  <a:pt x="291" y="4"/>
                  <a:pt x="292" y="2"/>
                  <a:pt x="294" y="2"/>
                </a:cubicBezTo>
                <a:cubicBezTo>
                  <a:pt x="295" y="2"/>
                  <a:pt x="296" y="4"/>
                  <a:pt x="298" y="4"/>
                </a:cubicBezTo>
                <a:cubicBezTo>
                  <a:pt x="299" y="4"/>
                  <a:pt x="300" y="2"/>
                  <a:pt x="302" y="2"/>
                </a:cubicBezTo>
                <a:cubicBezTo>
                  <a:pt x="303" y="2"/>
                  <a:pt x="304" y="4"/>
                  <a:pt x="305" y="4"/>
                </a:cubicBezTo>
                <a:cubicBezTo>
                  <a:pt x="306" y="4"/>
                  <a:pt x="308" y="2"/>
                  <a:pt x="309" y="2"/>
                </a:cubicBezTo>
                <a:cubicBezTo>
                  <a:pt x="311" y="2"/>
                  <a:pt x="312" y="4"/>
                  <a:pt x="313" y="4"/>
                </a:cubicBezTo>
                <a:cubicBezTo>
                  <a:pt x="315" y="4"/>
                  <a:pt x="316" y="7"/>
                  <a:pt x="317" y="7"/>
                </a:cubicBezTo>
                <a:cubicBezTo>
                  <a:pt x="318" y="7"/>
                  <a:pt x="320" y="5"/>
                  <a:pt x="321" y="4"/>
                </a:cubicBezTo>
                <a:cubicBezTo>
                  <a:pt x="322" y="4"/>
                  <a:pt x="324" y="3"/>
                  <a:pt x="325" y="2"/>
                </a:cubicBezTo>
                <a:cubicBezTo>
                  <a:pt x="326" y="2"/>
                  <a:pt x="328" y="5"/>
                  <a:pt x="329" y="5"/>
                </a:cubicBezTo>
                <a:cubicBezTo>
                  <a:pt x="330" y="5"/>
                  <a:pt x="332" y="3"/>
                  <a:pt x="333" y="3"/>
                </a:cubicBezTo>
                <a:cubicBezTo>
                  <a:pt x="334" y="3"/>
                  <a:pt x="336" y="5"/>
                  <a:pt x="337" y="5"/>
                </a:cubicBezTo>
                <a:cubicBezTo>
                  <a:pt x="338" y="5"/>
                  <a:pt x="340" y="3"/>
                  <a:pt x="341" y="3"/>
                </a:cubicBezTo>
                <a:cubicBezTo>
                  <a:pt x="342" y="3"/>
                  <a:pt x="343" y="5"/>
                  <a:pt x="345" y="5"/>
                </a:cubicBezTo>
                <a:cubicBezTo>
                  <a:pt x="346" y="5"/>
                  <a:pt x="348" y="3"/>
                  <a:pt x="349" y="3"/>
                </a:cubicBezTo>
                <a:cubicBezTo>
                  <a:pt x="349" y="3"/>
                  <a:pt x="352" y="5"/>
                  <a:pt x="352" y="5"/>
                </a:cubicBezTo>
                <a:cubicBezTo>
                  <a:pt x="352" y="6"/>
                  <a:pt x="349" y="7"/>
                  <a:pt x="348" y="7"/>
                </a:cubicBezTo>
                <a:cubicBezTo>
                  <a:pt x="348" y="8"/>
                  <a:pt x="344" y="9"/>
                  <a:pt x="344" y="9"/>
                </a:cubicBezTo>
                <a:cubicBezTo>
                  <a:pt x="345" y="10"/>
                  <a:pt x="347" y="12"/>
                  <a:pt x="348" y="12"/>
                </a:cubicBezTo>
                <a:cubicBezTo>
                  <a:pt x="349" y="12"/>
                  <a:pt x="351" y="10"/>
                  <a:pt x="352" y="10"/>
                </a:cubicBezTo>
                <a:cubicBezTo>
                  <a:pt x="354" y="10"/>
                  <a:pt x="354" y="12"/>
                  <a:pt x="356" y="12"/>
                </a:cubicBezTo>
                <a:cubicBezTo>
                  <a:pt x="360" y="10"/>
                  <a:pt x="360" y="10"/>
                  <a:pt x="360" y="10"/>
                </a:cubicBezTo>
                <a:cubicBezTo>
                  <a:pt x="360" y="10"/>
                  <a:pt x="364" y="8"/>
                  <a:pt x="364" y="8"/>
                </a:cubicBezTo>
                <a:cubicBezTo>
                  <a:pt x="364" y="8"/>
                  <a:pt x="363" y="7"/>
                  <a:pt x="362" y="7"/>
                </a:cubicBezTo>
                <a:cubicBezTo>
                  <a:pt x="361" y="6"/>
                  <a:pt x="360" y="6"/>
                  <a:pt x="360" y="6"/>
                </a:cubicBezTo>
                <a:cubicBezTo>
                  <a:pt x="361" y="5"/>
                  <a:pt x="363" y="3"/>
                  <a:pt x="364" y="3"/>
                </a:cubicBezTo>
                <a:cubicBezTo>
                  <a:pt x="365" y="3"/>
                  <a:pt x="367" y="6"/>
                  <a:pt x="368" y="6"/>
                </a:cubicBezTo>
                <a:cubicBezTo>
                  <a:pt x="369" y="6"/>
                  <a:pt x="372" y="4"/>
                  <a:pt x="372" y="4"/>
                </a:cubicBezTo>
                <a:cubicBezTo>
                  <a:pt x="373" y="4"/>
                  <a:pt x="376" y="6"/>
                  <a:pt x="376" y="6"/>
                </a:cubicBezTo>
                <a:cubicBezTo>
                  <a:pt x="376" y="7"/>
                  <a:pt x="372" y="7"/>
                  <a:pt x="372" y="8"/>
                </a:cubicBezTo>
                <a:cubicBezTo>
                  <a:pt x="372" y="8"/>
                  <a:pt x="375" y="10"/>
                  <a:pt x="376" y="10"/>
                </a:cubicBezTo>
                <a:cubicBezTo>
                  <a:pt x="376" y="10"/>
                  <a:pt x="379" y="9"/>
                  <a:pt x="380" y="8"/>
                </a:cubicBezTo>
                <a:cubicBezTo>
                  <a:pt x="384" y="6"/>
                  <a:pt x="384" y="6"/>
                  <a:pt x="384" y="6"/>
                </a:cubicBezTo>
                <a:cubicBezTo>
                  <a:pt x="388" y="4"/>
                  <a:pt x="388" y="4"/>
                  <a:pt x="388" y="4"/>
                </a:cubicBezTo>
                <a:cubicBezTo>
                  <a:pt x="389" y="4"/>
                  <a:pt x="391" y="2"/>
                  <a:pt x="392" y="2"/>
                </a:cubicBezTo>
                <a:cubicBezTo>
                  <a:pt x="393" y="2"/>
                  <a:pt x="395" y="4"/>
                  <a:pt x="396" y="4"/>
                </a:cubicBezTo>
                <a:cubicBezTo>
                  <a:pt x="397" y="4"/>
                  <a:pt x="399" y="2"/>
                  <a:pt x="400" y="2"/>
                </a:cubicBezTo>
                <a:cubicBezTo>
                  <a:pt x="401" y="2"/>
                  <a:pt x="402" y="4"/>
                  <a:pt x="404" y="4"/>
                </a:cubicBezTo>
                <a:cubicBezTo>
                  <a:pt x="405" y="5"/>
                  <a:pt x="406" y="2"/>
                  <a:pt x="408" y="2"/>
                </a:cubicBezTo>
                <a:cubicBezTo>
                  <a:pt x="409" y="2"/>
                  <a:pt x="410" y="5"/>
                  <a:pt x="411" y="5"/>
                </a:cubicBezTo>
                <a:cubicBezTo>
                  <a:pt x="412" y="5"/>
                  <a:pt x="415" y="2"/>
                  <a:pt x="416" y="3"/>
                </a:cubicBezTo>
                <a:cubicBezTo>
                  <a:pt x="416" y="3"/>
                  <a:pt x="419" y="5"/>
                  <a:pt x="419" y="5"/>
                </a:cubicBezTo>
                <a:cubicBezTo>
                  <a:pt x="419" y="5"/>
                  <a:pt x="415" y="6"/>
                  <a:pt x="415" y="7"/>
                </a:cubicBezTo>
                <a:cubicBezTo>
                  <a:pt x="415" y="7"/>
                  <a:pt x="418" y="9"/>
                  <a:pt x="419" y="9"/>
                </a:cubicBezTo>
                <a:cubicBezTo>
                  <a:pt x="419" y="9"/>
                  <a:pt x="422" y="7"/>
                  <a:pt x="423" y="7"/>
                </a:cubicBezTo>
                <a:cubicBezTo>
                  <a:pt x="424" y="7"/>
                  <a:pt x="426" y="9"/>
                  <a:pt x="427" y="9"/>
                </a:cubicBezTo>
                <a:cubicBezTo>
                  <a:pt x="427" y="9"/>
                  <a:pt x="428" y="9"/>
                  <a:pt x="429" y="8"/>
                </a:cubicBezTo>
                <a:cubicBezTo>
                  <a:pt x="430" y="8"/>
                  <a:pt x="431" y="7"/>
                  <a:pt x="431" y="7"/>
                </a:cubicBezTo>
                <a:cubicBezTo>
                  <a:pt x="431" y="7"/>
                  <a:pt x="427" y="5"/>
                  <a:pt x="427" y="5"/>
                </a:cubicBezTo>
                <a:cubicBezTo>
                  <a:pt x="426" y="5"/>
                  <a:pt x="424" y="7"/>
                  <a:pt x="423" y="7"/>
                </a:cubicBezTo>
                <a:cubicBezTo>
                  <a:pt x="423" y="7"/>
                  <a:pt x="419" y="5"/>
                  <a:pt x="419" y="5"/>
                </a:cubicBezTo>
                <a:cubicBezTo>
                  <a:pt x="419" y="5"/>
                  <a:pt x="423" y="3"/>
                  <a:pt x="423" y="3"/>
                </a:cubicBezTo>
                <a:cubicBezTo>
                  <a:pt x="424" y="3"/>
                  <a:pt x="427" y="1"/>
                  <a:pt x="428" y="1"/>
                </a:cubicBezTo>
                <a:cubicBezTo>
                  <a:pt x="428" y="1"/>
                  <a:pt x="430" y="3"/>
                  <a:pt x="431" y="3"/>
                </a:cubicBezTo>
                <a:cubicBezTo>
                  <a:pt x="432" y="3"/>
                  <a:pt x="434" y="5"/>
                  <a:pt x="435" y="5"/>
                </a:cubicBezTo>
                <a:cubicBezTo>
                  <a:pt x="436" y="5"/>
                  <a:pt x="438" y="4"/>
                  <a:pt x="439" y="3"/>
                </a:cubicBezTo>
                <a:cubicBezTo>
                  <a:pt x="440" y="3"/>
                  <a:pt x="442" y="1"/>
                  <a:pt x="443" y="1"/>
                </a:cubicBezTo>
                <a:cubicBezTo>
                  <a:pt x="444" y="1"/>
                  <a:pt x="446" y="3"/>
                  <a:pt x="447" y="3"/>
                </a:cubicBezTo>
                <a:cubicBezTo>
                  <a:pt x="448" y="3"/>
                  <a:pt x="450" y="1"/>
                  <a:pt x="451" y="1"/>
                </a:cubicBezTo>
                <a:cubicBezTo>
                  <a:pt x="452" y="2"/>
                  <a:pt x="454" y="3"/>
                  <a:pt x="455" y="4"/>
                </a:cubicBezTo>
                <a:cubicBezTo>
                  <a:pt x="455" y="4"/>
                  <a:pt x="458" y="6"/>
                  <a:pt x="459" y="6"/>
                </a:cubicBezTo>
                <a:cubicBezTo>
                  <a:pt x="460" y="6"/>
                  <a:pt x="461" y="8"/>
                  <a:pt x="462" y="8"/>
                </a:cubicBezTo>
                <a:cubicBezTo>
                  <a:pt x="462" y="8"/>
                  <a:pt x="466" y="6"/>
                  <a:pt x="466" y="6"/>
                </a:cubicBezTo>
                <a:cubicBezTo>
                  <a:pt x="466" y="6"/>
                  <a:pt x="465" y="5"/>
                  <a:pt x="465" y="5"/>
                </a:cubicBezTo>
                <a:cubicBezTo>
                  <a:pt x="464" y="4"/>
                  <a:pt x="463" y="4"/>
                  <a:pt x="463" y="4"/>
                </a:cubicBezTo>
                <a:cubicBezTo>
                  <a:pt x="464" y="4"/>
                  <a:pt x="466" y="2"/>
                  <a:pt x="467" y="2"/>
                </a:cubicBezTo>
                <a:cubicBezTo>
                  <a:pt x="468" y="2"/>
                  <a:pt x="469" y="4"/>
                  <a:pt x="470" y="4"/>
                </a:cubicBezTo>
                <a:cubicBezTo>
                  <a:pt x="472" y="4"/>
                  <a:pt x="473" y="2"/>
                  <a:pt x="475" y="2"/>
                </a:cubicBezTo>
                <a:cubicBezTo>
                  <a:pt x="476" y="2"/>
                  <a:pt x="477" y="4"/>
                  <a:pt x="478" y="4"/>
                </a:cubicBezTo>
                <a:cubicBezTo>
                  <a:pt x="480" y="4"/>
                  <a:pt x="481" y="2"/>
                  <a:pt x="482" y="2"/>
                </a:cubicBezTo>
                <a:cubicBezTo>
                  <a:pt x="484" y="2"/>
                  <a:pt x="485" y="4"/>
                  <a:pt x="486" y="4"/>
                </a:cubicBezTo>
                <a:cubicBezTo>
                  <a:pt x="487" y="5"/>
                  <a:pt x="489" y="2"/>
                  <a:pt x="490" y="2"/>
                </a:cubicBezTo>
                <a:cubicBezTo>
                  <a:pt x="491" y="3"/>
                  <a:pt x="493" y="5"/>
                  <a:pt x="494" y="5"/>
                </a:cubicBezTo>
                <a:cubicBezTo>
                  <a:pt x="495" y="4"/>
                  <a:pt x="497" y="3"/>
                  <a:pt x="498" y="3"/>
                </a:cubicBezTo>
                <a:cubicBezTo>
                  <a:pt x="502" y="1"/>
                  <a:pt x="502" y="1"/>
                  <a:pt x="502" y="1"/>
                </a:cubicBezTo>
                <a:cubicBezTo>
                  <a:pt x="510" y="5"/>
                  <a:pt x="510" y="5"/>
                  <a:pt x="510" y="5"/>
                </a:cubicBezTo>
                <a:cubicBezTo>
                  <a:pt x="506" y="7"/>
                  <a:pt x="506" y="7"/>
                  <a:pt x="506" y="7"/>
                </a:cubicBezTo>
                <a:cubicBezTo>
                  <a:pt x="505" y="7"/>
                  <a:pt x="502" y="9"/>
                  <a:pt x="501" y="9"/>
                </a:cubicBezTo>
                <a:cubicBezTo>
                  <a:pt x="501" y="9"/>
                  <a:pt x="505" y="11"/>
                  <a:pt x="505" y="12"/>
                </a:cubicBezTo>
                <a:cubicBezTo>
                  <a:pt x="506" y="12"/>
                  <a:pt x="508" y="9"/>
                  <a:pt x="509" y="9"/>
                </a:cubicBezTo>
                <a:cubicBezTo>
                  <a:pt x="510" y="9"/>
                  <a:pt x="512" y="11"/>
                  <a:pt x="513" y="12"/>
                </a:cubicBezTo>
                <a:cubicBezTo>
                  <a:pt x="514" y="12"/>
                  <a:pt x="515" y="13"/>
                  <a:pt x="517" y="14"/>
                </a:cubicBezTo>
                <a:cubicBezTo>
                  <a:pt x="517" y="13"/>
                  <a:pt x="521" y="13"/>
                  <a:pt x="521" y="12"/>
                </a:cubicBezTo>
                <a:cubicBezTo>
                  <a:pt x="521" y="11"/>
                  <a:pt x="517" y="10"/>
                  <a:pt x="517" y="10"/>
                </a:cubicBezTo>
                <a:cubicBezTo>
                  <a:pt x="517" y="9"/>
                  <a:pt x="521" y="8"/>
                  <a:pt x="521" y="8"/>
                </a:cubicBezTo>
                <a:cubicBezTo>
                  <a:pt x="521" y="8"/>
                  <a:pt x="520" y="7"/>
                  <a:pt x="519" y="6"/>
                </a:cubicBezTo>
                <a:cubicBezTo>
                  <a:pt x="518" y="6"/>
                  <a:pt x="518" y="5"/>
                  <a:pt x="518" y="5"/>
                </a:cubicBezTo>
                <a:cubicBezTo>
                  <a:pt x="519" y="5"/>
                  <a:pt x="520" y="3"/>
                  <a:pt x="522" y="3"/>
                </a:cubicBezTo>
                <a:cubicBezTo>
                  <a:pt x="523" y="3"/>
                  <a:pt x="524" y="6"/>
                  <a:pt x="525" y="6"/>
                </a:cubicBezTo>
                <a:cubicBezTo>
                  <a:pt x="526" y="5"/>
                  <a:pt x="529" y="3"/>
                  <a:pt x="529" y="3"/>
                </a:cubicBezTo>
                <a:cubicBezTo>
                  <a:pt x="530" y="4"/>
                  <a:pt x="533" y="5"/>
                  <a:pt x="533" y="6"/>
                </a:cubicBezTo>
                <a:cubicBezTo>
                  <a:pt x="533" y="6"/>
                  <a:pt x="529" y="7"/>
                  <a:pt x="529" y="8"/>
                </a:cubicBezTo>
                <a:cubicBezTo>
                  <a:pt x="529" y="8"/>
                  <a:pt x="533" y="10"/>
                  <a:pt x="533" y="10"/>
                </a:cubicBezTo>
                <a:cubicBezTo>
                  <a:pt x="534" y="10"/>
                  <a:pt x="536" y="8"/>
                  <a:pt x="537" y="8"/>
                </a:cubicBezTo>
                <a:cubicBezTo>
                  <a:pt x="541" y="6"/>
                  <a:pt x="541" y="6"/>
                  <a:pt x="541" y="6"/>
                </a:cubicBezTo>
                <a:cubicBezTo>
                  <a:pt x="545" y="4"/>
                  <a:pt x="545" y="4"/>
                  <a:pt x="545" y="4"/>
                </a:cubicBezTo>
                <a:cubicBezTo>
                  <a:pt x="546" y="4"/>
                  <a:pt x="548" y="2"/>
                  <a:pt x="549" y="2"/>
                </a:cubicBezTo>
                <a:cubicBezTo>
                  <a:pt x="551" y="2"/>
                  <a:pt x="552" y="4"/>
                  <a:pt x="553" y="4"/>
                </a:cubicBezTo>
                <a:cubicBezTo>
                  <a:pt x="554" y="4"/>
                  <a:pt x="557" y="2"/>
                  <a:pt x="557" y="2"/>
                </a:cubicBezTo>
                <a:cubicBezTo>
                  <a:pt x="558" y="2"/>
                  <a:pt x="561" y="4"/>
                  <a:pt x="561" y="4"/>
                </a:cubicBezTo>
                <a:cubicBezTo>
                  <a:pt x="561" y="4"/>
                  <a:pt x="560" y="5"/>
                  <a:pt x="559" y="5"/>
                </a:cubicBezTo>
                <a:cubicBezTo>
                  <a:pt x="558" y="6"/>
                  <a:pt x="557" y="6"/>
                  <a:pt x="557" y="6"/>
                </a:cubicBezTo>
                <a:cubicBezTo>
                  <a:pt x="557" y="7"/>
                  <a:pt x="560" y="9"/>
                  <a:pt x="560" y="9"/>
                </a:cubicBezTo>
                <a:cubicBezTo>
                  <a:pt x="562" y="9"/>
                  <a:pt x="564" y="6"/>
                  <a:pt x="565" y="7"/>
                </a:cubicBezTo>
                <a:cubicBezTo>
                  <a:pt x="566" y="7"/>
                  <a:pt x="567" y="9"/>
                  <a:pt x="568" y="9"/>
                </a:cubicBezTo>
                <a:cubicBezTo>
                  <a:pt x="569" y="9"/>
                  <a:pt x="572" y="7"/>
                  <a:pt x="572" y="7"/>
                </a:cubicBezTo>
                <a:cubicBezTo>
                  <a:pt x="572" y="6"/>
                  <a:pt x="568" y="5"/>
                  <a:pt x="569" y="4"/>
                </a:cubicBezTo>
                <a:cubicBezTo>
                  <a:pt x="569" y="4"/>
                  <a:pt x="572" y="2"/>
                  <a:pt x="573" y="2"/>
                </a:cubicBezTo>
                <a:cubicBezTo>
                  <a:pt x="574" y="2"/>
                  <a:pt x="576" y="5"/>
                  <a:pt x="577" y="5"/>
                </a:cubicBezTo>
                <a:cubicBezTo>
                  <a:pt x="578" y="4"/>
                  <a:pt x="580" y="3"/>
                  <a:pt x="581" y="3"/>
                </a:cubicBezTo>
                <a:cubicBezTo>
                  <a:pt x="581" y="2"/>
                  <a:pt x="584" y="1"/>
                  <a:pt x="585" y="1"/>
                </a:cubicBezTo>
                <a:cubicBezTo>
                  <a:pt x="585" y="1"/>
                  <a:pt x="588" y="3"/>
                  <a:pt x="588" y="3"/>
                </a:cubicBezTo>
                <a:cubicBezTo>
                  <a:pt x="589" y="3"/>
                  <a:pt x="592" y="5"/>
                  <a:pt x="592" y="5"/>
                </a:cubicBezTo>
                <a:cubicBezTo>
                  <a:pt x="593" y="5"/>
                  <a:pt x="596" y="3"/>
                  <a:pt x="596" y="3"/>
                </a:cubicBezTo>
                <a:cubicBezTo>
                  <a:pt x="597" y="3"/>
                  <a:pt x="600" y="1"/>
                  <a:pt x="600" y="1"/>
                </a:cubicBezTo>
                <a:cubicBezTo>
                  <a:pt x="602" y="1"/>
                  <a:pt x="603" y="3"/>
                  <a:pt x="604" y="3"/>
                </a:cubicBezTo>
                <a:cubicBezTo>
                  <a:pt x="605" y="3"/>
                  <a:pt x="607" y="1"/>
                  <a:pt x="608" y="1"/>
                </a:cubicBezTo>
                <a:cubicBezTo>
                  <a:pt x="610" y="1"/>
                  <a:pt x="611" y="3"/>
                  <a:pt x="612" y="3"/>
                </a:cubicBezTo>
                <a:cubicBezTo>
                  <a:pt x="613" y="3"/>
                  <a:pt x="615" y="1"/>
                  <a:pt x="616" y="1"/>
                </a:cubicBezTo>
                <a:cubicBezTo>
                  <a:pt x="617" y="1"/>
                  <a:pt x="619" y="4"/>
                  <a:pt x="620" y="4"/>
                </a:cubicBezTo>
                <a:cubicBezTo>
                  <a:pt x="621" y="4"/>
                  <a:pt x="623" y="2"/>
                  <a:pt x="624" y="2"/>
                </a:cubicBezTo>
                <a:cubicBezTo>
                  <a:pt x="625" y="2"/>
                  <a:pt x="626" y="4"/>
                  <a:pt x="628" y="4"/>
                </a:cubicBezTo>
                <a:cubicBezTo>
                  <a:pt x="629" y="4"/>
                  <a:pt x="631" y="2"/>
                  <a:pt x="632" y="2"/>
                </a:cubicBezTo>
                <a:cubicBezTo>
                  <a:pt x="633" y="2"/>
                  <a:pt x="634" y="4"/>
                  <a:pt x="636" y="4"/>
                </a:cubicBezTo>
                <a:cubicBezTo>
                  <a:pt x="637" y="4"/>
                  <a:pt x="638" y="2"/>
                  <a:pt x="640" y="2"/>
                </a:cubicBezTo>
                <a:cubicBezTo>
                  <a:pt x="641" y="2"/>
                  <a:pt x="642" y="4"/>
                  <a:pt x="643" y="4"/>
                </a:cubicBezTo>
                <a:cubicBezTo>
                  <a:pt x="645" y="4"/>
                  <a:pt x="646" y="2"/>
                  <a:pt x="647" y="2"/>
                </a:cubicBezTo>
                <a:cubicBezTo>
                  <a:pt x="649" y="2"/>
                  <a:pt x="650" y="4"/>
                  <a:pt x="651" y="4"/>
                </a:cubicBezTo>
                <a:cubicBezTo>
                  <a:pt x="653" y="5"/>
                  <a:pt x="654" y="2"/>
                  <a:pt x="655" y="2"/>
                </a:cubicBezTo>
                <a:cubicBezTo>
                  <a:pt x="657" y="2"/>
                  <a:pt x="658" y="5"/>
                  <a:pt x="659" y="5"/>
                </a:cubicBezTo>
                <a:cubicBezTo>
                  <a:pt x="660" y="5"/>
                  <a:pt x="662" y="2"/>
                  <a:pt x="663" y="3"/>
                </a:cubicBezTo>
                <a:cubicBezTo>
                  <a:pt x="664" y="3"/>
                  <a:pt x="667" y="5"/>
                  <a:pt x="667" y="5"/>
                </a:cubicBezTo>
                <a:cubicBezTo>
                  <a:pt x="667" y="6"/>
                  <a:pt x="663" y="6"/>
                  <a:pt x="663" y="7"/>
                </a:cubicBezTo>
                <a:cubicBezTo>
                  <a:pt x="663" y="7"/>
                  <a:pt x="666" y="9"/>
                  <a:pt x="667" y="9"/>
                </a:cubicBezTo>
                <a:cubicBezTo>
                  <a:pt x="667" y="9"/>
                  <a:pt x="670" y="7"/>
                  <a:pt x="671" y="7"/>
                </a:cubicBezTo>
                <a:cubicBezTo>
                  <a:pt x="671" y="7"/>
                  <a:pt x="675" y="5"/>
                  <a:pt x="675" y="5"/>
                </a:cubicBezTo>
                <a:cubicBezTo>
                  <a:pt x="675" y="5"/>
                  <a:pt x="671" y="3"/>
                  <a:pt x="671" y="3"/>
                </a:cubicBezTo>
                <a:cubicBezTo>
                  <a:pt x="672" y="3"/>
                  <a:pt x="674" y="1"/>
                  <a:pt x="675" y="1"/>
                </a:cubicBezTo>
                <a:cubicBezTo>
                  <a:pt x="676" y="1"/>
                  <a:pt x="678" y="3"/>
                  <a:pt x="679" y="3"/>
                </a:cubicBezTo>
                <a:cubicBezTo>
                  <a:pt x="679" y="3"/>
                  <a:pt x="683" y="5"/>
                  <a:pt x="683" y="5"/>
                </a:cubicBezTo>
                <a:cubicBezTo>
                  <a:pt x="683" y="5"/>
                  <a:pt x="678" y="7"/>
                  <a:pt x="678" y="7"/>
                </a:cubicBezTo>
                <a:cubicBezTo>
                  <a:pt x="680" y="8"/>
                  <a:pt x="681" y="9"/>
                  <a:pt x="682" y="10"/>
                </a:cubicBezTo>
                <a:cubicBezTo>
                  <a:pt x="683" y="10"/>
                  <a:pt x="685" y="8"/>
                  <a:pt x="686" y="8"/>
                </a:cubicBezTo>
                <a:cubicBezTo>
                  <a:pt x="687" y="8"/>
                  <a:pt x="689" y="10"/>
                  <a:pt x="690" y="10"/>
                </a:cubicBezTo>
                <a:cubicBezTo>
                  <a:pt x="691" y="10"/>
                  <a:pt x="693" y="8"/>
                  <a:pt x="694" y="8"/>
                </a:cubicBezTo>
                <a:cubicBezTo>
                  <a:pt x="698" y="6"/>
                  <a:pt x="698" y="6"/>
                  <a:pt x="698" y="6"/>
                </a:cubicBezTo>
                <a:cubicBezTo>
                  <a:pt x="702" y="4"/>
                  <a:pt x="702" y="4"/>
                  <a:pt x="702" y="4"/>
                </a:cubicBezTo>
                <a:cubicBezTo>
                  <a:pt x="703" y="3"/>
                  <a:pt x="706" y="2"/>
                  <a:pt x="707" y="2"/>
                </a:cubicBezTo>
                <a:cubicBezTo>
                  <a:pt x="707" y="2"/>
                  <a:pt x="710" y="4"/>
                  <a:pt x="710" y="4"/>
                </a:cubicBezTo>
                <a:cubicBezTo>
                  <a:pt x="711" y="4"/>
                  <a:pt x="713" y="6"/>
                  <a:pt x="714" y="6"/>
                </a:cubicBezTo>
                <a:cubicBezTo>
                  <a:pt x="715" y="6"/>
                  <a:pt x="717" y="4"/>
                  <a:pt x="718" y="4"/>
                </a:cubicBezTo>
                <a:cubicBezTo>
                  <a:pt x="719" y="4"/>
                  <a:pt x="720" y="6"/>
                  <a:pt x="722" y="6"/>
                </a:cubicBezTo>
                <a:cubicBezTo>
                  <a:pt x="723" y="6"/>
                  <a:pt x="724" y="9"/>
                  <a:pt x="726" y="9"/>
                </a:cubicBezTo>
                <a:cubicBezTo>
                  <a:pt x="726" y="9"/>
                  <a:pt x="729" y="7"/>
                  <a:pt x="730" y="7"/>
                </a:cubicBezTo>
                <a:cubicBezTo>
                  <a:pt x="730" y="6"/>
                  <a:pt x="733" y="5"/>
                  <a:pt x="734" y="4"/>
                </a:cubicBezTo>
                <a:cubicBezTo>
                  <a:pt x="735" y="4"/>
                  <a:pt x="736" y="7"/>
                  <a:pt x="738" y="7"/>
                </a:cubicBezTo>
                <a:cubicBezTo>
                  <a:pt x="739" y="7"/>
                  <a:pt x="741" y="5"/>
                  <a:pt x="742" y="5"/>
                </a:cubicBezTo>
                <a:cubicBezTo>
                  <a:pt x="743" y="5"/>
                  <a:pt x="744" y="7"/>
                  <a:pt x="745" y="7"/>
                </a:cubicBezTo>
                <a:cubicBezTo>
                  <a:pt x="747" y="7"/>
                  <a:pt x="748" y="5"/>
                  <a:pt x="749" y="5"/>
                </a:cubicBezTo>
                <a:cubicBezTo>
                  <a:pt x="751" y="5"/>
                  <a:pt x="752" y="7"/>
                  <a:pt x="753" y="7"/>
                </a:cubicBezTo>
                <a:cubicBezTo>
                  <a:pt x="755" y="7"/>
                  <a:pt x="756" y="5"/>
                  <a:pt x="757" y="5"/>
                </a:cubicBezTo>
                <a:cubicBezTo>
                  <a:pt x="759" y="5"/>
                  <a:pt x="760" y="7"/>
                  <a:pt x="761" y="7"/>
                </a:cubicBezTo>
                <a:cubicBezTo>
                  <a:pt x="762" y="7"/>
                  <a:pt x="764" y="5"/>
                  <a:pt x="765" y="5"/>
                </a:cubicBezTo>
                <a:cubicBezTo>
                  <a:pt x="765" y="5"/>
                  <a:pt x="769" y="7"/>
                  <a:pt x="769" y="8"/>
                </a:cubicBezTo>
                <a:cubicBezTo>
                  <a:pt x="769" y="8"/>
                  <a:pt x="765" y="9"/>
                  <a:pt x="765" y="10"/>
                </a:cubicBezTo>
                <a:cubicBezTo>
                  <a:pt x="765" y="10"/>
                  <a:pt x="768" y="11"/>
                  <a:pt x="769" y="12"/>
                </a:cubicBezTo>
                <a:cubicBezTo>
                  <a:pt x="768" y="13"/>
                  <a:pt x="764" y="13"/>
                  <a:pt x="764" y="14"/>
                </a:cubicBezTo>
                <a:cubicBezTo>
                  <a:pt x="764" y="14"/>
                  <a:pt x="768" y="16"/>
                  <a:pt x="768" y="16"/>
                </a:cubicBezTo>
                <a:cubicBezTo>
                  <a:pt x="770" y="16"/>
                  <a:pt x="771" y="14"/>
                  <a:pt x="772" y="14"/>
                </a:cubicBezTo>
                <a:cubicBezTo>
                  <a:pt x="772" y="13"/>
                  <a:pt x="768" y="13"/>
                  <a:pt x="769" y="12"/>
                </a:cubicBezTo>
                <a:cubicBezTo>
                  <a:pt x="769" y="12"/>
                  <a:pt x="772" y="10"/>
                  <a:pt x="773" y="10"/>
                </a:cubicBezTo>
                <a:cubicBezTo>
                  <a:pt x="774" y="9"/>
                  <a:pt x="775" y="9"/>
                  <a:pt x="777" y="8"/>
                </a:cubicBezTo>
                <a:cubicBezTo>
                  <a:pt x="775" y="7"/>
                  <a:pt x="775" y="6"/>
                  <a:pt x="773" y="6"/>
                </a:cubicBezTo>
                <a:cubicBezTo>
                  <a:pt x="774" y="6"/>
                  <a:pt x="776" y="3"/>
                  <a:pt x="777" y="3"/>
                </a:cubicBezTo>
                <a:cubicBezTo>
                  <a:pt x="778" y="3"/>
                  <a:pt x="780" y="6"/>
                  <a:pt x="781" y="6"/>
                </a:cubicBezTo>
                <a:cubicBezTo>
                  <a:pt x="781" y="6"/>
                  <a:pt x="785" y="4"/>
                  <a:pt x="785" y="4"/>
                </a:cubicBezTo>
                <a:cubicBezTo>
                  <a:pt x="785" y="4"/>
                  <a:pt x="789" y="6"/>
                  <a:pt x="789" y="6"/>
                </a:cubicBezTo>
                <a:cubicBezTo>
                  <a:pt x="789" y="6"/>
                  <a:pt x="785" y="8"/>
                  <a:pt x="785" y="8"/>
                </a:cubicBezTo>
                <a:cubicBezTo>
                  <a:pt x="786" y="8"/>
                  <a:pt x="787" y="10"/>
                  <a:pt x="788" y="10"/>
                </a:cubicBezTo>
                <a:cubicBezTo>
                  <a:pt x="789" y="10"/>
                  <a:pt x="791" y="8"/>
                  <a:pt x="792" y="8"/>
                </a:cubicBezTo>
                <a:cubicBezTo>
                  <a:pt x="793" y="8"/>
                  <a:pt x="795" y="11"/>
                  <a:pt x="796" y="10"/>
                </a:cubicBezTo>
                <a:cubicBezTo>
                  <a:pt x="797" y="10"/>
                  <a:pt x="799" y="9"/>
                  <a:pt x="800" y="8"/>
                </a:cubicBezTo>
                <a:cubicBezTo>
                  <a:pt x="804" y="6"/>
                  <a:pt x="804" y="6"/>
                  <a:pt x="804" y="6"/>
                </a:cubicBezTo>
                <a:cubicBezTo>
                  <a:pt x="805" y="6"/>
                  <a:pt x="808" y="4"/>
                  <a:pt x="808" y="4"/>
                </a:cubicBezTo>
                <a:cubicBezTo>
                  <a:pt x="810" y="4"/>
                  <a:pt x="811" y="7"/>
                  <a:pt x="812" y="7"/>
                </a:cubicBezTo>
                <a:cubicBezTo>
                  <a:pt x="813" y="7"/>
                  <a:pt x="815" y="4"/>
                  <a:pt x="816" y="4"/>
                </a:cubicBezTo>
                <a:cubicBezTo>
                  <a:pt x="818" y="5"/>
                  <a:pt x="819" y="7"/>
                  <a:pt x="820" y="7"/>
                </a:cubicBezTo>
                <a:cubicBezTo>
                  <a:pt x="821" y="7"/>
                  <a:pt x="823" y="5"/>
                  <a:pt x="824" y="5"/>
                </a:cubicBezTo>
                <a:cubicBezTo>
                  <a:pt x="825" y="5"/>
                  <a:pt x="827" y="7"/>
                  <a:pt x="828" y="7"/>
                </a:cubicBezTo>
                <a:cubicBezTo>
                  <a:pt x="829" y="7"/>
                  <a:pt x="831" y="9"/>
                  <a:pt x="832" y="9"/>
                </a:cubicBezTo>
                <a:cubicBezTo>
                  <a:pt x="832" y="9"/>
                  <a:pt x="835" y="7"/>
                  <a:pt x="836" y="7"/>
                </a:cubicBezTo>
                <a:cubicBezTo>
                  <a:pt x="837" y="7"/>
                  <a:pt x="839" y="5"/>
                  <a:pt x="840" y="5"/>
                </a:cubicBezTo>
                <a:cubicBezTo>
                  <a:pt x="841" y="5"/>
                  <a:pt x="843" y="7"/>
                  <a:pt x="844" y="7"/>
                </a:cubicBezTo>
                <a:cubicBezTo>
                  <a:pt x="844" y="7"/>
                  <a:pt x="847" y="5"/>
                  <a:pt x="848" y="5"/>
                </a:cubicBezTo>
                <a:cubicBezTo>
                  <a:pt x="849" y="6"/>
                  <a:pt x="851" y="7"/>
                  <a:pt x="851" y="8"/>
                </a:cubicBezTo>
                <a:cubicBezTo>
                  <a:pt x="852" y="8"/>
                  <a:pt x="854" y="10"/>
                  <a:pt x="855" y="10"/>
                </a:cubicBezTo>
                <a:cubicBezTo>
                  <a:pt x="855" y="10"/>
                  <a:pt x="859" y="8"/>
                  <a:pt x="859" y="8"/>
                </a:cubicBezTo>
                <a:cubicBezTo>
                  <a:pt x="859" y="8"/>
                  <a:pt x="856" y="6"/>
                  <a:pt x="856" y="6"/>
                </a:cubicBezTo>
                <a:cubicBezTo>
                  <a:pt x="857" y="6"/>
                  <a:pt x="858" y="3"/>
                  <a:pt x="860" y="3"/>
                </a:cubicBezTo>
                <a:cubicBezTo>
                  <a:pt x="861" y="3"/>
                  <a:pt x="863" y="5"/>
                  <a:pt x="863" y="6"/>
                </a:cubicBezTo>
                <a:cubicBezTo>
                  <a:pt x="865" y="6"/>
                  <a:pt x="866" y="7"/>
                  <a:pt x="867" y="8"/>
                </a:cubicBezTo>
                <a:cubicBezTo>
                  <a:pt x="868" y="8"/>
                  <a:pt x="870" y="10"/>
                  <a:pt x="871" y="10"/>
                </a:cubicBezTo>
                <a:cubicBezTo>
                  <a:pt x="872" y="10"/>
                  <a:pt x="873" y="13"/>
                  <a:pt x="875" y="13"/>
                </a:cubicBezTo>
                <a:cubicBezTo>
                  <a:pt x="876" y="13"/>
                  <a:pt x="878" y="11"/>
                  <a:pt x="879" y="10"/>
                </a:cubicBezTo>
                <a:cubicBezTo>
                  <a:pt x="880" y="10"/>
                  <a:pt x="882" y="9"/>
                  <a:pt x="883" y="8"/>
                </a:cubicBezTo>
                <a:cubicBezTo>
                  <a:pt x="884" y="8"/>
                  <a:pt x="886" y="6"/>
                  <a:pt x="887" y="6"/>
                </a:cubicBezTo>
                <a:cubicBezTo>
                  <a:pt x="888" y="6"/>
                  <a:pt x="890" y="9"/>
                  <a:pt x="891" y="9"/>
                </a:cubicBezTo>
                <a:cubicBezTo>
                  <a:pt x="892" y="9"/>
                  <a:pt x="893" y="7"/>
                  <a:pt x="895" y="7"/>
                </a:cubicBezTo>
                <a:cubicBezTo>
                  <a:pt x="896" y="7"/>
                  <a:pt x="897" y="9"/>
                  <a:pt x="898" y="9"/>
                </a:cubicBezTo>
                <a:cubicBezTo>
                  <a:pt x="900" y="9"/>
                  <a:pt x="901" y="7"/>
                  <a:pt x="903" y="7"/>
                </a:cubicBezTo>
                <a:cubicBezTo>
                  <a:pt x="904" y="7"/>
                  <a:pt x="905" y="9"/>
                  <a:pt x="906" y="9"/>
                </a:cubicBezTo>
                <a:cubicBezTo>
                  <a:pt x="907" y="9"/>
                  <a:pt x="910" y="7"/>
                  <a:pt x="910" y="7"/>
                </a:cubicBezTo>
                <a:cubicBezTo>
                  <a:pt x="911" y="7"/>
                  <a:pt x="914" y="5"/>
                  <a:pt x="915" y="5"/>
                </a:cubicBezTo>
                <a:cubicBezTo>
                  <a:pt x="915" y="5"/>
                  <a:pt x="918" y="7"/>
                  <a:pt x="918" y="7"/>
                </a:cubicBezTo>
                <a:cubicBezTo>
                  <a:pt x="918" y="7"/>
                  <a:pt x="914" y="9"/>
                  <a:pt x="914" y="9"/>
                </a:cubicBezTo>
                <a:cubicBezTo>
                  <a:pt x="915" y="9"/>
                  <a:pt x="917" y="11"/>
                  <a:pt x="918" y="12"/>
                </a:cubicBezTo>
                <a:cubicBezTo>
                  <a:pt x="919" y="12"/>
                  <a:pt x="921" y="10"/>
                  <a:pt x="922" y="9"/>
                </a:cubicBezTo>
                <a:cubicBezTo>
                  <a:pt x="923" y="9"/>
                  <a:pt x="925" y="8"/>
                  <a:pt x="926" y="7"/>
                </a:cubicBezTo>
                <a:cubicBezTo>
                  <a:pt x="927" y="7"/>
                  <a:pt x="929" y="6"/>
                  <a:pt x="930" y="5"/>
                </a:cubicBezTo>
                <a:cubicBezTo>
                  <a:pt x="931" y="5"/>
                  <a:pt x="933" y="8"/>
                  <a:pt x="934" y="8"/>
                </a:cubicBezTo>
                <a:cubicBezTo>
                  <a:pt x="935" y="8"/>
                  <a:pt x="938" y="6"/>
                  <a:pt x="938" y="6"/>
                </a:cubicBezTo>
                <a:cubicBezTo>
                  <a:pt x="939" y="5"/>
                  <a:pt x="941" y="3"/>
                  <a:pt x="942" y="3"/>
                </a:cubicBezTo>
                <a:cubicBezTo>
                  <a:pt x="943" y="3"/>
                  <a:pt x="945" y="5"/>
                  <a:pt x="946" y="6"/>
                </a:cubicBezTo>
                <a:cubicBezTo>
                  <a:pt x="947" y="6"/>
                  <a:pt x="948" y="8"/>
                  <a:pt x="950" y="8"/>
                </a:cubicBezTo>
                <a:cubicBezTo>
                  <a:pt x="950" y="8"/>
                  <a:pt x="953" y="6"/>
                  <a:pt x="954" y="6"/>
                </a:cubicBezTo>
                <a:cubicBezTo>
                  <a:pt x="955" y="6"/>
                  <a:pt x="956" y="8"/>
                  <a:pt x="958" y="8"/>
                </a:cubicBezTo>
                <a:cubicBezTo>
                  <a:pt x="959" y="8"/>
                  <a:pt x="960" y="10"/>
                  <a:pt x="961" y="10"/>
                </a:cubicBezTo>
                <a:cubicBezTo>
                  <a:pt x="962" y="11"/>
                  <a:pt x="965" y="9"/>
                  <a:pt x="965" y="8"/>
                </a:cubicBezTo>
                <a:cubicBezTo>
                  <a:pt x="966" y="8"/>
                  <a:pt x="968" y="7"/>
                  <a:pt x="969" y="6"/>
                </a:cubicBezTo>
                <a:cubicBezTo>
                  <a:pt x="970" y="6"/>
                  <a:pt x="972" y="9"/>
                  <a:pt x="973" y="9"/>
                </a:cubicBezTo>
                <a:cubicBezTo>
                  <a:pt x="974" y="9"/>
                  <a:pt x="976" y="6"/>
                  <a:pt x="977" y="7"/>
                </a:cubicBezTo>
                <a:cubicBezTo>
                  <a:pt x="978" y="7"/>
                  <a:pt x="981" y="9"/>
                  <a:pt x="981" y="9"/>
                </a:cubicBezTo>
                <a:cubicBezTo>
                  <a:pt x="981" y="9"/>
                  <a:pt x="977" y="11"/>
                  <a:pt x="977" y="11"/>
                </a:cubicBezTo>
                <a:cubicBezTo>
                  <a:pt x="978" y="11"/>
                  <a:pt x="979" y="13"/>
                  <a:pt x="981" y="13"/>
                </a:cubicBezTo>
                <a:cubicBezTo>
                  <a:pt x="982" y="13"/>
                  <a:pt x="984" y="11"/>
                  <a:pt x="985" y="11"/>
                </a:cubicBezTo>
                <a:cubicBezTo>
                  <a:pt x="986" y="11"/>
                  <a:pt x="988" y="10"/>
                  <a:pt x="989" y="9"/>
                </a:cubicBezTo>
                <a:cubicBezTo>
                  <a:pt x="990" y="9"/>
                  <a:pt x="992" y="7"/>
                  <a:pt x="993" y="7"/>
                </a:cubicBezTo>
                <a:cubicBezTo>
                  <a:pt x="994" y="7"/>
                  <a:pt x="996" y="9"/>
                  <a:pt x="997" y="9"/>
                </a:cubicBezTo>
                <a:cubicBezTo>
                  <a:pt x="998" y="9"/>
                  <a:pt x="1000" y="7"/>
                  <a:pt x="1001" y="7"/>
                </a:cubicBezTo>
                <a:cubicBezTo>
                  <a:pt x="1002" y="7"/>
                  <a:pt x="1004" y="9"/>
                  <a:pt x="1005" y="9"/>
                </a:cubicBezTo>
                <a:cubicBezTo>
                  <a:pt x="1005" y="10"/>
                  <a:pt x="1008" y="12"/>
                  <a:pt x="1008" y="12"/>
                </a:cubicBezTo>
                <a:cubicBezTo>
                  <a:pt x="1009" y="12"/>
                  <a:pt x="1012" y="10"/>
                  <a:pt x="1012" y="10"/>
                </a:cubicBezTo>
                <a:cubicBezTo>
                  <a:pt x="1012" y="10"/>
                  <a:pt x="1009" y="7"/>
                  <a:pt x="1009" y="7"/>
                </a:cubicBezTo>
                <a:cubicBezTo>
                  <a:pt x="1010" y="7"/>
                  <a:pt x="1011" y="5"/>
                  <a:pt x="1013" y="5"/>
                </a:cubicBezTo>
                <a:cubicBezTo>
                  <a:pt x="1014" y="5"/>
                  <a:pt x="1015" y="8"/>
                  <a:pt x="1017" y="8"/>
                </a:cubicBezTo>
                <a:cubicBezTo>
                  <a:pt x="1017" y="8"/>
                  <a:pt x="1020" y="5"/>
                  <a:pt x="1021" y="6"/>
                </a:cubicBezTo>
                <a:cubicBezTo>
                  <a:pt x="1021" y="6"/>
                  <a:pt x="1024" y="7"/>
                  <a:pt x="1024" y="8"/>
                </a:cubicBezTo>
                <a:cubicBezTo>
                  <a:pt x="1024" y="8"/>
                  <a:pt x="1021" y="10"/>
                  <a:pt x="1020" y="10"/>
                </a:cubicBezTo>
                <a:cubicBezTo>
                  <a:pt x="1022" y="10"/>
                  <a:pt x="1023" y="12"/>
                  <a:pt x="1024" y="12"/>
                </a:cubicBezTo>
                <a:cubicBezTo>
                  <a:pt x="1025" y="12"/>
                  <a:pt x="1027" y="10"/>
                  <a:pt x="1028" y="10"/>
                </a:cubicBezTo>
                <a:cubicBezTo>
                  <a:pt x="1030" y="10"/>
                  <a:pt x="1031" y="9"/>
                  <a:pt x="1032" y="8"/>
                </a:cubicBezTo>
                <a:cubicBezTo>
                  <a:pt x="1033" y="8"/>
                  <a:pt x="1035" y="6"/>
                  <a:pt x="1036" y="6"/>
                </a:cubicBezTo>
                <a:cubicBezTo>
                  <a:pt x="1037" y="6"/>
                  <a:pt x="1039" y="8"/>
                  <a:pt x="1040" y="8"/>
                </a:cubicBezTo>
                <a:cubicBezTo>
                  <a:pt x="1041" y="8"/>
                  <a:pt x="1043" y="6"/>
                  <a:pt x="1044" y="6"/>
                </a:cubicBezTo>
                <a:cubicBezTo>
                  <a:pt x="1045" y="6"/>
                  <a:pt x="1047" y="8"/>
                  <a:pt x="1048" y="8"/>
                </a:cubicBezTo>
                <a:cubicBezTo>
                  <a:pt x="1049" y="8"/>
                  <a:pt x="1051" y="6"/>
                  <a:pt x="1052" y="6"/>
                </a:cubicBezTo>
                <a:cubicBezTo>
                  <a:pt x="1053" y="6"/>
                  <a:pt x="1054" y="9"/>
                  <a:pt x="1056" y="9"/>
                </a:cubicBezTo>
                <a:cubicBezTo>
                  <a:pt x="1057" y="9"/>
                  <a:pt x="1059" y="6"/>
                  <a:pt x="1060" y="7"/>
                </a:cubicBezTo>
                <a:cubicBezTo>
                  <a:pt x="1061" y="7"/>
                  <a:pt x="1063" y="8"/>
                  <a:pt x="1064" y="9"/>
                </a:cubicBezTo>
                <a:cubicBezTo>
                  <a:pt x="1067" y="11"/>
                  <a:pt x="1067" y="11"/>
                  <a:pt x="1067" y="11"/>
                </a:cubicBezTo>
                <a:cubicBezTo>
                  <a:pt x="1069" y="12"/>
                  <a:pt x="1070" y="13"/>
                  <a:pt x="1071" y="13"/>
                </a:cubicBezTo>
                <a:cubicBezTo>
                  <a:pt x="1072" y="13"/>
                  <a:pt x="1074" y="11"/>
                  <a:pt x="1075" y="11"/>
                </a:cubicBezTo>
                <a:cubicBezTo>
                  <a:pt x="1076" y="11"/>
                  <a:pt x="1078" y="14"/>
                  <a:pt x="1079" y="14"/>
                </a:cubicBezTo>
                <a:cubicBezTo>
                  <a:pt x="1079" y="13"/>
                  <a:pt x="1083" y="12"/>
                  <a:pt x="1083" y="12"/>
                </a:cubicBezTo>
                <a:cubicBezTo>
                  <a:pt x="1083" y="11"/>
                  <a:pt x="1079" y="9"/>
                  <a:pt x="1079" y="9"/>
                </a:cubicBezTo>
                <a:cubicBezTo>
                  <a:pt x="1079" y="9"/>
                  <a:pt x="1078" y="10"/>
                  <a:pt x="1077" y="10"/>
                </a:cubicBezTo>
                <a:cubicBezTo>
                  <a:pt x="1076" y="11"/>
                  <a:pt x="1075" y="11"/>
                  <a:pt x="1075" y="11"/>
                </a:cubicBezTo>
                <a:cubicBezTo>
                  <a:pt x="1075" y="11"/>
                  <a:pt x="1071" y="10"/>
                  <a:pt x="1071" y="9"/>
                </a:cubicBezTo>
                <a:cubicBezTo>
                  <a:pt x="1071" y="9"/>
                  <a:pt x="1075" y="7"/>
                  <a:pt x="1076" y="7"/>
                </a:cubicBezTo>
                <a:cubicBezTo>
                  <a:pt x="1077" y="7"/>
                  <a:pt x="1078" y="9"/>
                  <a:pt x="1079" y="9"/>
                </a:cubicBezTo>
                <a:cubicBezTo>
                  <a:pt x="1081" y="9"/>
                  <a:pt x="1082" y="7"/>
                  <a:pt x="1083" y="7"/>
                </a:cubicBezTo>
                <a:cubicBezTo>
                  <a:pt x="1085" y="7"/>
                  <a:pt x="1086" y="9"/>
                  <a:pt x="1087" y="9"/>
                </a:cubicBezTo>
                <a:cubicBezTo>
                  <a:pt x="1088" y="10"/>
                  <a:pt x="1090" y="12"/>
                  <a:pt x="1091" y="12"/>
                </a:cubicBezTo>
                <a:cubicBezTo>
                  <a:pt x="1092" y="12"/>
                  <a:pt x="1094" y="10"/>
                  <a:pt x="1095" y="10"/>
                </a:cubicBezTo>
                <a:cubicBezTo>
                  <a:pt x="1096" y="9"/>
                  <a:pt x="1098" y="8"/>
                  <a:pt x="1099" y="8"/>
                </a:cubicBezTo>
                <a:cubicBezTo>
                  <a:pt x="1100" y="7"/>
                  <a:pt x="1102" y="10"/>
                  <a:pt x="1103" y="10"/>
                </a:cubicBezTo>
                <a:cubicBezTo>
                  <a:pt x="1104" y="10"/>
                  <a:pt x="1106" y="8"/>
                  <a:pt x="1107" y="8"/>
                </a:cubicBezTo>
                <a:cubicBezTo>
                  <a:pt x="1108" y="8"/>
                  <a:pt x="1109" y="10"/>
                  <a:pt x="1111" y="10"/>
                </a:cubicBezTo>
                <a:cubicBezTo>
                  <a:pt x="1112" y="10"/>
                  <a:pt x="1113" y="12"/>
                  <a:pt x="1114" y="12"/>
                </a:cubicBezTo>
                <a:cubicBezTo>
                  <a:pt x="1116" y="12"/>
                  <a:pt x="1117" y="10"/>
                  <a:pt x="1118" y="10"/>
                </a:cubicBezTo>
                <a:cubicBezTo>
                  <a:pt x="1120" y="10"/>
                  <a:pt x="1121" y="8"/>
                  <a:pt x="1123" y="8"/>
                </a:cubicBezTo>
                <a:cubicBezTo>
                  <a:pt x="1124" y="8"/>
                  <a:pt x="1125" y="11"/>
                  <a:pt x="1126" y="10"/>
                </a:cubicBezTo>
                <a:cubicBezTo>
                  <a:pt x="1128" y="10"/>
                  <a:pt x="1129" y="8"/>
                  <a:pt x="1130" y="8"/>
                </a:cubicBezTo>
                <a:cubicBezTo>
                  <a:pt x="1132" y="8"/>
                  <a:pt x="1133" y="11"/>
                  <a:pt x="1134" y="11"/>
                </a:cubicBezTo>
                <a:cubicBezTo>
                  <a:pt x="1135" y="11"/>
                  <a:pt x="1138" y="8"/>
                  <a:pt x="1138" y="9"/>
                </a:cubicBezTo>
                <a:cubicBezTo>
                  <a:pt x="1139" y="9"/>
                  <a:pt x="1141" y="10"/>
                  <a:pt x="1142" y="11"/>
                </a:cubicBezTo>
                <a:cubicBezTo>
                  <a:pt x="1143" y="11"/>
                  <a:pt x="1145" y="12"/>
                  <a:pt x="1146" y="13"/>
                </a:cubicBezTo>
                <a:cubicBezTo>
                  <a:pt x="1146" y="14"/>
                  <a:pt x="1142" y="15"/>
                  <a:pt x="1142" y="15"/>
                </a:cubicBezTo>
                <a:cubicBezTo>
                  <a:pt x="1142" y="16"/>
                  <a:pt x="1145" y="17"/>
                  <a:pt x="1145" y="18"/>
                </a:cubicBezTo>
                <a:cubicBezTo>
                  <a:pt x="1146" y="18"/>
                  <a:pt x="1148" y="20"/>
                  <a:pt x="1149" y="20"/>
                </a:cubicBezTo>
                <a:cubicBezTo>
                  <a:pt x="1150" y="20"/>
                  <a:pt x="1152" y="18"/>
                  <a:pt x="1153" y="18"/>
                </a:cubicBezTo>
                <a:cubicBezTo>
                  <a:pt x="1154" y="19"/>
                  <a:pt x="1156" y="19"/>
                  <a:pt x="1157" y="20"/>
                </a:cubicBezTo>
                <a:cubicBezTo>
                  <a:pt x="1157" y="20"/>
                  <a:pt x="1161" y="18"/>
                  <a:pt x="1161" y="18"/>
                </a:cubicBezTo>
                <a:cubicBezTo>
                  <a:pt x="1161" y="18"/>
                  <a:pt x="1158" y="16"/>
                  <a:pt x="1157" y="16"/>
                </a:cubicBezTo>
                <a:cubicBezTo>
                  <a:pt x="1157" y="16"/>
                  <a:pt x="1154" y="18"/>
                  <a:pt x="1153" y="18"/>
                </a:cubicBezTo>
                <a:cubicBezTo>
                  <a:pt x="1153" y="18"/>
                  <a:pt x="1150" y="16"/>
                  <a:pt x="1149" y="15"/>
                </a:cubicBezTo>
                <a:cubicBezTo>
                  <a:pt x="1149" y="15"/>
                  <a:pt x="1146" y="14"/>
                  <a:pt x="1146" y="13"/>
                </a:cubicBezTo>
                <a:cubicBezTo>
                  <a:pt x="1146" y="13"/>
                  <a:pt x="1150" y="12"/>
                  <a:pt x="1150" y="11"/>
                </a:cubicBezTo>
                <a:cubicBezTo>
                  <a:pt x="1150" y="10"/>
                  <a:pt x="1147" y="10"/>
                  <a:pt x="1146" y="9"/>
                </a:cubicBezTo>
                <a:cubicBezTo>
                  <a:pt x="1146" y="8"/>
                  <a:pt x="1150" y="7"/>
                  <a:pt x="1150" y="7"/>
                </a:cubicBezTo>
                <a:cubicBezTo>
                  <a:pt x="1154" y="9"/>
                  <a:pt x="1154" y="9"/>
                  <a:pt x="1154" y="9"/>
                </a:cubicBezTo>
                <a:cubicBezTo>
                  <a:pt x="1154" y="9"/>
                  <a:pt x="1157" y="11"/>
                  <a:pt x="1158" y="11"/>
                </a:cubicBezTo>
                <a:cubicBezTo>
                  <a:pt x="1158" y="11"/>
                  <a:pt x="1161" y="10"/>
                  <a:pt x="1162" y="9"/>
                </a:cubicBezTo>
                <a:cubicBezTo>
                  <a:pt x="1163" y="9"/>
                  <a:pt x="1165" y="7"/>
                  <a:pt x="1166" y="7"/>
                </a:cubicBezTo>
                <a:cubicBezTo>
                  <a:pt x="1167" y="7"/>
                  <a:pt x="1169" y="9"/>
                  <a:pt x="1170" y="9"/>
                </a:cubicBezTo>
                <a:cubicBezTo>
                  <a:pt x="1171" y="9"/>
                  <a:pt x="1172" y="12"/>
                  <a:pt x="1173" y="12"/>
                </a:cubicBezTo>
                <a:cubicBezTo>
                  <a:pt x="1174" y="12"/>
                  <a:pt x="1177" y="10"/>
                  <a:pt x="1178" y="10"/>
                </a:cubicBezTo>
                <a:cubicBezTo>
                  <a:pt x="1178" y="9"/>
                  <a:pt x="1180" y="8"/>
                  <a:pt x="1182" y="8"/>
                </a:cubicBezTo>
                <a:cubicBezTo>
                  <a:pt x="1183" y="7"/>
                  <a:pt x="1184" y="10"/>
                  <a:pt x="1185" y="10"/>
                </a:cubicBezTo>
                <a:cubicBezTo>
                  <a:pt x="1187" y="10"/>
                  <a:pt x="1188" y="8"/>
                  <a:pt x="1189" y="8"/>
                </a:cubicBezTo>
                <a:cubicBezTo>
                  <a:pt x="1190" y="8"/>
                  <a:pt x="1193" y="10"/>
                  <a:pt x="1193" y="10"/>
                </a:cubicBezTo>
                <a:cubicBezTo>
                  <a:pt x="1194" y="10"/>
                  <a:pt x="1196" y="12"/>
                  <a:pt x="1197" y="12"/>
                </a:cubicBezTo>
                <a:cubicBezTo>
                  <a:pt x="1198" y="12"/>
                  <a:pt x="1200" y="11"/>
                  <a:pt x="1201" y="10"/>
                </a:cubicBezTo>
                <a:cubicBezTo>
                  <a:pt x="1202" y="10"/>
                  <a:pt x="1205" y="8"/>
                  <a:pt x="1205" y="8"/>
                </a:cubicBezTo>
                <a:cubicBezTo>
                  <a:pt x="1205" y="8"/>
                  <a:pt x="1209" y="10"/>
                  <a:pt x="1209" y="10"/>
                </a:cubicBezTo>
                <a:cubicBezTo>
                  <a:pt x="1209" y="11"/>
                  <a:pt x="1205" y="13"/>
                  <a:pt x="1205" y="13"/>
                </a:cubicBezTo>
                <a:cubicBezTo>
                  <a:pt x="1206" y="13"/>
                  <a:pt x="1207" y="15"/>
                  <a:pt x="1209" y="15"/>
                </a:cubicBezTo>
                <a:cubicBezTo>
                  <a:pt x="1209" y="15"/>
                  <a:pt x="1213" y="13"/>
                  <a:pt x="1213" y="13"/>
                </a:cubicBezTo>
                <a:cubicBezTo>
                  <a:pt x="1213" y="13"/>
                  <a:pt x="1212" y="12"/>
                  <a:pt x="1211" y="12"/>
                </a:cubicBezTo>
                <a:cubicBezTo>
                  <a:pt x="1210" y="11"/>
                  <a:pt x="1209" y="10"/>
                  <a:pt x="1209" y="10"/>
                </a:cubicBezTo>
                <a:cubicBezTo>
                  <a:pt x="1210" y="10"/>
                  <a:pt x="1212" y="8"/>
                  <a:pt x="1213" y="8"/>
                </a:cubicBezTo>
                <a:cubicBezTo>
                  <a:pt x="1214" y="8"/>
                  <a:pt x="1216" y="11"/>
                  <a:pt x="1217" y="11"/>
                </a:cubicBezTo>
                <a:cubicBezTo>
                  <a:pt x="1218" y="10"/>
                  <a:pt x="1220" y="9"/>
                  <a:pt x="1221" y="9"/>
                </a:cubicBezTo>
                <a:cubicBezTo>
                  <a:pt x="1221" y="8"/>
                  <a:pt x="1225" y="6"/>
                  <a:pt x="1225" y="7"/>
                </a:cubicBezTo>
                <a:cubicBezTo>
                  <a:pt x="1226" y="7"/>
                  <a:pt x="1228" y="8"/>
                  <a:pt x="1229" y="9"/>
                </a:cubicBezTo>
                <a:cubicBezTo>
                  <a:pt x="1232" y="11"/>
                  <a:pt x="1232" y="11"/>
                  <a:pt x="1232" y="11"/>
                </a:cubicBezTo>
                <a:cubicBezTo>
                  <a:pt x="1236" y="13"/>
                  <a:pt x="1236" y="13"/>
                  <a:pt x="1236" y="13"/>
                </a:cubicBezTo>
                <a:cubicBezTo>
                  <a:pt x="1237" y="14"/>
                  <a:pt x="1239" y="16"/>
                  <a:pt x="1240" y="16"/>
                </a:cubicBezTo>
                <a:cubicBezTo>
                  <a:pt x="1241" y="16"/>
                  <a:pt x="1243" y="14"/>
                  <a:pt x="1244" y="14"/>
                </a:cubicBezTo>
                <a:cubicBezTo>
                  <a:pt x="1248" y="12"/>
                  <a:pt x="1248" y="12"/>
                  <a:pt x="1248" y="12"/>
                </a:cubicBezTo>
                <a:cubicBezTo>
                  <a:pt x="1252" y="9"/>
                  <a:pt x="1252" y="9"/>
                  <a:pt x="1252" y="9"/>
                </a:cubicBezTo>
                <a:cubicBezTo>
                  <a:pt x="1253" y="9"/>
                  <a:pt x="1255" y="8"/>
                  <a:pt x="1256" y="7"/>
                </a:cubicBezTo>
                <a:cubicBezTo>
                  <a:pt x="1257" y="7"/>
                  <a:pt x="1260" y="9"/>
                  <a:pt x="1260" y="10"/>
                </a:cubicBezTo>
                <a:cubicBezTo>
                  <a:pt x="1261" y="10"/>
                  <a:pt x="1263" y="12"/>
                  <a:pt x="1264" y="12"/>
                </a:cubicBezTo>
                <a:cubicBezTo>
                  <a:pt x="1264" y="12"/>
                  <a:pt x="1267" y="10"/>
                  <a:pt x="1268" y="10"/>
                </a:cubicBezTo>
                <a:cubicBezTo>
                  <a:pt x="1268" y="10"/>
                  <a:pt x="1272" y="8"/>
                  <a:pt x="1272" y="8"/>
                </a:cubicBezTo>
                <a:cubicBezTo>
                  <a:pt x="1273" y="8"/>
                  <a:pt x="1275" y="10"/>
                  <a:pt x="1276" y="10"/>
                </a:cubicBezTo>
                <a:cubicBezTo>
                  <a:pt x="1277" y="11"/>
                  <a:pt x="1278" y="12"/>
                  <a:pt x="1279" y="12"/>
                </a:cubicBezTo>
                <a:cubicBezTo>
                  <a:pt x="1280" y="13"/>
                  <a:pt x="1282" y="15"/>
                  <a:pt x="1283" y="15"/>
                </a:cubicBezTo>
                <a:cubicBezTo>
                  <a:pt x="1284" y="15"/>
                  <a:pt x="1287" y="12"/>
                  <a:pt x="1287" y="13"/>
                </a:cubicBezTo>
                <a:cubicBezTo>
                  <a:pt x="1289" y="13"/>
                  <a:pt x="1290" y="14"/>
                  <a:pt x="1291" y="15"/>
                </a:cubicBezTo>
                <a:cubicBezTo>
                  <a:pt x="1292" y="15"/>
                  <a:pt x="1294" y="17"/>
                  <a:pt x="1295" y="17"/>
                </a:cubicBezTo>
                <a:cubicBezTo>
                  <a:pt x="1295" y="17"/>
                  <a:pt x="1299" y="15"/>
                  <a:pt x="1299" y="15"/>
                </a:cubicBezTo>
                <a:cubicBezTo>
                  <a:pt x="1299" y="15"/>
                  <a:pt x="1295" y="13"/>
                  <a:pt x="1295" y="13"/>
                </a:cubicBezTo>
                <a:cubicBezTo>
                  <a:pt x="1296" y="13"/>
                  <a:pt x="1298" y="11"/>
                  <a:pt x="1299" y="11"/>
                </a:cubicBezTo>
                <a:cubicBezTo>
                  <a:pt x="1301" y="11"/>
                  <a:pt x="1302" y="13"/>
                  <a:pt x="1303" y="13"/>
                </a:cubicBezTo>
                <a:cubicBezTo>
                  <a:pt x="1304" y="13"/>
                  <a:pt x="1305" y="15"/>
                  <a:pt x="1307" y="15"/>
                </a:cubicBezTo>
                <a:cubicBezTo>
                  <a:pt x="1308" y="15"/>
                  <a:pt x="1310" y="13"/>
                  <a:pt x="1311" y="13"/>
                </a:cubicBezTo>
                <a:cubicBezTo>
                  <a:pt x="1312" y="13"/>
                  <a:pt x="1313" y="15"/>
                  <a:pt x="1315" y="15"/>
                </a:cubicBezTo>
                <a:cubicBezTo>
                  <a:pt x="1316" y="15"/>
                  <a:pt x="1318" y="13"/>
                  <a:pt x="1319" y="13"/>
                </a:cubicBezTo>
                <a:cubicBezTo>
                  <a:pt x="1319" y="13"/>
                  <a:pt x="1322" y="16"/>
                  <a:pt x="1322" y="16"/>
                </a:cubicBezTo>
                <a:cubicBezTo>
                  <a:pt x="1324" y="15"/>
                  <a:pt x="1326" y="14"/>
                  <a:pt x="1327" y="14"/>
                </a:cubicBezTo>
                <a:cubicBezTo>
                  <a:pt x="1331" y="12"/>
                  <a:pt x="1331" y="12"/>
                  <a:pt x="1331" y="12"/>
                </a:cubicBezTo>
                <a:cubicBezTo>
                  <a:pt x="1331" y="11"/>
                  <a:pt x="1334" y="9"/>
                  <a:pt x="1335" y="9"/>
                </a:cubicBezTo>
                <a:cubicBezTo>
                  <a:pt x="1336" y="9"/>
                  <a:pt x="1337" y="12"/>
                  <a:pt x="1338" y="12"/>
                </a:cubicBezTo>
                <a:cubicBezTo>
                  <a:pt x="1339" y="12"/>
                  <a:pt x="1342" y="9"/>
                  <a:pt x="1343" y="10"/>
                </a:cubicBezTo>
                <a:cubicBezTo>
                  <a:pt x="1344" y="10"/>
                  <a:pt x="1345" y="11"/>
                  <a:pt x="1346" y="12"/>
                </a:cubicBezTo>
                <a:cubicBezTo>
                  <a:pt x="1347" y="12"/>
                  <a:pt x="1349" y="14"/>
                  <a:pt x="1350" y="14"/>
                </a:cubicBezTo>
                <a:cubicBezTo>
                  <a:pt x="1351" y="14"/>
                  <a:pt x="1354" y="12"/>
                  <a:pt x="1354" y="12"/>
                </a:cubicBezTo>
                <a:cubicBezTo>
                  <a:pt x="1355" y="12"/>
                  <a:pt x="1357" y="10"/>
                  <a:pt x="1358" y="10"/>
                </a:cubicBezTo>
                <a:cubicBezTo>
                  <a:pt x="1359" y="10"/>
                  <a:pt x="1361" y="12"/>
                  <a:pt x="1362" y="12"/>
                </a:cubicBezTo>
                <a:cubicBezTo>
                  <a:pt x="1363" y="12"/>
                  <a:pt x="1365" y="10"/>
                  <a:pt x="1366" y="10"/>
                </a:cubicBezTo>
                <a:cubicBezTo>
                  <a:pt x="1367" y="10"/>
                  <a:pt x="1369" y="13"/>
                  <a:pt x="1370" y="13"/>
                </a:cubicBezTo>
                <a:cubicBezTo>
                  <a:pt x="1371" y="13"/>
                  <a:pt x="1373" y="11"/>
                  <a:pt x="1374" y="10"/>
                </a:cubicBezTo>
                <a:cubicBezTo>
                  <a:pt x="1375" y="10"/>
                  <a:pt x="1377" y="13"/>
                  <a:pt x="1378" y="13"/>
                </a:cubicBezTo>
                <a:cubicBezTo>
                  <a:pt x="1378" y="13"/>
                  <a:pt x="1381" y="11"/>
                  <a:pt x="1382" y="11"/>
                </a:cubicBezTo>
                <a:cubicBezTo>
                  <a:pt x="1382" y="10"/>
                  <a:pt x="1385" y="9"/>
                  <a:pt x="1386" y="9"/>
                </a:cubicBezTo>
                <a:cubicBezTo>
                  <a:pt x="1386" y="9"/>
                  <a:pt x="1390" y="11"/>
                  <a:pt x="1390" y="11"/>
                </a:cubicBezTo>
                <a:cubicBezTo>
                  <a:pt x="1390" y="11"/>
                  <a:pt x="1385" y="13"/>
                  <a:pt x="1386" y="13"/>
                </a:cubicBezTo>
                <a:cubicBezTo>
                  <a:pt x="1386" y="13"/>
                  <a:pt x="1388" y="15"/>
                  <a:pt x="1389" y="15"/>
                </a:cubicBezTo>
                <a:cubicBezTo>
                  <a:pt x="1390" y="15"/>
                  <a:pt x="1392" y="13"/>
                  <a:pt x="1393" y="13"/>
                </a:cubicBezTo>
                <a:cubicBezTo>
                  <a:pt x="1395" y="13"/>
                  <a:pt x="1396" y="15"/>
                  <a:pt x="1397" y="15"/>
                </a:cubicBezTo>
                <a:cubicBezTo>
                  <a:pt x="1398" y="16"/>
                  <a:pt x="1400" y="13"/>
                  <a:pt x="1401" y="13"/>
                </a:cubicBezTo>
                <a:cubicBezTo>
                  <a:pt x="1403" y="13"/>
                  <a:pt x="1404" y="16"/>
                  <a:pt x="1405" y="16"/>
                </a:cubicBezTo>
                <a:cubicBezTo>
                  <a:pt x="1406" y="16"/>
                  <a:pt x="1408" y="14"/>
                  <a:pt x="1409" y="14"/>
                </a:cubicBezTo>
                <a:cubicBezTo>
                  <a:pt x="1410" y="14"/>
                  <a:pt x="1412" y="16"/>
                  <a:pt x="1413" y="16"/>
                </a:cubicBezTo>
                <a:cubicBezTo>
                  <a:pt x="1413" y="16"/>
                  <a:pt x="1417" y="14"/>
                  <a:pt x="1417" y="14"/>
                </a:cubicBezTo>
                <a:cubicBezTo>
                  <a:pt x="1417" y="14"/>
                  <a:pt x="1413" y="12"/>
                  <a:pt x="1413" y="12"/>
                </a:cubicBezTo>
                <a:cubicBezTo>
                  <a:pt x="1415" y="11"/>
                  <a:pt x="1416" y="9"/>
                  <a:pt x="1417" y="9"/>
                </a:cubicBezTo>
                <a:cubicBezTo>
                  <a:pt x="1418" y="9"/>
                  <a:pt x="1420" y="11"/>
                  <a:pt x="1421" y="12"/>
                </a:cubicBezTo>
                <a:cubicBezTo>
                  <a:pt x="1421" y="12"/>
                  <a:pt x="1424" y="14"/>
                  <a:pt x="1425" y="14"/>
                </a:cubicBezTo>
                <a:cubicBezTo>
                  <a:pt x="1426" y="14"/>
                  <a:pt x="1428" y="12"/>
                  <a:pt x="1429" y="12"/>
                </a:cubicBezTo>
                <a:cubicBezTo>
                  <a:pt x="1429" y="12"/>
                  <a:pt x="1433" y="10"/>
                  <a:pt x="1433" y="10"/>
                </a:cubicBezTo>
                <a:cubicBezTo>
                  <a:pt x="1433" y="10"/>
                  <a:pt x="1437" y="12"/>
                  <a:pt x="1437" y="12"/>
                </a:cubicBezTo>
                <a:cubicBezTo>
                  <a:pt x="1437" y="12"/>
                  <a:pt x="1433" y="14"/>
                  <a:pt x="1433" y="14"/>
                </a:cubicBezTo>
                <a:cubicBezTo>
                  <a:pt x="1434" y="14"/>
                  <a:pt x="1435" y="16"/>
                  <a:pt x="1436" y="16"/>
                </a:cubicBezTo>
                <a:cubicBezTo>
                  <a:pt x="1437" y="16"/>
                  <a:pt x="1440" y="15"/>
                  <a:pt x="1440" y="14"/>
                </a:cubicBezTo>
                <a:cubicBezTo>
                  <a:pt x="1440" y="14"/>
                  <a:pt x="1437" y="12"/>
                  <a:pt x="1437" y="12"/>
                </a:cubicBezTo>
                <a:cubicBezTo>
                  <a:pt x="1438" y="12"/>
                  <a:pt x="1440" y="10"/>
                  <a:pt x="1441" y="10"/>
                </a:cubicBezTo>
                <a:cubicBezTo>
                  <a:pt x="1442" y="10"/>
                  <a:pt x="1443" y="12"/>
                  <a:pt x="1445" y="12"/>
                </a:cubicBezTo>
                <a:cubicBezTo>
                  <a:pt x="1445" y="12"/>
                  <a:pt x="1448" y="10"/>
                  <a:pt x="1449" y="10"/>
                </a:cubicBezTo>
                <a:cubicBezTo>
                  <a:pt x="1450" y="11"/>
                  <a:pt x="1452" y="12"/>
                  <a:pt x="1452" y="13"/>
                </a:cubicBezTo>
                <a:cubicBezTo>
                  <a:pt x="1453" y="13"/>
                  <a:pt x="1455" y="15"/>
                  <a:pt x="1456" y="15"/>
                </a:cubicBezTo>
                <a:cubicBezTo>
                  <a:pt x="1456" y="15"/>
                  <a:pt x="1460" y="13"/>
                  <a:pt x="1460" y="13"/>
                </a:cubicBezTo>
                <a:cubicBezTo>
                  <a:pt x="1460" y="13"/>
                  <a:pt x="1457" y="10"/>
                  <a:pt x="1457" y="10"/>
                </a:cubicBezTo>
                <a:cubicBezTo>
                  <a:pt x="1458" y="10"/>
                  <a:pt x="1459" y="8"/>
                  <a:pt x="1461" y="8"/>
                </a:cubicBezTo>
                <a:cubicBezTo>
                  <a:pt x="1461" y="8"/>
                  <a:pt x="1464" y="10"/>
                  <a:pt x="1464" y="11"/>
                </a:cubicBezTo>
                <a:cubicBezTo>
                  <a:pt x="1465" y="11"/>
                  <a:pt x="1467" y="13"/>
                  <a:pt x="1468" y="13"/>
                </a:cubicBezTo>
                <a:cubicBezTo>
                  <a:pt x="1469" y="13"/>
                  <a:pt x="1471" y="11"/>
                  <a:pt x="1472" y="11"/>
                </a:cubicBezTo>
                <a:cubicBezTo>
                  <a:pt x="1473" y="11"/>
                  <a:pt x="1475" y="13"/>
                  <a:pt x="1476" y="13"/>
                </a:cubicBezTo>
                <a:cubicBezTo>
                  <a:pt x="1477" y="13"/>
                  <a:pt x="1479" y="11"/>
                  <a:pt x="1480" y="11"/>
                </a:cubicBezTo>
                <a:cubicBezTo>
                  <a:pt x="1481" y="11"/>
                  <a:pt x="1483" y="14"/>
                  <a:pt x="1484" y="13"/>
                </a:cubicBezTo>
                <a:cubicBezTo>
                  <a:pt x="1485" y="13"/>
                  <a:pt x="1487" y="12"/>
                  <a:pt x="1488" y="11"/>
                </a:cubicBezTo>
                <a:cubicBezTo>
                  <a:pt x="1488" y="11"/>
                  <a:pt x="1491" y="9"/>
                  <a:pt x="1492" y="9"/>
                </a:cubicBezTo>
                <a:cubicBezTo>
                  <a:pt x="1492" y="9"/>
                  <a:pt x="1496" y="11"/>
                  <a:pt x="1496" y="12"/>
                </a:cubicBezTo>
                <a:cubicBezTo>
                  <a:pt x="1496" y="12"/>
                  <a:pt x="1491" y="14"/>
                  <a:pt x="1492" y="14"/>
                </a:cubicBezTo>
                <a:cubicBezTo>
                  <a:pt x="1492" y="14"/>
                  <a:pt x="1495" y="16"/>
                  <a:pt x="1495" y="16"/>
                </a:cubicBezTo>
                <a:cubicBezTo>
                  <a:pt x="1496" y="16"/>
                  <a:pt x="1499" y="14"/>
                  <a:pt x="1499" y="14"/>
                </a:cubicBezTo>
                <a:cubicBezTo>
                  <a:pt x="1500" y="14"/>
                  <a:pt x="1503" y="12"/>
                  <a:pt x="1504" y="12"/>
                </a:cubicBezTo>
                <a:cubicBezTo>
                  <a:pt x="1504" y="12"/>
                  <a:pt x="1507" y="14"/>
                  <a:pt x="1507" y="14"/>
                </a:cubicBezTo>
                <a:cubicBezTo>
                  <a:pt x="1509" y="15"/>
                  <a:pt x="1510" y="16"/>
                  <a:pt x="1511" y="16"/>
                </a:cubicBezTo>
                <a:cubicBezTo>
                  <a:pt x="1510" y="16"/>
                  <a:pt x="1508" y="18"/>
                  <a:pt x="1507" y="18"/>
                </a:cubicBezTo>
                <a:cubicBezTo>
                  <a:pt x="1506" y="18"/>
                  <a:pt x="1504" y="16"/>
                  <a:pt x="1503" y="16"/>
                </a:cubicBezTo>
                <a:cubicBezTo>
                  <a:pt x="1503" y="16"/>
                  <a:pt x="1499" y="18"/>
                  <a:pt x="1499" y="18"/>
                </a:cubicBezTo>
                <a:cubicBezTo>
                  <a:pt x="1499" y="18"/>
                  <a:pt x="1503" y="20"/>
                  <a:pt x="1503" y="20"/>
                </a:cubicBezTo>
                <a:cubicBezTo>
                  <a:pt x="1504" y="20"/>
                  <a:pt x="1506" y="18"/>
                  <a:pt x="1507" y="18"/>
                </a:cubicBezTo>
                <a:cubicBezTo>
                  <a:pt x="1508" y="18"/>
                  <a:pt x="1509" y="21"/>
                  <a:pt x="1511" y="21"/>
                </a:cubicBezTo>
                <a:cubicBezTo>
                  <a:pt x="1512" y="21"/>
                  <a:pt x="1513" y="19"/>
                  <a:pt x="1515" y="19"/>
                </a:cubicBezTo>
                <a:cubicBezTo>
                  <a:pt x="1515" y="18"/>
                  <a:pt x="1511" y="17"/>
                  <a:pt x="1511" y="16"/>
                </a:cubicBezTo>
                <a:cubicBezTo>
                  <a:pt x="1511" y="16"/>
                  <a:pt x="1515" y="15"/>
                  <a:pt x="1515" y="14"/>
                </a:cubicBezTo>
                <a:cubicBezTo>
                  <a:pt x="1516" y="14"/>
                  <a:pt x="1518" y="12"/>
                  <a:pt x="1519" y="12"/>
                </a:cubicBezTo>
                <a:cubicBezTo>
                  <a:pt x="1520" y="12"/>
                  <a:pt x="1522" y="14"/>
                  <a:pt x="1523" y="14"/>
                </a:cubicBezTo>
                <a:cubicBezTo>
                  <a:pt x="1524" y="14"/>
                  <a:pt x="1527" y="13"/>
                  <a:pt x="1527" y="12"/>
                </a:cubicBezTo>
                <a:cubicBezTo>
                  <a:pt x="1528" y="12"/>
                  <a:pt x="1530" y="10"/>
                  <a:pt x="1531" y="10"/>
                </a:cubicBezTo>
                <a:cubicBezTo>
                  <a:pt x="1532" y="10"/>
                  <a:pt x="1534" y="12"/>
                  <a:pt x="1535" y="13"/>
                </a:cubicBezTo>
                <a:cubicBezTo>
                  <a:pt x="1535" y="13"/>
                  <a:pt x="1538" y="15"/>
                  <a:pt x="1539" y="15"/>
                </a:cubicBezTo>
                <a:cubicBezTo>
                  <a:pt x="1539" y="15"/>
                  <a:pt x="1542" y="13"/>
                  <a:pt x="1543" y="13"/>
                </a:cubicBezTo>
                <a:cubicBezTo>
                  <a:pt x="1544" y="12"/>
                  <a:pt x="1546" y="11"/>
                  <a:pt x="1547" y="11"/>
                </a:cubicBezTo>
                <a:cubicBezTo>
                  <a:pt x="1548" y="11"/>
                  <a:pt x="1550" y="13"/>
                  <a:pt x="1551" y="13"/>
                </a:cubicBezTo>
                <a:cubicBezTo>
                  <a:pt x="1552" y="13"/>
                  <a:pt x="1553" y="11"/>
                  <a:pt x="1555" y="11"/>
                </a:cubicBezTo>
                <a:cubicBezTo>
                  <a:pt x="1556" y="11"/>
                  <a:pt x="1557" y="13"/>
                  <a:pt x="1558" y="13"/>
                </a:cubicBezTo>
                <a:cubicBezTo>
                  <a:pt x="1560" y="13"/>
                  <a:pt x="1561" y="11"/>
                  <a:pt x="1563" y="11"/>
                </a:cubicBezTo>
                <a:cubicBezTo>
                  <a:pt x="1564" y="11"/>
                  <a:pt x="1565" y="13"/>
                  <a:pt x="1566" y="13"/>
                </a:cubicBezTo>
                <a:cubicBezTo>
                  <a:pt x="1567" y="13"/>
                  <a:pt x="1570" y="11"/>
                  <a:pt x="1570" y="11"/>
                </a:cubicBezTo>
                <a:cubicBezTo>
                  <a:pt x="1571" y="11"/>
                  <a:pt x="1574" y="13"/>
                  <a:pt x="1574" y="14"/>
                </a:cubicBezTo>
                <a:cubicBezTo>
                  <a:pt x="1574" y="14"/>
                  <a:pt x="1570" y="15"/>
                  <a:pt x="1570" y="16"/>
                </a:cubicBezTo>
                <a:cubicBezTo>
                  <a:pt x="1570" y="16"/>
                  <a:pt x="1573" y="18"/>
                  <a:pt x="1574" y="18"/>
                </a:cubicBezTo>
                <a:cubicBezTo>
                  <a:pt x="1574" y="18"/>
                  <a:pt x="1578" y="16"/>
                  <a:pt x="1578" y="16"/>
                </a:cubicBezTo>
                <a:cubicBezTo>
                  <a:pt x="1578" y="15"/>
                  <a:pt x="1574" y="14"/>
                  <a:pt x="1574" y="14"/>
                </a:cubicBezTo>
                <a:cubicBezTo>
                  <a:pt x="1574" y="13"/>
                  <a:pt x="1578" y="12"/>
                  <a:pt x="1578" y="12"/>
                </a:cubicBezTo>
                <a:cubicBezTo>
                  <a:pt x="1578" y="11"/>
                  <a:pt x="1582" y="14"/>
                  <a:pt x="1582" y="14"/>
                </a:cubicBezTo>
                <a:cubicBezTo>
                  <a:pt x="1583" y="14"/>
                  <a:pt x="1585" y="12"/>
                  <a:pt x="1586" y="12"/>
                </a:cubicBezTo>
                <a:cubicBezTo>
                  <a:pt x="1587" y="11"/>
                  <a:pt x="1589" y="10"/>
                  <a:pt x="1590" y="10"/>
                </a:cubicBezTo>
                <a:cubicBezTo>
                  <a:pt x="1591" y="10"/>
                  <a:pt x="1594" y="12"/>
                  <a:pt x="1594" y="12"/>
                </a:cubicBezTo>
                <a:cubicBezTo>
                  <a:pt x="1598" y="14"/>
                  <a:pt x="1598" y="14"/>
                  <a:pt x="1598" y="14"/>
                </a:cubicBezTo>
                <a:cubicBezTo>
                  <a:pt x="1599" y="15"/>
                  <a:pt x="1600" y="16"/>
                  <a:pt x="1601" y="16"/>
                </a:cubicBezTo>
                <a:cubicBezTo>
                  <a:pt x="1602" y="17"/>
                  <a:pt x="1605" y="19"/>
                  <a:pt x="1605" y="19"/>
                </a:cubicBezTo>
                <a:cubicBezTo>
                  <a:pt x="1606" y="19"/>
                  <a:pt x="1609" y="17"/>
                  <a:pt x="1609" y="17"/>
                </a:cubicBezTo>
                <a:cubicBezTo>
                  <a:pt x="1613" y="15"/>
                  <a:pt x="1613" y="15"/>
                  <a:pt x="1613" y="15"/>
                </a:cubicBezTo>
                <a:cubicBezTo>
                  <a:pt x="1617" y="13"/>
                  <a:pt x="1617" y="13"/>
                  <a:pt x="1617" y="13"/>
                </a:cubicBezTo>
                <a:cubicBezTo>
                  <a:pt x="1618" y="12"/>
                  <a:pt x="1620" y="11"/>
                  <a:pt x="1622" y="10"/>
                </a:cubicBezTo>
                <a:cubicBezTo>
                  <a:pt x="1622" y="10"/>
                  <a:pt x="1625" y="13"/>
                  <a:pt x="1625" y="13"/>
                </a:cubicBezTo>
                <a:cubicBezTo>
                  <a:pt x="1626" y="13"/>
                  <a:pt x="1628" y="15"/>
                  <a:pt x="1629" y="15"/>
                </a:cubicBezTo>
                <a:cubicBezTo>
                  <a:pt x="1630" y="15"/>
                  <a:pt x="1633" y="13"/>
                  <a:pt x="1633" y="13"/>
                </a:cubicBezTo>
                <a:cubicBezTo>
                  <a:pt x="1634" y="13"/>
                  <a:pt x="1637" y="11"/>
                  <a:pt x="1637" y="11"/>
                </a:cubicBezTo>
                <a:cubicBezTo>
                  <a:pt x="1638" y="11"/>
                  <a:pt x="1640" y="13"/>
                  <a:pt x="1641" y="13"/>
                </a:cubicBezTo>
                <a:cubicBezTo>
                  <a:pt x="1642" y="14"/>
                  <a:pt x="1643" y="15"/>
                  <a:pt x="1645" y="15"/>
                </a:cubicBezTo>
                <a:cubicBezTo>
                  <a:pt x="1646" y="16"/>
                  <a:pt x="1648" y="18"/>
                  <a:pt x="1648" y="18"/>
                </a:cubicBezTo>
                <a:cubicBezTo>
                  <a:pt x="1649" y="18"/>
                  <a:pt x="1652" y="15"/>
                  <a:pt x="1653" y="16"/>
                </a:cubicBezTo>
                <a:cubicBezTo>
                  <a:pt x="1654" y="16"/>
                  <a:pt x="1655" y="17"/>
                  <a:pt x="1656" y="18"/>
                </a:cubicBezTo>
                <a:cubicBezTo>
                  <a:pt x="1657" y="18"/>
                  <a:pt x="1659" y="20"/>
                  <a:pt x="1660" y="20"/>
                </a:cubicBezTo>
                <a:cubicBezTo>
                  <a:pt x="1660" y="20"/>
                  <a:pt x="1664" y="18"/>
                  <a:pt x="1664" y="18"/>
                </a:cubicBezTo>
                <a:cubicBezTo>
                  <a:pt x="1664" y="18"/>
                  <a:pt x="1663" y="18"/>
                  <a:pt x="1662" y="17"/>
                </a:cubicBezTo>
                <a:cubicBezTo>
                  <a:pt x="1661" y="16"/>
                  <a:pt x="1660" y="16"/>
                  <a:pt x="1660" y="16"/>
                </a:cubicBezTo>
                <a:cubicBezTo>
                  <a:pt x="1661" y="16"/>
                  <a:pt x="1664" y="14"/>
                  <a:pt x="1665" y="14"/>
                </a:cubicBezTo>
                <a:cubicBezTo>
                  <a:pt x="1665" y="14"/>
                  <a:pt x="1668" y="16"/>
                  <a:pt x="1668" y="16"/>
                </a:cubicBezTo>
                <a:cubicBezTo>
                  <a:pt x="1669" y="16"/>
                  <a:pt x="1671" y="18"/>
                  <a:pt x="1672" y="18"/>
                </a:cubicBezTo>
                <a:cubicBezTo>
                  <a:pt x="1672" y="18"/>
                  <a:pt x="1676" y="16"/>
                  <a:pt x="1676" y="16"/>
                </a:cubicBezTo>
                <a:cubicBezTo>
                  <a:pt x="1676" y="16"/>
                  <a:pt x="1672" y="15"/>
                  <a:pt x="1672" y="14"/>
                </a:cubicBezTo>
                <a:cubicBezTo>
                  <a:pt x="1673" y="14"/>
                  <a:pt x="1676" y="12"/>
                  <a:pt x="1677" y="12"/>
                </a:cubicBezTo>
                <a:cubicBezTo>
                  <a:pt x="1677" y="12"/>
                  <a:pt x="1680" y="14"/>
                  <a:pt x="1680" y="14"/>
                </a:cubicBezTo>
                <a:cubicBezTo>
                  <a:pt x="1681" y="14"/>
                  <a:pt x="1683" y="12"/>
                  <a:pt x="1684" y="12"/>
                </a:cubicBezTo>
                <a:cubicBezTo>
                  <a:pt x="1685" y="12"/>
                  <a:pt x="1688" y="14"/>
                  <a:pt x="1688" y="14"/>
                </a:cubicBezTo>
                <a:cubicBezTo>
                  <a:pt x="1688" y="15"/>
                  <a:pt x="1684" y="16"/>
                  <a:pt x="1684" y="16"/>
                </a:cubicBezTo>
                <a:cubicBezTo>
                  <a:pt x="1684" y="17"/>
                  <a:pt x="1687" y="18"/>
                  <a:pt x="1688" y="19"/>
                </a:cubicBezTo>
                <a:cubicBezTo>
                  <a:pt x="1689" y="20"/>
                  <a:pt x="1690" y="20"/>
                  <a:pt x="1691" y="21"/>
                </a:cubicBezTo>
                <a:cubicBezTo>
                  <a:pt x="1695" y="23"/>
                  <a:pt x="1695" y="23"/>
                  <a:pt x="1695" y="23"/>
                </a:cubicBezTo>
                <a:cubicBezTo>
                  <a:pt x="1696" y="23"/>
                  <a:pt x="1699" y="22"/>
                  <a:pt x="1699" y="21"/>
                </a:cubicBezTo>
                <a:cubicBezTo>
                  <a:pt x="1699" y="21"/>
                  <a:pt x="1696" y="19"/>
                  <a:pt x="1696" y="19"/>
                </a:cubicBezTo>
                <a:cubicBezTo>
                  <a:pt x="1695" y="19"/>
                  <a:pt x="1692" y="17"/>
                  <a:pt x="1692" y="17"/>
                </a:cubicBezTo>
                <a:cubicBezTo>
                  <a:pt x="1692" y="16"/>
                  <a:pt x="1695" y="15"/>
                  <a:pt x="1696" y="15"/>
                </a:cubicBezTo>
                <a:cubicBezTo>
                  <a:pt x="1700" y="13"/>
                  <a:pt x="1700" y="13"/>
                  <a:pt x="1700" y="13"/>
                </a:cubicBezTo>
                <a:cubicBezTo>
                  <a:pt x="1700" y="13"/>
                  <a:pt x="1704" y="14"/>
                  <a:pt x="1704" y="15"/>
                </a:cubicBezTo>
                <a:cubicBezTo>
                  <a:pt x="1704" y="16"/>
                  <a:pt x="1700" y="16"/>
                  <a:pt x="1700" y="17"/>
                </a:cubicBezTo>
                <a:cubicBezTo>
                  <a:pt x="1701" y="17"/>
                  <a:pt x="1702" y="19"/>
                  <a:pt x="1703" y="19"/>
                </a:cubicBezTo>
                <a:cubicBezTo>
                  <a:pt x="1704" y="19"/>
                  <a:pt x="1708" y="17"/>
                  <a:pt x="1708" y="17"/>
                </a:cubicBezTo>
                <a:cubicBezTo>
                  <a:pt x="1707" y="17"/>
                  <a:pt x="1704" y="15"/>
                  <a:pt x="1704" y="15"/>
                </a:cubicBezTo>
                <a:cubicBezTo>
                  <a:pt x="1705" y="15"/>
                  <a:pt x="1707" y="13"/>
                  <a:pt x="1708" y="13"/>
                </a:cubicBezTo>
                <a:cubicBezTo>
                  <a:pt x="1709" y="13"/>
                  <a:pt x="1711" y="15"/>
                  <a:pt x="1712" y="15"/>
                </a:cubicBezTo>
                <a:cubicBezTo>
                  <a:pt x="1712" y="15"/>
                  <a:pt x="1715" y="17"/>
                  <a:pt x="1715" y="17"/>
                </a:cubicBezTo>
                <a:cubicBezTo>
                  <a:pt x="1716" y="17"/>
                  <a:pt x="1719" y="16"/>
                  <a:pt x="1719" y="15"/>
                </a:cubicBezTo>
                <a:cubicBezTo>
                  <a:pt x="1720" y="15"/>
                  <a:pt x="1723" y="13"/>
                  <a:pt x="1724" y="13"/>
                </a:cubicBezTo>
                <a:cubicBezTo>
                  <a:pt x="1725" y="13"/>
                  <a:pt x="1726" y="15"/>
                  <a:pt x="1727" y="15"/>
                </a:cubicBezTo>
                <a:cubicBezTo>
                  <a:pt x="1729" y="15"/>
                  <a:pt x="1730" y="13"/>
                  <a:pt x="1731" y="13"/>
                </a:cubicBezTo>
                <a:cubicBezTo>
                  <a:pt x="1733" y="13"/>
                  <a:pt x="1734" y="16"/>
                  <a:pt x="1735" y="16"/>
                </a:cubicBezTo>
                <a:cubicBezTo>
                  <a:pt x="1736" y="16"/>
                  <a:pt x="1738" y="14"/>
                  <a:pt x="1739" y="14"/>
                </a:cubicBezTo>
                <a:cubicBezTo>
                  <a:pt x="1740" y="14"/>
                  <a:pt x="1742" y="16"/>
                  <a:pt x="1743" y="16"/>
                </a:cubicBezTo>
                <a:cubicBezTo>
                  <a:pt x="1744" y="16"/>
                  <a:pt x="1746" y="14"/>
                  <a:pt x="1747" y="14"/>
                </a:cubicBezTo>
                <a:cubicBezTo>
                  <a:pt x="1748" y="14"/>
                  <a:pt x="1750" y="12"/>
                  <a:pt x="1751" y="12"/>
                </a:cubicBezTo>
                <a:cubicBezTo>
                  <a:pt x="1751" y="12"/>
                  <a:pt x="1755" y="14"/>
                  <a:pt x="1755" y="14"/>
                </a:cubicBezTo>
                <a:cubicBezTo>
                  <a:pt x="1755" y="14"/>
                  <a:pt x="1751" y="16"/>
                  <a:pt x="1751" y="16"/>
                </a:cubicBezTo>
                <a:cubicBezTo>
                  <a:pt x="1752" y="16"/>
                  <a:pt x="1753" y="18"/>
                  <a:pt x="1755" y="18"/>
                </a:cubicBezTo>
                <a:cubicBezTo>
                  <a:pt x="1756" y="18"/>
                  <a:pt x="1758" y="17"/>
                  <a:pt x="1759" y="16"/>
                </a:cubicBezTo>
                <a:cubicBezTo>
                  <a:pt x="1760" y="16"/>
                  <a:pt x="1762" y="15"/>
                  <a:pt x="1763" y="14"/>
                </a:cubicBezTo>
                <a:cubicBezTo>
                  <a:pt x="1763" y="14"/>
                  <a:pt x="1766" y="12"/>
                  <a:pt x="1767" y="12"/>
                </a:cubicBezTo>
                <a:cubicBezTo>
                  <a:pt x="1767" y="12"/>
                  <a:pt x="1770" y="14"/>
                  <a:pt x="1771" y="14"/>
                </a:cubicBezTo>
                <a:cubicBezTo>
                  <a:pt x="1772" y="15"/>
                  <a:pt x="1773" y="16"/>
                  <a:pt x="1774" y="17"/>
                </a:cubicBezTo>
                <a:cubicBezTo>
                  <a:pt x="1775" y="17"/>
                  <a:pt x="1777" y="19"/>
                  <a:pt x="1778" y="19"/>
                </a:cubicBezTo>
                <a:cubicBezTo>
                  <a:pt x="1779" y="19"/>
                  <a:pt x="1782" y="17"/>
                  <a:pt x="1782" y="17"/>
                </a:cubicBezTo>
                <a:cubicBezTo>
                  <a:pt x="1786" y="15"/>
                  <a:pt x="1786" y="15"/>
                  <a:pt x="1786" y="15"/>
                </a:cubicBezTo>
                <a:cubicBezTo>
                  <a:pt x="1787" y="15"/>
                  <a:pt x="1790" y="13"/>
                  <a:pt x="1790" y="13"/>
                </a:cubicBezTo>
                <a:cubicBezTo>
                  <a:pt x="1791" y="13"/>
                  <a:pt x="1794" y="15"/>
                  <a:pt x="1794" y="15"/>
                </a:cubicBezTo>
                <a:cubicBezTo>
                  <a:pt x="1795" y="16"/>
                  <a:pt x="1797" y="17"/>
                  <a:pt x="1798" y="17"/>
                </a:cubicBezTo>
                <a:cubicBezTo>
                  <a:pt x="1799" y="18"/>
                  <a:pt x="1800" y="19"/>
                  <a:pt x="1802" y="20"/>
                </a:cubicBezTo>
                <a:cubicBezTo>
                  <a:pt x="1803" y="20"/>
                  <a:pt x="1805" y="18"/>
                  <a:pt x="1806" y="18"/>
                </a:cubicBezTo>
                <a:cubicBezTo>
                  <a:pt x="1807" y="18"/>
                  <a:pt x="1809" y="20"/>
                  <a:pt x="1809" y="20"/>
                </a:cubicBezTo>
                <a:cubicBezTo>
                  <a:pt x="1811" y="20"/>
                  <a:pt x="1812" y="18"/>
                  <a:pt x="1814" y="18"/>
                </a:cubicBezTo>
                <a:cubicBezTo>
                  <a:pt x="1813" y="18"/>
                  <a:pt x="1811" y="15"/>
                  <a:pt x="1810" y="15"/>
                </a:cubicBezTo>
                <a:cubicBezTo>
                  <a:pt x="1811" y="15"/>
                  <a:pt x="1813" y="13"/>
                  <a:pt x="1814" y="13"/>
                </a:cubicBezTo>
                <a:cubicBezTo>
                  <a:pt x="1814" y="13"/>
                  <a:pt x="1818" y="16"/>
                  <a:pt x="1818" y="16"/>
                </a:cubicBezTo>
                <a:cubicBezTo>
                  <a:pt x="1818" y="16"/>
                  <a:pt x="1814" y="18"/>
                  <a:pt x="1814" y="18"/>
                </a:cubicBezTo>
                <a:cubicBezTo>
                  <a:pt x="1815" y="18"/>
                  <a:pt x="1816" y="20"/>
                  <a:pt x="1817" y="20"/>
                </a:cubicBezTo>
                <a:cubicBezTo>
                  <a:pt x="1818" y="20"/>
                  <a:pt x="1821" y="18"/>
                  <a:pt x="1821" y="18"/>
                </a:cubicBezTo>
                <a:cubicBezTo>
                  <a:pt x="1822" y="18"/>
                  <a:pt x="1825" y="16"/>
                  <a:pt x="1826" y="16"/>
                </a:cubicBezTo>
                <a:cubicBezTo>
                  <a:pt x="1826" y="16"/>
                  <a:pt x="1822" y="14"/>
                  <a:pt x="1822" y="14"/>
                </a:cubicBezTo>
                <a:cubicBezTo>
                  <a:pt x="1823" y="13"/>
                  <a:pt x="1825" y="11"/>
                  <a:pt x="1826" y="12"/>
                </a:cubicBezTo>
                <a:cubicBezTo>
                  <a:pt x="1827" y="12"/>
                  <a:pt x="1829" y="13"/>
                  <a:pt x="1830" y="14"/>
                </a:cubicBezTo>
                <a:cubicBezTo>
                  <a:pt x="1831" y="14"/>
                  <a:pt x="1832" y="16"/>
                  <a:pt x="1833" y="16"/>
                </a:cubicBezTo>
                <a:cubicBezTo>
                  <a:pt x="1834" y="16"/>
                  <a:pt x="1837" y="14"/>
                  <a:pt x="1837" y="14"/>
                </a:cubicBezTo>
                <a:cubicBezTo>
                  <a:pt x="1838" y="14"/>
                  <a:pt x="1841" y="16"/>
                  <a:pt x="1841" y="16"/>
                </a:cubicBezTo>
                <a:cubicBezTo>
                  <a:pt x="1842" y="17"/>
                  <a:pt x="1844" y="19"/>
                  <a:pt x="1845" y="19"/>
                </a:cubicBezTo>
                <a:cubicBezTo>
                  <a:pt x="1846" y="18"/>
                  <a:pt x="1848" y="17"/>
                  <a:pt x="1849" y="16"/>
                </a:cubicBezTo>
                <a:cubicBezTo>
                  <a:pt x="1853" y="14"/>
                  <a:pt x="1853" y="14"/>
                  <a:pt x="1853" y="14"/>
                </a:cubicBezTo>
                <a:cubicBezTo>
                  <a:pt x="1854" y="14"/>
                  <a:pt x="1857" y="12"/>
                  <a:pt x="1857" y="12"/>
                </a:cubicBezTo>
                <a:cubicBezTo>
                  <a:pt x="1858" y="12"/>
                  <a:pt x="1861" y="14"/>
                  <a:pt x="1861" y="15"/>
                </a:cubicBezTo>
                <a:cubicBezTo>
                  <a:pt x="1861" y="15"/>
                  <a:pt x="1857" y="17"/>
                  <a:pt x="1857" y="17"/>
                </a:cubicBezTo>
                <a:cubicBezTo>
                  <a:pt x="1858" y="17"/>
                  <a:pt x="1859" y="19"/>
                  <a:pt x="1861" y="19"/>
                </a:cubicBezTo>
                <a:cubicBezTo>
                  <a:pt x="1861" y="19"/>
                  <a:pt x="1864" y="17"/>
                  <a:pt x="1865" y="17"/>
                </a:cubicBezTo>
                <a:cubicBezTo>
                  <a:pt x="1866" y="16"/>
                  <a:pt x="1867" y="15"/>
                  <a:pt x="1869" y="15"/>
                </a:cubicBezTo>
                <a:cubicBezTo>
                  <a:pt x="1870" y="15"/>
                  <a:pt x="1872" y="13"/>
                  <a:pt x="1873" y="13"/>
                </a:cubicBezTo>
                <a:cubicBezTo>
                  <a:pt x="1874" y="13"/>
                  <a:pt x="1876" y="15"/>
                  <a:pt x="1877" y="15"/>
                </a:cubicBezTo>
                <a:cubicBezTo>
                  <a:pt x="1878" y="15"/>
                  <a:pt x="1880" y="13"/>
                  <a:pt x="1881" y="13"/>
                </a:cubicBezTo>
                <a:cubicBezTo>
                  <a:pt x="1882" y="13"/>
                  <a:pt x="1884" y="15"/>
                  <a:pt x="1885" y="15"/>
                </a:cubicBezTo>
                <a:cubicBezTo>
                  <a:pt x="1886" y="16"/>
                  <a:pt x="1887" y="17"/>
                  <a:pt x="1888" y="18"/>
                </a:cubicBezTo>
                <a:cubicBezTo>
                  <a:pt x="1889" y="18"/>
                  <a:pt x="1891" y="20"/>
                  <a:pt x="1892" y="20"/>
                </a:cubicBezTo>
                <a:cubicBezTo>
                  <a:pt x="1893" y="20"/>
                  <a:pt x="1895" y="18"/>
                  <a:pt x="1896" y="18"/>
                </a:cubicBezTo>
                <a:cubicBezTo>
                  <a:pt x="1897" y="18"/>
                  <a:pt x="1899" y="20"/>
                  <a:pt x="1900" y="20"/>
                </a:cubicBezTo>
                <a:cubicBezTo>
                  <a:pt x="1901" y="20"/>
                  <a:pt x="1903" y="18"/>
                  <a:pt x="1904" y="18"/>
                </a:cubicBezTo>
                <a:cubicBezTo>
                  <a:pt x="1905" y="18"/>
                  <a:pt x="1907" y="20"/>
                  <a:pt x="1908" y="20"/>
                </a:cubicBezTo>
                <a:cubicBezTo>
                  <a:pt x="1908" y="20"/>
                  <a:pt x="1912" y="18"/>
                  <a:pt x="1912" y="18"/>
                </a:cubicBezTo>
                <a:cubicBezTo>
                  <a:pt x="1912" y="18"/>
                  <a:pt x="1908" y="16"/>
                  <a:pt x="1908" y="16"/>
                </a:cubicBezTo>
                <a:cubicBezTo>
                  <a:pt x="1908" y="16"/>
                  <a:pt x="1912" y="14"/>
                  <a:pt x="1912" y="14"/>
                </a:cubicBezTo>
                <a:cubicBezTo>
                  <a:pt x="1913" y="14"/>
                  <a:pt x="1915" y="16"/>
                  <a:pt x="1916" y="16"/>
                </a:cubicBezTo>
                <a:cubicBezTo>
                  <a:pt x="1917" y="16"/>
                  <a:pt x="1919" y="14"/>
                  <a:pt x="1920" y="14"/>
                </a:cubicBezTo>
                <a:cubicBezTo>
                  <a:pt x="1920" y="14"/>
                  <a:pt x="1924" y="16"/>
                  <a:pt x="1924" y="16"/>
                </a:cubicBezTo>
                <a:cubicBezTo>
                  <a:pt x="1924" y="16"/>
                  <a:pt x="1920" y="18"/>
                  <a:pt x="1920" y="18"/>
                </a:cubicBezTo>
                <a:cubicBezTo>
                  <a:pt x="1921" y="18"/>
                  <a:pt x="1922" y="21"/>
                  <a:pt x="1923" y="21"/>
                </a:cubicBezTo>
                <a:cubicBezTo>
                  <a:pt x="1924" y="21"/>
                  <a:pt x="1927" y="19"/>
                  <a:pt x="1927" y="19"/>
                </a:cubicBezTo>
                <a:cubicBezTo>
                  <a:pt x="1929" y="18"/>
                  <a:pt x="1930" y="17"/>
                  <a:pt x="1932" y="16"/>
                </a:cubicBezTo>
                <a:cubicBezTo>
                  <a:pt x="1932" y="16"/>
                  <a:pt x="1935" y="15"/>
                  <a:pt x="1936" y="14"/>
                </a:cubicBezTo>
                <a:cubicBezTo>
                  <a:pt x="1937" y="14"/>
                  <a:pt x="1938" y="17"/>
                  <a:pt x="1939" y="17"/>
                </a:cubicBezTo>
                <a:cubicBezTo>
                  <a:pt x="1941" y="17"/>
                  <a:pt x="1942" y="15"/>
                  <a:pt x="1944" y="15"/>
                </a:cubicBezTo>
                <a:cubicBezTo>
                  <a:pt x="1945" y="15"/>
                  <a:pt x="1946" y="17"/>
                  <a:pt x="1947" y="17"/>
                </a:cubicBezTo>
                <a:cubicBezTo>
                  <a:pt x="1949" y="17"/>
                  <a:pt x="1950" y="15"/>
                  <a:pt x="1951" y="15"/>
                </a:cubicBezTo>
                <a:cubicBezTo>
                  <a:pt x="1953" y="15"/>
                  <a:pt x="1954" y="17"/>
                  <a:pt x="1955" y="17"/>
                </a:cubicBezTo>
                <a:cubicBezTo>
                  <a:pt x="1956" y="17"/>
                  <a:pt x="1959" y="15"/>
                  <a:pt x="1959" y="15"/>
                </a:cubicBezTo>
                <a:cubicBezTo>
                  <a:pt x="1960" y="15"/>
                  <a:pt x="1963" y="17"/>
                  <a:pt x="1963" y="17"/>
                </a:cubicBezTo>
                <a:cubicBezTo>
                  <a:pt x="1963" y="18"/>
                  <a:pt x="1959" y="19"/>
                  <a:pt x="1959" y="19"/>
                </a:cubicBezTo>
                <a:cubicBezTo>
                  <a:pt x="1959" y="20"/>
                  <a:pt x="1962" y="22"/>
                  <a:pt x="1963" y="22"/>
                </a:cubicBezTo>
                <a:cubicBezTo>
                  <a:pt x="1963" y="22"/>
                  <a:pt x="1966" y="20"/>
                  <a:pt x="1967" y="20"/>
                </a:cubicBezTo>
                <a:cubicBezTo>
                  <a:pt x="1971" y="18"/>
                  <a:pt x="1971" y="18"/>
                  <a:pt x="1971" y="18"/>
                </a:cubicBezTo>
                <a:cubicBezTo>
                  <a:pt x="1972" y="17"/>
                  <a:pt x="1974" y="16"/>
                  <a:pt x="1975" y="15"/>
                </a:cubicBezTo>
                <a:cubicBezTo>
                  <a:pt x="1976" y="15"/>
                  <a:pt x="1978" y="18"/>
                  <a:pt x="1979" y="18"/>
                </a:cubicBezTo>
                <a:cubicBezTo>
                  <a:pt x="1980" y="18"/>
                  <a:pt x="1982" y="16"/>
                  <a:pt x="1983" y="16"/>
                </a:cubicBezTo>
                <a:cubicBezTo>
                  <a:pt x="1983" y="16"/>
                  <a:pt x="1986" y="18"/>
                  <a:pt x="1987" y="18"/>
                </a:cubicBezTo>
                <a:cubicBezTo>
                  <a:pt x="1987" y="18"/>
                  <a:pt x="1982" y="20"/>
                  <a:pt x="1982" y="20"/>
                </a:cubicBezTo>
                <a:cubicBezTo>
                  <a:pt x="1982" y="20"/>
                  <a:pt x="1986" y="22"/>
                  <a:pt x="1986" y="22"/>
                </a:cubicBezTo>
                <a:cubicBezTo>
                  <a:pt x="1987" y="22"/>
                  <a:pt x="1990" y="21"/>
                  <a:pt x="1990" y="20"/>
                </a:cubicBezTo>
                <a:cubicBezTo>
                  <a:pt x="1991" y="20"/>
                  <a:pt x="1993" y="19"/>
                  <a:pt x="1994" y="18"/>
                </a:cubicBezTo>
                <a:cubicBezTo>
                  <a:pt x="1995" y="18"/>
                  <a:pt x="1997" y="16"/>
                  <a:pt x="1998" y="16"/>
                </a:cubicBezTo>
                <a:cubicBezTo>
                  <a:pt x="2000" y="16"/>
                  <a:pt x="2001" y="18"/>
                  <a:pt x="2002" y="18"/>
                </a:cubicBezTo>
                <a:cubicBezTo>
                  <a:pt x="2003" y="18"/>
                  <a:pt x="2005" y="16"/>
                  <a:pt x="2006" y="16"/>
                </a:cubicBezTo>
                <a:cubicBezTo>
                  <a:pt x="2007" y="16"/>
                  <a:pt x="2009" y="19"/>
                  <a:pt x="2010" y="19"/>
                </a:cubicBezTo>
                <a:cubicBezTo>
                  <a:pt x="2011" y="19"/>
                  <a:pt x="2014" y="16"/>
                  <a:pt x="2014" y="17"/>
                </a:cubicBezTo>
                <a:cubicBezTo>
                  <a:pt x="2015" y="17"/>
                  <a:pt x="2018" y="18"/>
                  <a:pt x="2018" y="19"/>
                </a:cubicBezTo>
                <a:cubicBezTo>
                  <a:pt x="2018" y="19"/>
                  <a:pt x="2014" y="20"/>
                  <a:pt x="2014" y="21"/>
                </a:cubicBezTo>
                <a:cubicBezTo>
                  <a:pt x="2014" y="21"/>
                  <a:pt x="2017" y="23"/>
                  <a:pt x="2018" y="23"/>
                </a:cubicBezTo>
                <a:cubicBezTo>
                  <a:pt x="2018" y="23"/>
                  <a:pt x="2021" y="21"/>
                  <a:pt x="2022" y="21"/>
                </a:cubicBezTo>
                <a:cubicBezTo>
                  <a:pt x="2022" y="21"/>
                  <a:pt x="2025" y="19"/>
                  <a:pt x="2026" y="19"/>
                </a:cubicBezTo>
                <a:cubicBezTo>
                  <a:pt x="2026" y="19"/>
                  <a:pt x="2029" y="21"/>
                  <a:pt x="2029" y="21"/>
                </a:cubicBezTo>
                <a:cubicBezTo>
                  <a:pt x="2030" y="21"/>
                  <a:pt x="2034" y="20"/>
                  <a:pt x="2034" y="19"/>
                </a:cubicBezTo>
                <a:cubicBezTo>
                  <a:pt x="2034" y="19"/>
                  <a:pt x="2030" y="17"/>
                  <a:pt x="2030" y="17"/>
                </a:cubicBezTo>
                <a:cubicBezTo>
                  <a:pt x="2031" y="17"/>
                  <a:pt x="2033" y="15"/>
                  <a:pt x="2034" y="15"/>
                </a:cubicBezTo>
                <a:cubicBezTo>
                  <a:pt x="2035" y="15"/>
                  <a:pt x="2036" y="17"/>
                  <a:pt x="2038" y="17"/>
                </a:cubicBezTo>
                <a:cubicBezTo>
                  <a:pt x="2039" y="17"/>
                  <a:pt x="2040" y="19"/>
                  <a:pt x="2041" y="19"/>
                </a:cubicBezTo>
                <a:cubicBezTo>
                  <a:pt x="2042" y="19"/>
                  <a:pt x="2045" y="17"/>
                  <a:pt x="2046" y="17"/>
                </a:cubicBezTo>
                <a:cubicBezTo>
                  <a:pt x="2046" y="18"/>
                  <a:pt x="2049" y="19"/>
                  <a:pt x="2049" y="20"/>
                </a:cubicBezTo>
                <a:cubicBezTo>
                  <a:pt x="2049" y="20"/>
                  <a:pt x="2045" y="21"/>
                  <a:pt x="2045" y="22"/>
                </a:cubicBezTo>
                <a:cubicBezTo>
                  <a:pt x="2045" y="22"/>
                  <a:pt x="2049" y="24"/>
                  <a:pt x="2049" y="24"/>
                </a:cubicBezTo>
                <a:cubicBezTo>
                  <a:pt x="2049" y="24"/>
                  <a:pt x="2052" y="22"/>
                  <a:pt x="2053" y="22"/>
                </a:cubicBezTo>
                <a:cubicBezTo>
                  <a:pt x="2057" y="20"/>
                  <a:pt x="2057" y="20"/>
                  <a:pt x="2057" y="20"/>
                </a:cubicBezTo>
                <a:cubicBezTo>
                  <a:pt x="2061" y="18"/>
                  <a:pt x="2061" y="18"/>
                  <a:pt x="2061" y="18"/>
                </a:cubicBezTo>
                <a:cubicBezTo>
                  <a:pt x="2062" y="17"/>
                  <a:pt x="2064" y="16"/>
                  <a:pt x="2065" y="16"/>
                </a:cubicBezTo>
                <a:cubicBezTo>
                  <a:pt x="2066" y="16"/>
                  <a:pt x="2069" y="18"/>
                  <a:pt x="2069" y="18"/>
                </a:cubicBezTo>
                <a:cubicBezTo>
                  <a:pt x="2070" y="19"/>
                  <a:pt x="2072" y="20"/>
                  <a:pt x="2073" y="20"/>
                </a:cubicBezTo>
                <a:cubicBezTo>
                  <a:pt x="2073" y="20"/>
                  <a:pt x="2076" y="18"/>
                  <a:pt x="2077" y="18"/>
                </a:cubicBezTo>
                <a:cubicBezTo>
                  <a:pt x="2078" y="18"/>
                  <a:pt x="2079" y="20"/>
                  <a:pt x="2081" y="20"/>
                </a:cubicBezTo>
                <a:cubicBezTo>
                  <a:pt x="2082" y="21"/>
                  <a:pt x="2084" y="18"/>
                  <a:pt x="2085" y="18"/>
                </a:cubicBezTo>
                <a:cubicBezTo>
                  <a:pt x="2086" y="18"/>
                  <a:pt x="2087" y="21"/>
                  <a:pt x="2088" y="21"/>
                </a:cubicBezTo>
                <a:cubicBezTo>
                  <a:pt x="2090" y="21"/>
                  <a:pt x="2091" y="19"/>
                  <a:pt x="2093" y="19"/>
                </a:cubicBezTo>
                <a:cubicBezTo>
                  <a:pt x="2094" y="19"/>
                  <a:pt x="2095" y="21"/>
                  <a:pt x="2096" y="21"/>
                </a:cubicBezTo>
                <a:cubicBezTo>
                  <a:pt x="2097" y="21"/>
                  <a:pt x="2100" y="19"/>
                  <a:pt x="2100" y="19"/>
                </a:cubicBezTo>
                <a:cubicBezTo>
                  <a:pt x="2101" y="18"/>
                  <a:pt x="2103" y="17"/>
                  <a:pt x="2105" y="17"/>
                </a:cubicBezTo>
                <a:cubicBezTo>
                  <a:pt x="2105" y="17"/>
                  <a:pt x="2107" y="19"/>
                  <a:pt x="2108" y="19"/>
                </a:cubicBezTo>
                <a:cubicBezTo>
                  <a:pt x="2110" y="19"/>
                  <a:pt x="2111" y="17"/>
                  <a:pt x="2112" y="17"/>
                </a:cubicBezTo>
                <a:cubicBezTo>
                  <a:pt x="2114" y="17"/>
                  <a:pt x="2115" y="19"/>
                  <a:pt x="2116" y="19"/>
                </a:cubicBezTo>
                <a:cubicBezTo>
                  <a:pt x="2117" y="19"/>
                  <a:pt x="2119" y="17"/>
                  <a:pt x="2120" y="17"/>
                </a:cubicBezTo>
                <a:cubicBezTo>
                  <a:pt x="2122" y="17"/>
                  <a:pt x="2123" y="19"/>
                  <a:pt x="2124" y="19"/>
                </a:cubicBezTo>
                <a:cubicBezTo>
                  <a:pt x="2125" y="19"/>
                  <a:pt x="2127" y="17"/>
                  <a:pt x="2128" y="17"/>
                </a:cubicBezTo>
                <a:cubicBezTo>
                  <a:pt x="2128" y="17"/>
                  <a:pt x="2132" y="19"/>
                  <a:pt x="2132" y="20"/>
                </a:cubicBezTo>
                <a:cubicBezTo>
                  <a:pt x="2132" y="20"/>
                  <a:pt x="2128" y="22"/>
                  <a:pt x="2128" y="22"/>
                </a:cubicBezTo>
                <a:cubicBezTo>
                  <a:pt x="2127" y="22"/>
                  <a:pt x="2125" y="19"/>
                  <a:pt x="2124" y="19"/>
                </a:cubicBezTo>
                <a:cubicBezTo>
                  <a:pt x="2123" y="20"/>
                  <a:pt x="2121" y="22"/>
                  <a:pt x="2120" y="21"/>
                </a:cubicBezTo>
                <a:cubicBezTo>
                  <a:pt x="2119" y="21"/>
                  <a:pt x="2117" y="19"/>
                  <a:pt x="2116" y="19"/>
                </a:cubicBezTo>
                <a:cubicBezTo>
                  <a:pt x="2115" y="19"/>
                  <a:pt x="2113" y="21"/>
                  <a:pt x="2112" y="21"/>
                </a:cubicBezTo>
                <a:cubicBezTo>
                  <a:pt x="2113" y="21"/>
                  <a:pt x="2114" y="24"/>
                  <a:pt x="2116" y="24"/>
                </a:cubicBezTo>
                <a:cubicBezTo>
                  <a:pt x="2117" y="24"/>
                  <a:pt x="2119" y="21"/>
                  <a:pt x="2120" y="21"/>
                </a:cubicBezTo>
                <a:cubicBezTo>
                  <a:pt x="2121" y="22"/>
                  <a:pt x="2122" y="24"/>
                  <a:pt x="2124" y="24"/>
                </a:cubicBezTo>
                <a:cubicBezTo>
                  <a:pt x="2125" y="24"/>
                  <a:pt x="2126" y="22"/>
                  <a:pt x="2128" y="22"/>
                </a:cubicBezTo>
                <a:cubicBezTo>
                  <a:pt x="2128" y="22"/>
                  <a:pt x="2131" y="24"/>
                  <a:pt x="2131" y="24"/>
                </a:cubicBezTo>
                <a:cubicBezTo>
                  <a:pt x="2133" y="24"/>
                  <a:pt x="2135" y="22"/>
                  <a:pt x="2136" y="22"/>
                </a:cubicBezTo>
                <a:cubicBezTo>
                  <a:pt x="2137" y="21"/>
                  <a:pt x="2138" y="21"/>
                  <a:pt x="2140" y="20"/>
                </a:cubicBezTo>
                <a:cubicBezTo>
                  <a:pt x="2140" y="19"/>
                  <a:pt x="2143" y="18"/>
                  <a:pt x="2144" y="18"/>
                </a:cubicBezTo>
                <a:cubicBezTo>
                  <a:pt x="2145" y="18"/>
                  <a:pt x="2146" y="20"/>
                  <a:pt x="2147" y="20"/>
                </a:cubicBezTo>
                <a:cubicBezTo>
                  <a:pt x="2149" y="20"/>
                  <a:pt x="2151" y="18"/>
                  <a:pt x="2152" y="18"/>
                </a:cubicBezTo>
                <a:cubicBezTo>
                  <a:pt x="2153" y="18"/>
                  <a:pt x="2154" y="20"/>
                  <a:pt x="2155" y="20"/>
                </a:cubicBezTo>
                <a:cubicBezTo>
                  <a:pt x="2157" y="20"/>
                  <a:pt x="2158" y="22"/>
                  <a:pt x="2159" y="23"/>
                </a:cubicBezTo>
                <a:cubicBezTo>
                  <a:pt x="2160" y="23"/>
                  <a:pt x="2163" y="21"/>
                  <a:pt x="2163" y="20"/>
                </a:cubicBezTo>
                <a:cubicBezTo>
                  <a:pt x="2164" y="20"/>
                  <a:pt x="2167" y="18"/>
                  <a:pt x="2167" y="18"/>
                </a:cubicBezTo>
                <a:cubicBezTo>
                  <a:pt x="2168" y="18"/>
                  <a:pt x="2171" y="20"/>
                  <a:pt x="2171" y="21"/>
                </a:cubicBezTo>
                <a:cubicBezTo>
                  <a:pt x="2171" y="21"/>
                  <a:pt x="2167" y="22"/>
                  <a:pt x="2167" y="23"/>
                </a:cubicBezTo>
                <a:cubicBezTo>
                  <a:pt x="2167" y="23"/>
                  <a:pt x="2170" y="25"/>
                  <a:pt x="2171" y="25"/>
                </a:cubicBezTo>
                <a:cubicBezTo>
                  <a:pt x="2172" y="25"/>
                  <a:pt x="2174" y="23"/>
                  <a:pt x="2175" y="23"/>
                </a:cubicBezTo>
                <a:cubicBezTo>
                  <a:pt x="2176" y="23"/>
                  <a:pt x="2177" y="25"/>
                  <a:pt x="2178" y="25"/>
                </a:cubicBezTo>
                <a:cubicBezTo>
                  <a:pt x="2186" y="30"/>
                  <a:pt x="2186" y="30"/>
                  <a:pt x="2186" y="30"/>
                </a:cubicBezTo>
                <a:cubicBezTo>
                  <a:pt x="2187" y="29"/>
                  <a:pt x="2189" y="28"/>
                  <a:pt x="2190" y="28"/>
                </a:cubicBezTo>
                <a:cubicBezTo>
                  <a:pt x="2191" y="27"/>
                  <a:pt x="2194" y="26"/>
                  <a:pt x="2194" y="26"/>
                </a:cubicBezTo>
                <a:cubicBezTo>
                  <a:pt x="2194" y="25"/>
                  <a:pt x="2191" y="23"/>
                  <a:pt x="2190" y="23"/>
                </a:cubicBezTo>
                <a:cubicBezTo>
                  <a:pt x="2190" y="23"/>
                  <a:pt x="2187" y="26"/>
                  <a:pt x="2186" y="25"/>
                </a:cubicBezTo>
                <a:cubicBezTo>
                  <a:pt x="2185" y="25"/>
                  <a:pt x="2184" y="24"/>
                  <a:pt x="2183" y="23"/>
                </a:cubicBezTo>
                <a:cubicBezTo>
                  <a:pt x="2181" y="22"/>
                  <a:pt x="2180" y="22"/>
                  <a:pt x="2179" y="21"/>
                </a:cubicBezTo>
                <a:cubicBezTo>
                  <a:pt x="2179" y="21"/>
                  <a:pt x="2180" y="20"/>
                  <a:pt x="2181" y="20"/>
                </a:cubicBezTo>
                <a:cubicBezTo>
                  <a:pt x="2182" y="19"/>
                  <a:pt x="2183" y="19"/>
                  <a:pt x="2183" y="19"/>
                </a:cubicBezTo>
                <a:cubicBezTo>
                  <a:pt x="2184" y="19"/>
                  <a:pt x="2185" y="21"/>
                  <a:pt x="2187" y="21"/>
                </a:cubicBezTo>
                <a:cubicBezTo>
                  <a:pt x="2188" y="21"/>
                  <a:pt x="2190" y="19"/>
                  <a:pt x="2191" y="19"/>
                </a:cubicBezTo>
                <a:cubicBezTo>
                  <a:pt x="2192" y="19"/>
                  <a:pt x="2193" y="21"/>
                  <a:pt x="2195" y="21"/>
                </a:cubicBezTo>
                <a:cubicBezTo>
                  <a:pt x="2196" y="21"/>
                  <a:pt x="2197" y="19"/>
                  <a:pt x="2199" y="19"/>
                </a:cubicBezTo>
                <a:cubicBezTo>
                  <a:pt x="2200" y="19"/>
                  <a:pt x="2201" y="21"/>
                  <a:pt x="2202" y="21"/>
                </a:cubicBezTo>
                <a:cubicBezTo>
                  <a:pt x="2203" y="22"/>
                  <a:pt x="2205" y="19"/>
                  <a:pt x="2207" y="19"/>
                </a:cubicBezTo>
                <a:cubicBezTo>
                  <a:pt x="2207" y="19"/>
                  <a:pt x="2210" y="21"/>
                  <a:pt x="2210" y="22"/>
                </a:cubicBezTo>
                <a:cubicBezTo>
                  <a:pt x="2211" y="22"/>
                  <a:pt x="2213" y="24"/>
                  <a:pt x="2214" y="24"/>
                </a:cubicBezTo>
                <a:cubicBezTo>
                  <a:pt x="2215" y="24"/>
                  <a:pt x="2217" y="22"/>
                  <a:pt x="2218" y="22"/>
                </a:cubicBezTo>
                <a:cubicBezTo>
                  <a:pt x="2219" y="22"/>
                  <a:pt x="2221" y="24"/>
                  <a:pt x="2222" y="24"/>
                </a:cubicBezTo>
                <a:cubicBezTo>
                  <a:pt x="2223" y="24"/>
                  <a:pt x="2225" y="23"/>
                  <a:pt x="2226" y="22"/>
                </a:cubicBezTo>
                <a:cubicBezTo>
                  <a:pt x="2227" y="22"/>
                  <a:pt x="2229" y="20"/>
                  <a:pt x="2230" y="20"/>
                </a:cubicBezTo>
                <a:cubicBezTo>
                  <a:pt x="2231" y="20"/>
                  <a:pt x="2233" y="22"/>
                  <a:pt x="2234" y="22"/>
                </a:cubicBezTo>
                <a:cubicBezTo>
                  <a:pt x="2235" y="22"/>
                  <a:pt x="2237" y="20"/>
                  <a:pt x="2238" y="20"/>
                </a:cubicBezTo>
                <a:cubicBezTo>
                  <a:pt x="2239" y="21"/>
                  <a:pt x="2241" y="22"/>
                  <a:pt x="2242" y="23"/>
                </a:cubicBezTo>
                <a:cubicBezTo>
                  <a:pt x="2242" y="23"/>
                  <a:pt x="2245" y="25"/>
                  <a:pt x="2245" y="25"/>
                </a:cubicBezTo>
                <a:cubicBezTo>
                  <a:pt x="2246" y="25"/>
                  <a:pt x="2249" y="23"/>
                  <a:pt x="2249" y="23"/>
                </a:cubicBezTo>
                <a:cubicBezTo>
                  <a:pt x="2254" y="21"/>
                  <a:pt x="2254" y="21"/>
                  <a:pt x="2254" y="21"/>
                </a:cubicBezTo>
                <a:cubicBezTo>
                  <a:pt x="2254" y="20"/>
                  <a:pt x="2257" y="19"/>
                  <a:pt x="2258" y="19"/>
                </a:cubicBezTo>
                <a:cubicBezTo>
                  <a:pt x="2258" y="19"/>
                  <a:pt x="2261" y="21"/>
                  <a:pt x="2261" y="21"/>
                </a:cubicBezTo>
                <a:cubicBezTo>
                  <a:pt x="2261" y="21"/>
                  <a:pt x="2257" y="23"/>
                  <a:pt x="2257" y="23"/>
                </a:cubicBezTo>
                <a:cubicBezTo>
                  <a:pt x="2258" y="24"/>
                  <a:pt x="2260" y="25"/>
                  <a:pt x="2261" y="25"/>
                </a:cubicBezTo>
                <a:cubicBezTo>
                  <a:pt x="2262" y="26"/>
                  <a:pt x="2264" y="27"/>
                  <a:pt x="2265" y="27"/>
                </a:cubicBezTo>
                <a:cubicBezTo>
                  <a:pt x="2266" y="28"/>
                  <a:pt x="2267" y="29"/>
                  <a:pt x="2269" y="30"/>
                </a:cubicBezTo>
                <a:cubicBezTo>
                  <a:pt x="2271" y="28"/>
                  <a:pt x="2274" y="27"/>
                  <a:pt x="2277" y="26"/>
                </a:cubicBezTo>
                <a:cubicBezTo>
                  <a:pt x="2278" y="25"/>
                  <a:pt x="2280" y="24"/>
                  <a:pt x="2281" y="24"/>
                </a:cubicBezTo>
                <a:cubicBezTo>
                  <a:pt x="2282" y="23"/>
                  <a:pt x="2284" y="26"/>
                  <a:pt x="2285" y="26"/>
                </a:cubicBezTo>
                <a:cubicBezTo>
                  <a:pt x="2285" y="26"/>
                  <a:pt x="2288" y="24"/>
                  <a:pt x="2289" y="24"/>
                </a:cubicBezTo>
                <a:cubicBezTo>
                  <a:pt x="2289" y="24"/>
                  <a:pt x="2292" y="26"/>
                  <a:pt x="2292" y="26"/>
                </a:cubicBezTo>
                <a:cubicBezTo>
                  <a:pt x="2292" y="27"/>
                  <a:pt x="2288" y="28"/>
                  <a:pt x="2288" y="28"/>
                </a:cubicBezTo>
                <a:cubicBezTo>
                  <a:pt x="2288" y="29"/>
                  <a:pt x="2291" y="30"/>
                  <a:pt x="2292" y="30"/>
                </a:cubicBezTo>
                <a:cubicBezTo>
                  <a:pt x="2292" y="30"/>
                  <a:pt x="2296" y="29"/>
                  <a:pt x="2296" y="28"/>
                </a:cubicBezTo>
                <a:cubicBezTo>
                  <a:pt x="2296" y="28"/>
                  <a:pt x="2293" y="27"/>
                  <a:pt x="2292" y="26"/>
                </a:cubicBezTo>
                <a:cubicBezTo>
                  <a:pt x="2294" y="26"/>
                  <a:pt x="2295" y="24"/>
                  <a:pt x="2297" y="24"/>
                </a:cubicBezTo>
                <a:cubicBezTo>
                  <a:pt x="2298" y="24"/>
                  <a:pt x="2299" y="26"/>
                  <a:pt x="2300" y="26"/>
                </a:cubicBezTo>
                <a:cubicBezTo>
                  <a:pt x="2301" y="26"/>
                  <a:pt x="2304" y="24"/>
                  <a:pt x="2304" y="24"/>
                </a:cubicBezTo>
                <a:cubicBezTo>
                  <a:pt x="2306" y="24"/>
                  <a:pt x="2307" y="26"/>
                  <a:pt x="2308" y="26"/>
                </a:cubicBezTo>
                <a:cubicBezTo>
                  <a:pt x="2309" y="27"/>
                  <a:pt x="2311" y="29"/>
                  <a:pt x="2312" y="29"/>
                </a:cubicBezTo>
                <a:cubicBezTo>
                  <a:pt x="2313" y="29"/>
                  <a:pt x="2314" y="31"/>
                  <a:pt x="2316" y="31"/>
                </a:cubicBezTo>
                <a:cubicBezTo>
                  <a:pt x="2317" y="31"/>
                  <a:pt x="2318" y="29"/>
                  <a:pt x="2320" y="29"/>
                </a:cubicBezTo>
                <a:cubicBezTo>
                  <a:pt x="2321" y="29"/>
                  <a:pt x="2322" y="31"/>
                  <a:pt x="2323" y="31"/>
                </a:cubicBezTo>
                <a:cubicBezTo>
                  <a:pt x="2325" y="31"/>
                  <a:pt x="2326" y="29"/>
                  <a:pt x="2328" y="29"/>
                </a:cubicBezTo>
                <a:cubicBezTo>
                  <a:pt x="2328" y="29"/>
                  <a:pt x="2330" y="32"/>
                  <a:pt x="2331" y="31"/>
                </a:cubicBezTo>
                <a:cubicBezTo>
                  <a:pt x="2332" y="31"/>
                  <a:pt x="2334" y="30"/>
                  <a:pt x="2335" y="29"/>
                </a:cubicBezTo>
                <a:cubicBezTo>
                  <a:pt x="2339" y="27"/>
                  <a:pt x="2339" y="27"/>
                  <a:pt x="2339" y="27"/>
                </a:cubicBezTo>
                <a:cubicBezTo>
                  <a:pt x="2348" y="23"/>
                  <a:pt x="2348" y="23"/>
                  <a:pt x="2348" y="23"/>
                </a:cubicBezTo>
                <a:cubicBezTo>
                  <a:pt x="2355" y="28"/>
                  <a:pt x="2355" y="28"/>
                  <a:pt x="2355" y="28"/>
                </a:cubicBezTo>
                <a:cubicBezTo>
                  <a:pt x="2354" y="28"/>
                  <a:pt x="2352" y="30"/>
                  <a:pt x="2351" y="30"/>
                </a:cubicBezTo>
                <a:cubicBezTo>
                  <a:pt x="2351" y="30"/>
                  <a:pt x="2347" y="28"/>
                  <a:pt x="2347" y="27"/>
                </a:cubicBezTo>
                <a:cubicBezTo>
                  <a:pt x="2347" y="28"/>
                  <a:pt x="2344" y="29"/>
                  <a:pt x="2343" y="30"/>
                </a:cubicBezTo>
                <a:cubicBezTo>
                  <a:pt x="2343" y="30"/>
                  <a:pt x="2347" y="31"/>
                  <a:pt x="2347" y="32"/>
                </a:cubicBezTo>
                <a:cubicBezTo>
                  <a:pt x="2347" y="32"/>
                  <a:pt x="2343" y="33"/>
                  <a:pt x="2343" y="34"/>
                </a:cubicBezTo>
                <a:cubicBezTo>
                  <a:pt x="2343" y="35"/>
                  <a:pt x="2346" y="36"/>
                  <a:pt x="2347" y="36"/>
                </a:cubicBezTo>
                <a:cubicBezTo>
                  <a:pt x="2348" y="37"/>
                  <a:pt x="2349" y="38"/>
                  <a:pt x="2350" y="38"/>
                </a:cubicBezTo>
                <a:cubicBezTo>
                  <a:pt x="2351" y="39"/>
                  <a:pt x="2353" y="40"/>
                  <a:pt x="2354" y="41"/>
                </a:cubicBezTo>
                <a:cubicBezTo>
                  <a:pt x="2354" y="41"/>
                  <a:pt x="2350" y="42"/>
                  <a:pt x="2350" y="43"/>
                </a:cubicBezTo>
                <a:cubicBezTo>
                  <a:pt x="2350" y="43"/>
                  <a:pt x="2353" y="45"/>
                  <a:pt x="2354" y="45"/>
                </a:cubicBezTo>
                <a:cubicBezTo>
                  <a:pt x="2354" y="45"/>
                  <a:pt x="2357" y="47"/>
                  <a:pt x="2357" y="47"/>
                </a:cubicBezTo>
                <a:cubicBezTo>
                  <a:pt x="2358" y="48"/>
                  <a:pt x="2353" y="49"/>
                  <a:pt x="2353" y="49"/>
                </a:cubicBezTo>
                <a:cubicBezTo>
                  <a:pt x="2353" y="50"/>
                  <a:pt x="2357" y="51"/>
                  <a:pt x="2357" y="52"/>
                </a:cubicBezTo>
                <a:cubicBezTo>
                  <a:pt x="2357" y="52"/>
                  <a:pt x="2353" y="54"/>
                  <a:pt x="2353" y="54"/>
                </a:cubicBezTo>
                <a:cubicBezTo>
                  <a:pt x="2353" y="54"/>
                  <a:pt x="2356" y="56"/>
                  <a:pt x="2357" y="56"/>
                </a:cubicBezTo>
                <a:cubicBezTo>
                  <a:pt x="2358" y="56"/>
                  <a:pt x="2360" y="54"/>
                  <a:pt x="2361" y="54"/>
                </a:cubicBezTo>
                <a:cubicBezTo>
                  <a:pt x="2362" y="54"/>
                  <a:pt x="2363" y="56"/>
                  <a:pt x="2364" y="56"/>
                </a:cubicBezTo>
                <a:cubicBezTo>
                  <a:pt x="2366" y="56"/>
                  <a:pt x="2367" y="55"/>
                  <a:pt x="2369" y="54"/>
                </a:cubicBezTo>
                <a:cubicBezTo>
                  <a:pt x="2370" y="54"/>
                  <a:pt x="2372" y="53"/>
                  <a:pt x="2373" y="52"/>
                </a:cubicBezTo>
                <a:cubicBezTo>
                  <a:pt x="2373" y="52"/>
                  <a:pt x="2369" y="50"/>
                  <a:pt x="2369" y="50"/>
                </a:cubicBezTo>
                <a:cubicBezTo>
                  <a:pt x="2369" y="49"/>
                  <a:pt x="2373" y="48"/>
                  <a:pt x="2373" y="48"/>
                </a:cubicBezTo>
                <a:cubicBezTo>
                  <a:pt x="2373" y="47"/>
                  <a:pt x="2369" y="46"/>
                  <a:pt x="2369" y="45"/>
                </a:cubicBezTo>
                <a:cubicBezTo>
                  <a:pt x="2369" y="45"/>
                  <a:pt x="2373" y="43"/>
                  <a:pt x="2373" y="43"/>
                </a:cubicBezTo>
                <a:cubicBezTo>
                  <a:pt x="2374" y="43"/>
                  <a:pt x="2377" y="45"/>
                  <a:pt x="2377" y="46"/>
                </a:cubicBezTo>
                <a:cubicBezTo>
                  <a:pt x="2377" y="46"/>
                  <a:pt x="2373" y="47"/>
                  <a:pt x="2373" y="48"/>
                </a:cubicBezTo>
                <a:cubicBezTo>
                  <a:pt x="2373" y="48"/>
                  <a:pt x="2377" y="49"/>
                  <a:pt x="2377" y="50"/>
                </a:cubicBezTo>
                <a:cubicBezTo>
                  <a:pt x="2376" y="51"/>
                  <a:pt x="2373" y="51"/>
                  <a:pt x="2373" y="52"/>
                </a:cubicBezTo>
                <a:cubicBezTo>
                  <a:pt x="2373" y="52"/>
                  <a:pt x="2377" y="54"/>
                  <a:pt x="2376" y="54"/>
                </a:cubicBezTo>
                <a:cubicBezTo>
                  <a:pt x="2376" y="55"/>
                  <a:pt x="2374" y="56"/>
                  <a:pt x="2372" y="56"/>
                </a:cubicBezTo>
                <a:cubicBezTo>
                  <a:pt x="2372" y="57"/>
                  <a:pt x="2369" y="59"/>
                  <a:pt x="2368" y="59"/>
                </a:cubicBezTo>
                <a:cubicBezTo>
                  <a:pt x="2368" y="58"/>
                  <a:pt x="2365" y="56"/>
                  <a:pt x="2364" y="56"/>
                </a:cubicBezTo>
                <a:cubicBezTo>
                  <a:pt x="2363" y="57"/>
                  <a:pt x="2362" y="58"/>
                  <a:pt x="2360" y="58"/>
                </a:cubicBezTo>
                <a:cubicBezTo>
                  <a:pt x="2356" y="60"/>
                  <a:pt x="2356" y="60"/>
                  <a:pt x="2356" y="60"/>
                </a:cubicBezTo>
                <a:cubicBezTo>
                  <a:pt x="2355" y="61"/>
                  <a:pt x="2354" y="62"/>
                  <a:pt x="2352" y="62"/>
                </a:cubicBezTo>
                <a:cubicBezTo>
                  <a:pt x="2351" y="62"/>
                  <a:pt x="2350" y="60"/>
                  <a:pt x="2348" y="60"/>
                </a:cubicBezTo>
                <a:cubicBezTo>
                  <a:pt x="2348" y="60"/>
                  <a:pt x="2344" y="62"/>
                  <a:pt x="2344" y="62"/>
                </a:cubicBezTo>
                <a:cubicBezTo>
                  <a:pt x="2344" y="62"/>
                  <a:pt x="2341" y="60"/>
                  <a:pt x="2341" y="60"/>
                </a:cubicBezTo>
                <a:cubicBezTo>
                  <a:pt x="2341" y="59"/>
                  <a:pt x="2345" y="59"/>
                  <a:pt x="2345" y="58"/>
                </a:cubicBezTo>
                <a:cubicBezTo>
                  <a:pt x="2345" y="57"/>
                  <a:pt x="2341" y="56"/>
                  <a:pt x="2341" y="56"/>
                </a:cubicBezTo>
                <a:cubicBezTo>
                  <a:pt x="2341" y="55"/>
                  <a:pt x="2345" y="54"/>
                  <a:pt x="2345" y="54"/>
                </a:cubicBezTo>
                <a:cubicBezTo>
                  <a:pt x="2345" y="54"/>
                  <a:pt x="2349" y="56"/>
                  <a:pt x="2349" y="56"/>
                </a:cubicBezTo>
                <a:cubicBezTo>
                  <a:pt x="2349" y="56"/>
                  <a:pt x="2353" y="54"/>
                  <a:pt x="2353" y="54"/>
                </a:cubicBezTo>
                <a:cubicBezTo>
                  <a:pt x="2353" y="54"/>
                  <a:pt x="2349" y="52"/>
                  <a:pt x="2349" y="51"/>
                </a:cubicBezTo>
                <a:cubicBezTo>
                  <a:pt x="2349" y="51"/>
                  <a:pt x="2353" y="50"/>
                  <a:pt x="2353" y="49"/>
                </a:cubicBezTo>
                <a:cubicBezTo>
                  <a:pt x="2354" y="49"/>
                  <a:pt x="2350" y="48"/>
                  <a:pt x="2350" y="47"/>
                </a:cubicBezTo>
                <a:cubicBezTo>
                  <a:pt x="2348" y="48"/>
                  <a:pt x="2347" y="49"/>
                  <a:pt x="2345" y="49"/>
                </a:cubicBezTo>
                <a:cubicBezTo>
                  <a:pt x="2345" y="49"/>
                  <a:pt x="2342" y="51"/>
                  <a:pt x="2341" y="51"/>
                </a:cubicBezTo>
                <a:cubicBezTo>
                  <a:pt x="2341" y="51"/>
                  <a:pt x="2338" y="49"/>
                  <a:pt x="2338" y="49"/>
                </a:cubicBezTo>
                <a:cubicBezTo>
                  <a:pt x="2336" y="49"/>
                  <a:pt x="2335" y="51"/>
                  <a:pt x="2333" y="51"/>
                </a:cubicBezTo>
                <a:cubicBezTo>
                  <a:pt x="2329" y="53"/>
                  <a:pt x="2329" y="53"/>
                  <a:pt x="2329" y="53"/>
                </a:cubicBezTo>
                <a:cubicBezTo>
                  <a:pt x="2329" y="52"/>
                  <a:pt x="2326" y="52"/>
                  <a:pt x="2326" y="51"/>
                </a:cubicBezTo>
                <a:cubicBezTo>
                  <a:pt x="2326" y="50"/>
                  <a:pt x="2329" y="49"/>
                  <a:pt x="2330" y="49"/>
                </a:cubicBezTo>
                <a:cubicBezTo>
                  <a:pt x="2331" y="48"/>
                  <a:pt x="2332" y="47"/>
                  <a:pt x="2334" y="47"/>
                </a:cubicBezTo>
                <a:cubicBezTo>
                  <a:pt x="2335" y="46"/>
                  <a:pt x="2337" y="45"/>
                  <a:pt x="2338" y="45"/>
                </a:cubicBezTo>
                <a:cubicBezTo>
                  <a:pt x="2339" y="45"/>
                  <a:pt x="2341" y="47"/>
                  <a:pt x="2342" y="47"/>
                </a:cubicBezTo>
                <a:cubicBezTo>
                  <a:pt x="2342" y="47"/>
                  <a:pt x="2346" y="45"/>
                  <a:pt x="2346" y="45"/>
                </a:cubicBezTo>
                <a:cubicBezTo>
                  <a:pt x="2346" y="45"/>
                  <a:pt x="2342" y="43"/>
                  <a:pt x="2342" y="43"/>
                </a:cubicBezTo>
                <a:cubicBezTo>
                  <a:pt x="2341" y="43"/>
                  <a:pt x="2339" y="45"/>
                  <a:pt x="2338" y="45"/>
                </a:cubicBezTo>
                <a:cubicBezTo>
                  <a:pt x="2337" y="44"/>
                  <a:pt x="2335" y="43"/>
                  <a:pt x="2334" y="42"/>
                </a:cubicBezTo>
                <a:cubicBezTo>
                  <a:pt x="2334" y="42"/>
                  <a:pt x="2330" y="40"/>
                  <a:pt x="2331" y="40"/>
                </a:cubicBezTo>
                <a:cubicBezTo>
                  <a:pt x="2331" y="40"/>
                  <a:pt x="2334" y="38"/>
                  <a:pt x="2335" y="38"/>
                </a:cubicBezTo>
                <a:cubicBezTo>
                  <a:pt x="2336" y="37"/>
                  <a:pt x="2337" y="37"/>
                  <a:pt x="2339" y="36"/>
                </a:cubicBezTo>
                <a:cubicBezTo>
                  <a:pt x="2337" y="35"/>
                  <a:pt x="2337" y="34"/>
                  <a:pt x="2335" y="34"/>
                </a:cubicBezTo>
                <a:cubicBezTo>
                  <a:pt x="2334" y="33"/>
                  <a:pt x="2333" y="32"/>
                  <a:pt x="2331" y="31"/>
                </a:cubicBezTo>
                <a:cubicBezTo>
                  <a:pt x="2330" y="31"/>
                  <a:pt x="2328" y="34"/>
                  <a:pt x="2327" y="33"/>
                </a:cubicBezTo>
                <a:cubicBezTo>
                  <a:pt x="2327" y="33"/>
                  <a:pt x="2324" y="31"/>
                  <a:pt x="2323" y="31"/>
                </a:cubicBezTo>
                <a:cubicBezTo>
                  <a:pt x="2323" y="31"/>
                  <a:pt x="2319" y="33"/>
                  <a:pt x="2319" y="33"/>
                </a:cubicBezTo>
                <a:cubicBezTo>
                  <a:pt x="2319" y="34"/>
                  <a:pt x="2323" y="35"/>
                  <a:pt x="2323" y="36"/>
                </a:cubicBezTo>
                <a:cubicBezTo>
                  <a:pt x="2323" y="36"/>
                  <a:pt x="2327" y="38"/>
                  <a:pt x="2327" y="38"/>
                </a:cubicBezTo>
                <a:cubicBezTo>
                  <a:pt x="2327" y="38"/>
                  <a:pt x="2323" y="40"/>
                  <a:pt x="2323" y="40"/>
                </a:cubicBezTo>
                <a:cubicBezTo>
                  <a:pt x="2322" y="40"/>
                  <a:pt x="2320" y="38"/>
                  <a:pt x="2319" y="38"/>
                </a:cubicBezTo>
                <a:cubicBezTo>
                  <a:pt x="2317" y="38"/>
                  <a:pt x="2316" y="39"/>
                  <a:pt x="2315" y="40"/>
                </a:cubicBezTo>
                <a:cubicBezTo>
                  <a:pt x="2315" y="39"/>
                  <a:pt x="2311" y="38"/>
                  <a:pt x="2311" y="37"/>
                </a:cubicBezTo>
                <a:cubicBezTo>
                  <a:pt x="2311" y="37"/>
                  <a:pt x="2315" y="36"/>
                  <a:pt x="2315" y="35"/>
                </a:cubicBezTo>
                <a:cubicBezTo>
                  <a:pt x="2315" y="35"/>
                  <a:pt x="2312" y="34"/>
                  <a:pt x="2311" y="33"/>
                </a:cubicBezTo>
                <a:cubicBezTo>
                  <a:pt x="2311" y="32"/>
                  <a:pt x="2309" y="31"/>
                  <a:pt x="2308" y="31"/>
                </a:cubicBezTo>
                <a:cubicBezTo>
                  <a:pt x="2307" y="30"/>
                  <a:pt x="2305" y="29"/>
                  <a:pt x="2304" y="29"/>
                </a:cubicBezTo>
                <a:cubicBezTo>
                  <a:pt x="2304" y="28"/>
                  <a:pt x="2300" y="30"/>
                  <a:pt x="2300" y="31"/>
                </a:cubicBezTo>
                <a:cubicBezTo>
                  <a:pt x="2300" y="31"/>
                  <a:pt x="2303" y="32"/>
                  <a:pt x="2304" y="33"/>
                </a:cubicBezTo>
                <a:cubicBezTo>
                  <a:pt x="2303" y="34"/>
                  <a:pt x="2300" y="34"/>
                  <a:pt x="2300" y="35"/>
                </a:cubicBezTo>
                <a:cubicBezTo>
                  <a:pt x="2299" y="35"/>
                  <a:pt x="2303" y="37"/>
                  <a:pt x="2303" y="37"/>
                </a:cubicBezTo>
                <a:cubicBezTo>
                  <a:pt x="2303" y="38"/>
                  <a:pt x="2299" y="39"/>
                  <a:pt x="2299" y="39"/>
                </a:cubicBezTo>
                <a:cubicBezTo>
                  <a:pt x="2300" y="40"/>
                  <a:pt x="2302" y="41"/>
                  <a:pt x="2303" y="42"/>
                </a:cubicBezTo>
                <a:cubicBezTo>
                  <a:pt x="2304" y="42"/>
                  <a:pt x="2305" y="43"/>
                  <a:pt x="2307" y="44"/>
                </a:cubicBezTo>
                <a:cubicBezTo>
                  <a:pt x="2307" y="44"/>
                  <a:pt x="2309" y="46"/>
                  <a:pt x="2310" y="46"/>
                </a:cubicBezTo>
                <a:cubicBezTo>
                  <a:pt x="2310" y="46"/>
                  <a:pt x="2311" y="46"/>
                  <a:pt x="2312" y="45"/>
                </a:cubicBezTo>
                <a:cubicBezTo>
                  <a:pt x="2313" y="45"/>
                  <a:pt x="2314" y="44"/>
                  <a:pt x="2314" y="44"/>
                </a:cubicBezTo>
                <a:cubicBezTo>
                  <a:pt x="2315" y="45"/>
                  <a:pt x="2318" y="46"/>
                  <a:pt x="2318" y="46"/>
                </a:cubicBezTo>
                <a:cubicBezTo>
                  <a:pt x="2318" y="47"/>
                  <a:pt x="2314" y="48"/>
                  <a:pt x="2314" y="48"/>
                </a:cubicBezTo>
                <a:cubicBezTo>
                  <a:pt x="2314" y="49"/>
                  <a:pt x="2318" y="50"/>
                  <a:pt x="2318" y="51"/>
                </a:cubicBezTo>
                <a:cubicBezTo>
                  <a:pt x="2318" y="51"/>
                  <a:pt x="2314" y="52"/>
                  <a:pt x="2314" y="53"/>
                </a:cubicBezTo>
                <a:cubicBezTo>
                  <a:pt x="2314" y="53"/>
                  <a:pt x="2318" y="54"/>
                  <a:pt x="2317" y="55"/>
                </a:cubicBezTo>
                <a:cubicBezTo>
                  <a:pt x="2317" y="56"/>
                  <a:pt x="2314" y="56"/>
                  <a:pt x="2313" y="57"/>
                </a:cubicBezTo>
                <a:cubicBezTo>
                  <a:pt x="2313" y="58"/>
                  <a:pt x="2309" y="58"/>
                  <a:pt x="2309" y="59"/>
                </a:cubicBezTo>
                <a:cubicBezTo>
                  <a:pt x="2309" y="59"/>
                  <a:pt x="2313" y="61"/>
                  <a:pt x="2313" y="61"/>
                </a:cubicBezTo>
                <a:cubicBezTo>
                  <a:pt x="2312" y="62"/>
                  <a:pt x="2310" y="63"/>
                  <a:pt x="2309" y="63"/>
                </a:cubicBezTo>
                <a:cubicBezTo>
                  <a:pt x="2308" y="63"/>
                  <a:pt x="2306" y="61"/>
                  <a:pt x="2305" y="61"/>
                </a:cubicBezTo>
                <a:cubicBezTo>
                  <a:pt x="2304" y="61"/>
                  <a:pt x="2302" y="63"/>
                  <a:pt x="2301" y="63"/>
                </a:cubicBezTo>
                <a:cubicBezTo>
                  <a:pt x="2300" y="63"/>
                  <a:pt x="2299" y="61"/>
                  <a:pt x="2297" y="61"/>
                </a:cubicBezTo>
                <a:cubicBezTo>
                  <a:pt x="2296" y="61"/>
                  <a:pt x="2294" y="63"/>
                  <a:pt x="2293" y="63"/>
                </a:cubicBezTo>
                <a:cubicBezTo>
                  <a:pt x="2292" y="63"/>
                  <a:pt x="2291" y="61"/>
                  <a:pt x="2289" y="61"/>
                </a:cubicBezTo>
                <a:cubicBezTo>
                  <a:pt x="2288" y="61"/>
                  <a:pt x="2287" y="59"/>
                  <a:pt x="2286" y="59"/>
                </a:cubicBezTo>
                <a:cubicBezTo>
                  <a:pt x="2285" y="58"/>
                  <a:pt x="2282" y="60"/>
                  <a:pt x="2282" y="61"/>
                </a:cubicBezTo>
                <a:cubicBezTo>
                  <a:pt x="2281" y="61"/>
                  <a:pt x="2278" y="63"/>
                  <a:pt x="2277" y="63"/>
                </a:cubicBezTo>
                <a:cubicBezTo>
                  <a:pt x="2277" y="63"/>
                  <a:pt x="2274" y="61"/>
                  <a:pt x="2274" y="60"/>
                </a:cubicBezTo>
                <a:cubicBezTo>
                  <a:pt x="2274" y="60"/>
                  <a:pt x="2277" y="59"/>
                  <a:pt x="2278" y="58"/>
                </a:cubicBezTo>
                <a:cubicBezTo>
                  <a:pt x="2278" y="58"/>
                  <a:pt x="2282" y="56"/>
                  <a:pt x="2282" y="56"/>
                </a:cubicBezTo>
                <a:cubicBezTo>
                  <a:pt x="2282" y="56"/>
                  <a:pt x="2279" y="54"/>
                  <a:pt x="2278" y="54"/>
                </a:cubicBezTo>
                <a:cubicBezTo>
                  <a:pt x="2277" y="54"/>
                  <a:pt x="2275" y="56"/>
                  <a:pt x="2274" y="56"/>
                </a:cubicBezTo>
                <a:cubicBezTo>
                  <a:pt x="2273" y="56"/>
                  <a:pt x="2272" y="54"/>
                  <a:pt x="2270" y="54"/>
                </a:cubicBezTo>
                <a:cubicBezTo>
                  <a:pt x="2270" y="54"/>
                  <a:pt x="2266" y="56"/>
                  <a:pt x="2266" y="56"/>
                </a:cubicBezTo>
                <a:cubicBezTo>
                  <a:pt x="2266" y="55"/>
                  <a:pt x="2262" y="54"/>
                  <a:pt x="2263" y="54"/>
                </a:cubicBezTo>
                <a:cubicBezTo>
                  <a:pt x="2263" y="53"/>
                  <a:pt x="2266" y="51"/>
                  <a:pt x="2267" y="51"/>
                </a:cubicBezTo>
                <a:cubicBezTo>
                  <a:pt x="2268" y="52"/>
                  <a:pt x="2269" y="53"/>
                  <a:pt x="2270" y="54"/>
                </a:cubicBezTo>
                <a:cubicBezTo>
                  <a:pt x="2271" y="53"/>
                  <a:pt x="2274" y="52"/>
                  <a:pt x="2274" y="52"/>
                </a:cubicBezTo>
                <a:cubicBezTo>
                  <a:pt x="2275" y="51"/>
                  <a:pt x="2270" y="50"/>
                  <a:pt x="2271" y="49"/>
                </a:cubicBezTo>
                <a:cubicBezTo>
                  <a:pt x="2271" y="49"/>
                  <a:pt x="2274" y="48"/>
                  <a:pt x="2275" y="47"/>
                </a:cubicBezTo>
                <a:cubicBezTo>
                  <a:pt x="2276" y="47"/>
                  <a:pt x="2278" y="46"/>
                  <a:pt x="2279" y="45"/>
                </a:cubicBezTo>
                <a:cubicBezTo>
                  <a:pt x="2279" y="45"/>
                  <a:pt x="2282" y="47"/>
                  <a:pt x="2283" y="48"/>
                </a:cubicBezTo>
                <a:cubicBezTo>
                  <a:pt x="2283" y="48"/>
                  <a:pt x="2286" y="50"/>
                  <a:pt x="2286" y="50"/>
                </a:cubicBezTo>
                <a:cubicBezTo>
                  <a:pt x="2287" y="50"/>
                  <a:pt x="2290" y="48"/>
                  <a:pt x="2291" y="48"/>
                </a:cubicBezTo>
                <a:cubicBezTo>
                  <a:pt x="2291" y="47"/>
                  <a:pt x="2287" y="46"/>
                  <a:pt x="2287" y="45"/>
                </a:cubicBezTo>
                <a:cubicBezTo>
                  <a:pt x="2287" y="45"/>
                  <a:pt x="2290" y="44"/>
                  <a:pt x="2291" y="43"/>
                </a:cubicBezTo>
                <a:cubicBezTo>
                  <a:pt x="2292" y="43"/>
                  <a:pt x="2294" y="42"/>
                  <a:pt x="2295" y="41"/>
                </a:cubicBezTo>
                <a:cubicBezTo>
                  <a:pt x="2296" y="41"/>
                  <a:pt x="2298" y="40"/>
                  <a:pt x="2299" y="39"/>
                </a:cubicBezTo>
                <a:cubicBezTo>
                  <a:pt x="2299" y="39"/>
                  <a:pt x="2295" y="38"/>
                  <a:pt x="2295" y="37"/>
                </a:cubicBezTo>
                <a:cubicBezTo>
                  <a:pt x="2295" y="36"/>
                  <a:pt x="2300" y="36"/>
                  <a:pt x="2300" y="35"/>
                </a:cubicBezTo>
                <a:cubicBezTo>
                  <a:pt x="2299" y="34"/>
                  <a:pt x="2296" y="33"/>
                  <a:pt x="2296" y="33"/>
                </a:cubicBezTo>
                <a:cubicBezTo>
                  <a:pt x="2295" y="33"/>
                  <a:pt x="2292" y="34"/>
                  <a:pt x="2292" y="35"/>
                </a:cubicBezTo>
                <a:cubicBezTo>
                  <a:pt x="2292" y="35"/>
                  <a:pt x="2296" y="37"/>
                  <a:pt x="2295" y="37"/>
                </a:cubicBezTo>
                <a:cubicBezTo>
                  <a:pt x="2295" y="38"/>
                  <a:pt x="2292" y="39"/>
                  <a:pt x="2291" y="39"/>
                </a:cubicBezTo>
                <a:cubicBezTo>
                  <a:pt x="2291" y="39"/>
                  <a:pt x="2288" y="41"/>
                  <a:pt x="2287" y="41"/>
                </a:cubicBezTo>
                <a:cubicBezTo>
                  <a:pt x="2286" y="41"/>
                  <a:pt x="2284" y="39"/>
                  <a:pt x="2283" y="39"/>
                </a:cubicBezTo>
                <a:cubicBezTo>
                  <a:pt x="2283" y="39"/>
                  <a:pt x="2282" y="38"/>
                  <a:pt x="2282" y="38"/>
                </a:cubicBezTo>
                <a:cubicBezTo>
                  <a:pt x="2281" y="37"/>
                  <a:pt x="2280" y="37"/>
                  <a:pt x="2280" y="37"/>
                </a:cubicBezTo>
                <a:cubicBezTo>
                  <a:pt x="2278" y="37"/>
                  <a:pt x="2277" y="38"/>
                  <a:pt x="2276" y="39"/>
                </a:cubicBezTo>
                <a:cubicBezTo>
                  <a:pt x="2275" y="39"/>
                  <a:pt x="2272" y="40"/>
                  <a:pt x="2271" y="41"/>
                </a:cubicBezTo>
                <a:cubicBezTo>
                  <a:pt x="2271" y="41"/>
                  <a:pt x="2275" y="43"/>
                  <a:pt x="2275" y="43"/>
                </a:cubicBezTo>
                <a:cubicBezTo>
                  <a:pt x="2275" y="43"/>
                  <a:pt x="2272" y="45"/>
                  <a:pt x="2271" y="45"/>
                </a:cubicBezTo>
                <a:cubicBezTo>
                  <a:pt x="2270" y="46"/>
                  <a:pt x="2268" y="46"/>
                  <a:pt x="2267" y="47"/>
                </a:cubicBezTo>
                <a:cubicBezTo>
                  <a:pt x="2263" y="49"/>
                  <a:pt x="2263" y="49"/>
                  <a:pt x="2263" y="49"/>
                </a:cubicBezTo>
                <a:cubicBezTo>
                  <a:pt x="2262" y="50"/>
                  <a:pt x="2260" y="51"/>
                  <a:pt x="2259" y="51"/>
                </a:cubicBezTo>
                <a:cubicBezTo>
                  <a:pt x="2258" y="51"/>
                  <a:pt x="2256" y="49"/>
                  <a:pt x="2255" y="49"/>
                </a:cubicBezTo>
                <a:cubicBezTo>
                  <a:pt x="2255" y="49"/>
                  <a:pt x="2251" y="51"/>
                  <a:pt x="2251" y="51"/>
                </a:cubicBezTo>
                <a:cubicBezTo>
                  <a:pt x="2250" y="52"/>
                  <a:pt x="2247" y="53"/>
                  <a:pt x="2247" y="53"/>
                </a:cubicBezTo>
                <a:cubicBezTo>
                  <a:pt x="2247" y="53"/>
                  <a:pt x="2250" y="55"/>
                  <a:pt x="2251" y="55"/>
                </a:cubicBezTo>
                <a:cubicBezTo>
                  <a:pt x="2251" y="55"/>
                  <a:pt x="2252" y="55"/>
                  <a:pt x="2253" y="54"/>
                </a:cubicBezTo>
                <a:cubicBezTo>
                  <a:pt x="2254" y="54"/>
                  <a:pt x="2255" y="53"/>
                  <a:pt x="2255" y="53"/>
                </a:cubicBezTo>
                <a:cubicBezTo>
                  <a:pt x="2255" y="54"/>
                  <a:pt x="2258" y="55"/>
                  <a:pt x="2258" y="56"/>
                </a:cubicBezTo>
                <a:cubicBezTo>
                  <a:pt x="2258" y="56"/>
                  <a:pt x="2254" y="57"/>
                  <a:pt x="2254" y="58"/>
                </a:cubicBezTo>
                <a:cubicBezTo>
                  <a:pt x="2255" y="59"/>
                  <a:pt x="2258" y="59"/>
                  <a:pt x="2258" y="60"/>
                </a:cubicBezTo>
                <a:cubicBezTo>
                  <a:pt x="2258" y="60"/>
                  <a:pt x="2257" y="61"/>
                  <a:pt x="2256" y="61"/>
                </a:cubicBezTo>
                <a:cubicBezTo>
                  <a:pt x="2255" y="62"/>
                  <a:pt x="2254" y="62"/>
                  <a:pt x="2254" y="62"/>
                </a:cubicBezTo>
                <a:cubicBezTo>
                  <a:pt x="2253" y="62"/>
                  <a:pt x="2252" y="60"/>
                  <a:pt x="2250" y="60"/>
                </a:cubicBezTo>
                <a:cubicBezTo>
                  <a:pt x="2242" y="64"/>
                  <a:pt x="2242" y="64"/>
                  <a:pt x="2242" y="64"/>
                </a:cubicBezTo>
                <a:cubicBezTo>
                  <a:pt x="2238" y="62"/>
                  <a:pt x="2238" y="62"/>
                  <a:pt x="2238" y="62"/>
                </a:cubicBezTo>
                <a:cubicBezTo>
                  <a:pt x="2237" y="61"/>
                  <a:pt x="2235" y="60"/>
                  <a:pt x="2235" y="59"/>
                </a:cubicBezTo>
                <a:cubicBezTo>
                  <a:pt x="2234" y="59"/>
                  <a:pt x="2239" y="58"/>
                  <a:pt x="2239" y="57"/>
                </a:cubicBezTo>
                <a:cubicBezTo>
                  <a:pt x="2239" y="57"/>
                  <a:pt x="2235" y="56"/>
                  <a:pt x="2235" y="55"/>
                </a:cubicBezTo>
                <a:cubicBezTo>
                  <a:pt x="2235" y="55"/>
                  <a:pt x="2238" y="53"/>
                  <a:pt x="2239" y="53"/>
                </a:cubicBezTo>
                <a:cubicBezTo>
                  <a:pt x="2239" y="53"/>
                  <a:pt x="2243" y="51"/>
                  <a:pt x="2243" y="51"/>
                </a:cubicBezTo>
                <a:cubicBezTo>
                  <a:pt x="2243" y="50"/>
                  <a:pt x="2239" y="49"/>
                  <a:pt x="2239" y="49"/>
                </a:cubicBezTo>
                <a:cubicBezTo>
                  <a:pt x="2240" y="48"/>
                  <a:pt x="2236" y="47"/>
                  <a:pt x="2236" y="46"/>
                </a:cubicBezTo>
                <a:cubicBezTo>
                  <a:pt x="2232" y="48"/>
                  <a:pt x="2232" y="48"/>
                  <a:pt x="2232" y="48"/>
                </a:cubicBezTo>
                <a:cubicBezTo>
                  <a:pt x="2230" y="49"/>
                  <a:pt x="2228" y="50"/>
                  <a:pt x="2227" y="50"/>
                </a:cubicBezTo>
                <a:cubicBezTo>
                  <a:pt x="2227" y="51"/>
                  <a:pt x="2223" y="52"/>
                  <a:pt x="2223" y="53"/>
                </a:cubicBezTo>
                <a:cubicBezTo>
                  <a:pt x="2223" y="53"/>
                  <a:pt x="2227" y="55"/>
                  <a:pt x="2227" y="55"/>
                </a:cubicBezTo>
                <a:cubicBezTo>
                  <a:pt x="2227" y="55"/>
                  <a:pt x="2228" y="54"/>
                  <a:pt x="2229" y="54"/>
                </a:cubicBezTo>
                <a:cubicBezTo>
                  <a:pt x="2230" y="53"/>
                  <a:pt x="2231" y="53"/>
                  <a:pt x="2231" y="53"/>
                </a:cubicBezTo>
                <a:cubicBezTo>
                  <a:pt x="2232" y="53"/>
                  <a:pt x="2235" y="55"/>
                  <a:pt x="2235" y="55"/>
                </a:cubicBezTo>
                <a:cubicBezTo>
                  <a:pt x="2235" y="56"/>
                  <a:pt x="2231" y="56"/>
                  <a:pt x="2231" y="57"/>
                </a:cubicBezTo>
                <a:cubicBezTo>
                  <a:pt x="2231" y="58"/>
                  <a:pt x="2234" y="59"/>
                  <a:pt x="2235" y="59"/>
                </a:cubicBezTo>
                <a:cubicBezTo>
                  <a:pt x="2230" y="61"/>
                  <a:pt x="2230" y="61"/>
                  <a:pt x="2230" y="61"/>
                </a:cubicBezTo>
                <a:cubicBezTo>
                  <a:pt x="2229" y="62"/>
                  <a:pt x="2228" y="63"/>
                  <a:pt x="2226" y="63"/>
                </a:cubicBezTo>
                <a:cubicBezTo>
                  <a:pt x="2226" y="64"/>
                  <a:pt x="2223" y="61"/>
                  <a:pt x="2223" y="61"/>
                </a:cubicBezTo>
                <a:cubicBezTo>
                  <a:pt x="2221" y="61"/>
                  <a:pt x="2220" y="63"/>
                  <a:pt x="2218" y="63"/>
                </a:cubicBezTo>
                <a:cubicBezTo>
                  <a:pt x="2211" y="59"/>
                  <a:pt x="2211" y="59"/>
                  <a:pt x="2211" y="59"/>
                </a:cubicBezTo>
                <a:cubicBezTo>
                  <a:pt x="2212" y="58"/>
                  <a:pt x="2214" y="57"/>
                  <a:pt x="2215" y="57"/>
                </a:cubicBezTo>
                <a:cubicBezTo>
                  <a:pt x="2216" y="56"/>
                  <a:pt x="2219" y="55"/>
                  <a:pt x="2219" y="55"/>
                </a:cubicBezTo>
                <a:cubicBezTo>
                  <a:pt x="2219" y="54"/>
                  <a:pt x="2215" y="53"/>
                  <a:pt x="2215" y="52"/>
                </a:cubicBezTo>
                <a:cubicBezTo>
                  <a:pt x="2216" y="52"/>
                  <a:pt x="2218" y="51"/>
                  <a:pt x="2220" y="50"/>
                </a:cubicBezTo>
                <a:cubicBezTo>
                  <a:pt x="2220" y="50"/>
                  <a:pt x="2224" y="49"/>
                  <a:pt x="2224" y="48"/>
                </a:cubicBezTo>
                <a:cubicBezTo>
                  <a:pt x="2224" y="47"/>
                  <a:pt x="2220" y="47"/>
                  <a:pt x="2220" y="46"/>
                </a:cubicBezTo>
                <a:cubicBezTo>
                  <a:pt x="2219" y="47"/>
                  <a:pt x="2217" y="47"/>
                  <a:pt x="2216" y="48"/>
                </a:cubicBezTo>
                <a:cubicBezTo>
                  <a:pt x="2215" y="49"/>
                  <a:pt x="2213" y="49"/>
                  <a:pt x="2212" y="50"/>
                </a:cubicBezTo>
                <a:cubicBezTo>
                  <a:pt x="2211" y="50"/>
                  <a:pt x="2208" y="52"/>
                  <a:pt x="2208" y="52"/>
                </a:cubicBezTo>
                <a:cubicBezTo>
                  <a:pt x="2208" y="53"/>
                  <a:pt x="2212" y="54"/>
                  <a:pt x="2211" y="54"/>
                </a:cubicBezTo>
                <a:cubicBezTo>
                  <a:pt x="2211" y="55"/>
                  <a:pt x="2207" y="56"/>
                  <a:pt x="2207" y="56"/>
                </a:cubicBezTo>
                <a:cubicBezTo>
                  <a:pt x="2207" y="57"/>
                  <a:pt x="2211" y="58"/>
                  <a:pt x="2211" y="59"/>
                </a:cubicBezTo>
                <a:cubicBezTo>
                  <a:pt x="2210" y="59"/>
                  <a:pt x="2208" y="60"/>
                  <a:pt x="2207" y="61"/>
                </a:cubicBezTo>
                <a:cubicBezTo>
                  <a:pt x="2206" y="61"/>
                  <a:pt x="2204" y="62"/>
                  <a:pt x="2203" y="63"/>
                </a:cubicBezTo>
                <a:cubicBezTo>
                  <a:pt x="2202" y="63"/>
                  <a:pt x="2200" y="61"/>
                  <a:pt x="2199" y="61"/>
                </a:cubicBezTo>
                <a:cubicBezTo>
                  <a:pt x="2198" y="61"/>
                  <a:pt x="2196" y="63"/>
                  <a:pt x="2195" y="63"/>
                </a:cubicBezTo>
                <a:cubicBezTo>
                  <a:pt x="2194" y="62"/>
                  <a:pt x="2192" y="61"/>
                  <a:pt x="2191" y="60"/>
                </a:cubicBezTo>
                <a:cubicBezTo>
                  <a:pt x="2191" y="60"/>
                  <a:pt x="2188" y="58"/>
                  <a:pt x="2187" y="58"/>
                </a:cubicBezTo>
                <a:cubicBezTo>
                  <a:pt x="2187" y="58"/>
                  <a:pt x="2184" y="60"/>
                  <a:pt x="2183" y="60"/>
                </a:cubicBezTo>
                <a:cubicBezTo>
                  <a:pt x="2182" y="61"/>
                  <a:pt x="2181" y="62"/>
                  <a:pt x="2179" y="62"/>
                </a:cubicBezTo>
                <a:cubicBezTo>
                  <a:pt x="2179" y="62"/>
                  <a:pt x="2176" y="60"/>
                  <a:pt x="2175" y="60"/>
                </a:cubicBezTo>
                <a:cubicBezTo>
                  <a:pt x="2174" y="60"/>
                  <a:pt x="2173" y="62"/>
                  <a:pt x="2171" y="62"/>
                </a:cubicBezTo>
                <a:cubicBezTo>
                  <a:pt x="2170" y="62"/>
                  <a:pt x="2169" y="60"/>
                  <a:pt x="2168" y="60"/>
                </a:cubicBezTo>
                <a:cubicBezTo>
                  <a:pt x="2167" y="60"/>
                  <a:pt x="2164" y="62"/>
                  <a:pt x="2164" y="62"/>
                </a:cubicBezTo>
                <a:cubicBezTo>
                  <a:pt x="2162" y="62"/>
                  <a:pt x="2161" y="60"/>
                  <a:pt x="2160" y="60"/>
                </a:cubicBezTo>
                <a:cubicBezTo>
                  <a:pt x="2159" y="59"/>
                  <a:pt x="2157" y="57"/>
                  <a:pt x="2156" y="57"/>
                </a:cubicBezTo>
                <a:cubicBezTo>
                  <a:pt x="2155" y="57"/>
                  <a:pt x="2153" y="59"/>
                  <a:pt x="2152" y="59"/>
                </a:cubicBezTo>
                <a:cubicBezTo>
                  <a:pt x="2151" y="60"/>
                  <a:pt x="2149" y="61"/>
                  <a:pt x="2148" y="61"/>
                </a:cubicBezTo>
                <a:cubicBezTo>
                  <a:pt x="2147" y="61"/>
                  <a:pt x="2145" y="59"/>
                  <a:pt x="2144" y="59"/>
                </a:cubicBezTo>
                <a:cubicBezTo>
                  <a:pt x="2143" y="59"/>
                  <a:pt x="2141" y="61"/>
                  <a:pt x="2140" y="61"/>
                </a:cubicBezTo>
                <a:cubicBezTo>
                  <a:pt x="2139" y="61"/>
                  <a:pt x="2138" y="59"/>
                  <a:pt x="2136" y="59"/>
                </a:cubicBezTo>
                <a:cubicBezTo>
                  <a:pt x="2135" y="59"/>
                  <a:pt x="2133" y="61"/>
                  <a:pt x="2132" y="61"/>
                </a:cubicBezTo>
                <a:cubicBezTo>
                  <a:pt x="2131" y="61"/>
                  <a:pt x="2130" y="59"/>
                  <a:pt x="2128" y="59"/>
                </a:cubicBezTo>
                <a:cubicBezTo>
                  <a:pt x="2127" y="59"/>
                  <a:pt x="2126" y="61"/>
                  <a:pt x="2124" y="61"/>
                </a:cubicBezTo>
                <a:cubicBezTo>
                  <a:pt x="2123" y="61"/>
                  <a:pt x="2122" y="58"/>
                  <a:pt x="2121" y="59"/>
                </a:cubicBezTo>
                <a:cubicBezTo>
                  <a:pt x="2119" y="59"/>
                  <a:pt x="2118" y="61"/>
                  <a:pt x="2116" y="61"/>
                </a:cubicBezTo>
                <a:cubicBezTo>
                  <a:pt x="2115" y="61"/>
                  <a:pt x="2114" y="58"/>
                  <a:pt x="2113" y="58"/>
                </a:cubicBezTo>
                <a:cubicBezTo>
                  <a:pt x="2112" y="58"/>
                  <a:pt x="2110" y="61"/>
                  <a:pt x="2109" y="60"/>
                </a:cubicBezTo>
                <a:cubicBezTo>
                  <a:pt x="2108" y="60"/>
                  <a:pt x="2105" y="58"/>
                  <a:pt x="2105" y="58"/>
                </a:cubicBezTo>
                <a:cubicBezTo>
                  <a:pt x="2105" y="57"/>
                  <a:pt x="2109" y="57"/>
                  <a:pt x="2109" y="56"/>
                </a:cubicBezTo>
                <a:cubicBezTo>
                  <a:pt x="2109" y="56"/>
                  <a:pt x="2106" y="54"/>
                  <a:pt x="2105" y="54"/>
                </a:cubicBezTo>
                <a:cubicBezTo>
                  <a:pt x="2105" y="54"/>
                  <a:pt x="2101" y="56"/>
                  <a:pt x="2101" y="56"/>
                </a:cubicBezTo>
                <a:cubicBezTo>
                  <a:pt x="2101" y="56"/>
                  <a:pt x="2105" y="58"/>
                  <a:pt x="2105" y="58"/>
                </a:cubicBezTo>
                <a:cubicBezTo>
                  <a:pt x="2105" y="58"/>
                  <a:pt x="2101" y="60"/>
                  <a:pt x="2101" y="60"/>
                </a:cubicBezTo>
                <a:cubicBezTo>
                  <a:pt x="2100" y="60"/>
                  <a:pt x="2098" y="58"/>
                  <a:pt x="2097" y="58"/>
                </a:cubicBezTo>
                <a:cubicBezTo>
                  <a:pt x="2096" y="58"/>
                  <a:pt x="2094" y="59"/>
                  <a:pt x="2093" y="60"/>
                </a:cubicBezTo>
                <a:cubicBezTo>
                  <a:pt x="2092" y="60"/>
                  <a:pt x="2090" y="62"/>
                  <a:pt x="2089" y="62"/>
                </a:cubicBezTo>
                <a:cubicBezTo>
                  <a:pt x="2088" y="62"/>
                  <a:pt x="2085" y="60"/>
                  <a:pt x="2085" y="60"/>
                </a:cubicBezTo>
                <a:cubicBezTo>
                  <a:pt x="2085" y="59"/>
                  <a:pt x="2082" y="57"/>
                  <a:pt x="2081" y="57"/>
                </a:cubicBezTo>
                <a:cubicBezTo>
                  <a:pt x="2081" y="57"/>
                  <a:pt x="2078" y="59"/>
                  <a:pt x="2077" y="60"/>
                </a:cubicBezTo>
                <a:cubicBezTo>
                  <a:pt x="2077" y="60"/>
                  <a:pt x="2074" y="62"/>
                  <a:pt x="2073" y="62"/>
                </a:cubicBezTo>
                <a:cubicBezTo>
                  <a:pt x="2072" y="62"/>
                  <a:pt x="2070" y="60"/>
                  <a:pt x="2069" y="59"/>
                </a:cubicBezTo>
                <a:cubicBezTo>
                  <a:pt x="2069" y="59"/>
                  <a:pt x="2066" y="57"/>
                  <a:pt x="2066" y="57"/>
                </a:cubicBezTo>
                <a:cubicBezTo>
                  <a:pt x="2065" y="57"/>
                  <a:pt x="2062" y="59"/>
                  <a:pt x="2062" y="59"/>
                </a:cubicBezTo>
                <a:cubicBezTo>
                  <a:pt x="2061" y="59"/>
                  <a:pt x="2058" y="61"/>
                  <a:pt x="2057" y="61"/>
                </a:cubicBezTo>
                <a:cubicBezTo>
                  <a:pt x="2056" y="61"/>
                  <a:pt x="2055" y="59"/>
                  <a:pt x="2054" y="59"/>
                </a:cubicBezTo>
                <a:cubicBezTo>
                  <a:pt x="2053" y="59"/>
                  <a:pt x="2051" y="61"/>
                  <a:pt x="2050" y="61"/>
                </a:cubicBezTo>
                <a:cubicBezTo>
                  <a:pt x="2048" y="61"/>
                  <a:pt x="2047" y="59"/>
                  <a:pt x="2046" y="59"/>
                </a:cubicBezTo>
                <a:cubicBezTo>
                  <a:pt x="2045" y="59"/>
                  <a:pt x="2043" y="61"/>
                  <a:pt x="2042" y="61"/>
                </a:cubicBezTo>
                <a:cubicBezTo>
                  <a:pt x="2040" y="61"/>
                  <a:pt x="2039" y="59"/>
                  <a:pt x="2038" y="59"/>
                </a:cubicBezTo>
                <a:cubicBezTo>
                  <a:pt x="2037" y="58"/>
                  <a:pt x="2035" y="61"/>
                  <a:pt x="2034" y="61"/>
                </a:cubicBezTo>
                <a:cubicBezTo>
                  <a:pt x="2033" y="61"/>
                  <a:pt x="2031" y="58"/>
                  <a:pt x="2030" y="58"/>
                </a:cubicBezTo>
                <a:cubicBezTo>
                  <a:pt x="2029" y="58"/>
                  <a:pt x="2028" y="60"/>
                  <a:pt x="2026" y="60"/>
                </a:cubicBezTo>
                <a:cubicBezTo>
                  <a:pt x="2025" y="60"/>
                  <a:pt x="2024" y="58"/>
                  <a:pt x="2022" y="58"/>
                </a:cubicBezTo>
                <a:cubicBezTo>
                  <a:pt x="2021" y="58"/>
                  <a:pt x="2020" y="60"/>
                  <a:pt x="2018" y="60"/>
                </a:cubicBezTo>
                <a:cubicBezTo>
                  <a:pt x="2017" y="60"/>
                  <a:pt x="2016" y="58"/>
                  <a:pt x="2015" y="58"/>
                </a:cubicBezTo>
                <a:cubicBezTo>
                  <a:pt x="2013" y="58"/>
                  <a:pt x="2011" y="60"/>
                  <a:pt x="2010" y="60"/>
                </a:cubicBezTo>
                <a:cubicBezTo>
                  <a:pt x="2009" y="60"/>
                  <a:pt x="2008" y="58"/>
                  <a:pt x="2007" y="58"/>
                </a:cubicBezTo>
                <a:cubicBezTo>
                  <a:pt x="2005" y="58"/>
                  <a:pt x="2004" y="60"/>
                  <a:pt x="2003" y="60"/>
                </a:cubicBezTo>
                <a:cubicBezTo>
                  <a:pt x="2001" y="60"/>
                  <a:pt x="2000" y="58"/>
                  <a:pt x="1999" y="57"/>
                </a:cubicBezTo>
                <a:cubicBezTo>
                  <a:pt x="1998" y="57"/>
                  <a:pt x="1996" y="60"/>
                  <a:pt x="1995" y="60"/>
                </a:cubicBezTo>
                <a:cubicBezTo>
                  <a:pt x="1993" y="59"/>
                  <a:pt x="1992" y="57"/>
                  <a:pt x="1991" y="57"/>
                </a:cubicBezTo>
                <a:cubicBezTo>
                  <a:pt x="1990" y="57"/>
                  <a:pt x="1988" y="59"/>
                  <a:pt x="1987" y="59"/>
                </a:cubicBezTo>
                <a:cubicBezTo>
                  <a:pt x="1986" y="59"/>
                  <a:pt x="1984" y="57"/>
                  <a:pt x="1983" y="57"/>
                </a:cubicBezTo>
                <a:cubicBezTo>
                  <a:pt x="1982" y="57"/>
                  <a:pt x="1981" y="55"/>
                  <a:pt x="1979" y="55"/>
                </a:cubicBezTo>
                <a:cubicBezTo>
                  <a:pt x="1979" y="55"/>
                  <a:pt x="1976" y="53"/>
                  <a:pt x="1976" y="52"/>
                </a:cubicBezTo>
                <a:cubicBezTo>
                  <a:pt x="1976" y="52"/>
                  <a:pt x="1980" y="51"/>
                  <a:pt x="1980" y="50"/>
                </a:cubicBezTo>
                <a:cubicBezTo>
                  <a:pt x="1980" y="50"/>
                  <a:pt x="1976" y="49"/>
                  <a:pt x="1976" y="48"/>
                </a:cubicBezTo>
                <a:cubicBezTo>
                  <a:pt x="1976" y="48"/>
                  <a:pt x="1980" y="47"/>
                  <a:pt x="1980" y="46"/>
                </a:cubicBezTo>
                <a:cubicBezTo>
                  <a:pt x="1980" y="45"/>
                  <a:pt x="1977" y="45"/>
                  <a:pt x="1976" y="44"/>
                </a:cubicBezTo>
                <a:cubicBezTo>
                  <a:pt x="1976" y="45"/>
                  <a:pt x="1972" y="45"/>
                  <a:pt x="1972" y="46"/>
                </a:cubicBezTo>
                <a:cubicBezTo>
                  <a:pt x="1972" y="47"/>
                  <a:pt x="1976" y="47"/>
                  <a:pt x="1976" y="48"/>
                </a:cubicBezTo>
                <a:cubicBezTo>
                  <a:pt x="1976" y="49"/>
                  <a:pt x="1972" y="50"/>
                  <a:pt x="1972" y="50"/>
                </a:cubicBezTo>
                <a:cubicBezTo>
                  <a:pt x="1972" y="51"/>
                  <a:pt x="1976" y="52"/>
                  <a:pt x="1976" y="52"/>
                </a:cubicBezTo>
                <a:cubicBezTo>
                  <a:pt x="1975" y="53"/>
                  <a:pt x="1972" y="55"/>
                  <a:pt x="1972" y="55"/>
                </a:cubicBezTo>
                <a:cubicBezTo>
                  <a:pt x="1971" y="55"/>
                  <a:pt x="1968" y="52"/>
                  <a:pt x="1968" y="52"/>
                </a:cubicBezTo>
                <a:cubicBezTo>
                  <a:pt x="1967" y="52"/>
                  <a:pt x="1964" y="54"/>
                  <a:pt x="1964" y="54"/>
                </a:cubicBezTo>
                <a:cubicBezTo>
                  <a:pt x="1964" y="55"/>
                  <a:pt x="1967" y="57"/>
                  <a:pt x="1967" y="57"/>
                </a:cubicBezTo>
                <a:cubicBezTo>
                  <a:pt x="1967" y="57"/>
                  <a:pt x="1964" y="59"/>
                  <a:pt x="1963" y="59"/>
                </a:cubicBezTo>
                <a:cubicBezTo>
                  <a:pt x="1962" y="59"/>
                  <a:pt x="1961" y="56"/>
                  <a:pt x="1960" y="56"/>
                </a:cubicBezTo>
                <a:cubicBezTo>
                  <a:pt x="1959" y="56"/>
                  <a:pt x="1956" y="59"/>
                  <a:pt x="1956" y="58"/>
                </a:cubicBezTo>
                <a:cubicBezTo>
                  <a:pt x="1954" y="58"/>
                  <a:pt x="1953" y="57"/>
                  <a:pt x="1952" y="56"/>
                </a:cubicBezTo>
                <a:cubicBezTo>
                  <a:pt x="1951" y="56"/>
                  <a:pt x="1949" y="54"/>
                  <a:pt x="1948" y="54"/>
                </a:cubicBezTo>
                <a:cubicBezTo>
                  <a:pt x="1947" y="54"/>
                  <a:pt x="1945" y="56"/>
                  <a:pt x="1944" y="56"/>
                </a:cubicBezTo>
                <a:cubicBezTo>
                  <a:pt x="1943" y="56"/>
                  <a:pt x="1941" y="58"/>
                  <a:pt x="1940" y="58"/>
                </a:cubicBezTo>
                <a:cubicBezTo>
                  <a:pt x="1939" y="58"/>
                  <a:pt x="1937" y="56"/>
                  <a:pt x="1936" y="56"/>
                </a:cubicBezTo>
                <a:cubicBezTo>
                  <a:pt x="1935" y="56"/>
                  <a:pt x="1933" y="58"/>
                  <a:pt x="1932" y="58"/>
                </a:cubicBezTo>
                <a:cubicBezTo>
                  <a:pt x="1931" y="58"/>
                  <a:pt x="1930" y="56"/>
                  <a:pt x="1928" y="56"/>
                </a:cubicBezTo>
                <a:cubicBezTo>
                  <a:pt x="1927" y="56"/>
                  <a:pt x="1925" y="58"/>
                  <a:pt x="1924" y="58"/>
                </a:cubicBezTo>
                <a:cubicBezTo>
                  <a:pt x="1923" y="58"/>
                  <a:pt x="1922" y="55"/>
                  <a:pt x="1920" y="55"/>
                </a:cubicBezTo>
                <a:cubicBezTo>
                  <a:pt x="1919" y="55"/>
                  <a:pt x="1918" y="57"/>
                  <a:pt x="1916" y="57"/>
                </a:cubicBezTo>
                <a:cubicBezTo>
                  <a:pt x="1915" y="57"/>
                  <a:pt x="1914" y="55"/>
                  <a:pt x="1913" y="55"/>
                </a:cubicBezTo>
                <a:cubicBezTo>
                  <a:pt x="1911" y="55"/>
                  <a:pt x="1910" y="57"/>
                  <a:pt x="1908" y="57"/>
                </a:cubicBezTo>
                <a:cubicBezTo>
                  <a:pt x="1907" y="57"/>
                  <a:pt x="1906" y="55"/>
                  <a:pt x="1905" y="55"/>
                </a:cubicBezTo>
                <a:cubicBezTo>
                  <a:pt x="1904" y="55"/>
                  <a:pt x="1902" y="57"/>
                  <a:pt x="1901" y="57"/>
                </a:cubicBezTo>
                <a:cubicBezTo>
                  <a:pt x="1900" y="57"/>
                  <a:pt x="1897" y="55"/>
                  <a:pt x="1897" y="55"/>
                </a:cubicBezTo>
                <a:cubicBezTo>
                  <a:pt x="1897" y="54"/>
                  <a:pt x="1901" y="53"/>
                  <a:pt x="1901" y="53"/>
                </a:cubicBezTo>
                <a:cubicBezTo>
                  <a:pt x="1901" y="53"/>
                  <a:pt x="1898" y="50"/>
                  <a:pt x="1897" y="50"/>
                </a:cubicBezTo>
                <a:cubicBezTo>
                  <a:pt x="1897" y="50"/>
                  <a:pt x="1893" y="52"/>
                  <a:pt x="1893" y="52"/>
                </a:cubicBezTo>
                <a:cubicBezTo>
                  <a:pt x="1893" y="53"/>
                  <a:pt x="1897" y="55"/>
                  <a:pt x="1897" y="55"/>
                </a:cubicBezTo>
                <a:cubicBezTo>
                  <a:pt x="1897" y="55"/>
                  <a:pt x="1893" y="57"/>
                  <a:pt x="1893" y="57"/>
                </a:cubicBezTo>
                <a:cubicBezTo>
                  <a:pt x="1892" y="57"/>
                  <a:pt x="1890" y="54"/>
                  <a:pt x="1889" y="55"/>
                </a:cubicBezTo>
                <a:cubicBezTo>
                  <a:pt x="1888" y="55"/>
                  <a:pt x="1886" y="56"/>
                  <a:pt x="1885" y="57"/>
                </a:cubicBezTo>
                <a:cubicBezTo>
                  <a:pt x="1884" y="57"/>
                  <a:pt x="1882" y="59"/>
                  <a:pt x="1881" y="59"/>
                </a:cubicBezTo>
                <a:cubicBezTo>
                  <a:pt x="1880" y="59"/>
                  <a:pt x="1877" y="57"/>
                  <a:pt x="1877" y="56"/>
                </a:cubicBezTo>
                <a:cubicBezTo>
                  <a:pt x="1876" y="56"/>
                  <a:pt x="1874" y="54"/>
                  <a:pt x="1873" y="54"/>
                </a:cubicBezTo>
                <a:cubicBezTo>
                  <a:pt x="1873" y="54"/>
                  <a:pt x="1870" y="56"/>
                  <a:pt x="1869" y="56"/>
                </a:cubicBezTo>
                <a:cubicBezTo>
                  <a:pt x="1868" y="57"/>
                  <a:pt x="1866" y="58"/>
                  <a:pt x="1865" y="58"/>
                </a:cubicBezTo>
                <a:cubicBezTo>
                  <a:pt x="1864" y="58"/>
                  <a:pt x="1862" y="56"/>
                  <a:pt x="1861" y="56"/>
                </a:cubicBezTo>
                <a:cubicBezTo>
                  <a:pt x="1860" y="56"/>
                  <a:pt x="1858" y="58"/>
                  <a:pt x="1857" y="58"/>
                </a:cubicBezTo>
                <a:cubicBezTo>
                  <a:pt x="1856" y="58"/>
                  <a:pt x="1854" y="56"/>
                  <a:pt x="1854" y="56"/>
                </a:cubicBezTo>
                <a:cubicBezTo>
                  <a:pt x="1853" y="56"/>
                  <a:pt x="1850" y="54"/>
                  <a:pt x="1850" y="54"/>
                </a:cubicBezTo>
                <a:cubicBezTo>
                  <a:pt x="1849" y="54"/>
                  <a:pt x="1846" y="56"/>
                  <a:pt x="1846" y="56"/>
                </a:cubicBezTo>
                <a:cubicBezTo>
                  <a:pt x="1844" y="55"/>
                  <a:pt x="1843" y="54"/>
                  <a:pt x="1842" y="53"/>
                </a:cubicBezTo>
                <a:cubicBezTo>
                  <a:pt x="1841" y="53"/>
                  <a:pt x="1839" y="51"/>
                  <a:pt x="1838" y="51"/>
                </a:cubicBezTo>
                <a:cubicBezTo>
                  <a:pt x="1838" y="51"/>
                  <a:pt x="1834" y="53"/>
                  <a:pt x="1834" y="53"/>
                </a:cubicBezTo>
                <a:cubicBezTo>
                  <a:pt x="1834" y="53"/>
                  <a:pt x="1838" y="55"/>
                  <a:pt x="1838" y="55"/>
                </a:cubicBezTo>
                <a:cubicBezTo>
                  <a:pt x="1837" y="56"/>
                  <a:pt x="1835" y="57"/>
                  <a:pt x="1834" y="57"/>
                </a:cubicBezTo>
                <a:cubicBezTo>
                  <a:pt x="1833" y="57"/>
                  <a:pt x="1831" y="55"/>
                  <a:pt x="1830" y="55"/>
                </a:cubicBezTo>
                <a:cubicBezTo>
                  <a:pt x="1829" y="55"/>
                  <a:pt x="1827" y="57"/>
                  <a:pt x="1826" y="57"/>
                </a:cubicBezTo>
                <a:cubicBezTo>
                  <a:pt x="1825" y="57"/>
                  <a:pt x="1823" y="56"/>
                  <a:pt x="1822" y="55"/>
                </a:cubicBezTo>
                <a:cubicBezTo>
                  <a:pt x="1822" y="55"/>
                  <a:pt x="1819" y="53"/>
                  <a:pt x="1818" y="53"/>
                </a:cubicBezTo>
                <a:cubicBezTo>
                  <a:pt x="1818" y="53"/>
                  <a:pt x="1815" y="54"/>
                  <a:pt x="1814" y="55"/>
                </a:cubicBezTo>
                <a:cubicBezTo>
                  <a:pt x="1814" y="55"/>
                  <a:pt x="1811" y="57"/>
                  <a:pt x="1810" y="57"/>
                </a:cubicBezTo>
                <a:cubicBezTo>
                  <a:pt x="1809" y="57"/>
                  <a:pt x="1807" y="54"/>
                  <a:pt x="1806" y="55"/>
                </a:cubicBezTo>
                <a:cubicBezTo>
                  <a:pt x="1805" y="55"/>
                  <a:pt x="1804" y="57"/>
                  <a:pt x="1802" y="57"/>
                </a:cubicBezTo>
                <a:cubicBezTo>
                  <a:pt x="1801" y="57"/>
                  <a:pt x="1800" y="54"/>
                  <a:pt x="1799" y="54"/>
                </a:cubicBezTo>
                <a:cubicBezTo>
                  <a:pt x="1798" y="54"/>
                  <a:pt x="1795" y="57"/>
                  <a:pt x="1795" y="56"/>
                </a:cubicBezTo>
                <a:cubicBezTo>
                  <a:pt x="1794" y="56"/>
                  <a:pt x="1791" y="54"/>
                  <a:pt x="1791" y="54"/>
                </a:cubicBezTo>
                <a:cubicBezTo>
                  <a:pt x="1791" y="54"/>
                  <a:pt x="1795" y="53"/>
                  <a:pt x="1795" y="52"/>
                </a:cubicBezTo>
                <a:cubicBezTo>
                  <a:pt x="1795" y="52"/>
                  <a:pt x="1791" y="50"/>
                  <a:pt x="1791" y="50"/>
                </a:cubicBezTo>
                <a:cubicBezTo>
                  <a:pt x="1791" y="50"/>
                  <a:pt x="1787" y="52"/>
                  <a:pt x="1787" y="52"/>
                </a:cubicBezTo>
                <a:cubicBezTo>
                  <a:pt x="1787" y="52"/>
                  <a:pt x="1788" y="53"/>
                  <a:pt x="1789" y="53"/>
                </a:cubicBezTo>
                <a:cubicBezTo>
                  <a:pt x="1790" y="54"/>
                  <a:pt x="1791" y="54"/>
                  <a:pt x="1791" y="54"/>
                </a:cubicBezTo>
                <a:cubicBezTo>
                  <a:pt x="1790" y="54"/>
                  <a:pt x="1788" y="56"/>
                  <a:pt x="1787" y="56"/>
                </a:cubicBezTo>
                <a:cubicBezTo>
                  <a:pt x="1785" y="56"/>
                  <a:pt x="1784" y="54"/>
                  <a:pt x="1783" y="54"/>
                </a:cubicBezTo>
                <a:cubicBezTo>
                  <a:pt x="1782" y="54"/>
                  <a:pt x="1780" y="56"/>
                  <a:pt x="1779" y="56"/>
                </a:cubicBezTo>
                <a:cubicBezTo>
                  <a:pt x="1778" y="56"/>
                  <a:pt x="1776" y="54"/>
                  <a:pt x="1775" y="54"/>
                </a:cubicBezTo>
                <a:cubicBezTo>
                  <a:pt x="1774" y="54"/>
                  <a:pt x="1772" y="56"/>
                  <a:pt x="1771" y="56"/>
                </a:cubicBezTo>
                <a:cubicBezTo>
                  <a:pt x="1770" y="56"/>
                  <a:pt x="1768" y="53"/>
                  <a:pt x="1767" y="54"/>
                </a:cubicBezTo>
                <a:cubicBezTo>
                  <a:pt x="1766" y="54"/>
                  <a:pt x="1764" y="55"/>
                  <a:pt x="1763" y="56"/>
                </a:cubicBezTo>
                <a:cubicBezTo>
                  <a:pt x="1763" y="56"/>
                  <a:pt x="1760" y="58"/>
                  <a:pt x="1759" y="58"/>
                </a:cubicBezTo>
                <a:cubicBezTo>
                  <a:pt x="1758" y="58"/>
                  <a:pt x="1757" y="55"/>
                  <a:pt x="1755" y="55"/>
                </a:cubicBezTo>
                <a:cubicBezTo>
                  <a:pt x="1754" y="55"/>
                  <a:pt x="1752" y="58"/>
                  <a:pt x="1751" y="57"/>
                </a:cubicBezTo>
                <a:cubicBezTo>
                  <a:pt x="1750" y="57"/>
                  <a:pt x="1748" y="56"/>
                  <a:pt x="1747" y="55"/>
                </a:cubicBezTo>
                <a:cubicBezTo>
                  <a:pt x="1747" y="55"/>
                  <a:pt x="1744" y="53"/>
                  <a:pt x="1744" y="53"/>
                </a:cubicBezTo>
                <a:cubicBezTo>
                  <a:pt x="1743" y="53"/>
                  <a:pt x="1740" y="55"/>
                  <a:pt x="1740" y="55"/>
                </a:cubicBezTo>
                <a:cubicBezTo>
                  <a:pt x="1739" y="55"/>
                  <a:pt x="1736" y="57"/>
                  <a:pt x="1736" y="57"/>
                </a:cubicBezTo>
                <a:cubicBezTo>
                  <a:pt x="1734" y="57"/>
                  <a:pt x="1733" y="55"/>
                  <a:pt x="1732" y="55"/>
                </a:cubicBezTo>
                <a:cubicBezTo>
                  <a:pt x="1731" y="55"/>
                  <a:pt x="1729" y="57"/>
                  <a:pt x="1728" y="57"/>
                </a:cubicBezTo>
                <a:cubicBezTo>
                  <a:pt x="1726" y="57"/>
                  <a:pt x="1725" y="55"/>
                  <a:pt x="1724" y="55"/>
                </a:cubicBezTo>
                <a:cubicBezTo>
                  <a:pt x="1723" y="54"/>
                  <a:pt x="1721" y="57"/>
                  <a:pt x="1720" y="57"/>
                </a:cubicBezTo>
                <a:cubicBezTo>
                  <a:pt x="1719" y="57"/>
                  <a:pt x="1717" y="54"/>
                  <a:pt x="1716" y="54"/>
                </a:cubicBezTo>
                <a:cubicBezTo>
                  <a:pt x="1715" y="54"/>
                  <a:pt x="1713" y="56"/>
                  <a:pt x="1712" y="56"/>
                </a:cubicBezTo>
                <a:cubicBezTo>
                  <a:pt x="1711" y="56"/>
                  <a:pt x="1710" y="54"/>
                  <a:pt x="1708" y="54"/>
                </a:cubicBezTo>
                <a:cubicBezTo>
                  <a:pt x="1707" y="54"/>
                  <a:pt x="1705" y="56"/>
                  <a:pt x="1704" y="56"/>
                </a:cubicBezTo>
                <a:cubicBezTo>
                  <a:pt x="1703" y="56"/>
                  <a:pt x="1702" y="54"/>
                  <a:pt x="1700" y="54"/>
                </a:cubicBezTo>
                <a:cubicBezTo>
                  <a:pt x="1699" y="54"/>
                  <a:pt x="1698" y="56"/>
                  <a:pt x="1696" y="56"/>
                </a:cubicBezTo>
                <a:cubicBezTo>
                  <a:pt x="1695" y="56"/>
                  <a:pt x="1694" y="54"/>
                  <a:pt x="1693" y="54"/>
                </a:cubicBezTo>
                <a:cubicBezTo>
                  <a:pt x="1691" y="54"/>
                  <a:pt x="1690" y="56"/>
                  <a:pt x="1688" y="56"/>
                </a:cubicBezTo>
                <a:cubicBezTo>
                  <a:pt x="1687" y="56"/>
                  <a:pt x="1686" y="54"/>
                  <a:pt x="1685" y="54"/>
                </a:cubicBezTo>
                <a:cubicBezTo>
                  <a:pt x="1683" y="53"/>
                  <a:pt x="1682" y="56"/>
                  <a:pt x="1681" y="56"/>
                </a:cubicBezTo>
                <a:cubicBezTo>
                  <a:pt x="1679" y="56"/>
                  <a:pt x="1678" y="53"/>
                  <a:pt x="1677" y="53"/>
                </a:cubicBezTo>
                <a:cubicBezTo>
                  <a:pt x="1676" y="53"/>
                  <a:pt x="1674" y="55"/>
                  <a:pt x="1673" y="55"/>
                </a:cubicBezTo>
                <a:cubicBezTo>
                  <a:pt x="1671" y="55"/>
                  <a:pt x="1670" y="53"/>
                  <a:pt x="1669" y="53"/>
                </a:cubicBezTo>
                <a:cubicBezTo>
                  <a:pt x="1668" y="53"/>
                  <a:pt x="1666" y="55"/>
                  <a:pt x="1665" y="55"/>
                </a:cubicBezTo>
                <a:cubicBezTo>
                  <a:pt x="1665" y="55"/>
                  <a:pt x="1661" y="53"/>
                  <a:pt x="1661" y="53"/>
                </a:cubicBezTo>
                <a:cubicBezTo>
                  <a:pt x="1661" y="52"/>
                  <a:pt x="1665" y="51"/>
                  <a:pt x="1665" y="51"/>
                </a:cubicBezTo>
                <a:cubicBezTo>
                  <a:pt x="1665" y="51"/>
                  <a:pt x="1662" y="49"/>
                  <a:pt x="1662" y="49"/>
                </a:cubicBezTo>
                <a:cubicBezTo>
                  <a:pt x="1661" y="49"/>
                  <a:pt x="1657" y="50"/>
                  <a:pt x="1657" y="51"/>
                </a:cubicBezTo>
                <a:cubicBezTo>
                  <a:pt x="1657" y="51"/>
                  <a:pt x="1661" y="53"/>
                  <a:pt x="1661" y="53"/>
                </a:cubicBezTo>
                <a:cubicBezTo>
                  <a:pt x="1661" y="53"/>
                  <a:pt x="1658" y="55"/>
                  <a:pt x="1657" y="55"/>
                </a:cubicBezTo>
                <a:cubicBezTo>
                  <a:pt x="1656" y="55"/>
                  <a:pt x="1654" y="53"/>
                  <a:pt x="1653" y="53"/>
                </a:cubicBezTo>
                <a:cubicBezTo>
                  <a:pt x="1652" y="53"/>
                  <a:pt x="1650" y="54"/>
                  <a:pt x="1649" y="55"/>
                </a:cubicBezTo>
                <a:cubicBezTo>
                  <a:pt x="1648" y="55"/>
                  <a:pt x="1646" y="57"/>
                  <a:pt x="1645" y="57"/>
                </a:cubicBezTo>
                <a:cubicBezTo>
                  <a:pt x="1645" y="57"/>
                  <a:pt x="1642" y="55"/>
                  <a:pt x="1641" y="55"/>
                </a:cubicBezTo>
                <a:cubicBezTo>
                  <a:pt x="1641" y="54"/>
                  <a:pt x="1638" y="52"/>
                  <a:pt x="1638" y="52"/>
                </a:cubicBezTo>
                <a:cubicBezTo>
                  <a:pt x="1637" y="52"/>
                  <a:pt x="1634" y="54"/>
                  <a:pt x="1634" y="54"/>
                </a:cubicBezTo>
                <a:cubicBezTo>
                  <a:pt x="1633" y="55"/>
                  <a:pt x="1630" y="56"/>
                  <a:pt x="1629" y="56"/>
                </a:cubicBezTo>
                <a:cubicBezTo>
                  <a:pt x="1628" y="57"/>
                  <a:pt x="1627" y="54"/>
                  <a:pt x="1626" y="54"/>
                </a:cubicBezTo>
                <a:cubicBezTo>
                  <a:pt x="1625" y="54"/>
                  <a:pt x="1623" y="56"/>
                  <a:pt x="1622" y="56"/>
                </a:cubicBezTo>
                <a:cubicBezTo>
                  <a:pt x="1620" y="56"/>
                  <a:pt x="1619" y="54"/>
                  <a:pt x="1618" y="54"/>
                </a:cubicBezTo>
                <a:cubicBezTo>
                  <a:pt x="1617" y="54"/>
                  <a:pt x="1615" y="56"/>
                  <a:pt x="1614" y="56"/>
                </a:cubicBezTo>
                <a:cubicBezTo>
                  <a:pt x="1612" y="56"/>
                  <a:pt x="1611" y="54"/>
                  <a:pt x="1610" y="54"/>
                </a:cubicBezTo>
                <a:cubicBezTo>
                  <a:pt x="1609" y="54"/>
                  <a:pt x="1607" y="56"/>
                  <a:pt x="1606" y="56"/>
                </a:cubicBezTo>
                <a:cubicBezTo>
                  <a:pt x="1605" y="56"/>
                  <a:pt x="1603" y="53"/>
                  <a:pt x="1602" y="54"/>
                </a:cubicBezTo>
                <a:cubicBezTo>
                  <a:pt x="1601" y="54"/>
                  <a:pt x="1599" y="56"/>
                  <a:pt x="1598" y="56"/>
                </a:cubicBezTo>
                <a:cubicBezTo>
                  <a:pt x="1597" y="56"/>
                  <a:pt x="1596" y="53"/>
                  <a:pt x="1594" y="53"/>
                </a:cubicBezTo>
                <a:cubicBezTo>
                  <a:pt x="1593" y="53"/>
                  <a:pt x="1591" y="55"/>
                  <a:pt x="1590" y="55"/>
                </a:cubicBezTo>
                <a:cubicBezTo>
                  <a:pt x="1589" y="55"/>
                  <a:pt x="1587" y="53"/>
                  <a:pt x="1586" y="53"/>
                </a:cubicBezTo>
                <a:cubicBezTo>
                  <a:pt x="1586" y="53"/>
                  <a:pt x="1584" y="51"/>
                  <a:pt x="1583" y="51"/>
                </a:cubicBezTo>
                <a:cubicBezTo>
                  <a:pt x="1582" y="51"/>
                  <a:pt x="1579" y="53"/>
                  <a:pt x="1579" y="53"/>
                </a:cubicBezTo>
                <a:cubicBezTo>
                  <a:pt x="1578" y="53"/>
                  <a:pt x="1575" y="55"/>
                  <a:pt x="1575" y="55"/>
                </a:cubicBezTo>
                <a:cubicBezTo>
                  <a:pt x="1574" y="55"/>
                  <a:pt x="1571" y="53"/>
                  <a:pt x="1571" y="53"/>
                </a:cubicBezTo>
                <a:cubicBezTo>
                  <a:pt x="1571" y="53"/>
                  <a:pt x="1575" y="51"/>
                  <a:pt x="1575" y="51"/>
                </a:cubicBezTo>
                <a:cubicBezTo>
                  <a:pt x="1574" y="51"/>
                  <a:pt x="1572" y="48"/>
                  <a:pt x="1571" y="48"/>
                </a:cubicBezTo>
                <a:cubicBezTo>
                  <a:pt x="1571" y="48"/>
                  <a:pt x="1567" y="50"/>
                  <a:pt x="1567" y="50"/>
                </a:cubicBezTo>
                <a:cubicBezTo>
                  <a:pt x="1567" y="51"/>
                  <a:pt x="1571" y="53"/>
                  <a:pt x="1571" y="53"/>
                </a:cubicBezTo>
                <a:cubicBezTo>
                  <a:pt x="1570" y="53"/>
                  <a:pt x="1568" y="55"/>
                  <a:pt x="1567" y="55"/>
                </a:cubicBezTo>
                <a:cubicBezTo>
                  <a:pt x="1566" y="55"/>
                  <a:pt x="1564" y="52"/>
                  <a:pt x="1563" y="52"/>
                </a:cubicBezTo>
                <a:cubicBezTo>
                  <a:pt x="1562" y="53"/>
                  <a:pt x="1560" y="55"/>
                  <a:pt x="1559" y="55"/>
                </a:cubicBezTo>
                <a:cubicBezTo>
                  <a:pt x="1558" y="55"/>
                  <a:pt x="1556" y="52"/>
                  <a:pt x="1555" y="52"/>
                </a:cubicBezTo>
                <a:cubicBezTo>
                  <a:pt x="1554" y="52"/>
                  <a:pt x="1552" y="54"/>
                  <a:pt x="1551" y="54"/>
                </a:cubicBezTo>
                <a:cubicBezTo>
                  <a:pt x="1550" y="54"/>
                  <a:pt x="1549" y="52"/>
                  <a:pt x="1547" y="52"/>
                </a:cubicBezTo>
                <a:cubicBezTo>
                  <a:pt x="1546" y="52"/>
                  <a:pt x="1545" y="54"/>
                  <a:pt x="1543" y="54"/>
                </a:cubicBezTo>
                <a:cubicBezTo>
                  <a:pt x="1543" y="54"/>
                  <a:pt x="1539" y="52"/>
                  <a:pt x="1539" y="52"/>
                </a:cubicBezTo>
                <a:cubicBezTo>
                  <a:pt x="1539" y="52"/>
                  <a:pt x="1543" y="50"/>
                  <a:pt x="1544" y="50"/>
                </a:cubicBezTo>
                <a:cubicBezTo>
                  <a:pt x="1544" y="50"/>
                  <a:pt x="1547" y="52"/>
                  <a:pt x="1547" y="52"/>
                </a:cubicBezTo>
                <a:cubicBezTo>
                  <a:pt x="1548" y="52"/>
                  <a:pt x="1551" y="50"/>
                  <a:pt x="1551" y="50"/>
                </a:cubicBezTo>
                <a:cubicBezTo>
                  <a:pt x="1552" y="50"/>
                  <a:pt x="1555" y="48"/>
                  <a:pt x="1555" y="48"/>
                </a:cubicBezTo>
                <a:cubicBezTo>
                  <a:pt x="1556" y="47"/>
                  <a:pt x="1551" y="46"/>
                  <a:pt x="1552" y="46"/>
                </a:cubicBezTo>
                <a:cubicBezTo>
                  <a:pt x="1552" y="45"/>
                  <a:pt x="1556" y="44"/>
                  <a:pt x="1556" y="44"/>
                </a:cubicBezTo>
                <a:cubicBezTo>
                  <a:pt x="1556" y="43"/>
                  <a:pt x="1552" y="42"/>
                  <a:pt x="1552" y="41"/>
                </a:cubicBezTo>
                <a:cubicBezTo>
                  <a:pt x="1551" y="42"/>
                  <a:pt x="1549" y="43"/>
                  <a:pt x="1548" y="43"/>
                </a:cubicBezTo>
                <a:cubicBezTo>
                  <a:pt x="1547" y="44"/>
                  <a:pt x="1545" y="45"/>
                  <a:pt x="1544" y="45"/>
                </a:cubicBezTo>
                <a:cubicBezTo>
                  <a:pt x="1543" y="45"/>
                  <a:pt x="1541" y="43"/>
                  <a:pt x="1540" y="43"/>
                </a:cubicBezTo>
                <a:cubicBezTo>
                  <a:pt x="1539" y="44"/>
                  <a:pt x="1537" y="45"/>
                  <a:pt x="1536" y="45"/>
                </a:cubicBezTo>
                <a:cubicBezTo>
                  <a:pt x="1535" y="46"/>
                  <a:pt x="1533" y="47"/>
                  <a:pt x="1532" y="47"/>
                </a:cubicBezTo>
                <a:cubicBezTo>
                  <a:pt x="1531" y="48"/>
                  <a:pt x="1528" y="49"/>
                  <a:pt x="1528" y="49"/>
                </a:cubicBezTo>
                <a:cubicBezTo>
                  <a:pt x="1528" y="50"/>
                  <a:pt x="1532" y="52"/>
                  <a:pt x="1532" y="52"/>
                </a:cubicBezTo>
                <a:cubicBezTo>
                  <a:pt x="1531" y="52"/>
                  <a:pt x="1529" y="54"/>
                  <a:pt x="1527" y="54"/>
                </a:cubicBezTo>
                <a:cubicBezTo>
                  <a:pt x="1526" y="54"/>
                  <a:pt x="1525" y="51"/>
                  <a:pt x="1524" y="51"/>
                </a:cubicBezTo>
                <a:cubicBezTo>
                  <a:pt x="1522" y="51"/>
                  <a:pt x="1521" y="54"/>
                  <a:pt x="1520" y="54"/>
                </a:cubicBezTo>
                <a:cubicBezTo>
                  <a:pt x="1518" y="53"/>
                  <a:pt x="1517" y="51"/>
                  <a:pt x="1516" y="51"/>
                </a:cubicBezTo>
                <a:cubicBezTo>
                  <a:pt x="1515" y="51"/>
                  <a:pt x="1513" y="53"/>
                  <a:pt x="1512" y="53"/>
                </a:cubicBezTo>
                <a:cubicBezTo>
                  <a:pt x="1511" y="53"/>
                  <a:pt x="1509" y="51"/>
                  <a:pt x="1508" y="51"/>
                </a:cubicBezTo>
                <a:cubicBezTo>
                  <a:pt x="1507" y="51"/>
                  <a:pt x="1505" y="53"/>
                  <a:pt x="1504" y="53"/>
                </a:cubicBezTo>
                <a:cubicBezTo>
                  <a:pt x="1503" y="53"/>
                  <a:pt x="1500" y="55"/>
                  <a:pt x="1500" y="55"/>
                </a:cubicBezTo>
                <a:cubicBezTo>
                  <a:pt x="1499" y="55"/>
                  <a:pt x="1497" y="53"/>
                  <a:pt x="1496" y="53"/>
                </a:cubicBezTo>
                <a:cubicBezTo>
                  <a:pt x="1496" y="53"/>
                  <a:pt x="1493" y="51"/>
                  <a:pt x="1492" y="51"/>
                </a:cubicBezTo>
                <a:cubicBezTo>
                  <a:pt x="1491" y="51"/>
                  <a:pt x="1490" y="53"/>
                  <a:pt x="1488" y="53"/>
                </a:cubicBezTo>
                <a:cubicBezTo>
                  <a:pt x="1487" y="53"/>
                  <a:pt x="1486" y="50"/>
                  <a:pt x="1485" y="50"/>
                </a:cubicBezTo>
                <a:cubicBezTo>
                  <a:pt x="1483" y="51"/>
                  <a:pt x="1482" y="52"/>
                  <a:pt x="1480" y="52"/>
                </a:cubicBezTo>
                <a:cubicBezTo>
                  <a:pt x="1479" y="53"/>
                  <a:pt x="1478" y="55"/>
                  <a:pt x="1476" y="55"/>
                </a:cubicBezTo>
                <a:cubicBezTo>
                  <a:pt x="1475" y="55"/>
                  <a:pt x="1474" y="52"/>
                  <a:pt x="1473" y="52"/>
                </a:cubicBezTo>
                <a:cubicBezTo>
                  <a:pt x="1471" y="52"/>
                  <a:pt x="1470" y="54"/>
                  <a:pt x="1468" y="54"/>
                </a:cubicBezTo>
                <a:cubicBezTo>
                  <a:pt x="1467" y="54"/>
                  <a:pt x="1466" y="52"/>
                  <a:pt x="1465" y="52"/>
                </a:cubicBezTo>
                <a:cubicBezTo>
                  <a:pt x="1464" y="52"/>
                  <a:pt x="1462" y="54"/>
                  <a:pt x="1461" y="54"/>
                </a:cubicBezTo>
                <a:cubicBezTo>
                  <a:pt x="1459" y="54"/>
                  <a:pt x="1458" y="52"/>
                  <a:pt x="1457" y="52"/>
                </a:cubicBezTo>
                <a:cubicBezTo>
                  <a:pt x="1456" y="52"/>
                  <a:pt x="1454" y="50"/>
                  <a:pt x="1453" y="50"/>
                </a:cubicBezTo>
                <a:cubicBezTo>
                  <a:pt x="1452" y="50"/>
                  <a:pt x="1450" y="52"/>
                  <a:pt x="1449" y="52"/>
                </a:cubicBezTo>
                <a:cubicBezTo>
                  <a:pt x="1448" y="52"/>
                  <a:pt x="1446" y="54"/>
                  <a:pt x="1445" y="54"/>
                </a:cubicBezTo>
                <a:cubicBezTo>
                  <a:pt x="1444" y="54"/>
                  <a:pt x="1442" y="51"/>
                  <a:pt x="1441" y="51"/>
                </a:cubicBezTo>
                <a:cubicBezTo>
                  <a:pt x="1440" y="52"/>
                  <a:pt x="1438" y="54"/>
                  <a:pt x="1437" y="54"/>
                </a:cubicBezTo>
                <a:cubicBezTo>
                  <a:pt x="1436" y="53"/>
                  <a:pt x="1434" y="51"/>
                  <a:pt x="1433" y="51"/>
                </a:cubicBezTo>
                <a:cubicBezTo>
                  <a:pt x="1432" y="51"/>
                  <a:pt x="1430" y="53"/>
                  <a:pt x="1429" y="53"/>
                </a:cubicBezTo>
                <a:cubicBezTo>
                  <a:pt x="1429" y="53"/>
                  <a:pt x="1425" y="51"/>
                  <a:pt x="1426" y="51"/>
                </a:cubicBezTo>
                <a:cubicBezTo>
                  <a:pt x="1426" y="51"/>
                  <a:pt x="1429" y="49"/>
                  <a:pt x="1430" y="49"/>
                </a:cubicBezTo>
                <a:cubicBezTo>
                  <a:pt x="1428" y="49"/>
                  <a:pt x="1427" y="47"/>
                  <a:pt x="1426" y="47"/>
                </a:cubicBezTo>
                <a:cubicBezTo>
                  <a:pt x="1426" y="47"/>
                  <a:pt x="1422" y="49"/>
                  <a:pt x="1422" y="49"/>
                </a:cubicBezTo>
                <a:cubicBezTo>
                  <a:pt x="1422" y="49"/>
                  <a:pt x="1426" y="51"/>
                  <a:pt x="1426" y="51"/>
                </a:cubicBezTo>
                <a:cubicBezTo>
                  <a:pt x="1425" y="51"/>
                  <a:pt x="1422" y="53"/>
                  <a:pt x="1421" y="53"/>
                </a:cubicBezTo>
                <a:cubicBezTo>
                  <a:pt x="1420" y="53"/>
                  <a:pt x="1419" y="51"/>
                  <a:pt x="1418" y="51"/>
                </a:cubicBezTo>
                <a:cubicBezTo>
                  <a:pt x="1416" y="51"/>
                  <a:pt x="1415" y="53"/>
                  <a:pt x="1414" y="53"/>
                </a:cubicBezTo>
                <a:cubicBezTo>
                  <a:pt x="1412" y="53"/>
                  <a:pt x="1411" y="51"/>
                  <a:pt x="1410" y="51"/>
                </a:cubicBezTo>
                <a:cubicBezTo>
                  <a:pt x="1409" y="51"/>
                  <a:pt x="1406" y="53"/>
                  <a:pt x="1406" y="53"/>
                </a:cubicBezTo>
                <a:cubicBezTo>
                  <a:pt x="1405" y="52"/>
                  <a:pt x="1402" y="51"/>
                  <a:pt x="1402" y="50"/>
                </a:cubicBezTo>
                <a:cubicBezTo>
                  <a:pt x="1402" y="50"/>
                  <a:pt x="1406" y="49"/>
                  <a:pt x="1406" y="48"/>
                </a:cubicBezTo>
                <a:cubicBezTo>
                  <a:pt x="1406" y="48"/>
                  <a:pt x="1403" y="46"/>
                  <a:pt x="1402" y="46"/>
                </a:cubicBezTo>
                <a:cubicBezTo>
                  <a:pt x="1402" y="46"/>
                  <a:pt x="1398" y="48"/>
                  <a:pt x="1398" y="48"/>
                </a:cubicBezTo>
                <a:cubicBezTo>
                  <a:pt x="1398" y="49"/>
                  <a:pt x="1402" y="50"/>
                  <a:pt x="1402" y="50"/>
                </a:cubicBezTo>
                <a:cubicBezTo>
                  <a:pt x="1401" y="51"/>
                  <a:pt x="1399" y="52"/>
                  <a:pt x="1398" y="52"/>
                </a:cubicBezTo>
                <a:cubicBezTo>
                  <a:pt x="1397" y="53"/>
                  <a:pt x="1395" y="54"/>
                  <a:pt x="1394" y="55"/>
                </a:cubicBezTo>
                <a:cubicBezTo>
                  <a:pt x="1393" y="55"/>
                  <a:pt x="1390" y="53"/>
                  <a:pt x="1390" y="52"/>
                </a:cubicBezTo>
                <a:cubicBezTo>
                  <a:pt x="1390" y="52"/>
                  <a:pt x="1387" y="50"/>
                  <a:pt x="1386" y="50"/>
                </a:cubicBezTo>
                <a:cubicBezTo>
                  <a:pt x="1386" y="50"/>
                  <a:pt x="1383" y="52"/>
                  <a:pt x="1382" y="52"/>
                </a:cubicBezTo>
                <a:cubicBezTo>
                  <a:pt x="1381" y="52"/>
                  <a:pt x="1379" y="50"/>
                  <a:pt x="1378" y="50"/>
                </a:cubicBezTo>
                <a:cubicBezTo>
                  <a:pt x="1378" y="50"/>
                  <a:pt x="1375" y="48"/>
                  <a:pt x="1375" y="48"/>
                </a:cubicBezTo>
                <a:cubicBezTo>
                  <a:pt x="1374" y="48"/>
                  <a:pt x="1371" y="49"/>
                  <a:pt x="1371" y="50"/>
                </a:cubicBezTo>
                <a:cubicBezTo>
                  <a:pt x="1371" y="50"/>
                  <a:pt x="1374" y="52"/>
                  <a:pt x="1374" y="52"/>
                </a:cubicBezTo>
                <a:cubicBezTo>
                  <a:pt x="1373" y="52"/>
                  <a:pt x="1371" y="54"/>
                  <a:pt x="1370" y="54"/>
                </a:cubicBezTo>
                <a:cubicBezTo>
                  <a:pt x="1369" y="54"/>
                  <a:pt x="1368" y="52"/>
                  <a:pt x="1366" y="52"/>
                </a:cubicBezTo>
                <a:cubicBezTo>
                  <a:pt x="1365" y="52"/>
                  <a:pt x="1364" y="54"/>
                  <a:pt x="1362" y="54"/>
                </a:cubicBezTo>
                <a:cubicBezTo>
                  <a:pt x="1361" y="54"/>
                  <a:pt x="1360" y="52"/>
                  <a:pt x="1359" y="51"/>
                </a:cubicBezTo>
                <a:cubicBezTo>
                  <a:pt x="1358" y="51"/>
                  <a:pt x="1356" y="54"/>
                  <a:pt x="1355" y="54"/>
                </a:cubicBezTo>
                <a:cubicBezTo>
                  <a:pt x="1354" y="54"/>
                  <a:pt x="1351" y="52"/>
                  <a:pt x="1351" y="51"/>
                </a:cubicBezTo>
                <a:cubicBezTo>
                  <a:pt x="1350" y="51"/>
                  <a:pt x="1348" y="49"/>
                  <a:pt x="1347" y="49"/>
                </a:cubicBezTo>
                <a:cubicBezTo>
                  <a:pt x="1346" y="49"/>
                  <a:pt x="1344" y="51"/>
                  <a:pt x="1343" y="51"/>
                </a:cubicBezTo>
                <a:cubicBezTo>
                  <a:pt x="1342" y="51"/>
                  <a:pt x="1340" y="53"/>
                  <a:pt x="1339" y="53"/>
                </a:cubicBezTo>
                <a:cubicBezTo>
                  <a:pt x="1338" y="53"/>
                  <a:pt x="1336" y="51"/>
                  <a:pt x="1335" y="51"/>
                </a:cubicBezTo>
                <a:cubicBezTo>
                  <a:pt x="1334" y="51"/>
                  <a:pt x="1332" y="53"/>
                  <a:pt x="1331" y="53"/>
                </a:cubicBezTo>
                <a:cubicBezTo>
                  <a:pt x="1330" y="53"/>
                  <a:pt x="1329" y="51"/>
                  <a:pt x="1327" y="51"/>
                </a:cubicBezTo>
                <a:cubicBezTo>
                  <a:pt x="1326" y="51"/>
                  <a:pt x="1324" y="53"/>
                  <a:pt x="1323" y="53"/>
                </a:cubicBezTo>
                <a:cubicBezTo>
                  <a:pt x="1322" y="53"/>
                  <a:pt x="1321" y="50"/>
                  <a:pt x="1319" y="50"/>
                </a:cubicBezTo>
                <a:cubicBezTo>
                  <a:pt x="1318" y="50"/>
                  <a:pt x="1317" y="53"/>
                  <a:pt x="1315" y="52"/>
                </a:cubicBezTo>
                <a:cubicBezTo>
                  <a:pt x="1314" y="52"/>
                  <a:pt x="1313" y="50"/>
                  <a:pt x="1312" y="50"/>
                </a:cubicBezTo>
                <a:cubicBezTo>
                  <a:pt x="1310" y="50"/>
                  <a:pt x="1309" y="52"/>
                  <a:pt x="1307" y="52"/>
                </a:cubicBezTo>
                <a:cubicBezTo>
                  <a:pt x="1306" y="52"/>
                  <a:pt x="1305" y="50"/>
                  <a:pt x="1304" y="50"/>
                </a:cubicBezTo>
                <a:cubicBezTo>
                  <a:pt x="1303" y="50"/>
                  <a:pt x="1301" y="52"/>
                  <a:pt x="1300" y="52"/>
                </a:cubicBezTo>
                <a:cubicBezTo>
                  <a:pt x="1299" y="52"/>
                  <a:pt x="1296" y="50"/>
                  <a:pt x="1296" y="50"/>
                </a:cubicBezTo>
                <a:cubicBezTo>
                  <a:pt x="1296" y="49"/>
                  <a:pt x="1300" y="48"/>
                  <a:pt x="1300" y="48"/>
                </a:cubicBezTo>
                <a:cubicBezTo>
                  <a:pt x="1300" y="48"/>
                  <a:pt x="1297" y="45"/>
                  <a:pt x="1296" y="45"/>
                </a:cubicBezTo>
                <a:cubicBezTo>
                  <a:pt x="1296" y="45"/>
                  <a:pt x="1292" y="47"/>
                  <a:pt x="1292" y="48"/>
                </a:cubicBezTo>
                <a:cubicBezTo>
                  <a:pt x="1292" y="48"/>
                  <a:pt x="1296" y="50"/>
                  <a:pt x="1296" y="50"/>
                </a:cubicBezTo>
                <a:cubicBezTo>
                  <a:pt x="1296" y="50"/>
                  <a:pt x="1292" y="52"/>
                  <a:pt x="1292" y="52"/>
                </a:cubicBezTo>
                <a:cubicBezTo>
                  <a:pt x="1291" y="52"/>
                  <a:pt x="1289" y="49"/>
                  <a:pt x="1288" y="50"/>
                </a:cubicBezTo>
                <a:cubicBezTo>
                  <a:pt x="1287" y="50"/>
                  <a:pt x="1285" y="51"/>
                  <a:pt x="1284" y="52"/>
                </a:cubicBezTo>
                <a:cubicBezTo>
                  <a:pt x="1283" y="52"/>
                  <a:pt x="1281" y="54"/>
                  <a:pt x="1280" y="54"/>
                </a:cubicBezTo>
                <a:cubicBezTo>
                  <a:pt x="1279" y="54"/>
                  <a:pt x="1276" y="52"/>
                  <a:pt x="1276" y="51"/>
                </a:cubicBezTo>
                <a:cubicBezTo>
                  <a:pt x="1275" y="51"/>
                  <a:pt x="1273" y="49"/>
                  <a:pt x="1272" y="49"/>
                </a:cubicBezTo>
                <a:cubicBezTo>
                  <a:pt x="1272" y="49"/>
                  <a:pt x="1269" y="51"/>
                  <a:pt x="1268" y="51"/>
                </a:cubicBezTo>
                <a:cubicBezTo>
                  <a:pt x="1267" y="52"/>
                  <a:pt x="1265" y="53"/>
                  <a:pt x="1264" y="53"/>
                </a:cubicBezTo>
                <a:cubicBezTo>
                  <a:pt x="1263" y="53"/>
                  <a:pt x="1261" y="51"/>
                  <a:pt x="1260" y="51"/>
                </a:cubicBezTo>
                <a:cubicBezTo>
                  <a:pt x="1259" y="51"/>
                  <a:pt x="1258" y="53"/>
                  <a:pt x="1256" y="53"/>
                </a:cubicBezTo>
                <a:cubicBezTo>
                  <a:pt x="1255" y="53"/>
                  <a:pt x="1254" y="51"/>
                  <a:pt x="1253" y="51"/>
                </a:cubicBezTo>
                <a:cubicBezTo>
                  <a:pt x="1252" y="51"/>
                  <a:pt x="1249" y="53"/>
                  <a:pt x="1248" y="53"/>
                </a:cubicBezTo>
                <a:cubicBezTo>
                  <a:pt x="1247" y="53"/>
                  <a:pt x="1246" y="51"/>
                  <a:pt x="1245" y="51"/>
                </a:cubicBezTo>
                <a:cubicBezTo>
                  <a:pt x="1244" y="50"/>
                  <a:pt x="1242" y="48"/>
                  <a:pt x="1241" y="48"/>
                </a:cubicBezTo>
                <a:cubicBezTo>
                  <a:pt x="1240" y="48"/>
                  <a:pt x="1237" y="50"/>
                  <a:pt x="1237" y="50"/>
                </a:cubicBezTo>
                <a:cubicBezTo>
                  <a:pt x="1236" y="51"/>
                  <a:pt x="1234" y="52"/>
                  <a:pt x="1233" y="52"/>
                </a:cubicBezTo>
                <a:cubicBezTo>
                  <a:pt x="1232" y="53"/>
                  <a:pt x="1230" y="50"/>
                  <a:pt x="1229" y="50"/>
                </a:cubicBezTo>
                <a:cubicBezTo>
                  <a:pt x="1228" y="50"/>
                  <a:pt x="1226" y="52"/>
                  <a:pt x="1225" y="52"/>
                </a:cubicBezTo>
                <a:cubicBezTo>
                  <a:pt x="1224" y="52"/>
                  <a:pt x="1223" y="50"/>
                  <a:pt x="1221" y="50"/>
                </a:cubicBezTo>
                <a:cubicBezTo>
                  <a:pt x="1220" y="50"/>
                  <a:pt x="1218" y="52"/>
                  <a:pt x="1217" y="52"/>
                </a:cubicBezTo>
                <a:cubicBezTo>
                  <a:pt x="1216" y="52"/>
                  <a:pt x="1215" y="50"/>
                  <a:pt x="1213" y="50"/>
                </a:cubicBezTo>
                <a:cubicBezTo>
                  <a:pt x="1212" y="50"/>
                  <a:pt x="1211" y="52"/>
                  <a:pt x="1209" y="52"/>
                </a:cubicBezTo>
                <a:cubicBezTo>
                  <a:pt x="1208" y="52"/>
                  <a:pt x="1207" y="50"/>
                  <a:pt x="1206" y="50"/>
                </a:cubicBezTo>
                <a:cubicBezTo>
                  <a:pt x="1204" y="50"/>
                  <a:pt x="1203" y="52"/>
                  <a:pt x="1201" y="52"/>
                </a:cubicBezTo>
                <a:cubicBezTo>
                  <a:pt x="1200" y="52"/>
                  <a:pt x="1199" y="49"/>
                  <a:pt x="1198" y="49"/>
                </a:cubicBezTo>
                <a:cubicBezTo>
                  <a:pt x="1196" y="49"/>
                  <a:pt x="1195" y="51"/>
                  <a:pt x="1194" y="51"/>
                </a:cubicBezTo>
                <a:cubicBezTo>
                  <a:pt x="1192" y="51"/>
                  <a:pt x="1191" y="49"/>
                  <a:pt x="1190" y="49"/>
                </a:cubicBezTo>
                <a:cubicBezTo>
                  <a:pt x="1189" y="49"/>
                  <a:pt x="1187" y="51"/>
                  <a:pt x="1186" y="51"/>
                </a:cubicBezTo>
                <a:cubicBezTo>
                  <a:pt x="1184" y="51"/>
                  <a:pt x="1183" y="49"/>
                  <a:pt x="1182" y="49"/>
                </a:cubicBezTo>
                <a:cubicBezTo>
                  <a:pt x="1181" y="49"/>
                  <a:pt x="1179" y="51"/>
                  <a:pt x="1178" y="51"/>
                </a:cubicBezTo>
                <a:cubicBezTo>
                  <a:pt x="1177" y="51"/>
                  <a:pt x="1175" y="49"/>
                  <a:pt x="1174" y="49"/>
                </a:cubicBezTo>
                <a:cubicBezTo>
                  <a:pt x="1173" y="49"/>
                  <a:pt x="1171" y="51"/>
                  <a:pt x="1170" y="51"/>
                </a:cubicBezTo>
                <a:cubicBezTo>
                  <a:pt x="1170" y="51"/>
                  <a:pt x="1166" y="49"/>
                  <a:pt x="1166" y="49"/>
                </a:cubicBezTo>
                <a:cubicBezTo>
                  <a:pt x="1166" y="48"/>
                  <a:pt x="1171" y="47"/>
                  <a:pt x="1170" y="46"/>
                </a:cubicBezTo>
                <a:cubicBezTo>
                  <a:pt x="1170" y="46"/>
                  <a:pt x="1167" y="44"/>
                  <a:pt x="1167" y="44"/>
                </a:cubicBezTo>
                <a:cubicBezTo>
                  <a:pt x="1166" y="44"/>
                  <a:pt x="1163" y="46"/>
                  <a:pt x="1163" y="46"/>
                </a:cubicBezTo>
                <a:cubicBezTo>
                  <a:pt x="1163" y="47"/>
                  <a:pt x="1167" y="48"/>
                  <a:pt x="1166" y="49"/>
                </a:cubicBezTo>
                <a:cubicBezTo>
                  <a:pt x="1166" y="49"/>
                  <a:pt x="1163" y="51"/>
                  <a:pt x="1162" y="51"/>
                </a:cubicBezTo>
                <a:cubicBezTo>
                  <a:pt x="1161" y="51"/>
                  <a:pt x="1159" y="48"/>
                  <a:pt x="1158" y="48"/>
                </a:cubicBezTo>
                <a:cubicBezTo>
                  <a:pt x="1157" y="49"/>
                  <a:pt x="1155" y="50"/>
                  <a:pt x="1154" y="50"/>
                </a:cubicBezTo>
                <a:cubicBezTo>
                  <a:pt x="1154" y="51"/>
                  <a:pt x="1151" y="53"/>
                  <a:pt x="1150" y="52"/>
                </a:cubicBezTo>
                <a:cubicBezTo>
                  <a:pt x="1149" y="52"/>
                  <a:pt x="1147" y="51"/>
                  <a:pt x="1146" y="50"/>
                </a:cubicBezTo>
                <a:cubicBezTo>
                  <a:pt x="1146" y="50"/>
                  <a:pt x="1143" y="48"/>
                  <a:pt x="1143" y="48"/>
                </a:cubicBezTo>
                <a:cubicBezTo>
                  <a:pt x="1142" y="48"/>
                  <a:pt x="1140" y="46"/>
                  <a:pt x="1139" y="46"/>
                </a:cubicBezTo>
                <a:cubicBezTo>
                  <a:pt x="1139" y="46"/>
                  <a:pt x="1135" y="48"/>
                  <a:pt x="1135" y="48"/>
                </a:cubicBezTo>
                <a:cubicBezTo>
                  <a:pt x="1135" y="48"/>
                  <a:pt x="1139" y="50"/>
                  <a:pt x="1139" y="50"/>
                </a:cubicBezTo>
                <a:cubicBezTo>
                  <a:pt x="1137" y="50"/>
                  <a:pt x="1136" y="52"/>
                  <a:pt x="1135" y="52"/>
                </a:cubicBezTo>
                <a:cubicBezTo>
                  <a:pt x="1133" y="52"/>
                  <a:pt x="1132" y="50"/>
                  <a:pt x="1131" y="50"/>
                </a:cubicBezTo>
                <a:cubicBezTo>
                  <a:pt x="1129" y="50"/>
                  <a:pt x="1128" y="52"/>
                  <a:pt x="1127" y="52"/>
                </a:cubicBezTo>
                <a:cubicBezTo>
                  <a:pt x="1125" y="52"/>
                  <a:pt x="1124" y="50"/>
                  <a:pt x="1123" y="50"/>
                </a:cubicBezTo>
                <a:cubicBezTo>
                  <a:pt x="1122" y="50"/>
                  <a:pt x="1120" y="52"/>
                  <a:pt x="1119" y="52"/>
                </a:cubicBezTo>
                <a:cubicBezTo>
                  <a:pt x="1118" y="52"/>
                  <a:pt x="1116" y="49"/>
                  <a:pt x="1115" y="49"/>
                </a:cubicBezTo>
                <a:cubicBezTo>
                  <a:pt x="1114" y="49"/>
                  <a:pt x="1112" y="51"/>
                  <a:pt x="1111" y="51"/>
                </a:cubicBezTo>
                <a:cubicBezTo>
                  <a:pt x="1110" y="51"/>
                  <a:pt x="1109" y="49"/>
                  <a:pt x="1107" y="49"/>
                </a:cubicBezTo>
                <a:cubicBezTo>
                  <a:pt x="1106" y="49"/>
                  <a:pt x="1104" y="51"/>
                  <a:pt x="1103" y="51"/>
                </a:cubicBezTo>
                <a:cubicBezTo>
                  <a:pt x="1102" y="51"/>
                  <a:pt x="1101" y="49"/>
                  <a:pt x="1099" y="49"/>
                </a:cubicBezTo>
                <a:cubicBezTo>
                  <a:pt x="1098" y="49"/>
                  <a:pt x="1097" y="51"/>
                  <a:pt x="1095" y="51"/>
                </a:cubicBezTo>
                <a:cubicBezTo>
                  <a:pt x="1094" y="51"/>
                  <a:pt x="1093" y="49"/>
                  <a:pt x="1092" y="49"/>
                </a:cubicBezTo>
                <a:cubicBezTo>
                  <a:pt x="1090" y="49"/>
                  <a:pt x="1089" y="51"/>
                  <a:pt x="1087" y="51"/>
                </a:cubicBezTo>
                <a:cubicBezTo>
                  <a:pt x="1086" y="51"/>
                  <a:pt x="1085" y="49"/>
                  <a:pt x="1084" y="49"/>
                </a:cubicBezTo>
                <a:cubicBezTo>
                  <a:pt x="1083" y="49"/>
                  <a:pt x="1081" y="51"/>
                  <a:pt x="1080" y="51"/>
                </a:cubicBezTo>
                <a:cubicBezTo>
                  <a:pt x="1078" y="50"/>
                  <a:pt x="1077" y="48"/>
                  <a:pt x="1076" y="48"/>
                </a:cubicBezTo>
                <a:cubicBezTo>
                  <a:pt x="1075" y="48"/>
                  <a:pt x="1073" y="50"/>
                  <a:pt x="1072" y="50"/>
                </a:cubicBezTo>
                <a:cubicBezTo>
                  <a:pt x="1071" y="50"/>
                  <a:pt x="1069" y="48"/>
                  <a:pt x="1068" y="48"/>
                </a:cubicBezTo>
                <a:cubicBezTo>
                  <a:pt x="1067" y="48"/>
                  <a:pt x="1065" y="50"/>
                  <a:pt x="1064" y="50"/>
                </a:cubicBezTo>
                <a:cubicBezTo>
                  <a:pt x="1063" y="50"/>
                  <a:pt x="1062" y="48"/>
                  <a:pt x="1060" y="48"/>
                </a:cubicBezTo>
                <a:cubicBezTo>
                  <a:pt x="1059" y="48"/>
                  <a:pt x="1057" y="50"/>
                  <a:pt x="1056" y="50"/>
                </a:cubicBezTo>
                <a:cubicBezTo>
                  <a:pt x="1055" y="50"/>
                  <a:pt x="1054" y="48"/>
                  <a:pt x="1052" y="48"/>
                </a:cubicBezTo>
                <a:cubicBezTo>
                  <a:pt x="1051" y="48"/>
                  <a:pt x="1050" y="50"/>
                  <a:pt x="1048" y="50"/>
                </a:cubicBezTo>
                <a:cubicBezTo>
                  <a:pt x="1047" y="50"/>
                  <a:pt x="1046" y="47"/>
                  <a:pt x="1045" y="48"/>
                </a:cubicBezTo>
                <a:cubicBezTo>
                  <a:pt x="1043" y="48"/>
                  <a:pt x="1042" y="50"/>
                  <a:pt x="1040" y="50"/>
                </a:cubicBezTo>
                <a:cubicBezTo>
                  <a:pt x="1039" y="50"/>
                  <a:pt x="1038" y="47"/>
                  <a:pt x="1037" y="47"/>
                </a:cubicBezTo>
                <a:cubicBezTo>
                  <a:pt x="1037" y="47"/>
                  <a:pt x="1041" y="46"/>
                  <a:pt x="1041" y="45"/>
                </a:cubicBezTo>
                <a:cubicBezTo>
                  <a:pt x="1041" y="45"/>
                  <a:pt x="1037" y="44"/>
                  <a:pt x="1037" y="43"/>
                </a:cubicBezTo>
                <a:cubicBezTo>
                  <a:pt x="1037" y="42"/>
                  <a:pt x="1041" y="42"/>
                  <a:pt x="1041" y="41"/>
                </a:cubicBezTo>
                <a:cubicBezTo>
                  <a:pt x="1041" y="40"/>
                  <a:pt x="1037" y="39"/>
                  <a:pt x="1037" y="39"/>
                </a:cubicBezTo>
                <a:cubicBezTo>
                  <a:pt x="1037" y="38"/>
                  <a:pt x="1042" y="37"/>
                  <a:pt x="1042" y="37"/>
                </a:cubicBezTo>
                <a:cubicBezTo>
                  <a:pt x="1041" y="36"/>
                  <a:pt x="1038" y="34"/>
                  <a:pt x="1038" y="34"/>
                </a:cubicBezTo>
                <a:cubicBezTo>
                  <a:pt x="1037" y="34"/>
                  <a:pt x="1034" y="36"/>
                  <a:pt x="1034" y="36"/>
                </a:cubicBezTo>
                <a:cubicBezTo>
                  <a:pt x="1033" y="37"/>
                  <a:pt x="1037" y="38"/>
                  <a:pt x="1037" y="39"/>
                </a:cubicBezTo>
                <a:cubicBezTo>
                  <a:pt x="1037" y="39"/>
                  <a:pt x="1033" y="40"/>
                  <a:pt x="1033" y="41"/>
                </a:cubicBezTo>
                <a:cubicBezTo>
                  <a:pt x="1033" y="41"/>
                  <a:pt x="1037" y="42"/>
                  <a:pt x="1037" y="43"/>
                </a:cubicBezTo>
                <a:cubicBezTo>
                  <a:pt x="1037" y="44"/>
                  <a:pt x="1033" y="44"/>
                  <a:pt x="1033" y="45"/>
                </a:cubicBezTo>
                <a:cubicBezTo>
                  <a:pt x="1033" y="46"/>
                  <a:pt x="1036" y="46"/>
                  <a:pt x="1037" y="47"/>
                </a:cubicBezTo>
                <a:cubicBezTo>
                  <a:pt x="1035" y="47"/>
                  <a:pt x="1034" y="49"/>
                  <a:pt x="1033" y="49"/>
                </a:cubicBezTo>
                <a:cubicBezTo>
                  <a:pt x="1031" y="49"/>
                  <a:pt x="1030" y="47"/>
                  <a:pt x="1029" y="47"/>
                </a:cubicBezTo>
                <a:cubicBezTo>
                  <a:pt x="1028" y="47"/>
                  <a:pt x="1026" y="49"/>
                  <a:pt x="1025" y="49"/>
                </a:cubicBezTo>
                <a:cubicBezTo>
                  <a:pt x="1023" y="49"/>
                  <a:pt x="1022" y="47"/>
                  <a:pt x="1021" y="47"/>
                </a:cubicBezTo>
                <a:cubicBezTo>
                  <a:pt x="1020" y="47"/>
                  <a:pt x="1018" y="49"/>
                  <a:pt x="1017" y="49"/>
                </a:cubicBezTo>
                <a:cubicBezTo>
                  <a:pt x="1016" y="49"/>
                  <a:pt x="1014" y="47"/>
                  <a:pt x="1013" y="47"/>
                </a:cubicBezTo>
                <a:cubicBezTo>
                  <a:pt x="1013" y="46"/>
                  <a:pt x="1010" y="44"/>
                  <a:pt x="1009" y="44"/>
                </a:cubicBezTo>
                <a:cubicBezTo>
                  <a:pt x="1009" y="44"/>
                  <a:pt x="1006" y="46"/>
                  <a:pt x="1005" y="46"/>
                </a:cubicBezTo>
                <a:cubicBezTo>
                  <a:pt x="1005" y="47"/>
                  <a:pt x="1002" y="49"/>
                  <a:pt x="1001" y="49"/>
                </a:cubicBezTo>
                <a:cubicBezTo>
                  <a:pt x="1000" y="48"/>
                  <a:pt x="998" y="46"/>
                  <a:pt x="997" y="46"/>
                </a:cubicBezTo>
                <a:cubicBezTo>
                  <a:pt x="996" y="46"/>
                  <a:pt x="995" y="48"/>
                  <a:pt x="993" y="48"/>
                </a:cubicBezTo>
                <a:cubicBezTo>
                  <a:pt x="992" y="48"/>
                  <a:pt x="991" y="46"/>
                  <a:pt x="990" y="46"/>
                </a:cubicBezTo>
                <a:cubicBezTo>
                  <a:pt x="989" y="46"/>
                  <a:pt x="986" y="48"/>
                  <a:pt x="986" y="48"/>
                </a:cubicBezTo>
                <a:cubicBezTo>
                  <a:pt x="985" y="48"/>
                  <a:pt x="982" y="46"/>
                  <a:pt x="982" y="46"/>
                </a:cubicBezTo>
                <a:cubicBezTo>
                  <a:pt x="982" y="45"/>
                  <a:pt x="986" y="44"/>
                  <a:pt x="986" y="44"/>
                </a:cubicBezTo>
                <a:cubicBezTo>
                  <a:pt x="986" y="44"/>
                  <a:pt x="982" y="41"/>
                  <a:pt x="982" y="42"/>
                </a:cubicBezTo>
                <a:cubicBezTo>
                  <a:pt x="982" y="42"/>
                  <a:pt x="978" y="43"/>
                  <a:pt x="978" y="44"/>
                </a:cubicBezTo>
                <a:cubicBezTo>
                  <a:pt x="978" y="44"/>
                  <a:pt x="982" y="45"/>
                  <a:pt x="982" y="46"/>
                </a:cubicBezTo>
                <a:cubicBezTo>
                  <a:pt x="982" y="46"/>
                  <a:pt x="978" y="48"/>
                  <a:pt x="978" y="48"/>
                </a:cubicBezTo>
                <a:cubicBezTo>
                  <a:pt x="977" y="48"/>
                  <a:pt x="974" y="50"/>
                  <a:pt x="974" y="50"/>
                </a:cubicBezTo>
                <a:cubicBezTo>
                  <a:pt x="972" y="50"/>
                  <a:pt x="971" y="48"/>
                  <a:pt x="970" y="48"/>
                </a:cubicBezTo>
                <a:cubicBezTo>
                  <a:pt x="968" y="48"/>
                  <a:pt x="967" y="50"/>
                  <a:pt x="966" y="50"/>
                </a:cubicBezTo>
                <a:cubicBezTo>
                  <a:pt x="962" y="48"/>
                  <a:pt x="962" y="48"/>
                  <a:pt x="962" y="48"/>
                </a:cubicBezTo>
                <a:cubicBezTo>
                  <a:pt x="962" y="47"/>
                  <a:pt x="958" y="46"/>
                  <a:pt x="958" y="45"/>
                </a:cubicBezTo>
                <a:cubicBezTo>
                  <a:pt x="958" y="44"/>
                  <a:pt x="962" y="44"/>
                  <a:pt x="962" y="43"/>
                </a:cubicBezTo>
                <a:cubicBezTo>
                  <a:pt x="963" y="43"/>
                  <a:pt x="965" y="46"/>
                  <a:pt x="966" y="45"/>
                </a:cubicBezTo>
                <a:cubicBezTo>
                  <a:pt x="967" y="45"/>
                  <a:pt x="970" y="44"/>
                  <a:pt x="970" y="43"/>
                </a:cubicBezTo>
                <a:cubicBezTo>
                  <a:pt x="970" y="43"/>
                  <a:pt x="967" y="42"/>
                  <a:pt x="966" y="41"/>
                </a:cubicBezTo>
                <a:cubicBezTo>
                  <a:pt x="966" y="40"/>
                  <a:pt x="963" y="40"/>
                  <a:pt x="963" y="39"/>
                </a:cubicBezTo>
                <a:cubicBezTo>
                  <a:pt x="963" y="38"/>
                  <a:pt x="967" y="37"/>
                  <a:pt x="967" y="37"/>
                </a:cubicBezTo>
                <a:cubicBezTo>
                  <a:pt x="966" y="37"/>
                  <a:pt x="964" y="35"/>
                  <a:pt x="963" y="34"/>
                </a:cubicBezTo>
                <a:cubicBezTo>
                  <a:pt x="963" y="34"/>
                  <a:pt x="959" y="36"/>
                  <a:pt x="959" y="37"/>
                </a:cubicBezTo>
                <a:cubicBezTo>
                  <a:pt x="959" y="37"/>
                  <a:pt x="963" y="39"/>
                  <a:pt x="963" y="39"/>
                </a:cubicBezTo>
                <a:cubicBezTo>
                  <a:pt x="963" y="39"/>
                  <a:pt x="959" y="40"/>
                  <a:pt x="959" y="41"/>
                </a:cubicBezTo>
                <a:cubicBezTo>
                  <a:pt x="958" y="41"/>
                  <a:pt x="955" y="42"/>
                  <a:pt x="955" y="43"/>
                </a:cubicBezTo>
                <a:cubicBezTo>
                  <a:pt x="954" y="43"/>
                  <a:pt x="959" y="45"/>
                  <a:pt x="958" y="45"/>
                </a:cubicBezTo>
                <a:cubicBezTo>
                  <a:pt x="958" y="46"/>
                  <a:pt x="955" y="47"/>
                  <a:pt x="954" y="47"/>
                </a:cubicBezTo>
                <a:cubicBezTo>
                  <a:pt x="953" y="48"/>
                  <a:pt x="951" y="49"/>
                  <a:pt x="950" y="49"/>
                </a:cubicBezTo>
                <a:cubicBezTo>
                  <a:pt x="949" y="50"/>
                  <a:pt x="947" y="47"/>
                  <a:pt x="946" y="47"/>
                </a:cubicBezTo>
                <a:cubicBezTo>
                  <a:pt x="945" y="47"/>
                  <a:pt x="943" y="49"/>
                  <a:pt x="942" y="49"/>
                </a:cubicBezTo>
                <a:cubicBezTo>
                  <a:pt x="941" y="49"/>
                  <a:pt x="940" y="47"/>
                  <a:pt x="938" y="47"/>
                </a:cubicBezTo>
                <a:cubicBezTo>
                  <a:pt x="937" y="47"/>
                  <a:pt x="936" y="49"/>
                  <a:pt x="934" y="49"/>
                </a:cubicBezTo>
                <a:cubicBezTo>
                  <a:pt x="933" y="49"/>
                  <a:pt x="932" y="47"/>
                  <a:pt x="931" y="47"/>
                </a:cubicBezTo>
                <a:cubicBezTo>
                  <a:pt x="931" y="46"/>
                  <a:pt x="935" y="45"/>
                  <a:pt x="935" y="45"/>
                </a:cubicBezTo>
                <a:cubicBezTo>
                  <a:pt x="935" y="44"/>
                  <a:pt x="931" y="42"/>
                  <a:pt x="931" y="42"/>
                </a:cubicBezTo>
                <a:cubicBezTo>
                  <a:pt x="931" y="42"/>
                  <a:pt x="927" y="44"/>
                  <a:pt x="927" y="44"/>
                </a:cubicBezTo>
                <a:cubicBezTo>
                  <a:pt x="927" y="45"/>
                  <a:pt x="930" y="47"/>
                  <a:pt x="931" y="47"/>
                </a:cubicBezTo>
                <a:cubicBezTo>
                  <a:pt x="929" y="47"/>
                  <a:pt x="928" y="49"/>
                  <a:pt x="927" y="49"/>
                </a:cubicBezTo>
                <a:cubicBezTo>
                  <a:pt x="925" y="49"/>
                  <a:pt x="924" y="47"/>
                  <a:pt x="923" y="46"/>
                </a:cubicBezTo>
                <a:cubicBezTo>
                  <a:pt x="921" y="46"/>
                  <a:pt x="920" y="49"/>
                  <a:pt x="919" y="49"/>
                </a:cubicBezTo>
                <a:cubicBezTo>
                  <a:pt x="917" y="49"/>
                  <a:pt x="916" y="46"/>
                  <a:pt x="915" y="46"/>
                </a:cubicBezTo>
                <a:cubicBezTo>
                  <a:pt x="914" y="46"/>
                  <a:pt x="912" y="44"/>
                  <a:pt x="911" y="44"/>
                </a:cubicBezTo>
                <a:cubicBezTo>
                  <a:pt x="910" y="44"/>
                  <a:pt x="908" y="46"/>
                  <a:pt x="907" y="46"/>
                </a:cubicBezTo>
                <a:cubicBezTo>
                  <a:pt x="906" y="46"/>
                  <a:pt x="905" y="44"/>
                  <a:pt x="903" y="44"/>
                </a:cubicBezTo>
                <a:cubicBezTo>
                  <a:pt x="903" y="44"/>
                  <a:pt x="899" y="46"/>
                  <a:pt x="899" y="46"/>
                </a:cubicBezTo>
                <a:cubicBezTo>
                  <a:pt x="899" y="46"/>
                  <a:pt x="903" y="48"/>
                  <a:pt x="903" y="48"/>
                </a:cubicBezTo>
                <a:cubicBezTo>
                  <a:pt x="902" y="48"/>
                  <a:pt x="900" y="50"/>
                  <a:pt x="899" y="50"/>
                </a:cubicBezTo>
                <a:cubicBezTo>
                  <a:pt x="898" y="50"/>
                  <a:pt x="896" y="48"/>
                  <a:pt x="895" y="48"/>
                </a:cubicBezTo>
                <a:cubicBezTo>
                  <a:pt x="895" y="48"/>
                  <a:pt x="892" y="46"/>
                  <a:pt x="891" y="46"/>
                </a:cubicBezTo>
                <a:cubicBezTo>
                  <a:pt x="890" y="46"/>
                  <a:pt x="888" y="47"/>
                  <a:pt x="887" y="48"/>
                </a:cubicBezTo>
                <a:cubicBezTo>
                  <a:pt x="887" y="48"/>
                  <a:pt x="884" y="50"/>
                  <a:pt x="883" y="50"/>
                </a:cubicBezTo>
                <a:cubicBezTo>
                  <a:pt x="882" y="50"/>
                  <a:pt x="881" y="48"/>
                  <a:pt x="879" y="48"/>
                </a:cubicBezTo>
                <a:cubicBezTo>
                  <a:pt x="878" y="48"/>
                  <a:pt x="877" y="45"/>
                  <a:pt x="876" y="45"/>
                </a:cubicBezTo>
                <a:cubicBezTo>
                  <a:pt x="875" y="45"/>
                  <a:pt x="872" y="47"/>
                  <a:pt x="872" y="47"/>
                </a:cubicBezTo>
                <a:cubicBezTo>
                  <a:pt x="871" y="48"/>
                  <a:pt x="869" y="49"/>
                  <a:pt x="867" y="49"/>
                </a:cubicBezTo>
                <a:cubicBezTo>
                  <a:pt x="867" y="49"/>
                  <a:pt x="865" y="47"/>
                  <a:pt x="864" y="47"/>
                </a:cubicBezTo>
                <a:cubicBezTo>
                  <a:pt x="863" y="47"/>
                  <a:pt x="860" y="49"/>
                  <a:pt x="860" y="49"/>
                </a:cubicBezTo>
                <a:cubicBezTo>
                  <a:pt x="859" y="49"/>
                  <a:pt x="857" y="47"/>
                  <a:pt x="856" y="47"/>
                </a:cubicBezTo>
                <a:cubicBezTo>
                  <a:pt x="855" y="46"/>
                  <a:pt x="853" y="45"/>
                  <a:pt x="852" y="45"/>
                </a:cubicBezTo>
                <a:cubicBezTo>
                  <a:pt x="852" y="44"/>
                  <a:pt x="856" y="43"/>
                  <a:pt x="856" y="43"/>
                </a:cubicBezTo>
                <a:cubicBezTo>
                  <a:pt x="856" y="42"/>
                  <a:pt x="853" y="40"/>
                  <a:pt x="853" y="40"/>
                </a:cubicBezTo>
                <a:cubicBezTo>
                  <a:pt x="852" y="40"/>
                  <a:pt x="848" y="42"/>
                  <a:pt x="848" y="42"/>
                </a:cubicBezTo>
                <a:cubicBezTo>
                  <a:pt x="848" y="43"/>
                  <a:pt x="852" y="44"/>
                  <a:pt x="852" y="45"/>
                </a:cubicBezTo>
                <a:cubicBezTo>
                  <a:pt x="852" y="45"/>
                  <a:pt x="849" y="46"/>
                  <a:pt x="848" y="47"/>
                </a:cubicBezTo>
                <a:cubicBezTo>
                  <a:pt x="847" y="47"/>
                  <a:pt x="845" y="49"/>
                  <a:pt x="844" y="49"/>
                </a:cubicBezTo>
                <a:cubicBezTo>
                  <a:pt x="843" y="49"/>
                  <a:pt x="841" y="47"/>
                  <a:pt x="840" y="46"/>
                </a:cubicBezTo>
                <a:cubicBezTo>
                  <a:pt x="839" y="46"/>
                  <a:pt x="837" y="49"/>
                  <a:pt x="836" y="49"/>
                </a:cubicBezTo>
                <a:cubicBezTo>
                  <a:pt x="835" y="49"/>
                  <a:pt x="834" y="46"/>
                  <a:pt x="832" y="46"/>
                </a:cubicBezTo>
                <a:cubicBezTo>
                  <a:pt x="831" y="46"/>
                  <a:pt x="830" y="48"/>
                  <a:pt x="828" y="48"/>
                </a:cubicBezTo>
                <a:cubicBezTo>
                  <a:pt x="827" y="48"/>
                  <a:pt x="826" y="46"/>
                  <a:pt x="825" y="46"/>
                </a:cubicBezTo>
                <a:cubicBezTo>
                  <a:pt x="823" y="46"/>
                  <a:pt x="821" y="48"/>
                  <a:pt x="820" y="48"/>
                </a:cubicBezTo>
                <a:cubicBezTo>
                  <a:pt x="819" y="48"/>
                  <a:pt x="818" y="46"/>
                  <a:pt x="817" y="46"/>
                </a:cubicBezTo>
                <a:cubicBezTo>
                  <a:pt x="815" y="46"/>
                  <a:pt x="814" y="48"/>
                  <a:pt x="813" y="48"/>
                </a:cubicBezTo>
                <a:cubicBezTo>
                  <a:pt x="811" y="48"/>
                  <a:pt x="810" y="46"/>
                  <a:pt x="809" y="46"/>
                </a:cubicBezTo>
                <a:cubicBezTo>
                  <a:pt x="808" y="46"/>
                  <a:pt x="806" y="48"/>
                  <a:pt x="805" y="48"/>
                </a:cubicBezTo>
                <a:cubicBezTo>
                  <a:pt x="803" y="48"/>
                  <a:pt x="802" y="45"/>
                  <a:pt x="801" y="45"/>
                </a:cubicBezTo>
                <a:cubicBezTo>
                  <a:pt x="800" y="45"/>
                  <a:pt x="798" y="48"/>
                  <a:pt x="797" y="48"/>
                </a:cubicBezTo>
                <a:cubicBezTo>
                  <a:pt x="796" y="47"/>
                  <a:pt x="794" y="45"/>
                  <a:pt x="793" y="45"/>
                </a:cubicBezTo>
                <a:cubicBezTo>
                  <a:pt x="792" y="45"/>
                  <a:pt x="790" y="47"/>
                  <a:pt x="789" y="47"/>
                </a:cubicBezTo>
                <a:cubicBezTo>
                  <a:pt x="788" y="47"/>
                  <a:pt x="787" y="45"/>
                  <a:pt x="785" y="45"/>
                </a:cubicBezTo>
                <a:cubicBezTo>
                  <a:pt x="784" y="45"/>
                  <a:pt x="782" y="47"/>
                  <a:pt x="781" y="47"/>
                </a:cubicBezTo>
                <a:cubicBezTo>
                  <a:pt x="780" y="47"/>
                  <a:pt x="778" y="45"/>
                  <a:pt x="777" y="45"/>
                </a:cubicBezTo>
                <a:cubicBezTo>
                  <a:pt x="777" y="45"/>
                  <a:pt x="774" y="43"/>
                  <a:pt x="774" y="43"/>
                </a:cubicBezTo>
                <a:cubicBezTo>
                  <a:pt x="773" y="43"/>
                  <a:pt x="770" y="44"/>
                  <a:pt x="770" y="45"/>
                </a:cubicBezTo>
                <a:cubicBezTo>
                  <a:pt x="770" y="45"/>
                  <a:pt x="773" y="47"/>
                  <a:pt x="773" y="47"/>
                </a:cubicBezTo>
                <a:cubicBezTo>
                  <a:pt x="772" y="47"/>
                  <a:pt x="771" y="49"/>
                  <a:pt x="769" y="49"/>
                </a:cubicBezTo>
                <a:cubicBezTo>
                  <a:pt x="768" y="49"/>
                  <a:pt x="767" y="47"/>
                  <a:pt x="766" y="47"/>
                </a:cubicBezTo>
                <a:cubicBezTo>
                  <a:pt x="764" y="47"/>
                  <a:pt x="763" y="49"/>
                  <a:pt x="761" y="49"/>
                </a:cubicBezTo>
                <a:cubicBezTo>
                  <a:pt x="760" y="49"/>
                  <a:pt x="759" y="47"/>
                  <a:pt x="758" y="46"/>
                </a:cubicBezTo>
                <a:cubicBezTo>
                  <a:pt x="757" y="46"/>
                  <a:pt x="755" y="49"/>
                  <a:pt x="754" y="49"/>
                </a:cubicBezTo>
                <a:cubicBezTo>
                  <a:pt x="753" y="49"/>
                  <a:pt x="750" y="47"/>
                  <a:pt x="750" y="46"/>
                </a:cubicBezTo>
                <a:cubicBezTo>
                  <a:pt x="749" y="46"/>
                  <a:pt x="747" y="44"/>
                  <a:pt x="746" y="44"/>
                </a:cubicBezTo>
                <a:cubicBezTo>
                  <a:pt x="745" y="44"/>
                  <a:pt x="743" y="46"/>
                  <a:pt x="742" y="46"/>
                </a:cubicBezTo>
                <a:cubicBezTo>
                  <a:pt x="741" y="47"/>
                  <a:pt x="739" y="48"/>
                  <a:pt x="738" y="48"/>
                </a:cubicBezTo>
                <a:cubicBezTo>
                  <a:pt x="737" y="48"/>
                  <a:pt x="735" y="46"/>
                  <a:pt x="734" y="46"/>
                </a:cubicBezTo>
                <a:cubicBezTo>
                  <a:pt x="733" y="46"/>
                  <a:pt x="731" y="48"/>
                  <a:pt x="730" y="48"/>
                </a:cubicBezTo>
                <a:cubicBezTo>
                  <a:pt x="729" y="48"/>
                  <a:pt x="727" y="46"/>
                  <a:pt x="726" y="46"/>
                </a:cubicBezTo>
                <a:cubicBezTo>
                  <a:pt x="725" y="46"/>
                  <a:pt x="724" y="43"/>
                  <a:pt x="723" y="43"/>
                </a:cubicBezTo>
                <a:cubicBezTo>
                  <a:pt x="722" y="43"/>
                  <a:pt x="719" y="45"/>
                  <a:pt x="718" y="45"/>
                </a:cubicBezTo>
                <a:cubicBezTo>
                  <a:pt x="718" y="46"/>
                  <a:pt x="715" y="48"/>
                  <a:pt x="714" y="48"/>
                </a:cubicBezTo>
                <a:cubicBezTo>
                  <a:pt x="713" y="47"/>
                  <a:pt x="712" y="45"/>
                  <a:pt x="711" y="45"/>
                </a:cubicBezTo>
                <a:cubicBezTo>
                  <a:pt x="710" y="45"/>
                  <a:pt x="707" y="47"/>
                  <a:pt x="706" y="47"/>
                </a:cubicBezTo>
                <a:cubicBezTo>
                  <a:pt x="705" y="47"/>
                  <a:pt x="704" y="46"/>
                  <a:pt x="703" y="45"/>
                </a:cubicBezTo>
                <a:cubicBezTo>
                  <a:pt x="702" y="45"/>
                  <a:pt x="700" y="43"/>
                  <a:pt x="699" y="43"/>
                </a:cubicBezTo>
                <a:cubicBezTo>
                  <a:pt x="698" y="43"/>
                  <a:pt x="696" y="45"/>
                  <a:pt x="695" y="45"/>
                </a:cubicBezTo>
                <a:cubicBezTo>
                  <a:pt x="694" y="45"/>
                  <a:pt x="692" y="47"/>
                  <a:pt x="691" y="47"/>
                </a:cubicBezTo>
                <a:cubicBezTo>
                  <a:pt x="690" y="47"/>
                  <a:pt x="688" y="45"/>
                  <a:pt x="687" y="45"/>
                </a:cubicBezTo>
                <a:cubicBezTo>
                  <a:pt x="686" y="45"/>
                  <a:pt x="684" y="47"/>
                  <a:pt x="683" y="47"/>
                </a:cubicBezTo>
                <a:cubicBezTo>
                  <a:pt x="682" y="47"/>
                  <a:pt x="681" y="44"/>
                  <a:pt x="679" y="44"/>
                </a:cubicBezTo>
                <a:cubicBezTo>
                  <a:pt x="678" y="44"/>
                  <a:pt x="676" y="47"/>
                  <a:pt x="675" y="46"/>
                </a:cubicBezTo>
                <a:cubicBezTo>
                  <a:pt x="674" y="46"/>
                  <a:pt x="673" y="44"/>
                  <a:pt x="671" y="44"/>
                </a:cubicBezTo>
                <a:cubicBezTo>
                  <a:pt x="670" y="44"/>
                  <a:pt x="669" y="42"/>
                  <a:pt x="668" y="42"/>
                </a:cubicBezTo>
                <a:cubicBezTo>
                  <a:pt x="667" y="42"/>
                  <a:pt x="664" y="44"/>
                  <a:pt x="664" y="44"/>
                </a:cubicBezTo>
                <a:cubicBezTo>
                  <a:pt x="663" y="44"/>
                  <a:pt x="661" y="46"/>
                  <a:pt x="659" y="46"/>
                </a:cubicBezTo>
                <a:cubicBezTo>
                  <a:pt x="659" y="46"/>
                  <a:pt x="657" y="44"/>
                  <a:pt x="656" y="44"/>
                </a:cubicBezTo>
                <a:cubicBezTo>
                  <a:pt x="654" y="44"/>
                  <a:pt x="653" y="46"/>
                  <a:pt x="652" y="46"/>
                </a:cubicBezTo>
                <a:cubicBezTo>
                  <a:pt x="650" y="46"/>
                  <a:pt x="649" y="44"/>
                  <a:pt x="648" y="44"/>
                </a:cubicBezTo>
                <a:cubicBezTo>
                  <a:pt x="647" y="44"/>
                  <a:pt x="645" y="46"/>
                  <a:pt x="644" y="46"/>
                </a:cubicBezTo>
                <a:cubicBezTo>
                  <a:pt x="642" y="46"/>
                  <a:pt x="641" y="43"/>
                  <a:pt x="640" y="43"/>
                </a:cubicBezTo>
                <a:cubicBezTo>
                  <a:pt x="639" y="43"/>
                  <a:pt x="637" y="46"/>
                  <a:pt x="636" y="45"/>
                </a:cubicBezTo>
                <a:cubicBezTo>
                  <a:pt x="636" y="45"/>
                  <a:pt x="632" y="43"/>
                  <a:pt x="632" y="43"/>
                </a:cubicBezTo>
                <a:cubicBezTo>
                  <a:pt x="632" y="43"/>
                  <a:pt x="636" y="42"/>
                  <a:pt x="636" y="41"/>
                </a:cubicBezTo>
                <a:cubicBezTo>
                  <a:pt x="636" y="41"/>
                  <a:pt x="633" y="39"/>
                  <a:pt x="633" y="39"/>
                </a:cubicBezTo>
                <a:cubicBezTo>
                  <a:pt x="632" y="39"/>
                  <a:pt x="628" y="41"/>
                  <a:pt x="628" y="41"/>
                </a:cubicBezTo>
                <a:cubicBezTo>
                  <a:pt x="628" y="41"/>
                  <a:pt x="632" y="43"/>
                  <a:pt x="632" y="43"/>
                </a:cubicBezTo>
                <a:cubicBezTo>
                  <a:pt x="631" y="43"/>
                  <a:pt x="629" y="45"/>
                  <a:pt x="628" y="45"/>
                </a:cubicBezTo>
                <a:cubicBezTo>
                  <a:pt x="627" y="45"/>
                  <a:pt x="625" y="43"/>
                  <a:pt x="624" y="43"/>
                </a:cubicBezTo>
                <a:cubicBezTo>
                  <a:pt x="623" y="43"/>
                  <a:pt x="622" y="45"/>
                  <a:pt x="620" y="45"/>
                </a:cubicBezTo>
                <a:cubicBezTo>
                  <a:pt x="619" y="45"/>
                  <a:pt x="618" y="43"/>
                  <a:pt x="616" y="43"/>
                </a:cubicBezTo>
                <a:cubicBezTo>
                  <a:pt x="615" y="43"/>
                  <a:pt x="613" y="45"/>
                  <a:pt x="612" y="45"/>
                </a:cubicBezTo>
                <a:cubicBezTo>
                  <a:pt x="611" y="45"/>
                  <a:pt x="610" y="43"/>
                  <a:pt x="609" y="43"/>
                </a:cubicBezTo>
                <a:cubicBezTo>
                  <a:pt x="607" y="43"/>
                  <a:pt x="606" y="45"/>
                  <a:pt x="605" y="45"/>
                </a:cubicBezTo>
                <a:cubicBezTo>
                  <a:pt x="603" y="45"/>
                  <a:pt x="602" y="42"/>
                  <a:pt x="601" y="42"/>
                </a:cubicBezTo>
                <a:cubicBezTo>
                  <a:pt x="599" y="42"/>
                  <a:pt x="598" y="44"/>
                  <a:pt x="597" y="44"/>
                </a:cubicBezTo>
                <a:cubicBezTo>
                  <a:pt x="595" y="44"/>
                  <a:pt x="594" y="42"/>
                  <a:pt x="593" y="42"/>
                </a:cubicBezTo>
                <a:cubicBezTo>
                  <a:pt x="592" y="42"/>
                  <a:pt x="590" y="44"/>
                  <a:pt x="589" y="44"/>
                </a:cubicBezTo>
                <a:cubicBezTo>
                  <a:pt x="588" y="44"/>
                  <a:pt x="586" y="42"/>
                  <a:pt x="585" y="42"/>
                </a:cubicBezTo>
                <a:cubicBezTo>
                  <a:pt x="584" y="42"/>
                  <a:pt x="582" y="44"/>
                  <a:pt x="581" y="44"/>
                </a:cubicBezTo>
                <a:cubicBezTo>
                  <a:pt x="581" y="44"/>
                  <a:pt x="577" y="46"/>
                  <a:pt x="577" y="46"/>
                </a:cubicBezTo>
                <a:cubicBezTo>
                  <a:pt x="576" y="46"/>
                  <a:pt x="574" y="44"/>
                  <a:pt x="573" y="44"/>
                </a:cubicBezTo>
                <a:cubicBezTo>
                  <a:pt x="572" y="44"/>
                  <a:pt x="570" y="46"/>
                  <a:pt x="569" y="46"/>
                </a:cubicBezTo>
                <a:cubicBezTo>
                  <a:pt x="568" y="46"/>
                  <a:pt x="567" y="44"/>
                  <a:pt x="565" y="44"/>
                </a:cubicBezTo>
                <a:cubicBezTo>
                  <a:pt x="564" y="44"/>
                  <a:pt x="563" y="46"/>
                  <a:pt x="561" y="46"/>
                </a:cubicBezTo>
                <a:cubicBezTo>
                  <a:pt x="560" y="46"/>
                  <a:pt x="559" y="43"/>
                  <a:pt x="557" y="43"/>
                </a:cubicBezTo>
                <a:cubicBezTo>
                  <a:pt x="556" y="43"/>
                  <a:pt x="555" y="45"/>
                  <a:pt x="553" y="45"/>
                </a:cubicBezTo>
                <a:cubicBezTo>
                  <a:pt x="552" y="45"/>
                  <a:pt x="551" y="43"/>
                  <a:pt x="550" y="43"/>
                </a:cubicBezTo>
                <a:cubicBezTo>
                  <a:pt x="548" y="43"/>
                  <a:pt x="547" y="45"/>
                  <a:pt x="546" y="45"/>
                </a:cubicBezTo>
                <a:cubicBezTo>
                  <a:pt x="544" y="45"/>
                  <a:pt x="543" y="43"/>
                  <a:pt x="542" y="43"/>
                </a:cubicBezTo>
                <a:cubicBezTo>
                  <a:pt x="542" y="42"/>
                  <a:pt x="546" y="42"/>
                  <a:pt x="546" y="41"/>
                </a:cubicBezTo>
                <a:cubicBezTo>
                  <a:pt x="546" y="40"/>
                  <a:pt x="542" y="39"/>
                  <a:pt x="542" y="39"/>
                </a:cubicBezTo>
                <a:cubicBezTo>
                  <a:pt x="542" y="38"/>
                  <a:pt x="546" y="37"/>
                  <a:pt x="546" y="37"/>
                </a:cubicBezTo>
                <a:cubicBezTo>
                  <a:pt x="546" y="36"/>
                  <a:pt x="543" y="35"/>
                  <a:pt x="543" y="34"/>
                </a:cubicBezTo>
                <a:cubicBezTo>
                  <a:pt x="543" y="34"/>
                  <a:pt x="547" y="33"/>
                  <a:pt x="547" y="32"/>
                </a:cubicBezTo>
                <a:cubicBezTo>
                  <a:pt x="547" y="32"/>
                  <a:pt x="543" y="30"/>
                  <a:pt x="543" y="30"/>
                </a:cubicBezTo>
                <a:cubicBezTo>
                  <a:pt x="543" y="30"/>
                  <a:pt x="539" y="32"/>
                  <a:pt x="539" y="32"/>
                </a:cubicBezTo>
                <a:cubicBezTo>
                  <a:pt x="539" y="33"/>
                  <a:pt x="542" y="34"/>
                  <a:pt x="543" y="34"/>
                </a:cubicBezTo>
                <a:cubicBezTo>
                  <a:pt x="542" y="35"/>
                  <a:pt x="538" y="36"/>
                  <a:pt x="538" y="36"/>
                </a:cubicBezTo>
                <a:cubicBezTo>
                  <a:pt x="538" y="37"/>
                  <a:pt x="542" y="38"/>
                  <a:pt x="542" y="39"/>
                </a:cubicBezTo>
                <a:cubicBezTo>
                  <a:pt x="542" y="39"/>
                  <a:pt x="538" y="40"/>
                  <a:pt x="538" y="41"/>
                </a:cubicBezTo>
                <a:cubicBezTo>
                  <a:pt x="538" y="41"/>
                  <a:pt x="542" y="42"/>
                  <a:pt x="542" y="43"/>
                </a:cubicBezTo>
                <a:cubicBezTo>
                  <a:pt x="540" y="43"/>
                  <a:pt x="539" y="45"/>
                  <a:pt x="538" y="45"/>
                </a:cubicBezTo>
                <a:cubicBezTo>
                  <a:pt x="537" y="45"/>
                  <a:pt x="535" y="43"/>
                  <a:pt x="534" y="43"/>
                </a:cubicBezTo>
                <a:cubicBezTo>
                  <a:pt x="533" y="43"/>
                  <a:pt x="531" y="44"/>
                  <a:pt x="530" y="45"/>
                </a:cubicBezTo>
                <a:cubicBezTo>
                  <a:pt x="529" y="45"/>
                  <a:pt x="527" y="47"/>
                  <a:pt x="526" y="47"/>
                </a:cubicBezTo>
                <a:cubicBezTo>
                  <a:pt x="525" y="47"/>
                  <a:pt x="522" y="45"/>
                  <a:pt x="522" y="45"/>
                </a:cubicBezTo>
                <a:cubicBezTo>
                  <a:pt x="522" y="44"/>
                  <a:pt x="519" y="42"/>
                  <a:pt x="518" y="42"/>
                </a:cubicBezTo>
                <a:cubicBezTo>
                  <a:pt x="518" y="42"/>
                  <a:pt x="515" y="44"/>
                  <a:pt x="514" y="44"/>
                </a:cubicBezTo>
                <a:cubicBezTo>
                  <a:pt x="514" y="45"/>
                  <a:pt x="511" y="46"/>
                  <a:pt x="510" y="46"/>
                </a:cubicBezTo>
                <a:cubicBezTo>
                  <a:pt x="509" y="46"/>
                  <a:pt x="508" y="44"/>
                  <a:pt x="506" y="44"/>
                </a:cubicBezTo>
                <a:cubicBezTo>
                  <a:pt x="505" y="44"/>
                  <a:pt x="504" y="46"/>
                  <a:pt x="502" y="46"/>
                </a:cubicBezTo>
                <a:cubicBezTo>
                  <a:pt x="501" y="46"/>
                  <a:pt x="500" y="44"/>
                  <a:pt x="498" y="44"/>
                </a:cubicBezTo>
                <a:cubicBezTo>
                  <a:pt x="497" y="44"/>
                  <a:pt x="496" y="46"/>
                  <a:pt x="494" y="46"/>
                </a:cubicBezTo>
                <a:cubicBezTo>
                  <a:pt x="493" y="46"/>
                  <a:pt x="492" y="44"/>
                  <a:pt x="491" y="44"/>
                </a:cubicBezTo>
                <a:cubicBezTo>
                  <a:pt x="490" y="44"/>
                  <a:pt x="488" y="46"/>
                  <a:pt x="487" y="46"/>
                </a:cubicBezTo>
                <a:cubicBezTo>
                  <a:pt x="485" y="46"/>
                  <a:pt x="484" y="44"/>
                  <a:pt x="483" y="44"/>
                </a:cubicBezTo>
                <a:cubicBezTo>
                  <a:pt x="481" y="44"/>
                  <a:pt x="480" y="46"/>
                  <a:pt x="479" y="46"/>
                </a:cubicBezTo>
                <a:cubicBezTo>
                  <a:pt x="478" y="46"/>
                  <a:pt x="476" y="43"/>
                  <a:pt x="475" y="43"/>
                </a:cubicBezTo>
                <a:cubicBezTo>
                  <a:pt x="474" y="43"/>
                  <a:pt x="472" y="45"/>
                  <a:pt x="471" y="45"/>
                </a:cubicBezTo>
                <a:cubicBezTo>
                  <a:pt x="470" y="45"/>
                  <a:pt x="468" y="43"/>
                  <a:pt x="467" y="43"/>
                </a:cubicBezTo>
                <a:cubicBezTo>
                  <a:pt x="466" y="43"/>
                  <a:pt x="464" y="45"/>
                  <a:pt x="463" y="45"/>
                </a:cubicBezTo>
                <a:cubicBezTo>
                  <a:pt x="462" y="45"/>
                  <a:pt x="460" y="43"/>
                  <a:pt x="459" y="43"/>
                </a:cubicBezTo>
                <a:cubicBezTo>
                  <a:pt x="458" y="43"/>
                  <a:pt x="456" y="45"/>
                  <a:pt x="455" y="45"/>
                </a:cubicBezTo>
                <a:cubicBezTo>
                  <a:pt x="455" y="45"/>
                  <a:pt x="452" y="47"/>
                  <a:pt x="451" y="47"/>
                </a:cubicBezTo>
                <a:cubicBezTo>
                  <a:pt x="450" y="47"/>
                  <a:pt x="448" y="45"/>
                  <a:pt x="447" y="45"/>
                </a:cubicBezTo>
                <a:cubicBezTo>
                  <a:pt x="447" y="44"/>
                  <a:pt x="444" y="43"/>
                  <a:pt x="444" y="43"/>
                </a:cubicBezTo>
                <a:cubicBezTo>
                  <a:pt x="442" y="42"/>
                  <a:pt x="441" y="45"/>
                  <a:pt x="439" y="45"/>
                </a:cubicBezTo>
                <a:cubicBezTo>
                  <a:pt x="439" y="45"/>
                  <a:pt x="436" y="42"/>
                  <a:pt x="436" y="42"/>
                </a:cubicBezTo>
                <a:cubicBezTo>
                  <a:pt x="434" y="43"/>
                  <a:pt x="433" y="44"/>
                  <a:pt x="432" y="44"/>
                </a:cubicBezTo>
                <a:cubicBezTo>
                  <a:pt x="431" y="45"/>
                  <a:pt x="428" y="47"/>
                  <a:pt x="428" y="46"/>
                </a:cubicBezTo>
                <a:cubicBezTo>
                  <a:pt x="427" y="46"/>
                  <a:pt x="424" y="45"/>
                  <a:pt x="424" y="44"/>
                </a:cubicBezTo>
                <a:cubicBezTo>
                  <a:pt x="423" y="44"/>
                  <a:pt x="421" y="42"/>
                  <a:pt x="420" y="42"/>
                </a:cubicBezTo>
                <a:cubicBezTo>
                  <a:pt x="419" y="42"/>
                  <a:pt x="417" y="44"/>
                  <a:pt x="416" y="44"/>
                </a:cubicBezTo>
                <a:cubicBezTo>
                  <a:pt x="415" y="44"/>
                  <a:pt x="413" y="46"/>
                  <a:pt x="412" y="46"/>
                </a:cubicBezTo>
                <a:cubicBezTo>
                  <a:pt x="411" y="46"/>
                  <a:pt x="409" y="44"/>
                  <a:pt x="408" y="44"/>
                </a:cubicBezTo>
                <a:cubicBezTo>
                  <a:pt x="407" y="44"/>
                  <a:pt x="405" y="46"/>
                  <a:pt x="404" y="46"/>
                </a:cubicBezTo>
                <a:cubicBezTo>
                  <a:pt x="403" y="46"/>
                  <a:pt x="401" y="44"/>
                  <a:pt x="400" y="44"/>
                </a:cubicBezTo>
                <a:cubicBezTo>
                  <a:pt x="399" y="44"/>
                  <a:pt x="397" y="46"/>
                  <a:pt x="396" y="46"/>
                </a:cubicBezTo>
                <a:cubicBezTo>
                  <a:pt x="395" y="46"/>
                  <a:pt x="394" y="43"/>
                  <a:pt x="392" y="43"/>
                </a:cubicBezTo>
                <a:cubicBezTo>
                  <a:pt x="391" y="43"/>
                  <a:pt x="389" y="46"/>
                  <a:pt x="388" y="45"/>
                </a:cubicBezTo>
                <a:cubicBezTo>
                  <a:pt x="388" y="45"/>
                  <a:pt x="385" y="43"/>
                  <a:pt x="385" y="43"/>
                </a:cubicBezTo>
                <a:cubicBezTo>
                  <a:pt x="385" y="43"/>
                  <a:pt x="389" y="42"/>
                  <a:pt x="389" y="41"/>
                </a:cubicBezTo>
                <a:cubicBezTo>
                  <a:pt x="389" y="41"/>
                  <a:pt x="385" y="39"/>
                  <a:pt x="385" y="39"/>
                </a:cubicBezTo>
                <a:cubicBezTo>
                  <a:pt x="385" y="39"/>
                  <a:pt x="381" y="41"/>
                  <a:pt x="381" y="41"/>
                </a:cubicBezTo>
                <a:cubicBezTo>
                  <a:pt x="381" y="41"/>
                  <a:pt x="385" y="43"/>
                  <a:pt x="385" y="43"/>
                </a:cubicBezTo>
                <a:cubicBezTo>
                  <a:pt x="384" y="44"/>
                  <a:pt x="381" y="45"/>
                  <a:pt x="380" y="45"/>
                </a:cubicBezTo>
                <a:cubicBezTo>
                  <a:pt x="380" y="46"/>
                  <a:pt x="377" y="47"/>
                  <a:pt x="376" y="47"/>
                </a:cubicBezTo>
                <a:cubicBezTo>
                  <a:pt x="375" y="47"/>
                  <a:pt x="374" y="45"/>
                  <a:pt x="373" y="45"/>
                </a:cubicBezTo>
                <a:cubicBezTo>
                  <a:pt x="372" y="45"/>
                  <a:pt x="369" y="47"/>
                  <a:pt x="368" y="47"/>
                </a:cubicBezTo>
                <a:cubicBezTo>
                  <a:pt x="367" y="47"/>
                  <a:pt x="366" y="45"/>
                  <a:pt x="365" y="45"/>
                </a:cubicBezTo>
                <a:cubicBezTo>
                  <a:pt x="364" y="44"/>
                  <a:pt x="362" y="43"/>
                  <a:pt x="361" y="43"/>
                </a:cubicBezTo>
                <a:cubicBezTo>
                  <a:pt x="360" y="43"/>
                  <a:pt x="357" y="44"/>
                  <a:pt x="357" y="45"/>
                </a:cubicBezTo>
                <a:cubicBezTo>
                  <a:pt x="356" y="45"/>
                  <a:pt x="354" y="47"/>
                  <a:pt x="353" y="47"/>
                </a:cubicBezTo>
                <a:cubicBezTo>
                  <a:pt x="352" y="47"/>
                  <a:pt x="350" y="44"/>
                  <a:pt x="349" y="44"/>
                </a:cubicBezTo>
                <a:cubicBezTo>
                  <a:pt x="348" y="44"/>
                  <a:pt x="346" y="47"/>
                  <a:pt x="345" y="46"/>
                </a:cubicBezTo>
                <a:cubicBezTo>
                  <a:pt x="344" y="46"/>
                  <a:pt x="343" y="44"/>
                  <a:pt x="341" y="44"/>
                </a:cubicBezTo>
                <a:cubicBezTo>
                  <a:pt x="340" y="44"/>
                  <a:pt x="338" y="46"/>
                  <a:pt x="337" y="46"/>
                </a:cubicBezTo>
                <a:cubicBezTo>
                  <a:pt x="336" y="46"/>
                  <a:pt x="335" y="44"/>
                  <a:pt x="333" y="44"/>
                </a:cubicBezTo>
                <a:cubicBezTo>
                  <a:pt x="332" y="44"/>
                  <a:pt x="330" y="46"/>
                  <a:pt x="329" y="46"/>
                </a:cubicBezTo>
                <a:cubicBezTo>
                  <a:pt x="328" y="46"/>
                  <a:pt x="327" y="44"/>
                  <a:pt x="326" y="44"/>
                </a:cubicBezTo>
                <a:cubicBezTo>
                  <a:pt x="324" y="44"/>
                  <a:pt x="323" y="46"/>
                  <a:pt x="321" y="46"/>
                </a:cubicBezTo>
                <a:cubicBezTo>
                  <a:pt x="320" y="46"/>
                  <a:pt x="319" y="43"/>
                  <a:pt x="318" y="44"/>
                </a:cubicBezTo>
                <a:cubicBezTo>
                  <a:pt x="316" y="44"/>
                  <a:pt x="315" y="46"/>
                  <a:pt x="314" y="46"/>
                </a:cubicBezTo>
                <a:cubicBezTo>
                  <a:pt x="312" y="46"/>
                  <a:pt x="311" y="43"/>
                  <a:pt x="310" y="43"/>
                </a:cubicBezTo>
                <a:cubicBezTo>
                  <a:pt x="309" y="43"/>
                  <a:pt x="307" y="46"/>
                  <a:pt x="306" y="45"/>
                </a:cubicBezTo>
                <a:cubicBezTo>
                  <a:pt x="305" y="45"/>
                  <a:pt x="303" y="43"/>
                  <a:pt x="302" y="43"/>
                </a:cubicBezTo>
                <a:cubicBezTo>
                  <a:pt x="301" y="43"/>
                  <a:pt x="299" y="45"/>
                  <a:pt x="298" y="45"/>
                </a:cubicBezTo>
                <a:cubicBezTo>
                  <a:pt x="297" y="46"/>
                  <a:pt x="294" y="47"/>
                  <a:pt x="294" y="47"/>
                </a:cubicBezTo>
                <a:cubicBezTo>
                  <a:pt x="293" y="47"/>
                  <a:pt x="291" y="45"/>
                  <a:pt x="290" y="45"/>
                </a:cubicBezTo>
                <a:cubicBezTo>
                  <a:pt x="289" y="44"/>
                  <a:pt x="288" y="43"/>
                  <a:pt x="286" y="43"/>
                </a:cubicBezTo>
                <a:cubicBezTo>
                  <a:pt x="286" y="43"/>
                  <a:pt x="283" y="45"/>
                  <a:pt x="282" y="45"/>
                </a:cubicBezTo>
                <a:cubicBezTo>
                  <a:pt x="281" y="45"/>
                  <a:pt x="280" y="43"/>
                  <a:pt x="278" y="43"/>
                </a:cubicBezTo>
                <a:cubicBezTo>
                  <a:pt x="278" y="43"/>
                  <a:pt x="275" y="44"/>
                  <a:pt x="274" y="45"/>
                </a:cubicBezTo>
                <a:cubicBezTo>
                  <a:pt x="274" y="45"/>
                  <a:pt x="271" y="47"/>
                  <a:pt x="270" y="47"/>
                </a:cubicBezTo>
                <a:cubicBezTo>
                  <a:pt x="269" y="47"/>
                  <a:pt x="268" y="44"/>
                  <a:pt x="267" y="44"/>
                </a:cubicBezTo>
                <a:cubicBezTo>
                  <a:pt x="265" y="44"/>
                  <a:pt x="263" y="47"/>
                  <a:pt x="262" y="46"/>
                </a:cubicBezTo>
                <a:cubicBezTo>
                  <a:pt x="261" y="46"/>
                  <a:pt x="260" y="44"/>
                  <a:pt x="259" y="44"/>
                </a:cubicBezTo>
                <a:cubicBezTo>
                  <a:pt x="257" y="44"/>
                  <a:pt x="256" y="46"/>
                  <a:pt x="255" y="46"/>
                </a:cubicBezTo>
                <a:cubicBezTo>
                  <a:pt x="253" y="46"/>
                  <a:pt x="252" y="44"/>
                  <a:pt x="251" y="44"/>
                </a:cubicBezTo>
                <a:cubicBezTo>
                  <a:pt x="250" y="44"/>
                  <a:pt x="248" y="46"/>
                  <a:pt x="247" y="46"/>
                </a:cubicBezTo>
                <a:cubicBezTo>
                  <a:pt x="245" y="46"/>
                  <a:pt x="244" y="44"/>
                  <a:pt x="243" y="44"/>
                </a:cubicBezTo>
                <a:cubicBezTo>
                  <a:pt x="242" y="44"/>
                  <a:pt x="240" y="46"/>
                  <a:pt x="239" y="46"/>
                </a:cubicBezTo>
                <a:cubicBezTo>
                  <a:pt x="237" y="46"/>
                  <a:pt x="237" y="44"/>
                  <a:pt x="235" y="44"/>
                </a:cubicBezTo>
                <a:cubicBezTo>
                  <a:pt x="234" y="43"/>
                  <a:pt x="232" y="46"/>
                  <a:pt x="231" y="46"/>
                </a:cubicBezTo>
                <a:cubicBezTo>
                  <a:pt x="230" y="46"/>
                  <a:pt x="228" y="43"/>
                  <a:pt x="227" y="43"/>
                </a:cubicBezTo>
                <a:cubicBezTo>
                  <a:pt x="226" y="43"/>
                  <a:pt x="224" y="45"/>
                  <a:pt x="223" y="45"/>
                </a:cubicBezTo>
                <a:cubicBezTo>
                  <a:pt x="223" y="46"/>
                  <a:pt x="220" y="48"/>
                  <a:pt x="219" y="48"/>
                </a:cubicBezTo>
                <a:cubicBezTo>
                  <a:pt x="218" y="47"/>
                  <a:pt x="217" y="45"/>
                  <a:pt x="215" y="45"/>
                </a:cubicBezTo>
                <a:cubicBezTo>
                  <a:pt x="214" y="45"/>
                  <a:pt x="212" y="47"/>
                  <a:pt x="211" y="47"/>
                </a:cubicBezTo>
                <a:cubicBezTo>
                  <a:pt x="210" y="47"/>
                  <a:pt x="209" y="45"/>
                  <a:pt x="208" y="45"/>
                </a:cubicBezTo>
                <a:cubicBezTo>
                  <a:pt x="206" y="45"/>
                  <a:pt x="205" y="43"/>
                  <a:pt x="204" y="43"/>
                </a:cubicBezTo>
                <a:cubicBezTo>
                  <a:pt x="203" y="43"/>
                  <a:pt x="201" y="45"/>
                  <a:pt x="200" y="45"/>
                </a:cubicBezTo>
                <a:cubicBezTo>
                  <a:pt x="199" y="45"/>
                  <a:pt x="197" y="42"/>
                  <a:pt x="196" y="43"/>
                </a:cubicBezTo>
                <a:cubicBezTo>
                  <a:pt x="195" y="43"/>
                  <a:pt x="193" y="44"/>
                  <a:pt x="192" y="45"/>
                </a:cubicBezTo>
                <a:cubicBezTo>
                  <a:pt x="191" y="45"/>
                  <a:pt x="188" y="47"/>
                  <a:pt x="188" y="47"/>
                </a:cubicBezTo>
                <a:cubicBezTo>
                  <a:pt x="187" y="47"/>
                  <a:pt x="185" y="45"/>
                  <a:pt x="184" y="44"/>
                </a:cubicBezTo>
                <a:cubicBezTo>
                  <a:pt x="183" y="44"/>
                  <a:pt x="181" y="42"/>
                  <a:pt x="180" y="42"/>
                </a:cubicBezTo>
                <a:cubicBezTo>
                  <a:pt x="179" y="42"/>
                  <a:pt x="178" y="40"/>
                  <a:pt x="177" y="40"/>
                </a:cubicBezTo>
                <a:cubicBezTo>
                  <a:pt x="176" y="40"/>
                  <a:pt x="172" y="42"/>
                  <a:pt x="172" y="42"/>
                </a:cubicBezTo>
                <a:cubicBezTo>
                  <a:pt x="172" y="42"/>
                  <a:pt x="176" y="44"/>
                  <a:pt x="176" y="44"/>
                </a:cubicBezTo>
                <a:cubicBezTo>
                  <a:pt x="175" y="44"/>
                  <a:pt x="173" y="46"/>
                  <a:pt x="172" y="46"/>
                </a:cubicBezTo>
                <a:cubicBezTo>
                  <a:pt x="171" y="46"/>
                  <a:pt x="169" y="44"/>
                  <a:pt x="168" y="44"/>
                </a:cubicBezTo>
                <a:cubicBezTo>
                  <a:pt x="167" y="44"/>
                  <a:pt x="166" y="46"/>
                  <a:pt x="164" y="46"/>
                </a:cubicBezTo>
                <a:cubicBezTo>
                  <a:pt x="163" y="46"/>
                  <a:pt x="162" y="44"/>
                  <a:pt x="160" y="44"/>
                </a:cubicBezTo>
                <a:cubicBezTo>
                  <a:pt x="159" y="44"/>
                  <a:pt x="158" y="46"/>
                  <a:pt x="156" y="46"/>
                </a:cubicBezTo>
                <a:cubicBezTo>
                  <a:pt x="155" y="46"/>
                  <a:pt x="154" y="44"/>
                  <a:pt x="153" y="44"/>
                </a:cubicBezTo>
                <a:cubicBezTo>
                  <a:pt x="152" y="44"/>
                  <a:pt x="150" y="46"/>
                  <a:pt x="148" y="46"/>
                </a:cubicBezTo>
                <a:cubicBezTo>
                  <a:pt x="147" y="45"/>
                  <a:pt x="146" y="43"/>
                  <a:pt x="145" y="43"/>
                </a:cubicBezTo>
                <a:cubicBezTo>
                  <a:pt x="144" y="43"/>
                  <a:pt x="142" y="45"/>
                  <a:pt x="141" y="45"/>
                </a:cubicBezTo>
                <a:cubicBezTo>
                  <a:pt x="139" y="45"/>
                  <a:pt x="138" y="43"/>
                  <a:pt x="137" y="43"/>
                </a:cubicBezTo>
                <a:cubicBezTo>
                  <a:pt x="136" y="43"/>
                  <a:pt x="134" y="45"/>
                  <a:pt x="133" y="45"/>
                </a:cubicBezTo>
                <a:cubicBezTo>
                  <a:pt x="132" y="45"/>
                  <a:pt x="130" y="43"/>
                  <a:pt x="129" y="43"/>
                </a:cubicBezTo>
                <a:cubicBezTo>
                  <a:pt x="128" y="43"/>
                  <a:pt x="126" y="45"/>
                  <a:pt x="125" y="45"/>
                </a:cubicBezTo>
                <a:cubicBezTo>
                  <a:pt x="124" y="45"/>
                  <a:pt x="122" y="43"/>
                  <a:pt x="121" y="43"/>
                </a:cubicBezTo>
                <a:cubicBezTo>
                  <a:pt x="120" y="43"/>
                  <a:pt x="118" y="45"/>
                  <a:pt x="117" y="45"/>
                </a:cubicBezTo>
                <a:cubicBezTo>
                  <a:pt x="116" y="45"/>
                  <a:pt x="115" y="43"/>
                  <a:pt x="113" y="43"/>
                </a:cubicBezTo>
                <a:cubicBezTo>
                  <a:pt x="112" y="42"/>
                  <a:pt x="111" y="45"/>
                  <a:pt x="109" y="45"/>
                </a:cubicBezTo>
                <a:cubicBezTo>
                  <a:pt x="108" y="45"/>
                  <a:pt x="107" y="42"/>
                  <a:pt x="106" y="42"/>
                </a:cubicBezTo>
                <a:cubicBezTo>
                  <a:pt x="105" y="42"/>
                  <a:pt x="102" y="45"/>
                  <a:pt x="101" y="44"/>
                </a:cubicBezTo>
                <a:cubicBezTo>
                  <a:pt x="101" y="44"/>
                  <a:pt x="98" y="42"/>
                  <a:pt x="98" y="42"/>
                </a:cubicBezTo>
                <a:cubicBezTo>
                  <a:pt x="98" y="42"/>
                  <a:pt x="102" y="41"/>
                  <a:pt x="102" y="40"/>
                </a:cubicBezTo>
                <a:cubicBezTo>
                  <a:pt x="102" y="40"/>
                  <a:pt x="98" y="38"/>
                  <a:pt x="98" y="38"/>
                </a:cubicBezTo>
                <a:cubicBezTo>
                  <a:pt x="98" y="38"/>
                  <a:pt x="94" y="40"/>
                  <a:pt x="94" y="40"/>
                </a:cubicBezTo>
                <a:cubicBezTo>
                  <a:pt x="94" y="40"/>
                  <a:pt x="98" y="42"/>
                  <a:pt x="98" y="42"/>
                </a:cubicBezTo>
                <a:cubicBezTo>
                  <a:pt x="97" y="43"/>
                  <a:pt x="95" y="44"/>
                  <a:pt x="94" y="44"/>
                </a:cubicBezTo>
                <a:cubicBezTo>
                  <a:pt x="93" y="45"/>
                  <a:pt x="91" y="46"/>
                  <a:pt x="89" y="46"/>
                </a:cubicBezTo>
                <a:cubicBezTo>
                  <a:pt x="89" y="46"/>
                  <a:pt x="87" y="44"/>
                  <a:pt x="86" y="44"/>
                </a:cubicBezTo>
                <a:cubicBezTo>
                  <a:pt x="85" y="44"/>
                  <a:pt x="82" y="46"/>
                  <a:pt x="82" y="46"/>
                </a:cubicBezTo>
                <a:cubicBezTo>
                  <a:pt x="80" y="46"/>
                  <a:pt x="79" y="44"/>
                  <a:pt x="78" y="44"/>
                </a:cubicBezTo>
                <a:cubicBezTo>
                  <a:pt x="77" y="43"/>
                  <a:pt x="75" y="42"/>
                  <a:pt x="74" y="42"/>
                </a:cubicBezTo>
                <a:cubicBezTo>
                  <a:pt x="74" y="41"/>
                  <a:pt x="71" y="43"/>
                  <a:pt x="70" y="44"/>
                </a:cubicBezTo>
                <a:cubicBezTo>
                  <a:pt x="70" y="44"/>
                  <a:pt x="67" y="46"/>
                  <a:pt x="66" y="46"/>
                </a:cubicBezTo>
                <a:cubicBezTo>
                  <a:pt x="65" y="46"/>
                  <a:pt x="63" y="43"/>
                  <a:pt x="62" y="43"/>
                </a:cubicBezTo>
                <a:cubicBezTo>
                  <a:pt x="61" y="43"/>
                  <a:pt x="59" y="45"/>
                  <a:pt x="58" y="45"/>
                </a:cubicBezTo>
                <a:cubicBezTo>
                  <a:pt x="57" y="45"/>
                  <a:pt x="55" y="43"/>
                  <a:pt x="54" y="43"/>
                </a:cubicBezTo>
                <a:cubicBezTo>
                  <a:pt x="53" y="43"/>
                  <a:pt x="52" y="45"/>
                  <a:pt x="50" y="45"/>
                </a:cubicBezTo>
                <a:cubicBezTo>
                  <a:pt x="49" y="45"/>
                  <a:pt x="48" y="43"/>
                  <a:pt x="47" y="43"/>
                </a:cubicBezTo>
                <a:cubicBezTo>
                  <a:pt x="46" y="43"/>
                  <a:pt x="43" y="45"/>
                  <a:pt x="42" y="45"/>
                </a:cubicBezTo>
                <a:cubicBezTo>
                  <a:pt x="41" y="45"/>
                  <a:pt x="40" y="47"/>
                  <a:pt x="38" y="47"/>
                </a:cubicBezTo>
                <a:cubicBezTo>
                  <a:pt x="37" y="47"/>
                  <a:pt x="36" y="45"/>
                  <a:pt x="35" y="45"/>
                </a:cubicBezTo>
                <a:cubicBezTo>
                  <a:pt x="33" y="45"/>
                  <a:pt x="32" y="47"/>
                  <a:pt x="30" y="47"/>
                </a:cubicBezTo>
                <a:cubicBezTo>
                  <a:pt x="30" y="46"/>
                  <a:pt x="27" y="45"/>
                  <a:pt x="27" y="45"/>
                </a:cubicBezTo>
                <a:cubicBezTo>
                  <a:pt x="27" y="44"/>
                  <a:pt x="31" y="43"/>
                  <a:pt x="31" y="43"/>
                </a:cubicBezTo>
                <a:cubicBezTo>
                  <a:pt x="31" y="42"/>
                  <a:pt x="27" y="41"/>
                  <a:pt x="27" y="40"/>
                </a:cubicBezTo>
                <a:cubicBezTo>
                  <a:pt x="27" y="40"/>
                  <a:pt x="31" y="39"/>
                  <a:pt x="31" y="38"/>
                </a:cubicBezTo>
                <a:cubicBezTo>
                  <a:pt x="31" y="38"/>
                  <a:pt x="27" y="37"/>
                  <a:pt x="27" y="36"/>
                </a:cubicBezTo>
                <a:cubicBezTo>
                  <a:pt x="28" y="36"/>
                  <a:pt x="31" y="34"/>
                  <a:pt x="32" y="34"/>
                </a:cubicBezTo>
                <a:cubicBezTo>
                  <a:pt x="33" y="33"/>
                  <a:pt x="34" y="32"/>
                  <a:pt x="36" y="32"/>
                </a:cubicBezTo>
                <a:cubicBezTo>
                  <a:pt x="34" y="32"/>
                  <a:pt x="33" y="30"/>
                  <a:pt x="32" y="29"/>
                </a:cubicBezTo>
                <a:cubicBezTo>
                  <a:pt x="31" y="29"/>
                  <a:pt x="29" y="32"/>
                  <a:pt x="28" y="32"/>
                </a:cubicBezTo>
                <a:cubicBezTo>
                  <a:pt x="27" y="32"/>
                  <a:pt x="25" y="29"/>
                  <a:pt x="24" y="29"/>
                </a:cubicBezTo>
                <a:cubicBezTo>
                  <a:pt x="23" y="29"/>
                  <a:pt x="21" y="31"/>
                  <a:pt x="20" y="31"/>
                </a:cubicBezTo>
                <a:cubicBezTo>
                  <a:pt x="19" y="32"/>
                  <a:pt x="17" y="33"/>
                  <a:pt x="16" y="33"/>
                </a:cubicBezTo>
                <a:cubicBezTo>
                  <a:pt x="15" y="34"/>
                  <a:pt x="12" y="35"/>
                  <a:pt x="12" y="35"/>
                </a:cubicBezTo>
                <a:cubicBezTo>
                  <a:pt x="12" y="36"/>
                  <a:pt x="15" y="37"/>
                  <a:pt x="16" y="38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1"/>
                  <a:pt x="5" y="40"/>
                  <a:pt x="4" y="40"/>
                </a:cubicBezTo>
                <a:cubicBezTo>
                  <a:pt x="3" y="39"/>
                  <a:pt x="0" y="38"/>
                  <a:pt x="0" y="37"/>
                </a:cubicBezTo>
                <a:cubicBezTo>
                  <a:pt x="0" y="37"/>
                  <a:pt x="4" y="36"/>
                  <a:pt x="4" y="35"/>
                </a:cubicBezTo>
                <a:cubicBezTo>
                  <a:pt x="8" y="33"/>
                  <a:pt x="8" y="33"/>
                  <a:pt x="8" y="33"/>
                </a:cubicBezTo>
                <a:cubicBezTo>
                  <a:pt x="9" y="33"/>
                  <a:pt x="11" y="32"/>
                  <a:pt x="12" y="31"/>
                </a:cubicBezTo>
                <a:cubicBezTo>
                  <a:pt x="13" y="31"/>
                  <a:pt x="16" y="30"/>
                  <a:pt x="16" y="29"/>
                </a:cubicBezTo>
                <a:cubicBezTo>
                  <a:pt x="16" y="29"/>
                  <a:pt x="12" y="27"/>
                  <a:pt x="13" y="27"/>
                </a:cubicBezTo>
                <a:cubicBezTo>
                  <a:pt x="13" y="27"/>
                  <a:pt x="16" y="25"/>
                  <a:pt x="17" y="25"/>
                </a:cubicBezTo>
                <a:cubicBezTo>
                  <a:pt x="18" y="25"/>
                  <a:pt x="19" y="27"/>
                  <a:pt x="20" y="27"/>
                </a:cubicBezTo>
                <a:cubicBezTo>
                  <a:pt x="22" y="27"/>
                  <a:pt x="23" y="25"/>
                  <a:pt x="24" y="25"/>
                </a:cubicBezTo>
                <a:cubicBezTo>
                  <a:pt x="26" y="25"/>
                  <a:pt x="27" y="27"/>
                  <a:pt x="28" y="27"/>
                </a:cubicBezTo>
                <a:cubicBezTo>
                  <a:pt x="29" y="27"/>
                  <a:pt x="32" y="25"/>
                  <a:pt x="32" y="25"/>
                </a:cubicBezTo>
                <a:cubicBezTo>
                  <a:pt x="34" y="25"/>
                  <a:pt x="35" y="27"/>
                  <a:pt x="36" y="27"/>
                </a:cubicBezTo>
                <a:cubicBezTo>
                  <a:pt x="40" y="30"/>
                  <a:pt x="40" y="30"/>
                  <a:pt x="40" y="30"/>
                </a:cubicBezTo>
                <a:lnTo>
                  <a:pt x="44" y="32"/>
                </a:lnTo>
                <a:close/>
                <a:moveTo>
                  <a:pt x="1179" y="42"/>
                </a:moveTo>
                <a:cubicBezTo>
                  <a:pt x="1186" y="47"/>
                  <a:pt x="1186" y="47"/>
                  <a:pt x="1186" y="47"/>
                </a:cubicBezTo>
                <a:cubicBezTo>
                  <a:pt x="1190" y="49"/>
                  <a:pt x="1190" y="49"/>
                  <a:pt x="1190" y="49"/>
                </a:cubicBezTo>
                <a:cubicBezTo>
                  <a:pt x="1194" y="47"/>
                  <a:pt x="1194" y="47"/>
                  <a:pt x="1194" y="47"/>
                </a:cubicBezTo>
                <a:cubicBezTo>
                  <a:pt x="1194" y="46"/>
                  <a:pt x="1190" y="46"/>
                  <a:pt x="1190" y="45"/>
                </a:cubicBezTo>
                <a:cubicBezTo>
                  <a:pt x="1190" y="44"/>
                  <a:pt x="1195" y="43"/>
                  <a:pt x="1194" y="43"/>
                </a:cubicBezTo>
                <a:cubicBezTo>
                  <a:pt x="1194" y="42"/>
                  <a:pt x="1191" y="41"/>
                  <a:pt x="1191" y="40"/>
                </a:cubicBezTo>
                <a:cubicBezTo>
                  <a:pt x="1187" y="38"/>
                  <a:pt x="1187" y="38"/>
                  <a:pt x="1187" y="38"/>
                </a:cubicBezTo>
                <a:lnTo>
                  <a:pt x="1179" y="42"/>
                </a:lnTo>
                <a:close/>
                <a:moveTo>
                  <a:pt x="1064" y="46"/>
                </a:moveTo>
                <a:cubicBezTo>
                  <a:pt x="1065" y="46"/>
                  <a:pt x="1067" y="48"/>
                  <a:pt x="1068" y="48"/>
                </a:cubicBezTo>
                <a:cubicBezTo>
                  <a:pt x="1069" y="48"/>
                  <a:pt x="1071" y="47"/>
                  <a:pt x="1072" y="46"/>
                </a:cubicBezTo>
                <a:cubicBezTo>
                  <a:pt x="1073" y="46"/>
                  <a:pt x="1076" y="45"/>
                  <a:pt x="1076" y="44"/>
                </a:cubicBezTo>
                <a:cubicBezTo>
                  <a:pt x="1076" y="44"/>
                  <a:pt x="1073" y="42"/>
                  <a:pt x="1073" y="42"/>
                </a:cubicBezTo>
                <a:cubicBezTo>
                  <a:pt x="1071" y="41"/>
                  <a:pt x="1069" y="40"/>
                  <a:pt x="1069" y="39"/>
                </a:cubicBezTo>
                <a:cubicBezTo>
                  <a:pt x="1069" y="39"/>
                  <a:pt x="1073" y="38"/>
                  <a:pt x="1073" y="37"/>
                </a:cubicBezTo>
                <a:cubicBezTo>
                  <a:pt x="1073" y="37"/>
                  <a:pt x="1069" y="35"/>
                  <a:pt x="1069" y="35"/>
                </a:cubicBezTo>
                <a:cubicBezTo>
                  <a:pt x="1068" y="35"/>
                  <a:pt x="1066" y="37"/>
                  <a:pt x="1065" y="37"/>
                </a:cubicBezTo>
                <a:cubicBezTo>
                  <a:pt x="1065" y="38"/>
                  <a:pt x="1069" y="39"/>
                  <a:pt x="1069" y="39"/>
                </a:cubicBezTo>
                <a:cubicBezTo>
                  <a:pt x="1069" y="40"/>
                  <a:pt x="1065" y="41"/>
                  <a:pt x="1065" y="42"/>
                </a:cubicBezTo>
                <a:cubicBezTo>
                  <a:pt x="1064" y="42"/>
                  <a:pt x="1062" y="43"/>
                  <a:pt x="1061" y="44"/>
                </a:cubicBezTo>
                <a:cubicBezTo>
                  <a:pt x="1060" y="44"/>
                  <a:pt x="1057" y="45"/>
                  <a:pt x="1056" y="46"/>
                </a:cubicBezTo>
                <a:cubicBezTo>
                  <a:pt x="1056" y="46"/>
                  <a:pt x="1060" y="47"/>
                  <a:pt x="1060" y="48"/>
                </a:cubicBezTo>
                <a:cubicBezTo>
                  <a:pt x="1062" y="48"/>
                  <a:pt x="1063" y="46"/>
                  <a:pt x="1064" y="46"/>
                </a:cubicBezTo>
                <a:close/>
                <a:moveTo>
                  <a:pt x="232" y="37"/>
                </a:moveTo>
                <a:cubicBezTo>
                  <a:pt x="232" y="38"/>
                  <a:pt x="236" y="39"/>
                  <a:pt x="236" y="39"/>
                </a:cubicBezTo>
                <a:cubicBezTo>
                  <a:pt x="236" y="39"/>
                  <a:pt x="232" y="41"/>
                  <a:pt x="231" y="41"/>
                </a:cubicBezTo>
                <a:cubicBezTo>
                  <a:pt x="230" y="41"/>
                  <a:pt x="229" y="39"/>
                  <a:pt x="228" y="39"/>
                </a:cubicBezTo>
                <a:cubicBezTo>
                  <a:pt x="227" y="40"/>
                  <a:pt x="224" y="40"/>
                  <a:pt x="224" y="41"/>
                </a:cubicBezTo>
                <a:cubicBezTo>
                  <a:pt x="224" y="42"/>
                  <a:pt x="227" y="43"/>
                  <a:pt x="227" y="43"/>
                </a:cubicBezTo>
                <a:cubicBezTo>
                  <a:pt x="229" y="43"/>
                  <a:pt x="230" y="41"/>
                  <a:pt x="231" y="41"/>
                </a:cubicBezTo>
                <a:cubicBezTo>
                  <a:pt x="233" y="41"/>
                  <a:pt x="234" y="43"/>
                  <a:pt x="235" y="44"/>
                </a:cubicBezTo>
                <a:cubicBezTo>
                  <a:pt x="239" y="42"/>
                  <a:pt x="239" y="42"/>
                  <a:pt x="239" y="42"/>
                </a:cubicBezTo>
                <a:cubicBezTo>
                  <a:pt x="239" y="41"/>
                  <a:pt x="236" y="40"/>
                  <a:pt x="236" y="39"/>
                </a:cubicBezTo>
                <a:cubicBezTo>
                  <a:pt x="235" y="39"/>
                  <a:pt x="240" y="38"/>
                  <a:pt x="240" y="37"/>
                </a:cubicBezTo>
                <a:cubicBezTo>
                  <a:pt x="240" y="36"/>
                  <a:pt x="236" y="36"/>
                  <a:pt x="236" y="35"/>
                </a:cubicBezTo>
                <a:cubicBezTo>
                  <a:pt x="235" y="36"/>
                  <a:pt x="232" y="36"/>
                  <a:pt x="232" y="37"/>
                </a:cubicBezTo>
                <a:close/>
                <a:moveTo>
                  <a:pt x="54" y="43"/>
                </a:moveTo>
                <a:cubicBezTo>
                  <a:pt x="56" y="43"/>
                  <a:pt x="57" y="41"/>
                  <a:pt x="58" y="41"/>
                </a:cubicBezTo>
                <a:cubicBezTo>
                  <a:pt x="60" y="41"/>
                  <a:pt x="61" y="43"/>
                  <a:pt x="62" y="43"/>
                </a:cubicBezTo>
                <a:cubicBezTo>
                  <a:pt x="63" y="43"/>
                  <a:pt x="66" y="42"/>
                  <a:pt x="66" y="41"/>
                </a:cubicBezTo>
                <a:cubicBezTo>
                  <a:pt x="66" y="41"/>
                  <a:pt x="63" y="39"/>
                  <a:pt x="63" y="39"/>
                </a:cubicBezTo>
                <a:cubicBezTo>
                  <a:pt x="63" y="38"/>
                  <a:pt x="66" y="37"/>
                  <a:pt x="67" y="37"/>
                </a:cubicBezTo>
                <a:cubicBezTo>
                  <a:pt x="68" y="36"/>
                  <a:pt x="70" y="35"/>
                  <a:pt x="71" y="35"/>
                </a:cubicBezTo>
                <a:cubicBezTo>
                  <a:pt x="72" y="34"/>
                  <a:pt x="73" y="33"/>
                  <a:pt x="75" y="33"/>
                </a:cubicBezTo>
                <a:cubicBezTo>
                  <a:pt x="75" y="33"/>
                  <a:pt x="78" y="35"/>
                  <a:pt x="79" y="35"/>
                </a:cubicBezTo>
                <a:cubicBezTo>
                  <a:pt x="79" y="35"/>
                  <a:pt x="83" y="33"/>
                  <a:pt x="83" y="33"/>
                </a:cubicBezTo>
                <a:cubicBezTo>
                  <a:pt x="83" y="33"/>
                  <a:pt x="79" y="31"/>
                  <a:pt x="79" y="31"/>
                </a:cubicBezTo>
                <a:cubicBezTo>
                  <a:pt x="78" y="32"/>
                  <a:pt x="76" y="32"/>
                  <a:pt x="75" y="33"/>
                </a:cubicBezTo>
                <a:cubicBezTo>
                  <a:pt x="74" y="32"/>
                  <a:pt x="72" y="31"/>
                  <a:pt x="71" y="31"/>
                </a:cubicBezTo>
                <a:cubicBezTo>
                  <a:pt x="71" y="30"/>
                  <a:pt x="68" y="28"/>
                  <a:pt x="67" y="28"/>
                </a:cubicBezTo>
                <a:cubicBezTo>
                  <a:pt x="67" y="28"/>
                  <a:pt x="64" y="30"/>
                  <a:pt x="63" y="30"/>
                </a:cubicBezTo>
                <a:cubicBezTo>
                  <a:pt x="63" y="30"/>
                  <a:pt x="67" y="32"/>
                  <a:pt x="67" y="33"/>
                </a:cubicBezTo>
                <a:cubicBezTo>
                  <a:pt x="67" y="33"/>
                  <a:pt x="63" y="34"/>
                  <a:pt x="63" y="35"/>
                </a:cubicBezTo>
                <a:cubicBezTo>
                  <a:pt x="63" y="36"/>
                  <a:pt x="59" y="36"/>
                  <a:pt x="59" y="37"/>
                </a:cubicBezTo>
                <a:cubicBezTo>
                  <a:pt x="59" y="37"/>
                  <a:pt x="63" y="38"/>
                  <a:pt x="63" y="39"/>
                </a:cubicBezTo>
                <a:cubicBezTo>
                  <a:pt x="63" y="39"/>
                  <a:pt x="59" y="41"/>
                  <a:pt x="58" y="41"/>
                </a:cubicBezTo>
                <a:cubicBezTo>
                  <a:pt x="58" y="41"/>
                  <a:pt x="55" y="39"/>
                  <a:pt x="55" y="39"/>
                </a:cubicBezTo>
                <a:cubicBezTo>
                  <a:pt x="53" y="39"/>
                  <a:pt x="52" y="41"/>
                  <a:pt x="51" y="41"/>
                </a:cubicBezTo>
                <a:cubicBezTo>
                  <a:pt x="49" y="41"/>
                  <a:pt x="48" y="39"/>
                  <a:pt x="47" y="39"/>
                </a:cubicBezTo>
                <a:cubicBezTo>
                  <a:pt x="47" y="39"/>
                  <a:pt x="43" y="41"/>
                  <a:pt x="43" y="41"/>
                </a:cubicBezTo>
                <a:cubicBezTo>
                  <a:pt x="43" y="41"/>
                  <a:pt x="46" y="43"/>
                  <a:pt x="47" y="43"/>
                </a:cubicBezTo>
                <a:cubicBezTo>
                  <a:pt x="48" y="43"/>
                  <a:pt x="49" y="41"/>
                  <a:pt x="51" y="41"/>
                </a:cubicBezTo>
                <a:lnTo>
                  <a:pt x="54" y="43"/>
                </a:lnTo>
                <a:close/>
                <a:moveTo>
                  <a:pt x="95" y="31"/>
                </a:moveTo>
                <a:cubicBezTo>
                  <a:pt x="95" y="31"/>
                  <a:pt x="98" y="29"/>
                  <a:pt x="99" y="29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95" y="22"/>
                  <a:pt x="95" y="22"/>
                  <a:pt x="95" y="22"/>
                </a:cubicBezTo>
                <a:cubicBezTo>
                  <a:pt x="97" y="22"/>
                  <a:pt x="98" y="21"/>
                  <a:pt x="100" y="20"/>
                </a:cubicBezTo>
                <a:cubicBezTo>
                  <a:pt x="100" y="20"/>
                  <a:pt x="104" y="19"/>
                  <a:pt x="104" y="18"/>
                </a:cubicBezTo>
                <a:cubicBezTo>
                  <a:pt x="104" y="18"/>
                  <a:pt x="100" y="17"/>
                  <a:pt x="100" y="16"/>
                </a:cubicBezTo>
                <a:cubicBezTo>
                  <a:pt x="99" y="17"/>
                  <a:pt x="97" y="17"/>
                  <a:pt x="96" y="18"/>
                </a:cubicBezTo>
                <a:cubicBezTo>
                  <a:pt x="95" y="18"/>
                  <a:pt x="92" y="20"/>
                  <a:pt x="92" y="20"/>
                </a:cubicBezTo>
                <a:cubicBezTo>
                  <a:pt x="92" y="21"/>
                  <a:pt x="95" y="22"/>
                  <a:pt x="95" y="22"/>
                </a:cubicBezTo>
                <a:cubicBezTo>
                  <a:pt x="95" y="23"/>
                  <a:pt x="92" y="24"/>
                  <a:pt x="91" y="25"/>
                </a:cubicBezTo>
                <a:cubicBezTo>
                  <a:pt x="91" y="25"/>
                  <a:pt x="95" y="26"/>
                  <a:pt x="95" y="27"/>
                </a:cubicBezTo>
                <a:cubicBezTo>
                  <a:pt x="95" y="28"/>
                  <a:pt x="91" y="28"/>
                  <a:pt x="91" y="29"/>
                </a:cubicBezTo>
                <a:cubicBezTo>
                  <a:pt x="92" y="29"/>
                  <a:pt x="93" y="31"/>
                  <a:pt x="95" y="31"/>
                </a:cubicBezTo>
                <a:close/>
                <a:moveTo>
                  <a:pt x="259" y="40"/>
                </a:moveTo>
                <a:cubicBezTo>
                  <a:pt x="263" y="38"/>
                  <a:pt x="263" y="38"/>
                  <a:pt x="263" y="38"/>
                </a:cubicBezTo>
                <a:cubicBezTo>
                  <a:pt x="264" y="37"/>
                  <a:pt x="267" y="36"/>
                  <a:pt x="267" y="36"/>
                </a:cubicBezTo>
                <a:cubicBezTo>
                  <a:pt x="267" y="35"/>
                  <a:pt x="264" y="34"/>
                  <a:pt x="264" y="33"/>
                </a:cubicBezTo>
                <a:cubicBezTo>
                  <a:pt x="263" y="33"/>
                  <a:pt x="260" y="31"/>
                  <a:pt x="260" y="31"/>
                </a:cubicBezTo>
                <a:cubicBezTo>
                  <a:pt x="259" y="31"/>
                  <a:pt x="256" y="33"/>
                  <a:pt x="256" y="33"/>
                </a:cubicBezTo>
                <a:cubicBezTo>
                  <a:pt x="252" y="35"/>
                  <a:pt x="252" y="35"/>
                  <a:pt x="252" y="35"/>
                </a:cubicBezTo>
                <a:cubicBezTo>
                  <a:pt x="251" y="36"/>
                  <a:pt x="248" y="37"/>
                  <a:pt x="247" y="37"/>
                </a:cubicBezTo>
                <a:cubicBezTo>
                  <a:pt x="247" y="38"/>
                  <a:pt x="251" y="39"/>
                  <a:pt x="251" y="40"/>
                </a:cubicBezTo>
                <a:cubicBezTo>
                  <a:pt x="255" y="42"/>
                  <a:pt x="255" y="42"/>
                  <a:pt x="255" y="42"/>
                </a:cubicBezTo>
                <a:lnTo>
                  <a:pt x="259" y="40"/>
                </a:lnTo>
                <a:close/>
                <a:moveTo>
                  <a:pt x="265" y="20"/>
                </a:moveTo>
                <a:cubicBezTo>
                  <a:pt x="265" y="21"/>
                  <a:pt x="261" y="22"/>
                  <a:pt x="261" y="22"/>
                </a:cubicBezTo>
                <a:cubicBezTo>
                  <a:pt x="260" y="23"/>
                  <a:pt x="264" y="24"/>
                  <a:pt x="264" y="25"/>
                </a:cubicBezTo>
                <a:cubicBezTo>
                  <a:pt x="265" y="24"/>
                  <a:pt x="268" y="23"/>
                  <a:pt x="268" y="23"/>
                </a:cubicBezTo>
                <a:cubicBezTo>
                  <a:pt x="268" y="22"/>
                  <a:pt x="265" y="21"/>
                  <a:pt x="265" y="20"/>
                </a:cubicBezTo>
                <a:cubicBezTo>
                  <a:pt x="265" y="20"/>
                  <a:pt x="269" y="19"/>
                  <a:pt x="269" y="18"/>
                </a:cubicBezTo>
                <a:cubicBezTo>
                  <a:pt x="269" y="18"/>
                  <a:pt x="265" y="17"/>
                  <a:pt x="265" y="16"/>
                </a:cubicBezTo>
                <a:cubicBezTo>
                  <a:pt x="264" y="16"/>
                  <a:pt x="262" y="18"/>
                  <a:pt x="261" y="18"/>
                </a:cubicBezTo>
                <a:cubicBezTo>
                  <a:pt x="260" y="18"/>
                  <a:pt x="258" y="16"/>
                  <a:pt x="257" y="16"/>
                </a:cubicBezTo>
                <a:cubicBezTo>
                  <a:pt x="256" y="16"/>
                  <a:pt x="254" y="18"/>
                  <a:pt x="253" y="18"/>
                </a:cubicBezTo>
                <a:cubicBezTo>
                  <a:pt x="254" y="18"/>
                  <a:pt x="256" y="20"/>
                  <a:pt x="257" y="20"/>
                </a:cubicBezTo>
                <a:cubicBezTo>
                  <a:pt x="258" y="20"/>
                  <a:pt x="260" y="18"/>
                  <a:pt x="261" y="18"/>
                </a:cubicBezTo>
                <a:cubicBezTo>
                  <a:pt x="261" y="19"/>
                  <a:pt x="264" y="20"/>
                  <a:pt x="265" y="20"/>
                </a:cubicBezTo>
                <a:close/>
                <a:moveTo>
                  <a:pt x="366" y="27"/>
                </a:moveTo>
                <a:cubicBezTo>
                  <a:pt x="367" y="27"/>
                  <a:pt x="370" y="26"/>
                  <a:pt x="370" y="25"/>
                </a:cubicBezTo>
                <a:cubicBezTo>
                  <a:pt x="370" y="25"/>
                  <a:pt x="367" y="23"/>
                  <a:pt x="367" y="23"/>
                </a:cubicBezTo>
                <a:cubicBezTo>
                  <a:pt x="363" y="21"/>
                  <a:pt x="363" y="21"/>
                  <a:pt x="363" y="21"/>
                </a:cubicBezTo>
                <a:cubicBezTo>
                  <a:pt x="367" y="19"/>
                  <a:pt x="367" y="19"/>
                  <a:pt x="367" y="19"/>
                </a:cubicBezTo>
                <a:cubicBezTo>
                  <a:pt x="368" y="19"/>
                  <a:pt x="369" y="21"/>
                  <a:pt x="371" y="21"/>
                </a:cubicBezTo>
                <a:cubicBezTo>
                  <a:pt x="371" y="21"/>
                  <a:pt x="375" y="19"/>
                  <a:pt x="375" y="19"/>
                </a:cubicBezTo>
                <a:cubicBezTo>
                  <a:pt x="375" y="18"/>
                  <a:pt x="371" y="17"/>
                  <a:pt x="371" y="17"/>
                </a:cubicBezTo>
                <a:cubicBezTo>
                  <a:pt x="370" y="17"/>
                  <a:pt x="369" y="19"/>
                  <a:pt x="367" y="19"/>
                </a:cubicBezTo>
                <a:cubicBezTo>
                  <a:pt x="366" y="19"/>
                  <a:pt x="364" y="17"/>
                  <a:pt x="363" y="16"/>
                </a:cubicBezTo>
                <a:cubicBezTo>
                  <a:pt x="362" y="16"/>
                  <a:pt x="360" y="18"/>
                  <a:pt x="359" y="19"/>
                </a:cubicBezTo>
                <a:cubicBezTo>
                  <a:pt x="359" y="19"/>
                  <a:pt x="363" y="20"/>
                  <a:pt x="363" y="21"/>
                </a:cubicBezTo>
                <a:cubicBezTo>
                  <a:pt x="363" y="22"/>
                  <a:pt x="359" y="22"/>
                  <a:pt x="359" y="23"/>
                </a:cubicBezTo>
                <a:cubicBezTo>
                  <a:pt x="359" y="24"/>
                  <a:pt x="355" y="24"/>
                  <a:pt x="355" y="25"/>
                </a:cubicBezTo>
                <a:cubicBezTo>
                  <a:pt x="355" y="25"/>
                  <a:pt x="358" y="27"/>
                  <a:pt x="358" y="27"/>
                </a:cubicBezTo>
                <a:cubicBezTo>
                  <a:pt x="360" y="27"/>
                  <a:pt x="361" y="25"/>
                  <a:pt x="363" y="25"/>
                </a:cubicBezTo>
                <a:cubicBezTo>
                  <a:pt x="364" y="25"/>
                  <a:pt x="365" y="27"/>
                  <a:pt x="366" y="27"/>
                </a:cubicBezTo>
                <a:close/>
                <a:moveTo>
                  <a:pt x="413" y="29"/>
                </a:moveTo>
                <a:cubicBezTo>
                  <a:pt x="414" y="28"/>
                  <a:pt x="417" y="27"/>
                  <a:pt x="417" y="27"/>
                </a:cubicBezTo>
                <a:cubicBezTo>
                  <a:pt x="417" y="26"/>
                  <a:pt x="414" y="25"/>
                  <a:pt x="414" y="24"/>
                </a:cubicBezTo>
                <a:cubicBezTo>
                  <a:pt x="414" y="24"/>
                  <a:pt x="417" y="23"/>
                  <a:pt x="418" y="22"/>
                </a:cubicBezTo>
                <a:cubicBezTo>
                  <a:pt x="418" y="22"/>
                  <a:pt x="414" y="21"/>
                  <a:pt x="414" y="20"/>
                </a:cubicBezTo>
                <a:cubicBezTo>
                  <a:pt x="414" y="19"/>
                  <a:pt x="418" y="18"/>
                  <a:pt x="418" y="18"/>
                </a:cubicBezTo>
                <a:cubicBezTo>
                  <a:pt x="418" y="18"/>
                  <a:pt x="422" y="20"/>
                  <a:pt x="422" y="20"/>
                </a:cubicBezTo>
                <a:cubicBezTo>
                  <a:pt x="422" y="20"/>
                  <a:pt x="426" y="18"/>
                  <a:pt x="426" y="18"/>
                </a:cubicBezTo>
                <a:cubicBezTo>
                  <a:pt x="426" y="17"/>
                  <a:pt x="422" y="17"/>
                  <a:pt x="422" y="16"/>
                </a:cubicBezTo>
                <a:cubicBezTo>
                  <a:pt x="421" y="16"/>
                  <a:pt x="420" y="18"/>
                  <a:pt x="418" y="18"/>
                </a:cubicBezTo>
                <a:cubicBezTo>
                  <a:pt x="417" y="18"/>
                  <a:pt x="416" y="16"/>
                  <a:pt x="414" y="16"/>
                </a:cubicBezTo>
                <a:cubicBezTo>
                  <a:pt x="414" y="16"/>
                  <a:pt x="411" y="17"/>
                  <a:pt x="410" y="18"/>
                </a:cubicBezTo>
                <a:cubicBezTo>
                  <a:pt x="410" y="18"/>
                  <a:pt x="414" y="20"/>
                  <a:pt x="414" y="20"/>
                </a:cubicBezTo>
                <a:cubicBezTo>
                  <a:pt x="414" y="20"/>
                  <a:pt x="410" y="22"/>
                  <a:pt x="410" y="22"/>
                </a:cubicBezTo>
                <a:cubicBezTo>
                  <a:pt x="409" y="22"/>
                  <a:pt x="406" y="24"/>
                  <a:pt x="406" y="24"/>
                </a:cubicBezTo>
                <a:cubicBezTo>
                  <a:pt x="406" y="25"/>
                  <a:pt x="409" y="26"/>
                  <a:pt x="410" y="26"/>
                </a:cubicBezTo>
                <a:cubicBezTo>
                  <a:pt x="410" y="27"/>
                  <a:pt x="406" y="28"/>
                  <a:pt x="405" y="28"/>
                </a:cubicBezTo>
                <a:cubicBezTo>
                  <a:pt x="405" y="29"/>
                  <a:pt x="409" y="30"/>
                  <a:pt x="409" y="31"/>
                </a:cubicBezTo>
                <a:lnTo>
                  <a:pt x="413" y="29"/>
                </a:lnTo>
                <a:close/>
                <a:moveTo>
                  <a:pt x="672" y="40"/>
                </a:moveTo>
                <a:cubicBezTo>
                  <a:pt x="673" y="40"/>
                  <a:pt x="674" y="42"/>
                  <a:pt x="676" y="42"/>
                </a:cubicBezTo>
                <a:cubicBezTo>
                  <a:pt x="676" y="42"/>
                  <a:pt x="679" y="40"/>
                  <a:pt x="680" y="40"/>
                </a:cubicBezTo>
                <a:cubicBezTo>
                  <a:pt x="681" y="40"/>
                  <a:pt x="682" y="42"/>
                  <a:pt x="683" y="42"/>
                </a:cubicBezTo>
                <a:cubicBezTo>
                  <a:pt x="684" y="42"/>
                  <a:pt x="687" y="41"/>
                  <a:pt x="687" y="40"/>
                </a:cubicBezTo>
                <a:cubicBezTo>
                  <a:pt x="687" y="40"/>
                  <a:pt x="684" y="38"/>
                  <a:pt x="684" y="38"/>
                </a:cubicBezTo>
                <a:cubicBezTo>
                  <a:pt x="683" y="38"/>
                  <a:pt x="680" y="40"/>
                  <a:pt x="680" y="40"/>
                </a:cubicBezTo>
                <a:cubicBezTo>
                  <a:pt x="678" y="40"/>
                  <a:pt x="677" y="38"/>
                  <a:pt x="676" y="38"/>
                </a:cubicBezTo>
                <a:cubicBezTo>
                  <a:pt x="674" y="37"/>
                  <a:pt x="674" y="36"/>
                  <a:pt x="672" y="36"/>
                </a:cubicBezTo>
                <a:cubicBezTo>
                  <a:pt x="673" y="35"/>
                  <a:pt x="675" y="34"/>
                  <a:pt x="676" y="33"/>
                </a:cubicBezTo>
                <a:cubicBezTo>
                  <a:pt x="677" y="33"/>
                  <a:pt x="680" y="32"/>
                  <a:pt x="680" y="31"/>
                </a:cubicBezTo>
                <a:cubicBezTo>
                  <a:pt x="680" y="31"/>
                  <a:pt x="677" y="29"/>
                  <a:pt x="677" y="29"/>
                </a:cubicBezTo>
                <a:cubicBezTo>
                  <a:pt x="676" y="29"/>
                  <a:pt x="673" y="31"/>
                  <a:pt x="673" y="31"/>
                </a:cubicBezTo>
                <a:cubicBezTo>
                  <a:pt x="672" y="32"/>
                  <a:pt x="669" y="33"/>
                  <a:pt x="668" y="33"/>
                </a:cubicBezTo>
                <a:cubicBezTo>
                  <a:pt x="668" y="34"/>
                  <a:pt x="672" y="35"/>
                  <a:pt x="672" y="36"/>
                </a:cubicBezTo>
                <a:cubicBezTo>
                  <a:pt x="672" y="36"/>
                  <a:pt x="668" y="37"/>
                  <a:pt x="668" y="38"/>
                </a:cubicBezTo>
                <a:lnTo>
                  <a:pt x="672" y="40"/>
                </a:lnTo>
                <a:close/>
                <a:moveTo>
                  <a:pt x="647" y="11"/>
                </a:moveTo>
                <a:cubicBezTo>
                  <a:pt x="648" y="11"/>
                  <a:pt x="650" y="13"/>
                  <a:pt x="650" y="13"/>
                </a:cubicBezTo>
                <a:cubicBezTo>
                  <a:pt x="651" y="13"/>
                  <a:pt x="655" y="11"/>
                  <a:pt x="655" y="11"/>
                </a:cubicBezTo>
                <a:cubicBezTo>
                  <a:pt x="655" y="11"/>
                  <a:pt x="651" y="9"/>
                  <a:pt x="651" y="9"/>
                </a:cubicBezTo>
                <a:cubicBezTo>
                  <a:pt x="650" y="8"/>
                  <a:pt x="648" y="7"/>
                  <a:pt x="647" y="7"/>
                </a:cubicBezTo>
                <a:cubicBezTo>
                  <a:pt x="646" y="6"/>
                  <a:pt x="644" y="9"/>
                  <a:pt x="643" y="9"/>
                </a:cubicBezTo>
                <a:cubicBezTo>
                  <a:pt x="642" y="9"/>
                  <a:pt x="640" y="6"/>
                  <a:pt x="639" y="6"/>
                </a:cubicBezTo>
                <a:cubicBezTo>
                  <a:pt x="639" y="6"/>
                  <a:pt x="635" y="8"/>
                  <a:pt x="635" y="8"/>
                </a:cubicBezTo>
                <a:cubicBezTo>
                  <a:pt x="635" y="9"/>
                  <a:pt x="639" y="11"/>
                  <a:pt x="639" y="11"/>
                </a:cubicBezTo>
                <a:cubicBezTo>
                  <a:pt x="640" y="11"/>
                  <a:pt x="642" y="8"/>
                  <a:pt x="643" y="9"/>
                </a:cubicBezTo>
                <a:cubicBezTo>
                  <a:pt x="644" y="9"/>
                  <a:pt x="645" y="10"/>
                  <a:pt x="647" y="11"/>
                </a:cubicBezTo>
                <a:close/>
                <a:moveTo>
                  <a:pt x="819" y="20"/>
                </a:moveTo>
                <a:cubicBezTo>
                  <a:pt x="819" y="20"/>
                  <a:pt x="815" y="18"/>
                  <a:pt x="815" y="18"/>
                </a:cubicBezTo>
                <a:cubicBezTo>
                  <a:pt x="814" y="17"/>
                  <a:pt x="812" y="19"/>
                  <a:pt x="811" y="20"/>
                </a:cubicBezTo>
                <a:cubicBezTo>
                  <a:pt x="811" y="20"/>
                  <a:pt x="815" y="21"/>
                  <a:pt x="815" y="22"/>
                </a:cubicBezTo>
                <a:cubicBezTo>
                  <a:pt x="815" y="23"/>
                  <a:pt x="811" y="23"/>
                  <a:pt x="811" y="24"/>
                </a:cubicBezTo>
                <a:cubicBezTo>
                  <a:pt x="810" y="25"/>
                  <a:pt x="807" y="25"/>
                  <a:pt x="807" y="26"/>
                </a:cubicBezTo>
                <a:cubicBezTo>
                  <a:pt x="807" y="27"/>
                  <a:pt x="810" y="28"/>
                  <a:pt x="810" y="28"/>
                </a:cubicBezTo>
                <a:cubicBezTo>
                  <a:pt x="814" y="26"/>
                  <a:pt x="814" y="26"/>
                  <a:pt x="814" y="26"/>
                </a:cubicBezTo>
                <a:cubicBezTo>
                  <a:pt x="815" y="26"/>
                  <a:pt x="818" y="24"/>
                  <a:pt x="819" y="24"/>
                </a:cubicBezTo>
                <a:cubicBezTo>
                  <a:pt x="820" y="24"/>
                  <a:pt x="821" y="26"/>
                  <a:pt x="822" y="26"/>
                </a:cubicBezTo>
                <a:cubicBezTo>
                  <a:pt x="823" y="26"/>
                  <a:pt x="826" y="25"/>
                  <a:pt x="826" y="24"/>
                </a:cubicBezTo>
                <a:cubicBezTo>
                  <a:pt x="826" y="24"/>
                  <a:pt x="823" y="22"/>
                  <a:pt x="823" y="22"/>
                </a:cubicBezTo>
                <a:cubicBezTo>
                  <a:pt x="822" y="22"/>
                  <a:pt x="819" y="24"/>
                  <a:pt x="819" y="24"/>
                </a:cubicBezTo>
                <a:cubicBezTo>
                  <a:pt x="817" y="24"/>
                  <a:pt x="816" y="22"/>
                  <a:pt x="815" y="22"/>
                </a:cubicBezTo>
                <a:cubicBezTo>
                  <a:pt x="815" y="21"/>
                  <a:pt x="819" y="21"/>
                  <a:pt x="819" y="20"/>
                </a:cubicBezTo>
                <a:close/>
                <a:moveTo>
                  <a:pt x="968" y="28"/>
                </a:moveTo>
                <a:cubicBezTo>
                  <a:pt x="968" y="27"/>
                  <a:pt x="964" y="26"/>
                  <a:pt x="964" y="26"/>
                </a:cubicBezTo>
                <a:cubicBezTo>
                  <a:pt x="964" y="25"/>
                  <a:pt x="968" y="24"/>
                  <a:pt x="968" y="24"/>
                </a:cubicBezTo>
                <a:cubicBezTo>
                  <a:pt x="968" y="23"/>
                  <a:pt x="964" y="22"/>
                  <a:pt x="964" y="21"/>
                </a:cubicBezTo>
                <a:cubicBezTo>
                  <a:pt x="964" y="21"/>
                  <a:pt x="968" y="20"/>
                  <a:pt x="968" y="19"/>
                </a:cubicBezTo>
                <a:cubicBezTo>
                  <a:pt x="968" y="19"/>
                  <a:pt x="965" y="18"/>
                  <a:pt x="965" y="17"/>
                </a:cubicBezTo>
                <a:cubicBezTo>
                  <a:pt x="964" y="18"/>
                  <a:pt x="961" y="18"/>
                  <a:pt x="960" y="19"/>
                </a:cubicBezTo>
                <a:cubicBezTo>
                  <a:pt x="960" y="20"/>
                  <a:pt x="964" y="21"/>
                  <a:pt x="964" y="21"/>
                </a:cubicBezTo>
                <a:cubicBezTo>
                  <a:pt x="964" y="22"/>
                  <a:pt x="960" y="23"/>
                  <a:pt x="960" y="24"/>
                </a:cubicBezTo>
                <a:cubicBezTo>
                  <a:pt x="960" y="24"/>
                  <a:pt x="964" y="25"/>
                  <a:pt x="964" y="26"/>
                </a:cubicBezTo>
                <a:cubicBezTo>
                  <a:pt x="964" y="26"/>
                  <a:pt x="960" y="27"/>
                  <a:pt x="960" y="28"/>
                </a:cubicBezTo>
                <a:cubicBezTo>
                  <a:pt x="960" y="29"/>
                  <a:pt x="963" y="29"/>
                  <a:pt x="963" y="30"/>
                </a:cubicBezTo>
                <a:cubicBezTo>
                  <a:pt x="964" y="29"/>
                  <a:pt x="967" y="29"/>
                  <a:pt x="968" y="28"/>
                </a:cubicBezTo>
                <a:close/>
                <a:moveTo>
                  <a:pt x="1012" y="18"/>
                </a:moveTo>
                <a:cubicBezTo>
                  <a:pt x="1012" y="18"/>
                  <a:pt x="1015" y="17"/>
                  <a:pt x="1016" y="16"/>
                </a:cubicBezTo>
                <a:cubicBezTo>
                  <a:pt x="1017" y="16"/>
                  <a:pt x="1019" y="15"/>
                  <a:pt x="1020" y="14"/>
                </a:cubicBezTo>
                <a:cubicBezTo>
                  <a:pt x="1019" y="14"/>
                  <a:pt x="1017" y="12"/>
                  <a:pt x="1016" y="12"/>
                </a:cubicBezTo>
                <a:cubicBezTo>
                  <a:pt x="1015" y="12"/>
                  <a:pt x="1013" y="14"/>
                  <a:pt x="1012" y="14"/>
                </a:cubicBezTo>
                <a:cubicBezTo>
                  <a:pt x="1012" y="14"/>
                  <a:pt x="1008" y="16"/>
                  <a:pt x="1008" y="16"/>
                </a:cubicBezTo>
                <a:cubicBezTo>
                  <a:pt x="1007" y="16"/>
                  <a:pt x="1006" y="14"/>
                  <a:pt x="1004" y="14"/>
                </a:cubicBezTo>
                <a:cubicBezTo>
                  <a:pt x="1004" y="15"/>
                  <a:pt x="1000" y="15"/>
                  <a:pt x="1000" y="16"/>
                </a:cubicBezTo>
                <a:cubicBezTo>
                  <a:pt x="1000" y="16"/>
                  <a:pt x="1003" y="18"/>
                  <a:pt x="1004" y="18"/>
                </a:cubicBezTo>
                <a:cubicBezTo>
                  <a:pt x="1004" y="18"/>
                  <a:pt x="1005" y="18"/>
                  <a:pt x="1006" y="17"/>
                </a:cubicBezTo>
                <a:cubicBezTo>
                  <a:pt x="1007" y="17"/>
                  <a:pt x="1008" y="16"/>
                  <a:pt x="1008" y="16"/>
                </a:cubicBezTo>
                <a:cubicBezTo>
                  <a:pt x="1009" y="16"/>
                  <a:pt x="1011" y="18"/>
                  <a:pt x="1012" y="18"/>
                </a:cubicBezTo>
                <a:cubicBezTo>
                  <a:pt x="1012" y="18"/>
                  <a:pt x="1008" y="20"/>
                  <a:pt x="1008" y="20"/>
                </a:cubicBezTo>
                <a:cubicBezTo>
                  <a:pt x="1008" y="21"/>
                  <a:pt x="1011" y="23"/>
                  <a:pt x="1011" y="23"/>
                </a:cubicBezTo>
                <a:cubicBezTo>
                  <a:pt x="1013" y="23"/>
                  <a:pt x="1014" y="21"/>
                  <a:pt x="1015" y="21"/>
                </a:cubicBezTo>
                <a:cubicBezTo>
                  <a:pt x="1015" y="20"/>
                  <a:pt x="1012" y="19"/>
                  <a:pt x="1012" y="18"/>
                </a:cubicBezTo>
                <a:close/>
                <a:moveTo>
                  <a:pt x="1093" y="27"/>
                </a:moveTo>
                <a:cubicBezTo>
                  <a:pt x="1093" y="27"/>
                  <a:pt x="1090" y="29"/>
                  <a:pt x="1089" y="29"/>
                </a:cubicBezTo>
                <a:cubicBezTo>
                  <a:pt x="1089" y="29"/>
                  <a:pt x="1085" y="31"/>
                  <a:pt x="1085" y="31"/>
                </a:cubicBezTo>
                <a:cubicBezTo>
                  <a:pt x="1085" y="31"/>
                  <a:pt x="1089" y="33"/>
                  <a:pt x="1089" y="33"/>
                </a:cubicBezTo>
                <a:cubicBezTo>
                  <a:pt x="1090" y="33"/>
                  <a:pt x="1092" y="32"/>
                  <a:pt x="1093" y="31"/>
                </a:cubicBezTo>
                <a:cubicBezTo>
                  <a:pt x="1095" y="31"/>
                  <a:pt x="1096" y="30"/>
                  <a:pt x="1097" y="29"/>
                </a:cubicBezTo>
                <a:cubicBezTo>
                  <a:pt x="1101" y="32"/>
                  <a:pt x="1101" y="32"/>
                  <a:pt x="1101" y="32"/>
                </a:cubicBezTo>
                <a:cubicBezTo>
                  <a:pt x="1101" y="31"/>
                  <a:pt x="1105" y="30"/>
                  <a:pt x="1105" y="30"/>
                </a:cubicBezTo>
                <a:cubicBezTo>
                  <a:pt x="1105" y="29"/>
                  <a:pt x="1101" y="28"/>
                  <a:pt x="1101" y="27"/>
                </a:cubicBezTo>
                <a:cubicBezTo>
                  <a:pt x="1101" y="27"/>
                  <a:pt x="1105" y="25"/>
                  <a:pt x="1105" y="25"/>
                </a:cubicBezTo>
                <a:cubicBezTo>
                  <a:pt x="1107" y="25"/>
                  <a:pt x="1108" y="23"/>
                  <a:pt x="1110" y="23"/>
                </a:cubicBezTo>
                <a:cubicBezTo>
                  <a:pt x="1110" y="23"/>
                  <a:pt x="1113" y="25"/>
                  <a:pt x="1113" y="25"/>
                </a:cubicBezTo>
                <a:cubicBezTo>
                  <a:pt x="1114" y="25"/>
                  <a:pt x="1116" y="23"/>
                  <a:pt x="1117" y="23"/>
                </a:cubicBezTo>
                <a:cubicBezTo>
                  <a:pt x="1118" y="23"/>
                  <a:pt x="1121" y="25"/>
                  <a:pt x="1121" y="26"/>
                </a:cubicBezTo>
                <a:cubicBezTo>
                  <a:pt x="1121" y="26"/>
                  <a:pt x="1117" y="27"/>
                  <a:pt x="1117" y="28"/>
                </a:cubicBezTo>
                <a:cubicBezTo>
                  <a:pt x="1117" y="28"/>
                  <a:pt x="1121" y="29"/>
                  <a:pt x="1121" y="30"/>
                </a:cubicBezTo>
                <a:cubicBezTo>
                  <a:pt x="1129" y="26"/>
                  <a:pt x="1129" y="26"/>
                  <a:pt x="1129" y="26"/>
                </a:cubicBezTo>
                <a:cubicBezTo>
                  <a:pt x="1129" y="25"/>
                  <a:pt x="1133" y="24"/>
                  <a:pt x="1133" y="24"/>
                </a:cubicBezTo>
                <a:cubicBezTo>
                  <a:pt x="1133" y="24"/>
                  <a:pt x="1130" y="22"/>
                  <a:pt x="1129" y="21"/>
                </a:cubicBezTo>
                <a:cubicBezTo>
                  <a:pt x="1129" y="21"/>
                  <a:pt x="1126" y="24"/>
                  <a:pt x="1125" y="24"/>
                </a:cubicBezTo>
                <a:cubicBezTo>
                  <a:pt x="1124" y="23"/>
                  <a:pt x="1123" y="21"/>
                  <a:pt x="1121" y="21"/>
                </a:cubicBezTo>
                <a:cubicBezTo>
                  <a:pt x="1120" y="21"/>
                  <a:pt x="1119" y="23"/>
                  <a:pt x="1117" y="23"/>
                </a:cubicBezTo>
                <a:cubicBezTo>
                  <a:pt x="1116" y="23"/>
                  <a:pt x="1115" y="21"/>
                  <a:pt x="1114" y="21"/>
                </a:cubicBezTo>
                <a:cubicBezTo>
                  <a:pt x="1112" y="21"/>
                  <a:pt x="1111" y="23"/>
                  <a:pt x="1110" y="23"/>
                </a:cubicBezTo>
                <a:cubicBezTo>
                  <a:pt x="1108" y="23"/>
                  <a:pt x="1107" y="21"/>
                  <a:pt x="1106" y="21"/>
                </a:cubicBezTo>
                <a:cubicBezTo>
                  <a:pt x="1104" y="21"/>
                  <a:pt x="1103" y="23"/>
                  <a:pt x="1102" y="23"/>
                </a:cubicBezTo>
                <a:cubicBezTo>
                  <a:pt x="1101" y="23"/>
                  <a:pt x="1099" y="21"/>
                  <a:pt x="1098" y="21"/>
                </a:cubicBezTo>
                <a:cubicBezTo>
                  <a:pt x="1097" y="21"/>
                  <a:pt x="1094" y="22"/>
                  <a:pt x="1094" y="23"/>
                </a:cubicBezTo>
                <a:cubicBezTo>
                  <a:pt x="1094" y="23"/>
                  <a:pt x="1097" y="25"/>
                  <a:pt x="1098" y="25"/>
                </a:cubicBezTo>
                <a:cubicBezTo>
                  <a:pt x="1098" y="25"/>
                  <a:pt x="1101" y="27"/>
                  <a:pt x="1101" y="27"/>
                </a:cubicBezTo>
                <a:cubicBezTo>
                  <a:pt x="1101" y="28"/>
                  <a:pt x="1098" y="29"/>
                  <a:pt x="1097" y="29"/>
                </a:cubicBezTo>
                <a:cubicBezTo>
                  <a:pt x="1096" y="29"/>
                  <a:pt x="1095" y="27"/>
                  <a:pt x="1093" y="27"/>
                </a:cubicBezTo>
                <a:close/>
                <a:moveTo>
                  <a:pt x="1144" y="31"/>
                </a:moveTo>
                <a:cubicBezTo>
                  <a:pt x="1144" y="30"/>
                  <a:pt x="1141" y="28"/>
                  <a:pt x="1141" y="28"/>
                </a:cubicBezTo>
                <a:cubicBezTo>
                  <a:pt x="1140" y="28"/>
                  <a:pt x="1137" y="30"/>
                  <a:pt x="1136" y="30"/>
                </a:cubicBezTo>
                <a:cubicBezTo>
                  <a:pt x="1135" y="30"/>
                  <a:pt x="1134" y="28"/>
                  <a:pt x="1133" y="28"/>
                </a:cubicBezTo>
                <a:cubicBezTo>
                  <a:pt x="1132" y="29"/>
                  <a:pt x="1129" y="29"/>
                  <a:pt x="1129" y="30"/>
                </a:cubicBezTo>
                <a:cubicBezTo>
                  <a:pt x="1129" y="31"/>
                  <a:pt x="1132" y="32"/>
                  <a:pt x="1132" y="32"/>
                </a:cubicBezTo>
                <a:cubicBezTo>
                  <a:pt x="1133" y="33"/>
                  <a:pt x="1135" y="35"/>
                  <a:pt x="1136" y="35"/>
                </a:cubicBezTo>
                <a:cubicBezTo>
                  <a:pt x="1137" y="35"/>
                  <a:pt x="1139" y="33"/>
                  <a:pt x="1140" y="33"/>
                </a:cubicBezTo>
                <a:cubicBezTo>
                  <a:pt x="1140" y="32"/>
                  <a:pt x="1144" y="31"/>
                  <a:pt x="1144" y="31"/>
                </a:cubicBezTo>
                <a:close/>
                <a:moveTo>
                  <a:pt x="1281" y="41"/>
                </a:moveTo>
                <a:cubicBezTo>
                  <a:pt x="1281" y="40"/>
                  <a:pt x="1278" y="39"/>
                  <a:pt x="1277" y="38"/>
                </a:cubicBezTo>
                <a:cubicBezTo>
                  <a:pt x="1277" y="38"/>
                  <a:pt x="1274" y="36"/>
                  <a:pt x="1273" y="36"/>
                </a:cubicBezTo>
                <a:cubicBezTo>
                  <a:pt x="1272" y="36"/>
                  <a:pt x="1271" y="38"/>
                  <a:pt x="1269" y="38"/>
                </a:cubicBezTo>
                <a:cubicBezTo>
                  <a:pt x="1270" y="39"/>
                  <a:pt x="1273" y="40"/>
                  <a:pt x="1273" y="40"/>
                </a:cubicBezTo>
                <a:cubicBezTo>
                  <a:pt x="1273" y="41"/>
                  <a:pt x="1269" y="42"/>
                  <a:pt x="1269" y="43"/>
                </a:cubicBezTo>
                <a:cubicBezTo>
                  <a:pt x="1269" y="43"/>
                  <a:pt x="1272" y="45"/>
                  <a:pt x="1273" y="45"/>
                </a:cubicBezTo>
                <a:cubicBezTo>
                  <a:pt x="1274" y="45"/>
                  <a:pt x="1276" y="43"/>
                  <a:pt x="1277" y="43"/>
                </a:cubicBezTo>
                <a:cubicBezTo>
                  <a:pt x="1277" y="42"/>
                  <a:pt x="1281" y="41"/>
                  <a:pt x="1281" y="41"/>
                </a:cubicBezTo>
                <a:close/>
                <a:moveTo>
                  <a:pt x="1399" y="35"/>
                </a:moveTo>
                <a:cubicBezTo>
                  <a:pt x="1400" y="35"/>
                  <a:pt x="1403" y="33"/>
                  <a:pt x="1403" y="33"/>
                </a:cubicBezTo>
                <a:cubicBezTo>
                  <a:pt x="1403" y="33"/>
                  <a:pt x="1400" y="31"/>
                  <a:pt x="1400" y="31"/>
                </a:cubicBezTo>
                <a:cubicBezTo>
                  <a:pt x="1399" y="30"/>
                  <a:pt x="1396" y="29"/>
                  <a:pt x="1396" y="28"/>
                </a:cubicBezTo>
                <a:cubicBezTo>
                  <a:pt x="1396" y="28"/>
                  <a:pt x="1400" y="27"/>
                  <a:pt x="1400" y="26"/>
                </a:cubicBezTo>
                <a:cubicBezTo>
                  <a:pt x="1400" y="26"/>
                  <a:pt x="1397" y="25"/>
                  <a:pt x="1396" y="24"/>
                </a:cubicBezTo>
                <a:cubicBezTo>
                  <a:pt x="1395" y="25"/>
                  <a:pt x="1393" y="25"/>
                  <a:pt x="1392" y="26"/>
                </a:cubicBezTo>
                <a:cubicBezTo>
                  <a:pt x="1392" y="26"/>
                  <a:pt x="1396" y="28"/>
                  <a:pt x="1396" y="28"/>
                </a:cubicBezTo>
                <a:cubicBezTo>
                  <a:pt x="1396" y="29"/>
                  <a:pt x="1392" y="30"/>
                  <a:pt x="1392" y="31"/>
                </a:cubicBezTo>
                <a:cubicBezTo>
                  <a:pt x="1392" y="31"/>
                  <a:pt x="1388" y="32"/>
                  <a:pt x="1388" y="33"/>
                </a:cubicBezTo>
                <a:cubicBezTo>
                  <a:pt x="1388" y="33"/>
                  <a:pt x="1391" y="35"/>
                  <a:pt x="1392" y="35"/>
                </a:cubicBezTo>
                <a:cubicBezTo>
                  <a:pt x="1395" y="37"/>
                  <a:pt x="1395" y="37"/>
                  <a:pt x="1395" y="37"/>
                </a:cubicBezTo>
                <a:lnTo>
                  <a:pt x="1399" y="35"/>
                </a:lnTo>
                <a:close/>
                <a:moveTo>
                  <a:pt x="1451" y="26"/>
                </a:moveTo>
                <a:cubicBezTo>
                  <a:pt x="1451" y="26"/>
                  <a:pt x="1455" y="28"/>
                  <a:pt x="1455" y="28"/>
                </a:cubicBezTo>
                <a:cubicBezTo>
                  <a:pt x="1456" y="28"/>
                  <a:pt x="1458" y="26"/>
                  <a:pt x="1459" y="26"/>
                </a:cubicBezTo>
                <a:cubicBezTo>
                  <a:pt x="1460" y="26"/>
                  <a:pt x="1462" y="28"/>
                  <a:pt x="1463" y="28"/>
                </a:cubicBezTo>
                <a:cubicBezTo>
                  <a:pt x="1464" y="28"/>
                  <a:pt x="1466" y="26"/>
                  <a:pt x="1467" y="26"/>
                </a:cubicBezTo>
                <a:cubicBezTo>
                  <a:pt x="1468" y="26"/>
                  <a:pt x="1469" y="28"/>
                  <a:pt x="1471" y="28"/>
                </a:cubicBezTo>
                <a:cubicBezTo>
                  <a:pt x="1472" y="28"/>
                  <a:pt x="1473" y="26"/>
                  <a:pt x="1475" y="26"/>
                </a:cubicBezTo>
                <a:cubicBezTo>
                  <a:pt x="1476" y="26"/>
                  <a:pt x="1477" y="28"/>
                  <a:pt x="1479" y="28"/>
                </a:cubicBezTo>
                <a:cubicBezTo>
                  <a:pt x="1480" y="29"/>
                  <a:pt x="1481" y="27"/>
                  <a:pt x="1483" y="26"/>
                </a:cubicBezTo>
                <a:cubicBezTo>
                  <a:pt x="1481" y="26"/>
                  <a:pt x="1480" y="24"/>
                  <a:pt x="1479" y="24"/>
                </a:cubicBezTo>
                <a:cubicBezTo>
                  <a:pt x="1478" y="24"/>
                  <a:pt x="1476" y="26"/>
                  <a:pt x="1475" y="26"/>
                </a:cubicBezTo>
                <a:cubicBezTo>
                  <a:pt x="1473" y="26"/>
                  <a:pt x="1472" y="24"/>
                  <a:pt x="1471" y="24"/>
                </a:cubicBezTo>
                <a:cubicBezTo>
                  <a:pt x="1470" y="24"/>
                  <a:pt x="1468" y="26"/>
                  <a:pt x="1467" y="26"/>
                </a:cubicBezTo>
                <a:cubicBezTo>
                  <a:pt x="1466" y="26"/>
                  <a:pt x="1464" y="24"/>
                  <a:pt x="1463" y="24"/>
                </a:cubicBezTo>
                <a:cubicBezTo>
                  <a:pt x="1462" y="24"/>
                  <a:pt x="1461" y="21"/>
                  <a:pt x="1459" y="21"/>
                </a:cubicBezTo>
                <a:cubicBezTo>
                  <a:pt x="1458" y="21"/>
                  <a:pt x="1457" y="23"/>
                  <a:pt x="1455" y="24"/>
                </a:cubicBezTo>
                <a:cubicBezTo>
                  <a:pt x="1455" y="24"/>
                  <a:pt x="1451" y="25"/>
                  <a:pt x="1451" y="26"/>
                </a:cubicBezTo>
                <a:close/>
                <a:moveTo>
                  <a:pt x="1482" y="35"/>
                </a:moveTo>
                <a:cubicBezTo>
                  <a:pt x="1483" y="35"/>
                  <a:pt x="1485" y="33"/>
                  <a:pt x="1486" y="33"/>
                </a:cubicBezTo>
                <a:cubicBezTo>
                  <a:pt x="1487" y="32"/>
                  <a:pt x="1489" y="32"/>
                  <a:pt x="1490" y="31"/>
                </a:cubicBezTo>
                <a:cubicBezTo>
                  <a:pt x="1498" y="27"/>
                  <a:pt x="1498" y="27"/>
                  <a:pt x="1498" y="27"/>
                </a:cubicBezTo>
                <a:cubicBezTo>
                  <a:pt x="1498" y="27"/>
                  <a:pt x="1502" y="29"/>
                  <a:pt x="1502" y="29"/>
                </a:cubicBezTo>
                <a:cubicBezTo>
                  <a:pt x="1502" y="30"/>
                  <a:pt x="1499" y="31"/>
                  <a:pt x="1498" y="31"/>
                </a:cubicBezTo>
                <a:cubicBezTo>
                  <a:pt x="1497" y="32"/>
                  <a:pt x="1494" y="33"/>
                  <a:pt x="1494" y="33"/>
                </a:cubicBezTo>
                <a:cubicBezTo>
                  <a:pt x="1494" y="34"/>
                  <a:pt x="1497" y="35"/>
                  <a:pt x="1498" y="36"/>
                </a:cubicBezTo>
                <a:cubicBezTo>
                  <a:pt x="1502" y="33"/>
                  <a:pt x="1502" y="33"/>
                  <a:pt x="1502" y="33"/>
                </a:cubicBezTo>
                <a:cubicBezTo>
                  <a:pt x="1503" y="33"/>
                  <a:pt x="1505" y="32"/>
                  <a:pt x="1506" y="31"/>
                </a:cubicBezTo>
                <a:cubicBezTo>
                  <a:pt x="1506" y="31"/>
                  <a:pt x="1502" y="30"/>
                  <a:pt x="1502" y="29"/>
                </a:cubicBezTo>
                <a:cubicBezTo>
                  <a:pt x="1502" y="29"/>
                  <a:pt x="1506" y="28"/>
                  <a:pt x="1506" y="27"/>
                </a:cubicBezTo>
                <a:cubicBezTo>
                  <a:pt x="1506" y="27"/>
                  <a:pt x="1503" y="25"/>
                  <a:pt x="1502" y="25"/>
                </a:cubicBezTo>
                <a:cubicBezTo>
                  <a:pt x="1502" y="25"/>
                  <a:pt x="1499" y="27"/>
                  <a:pt x="1498" y="27"/>
                </a:cubicBezTo>
                <a:cubicBezTo>
                  <a:pt x="1498" y="27"/>
                  <a:pt x="1495" y="24"/>
                  <a:pt x="1495" y="25"/>
                </a:cubicBezTo>
                <a:cubicBezTo>
                  <a:pt x="1493" y="25"/>
                  <a:pt x="1491" y="26"/>
                  <a:pt x="1490" y="27"/>
                </a:cubicBezTo>
                <a:cubicBezTo>
                  <a:pt x="1486" y="29"/>
                  <a:pt x="1486" y="29"/>
                  <a:pt x="1486" y="29"/>
                </a:cubicBezTo>
                <a:cubicBezTo>
                  <a:pt x="1485" y="29"/>
                  <a:pt x="1484" y="30"/>
                  <a:pt x="1482" y="31"/>
                </a:cubicBezTo>
                <a:cubicBezTo>
                  <a:pt x="1481" y="31"/>
                  <a:pt x="1479" y="32"/>
                  <a:pt x="1478" y="33"/>
                </a:cubicBezTo>
                <a:cubicBezTo>
                  <a:pt x="1479" y="33"/>
                  <a:pt x="1481" y="35"/>
                  <a:pt x="1482" y="35"/>
                </a:cubicBezTo>
                <a:close/>
                <a:moveTo>
                  <a:pt x="1533" y="34"/>
                </a:moveTo>
                <a:cubicBezTo>
                  <a:pt x="1533" y="34"/>
                  <a:pt x="1537" y="32"/>
                  <a:pt x="1537" y="32"/>
                </a:cubicBezTo>
                <a:cubicBezTo>
                  <a:pt x="1537" y="32"/>
                  <a:pt x="1534" y="30"/>
                  <a:pt x="1533" y="30"/>
                </a:cubicBezTo>
                <a:cubicBezTo>
                  <a:pt x="1532" y="30"/>
                  <a:pt x="1530" y="32"/>
                  <a:pt x="1529" y="32"/>
                </a:cubicBezTo>
                <a:cubicBezTo>
                  <a:pt x="1528" y="32"/>
                  <a:pt x="1527" y="30"/>
                  <a:pt x="1526" y="30"/>
                </a:cubicBezTo>
                <a:cubicBezTo>
                  <a:pt x="1524" y="30"/>
                  <a:pt x="1523" y="27"/>
                  <a:pt x="1522" y="27"/>
                </a:cubicBezTo>
                <a:cubicBezTo>
                  <a:pt x="1522" y="27"/>
                  <a:pt x="1518" y="29"/>
                  <a:pt x="1518" y="30"/>
                </a:cubicBezTo>
                <a:cubicBezTo>
                  <a:pt x="1518" y="30"/>
                  <a:pt x="1521" y="31"/>
                  <a:pt x="1521" y="32"/>
                </a:cubicBezTo>
                <a:cubicBezTo>
                  <a:pt x="1522" y="32"/>
                  <a:pt x="1524" y="34"/>
                  <a:pt x="1525" y="34"/>
                </a:cubicBezTo>
                <a:cubicBezTo>
                  <a:pt x="1526" y="34"/>
                  <a:pt x="1529" y="32"/>
                  <a:pt x="1529" y="32"/>
                </a:cubicBezTo>
                <a:cubicBezTo>
                  <a:pt x="1531" y="32"/>
                  <a:pt x="1532" y="34"/>
                  <a:pt x="1533" y="34"/>
                </a:cubicBezTo>
                <a:close/>
                <a:moveTo>
                  <a:pt x="1565" y="26"/>
                </a:moveTo>
                <a:cubicBezTo>
                  <a:pt x="1566" y="26"/>
                  <a:pt x="1569" y="28"/>
                  <a:pt x="1569" y="29"/>
                </a:cubicBezTo>
                <a:cubicBezTo>
                  <a:pt x="1569" y="29"/>
                  <a:pt x="1565" y="31"/>
                  <a:pt x="1565" y="31"/>
                </a:cubicBezTo>
                <a:cubicBezTo>
                  <a:pt x="1565" y="31"/>
                  <a:pt x="1569" y="32"/>
                  <a:pt x="1569" y="33"/>
                </a:cubicBezTo>
                <a:cubicBezTo>
                  <a:pt x="1568" y="34"/>
                  <a:pt x="1565" y="34"/>
                  <a:pt x="1564" y="35"/>
                </a:cubicBezTo>
                <a:cubicBezTo>
                  <a:pt x="1566" y="35"/>
                  <a:pt x="1567" y="37"/>
                  <a:pt x="1568" y="37"/>
                </a:cubicBezTo>
                <a:cubicBezTo>
                  <a:pt x="1568" y="37"/>
                  <a:pt x="1572" y="35"/>
                  <a:pt x="1572" y="35"/>
                </a:cubicBezTo>
                <a:cubicBezTo>
                  <a:pt x="1572" y="35"/>
                  <a:pt x="1568" y="34"/>
                  <a:pt x="1569" y="33"/>
                </a:cubicBezTo>
                <a:cubicBezTo>
                  <a:pt x="1569" y="32"/>
                  <a:pt x="1572" y="32"/>
                  <a:pt x="1573" y="31"/>
                </a:cubicBezTo>
                <a:cubicBezTo>
                  <a:pt x="1573" y="30"/>
                  <a:pt x="1569" y="29"/>
                  <a:pt x="1569" y="29"/>
                </a:cubicBezTo>
                <a:cubicBezTo>
                  <a:pt x="1569" y="28"/>
                  <a:pt x="1573" y="27"/>
                  <a:pt x="1573" y="27"/>
                </a:cubicBezTo>
                <a:cubicBezTo>
                  <a:pt x="1573" y="26"/>
                  <a:pt x="1577" y="25"/>
                  <a:pt x="1577" y="25"/>
                </a:cubicBezTo>
                <a:cubicBezTo>
                  <a:pt x="1577" y="24"/>
                  <a:pt x="1574" y="23"/>
                  <a:pt x="1573" y="22"/>
                </a:cubicBezTo>
                <a:cubicBezTo>
                  <a:pt x="1569" y="24"/>
                  <a:pt x="1569" y="24"/>
                  <a:pt x="1569" y="24"/>
                </a:cubicBezTo>
                <a:cubicBezTo>
                  <a:pt x="1568" y="25"/>
                  <a:pt x="1567" y="26"/>
                  <a:pt x="1565" y="26"/>
                </a:cubicBezTo>
                <a:cubicBezTo>
                  <a:pt x="1565" y="27"/>
                  <a:pt x="1562" y="24"/>
                  <a:pt x="1561" y="24"/>
                </a:cubicBezTo>
                <a:cubicBezTo>
                  <a:pt x="1561" y="24"/>
                  <a:pt x="1557" y="26"/>
                  <a:pt x="1557" y="26"/>
                </a:cubicBezTo>
                <a:cubicBezTo>
                  <a:pt x="1557" y="27"/>
                  <a:pt x="1561" y="28"/>
                  <a:pt x="1561" y="28"/>
                </a:cubicBezTo>
                <a:cubicBezTo>
                  <a:pt x="1562" y="28"/>
                  <a:pt x="1564" y="26"/>
                  <a:pt x="1565" y="26"/>
                </a:cubicBezTo>
                <a:close/>
                <a:moveTo>
                  <a:pt x="1626" y="45"/>
                </a:moveTo>
                <a:cubicBezTo>
                  <a:pt x="1628" y="45"/>
                  <a:pt x="1629" y="48"/>
                  <a:pt x="1630" y="48"/>
                </a:cubicBezTo>
                <a:cubicBezTo>
                  <a:pt x="1632" y="48"/>
                  <a:pt x="1633" y="46"/>
                  <a:pt x="1634" y="46"/>
                </a:cubicBezTo>
                <a:cubicBezTo>
                  <a:pt x="1635" y="46"/>
                  <a:pt x="1637" y="48"/>
                  <a:pt x="1638" y="48"/>
                </a:cubicBezTo>
                <a:cubicBezTo>
                  <a:pt x="1639" y="48"/>
                  <a:pt x="1641" y="46"/>
                  <a:pt x="1642" y="46"/>
                </a:cubicBezTo>
                <a:cubicBezTo>
                  <a:pt x="1646" y="44"/>
                  <a:pt x="1646" y="44"/>
                  <a:pt x="1646" y="44"/>
                </a:cubicBezTo>
                <a:cubicBezTo>
                  <a:pt x="1639" y="39"/>
                  <a:pt x="1639" y="39"/>
                  <a:pt x="1639" y="39"/>
                </a:cubicBezTo>
                <a:cubicBezTo>
                  <a:pt x="1635" y="41"/>
                  <a:pt x="1635" y="41"/>
                  <a:pt x="1635" y="41"/>
                </a:cubicBezTo>
                <a:cubicBezTo>
                  <a:pt x="1631" y="43"/>
                  <a:pt x="1631" y="43"/>
                  <a:pt x="1631" y="43"/>
                </a:cubicBezTo>
                <a:cubicBezTo>
                  <a:pt x="1629" y="44"/>
                  <a:pt x="1628" y="45"/>
                  <a:pt x="1626" y="45"/>
                </a:cubicBezTo>
                <a:cubicBezTo>
                  <a:pt x="1626" y="46"/>
                  <a:pt x="1623" y="43"/>
                  <a:pt x="1623" y="43"/>
                </a:cubicBezTo>
                <a:cubicBezTo>
                  <a:pt x="1623" y="43"/>
                  <a:pt x="1619" y="45"/>
                  <a:pt x="1619" y="45"/>
                </a:cubicBezTo>
                <a:cubicBezTo>
                  <a:pt x="1619" y="46"/>
                  <a:pt x="1622" y="47"/>
                  <a:pt x="1622" y="48"/>
                </a:cubicBezTo>
                <a:cubicBezTo>
                  <a:pt x="1624" y="47"/>
                  <a:pt x="1625" y="45"/>
                  <a:pt x="1626" y="45"/>
                </a:cubicBezTo>
                <a:close/>
                <a:moveTo>
                  <a:pt x="1632" y="30"/>
                </a:moveTo>
                <a:cubicBezTo>
                  <a:pt x="1632" y="30"/>
                  <a:pt x="1636" y="28"/>
                  <a:pt x="1636" y="28"/>
                </a:cubicBezTo>
                <a:cubicBezTo>
                  <a:pt x="1636" y="28"/>
                  <a:pt x="1632" y="26"/>
                  <a:pt x="1632" y="26"/>
                </a:cubicBezTo>
                <a:cubicBezTo>
                  <a:pt x="1631" y="26"/>
                  <a:pt x="1629" y="28"/>
                  <a:pt x="1628" y="28"/>
                </a:cubicBezTo>
                <a:cubicBezTo>
                  <a:pt x="1627" y="28"/>
                  <a:pt x="1625" y="26"/>
                  <a:pt x="1624" y="26"/>
                </a:cubicBezTo>
                <a:cubicBezTo>
                  <a:pt x="1623" y="26"/>
                  <a:pt x="1621" y="27"/>
                  <a:pt x="1620" y="28"/>
                </a:cubicBezTo>
                <a:cubicBezTo>
                  <a:pt x="1619" y="29"/>
                  <a:pt x="1617" y="29"/>
                  <a:pt x="1616" y="30"/>
                </a:cubicBezTo>
                <a:cubicBezTo>
                  <a:pt x="1615" y="30"/>
                  <a:pt x="1612" y="31"/>
                  <a:pt x="1612" y="32"/>
                </a:cubicBezTo>
                <a:cubicBezTo>
                  <a:pt x="1612" y="32"/>
                  <a:pt x="1615" y="34"/>
                  <a:pt x="1616" y="34"/>
                </a:cubicBezTo>
                <a:cubicBezTo>
                  <a:pt x="1617" y="34"/>
                  <a:pt x="1618" y="32"/>
                  <a:pt x="1620" y="32"/>
                </a:cubicBezTo>
                <a:cubicBezTo>
                  <a:pt x="1621" y="32"/>
                  <a:pt x="1623" y="30"/>
                  <a:pt x="1624" y="30"/>
                </a:cubicBezTo>
                <a:cubicBezTo>
                  <a:pt x="1625" y="30"/>
                  <a:pt x="1626" y="29"/>
                  <a:pt x="1628" y="28"/>
                </a:cubicBezTo>
                <a:cubicBezTo>
                  <a:pt x="1628" y="28"/>
                  <a:pt x="1631" y="30"/>
                  <a:pt x="1632" y="30"/>
                </a:cubicBezTo>
                <a:close/>
                <a:moveTo>
                  <a:pt x="1777" y="36"/>
                </a:moveTo>
                <a:cubicBezTo>
                  <a:pt x="1777" y="36"/>
                  <a:pt x="1773" y="35"/>
                  <a:pt x="1773" y="34"/>
                </a:cubicBezTo>
                <a:cubicBezTo>
                  <a:pt x="1773" y="33"/>
                  <a:pt x="1777" y="33"/>
                  <a:pt x="1777" y="32"/>
                </a:cubicBezTo>
                <a:cubicBezTo>
                  <a:pt x="1777" y="31"/>
                  <a:pt x="1773" y="30"/>
                  <a:pt x="1773" y="30"/>
                </a:cubicBezTo>
                <a:cubicBezTo>
                  <a:pt x="1773" y="29"/>
                  <a:pt x="1777" y="28"/>
                  <a:pt x="1777" y="28"/>
                </a:cubicBezTo>
                <a:cubicBezTo>
                  <a:pt x="1777" y="27"/>
                  <a:pt x="1774" y="26"/>
                  <a:pt x="1774" y="25"/>
                </a:cubicBezTo>
                <a:cubicBezTo>
                  <a:pt x="1773" y="26"/>
                  <a:pt x="1770" y="27"/>
                  <a:pt x="1770" y="27"/>
                </a:cubicBezTo>
                <a:cubicBezTo>
                  <a:pt x="1769" y="28"/>
                  <a:pt x="1773" y="29"/>
                  <a:pt x="1773" y="30"/>
                </a:cubicBezTo>
                <a:cubicBezTo>
                  <a:pt x="1773" y="30"/>
                  <a:pt x="1769" y="31"/>
                  <a:pt x="1769" y="32"/>
                </a:cubicBezTo>
                <a:cubicBezTo>
                  <a:pt x="1769" y="33"/>
                  <a:pt x="1773" y="33"/>
                  <a:pt x="1773" y="34"/>
                </a:cubicBezTo>
                <a:cubicBezTo>
                  <a:pt x="1773" y="35"/>
                  <a:pt x="1769" y="36"/>
                  <a:pt x="1769" y="36"/>
                </a:cubicBezTo>
                <a:cubicBezTo>
                  <a:pt x="1769" y="37"/>
                  <a:pt x="1772" y="38"/>
                  <a:pt x="1773" y="38"/>
                </a:cubicBezTo>
                <a:cubicBezTo>
                  <a:pt x="1773" y="38"/>
                  <a:pt x="1776" y="37"/>
                  <a:pt x="1777" y="36"/>
                </a:cubicBezTo>
                <a:close/>
                <a:moveTo>
                  <a:pt x="1855" y="34"/>
                </a:moveTo>
                <a:cubicBezTo>
                  <a:pt x="1855" y="33"/>
                  <a:pt x="1852" y="33"/>
                  <a:pt x="1852" y="32"/>
                </a:cubicBezTo>
                <a:cubicBezTo>
                  <a:pt x="1853" y="31"/>
                  <a:pt x="1854" y="30"/>
                  <a:pt x="1856" y="30"/>
                </a:cubicBezTo>
                <a:cubicBezTo>
                  <a:pt x="1857" y="30"/>
                  <a:pt x="1858" y="32"/>
                  <a:pt x="1860" y="32"/>
                </a:cubicBezTo>
                <a:cubicBezTo>
                  <a:pt x="1861" y="32"/>
                  <a:pt x="1862" y="30"/>
                  <a:pt x="1864" y="30"/>
                </a:cubicBezTo>
                <a:cubicBezTo>
                  <a:pt x="1862" y="30"/>
                  <a:pt x="1861" y="28"/>
                  <a:pt x="1860" y="28"/>
                </a:cubicBezTo>
                <a:cubicBezTo>
                  <a:pt x="1859" y="28"/>
                  <a:pt x="1857" y="30"/>
                  <a:pt x="1856" y="30"/>
                </a:cubicBezTo>
                <a:cubicBezTo>
                  <a:pt x="1855" y="30"/>
                  <a:pt x="1853" y="27"/>
                  <a:pt x="1852" y="27"/>
                </a:cubicBezTo>
                <a:cubicBezTo>
                  <a:pt x="1851" y="27"/>
                  <a:pt x="1849" y="29"/>
                  <a:pt x="1848" y="30"/>
                </a:cubicBezTo>
                <a:cubicBezTo>
                  <a:pt x="1847" y="30"/>
                  <a:pt x="1845" y="27"/>
                  <a:pt x="1844" y="27"/>
                </a:cubicBezTo>
                <a:cubicBezTo>
                  <a:pt x="1843" y="27"/>
                  <a:pt x="1841" y="29"/>
                  <a:pt x="1840" y="29"/>
                </a:cubicBezTo>
                <a:cubicBezTo>
                  <a:pt x="1842" y="30"/>
                  <a:pt x="1842" y="31"/>
                  <a:pt x="1844" y="32"/>
                </a:cubicBezTo>
                <a:cubicBezTo>
                  <a:pt x="1845" y="32"/>
                  <a:pt x="1847" y="30"/>
                  <a:pt x="1848" y="30"/>
                </a:cubicBezTo>
                <a:cubicBezTo>
                  <a:pt x="1849" y="30"/>
                  <a:pt x="1850" y="32"/>
                  <a:pt x="1852" y="32"/>
                </a:cubicBezTo>
                <a:cubicBezTo>
                  <a:pt x="1851" y="33"/>
                  <a:pt x="1848" y="33"/>
                  <a:pt x="1848" y="34"/>
                </a:cubicBezTo>
                <a:cubicBezTo>
                  <a:pt x="1848" y="35"/>
                  <a:pt x="1851" y="35"/>
                  <a:pt x="1851" y="36"/>
                </a:cubicBezTo>
                <a:cubicBezTo>
                  <a:pt x="1852" y="35"/>
                  <a:pt x="1855" y="35"/>
                  <a:pt x="1855" y="34"/>
                </a:cubicBezTo>
                <a:close/>
                <a:moveTo>
                  <a:pt x="1917" y="53"/>
                </a:moveTo>
                <a:cubicBezTo>
                  <a:pt x="1918" y="52"/>
                  <a:pt x="1919" y="52"/>
                  <a:pt x="1921" y="51"/>
                </a:cubicBezTo>
                <a:cubicBezTo>
                  <a:pt x="1924" y="50"/>
                  <a:pt x="1926" y="48"/>
                  <a:pt x="1929" y="47"/>
                </a:cubicBezTo>
                <a:cubicBezTo>
                  <a:pt x="1930" y="46"/>
                  <a:pt x="1932" y="46"/>
                  <a:pt x="1933" y="45"/>
                </a:cubicBezTo>
                <a:cubicBezTo>
                  <a:pt x="1933" y="45"/>
                  <a:pt x="1929" y="43"/>
                  <a:pt x="1929" y="43"/>
                </a:cubicBezTo>
                <a:cubicBezTo>
                  <a:pt x="1929" y="42"/>
                  <a:pt x="1933" y="41"/>
                  <a:pt x="1933" y="40"/>
                </a:cubicBezTo>
                <a:cubicBezTo>
                  <a:pt x="1934" y="40"/>
                  <a:pt x="1937" y="39"/>
                  <a:pt x="1938" y="38"/>
                </a:cubicBezTo>
                <a:cubicBezTo>
                  <a:pt x="1938" y="38"/>
                  <a:pt x="1934" y="37"/>
                  <a:pt x="1934" y="36"/>
                </a:cubicBezTo>
                <a:cubicBezTo>
                  <a:pt x="1934" y="35"/>
                  <a:pt x="1938" y="35"/>
                  <a:pt x="1938" y="34"/>
                </a:cubicBezTo>
                <a:cubicBezTo>
                  <a:pt x="1937" y="34"/>
                  <a:pt x="1936" y="32"/>
                  <a:pt x="1934" y="32"/>
                </a:cubicBezTo>
                <a:cubicBezTo>
                  <a:pt x="1934" y="32"/>
                  <a:pt x="1930" y="34"/>
                  <a:pt x="1930" y="34"/>
                </a:cubicBezTo>
                <a:cubicBezTo>
                  <a:pt x="1930" y="34"/>
                  <a:pt x="1934" y="36"/>
                  <a:pt x="1934" y="36"/>
                </a:cubicBezTo>
                <a:cubicBezTo>
                  <a:pt x="1933" y="37"/>
                  <a:pt x="1931" y="38"/>
                  <a:pt x="1930" y="38"/>
                </a:cubicBezTo>
                <a:cubicBezTo>
                  <a:pt x="1929" y="39"/>
                  <a:pt x="1926" y="40"/>
                  <a:pt x="1926" y="40"/>
                </a:cubicBezTo>
                <a:cubicBezTo>
                  <a:pt x="1925" y="41"/>
                  <a:pt x="1929" y="42"/>
                  <a:pt x="1929" y="43"/>
                </a:cubicBezTo>
                <a:cubicBezTo>
                  <a:pt x="1929" y="43"/>
                  <a:pt x="1926" y="44"/>
                  <a:pt x="1925" y="45"/>
                </a:cubicBezTo>
                <a:cubicBezTo>
                  <a:pt x="1925" y="45"/>
                  <a:pt x="1922" y="47"/>
                  <a:pt x="1921" y="47"/>
                </a:cubicBezTo>
                <a:cubicBezTo>
                  <a:pt x="1920" y="47"/>
                  <a:pt x="1918" y="44"/>
                  <a:pt x="1917" y="44"/>
                </a:cubicBezTo>
                <a:cubicBezTo>
                  <a:pt x="1916" y="45"/>
                  <a:pt x="1914" y="46"/>
                  <a:pt x="1913" y="46"/>
                </a:cubicBezTo>
                <a:cubicBezTo>
                  <a:pt x="1909" y="49"/>
                  <a:pt x="1909" y="49"/>
                  <a:pt x="1909" y="49"/>
                </a:cubicBezTo>
                <a:lnTo>
                  <a:pt x="1917" y="53"/>
                </a:lnTo>
                <a:close/>
                <a:moveTo>
                  <a:pt x="1906" y="38"/>
                </a:moveTo>
                <a:cubicBezTo>
                  <a:pt x="1907" y="38"/>
                  <a:pt x="1909" y="40"/>
                  <a:pt x="1910" y="40"/>
                </a:cubicBezTo>
                <a:cubicBezTo>
                  <a:pt x="1910" y="40"/>
                  <a:pt x="1914" y="38"/>
                  <a:pt x="1914" y="38"/>
                </a:cubicBezTo>
                <a:cubicBezTo>
                  <a:pt x="1914" y="37"/>
                  <a:pt x="1911" y="36"/>
                  <a:pt x="1910" y="36"/>
                </a:cubicBezTo>
                <a:cubicBezTo>
                  <a:pt x="1909" y="35"/>
                  <a:pt x="1908" y="34"/>
                  <a:pt x="1907" y="33"/>
                </a:cubicBezTo>
                <a:cubicBezTo>
                  <a:pt x="1906" y="33"/>
                  <a:pt x="1903" y="35"/>
                  <a:pt x="1902" y="35"/>
                </a:cubicBezTo>
                <a:cubicBezTo>
                  <a:pt x="1902" y="35"/>
                  <a:pt x="1899" y="33"/>
                  <a:pt x="1899" y="33"/>
                </a:cubicBezTo>
                <a:cubicBezTo>
                  <a:pt x="1898" y="33"/>
                  <a:pt x="1895" y="35"/>
                  <a:pt x="1895" y="35"/>
                </a:cubicBezTo>
                <a:cubicBezTo>
                  <a:pt x="1895" y="35"/>
                  <a:pt x="1898" y="37"/>
                  <a:pt x="1898" y="37"/>
                </a:cubicBezTo>
                <a:cubicBezTo>
                  <a:pt x="1899" y="37"/>
                  <a:pt x="1902" y="35"/>
                  <a:pt x="1902" y="35"/>
                </a:cubicBezTo>
                <a:cubicBezTo>
                  <a:pt x="1904" y="36"/>
                  <a:pt x="1905" y="37"/>
                  <a:pt x="1906" y="38"/>
                </a:cubicBezTo>
                <a:close/>
                <a:moveTo>
                  <a:pt x="2078" y="51"/>
                </a:moveTo>
                <a:cubicBezTo>
                  <a:pt x="2077" y="51"/>
                  <a:pt x="2075" y="49"/>
                  <a:pt x="2074" y="49"/>
                </a:cubicBezTo>
                <a:cubicBezTo>
                  <a:pt x="2074" y="49"/>
                  <a:pt x="2070" y="51"/>
                  <a:pt x="2070" y="51"/>
                </a:cubicBezTo>
                <a:cubicBezTo>
                  <a:pt x="2070" y="51"/>
                  <a:pt x="2074" y="53"/>
                  <a:pt x="2074" y="53"/>
                </a:cubicBezTo>
                <a:cubicBezTo>
                  <a:pt x="2075" y="53"/>
                  <a:pt x="2077" y="51"/>
                  <a:pt x="2078" y="51"/>
                </a:cubicBezTo>
                <a:cubicBezTo>
                  <a:pt x="2079" y="51"/>
                  <a:pt x="2081" y="53"/>
                  <a:pt x="2082" y="53"/>
                </a:cubicBezTo>
                <a:cubicBezTo>
                  <a:pt x="2083" y="53"/>
                  <a:pt x="2085" y="52"/>
                  <a:pt x="2086" y="51"/>
                </a:cubicBezTo>
                <a:cubicBezTo>
                  <a:pt x="2086" y="51"/>
                  <a:pt x="2090" y="49"/>
                  <a:pt x="2090" y="49"/>
                </a:cubicBezTo>
                <a:cubicBezTo>
                  <a:pt x="2090" y="48"/>
                  <a:pt x="2086" y="47"/>
                  <a:pt x="2086" y="47"/>
                </a:cubicBezTo>
                <a:cubicBezTo>
                  <a:pt x="2085" y="47"/>
                  <a:pt x="2084" y="44"/>
                  <a:pt x="2082" y="44"/>
                </a:cubicBezTo>
                <a:cubicBezTo>
                  <a:pt x="2082" y="44"/>
                  <a:pt x="2078" y="46"/>
                  <a:pt x="2078" y="47"/>
                </a:cubicBezTo>
                <a:cubicBezTo>
                  <a:pt x="2078" y="47"/>
                  <a:pt x="2082" y="48"/>
                  <a:pt x="2082" y="49"/>
                </a:cubicBezTo>
                <a:cubicBezTo>
                  <a:pt x="2081" y="49"/>
                  <a:pt x="2079" y="51"/>
                  <a:pt x="2078" y="51"/>
                </a:cubicBezTo>
                <a:close/>
                <a:moveTo>
                  <a:pt x="2060" y="35"/>
                </a:moveTo>
                <a:cubicBezTo>
                  <a:pt x="2060" y="36"/>
                  <a:pt x="2056" y="37"/>
                  <a:pt x="2056" y="37"/>
                </a:cubicBezTo>
                <a:cubicBezTo>
                  <a:pt x="2056" y="37"/>
                  <a:pt x="2059" y="39"/>
                  <a:pt x="2059" y="39"/>
                </a:cubicBezTo>
                <a:cubicBezTo>
                  <a:pt x="2061" y="40"/>
                  <a:pt x="2062" y="37"/>
                  <a:pt x="2063" y="37"/>
                </a:cubicBezTo>
                <a:cubicBezTo>
                  <a:pt x="2063" y="37"/>
                  <a:pt x="2060" y="35"/>
                  <a:pt x="2060" y="35"/>
                </a:cubicBezTo>
                <a:cubicBezTo>
                  <a:pt x="2060" y="35"/>
                  <a:pt x="2063" y="33"/>
                  <a:pt x="2064" y="33"/>
                </a:cubicBezTo>
                <a:cubicBezTo>
                  <a:pt x="2065" y="33"/>
                  <a:pt x="2067" y="35"/>
                  <a:pt x="2068" y="35"/>
                </a:cubicBezTo>
                <a:cubicBezTo>
                  <a:pt x="2069" y="35"/>
                  <a:pt x="2070" y="33"/>
                  <a:pt x="2072" y="33"/>
                </a:cubicBezTo>
                <a:cubicBezTo>
                  <a:pt x="2073" y="33"/>
                  <a:pt x="2074" y="35"/>
                  <a:pt x="2075" y="36"/>
                </a:cubicBezTo>
                <a:cubicBezTo>
                  <a:pt x="2076" y="36"/>
                  <a:pt x="2079" y="34"/>
                  <a:pt x="2080" y="33"/>
                </a:cubicBezTo>
                <a:cubicBezTo>
                  <a:pt x="2080" y="33"/>
                  <a:pt x="2076" y="31"/>
                  <a:pt x="2076" y="31"/>
                </a:cubicBezTo>
                <a:cubicBezTo>
                  <a:pt x="2074" y="32"/>
                  <a:pt x="2073" y="33"/>
                  <a:pt x="2072" y="33"/>
                </a:cubicBezTo>
                <a:cubicBezTo>
                  <a:pt x="2070" y="33"/>
                  <a:pt x="2069" y="32"/>
                  <a:pt x="2068" y="31"/>
                </a:cubicBezTo>
                <a:cubicBezTo>
                  <a:pt x="2067" y="31"/>
                  <a:pt x="2066" y="29"/>
                  <a:pt x="2064" y="29"/>
                </a:cubicBezTo>
                <a:cubicBezTo>
                  <a:pt x="2063" y="29"/>
                  <a:pt x="2061" y="31"/>
                  <a:pt x="2060" y="31"/>
                </a:cubicBezTo>
                <a:cubicBezTo>
                  <a:pt x="2059" y="31"/>
                  <a:pt x="2057" y="28"/>
                  <a:pt x="2056" y="29"/>
                </a:cubicBezTo>
                <a:cubicBezTo>
                  <a:pt x="2055" y="29"/>
                  <a:pt x="2053" y="30"/>
                  <a:pt x="2052" y="31"/>
                </a:cubicBezTo>
                <a:cubicBezTo>
                  <a:pt x="2052" y="31"/>
                  <a:pt x="2048" y="32"/>
                  <a:pt x="2048" y="33"/>
                </a:cubicBezTo>
                <a:cubicBezTo>
                  <a:pt x="2048" y="33"/>
                  <a:pt x="2052" y="34"/>
                  <a:pt x="2052" y="35"/>
                </a:cubicBezTo>
                <a:cubicBezTo>
                  <a:pt x="2052" y="34"/>
                  <a:pt x="2056" y="33"/>
                  <a:pt x="2056" y="33"/>
                </a:cubicBezTo>
                <a:cubicBezTo>
                  <a:pt x="2056" y="34"/>
                  <a:pt x="2060" y="34"/>
                  <a:pt x="2060" y="35"/>
                </a:cubicBezTo>
                <a:close/>
                <a:moveTo>
                  <a:pt x="2121" y="54"/>
                </a:moveTo>
                <a:cubicBezTo>
                  <a:pt x="2122" y="54"/>
                  <a:pt x="2124" y="53"/>
                  <a:pt x="2125" y="52"/>
                </a:cubicBezTo>
                <a:cubicBezTo>
                  <a:pt x="2126" y="52"/>
                  <a:pt x="2129" y="50"/>
                  <a:pt x="2129" y="50"/>
                </a:cubicBezTo>
                <a:cubicBezTo>
                  <a:pt x="2129" y="50"/>
                  <a:pt x="2126" y="48"/>
                  <a:pt x="2125" y="48"/>
                </a:cubicBezTo>
                <a:cubicBezTo>
                  <a:pt x="2125" y="48"/>
                  <a:pt x="2122" y="50"/>
                  <a:pt x="2121" y="50"/>
                </a:cubicBezTo>
                <a:cubicBezTo>
                  <a:pt x="2120" y="50"/>
                  <a:pt x="2118" y="52"/>
                  <a:pt x="2117" y="52"/>
                </a:cubicBezTo>
                <a:cubicBezTo>
                  <a:pt x="2116" y="52"/>
                  <a:pt x="2114" y="50"/>
                  <a:pt x="2113" y="50"/>
                </a:cubicBezTo>
                <a:cubicBezTo>
                  <a:pt x="2113" y="50"/>
                  <a:pt x="2109" y="52"/>
                  <a:pt x="2109" y="52"/>
                </a:cubicBezTo>
                <a:cubicBezTo>
                  <a:pt x="2109" y="52"/>
                  <a:pt x="2113" y="54"/>
                  <a:pt x="2113" y="54"/>
                </a:cubicBezTo>
                <a:cubicBezTo>
                  <a:pt x="2114" y="54"/>
                  <a:pt x="2116" y="52"/>
                  <a:pt x="2117" y="52"/>
                </a:cubicBezTo>
                <a:cubicBezTo>
                  <a:pt x="2118" y="52"/>
                  <a:pt x="2120" y="54"/>
                  <a:pt x="2121" y="54"/>
                </a:cubicBezTo>
                <a:close/>
                <a:moveTo>
                  <a:pt x="2106" y="41"/>
                </a:moveTo>
                <a:cubicBezTo>
                  <a:pt x="2107" y="41"/>
                  <a:pt x="2110" y="39"/>
                  <a:pt x="2111" y="39"/>
                </a:cubicBezTo>
                <a:cubicBezTo>
                  <a:pt x="2111" y="39"/>
                  <a:pt x="2107" y="36"/>
                  <a:pt x="2107" y="36"/>
                </a:cubicBezTo>
                <a:cubicBezTo>
                  <a:pt x="2106" y="36"/>
                  <a:pt x="2104" y="38"/>
                  <a:pt x="2103" y="38"/>
                </a:cubicBezTo>
                <a:cubicBezTo>
                  <a:pt x="2101" y="38"/>
                  <a:pt x="2100" y="36"/>
                  <a:pt x="2099" y="36"/>
                </a:cubicBezTo>
                <a:cubicBezTo>
                  <a:pt x="2098" y="36"/>
                  <a:pt x="2097" y="34"/>
                  <a:pt x="2095" y="34"/>
                </a:cubicBezTo>
                <a:cubicBezTo>
                  <a:pt x="2095" y="34"/>
                  <a:pt x="2091" y="36"/>
                  <a:pt x="2091" y="36"/>
                </a:cubicBezTo>
                <a:cubicBezTo>
                  <a:pt x="2091" y="36"/>
                  <a:pt x="2094" y="38"/>
                  <a:pt x="2095" y="38"/>
                </a:cubicBezTo>
                <a:cubicBezTo>
                  <a:pt x="2096" y="39"/>
                  <a:pt x="2097" y="40"/>
                  <a:pt x="2099" y="41"/>
                </a:cubicBezTo>
                <a:cubicBezTo>
                  <a:pt x="2099" y="41"/>
                  <a:pt x="2102" y="38"/>
                  <a:pt x="2103" y="38"/>
                </a:cubicBezTo>
                <a:cubicBezTo>
                  <a:pt x="2104" y="39"/>
                  <a:pt x="2105" y="41"/>
                  <a:pt x="2106" y="41"/>
                </a:cubicBezTo>
                <a:close/>
                <a:moveTo>
                  <a:pt x="2161" y="47"/>
                </a:moveTo>
                <a:cubicBezTo>
                  <a:pt x="2153" y="42"/>
                  <a:pt x="2153" y="42"/>
                  <a:pt x="2153" y="42"/>
                </a:cubicBezTo>
                <a:cubicBezTo>
                  <a:pt x="2153" y="43"/>
                  <a:pt x="2149" y="43"/>
                  <a:pt x="2149" y="44"/>
                </a:cubicBezTo>
                <a:cubicBezTo>
                  <a:pt x="2149" y="45"/>
                  <a:pt x="2153" y="46"/>
                  <a:pt x="2153" y="46"/>
                </a:cubicBezTo>
                <a:cubicBezTo>
                  <a:pt x="2154" y="47"/>
                  <a:pt x="2156" y="48"/>
                  <a:pt x="2157" y="49"/>
                </a:cubicBezTo>
                <a:cubicBezTo>
                  <a:pt x="2157" y="49"/>
                  <a:pt x="2160" y="51"/>
                  <a:pt x="2161" y="51"/>
                </a:cubicBezTo>
                <a:cubicBezTo>
                  <a:pt x="2162" y="51"/>
                  <a:pt x="2163" y="49"/>
                  <a:pt x="2165" y="49"/>
                </a:cubicBezTo>
                <a:lnTo>
                  <a:pt x="2161" y="47"/>
                </a:lnTo>
                <a:close/>
                <a:moveTo>
                  <a:pt x="2142" y="35"/>
                </a:moveTo>
                <a:cubicBezTo>
                  <a:pt x="2143" y="35"/>
                  <a:pt x="2146" y="38"/>
                  <a:pt x="2146" y="37"/>
                </a:cubicBezTo>
                <a:cubicBezTo>
                  <a:pt x="2147" y="37"/>
                  <a:pt x="2150" y="36"/>
                  <a:pt x="2150" y="35"/>
                </a:cubicBezTo>
                <a:cubicBezTo>
                  <a:pt x="2150" y="35"/>
                  <a:pt x="2147" y="33"/>
                  <a:pt x="2146" y="33"/>
                </a:cubicBezTo>
                <a:cubicBezTo>
                  <a:pt x="2145" y="33"/>
                  <a:pt x="2144" y="31"/>
                  <a:pt x="2143" y="31"/>
                </a:cubicBezTo>
                <a:cubicBezTo>
                  <a:pt x="2142" y="31"/>
                  <a:pt x="2139" y="33"/>
                  <a:pt x="2139" y="33"/>
                </a:cubicBezTo>
                <a:cubicBezTo>
                  <a:pt x="2138" y="33"/>
                  <a:pt x="2134" y="35"/>
                  <a:pt x="2134" y="35"/>
                </a:cubicBezTo>
                <a:cubicBezTo>
                  <a:pt x="2134" y="36"/>
                  <a:pt x="2138" y="36"/>
                  <a:pt x="2138" y="37"/>
                </a:cubicBezTo>
                <a:cubicBezTo>
                  <a:pt x="2139" y="37"/>
                  <a:pt x="2141" y="35"/>
                  <a:pt x="2142" y="35"/>
                </a:cubicBezTo>
                <a:close/>
                <a:moveTo>
                  <a:pt x="2180" y="58"/>
                </a:moveTo>
                <a:cubicBezTo>
                  <a:pt x="2180" y="58"/>
                  <a:pt x="2183" y="56"/>
                  <a:pt x="2184" y="56"/>
                </a:cubicBezTo>
                <a:cubicBezTo>
                  <a:pt x="2188" y="54"/>
                  <a:pt x="2188" y="54"/>
                  <a:pt x="2188" y="54"/>
                </a:cubicBezTo>
                <a:cubicBezTo>
                  <a:pt x="2189" y="53"/>
                  <a:pt x="2191" y="52"/>
                  <a:pt x="2192" y="52"/>
                </a:cubicBezTo>
                <a:cubicBezTo>
                  <a:pt x="2193" y="51"/>
                  <a:pt x="2196" y="50"/>
                  <a:pt x="2196" y="50"/>
                </a:cubicBezTo>
                <a:cubicBezTo>
                  <a:pt x="2196" y="49"/>
                  <a:pt x="2193" y="48"/>
                  <a:pt x="2192" y="47"/>
                </a:cubicBezTo>
                <a:cubicBezTo>
                  <a:pt x="2190" y="49"/>
                  <a:pt x="2187" y="50"/>
                  <a:pt x="2184" y="51"/>
                </a:cubicBezTo>
                <a:cubicBezTo>
                  <a:pt x="2181" y="53"/>
                  <a:pt x="2179" y="54"/>
                  <a:pt x="2176" y="56"/>
                </a:cubicBezTo>
                <a:cubicBezTo>
                  <a:pt x="2177" y="56"/>
                  <a:pt x="2178" y="58"/>
                  <a:pt x="2180" y="58"/>
                </a:cubicBezTo>
                <a:close/>
                <a:moveTo>
                  <a:pt x="2193" y="39"/>
                </a:moveTo>
                <a:cubicBezTo>
                  <a:pt x="2193" y="39"/>
                  <a:pt x="2189" y="41"/>
                  <a:pt x="2189" y="41"/>
                </a:cubicBezTo>
                <a:cubicBezTo>
                  <a:pt x="2189" y="41"/>
                  <a:pt x="2192" y="43"/>
                  <a:pt x="2193" y="43"/>
                </a:cubicBezTo>
                <a:cubicBezTo>
                  <a:pt x="2193" y="43"/>
                  <a:pt x="2196" y="45"/>
                  <a:pt x="2196" y="45"/>
                </a:cubicBezTo>
                <a:cubicBezTo>
                  <a:pt x="2197" y="45"/>
                  <a:pt x="2200" y="43"/>
                  <a:pt x="2201" y="43"/>
                </a:cubicBezTo>
                <a:cubicBezTo>
                  <a:pt x="2202" y="43"/>
                  <a:pt x="2204" y="42"/>
                  <a:pt x="2205" y="41"/>
                </a:cubicBezTo>
                <a:cubicBezTo>
                  <a:pt x="2205" y="41"/>
                  <a:pt x="2209" y="40"/>
                  <a:pt x="2209" y="39"/>
                </a:cubicBezTo>
                <a:cubicBezTo>
                  <a:pt x="2209" y="39"/>
                  <a:pt x="2205" y="37"/>
                  <a:pt x="2205" y="37"/>
                </a:cubicBezTo>
                <a:cubicBezTo>
                  <a:pt x="2205" y="37"/>
                  <a:pt x="2201" y="39"/>
                  <a:pt x="2201" y="39"/>
                </a:cubicBezTo>
                <a:cubicBezTo>
                  <a:pt x="2197" y="41"/>
                  <a:pt x="2197" y="41"/>
                  <a:pt x="2197" y="41"/>
                </a:cubicBezTo>
                <a:cubicBezTo>
                  <a:pt x="2195" y="41"/>
                  <a:pt x="2194" y="39"/>
                  <a:pt x="2193" y="39"/>
                </a:cubicBezTo>
                <a:close/>
                <a:moveTo>
                  <a:pt x="2209" y="35"/>
                </a:moveTo>
                <a:cubicBezTo>
                  <a:pt x="2209" y="35"/>
                  <a:pt x="2213" y="37"/>
                  <a:pt x="2213" y="37"/>
                </a:cubicBezTo>
                <a:cubicBezTo>
                  <a:pt x="2214" y="37"/>
                  <a:pt x="2216" y="35"/>
                  <a:pt x="2217" y="35"/>
                </a:cubicBezTo>
                <a:cubicBezTo>
                  <a:pt x="2221" y="37"/>
                  <a:pt x="2221" y="37"/>
                  <a:pt x="2221" y="37"/>
                </a:cubicBezTo>
                <a:cubicBezTo>
                  <a:pt x="2225" y="35"/>
                  <a:pt x="2225" y="35"/>
                  <a:pt x="2225" y="35"/>
                </a:cubicBezTo>
                <a:cubicBezTo>
                  <a:pt x="2225" y="35"/>
                  <a:pt x="2228" y="33"/>
                  <a:pt x="2229" y="33"/>
                </a:cubicBezTo>
                <a:cubicBezTo>
                  <a:pt x="2230" y="33"/>
                  <a:pt x="2232" y="35"/>
                  <a:pt x="2233" y="35"/>
                </a:cubicBezTo>
                <a:cubicBezTo>
                  <a:pt x="2234" y="36"/>
                  <a:pt x="2235" y="37"/>
                  <a:pt x="2236" y="38"/>
                </a:cubicBezTo>
                <a:cubicBezTo>
                  <a:pt x="2237" y="38"/>
                  <a:pt x="2239" y="40"/>
                  <a:pt x="2240" y="40"/>
                </a:cubicBezTo>
                <a:cubicBezTo>
                  <a:pt x="2241" y="40"/>
                  <a:pt x="2244" y="38"/>
                  <a:pt x="2244" y="38"/>
                </a:cubicBezTo>
                <a:cubicBezTo>
                  <a:pt x="2246" y="37"/>
                  <a:pt x="2247" y="36"/>
                  <a:pt x="2248" y="36"/>
                </a:cubicBezTo>
                <a:cubicBezTo>
                  <a:pt x="2257" y="32"/>
                  <a:pt x="2257" y="32"/>
                  <a:pt x="2257" y="32"/>
                </a:cubicBezTo>
                <a:cubicBezTo>
                  <a:pt x="2257" y="31"/>
                  <a:pt x="2261" y="30"/>
                  <a:pt x="2261" y="30"/>
                </a:cubicBezTo>
                <a:cubicBezTo>
                  <a:pt x="2261" y="29"/>
                  <a:pt x="2257" y="27"/>
                  <a:pt x="2257" y="27"/>
                </a:cubicBezTo>
                <a:cubicBezTo>
                  <a:pt x="2256" y="27"/>
                  <a:pt x="2253" y="29"/>
                  <a:pt x="2253" y="29"/>
                </a:cubicBezTo>
                <a:cubicBezTo>
                  <a:pt x="2245" y="33"/>
                  <a:pt x="2245" y="33"/>
                  <a:pt x="2245" y="33"/>
                </a:cubicBezTo>
                <a:cubicBezTo>
                  <a:pt x="2243" y="33"/>
                  <a:pt x="2242" y="31"/>
                  <a:pt x="2241" y="31"/>
                </a:cubicBezTo>
                <a:cubicBezTo>
                  <a:pt x="2240" y="31"/>
                  <a:pt x="2238" y="33"/>
                  <a:pt x="2237" y="33"/>
                </a:cubicBezTo>
                <a:cubicBezTo>
                  <a:pt x="2236" y="33"/>
                  <a:pt x="2234" y="31"/>
                  <a:pt x="2233" y="31"/>
                </a:cubicBezTo>
                <a:cubicBezTo>
                  <a:pt x="2232" y="30"/>
                  <a:pt x="2230" y="29"/>
                  <a:pt x="2229" y="29"/>
                </a:cubicBezTo>
                <a:cubicBezTo>
                  <a:pt x="2226" y="26"/>
                  <a:pt x="2226" y="26"/>
                  <a:pt x="2226" y="26"/>
                </a:cubicBezTo>
                <a:cubicBezTo>
                  <a:pt x="2221" y="29"/>
                  <a:pt x="2221" y="29"/>
                  <a:pt x="2221" y="29"/>
                </a:cubicBezTo>
                <a:cubicBezTo>
                  <a:pt x="2213" y="33"/>
                  <a:pt x="2213" y="33"/>
                  <a:pt x="2213" y="33"/>
                </a:cubicBezTo>
                <a:cubicBezTo>
                  <a:pt x="2213" y="33"/>
                  <a:pt x="2209" y="34"/>
                  <a:pt x="2209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510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34161"/>
            <a:ext cx="12192000" cy="223839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4020493" y="1692416"/>
            <a:ext cx="897305" cy="897305"/>
          </a:xfrm>
          <a:custGeom>
            <a:avLst/>
            <a:gdLst>
              <a:gd name="connsiteX0" fmla="*/ 0 w 2886075"/>
              <a:gd name="connsiteY0" fmla="*/ 1443038 h 2886075"/>
              <a:gd name="connsiteX1" fmla="*/ 1443038 w 2886075"/>
              <a:gd name="connsiteY1" fmla="*/ 0 h 2886075"/>
              <a:gd name="connsiteX2" fmla="*/ 2886076 w 2886075"/>
              <a:gd name="connsiteY2" fmla="*/ 1443038 h 2886075"/>
              <a:gd name="connsiteX3" fmla="*/ 1443038 w 2886075"/>
              <a:gd name="connsiteY3" fmla="*/ 2886076 h 2886075"/>
              <a:gd name="connsiteX4" fmla="*/ 0 w 2886075"/>
              <a:gd name="connsiteY4" fmla="*/ 1443038 h 2886075"/>
              <a:gd name="connsiteX0" fmla="*/ 1443038 w 2886076"/>
              <a:gd name="connsiteY0" fmla="*/ 0 h 2886076"/>
              <a:gd name="connsiteX1" fmla="*/ 2886076 w 2886076"/>
              <a:gd name="connsiteY1" fmla="*/ 1443038 h 2886076"/>
              <a:gd name="connsiteX2" fmla="*/ 1443038 w 2886076"/>
              <a:gd name="connsiteY2" fmla="*/ 2886076 h 2886076"/>
              <a:gd name="connsiteX3" fmla="*/ 0 w 2886076"/>
              <a:gd name="connsiteY3" fmla="*/ 1443038 h 2886076"/>
              <a:gd name="connsiteX4" fmla="*/ 1534478 w 2886076"/>
              <a:gd name="connsiteY4" fmla="*/ 91440 h 2886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6076" h="2886076">
                <a:moveTo>
                  <a:pt x="1443038" y="0"/>
                </a:moveTo>
                <a:cubicBezTo>
                  <a:pt x="2240006" y="0"/>
                  <a:pt x="2886076" y="646070"/>
                  <a:pt x="2886076" y="1443038"/>
                </a:cubicBezTo>
                <a:cubicBezTo>
                  <a:pt x="2886076" y="2240006"/>
                  <a:pt x="2240006" y="2886076"/>
                  <a:pt x="1443038" y="2886076"/>
                </a:cubicBezTo>
                <a:cubicBezTo>
                  <a:pt x="646070" y="2886076"/>
                  <a:pt x="0" y="2240006"/>
                  <a:pt x="0" y="1443038"/>
                </a:cubicBezTo>
                <a:cubicBezTo>
                  <a:pt x="0" y="646070"/>
                  <a:pt x="646070" y="0"/>
                  <a:pt x="1534478" y="91440"/>
                </a:cubicBez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1"/>
          <p:cNvSpPr/>
          <p:nvPr/>
        </p:nvSpPr>
        <p:spPr>
          <a:xfrm>
            <a:off x="7149456" y="1692417"/>
            <a:ext cx="897305" cy="897305"/>
          </a:xfrm>
          <a:custGeom>
            <a:avLst/>
            <a:gdLst>
              <a:gd name="connsiteX0" fmla="*/ 0 w 2886075"/>
              <a:gd name="connsiteY0" fmla="*/ 1443038 h 2886075"/>
              <a:gd name="connsiteX1" fmla="*/ 1443038 w 2886075"/>
              <a:gd name="connsiteY1" fmla="*/ 0 h 2886075"/>
              <a:gd name="connsiteX2" fmla="*/ 2886076 w 2886075"/>
              <a:gd name="connsiteY2" fmla="*/ 1443038 h 2886075"/>
              <a:gd name="connsiteX3" fmla="*/ 1443038 w 2886075"/>
              <a:gd name="connsiteY3" fmla="*/ 2886076 h 2886075"/>
              <a:gd name="connsiteX4" fmla="*/ 0 w 2886075"/>
              <a:gd name="connsiteY4" fmla="*/ 1443038 h 2886075"/>
              <a:gd name="connsiteX0" fmla="*/ 1443038 w 2886076"/>
              <a:gd name="connsiteY0" fmla="*/ 0 h 2886076"/>
              <a:gd name="connsiteX1" fmla="*/ 2886076 w 2886076"/>
              <a:gd name="connsiteY1" fmla="*/ 1443038 h 2886076"/>
              <a:gd name="connsiteX2" fmla="*/ 1443038 w 2886076"/>
              <a:gd name="connsiteY2" fmla="*/ 2886076 h 2886076"/>
              <a:gd name="connsiteX3" fmla="*/ 0 w 2886076"/>
              <a:gd name="connsiteY3" fmla="*/ 1443038 h 2886076"/>
              <a:gd name="connsiteX4" fmla="*/ 1534478 w 2886076"/>
              <a:gd name="connsiteY4" fmla="*/ 91440 h 2886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6076" h="2886076">
                <a:moveTo>
                  <a:pt x="1443038" y="0"/>
                </a:moveTo>
                <a:cubicBezTo>
                  <a:pt x="2240006" y="0"/>
                  <a:pt x="2886076" y="646070"/>
                  <a:pt x="2886076" y="1443038"/>
                </a:cubicBezTo>
                <a:cubicBezTo>
                  <a:pt x="2886076" y="2240006"/>
                  <a:pt x="2240006" y="2886076"/>
                  <a:pt x="1443038" y="2886076"/>
                </a:cubicBezTo>
                <a:cubicBezTo>
                  <a:pt x="646070" y="2886076"/>
                  <a:pt x="0" y="2240006"/>
                  <a:pt x="0" y="1443038"/>
                </a:cubicBezTo>
                <a:cubicBezTo>
                  <a:pt x="0" y="646070"/>
                  <a:pt x="646070" y="0"/>
                  <a:pt x="1534478" y="91440"/>
                </a:cubicBez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1"/>
          <p:cNvSpPr/>
          <p:nvPr/>
        </p:nvSpPr>
        <p:spPr>
          <a:xfrm>
            <a:off x="7149456" y="4249879"/>
            <a:ext cx="897305" cy="897305"/>
          </a:xfrm>
          <a:custGeom>
            <a:avLst/>
            <a:gdLst>
              <a:gd name="connsiteX0" fmla="*/ 0 w 2886075"/>
              <a:gd name="connsiteY0" fmla="*/ 1443038 h 2886075"/>
              <a:gd name="connsiteX1" fmla="*/ 1443038 w 2886075"/>
              <a:gd name="connsiteY1" fmla="*/ 0 h 2886075"/>
              <a:gd name="connsiteX2" fmla="*/ 2886076 w 2886075"/>
              <a:gd name="connsiteY2" fmla="*/ 1443038 h 2886075"/>
              <a:gd name="connsiteX3" fmla="*/ 1443038 w 2886075"/>
              <a:gd name="connsiteY3" fmla="*/ 2886076 h 2886075"/>
              <a:gd name="connsiteX4" fmla="*/ 0 w 2886075"/>
              <a:gd name="connsiteY4" fmla="*/ 1443038 h 2886075"/>
              <a:gd name="connsiteX0" fmla="*/ 1443038 w 2886076"/>
              <a:gd name="connsiteY0" fmla="*/ 0 h 2886076"/>
              <a:gd name="connsiteX1" fmla="*/ 2886076 w 2886076"/>
              <a:gd name="connsiteY1" fmla="*/ 1443038 h 2886076"/>
              <a:gd name="connsiteX2" fmla="*/ 1443038 w 2886076"/>
              <a:gd name="connsiteY2" fmla="*/ 2886076 h 2886076"/>
              <a:gd name="connsiteX3" fmla="*/ 0 w 2886076"/>
              <a:gd name="connsiteY3" fmla="*/ 1443038 h 2886076"/>
              <a:gd name="connsiteX4" fmla="*/ 1534478 w 2886076"/>
              <a:gd name="connsiteY4" fmla="*/ 91440 h 2886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6076" h="2886076">
                <a:moveTo>
                  <a:pt x="1443038" y="0"/>
                </a:moveTo>
                <a:cubicBezTo>
                  <a:pt x="2240006" y="0"/>
                  <a:pt x="2886076" y="646070"/>
                  <a:pt x="2886076" y="1443038"/>
                </a:cubicBezTo>
                <a:cubicBezTo>
                  <a:pt x="2886076" y="2240006"/>
                  <a:pt x="2240006" y="2886076"/>
                  <a:pt x="1443038" y="2886076"/>
                </a:cubicBezTo>
                <a:cubicBezTo>
                  <a:pt x="646070" y="2886076"/>
                  <a:pt x="0" y="2240006"/>
                  <a:pt x="0" y="1443038"/>
                </a:cubicBezTo>
                <a:cubicBezTo>
                  <a:pt x="0" y="646070"/>
                  <a:pt x="646070" y="0"/>
                  <a:pt x="1534478" y="91440"/>
                </a:cubicBez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1"/>
          <p:cNvSpPr/>
          <p:nvPr/>
        </p:nvSpPr>
        <p:spPr>
          <a:xfrm>
            <a:off x="4020492" y="4249877"/>
            <a:ext cx="897305" cy="897305"/>
          </a:xfrm>
          <a:custGeom>
            <a:avLst/>
            <a:gdLst>
              <a:gd name="connsiteX0" fmla="*/ 0 w 2886075"/>
              <a:gd name="connsiteY0" fmla="*/ 1443038 h 2886075"/>
              <a:gd name="connsiteX1" fmla="*/ 1443038 w 2886075"/>
              <a:gd name="connsiteY1" fmla="*/ 0 h 2886075"/>
              <a:gd name="connsiteX2" fmla="*/ 2886076 w 2886075"/>
              <a:gd name="connsiteY2" fmla="*/ 1443038 h 2886075"/>
              <a:gd name="connsiteX3" fmla="*/ 1443038 w 2886075"/>
              <a:gd name="connsiteY3" fmla="*/ 2886076 h 2886075"/>
              <a:gd name="connsiteX4" fmla="*/ 0 w 2886075"/>
              <a:gd name="connsiteY4" fmla="*/ 1443038 h 2886075"/>
              <a:gd name="connsiteX0" fmla="*/ 1443038 w 2886076"/>
              <a:gd name="connsiteY0" fmla="*/ 0 h 2886076"/>
              <a:gd name="connsiteX1" fmla="*/ 2886076 w 2886076"/>
              <a:gd name="connsiteY1" fmla="*/ 1443038 h 2886076"/>
              <a:gd name="connsiteX2" fmla="*/ 1443038 w 2886076"/>
              <a:gd name="connsiteY2" fmla="*/ 2886076 h 2886076"/>
              <a:gd name="connsiteX3" fmla="*/ 0 w 2886076"/>
              <a:gd name="connsiteY3" fmla="*/ 1443038 h 2886076"/>
              <a:gd name="connsiteX4" fmla="*/ 1534478 w 2886076"/>
              <a:gd name="connsiteY4" fmla="*/ 91440 h 2886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6076" h="2886076">
                <a:moveTo>
                  <a:pt x="1443038" y="0"/>
                </a:moveTo>
                <a:cubicBezTo>
                  <a:pt x="2240006" y="0"/>
                  <a:pt x="2886076" y="646070"/>
                  <a:pt x="2886076" y="1443038"/>
                </a:cubicBezTo>
                <a:cubicBezTo>
                  <a:pt x="2886076" y="2240006"/>
                  <a:pt x="2240006" y="2886076"/>
                  <a:pt x="1443038" y="2886076"/>
                </a:cubicBezTo>
                <a:cubicBezTo>
                  <a:pt x="646070" y="2886076"/>
                  <a:pt x="0" y="2240006"/>
                  <a:pt x="0" y="1443038"/>
                </a:cubicBezTo>
                <a:cubicBezTo>
                  <a:pt x="0" y="646070"/>
                  <a:pt x="646070" y="0"/>
                  <a:pt x="1534478" y="91440"/>
                </a:cubicBez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7" name="直接箭头连接符 6"/>
          <p:cNvCxnSpPr>
            <a:stCxn id="5" idx="0"/>
            <a:endCxn id="2" idx="2"/>
          </p:cNvCxnSpPr>
          <p:nvPr/>
        </p:nvCxnSpPr>
        <p:spPr>
          <a:xfrm flipV="1">
            <a:off x="4469145" y="2589721"/>
            <a:ext cx="1" cy="1660156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stCxn id="2" idx="1"/>
            <a:endCxn id="3" idx="3"/>
          </p:cNvCxnSpPr>
          <p:nvPr/>
        </p:nvCxnSpPr>
        <p:spPr>
          <a:xfrm>
            <a:off x="4917798" y="2141069"/>
            <a:ext cx="2231658" cy="1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>
            <a:stCxn id="3" idx="2"/>
            <a:endCxn id="4" idx="0"/>
          </p:cNvCxnSpPr>
          <p:nvPr/>
        </p:nvCxnSpPr>
        <p:spPr>
          <a:xfrm>
            <a:off x="7598109" y="2589722"/>
            <a:ext cx="0" cy="1660157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>
            <a:stCxn id="4" idx="3"/>
            <a:endCxn id="5" idx="1"/>
          </p:cNvCxnSpPr>
          <p:nvPr/>
        </p:nvCxnSpPr>
        <p:spPr>
          <a:xfrm flipH="1" flipV="1">
            <a:off x="4917797" y="4698530"/>
            <a:ext cx="2231659" cy="2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047478" y="1439306"/>
            <a:ext cx="1846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47478" y="3996767"/>
            <a:ext cx="1846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97947" y="1440893"/>
            <a:ext cx="1846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94140" y="3996766"/>
            <a:ext cx="1846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354100" y="1774327"/>
            <a:ext cx="488016" cy="733485"/>
            <a:chOff x="6473491" y="2321596"/>
            <a:chExt cx="530226" cy="796926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6473491" y="2526384"/>
              <a:ext cx="295275" cy="592138"/>
            </a:xfrm>
            <a:custGeom>
              <a:avLst/>
              <a:gdLst>
                <a:gd name="T0" fmla="*/ 8 w 77"/>
                <a:gd name="T1" fmla="*/ 125 h 156"/>
                <a:gd name="T2" fmla="*/ 4 w 77"/>
                <a:gd name="T3" fmla="*/ 76 h 156"/>
                <a:gd name="T4" fmla="*/ 10 w 77"/>
                <a:gd name="T5" fmla="*/ 29 h 156"/>
                <a:gd name="T6" fmla="*/ 45 w 77"/>
                <a:gd name="T7" fmla="*/ 6 h 156"/>
                <a:gd name="T8" fmla="*/ 68 w 77"/>
                <a:gd name="T9" fmla="*/ 35 h 156"/>
                <a:gd name="T10" fmla="*/ 71 w 77"/>
                <a:gd name="T11" fmla="*/ 68 h 156"/>
                <a:gd name="T12" fmla="*/ 71 w 77"/>
                <a:gd name="T13" fmla="*/ 112 h 156"/>
                <a:gd name="T14" fmla="*/ 8 w 77"/>
                <a:gd name="T15" fmla="*/ 125 h 156"/>
                <a:gd name="T16" fmla="*/ 5 w 77"/>
                <a:gd name="T17" fmla="*/ 126 h 156"/>
                <a:gd name="T18" fmla="*/ 67 w 77"/>
                <a:gd name="T19" fmla="*/ 127 h 156"/>
                <a:gd name="T20" fmla="*/ 75 w 77"/>
                <a:gd name="T21" fmla="*/ 77 h 156"/>
                <a:gd name="T22" fmla="*/ 70 w 77"/>
                <a:gd name="T23" fmla="*/ 32 h 156"/>
                <a:gd name="T24" fmla="*/ 49 w 77"/>
                <a:gd name="T25" fmla="*/ 5 h 156"/>
                <a:gd name="T26" fmla="*/ 15 w 77"/>
                <a:gd name="T27" fmla="*/ 16 h 156"/>
                <a:gd name="T28" fmla="*/ 0 w 77"/>
                <a:gd name="T29" fmla="*/ 61 h 156"/>
                <a:gd name="T30" fmla="*/ 2 w 77"/>
                <a:gd name="T31" fmla="*/ 97 h 156"/>
                <a:gd name="T32" fmla="*/ 5 w 77"/>
                <a:gd name="T33" fmla="*/ 126 h 156"/>
                <a:gd name="T34" fmla="*/ 8 w 77"/>
                <a:gd name="T35" fmla="*/ 12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156">
                  <a:moveTo>
                    <a:pt x="8" y="125"/>
                  </a:moveTo>
                  <a:cubicBezTo>
                    <a:pt x="2" y="110"/>
                    <a:pt x="6" y="92"/>
                    <a:pt x="4" y="76"/>
                  </a:cubicBezTo>
                  <a:cubicBezTo>
                    <a:pt x="3" y="60"/>
                    <a:pt x="3" y="45"/>
                    <a:pt x="10" y="29"/>
                  </a:cubicBezTo>
                  <a:cubicBezTo>
                    <a:pt x="16" y="16"/>
                    <a:pt x="29" y="3"/>
                    <a:pt x="45" y="6"/>
                  </a:cubicBezTo>
                  <a:cubicBezTo>
                    <a:pt x="58" y="9"/>
                    <a:pt x="64" y="24"/>
                    <a:pt x="68" y="35"/>
                  </a:cubicBezTo>
                  <a:cubicBezTo>
                    <a:pt x="71" y="46"/>
                    <a:pt x="71" y="57"/>
                    <a:pt x="71" y="68"/>
                  </a:cubicBezTo>
                  <a:cubicBezTo>
                    <a:pt x="72" y="83"/>
                    <a:pt x="73" y="97"/>
                    <a:pt x="71" y="112"/>
                  </a:cubicBezTo>
                  <a:cubicBezTo>
                    <a:pt x="65" y="142"/>
                    <a:pt x="21" y="156"/>
                    <a:pt x="8" y="125"/>
                  </a:cubicBezTo>
                  <a:cubicBezTo>
                    <a:pt x="7" y="123"/>
                    <a:pt x="5" y="124"/>
                    <a:pt x="5" y="126"/>
                  </a:cubicBezTo>
                  <a:cubicBezTo>
                    <a:pt x="17" y="153"/>
                    <a:pt x="51" y="149"/>
                    <a:pt x="67" y="127"/>
                  </a:cubicBezTo>
                  <a:cubicBezTo>
                    <a:pt x="77" y="114"/>
                    <a:pt x="75" y="93"/>
                    <a:pt x="75" y="77"/>
                  </a:cubicBezTo>
                  <a:cubicBezTo>
                    <a:pt x="74" y="62"/>
                    <a:pt x="74" y="47"/>
                    <a:pt x="70" y="32"/>
                  </a:cubicBezTo>
                  <a:cubicBezTo>
                    <a:pt x="67" y="22"/>
                    <a:pt x="60" y="9"/>
                    <a:pt x="49" y="5"/>
                  </a:cubicBezTo>
                  <a:cubicBezTo>
                    <a:pt x="36" y="0"/>
                    <a:pt x="24" y="6"/>
                    <a:pt x="15" y="16"/>
                  </a:cubicBezTo>
                  <a:cubicBezTo>
                    <a:pt x="5" y="28"/>
                    <a:pt x="0" y="46"/>
                    <a:pt x="0" y="61"/>
                  </a:cubicBezTo>
                  <a:cubicBezTo>
                    <a:pt x="1" y="73"/>
                    <a:pt x="3" y="85"/>
                    <a:pt x="2" y="97"/>
                  </a:cubicBezTo>
                  <a:cubicBezTo>
                    <a:pt x="2" y="107"/>
                    <a:pt x="2" y="116"/>
                    <a:pt x="5" y="126"/>
                  </a:cubicBezTo>
                  <a:cubicBezTo>
                    <a:pt x="6" y="127"/>
                    <a:pt x="8" y="127"/>
                    <a:pt x="8" y="12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6484604" y="2689896"/>
              <a:ext cx="265113" cy="46038"/>
            </a:xfrm>
            <a:custGeom>
              <a:avLst/>
              <a:gdLst>
                <a:gd name="T0" fmla="*/ 1 w 69"/>
                <a:gd name="T1" fmla="*/ 4 h 12"/>
                <a:gd name="T2" fmla="*/ 39 w 69"/>
                <a:gd name="T3" fmla="*/ 12 h 12"/>
                <a:gd name="T4" fmla="*/ 68 w 69"/>
                <a:gd name="T5" fmla="*/ 3 h 12"/>
                <a:gd name="T6" fmla="*/ 66 w 69"/>
                <a:gd name="T7" fmla="*/ 2 h 12"/>
                <a:gd name="T8" fmla="*/ 37 w 69"/>
                <a:gd name="T9" fmla="*/ 9 h 12"/>
                <a:gd name="T10" fmla="*/ 2 w 69"/>
                <a:gd name="T11" fmla="*/ 1 h 12"/>
                <a:gd name="T12" fmla="*/ 1 w 69"/>
                <a:gd name="T1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2">
                  <a:moveTo>
                    <a:pt x="1" y="4"/>
                  </a:moveTo>
                  <a:cubicBezTo>
                    <a:pt x="12" y="11"/>
                    <a:pt x="26" y="12"/>
                    <a:pt x="39" y="12"/>
                  </a:cubicBezTo>
                  <a:cubicBezTo>
                    <a:pt x="48" y="11"/>
                    <a:pt x="62" y="11"/>
                    <a:pt x="68" y="3"/>
                  </a:cubicBezTo>
                  <a:cubicBezTo>
                    <a:pt x="69" y="2"/>
                    <a:pt x="67" y="0"/>
                    <a:pt x="66" y="2"/>
                  </a:cubicBezTo>
                  <a:cubicBezTo>
                    <a:pt x="60" y="9"/>
                    <a:pt x="45" y="9"/>
                    <a:pt x="37" y="9"/>
                  </a:cubicBezTo>
                  <a:cubicBezTo>
                    <a:pt x="25" y="9"/>
                    <a:pt x="12" y="8"/>
                    <a:pt x="2" y="1"/>
                  </a:cubicBezTo>
                  <a:cubicBezTo>
                    <a:pt x="1" y="0"/>
                    <a:pt x="0" y="3"/>
                    <a:pt x="1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6600491" y="2537496"/>
              <a:ext cx="26988" cy="198438"/>
            </a:xfrm>
            <a:custGeom>
              <a:avLst/>
              <a:gdLst>
                <a:gd name="T0" fmla="*/ 5 w 7"/>
                <a:gd name="T1" fmla="*/ 1 h 52"/>
                <a:gd name="T2" fmla="*/ 1 w 7"/>
                <a:gd name="T3" fmla="*/ 27 h 52"/>
                <a:gd name="T4" fmla="*/ 3 w 7"/>
                <a:gd name="T5" fmla="*/ 50 h 52"/>
                <a:gd name="T6" fmla="*/ 6 w 7"/>
                <a:gd name="T7" fmla="*/ 50 h 52"/>
                <a:gd name="T8" fmla="*/ 4 w 7"/>
                <a:gd name="T9" fmla="*/ 27 h 52"/>
                <a:gd name="T10" fmla="*/ 7 w 7"/>
                <a:gd name="T11" fmla="*/ 1 h 52"/>
                <a:gd name="T12" fmla="*/ 5 w 7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2">
                  <a:moveTo>
                    <a:pt x="5" y="1"/>
                  </a:moveTo>
                  <a:cubicBezTo>
                    <a:pt x="4" y="10"/>
                    <a:pt x="2" y="18"/>
                    <a:pt x="1" y="27"/>
                  </a:cubicBezTo>
                  <a:cubicBezTo>
                    <a:pt x="0" y="35"/>
                    <a:pt x="2" y="43"/>
                    <a:pt x="3" y="50"/>
                  </a:cubicBezTo>
                  <a:cubicBezTo>
                    <a:pt x="3" y="52"/>
                    <a:pt x="6" y="51"/>
                    <a:pt x="6" y="50"/>
                  </a:cubicBezTo>
                  <a:cubicBezTo>
                    <a:pt x="5" y="42"/>
                    <a:pt x="4" y="35"/>
                    <a:pt x="4" y="27"/>
                  </a:cubicBezTo>
                  <a:cubicBezTo>
                    <a:pt x="5" y="18"/>
                    <a:pt x="7" y="10"/>
                    <a:pt x="7" y="1"/>
                  </a:cubicBezTo>
                  <a:cubicBezTo>
                    <a:pt x="7" y="0"/>
                    <a:pt x="5" y="0"/>
                    <a:pt x="5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6589379" y="2678784"/>
              <a:ext cx="57150" cy="90488"/>
            </a:xfrm>
            <a:custGeom>
              <a:avLst/>
              <a:gdLst>
                <a:gd name="T0" fmla="*/ 1 w 15"/>
                <a:gd name="T1" fmla="*/ 3 h 24"/>
                <a:gd name="T2" fmla="*/ 0 w 15"/>
                <a:gd name="T3" fmla="*/ 14 h 24"/>
                <a:gd name="T4" fmla="*/ 1 w 15"/>
                <a:gd name="T5" fmla="*/ 21 h 24"/>
                <a:gd name="T6" fmla="*/ 10 w 15"/>
                <a:gd name="T7" fmla="*/ 24 h 24"/>
                <a:gd name="T8" fmla="*/ 12 w 15"/>
                <a:gd name="T9" fmla="*/ 24 h 24"/>
                <a:gd name="T10" fmla="*/ 14 w 15"/>
                <a:gd name="T11" fmla="*/ 2 h 24"/>
                <a:gd name="T12" fmla="*/ 12 w 15"/>
                <a:gd name="T13" fmla="*/ 1 h 24"/>
                <a:gd name="T14" fmla="*/ 3 w 15"/>
                <a:gd name="T15" fmla="*/ 0 h 24"/>
                <a:gd name="T16" fmla="*/ 1 w 15"/>
                <a:gd name="T17" fmla="*/ 2 h 24"/>
                <a:gd name="T18" fmla="*/ 3 w 15"/>
                <a:gd name="T19" fmla="*/ 4 h 24"/>
                <a:gd name="T20" fmla="*/ 5 w 15"/>
                <a:gd name="T21" fmla="*/ 3 h 24"/>
                <a:gd name="T22" fmla="*/ 12 w 15"/>
                <a:gd name="T23" fmla="*/ 4 h 24"/>
                <a:gd name="T24" fmla="*/ 11 w 15"/>
                <a:gd name="T25" fmla="*/ 2 h 24"/>
                <a:gd name="T26" fmla="*/ 9 w 15"/>
                <a:gd name="T27" fmla="*/ 22 h 24"/>
                <a:gd name="T28" fmla="*/ 11 w 15"/>
                <a:gd name="T29" fmla="*/ 22 h 24"/>
                <a:gd name="T30" fmla="*/ 3 w 15"/>
                <a:gd name="T31" fmla="*/ 18 h 24"/>
                <a:gd name="T32" fmla="*/ 3 w 15"/>
                <a:gd name="T33" fmla="*/ 3 h 24"/>
                <a:gd name="T34" fmla="*/ 1 w 15"/>
                <a:gd name="T3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24">
                  <a:moveTo>
                    <a:pt x="1" y="3"/>
                  </a:moveTo>
                  <a:cubicBezTo>
                    <a:pt x="1" y="7"/>
                    <a:pt x="0" y="10"/>
                    <a:pt x="0" y="14"/>
                  </a:cubicBezTo>
                  <a:cubicBezTo>
                    <a:pt x="0" y="16"/>
                    <a:pt x="0" y="19"/>
                    <a:pt x="1" y="21"/>
                  </a:cubicBezTo>
                  <a:cubicBezTo>
                    <a:pt x="3" y="24"/>
                    <a:pt x="7" y="24"/>
                    <a:pt x="10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5" y="17"/>
                    <a:pt x="14" y="9"/>
                    <a:pt x="14" y="2"/>
                  </a:cubicBezTo>
                  <a:cubicBezTo>
                    <a:pt x="14" y="1"/>
                    <a:pt x="13" y="1"/>
                    <a:pt x="12" y="1"/>
                  </a:cubicBezTo>
                  <a:cubicBezTo>
                    <a:pt x="9" y="1"/>
                    <a:pt x="5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4"/>
                    <a:pt x="2" y="5"/>
                    <a:pt x="3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7" y="3"/>
                    <a:pt x="10" y="3"/>
                    <a:pt x="12" y="4"/>
                  </a:cubicBezTo>
                  <a:cubicBezTo>
                    <a:pt x="12" y="3"/>
                    <a:pt x="11" y="3"/>
                    <a:pt x="11" y="2"/>
                  </a:cubicBezTo>
                  <a:cubicBezTo>
                    <a:pt x="11" y="9"/>
                    <a:pt x="13" y="16"/>
                    <a:pt x="9" y="22"/>
                  </a:cubicBezTo>
                  <a:cubicBezTo>
                    <a:pt x="10" y="22"/>
                    <a:pt x="10" y="22"/>
                    <a:pt x="11" y="22"/>
                  </a:cubicBezTo>
                  <a:cubicBezTo>
                    <a:pt x="8" y="21"/>
                    <a:pt x="4" y="21"/>
                    <a:pt x="3" y="18"/>
                  </a:cubicBezTo>
                  <a:cubicBezTo>
                    <a:pt x="2" y="14"/>
                    <a:pt x="3" y="8"/>
                    <a:pt x="3" y="3"/>
                  </a:cubicBezTo>
                  <a:cubicBezTo>
                    <a:pt x="3" y="1"/>
                    <a:pt x="1" y="1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6584616" y="2678784"/>
              <a:ext cx="53975" cy="87313"/>
            </a:xfrm>
            <a:custGeom>
              <a:avLst/>
              <a:gdLst>
                <a:gd name="T0" fmla="*/ 4 w 14"/>
                <a:gd name="T1" fmla="*/ 2 h 23"/>
                <a:gd name="T2" fmla="*/ 1 w 14"/>
                <a:gd name="T3" fmla="*/ 6 h 23"/>
                <a:gd name="T4" fmla="*/ 3 w 14"/>
                <a:gd name="T5" fmla="*/ 8 h 23"/>
                <a:gd name="T6" fmla="*/ 12 w 14"/>
                <a:gd name="T7" fmla="*/ 3 h 23"/>
                <a:gd name="T8" fmla="*/ 10 w 14"/>
                <a:gd name="T9" fmla="*/ 0 h 23"/>
                <a:gd name="T10" fmla="*/ 2 w 14"/>
                <a:gd name="T11" fmla="*/ 8 h 23"/>
                <a:gd name="T12" fmla="*/ 4 w 14"/>
                <a:gd name="T13" fmla="*/ 10 h 23"/>
                <a:gd name="T14" fmla="*/ 13 w 14"/>
                <a:gd name="T15" fmla="*/ 5 h 23"/>
                <a:gd name="T16" fmla="*/ 11 w 14"/>
                <a:gd name="T17" fmla="*/ 3 h 23"/>
                <a:gd name="T18" fmla="*/ 3 w 14"/>
                <a:gd name="T19" fmla="*/ 12 h 23"/>
                <a:gd name="T20" fmla="*/ 5 w 14"/>
                <a:gd name="T21" fmla="*/ 14 h 23"/>
                <a:gd name="T22" fmla="*/ 12 w 14"/>
                <a:gd name="T23" fmla="*/ 9 h 23"/>
                <a:gd name="T24" fmla="*/ 10 w 14"/>
                <a:gd name="T25" fmla="*/ 7 h 23"/>
                <a:gd name="T26" fmla="*/ 2 w 14"/>
                <a:gd name="T27" fmla="*/ 15 h 23"/>
                <a:gd name="T28" fmla="*/ 3 w 14"/>
                <a:gd name="T29" fmla="*/ 17 h 23"/>
                <a:gd name="T30" fmla="*/ 12 w 14"/>
                <a:gd name="T31" fmla="*/ 13 h 23"/>
                <a:gd name="T32" fmla="*/ 11 w 14"/>
                <a:gd name="T33" fmla="*/ 11 h 23"/>
                <a:gd name="T34" fmla="*/ 4 w 14"/>
                <a:gd name="T35" fmla="*/ 18 h 23"/>
                <a:gd name="T36" fmla="*/ 6 w 14"/>
                <a:gd name="T37" fmla="*/ 20 h 23"/>
                <a:gd name="T38" fmla="*/ 12 w 14"/>
                <a:gd name="T39" fmla="*/ 17 h 23"/>
                <a:gd name="T40" fmla="*/ 11 w 14"/>
                <a:gd name="T41" fmla="*/ 15 h 23"/>
                <a:gd name="T42" fmla="*/ 7 w 14"/>
                <a:gd name="T43" fmla="*/ 19 h 23"/>
                <a:gd name="T44" fmla="*/ 9 w 14"/>
                <a:gd name="T45" fmla="*/ 21 h 23"/>
                <a:gd name="T46" fmla="*/ 11 w 14"/>
                <a:gd name="T47" fmla="*/ 22 h 23"/>
                <a:gd name="T48" fmla="*/ 13 w 14"/>
                <a:gd name="T49" fmla="*/ 20 h 23"/>
                <a:gd name="T50" fmla="*/ 8 w 14"/>
                <a:gd name="T51" fmla="*/ 18 h 23"/>
                <a:gd name="T52" fmla="*/ 9 w 14"/>
                <a:gd name="T53" fmla="*/ 21 h 23"/>
                <a:gd name="T54" fmla="*/ 13 w 14"/>
                <a:gd name="T55" fmla="*/ 16 h 23"/>
                <a:gd name="T56" fmla="*/ 12 w 14"/>
                <a:gd name="T57" fmla="*/ 14 h 23"/>
                <a:gd name="T58" fmla="*/ 4 w 14"/>
                <a:gd name="T59" fmla="*/ 17 h 23"/>
                <a:gd name="T60" fmla="*/ 6 w 14"/>
                <a:gd name="T61" fmla="*/ 19 h 23"/>
                <a:gd name="T62" fmla="*/ 13 w 14"/>
                <a:gd name="T63" fmla="*/ 13 h 23"/>
                <a:gd name="T64" fmla="*/ 11 w 14"/>
                <a:gd name="T65" fmla="*/ 11 h 23"/>
                <a:gd name="T66" fmla="*/ 2 w 14"/>
                <a:gd name="T67" fmla="*/ 15 h 23"/>
                <a:gd name="T68" fmla="*/ 4 w 14"/>
                <a:gd name="T69" fmla="*/ 17 h 23"/>
                <a:gd name="T70" fmla="*/ 12 w 14"/>
                <a:gd name="T71" fmla="*/ 9 h 23"/>
                <a:gd name="T72" fmla="*/ 11 w 14"/>
                <a:gd name="T73" fmla="*/ 7 h 23"/>
                <a:gd name="T74" fmla="*/ 3 w 14"/>
                <a:gd name="T75" fmla="*/ 12 h 23"/>
                <a:gd name="T76" fmla="*/ 5 w 14"/>
                <a:gd name="T77" fmla="*/ 14 h 23"/>
                <a:gd name="T78" fmla="*/ 13 w 14"/>
                <a:gd name="T79" fmla="*/ 5 h 23"/>
                <a:gd name="T80" fmla="*/ 11 w 14"/>
                <a:gd name="T81" fmla="*/ 3 h 23"/>
                <a:gd name="T82" fmla="*/ 2 w 14"/>
                <a:gd name="T83" fmla="*/ 8 h 23"/>
                <a:gd name="T84" fmla="*/ 4 w 14"/>
                <a:gd name="T85" fmla="*/ 10 h 23"/>
                <a:gd name="T86" fmla="*/ 12 w 14"/>
                <a:gd name="T87" fmla="*/ 2 h 23"/>
                <a:gd name="T88" fmla="*/ 10 w 14"/>
                <a:gd name="T89" fmla="*/ 0 h 23"/>
                <a:gd name="T90" fmla="*/ 1 w 14"/>
                <a:gd name="T91" fmla="*/ 6 h 23"/>
                <a:gd name="T92" fmla="*/ 3 w 14"/>
                <a:gd name="T93" fmla="*/ 8 h 23"/>
                <a:gd name="T94" fmla="*/ 7 w 14"/>
                <a:gd name="T95" fmla="*/ 3 h 23"/>
                <a:gd name="T96" fmla="*/ 4 w 14"/>
                <a:gd name="T9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" h="23">
                  <a:moveTo>
                    <a:pt x="4" y="2"/>
                  </a:moveTo>
                  <a:cubicBezTo>
                    <a:pt x="3" y="3"/>
                    <a:pt x="2" y="5"/>
                    <a:pt x="1" y="6"/>
                  </a:cubicBezTo>
                  <a:cubicBezTo>
                    <a:pt x="2" y="6"/>
                    <a:pt x="2" y="7"/>
                    <a:pt x="3" y="8"/>
                  </a:cubicBezTo>
                  <a:cubicBezTo>
                    <a:pt x="6" y="5"/>
                    <a:pt x="9" y="4"/>
                    <a:pt x="12" y="3"/>
                  </a:cubicBezTo>
                  <a:cubicBezTo>
                    <a:pt x="11" y="2"/>
                    <a:pt x="11" y="1"/>
                    <a:pt x="10" y="0"/>
                  </a:cubicBezTo>
                  <a:cubicBezTo>
                    <a:pt x="7" y="3"/>
                    <a:pt x="5" y="6"/>
                    <a:pt x="2" y="8"/>
                  </a:cubicBezTo>
                  <a:cubicBezTo>
                    <a:pt x="1" y="10"/>
                    <a:pt x="3" y="11"/>
                    <a:pt x="4" y="10"/>
                  </a:cubicBezTo>
                  <a:cubicBezTo>
                    <a:pt x="7" y="8"/>
                    <a:pt x="10" y="6"/>
                    <a:pt x="13" y="5"/>
                  </a:cubicBezTo>
                  <a:cubicBezTo>
                    <a:pt x="12" y="4"/>
                    <a:pt x="12" y="4"/>
                    <a:pt x="11" y="3"/>
                  </a:cubicBezTo>
                  <a:cubicBezTo>
                    <a:pt x="8" y="6"/>
                    <a:pt x="5" y="9"/>
                    <a:pt x="3" y="12"/>
                  </a:cubicBezTo>
                  <a:cubicBezTo>
                    <a:pt x="2" y="13"/>
                    <a:pt x="3" y="15"/>
                    <a:pt x="5" y="14"/>
                  </a:cubicBezTo>
                  <a:cubicBezTo>
                    <a:pt x="7" y="12"/>
                    <a:pt x="9" y="10"/>
                    <a:pt x="12" y="9"/>
                  </a:cubicBezTo>
                  <a:cubicBezTo>
                    <a:pt x="11" y="9"/>
                    <a:pt x="11" y="8"/>
                    <a:pt x="10" y="7"/>
                  </a:cubicBezTo>
                  <a:cubicBezTo>
                    <a:pt x="8" y="10"/>
                    <a:pt x="5" y="12"/>
                    <a:pt x="2" y="15"/>
                  </a:cubicBezTo>
                  <a:cubicBezTo>
                    <a:pt x="1" y="16"/>
                    <a:pt x="2" y="18"/>
                    <a:pt x="3" y="17"/>
                  </a:cubicBezTo>
                  <a:cubicBezTo>
                    <a:pt x="6" y="16"/>
                    <a:pt x="9" y="14"/>
                    <a:pt x="12" y="13"/>
                  </a:cubicBezTo>
                  <a:cubicBezTo>
                    <a:pt x="12" y="13"/>
                    <a:pt x="11" y="12"/>
                    <a:pt x="11" y="11"/>
                  </a:cubicBezTo>
                  <a:cubicBezTo>
                    <a:pt x="8" y="13"/>
                    <a:pt x="6" y="15"/>
                    <a:pt x="4" y="18"/>
                  </a:cubicBezTo>
                  <a:cubicBezTo>
                    <a:pt x="3" y="19"/>
                    <a:pt x="5" y="20"/>
                    <a:pt x="6" y="20"/>
                  </a:cubicBezTo>
                  <a:cubicBezTo>
                    <a:pt x="8" y="18"/>
                    <a:pt x="10" y="18"/>
                    <a:pt x="12" y="17"/>
                  </a:cubicBezTo>
                  <a:cubicBezTo>
                    <a:pt x="12" y="16"/>
                    <a:pt x="11" y="15"/>
                    <a:pt x="11" y="15"/>
                  </a:cubicBezTo>
                  <a:cubicBezTo>
                    <a:pt x="10" y="16"/>
                    <a:pt x="9" y="17"/>
                    <a:pt x="7" y="19"/>
                  </a:cubicBezTo>
                  <a:cubicBezTo>
                    <a:pt x="6" y="20"/>
                    <a:pt x="7" y="21"/>
                    <a:pt x="9" y="21"/>
                  </a:cubicBezTo>
                  <a:cubicBezTo>
                    <a:pt x="10" y="20"/>
                    <a:pt x="10" y="21"/>
                    <a:pt x="11" y="22"/>
                  </a:cubicBezTo>
                  <a:cubicBezTo>
                    <a:pt x="12" y="23"/>
                    <a:pt x="14" y="21"/>
                    <a:pt x="13" y="20"/>
                  </a:cubicBezTo>
                  <a:cubicBezTo>
                    <a:pt x="11" y="18"/>
                    <a:pt x="10" y="17"/>
                    <a:pt x="8" y="18"/>
                  </a:cubicBezTo>
                  <a:cubicBezTo>
                    <a:pt x="8" y="19"/>
                    <a:pt x="9" y="20"/>
                    <a:pt x="9" y="21"/>
                  </a:cubicBezTo>
                  <a:cubicBezTo>
                    <a:pt x="10" y="19"/>
                    <a:pt x="12" y="18"/>
                    <a:pt x="13" y="16"/>
                  </a:cubicBezTo>
                  <a:cubicBezTo>
                    <a:pt x="14" y="15"/>
                    <a:pt x="13" y="14"/>
                    <a:pt x="12" y="14"/>
                  </a:cubicBezTo>
                  <a:cubicBezTo>
                    <a:pt x="9" y="15"/>
                    <a:pt x="7" y="16"/>
                    <a:pt x="4" y="17"/>
                  </a:cubicBezTo>
                  <a:cubicBezTo>
                    <a:pt x="5" y="18"/>
                    <a:pt x="6" y="19"/>
                    <a:pt x="6" y="19"/>
                  </a:cubicBezTo>
                  <a:cubicBezTo>
                    <a:pt x="8" y="17"/>
                    <a:pt x="10" y="15"/>
                    <a:pt x="13" y="13"/>
                  </a:cubicBezTo>
                  <a:cubicBezTo>
                    <a:pt x="14" y="12"/>
                    <a:pt x="13" y="10"/>
                    <a:pt x="11" y="11"/>
                  </a:cubicBezTo>
                  <a:cubicBezTo>
                    <a:pt x="8" y="12"/>
                    <a:pt x="5" y="14"/>
                    <a:pt x="2" y="15"/>
                  </a:cubicBezTo>
                  <a:cubicBezTo>
                    <a:pt x="3" y="16"/>
                    <a:pt x="3" y="16"/>
                    <a:pt x="4" y="17"/>
                  </a:cubicBezTo>
                  <a:cubicBezTo>
                    <a:pt x="7" y="14"/>
                    <a:pt x="9" y="12"/>
                    <a:pt x="12" y="9"/>
                  </a:cubicBezTo>
                  <a:cubicBezTo>
                    <a:pt x="13" y="8"/>
                    <a:pt x="12" y="6"/>
                    <a:pt x="11" y="7"/>
                  </a:cubicBezTo>
                  <a:cubicBezTo>
                    <a:pt x="8" y="8"/>
                    <a:pt x="5" y="10"/>
                    <a:pt x="3" y="12"/>
                  </a:cubicBezTo>
                  <a:cubicBezTo>
                    <a:pt x="3" y="12"/>
                    <a:pt x="4" y="13"/>
                    <a:pt x="5" y="14"/>
                  </a:cubicBezTo>
                  <a:cubicBezTo>
                    <a:pt x="7" y="11"/>
                    <a:pt x="10" y="8"/>
                    <a:pt x="13" y="5"/>
                  </a:cubicBezTo>
                  <a:cubicBezTo>
                    <a:pt x="14" y="4"/>
                    <a:pt x="13" y="2"/>
                    <a:pt x="11" y="3"/>
                  </a:cubicBezTo>
                  <a:cubicBezTo>
                    <a:pt x="8" y="4"/>
                    <a:pt x="5" y="6"/>
                    <a:pt x="2" y="8"/>
                  </a:cubicBezTo>
                  <a:cubicBezTo>
                    <a:pt x="3" y="9"/>
                    <a:pt x="4" y="10"/>
                    <a:pt x="4" y="10"/>
                  </a:cubicBezTo>
                  <a:cubicBezTo>
                    <a:pt x="7" y="8"/>
                    <a:pt x="9" y="5"/>
                    <a:pt x="12" y="2"/>
                  </a:cubicBezTo>
                  <a:cubicBezTo>
                    <a:pt x="13" y="1"/>
                    <a:pt x="12" y="0"/>
                    <a:pt x="10" y="0"/>
                  </a:cubicBezTo>
                  <a:cubicBezTo>
                    <a:pt x="7" y="2"/>
                    <a:pt x="4" y="3"/>
                    <a:pt x="1" y="6"/>
                  </a:cubicBezTo>
                  <a:cubicBezTo>
                    <a:pt x="0" y="7"/>
                    <a:pt x="2" y="9"/>
                    <a:pt x="3" y="8"/>
                  </a:cubicBezTo>
                  <a:cubicBezTo>
                    <a:pt x="5" y="6"/>
                    <a:pt x="6" y="5"/>
                    <a:pt x="7" y="3"/>
                  </a:cubicBezTo>
                  <a:cubicBezTo>
                    <a:pt x="8" y="2"/>
                    <a:pt x="5" y="0"/>
                    <a:pt x="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6481429" y="2788321"/>
              <a:ext cx="49213" cy="7938"/>
            </a:xfrm>
            <a:custGeom>
              <a:avLst/>
              <a:gdLst>
                <a:gd name="T0" fmla="*/ 1 w 13"/>
                <a:gd name="T1" fmla="*/ 1 h 2"/>
                <a:gd name="T2" fmla="*/ 12 w 13"/>
                <a:gd name="T3" fmla="*/ 1 h 2"/>
                <a:gd name="T4" fmla="*/ 12 w 13"/>
                <a:gd name="T5" fmla="*/ 0 h 2"/>
                <a:gd name="T6" fmla="*/ 1 w 13"/>
                <a:gd name="T7" fmla="*/ 0 h 2"/>
                <a:gd name="T8" fmla="*/ 1 w 1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">
                  <a:moveTo>
                    <a:pt x="1" y="1"/>
                  </a:moveTo>
                  <a:cubicBezTo>
                    <a:pt x="5" y="2"/>
                    <a:pt x="9" y="2"/>
                    <a:pt x="12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9" y="0"/>
                    <a:pt x="5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6481429" y="2804196"/>
              <a:ext cx="57150" cy="11113"/>
            </a:xfrm>
            <a:custGeom>
              <a:avLst/>
              <a:gdLst>
                <a:gd name="T0" fmla="*/ 0 w 15"/>
                <a:gd name="T1" fmla="*/ 2 h 3"/>
                <a:gd name="T2" fmla="*/ 14 w 15"/>
                <a:gd name="T3" fmla="*/ 2 h 3"/>
                <a:gd name="T4" fmla="*/ 14 w 15"/>
                <a:gd name="T5" fmla="*/ 0 h 3"/>
                <a:gd name="T6" fmla="*/ 1 w 15"/>
                <a:gd name="T7" fmla="*/ 1 h 3"/>
                <a:gd name="T8" fmla="*/ 0 w 1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2"/>
                  </a:moveTo>
                  <a:cubicBezTo>
                    <a:pt x="5" y="3"/>
                    <a:pt x="9" y="2"/>
                    <a:pt x="14" y="2"/>
                  </a:cubicBezTo>
                  <a:cubicBezTo>
                    <a:pt x="15" y="2"/>
                    <a:pt x="15" y="0"/>
                    <a:pt x="14" y="0"/>
                  </a:cubicBezTo>
                  <a:cubicBezTo>
                    <a:pt x="9" y="1"/>
                    <a:pt x="5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6473491" y="2815309"/>
              <a:ext cx="53975" cy="3175"/>
            </a:xfrm>
            <a:custGeom>
              <a:avLst/>
              <a:gdLst>
                <a:gd name="T0" fmla="*/ 1 w 14"/>
                <a:gd name="T1" fmla="*/ 1 h 1"/>
                <a:gd name="T2" fmla="*/ 14 w 14"/>
                <a:gd name="T3" fmla="*/ 1 h 1"/>
                <a:gd name="T4" fmla="*/ 14 w 14"/>
                <a:gd name="T5" fmla="*/ 0 h 1"/>
                <a:gd name="T6" fmla="*/ 1 w 14"/>
                <a:gd name="T7" fmla="*/ 0 h 1"/>
                <a:gd name="T8" fmla="*/ 1 w 1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">
                  <a:moveTo>
                    <a:pt x="1" y="1"/>
                  </a:moveTo>
                  <a:cubicBezTo>
                    <a:pt x="5" y="1"/>
                    <a:pt x="9" y="1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9" y="0"/>
                    <a:pt x="5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6481429" y="2823246"/>
              <a:ext cx="46038" cy="6350"/>
            </a:xfrm>
            <a:custGeom>
              <a:avLst/>
              <a:gdLst>
                <a:gd name="T0" fmla="*/ 1 w 12"/>
                <a:gd name="T1" fmla="*/ 2 h 2"/>
                <a:gd name="T2" fmla="*/ 12 w 12"/>
                <a:gd name="T3" fmla="*/ 1 h 2"/>
                <a:gd name="T4" fmla="*/ 12 w 12"/>
                <a:gd name="T5" fmla="*/ 0 h 2"/>
                <a:gd name="T6" fmla="*/ 2 w 12"/>
                <a:gd name="T7" fmla="*/ 0 h 2"/>
                <a:gd name="T8" fmla="*/ 1 w 1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" y="2"/>
                  </a:moveTo>
                  <a:cubicBezTo>
                    <a:pt x="5" y="2"/>
                    <a:pt x="8" y="2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8" y="0"/>
                    <a:pt x="5" y="1"/>
                    <a:pt x="2" y="0"/>
                  </a:cubicBez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6481429" y="2834359"/>
              <a:ext cx="46038" cy="7938"/>
            </a:xfrm>
            <a:custGeom>
              <a:avLst/>
              <a:gdLst>
                <a:gd name="T0" fmla="*/ 1 w 12"/>
                <a:gd name="T1" fmla="*/ 2 h 2"/>
                <a:gd name="T2" fmla="*/ 11 w 12"/>
                <a:gd name="T3" fmla="*/ 2 h 2"/>
                <a:gd name="T4" fmla="*/ 11 w 12"/>
                <a:gd name="T5" fmla="*/ 0 h 2"/>
                <a:gd name="T6" fmla="*/ 1 w 12"/>
                <a:gd name="T7" fmla="*/ 0 h 2"/>
                <a:gd name="T8" fmla="*/ 1 w 1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" y="2"/>
                  </a:moveTo>
                  <a:cubicBezTo>
                    <a:pt x="4" y="2"/>
                    <a:pt x="8" y="2"/>
                    <a:pt x="11" y="2"/>
                  </a:cubicBezTo>
                  <a:cubicBezTo>
                    <a:pt x="12" y="2"/>
                    <a:pt x="12" y="0"/>
                    <a:pt x="11" y="0"/>
                  </a:cubicBezTo>
                  <a:cubicBezTo>
                    <a:pt x="8" y="0"/>
                    <a:pt x="4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6497304" y="2845471"/>
              <a:ext cx="38100" cy="7938"/>
            </a:xfrm>
            <a:custGeom>
              <a:avLst/>
              <a:gdLst>
                <a:gd name="T0" fmla="*/ 1 w 10"/>
                <a:gd name="T1" fmla="*/ 1 h 2"/>
                <a:gd name="T2" fmla="*/ 9 w 10"/>
                <a:gd name="T3" fmla="*/ 1 h 2"/>
                <a:gd name="T4" fmla="*/ 9 w 10"/>
                <a:gd name="T5" fmla="*/ 0 h 2"/>
                <a:gd name="T6" fmla="*/ 1 w 10"/>
                <a:gd name="T7" fmla="*/ 0 h 2"/>
                <a:gd name="T8" fmla="*/ 1 w 10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1" y="1"/>
                  </a:moveTo>
                  <a:cubicBezTo>
                    <a:pt x="3" y="2"/>
                    <a:pt x="7" y="2"/>
                    <a:pt x="9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6" y="1"/>
                    <a:pt x="4" y="1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6484604" y="2861346"/>
              <a:ext cx="46038" cy="6350"/>
            </a:xfrm>
            <a:custGeom>
              <a:avLst/>
              <a:gdLst>
                <a:gd name="T0" fmla="*/ 1 w 12"/>
                <a:gd name="T1" fmla="*/ 2 h 2"/>
                <a:gd name="T2" fmla="*/ 11 w 12"/>
                <a:gd name="T3" fmla="*/ 1 h 2"/>
                <a:gd name="T4" fmla="*/ 11 w 12"/>
                <a:gd name="T5" fmla="*/ 0 h 2"/>
                <a:gd name="T6" fmla="*/ 1 w 12"/>
                <a:gd name="T7" fmla="*/ 1 h 2"/>
                <a:gd name="T8" fmla="*/ 1 w 1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" y="2"/>
                  </a:moveTo>
                  <a:cubicBezTo>
                    <a:pt x="4" y="2"/>
                    <a:pt x="8" y="1"/>
                    <a:pt x="11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8" y="0"/>
                    <a:pt x="4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6484604" y="2867696"/>
              <a:ext cx="69850" cy="12700"/>
            </a:xfrm>
            <a:custGeom>
              <a:avLst/>
              <a:gdLst>
                <a:gd name="T0" fmla="*/ 1 w 18"/>
                <a:gd name="T1" fmla="*/ 3 h 3"/>
                <a:gd name="T2" fmla="*/ 17 w 18"/>
                <a:gd name="T3" fmla="*/ 1 h 3"/>
                <a:gd name="T4" fmla="*/ 17 w 18"/>
                <a:gd name="T5" fmla="*/ 0 h 3"/>
                <a:gd name="T6" fmla="*/ 1 w 18"/>
                <a:gd name="T7" fmla="*/ 2 h 3"/>
                <a:gd name="T8" fmla="*/ 1 w 1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">
                  <a:moveTo>
                    <a:pt x="1" y="3"/>
                  </a:moveTo>
                  <a:cubicBezTo>
                    <a:pt x="7" y="3"/>
                    <a:pt x="12" y="2"/>
                    <a:pt x="17" y="1"/>
                  </a:cubicBezTo>
                  <a:cubicBezTo>
                    <a:pt x="18" y="1"/>
                    <a:pt x="18" y="0"/>
                    <a:pt x="17" y="0"/>
                  </a:cubicBezTo>
                  <a:cubicBezTo>
                    <a:pt x="12" y="0"/>
                    <a:pt x="7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6484604" y="2883571"/>
              <a:ext cx="58738" cy="15875"/>
            </a:xfrm>
            <a:custGeom>
              <a:avLst/>
              <a:gdLst>
                <a:gd name="T0" fmla="*/ 1 w 15"/>
                <a:gd name="T1" fmla="*/ 4 h 4"/>
                <a:gd name="T2" fmla="*/ 14 w 15"/>
                <a:gd name="T3" fmla="*/ 2 h 4"/>
                <a:gd name="T4" fmla="*/ 13 w 15"/>
                <a:gd name="T5" fmla="*/ 1 h 4"/>
                <a:gd name="T6" fmla="*/ 1 w 15"/>
                <a:gd name="T7" fmla="*/ 3 h 4"/>
                <a:gd name="T8" fmla="*/ 1 w 1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" y="4"/>
                  </a:moveTo>
                  <a:cubicBezTo>
                    <a:pt x="5" y="4"/>
                    <a:pt x="10" y="3"/>
                    <a:pt x="14" y="2"/>
                  </a:cubicBezTo>
                  <a:cubicBezTo>
                    <a:pt x="15" y="2"/>
                    <a:pt x="14" y="0"/>
                    <a:pt x="13" y="1"/>
                  </a:cubicBezTo>
                  <a:cubicBezTo>
                    <a:pt x="9" y="2"/>
                    <a:pt x="5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6484604" y="2891509"/>
              <a:ext cx="69850" cy="14288"/>
            </a:xfrm>
            <a:custGeom>
              <a:avLst/>
              <a:gdLst>
                <a:gd name="T0" fmla="*/ 0 w 18"/>
                <a:gd name="T1" fmla="*/ 3 h 4"/>
                <a:gd name="T2" fmla="*/ 8 w 18"/>
                <a:gd name="T3" fmla="*/ 3 h 4"/>
                <a:gd name="T4" fmla="*/ 18 w 18"/>
                <a:gd name="T5" fmla="*/ 1 h 4"/>
                <a:gd name="T6" fmla="*/ 17 w 18"/>
                <a:gd name="T7" fmla="*/ 0 h 4"/>
                <a:gd name="T8" fmla="*/ 8 w 18"/>
                <a:gd name="T9" fmla="*/ 1 h 4"/>
                <a:gd name="T10" fmla="*/ 4 w 18"/>
                <a:gd name="T11" fmla="*/ 1 h 4"/>
                <a:gd name="T12" fmla="*/ 1 w 18"/>
                <a:gd name="T13" fmla="*/ 2 h 4"/>
                <a:gd name="T14" fmla="*/ 0 w 18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4">
                  <a:moveTo>
                    <a:pt x="0" y="3"/>
                  </a:moveTo>
                  <a:cubicBezTo>
                    <a:pt x="2" y="4"/>
                    <a:pt x="6" y="3"/>
                    <a:pt x="8" y="3"/>
                  </a:cubicBezTo>
                  <a:cubicBezTo>
                    <a:pt x="11" y="2"/>
                    <a:pt x="14" y="2"/>
                    <a:pt x="18" y="1"/>
                  </a:cubicBezTo>
                  <a:cubicBezTo>
                    <a:pt x="18" y="1"/>
                    <a:pt x="18" y="0"/>
                    <a:pt x="17" y="0"/>
                  </a:cubicBezTo>
                  <a:cubicBezTo>
                    <a:pt x="14" y="0"/>
                    <a:pt x="11" y="1"/>
                    <a:pt x="8" y="1"/>
                  </a:cubicBezTo>
                  <a:cubicBezTo>
                    <a:pt x="7" y="1"/>
                    <a:pt x="5" y="1"/>
                    <a:pt x="4" y="1"/>
                  </a:cubicBezTo>
                  <a:cubicBezTo>
                    <a:pt x="3" y="2"/>
                    <a:pt x="1" y="2"/>
                    <a:pt x="1" y="2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6484604" y="2883571"/>
              <a:ext cx="58738" cy="11113"/>
            </a:xfrm>
            <a:custGeom>
              <a:avLst/>
              <a:gdLst>
                <a:gd name="T0" fmla="*/ 1 w 15"/>
                <a:gd name="T1" fmla="*/ 3 h 3"/>
                <a:gd name="T2" fmla="*/ 14 w 15"/>
                <a:gd name="T3" fmla="*/ 2 h 3"/>
                <a:gd name="T4" fmla="*/ 14 w 15"/>
                <a:gd name="T5" fmla="*/ 0 h 3"/>
                <a:gd name="T6" fmla="*/ 1 w 15"/>
                <a:gd name="T7" fmla="*/ 2 h 3"/>
                <a:gd name="T8" fmla="*/ 1 w 1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" y="3"/>
                  </a:moveTo>
                  <a:cubicBezTo>
                    <a:pt x="6" y="3"/>
                    <a:pt x="10" y="2"/>
                    <a:pt x="14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0" y="1"/>
                    <a:pt x="6" y="1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6492541" y="2872459"/>
              <a:ext cx="34925" cy="19050"/>
            </a:xfrm>
            <a:custGeom>
              <a:avLst/>
              <a:gdLst>
                <a:gd name="T0" fmla="*/ 0 w 9"/>
                <a:gd name="T1" fmla="*/ 5 h 5"/>
                <a:gd name="T2" fmla="*/ 8 w 9"/>
                <a:gd name="T3" fmla="*/ 2 h 5"/>
                <a:gd name="T4" fmla="*/ 7 w 9"/>
                <a:gd name="T5" fmla="*/ 1 h 5"/>
                <a:gd name="T6" fmla="*/ 0 w 9"/>
                <a:gd name="T7" fmla="*/ 3 h 5"/>
                <a:gd name="T8" fmla="*/ 0 w 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cubicBezTo>
                    <a:pt x="3" y="4"/>
                    <a:pt x="5" y="3"/>
                    <a:pt x="8" y="2"/>
                  </a:cubicBezTo>
                  <a:cubicBezTo>
                    <a:pt x="9" y="2"/>
                    <a:pt x="8" y="0"/>
                    <a:pt x="7" y="1"/>
                  </a:cubicBezTo>
                  <a:cubicBezTo>
                    <a:pt x="5" y="2"/>
                    <a:pt x="3" y="3"/>
                    <a:pt x="0" y="3"/>
                  </a:cubicBezTo>
                  <a:cubicBezTo>
                    <a:pt x="0" y="3"/>
                    <a:pt x="0" y="5"/>
                    <a:pt x="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6484604" y="2856584"/>
              <a:ext cx="50800" cy="19050"/>
            </a:xfrm>
            <a:custGeom>
              <a:avLst/>
              <a:gdLst>
                <a:gd name="T0" fmla="*/ 1 w 13"/>
                <a:gd name="T1" fmla="*/ 5 h 5"/>
                <a:gd name="T2" fmla="*/ 12 w 13"/>
                <a:gd name="T3" fmla="*/ 1 h 5"/>
                <a:gd name="T4" fmla="*/ 11 w 13"/>
                <a:gd name="T5" fmla="*/ 1 h 5"/>
                <a:gd name="T6" fmla="*/ 1 w 13"/>
                <a:gd name="T7" fmla="*/ 4 h 5"/>
                <a:gd name="T8" fmla="*/ 1 w 1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" y="5"/>
                  </a:moveTo>
                  <a:cubicBezTo>
                    <a:pt x="5" y="4"/>
                    <a:pt x="9" y="4"/>
                    <a:pt x="12" y="1"/>
                  </a:cubicBezTo>
                  <a:cubicBezTo>
                    <a:pt x="13" y="1"/>
                    <a:pt x="12" y="0"/>
                    <a:pt x="11" y="1"/>
                  </a:cubicBezTo>
                  <a:cubicBezTo>
                    <a:pt x="8" y="3"/>
                    <a:pt x="4" y="3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23"/>
            <p:cNvSpPr>
              <a:spLocks/>
            </p:cNvSpPr>
            <p:nvPr/>
          </p:nvSpPr>
          <p:spPr bwMode="auto">
            <a:xfrm>
              <a:off x="6484604" y="2842296"/>
              <a:ext cx="42863" cy="19050"/>
            </a:xfrm>
            <a:custGeom>
              <a:avLst/>
              <a:gdLst>
                <a:gd name="T0" fmla="*/ 1 w 11"/>
                <a:gd name="T1" fmla="*/ 4 h 5"/>
                <a:gd name="T2" fmla="*/ 11 w 11"/>
                <a:gd name="T3" fmla="*/ 1 h 5"/>
                <a:gd name="T4" fmla="*/ 10 w 11"/>
                <a:gd name="T5" fmla="*/ 0 h 5"/>
                <a:gd name="T6" fmla="*/ 0 w 11"/>
                <a:gd name="T7" fmla="*/ 3 h 5"/>
                <a:gd name="T8" fmla="*/ 1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" y="4"/>
                  </a:moveTo>
                  <a:cubicBezTo>
                    <a:pt x="4" y="3"/>
                    <a:pt x="7" y="3"/>
                    <a:pt x="11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2"/>
                    <a:pt x="4" y="2"/>
                    <a:pt x="0" y="3"/>
                  </a:cubicBezTo>
                  <a:cubicBezTo>
                    <a:pt x="0" y="3"/>
                    <a:pt x="0" y="5"/>
                    <a:pt x="1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24"/>
            <p:cNvSpPr>
              <a:spLocks/>
            </p:cNvSpPr>
            <p:nvPr/>
          </p:nvSpPr>
          <p:spPr bwMode="auto">
            <a:xfrm>
              <a:off x="6484604" y="2834359"/>
              <a:ext cx="42863" cy="11113"/>
            </a:xfrm>
            <a:custGeom>
              <a:avLst/>
              <a:gdLst>
                <a:gd name="T0" fmla="*/ 1 w 11"/>
                <a:gd name="T1" fmla="*/ 3 h 3"/>
                <a:gd name="T2" fmla="*/ 10 w 11"/>
                <a:gd name="T3" fmla="*/ 1 h 3"/>
                <a:gd name="T4" fmla="*/ 10 w 11"/>
                <a:gd name="T5" fmla="*/ 0 h 3"/>
                <a:gd name="T6" fmla="*/ 1 w 11"/>
                <a:gd name="T7" fmla="*/ 2 h 3"/>
                <a:gd name="T8" fmla="*/ 1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" y="3"/>
                  </a:moveTo>
                  <a:cubicBezTo>
                    <a:pt x="4" y="2"/>
                    <a:pt x="7" y="2"/>
                    <a:pt x="10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1"/>
                    <a:pt x="4" y="1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25"/>
            <p:cNvSpPr>
              <a:spLocks/>
            </p:cNvSpPr>
            <p:nvPr/>
          </p:nvSpPr>
          <p:spPr bwMode="auto">
            <a:xfrm>
              <a:off x="6481429" y="2826421"/>
              <a:ext cx="46038" cy="11113"/>
            </a:xfrm>
            <a:custGeom>
              <a:avLst/>
              <a:gdLst>
                <a:gd name="T0" fmla="*/ 2 w 12"/>
                <a:gd name="T1" fmla="*/ 3 h 3"/>
                <a:gd name="T2" fmla="*/ 11 w 12"/>
                <a:gd name="T3" fmla="*/ 2 h 3"/>
                <a:gd name="T4" fmla="*/ 11 w 12"/>
                <a:gd name="T5" fmla="*/ 0 h 3"/>
                <a:gd name="T6" fmla="*/ 1 w 12"/>
                <a:gd name="T7" fmla="*/ 2 h 3"/>
                <a:gd name="T8" fmla="*/ 2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12" y="2"/>
                    <a:pt x="12" y="0"/>
                    <a:pt x="11" y="0"/>
                  </a:cubicBezTo>
                  <a:cubicBezTo>
                    <a:pt x="8" y="1"/>
                    <a:pt x="4" y="1"/>
                    <a:pt x="1" y="2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6"/>
            <p:cNvSpPr>
              <a:spLocks/>
            </p:cNvSpPr>
            <p:nvPr/>
          </p:nvSpPr>
          <p:spPr bwMode="auto">
            <a:xfrm>
              <a:off x="6489366" y="2834359"/>
              <a:ext cx="33338" cy="7938"/>
            </a:xfrm>
            <a:custGeom>
              <a:avLst/>
              <a:gdLst>
                <a:gd name="T0" fmla="*/ 1 w 9"/>
                <a:gd name="T1" fmla="*/ 2 h 2"/>
                <a:gd name="T2" fmla="*/ 9 w 9"/>
                <a:gd name="T3" fmla="*/ 2 h 2"/>
                <a:gd name="T4" fmla="*/ 9 w 9"/>
                <a:gd name="T5" fmla="*/ 1 h 2"/>
                <a:gd name="T6" fmla="*/ 1 w 9"/>
                <a:gd name="T7" fmla="*/ 0 h 2"/>
                <a:gd name="T8" fmla="*/ 1 w 9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1" y="2"/>
                  </a:moveTo>
                  <a:cubicBezTo>
                    <a:pt x="4" y="2"/>
                    <a:pt x="6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6" y="1"/>
                    <a:pt x="4" y="1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27"/>
            <p:cNvSpPr>
              <a:spLocks/>
            </p:cNvSpPr>
            <p:nvPr/>
          </p:nvSpPr>
          <p:spPr bwMode="auto">
            <a:xfrm>
              <a:off x="6484604" y="2845471"/>
              <a:ext cx="46038" cy="7938"/>
            </a:xfrm>
            <a:custGeom>
              <a:avLst/>
              <a:gdLst>
                <a:gd name="T0" fmla="*/ 1 w 12"/>
                <a:gd name="T1" fmla="*/ 2 h 2"/>
                <a:gd name="T2" fmla="*/ 11 w 12"/>
                <a:gd name="T3" fmla="*/ 2 h 2"/>
                <a:gd name="T4" fmla="*/ 11 w 12"/>
                <a:gd name="T5" fmla="*/ 1 h 2"/>
                <a:gd name="T6" fmla="*/ 1 w 12"/>
                <a:gd name="T7" fmla="*/ 1 h 2"/>
                <a:gd name="T8" fmla="*/ 1 w 1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" y="2"/>
                  </a:moveTo>
                  <a:cubicBezTo>
                    <a:pt x="4" y="2"/>
                    <a:pt x="8" y="2"/>
                    <a:pt x="11" y="2"/>
                  </a:cubicBezTo>
                  <a:cubicBezTo>
                    <a:pt x="12" y="2"/>
                    <a:pt x="12" y="0"/>
                    <a:pt x="11" y="1"/>
                  </a:cubicBezTo>
                  <a:cubicBezTo>
                    <a:pt x="8" y="1"/>
                    <a:pt x="4" y="1"/>
                    <a:pt x="1" y="1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28"/>
            <p:cNvSpPr>
              <a:spLocks/>
            </p:cNvSpPr>
            <p:nvPr/>
          </p:nvSpPr>
          <p:spPr bwMode="auto">
            <a:xfrm>
              <a:off x="6492541" y="2853409"/>
              <a:ext cx="42863" cy="7938"/>
            </a:xfrm>
            <a:custGeom>
              <a:avLst/>
              <a:gdLst>
                <a:gd name="T0" fmla="*/ 1 w 11"/>
                <a:gd name="T1" fmla="*/ 2 h 2"/>
                <a:gd name="T2" fmla="*/ 10 w 11"/>
                <a:gd name="T3" fmla="*/ 2 h 2"/>
                <a:gd name="T4" fmla="*/ 10 w 11"/>
                <a:gd name="T5" fmla="*/ 0 h 2"/>
                <a:gd name="T6" fmla="*/ 1 w 11"/>
                <a:gd name="T7" fmla="*/ 1 h 2"/>
                <a:gd name="T8" fmla="*/ 1 w 1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1" y="2"/>
                  </a:moveTo>
                  <a:cubicBezTo>
                    <a:pt x="4" y="2"/>
                    <a:pt x="7" y="2"/>
                    <a:pt x="10" y="2"/>
                  </a:cubicBezTo>
                  <a:cubicBezTo>
                    <a:pt x="11" y="2"/>
                    <a:pt x="11" y="0"/>
                    <a:pt x="10" y="0"/>
                  </a:cubicBezTo>
                  <a:cubicBezTo>
                    <a:pt x="7" y="1"/>
                    <a:pt x="4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auto">
            <a:xfrm>
              <a:off x="6492541" y="2867696"/>
              <a:ext cx="42863" cy="12700"/>
            </a:xfrm>
            <a:custGeom>
              <a:avLst/>
              <a:gdLst>
                <a:gd name="T0" fmla="*/ 1 w 11"/>
                <a:gd name="T1" fmla="*/ 2 h 3"/>
                <a:gd name="T2" fmla="*/ 10 w 11"/>
                <a:gd name="T3" fmla="*/ 2 h 3"/>
                <a:gd name="T4" fmla="*/ 10 w 11"/>
                <a:gd name="T5" fmla="*/ 0 h 3"/>
                <a:gd name="T6" fmla="*/ 1 w 11"/>
                <a:gd name="T7" fmla="*/ 1 h 3"/>
                <a:gd name="T8" fmla="*/ 1 w 1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" y="2"/>
                  </a:moveTo>
                  <a:cubicBezTo>
                    <a:pt x="4" y="3"/>
                    <a:pt x="7" y="2"/>
                    <a:pt x="10" y="2"/>
                  </a:cubicBezTo>
                  <a:cubicBezTo>
                    <a:pt x="11" y="2"/>
                    <a:pt x="11" y="0"/>
                    <a:pt x="10" y="0"/>
                  </a:cubicBezTo>
                  <a:cubicBezTo>
                    <a:pt x="7" y="0"/>
                    <a:pt x="4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30"/>
            <p:cNvSpPr>
              <a:spLocks/>
            </p:cNvSpPr>
            <p:nvPr/>
          </p:nvSpPr>
          <p:spPr bwMode="auto">
            <a:xfrm>
              <a:off x="6484604" y="2883571"/>
              <a:ext cx="50800" cy="7938"/>
            </a:xfrm>
            <a:custGeom>
              <a:avLst/>
              <a:gdLst>
                <a:gd name="T0" fmla="*/ 1 w 13"/>
                <a:gd name="T1" fmla="*/ 1 h 2"/>
                <a:gd name="T2" fmla="*/ 12 w 13"/>
                <a:gd name="T3" fmla="*/ 2 h 2"/>
                <a:gd name="T4" fmla="*/ 12 w 13"/>
                <a:gd name="T5" fmla="*/ 0 h 2"/>
                <a:gd name="T6" fmla="*/ 2 w 13"/>
                <a:gd name="T7" fmla="*/ 0 h 2"/>
                <a:gd name="T8" fmla="*/ 1 w 1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">
                  <a:moveTo>
                    <a:pt x="1" y="1"/>
                  </a:moveTo>
                  <a:cubicBezTo>
                    <a:pt x="5" y="2"/>
                    <a:pt x="8" y="2"/>
                    <a:pt x="12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8" y="0"/>
                    <a:pt x="5" y="1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31"/>
            <p:cNvSpPr>
              <a:spLocks/>
            </p:cNvSpPr>
            <p:nvPr/>
          </p:nvSpPr>
          <p:spPr bwMode="auto">
            <a:xfrm>
              <a:off x="6489366" y="2899446"/>
              <a:ext cx="49213" cy="6350"/>
            </a:xfrm>
            <a:custGeom>
              <a:avLst/>
              <a:gdLst>
                <a:gd name="T0" fmla="*/ 1 w 13"/>
                <a:gd name="T1" fmla="*/ 2 h 2"/>
                <a:gd name="T2" fmla="*/ 12 w 13"/>
                <a:gd name="T3" fmla="*/ 1 h 2"/>
                <a:gd name="T4" fmla="*/ 12 w 13"/>
                <a:gd name="T5" fmla="*/ 0 h 2"/>
                <a:gd name="T6" fmla="*/ 1 w 13"/>
                <a:gd name="T7" fmla="*/ 1 h 2"/>
                <a:gd name="T8" fmla="*/ 1 w 1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">
                  <a:moveTo>
                    <a:pt x="1" y="2"/>
                  </a:moveTo>
                  <a:cubicBezTo>
                    <a:pt x="5" y="2"/>
                    <a:pt x="8" y="2"/>
                    <a:pt x="12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8" y="0"/>
                    <a:pt x="5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6489366" y="2910559"/>
              <a:ext cx="46038" cy="6350"/>
            </a:xfrm>
            <a:custGeom>
              <a:avLst/>
              <a:gdLst>
                <a:gd name="T0" fmla="*/ 1 w 12"/>
                <a:gd name="T1" fmla="*/ 2 h 2"/>
                <a:gd name="T2" fmla="*/ 11 w 12"/>
                <a:gd name="T3" fmla="*/ 1 h 2"/>
                <a:gd name="T4" fmla="*/ 11 w 12"/>
                <a:gd name="T5" fmla="*/ 0 h 2"/>
                <a:gd name="T6" fmla="*/ 1 w 12"/>
                <a:gd name="T7" fmla="*/ 1 h 2"/>
                <a:gd name="T8" fmla="*/ 1 w 1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" y="2"/>
                  </a:moveTo>
                  <a:cubicBezTo>
                    <a:pt x="4" y="2"/>
                    <a:pt x="8" y="2"/>
                    <a:pt x="11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8" y="1"/>
                    <a:pt x="4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33"/>
            <p:cNvSpPr>
              <a:spLocks/>
            </p:cNvSpPr>
            <p:nvPr/>
          </p:nvSpPr>
          <p:spPr bwMode="auto">
            <a:xfrm>
              <a:off x="6497304" y="2916909"/>
              <a:ext cx="41275" cy="7938"/>
            </a:xfrm>
            <a:custGeom>
              <a:avLst/>
              <a:gdLst>
                <a:gd name="T0" fmla="*/ 1 w 11"/>
                <a:gd name="T1" fmla="*/ 2 h 2"/>
                <a:gd name="T2" fmla="*/ 5 w 11"/>
                <a:gd name="T3" fmla="*/ 2 h 2"/>
                <a:gd name="T4" fmla="*/ 10 w 11"/>
                <a:gd name="T5" fmla="*/ 1 h 2"/>
                <a:gd name="T6" fmla="*/ 10 w 11"/>
                <a:gd name="T7" fmla="*/ 0 h 2"/>
                <a:gd name="T8" fmla="*/ 1 w 11"/>
                <a:gd name="T9" fmla="*/ 0 h 2"/>
                <a:gd name="T10" fmla="*/ 1 w 1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">
                  <a:moveTo>
                    <a:pt x="1" y="2"/>
                  </a:moveTo>
                  <a:cubicBezTo>
                    <a:pt x="2" y="2"/>
                    <a:pt x="4" y="2"/>
                    <a:pt x="5" y="2"/>
                  </a:cubicBezTo>
                  <a:cubicBezTo>
                    <a:pt x="7" y="2"/>
                    <a:pt x="9" y="1"/>
                    <a:pt x="10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0"/>
                    <a:pt x="4" y="1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6484604" y="2921671"/>
              <a:ext cx="53975" cy="7938"/>
            </a:xfrm>
            <a:custGeom>
              <a:avLst/>
              <a:gdLst>
                <a:gd name="T0" fmla="*/ 1 w 14"/>
                <a:gd name="T1" fmla="*/ 2 h 2"/>
                <a:gd name="T2" fmla="*/ 13 w 14"/>
                <a:gd name="T3" fmla="*/ 2 h 2"/>
                <a:gd name="T4" fmla="*/ 13 w 14"/>
                <a:gd name="T5" fmla="*/ 0 h 2"/>
                <a:gd name="T6" fmla="*/ 1 w 14"/>
                <a:gd name="T7" fmla="*/ 0 h 2"/>
                <a:gd name="T8" fmla="*/ 1 w 1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">
                  <a:moveTo>
                    <a:pt x="1" y="2"/>
                  </a:moveTo>
                  <a:cubicBezTo>
                    <a:pt x="5" y="2"/>
                    <a:pt x="9" y="2"/>
                    <a:pt x="13" y="2"/>
                  </a:cubicBezTo>
                  <a:cubicBezTo>
                    <a:pt x="14" y="2"/>
                    <a:pt x="14" y="0"/>
                    <a:pt x="13" y="0"/>
                  </a:cubicBezTo>
                  <a:cubicBezTo>
                    <a:pt x="9" y="1"/>
                    <a:pt x="5" y="1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6481429" y="2929609"/>
              <a:ext cx="53975" cy="6350"/>
            </a:xfrm>
            <a:custGeom>
              <a:avLst/>
              <a:gdLst>
                <a:gd name="T0" fmla="*/ 1 w 14"/>
                <a:gd name="T1" fmla="*/ 2 h 2"/>
                <a:gd name="T2" fmla="*/ 13 w 14"/>
                <a:gd name="T3" fmla="*/ 1 h 2"/>
                <a:gd name="T4" fmla="*/ 12 w 14"/>
                <a:gd name="T5" fmla="*/ 0 h 2"/>
                <a:gd name="T6" fmla="*/ 2 w 14"/>
                <a:gd name="T7" fmla="*/ 0 h 2"/>
                <a:gd name="T8" fmla="*/ 1 w 1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">
                  <a:moveTo>
                    <a:pt x="1" y="2"/>
                  </a:moveTo>
                  <a:cubicBezTo>
                    <a:pt x="5" y="2"/>
                    <a:pt x="9" y="2"/>
                    <a:pt x="13" y="1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9" y="0"/>
                    <a:pt x="5" y="1"/>
                    <a:pt x="2" y="0"/>
                  </a:cubicBez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36"/>
            <p:cNvSpPr>
              <a:spLocks/>
            </p:cNvSpPr>
            <p:nvPr/>
          </p:nvSpPr>
          <p:spPr bwMode="auto">
            <a:xfrm>
              <a:off x="6484604" y="2935959"/>
              <a:ext cx="46038" cy="7938"/>
            </a:xfrm>
            <a:custGeom>
              <a:avLst/>
              <a:gdLst>
                <a:gd name="T0" fmla="*/ 1 w 12"/>
                <a:gd name="T1" fmla="*/ 2 h 2"/>
                <a:gd name="T2" fmla="*/ 11 w 12"/>
                <a:gd name="T3" fmla="*/ 1 h 2"/>
                <a:gd name="T4" fmla="*/ 11 w 12"/>
                <a:gd name="T5" fmla="*/ 0 h 2"/>
                <a:gd name="T6" fmla="*/ 1 w 12"/>
                <a:gd name="T7" fmla="*/ 1 h 2"/>
                <a:gd name="T8" fmla="*/ 1 w 1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" y="2"/>
                  </a:moveTo>
                  <a:cubicBezTo>
                    <a:pt x="4" y="2"/>
                    <a:pt x="8" y="2"/>
                    <a:pt x="11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8" y="1"/>
                    <a:pt x="4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37"/>
            <p:cNvSpPr>
              <a:spLocks/>
            </p:cNvSpPr>
            <p:nvPr/>
          </p:nvSpPr>
          <p:spPr bwMode="auto">
            <a:xfrm>
              <a:off x="6489366" y="2940721"/>
              <a:ext cx="49213" cy="7938"/>
            </a:xfrm>
            <a:custGeom>
              <a:avLst/>
              <a:gdLst>
                <a:gd name="T0" fmla="*/ 1 w 13"/>
                <a:gd name="T1" fmla="*/ 2 h 2"/>
                <a:gd name="T2" fmla="*/ 12 w 13"/>
                <a:gd name="T3" fmla="*/ 1 h 2"/>
                <a:gd name="T4" fmla="*/ 11 w 13"/>
                <a:gd name="T5" fmla="*/ 0 h 2"/>
                <a:gd name="T6" fmla="*/ 1 w 13"/>
                <a:gd name="T7" fmla="*/ 1 h 2"/>
                <a:gd name="T8" fmla="*/ 1 w 1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">
                  <a:moveTo>
                    <a:pt x="1" y="2"/>
                  </a:moveTo>
                  <a:cubicBezTo>
                    <a:pt x="5" y="2"/>
                    <a:pt x="8" y="2"/>
                    <a:pt x="12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8" y="1"/>
                    <a:pt x="5" y="1"/>
                    <a:pt x="1" y="1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38"/>
            <p:cNvSpPr>
              <a:spLocks/>
            </p:cNvSpPr>
            <p:nvPr/>
          </p:nvSpPr>
          <p:spPr bwMode="auto">
            <a:xfrm>
              <a:off x="6481429" y="2943896"/>
              <a:ext cx="57150" cy="46038"/>
            </a:xfrm>
            <a:custGeom>
              <a:avLst/>
              <a:gdLst>
                <a:gd name="T0" fmla="*/ 2 w 15"/>
                <a:gd name="T1" fmla="*/ 2 h 12"/>
                <a:gd name="T2" fmla="*/ 13 w 15"/>
                <a:gd name="T3" fmla="*/ 2 h 12"/>
                <a:gd name="T4" fmla="*/ 13 w 15"/>
                <a:gd name="T5" fmla="*/ 0 h 12"/>
                <a:gd name="T6" fmla="*/ 1 w 15"/>
                <a:gd name="T7" fmla="*/ 3 h 12"/>
                <a:gd name="T8" fmla="*/ 1 w 15"/>
                <a:gd name="T9" fmla="*/ 5 h 12"/>
                <a:gd name="T10" fmla="*/ 15 w 15"/>
                <a:gd name="T11" fmla="*/ 3 h 12"/>
                <a:gd name="T12" fmla="*/ 14 w 15"/>
                <a:gd name="T13" fmla="*/ 1 h 12"/>
                <a:gd name="T14" fmla="*/ 5 w 15"/>
                <a:gd name="T15" fmla="*/ 4 h 12"/>
                <a:gd name="T16" fmla="*/ 5 w 15"/>
                <a:gd name="T17" fmla="*/ 6 h 12"/>
                <a:gd name="T18" fmla="*/ 12 w 15"/>
                <a:gd name="T19" fmla="*/ 5 h 12"/>
                <a:gd name="T20" fmla="*/ 11 w 15"/>
                <a:gd name="T21" fmla="*/ 4 h 12"/>
                <a:gd name="T22" fmla="*/ 2 w 15"/>
                <a:gd name="T23" fmla="*/ 8 h 12"/>
                <a:gd name="T24" fmla="*/ 2 w 15"/>
                <a:gd name="T25" fmla="*/ 9 h 12"/>
                <a:gd name="T26" fmla="*/ 12 w 15"/>
                <a:gd name="T27" fmla="*/ 7 h 12"/>
                <a:gd name="T28" fmla="*/ 12 w 15"/>
                <a:gd name="T29" fmla="*/ 6 h 12"/>
                <a:gd name="T30" fmla="*/ 4 w 15"/>
                <a:gd name="T31" fmla="*/ 8 h 12"/>
                <a:gd name="T32" fmla="*/ 4 w 15"/>
                <a:gd name="T33" fmla="*/ 10 h 12"/>
                <a:gd name="T34" fmla="*/ 9 w 15"/>
                <a:gd name="T35" fmla="*/ 10 h 12"/>
                <a:gd name="T36" fmla="*/ 8 w 15"/>
                <a:gd name="T37" fmla="*/ 9 h 12"/>
                <a:gd name="T38" fmla="*/ 5 w 15"/>
                <a:gd name="T39" fmla="*/ 10 h 12"/>
                <a:gd name="T40" fmla="*/ 5 w 15"/>
                <a:gd name="T41" fmla="*/ 11 h 12"/>
                <a:gd name="T42" fmla="*/ 11 w 15"/>
                <a:gd name="T43" fmla="*/ 11 h 12"/>
                <a:gd name="T44" fmla="*/ 11 w 15"/>
                <a:gd name="T45" fmla="*/ 10 h 12"/>
                <a:gd name="T46" fmla="*/ 7 w 15"/>
                <a:gd name="T47" fmla="*/ 11 h 12"/>
                <a:gd name="T48" fmla="*/ 8 w 15"/>
                <a:gd name="T49" fmla="*/ 12 h 12"/>
                <a:gd name="T50" fmla="*/ 11 w 15"/>
                <a:gd name="T51" fmla="*/ 11 h 12"/>
                <a:gd name="T52" fmla="*/ 11 w 15"/>
                <a:gd name="T53" fmla="*/ 10 h 12"/>
                <a:gd name="T54" fmla="*/ 6 w 15"/>
                <a:gd name="T55" fmla="*/ 10 h 12"/>
                <a:gd name="T56" fmla="*/ 6 w 15"/>
                <a:gd name="T57" fmla="*/ 11 h 12"/>
                <a:gd name="T58" fmla="*/ 9 w 15"/>
                <a:gd name="T59" fmla="*/ 10 h 12"/>
                <a:gd name="T60" fmla="*/ 9 w 15"/>
                <a:gd name="T61" fmla="*/ 9 h 12"/>
                <a:gd name="T62" fmla="*/ 4 w 15"/>
                <a:gd name="T63" fmla="*/ 8 h 12"/>
                <a:gd name="T64" fmla="*/ 4 w 15"/>
                <a:gd name="T65" fmla="*/ 10 h 12"/>
                <a:gd name="T66" fmla="*/ 12 w 15"/>
                <a:gd name="T67" fmla="*/ 7 h 12"/>
                <a:gd name="T68" fmla="*/ 12 w 15"/>
                <a:gd name="T69" fmla="*/ 6 h 12"/>
                <a:gd name="T70" fmla="*/ 2 w 15"/>
                <a:gd name="T71" fmla="*/ 8 h 12"/>
                <a:gd name="T72" fmla="*/ 3 w 15"/>
                <a:gd name="T73" fmla="*/ 9 h 12"/>
                <a:gd name="T74" fmla="*/ 12 w 15"/>
                <a:gd name="T75" fmla="*/ 5 h 12"/>
                <a:gd name="T76" fmla="*/ 11 w 15"/>
                <a:gd name="T77" fmla="*/ 4 h 12"/>
                <a:gd name="T78" fmla="*/ 5 w 15"/>
                <a:gd name="T79" fmla="*/ 4 h 12"/>
                <a:gd name="T80" fmla="*/ 5 w 15"/>
                <a:gd name="T81" fmla="*/ 6 h 12"/>
                <a:gd name="T82" fmla="*/ 15 w 15"/>
                <a:gd name="T83" fmla="*/ 3 h 12"/>
                <a:gd name="T84" fmla="*/ 14 w 15"/>
                <a:gd name="T85" fmla="*/ 1 h 12"/>
                <a:gd name="T86" fmla="*/ 1 w 15"/>
                <a:gd name="T87" fmla="*/ 3 h 12"/>
                <a:gd name="T88" fmla="*/ 2 w 15"/>
                <a:gd name="T89" fmla="*/ 5 h 12"/>
                <a:gd name="T90" fmla="*/ 13 w 15"/>
                <a:gd name="T91" fmla="*/ 2 h 12"/>
                <a:gd name="T92" fmla="*/ 13 w 15"/>
                <a:gd name="T93" fmla="*/ 0 h 12"/>
                <a:gd name="T94" fmla="*/ 3 w 15"/>
                <a:gd name="T95" fmla="*/ 1 h 12"/>
                <a:gd name="T96" fmla="*/ 2 w 15"/>
                <a:gd name="T9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" h="12">
                  <a:moveTo>
                    <a:pt x="2" y="2"/>
                  </a:moveTo>
                  <a:cubicBezTo>
                    <a:pt x="6" y="3"/>
                    <a:pt x="9" y="2"/>
                    <a:pt x="13" y="2"/>
                  </a:cubicBezTo>
                  <a:cubicBezTo>
                    <a:pt x="13" y="1"/>
                    <a:pt x="13" y="1"/>
                    <a:pt x="13" y="0"/>
                  </a:cubicBezTo>
                  <a:cubicBezTo>
                    <a:pt x="9" y="1"/>
                    <a:pt x="5" y="2"/>
                    <a:pt x="1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6" y="5"/>
                    <a:pt x="10" y="4"/>
                    <a:pt x="15" y="3"/>
                  </a:cubicBezTo>
                  <a:cubicBezTo>
                    <a:pt x="14" y="2"/>
                    <a:pt x="14" y="2"/>
                    <a:pt x="14" y="1"/>
                  </a:cubicBezTo>
                  <a:cubicBezTo>
                    <a:pt x="11" y="2"/>
                    <a:pt x="8" y="3"/>
                    <a:pt x="5" y="4"/>
                  </a:cubicBezTo>
                  <a:cubicBezTo>
                    <a:pt x="4" y="5"/>
                    <a:pt x="4" y="6"/>
                    <a:pt x="5" y="6"/>
                  </a:cubicBezTo>
                  <a:cubicBezTo>
                    <a:pt x="7" y="6"/>
                    <a:pt x="10" y="5"/>
                    <a:pt x="12" y="5"/>
                  </a:cubicBezTo>
                  <a:cubicBezTo>
                    <a:pt x="12" y="5"/>
                    <a:pt x="11" y="4"/>
                    <a:pt x="11" y="4"/>
                  </a:cubicBezTo>
                  <a:cubicBezTo>
                    <a:pt x="8" y="5"/>
                    <a:pt x="5" y="6"/>
                    <a:pt x="2" y="8"/>
                  </a:cubicBezTo>
                  <a:cubicBezTo>
                    <a:pt x="1" y="8"/>
                    <a:pt x="2" y="9"/>
                    <a:pt x="2" y="9"/>
                  </a:cubicBezTo>
                  <a:cubicBezTo>
                    <a:pt x="6" y="9"/>
                    <a:pt x="9" y="8"/>
                    <a:pt x="12" y="7"/>
                  </a:cubicBezTo>
                  <a:cubicBezTo>
                    <a:pt x="13" y="7"/>
                    <a:pt x="13" y="6"/>
                    <a:pt x="12" y="6"/>
                  </a:cubicBezTo>
                  <a:cubicBezTo>
                    <a:pt x="9" y="6"/>
                    <a:pt x="6" y="7"/>
                    <a:pt x="4" y="8"/>
                  </a:cubicBezTo>
                  <a:cubicBezTo>
                    <a:pt x="3" y="9"/>
                    <a:pt x="3" y="10"/>
                    <a:pt x="4" y="10"/>
                  </a:cubicBezTo>
                  <a:cubicBezTo>
                    <a:pt x="6" y="10"/>
                    <a:pt x="7" y="10"/>
                    <a:pt x="9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7" y="11"/>
                    <a:pt x="9" y="11"/>
                    <a:pt x="11" y="11"/>
                  </a:cubicBezTo>
                  <a:cubicBezTo>
                    <a:pt x="12" y="11"/>
                    <a:pt x="12" y="9"/>
                    <a:pt x="11" y="10"/>
                  </a:cubicBezTo>
                  <a:cubicBezTo>
                    <a:pt x="10" y="10"/>
                    <a:pt x="8" y="10"/>
                    <a:pt x="7" y="11"/>
                  </a:cubicBezTo>
                  <a:cubicBezTo>
                    <a:pt x="6" y="11"/>
                    <a:pt x="7" y="12"/>
                    <a:pt x="8" y="12"/>
                  </a:cubicBezTo>
                  <a:cubicBezTo>
                    <a:pt x="9" y="11"/>
                    <a:pt x="10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" y="10"/>
                    <a:pt x="7" y="10"/>
                    <a:pt x="6" y="10"/>
                  </a:cubicBezTo>
                  <a:cubicBezTo>
                    <a:pt x="6" y="10"/>
                    <a:pt x="6" y="11"/>
                    <a:pt x="6" y="11"/>
                  </a:cubicBezTo>
                  <a:cubicBezTo>
                    <a:pt x="7" y="11"/>
                    <a:pt x="8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7" y="9"/>
                    <a:pt x="6" y="9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7" y="9"/>
                    <a:pt x="9" y="8"/>
                    <a:pt x="12" y="7"/>
                  </a:cubicBezTo>
                  <a:cubicBezTo>
                    <a:pt x="12" y="7"/>
                    <a:pt x="12" y="7"/>
                    <a:pt x="12" y="6"/>
                  </a:cubicBezTo>
                  <a:cubicBezTo>
                    <a:pt x="9" y="7"/>
                    <a:pt x="6" y="8"/>
                    <a:pt x="2" y="8"/>
                  </a:cubicBezTo>
                  <a:cubicBezTo>
                    <a:pt x="2" y="8"/>
                    <a:pt x="3" y="9"/>
                    <a:pt x="3" y="9"/>
                  </a:cubicBezTo>
                  <a:cubicBezTo>
                    <a:pt x="6" y="8"/>
                    <a:pt x="9" y="6"/>
                    <a:pt x="12" y="5"/>
                  </a:cubicBezTo>
                  <a:cubicBezTo>
                    <a:pt x="13" y="5"/>
                    <a:pt x="12" y="4"/>
                    <a:pt x="11" y="4"/>
                  </a:cubicBezTo>
                  <a:cubicBezTo>
                    <a:pt x="9" y="4"/>
                    <a:pt x="7" y="4"/>
                    <a:pt x="5" y="4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8" y="5"/>
                    <a:pt x="11" y="4"/>
                    <a:pt x="15" y="3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10" y="3"/>
                    <a:pt x="6" y="3"/>
                    <a:pt x="1" y="3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5" y="3"/>
                    <a:pt x="9" y="2"/>
                    <a:pt x="13" y="2"/>
                  </a:cubicBezTo>
                  <a:cubicBezTo>
                    <a:pt x="13" y="2"/>
                    <a:pt x="13" y="0"/>
                    <a:pt x="13" y="0"/>
                  </a:cubicBezTo>
                  <a:cubicBezTo>
                    <a:pt x="9" y="1"/>
                    <a:pt x="6" y="2"/>
                    <a:pt x="3" y="1"/>
                  </a:cubicBezTo>
                  <a:cubicBezTo>
                    <a:pt x="2" y="1"/>
                    <a:pt x="1" y="2"/>
                    <a:pt x="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39"/>
            <p:cNvSpPr>
              <a:spLocks/>
            </p:cNvSpPr>
            <p:nvPr/>
          </p:nvSpPr>
          <p:spPr bwMode="auto">
            <a:xfrm>
              <a:off x="6611604" y="2321596"/>
              <a:ext cx="392113" cy="234950"/>
            </a:xfrm>
            <a:custGeom>
              <a:avLst/>
              <a:gdLst>
                <a:gd name="T0" fmla="*/ 4 w 102"/>
                <a:gd name="T1" fmla="*/ 57 h 62"/>
                <a:gd name="T2" fmla="*/ 23 w 102"/>
                <a:gd name="T3" fmla="*/ 42 h 62"/>
                <a:gd name="T4" fmla="*/ 41 w 102"/>
                <a:gd name="T5" fmla="*/ 53 h 62"/>
                <a:gd name="T6" fmla="*/ 67 w 102"/>
                <a:gd name="T7" fmla="*/ 58 h 62"/>
                <a:gd name="T8" fmla="*/ 80 w 102"/>
                <a:gd name="T9" fmla="*/ 34 h 62"/>
                <a:gd name="T10" fmla="*/ 84 w 102"/>
                <a:gd name="T11" fmla="*/ 14 h 62"/>
                <a:gd name="T12" fmla="*/ 100 w 102"/>
                <a:gd name="T13" fmla="*/ 4 h 62"/>
                <a:gd name="T14" fmla="*/ 99 w 102"/>
                <a:gd name="T15" fmla="*/ 1 h 62"/>
                <a:gd name="T16" fmla="*/ 87 w 102"/>
                <a:gd name="T17" fmla="*/ 6 h 62"/>
                <a:gd name="T18" fmla="*/ 79 w 102"/>
                <a:gd name="T19" fmla="*/ 22 h 62"/>
                <a:gd name="T20" fmla="*/ 75 w 102"/>
                <a:gd name="T21" fmla="*/ 41 h 62"/>
                <a:gd name="T22" fmla="*/ 45 w 102"/>
                <a:gd name="T23" fmla="*/ 53 h 62"/>
                <a:gd name="T24" fmla="*/ 17 w 102"/>
                <a:gd name="T25" fmla="*/ 40 h 62"/>
                <a:gd name="T26" fmla="*/ 1 w 102"/>
                <a:gd name="T27" fmla="*/ 58 h 62"/>
                <a:gd name="T28" fmla="*/ 4 w 102"/>
                <a:gd name="T29" fmla="*/ 5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62">
                  <a:moveTo>
                    <a:pt x="4" y="57"/>
                  </a:moveTo>
                  <a:cubicBezTo>
                    <a:pt x="3" y="48"/>
                    <a:pt x="16" y="42"/>
                    <a:pt x="23" y="42"/>
                  </a:cubicBezTo>
                  <a:cubicBezTo>
                    <a:pt x="31" y="41"/>
                    <a:pt x="35" y="49"/>
                    <a:pt x="41" y="53"/>
                  </a:cubicBezTo>
                  <a:cubicBezTo>
                    <a:pt x="49" y="59"/>
                    <a:pt x="57" y="62"/>
                    <a:pt x="67" y="58"/>
                  </a:cubicBezTo>
                  <a:cubicBezTo>
                    <a:pt x="75" y="54"/>
                    <a:pt x="78" y="43"/>
                    <a:pt x="80" y="34"/>
                  </a:cubicBezTo>
                  <a:cubicBezTo>
                    <a:pt x="81" y="27"/>
                    <a:pt x="81" y="21"/>
                    <a:pt x="84" y="14"/>
                  </a:cubicBezTo>
                  <a:cubicBezTo>
                    <a:pt x="88" y="7"/>
                    <a:pt x="94" y="7"/>
                    <a:pt x="100" y="4"/>
                  </a:cubicBezTo>
                  <a:cubicBezTo>
                    <a:pt x="102" y="3"/>
                    <a:pt x="101" y="0"/>
                    <a:pt x="99" y="1"/>
                  </a:cubicBezTo>
                  <a:cubicBezTo>
                    <a:pt x="96" y="3"/>
                    <a:pt x="90" y="3"/>
                    <a:pt x="87" y="6"/>
                  </a:cubicBezTo>
                  <a:cubicBezTo>
                    <a:pt x="83" y="10"/>
                    <a:pt x="80" y="16"/>
                    <a:pt x="79" y="22"/>
                  </a:cubicBezTo>
                  <a:cubicBezTo>
                    <a:pt x="77" y="28"/>
                    <a:pt x="77" y="35"/>
                    <a:pt x="75" y="41"/>
                  </a:cubicBezTo>
                  <a:cubicBezTo>
                    <a:pt x="72" y="56"/>
                    <a:pt x="57" y="60"/>
                    <a:pt x="45" y="53"/>
                  </a:cubicBezTo>
                  <a:cubicBezTo>
                    <a:pt x="35" y="47"/>
                    <a:pt x="30" y="35"/>
                    <a:pt x="17" y="40"/>
                  </a:cubicBezTo>
                  <a:cubicBezTo>
                    <a:pt x="9" y="43"/>
                    <a:pt x="0" y="49"/>
                    <a:pt x="1" y="58"/>
                  </a:cubicBezTo>
                  <a:cubicBezTo>
                    <a:pt x="2" y="60"/>
                    <a:pt x="4" y="59"/>
                    <a:pt x="4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256553" y="1764099"/>
            <a:ext cx="425185" cy="753939"/>
            <a:chOff x="3306814" y="884439"/>
            <a:chExt cx="461967" cy="819126"/>
          </a:xfrm>
          <a:solidFill>
            <a:schemeClr val="bg1"/>
          </a:solidFill>
        </p:grpSpPr>
        <p:sp>
          <p:nvSpPr>
            <p:cNvPr id="68" name="Freeform 165"/>
            <p:cNvSpPr>
              <a:spLocks/>
            </p:cNvSpPr>
            <p:nvPr/>
          </p:nvSpPr>
          <p:spPr bwMode="auto">
            <a:xfrm>
              <a:off x="3352854" y="884439"/>
              <a:ext cx="223841" cy="236532"/>
            </a:xfrm>
            <a:custGeom>
              <a:avLst/>
              <a:gdLst>
                <a:gd name="T0" fmla="*/ 17 w 58"/>
                <a:gd name="T1" fmla="*/ 61 h 62"/>
                <a:gd name="T2" fmla="*/ 15 w 58"/>
                <a:gd name="T3" fmla="*/ 14 h 62"/>
                <a:gd name="T4" fmla="*/ 15 w 58"/>
                <a:gd name="T5" fmla="*/ 13 h 62"/>
                <a:gd name="T6" fmla="*/ 7 w 58"/>
                <a:gd name="T7" fmla="*/ 11 h 62"/>
                <a:gd name="T8" fmla="*/ 10 w 58"/>
                <a:gd name="T9" fmla="*/ 7 h 62"/>
                <a:gd name="T10" fmla="*/ 15 w 58"/>
                <a:gd name="T11" fmla="*/ 7 h 62"/>
                <a:gd name="T12" fmla="*/ 21 w 58"/>
                <a:gd name="T13" fmla="*/ 7 h 62"/>
                <a:gd name="T14" fmla="*/ 41 w 58"/>
                <a:gd name="T15" fmla="*/ 7 h 62"/>
                <a:gd name="T16" fmla="*/ 52 w 58"/>
                <a:gd name="T17" fmla="*/ 7 h 62"/>
                <a:gd name="T18" fmla="*/ 51 w 58"/>
                <a:gd name="T19" fmla="*/ 12 h 62"/>
                <a:gd name="T20" fmla="*/ 45 w 58"/>
                <a:gd name="T21" fmla="*/ 12 h 62"/>
                <a:gd name="T22" fmla="*/ 44 w 58"/>
                <a:gd name="T23" fmla="*/ 13 h 62"/>
                <a:gd name="T24" fmla="*/ 45 w 58"/>
                <a:gd name="T25" fmla="*/ 51 h 62"/>
                <a:gd name="T26" fmla="*/ 44 w 58"/>
                <a:gd name="T27" fmla="*/ 59 h 62"/>
                <a:gd name="T28" fmla="*/ 32 w 58"/>
                <a:gd name="T29" fmla="*/ 59 h 62"/>
                <a:gd name="T30" fmla="*/ 15 w 58"/>
                <a:gd name="T31" fmla="*/ 60 h 62"/>
                <a:gd name="T32" fmla="*/ 16 w 58"/>
                <a:gd name="T33" fmla="*/ 62 h 62"/>
                <a:gd name="T34" fmla="*/ 46 w 58"/>
                <a:gd name="T35" fmla="*/ 61 h 62"/>
                <a:gd name="T36" fmla="*/ 47 w 58"/>
                <a:gd name="T37" fmla="*/ 60 h 62"/>
                <a:gd name="T38" fmla="*/ 45 w 58"/>
                <a:gd name="T39" fmla="*/ 31 h 62"/>
                <a:gd name="T40" fmla="*/ 45 w 58"/>
                <a:gd name="T41" fmla="*/ 19 h 62"/>
                <a:gd name="T42" fmla="*/ 57 w 58"/>
                <a:gd name="T43" fmla="*/ 13 h 62"/>
                <a:gd name="T44" fmla="*/ 58 w 58"/>
                <a:gd name="T45" fmla="*/ 12 h 62"/>
                <a:gd name="T46" fmla="*/ 33 w 58"/>
                <a:gd name="T47" fmla="*/ 5 h 62"/>
                <a:gd name="T48" fmla="*/ 15 w 58"/>
                <a:gd name="T49" fmla="*/ 5 h 62"/>
                <a:gd name="T50" fmla="*/ 5 w 58"/>
                <a:gd name="T51" fmla="*/ 6 h 62"/>
                <a:gd name="T52" fmla="*/ 10 w 58"/>
                <a:gd name="T53" fmla="*/ 14 h 62"/>
                <a:gd name="T54" fmla="*/ 15 w 58"/>
                <a:gd name="T55" fmla="*/ 32 h 62"/>
                <a:gd name="T56" fmla="*/ 15 w 58"/>
                <a:gd name="T57" fmla="*/ 61 h 62"/>
                <a:gd name="T58" fmla="*/ 17 w 58"/>
                <a:gd name="T5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8" h="62">
                  <a:moveTo>
                    <a:pt x="17" y="61"/>
                  </a:moveTo>
                  <a:cubicBezTo>
                    <a:pt x="20" y="45"/>
                    <a:pt x="16" y="29"/>
                    <a:pt x="15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2" y="12"/>
                    <a:pt x="10" y="12"/>
                    <a:pt x="7" y="11"/>
                  </a:cubicBezTo>
                  <a:cubicBezTo>
                    <a:pt x="8" y="10"/>
                    <a:pt x="9" y="8"/>
                    <a:pt x="10" y="7"/>
                  </a:cubicBezTo>
                  <a:cubicBezTo>
                    <a:pt x="11" y="7"/>
                    <a:pt x="13" y="7"/>
                    <a:pt x="15" y="7"/>
                  </a:cubicBezTo>
                  <a:cubicBezTo>
                    <a:pt x="17" y="7"/>
                    <a:pt x="19" y="7"/>
                    <a:pt x="21" y="7"/>
                  </a:cubicBezTo>
                  <a:cubicBezTo>
                    <a:pt x="27" y="8"/>
                    <a:pt x="34" y="7"/>
                    <a:pt x="41" y="7"/>
                  </a:cubicBezTo>
                  <a:cubicBezTo>
                    <a:pt x="44" y="7"/>
                    <a:pt x="48" y="7"/>
                    <a:pt x="52" y="7"/>
                  </a:cubicBezTo>
                  <a:cubicBezTo>
                    <a:pt x="51" y="8"/>
                    <a:pt x="51" y="10"/>
                    <a:pt x="51" y="12"/>
                  </a:cubicBezTo>
                  <a:cubicBezTo>
                    <a:pt x="49" y="12"/>
                    <a:pt x="47" y="12"/>
                    <a:pt x="45" y="12"/>
                  </a:cubicBezTo>
                  <a:cubicBezTo>
                    <a:pt x="44" y="12"/>
                    <a:pt x="44" y="12"/>
                    <a:pt x="44" y="13"/>
                  </a:cubicBezTo>
                  <a:cubicBezTo>
                    <a:pt x="42" y="25"/>
                    <a:pt x="44" y="38"/>
                    <a:pt x="45" y="51"/>
                  </a:cubicBezTo>
                  <a:cubicBezTo>
                    <a:pt x="45" y="52"/>
                    <a:pt x="47" y="59"/>
                    <a:pt x="44" y="59"/>
                  </a:cubicBezTo>
                  <a:cubicBezTo>
                    <a:pt x="40" y="59"/>
                    <a:pt x="36" y="59"/>
                    <a:pt x="32" y="59"/>
                  </a:cubicBezTo>
                  <a:cubicBezTo>
                    <a:pt x="26" y="59"/>
                    <a:pt x="21" y="59"/>
                    <a:pt x="15" y="60"/>
                  </a:cubicBezTo>
                  <a:cubicBezTo>
                    <a:pt x="14" y="60"/>
                    <a:pt x="15" y="62"/>
                    <a:pt x="16" y="62"/>
                  </a:cubicBezTo>
                  <a:cubicBezTo>
                    <a:pt x="26" y="59"/>
                    <a:pt x="36" y="61"/>
                    <a:pt x="46" y="61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50"/>
                    <a:pt x="46" y="41"/>
                    <a:pt x="45" y="31"/>
                  </a:cubicBezTo>
                  <a:cubicBezTo>
                    <a:pt x="45" y="27"/>
                    <a:pt x="45" y="23"/>
                    <a:pt x="45" y="19"/>
                  </a:cubicBezTo>
                  <a:cubicBezTo>
                    <a:pt x="45" y="12"/>
                    <a:pt x="53" y="13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7" y="0"/>
                    <a:pt x="43" y="5"/>
                    <a:pt x="33" y="5"/>
                  </a:cubicBezTo>
                  <a:cubicBezTo>
                    <a:pt x="27" y="5"/>
                    <a:pt x="21" y="5"/>
                    <a:pt x="15" y="5"/>
                  </a:cubicBezTo>
                  <a:cubicBezTo>
                    <a:pt x="12" y="5"/>
                    <a:pt x="7" y="4"/>
                    <a:pt x="5" y="6"/>
                  </a:cubicBezTo>
                  <a:cubicBezTo>
                    <a:pt x="0" y="11"/>
                    <a:pt x="7" y="13"/>
                    <a:pt x="10" y="14"/>
                  </a:cubicBezTo>
                  <a:cubicBezTo>
                    <a:pt x="16" y="15"/>
                    <a:pt x="15" y="28"/>
                    <a:pt x="15" y="32"/>
                  </a:cubicBezTo>
                  <a:cubicBezTo>
                    <a:pt x="16" y="42"/>
                    <a:pt x="17" y="51"/>
                    <a:pt x="15" y="61"/>
                  </a:cubicBezTo>
                  <a:cubicBezTo>
                    <a:pt x="15" y="62"/>
                    <a:pt x="16" y="62"/>
                    <a:pt x="17" y="6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166"/>
            <p:cNvSpPr>
              <a:spLocks/>
            </p:cNvSpPr>
            <p:nvPr/>
          </p:nvSpPr>
          <p:spPr bwMode="auto">
            <a:xfrm>
              <a:off x="3411593" y="1105096"/>
              <a:ext cx="153991" cy="220657"/>
            </a:xfrm>
            <a:custGeom>
              <a:avLst/>
              <a:gdLst>
                <a:gd name="T0" fmla="*/ 0 w 40"/>
                <a:gd name="T1" fmla="*/ 3 h 58"/>
                <a:gd name="T2" fmla="*/ 2 w 40"/>
                <a:gd name="T3" fmla="*/ 55 h 58"/>
                <a:gd name="T4" fmla="*/ 3 w 40"/>
                <a:gd name="T5" fmla="*/ 56 h 58"/>
                <a:gd name="T6" fmla="*/ 35 w 40"/>
                <a:gd name="T7" fmla="*/ 55 h 58"/>
                <a:gd name="T8" fmla="*/ 36 w 40"/>
                <a:gd name="T9" fmla="*/ 54 h 58"/>
                <a:gd name="T10" fmla="*/ 32 w 40"/>
                <a:gd name="T11" fmla="*/ 1 h 58"/>
                <a:gd name="T12" fmla="*/ 30 w 40"/>
                <a:gd name="T13" fmla="*/ 2 h 58"/>
                <a:gd name="T14" fmla="*/ 35 w 40"/>
                <a:gd name="T15" fmla="*/ 30 h 58"/>
                <a:gd name="T16" fmla="*/ 34 w 40"/>
                <a:gd name="T17" fmla="*/ 43 h 58"/>
                <a:gd name="T18" fmla="*/ 25 w 40"/>
                <a:gd name="T19" fmla="*/ 55 h 58"/>
                <a:gd name="T20" fmla="*/ 9 w 40"/>
                <a:gd name="T21" fmla="*/ 55 h 58"/>
                <a:gd name="T22" fmla="*/ 3 w 40"/>
                <a:gd name="T23" fmla="*/ 39 h 58"/>
                <a:gd name="T24" fmla="*/ 2 w 40"/>
                <a:gd name="T25" fmla="*/ 3 h 58"/>
                <a:gd name="T26" fmla="*/ 0 w 40"/>
                <a:gd name="T27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58">
                  <a:moveTo>
                    <a:pt x="0" y="3"/>
                  </a:moveTo>
                  <a:cubicBezTo>
                    <a:pt x="2" y="20"/>
                    <a:pt x="0" y="38"/>
                    <a:pt x="2" y="55"/>
                  </a:cubicBezTo>
                  <a:cubicBezTo>
                    <a:pt x="2" y="56"/>
                    <a:pt x="2" y="56"/>
                    <a:pt x="3" y="56"/>
                  </a:cubicBezTo>
                  <a:cubicBezTo>
                    <a:pt x="14" y="56"/>
                    <a:pt x="25" y="58"/>
                    <a:pt x="35" y="55"/>
                  </a:cubicBezTo>
                  <a:cubicBezTo>
                    <a:pt x="35" y="54"/>
                    <a:pt x="36" y="54"/>
                    <a:pt x="36" y="54"/>
                  </a:cubicBezTo>
                  <a:cubicBezTo>
                    <a:pt x="36" y="38"/>
                    <a:pt x="40" y="16"/>
                    <a:pt x="32" y="1"/>
                  </a:cubicBezTo>
                  <a:cubicBezTo>
                    <a:pt x="31" y="0"/>
                    <a:pt x="30" y="1"/>
                    <a:pt x="30" y="2"/>
                  </a:cubicBezTo>
                  <a:cubicBezTo>
                    <a:pt x="35" y="10"/>
                    <a:pt x="34" y="21"/>
                    <a:pt x="35" y="30"/>
                  </a:cubicBezTo>
                  <a:cubicBezTo>
                    <a:pt x="35" y="35"/>
                    <a:pt x="34" y="39"/>
                    <a:pt x="34" y="43"/>
                  </a:cubicBezTo>
                  <a:cubicBezTo>
                    <a:pt x="34" y="51"/>
                    <a:pt x="35" y="54"/>
                    <a:pt x="25" y="55"/>
                  </a:cubicBezTo>
                  <a:cubicBezTo>
                    <a:pt x="20" y="55"/>
                    <a:pt x="14" y="55"/>
                    <a:pt x="9" y="55"/>
                  </a:cubicBezTo>
                  <a:cubicBezTo>
                    <a:pt x="1" y="54"/>
                    <a:pt x="3" y="45"/>
                    <a:pt x="3" y="39"/>
                  </a:cubicBezTo>
                  <a:cubicBezTo>
                    <a:pt x="2" y="27"/>
                    <a:pt x="3" y="15"/>
                    <a:pt x="2" y="3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167"/>
            <p:cNvSpPr>
              <a:spLocks/>
            </p:cNvSpPr>
            <p:nvPr/>
          </p:nvSpPr>
          <p:spPr bwMode="auto">
            <a:xfrm>
              <a:off x="3360792" y="1306702"/>
              <a:ext cx="242892" cy="103186"/>
            </a:xfrm>
            <a:custGeom>
              <a:avLst/>
              <a:gdLst>
                <a:gd name="T0" fmla="*/ 6 w 63"/>
                <a:gd name="T1" fmla="*/ 3 h 27"/>
                <a:gd name="T2" fmla="*/ 47 w 63"/>
                <a:gd name="T3" fmla="*/ 2 h 27"/>
                <a:gd name="T4" fmla="*/ 59 w 63"/>
                <a:gd name="T5" fmla="*/ 6 h 27"/>
                <a:gd name="T6" fmla="*/ 60 w 63"/>
                <a:gd name="T7" fmla="*/ 12 h 27"/>
                <a:gd name="T8" fmla="*/ 38 w 63"/>
                <a:gd name="T9" fmla="*/ 20 h 27"/>
                <a:gd name="T10" fmla="*/ 2 w 63"/>
                <a:gd name="T11" fmla="*/ 21 h 27"/>
                <a:gd name="T12" fmla="*/ 3 w 63"/>
                <a:gd name="T13" fmla="*/ 8 h 27"/>
                <a:gd name="T14" fmla="*/ 6 w 63"/>
                <a:gd name="T15" fmla="*/ 3 h 27"/>
                <a:gd name="T16" fmla="*/ 6 w 63"/>
                <a:gd name="T17" fmla="*/ 1 h 27"/>
                <a:gd name="T18" fmla="*/ 2 w 63"/>
                <a:gd name="T19" fmla="*/ 3 h 27"/>
                <a:gd name="T20" fmla="*/ 1 w 63"/>
                <a:gd name="T21" fmla="*/ 4 h 27"/>
                <a:gd name="T22" fmla="*/ 0 w 63"/>
                <a:gd name="T23" fmla="*/ 22 h 27"/>
                <a:gd name="T24" fmla="*/ 1 w 63"/>
                <a:gd name="T25" fmla="*/ 23 h 27"/>
                <a:gd name="T26" fmla="*/ 62 w 63"/>
                <a:gd name="T27" fmla="*/ 17 h 27"/>
                <a:gd name="T28" fmla="*/ 63 w 63"/>
                <a:gd name="T29" fmla="*/ 16 h 27"/>
                <a:gd name="T30" fmla="*/ 54 w 63"/>
                <a:gd name="T31" fmla="*/ 0 h 27"/>
                <a:gd name="T32" fmla="*/ 37 w 63"/>
                <a:gd name="T33" fmla="*/ 2 h 27"/>
                <a:gd name="T34" fmla="*/ 6 w 63"/>
                <a:gd name="T35" fmla="*/ 1 h 27"/>
                <a:gd name="T36" fmla="*/ 6 w 63"/>
                <a:gd name="T37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" h="27">
                  <a:moveTo>
                    <a:pt x="6" y="3"/>
                  </a:moveTo>
                  <a:cubicBezTo>
                    <a:pt x="20" y="2"/>
                    <a:pt x="33" y="5"/>
                    <a:pt x="47" y="2"/>
                  </a:cubicBezTo>
                  <a:cubicBezTo>
                    <a:pt x="51" y="2"/>
                    <a:pt x="57" y="0"/>
                    <a:pt x="59" y="6"/>
                  </a:cubicBezTo>
                  <a:cubicBezTo>
                    <a:pt x="60" y="8"/>
                    <a:pt x="59" y="10"/>
                    <a:pt x="60" y="12"/>
                  </a:cubicBezTo>
                  <a:cubicBezTo>
                    <a:pt x="62" y="21"/>
                    <a:pt x="43" y="20"/>
                    <a:pt x="38" y="20"/>
                  </a:cubicBezTo>
                  <a:cubicBezTo>
                    <a:pt x="35" y="21"/>
                    <a:pt x="2" y="18"/>
                    <a:pt x="2" y="21"/>
                  </a:cubicBezTo>
                  <a:cubicBezTo>
                    <a:pt x="3" y="16"/>
                    <a:pt x="3" y="12"/>
                    <a:pt x="3" y="8"/>
                  </a:cubicBezTo>
                  <a:cubicBezTo>
                    <a:pt x="3" y="4"/>
                    <a:pt x="2" y="4"/>
                    <a:pt x="6" y="3"/>
                  </a:cubicBezTo>
                  <a:cubicBezTo>
                    <a:pt x="7" y="3"/>
                    <a:pt x="7" y="1"/>
                    <a:pt x="6" y="1"/>
                  </a:cubicBezTo>
                  <a:cubicBezTo>
                    <a:pt x="5" y="2"/>
                    <a:pt x="3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10"/>
                    <a:pt x="1" y="16"/>
                    <a:pt x="0" y="22"/>
                  </a:cubicBezTo>
                  <a:cubicBezTo>
                    <a:pt x="0" y="22"/>
                    <a:pt x="1" y="23"/>
                    <a:pt x="1" y="23"/>
                  </a:cubicBezTo>
                  <a:cubicBezTo>
                    <a:pt x="22" y="19"/>
                    <a:pt x="43" y="27"/>
                    <a:pt x="62" y="17"/>
                  </a:cubicBezTo>
                  <a:cubicBezTo>
                    <a:pt x="63" y="17"/>
                    <a:pt x="63" y="17"/>
                    <a:pt x="63" y="16"/>
                  </a:cubicBezTo>
                  <a:cubicBezTo>
                    <a:pt x="60" y="10"/>
                    <a:pt x="63" y="0"/>
                    <a:pt x="54" y="0"/>
                  </a:cubicBezTo>
                  <a:cubicBezTo>
                    <a:pt x="48" y="0"/>
                    <a:pt x="42" y="1"/>
                    <a:pt x="37" y="2"/>
                  </a:cubicBezTo>
                  <a:cubicBezTo>
                    <a:pt x="27" y="2"/>
                    <a:pt x="16" y="1"/>
                    <a:pt x="6" y="1"/>
                  </a:cubicBezTo>
                  <a:cubicBezTo>
                    <a:pt x="5" y="1"/>
                    <a:pt x="5" y="3"/>
                    <a:pt x="6" y="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180"/>
            <p:cNvSpPr>
              <a:spLocks/>
            </p:cNvSpPr>
            <p:nvPr/>
          </p:nvSpPr>
          <p:spPr bwMode="auto">
            <a:xfrm>
              <a:off x="3460806" y="1387663"/>
              <a:ext cx="42864" cy="57148"/>
            </a:xfrm>
            <a:custGeom>
              <a:avLst/>
              <a:gdLst>
                <a:gd name="T0" fmla="*/ 0 w 11"/>
                <a:gd name="T1" fmla="*/ 1 h 15"/>
                <a:gd name="T2" fmla="*/ 1 w 11"/>
                <a:gd name="T3" fmla="*/ 14 h 15"/>
                <a:gd name="T4" fmla="*/ 2 w 11"/>
                <a:gd name="T5" fmla="*/ 15 h 15"/>
                <a:gd name="T6" fmla="*/ 10 w 11"/>
                <a:gd name="T7" fmla="*/ 14 h 15"/>
                <a:gd name="T8" fmla="*/ 11 w 11"/>
                <a:gd name="T9" fmla="*/ 14 h 15"/>
                <a:gd name="T10" fmla="*/ 11 w 11"/>
                <a:gd name="T11" fmla="*/ 1 h 15"/>
                <a:gd name="T12" fmla="*/ 10 w 11"/>
                <a:gd name="T13" fmla="*/ 0 h 15"/>
                <a:gd name="T14" fmla="*/ 1 w 11"/>
                <a:gd name="T15" fmla="*/ 0 h 15"/>
                <a:gd name="T16" fmla="*/ 1 w 11"/>
                <a:gd name="T17" fmla="*/ 2 h 15"/>
                <a:gd name="T18" fmla="*/ 10 w 11"/>
                <a:gd name="T19" fmla="*/ 2 h 15"/>
                <a:gd name="T20" fmla="*/ 9 w 11"/>
                <a:gd name="T21" fmla="*/ 1 h 15"/>
                <a:gd name="T22" fmla="*/ 9 w 11"/>
                <a:gd name="T23" fmla="*/ 8 h 15"/>
                <a:gd name="T24" fmla="*/ 9 w 11"/>
                <a:gd name="T25" fmla="*/ 13 h 15"/>
                <a:gd name="T26" fmla="*/ 2 w 11"/>
                <a:gd name="T27" fmla="*/ 13 h 15"/>
                <a:gd name="T28" fmla="*/ 3 w 11"/>
                <a:gd name="T29" fmla="*/ 14 h 15"/>
                <a:gd name="T30" fmla="*/ 2 w 11"/>
                <a:gd name="T31" fmla="*/ 1 h 15"/>
                <a:gd name="T32" fmla="*/ 0 w 11"/>
                <a:gd name="T3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5">
                  <a:moveTo>
                    <a:pt x="0" y="1"/>
                  </a:moveTo>
                  <a:cubicBezTo>
                    <a:pt x="1" y="6"/>
                    <a:pt x="0" y="10"/>
                    <a:pt x="1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5" y="15"/>
                    <a:pt x="7" y="15"/>
                    <a:pt x="10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1" y="9"/>
                    <a:pt x="9" y="5"/>
                    <a:pt x="11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4" y="2"/>
                    <a:pt x="7" y="2"/>
                    <a:pt x="10" y="2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3"/>
                    <a:pt x="9" y="6"/>
                    <a:pt x="9" y="8"/>
                  </a:cubicBezTo>
                  <a:cubicBezTo>
                    <a:pt x="9" y="9"/>
                    <a:pt x="10" y="13"/>
                    <a:pt x="9" y="13"/>
                  </a:cubicBezTo>
                  <a:cubicBezTo>
                    <a:pt x="6" y="13"/>
                    <a:pt x="4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0"/>
                    <a:pt x="3" y="5"/>
                    <a:pt x="2" y="1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187"/>
            <p:cNvSpPr>
              <a:spLocks/>
            </p:cNvSpPr>
            <p:nvPr/>
          </p:nvSpPr>
          <p:spPr bwMode="auto">
            <a:xfrm>
              <a:off x="3352854" y="1387663"/>
              <a:ext cx="69852" cy="52387"/>
            </a:xfrm>
            <a:custGeom>
              <a:avLst/>
              <a:gdLst>
                <a:gd name="T0" fmla="*/ 6 w 18"/>
                <a:gd name="T1" fmla="*/ 1 h 14"/>
                <a:gd name="T2" fmla="*/ 0 w 18"/>
                <a:gd name="T3" fmla="*/ 10 h 14"/>
                <a:gd name="T4" fmla="*/ 1 w 18"/>
                <a:gd name="T5" fmla="*/ 12 h 14"/>
                <a:gd name="T6" fmla="*/ 9 w 18"/>
                <a:gd name="T7" fmla="*/ 13 h 14"/>
                <a:gd name="T8" fmla="*/ 10 w 18"/>
                <a:gd name="T9" fmla="*/ 13 h 14"/>
                <a:gd name="T10" fmla="*/ 18 w 18"/>
                <a:gd name="T11" fmla="*/ 1 h 14"/>
                <a:gd name="T12" fmla="*/ 17 w 18"/>
                <a:gd name="T13" fmla="*/ 0 h 14"/>
                <a:gd name="T14" fmla="*/ 7 w 18"/>
                <a:gd name="T15" fmla="*/ 0 h 14"/>
                <a:gd name="T16" fmla="*/ 7 w 18"/>
                <a:gd name="T17" fmla="*/ 2 h 14"/>
                <a:gd name="T18" fmla="*/ 17 w 18"/>
                <a:gd name="T19" fmla="*/ 2 h 14"/>
                <a:gd name="T20" fmla="*/ 16 w 18"/>
                <a:gd name="T21" fmla="*/ 0 h 14"/>
                <a:gd name="T22" fmla="*/ 8 w 18"/>
                <a:gd name="T23" fmla="*/ 12 h 14"/>
                <a:gd name="T24" fmla="*/ 9 w 18"/>
                <a:gd name="T25" fmla="*/ 12 h 14"/>
                <a:gd name="T26" fmla="*/ 1 w 18"/>
                <a:gd name="T27" fmla="*/ 10 h 14"/>
                <a:gd name="T28" fmla="*/ 2 w 18"/>
                <a:gd name="T29" fmla="*/ 11 h 14"/>
                <a:gd name="T30" fmla="*/ 8 w 18"/>
                <a:gd name="T31" fmla="*/ 1 h 14"/>
                <a:gd name="T32" fmla="*/ 6 w 18"/>
                <a:gd name="T3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14">
                  <a:moveTo>
                    <a:pt x="6" y="1"/>
                  </a:moveTo>
                  <a:cubicBezTo>
                    <a:pt x="5" y="4"/>
                    <a:pt x="3" y="7"/>
                    <a:pt x="0" y="10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4" y="12"/>
                    <a:pt x="6" y="13"/>
                    <a:pt x="9" y="13"/>
                  </a:cubicBezTo>
                  <a:cubicBezTo>
                    <a:pt x="9" y="14"/>
                    <a:pt x="10" y="13"/>
                    <a:pt x="10" y="13"/>
                  </a:cubicBezTo>
                  <a:cubicBezTo>
                    <a:pt x="13" y="9"/>
                    <a:pt x="14" y="5"/>
                    <a:pt x="18" y="1"/>
                  </a:cubicBezTo>
                  <a:cubicBezTo>
                    <a:pt x="18" y="1"/>
                    <a:pt x="18" y="0"/>
                    <a:pt x="17" y="0"/>
                  </a:cubicBezTo>
                  <a:cubicBezTo>
                    <a:pt x="14" y="0"/>
                    <a:pt x="10" y="0"/>
                    <a:pt x="7" y="0"/>
                  </a:cubicBezTo>
                  <a:cubicBezTo>
                    <a:pt x="6" y="0"/>
                    <a:pt x="6" y="2"/>
                    <a:pt x="7" y="2"/>
                  </a:cubicBezTo>
                  <a:cubicBezTo>
                    <a:pt x="10" y="2"/>
                    <a:pt x="14" y="2"/>
                    <a:pt x="17" y="2"/>
                  </a:cubicBezTo>
                  <a:cubicBezTo>
                    <a:pt x="17" y="1"/>
                    <a:pt x="17" y="1"/>
                    <a:pt x="16" y="0"/>
                  </a:cubicBezTo>
                  <a:cubicBezTo>
                    <a:pt x="13" y="4"/>
                    <a:pt x="11" y="8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7" y="11"/>
                    <a:pt x="4" y="10"/>
                    <a:pt x="1" y="10"/>
                  </a:cubicBezTo>
                  <a:cubicBezTo>
                    <a:pt x="1" y="10"/>
                    <a:pt x="2" y="11"/>
                    <a:pt x="2" y="11"/>
                  </a:cubicBezTo>
                  <a:cubicBezTo>
                    <a:pt x="4" y="8"/>
                    <a:pt x="7" y="5"/>
                    <a:pt x="8" y="1"/>
                  </a:cubicBezTo>
                  <a:cubicBezTo>
                    <a:pt x="8" y="0"/>
                    <a:pt x="6" y="0"/>
                    <a:pt x="6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194"/>
            <p:cNvSpPr>
              <a:spLocks/>
            </p:cNvSpPr>
            <p:nvPr/>
          </p:nvSpPr>
          <p:spPr bwMode="auto">
            <a:xfrm>
              <a:off x="3541770" y="1379725"/>
              <a:ext cx="92076" cy="60324"/>
            </a:xfrm>
            <a:custGeom>
              <a:avLst/>
              <a:gdLst>
                <a:gd name="T0" fmla="*/ 10 w 24"/>
                <a:gd name="T1" fmla="*/ 2 h 16"/>
                <a:gd name="T2" fmla="*/ 22 w 24"/>
                <a:gd name="T3" fmla="*/ 7 h 16"/>
                <a:gd name="T4" fmla="*/ 22 w 24"/>
                <a:gd name="T5" fmla="*/ 5 h 16"/>
                <a:gd name="T6" fmla="*/ 10 w 24"/>
                <a:gd name="T7" fmla="*/ 11 h 16"/>
                <a:gd name="T8" fmla="*/ 2 w 24"/>
                <a:gd name="T9" fmla="*/ 1 h 16"/>
                <a:gd name="T10" fmla="*/ 1 w 24"/>
                <a:gd name="T11" fmla="*/ 3 h 16"/>
                <a:gd name="T12" fmla="*/ 10 w 24"/>
                <a:gd name="T13" fmla="*/ 2 h 16"/>
                <a:gd name="T14" fmla="*/ 10 w 24"/>
                <a:gd name="T15" fmla="*/ 0 h 16"/>
                <a:gd name="T16" fmla="*/ 1 w 24"/>
                <a:gd name="T17" fmla="*/ 1 h 16"/>
                <a:gd name="T18" fmla="*/ 1 w 24"/>
                <a:gd name="T19" fmla="*/ 2 h 16"/>
                <a:gd name="T20" fmla="*/ 11 w 24"/>
                <a:gd name="T21" fmla="*/ 14 h 16"/>
                <a:gd name="T22" fmla="*/ 23 w 24"/>
                <a:gd name="T23" fmla="*/ 7 h 16"/>
                <a:gd name="T24" fmla="*/ 22 w 24"/>
                <a:gd name="T25" fmla="*/ 5 h 16"/>
                <a:gd name="T26" fmla="*/ 11 w 24"/>
                <a:gd name="T27" fmla="*/ 1 h 16"/>
                <a:gd name="T28" fmla="*/ 10 w 24"/>
                <a:gd name="T2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16">
                  <a:moveTo>
                    <a:pt x="10" y="2"/>
                  </a:moveTo>
                  <a:cubicBezTo>
                    <a:pt x="13" y="5"/>
                    <a:pt x="18" y="6"/>
                    <a:pt x="22" y="7"/>
                  </a:cubicBezTo>
                  <a:cubicBezTo>
                    <a:pt x="22" y="6"/>
                    <a:pt x="22" y="6"/>
                    <a:pt x="22" y="5"/>
                  </a:cubicBezTo>
                  <a:cubicBezTo>
                    <a:pt x="18" y="8"/>
                    <a:pt x="15" y="15"/>
                    <a:pt x="10" y="11"/>
                  </a:cubicBezTo>
                  <a:cubicBezTo>
                    <a:pt x="7" y="9"/>
                    <a:pt x="4" y="5"/>
                    <a:pt x="2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4" y="2"/>
                    <a:pt x="7" y="2"/>
                    <a:pt x="10" y="2"/>
                  </a:cubicBezTo>
                  <a:cubicBezTo>
                    <a:pt x="11" y="2"/>
                    <a:pt x="11" y="0"/>
                    <a:pt x="10" y="0"/>
                  </a:cubicBezTo>
                  <a:cubicBezTo>
                    <a:pt x="7" y="1"/>
                    <a:pt x="4" y="1"/>
                    <a:pt x="1" y="1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3" y="6"/>
                    <a:pt x="6" y="12"/>
                    <a:pt x="11" y="14"/>
                  </a:cubicBezTo>
                  <a:cubicBezTo>
                    <a:pt x="16" y="16"/>
                    <a:pt x="20" y="9"/>
                    <a:pt x="23" y="7"/>
                  </a:cubicBezTo>
                  <a:cubicBezTo>
                    <a:pt x="24" y="6"/>
                    <a:pt x="23" y="5"/>
                    <a:pt x="22" y="5"/>
                  </a:cubicBezTo>
                  <a:cubicBezTo>
                    <a:pt x="18" y="5"/>
                    <a:pt x="14" y="3"/>
                    <a:pt x="11" y="1"/>
                  </a:cubicBezTo>
                  <a:cubicBezTo>
                    <a:pt x="10" y="0"/>
                    <a:pt x="9" y="1"/>
                    <a:pt x="10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195"/>
            <p:cNvSpPr>
              <a:spLocks/>
            </p:cNvSpPr>
            <p:nvPr/>
          </p:nvSpPr>
          <p:spPr bwMode="auto">
            <a:xfrm>
              <a:off x="3306814" y="1490847"/>
              <a:ext cx="374656" cy="90486"/>
            </a:xfrm>
            <a:custGeom>
              <a:avLst/>
              <a:gdLst>
                <a:gd name="T0" fmla="*/ 4 w 97"/>
                <a:gd name="T1" fmla="*/ 6 h 24"/>
                <a:gd name="T2" fmla="*/ 34 w 97"/>
                <a:gd name="T3" fmla="*/ 4 h 24"/>
                <a:gd name="T4" fmla="*/ 58 w 97"/>
                <a:gd name="T5" fmla="*/ 3 h 24"/>
                <a:gd name="T6" fmla="*/ 88 w 97"/>
                <a:gd name="T7" fmla="*/ 2 h 24"/>
                <a:gd name="T8" fmla="*/ 82 w 97"/>
                <a:gd name="T9" fmla="*/ 11 h 24"/>
                <a:gd name="T10" fmla="*/ 72 w 97"/>
                <a:gd name="T11" fmla="*/ 11 h 24"/>
                <a:gd name="T12" fmla="*/ 71 w 97"/>
                <a:gd name="T13" fmla="*/ 12 h 24"/>
                <a:gd name="T14" fmla="*/ 71 w 97"/>
                <a:gd name="T15" fmla="*/ 18 h 24"/>
                <a:gd name="T16" fmla="*/ 54 w 97"/>
                <a:gd name="T17" fmla="*/ 20 h 24"/>
                <a:gd name="T18" fmla="*/ 27 w 97"/>
                <a:gd name="T19" fmla="*/ 19 h 24"/>
                <a:gd name="T20" fmla="*/ 22 w 97"/>
                <a:gd name="T21" fmla="*/ 14 h 24"/>
                <a:gd name="T22" fmla="*/ 5 w 97"/>
                <a:gd name="T23" fmla="*/ 6 h 24"/>
                <a:gd name="T24" fmla="*/ 3 w 97"/>
                <a:gd name="T25" fmla="*/ 5 h 24"/>
                <a:gd name="T26" fmla="*/ 3 w 97"/>
                <a:gd name="T27" fmla="*/ 13 h 24"/>
                <a:gd name="T28" fmla="*/ 26 w 97"/>
                <a:gd name="T29" fmla="*/ 22 h 24"/>
                <a:gd name="T30" fmla="*/ 27 w 97"/>
                <a:gd name="T31" fmla="*/ 23 h 24"/>
                <a:gd name="T32" fmla="*/ 72 w 97"/>
                <a:gd name="T33" fmla="*/ 20 h 24"/>
                <a:gd name="T34" fmla="*/ 73 w 97"/>
                <a:gd name="T35" fmla="*/ 20 h 24"/>
                <a:gd name="T36" fmla="*/ 77 w 97"/>
                <a:gd name="T37" fmla="*/ 13 h 24"/>
                <a:gd name="T38" fmla="*/ 89 w 97"/>
                <a:gd name="T39" fmla="*/ 12 h 24"/>
                <a:gd name="T40" fmla="*/ 93 w 97"/>
                <a:gd name="T41" fmla="*/ 2 h 24"/>
                <a:gd name="T42" fmla="*/ 92 w 97"/>
                <a:gd name="T43" fmla="*/ 1 h 24"/>
                <a:gd name="T44" fmla="*/ 44 w 97"/>
                <a:gd name="T45" fmla="*/ 2 h 24"/>
                <a:gd name="T46" fmla="*/ 4 w 97"/>
                <a:gd name="T47" fmla="*/ 4 h 24"/>
                <a:gd name="T48" fmla="*/ 4 w 97"/>
                <a:gd name="T4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7" h="24">
                  <a:moveTo>
                    <a:pt x="4" y="6"/>
                  </a:moveTo>
                  <a:cubicBezTo>
                    <a:pt x="14" y="3"/>
                    <a:pt x="24" y="4"/>
                    <a:pt x="34" y="4"/>
                  </a:cubicBezTo>
                  <a:cubicBezTo>
                    <a:pt x="42" y="4"/>
                    <a:pt x="50" y="4"/>
                    <a:pt x="58" y="3"/>
                  </a:cubicBezTo>
                  <a:cubicBezTo>
                    <a:pt x="68" y="2"/>
                    <a:pt x="78" y="2"/>
                    <a:pt x="88" y="2"/>
                  </a:cubicBezTo>
                  <a:cubicBezTo>
                    <a:pt x="97" y="3"/>
                    <a:pt x="87" y="11"/>
                    <a:pt x="82" y="11"/>
                  </a:cubicBezTo>
                  <a:cubicBezTo>
                    <a:pt x="79" y="11"/>
                    <a:pt x="76" y="11"/>
                    <a:pt x="72" y="11"/>
                  </a:cubicBezTo>
                  <a:cubicBezTo>
                    <a:pt x="72" y="11"/>
                    <a:pt x="71" y="12"/>
                    <a:pt x="71" y="12"/>
                  </a:cubicBezTo>
                  <a:cubicBezTo>
                    <a:pt x="71" y="14"/>
                    <a:pt x="71" y="16"/>
                    <a:pt x="71" y="18"/>
                  </a:cubicBezTo>
                  <a:cubicBezTo>
                    <a:pt x="71" y="21"/>
                    <a:pt x="56" y="20"/>
                    <a:pt x="54" y="20"/>
                  </a:cubicBezTo>
                  <a:cubicBezTo>
                    <a:pt x="49" y="20"/>
                    <a:pt x="30" y="24"/>
                    <a:pt x="27" y="19"/>
                  </a:cubicBezTo>
                  <a:cubicBezTo>
                    <a:pt x="26" y="16"/>
                    <a:pt x="25" y="15"/>
                    <a:pt x="22" y="14"/>
                  </a:cubicBezTo>
                  <a:cubicBezTo>
                    <a:pt x="18" y="12"/>
                    <a:pt x="0" y="16"/>
                    <a:pt x="5" y="6"/>
                  </a:cubicBezTo>
                  <a:cubicBezTo>
                    <a:pt x="5" y="5"/>
                    <a:pt x="4" y="4"/>
                    <a:pt x="3" y="5"/>
                  </a:cubicBezTo>
                  <a:cubicBezTo>
                    <a:pt x="2" y="7"/>
                    <a:pt x="0" y="11"/>
                    <a:pt x="3" y="13"/>
                  </a:cubicBezTo>
                  <a:cubicBezTo>
                    <a:pt x="11" y="17"/>
                    <a:pt x="23" y="10"/>
                    <a:pt x="26" y="22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42" y="22"/>
                    <a:pt x="58" y="24"/>
                    <a:pt x="72" y="20"/>
                  </a:cubicBezTo>
                  <a:cubicBezTo>
                    <a:pt x="72" y="20"/>
                    <a:pt x="73" y="20"/>
                    <a:pt x="73" y="20"/>
                  </a:cubicBezTo>
                  <a:cubicBezTo>
                    <a:pt x="73" y="16"/>
                    <a:pt x="72" y="13"/>
                    <a:pt x="77" y="13"/>
                  </a:cubicBezTo>
                  <a:cubicBezTo>
                    <a:pt x="81" y="13"/>
                    <a:pt x="85" y="13"/>
                    <a:pt x="89" y="12"/>
                  </a:cubicBezTo>
                  <a:cubicBezTo>
                    <a:pt x="95" y="11"/>
                    <a:pt x="93" y="6"/>
                    <a:pt x="93" y="2"/>
                  </a:cubicBezTo>
                  <a:cubicBezTo>
                    <a:pt x="93" y="1"/>
                    <a:pt x="92" y="1"/>
                    <a:pt x="92" y="1"/>
                  </a:cubicBezTo>
                  <a:cubicBezTo>
                    <a:pt x="76" y="0"/>
                    <a:pt x="60" y="2"/>
                    <a:pt x="44" y="2"/>
                  </a:cubicBezTo>
                  <a:cubicBezTo>
                    <a:pt x="31" y="3"/>
                    <a:pt x="17" y="1"/>
                    <a:pt x="4" y="4"/>
                  </a:cubicBezTo>
                  <a:cubicBezTo>
                    <a:pt x="3" y="5"/>
                    <a:pt x="3" y="6"/>
                    <a:pt x="4" y="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202"/>
            <p:cNvSpPr>
              <a:spLocks/>
            </p:cNvSpPr>
            <p:nvPr/>
          </p:nvSpPr>
          <p:spPr bwMode="auto">
            <a:xfrm>
              <a:off x="3349677" y="1497196"/>
              <a:ext cx="350843" cy="206369"/>
            </a:xfrm>
            <a:custGeom>
              <a:avLst/>
              <a:gdLst>
                <a:gd name="T0" fmla="*/ 77 w 91"/>
                <a:gd name="T1" fmla="*/ 9 h 54"/>
                <a:gd name="T2" fmla="*/ 77 w 91"/>
                <a:gd name="T3" fmla="*/ 32 h 54"/>
                <a:gd name="T4" fmla="*/ 55 w 91"/>
                <a:gd name="T5" fmla="*/ 38 h 54"/>
                <a:gd name="T6" fmla="*/ 1 w 91"/>
                <a:gd name="T7" fmla="*/ 39 h 54"/>
                <a:gd name="T8" fmla="*/ 0 w 91"/>
                <a:gd name="T9" fmla="*/ 40 h 54"/>
                <a:gd name="T10" fmla="*/ 8 w 91"/>
                <a:gd name="T11" fmla="*/ 51 h 54"/>
                <a:gd name="T12" fmla="*/ 23 w 91"/>
                <a:gd name="T13" fmla="*/ 53 h 54"/>
                <a:gd name="T14" fmla="*/ 87 w 91"/>
                <a:gd name="T15" fmla="*/ 48 h 54"/>
                <a:gd name="T16" fmla="*/ 88 w 91"/>
                <a:gd name="T17" fmla="*/ 47 h 54"/>
                <a:gd name="T18" fmla="*/ 83 w 91"/>
                <a:gd name="T19" fmla="*/ 1 h 54"/>
                <a:gd name="T20" fmla="*/ 81 w 91"/>
                <a:gd name="T21" fmla="*/ 2 h 54"/>
                <a:gd name="T22" fmla="*/ 86 w 91"/>
                <a:gd name="T23" fmla="*/ 45 h 54"/>
                <a:gd name="T24" fmla="*/ 31 w 91"/>
                <a:gd name="T25" fmla="*/ 51 h 54"/>
                <a:gd name="T26" fmla="*/ 6 w 91"/>
                <a:gd name="T27" fmla="*/ 47 h 54"/>
                <a:gd name="T28" fmla="*/ 5 w 91"/>
                <a:gd name="T29" fmla="*/ 40 h 54"/>
                <a:gd name="T30" fmla="*/ 20 w 91"/>
                <a:gd name="T31" fmla="*/ 40 h 54"/>
                <a:gd name="T32" fmla="*/ 78 w 91"/>
                <a:gd name="T33" fmla="*/ 39 h 54"/>
                <a:gd name="T34" fmla="*/ 79 w 91"/>
                <a:gd name="T35" fmla="*/ 38 h 54"/>
                <a:gd name="T36" fmla="*/ 79 w 91"/>
                <a:gd name="T37" fmla="*/ 9 h 54"/>
                <a:gd name="T38" fmla="*/ 77 w 91"/>
                <a:gd name="T39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" h="54">
                  <a:moveTo>
                    <a:pt x="77" y="9"/>
                  </a:moveTo>
                  <a:cubicBezTo>
                    <a:pt x="77" y="17"/>
                    <a:pt x="77" y="24"/>
                    <a:pt x="77" y="32"/>
                  </a:cubicBezTo>
                  <a:cubicBezTo>
                    <a:pt x="77" y="40"/>
                    <a:pt x="62" y="37"/>
                    <a:pt x="55" y="38"/>
                  </a:cubicBezTo>
                  <a:cubicBezTo>
                    <a:pt x="37" y="38"/>
                    <a:pt x="19" y="38"/>
                    <a:pt x="1" y="39"/>
                  </a:cubicBezTo>
                  <a:cubicBezTo>
                    <a:pt x="0" y="39"/>
                    <a:pt x="0" y="39"/>
                    <a:pt x="0" y="40"/>
                  </a:cubicBezTo>
                  <a:cubicBezTo>
                    <a:pt x="3" y="44"/>
                    <a:pt x="4" y="48"/>
                    <a:pt x="8" y="51"/>
                  </a:cubicBezTo>
                  <a:cubicBezTo>
                    <a:pt x="11" y="54"/>
                    <a:pt x="19" y="53"/>
                    <a:pt x="23" y="53"/>
                  </a:cubicBezTo>
                  <a:cubicBezTo>
                    <a:pt x="45" y="53"/>
                    <a:pt x="66" y="50"/>
                    <a:pt x="87" y="48"/>
                  </a:cubicBezTo>
                  <a:cubicBezTo>
                    <a:pt x="88" y="48"/>
                    <a:pt x="88" y="48"/>
                    <a:pt x="88" y="47"/>
                  </a:cubicBezTo>
                  <a:cubicBezTo>
                    <a:pt x="89" y="32"/>
                    <a:pt x="91" y="14"/>
                    <a:pt x="83" y="1"/>
                  </a:cubicBezTo>
                  <a:cubicBezTo>
                    <a:pt x="82" y="0"/>
                    <a:pt x="81" y="1"/>
                    <a:pt x="81" y="2"/>
                  </a:cubicBezTo>
                  <a:cubicBezTo>
                    <a:pt x="89" y="14"/>
                    <a:pt x="87" y="31"/>
                    <a:pt x="86" y="45"/>
                  </a:cubicBezTo>
                  <a:cubicBezTo>
                    <a:pt x="86" y="50"/>
                    <a:pt x="37" y="51"/>
                    <a:pt x="31" y="51"/>
                  </a:cubicBezTo>
                  <a:cubicBezTo>
                    <a:pt x="24" y="51"/>
                    <a:pt x="11" y="53"/>
                    <a:pt x="6" y="47"/>
                  </a:cubicBezTo>
                  <a:cubicBezTo>
                    <a:pt x="5" y="45"/>
                    <a:pt x="1" y="40"/>
                    <a:pt x="5" y="40"/>
                  </a:cubicBezTo>
                  <a:cubicBezTo>
                    <a:pt x="10" y="40"/>
                    <a:pt x="15" y="40"/>
                    <a:pt x="20" y="40"/>
                  </a:cubicBezTo>
                  <a:cubicBezTo>
                    <a:pt x="40" y="40"/>
                    <a:pt x="59" y="39"/>
                    <a:pt x="78" y="39"/>
                  </a:cubicBezTo>
                  <a:cubicBezTo>
                    <a:pt x="79" y="39"/>
                    <a:pt x="79" y="38"/>
                    <a:pt x="79" y="38"/>
                  </a:cubicBezTo>
                  <a:cubicBezTo>
                    <a:pt x="79" y="28"/>
                    <a:pt x="79" y="19"/>
                    <a:pt x="79" y="9"/>
                  </a:cubicBezTo>
                  <a:cubicBezTo>
                    <a:pt x="79" y="8"/>
                    <a:pt x="77" y="8"/>
                    <a:pt x="77" y="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203"/>
            <p:cNvSpPr>
              <a:spLocks/>
            </p:cNvSpPr>
            <p:nvPr/>
          </p:nvSpPr>
          <p:spPr bwMode="auto">
            <a:xfrm>
              <a:off x="3557643" y="1586092"/>
              <a:ext cx="100014" cy="19049"/>
            </a:xfrm>
            <a:custGeom>
              <a:avLst/>
              <a:gdLst>
                <a:gd name="T0" fmla="*/ 24 w 26"/>
                <a:gd name="T1" fmla="*/ 0 h 5"/>
                <a:gd name="T2" fmla="*/ 2 w 26"/>
                <a:gd name="T3" fmla="*/ 2 h 5"/>
                <a:gd name="T4" fmla="*/ 2 w 26"/>
                <a:gd name="T5" fmla="*/ 5 h 5"/>
                <a:gd name="T6" fmla="*/ 24 w 26"/>
                <a:gd name="T7" fmla="*/ 3 h 5"/>
                <a:gd name="T8" fmla="*/ 24 w 2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">
                  <a:moveTo>
                    <a:pt x="24" y="0"/>
                  </a:moveTo>
                  <a:cubicBezTo>
                    <a:pt x="17" y="1"/>
                    <a:pt x="9" y="2"/>
                    <a:pt x="2" y="2"/>
                  </a:cubicBezTo>
                  <a:cubicBezTo>
                    <a:pt x="0" y="2"/>
                    <a:pt x="0" y="5"/>
                    <a:pt x="2" y="5"/>
                  </a:cubicBezTo>
                  <a:cubicBezTo>
                    <a:pt x="9" y="4"/>
                    <a:pt x="17" y="4"/>
                    <a:pt x="24" y="3"/>
                  </a:cubicBezTo>
                  <a:cubicBezTo>
                    <a:pt x="26" y="3"/>
                    <a:pt x="26" y="0"/>
                    <a:pt x="24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228"/>
            <p:cNvSpPr>
              <a:spLocks/>
            </p:cNvSpPr>
            <p:nvPr/>
          </p:nvSpPr>
          <p:spPr bwMode="auto">
            <a:xfrm>
              <a:off x="3530652" y="1059056"/>
              <a:ext cx="238129" cy="519098"/>
            </a:xfrm>
            <a:custGeom>
              <a:avLst/>
              <a:gdLst>
                <a:gd name="T0" fmla="*/ 0 w 62"/>
                <a:gd name="T1" fmla="*/ 3 h 136"/>
                <a:gd name="T2" fmla="*/ 4 w 62"/>
                <a:gd name="T3" fmla="*/ 22 h 136"/>
                <a:gd name="T4" fmla="*/ 12 w 62"/>
                <a:gd name="T5" fmla="*/ 24 h 136"/>
                <a:gd name="T6" fmla="*/ 43 w 62"/>
                <a:gd name="T7" fmla="*/ 32 h 136"/>
                <a:gd name="T8" fmla="*/ 46 w 62"/>
                <a:gd name="T9" fmla="*/ 57 h 136"/>
                <a:gd name="T10" fmla="*/ 35 w 62"/>
                <a:gd name="T11" fmla="*/ 113 h 136"/>
                <a:gd name="T12" fmla="*/ 34 w 62"/>
                <a:gd name="T13" fmla="*/ 114 h 136"/>
                <a:gd name="T14" fmla="*/ 40 w 62"/>
                <a:gd name="T15" fmla="*/ 131 h 136"/>
                <a:gd name="T16" fmla="*/ 49 w 62"/>
                <a:gd name="T17" fmla="*/ 136 h 136"/>
                <a:gd name="T18" fmla="*/ 61 w 62"/>
                <a:gd name="T19" fmla="*/ 126 h 136"/>
                <a:gd name="T20" fmla="*/ 60 w 62"/>
                <a:gd name="T21" fmla="*/ 114 h 136"/>
                <a:gd name="T22" fmla="*/ 61 w 62"/>
                <a:gd name="T23" fmla="*/ 86 h 136"/>
                <a:gd name="T24" fmla="*/ 61 w 62"/>
                <a:gd name="T25" fmla="*/ 47 h 136"/>
                <a:gd name="T26" fmla="*/ 58 w 62"/>
                <a:gd name="T27" fmla="*/ 21 h 136"/>
                <a:gd name="T28" fmla="*/ 1 w 62"/>
                <a:gd name="T29" fmla="*/ 3 h 136"/>
                <a:gd name="T30" fmla="*/ 1 w 62"/>
                <a:gd name="T31" fmla="*/ 5 h 136"/>
                <a:gd name="T32" fmla="*/ 58 w 62"/>
                <a:gd name="T33" fmla="*/ 28 h 136"/>
                <a:gd name="T34" fmla="*/ 59 w 62"/>
                <a:gd name="T35" fmla="*/ 52 h 136"/>
                <a:gd name="T36" fmla="*/ 59 w 62"/>
                <a:gd name="T37" fmla="*/ 86 h 136"/>
                <a:gd name="T38" fmla="*/ 59 w 62"/>
                <a:gd name="T39" fmla="*/ 118 h 136"/>
                <a:gd name="T40" fmla="*/ 47 w 62"/>
                <a:gd name="T41" fmla="*/ 134 h 136"/>
                <a:gd name="T42" fmla="*/ 41 w 62"/>
                <a:gd name="T43" fmla="*/ 129 h 136"/>
                <a:gd name="T44" fmla="*/ 36 w 62"/>
                <a:gd name="T45" fmla="*/ 115 h 136"/>
                <a:gd name="T46" fmla="*/ 37 w 62"/>
                <a:gd name="T47" fmla="*/ 115 h 136"/>
                <a:gd name="T48" fmla="*/ 40 w 62"/>
                <a:gd name="T49" fmla="*/ 114 h 136"/>
                <a:gd name="T50" fmla="*/ 47 w 62"/>
                <a:gd name="T51" fmla="*/ 90 h 136"/>
                <a:gd name="T52" fmla="*/ 48 w 62"/>
                <a:gd name="T53" fmla="*/ 58 h 136"/>
                <a:gd name="T54" fmla="*/ 40 w 62"/>
                <a:gd name="T55" fmla="*/ 26 h 136"/>
                <a:gd name="T56" fmla="*/ 20 w 62"/>
                <a:gd name="T57" fmla="*/ 22 h 136"/>
                <a:gd name="T58" fmla="*/ 5 w 62"/>
                <a:gd name="T59" fmla="*/ 20 h 136"/>
                <a:gd name="T60" fmla="*/ 2 w 62"/>
                <a:gd name="T61" fmla="*/ 3 h 136"/>
                <a:gd name="T62" fmla="*/ 0 w 62"/>
                <a:gd name="T63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" h="136">
                  <a:moveTo>
                    <a:pt x="0" y="3"/>
                  </a:moveTo>
                  <a:cubicBezTo>
                    <a:pt x="0" y="10"/>
                    <a:pt x="1" y="16"/>
                    <a:pt x="4" y="22"/>
                  </a:cubicBezTo>
                  <a:cubicBezTo>
                    <a:pt x="5" y="25"/>
                    <a:pt x="11" y="24"/>
                    <a:pt x="12" y="24"/>
                  </a:cubicBezTo>
                  <a:cubicBezTo>
                    <a:pt x="23" y="23"/>
                    <a:pt x="37" y="21"/>
                    <a:pt x="43" y="32"/>
                  </a:cubicBezTo>
                  <a:cubicBezTo>
                    <a:pt x="47" y="39"/>
                    <a:pt x="46" y="49"/>
                    <a:pt x="46" y="57"/>
                  </a:cubicBezTo>
                  <a:cubicBezTo>
                    <a:pt x="46" y="65"/>
                    <a:pt x="48" y="117"/>
                    <a:pt x="35" y="113"/>
                  </a:cubicBezTo>
                  <a:cubicBezTo>
                    <a:pt x="35" y="113"/>
                    <a:pt x="34" y="114"/>
                    <a:pt x="34" y="114"/>
                  </a:cubicBezTo>
                  <a:cubicBezTo>
                    <a:pt x="36" y="120"/>
                    <a:pt x="38" y="126"/>
                    <a:pt x="40" y="131"/>
                  </a:cubicBezTo>
                  <a:cubicBezTo>
                    <a:pt x="42" y="136"/>
                    <a:pt x="44" y="136"/>
                    <a:pt x="49" y="136"/>
                  </a:cubicBezTo>
                  <a:cubicBezTo>
                    <a:pt x="55" y="135"/>
                    <a:pt x="59" y="132"/>
                    <a:pt x="61" y="126"/>
                  </a:cubicBezTo>
                  <a:cubicBezTo>
                    <a:pt x="62" y="122"/>
                    <a:pt x="61" y="118"/>
                    <a:pt x="60" y="114"/>
                  </a:cubicBezTo>
                  <a:cubicBezTo>
                    <a:pt x="60" y="104"/>
                    <a:pt x="61" y="95"/>
                    <a:pt x="61" y="86"/>
                  </a:cubicBezTo>
                  <a:cubicBezTo>
                    <a:pt x="61" y="73"/>
                    <a:pt x="61" y="60"/>
                    <a:pt x="61" y="47"/>
                  </a:cubicBezTo>
                  <a:cubicBezTo>
                    <a:pt x="61" y="39"/>
                    <a:pt x="61" y="29"/>
                    <a:pt x="58" y="21"/>
                  </a:cubicBezTo>
                  <a:cubicBezTo>
                    <a:pt x="48" y="0"/>
                    <a:pt x="20" y="5"/>
                    <a:pt x="1" y="3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22" y="7"/>
                    <a:pt x="51" y="2"/>
                    <a:pt x="58" y="28"/>
                  </a:cubicBezTo>
                  <a:cubicBezTo>
                    <a:pt x="60" y="36"/>
                    <a:pt x="59" y="44"/>
                    <a:pt x="59" y="52"/>
                  </a:cubicBezTo>
                  <a:cubicBezTo>
                    <a:pt x="59" y="63"/>
                    <a:pt x="59" y="75"/>
                    <a:pt x="59" y="86"/>
                  </a:cubicBezTo>
                  <a:cubicBezTo>
                    <a:pt x="59" y="97"/>
                    <a:pt x="58" y="108"/>
                    <a:pt x="59" y="118"/>
                  </a:cubicBezTo>
                  <a:cubicBezTo>
                    <a:pt x="60" y="127"/>
                    <a:pt x="56" y="133"/>
                    <a:pt x="47" y="134"/>
                  </a:cubicBezTo>
                  <a:cubicBezTo>
                    <a:pt x="42" y="135"/>
                    <a:pt x="42" y="133"/>
                    <a:pt x="41" y="129"/>
                  </a:cubicBezTo>
                  <a:cubicBezTo>
                    <a:pt x="40" y="124"/>
                    <a:pt x="38" y="120"/>
                    <a:pt x="36" y="115"/>
                  </a:cubicBezTo>
                  <a:cubicBezTo>
                    <a:pt x="36" y="114"/>
                    <a:pt x="35" y="116"/>
                    <a:pt x="37" y="115"/>
                  </a:cubicBezTo>
                  <a:cubicBezTo>
                    <a:pt x="38" y="115"/>
                    <a:pt x="39" y="115"/>
                    <a:pt x="40" y="114"/>
                  </a:cubicBezTo>
                  <a:cubicBezTo>
                    <a:pt x="46" y="109"/>
                    <a:pt x="46" y="98"/>
                    <a:pt x="47" y="90"/>
                  </a:cubicBezTo>
                  <a:cubicBezTo>
                    <a:pt x="48" y="80"/>
                    <a:pt x="48" y="69"/>
                    <a:pt x="48" y="58"/>
                  </a:cubicBezTo>
                  <a:cubicBezTo>
                    <a:pt x="48" y="48"/>
                    <a:pt x="49" y="34"/>
                    <a:pt x="40" y="26"/>
                  </a:cubicBezTo>
                  <a:cubicBezTo>
                    <a:pt x="35" y="21"/>
                    <a:pt x="26" y="22"/>
                    <a:pt x="20" y="22"/>
                  </a:cubicBezTo>
                  <a:cubicBezTo>
                    <a:pt x="17" y="22"/>
                    <a:pt x="6" y="24"/>
                    <a:pt x="5" y="20"/>
                  </a:cubicBezTo>
                  <a:cubicBezTo>
                    <a:pt x="3" y="15"/>
                    <a:pt x="2" y="9"/>
                    <a:pt x="2" y="3"/>
                  </a:cubicBezTo>
                  <a:cubicBezTo>
                    <a:pt x="1" y="2"/>
                    <a:pt x="0" y="2"/>
                    <a:pt x="0" y="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229"/>
            <p:cNvSpPr>
              <a:spLocks/>
            </p:cNvSpPr>
            <p:nvPr/>
          </p:nvSpPr>
          <p:spPr bwMode="auto">
            <a:xfrm>
              <a:off x="3414764" y="1159064"/>
              <a:ext cx="50801" cy="3175"/>
            </a:xfrm>
            <a:custGeom>
              <a:avLst/>
              <a:gdLst>
                <a:gd name="T0" fmla="*/ 1 w 13"/>
                <a:gd name="T1" fmla="*/ 1 h 1"/>
                <a:gd name="T2" fmla="*/ 13 w 13"/>
                <a:gd name="T3" fmla="*/ 0 h 1"/>
                <a:gd name="T4" fmla="*/ 13 w 13"/>
                <a:gd name="T5" fmla="*/ 0 h 1"/>
                <a:gd name="T6" fmla="*/ 1 w 13"/>
                <a:gd name="T7" fmla="*/ 1 h 1"/>
                <a:gd name="T8" fmla="*/ 1 w 1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">
                  <a:moveTo>
                    <a:pt x="1" y="1"/>
                  </a:moveTo>
                  <a:cubicBezTo>
                    <a:pt x="5" y="1"/>
                    <a:pt x="9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5" y="0"/>
                    <a:pt x="1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230"/>
            <p:cNvSpPr>
              <a:spLocks/>
            </p:cNvSpPr>
            <p:nvPr/>
          </p:nvSpPr>
          <p:spPr bwMode="auto">
            <a:xfrm>
              <a:off x="3417939" y="1178113"/>
              <a:ext cx="39689" cy="7938"/>
            </a:xfrm>
            <a:custGeom>
              <a:avLst/>
              <a:gdLst>
                <a:gd name="T0" fmla="*/ 0 w 10"/>
                <a:gd name="T1" fmla="*/ 2 h 2"/>
                <a:gd name="T2" fmla="*/ 9 w 10"/>
                <a:gd name="T3" fmla="*/ 1 h 2"/>
                <a:gd name="T4" fmla="*/ 9 w 10"/>
                <a:gd name="T5" fmla="*/ 0 h 2"/>
                <a:gd name="T6" fmla="*/ 0 w 10"/>
                <a:gd name="T7" fmla="*/ 1 h 2"/>
                <a:gd name="T8" fmla="*/ 0 w 10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0" y="2"/>
                  </a:moveTo>
                  <a:cubicBezTo>
                    <a:pt x="3" y="1"/>
                    <a:pt x="6" y="1"/>
                    <a:pt x="9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6" y="1"/>
                    <a:pt x="3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231"/>
            <p:cNvSpPr>
              <a:spLocks/>
            </p:cNvSpPr>
            <p:nvPr/>
          </p:nvSpPr>
          <p:spPr bwMode="auto">
            <a:xfrm>
              <a:off x="3414764" y="1192400"/>
              <a:ext cx="42864" cy="4763"/>
            </a:xfrm>
            <a:custGeom>
              <a:avLst/>
              <a:gdLst>
                <a:gd name="T0" fmla="*/ 1 w 11"/>
                <a:gd name="T1" fmla="*/ 1 h 1"/>
                <a:gd name="T2" fmla="*/ 10 w 11"/>
                <a:gd name="T3" fmla="*/ 1 h 1"/>
                <a:gd name="T4" fmla="*/ 10 w 11"/>
                <a:gd name="T5" fmla="*/ 0 h 1"/>
                <a:gd name="T6" fmla="*/ 1 w 11"/>
                <a:gd name="T7" fmla="*/ 1 h 1"/>
                <a:gd name="T8" fmla="*/ 1 w 1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">
                  <a:moveTo>
                    <a:pt x="1" y="1"/>
                  </a:moveTo>
                  <a:cubicBezTo>
                    <a:pt x="4" y="1"/>
                    <a:pt x="7" y="1"/>
                    <a:pt x="10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7" y="1"/>
                    <a:pt x="4" y="0"/>
                    <a:pt x="1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233"/>
            <p:cNvSpPr>
              <a:spLocks/>
            </p:cNvSpPr>
            <p:nvPr/>
          </p:nvSpPr>
          <p:spPr bwMode="auto">
            <a:xfrm>
              <a:off x="3414764" y="1227324"/>
              <a:ext cx="46039" cy="3175"/>
            </a:xfrm>
            <a:custGeom>
              <a:avLst/>
              <a:gdLst>
                <a:gd name="T0" fmla="*/ 1 w 12"/>
                <a:gd name="T1" fmla="*/ 1 h 1"/>
                <a:gd name="T2" fmla="*/ 12 w 12"/>
                <a:gd name="T3" fmla="*/ 0 h 1"/>
                <a:gd name="T4" fmla="*/ 12 w 12"/>
                <a:gd name="T5" fmla="*/ 0 h 1"/>
                <a:gd name="T6" fmla="*/ 1 w 12"/>
                <a:gd name="T7" fmla="*/ 0 h 1"/>
                <a:gd name="T8" fmla="*/ 1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" y="1"/>
                  </a:moveTo>
                  <a:cubicBezTo>
                    <a:pt x="5" y="1"/>
                    <a:pt x="8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4" y="1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234"/>
            <p:cNvSpPr>
              <a:spLocks/>
            </p:cNvSpPr>
            <p:nvPr/>
          </p:nvSpPr>
          <p:spPr bwMode="auto">
            <a:xfrm>
              <a:off x="3414764" y="1243199"/>
              <a:ext cx="57151" cy="11112"/>
            </a:xfrm>
            <a:custGeom>
              <a:avLst/>
              <a:gdLst>
                <a:gd name="T0" fmla="*/ 1 w 15"/>
                <a:gd name="T1" fmla="*/ 3 h 3"/>
                <a:gd name="T2" fmla="*/ 15 w 15"/>
                <a:gd name="T3" fmla="*/ 1 h 3"/>
                <a:gd name="T4" fmla="*/ 15 w 15"/>
                <a:gd name="T5" fmla="*/ 0 h 3"/>
                <a:gd name="T6" fmla="*/ 1 w 15"/>
                <a:gd name="T7" fmla="*/ 2 h 3"/>
                <a:gd name="T8" fmla="*/ 1 w 1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" y="3"/>
                  </a:moveTo>
                  <a:cubicBezTo>
                    <a:pt x="5" y="2"/>
                    <a:pt x="10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0" y="1"/>
                    <a:pt x="5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235"/>
            <p:cNvSpPr>
              <a:spLocks/>
            </p:cNvSpPr>
            <p:nvPr/>
          </p:nvSpPr>
          <p:spPr bwMode="auto">
            <a:xfrm>
              <a:off x="3422701" y="1265423"/>
              <a:ext cx="42864" cy="7938"/>
            </a:xfrm>
            <a:custGeom>
              <a:avLst/>
              <a:gdLst>
                <a:gd name="T0" fmla="*/ 0 w 11"/>
                <a:gd name="T1" fmla="*/ 2 h 2"/>
                <a:gd name="T2" fmla="*/ 11 w 11"/>
                <a:gd name="T3" fmla="*/ 0 h 2"/>
                <a:gd name="T4" fmla="*/ 10 w 11"/>
                <a:gd name="T5" fmla="*/ 0 h 2"/>
                <a:gd name="T6" fmla="*/ 0 w 11"/>
                <a:gd name="T7" fmla="*/ 1 h 2"/>
                <a:gd name="T8" fmla="*/ 0 w 1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0" y="2"/>
                  </a:moveTo>
                  <a:cubicBezTo>
                    <a:pt x="3" y="2"/>
                    <a:pt x="7" y="2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7" y="1"/>
                    <a:pt x="3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236"/>
            <p:cNvSpPr>
              <a:spLocks/>
            </p:cNvSpPr>
            <p:nvPr/>
          </p:nvSpPr>
          <p:spPr bwMode="auto">
            <a:xfrm>
              <a:off x="3417939" y="1281298"/>
              <a:ext cx="47626" cy="6349"/>
            </a:xfrm>
            <a:custGeom>
              <a:avLst/>
              <a:gdLst>
                <a:gd name="T0" fmla="*/ 1 w 12"/>
                <a:gd name="T1" fmla="*/ 2 h 2"/>
                <a:gd name="T2" fmla="*/ 12 w 12"/>
                <a:gd name="T3" fmla="*/ 1 h 2"/>
                <a:gd name="T4" fmla="*/ 11 w 12"/>
                <a:gd name="T5" fmla="*/ 0 h 2"/>
                <a:gd name="T6" fmla="*/ 1 w 12"/>
                <a:gd name="T7" fmla="*/ 1 h 2"/>
                <a:gd name="T8" fmla="*/ 1 w 1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" y="2"/>
                  </a:moveTo>
                  <a:cubicBezTo>
                    <a:pt x="4" y="2"/>
                    <a:pt x="8" y="2"/>
                    <a:pt x="12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8" y="1"/>
                    <a:pt x="4" y="2"/>
                    <a:pt x="1" y="1"/>
                  </a:cubicBezTo>
                  <a:cubicBezTo>
                    <a:pt x="1" y="1"/>
                    <a:pt x="0" y="2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237"/>
            <p:cNvSpPr>
              <a:spLocks/>
            </p:cNvSpPr>
            <p:nvPr/>
          </p:nvSpPr>
          <p:spPr bwMode="auto">
            <a:xfrm>
              <a:off x="3417939" y="1167001"/>
              <a:ext cx="34926" cy="6349"/>
            </a:xfrm>
            <a:custGeom>
              <a:avLst/>
              <a:gdLst>
                <a:gd name="T0" fmla="*/ 0 w 9"/>
                <a:gd name="T1" fmla="*/ 2 h 2"/>
                <a:gd name="T2" fmla="*/ 8 w 9"/>
                <a:gd name="T3" fmla="*/ 0 h 2"/>
                <a:gd name="T4" fmla="*/ 8 w 9"/>
                <a:gd name="T5" fmla="*/ 0 h 2"/>
                <a:gd name="T6" fmla="*/ 0 w 9"/>
                <a:gd name="T7" fmla="*/ 1 h 2"/>
                <a:gd name="T8" fmla="*/ 0 w 9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2"/>
                  </a:moveTo>
                  <a:cubicBezTo>
                    <a:pt x="3" y="1"/>
                    <a:pt x="6" y="1"/>
                    <a:pt x="8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6" y="0"/>
                    <a:pt x="3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238"/>
            <p:cNvSpPr>
              <a:spLocks/>
            </p:cNvSpPr>
            <p:nvPr/>
          </p:nvSpPr>
          <p:spPr bwMode="auto">
            <a:xfrm>
              <a:off x="3417939" y="1181289"/>
              <a:ext cx="34926" cy="7938"/>
            </a:xfrm>
            <a:custGeom>
              <a:avLst/>
              <a:gdLst>
                <a:gd name="T0" fmla="*/ 0 w 9"/>
                <a:gd name="T1" fmla="*/ 2 h 2"/>
                <a:gd name="T2" fmla="*/ 9 w 9"/>
                <a:gd name="T3" fmla="*/ 1 h 2"/>
                <a:gd name="T4" fmla="*/ 9 w 9"/>
                <a:gd name="T5" fmla="*/ 0 h 2"/>
                <a:gd name="T6" fmla="*/ 0 w 9"/>
                <a:gd name="T7" fmla="*/ 1 h 2"/>
                <a:gd name="T8" fmla="*/ 0 w 9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2"/>
                  </a:moveTo>
                  <a:cubicBezTo>
                    <a:pt x="3" y="2"/>
                    <a:pt x="6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6" y="0"/>
                    <a:pt x="3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240"/>
            <p:cNvSpPr>
              <a:spLocks/>
            </p:cNvSpPr>
            <p:nvPr/>
          </p:nvSpPr>
          <p:spPr bwMode="auto">
            <a:xfrm>
              <a:off x="3417939" y="1200339"/>
              <a:ext cx="39689" cy="11112"/>
            </a:xfrm>
            <a:custGeom>
              <a:avLst/>
              <a:gdLst>
                <a:gd name="T0" fmla="*/ 1 w 10"/>
                <a:gd name="T1" fmla="*/ 2 h 3"/>
                <a:gd name="T2" fmla="*/ 10 w 10"/>
                <a:gd name="T3" fmla="*/ 0 h 3"/>
                <a:gd name="T4" fmla="*/ 9 w 10"/>
                <a:gd name="T5" fmla="*/ 0 h 3"/>
                <a:gd name="T6" fmla="*/ 1 w 10"/>
                <a:gd name="T7" fmla="*/ 2 h 3"/>
                <a:gd name="T8" fmla="*/ 1 w 10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1" y="2"/>
                  </a:moveTo>
                  <a:cubicBezTo>
                    <a:pt x="4" y="2"/>
                    <a:pt x="7" y="1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6" y="0"/>
                    <a:pt x="4" y="1"/>
                    <a:pt x="1" y="2"/>
                  </a:cubicBezTo>
                  <a:cubicBezTo>
                    <a:pt x="0" y="2"/>
                    <a:pt x="1" y="3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241"/>
            <p:cNvSpPr>
              <a:spLocks/>
            </p:cNvSpPr>
            <p:nvPr/>
          </p:nvSpPr>
          <p:spPr bwMode="auto">
            <a:xfrm>
              <a:off x="3417939" y="1211450"/>
              <a:ext cx="39689" cy="7938"/>
            </a:xfrm>
            <a:custGeom>
              <a:avLst/>
              <a:gdLst>
                <a:gd name="T0" fmla="*/ 0 w 10"/>
                <a:gd name="T1" fmla="*/ 1 h 2"/>
                <a:gd name="T2" fmla="*/ 4 w 10"/>
                <a:gd name="T3" fmla="*/ 2 h 2"/>
                <a:gd name="T4" fmla="*/ 10 w 10"/>
                <a:gd name="T5" fmla="*/ 1 h 2"/>
                <a:gd name="T6" fmla="*/ 10 w 10"/>
                <a:gd name="T7" fmla="*/ 0 h 2"/>
                <a:gd name="T8" fmla="*/ 5 w 10"/>
                <a:gd name="T9" fmla="*/ 1 h 2"/>
                <a:gd name="T10" fmla="*/ 1 w 10"/>
                <a:gd name="T11" fmla="*/ 1 h 2"/>
                <a:gd name="T12" fmla="*/ 0 w 10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">
                  <a:moveTo>
                    <a:pt x="0" y="1"/>
                  </a:moveTo>
                  <a:cubicBezTo>
                    <a:pt x="1" y="2"/>
                    <a:pt x="3" y="2"/>
                    <a:pt x="4" y="2"/>
                  </a:cubicBezTo>
                  <a:cubicBezTo>
                    <a:pt x="6" y="2"/>
                    <a:pt x="8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8" y="1"/>
                    <a:pt x="7" y="1"/>
                    <a:pt x="5" y="1"/>
                  </a:cubicBezTo>
                  <a:cubicBezTo>
                    <a:pt x="4" y="1"/>
                    <a:pt x="2" y="2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242"/>
            <p:cNvSpPr>
              <a:spLocks/>
            </p:cNvSpPr>
            <p:nvPr/>
          </p:nvSpPr>
          <p:spPr bwMode="auto">
            <a:xfrm>
              <a:off x="3417939" y="1224151"/>
              <a:ext cx="42864" cy="3175"/>
            </a:xfrm>
            <a:custGeom>
              <a:avLst/>
              <a:gdLst>
                <a:gd name="T0" fmla="*/ 1 w 11"/>
                <a:gd name="T1" fmla="*/ 1 h 1"/>
                <a:gd name="T2" fmla="*/ 11 w 11"/>
                <a:gd name="T3" fmla="*/ 0 h 1"/>
                <a:gd name="T4" fmla="*/ 11 w 11"/>
                <a:gd name="T5" fmla="*/ 0 h 1"/>
                <a:gd name="T6" fmla="*/ 1 w 11"/>
                <a:gd name="T7" fmla="*/ 1 h 1"/>
                <a:gd name="T8" fmla="*/ 1 w 1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">
                  <a:moveTo>
                    <a:pt x="1" y="1"/>
                  </a:moveTo>
                  <a:cubicBezTo>
                    <a:pt x="4" y="1"/>
                    <a:pt x="7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4" y="0"/>
                    <a:pt x="1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243"/>
            <p:cNvSpPr>
              <a:spLocks/>
            </p:cNvSpPr>
            <p:nvPr/>
          </p:nvSpPr>
          <p:spPr bwMode="auto">
            <a:xfrm>
              <a:off x="3422701" y="1235262"/>
              <a:ext cx="38101" cy="7938"/>
            </a:xfrm>
            <a:custGeom>
              <a:avLst/>
              <a:gdLst>
                <a:gd name="T0" fmla="*/ 1 w 10"/>
                <a:gd name="T1" fmla="*/ 2 h 2"/>
                <a:gd name="T2" fmla="*/ 9 w 10"/>
                <a:gd name="T3" fmla="*/ 1 h 2"/>
                <a:gd name="T4" fmla="*/ 9 w 10"/>
                <a:gd name="T5" fmla="*/ 0 h 2"/>
                <a:gd name="T6" fmla="*/ 1 w 10"/>
                <a:gd name="T7" fmla="*/ 1 h 2"/>
                <a:gd name="T8" fmla="*/ 1 w 10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1" y="2"/>
                  </a:moveTo>
                  <a:cubicBezTo>
                    <a:pt x="4" y="1"/>
                    <a:pt x="6" y="1"/>
                    <a:pt x="9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6" y="0"/>
                    <a:pt x="4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244"/>
            <p:cNvSpPr>
              <a:spLocks/>
            </p:cNvSpPr>
            <p:nvPr/>
          </p:nvSpPr>
          <p:spPr bwMode="auto">
            <a:xfrm>
              <a:off x="3417939" y="1249548"/>
              <a:ext cx="34926" cy="7938"/>
            </a:xfrm>
            <a:custGeom>
              <a:avLst/>
              <a:gdLst>
                <a:gd name="T0" fmla="*/ 1 w 9"/>
                <a:gd name="T1" fmla="*/ 2 h 2"/>
                <a:gd name="T2" fmla="*/ 9 w 9"/>
                <a:gd name="T3" fmla="*/ 1 h 2"/>
                <a:gd name="T4" fmla="*/ 9 w 9"/>
                <a:gd name="T5" fmla="*/ 0 h 2"/>
                <a:gd name="T6" fmla="*/ 1 w 9"/>
                <a:gd name="T7" fmla="*/ 2 h 2"/>
                <a:gd name="T8" fmla="*/ 1 w 9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1" y="2"/>
                  </a:moveTo>
                  <a:cubicBezTo>
                    <a:pt x="4" y="1"/>
                    <a:pt x="6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6" y="0"/>
                    <a:pt x="4" y="1"/>
                    <a:pt x="1" y="2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245"/>
            <p:cNvSpPr>
              <a:spLocks/>
            </p:cNvSpPr>
            <p:nvPr/>
          </p:nvSpPr>
          <p:spPr bwMode="auto">
            <a:xfrm>
              <a:off x="3422701" y="1257487"/>
              <a:ext cx="38101" cy="7938"/>
            </a:xfrm>
            <a:custGeom>
              <a:avLst/>
              <a:gdLst>
                <a:gd name="T0" fmla="*/ 0 w 10"/>
                <a:gd name="T1" fmla="*/ 2 h 2"/>
                <a:gd name="T2" fmla="*/ 9 w 10"/>
                <a:gd name="T3" fmla="*/ 1 h 2"/>
                <a:gd name="T4" fmla="*/ 9 w 10"/>
                <a:gd name="T5" fmla="*/ 0 h 2"/>
                <a:gd name="T6" fmla="*/ 0 w 10"/>
                <a:gd name="T7" fmla="*/ 1 h 2"/>
                <a:gd name="T8" fmla="*/ 0 w 10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0" y="2"/>
                  </a:moveTo>
                  <a:cubicBezTo>
                    <a:pt x="3" y="1"/>
                    <a:pt x="7" y="1"/>
                    <a:pt x="9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6" y="1"/>
                    <a:pt x="3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246"/>
            <p:cNvSpPr>
              <a:spLocks/>
            </p:cNvSpPr>
            <p:nvPr/>
          </p:nvSpPr>
          <p:spPr bwMode="auto">
            <a:xfrm>
              <a:off x="3422701" y="1276539"/>
              <a:ext cx="38101" cy="7938"/>
            </a:xfrm>
            <a:custGeom>
              <a:avLst/>
              <a:gdLst>
                <a:gd name="T0" fmla="*/ 0 w 10"/>
                <a:gd name="T1" fmla="*/ 1 h 2"/>
                <a:gd name="T2" fmla="*/ 9 w 10"/>
                <a:gd name="T3" fmla="*/ 1 h 2"/>
                <a:gd name="T4" fmla="*/ 9 w 10"/>
                <a:gd name="T5" fmla="*/ 0 h 2"/>
                <a:gd name="T6" fmla="*/ 0 w 10"/>
                <a:gd name="T7" fmla="*/ 1 h 2"/>
                <a:gd name="T8" fmla="*/ 0 w 10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0" y="1"/>
                  </a:moveTo>
                  <a:cubicBezTo>
                    <a:pt x="3" y="2"/>
                    <a:pt x="6" y="1"/>
                    <a:pt x="9" y="1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6" y="0"/>
                    <a:pt x="3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247"/>
            <p:cNvSpPr>
              <a:spLocks/>
            </p:cNvSpPr>
            <p:nvPr/>
          </p:nvSpPr>
          <p:spPr bwMode="auto">
            <a:xfrm>
              <a:off x="3422701" y="1292415"/>
              <a:ext cx="38101" cy="3175"/>
            </a:xfrm>
            <a:custGeom>
              <a:avLst/>
              <a:gdLst>
                <a:gd name="T0" fmla="*/ 1 w 10"/>
                <a:gd name="T1" fmla="*/ 1 h 1"/>
                <a:gd name="T2" fmla="*/ 10 w 10"/>
                <a:gd name="T3" fmla="*/ 0 h 1"/>
                <a:gd name="T4" fmla="*/ 10 w 10"/>
                <a:gd name="T5" fmla="*/ 0 h 1"/>
                <a:gd name="T6" fmla="*/ 1 w 10"/>
                <a:gd name="T7" fmla="*/ 0 h 1"/>
                <a:gd name="T8" fmla="*/ 1 w 10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1" y="1"/>
                  </a:moveTo>
                  <a:cubicBezTo>
                    <a:pt x="4" y="1"/>
                    <a:pt x="7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248"/>
            <p:cNvSpPr>
              <a:spLocks/>
            </p:cNvSpPr>
            <p:nvPr/>
          </p:nvSpPr>
          <p:spPr bwMode="auto">
            <a:xfrm>
              <a:off x="3349677" y="1505134"/>
              <a:ext cx="3175" cy="1111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1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249"/>
            <p:cNvSpPr>
              <a:spLocks/>
            </p:cNvSpPr>
            <p:nvPr/>
          </p:nvSpPr>
          <p:spPr bwMode="auto">
            <a:xfrm>
              <a:off x="3352857" y="1505134"/>
              <a:ext cx="4763" cy="1111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2 h 3"/>
                <a:gd name="T4" fmla="*/ 1 w 1"/>
                <a:gd name="T5" fmla="*/ 2 h 3"/>
                <a:gd name="T6" fmla="*/ 1 w 1"/>
                <a:gd name="T7" fmla="*/ 0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250"/>
            <p:cNvSpPr>
              <a:spLocks/>
            </p:cNvSpPr>
            <p:nvPr/>
          </p:nvSpPr>
          <p:spPr bwMode="auto">
            <a:xfrm>
              <a:off x="3360800" y="1501960"/>
              <a:ext cx="3175" cy="14288"/>
            </a:xfrm>
            <a:custGeom>
              <a:avLst/>
              <a:gdLst>
                <a:gd name="T0" fmla="*/ 0 w 1"/>
                <a:gd name="T1" fmla="*/ 1 h 4"/>
                <a:gd name="T2" fmla="*/ 0 w 1"/>
                <a:gd name="T3" fmla="*/ 3 h 4"/>
                <a:gd name="T4" fmla="*/ 0 w 1"/>
                <a:gd name="T5" fmla="*/ 3 h 4"/>
                <a:gd name="T6" fmla="*/ 0 w 1"/>
                <a:gd name="T7" fmla="*/ 1 h 4"/>
                <a:gd name="T8" fmla="*/ 0 w 1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1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251"/>
            <p:cNvSpPr>
              <a:spLocks/>
            </p:cNvSpPr>
            <p:nvPr/>
          </p:nvSpPr>
          <p:spPr bwMode="auto">
            <a:xfrm>
              <a:off x="3363970" y="1501960"/>
              <a:ext cx="4763" cy="14288"/>
            </a:xfrm>
            <a:custGeom>
              <a:avLst/>
              <a:gdLst>
                <a:gd name="T0" fmla="*/ 1 w 1"/>
                <a:gd name="T1" fmla="*/ 1 h 4"/>
                <a:gd name="T2" fmla="*/ 0 w 1"/>
                <a:gd name="T3" fmla="*/ 4 h 4"/>
                <a:gd name="T4" fmla="*/ 1 w 1"/>
                <a:gd name="T5" fmla="*/ 4 h 4"/>
                <a:gd name="T6" fmla="*/ 1 w 1"/>
                <a:gd name="T7" fmla="*/ 1 h 4"/>
                <a:gd name="T8" fmla="*/ 1 w 1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252"/>
            <p:cNvSpPr>
              <a:spLocks/>
            </p:cNvSpPr>
            <p:nvPr/>
          </p:nvSpPr>
          <p:spPr bwMode="auto">
            <a:xfrm>
              <a:off x="3371903" y="1501960"/>
              <a:ext cx="4763" cy="14288"/>
            </a:xfrm>
            <a:custGeom>
              <a:avLst/>
              <a:gdLst>
                <a:gd name="T0" fmla="*/ 0 w 1"/>
                <a:gd name="T1" fmla="*/ 1 h 4"/>
                <a:gd name="T2" fmla="*/ 0 w 1"/>
                <a:gd name="T3" fmla="*/ 4 h 4"/>
                <a:gd name="T4" fmla="*/ 0 w 1"/>
                <a:gd name="T5" fmla="*/ 4 h 4"/>
                <a:gd name="T6" fmla="*/ 1 w 1"/>
                <a:gd name="T7" fmla="*/ 1 h 4"/>
                <a:gd name="T8" fmla="*/ 0 w 1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253"/>
            <p:cNvSpPr>
              <a:spLocks/>
            </p:cNvSpPr>
            <p:nvPr/>
          </p:nvSpPr>
          <p:spPr bwMode="auto">
            <a:xfrm>
              <a:off x="3376672" y="1505134"/>
              <a:ext cx="3175" cy="1111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0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254"/>
            <p:cNvSpPr>
              <a:spLocks/>
            </p:cNvSpPr>
            <p:nvPr/>
          </p:nvSpPr>
          <p:spPr bwMode="auto">
            <a:xfrm>
              <a:off x="3379842" y="1505134"/>
              <a:ext cx="4763" cy="1111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0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255"/>
            <p:cNvSpPr>
              <a:spLocks/>
            </p:cNvSpPr>
            <p:nvPr/>
          </p:nvSpPr>
          <p:spPr bwMode="auto">
            <a:xfrm>
              <a:off x="3384598" y="1505134"/>
              <a:ext cx="6351" cy="15874"/>
            </a:xfrm>
            <a:custGeom>
              <a:avLst/>
              <a:gdLst>
                <a:gd name="T0" fmla="*/ 1 w 2"/>
                <a:gd name="T1" fmla="*/ 1 h 4"/>
                <a:gd name="T2" fmla="*/ 0 w 2"/>
                <a:gd name="T3" fmla="*/ 3 h 4"/>
                <a:gd name="T4" fmla="*/ 1 w 2"/>
                <a:gd name="T5" fmla="*/ 3 h 4"/>
                <a:gd name="T6" fmla="*/ 1 w 2"/>
                <a:gd name="T7" fmla="*/ 0 h 4"/>
                <a:gd name="T8" fmla="*/ 1 w 2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1"/>
                  </a:moveTo>
                  <a:cubicBezTo>
                    <a:pt x="1" y="1"/>
                    <a:pt x="0" y="3"/>
                    <a:pt x="0" y="3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2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256"/>
            <p:cNvSpPr>
              <a:spLocks/>
            </p:cNvSpPr>
            <p:nvPr/>
          </p:nvSpPr>
          <p:spPr bwMode="auto">
            <a:xfrm>
              <a:off x="3387770" y="1505134"/>
              <a:ext cx="3175" cy="15874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3 h 4"/>
                <a:gd name="T4" fmla="*/ 1 w 1"/>
                <a:gd name="T5" fmla="*/ 3 h 4"/>
                <a:gd name="T6" fmla="*/ 1 w 1"/>
                <a:gd name="T7" fmla="*/ 0 h 4"/>
                <a:gd name="T8" fmla="*/ 1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257"/>
            <p:cNvSpPr>
              <a:spLocks/>
            </p:cNvSpPr>
            <p:nvPr/>
          </p:nvSpPr>
          <p:spPr bwMode="auto">
            <a:xfrm>
              <a:off x="3395705" y="1505134"/>
              <a:ext cx="3175" cy="15874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1 w 1"/>
                <a:gd name="T5" fmla="*/ 4 h 4"/>
                <a:gd name="T6" fmla="*/ 1 w 1"/>
                <a:gd name="T7" fmla="*/ 0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258"/>
            <p:cNvSpPr>
              <a:spLocks/>
            </p:cNvSpPr>
            <p:nvPr/>
          </p:nvSpPr>
          <p:spPr bwMode="auto">
            <a:xfrm>
              <a:off x="3403640" y="1505134"/>
              <a:ext cx="3175" cy="15874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0 w 1"/>
                <a:gd name="T5" fmla="*/ 4 h 4"/>
                <a:gd name="T6" fmla="*/ 1 w 1"/>
                <a:gd name="T7" fmla="*/ 0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259"/>
            <p:cNvSpPr>
              <a:spLocks/>
            </p:cNvSpPr>
            <p:nvPr/>
          </p:nvSpPr>
          <p:spPr bwMode="auto">
            <a:xfrm>
              <a:off x="3411576" y="1505134"/>
              <a:ext cx="3175" cy="15874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0 w 1"/>
                <a:gd name="T5" fmla="*/ 4 h 4"/>
                <a:gd name="T6" fmla="*/ 1 w 1"/>
                <a:gd name="T7" fmla="*/ 0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260"/>
            <p:cNvSpPr>
              <a:spLocks/>
            </p:cNvSpPr>
            <p:nvPr/>
          </p:nvSpPr>
          <p:spPr bwMode="auto">
            <a:xfrm>
              <a:off x="3417930" y="1505134"/>
              <a:ext cx="0" cy="15874"/>
            </a:xfrm>
            <a:custGeom>
              <a:avLst/>
              <a:gdLst>
                <a:gd name="T0" fmla="*/ 0 h 4"/>
                <a:gd name="T1" fmla="*/ 3 h 4"/>
                <a:gd name="T2" fmla="*/ 3 h 4"/>
                <a:gd name="T3" fmla="*/ 0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261"/>
            <p:cNvSpPr>
              <a:spLocks/>
            </p:cNvSpPr>
            <p:nvPr/>
          </p:nvSpPr>
          <p:spPr bwMode="auto">
            <a:xfrm>
              <a:off x="3422693" y="1505134"/>
              <a:ext cx="3175" cy="15874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4 h 4"/>
                <a:gd name="T4" fmla="*/ 1 w 1"/>
                <a:gd name="T5" fmla="*/ 4 h 4"/>
                <a:gd name="T6" fmla="*/ 1 w 1"/>
                <a:gd name="T7" fmla="*/ 1 h 4"/>
                <a:gd name="T8" fmla="*/ 1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262"/>
            <p:cNvSpPr>
              <a:spLocks/>
            </p:cNvSpPr>
            <p:nvPr/>
          </p:nvSpPr>
          <p:spPr bwMode="auto">
            <a:xfrm>
              <a:off x="3430632" y="1505134"/>
              <a:ext cx="3175" cy="15874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0 w 1"/>
                <a:gd name="T5" fmla="*/ 4 h 4"/>
                <a:gd name="T6" fmla="*/ 1 w 1"/>
                <a:gd name="T7" fmla="*/ 0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263"/>
            <p:cNvSpPr>
              <a:spLocks/>
            </p:cNvSpPr>
            <p:nvPr/>
          </p:nvSpPr>
          <p:spPr bwMode="auto">
            <a:xfrm>
              <a:off x="3438571" y="1505134"/>
              <a:ext cx="3175" cy="15874"/>
            </a:xfrm>
            <a:custGeom>
              <a:avLst/>
              <a:gdLst>
                <a:gd name="T0" fmla="*/ 0 w 1"/>
                <a:gd name="T1" fmla="*/ 1 h 4"/>
                <a:gd name="T2" fmla="*/ 0 w 1"/>
                <a:gd name="T3" fmla="*/ 4 h 4"/>
                <a:gd name="T4" fmla="*/ 0 w 1"/>
                <a:gd name="T5" fmla="*/ 4 h 4"/>
                <a:gd name="T6" fmla="*/ 1 w 1"/>
                <a:gd name="T7" fmla="*/ 1 h 4"/>
                <a:gd name="T8" fmla="*/ 0 w 1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1"/>
                  </a:moveTo>
                  <a:cubicBezTo>
                    <a:pt x="0" y="2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264"/>
            <p:cNvSpPr>
              <a:spLocks/>
            </p:cNvSpPr>
            <p:nvPr/>
          </p:nvSpPr>
          <p:spPr bwMode="auto">
            <a:xfrm>
              <a:off x="3441750" y="1501960"/>
              <a:ext cx="3175" cy="19049"/>
            </a:xfrm>
            <a:custGeom>
              <a:avLst/>
              <a:gdLst>
                <a:gd name="T0" fmla="*/ 0 w 1"/>
                <a:gd name="T1" fmla="*/ 1 h 5"/>
                <a:gd name="T2" fmla="*/ 0 w 1"/>
                <a:gd name="T3" fmla="*/ 4 h 5"/>
                <a:gd name="T4" fmla="*/ 1 w 1"/>
                <a:gd name="T5" fmla="*/ 4 h 5"/>
                <a:gd name="T6" fmla="*/ 1 w 1"/>
                <a:gd name="T7" fmla="*/ 1 h 5"/>
                <a:gd name="T8" fmla="*/ 0 w 1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265"/>
            <p:cNvSpPr>
              <a:spLocks/>
            </p:cNvSpPr>
            <p:nvPr/>
          </p:nvSpPr>
          <p:spPr bwMode="auto">
            <a:xfrm>
              <a:off x="3444918" y="1505134"/>
              <a:ext cx="4763" cy="1111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0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266"/>
            <p:cNvSpPr>
              <a:spLocks/>
            </p:cNvSpPr>
            <p:nvPr/>
          </p:nvSpPr>
          <p:spPr bwMode="auto">
            <a:xfrm>
              <a:off x="3452852" y="1501960"/>
              <a:ext cx="4763" cy="19049"/>
            </a:xfrm>
            <a:custGeom>
              <a:avLst/>
              <a:gdLst>
                <a:gd name="T0" fmla="*/ 0 w 1"/>
                <a:gd name="T1" fmla="*/ 1 h 5"/>
                <a:gd name="T2" fmla="*/ 0 w 1"/>
                <a:gd name="T3" fmla="*/ 5 h 5"/>
                <a:gd name="T4" fmla="*/ 1 w 1"/>
                <a:gd name="T5" fmla="*/ 5 h 5"/>
                <a:gd name="T6" fmla="*/ 1 w 1"/>
                <a:gd name="T7" fmla="*/ 1 h 5"/>
                <a:gd name="T8" fmla="*/ 0 w 1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1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267"/>
            <p:cNvSpPr>
              <a:spLocks/>
            </p:cNvSpPr>
            <p:nvPr/>
          </p:nvSpPr>
          <p:spPr bwMode="auto">
            <a:xfrm>
              <a:off x="3460799" y="1505134"/>
              <a:ext cx="4763" cy="15874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3 h 4"/>
                <a:gd name="T4" fmla="*/ 1 w 1"/>
                <a:gd name="T5" fmla="*/ 3 h 4"/>
                <a:gd name="T6" fmla="*/ 1 w 1"/>
                <a:gd name="T7" fmla="*/ 0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268"/>
            <p:cNvSpPr>
              <a:spLocks/>
            </p:cNvSpPr>
            <p:nvPr/>
          </p:nvSpPr>
          <p:spPr bwMode="auto">
            <a:xfrm>
              <a:off x="3468730" y="1501960"/>
              <a:ext cx="3175" cy="14288"/>
            </a:xfrm>
            <a:custGeom>
              <a:avLst/>
              <a:gdLst>
                <a:gd name="T0" fmla="*/ 0 w 1"/>
                <a:gd name="T1" fmla="*/ 1 h 4"/>
                <a:gd name="T2" fmla="*/ 0 w 1"/>
                <a:gd name="T3" fmla="*/ 4 h 4"/>
                <a:gd name="T4" fmla="*/ 1 w 1"/>
                <a:gd name="T5" fmla="*/ 4 h 4"/>
                <a:gd name="T6" fmla="*/ 1 w 1"/>
                <a:gd name="T7" fmla="*/ 1 h 4"/>
                <a:gd name="T8" fmla="*/ 0 w 1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269"/>
            <p:cNvSpPr>
              <a:spLocks/>
            </p:cNvSpPr>
            <p:nvPr/>
          </p:nvSpPr>
          <p:spPr bwMode="auto">
            <a:xfrm>
              <a:off x="3476677" y="1501960"/>
              <a:ext cx="3175" cy="19049"/>
            </a:xfrm>
            <a:custGeom>
              <a:avLst/>
              <a:gdLst>
                <a:gd name="T0" fmla="*/ 0 w 1"/>
                <a:gd name="T1" fmla="*/ 1 h 5"/>
                <a:gd name="T2" fmla="*/ 0 w 1"/>
                <a:gd name="T3" fmla="*/ 4 h 5"/>
                <a:gd name="T4" fmla="*/ 0 w 1"/>
                <a:gd name="T5" fmla="*/ 4 h 5"/>
                <a:gd name="T6" fmla="*/ 0 w 1"/>
                <a:gd name="T7" fmla="*/ 1 h 5"/>
                <a:gd name="T8" fmla="*/ 0 w 1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270"/>
            <p:cNvSpPr>
              <a:spLocks/>
            </p:cNvSpPr>
            <p:nvPr/>
          </p:nvSpPr>
          <p:spPr bwMode="auto">
            <a:xfrm>
              <a:off x="3484620" y="1505134"/>
              <a:ext cx="3175" cy="15874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3 h 4"/>
                <a:gd name="T4" fmla="*/ 0 w 1"/>
                <a:gd name="T5" fmla="*/ 3 h 4"/>
                <a:gd name="T6" fmla="*/ 1 w 1"/>
                <a:gd name="T7" fmla="*/ 0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271"/>
            <p:cNvSpPr>
              <a:spLocks/>
            </p:cNvSpPr>
            <p:nvPr/>
          </p:nvSpPr>
          <p:spPr bwMode="auto">
            <a:xfrm>
              <a:off x="3487788" y="1501960"/>
              <a:ext cx="7938" cy="19049"/>
            </a:xfrm>
            <a:custGeom>
              <a:avLst/>
              <a:gdLst>
                <a:gd name="T0" fmla="*/ 1 w 2"/>
                <a:gd name="T1" fmla="*/ 1 h 5"/>
                <a:gd name="T2" fmla="*/ 1 w 2"/>
                <a:gd name="T3" fmla="*/ 4 h 5"/>
                <a:gd name="T4" fmla="*/ 2 w 2"/>
                <a:gd name="T5" fmla="*/ 4 h 5"/>
                <a:gd name="T6" fmla="*/ 1 w 2"/>
                <a:gd name="T7" fmla="*/ 1 h 5"/>
                <a:gd name="T8" fmla="*/ 1 w 2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1"/>
                  </a:move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272"/>
            <p:cNvSpPr>
              <a:spLocks/>
            </p:cNvSpPr>
            <p:nvPr/>
          </p:nvSpPr>
          <p:spPr bwMode="auto">
            <a:xfrm>
              <a:off x="3498900" y="1501960"/>
              <a:ext cx="0" cy="19049"/>
            </a:xfrm>
            <a:custGeom>
              <a:avLst/>
              <a:gdLst>
                <a:gd name="T0" fmla="*/ 1 h 5"/>
                <a:gd name="T1" fmla="*/ 4 h 5"/>
                <a:gd name="T2" fmla="*/ 4 h 5"/>
                <a:gd name="T3" fmla="*/ 1 h 5"/>
                <a:gd name="T4" fmla="*/ 1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273"/>
            <p:cNvSpPr>
              <a:spLocks/>
            </p:cNvSpPr>
            <p:nvPr/>
          </p:nvSpPr>
          <p:spPr bwMode="auto">
            <a:xfrm>
              <a:off x="3506850" y="1501965"/>
              <a:ext cx="0" cy="19049"/>
            </a:xfrm>
            <a:custGeom>
              <a:avLst/>
              <a:gdLst>
                <a:gd name="T0" fmla="*/ 1 h 5"/>
                <a:gd name="T1" fmla="*/ 4 h 5"/>
                <a:gd name="T2" fmla="*/ 4 h 5"/>
                <a:gd name="T3" fmla="*/ 1 h 5"/>
                <a:gd name="T4" fmla="*/ 1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274"/>
            <p:cNvSpPr>
              <a:spLocks/>
            </p:cNvSpPr>
            <p:nvPr/>
          </p:nvSpPr>
          <p:spPr bwMode="auto">
            <a:xfrm>
              <a:off x="3511603" y="1501965"/>
              <a:ext cx="3175" cy="14288"/>
            </a:xfrm>
            <a:custGeom>
              <a:avLst/>
              <a:gdLst>
                <a:gd name="T0" fmla="*/ 1 w 1"/>
                <a:gd name="T1" fmla="*/ 1 h 4"/>
                <a:gd name="T2" fmla="*/ 0 w 1"/>
                <a:gd name="T3" fmla="*/ 4 h 4"/>
                <a:gd name="T4" fmla="*/ 1 w 1"/>
                <a:gd name="T5" fmla="*/ 4 h 4"/>
                <a:gd name="T6" fmla="*/ 1 w 1"/>
                <a:gd name="T7" fmla="*/ 1 h 4"/>
                <a:gd name="T8" fmla="*/ 1 w 1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275"/>
            <p:cNvSpPr>
              <a:spLocks/>
            </p:cNvSpPr>
            <p:nvPr/>
          </p:nvSpPr>
          <p:spPr bwMode="auto">
            <a:xfrm>
              <a:off x="3519537" y="1497202"/>
              <a:ext cx="3175" cy="19049"/>
            </a:xfrm>
            <a:custGeom>
              <a:avLst/>
              <a:gdLst>
                <a:gd name="T0" fmla="*/ 1 w 1"/>
                <a:gd name="T1" fmla="*/ 1 h 5"/>
                <a:gd name="T2" fmla="*/ 0 w 1"/>
                <a:gd name="T3" fmla="*/ 5 h 5"/>
                <a:gd name="T4" fmla="*/ 1 w 1"/>
                <a:gd name="T5" fmla="*/ 5 h 5"/>
                <a:gd name="T6" fmla="*/ 1 w 1"/>
                <a:gd name="T7" fmla="*/ 1 h 5"/>
                <a:gd name="T8" fmla="*/ 1 w 1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1"/>
                  </a:moveTo>
                  <a:cubicBezTo>
                    <a:pt x="1" y="2"/>
                    <a:pt x="1" y="3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276"/>
            <p:cNvSpPr>
              <a:spLocks/>
            </p:cNvSpPr>
            <p:nvPr/>
          </p:nvSpPr>
          <p:spPr bwMode="auto">
            <a:xfrm>
              <a:off x="3525878" y="1497202"/>
              <a:ext cx="4763" cy="19049"/>
            </a:xfrm>
            <a:custGeom>
              <a:avLst/>
              <a:gdLst>
                <a:gd name="T0" fmla="*/ 0 w 1"/>
                <a:gd name="T1" fmla="*/ 1 h 5"/>
                <a:gd name="T2" fmla="*/ 0 w 1"/>
                <a:gd name="T3" fmla="*/ 5 h 5"/>
                <a:gd name="T4" fmla="*/ 1 w 1"/>
                <a:gd name="T5" fmla="*/ 5 h 5"/>
                <a:gd name="T6" fmla="*/ 1 w 1"/>
                <a:gd name="T7" fmla="*/ 1 h 5"/>
                <a:gd name="T8" fmla="*/ 0 w 1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1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277"/>
            <p:cNvSpPr>
              <a:spLocks/>
            </p:cNvSpPr>
            <p:nvPr/>
          </p:nvSpPr>
          <p:spPr bwMode="auto">
            <a:xfrm>
              <a:off x="3533825" y="1497202"/>
              <a:ext cx="4763" cy="19049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5 h 5"/>
                <a:gd name="T4" fmla="*/ 1 w 1"/>
                <a:gd name="T5" fmla="*/ 5 h 5"/>
                <a:gd name="T6" fmla="*/ 1 w 1"/>
                <a:gd name="T7" fmla="*/ 0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278"/>
            <p:cNvSpPr>
              <a:spLocks/>
            </p:cNvSpPr>
            <p:nvPr/>
          </p:nvSpPr>
          <p:spPr bwMode="auto">
            <a:xfrm>
              <a:off x="3546539" y="1497202"/>
              <a:ext cx="3175" cy="19049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5 h 5"/>
                <a:gd name="T4" fmla="*/ 1 w 1"/>
                <a:gd name="T5" fmla="*/ 5 h 5"/>
                <a:gd name="T6" fmla="*/ 1 w 1"/>
                <a:gd name="T7" fmla="*/ 1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279"/>
            <p:cNvSpPr>
              <a:spLocks/>
            </p:cNvSpPr>
            <p:nvPr/>
          </p:nvSpPr>
          <p:spPr bwMode="auto">
            <a:xfrm>
              <a:off x="3557646" y="1497202"/>
              <a:ext cx="0" cy="19049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280"/>
            <p:cNvSpPr>
              <a:spLocks/>
            </p:cNvSpPr>
            <p:nvPr/>
          </p:nvSpPr>
          <p:spPr bwMode="auto">
            <a:xfrm>
              <a:off x="3560809" y="1497202"/>
              <a:ext cx="7938" cy="19049"/>
            </a:xfrm>
            <a:custGeom>
              <a:avLst/>
              <a:gdLst>
                <a:gd name="T0" fmla="*/ 1 w 2"/>
                <a:gd name="T1" fmla="*/ 0 h 5"/>
                <a:gd name="T2" fmla="*/ 0 w 2"/>
                <a:gd name="T3" fmla="*/ 5 h 5"/>
                <a:gd name="T4" fmla="*/ 1 w 2"/>
                <a:gd name="T5" fmla="*/ 5 h 5"/>
                <a:gd name="T6" fmla="*/ 2 w 2"/>
                <a:gd name="T7" fmla="*/ 1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cubicBezTo>
                    <a:pt x="1" y="2"/>
                    <a:pt x="0" y="3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281"/>
            <p:cNvSpPr>
              <a:spLocks/>
            </p:cNvSpPr>
            <p:nvPr/>
          </p:nvSpPr>
          <p:spPr bwMode="auto">
            <a:xfrm>
              <a:off x="3573529" y="1494048"/>
              <a:ext cx="6351" cy="22225"/>
            </a:xfrm>
            <a:custGeom>
              <a:avLst/>
              <a:gdLst>
                <a:gd name="T0" fmla="*/ 1 w 2"/>
                <a:gd name="T1" fmla="*/ 0 h 6"/>
                <a:gd name="T2" fmla="*/ 0 w 2"/>
                <a:gd name="T3" fmla="*/ 5 h 6"/>
                <a:gd name="T4" fmla="*/ 1 w 2"/>
                <a:gd name="T5" fmla="*/ 5 h 6"/>
                <a:gd name="T6" fmla="*/ 2 w 2"/>
                <a:gd name="T7" fmla="*/ 1 h 6"/>
                <a:gd name="T8" fmla="*/ 1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1" y="0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0" y="6"/>
                    <a:pt x="0" y="6"/>
                    <a:pt x="1" y="5"/>
                  </a:cubicBezTo>
                  <a:cubicBezTo>
                    <a:pt x="1" y="4"/>
                    <a:pt x="1" y="2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282"/>
            <p:cNvSpPr>
              <a:spLocks/>
            </p:cNvSpPr>
            <p:nvPr/>
          </p:nvSpPr>
          <p:spPr bwMode="auto">
            <a:xfrm>
              <a:off x="3576686" y="1497222"/>
              <a:ext cx="7938" cy="19049"/>
            </a:xfrm>
            <a:custGeom>
              <a:avLst/>
              <a:gdLst>
                <a:gd name="T0" fmla="*/ 2 w 2"/>
                <a:gd name="T1" fmla="*/ 1 h 5"/>
                <a:gd name="T2" fmla="*/ 2 w 2"/>
                <a:gd name="T3" fmla="*/ 0 h 5"/>
                <a:gd name="T4" fmla="*/ 2 w 2"/>
                <a:gd name="T5" fmla="*/ 0 h 5"/>
                <a:gd name="T6" fmla="*/ 1 w 2"/>
                <a:gd name="T7" fmla="*/ 5 h 5"/>
                <a:gd name="T8" fmla="*/ 1 w 2"/>
                <a:gd name="T9" fmla="*/ 5 h 5"/>
                <a:gd name="T10" fmla="*/ 2 w 2"/>
                <a:gd name="T11" fmla="*/ 0 h 5"/>
                <a:gd name="T12" fmla="*/ 2 w 2"/>
                <a:gd name="T13" fmla="*/ 0 h 5"/>
                <a:gd name="T14" fmla="*/ 1 w 2"/>
                <a:gd name="T15" fmla="*/ 0 h 5"/>
                <a:gd name="T16" fmla="*/ 2 w 2"/>
                <a:gd name="T1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3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283"/>
            <p:cNvSpPr>
              <a:spLocks/>
            </p:cNvSpPr>
            <p:nvPr/>
          </p:nvSpPr>
          <p:spPr bwMode="auto">
            <a:xfrm>
              <a:off x="3587785" y="1497251"/>
              <a:ext cx="4763" cy="19050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5 h 5"/>
                <a:gd name="T4" fmla="*/ 1 w 1"/>
                <a:gd name="T5" fmla="*/ 5 h 5"/>
                <a:gd name="T6" fmla="*/ 1 w 1"/>
                <a:gd name="T7" fmla="*/ 0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284"/>
            <p:cNvSpPr>
              <a:spLocks/>
            </p:cNvSpPr>
            <p:nvPr/>
          </p:nvSpPr>
          <p:spPr bwMode="auto">
            <a:xfrm>
              <a:off x="3595733" y="1497251"/>
              <a:ext cx="7938" cy="15875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4 h 4"/>
                <a:gd name="T4" fmla="*/ 1 w 2"/>
                <a:gd name="T5" fmla="*/ 4 h 4"/>
                <a:gd name="T6" fmla="*/ 2 w 2"/>
                <a:gd name="T7" fmla="*/ 0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285"/>
            <p:cNvSpPr>
              <a:spLocks/>
            </p:cNvSpPr>
            <p:nvPr/>
          </p:nvSpPr>
          <p:spPr bwMode="auto">
            <a:xfrm>
              <a:off x="3627483" y="1494076"/>
              <a:ext cx="6351" cy="19050"/>
            </a:xfrm>
            <a:custGeom>
              <a:avLst/>
              <a:gdLst>
                <a:gd name="T0" fmla="*/ 2 w 2"/>
                <a:gd name="T1" fmla="*/ 1 h 5"/>
                <a:gd name="T2" fmla="*/ 0 w 2"/>
                <a:gd name="T3" fmla="*/ 5 h 5"/>
                <a:gd name="T4" fmla="*/ 0 w 2"/>
                <a:gd name="T5" fmla="*/ 5 h 5"/>
                <a:gd name="T6" fmla="*/ 2 w 2"/>
                <a:gd name="T7" fmla="*/ 1 h 5"/>
                <a:gd name="T8" fmla="*/ 2 w 2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2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2"/>
                    <a:pt x="2" y="1"/>
                  </a:cubicBezTo>
                  <a:cubicBezTo>
                    <a:pt x="2" y="1"/>
                    <a:pt x="2" y="0"/>
                    <a:pt x="2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286"/>
            <p:cNvSpPr>
              <a:spLocks/>
            </p:cNvSpPr>
            <p:nvPr/>
          </p:nvSpPr>
          <p:spPr bwMode="auto">
            <a:xfrm>
              <a:off x="3633833" y="1497251"/>
              <a:ext cx="7938" cy="15875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4 h 4"/>
                <a:gd name="T4" fmla="*/ 0 w 2"/>
                <a:gd name="T5" fmla="*/ 4 h 4"/>
                <a:gd name="T6" fmla="*/ 2 w 2"/>
                <a:gd name="T7" fmla="*/ 1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287"/>
            <p:cNvSpPr>
              <a:spLocks/>
            </p:cNvSpPr>
            <p:nvPr/>
          </p:nvSpPr>
          <p:spPr bwMode="auto">
            <a:xfrm>
              <a:off x="3638567" y="1494106"/>
              <a:ext cx="11113" cy="19050"/>
            </a:xfrm>
            <a:custGeom>
              <a:avLst/>
              <a:gdLst>
                <a:gd name="T0" fmla="*/ 3 w 3"/>
                <a:gd name="T1" fmla="*/ 1 h 5"/>
                <a:gd name="T2" fmla="*/ 0 w 3"/>
                <a:gd name="T3" fmla="*/ 4 h 5"/>
                <a:gd name="T4" fmla="*/ 0 w 3"/>
                <a:gd name="T5" fmla="*/ 5 h 5"/>
                <a:gd name="T6" fmla="*/ 3 w 3"/>
                <a:gd name="T7" fmla="*/ 1 h 5"/>
                <a:gd name="T8" fmla="*/ 3 w 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2" y="2"/>
                    <a:pt x="1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3" y="1"/>
                    <a:pt x="3" y="0"/>
                    <a:pt x="3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288"/>
            <p:cNvSpPr>
              <a:spLocks/>
            </p:cNvSpPr>
            <p:nvPr/>
          </p:nvSpPr>
          <p:spPr bwMode="auto">
            <a:xfrm>
              <a:off x="3606800" y="1494089"/>
              <a:ext cx="7938" cy="19050"/>
            </a:xfrm>
            <a:custGeom>
              <a:avLst/>
              <a:gdLst>
                <a:gd name="T0" fmla="*/ 1 w 2"/>
                <a:gd name="T1" fmla="*/ 0 h 5"/>
                <a:gd name="T2" fmla="*/ 0 w 2"/>
                <a:gd name="T3" fmla="*/ 5 h 5"/>
                <a:gd name="T4" fmla="*/ 1 w 2"/>
                <a:gd name="T5" fmla="*/ 5 h 5"/>
                <a:gd name="T6" fmla="*/ 2 w 2"/>
                <a:gd name="T7" fmla="*/ 1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4"/>
                    <a:pt x="1" y="2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289"/>
            <p:cNvSpPr>
              <a:spLocks/>
            </p:cNvSpPr>
            <p:nvPr/>
          </p:nvSpPr>
          <p:spPr bwMode="auto">
            <a:xfrm>
              <a:off x="3614738" y="1494064"/>
              <a:ext cx="12700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4 h 4"/>
                <a:gd name="T4" fmla="*/ 1 w 3"/>
                <a:gd name="T5" fmla="*/ 4 h 4"/>
                <a:gd name="T6" fmla="*/ 2 w 3"/>
                <a:gd name="T7" fmla="*/ 1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2"/>
                    <a:pt x="1" y="2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4246323" y="4381465"/>
            <a:ext cx="445643" cy="634128"/>
            <a:chOff x="5859463" y="3086100"/>
            <a:chExt cx="484188" cy="688975"/>
          </a:xfrm>
          <a:solidFill>
            <a:schemeClr val="bg1"/>
          </a:solidFill>
        </p:grpSpPr>
        <p:sp>
          <p:nvSpPr>
            <p:cNvPr id="138" name="Freeform 293"/>
            <p:cNvSpPr>
              <a:spLocks/>
            </p:cNvSpPr>
            <p:nvPr/>
          </p:nvSpPr>
          <p:spPr bwMode="auto">
            <a:xfrm>
              <a:off x="6129338" y="3108325"/>
              <a:ext cx="22225" cy="7938"/>
            </a:xfrm>
            <a:custGeom>
              <a:avLst/>
              <a:gdLst>
                <a:gd name="T0" fmla="*/ 0 w 6"/>
                <a:gd name="T1" fmla="*/ 2 h 2"/>
                <a:gd name="T2" fmla="*/ 5 w 6"/>
                <a:gd name="T3" fmla="*/ 1 h 2"/>
                <a:gd name="T4" fmla="*/ 5 w 6"/>
                <a:gd name="T5" fmla="*/ 0 h 2"/>
                <a:gd name="T6" fmla="*/ 0 w 6"/>
                <a:gd name="T7" fmla="*/ 1 h 2"/>
                <a:gd name="T8" fmla="*/ 0 w 6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2"/>
                  </a:moveTo>
                  <a:cubicBezTo>
                    <a:pt x="2" y="2"/>
                    <a:pt x="4" y="2"/>
                    <a:pt x="5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3" y="1"/>
                    <a:pt x="2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294"/>
            <p:cNvSpPr>
              <a:spLocks/>
            </p:cNvSpPr>
            <p:nvPr/>
          </p:nvSpPr>
          <p:spPr bwMode="auto">
            <a:xfrm>
              <a:off x="6129338" y="3116263"/>
              <a:ext cx="19050" cy="4763"/>
            </a:xfrm>
            <a:custGeom>
              <a:avLst/>
              <a:gdLst>
                <a:gd name="T0" fmla="*/ 0 w 5"/>
                <a:gd name="T1" fmla="*/ 1 h 1"/>
                <a:gd name="T2" fmla="*/ 5 w 5"/>
                <a:gd name="T3" fmla="*/ 1 h 1"/>
                <a:gd name="T4" fmla="*/ 5 w 5"/>
                <a:gd name="T5" fmla="*/ 0 h 1"/>
                <a:gd name="T6" fmla="*/ 0 w 5"/>
                <a:gd name="T7" fmla="*/ 0 h 1"/>
                <a:gd name="T8" fmla="*/ 0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1"/>
                  </a:moveTo>
                  <a:cubicBezTo>
                    <a:pt x="2" y="1"/>
                    <a:pt x="3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295"/>
            <p:cNvSpPr>
              <a:spLocks/>
            </p:cNvSpPr>
            <p:nvPr/>
          </p:nvSpPr>
          <p:spPr bwMode="auto">
            <a:xfrm>
              <a:off x="6129338" y="3121025"/>
              <a:ext cx="22225" cy="6350"/>
            </a:xfrm>
            <a:custGeom>
              <a:avLst/>
              <a:gdLst>
                <a:gd name="T0" fmla="*/ 1 w 6"/>
                <a:gd name="T1" fmla="*/ 2 h 2"/>
                <a:gd name="T2" fmla="*/ 5 w 6"/>
                <a:gd name="T3" fmla="*/ 1 h 2"/>
                <a:gd name="T4" fmla="*/ 5 w 6"/>
                <a:gd name="T5" fmla="*/ 0 h 2"/>
                <a:gd name="T6" fmla="*/ 1 w 6"/>
                <a:gd name="T7" fmla="*/ 1 h 2"/>
                <a:gd name="T8" fmla="*/ 1 w 6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1" y="2"/>
                  </a:moveTo>
                  <a:cubicBezTo>
                    <a:pt x="2" y="2"/>
                    <a:pt x="4" y="2"/>
                    <a:pt x="5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296"/>
            <p:cNvSpPr>
              <a:spLocks/>
            </p:cNvSpPr>
            <p:nvPr/>
          </p:nvSpPr>
          <p:spPr bwMode="auto">
            <a:xfrm>
              <a:off x="6129338" y="3127375"/>
              <a:ext cx="19050" cy="7938"/>
            </a:xfrm>
            <a:custGeom>
              <a:avLst/>
              <a:gdLst>
                <a:gd name="T0" fmla="*/ 1 w 5"/>
                <a:gd name="T1" fmla="*/ 1 h 2"/>
                <a:gd name="T2" fmla="*/ 5 w 5"/>
                <a:gd name="T3" fmla="*/ 1 h 2"/>
                <a:gd name="T4" fmla="*/ 4 w 5"/>
                <a:gd name="T5" fmla="*/ 0 h 2"/>
                <a:gd name="T6" fmla="*/ 1 w 5"/>
                <a:gd name="T7" fmla="*/ 0 h 2"/>
                <a:gd name="T8" fmla="*/ 1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1" y="1"/>
                  </a:moveTo>
                  <a:cubicBezTo>
                    <a:pt x="2" y="2"/>
                    <a:pt x="3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297"/>
            <p:cNvSpPr>
              <a:spLocks/>
            </p:cNvSpPr>
            <p:nvPr/>
          </p:nvSpPr>
          <p:spPr bwMode="auto">
            <a:xfrm>
              <a:off x="6124576" y="3132138"/>
              <a:ext cx="23813" cy="7938"/>
            </a:xfrm>
            <a:custGeom>
              <a:avLst/>
              <a:gdLst>
                <a:gd name="T0" fmla="*/ 1 w 6"/>
                <a:gd name="T1" fmla="*/ 2 h 2"/>
                <a:gd name="T2" fmla="*/ 5 w 6"/>
                <a:gd name="T3" fmla="*/ 2 h 2"/>
                <a:gd name="T4" fmla="*/ 5 w 6"/>
                <a:gd name="T5" fmla="*/ 1 h 2"/>
                <a:gd name="T6" fmla="*/ 1 w 6"/>
                <a:gd name="T7" fmla="*/ 1 h 2"/>
                <a:gd name="T8" fmla="*/ 1 w 6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1" y="2"/>
                  </a:moveTo>
                  <a:cubicBezTo>
                    <a:pt x="2" y="2"/>
                    <a:pt x="4" y="2"/>
                    <a:pt x="5" y="2"/>
                  </a:cubicBezTo>
                  <a:cubicBezTo>
                    <a:pt x="6" y="2"/>
                    <a:pt x="5" y="0"/>
                    <a:pt x="5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298"/>
            <p:cNvSpPr>
              <a:spLocks/>
            </p:cNvSpPr>
            <p:nvPr/>
          </p:nvSpPr>
          <p:spPr bwMode="auto">
            <a:xfrm>
              <a:off x="6124576" y="3140075"/>
              <a:ext cx="23813" cy="6350"/>
            </a:xfrm>
            <a:custGeom>
              <a:avLst/>
              <a:gdLst>
                <a:gd name="T0" fmla="*/ 1 w 6"/>
                <a:gd name="T1" fmla="*/ 2 h 2"/>
                <a:gd name="T2" fmla="*/ 5 w 6"/>
                <a:gd name="T3" fmla="*/ 2 h 2"/>
                <a:gd name="T4" fmla="*/ 5 w 6"/>
                <a:gd name="T5" fmla="*/ 1 h 2"/>
                <a:gd name="T6" fmla="*/ 1 w 6"/>
                <a:gd name="T7" fmla="*/ 1 h 2"/>
                <a:gd name="T8" fmla="*/ 1 w 6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1" y="2"/>
                  </a:moveTo>
                  <a:cubicBezTo>
                    <a:pt x="2" y="2"/>
                    <a:pt x="4" y="2"/>
                    <a:pt x="5" y="2"/>
                  </a:cubicBezTo>
                  <a:cubicBezTo>
                    <a:pt x="6" y="2"/>
                    <a:pt x="6" y="0"/>
                    <a:pt x="5" y="1"/>
                  </a:cubicBezTo>
                  <a:cubicBezTo>
                    <a:pt x="4" y="1"/>
                    <a:pt x="2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299"/>
            <p:cNvSpPr>
              <a:spLocks/>
            </p:cNvSpPr>
            <p:nvPr/>
          </p:nvSpPr>
          <p:spPr bwMode="auto">
            <a:xfrm>
              <a:off x="6129338" y="3146425"/>
              <a:ext cx="19050" cy="7938"/>
            </a:xfrm>
            <a:custGeom>
              <a:avLst/>
              <a:gdLst>
                <a:gd name="T0" fmla="*/ 1 w 5"/>
                <a:gd name="T1" fmla="*/ 2 h 2"/>
                <a:gd name="T2" fmla="*/ 4 w 5"/>
                <a:gd name="T3" fmla="*/ 2 h 2"/>
                <a:gd name="T4" fmla="*/ 3 w 5"/>
                <a:gd name="T5" fmla="*/ 1 h 2"/>
                <a:gd name="T6" fmla="*/ 1 w 5"/>
                <a:gd name="T7" fmla="*/ 1 h 2"/>
                <a:gd name="T8" fmla="*/ 1 w 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1" y="2"/>
                  </a:moveTo>
                  <a:cubicBezTo>
                    <a:pt x="2" y="2"/>
                    <a:pt x="3" y="2"/>
                    <a:pt x="4" y="2"/>
                  </a:cubicBezTo>
                  <a:cubicBezTo>
                    <a:pt x="5" y="2"/>
                    <a:pt x="4" y="0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300"/>
            <p:cNvSpPr>
              <a:spLocks/>
            </p:cNvSpPr>
            <p:nvPr/>
          </p:nvSpPr>
          <p:spPr bwMode="auto">
            <a:xfrm>
              <a:off x="6051551" y="3165475"/>
              <a:ext cx="169863" cy="157163"/>
            </a:xfrm>
            <a:custGeom>
              <a:avLst/>
              <a:gdLst>
                <a:gd name="T0" fmla="*/ 13 w 44"/>
                <a:gd name="T1" fmla="*/ 2 h 41"/>
                <a:gd name="T2" fmla="*/ 5 w 44"/>
                <a:gd name="T3" fmla="*/ 29 h 41"/>
                <a:gd name="T4" fmla="*/ 33 w 44"/>
                <a:gd name="T5" fmla="*/ 37 h 41"/>
                <a:gd name="T6" fmla="*/ 41 w 44"/>
                <a:gd name="T7" fmla="*/ 13 h 41"/>
                <a:gd name="T8" fmla="*/ 14 w 44"/>
                <a:gd name="T9" fmla="*/ 2 h 41"/>
                <a:gd name="T10" fmla="*/ 14 w 44"/>
                <a:gd name="T11" fmla="*/ 4 h 41"/>
                <a:gd name="T12" fmla="*/ 36 w 44"/>
                <a:gd name="T13" fmla="*/ 7 h 41"/>
                <a:gd name="T14" fmla="*/ 34 w 44"/>
                <a:gd name="T15" fmla="*/ 35 h 41"/>
                <a:gd name="T16" fmla="*/ 9 w 44"/>
                <a:gd name="T17" fmla="*/ 32 h 41"/>
                <a:gd name="T18" fmla="*/ 14 w 44"/>
                <a:gd name="T19" fmla="*/ 4 h 41"/>
                <a:gd name="T20" fmla="*/ 13 w 44"/>
                <a:gd name="T21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41">
                  <a:moveTo>
                    <a:pt x="13" y="2"/>
                  </a:moveTo>
                  <a:cubicBezTo>
                    <a:pt x="4" y="6"/>
                    <a:pt x="0" y="20"/>
                    <a:pt x="5" y="29"/>
                  </a:cubicBezTo>
                  <a:cubicBezTo>
                    <a:pt x="10" y="39"/>
                    <a:pt x="23" y="41"/>
                    <a:pt x="33" y="37"/>
                  </a:cubicBezTo>
                  <a:cubicBezTo>
                    <a:pt x="43" y="34"/>
                    <a:pt x="44" y="22"/>
                    <a:pt x="41" y="13"/>
                  </a:cubicBezTo>
                  <a:cubicBezTo>
                    <a:pt x="38" y="0"/>
                    <a:pt x="24" y="1"/>
                    <a:pt x="14" y="2"/>
                  </a:cubicBezTo>
                  <a:cubicBezTo>
                    <a:pt x="12" y="2"/>
                    <a:pt x="12" y="4"/>
                    <a:pt x="14" y="4"/>
                  </a:cubicBezTo>
                  <a:cubicBezTo>
                    <a:pt x="21" y="3"/>
                    <a:pt x="31" y="2"/>
                    <a:pt x="36" y="7"/>
                  </a:cubicBezTo>
                  <a:cubicBezTo>
                    <a:pt x="44" y="14"/>
                    <a:pt x="42" y="30"/>
                    <a:pt x="34" y="35"/>
                  </a:cubicBezTo>
                  <a:cubicBezTo>
                    <a:pt x="26" y="39"/>
                    <a:pt x="15" y="38"/>
                    <a:pt x="9" y="32"/>
                  </a:cubicBezTo>
                  <a:cubicBezTo>
                    <a:pt x="0" y="25"/>
                    <a:pt x="4" y="8"/>
                    <a:pt x="14" y="4"/>
                  </a:cubicBezTo>
                  <a:cubicBezTo>
                    <a:pt x="15" y="3"/>
                    <a:pt x="14" y="2"/>
                    <a:pt x="13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301"/>
            <p:cNvSpPr>
              <a:spLocks/>
            </p:cNvSpPr>
            <p:nvPr/>
          </p:nvSpPr>
          <p:spPr bwMode="auto">
            <a:xfrm>
              <a:off x="6121401" y="3086100"/>
              <a:ext cx="60325" cy="92075"/>
            </a:xfrm>
            <a:custGeom>
              <a:avLst/>
              <a:gdLst>
                <a:gd name="T0" fmla="*/ 2 w 16"/>
                <a:gd name="T1" fmla="*/ 22 h 24"/>
                <a:gd name="T2" fmla="*/ 3 w 16"/>
                <a:gd name="T3" fmla="*/ 1 h 24"/>
                <a:gd name="T4" fmla="*/ 2 w 16"/>
                <a:gd name="T5" fmla="*/ 2 h 24"/>
                <a:gd name="T6" fmla="*/ 14 w 16"/>
                <a:gd name="T7" fmla="*/ 3 h 24"/>
                <a:gd name="T8" fmla="*/ 13 w 16"/>
                <a:gd name="T9" fmla="*/ 2 h 24"/>
                <a:gd name="T10" fmla="*/ 12 w 16"/>
                <a:gd name="T11" fmla="*/ 23 h 24"/>
                <a:gd name="T12" fmla="*/ 14 w 16"/>
                <a:gd name="T13" fmla="*/ 23 h 24"/>
                <a:gd name="T14" fmla="*/ 15 w 16"/>
                <a:gd name="T15" fmla="*/ 2 h 24"/>
                <a:gd name="T16" fmla="*/ 14 w 16"/>
                <a:gd name="T17" fmla="*/ 1 h 24"/>
                <a:gd name="T18" fmla="*/ 2 w 16"/>
                <a:gd name="T19" fmla="*/ 0 h 24"/>
                <a:gd name="T20" fmla="*/ 1 w 16"/>
                <a:gd name="T21" fmla="*/ 1 h 24"/>
                <a:gd name="T22" fmla="*/ 0 w 16"/>
                <a:gd name="T23" fmla="*/ 22 h 24"/>
                <a:gd name="T24" fmla="*/ 2 w 16"/>
                <a:gd name="T25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24">
                  <a:moveTo>
                    <a:pt x="2" y="22"/>
                  </a:moveTo>
                  <a:cubicBezTo>
                    <a:pt x="4" y="15"/>
                    <a:pt x="3" y="8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6" y="2"/>
                    <a:pt x="10" y="3"/>
                    <a:pt x="14" y="3"/>
                  </a:cubicBezTo>
                  <a:cubicBezTo>
                    <a:pt x="14" y="3"/>
                    <a:pt x="13" y="2"/>
                    <a:pt x="13" y="2"/>
                  </a:cubicBezTo>
                  <a:cubicBezTo>
                    <a:pt x="14" y="9"/>
                    <a:pt x="12" y="16"/>
                    <a:pt x="12" y="23"/>
                  </a:cubicBezTo>
                  <a:cubicBezTo>
                    <a:pt x="12" y="24"/>
                    <a:pt x="14" y="24"/>
                    <a:pt x="14" y="23"/>
                  </a:cubicBezTo>
                  <a:cubicBezTo>
                    <a:pt x="14" y="16"/>
                    <a:pt x="16" y="9"/>
                    <a:pt x="15" y="2"/>
                  </a:cubicBezTo>
                  <a:cubicBezTo>
                    <a:pt x="15" y="2"/>
                    <a:pt x="14" y="1"/>
                    <a:pt x="14" y="1"/>
                  </a:cubicBezTo>
                  <a:cubicBezTo>
                    <a:pt x="10" y="1"/>
                    <a:pt x="6" y="1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8"/>
                    <a:pt x="2" y="15"/>
                    <a:pt x="0" y="22"/>
                  </a:cubicBezTo>
                  <a:cubicBezTo>
                    <a:pt x="0" y="23"/>
                    <a:pt x="1" y="23"/>
                    <a:pt x="2" y="2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302"/>
            <p:cNvSpPr>
              <a:spLocks/>
            </p:cNvSpPr>
            <p:nvPr/>
          </p:nvSpPr>
          <p:spPr bwMode="auto">
            <a:xfrm>
              <a:off x="5886451" y="3287713"/>
              <a:ext cx="246063" cy="449263"/>
            </a:xfrm>
            <a:custGeom>
              <a:avLst/>
              <a:gdLst>
                <a:gd name="T0" fmla="*/ 50 w 64"/>
                <a:gd name="T1" fmla="*/ 1 h 118"/>
                <a:gd name="T2" fmla="*/ 41 w 64"/>
                <a:gd name="T3" fmla="*/ 19 h 118"/>
                <a:gd name="T4" fmla="*/ 32 w 64"/>
                <a:gd name="T5" fmla="*/ 39 h 118"/>
                <a:gd name="T6" fmla="*/ 9 w 64"/>
                <a:gd name="T7" fmla="*/ 88 h 118"/>
                <a:gd name="T8" fmla="*/ 0 w 64"/>
                <a:gd name="T9" fmla="*/ 104 h 118"/>
                <a:gd name="T10" fmla="*/ 6 w 64"/>
                <a:gd name="T11" fmla="*/ 118 h 118"/>
                <a:gd name="T12" fmla="*/ 7 w 64"/>
                <a:gd name="T13" fmla="*/ 118 h 118"/>
                <a:gd name="T14" fmla="*/ 17 w 64"/>
                <a:gd name="T15" fmla="*/ 112 h 118"/>
                <a:gd name="T16" fmla="*/ 18 w 64"/>
                <a:gd name="T17" fmla="*/ 111 h 118"/>
                <a:gd name="T18" fmla="*/ 37 w 64"/>
                <a:gd name="T19" fmla="*/ 58 h 118"/>
                <a:gd name="T20" fmla="*/ 63 w 64"/>
                <a:gd name="T21" fmla="*/ 8 h 118"/>
                <a:gd name="T22" fmla="*/ 62 w 64"/>
                <a:gd name="T23" fmla="*/ 7 h 118"/>
                <a:gd name="T24" fmla="*/ 30 w 64"/>
                <a:gd name="T25" fmla="*/ 73 h 118"/>
                <a:gd name="T26" fmla="*/ 23 w 64"/>
                <a:gd name="T27" fmla="*/ 94 h 118"/>
                <a:gd name="T28" fmla="*/ 16 w 64"/>
                <a:gd name="T29" fmla="*/ 110 h 118"/>
                <a:gd name="T30" fmla="*/ 9 w 64"/>
                <a:gd name="T31" fmla="*/ 115 h 118"/>
                <a:gd name="T32" fmla="*/ 3 w 64"/>
                <a:gd name="T33" fmla="*/ 113 h 118"/>
                <a:gd name="T34" fmla="*/ 4 w 64"/>
                <a:gd name="T35" fmla="*/ 99 h 118"/>
                <a:gd name="T36" fmla="*/ 20 w 64"/>
                <a:gd name="T37" fmla="*/ 70 h 118"/>
                <a:gd name="T38" fmla="*/ 38 w 64"/>
                <a:gd name="T39" fmla="*/ 29 h 118"/>
                <a:gd name="T40" fmla="*/ 52 w 64"/>
                <a:gd name="T41" fmla="*/ 1 h 118"/>
                <a:gd name="T42" fmla="*/ 50 w 64"/>
                <a:gd name="T43" fmla="*/ 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118">
                  <a:moveTo>
                    <a:pt x="50" y="1"/>
                  </a:moveTo>
                  <a:cubicBezTo>
                    <a:pt x="49" y="8"/>
                    <a:pt x="44" y="13"/>
                    <a:pt x="41" y="19"/>
                  </a:cubicBezTo>
                  <a:cubicBezTo>
                    <a:pt x="37" y="25"/>
                    <a:pt x="35" y="32"/>
                    <a:pt x="32" y="39"/>
                  </a:cubicBezTo>
                  <a:cubicBezTo>
                    <a:pt x="25" y="56"/>
                    <a:pt x="18" y="72"/>
                    <a:pt x="9" y="88"/>
                  </a:cubicBezTo>
                  <a:cubicBezTo>
                    <a:pt x="6" y="93"/>
                    <a:pt x="0" y="99"/>
                    <a:pt x="0" y="104"/>
                  </a:cubicBezTo>
                  <a:cubicBezTo>
                    <a:pt x="0" y="112"/>
                    <a:pt x="0" y="112"/>
                    <a:pt x="6" y="118"/>
                  </a:cubicBezTo>
                  <a:cubicBezTo>
                    <a:pt x="6" y="118"/>
                    <a:pt x="7" y="118"/>
                    <a:pt x="7" y="118"/>
                  </a:cubicBezTo>
                  <a:cubicBezTo>
                    <a:pt x="10" y="116"/>
                    <a:pt x="14" y="112"/>
                    <a:pt x="17" y="112"/>
                  </a:cubicBezTo>
                  <a:cubicBezTo>
                    <a:pt x="17" y="112"/>
                    <a:pt x="18" y="112"/>
                    <a:pt x="18" y="111"/>
                  </a:cubicBezTo>
                  <a:cubicBezTo>
                    <a:pt x="23" y="93"/>
                    <a:pt x="31" y="76"/>
                    <a:pt x="37" y="58"/>
                  </a:cubicBezTo>
                  <a:cubicBezTo>
                    <a:pt x="43" y="40"/>
                    <a:pt x="52" y="23"/>
                    <a:pt x="63" y="8"/>
                  </a:cubicBezTo>
                  <a:cubicBezTo>
                    <a:pt x="64" y="7"/>
                    <a:pt x="63" y="6"/>
                    <a:pt x="62" y="7"/>
                  </a:cubicBezTo>
                  <a:cubicBezTo>
                    <a:pt x="47" y="27"/>
                    <a:pt x="38" y="50"/>
                    <a:pt x="30" y="73"/>
                  </a:cubicBezTo>
                  <a:cubicBezTo>
                    <a:pt x="28" y="80"/>
                    <a:pt x="25" y="87"/>
                    <a:pt x="23" y="94"/>
                  </a:cubicBezTo>
                  <a:cubicBezTo>
                    <a:pt x="22" y="96"/>
                    <a:pt x="18" y="110"/>
                    <a:pt x="16" y="110"/>
                  </a:cubicBezTo>
                  <a:cubicBezTo>
                    <a:pt x="14" y="111"/>
                    <a:pt x="11" y="113"/>
                    <a:pt x="9" y="115"/>
                  </a:cubicBezTo>
                  <a:cubicBezTo>
                    <a:pt x="6" y="117"/>
                    <a:pt x="6" y="115"/>
                    <a:pt x="3" y="113"/>
                  </a:cubicBezTo>
                  <a:cubicBezTo>
                    <a:pt x="0" y="110"/>
                    <a:pt x="2" y="103"/>
                    <a:pt x="4" y="99"/>
                  </a:cubicBezTo>
                  <a:cubicBezTo>
                    <a:pt x="10" y="90"/>
                    <a:pt x="15" y="80"/>
                    <a:pt x="20" y="70"/>
                  </a:cubicBezTo>
                  <a:cubicBezTo>
                    <a:pt x="27" y="57"/>
                    <a:pt x="32" y="43"/>
                    <a:pt x="38" y="29"/>
                  </a:cubicBezTo>
                  <a:cubicBezTo>
                    <a:pt x="42" y="20"/>
                    <a:pt x="50" y="11"/>
                    <a:pt x="52" y="1"/>
                  </a:cubicBezTo>
                  <a:cubicBezTo>
                    <a:pt x="52" y="0"/>
                    <a:pt x="51" y="0"/>
                    <a:pt x="50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303"/>
            <p:cNvSpPr>
              <a:spLocks/>
            </p:cNvSpPr>
            <p:nvPr/>
          </p:nvSpPr>
          <p:spPr bwMode="auto">
            <a:xfrm>
              <a:off x="6167438" y="3279775"/>
              <a:ext cx="176213" cy="469900"/>
            </a:xfrm>
            <a:custGeom>
              <a:avLst/>
              <a:gdLst>
                <a:gd name="T0" fmla="*/ 0 w 46"/>
                <a:gd name="T1" fmla="*/ 9 h 123"/>
                <a:gd name="T2" fmla="*/ 6 w 46"/>
                <a:gd name="T3" fmla="*/ 31 h 123"/>
                <a:gd name="T4" fmla="*/ 11 w 46"/>
                <a:gd name="T5" fmla="*/ 57 h 123"/>
                <a:gd name="T6" fmla="*/ 27 w 46"/>
                <a:gd name="T7" fmla="*/ 116 h 123"/>
                <a:gd name="T8" fmla="*/ 28 w 46"/>
                <a:gd name="T9" fmla="*/ 117 h 123"/>
                <a:gd name="T10" fmla="*/ 42 w 46"/>
                <a:gd name="T11" fmla="*/ 118 h 123"/>
                <a:gd name="T12" fmla="*/ 41 w 46"/>
                <a:gd name="T13" fmla="*/ 104 h 123"/>
                <a:gd name="T14" fmla="*/ 33 w 46"/>
                <a:gd name="T15" fmla="*/ 79 h 123"/>
                <a:gd name="T16" fmla="*/ 25 w 46"/>
                <a:gd name="T17" fmla="*/ 54 h 123"/>
                <a:gd name="T18" fmla="*/ 10 w 46"/>
                <a:gd name="T19" fmla="*/ 1 h 123"/>
                <a:gd name="T20" fmla="*/ 9 w 46"/>
                <a:gd name="T21" fmla="*/ 1 h 123"/>
                <a:gd name="T22" fmla="*/ 28 w 46"/>
                <a:gd name="T23" fmla="*/ 69 h 123"/>
                <a:gd name="T24" fmla="*/ 38 w 46"/>
                <a:gd name="T25" fmla="*/ 101 h 123"/>
                <a:gd name="T26" fmla="*/ 40 w 46"/>
                <a:gd name="T27" fmla="*/ 117 h 123"/>
                <a:gd name="T28" fmla="*/ 29 w 46"/>
                <a:gd name="T29" fmla="*/ 112 h 123"/>
                <a:gd name="T30" fmla="*/ 18 w 46"/>
                <a:gd name="T31" fmla="*/ 77 h 123"/>
                <a:gd name="T32" fmla="*/ 10 w 46"/>
                <a:gd name="T33" fmla="*/ 44 h 123"/>
                <a:gd name="T34" fmla="*/ 2 w 46"/>
                <a:gd name="T35" fmla="*/ 9 h 123"/>
                <a:gd name="T36" fmla="*/ 0 w 46"/>
                <a:gd name="T37" fmla="*/ 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123">
                  <a:moveTo>
                    <a:pt x="0" y="9"/>
                  </a:moveTo>
                  <a:cubicBezTo>
                    <a:pt x="1" y="16"/>
                    <a:pt x="4" y="24"/>
                    <a:pt x="6" y="31"/>
                  </a:cubicBezTo>
                  <a:cubicBezTo>
                    <a:pt x="8" y="40"/>
                    <a:pt x="9" y="49"/>
                    <a:pt x="11" y="57"/>
                  </a:cubicBezTo>
                  <a:cubicBezTo>
                    <a:pt x="15" y="77"/>
                    <a:pt x="24" y="96"/>
                    <a:pt x="27" y="116"/>
                  </a:cubicBezTo>
                  <a:cubicBezTo>
                    <a:pt x="28" y="116"/>
                    <a:pt x="28" y="117"/>
                    <a:pt x="28" y="117"/>
                  </a:cubicBezTo>
                  <a:cubicBezTo>
                    <a:pt x="32" y="118"/>
                    <a:pt x="37" y="123"/>
                    <a:pt x="42" y="118"/>
                  </a:cubicBezTo>
                  <a:cubicBezTo>
                    <a:pt x="46" y="114"/>
                    <a:pt x="43" y="108"/>
                    <a:pt x="41" y="104"/>
                  </a:cubicBezTo>
                  <a:cubicBezTo>
                    <a:pt x="37" y="97"/>
                    <a:pt x="36" y="87"/>
                    <a:pt x="33" y="79"/>
                  </a:cubicBezTo>
                  <a:cubicBezTo>
                    <a:pt x="30" y="71"/>
                    <a:pt x="27" y="62"/>
                    <a:pt x="25" y="54"/>
                  </a:cubicBezTo>
                  <a:cubicBezTo>
                    <a:pt x="20" y="36"/>
                    <a:pt x="16" y="18"/>
                    <a:pt x="10" y="1"/>
                  </a:cubicBezTo>
                  <a:cubicBezTo>
                    <a:pt x="10" y="0"/>
                    <a:pt x="8" y="0"/>
                    <a:pt x="9" y="1"/>
                  </a:cubicBezTo>
                  <a:cubicBezTo>
                    <a:pt x="16" y="24"/>
                    <a:pt x="20" y="47"/>
                    <a:pt x="28" y="69"/>
                  </a:cubicBezTo>
                  <a:cubicBezTo>
                    <a:pt x="32" y="80"/>
                    <a:pt x="35" y="90"/>
                    <a:pt x="38" y="101"/>
                  </a:cubicBezTo>
                  <a:cubicBezTo>
                    <a:pt x="39" y="104"/>
                    <a:pt x="45" y="115"/>
                    <a:pt x="40" y="117"/>
                  </a:cubicBezTo>
                  <a:cubicBezTo>
                    <a:pt x="35" y="118"/>
                    <a:pt x="29" y="117"/>
                    <a:pt x="29" y="112"/>
                  </a:cubicBezTo>
                  <a:cubicBezTo>
                    <a:pt x="26" y="100"/>
                    <a:pt x="22" y="88"/>
                    <a:pt x="18" y="77"/>
                  </a:cubicBezTo>
                  <a:cubicBezTo>
                    <a:pt x="15" y="66"/>
                    <a:pt x="12" y="55"/>
                    <a:pt x="10" y="44"/>
                  </a:cubicBezTo>
                  <a:cubicBezTo>
                    <a:pt x="8" y="32"/>
                    <a:pt x="4" y="20"/>
                    <a:pt x="2" y="9"/>
                  </a:cubicBezTo>
                  <a:cubicBezTo>
                    <a:pt x="2" y="7"/>
                    <a:pt x="0" y="7"/>
                    <a:pt x="0" y="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304"/>
            <p:cNvSpPr>
              <a:spLocks/>
            </p:cNvSpPr>
            <p:nvPr/>
          </p:nvSpPr>
          <p:spPr bwMode="auto">
            <a:xfrm>
              <a:off x="6043613" y="3440113"/>
              <a:ext cx="161925" cy="15875"/>
            </a:xfrm>
            <a:custGeom>
              <a:avLst/>
              <a:gdLst>
                <a:gd name="T0" fmla="*/ 2 w 42"/>
                <a:gd name="T1" fmla="*/ 3 h 4"/>
                <a:gd name="T2" fmla="*/ 40 w 42"/>
                <a:gd name="T3" fmla="*/ 3 h 4"/>
                <a:gd name="T4" fmla="*/ 40 w 42"/>
                <a:gd name="T5" fmla="*/ 0 h 4"/>
                <a:gd name="T6" fmla="*/ 2 w 42"/>
                <a:gd name="T7" fmla="*/ 0 h 4"/>
                <a:gd name="T8" fmla="*/ 2 w 42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">
                  <a:moveTo>
                    <a:pt x="2" y="3"/>
                  </a:moveTo>
                  <a:cubicBezTo>
                    <a:pt x="15" y="4"/>
                    <a:pt x="28" y="4"/>
                    <a:pt x="40" y="3"/>
                  </a:cubicBezTo>
                  <a:cubicBezTo>
                    <a:pt x="42" y="3"/>
                    <a:pt x="42" y="0"/>
                    <a:pt x="40" y="0"/>
                  </a:cubicBezTo>
                  <a:cubicBezTo>
                    <a:pt x="28" y="1"/>
                    <a:pt x="15" y="1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305"/>
            <p:cNvSpPr>
              <a:spLocks/>
            </p:cNvSpPr>
            <p:nvPr/>
          </p:nvSpPr>
          <p:spPr bwMode="auto">
            <a:xfrm>
              <a:off x="6105526" y="3387725"/>
              <a:ext cx="42863" cy="106363"/>
            </a:xfrm>
            <a:custGeom>
              <a:avLst/>
              <a:gdLst>
                <a:gd name="T0" fmla="*/ 3 w 11"/>
                <a:gd name="T1" fmla="*/ 6 h 28"/>
                <a:gd name="T2" fmla="*/ 7 w 11"/>
                <a:gd name="T3" fmla="*/ 27 h 28"/>
                <a:gd name="T4" fmla="*/ 3 w 11"/>
                <a:gd name="T5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8">
                  <a:moveTo>
                    <a:pt x="3" y="6"/>
                  </a:moveTo>
                  <a:cubicBezTo>
                    <a:pt x="3" y="10"/>
                    <a:pt x="0" y="28"/>
                    <a:pt x="7" y="27"/>
                  </a:cubicBezTo>
                  <a:cubicBezTo>
                    <a:pt x="8" y="23"/>
                    <a:pt x="11" y="0"/>
                    <a:pt x="3" y="6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306"/>
            <p:cNvSpPr>
              <a:spLocks/>
            </p:cNvSpPr>
            <p:nvPr/>
          </p:nvSpPr>
          <p:spPr bwMode="auto">
            <a:xfrm>
              <a:off x="6121401" y="3211513"/>
              <a:ext cx="41275" cy="53975"/>
            </a:xfrm>
            <a:custGeom>
              <a:avLst/>
              <a:gdLst>
                <a:gd name="T0" fmla="*/ 8 w 11"/>
                <a:gd name="T1" fmla="*/ 2 h 14"/>
                <a:gd name="T2" fmla="*/ 1 w 11"/>
                <a:gd name="T3" fmla="*/ 11 h 14"/>
                <a:gd name="T4" fmla="*/ 3 w 11"/>
                <a:gd name="T5" fmla="*/ 13 h 14"/>
                <a:gd name="T6" fmla="*/ 10 w 11"/>
                <a:gd name="T7" fmla="*/ 3 h 14"/>
                <a:gd name="T8" fmla="*/ 8 w 11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8" y="2"/>
                  </a:moveTo>
                  <a:cubicBezTo>
                    <a:pt x="5" y="5"/>
                    <a:pt x="3" y="8"/>
                    <a:pt x="1" y="11"/>
                  </a:cubicBezTo>
                  <a:cubicBezTo>
                    <a:pt x="0" y="13"/>
                    <a:pt x="2" y="14"/>
                    <a:pt x="3" y="13"/>
                  </a:cubicBezTo>
                  <a:cubicBezTo>
                    <a:pt x="5" y="10"/>
                    <a:pt x="7" y="6"/>
                    <a:pt x="10" y="3"/>
                  </a:cubicBezTo>
                  <a:cubicBezTo>
                    <a:pt x="11" y="2"/>
                    <a:pt x="9" y="0"/>
                    <a:pt x="8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307"/>
            <p:cNvSpPr>
              <a:spLocks/>
            </p:cNvSpPr>
            <p:nvPr/>
          </p:nvSpPr>
          <p:spPr bwMode="auto">
            <a:xfrm>
              <a:off x="6124576" y="3211513"/>
              <a:ext cx="46038" cy="46038"/>
            </a:xfrm>
            <a:custGeom>
              <a:avLst/>
              <a:gdLst>
                <a:gd name="T0" fmla="*/ 1 w 12"/>
                <a:gd name="T1" fmla="*/ 3 h 12"/>
                <a:gd name="T2" fmla="*/ 9 w 12"/>
                <a:gd name="T3" fmla="*/ 11 h 12"/>
                <a:gd name="T4" fmla="*/ 10 w 12"/>
                <a:gd name="T5" fmla="*/ 8 h 12"/>
                <a:gd name="T6" fmla="*/ 4 w 12"/>
                <a:gd name="T7" fmla="*/ 2 h 12"/>
                <a:gd name="T8" fmla="*/ 1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3"/>
                  </a:moveTo>
                  <a:cubicBezTo>
                    <a:pt x="3" y="6"/>
                    <a:pt x="6" y="9"/>
                    <a:pt x="9" y="11"/>
                  </a:cubicBezTo>
                  <a:cubicBezTo>
                    <a:pt x="10" y="12"/>
                    <a:pt x="12" y="9"/>
                    <a:pt x="10" y="8"/>
                  </a:cubicBezTo>
                  <a:cubicBezTo>
                    <a:pt x="7" y="7"/>
                    <a:pt x="5" y="5"/>
                    <a:pt x="4" y="2"/>
                  </a:cubicBezTo>
                  <a:cubicBezTo>
                    <a:pt x="3" y="0"/>
                    <a:pt x="0" y="2"/>
                    <a:pt x="1" y="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Freeform 308"/>
            <p:cNvSpPr>
              <a:spLocks/>
            </p:cNvSpPr>
            <p:nvPr/>
          </p:nvSpPr>
          <p:spPr bwMode="auto">
            <a:xfrm>
              <a:off x="5897563" y="3589338"/>
              <a:ext cx="123825" cy="90488"/>
            </a:xfrm>
            <a:custGeom>
              <a:avLst/>
              <a:gdLst>
                <a:gd name="T0" fmla="*/ 5 w 32"/>
                <a:gd name="T1" fmla="*/ 9 h 24"/>
                <a:gd name="T2" fmla="*/ 21 w 32"/>
                <a:gd name="T3" fmla="*/ 19 h 24"/>
                <a:gd name="T4" fmla="*/ 6 w 32"/>
                <a:gd name="T5" fmla="*/ 8 h 24"/>
                <a:gd name="T6" fmla="*/ 5 w 32"/>
                <a:gd name="T7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4">
                  <a:moveTo>
                    <a:pt x="5" y="9"/>
                  </a:moveTo>
                  <a:cubicBezTo>
                    <a:pt x="0" y="19"/>
                    <a:pt x="15" y="24"/>
                    <a:pt x="21" y="19"/>
                  </a:cubicBezTo>
                  <a:cubicBezTo>
                    <a:pt x="32" y="10"/>
                    <a:pt x="13" y="0"/>
                    <a:pt x="6" y="8"/>
                  </a:cubicBezTo>
                  <a:lnTo>
                    <a:pt x="5" y="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Freeform 309"/>
            <p:cNvSpPr>
              <a:spLocks/>
            </p:cNvSpPr>
            <p:nvPr/>
          </p:nvSpPr>
          <p:spPr bwMode="auto">
            <a:xfrm>
              <a:off x="6240463" y="3611563"/>
              <a:ext cx="88900" cy="65088"/>
            </a:xfrm>
            <a:custGeom>
              <a:avLst/>
              <a:gdLst>
                <a:gd name="T0" fmla="*/ 3 w 23"/>
                <a:gd name="T1" fmla="*/ 10 h 17"/>
                <a:gd name="T2" fmla="*/ 21 w 23"/>
                <a:gd name="T3" fmla="*/ 9 h 17"/>
                <a:gd name="T4" fmla="*/ 3 w 23"/>
                <a:gd name="T5" fmla="*/ 9 h 17"/>
                <a:gd name="T6" fmla="*/ 3 w 23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7">
                  <a:moveTo>
                    <a:pt x="3" y="10"/>
                  </a:moveTo>
                  <a:cubicBezTo>
                    <a:pt x="3" y="17"/>
                    <a:pt x="19" y="17"/>
                    <a:pt x="21" y="9"/>
                  </a:cubicBezTo>
                  <a:cubicBezTo>
                    <a:pt x="23" y="0"/>
                    <a:pt x="0" y="0"/>
                    <a:pt x="3" y="9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310"/>
            <p:cNvSpPr>
              <a:spLocks/>
            </p:cNvSpPr>
            <p:nvPr/>
          </p:nvSpPr>
          <p:spPr bwMode="auto">
            <a:xfrm>
              <a:off x="6297613" y="3722688"/>
              <a:ext cx="34925" cy="41275"/>
            </a:xfrm>
            <a:custGeom>
              <a:avLst/>
              <a:gdLst>
                <a:gd name="T0" fmla="*/ 1 w 9"/>
                <a:gd name="T1" fmla="*/ 5 h 11"/>
                <a:gd name="T2" fmla="*/ 6 w 9"/>
                <a:gd name="T3" fmla="*/ 10 h 11"/>
                <a:gd name="T4" fmla="*/ 8 w 9"/>
                <a:gd name="T5" fmla="*/ 10 h 11"/>
                <a:gd name="T6" fmla="*/ 9 w 9"/>
                <a:gd name="T7" fmla="*/ 1 h 11"/>
                <a:gd name="T8" fmla="*/ 7 w 9"/>
                <a:gd name="T9" fmla="*/ 1 h 11"/>
                <a:gd name="T10" fmla="*/ 6 w 9"/>
                <a:gd name="T11" fmla="*/ 9 h 11"/>
                <a:gd name="T12" fmla="*/ 7 w 9"/>
                <a:gd name="T13" fmla="*/ 9 h 11"/>
                <a:gd name="T14" fmla="*/ 2 w 9"/>
                <a:gd name="T15" fmla="*/ 4 h 11"/>
                <a:gd name="T16" fmla="*/ 1 w 9"/>
                <a:gd name="T17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1">
                  <a:moveTo>
                    <a:pt x="1" y="5"/>
                  </a:moveTo>
                  <a:cubicBezTo>
                    <a:pt x="3" y="7"/>
                    <a:pt x="5" y="8"/>
                    <a:pt x="6" y="10"/>
                  </a:cubicBezTo>
                  <a:cubicBezTo>
                    <a:pt x="7" y="11"/>
                    <a:pt x="7" y="11"/>
                    <a:pt x="8" y="10"/>
                  </a:cubicBezTo>
                  <a:cubicBezTo>
                    <a:pt x="9" y="8"/>
                    <a:pt x="9" y="4"/>
                    <a:pt x="9" y="1"/>
                  </a:cubicBezTo>
                  <a:cubicBezTo>
                    <a:pt x="9" y="0"/>
                    <a:pt x="7" y="0"/>
                    <a:pt x="7" y="1"/>
                  </a:cubicBezTo>
                  <a:cubicBezTo>
                    <a:pt x="7" y="4"/>
                    <a:pt x="8" y="7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7"/>
                    <a:pt x="4" y="5"/>
                    <a:pt x="2" y="4"/>
                  </a:cubicBezTo>
                  <a:cubicBezTo>
                    <a:pt x="1" y="3"/>
                    <a:pt x="0" y="4"/>
                    <a:pt x="1" y="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311"/>
            <p:cNvSpPr>
              <a:spLocks/>
            </p:cNvSpPr>
            <p:nvPr/>
          </p:nvSpPr>
          <p:spPr bwMode="auto">
            <a:xfrm>
              <a:off x="5859463" y="3717925"/>
              <a:ext cx="46038" cy="57150"/>
            </a:xfrm>
            <a:custGeom>
              <a:avLst/>
              <a:gdLst>
                <a:gd name="T0" fmla="*/ 9 w 12"/>
                <a:gd name="T1" fmla="*/ 1 h 15"/>
                <a:gd name="T2" fmla="*/ 1 w 12"/>
                <a:gd name="T3" fmla="*/ 12 h 15"/>
                <a:gd name="T4" fmla="*/ 3 w 12"/>
                <a:gd name="T5" fmla="*/ 14 h 15"/>
                <a:gd name="T6" fmla="*/ 11 w 12"/>
                <a:gd name="T7" fmla="*/ 2 h 15"/>
                <a:gd name="T8" fmla="*/ 9 w 1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9" y="1"/>
                  </a:moveTo>
                  <a:cubicBezTo>
                    <a:pt x="7" y="6"/>
                    <a:pt x="4" y="9"/>
                    <a:pt x="1" y="12"/>
                  </a:cubicBezTo>
                  <a:cubicBezTo>
                    <a:pt x="0" y="13"/>
                    <a:pt x="1" y="15"/>
                    <a:pt x="3" y="14"/>
                  </a:cubicBezTo>
                  <a:cubicBezTo>
                    <a:pt x="6" y="10"/>
                    <a:pt x="10" y="7"/>
                    <a:pt x="11" y="2"/>
                  </a:cubicBezTo>
                  <a:cubicBezTo>
                    <a:pt x="12" y="0"/>
                    <a:pt x="9" y="0"/>
                    <a:pt x="9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Freeform 312"/>
            <p:cNvSpPr>
              <a:spLocks/>
            </p:cNvSpPr>
            <p:nvPr/>
          </p:nvSpPr>
          <p:spPr bwMode="auto">
            <a:xfrm>
              <a:off x="6129338" y="3159125"/>
              <a:ext cx="19050" cy="6350"/>
            </a:xfrm>
            <a:custGeom>
              <a:avLst/>
              <a:gdLst>
                <a:gd name="T0" fmla="*/ 1 w 5"/>
                <a:gd name="T1" fmla="*/ 2 h 2"/>
                <a:gd name="T2" fmla="*/ 5 w 5"/>
                <a:gd name="T3" fmla="*/ 2 h 2"/>
                <a:gd name="T4" fmla="*/ 4 w 5"/>
                <a:gd name="T5" fmla="*/ 0 h 2"/>
                <a:gd name="T6" fmla="*/ 1 w 5"/>
                <a:gd name="T7" fmla="*/ 0 h 2"/>
                <a:gd name="T8" fmla="*/ 1 w 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1" y="2"/>
                  </a:moveTo>
                  <a:cubicBezTo>
                    <a:pt x="2" y="2"/>
                    <a:pt x="3" y="2"/>
                    <a:pt x="5" y="2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0"/>
                    <a:pt x="0" y="1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Freeform 313"/>
            <p:cNvSpPr>
              <a:spLocks/>
            </p:cNvSpPr>
            <p:nvPr/>
          </p:nvSpPr>
          <p:spPr bwMode="auto">
            <a:xfrm>
              <a:off x="6075363" y="3197225"/>
              <a:ext cx="46038" cy="11113"/>
            </a:xfrm>
            <a:custGeom>
              <a:avLst/>
              <a:gdLst>
                <a:gd name="T0" fmla="*/ 1 w 12"/>
                <a:gd name="T1" fmla="*/ 3 h 3"/>
                <a:gd name="T2" fmla="*/ 11 w 12"/>
                <a:gd name="T3" fmla="*/ 2 h 3"/>
                <a:gd name="T4" fmla="*/ 11 w 12"/>
                <a:gd name="T5" fmla="*/ 1 h 3"/>
                <a:gd name="T6" fmla="*/ 1 w 12"/>
                <a:gd name="T7" fmla="*/ 2 h 3"/>
                <a:gd name="T8" fmla="*/ 1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1" y="3"/>
                  </a:moveTo>
                  <a:cubicBezTo>
                    <a:pt x="4" y="3"/>
                    <a:pt x="8" y="3"/>
                    <a:pt x="11" y="2"/>
                  </a:cubicBezTo>
                  <a:cubicBezTo>
                    <a:pt x="12" y="2"/>
                    <a:pt x="12" y="0"/>
                    <a:pt x="11" y="1"/>
                  </a:cubicBezTo>
                  <a:cubicBezTo>
                    <a:pt x="8" y="2"/>
                    <a:pt x="4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Freeform 314"/>
            <p:cNvSpPr>
              <a:spLocks/>
            </p:cNvSpPr>
            <p:nvPr/>
          </p:nvSpPr>
          <p:spPr bwMode="auto">
            <a:xfrm>
              <a:off x="6070601" y="3208338"/>
              <a:ext cx="34925" cy="19050"/>
            </a:xfrm>
            <a:custGeom>
              <a:avLst/>
              <a:gdLst>
                <a:gd name="T0" fmla="*/ 1 w 9"/>
                <a:gd name="T1" fmla="*/ 4 h 5"/>
                <a:gd name="T2" fmla="*/ 8 w 9"/>
                <a:gd name="T3" fmla="*/ 2 h 5"/>
                <a:gd name="T4" fmla="*/ 8 w 9"/>
                <a:gd name="T5" fmla="*/ 1 h 5"/>
                <a:gd name="T6" fmla="*/ 1 w 9"/>
                <a:gd name="T7" fmla="*/ 3 h 5"/>
                <a:gd name="T8" fmla="*/ 1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1" y="4"/>
                  </a:moveTo>
                  <a:cubicBezTo>
                    <a:pt x="3" y="3"/>
                    <a:pt x="6" y="2"/>
                    <a:pt x="8" y="2"/>
                  </a:cubicBezTo>
                  <a:cubicBezTo>
                    <a:pt x="9" y="2"/>
                    <a:pt x="9" y="0"/>
                    <a:pt x="8" y="1"/>
                  </a:cubicBezTo>
                  <a:cubicBezTo>
                    <a:pt x="5" y="1"/>
                    <a:pt x="3" y="2"/>
                    <a:pt x="1" y="3"/>
                  </a:cubicBezTo>
                  <a:cubicBezTo>
                    <a:pt x="0" y="3"/>
                    <a:pt x="0" y="5"/>
                    <a:pt x="1" y="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Freeform 315"/>
            <p:cNvSpPr>
              <a:spLocks/>
            </p:cNvSpPr>
            <p:nvPr/>
          </p:nvSpPr>
          <p:spPr bwMode="auto">
            <a:xfrm>
              <a:off x="6067426" y="3216275"/>
              <a:ext cx="46038" cy="14288"/>
            </a:xfrm>
            <a:custGeom>
              <a:avLst/>
              <a:gdLst>
                <a:gd name="T0" fmla="*/ 1 w 12"/>
                <a:gd name="T1" fmla="*/ 4 h 4"/>
                <a:gd name="T2" fmla="*/ 12 w 12"/>
                <a:gd name="T3" fmla="*/ 2 h 4"/>
                <a:gd name="T4" fmla="*/ 11 w 12"/>
                <a:gd name="T5" fmla="*/ 0 h 4"/>
                <a:gd name="T6" fmla="*/ 1 w 12"/>
                <a:gd name="T7" fmla="*/ 2 h 4"/>
                <a:gd name="T8" fmla="*/ 1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" y="4"/>
                  </a:moveTo>
                  <a:cubicBezTo>
                    <a:pt x="5" y="3"/>
                    <a:pt x="8" y="3"/>
                    <a:pt x="12" y="2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8" y="1"/>
                    <a:pt x="4" y="2"/>
                    <a:pt x="1" y="2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Freeform 316"/>
            <p:cNvSpPr>
              <a:spLocks/>
            </p:cNvSpPr>
            <p:nvPr/>
          </p:nvSpPr>
          <p:spPr bwMode="auto">
            <a:xfrm>
              <a:off x="6070601" y="3227388"/>
              <a:ext cx="34925" cy="11113"/>
            </a:xfrm>
            <a:custGeom>
              <a:avLst/>
              <a:gdLst>
                <a:gd name="T0" fmla="*/ 1 w 9"/>
                <a:gd name="T1" fmla="*/ 3 h 3"/>
                <a:gd name="T2" fmla="*/ 8 w 9"/>
                <a:gd name="T3" fmla="*/ 1 h 3"/>
                <a:gd name="T4" fmla="*/ 8 w 9"/>
                <a:gd name="T5" fmla="*/ 0 h 3"/>
                <a:gd name="T6" fmla="*/ 1 w 9"/>
                <a:gd name="T7" fmla="*/ 2 h 3"/>
                <a:gd name="T8" fmla="*/ 1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1" y="3"/>
                  </a:moveTo>
                  <a:cubicBezTo>
                    <a:pt x="4" y="3"/>
                    <a:pt x="6" y="2"/>
                    <a:pt x="8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6" y="1"/>
                    <a:pt x="3" y="1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Freeform 317"/>
            <p:cNvSpPr>
              <a:spLocks/>
            </p:cNvSpPr>
            <p:nvPr/>
          </p:nvSpPr>
          <p:spPr bwMode="auto">
            <a:xfrm>
              <a:off x="6062663" y="3235325"/>
              <a:ext cx="39688" cy="11113"/>
            </a:xfrm>
            <a:custGeom>
              <a:avLst/>
              <a:gdLst>
                <a:gd name="T0" fmla="*/ 2 w 10"/>
                <a:gd name="T1" fmla="*/ 3 h 3"/>
                <a:gd name="T2" fmla="*/ 9 w 10"/>
                <a:gd name="T3" fmla="*/ 1 h 3"/>
                <a:gd name="T4" fmla="*/ 9 w 10"/>
                <a:gd name="T5" fmla="*/ 0 h 3"/>
                <a:gd name="T6" fmla="*/ 1 w 10"/>
                <a:gd name="T7" fmla="*/ 2 h 3"/>
                <a:gd name="T8" fmla="*/ 2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2" y="3"/>
                  </a:moveTo>
                  <a:cubicBezTo>
                    <a:pt x="4" y="3"/>
                    <a:pt x="7" y="2"/>
                    <a:pt x="9" y="1"/>
                  </a:cubicBezTo>
                  <a:cubicBezTo>
                    <a:pt x="10" y="1"/>
                    <a:pt x="9" y="0"/>
                    <a:pt x="9" y="0"/>
                  </a:cubicBezTo>
                  <a:cubicBezTo>
                    <a:pt x="6" y="1"/>
                    <a:pt x="4" y="1"/>
                    <a:pt x="1" y="2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Freeform 318"/>
            <p:cNvSpPr>
              <a:spLocks/>
            </p:cNvSpPr>
            <p:nvPr/>
          </p:nvSpPr>
          <p:spPr bwMode="auto">
            <a:xfrm>
              <a:off x="6062663" y="3238500"/>
              <a:ext cx="39688" cy="19050"/>
            </a:xfrm>
            <a:custGeom>
              <a:avLst/>
              <a:gdLst>
                <a:gd name="T0" fmla="*/ 1 w 10"/>
                <a:gd name="T1" fmla="*/ 4 h 5"/>
                <a:gd name="T2" fmla="*/ 10 w 10"/>
                <a:gd name="T3" fmla="*/ 2 h 5"/>
                <a:gd name="T4" fmla="*/ 9 w 10"/>
                <a:gd name="T5" fmla="*/ 0 h 5"/>
                <a:gd name="T6" fmla="*/ 1 w 10"/>
                <a:gd name="T7" fmla="*/ 3 h 5"/>
                <a:gd name="T8" fmla="*/ 1 w 10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1" y="4"/>
                  </a:moveTo>
                  <a:cubicBezTo>
                    <a:pt x="4" y="3"/>
                    <a:pt x="7" y="3"/>
                    <a:pt x="10" y="2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7" y="1"/>
                    <a:pt x="4" y="2"/>
                    <a:pt x="1" y="3"/>
                  </a:cubicBezTo>
                  <a:cubicBezTo>
                    <a:pt x="0" y="3"/>
                    <a:pt x="0" y="5"/>
                    <a:pt x="1" y="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Freeform 319"/>
            <p:cNvSpPr>
              <a:spLocks/>
            </p:cNvSpPr>
            <p:nvPr/>
          </p:nvSpPr>
          <p:spPr bwMode="auto">
            <a:xfrm>
              <a:off x="6067426" y="3249613"/>
              <a:ext cx="30163" cy="11113"/>
            </a:xfrm>
            <a:custGeom>
              <a:avLst/>
              <a:gdLst>
                <a:gd name="T0" fmla="*/ 1 w 8"/>
                <a:gd name="T1" fmla="*/ 3 h 3"/>
                <a:gd name="T2" fmla="*/ 7 w 8"/>
                <a:gd name="T3" fmla="*/ 2 h 3"/>
                <a:gd name="T4" fmla="*/ 7 w 8"/>
                <a:gd name="T5" fmla="*/ 1 h 3"/>
                <a:gd name="T6" fmla="*/ 1 w 8"/>
                <a:gd name="T7" fmla="*/ 2 h 3"/>
                <a:gd name="T8" fmla="*/ 1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3"/>
                  </a:moveTo>
                  <a:cubicBezTo>
                    <a:pt x="3" y="3"/>
                    <a:pt x="5" y="2"/>
                    <a:pt x="7" y="2"/>
                  </a:cubicBezTo>
                  <a:cubicBezTo>
                    <a:pt x="8" y="2"/>
                    <a:pt x="8" y="0"/>
                    <a:pt x="7" y="1"/>
                  </a:cubicBezTo>
                  <a:cubicBezTo>
                    <a:pt x="5" y="1"/>
                    <a:pt x="3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Freeform 320"/>
            <p:cNvSpPr>
              <a:spLocks/>
            </p:cNvSpPr>
            <p:nvPr/>
          </p:nvSpPr>
          <p:spPr bwMode="auto">
            <a:xfrm>
              <a:off x="6070601" y="3257550"/>
              <a:ext cx="31750" cy="15875"/>
            </a:xfrm>
            <a:custGeom>
              <a:avLst/>
              <a:gdLst>
                <a:gd name="T0" fmla="*/ 1 w 8"/>
                <a:gd name="T1" fmla="*/ 4 h 4"/>
                <a:gd name="T2" fmla="*/ 8 w 8"/>
                <a:gd name="T3" fmla="*/ 2 h 4"/>
                <a:gd name="T4" fmla="*/ 7 w 8"/>
                <a:gd name="T5" fmla="*/ 1 h 4"/>
                <a:gd name="T6" fmla="*/ 1 w 8"/>
                <a:gd name="T7" fmla="*/ 3 h 4"/>
                <a:gd name="T8" fmla="*/ 1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1" y="4"/>
                  </a:moveTo>
                  <a:cubicBezTo>
                    <a:pt x="3" y="3"/>
                    <a:pt x="5" y="3"/>
                    <a:pt x="8" y="2"/>
                  </a:cubicBezTo>
                  <a:cubicBezTo>
                    <a:pt x="8" y="2"/>
                    <a:pt x="8" y="0"/>
                    <a:pt x="7" y="1"/>
                  </a:cubicBezTo>
                  <a:cubicBezTo>
                    <a:pt x="5" y="1"/>
                    <a:pt x="3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Freeform 321"/>
            <p:cNvSpPr>
              <a:spLocks/>
            </p:cNvSpPr>
            <p:nvPr/>
          </p:nvSpPr>
          <p:spPr bwMode="auto">
            <a:xfrm>
              <a:off x="6078538" y="3260725"/>
              <a:ext cx="26988" cy="15875"/>
            </a:xfrm>
            <a:custGeom>
              <a:avLst/>
              <a:gdLst>
                <a:gd name="T0" fmla="*/ 1 w 7"/>
                <a:gd name="T1" fmla="*/ 3 h 4"/>
                <a:gd name="T2" fmla="*/ 6 w 7"/>
                <a:gd name="T3" fmla="*/ 1 h 4"/>
                <a:gd name="T4" fmla="*/ 6 w 7"/>
                <a:gd name="T5" fmla="*/ 0 h 4"/>
                <a:gd name="T6" fmla="*/ 0 w 7"/>
                <a:gd name="T7" fmla="*/ 2 h 4"/>
                <a:gd name="T8" fmla="*/ 1 w 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3"/>
                  </a:moveTo>
                  <a:cubicBezTo>
                    <a:pt x="3" y="3"/>
                    <a:pt x="5" y="2"/>
                    <a:pt x="6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0" y="3"/>
                    <a:pt x="0" y="4"/>
                    <a:pt x="1" y="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Freeform 322"/>
            <p:cNvSpPr>
              <a:spLocks/>
            </p:cNvSpPr>
            <p:nvPr/>
          </p:nvSpPr>
          <p:spPr bwMode="auto">
            <a:xfrm>
              <a:off x="6070601" y="3265488"/>
              <a:ext cx="38100" cy="14288"/>
            </a:xfrm>
            <a:custGeom>
              <a:avLst/>
              <a:gdLst>
                <a:gd name="T0" fmla="*/ 1 w 10"/>
                <a:gd name="T1" fmla="*/ 4 h 4"/>
                <a:gd name="T2" fmla="*/ 9 w 10"/>
                <a:gd name="T3" fmla="*/ 2 h 4"/>
                <a:gd name="T4" fmla="*/ 9 w 10"/>
                <a:gd name="T5" fmla="*/ 1 h 4"/>
                <a:gd name="T6" fmla="*/ 1 w 10"/>
                <a:gd name="T7" fmla="*/ 3 h 4"/>
                <a:gd name="T8" fmla="*/ 1 w 10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1" y="4"/>
                  </a:moveTo>
                  <a:cubicBezTo>
                    <a:pt x="4" y="3"/>
                    <a:pt x="7" y="3"/>
                    <a:pt x="9" y="2"/>
                  </a:cubicBezTo>
                  <a:cubicBezTo>
                    <a:pt x="10" y="2"/>
                    <a:pt x="10" y="0"/>
                    <a:pt x="9" y="1"/>
                  </a:cubicBezTo>
                  <a:cubicBezTo>
                    <a:pt x="6" y="2"/>
                    <a:pt x="4" y="2"/>
                    <a:pt x="1" y="3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Freeform 323"/>
            <p:cNvSpPr>
              <a:spLocks/>
            </p:cNvSpPr>
            <p:nvPr/>
          </p:nvSpPr>
          <p:spPr bwMode="auto">
            <a:xfrm>
              <a:off x="6075363" y="3273425"/>
              <a:ext cx="38100" cy="11113"/>
            </a:xfrm>
            <a:custGeom>
              <a:avLst/>
              <a:gdLst>
                <a:gd name="T0" fmla="*/ 1 w 10"/>
                <a:gd name="T1" fmla="*/ 3 h 3"/>
                <a:gd name="T2" fmla="*/ 9 w 10"/>
                <a:gd name="T3" fmla="*/ 1 h 3"/>
                <a:gd name="T4" fmla="*/ 8 w 10"/>
                <a:gd name="T5" fmla="*/ 0 h 3"/>
                <a:gd name="T6" fmla="*/ 1 w 10"/>
                <a:gd name="T7" fmla="*/ 2 h 3"/>
                <a:gd name="T8" fmla="*/ 1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1" y="3"/>
                  </a:moveTo>
                  <a:cubicBezTo>
                    <a:pt x="4" y="3"/>
                    <a:pt x="6" y="2"/>
                    <a:pt x="9" y="1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1"/>
                    <a:pt x="4" y="1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Freeform 324"/>
            <p:cNvSpPr>
              <a:spLocks/>
            </p:cNvSpPr>
            <p:nvPr/>
          </p:nvSpPr>
          <p:spPr bwMode="auto">
            <a:xfrm>
              <a:off x="6081713" y="3276600"/>
              <a:ext cx="42863" cy="11113"/>
            </a:xfrm>
            <a:custGeom>
              <a:avLst/>
              <a:gdLst>
                <a:gd name="T0" fmla="*/ 0 w 11"/>
                <a:gd name="T1" fmla="*/ 3 h 3"/>
                <a:gd name="T2" fmla="*/ 4 w 11"/>
                <a:gd name="T3" fmla="*/ 3 h 3"/>
                <a:gd name="T4" fmla="*/ 10 w 11"/>
                <a:gd name="T5" fmla="*/ 1 h 3"/>
                <a:gd name="T6" fmla="*/ 9 w 11"/>
                <a:gd name="T7" fmla="*/ 0 h 3"/>
                <a:gd name="T8" fmla="*/ 5 w 11"/>
                <a:gd name="T9" fmla="*/ 1 h 3"/>
                <a:gd name="T10" fmla="*/ 1 w 11"/>
                <a:gd name="T11" fmla="*/ 2 h 3"/>
                <a:gd name="T12" fmla="*/ 0 w 1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">
                  <a:moveTo>
                    <a:pt x="0" y="3"/>
                  </a:moveTo>
                  <a:cubicBezTo>
                    <a:pt x="2" y="3"/>
                    <a:pt x="3" y="3"/>
                    <a:pt x="4" y="3"/>
                  </a:cubicBezTo>
                  <a:cubicBezTo>
                    <a:pt x="6" y="2"/>
                    <a:pt x="8" y="2"/>
                    <a:pt x="10" y="1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8" y="0"/>
                    <a:pt x="6" y="1"/>
                    <a:pt x="5" y="1"/>
                  </a:cubicBezTo>
                  <a:cubicBezTo>
                    <a:pt x="4" y="1"/>
                    <a:pt x="2" y="2"/>
                    <a:pt x="1" y="2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Freeform 325"/>
            <p:cNvSpPr>
              <a:spLocks/>
            </p:cNvSpPr>
            <p:nvPr/>
          </p:nvSpPr>
          <p:spPr bwMode="auto">
            <a:xfrm>
              <a:off x="6089651" y="3279775"/>
              <a:ext cx="34925" cy="12700"/>
            </a:xfrm>
            <a:custGeom>
              <a:avLst/>
              <a:gdLst>
                <a:gd name="T0" fmla="*/ 1 w 9"/>
                <a:gd name="T1" fmla="*/ 3 h 3"/>
                <a:gd name="T2" fmla="*/ 8 w 9"/>
                <a:gd name="T3" fmla="*/ 2 h 3"/>
                <a:gd name="T4" fmla="*/ 7 w 9"/>
                <a:gd name="T5" fmla="*/ 1 h 3"/>
                <a:gd name="T6" fmla="*/ 1 w 9"/>
                <a:gd name="T7" fmla="*/ 2 h 3"/>
                <a:gd name="T8" fmla="*/ 1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1" y="3"/>
                  </a:moveTo>
                  <a:cubicBezTo>
                    <a:pt x="4" y="3"/>
                    <a:pt x="6" y="3"/>
                    <a:pt x="8" y="2"/>
                  </a:cubicBezTo>
                  <a:cubicBezTo>
                    <a:pt x="9" y="2"/>
                    <a:pt x="8" y="0"/>
                    <a:pt x="7" y="1"/>
                  </a:cubicBezTo>
                  <a:cubicBezTo>
                    <a:pt x="5" y="1"/>
                    <a:pt x="3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Freeform 326"/>
            <p:cNvSpPr>
              <a:spLocks/>
            </p:cNvSpPr>
            <p:nvPr/>
          </p:nvSpPr>
          <p:spPr bwMode="auto">
            <a:xfrm>
              <a:off x="5986463" y="3497263"/>
              <a:ext cx="15875" cy="7938"/>
            </a:xfrm>
            <a:custGeom>
              <a:avLst/>
              <a:gdLst>
                <a:gd name="T0" fmla="*/ 1 w 4"/>
                <a:gd name="T1" fmla="*/ 2 h 2"/>
                <a:gd name="T2" fmla="*/ 3 w 4"/>
                <a:gd name="T3" fmla="*/ 2 h 2"/>
                <a:gd name="T4" fmla="*/ 3 w 4"/>
                <a:gd name="T5" fmla="*/ 0 h 2"/>
                <a:gd name="T6" fmla="*/ 1 w 4"/>
                <a:gd name="T7" fmla="*/ 0 h 2"/>
                <a:gd name="T8" fmla="*/ 1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4" y="2"/>
                    <a:pt x="4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Freeform 327"/>
            <p:cNvSpPr>
              <a:spLocks/>
            </p:cNvSpPr>
            <p:nvPr/>
          </p:nvSpPr>
          <p:spPr bwMode="auto">
            <a:xfrm>
              <a:off x="5981701" y="3505200"/>
              <a:ext cx="23813" cy="11113"/>
            </a:xfrm>
            <a:custGeom>
              <a:avLst/>
              <a:gdLst>
                <a:gd name="T0" fmla="*/ 1 w 6"/>
                <a:gd name="T1" fmla="*/ 2 h 3"/>
                <a:gd name="T2" fmla="*/ 5 w 6"/>
                <a:gd name="T3" fmla="*/ 3 h 3"/>
                <a:gd name="T4" fmla="*/ 5 w 6"/>
                <a:gd name="T5" fmla="*/ 1 h 3"/>
                <a:gd name="T6" fmla="*/ 1 w 6"/>
                <a:gd name="T7" fmla="*/ 0 h 3"/>
                <a:gd name="T8" fmla="*/ 1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2" y="2"/>
                    <a:pt x="3" y="2"/>
                    <a:pt x="5" y="3"/>
                  </a:cubicBezTo>
                  <a:cubicBezTo>
                    <a:pt x="6" y="3"/>
                    <a:pt x="6" y="2"/>
                    <a:pt x="5" y="1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Freeform 328"/>
            <p:cNvSpPr>
              <a:spLocks/>
            </p:cNvSpPr>
            <p:nvPr/>
          </p:nvSpPr>
          <p:spPr bwMode="auto">
            <a:xfrm>
              <a:off x="5975351" y="3513138"/>
              <a:ext cx="22225" cy="11113"/>
            </a:xfrm>
            <a:custGeom>
              <a:avLst/>
              <a:gdLst>
                <a:gd name="T0" fmla="*/ 1 w 6"/>
                <a:gd name="T1" fmla="*/ 2 h 3"/>
                <a:gd name="T2" fmla="*/ 5 w 6"/>
                <a:gd name="T3" fmla="*/ 3 h 3"/>
                <a:gd name="T4" fmla="*/ 5 w 6"/>
                <a:gd name="T5" fmla="*/ 2 h 3"/>
                <a:gd name="T6" fmla="*/ 1 w 6"/>
                <a:gd name="T7" fmla="*/ 0 h 3"/>
                <a:gd name="T8" fmla="*/ 1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2" y="2"/>
                    <a:pt x="3" y="2"/>
                    <a:pt x="5" y="3"/>
                  </a:cubicBezTo>
                  <a:cubicBezTo>
                    <a:pt x="5" y="3"/>
                    <a:pt x="6" y="2"/>
                    <a:pt x="5" y="2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Freeform 329"/>
            <p:cNvSpPr>
              <a:spLocks/>
            </p:cNvSpPr>
            <p:nvPr/>
          </p:nvSpPr>
          <p:spPr bwMode="auto">
            <a:xfrm>
              <a:off x="5975351" y="3521075"/>
              <a:ext cx="22225" cy="14288"/>
            </a:xfrm>
            <a:custGeom>
              <a:avLst/>
              <a:gdLst>
                <a:gd name="T0" fmla="*/ 1 w 6"/>
                <a:gd name="T1" fmla="*/ 2 h 4"/>
                <a:gd name="T2" fmla="*/ 5 w 6"/>
                <a:gd name="T3" fmla="*/ 3 h 4"/>
                <a:gd name="T4" fmla="*/ 5 w 6"/>
                <a:gd name="T5" fmla="*/ 2 h 4"/>
                <a:gd name="T6" fmla="*/ 1 w 6"/>
                <a:gd name="T7" fmla="*/ 1 h 4"/>
                <a:gd name="T8" fmla="*/ 1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1" y="2"/>
                  </a:moveTo>
                  <a:cubicBezTo>
                    <a:pt x="2" y="2"/>
                    <a:pt x="4" y="3"/>
                    <a:pt x="5" y="3"/>
                  </a:cubicBezTo>
                  <a:cubicBezTo>
                    <a:pt x="6" y="4"/>
                    <a:pt x="6" y="2"/>
                    <a:pt x="5" y="2"/>
                  </a:cubicBezTo>
                  <a:cubicBezTo>
                    <a:pt x="4" y="1"/>
                    <a:pt x="3" y="1"/>
                    <a:pt x="1" y="1"/>
                  </a:cubicBez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Freeform 330"/>
            <p:cNvSpPr>
              <a:spLocks/>
            </p:cNvSpPr>
            <p:nvPr/>
          </p:nvSpPr>
          <p:spPr bwMode="auto">
            <a:xfrm>
              <a:off x="5975351" y="3527425"/>
              <a:ext cx="19050" cy="12700"/>
            </a:xfrm>
            <a:custGeom>
              <a:avLst/>
              <a:gdLst>
                <a:gd name="T0" fmla="*/ 0 w 5"/>
                <a:gd name="T1" fmla="*/ 2 h 3"/>
                <a:gd name="T2" fmla="*/ 4 w 5"/>
                <a:gd name="T3" fmla="*/ 3 h 3"/>
                <a:gd name="T4" fmla="*/ 4 w 5"/>
                <a:gd name="T5" fmla="*/ 2 h 3"/>
                <a:gd name="T6" fmla="*/ 1 w 5"/>
                <a:gd name="T7" fmla="*/ 1 h 3"/>
                <a:gd name="T8" fmla="*/ 0 w 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2" y="2"/>
                    <a:pt x="3" y="3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0" y="0"/>
                    <a:pt x="0" y="2"/>
                    <a:pt x="0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Freeform 331"/>
            <p:cNvSpPr>
              <a:spLocks/>
            </p:cNvSpPr>
            <p:nvPr/>
          </p:nvSpPr>
          <p:spPr bwMode="auto">
            <a:xfrm>
              <a:off x="5970588" y="3535363"/>
              <a:ext cx="23813" cy="11113"/>
            </a:xfrm>
            <a:custGeom>
              <a:avLst/>
              <a:gdLst>
                <a:gd name="T0" fmla="*/ 1 w 6"/>
                <a:gd name="T1" fmla="*/ 1 h 3"/>
                <a:gd name="T2" fmla="*/ 4 w 6"/>
                <a:gd name="T3" fmla="*/ 3 h 3"/>
                <a:gd name="T4" fmla="*/ 5 w 6"/>
                <a:gd name="T5" fmla="*/ 2 h 3"/>
                <a:gd name="T6" fmla="*/ 1 w 6"/>
                <a:gd name="T7" fmla="*/ 0 h 3"/>
                <a:gd name="T8" fmla="*/ 1 w 6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2" y="2"/>
                    <a:pt x="3" y="2"/>
                    <a:pt x="4" y="3"/>
                  </a:cubicBezTo>
                  <a:cubicBezTo>
                    <a:pt x="5" y="3"/>
                    <a:pt x="6" y="2"/>
                    <a:pt x="5" y="2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Freeform 332"/>
            <p:cNvSpPr>
              <a:spLocks/>
            </p:cNvSpPr>
            <p:nvPr/>
          </p:nvSpPr>
          <p:spPr bwMode="auto">
            <a:xfrm>
              <a:off x="5967413" y="3543300"/>
              <a:ext cx="19050" cy="11113"/>
            </a:xfrm>
            <a:custGeom>
              <a:avLst/>
              <a:gdLst>
                <a:gd name="T0" fmla="*/ 1 w 5"/>
                <a:gd name="T1" fmla="*/ 1 h 3"/>
                <a:gd name="T2" fmla="*/ 4 w 5"/>
                <a:gd name="T3" fmla="*/ 3 h 3"/>
                <a:gd name="T4" fmla="*/ 5 w 5"/>
                <a:gd name="T5" fmla="*/ 1 h 3"/>
                <a:gd name="T6" fmla="*/ 1 w 5"/>
                <a:gd name="T7" fmla="*/ 0 h 3"/>
                <a:gd name="T8" fmla="*/ 1 w 5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2" y="2"/>
                    <a:pt x="3" y="2"/>
                    <a:pt x="4" y="3"/>
                  </a:cubicBezTo>
                  <a:cubicBezTo>
                    <a:pt x="5" y="3"/>
                    <a:pt x="5" y="2"/>
                    <a:pt x="5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Freeform 333"/>
            <p:cNvSpPr>
              <a:spLocks/>
            </p:cNvSpPr>
            <p:nvPr/>
          </p:nvSpPr>
          <p:spPr bwMode="auto">
            <a:xfrm>
              <a:off x="5962651" y="3546475"/>
              <a:ext cx="23813" cy="15875"/>
            </a:xfrm>
            <a:custGeom>
              <a:avLst/>
              <a:gdLst>
                <a:gd name="T0" fmla="*/ 1 w 6"/>
                <a:gd name="T1" fmla="*/ 2 h 4"/>
                <a:gd name="T2" fmla="*/ 4 w 6"/>
                <a:gd name="T3" fmla="*/ 3 h 4"/>
                <a:gd name="T4" fmla="*/ 5 w 6"/>
                <a:gd name="T5" fmla="*/ 2 h 4"/>
                <a:gd name="T6" fmla="*/ 2 w 6"/>
                <a:gd name="T7" fmla="*/ 1 h 4"/>
                <a:gd name="T8" fmla="*/ 1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1" y="2"/>
                  </a:moveTo>
                  <a:cubicBezTo>
                    <a:pt x="2" y="2"/>
                    <a:pt x="3" y="3"/>
                    <a:pt x="4" y="3"/>
                  </a:cubicBezTo>
                  <a:cubicBezTo>
                    <a:pt x="5" y="4"/>
                    <a:pt x="6" y="3"/>
                    <a:pt x="5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Freeform 334"/>
            <p:cNvSpPr>
              <a:spLocks/>
            </p:cNvSpPr>
            <p:nvPr/>
          </p:nvSpPr>
          <p:spPr bwMode="auto">
            <a:xfrm>
              <a:off x="5959476" y="3554413"/>
              <a:ext cx="22225" cy="15875"/>
            </a:xfrm>
            <a:custGeom>
              <a:avLst/>
              <a:gdLst>
                <a:gd name="T0" fmla="*/ 1 w 6"/>
                <a:gd name="T1" fmla="*/ 2 h 4"/>
                <a:gd name="T2" fmla="*/ 4 w 6"/>
                <a:gd name="T3" fmla="*/ 4 h 4"/>
                <a:gd name="T4" fmla="*/ 5 w 6"/>
                <a:gd name="T5" fmla="*/ 2 h 4"/>
                <a:gd name="T6" fmla="*/ 2 w 6"/>
                <a:gd name="T7" fmla="*/ 1 h 4"/>
                <a:gd name="T8" fmla="*/ 1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1" y="2"/>
                  </a:moveTo>
                  <a:cubicBezTo>
                    <a:pt x="2" y="3"/>
                    <a:pt x="3" y="3"/>
                    <a:pt x="4" y="4"/>
                  </a:cubicBezTo>
                  <a:cubicBezTo>
                    <a:pt x="5" y="4"/>
                    <a:pt x="6" y="3"/>
                    <a:pt x="5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Freeform 335"/>
            <p:cNvSpPr>
              <a:spLocks/>
            </p:cNvSpPr>
            <p:nvPr/>
          </p:nvSpPr>
          <p:spPr bwMode="auto">
            <a:xfrm>
              <a:off x="5954713" y="3562350"/>
              <a:ext cx="23813" cy="15875"/>
            </a:xfrm>
            <a:custGeom>
              <a:avLst/>
              <a:gdLst>
                <a:gd name="T0" fmla="*/ 1 w 6"/>
                <a:gd name="T1" fmla="*/ 2 h 4"/>
                <a:gd name="T2" fmla="*/ 4 w 6"/>
                <a:gd name="T3" fmla="*/ 3 h 4"/>
                <a:gd name="T4" fmla="*/ 5 w 6"/>
                <a:gd name="T5" fmla="*/ 2 h 4"/>
                <a:gd name="T6" fmla="*/ 1 w 6"/>
                <a:gd name="T7" fmla="*/ 0 h 4"/>
                <a:gd name="T8" fmla="*/ 1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1" y="2"/>
                  </a:moveTo>
                  <a:cubicBezTo>
                    <a:pt x="2" y="2"/>
                    <a:pt x="3" y="3"/>
                    <a:pt x="4" y="3"/>
                  </a:cubicBezTo>
                  <a:cubicBezTo>
                    <a:pt x="5" y="4"/>
                    <a:pt x="6" y="2"/>
                    <a:pt x="5" y="2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0" y="0"/>
                    <a:pt x="0" y="1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Freeform 336"/>
            <p:cNvSpPr>
              <a:spLocks/>
            </p:cNvSpPr>
            <p:nvPr/>
          </p:nvSpPr>
          <p:spPr bwMode="auto">
            <a:xfrm>
              <a:off x="5951538" y="3573463"/>
              <a:ext cx="23813" cy="11113"/>
            </a:xfrm>
            <a:custGeom>
              <a:avLst/>
              <a:gdLst>
                <a:gd name="T0" fmla="*/ 1 w 6"/>
                <a:gd name="T1" fmla="*/ 1 h 3"/>
                <a:gd name="T2" fmla="*/ 4 w 6"/>
                <a:gd name="T3" fmla="*/ 2 h 3"/>
                <a:gd name="T4" fmla="*/ 5 w 6"/>
                <a:gd name="T5" fmla="*/ 1 h 3"/>
                <a:gd name="T6" fmla="*/ 1 w 6"/>
                <a:gd name="T7" fmla="*/ 0 h 3"/>
                <a:gd name="T8" fmla="*/ 1 w 6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2" y="2"/>
                    <a:pt x="3" y="2"/>
                    <a:pt x="4" y="2"/>
                  </a:cubicBezTo>
                  <a:cubicBezTo>
                    <a:pt x="5" y="3"/>
                    <a:pt x="6" y="1"/>
                    <a:pt x="5" y="1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Freeform 337"/>
            <p:cNvSpPr>
              <a:spLocks/>
            </p:cNvSpPr>
            <p:nvPr/>
          </p:nvSpPr>
          <p:spPr bwMode="auto">
            <a:xfrm>
              <a:off x="5951538" y="3581400"/>
              <a:ext cx="19050" cy="11113"/>
            </a:xfrm>
            <a:custGeom>
              <a:avLst/>
              <a:gdLst>
                <a:gd name="T0" fmla="*/ 1 w 5"/>
                <a:gd name="T1" fmla="*/ 1 h 3"/>
                <a:gd name="T2" fmla="*/ 4 w 5"/>
                <a:gd name="T3" fmla="*/ 2 h 3"/>
                <a:gd name="T4" fmla="*/ 5 w 5"/>
                <a:gd name="T5" fmla="*/ 1 h 3"/>
                <a:gd name="T6" fmla="*/ 1 w 5"/>
                <a:gd name="T7" fmla="*/ 0 h 3"/>
                <a:gd name="T8" fmla="*/ 1 w 5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2" y="2"/>
                    <a:pt x="3" y="2"/>
                    <a:pt x="4" y="2"/>
                  </a:cubicBezTo>
                  <a:cubicBezTo>
                    <a:pt x="5" y="3"/>
                    <a:pt x="5" y="1"/>
                    <a:pt x="5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Freeform 338"/>
            <p:cNvSpPr>
              <a:spLocks/>
            </p:cNvSpPr>
            <p:nvPr/>
          </p:nvSpPr>
          <p:spPr bwMode="auto">
            <a:xfrm>
              <a:off x="5989638" y="3482975"/>
              <a:ext cx="19050" cy="3175"/>
            </a:xfrm>
            <a:custGeom>
              <a:avLst/>
              <a:gdLst>
                <a:gd name="T0" fmla="*/ 1 w 5"/>
                <a:gd name="T1" fmla="*/ 1 h 1"/>
                <a:gd name="T2" fmla="*/ 4 w 5"/>
                <a:gd name="T3" fmla="*/ 1 h 1"/>
                <a:gd name="T4" fmla="*/ 4 w 5"/>
                <a:gd name="T5" fmla="*/ 0 h 1"/>
                <a:gd name="T6" fmla="*/ 1 w 5"/>
                <a:gd name="T7" fmla="*/ 0 h 1"/>
                <a:gd name="T8" fmla="*/ 1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2" y="1"/>
                    <a:pt x="3" y="1"/>
                    <a:pt x="4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Freeform 339"/>
            <p:cNvSpPr>
              <a:spLocks/>
            </p:cNvSpPr>
            <p:nvPr/>
          </p:nvSpPr>
          <p:spPr bwMode="auto">
            <a:xfrm>
              <a:off x="5997576" y="3470275"/>
              <a:ext cx="19050" cy="7938"/>
            </a:xfrm>
            <a:custGeom>
              <a:avLst/>
              <a:gdLst>
                <a:gd name="T0" fmla="*/ 0 w 5"/>
                <a:gd name="T1" fmla="*/ 1 h 2"/>
                <a:gd name="T2" fmla="*/ 3 w 5"/>
                <a:gd name="T3" fmla="*/ 2 h 2"/>
                <a:gd name="T4" fmla="*/ 4 w 5"/>
                <a:gd name="T5" fmla="*/ 1 h 2"/>
                <a:gd name="T6" fmla="*/ 1 w 5"/>
                <a:gd name="T7" fmla="*/ 0 h 2"/>
                <a:gd name="T8" fmla="*/ 0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1" y="2"/>
                    <a:pt x="2" y="2"/>
                    <a:pt x="3" y="2"/>
                  </a:cubicBezTo>
                  <a:cubicBezTo>
                    <a:pt x="4" y="2"/>
                    <a:pt x="5" y="1"/>
                    <a:pt x="4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Freeform 340"/>
            <p:cNvSpPr>
              <a:spLocks/>
            </p:cNvSpPr>
            <p:nvPr/>
          </p:nvSpPr>
          <p:spPr bwMode="auto">
            <a:xfrm>
              <a:off x="5997576" y="3463925"/>
              <a:ext cx="15875" cy="6350"/>
            </a:xfrm>
            <a:custGeom>
              <a:avLst/>
              <a:gdLst>
                <a:gd name="T0" fmla="*/ 1 w 4"/>
                <a:gd name="T1" fmla="*/ 2 h 2"/>
                <a:gd name="T2" fmla="*/ 3 w 4"/>
                <a:gd name="T3" fmla="*/ 2 h 2"/>
                <a:gd name="T4" fmla="*/ 3 w 4"/>
                <a:gd name="T5" fmla="*/ 1 h 2"/>
                <a:gd name="T6" fmla="*/ 1 w 4"/>
                <a:gd name="T7" fmla="*/ 0 h 2"/>
                <a:gd name="T8" fmla="*/ 1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1" y="2"/>
                    <a:pt x="2" y="2"/>
                    <a:pt x="3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1"/>
                    <a:pt x="2" y="1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Freeform 341"/>
            <p:cNvSpPr>
              <a:spLocks/>
            </p:cNvSpPr>
            <p:nvPr/>
          </p:nvSpPr>
          <p:spPr bwMode="auto">
            <a:xfrm>
              <a:off x="6002338" y="3455988"/>
              <a:ext cx="26988" cy="7938"/>
            </a:xfrm>
            <a:custGeom>
              <a:avLst/>
              <a:gdLst>
                <a:gd name="T0" fmla="*/ 1 w 7"/>
                <a:gd name="T1" fmla="*/ 1 h 2"/>
                <a:gd name="T2" fmla="*/ 6 w 7"/>
                <a:gd name="T3" fmla="*/ 2 h 2"/>
                <a:gd name="T4" fmla="*/ 6 w 7"/>
                <a:gd name="T5" fmla="*/ 1 h 2"/>
                <a:gd name="T6" fmla="*/ 1 w 7"/>
                <a:gd name="T7" fmla="*/ 0 h 2"/>
                <a:gd name="T8" fmla="*/ 1 w 7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1" y="1"/>
                  </a:moveTo>
                  <a:cubicBezTo>
                    <a:pt x="3" y="2"/>
                    <a:pt x="4" y="2"/>
                    <a:pt x="6" y="2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Freeform 342"/>
            <p:cNvSpPr>
              <a:spLocks/>
            </p:cNvSpPr>
            <p:nvPr/>
          </p:nvSpPr>
          <p:spPr bwMode="auto">
            <a:xfrm>
              <a:off x="6008688" y="3448050"/>
              <a:ext cx="23813" cy="7938"/>
            </a:xfrm>
            <a:custGeom>
              <a:avLst/>
              <a:gdLst>
                <a:gd name="T0" fmla="*/ 0 w 6"/>
                <a:gd name="T1" fmla="*/ 1 h 2"/>
                <a:gd name="T2" fmla="*/ 4 w 6"/>
                <a:gd name="T3" fmla="*/ 2 h 2"/>
                <a:gd name="T4" fmla="*/ 5 w 6"/>
                <a:gd name="T5" fmla="*/ 1 h 2"/>
                <a:gd name="T6" fmla="*/ 1 w 6"/>
                <a:gd name="T7" fmla="*/ 0 h 2"/>
                <a:gd name="T8" fmla="*/ 0 w 6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1"/>
                  </a:moveTo>
                  <a:cubicBezTo>
                    <a:pt x="2" y="1"/>
                    <a:pt x="3" y="2"/>
                    <a:pt x="4" y="2"/>
                  </a:cubicBezTo>
                  <a:cubicBezTo>
                    <a:pt x="5" y="2"/>
                    <a:pt x="6" y="1"/>
                    <a:pt x="5" y="1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Freeform 343"/>
            <p:cNvSpPr>
              <a:spLocks/>
            </p:cNvSpPr>
            <p:nvPr/>
          </p:nvSpPr>
          <p:spPr bwMode="auto">
            <a:xfrm>
              <a:off x="6008688" y="3436938"/>
              <a:ext cx="26988" cy="11113"/>
            </a:xfrm>
            <a:custGeom>
              <a:avLst/>
              <a:gdLst>
                <a:gd name="T0" fmla="*/ 1 w 7"/>
                <a:gd name="T1" fmla="*/ 1 h 3"/>
                <a:gd name="T2" fmla="*/ 6 w 7"/>
                <a:gd name="T3" fmla="*/ 2 h 3"/>
                <a:gd name="T4" fmla="*/ 6 w 7"/>
                <a:gd name="T5" fmla="*/ 1 h 3"/>
                <a:gd name="T6" fmla="*/ 2 w 7"/>
                <a:gd name="T7" fmla="*/ 0 h 3"/>
                <a:gd name="T8" fmla="*/ 1 w 7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1"/>
                  </a:moveTo>
                  <a:cubicBezTo>
                    <a:pt x="3" y="2"/>
                    <a:pt x="4" y="2"/>
                    <a:pt x="6" y="2"/>
                  </a:cubicBezTo>
                  <a:cubicBezTo>
                    <a:pt x="7" y="3"/>
                    <a:pt x="7" y="1"/>
                    <a:pt x="6" y="1"/>
                  </a:cubicBezTo>
                  <a:cubicBezTo>
                    <a:pt x="5" y="1"/>
                    <a:pt x="3" y="0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Freeform 344"/>
            <p:cNvSpPr>
              <a:spLocks/>
            </p:cNvSpPr>
            <p:nvPr/>
          </p:nvSpPr>
          <p:spPr bwMode="auto">
            <a:xfrm>
              <a:off x="6016626" y="3425825"/>
              <a:ext cx="19050" cy="11113"/>
            </a:xfrm>
            <a:custGeom>
              <a:avLst/>
              <a:gdLst>
                <a:gd name="T0" fmla="*/ 0 w 5"/>
                <a:gd name="T1" fmla="*/ 1 h 3"/>
                <a:gd name="T2" fmla="*/ 3 w 5"/>
                <a:gd name="T3" fmla="*/ 3 h 3"/>
                <a:gd name="T4" fmla="*/ 4 w 5"/>
                <a:gd name="T5" fmla="*/ 2 h 3"/>
                <a:gd name="T6" fmla="*/ 1 w 5"/>
                <a:gd name="T7" fmla="*/ 0 h 3"/>
                <a:gd name="T8" fmla="*/ 0 w 5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1" y="2"/>
                    <a:pt x="2" y="2"/>
                    <a:pt x="3" y="3"/>
                  </a:cubicBezTo>
                  <a:cubicBezTo>
                    <a:pt x="4" y="3"/>
                    <a:pt x="5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7367981" y="4334709"/>
            <a:ext cx="460255" cy="727644"/>
            <a:chOff x="5851495" y="3052752"/>
            <a:chExt cx="500060" cy="790576"/>
          </a:xfrm>
          <a:solidFill>
            <a:schemeClr val="bg1"/>
          </a:solidFill>
        </p:grpSpPr>
        <p:sp>
          <p:nvSpPr>
            <p:cNvPr id="191" name="Freeform 348"/>
            <p:cNvSpPr>
              <a:spLocks/>
            </p:cNvSpPr>
            <p:nvPr/>
          </p:nvSpPr>
          <p:spPr bwMode="auto">
            <a:xfrm>
              <a:off x="5851495" y="3052752"/>
              <a:ext cx="423861" cy="687385"/>
            </a:xfrm>
            <a:custGeom>
              <a:avLst/>
              <a:gdLst>
                <a:gd name="T0" fmla="*/ 30 w 110"/>
                <a:gd name="T1" fmla="*/ 7 h 181"/>
                <a:gd name="T2" fmla="*/ 13 w 110"/>
                <a:gd name="T3" fmla="*/ 44 h 181"/>
                <a:gd name="T4" fmla="*/ 50 w 110"/>
                <a:gd name="T5" fmla="*/ 79 h 181"/>
                <a:gd name="T6" fmla="*/ 104 w 110"/>
                <a:gd name="T7" fmla="*/ 126 h 181"/>
                <a:gd name="T8" fmla="*/ 86 w 110"/>
                <a:gd name="T9" fmla="*/ 162 h 181"/>
                <a:gd name="T10" fmla="*/ 75 w 110"/>
                <a:gd name="T11" fmla="*/ 174 h 181"/>
                <a:gd name="T12" fmla="*/ 71 w 110"/>
                <a:gd name="T13" fmla="*/ 172 h 181"/>
                <a:gd name="T14" fmla="*/ 75 w 110"/>
                <a:gd name="T15" fmla="*/ 169 h 181"/>
                <a:gd name="T16" fmla="*/ 96 w 110"/>
                <a:gd name="T17" fmla="*/ 122 h 181"/>
                <a:gd name="T18" fmla="*/ 63 w 110"/>
                <a:gd name="T19" fmla="*/ 94 h 181"/>
                <a:gd name="T20" fmla="*/ 11 w 110"/>
                <a:gd name="T21" fmla="*/ 60 h 181"/>
                <a:gd name="T22" fmla="*/ 7 w 110"/>
                <a:gd name="T23" fmla="*/ 27 h 181"/>
                <a:gd name="T24" fmla="*/ 21 w 110"/>
                <a:gd name="T25" fmla="*/ 8 h 181"/>
                <a:gd name="T26" fmla="*/ 30 w 110"/>
                <a:gd name="T27" fmla="*/ 4 h 181"/>
                <a:gd name="T28" fmla="*/ 31 w 110"/>
                <a:gd name="T29" fmla="*/ 9 h 181"/>
                <a:gd name="T30" fmla="*/ 33 w 110"/>
                <a:gd name="T31" fmla="*/ 8 h 181"/>
                <a:gd name="T32" fmla="*/ 32 w 110"/>
                <a:gd name="T33" fmla="*/ 2 h 181"/>
                <a:gd name="T34" fmla="*/ 30 w 110"/>
                <a:gd name="T35" fmla="*/ 1 h 181"/>
                <a:gd name="T36" fmla="*/ 2 w 110"/>
                <a:gd name="T37" fmla="*/ 44 h 181"/>
                <a:gd name="T38" fmla="*/ 32 w 110"/>
                <a:gd name="T39" fmla="*/ 82 h 181"/>
                <a:gd name="T40" fmla="*/ 56 w 110"/>
                <a:gd name="T41" fmla="*/ 94 h 181"/>
                <a:gd name="T42" fmla="*/ 87 w 110"/>
                <a:gd name="T43" fmla="*/ 108 h 181"/>
                <a:gd name="T44" fmla="*/ 66 w 110"/>
                <a:gd name="T45" fmla="*/ 172 h 181"/>
                <a:gd name="T46" fmla="*/ 65 w 110"/>
                <a:gd name="T47" fmla="*/ 173 h 181"/>
                <a:gd name="T48" fmla="*/ 72 w 110"/>
                <a:gd name="T49" fmla="*/ 181 h 181"/>
                <a:gd name="T50" fmla="*/ 73 w 110"/>
                <a:gd name="T51" fmla="*/ 180 h 181"/>
                <a:gd name="T52" fmla="*/ 106 w 110"/>
                <a:gd name="T53" fmla="*/ 134 h 181"/>
                <a:gd name="T54" fmla="*/ 89 w 110"/>
                <a:gd name="T55" fmla="*/ 93 h 181"/>
                <a:gd name="T56" fmla="*/ 33 w 110"/>
                <a:gd name="T57" fmla="*/ 69 h 181"/>
                <a:gd name="T58" fmla="*/ 31 w 110"/>
                <a:gd name="T59" fmla="*/ 9 h 181"/>
                <a:gd name="T60" fmla="*/ 30 w 110"/>
                <a:gd name="T61" fmla="*/ 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0" h="181">
                  <a:moveTo>
                    <a:pt x="30" y="7"/>
                  </a:moveTo>
                  <a:cubicBezTo>
                    <a:pt x="17" y="14"/>
                    <a:pt x="10" y="30"/>
                    <a:pt x="13" y="44"/>
                  </a:cubicBezTo>
                  <a:cubicBezTo>
                    <a:pt x="16" y="64"/>
                    <a:pt x="32" y="74"/>
                    <a:pt x="50" y="79"/>
                  </a:cubicBezTo>
                  <a:cubicBezTo>
                    <a:pt x="74" y="86"/>
                    <a:pt x="102" y="96"/>
                    <a:pt x="104" y="126"/>
                  </a:cubicBezTo>
                  <a:cubicBezTo>
                    <a:pt x="105" y="140"/>
                    <a:pt x="95" y="152"/>
                    <a:pt x="86" y="162"/>
                  </a:cubicBezTo>
                  <a:cubicBezTo>
                    <a:pt x="82" y="166"/>
                    <a:pt x="79" y="170"/>
                    <a:pt x="75" y="174"/>
                  </a:cubicBezTo>
                  <a:cubicBezTo>
                    <a:pt x="72" y="178"/>
                    <a:pt x="67" y="175"/>
                    <a:pt x="71" y="172"/>
                  </a:cubicBezTo>
                  <a:cubicBezTo>
                    <a:pt x="73" y="172"/>
                    <a:pt x="74" y="170"/>
                    <a:pt x="75" y="169"/>
                  </a:cubicBezTo>
                  <a:cubicBezTo>
                    <a:pt x="88" y="158"/>
                    <a:pt x="98" y="139"/>
                    <a:pt x="96" y="122"/>
                  </a:cubicBezTo>
                  <a:cubicBezTo>
                    <a:pt x="94" y="105"/>
                    <a:pt x="78" y="99"/>
                    <a:pt x="63" y="94"/>
                  </a:cubicBezTo>
                  <a:cubicBezTo>
                    <a:pt x="44" y="87"/>
                    <a:pt x="23" y="77"/>
                    <a:pt x="11" y="60"/>
                  </a:cubicBezTo>
                  <a:cubicBezTo>
                    <a:pt x="4" y="50"/>
                    <a:pt x="3" y="38"/>
                    <a:pt x="7" y="27"/>
                  </a:cubicBezTo>
                  <a:cubicBezTo>
                    <a:pt x="9" y="19"/>
                    <a:pt x="14" y="13"/>
                    <a:pt x="21" y="8"/>
                  </a:cubicBezTo>
                  <a:cubicBezTo>
                    <a:pt x="22" y="8"/>
                    <a:pt x="30" y="3"/>
                    <a:pt x="30" y="4"/>
                  </a:cubicBezTo>
                  <a:cubicBezTo>
                    <a:pt x="30" y="6"/>
                    <a:pt x="31" y="8"/>
                    <a:pt x="31" y="9"/>
                  </a:cubicBezTo>
                  <a:cubicBezTo>
                    <a:pt x="31" y="11"/>
                    <a:pt x="33" y="10"/>
                    <a:pt x="33" y="8"/>
                  </a:cubicBezTo>
                  <a:cubicBezTo>
                    <a:pt x="33" y="6"/>
                    <a:pt x="32" y="4"/>
                    <a:pt x="32" y="2"/>
                  </a:cubicBezTo>
                  <a:cubicBezTo>
                    <a:pt x="32" y="1"/>
                    <a:pt x="31" y="0"/>
                    <a:pt x="30" y="1"/>
                  </a:cubicBezTo>
                  <a:cubicBezTo>
                    <a:pt x="12" y="7"/>
                    <a:pt x="0" y="24"/>
                    <a:pt x="2" y="44"/>
                  </a:cubicBezTo>
                  <a:cubicBezTo>
                    <a:pt x="3" y="61"/>
                    <a:pt x="19" y="73"/>
                    <a:pt x="32" y="82"/>
                  </a:cubicBezTo>
                  <a:cubicBezTo>
                    <a:pt x="40" y="87"/>
                    <a:pt x="48" y="90"/>
                    <a:pt x="56" y="94"/>
                  </a:cubicBezTo>
                  <a:cubicBezTo>
                    <a:pt x="67" y="98"/>
                    <a:pt x="78" y="100"/>
                    <a:pt x="87" y="108"/>
                  </a:cubicBezTo>
                  <a:cubicBezTo>
                    <a:pt x="106" y="126"/>
                    <a:pt x="85" y="164"/>
                    <a:pt x="66" y="172"/>
                  </a:cubicBezTo>
                  <a:cubicBezTo>
                    <a:pt x="66" y="172"/>
                    <a:pt x="65" y="173"/>
                    <a:pt x="65" y="173"/>
                  </a:cubicBezTo>
                  <a:cubicBezTo>
                    <a:pt x="67" y="177"/>
                    <a:pt x="68" y="179"/>
                    <a:pt x="72" y="181"/>
                  </a:cubicBezTo>
                  <a:cubicBezTo>
                    <a:pt x="72" y="181"/>
                    <a:pt x="73" y="181"/>
                    <a:pt x="73" y="180"/>
                  </a:cubicBezTo>
                  <a:cubicBezTo>
                    <a:pt x="85" y="166"/>
                    <a:pt x="101" y="153"/>
                    <a:pt x="106" y="134"/>
                  </a:cubicBezTo>
                  <a:cubicBezTo>
                    <a:pt x="110" y="119"/>
                    <a:pt x="101" y="102"/>
                    <a:pt x="89" y="93"/>
                  </a:cubicBezTo>
                  <a:cubicBezTo>
                    <a:pt x="72" y="80"/>
                    <a:pt x="51" y="80"/>
                    <a:pt x="33" y="69"/>
                  </a:cubicBezTo>
                  <a:cubicBezTo>
                    <a:pt x="11" y="57"/>
                    <a:pt x="8" y="22"/>
                    <a:pt x="31" y="9"/>
                  </a:cubicBezTo>
                  <a:cubicBezTo>
                    <a:pt x="33" y="8"/>
                    <a:pt x="32" y="6"/>
                    <a:pt x="30" y="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Freeform 349"/>
            <p:cNvSpPr>
              <a:spLocks/>
            </p:cNvSpPr>
            <p:nvPr/>
          </p:nvSpPr>
          <p:spPr bwMode="auto">
            <a:xfrm>
              <a:off x="6216618" y="3600440"/>
              <a:ext cx="134937" cy="242888"/>
            </a:xfrm>
            <a:custGeom>
              <a:avLst/>
              <a:gdLst>
                <a:gd name="T0" fmla="*/ 6 w 35"/>
                <a:gd name="T1" fmla="*/ 0 h 64"/>
                <a:gd name="T2" fmla="*/ 30 w 35"/>
                <a:gd name="T3" fmla="*/ 21 h 64"/>
                <a:gd name="T4" fmla="*/ 10 w 35"/>
                <a:gd name="T5" fmla="*/ 52 h 64"/>
                <a:gd name="T6" fmla="*/ 26 w 35"/>
                <a:gd name="T7" fmla="*/ 26 h 64"/>
                <a:gd name="T8" fmla="*/ 0 w 35"/>
                <a:gd name="T9" fmla="*/ 10 h 64"/>
                <a:gd name="T10" fmla="*/ 6 w 35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64">
                  <a:moveTo>
                    <a:pt x="6" y="0"/>
                  </a:moveTo>
                  <a:cubicBezTo>
                    <a:pt x="15" y="5"/>
                    <a:pt x="25" y="11"/>
                    <a:pt x="30" y="21"/>
                  </a:cubicBezTo>
                  <a:cubicBezTo>
                    <a:pt x="35" y="33"/>
                    <a:pt x="26" y="64"/>
                    <a:pt x="10" y="52"/>
                  </a:cubicBezTo>
                  <a:cubicBezTo>
                    <a:pt x="17" y="47"/>
                    <a:pt x="30" y="35"/>
                    <a:pt x="26" y="26"/>
                  </a:cubicBezTo>
                  <a:cubicBezTo>
                    <a:pt x="23" y="17"/>
                    <a:pt x="8" y="13"/>
                    <a:pt x="0" y="1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Freeform 350"/>
            <p:cNvSpPr>
              <a:spLocks/>
            </p:cNvSpPr>
            <p:nvPr/>
          </p:nvSpPr>
          <p:spPr bwMode="auto">
            <a:xfrm>
              <a:off x="5935631" y="3352791"/>
              <a:ext cx="269873" cy="273049"/>
            </a:xfrm>
            <a:custGeom>
              <a:avLst/>
              <a:gdLst>
                <a:gd name="T0" fmla="*/ 64 w 70"/>
                <a:gd name="T1" fmla="*/ 72 h 72"/>
                <a:gd name="T2" fmla="*/ 16 w 70"/>
                <a:gd name="T3" fmla="*/ 55 h 72"/>
                <a:gd name="T4" fmla="*/ 8 w 70"/>
                <a:gd name="T5" fmla="*/ 0 h 72"/>
                <a:gd name="T6" fmla="*/ 18 w 70"/>
                <a:gd name="T7" fmla="*/ 6 h 72"/>
                <a:gd name="T8" fmla="*/ 70 w 70"/>
                <a:gd name="T9" fmla="*/ 64 h 72"/>
                <a:gd name="T10" fmla="*/ 64 w 70"/>
                <a:gd name="T11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72">
                  <a:moveTo>
                    <a:pt x="64" y="72"/>
                  </a:moveTo>
                  <a:cubicBezTo>
                    <a:pt x="47" y="72"/>
                    <a:pt x="26" y="71"/>
                    <a:pt x="16" y="55"/>
                  </a:cubicBezTo>
                  <a:cubicBezTo>
                    <a:pt x="9" y="44"/>
                    <a:pt x="0" y="17"/>
                    <a:pt x="8" y="0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4" y="39"/>
                    <a:pt x="40" y="68"/>
                    <a:pt x="70" y="64"/>
                  </a:cubicBezTo>
                  <a:lnTo>
                    <a:pt x="64" y="7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Freeform 351"/>
            <p:cNvSpPr>
              <a:spLocks/>
            </p:cNvSpPr>
            <p:nvPr/>
          </p:nvSpPr>
          <p:spPr bwMode="auto">
            <a:xfrm>
              <a:off x="5986431" y="3113080"/>
              <a:ext cx="103188" cy="220663"/>
            </a:xfrm>
            <a:custGeom>
              <a:avLst/>
              <a:gdLst>
                <a:gd name="T0" fmla="*/ 0 w 27"/>
                <a:gd name="T1" fmla="*/ 55 h 58"/>
                <a:gd name="T2" fmla="*/ 1 w 27"/>
                <a:gd name="T3" fmla="*/ 3 h 58"/>
                <a:gd name="T4" fmla="*/ 5 w 27"/>
                <a:gd name="T5" fmla="*/ 0 h 58"/>
                <a:gd name="T6" fmla="*/ 8 w 27"/>
                <a:gd name="T7" fmla="*/ 0 h 58"/>
                <a:gd name="T8" fmla="*/ 9 w 27"/>
                <a:gd name="T9" fmla="*/ 58 h 58"/>
                <a:gd name="T10" fmla="*/ 0 w 27"/>
                <a:gd name="T11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58">
                  <a:moveTo>
                    <a:pt x="0" y="55"/>
                  </a:moveTo>
                  <a:cubicBezTo>
                    <a:pt x="11" y="44"/>
                    <a:pt x="19" y="12"/>
                    <a:pt x="1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4" y="14"/>
                    <a:pt x="27" y="44"/>
                    <a:pt x="9" y="58"/>
                  </a:cubicBezTo>
                  <a:lnTo>
                    <a:pt x="0" y="5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Freeform 352"/>
            <p:cNvSpPr>
              <a:spLocks/>
            </p:cNvSpPr>
            <p:nvPr/>
          </p:nvSpPr>
          <p:spPr bwMode="auto">
            <a:xfrm>
              <a:off x="5913406" y="3132127"/>
              <a:ext cx="115888" cy="23813"/>
            </a:xfrm>
            <a:custGeom>
              <a:avLst/>
              <a:gdLst>
                <a:gd name="T0" fmla="*/ 1 w 30"/>
                <a:gd name="T1" fmla="*/ 3 h 6"/>
                <a:gd name="T2" fmla="*/ 12 w 30"/>
                <a:gd name="T3" fmla="*/ 5 h 6"/>
                <a:gd name="T4" fmla="*/ 28 w 30"/>
                <a:gd name="T5" fmla="*/ 5 h 6"/>
                <a:gd name="T6" fmla="*/ 28 w 30"/>
                <a:gd name="T7" fmla="*/ 3 h 6"/>
                <a:gd name="T8" fmla="*/ 16 w 30"/>
                <a:gd name="T9" fmla="*/ 3 h 6"/>
                <a:gd name="T10" fmla="*/ 2 w 30"/>
                <a:gd name="T11" fmla="*/ 1 h 6"/>
                <a:gd name="T12" fmla="*/ 1 w 30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6">
                  <a:moveTo>
                    <a:pt x="1" y="3"/>
                  </a:moveTo>
                  <a:cubicBezTo>
                    <a:pt x="3" y="5"/>
                    <a:pt x="9" y="5"/>
                    <a:pt x="12" y="5"/>
                  </a:cubicBezTo>
                  <a:cubicBezTo>
                    <a:pt x="17" y="6"/>
                    <a:pt x="23" y="5"/>
                    <a:pt x="28" y="5"/>
                  </a:cubicBezTo>
                  <a:cubicBezTo>
                    <a:pt x="30" y="5"/>
                    <a:pt x="30" y="3"/>
                    <a:pt x="28" y="3"/>
                  </a:cubicBezTo>
                  <a:cubicBezTo>
                    <a:pt x="24" y="3"/>
                    <a:pt x="20" y="3"/>
                    <a:pt x="16" y="3"/>
                  </a:cubicBezTo>
                  <a:cubicBezTo>
                    <a:pt x="13" y="3"/>
                    <a:pt x="5" y="4"/>
                    <a:pt x="2" y="1"/>
                  </a:cubicBezTo>
                  <a:cubicBezTo>
                    <a:pt x="1" y="0"/>
                    <a:pt x="0" y="1"/>
                    <a:pt x="1" y="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Freeform 353"/>
            <p:cNvSpPr>
              <a:spLocks/>
            </p:cNvSpPr>
            <p:nvPr/>
          </p:nvSpPr>
          <p:spPr bwMode="auto">
            <a:xfrm>
              <a:off x="5902291" y="3181342"/>
              <a:ext cx="133350" cy="15875"/>
            </a:xfrm>
            <a:custGeom>
              <a:avLst/>
              <a:gdLst>
                <a:gd name="T0" fmla="*/ 1 w 35"/>
                <a:gd name="T1" fmla="*/ 3 h 4"/>
                <a:gd name="T2" fmla="*/ 33 w 35"/>
                <a:gd name="T3" fmla="*/ 2 h 4"/>
                <a:gd name="T4" fmla="*/ 33 w 35"/>
                <a:gd name="T5" fmla="*/ 0 h 4"/>
                <a:gd name="T6" fmla="*/ 1 w 35"/>
                <a:gd name="T7" fmla="*/ 1 h 4"/>
                <a:gd name="T8" fmla="*/ 1 w 3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">
                  <a:moveTo>
                    <a:pt x="1" y="3"/>
                  </a:moveTo>
                  <a:cubicBezTo>
                    <a:pt x="12" y="3"/>
                    <a:pt x="23" y="4"/>
                    <a:pt x="33" y="2"/>
                  </a:cubicBezTo>
                  <a:cubicBezTo>
                    <a:pt x="35" y="2"/>
                    <a:pt x="34" y="0"/>
                    <a:pt x="33" y="0"/>
                  </a:cubicBezTo>
                  <a:cubicBezTo>
                    <a:pt x="22" y="2"/>
                    <a:pt x="12" y="1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Freeform 354"/>
            <p:cNvSpPr>
              <a:spLocks/>
            </p:cNvSpPr>
            <p:nvPr/>
          </p:nvSpPr>
          <p:spPr bwMode="auto">
            <a:xfrm>
              <a:off x="5905467" y="3213089"/>
              <a:ext cx="123825" cy="30163"/>
            </a:xfrm>
            <a:custGeom>
              <a:avLst/>
              <a:gdLst>
                <a:gd name="T0" fmla="*/ 3 w 32"/>
                <a:gd name="T1" fmla="*/ 8 h 8"/>
                <a:gd name="T2" fmla="*/ 30 w 32"/>
                <a:gd name="T3" fmla="*/ 3 h 8"/>
                <a:gd name="T4" fmla="*/ 30 w 32"/>
                <a:gd name="T5" fmla="*/ 1 h 8"/>
                <a:gd name="T6" fmla="*/ 2 w 32"/>
                <a:gd name="T7" fmla="*/ 5 h 8"/>
                <a:gd name="T8" fmla="*/ 3 w 3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8">
                  <a:moveTo>
                    <a:pt x="3" y="8"/>
                  </a:moveTo>
                  <a:cubicBezTo>
                    <a:pt x="12" y="6"/>
                    <a:pt x="21" y="6"/>
                    <a:pt x="30" y="3"/>
                  </a:cubicBezTo>
                  <a:cubicBezTo>
                    <a:pt x="32" y="3"/>
                    <a:pt x="31" y="0"/>
                    <a:pt x="30" y="1"/>
                  </a:cubicBezTo>
                  <a:cubicBezTo>
                    <a:pt x="21" y="3"/>
                    <a:pt x="11" y="4"/>
                    <a:pt x="2" y="5"/>
                  </a:cubicBezTo>
                  <a:cubicBezTo>
                    <a:pt x="0" y="6"/>
                    <a:pt x="1" y="8"/>
                    <a:pt x="3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Freeform 355"/>
            <p:cNvSpPr>
              <a:spLocks/>
            </p:cNvSpPr>
            <p:nvPr/>
          </p:nvSpPr>
          <p:spPr bwMode="auto">
            <a:xfrm>
              <a:off x="5929274" y="3257543"/>
              <a:ext cx="103188" cy="30163"/>
            </a:xfrm>
            <a:custGeom>
              <a:avLst/>
              <a:gdLst>
                <a:gd name="T0" fmla="*/ 1 w 27"/>
                <a:gd name="T1" fmla="*/ 8 h 8"/>
                <a:gd name="T2" fmla="*/ 25 w 27"/>
                <a:gd name="T3" fmla="*/ 3 h 8"/>
                <a:gd name="T4" fmla="*/ 24 w 27"/>
                <a:gd name="T5" fmla="*/ 1 h 8"/>
                <a:gd name="T6" fmla="*/ 1 w 27"/>
                <a:gd name="T7" fmla="*/ 5 h 8"/>
                <a:gd name="T8" fmla="*/ 1 w 2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8">
                  <a:moveTo>
                    <a:pt x="1" y="8"/>
                  </a:moveTo>
                  <a:cubicBezTo>
                    <a:pt x="9" y="8"/>
                    <a:pt x="18" y="7"/>
                    <a:pt x="25" y="3"/>
                  </a:cubicBezTo>
                  <a:cubicBezTo>
                    <a:pt x="27" y="2"/>
                    <a:pt x="25" y="0"/>
                    <a:pt x="24" y="1"/>
                  </a:cubicBezTo>
                  <a:cubicBezTo>
                    <a:pt x="17" y="4"/>
                    <a:pt x="9" y="6"/>
                    <a:pt x="1" y="5"/>
                  </a:cubicBezTo>
                  <a:cubicBezTo>
                    <a:pt x="0" y="5"/>
                    <a:pt x="0" y="8"/>
                    <a:pt x="1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Freeform 356"/>
            <p:cNvSpPr>
              <a:spLocks/>
            </p:cNvSpPr>
            <p:nvPr/>
          </p:nvSpPr>
          <p:spPr bwMode="auto">
            <a:xfrm>
              <a:off x="5997536" y="3413118"/>
              <a:ext cx="111124" cy="68263"/>
            </a:xfrm>
            <a:custGeom>
              <a:avLst/>
              <a:gdLst>
                <a:gd name="T0" fmla="*/ 3 w 29"/>
                <a:gd name="T1" fmla="*/ 17 h 18"/>
                <a:gd name="T2" fmla="*/ 27 w 29"/>
                <a:gd name="T3" fmla="*/ 3 h 18"/>
                <a:gd name="T4" fmla="*/ 26 w 29"/>
                <a:gd name="T5" fmla="*/ 1 h 18"/>
                <a:gd name="T6" fmla="*/ 2 w 29"/>
                <a:gd name="T7" fmla="*/ 15 h 18"/>
                <a:gd name="T8" fmla="*/ 3 w 29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3" y="17"/>
                  </a:moveTo>
                  <a:cubicBezTo>
                    <a:pt x="11" y="13"/>
                    <a:pt x="19" y="7"/>
                    <a:pt x="27" y="3"/>
                  </a:cubicBezTo>
                  <a:cubicBezTo>
                    <a:pt x="29" y="2"/>
                    <a:pt x="28" y="0"/>
                    <a:pt x="26" y="1"/>
                  </a:cubicBezTo>
                  <a:cubicBezTo>
                    <a:pt x="18" y="5"/>
                    <a:pt x="11" y="11"/>
                    <a:pt x="2" y="15"/>
                  </a:cubicBezTo>
                  <a:cubicBezTo>
                    <a:pt x="0" y="15"/>
                    <a:pt x="1" y="18"/>
                    <a:pt x="3" y="1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Freeform 357"/>
            <p:cNvSpPr>
              <a:spLocks/>
            </p:cNvSpPr>
            <p:nvPr/>
          </p:nvSpPr>
          <p:spPr bwMode="auto">
            <a:xfrm>
              <a:off x="6013402" y="3425820"/>
              <a:ext cx="149224" cy="106363"/>
            </a:xfrm>
            <a:custGeom>
              <a:avLst/>
              <a:gdLst>
                <a:gd name="T0" fmla="*/ 3 w 39"/>
                <a:gd name="T1" fmla="*/ 27 h 28"/>
                <a:gd name="T2" fmla="*/ 38 w 39"/>
                <a:gd name="T3" fmla="*/ 4 h 28"/>
                <a:gd name="T4" fmla="*/ 36 w 39"/>
                <a:gd name="T5" fmla="*/ 1 h 28"/>
                <a:gd name="T6" fmla="*/ 2 w 39"/>
                <a:gd name="T7" fmla="*/ 25 h 28"/>
                <a:gd name="T8" fmla="*/ 3 w 39"/>
                <a:gd name="T9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8">
                  <a:moveTo>
                    <a:pt x="3" y="27"/>
                  </a:moveTo>
                  <a:cubicBezTo>
                    <a:pt x="14" y="18"/>
                    <a:pt x="26" y="11"/>
                    <a:pt x="38" y="4"/>
                  </a:cubicBezTo>
                  <a:cubicBezTo>
                    <a:pt x="39" y="3"/>
                    <a:pt x="38" y="0"/>
                    <a:pt x="36" y="1"/>
                  </a:cubicBezTo>
                  <a:cubicBezTo>
                    <a:pt x="25" y="9"/>
                    <a:pt x="12" y="16"/>
                    <a:pt x="2" y="25"/>
                  </a:cubicBezTo>
                  <a:cubicBezTo>
                    <a:pt x="0" y="26"/>
                    <a:pt x="2" y="28"/>
                    <a:pt x="3" y="2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Freeform 358"/>
            <p:cNvSpPr>
              <a:spLocks/>
            </p:cNvSpPr>
            <p:nvPr/>
          </p:nvSpPr>
          <p:spPr bwMode="auto">
            <a:xfrm>
              <a:off x="6056262" y="3459162"/>
              <a:ext cx="138111" cy="106363"/>
            </a:xfrm>
            <a:custGeom>
              <a:avLst/>
              <a:gdLst>
                <a:gd name="T0" fmla="*/ 3 w 36"/>
                <a:gd name="T1" fmla="*/ 28 h 28"/>
                <a:gd name="T2" fmla="*/ 35 w 36"/>
                <a:gd name="T3" fmla="*/ 3 h 28"/>
                <a:gd name="T4" fmla="*/ 34 w 36"/>
                <a:gd name="T5" fmla="*/ 1 h 28"/>
                <a:gd name="T6" fmla="*/ 2 w 36"/>
                <a:gd name="T7" fmla="*/ 25 h 28"/>
                <a:gd name="T8" fmla="*/ 3 w 3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8">
                  <a:moveTo>
                    <a:pt x="3" y="28"/>
                  </a:moveTo>
                  <a:cubicBezTo>
                    <a:pt x="16" y="22"/>
                    <a:pt x="24" y="11"/>
                    <a:pt x="35" y="3"/>
                  </a:cubicBezTo>
                  <a:cubicBezTo>
                    <a:pt x="36" y="2"/>
                    <a:pt x="35" y="0"/>
                    <a:pt x="34" y="1"/>
                  </a:cubicBezTo>
                  <a:cubicBezTo>
                    <a:pt x="23" y="9"/>
                    <a:pt x="14" y="20"/>
                    <a:pt x="2" y="25"/>
                  </a:cubicBezTo>
                  <a:cubicBezTo>
                    <a:pt x="0" y="26"/>
                    <a:pt x="1" y="28"/>
                    <a:pt x="3" y="2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Freeform 359"/>
            <p:cNvSpPr>
              <a:spLocks/>
            </p:cNvSpPr>
            <p:nvPr/>
          </p:nvSpPr>
          <p:spPr bwMode="auto">
            <a:xfrm>
              <a:off x="6121363" y="3513133"/>
              <a:ext cx="100012" cy="79375"/>
            </a:xfrm>
            <a:custGeom>
              <a:avLst/>
              <a:gdLst>
                <a:gd name="T0" fmla="*/ 2 w 26"/>
                <a:gd name="T1" fmla="*/ 20 h 21"/>
                <a:gd name="T2" fmla="*/ 16 w 26"/>
                <a:gd name="T3" fmla="*/ 11 h 21"/>
                <a:gd name="T4" fmla="*/ 25 w 26"/>
                <a:gd name="T5" fmla="*/ 2 h 21"/>
                <a:gd name="T6" fmla="*/ 23 w 26"/>
                <a:gd name="T7" fmla="*/ 1 h 21"/>
                <a:gd name="T8" fmla="*/ 14 w 26"/>
                <a:gd name="T9" fmla="*/ 10 h 21"/>
                <a:gd name="T10" fmla="*/ 1 w 26"/>
                <a:gd name="T11" fmla="*/ 18 h 21"/>
                <a:gd name="T12" fmla="*/ 2 w 26"/>
                <a:gd name="T13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1">
                  <a:moveTo>
                    <a:pt x="2" y="20"/>
                  </a:moveTo>
                  <a:cubicBezTo>
                    <a:pt x="7" y="17"/>
                    <a:pt x="11" y="14"/>
                    <a:pt x="16" y="11"/>
                  </a:cubicBezTo>
                  <a:cubicBezTo>
                    <a:pt x="19" y="9"/>
                    <a:pt x="24" y="6"/>
                    <a:pt x="25" y="2"/>
                  </a:cubicBezTo>
                  <a:cubicBezTo>
                    <a:pt x="26" y="1"/>
                    <a:pt x="24" y="0"/>
                    <a:pt x="23" y="1"/>
                  </a:cubicBezTo>
                  <a:cubicBezTo>
                    <a:pt x="21" y="5"/>
                    <a:pt x="17" y="8"/>
                    <a:pt x="14" y="10"/>
                  </a:cubicBezTo>
                  <a:cubicBezTo>
                    <a:pt x="9" y="13"/>
                    <a:pt x="5" y="15"/>
                    <a:pt x="1" y="18"/>
                  </a:cubicBezTo>
                  <a:cubicBezTo>
                    <a:pt x="0" y="19"/>
                    <a:pt x="1" y="21"/>
                    <a:pt x="2" y="2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Freeform 360"/>
            <p:cNvSpPr>
              <a:spLocks/>
            </p:cNvSpPr>
            <p:nvPr/>
          </p:nvSpPr>
          <p:spPr bwMode="auto">
            <a:xfrm>
              <a:off x="6181687" y="3668723"/>
              <a:ext cx="139699" cy="22225"/>
            </a:xfrm>
            <a:custGeom>
              <a:avLst/>
              <a:gdLst>
                <a:gd name="T0" fmla="*/ 1 w 36"/>
                <a:gd name="T1" fmla="*/ 2 h 6"/>
                <a:gd name="T2" fmla="*/ 35 w 36"/>
                <a:gd name="T3" fmla="*/ 6 h 6"/>
                <a:gd name="T4" fmla="*/ 35 w 36"/>
                <a:gd name="T5" fmla="*/ 4 h 6"/>
                <a:gd name="T6" fmla="*/ 1 w 36"/>
                <a:gd name="T7" fmla="*/ 0 h 6"/>
                <a:gd name="T8" fmla="*/ 1 w 3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6">
                  <a:moveTo>
                    <a:pt x="1" y="2"/>
                  </a:moveTo>
                  <a:cubicBezTo>
                    <a:pt x="13" y="3"/>
                    <a:pt x="24" y="6"/>
                    <a:pt x="35" y="6"/>
                  </a:cubicBezTo>
                  <a:cubicBezTo>
                    <a:pt x="36" y="6"/>
                    <a:pt x="36" y="4"/>
                    <a:pt x="35" y="4"/>
                  </a:cubicBezTo>
                  <a:cubicBezTo>
                    <a:pt x="24" y="3"/>
                    <a:pt x="13" y="1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Freeform 361"/>
            <p:cNvSpPr>
              <a:spLocks/>
            </p:cNvSpPr>
            <p:nvPr/>
          </p:nvSpPr>
          <p:spPr bwMode="auto">
            <a:xfrm>
              <a:off x="6159480" y="3694102"/>
              <a:ext cx="161925" cy="53975"/>
            </a:xfrm>
            <a:custGeom>
              <a:avLst/>
              <a:gdLst>
                <a:gd name="T0" fmla="*/ 2 w 42"/>
                <a:gd name="T1" fmla="*/ 2 h 14"/>
                <a:gd name="T2" fmla="*/ 40 w 42"/>
                <a:gd name="T3" fmla="*/ 14 h 14"/>
                <a:gd name="T4" fmla="*/ 40 w 42"/>
                <a:gd name="T5" fmla="*/ 11 h 14"/>
                <a:gd name="T6" fmla="*/ 2 w 42"/>
                <a:gd name="T7" fmla="*/ 0 h 14"/>
                <a:gd name="T8" fmla="*/ 2 w 42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4">
                  <a:moveTo>
                    <a:pt x="2" y="2"/>
                  </a:moveTo>
                  <a:cubicBezTo>
                    <a:pt x="15" y="4"/>
                    <a:pt x="27" y="12"/>
                    <a:pt x="40" y="14"/>
                  </a:cubicBezTo>
                  <a:cubicBezTo>
                    <a:pt x="42" y="14"/>
                    <a:pt x="42" y="11"/>
                    <a:pt x="40" y="11"/>
                  </a:cubicBezTo>
                  <a:cubicBezTo>
                    <a:pt x="27" y="10"/>
                    <a:pt x="15" y="2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Freeform 362"/>
            <p:cNvSpPr>
              <a:spLocks/>
            </p:cNvSpPr>
            <p:nvPr/>
          </p:nvSpPr>
          <p:spPr bwMode="auto">
            <a:xfrm>
              <a:off x="6140451" y="3709988"/>
              <a:ext cx="146050" cy="68263"/>
            </a:xfrm>
            <a:custGeom>
              <a:avLst/>
              <a:gdLst>
                <a:gd name="T0" fmla="*/ 2 w 38"/>
                <a:gd name="T1" fmla="*/ 3 h 18"/>
                <a:gd name="T2" fmla="*/ 35 w 38"/>
                <a:gd name="T3" fmla="*/ 18 h 18"/>
                <a:gd name="T4" fmla="*/ 36 w 38"/>
                <a:gd name="T5" fmla="*/ 15 h 18"/>
                <a:gd name="T6" fmla="*/ 3 w 38"/>
                <a:gd name="T7" fmla="*/ 1 h 18"/>
                <a:gd name="T8" fmla="*/ 2 w 38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8">
                  <a:moveTo>
                    <a:pt x="2" y="3"/>
                  </a:moveTo>
                  <a:cubicBezTo>
                    <a:pt x="13" y="7"/>
                    <a:pt x="24" y="13"/>
                    <a:pt x="35" y="18"/>
                  </a:cubicBezTo>
                  <a:cubicBezTo>
                    <a:pt x="37" y="18"/>
                    <a:pt x="38" y="16"/>
                    <a:pt x="36" y="15"/>
                  </a:cubicBezTo>
                  <a:cubicBezTo>
                    <a:pt x="25" y="11"/>
                    <a:pt x="14" y="5"/>
                    <a:pt x="3" y="1"/>
                  </a:cubicBezTo>
                  <a:cubicBezTo>
                    <a:pt x="1" y="0"/>
                    <a:pt x="0" y="3"/>
                    <a:pt x="2" y="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8" name="文本框 207"/>
          <p:cNvSpPr txBox="1"/>
          <p:nvPr/>
        </p:nvSpPr>
        <p:spPr>
          <a:xfrm>
            <a:off x="176150" y="237724"/>
            <a:ext cx="3844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09" name="Freeform 152"/>
          <p:cNvSpPr>
            <a:spLocks noEditPoints="1"/>
          </p:cNvSpPr>
          <p:nvPr/>
        </p:nvSpPr>
        <p:spPr bwMode="auto">
          <a:xfrm>
            <a:off x="-51264" y="692151"/>
            <a:ext cx="2649684" cy="60748"/>
          </a:xfrm>
          <a:custGeom>
            <a:avLst/>
            <a:gdLst>
              <a:gd name="T0" fmla="*/ 109 w 2377"/>
              <a:gd name="T1" fmla="*/ 3 h 64"/>
              <a:gd name="T2" fmla="*/ 199 w 2377"/>
              <a:gd name="T3" fmla="*/ 8 h 64"/>
              <a:gd name="T4" fmla="*/ 282 w 2377"/>
              <a:gd name="T5" fmla="*/ 3 h 64"/>
              <a:gd name="T6" fmla="*/ 388 w 2377"/>
              <a:gd name="T7" fmla="*/ 4 h 64"/>
              <a:gd name="T8" fmla="*/ 482 w 2377"/>
              <a:gd name="T9" fmla="*/ 2 h 64"/>
              <a:gd name="T10" fmla="*/ 572 w 2377"/>
              <a:gd name="T11" fmla="*/ 7 h 64"/>
              <a:gd name="T12" fmla="*/ 682 w 2377"/>
              <a:gd name="T13" fmla="*/ 10 h 64"/>
              <a:gd name="T14" fmla="*/ 785 w 2377"/>
              <a:gd name="T15" fmla="*/ 8 h 64"/>
              <a:gd name="T16" fmla="*/ 918 w 2377"/>
              <a:gd name="T17" fmla="*/ 7 h 64"/>
              <a:gd name="T18" fmla="*/ 1028 w 2377"/>
              <a:gd name="T19" fmla="*/ 10 h 64"/>
              <a:gd name="T20" fmla="*/ 1142 w 2377"/>
              <a:gd name="T21" fmla="*/ 11 h 64"/>
              <a:gd name="T22" fmla="*/ 1217 w 2377"/>
              <a:gd name="T23" fmla="*/ 11 h 64"/>
              <a:gd name="T24" fmla="*/ 1350 w 2377"/>
              <a:gd name="T25" fmla="*/ 14 h 64"/>
              <a:gd name="T26" fmla="*/ 1460 w 2377"/>
              <a:gd name="T27" fmla="*/ 13 h 64"/>
              <a:gd name="T28" fmla="*/ 1555 w 2377"/>
              <a:gd name="T29" fmla="*/ 11 h 64"/>
              <a:gd name="T30" fmla="*/ 1668 w 2377"/>
              <a:gd name="T31" fmla="*/ 16 h 64"/>
              <a:gd name="T32" fmla="*/ 1755 w 2377"/>
              <a:gd name="T33" fmla="*/ 18 h 64"/>
              <a:gd name="T34" fmla="*/ 1865 w 2377"/>
              <a:gd name="T35" fmla="*/ 17 h 64"/>
              <a:gd name="T36" fmla="*/ 1983 w 2377"/>
              <a:gd name="T37" fmla="*/ 16 h 64"/>
              <a:gd name="T38" fmla="*/ 2093 w 2377"/>
              <a:gd name="T39" fmla="*/ 19 h 64"/>
              <a:gd name="T40" fmla="*/ 2190 w 2377"/>
              <a:gd name="T41" fmla="*/ 28 h 64"/>
              <a:gd name="T42" fmla="*/ 2292 w 2377"/>
              <a:gd name="T43" fmla="*/ 26 h 64"/>
              <a:gd name="T44" fmla="*/ 2369 w 2377"/>
              <a:gd name="T45" fmla="*/ 54 h 64"/>
              <a:gd name="T46" fmla="*/ 2338 w 2377"/>
              <a:gd name="T47" fmla="*/ 45 h 64"/>
              <a:gd name="T48" fmla="*/ 2318 w 2377"/>
              <a:gd name="T49" fmla="*/ 51 h 64"/>
              <a:gd name="T50" fmla="*/ 2295 w 2377"/>
              <a:gd name="T51" fmla="*/ 37 h 64"/>
              <a:gd name="T52" fmla="*/ 2239 w 2377"/>
              <a:gd name="T53" fmla="*/ 49 h 64"/>
              <a:gd name="T54" fmla="*/ 2175 w 2377"/>
              <a:gd name="T55" fmla="*/ 60 h 64"/>
              <a:gd name="T56" fmla="*/ 2050 w 2377"/>
              <a:gd name="T57" fmla="*/ 61 h 64"/>
              <a:gd name="T58" fmla="*/ 1948 w 2377"/>
              <a:gd name="T59" fmla="*/ 54 h 64"/>
              <a:gd name="T60" fmla="*/ 1830 w 2377"/>
              <a:gd name="T61" fmla="*/ 55 h 64"/>
              <a:gd name="T62" fmla="*/ 1708 w 2377"/>
              <a:gd name="T63" fmla="*/ 54 h 64"/>
              <a:gd name="T64" fmla="*/ 1583 w 2377"/>
              <a:gd name="T65" fmla="*/ 51 h 64"/>
              <a:gd name="T66" fmla="*/ 1504 w 2377"/>
              <a:gd name="T67" fmla="*/ 53 h 64"/>
              <a:gd name="T68" fmla="*/ 1394 w 2377"/>
              <a:gd name="T69" fmla="*/ 55 h 64"/>
              <a:gd name="T70" fmla="*/ 1276 w 2377"/>
              <a:gd name="T71" fmla="*/ 51 h 64"/>
              <a:gd name="T72" fmla="*/ 1150 w 2377"/>
              <a:gd name="T73" fmla="*/ 52 h 64"/>
              <a:gd name="T74" fmla="*/ 1042 w 2377"/>
              <a:gd name="T75" fmla="*/ 37 h 64"/>
              <a:gd name="T76" fmla="*/ 963 w 2377"/>
              <a:gd name="T77" fmla="*/ 39 h 64"/>
              <a:gd name="T78" fmla="*/ 867 w 2377"/>
              <a:gd name="T79" fmla="*/ 49 h 64"/>
              <a:gd name="T80" fmla="*/ 750 w 2377"/>
              <a:gd name="T81" fmla="*/ 46 h 64"/>
              <a:gd name="T82" fmla="*/ 624 w 2377"/>
              <a:gd name="T83" fmla="*/ 43 h 64"/>
              <a:gd name="T84" fmla="*/ 530 w 2377"/>
              <a:gd name="T85" fmla="*/ 45 h 64"/>
              <a:gd name="T86" fmla="*/ 388 w 2377"/>
              <a:gd name="T87" fmla="*/ 45 h 64"/>
              <a:gd name="T88" fmla="*/ 262 w 2377"/>
              <a:gd name="T89" fmla="*/ 46 h 64"/>
              <a:gd name="T90" fmla="*/ 129 w 2377"/>
              <a:gd name="T91" fmla="*/ 43 h 64"/>
              <a:gd name="T92" fmla="*/ 36 w 2377"/>
              <a:gd name="T93" fmla="*/ 32 h 64"/>
              <a:gd name="T94" fmla="*/ 1076 w 2377"/>
              <a:gd name="T95" fmla="*/ 44 h 64"/>
              <a:gd name="T96" fmla="*/ 75 w 2377"/>
              <a:gd name="T97" fmla="*/ 33 h 64"/>
              <a:gd name="T98" fmla="*/ 252 w 2377"/>
              <a:gd name="T99" fmla="*/ 35 h 64"/>
              <a:gd name="T100" fmla="*/ 417 w 2377"/>
              <a:gd name="T101" fmla="*/ 27 h 64"/>
              <a:gd name="T102" fmla="*/ 650 w 2377"/>
              <a:gd name="T103" fmla="*/ 13 h 64"/>
              <a:gd name="T104" fmla="*/ 963 w 2377"/>
              <a:gd name="T105" fmla="*/ 30 h 64"/>
              <a:gd name="T106" fmla="*/ 1129 w 2377"/>
              <a:gd name="T107" fmla="*/ 21 h 64"/>
              <a:gd name="T108" fmla="*/ 1400 w 2377"/>
              <a:gd name="T109" fmla="*/ 26 h 64"/>
              <a:gd name="T110" fmla="*/ 1502 w 2377"/>
              <a:gd name="T111" fmla="*/ 29 h 64"/>
              <a:gd name="T112" fmla="*/ 1561 w 2377"/>
              <a:gd name="T113" fmla="*/ 24 h 64"/>
              <a:gd name="T114" fmla="*/ 1774 w 2377"/>
              <a:gd name="T115" fmla="*/ 25 h 64"/>
              <a:gd name="T116" fmla="*/ 1934 w 2377"/>
              <a:gd name="T117" fmla="*/ 36 h 64"/>
              <a:gd name="T118" fmla="*/ 2059 w 2377"/>
              <a:gd name="T119" fmla="*/ 39 h 64"/>
              <a:gd name="T120" fmla="*/ 2091 w 2377"/>
              <a:gd name="T121" fmla="*/ 36 h 64"/>
              <a:gd name="T122" fmla="*/ 2205 w 2377"/>
              <a:gd name="T123" fmla="*/ 4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7" h="64">
                <a:moveTo>
                  <a:pt x="44" y="32"/>
                </a:moveTo>
                <a:cubicBezTo>
                  <a:pt x="44" y="31"/>
                  <a:pt x="48" y="31"/>
                  <a:pt x="48" y="30"/>
                </a:cubicBezTo>
                <a:cubicBezTo>
                  <a:pt x="48" y="29"/>
                  <a:pt x="44" y="28"/>
                  <a:pt x="44" y="28"/>
                </a:cubicBezTo>
                <a:cubicBezTo>
                  <a:pt x="44" y="27"/>
                  <a:pt x="48" y="26"/>
                  <a:pt x="48" y="26"/>
                </a:cubicBezTo>
                <a:cubicBezTo>
                  <a:pt x="48" y="25"/>
                  <a:pt x="45" y="24"/>
                  <a:pt x="44" y="23"/>
                </a:cubicBezTo>
                <a:cubicBezTo>
                  <a:pt x="44" y="23"/>
                  <a:pt x="40" y="21"/>
                  <a:pt x="41" y="21"/>
                </a:cubicBezTo>
                <a:cubicBezTo>
                  <a:pt x="41" y="21"/>
                  <a:pt x="44" y="19"/>
                  <a:pt x="45" y="19"/>
                </a:cubicBezTo>
                <a:cubicBezTo>
                  <a:pt x="46" y="19"/>
                  <a:pt x="47" y="21"/>
                  <a:pt x="48" y="21"/>
                </a:cubicBezTo>
                <a:cubicBezTo>
                  <a:pt x="50" y="21"/>
                  <a:pt x="51" y="19"/>
                  <a:pt x="53" y="19"/>
                </a:cubicBezTo>
                <a:cubicBezTo>
                  <a:pt x="53" y="19"/>
                  <a:pt x="56" y="22"/>
                  <a:pt x="56" y="21"/>
                </a:cubicBezTo>
                <a:cubicBezTo>
                  <a:pt x="57" y="21"/>
                  <a:pt x="60" y="20"/>
                  <a:pt x="60" y="19"/>
                </a:cubicBezTo>
                <a:cubicBezTo>
                  <a:pt x="60" y="19"/>
                  <a:pt x="57" y="18"/>
                  <a:pt x="57" y="17"/>
                </a:cubicBezTo>
                <a:cubicBezTo>
                  <a:pt x="56" y="16"/>
                  <a:pt x="53" y="16"/>
                  <a:pt x="53" y="15"/>
                </a:cubicBezTo>
                <a:cubicBezTo>
                  <a:pt x="53" y="14"/>
                  <a:pt x="57" y="13"/>
                  <a:pt x="57" y="13"/>
                </a:cubicBezTo>
                <a:cubicBezTo>
                  <a:pt x="57" y="12"/>
                  <a:pt x="53" y="11"/>
                  <a:pt x="53" y="10"/>
                </a:cubicBezTo>
                <a:cubicBezTo>
                  <a:pt x="53" y="10"/>
                  <a:pt x="57" y="9"/>
                  <a:pt x="57" y="8"/>
                </a:cubicBezTo>
                <a:cubicBezTo>
                  <a:pt x="59" y="8"/>
                  <a:pt x="60" y="7"/>
                  <a:pt x="61" y="6"/>
                </a:cubicBezTo>
                <a:cubicBezTo>
                  <a:pt x="63" y="7"/>
                  <a:pt x="64" y="9"/>
                  <a:pt x="65" y="9"/>
                </a:cubicBezTo>
                <a:cubicBezTo>
                  <a:pt x="66" y="9"/>
                  <a:pt x="69" y="6"/>
                  <a:pt x="69" y="7"/>
                </a:cubicBezTo>
                <a:cubicBezTo>
                  <a:pt x="70" y="7"/>
                  <a:pt x="73" y="9"/>
                  <a:pt x="73" y="9"/>
                </a:cubicBezTo>
                <a:cubicBezTo>
                  <a:pt x="73" y="9"/>
                  <a:pt x="72" y="9"/>
                  <a:pt x="71" y="10"/>
                </a:cubicBezTo>
                <a:cubicBezTo>
                  <a:pt x="70" y="10"/>
                  <a:pt x="69" y="11"/>
                  <a:pt x="69" y="11"/>
                </a:cubicBezTo>
                <a:cubicBezTo>
                  <a:pt x="70" y="11"/>
                  <a:pt x="72" y="13"/>
                  <a:pt x="73" y="13"/>
                </a:cubicBezTo>
                <a:cubicBezTo>
                  <a:pt x="74" y="13"/>
                  <a:pt x="76" y="11"/>
                  <a:pt x="77" y="11"/>
                </a:cubicBezTo>
                <a:cubicBezTo>
                  <a:pt x="78" y="11"/>
                  <a:pt x="79" y="13"/>
                  <a:pt x="81" y="13"/>
                </a:cubicBezTo>
                <a:cubicBezTo>
                  <a:pt x="85" y="11"/>
                  <a:pt x="85" y="11"/>
                  <a:pt x="85" y="11"/>
                </a:cubicBezTo>
                <a:cubicBezTo>
                  <a:pt x="86" y="11"/>
                  <a:pt x="88" y="10"/>
                  <a:pt x="89" y="9"/>
                </a:cubicBezTo>
                <a:cubicBezTo>
                  <a:pt x="89" y="9"/>
                  <a:pt x="93" y="8"/>
                  <a:pt x="93" y="7"/>
                </a:cubicBezTo>
                <a:cubicBezTo>
                  <a:pt x="93" y="7"/>
                  <a:pt x="89" y="5"/>
                  <a:pt x="89" y="5"/>
                </a:cubicBezTo>
                <a:cubicBezTo>
                  <a:pt x="90" y="5"/>
                  <a:pt x="92" y="3"/>
                  <a:pt x="93" y="3"/>
                </a:cubicBezTo>
                <a:cubicBezTo>
                  <a:pt x="94" y="3"/>
                  <a:pt x="96" y="5"/>
                  <a:pt x="97" y="5"/>
                </a:cubicBezTo>
                <a:cubicBezTo>
                  <a:pt x="98" y="5"/>
                  <a:pt x="100" y="3"/>
                  <a:pt x="101" y="3"/>
                </a:cubicBezTo>
                <a:cubicBezTo>
                  <a:pt x="102" y="3"/>
                  <a:pt x="104" y="5"/>
                  <a:pt x="105" y="5"/>
                </a:cubicBezTo>
                <a:cubicBezTo>
                  <a:pt x="105" y="6"/>
                  <a:pt x="108" y="8"/>
                  <a:pt x="109" y="8"/>
                </a:cubicBezTo>
                <a:cubicBezTo>
                  <a:pt x="109" y="8"/>
                  <a:pt x="113" y="6"/>
                  <a:pt x="113" y="6"/>
                </a:cubicBezTo>
                <a:cubicBezTo>
                  <a:pt x="113" y="5"/>
                  <a:pt x="109" y="3"/>
                  <a:pt x="109" y="3"/>
                </a:cubicBezTo>
                <a:cubicBezTo>
                  <a:pt x="110" y="3"/>
                  <a:pt x="112" y="1"/>
                  <a:pt x="113" y="1"/>
                </a:cubicBezTo>
                <a:cubicBezTo>
                  <a:pt x="114" y="1"/>
                  <a:pt x="115" y="3"/>
                  <a:pt x="117" y="3"/>
                </a:cubicBezTo>
                <a:cubicBezTo>
                  <a:pt x="118" y="3"/>
                  <a:pt x="120" y="1"/>
                  <a:pt x="121" y="1"/>
                </a:cubicBezTo>
                <a:cubicBezTo>
                  <a:pt x="122" y="1"/>
                  <a:pt x="123" y="3"/>
                  <a:pt x="125" y="4"/>
                </a:cubicBezTo>
                <a:cubicBezTo>
                  <a:pt x="126" y="4"/>
                  <a:pt x="127" y="6"/>
                  <a:pt x="128" y="6"/>
                </a:cubicBezTo>
                <a:cubicBezTo>
                  <a:pt x="129" y="6"/>
                  <a:pt x="132" y="4"/>
                  <a:pt x="132" y="4"/>
                </a:cubicBezTo>
                <a:cubicBezTo>
                  <a:pt x="134" y="4"/>
                  <a:pt x="135" y="6"/>
                  <a:pt x="136" y="6"/>
                </a:cubicBezTo>
                <a:cubicBezTo>
                  <a:pt x="137" y="6"/>
                  <a:pt x="139" y="8"/>
                  <a:pt x="140" y="8"/>
                </a:cubicBezTo>
                <a:cubicBezTo>
                  <a:pt x="140" y="8"/>
                  <a:pt x="144" y="6"/>
                  <a:pt x="144" y="6"/>
                </a:cubicBezTo>
                <a:cubicBezTo>
                  <a:pt x="144" y="6"/>
                  <a:pt x="140" y="4"/>
                  <a:pt x="140" y="4"/>
                </a:cubicBezTo>
                <a:cubicBezTo>
                  <a:pt x="141" y="4"/>
                  <a:pt x="144" y="2"/>
                  <a:pt x="144" y="2"/>
                </a:cubicBezTo>
                <a:cubicBezTo>
                  <a:pt x="145" y="2"/>
                  <a:pt x="148" y="4"/>
                  <a:pt x="148" y="4"/>
                </a:cubicBezTo>
                <a:cubicBezTo>
                  <a:pt x="148" y="4"/>
                  <a:pt x="151" y="7"/>
                  <a:pt x="152" y="7"/>
                </a:cubicBezTo>
                <a:cubicBezTo>
                  <a:pt x="152" y="6"/>
                  <a:pt x="156" y="5"/>
                  <a:pt x="156" y="4"/>
                </a:cubicBezTo>
                <a:cubicBezTo>
                  <a:pt x="156" y="4"/>
                  <a:pt x="153" y="2"/>
                  <a:pt x="152" y="2"/>
                </a:cubicBezTo>
                <a:cubicBezTo>
                  <a:pt x="154" y="2"/>
                  <a:pt x="155" y="0"/>
                  <a:pt x="156" y="0"/>
                </a:cubicBezTo>
                <a:cubicBezTo>
                  <a:pt x="157" y="0"/>
                  <a:pt x="160" y="2"/>
                  <a:pt x="160" y="2"/>
                </a:cubicBezTo>
                <a:cubicBezTo>
                  <a:pt x="160" y="2"/>
                  <a:pt x="159" y="3"/>
                  <a:pt x="158" y="3"/>
                </a:cubicBezTo>
                <a:cubicBezTo>
                  <a:pt x="157" y="4"/>
                  <a:pt x="156" y="4"/>
                  <a:pt x="156" y="4"/>
                </a:cubicBezTo>
                <a:cubicBezTo>
                  <a:pt x="157" y="5"/>
                  <a:pt x="159" y="7"/>
                  <a:pt x="160" y="7"/>
                </a:cubicBezTo>
                <a:cubicBezTo>
                  <a:pt x="160" y="7"/>
                  <a:pt x="163" y="5"/>
                  <a:pt x="164" y="5"/>
                </a:cubicBezTo>
                <a:cubicBezTo>
                  <a:pt x="165" y="4"/>
                  <a:pt x="167" y="3"/>
                  <a:pt x="168" y="3"/>
                </a:cubicBezTo>
                <a:cubicBezTo>
                  <a:pt x="169" y="3"/>
                  <a:pt x="171" y="5"/>
                  <a:pt x="172" y="5"/>
                </a:cubicBezTo>
                <a:cubicBezTo>
                  <a:pt x="173" y="5"/>
                  <a:pt x="174" y="7"/>
                  <a:pt x="175" y="7"/>
                </a:cubicBezTo>
                <a:cubicBezTo>
                  <a:pt x="176" y="7"/>
                  <a:pt x="179" y="5"/>
                  <a:pt x="179" y="5"/>
                </a:cubicBezTo>
                <a:cubicBezTo>
                  <a:pt x="180" y="5"/>
                  <a:pt x="182" y="3"/>
                  <a:pt x="184" y="3"/>
                </a:cubicBezTo>
                <a:cubicBezTo>
                  <a:pt x="185" y="3"/>
                  <a:pt x="186" y="5"/>
                  <a:pt x="187" y="5"/>
                </a:cubicBezTo>
                <a:cubicBezTo>
                  <a:pt x="188" y="5"/>
                  <a:pt x="191" y="3"/>
                  <a:pt x="191" y="3"/>
                </a:cubicBezTo>
                <a:cubicBezTo>
                  <a:pt x="192" y="3"/>
                  <a:pt x="195" y="5"/>
                  <a:pt x="195" y="6"/>
                </a:cubicBezTo>
                <a:cubicBezTo>
                  <a:pt x="195" y="6"/>
                  <a:pt x="191" y="7"/>
                  <a:pt x="191" y="8"/>
                </a:cubicBezTo>
                <a:cubicBezTo>
                  <a:pt x="191" y="8"/>
                  <a:pt x="194" y="9"/>
                  <a:pt x="195" y="10"/>
                </a:cubicBezTo>
                <a:cubicBezTo>
                  <a:pt x="196" y="11"/>
                  <a:pt x="197" y="11"/>
                  <a:pt x="199" y="12"/>
                </a:cubicBezTo>
                <a:cubicBezTo>
                  <a:pt x="202" y="14"/>
                  <a:pt x="202" y="14"/>
                  <a:pt x="202" y="14"/>
                </a:cubicBezTo>
                <a:cubicBezTo>
                  <a:pt x="203" y="14"/>
                  <a:pt x="206" y="13"/>
                  <a:pt x="206" y="12"/>
                </a:cubicBezTo>
                <a:cubicBezTo>
                  <a:pt x="206" y="12"/>
                  <a:pt x="203" y="10"/>
                  <a:pt x="203" y="10"/>
                </a:cubicBezTo>
                <a:cubicBezTo>
                  <a:pt x="202" y="10"/>
                  <a:pt x="199" y="8"/>
                  <a:pt x="199" y="8"/>
                </a:cubicBezTo>
                <a:cubicBezTo>
                  <a:pt x="199" y="7"/>
                  <a:pt x="202" y="6"/>
                  <a:pt x="203" y="6"/>
                </a:cubicBezTo>
                <a:cubicBezTo>
                  <a:pt x="207" y="4"/>
                  <a:pt x="207" y="4"/>
                  <a:pt x="207" y="4"/>
                </a:cubicBezTo>
                <a:cubicBezTo>
                  <a:pt x="208" y="3"/>
                  <a:pt x="210" y="2"/>
                  <a:pt x="211" y="2"/>
                </a:cubicBezTo>
                <a:cubicBezTo>
                  <a:pt x="211" y="2"/>
                  <a:pt x="215" y="4"/>
                  <a:pt x="215" y="4"/>
                </a:cubicBezTo>
                <a:cubicBezTo>
                  <a:pt x="215" y="5"/>
                  <a:pt x="211" y="5"/>
                  <a:pt x="211" y="6"/>
                </a:cubicBezTo>
                <a:cubicBezTo>
                  <a:pt x="218" y="10"/>
                  <a:pt x="218" y="10"/>
                  <a:pt x="218" y="10"/>
                </a:cubicBezTo>
                <a:cubicBezTo>
                  <a:pt x="219" y="11"/>
                  <a:pt x="222" y="12"/>
                  <a:pt x="222" y="13"/>
                </a:cubicBezTo>
                <a:cubicBezTo>
                  <a:pt x="222" y="13"/>
                  <a:pt x="218" y="14"/>
                  <a:pt x="218" y="15"/>
                </a:cubicBezTo>
                <a:cubicBezTo>
                  <a:pt x="218" y="16"/>
                  <a:pt x="222" y="16"/>
                  <a:pt x="222" y="17"/>
                </a:cubicBezTo>
                <a:cubicBezTo>
                  <a:pt x="222" y="18"/>
                  <a:pt x="218" y="18"/>
                  <a:pt x="218" y="19"/>
                </a:cubicBezTo>
                <a:cubicBezTo>
                  <a:pt x="218" y="20"/>
                  <a:pt x="221" y="21"/>
                  <a:pt x="221" y="21"/>
                </a:cubicBezTo>
                <a:cubicBezTo>
                  <a:pt x="225" y="19"/>
                  <a:pt x="225" y="19"/>
                  <a:pt x="225" y="19"/>
                </a:cubicBezTo>
                <a:cubicBezTo>
                  <a:pt x="226" y="19"/>
                  <a:pt x="230" y="18"/>
                  <a:pt x="230" y="17"/>
                </a:cubicBezTo>
                <a:cubicBezTo>
                  <a:pt x="230" y="17"/>
                  <a:pt x="226" y="15"/>
                  <a:pt x="226" y="15"/>
                </a:cubicBezTo>
                <a:cubicBezTo>
                  <a:pt x="225" y="15"/>
                  <a:pt x="222" y="13"/>
                  <a:pt x="222" y="13"/>
                </a:cubicBezTo>
                <a:cubicBezTo>
                  <a:pt x="222" y="12"/>
                  <a:pt x="226" y="11"/>
                  <a:pt x="226" y="11"/>
                </a:cubicBezTo>
                <a:cubicBezTo>
                  <a:pt x="227" y="10"/>
                  <a:pt x="230" y="9"/>
                  <a:pt x="230" y="9"/>
                </a:cubicBezTo>
                <a:cubicBezTo>
                  <a:pt x="230" y="8"/>
                  <a:pt x="226" y="6"/>
                  <a:pt x="227" y="6"/>
                </a:cubicBezTo>
                <a:cubicBezTo>
                  <a:pt x="227" y="6"/>
                  <a:pt x="230" y="4"/>
                  <a:pt x="231" y="4"/>
                </a:cubicBezTo>
                <a:cubicBezTo>
                  <a:pt x="231" y="4"/>
                  <a:pt x="234" y="7"/>
                  <a:pt x="234" y="7"/>
                </a:cubicBezTo>
                <a:cubicBezTo>
                  <a:pt x="236" y="6"/>
                  <a:pt x="238" y="5"/>
                  <a:pt x="239" y="4"/>
                </a:cubicBezTo>
                <a:cubicBezTo>
                  <a:pt x="240" y="4"/>
                  <a:pt x="241" y="3"/>
                  <a:pt x="243" y="2"/>
                </a:cubicBezTo>
                <a:cubicBezTo>
                  <a:pt x="243" y="2"/>
                  <a:pt x="246" y="5"/>
                  <a:pt x="246" y="5"/>
                </a:cubicBezTo>
                <a:cubicBezTo>
                  <a:pt x="247" y="5"/>
                  <a:pt x="250" y="2"/>
                  <a:pt x="250" y="3"/>
                </a:cubicBezTo>
                <a:cubicBezTo>
                  <a:pt x="251" y="3"/>
                  <a:pt x="254" y="5"/>
                  <a:pt x="254" y="5"/>
                </a:cubicBezTo>
                <a:cubicBezTo>
                  <a:pt x="254" y="5"/>
                  <a:pt x="250" y="7"/>
                  <a:pt x="250" y="7"/>
                </a:cubicBezTo>
                <a:cubicBezTo>
                  <a:pt x="251" y="7"/>
                  <a:pt x="253" y="9"/>
                  <a:pt x="254" y="9"/>
                </a:cubicBezTo>
                <a:cubicBezTo>
                  <a:pt x="255" y="9"/>
                  <a:pt x="257" y="7"/>
                  <a:pt x="258" y="7"/>
                </a:cubicBezTo>
                <a:cubicBezTo>
                  <a:pt x="259" y="7"/>
                  <a:pt x="260" y="9"/>
                  <a:pt x="262" y="9"/>
                </a:cubicBezTo>
                <a:cubicBezTo>
                  <a:pt x="263" y="9"/>
                  <a:pt x="264" y="7"/>
                  <a:pt x="266" y="7"/>
                </a:cubicBezTo>
                <a:cubicBezTo>
                  <a:pt x="267" y="7"/>
                  <a:pt x="268" y="10"/>
                  <a:pt x="270" y="10"/>
                </a:cubicBezTo>
                <a:cubicBezTo>
                  <a:pt x="270" y="10"/>
                  <a:pt x="274" y="8"/>
                  <a:pt x="274" y="8"/>
                </a:cubicBezTo>
                <a:cubicBezTo>
                  <a:pt x="274" y="7"/>
                  <a:pt x="270" y="6"/>
                  <a:pt x="270" y="5"/>
                </a:cubicBezTo>
                <a:cubicBezTo>
                  <a:pt x="270" y="5"/>
                  <a:pt x="273" y="3"/>
                  <a:pt x="274" y="3"/>
                </a:cubicBezTo>
                <a:cubicBezTo>
                  <a:pt x="275" y="3"/>
                  <a:pt x="277" y="6"/>
                  <a:pt x="278" y="6"/>
                </a:cubicBezTo>
                <a:cubicBezTo>
                  <a:pt x="279" y="5"/>
                  <a:pt x="281" y="4"/>
                  <a:pt x="282" y="3"/>
                </a:cubicBezTo>
                <a:cubicBezTo>
                  <a:pt x="283" y="3"/>
                  <a:pt x="285" y="1"/>
                  <a:pt x="286" y="1"/>
                </a:cubicBezTo>
                <a:cubicBezTo>
                  <a:pt x="287" y="1"/>
                  <a:pt x="289" y="4"/>
                  <a:pt x="290" y="4"/>
                </a:cubicBezTo>
                <a:cubicBezTo>
                  <a:pt x="291" y="4"/>
                  <a:pt x="292" y="2"/>
                  <a:pt x="294" y="2"/>
                </a:cubicBezTo>
                <a:cubicBezTo>
                  <a:pt x="295" y="2"/>
                  <a:pt x="296" y="4"/>
                  <a:pt x="298" y="4"/>
                </a:cubicBezTo>
                <a:cubicBezTo>
                  <a:pt x="299" y="4"/>
                  <a:pt x="300" y="2"/>
                  <a:pt x="302" y="2"/>
                </a:cubicBezTo>
                <a:cubicBezTo>
                  <a:pt x="303" y="2"/>
                  <a:pt x="304" y="4"/>
                  <a:pt x="305" y="4"/>
                </a:cubicBezTo>
                <a:cubicBezTo>
                  <a:pt x="306" y="4"/>
                  <a:pt x="308" y="2"/>
                  <a:pt x="309" y="2"/>
                </a:cubicBezTo>
                <a:cubicBezTo>
                  <a:pt x="311" y="2"/>
                  <a:pt x="312" y="4"/>
                  <a:pt x="313" y="4"/>
                </a:cubicBezTo>
                <a:cubicBezTo>
                  <a:pt x="315" y="4"/>
                  <a:pt x="316" y="7"/>
                  <a:pt x="317" y="7"/>
                </a:cubicBezTo>
                <a:cubicBezTo>
                  <a:pt x="318" y="7"/>
                  <a:pt x="320" y="5"/>
                  <a:pt x="321" y="4"/>
                </a:cubicBezTo>
                <a:cubicBezTo>
                  <a:pt x="322" y="4"/>
                  <a:pt x="324" y="3"/>
                  <a:pt x="325" y="2"/>
                </a:cubicBezTo>
                <a:cubicBezTo>
                  <a:pt x="326" y="2"/>
                  <a:pt x="328" y="5"/>
                  <a:pt x="329" y="5"/>
                </a:cubicBezTo>
                <a:cubicBezTo>
                  <a:pt x="330" y="5"/>
                  <a:pt x="332" y="3"/>
                  <a:pt x="333" y="3"/>
                </a:cubicBezTo>
                <a:cubicBezTo>
                  <a:pt x="334" y="3"/>
                  <a:pt x="336" y="5"/>
                  <a:pt x="337" y="5"/>
                </a:cubicBezTo>
                <a:cubicBezTo>
                  <a:pt x="338" y="5"/>
                  <a:pt x="340" y="3"/>
                  <a:pt x="341" y="3"/>
                </a:cubicBezTo>
                <a:cubicBezTo>
                  <a:pt x="342" y="3"/>
                  <a:pt x="343" y="5"/>
                  <a:pt x="345" y="5"/>
                </a:cubicBezTo>
                <a:cubicBezTo>
                  <a:pt x="346" y="5"/>
                  <a:pt x="348" y="3"/>
                  <a:pt x="349" y="3"/>
                </a:cubicBezTo>
                <a:cubicBezTo>
                  <a:pt x="349" y="3"/>
                  <a:pt x="352" y="5"/>
                  <a:pt x="352" y="5"/>
                </a:cubicBezTo>
                <a:cubicBezTo>
                  <a:pt x="352" y="6"/>
                  <a:pt x="349" y="7"/>
                  <a:pt x="348" y="7"/>
                </a:cubicBezTo>
                <a:cubicBezTo>
                  <a:pt x="348" y="8"/>
                  <a:pt x="344" y="9"/>
                  <a:pt x="344" y="9"/>
                </a:cubicBezTo>
                <a:cubicBezTo>
                  <a:pt x="345" y="10"/>
                  <a:pt x="347" y="12"/>
                  <a:pt x="348" y="12"/>
                </a:cubicBezTo>
                <a:cubicBezTo>
                  <a:pt x="349" y="12"/>
                  <a:pt x="351" y="10"/>
                  <a:pt x="352" y="10"/>
                </a:cubicBezTo>
                <a:cubicBezTo>
                  <a:pt x="354" y="10"/>
                  <a:pt x="354" y="12"/>
                  <a:pt x="356" y="12"/>
                </a:cubicBezTo>
                <a:cubicBezTo>
                  <a:pt x="360" y="10"/>
                  <a:pt x="360" y="10"/>
                  <a:pt x="360" y="10"/>
                </a:cubicBezTo>
                <a:cubicBezTo>
                  <a:pt x="360" y="10"/>
                  <a:pt x="364" y="8"/>
                  <a:pt x="364" y="8"/>
                </a:cubicBezTo>
                <a:cubicBezTo>
                  <a:pt x="364" y="8"/>
                  <a:pt x="363" y="7"/>
                  <a:pt x="362" y="7"/>
                </a:cubicBezTo>
                <a:cubicBezTo>
                  <a:pt x="361" y="6"/>
                  <a:pt x="360" y="6"/>
                  <a:pt x="360" y="6"/>
                </a:cubicBezTo>
                <a:cubicBezTo>
                  <a:pt x="361" y="5"/>
                  <a:pt x="363" y="3"/>
                  <a:pt x="364" y="3"/>
                </a:cubicBezTo>
                <a:cubicBezTo>
                  <a:pt x="365" y="3"/>
                  <a:pt x="367" y="6"/>
                  <a:pt x="368" y="6"/>
                </a:cubicBezTo>
                <a:cubicBezTo>
                  <a:pt x="369" y="6"/>
                  <a:pt x="372" y="4"/>
                  <a:pt x="372" y="4"/>
                </a:cubicBezTo>
                <a:cubicBezTo>
                  <a:pt x="373" y="4"/>
                  <a:pt x="376" y="6"/>
                  <a:pt x="376" y="6"/>
                </a:cubicBezTo>
                <a:cubicBezTo>
                  <a:pt x="376" y="7"/>
                  <a:pt x="372" y="7"/>
                  <a:pt x="372" y="8"/>
                </a:cubicBezTo>
                <a:cubicBezTo>
                  <a:pt x="372" y="8"/>
                  <a:pt x="375" y="10"/>
                  <a:pt x="376" y="10"/>
                </a:cubicBezTo>
                <a:cubicBezTo>
                  <a:pt x="376" y="10"/>
                  <a:pt x="379" y="9"/>
                  <a:pt x="380" y="8"/>
                </a:cubicBezTo>
                <a:cubicBezTo>
                  <a:pt x="384" y="6"/>
                  <a:pt x="384" y="6"/>
                  <a:pt x="384" y="6"/>
                </a:cubicBezTo>
                <a:cubicBezTo>
                  <a:pt x="388" y="4"/>
                  <a:pt x="388" y="4"/>
                  <a:pt x="388" y="4"/>
                </a:cubicBezTo>
                <a:cubicBezTo>
                  <a:pt x="389" y="4"/>
                  <a:pt x="391" y="2"/>
                  <a:pt x="392" y="2"/>
                </a:cubicBezTo>
                <a:cubicBezTo>
                  <a:pt x="393" y="2"/>
                  <a:pt x="395" y="4"/>
                  <a:pt x="396" y="4"/>
                </a:cubicBezTo>
                <a:cubicBezTo>
                  <a:pt x="397" y="4"/>
                  <a:pt x="399" y="2"/>
                  <a:pt x="400" y="2"/>
                </a:cubicBezTo>
                <a:cubicBezTo>
                  <a:pt x="401" y="2"/>
                  <a:pt x="402" y="4"/>
                  <a:pt x="404" y="4"/>
                </a:cubicBezTo>
                <a:cubicBezTo>
                  <a:pt x="405" y="5"/>
                  <a:pt x="406" y="2"/>
                  <a:pt x="408" y="2"/>
                </a:cubicBezTo>
                <a:cubicBezTo>
                  <a:pt x="409" y="2"/>
                  <a:pt x="410" y="5"/>
                  <a:pt x="411" y="5"/>
                </a:cubicBezTo>
                <a:cubicBezTo>
                  <a:pt x="412" y="5"/>
                  <a:pt x="415" y="2"/>
                  <a:pt x="416" y="3"/>
                </a:cubicBezTo>
                <a:cubicBezTo>
                  <a:pt x="416" y="3"/>
                  <a:pt x="419" y="5"/>
                  <a:pt x="419" y="5"/>
                </a:cubicBezTo>
                <a:cubicBezTo>
                  <a:pt x="419" y="5"/>
                  <a:pt x="415" y="6"/>
                  <a:pt x="415" y="7"/>
                </a:cubicBezTo>
                <a:cubicBezTo>
                  <a:pt x="415" y="7"/>
                  <a:pt x="418" y="9"/>
                  <a:pt x="419" y="9"/>
                </a:cubicBezTo>
                <a:cubicBezTo>
                  <a:pt x="419" y="9"/>
                  <a:pt x="422" y="7"/>
                  <a:pt x="423" y="7"/>
                </a:cubicBezTo>
                <a:cubicBezTo>
                  <a:pt x="424" y="7"/>
                  <a:pt x="426" y="9"/>
                  <a:pt x="427" y="9"/>
                </a:cubicBezTo>
                <a:cubicBezTo>
                  <a:pt x="427" y="9"/>
                  <a:pt x="428" y="9"/>
                  <a:pt x="429" y="8"/>
                </a:cubicBezTo>
                <a:cubicBezTo>
                  <a:pt x="430" y="8"/>
                  <a:pt x="431" y="7"/>
                  <a:pt x="431" y="7"/>
                </a:cubicBezTo>
                <a:cubicBezTo>
                  <a:pt x="431" y="7"/>
                  <a:pt x="427" y="5"/>
                  <a:pt x="427" y="5"/>
                </a:cubicBezTo>
                <a:cubicBezTo>
                  <a:pt x="426" y="5"/>
                  <a:pt x="424" y="7"/>
                  <a:pt x="423" y="7"/>
                </a:cubicBezTo>
                <a:cubicBezTo>
                  <a:pt x="423" y="7"/>
                  <a:pt x="419" y="5"/>
                  <a:pt x="419" y="5"/>
                </a:cubicBezTo>
                <a:cubicBezTo>
                  <a:pt x="419" y="5"/>
                  <a:pt x="423" y="3"/>
                  <a:pt x="423" y="3"/>
                </a:cubicBezTo>
                <a:cubicBezTo>
                  <a:pt x="424" y="3"/>
                  <a:pt x="427" y="1"/>
                  <a:pt x="428" y="1"/>
                </a:cubicBezTo>
                <a:cubicBezTo>
                  <a:pt x="428" y="1"/>
                  <a:pt x="430" y="3"/>
                  <a:pt x="431" y="3"/>
                </a:cubicBezTo>
                <a:cubicBezTo>
                  <a:pt x="432" y="3"/>
                  <a:pt x="434" y="5"/>
                  <a:pt x="435" y="5"/>
                </a:cubicBezTo>
                <a:cubicBezTo>
                  <a:pt x="436" y="5"/>
                  <a:pt x="438" y="4"/>
                  <a:pt x="439" y="3"/>
                </a:cubicBezTo>
                <a:cubicBezTo>
                  <a:pt x="440" y="3"/>
                  <a:pt x="442" y="1"/>
                  <a:pt x="443" y="1"/>
                </a:cubicBezTo>
                <a:cubicBezTo>
                  <a:pt x="444" y="1"/>
                  <a:pt x="446" y="3"/>
                  <a:pt x="447" y="3"/>
                </a:cubicBezTo>
                <a:cubicBezTo>
                  <a:pt x="448" y="3"/>
                  <a:pt x="450" y="1"/>
                  <a:pt x="451" y="1"/>
                </a:cubicBezTo>
                <a:cubicBezTo>
                  <a:pt x="452" y="2"/>
                  <a:pt x="454" y="3"/>
                  <a:pt x="455" y="4"/>
                </a:cubicBezTo>
                <a:cubicBezTo>
                  <a:pt x="455" y="4"/>
                  <a:pt x="458" y="6"/>
                  <a:pt x="459" y="6"/>
                </a:cubicBezTo>
                <a:cubicBezTo>
                  <a:pt x="460" y="6"/>
                  <a:pt x="461" y="8"/>
                  <a:pt x="462" y="8"/>
                </a:cubicBezTo>
                <a:cubicBezTo>
                  <a:pt x="462" y="8"/>
                  <a:pt x="466" y="6"/>
                  <a:pt x="466" y="6"/>
                </a:cubicBezTo>
                <a:cubicBezTo>
                  <a:pt x="466" y="6"/>
                  <a:pt x="465" y="5"/>
                  <a:pt x="465" y="5"/>
                </a:cubicBezTo>
                <a:cubicBezTo>
                  <a:pt x="464" y="4"/>
                  <a:pt x="463" y="4"/>
                  <a:pt x="463" y="4"/>
                </a:cubicBezTo>
                <a:cubicBezTo>
                  <a:pt x="464" y="4"/>
                  <a:pt x="466" y="2"/>
                  <a:pt x="467" y="2"/>
                </a:cubicBezTo>
                <a:cubicBezTo>
                  <a:pt x="468" y="2"/>
                  <a:pt x="469" y="4"/>
                  <a:pt x="470" y="4"/>
                </a:cubicBezTo>
                <a:cubicBezTo>
                  <a:pt x="472" y="4"/>
                  <a:pt x="473" y="2"/>
                  <a:pt x="475" y="2"/>
                </a:cubicBezTo>
                <a:cubicBezTo>
                  <a:pt x="476" y="2"/>
                  <a:pt x="477" y="4"/>
                  <a:pt x="478" y="4"/>
                </a:cubicBezTo>
                <a:cubicBezTo>
                  <a:pt x="480" y="4"/>
                  <a:pt x="481" y="2"/>
                  <a:pt x="482" y="2"/>
                </a:cubicBezTo>
                <a:cubicBezTo>
                  <a:pt x="484" y="2"/>
                  <a:pt x="485" y="4"/>
                  <a:pt x="486" y="4"/>
                </a:cubicBezTo>
                <a:cubicBezTo>
                  <a:pt x="487" y="5"/>
                  <a:pt x="489" y="2"/>
                  <a:pt x="490" y="2"/>
                </a:cubicBezTo>
                <a:cubicBezTo>
                  <a:pt x="491" y="3"/>
                  <a:pt x="493" y="5"/>
                  <a:pt x="494" y="5"/>
                </a:cubicBezTo>
                <a:cubicBezTo>
                  <a:pt x="495" y="4"/>
                  <a:pt x="497" y="3"/>
                  <a:pt x="498" y="3"/>
                </a:cubicBezTo>
                <a:cubicBezTo>
                  <a:pt x="502" y="1"/>
                  <a:pt x="502" y="1"/>
                  <a:pt x="502" y="1"/>
                </a:cubicBezTo>
                <a:cubicBezTo>
                  <a:pt x="510" y="5"/>
                  <a:pt x="510" y="5"/>
                  <a:pt x="510" y="5"/>
                </a:cubicBezTo>
                <a:cubicBezTo>
                  <a:pt x="506" y="7"/>
                  <a:pt x="506" y="7"/>
                  <a:pt x="506" y="7"/>
                </a:cubicBezTo>
                <a:cubicBezTo>
                  <a:pt x="505" y="7"/>
                  <a:pt x="502" y="9"/>
                  <a:pt x="501" y="9"/>
                </a:cubicBezTo>
                <a:cubicBezTo>
                  <a:pt x="501" y="9"/>
                  <a:pt x="505" y="11"/>
                  <a:pt x="505" y="12"/>
                </a:cubicBezTo>
                <a:cubicBezTo>
                  <a:pt x="506" y="12"/>
                  <a:pt x="508" y="9"/>
                  <a:pt x="509" y="9"/>
                </a:cubicBezTo>
                <a:cubicBezTo>
                  <a:pt x="510" y="9"/>
                  <a:pt x="512" y="11"/>
                  <a:pt x="513" y="12"/>
                </a:cubicBezTo>
                <a:cubicBezTo>
                  <a:pt x="514" y="12"/>
                  <a:pt x="515" y="13"/>
                  <a:pt x="517" y="14"/>
                </a:cubicBezTo>
                <a:cubicBezTo>
                  <a:pt x="517" y="13"/>
                  <a:pt x="521" y="13"/>
                  <a:pt x="521" y="12"/>
                </a:cubicBezTo>
                <a:cubicBezTo>
                  <a:pt x="521" y="11"/>
                  <a:pt x="517" y="10"/>
                  <a:pt x="517" y="10"/>
                </a:cubicBezTo>
                <a:cubicBezTo>
                  <a:pt x="517" y="9"/>
                  <a:pt x="521" y="8"/>
                  <a:pt x="521" y="8"/>
                </a:cubicBezTo>
                <a:cubicBezTo>
                  <a:pt x="521" y="8"/>
                  <a:pt x="520" y="7"/>
                  <a:pt x="519" y="6"/>
                </a:cubicBezTo>
                <a:cubicBezTo>
                  <a:pt x="518" y="6"/>
                  <a:pt x="518" y="5"/>
                  <a:pt x="518" y="5"/>
                </a:cubicBezTo>
                <a:cubicBezTo>
                  <a:pt x="519" y="5"/>
                  <a:pt x="520" y="3"/>
                  <a:pt x="522" y="3"/>
                </a:cubicBezTo>
                <a:cubicBezTo>
                  <a:pt x="523" y="3"/>
                  <a:pt x="524" y="6"/>
                  <a:pt x="525" y="6"/>
                </a:cubicBezTo>
                <a:cubicBezTo>
                  <a:pt x="526" y="5"/>
                  <a:pt x="529" y="3"/>
                  <a:pt x="529" y="3"/>
                </a:cubicBezTo>
                <a:cubicBezTo>
                  <a:pt x="530" y="4"/>
                  <a:pt x="533" y="5"/>
                  <a:pt x="533" y="6"/>
                </a:cubicBezTo>
                <a:cubicBezTo>
                  <a:pt x="533" y="6"/>
                  <a:pt x="529" y="7"/>
                  <a:pt x="529" y="8"/>
                </a:cubicBezTo>
                <a:cubicBezTo>
                  <a:pt x="529" y="8"/>
                  <a:pt x="533" y="10"/>
                  <a:pt x="533" y="10"/>
                </a:cubicBezTo>
                <a:cubicBezTo>
                  <a:pt x="534" y="10"/>
                  <a:pt x="536" y="8"/>
                  <a:pt x="537" y="8"/>
                </a:cubicBezTo>
                <a:cubicBezTo>
                  <a:pt x="541" y="6"/>
                  <a:pt x="541" y="6"/>
                  <a:pt x="541" y="6"/>
                </a:cubicBezTo>
                <a:cubicBezTo>
                  <a:pt x="545" y="4"/>
                  <a:pt x="545" y="4"/>
                  <a:pt x="545" y="4"/>
                </a:cubicBezTo>
                <a:cubicBezTo>
                  <a:pt x="546" y="4"/>
                  <a:pt x="548" y="2"/>
                  <a:pt x="549" y="2"/>
                </a:cubicBezTo>
                <a:cubicBezTo>
                  <a:pt x="551" y="2"/>
                  <a:pt x="552" y="4"/>
                  <a:pt x="553" y="4"/>
                </a:cubicBezTo>
                <a:cubicBezTo>
                  <a:pt x="554" y="4"/>
                  <a:pt x="557" y="2"/>
                  <a:pt x="557" y="2"/>
                </a:cubicBezTo>
                <a:cubicBezTo>
                  <a:pt x="558" y="2"/>
                  <a:pt x="561" y="4"/>
                  <a:pt x="561" y="4"/>
                </a:cubicBezTo>
                <a:cubicBezTo>
                  <a:pt x="561" y="4"/>
                  <a:pt x="560" y="5"/>
                  <a:pt x="559" y="5"/>
                </a:cubicBezTo>
                <a:cubicBezTo>
                  <a:pt x="558" y="6"/>
                  <a:pt x="557" y="6"/>
                  <a:pt x="557" y="6"/>
                </a:cubicBezTo>
                <a:cubicBezTo>
                  <a:pt x="557" y="7"/>
                  <a:pt x="560" y="9"/>
                  <a:pt x="560" y="9"/>
                </a:cubicBezTo>
                <a:cubicBezTo>
                  <a:pt x="562" y="9"/>
                  <a:pt x="564" y="6"/>
                  <a:pt x="565" y="7"/>
                </a:cubicBezTo>
                <a:cubicBezTo>
                  <a:pt x="566" y="7"/>
                  <a:pt x="567" y="9"/>
                  <a:pt x="568" y="9"/>
                </a:cubicBezTo>
                <a:cubicBezTo>
                  <a:pt x="569" y="9"/>
                  <a:pt x="572" y="7"/>
                  <a:pt x="572" y="7"/>
                </a:cubicBezTo>
                <a:cubicBezTo>
                  <a:pt x="572" y="6"/>
                  <a:pt x="568" y="5"/>
                  <a:pt x="569" y="4"/>
                </a:cubicBezTo>
                <a:cubicBezTo>
                  <a:pt x="569" y="4"/>
                  <a:pt x="572" y="2"/>
                  <a:pt x="573" y="2"/>
                </a:cubicBezTo>
                <a:cubicBezTo>
                  <a:pt x="574" y="2"/>
                  <a:pt x="576" y="5"/>
                  <a:pt x="577" y="5"/>
                </a:cubicBezTo>
                <a:cubicBezTo>
                  <a:pt x="578" y="4"/>
                  <a:pt x="580" y="3"/>
                  <a:pt x="581" y="3"/>
                </a:cubicBezTo>
                <a:cubicBezTo>
                  <a:pt x="581" y="2"/>
                  <a:pt x="584" y="1"/>
                  <a:pt x="585" y="1"/>
                </a:cubicBezTo>
                <a:cubicBezTo>
                  <a:pt x="585" y="1"/>
                  <a:pt x="588" y="3"/>
                  <a:pt x="588" y="3"/>
                </a:cubicBezTo>
                <a:cubicBezTo>
                  <a:pt x="589" y="3"/>
                  <a:pt x="592" y="5"/>
                  <a:pt x="592" y="5"/>
                </a:cubicBezTo>
                <a:cubicBezTo>
                  <a:pt x="593" y="5"/>
                  <a:pt x="596" y="3"/>
                  <a:pt x="596" y="3"/>
                </a:cubicBezTo>
                <a:cubicBezTo>
                  <a:pt x="597" y="3"/>
                  <a:pt x="600" y="1"/>
                  <a:pt x="600" y="1"/>
                </a:cubicBezTo>
                <a:cubicBezTo>
                  <a:pt x="602" y="1"/>
                  <a:pt x="603" y="3"/>
                  <a:pt x="604" y="3"/>
                </a:cubicBezTo>
                <a:cubicBezTo>
                  <a:pt x="605" y="3"/>
                  <a:pt x="607" y="1"/>
                  <a:pt x="608" y="1"/>
                </a:cubicBezTo>
                <a:cubicBezTo>
                  <a:pt x="610" y="1"/>
                  <a:pt x="611" y="3"/>
                  <a:pt x="612" y="3"/>
                </a:cubicBezTo>
                <a:cubicBezTo>
                  <a:pt x="613" y="3"/>
                  <a:pt x="615" y="1"/>
                  <a:pt x="616" y="1"/>
                </a:cubicBezTo>
                <a:cubicBezTo>
                  <a:pt x="617" y="1"/>
                  <a:pt x="619" y="4"/>
                  <a:pt x="620" y="4"/>
                </a:cubicBezTo>
                <a:cubicBezTo>
                  <a:pt x="621" y="4"/>
                  <a:pt x="623" y="2"/>
                  <a:pt x="624" y="2"/>
                </a:cubicBezTo>
                <a:cubicBezTo>
                  <a:pt x="625" y="2"/>
                  <a:pt x="626" y="4"/>
                  <a:pt x="628" y="4"/>
                </a:cubicBezTo>
                <a:cubicBezTo>
                  <a:pt x="629" y="4"/>
                  <a:pt x="631" y="2"/>
                  <a:pt x="632" y="2"/>
                </a:cubicBezTo>
                <a:cubicBezTo>
                  <a:pt x="633" y="2"/>
                  <a:pt x="634" y="4"/>
                  <a:pt x="636" y="4"/>
                </a:cubicBezTo>
                <a:cubicBezTo>
                  <a:pt x="637" y="4"/>
                  <a:pt x="638" y="2"/>
                  <a:pt x="640" y="2"/>
                </a:cubicBezTo>
                <a:cubicBezTo>
                  <a:pt x="641" y="2"/>
                  <a:pt x="642" y="4"/>
                  <a:pt x="643" y="4"/>
                </a:cubicBezTo>
                <a:cubicBezTo>
                  <a:pt x="645" y="4"/>
                  <a:pt x="646" y="2"/>
                  <a:pt x="647" y="2"/>
                </a:cubicBezTo>
                <a:cubicBezTo>
                  <a:pt x="649" y="2"/>
                  <a:pt x="650" y="4"/>
                  <a:pt x="651" y="4"/>
                </a:cubicBezTo>
                <a:cubicBezTo>
                  <a:pt x="653" y="5"/>
                  <a:pt x="654" y="2"/>
                  <a:pt x="655" y="2"/>
                </a:cubicBezTo>
                <a:cubicBezTo>
                  <a:pt x="657" y="2"/>
                  <a:pt x="658" y="5"/>
                  <a:pt x="659" y="5"/>
                </a:cubicBezTo>
                <a:cubicBezTo>
                  <a:pt x="660" y="5"/>
                  <a:pt x="662" y="2"/>
                  <a:pt x="663" y="3"/>
                </a:cubicBezTo>
                <a:cubicBezTo>
                  <a:pt x="664" y="3"/>
                  <a:pt x="667" y="5"/>
                  <a:pt x="667" y="5"/>
                </a:cubicBezTo>
                <a:cubicBezTo>
                  <a:pt x="667" y="6"/>
                  <a:pt x="663" y="6"/>
                  <a:pt x="663" y="7"/>
                </a:cubicBezTo>
                <a:cubicBezTo>
                  <a:pt x="663" y="7"/>
                  <a:pt x="666" y="9"/>
                  <a:pt x="667" y="9"/>
                </a:cubicBezTo>
                <a:cubicBezTo>
                  <a:pt x="667" y="9"/>
                  <a:pt x="670" y="7"/>
                  <a:pt x="671" y="7"/>
                </a:cubicBezTo>
                <a:cubicBezTo>
                  <a:pt x="671" y="7"/>
                  <a:pt x="675" y="5"/>
                  <a:pt x="675" y="5"/>
                </a:cubicBezTo>
                <a:cubicBezTo>
                  <a:pt x="675" y="5"/>
                  <a:pt x="671" y="3"/>
                  <a:pt x="671" y="3"/>
                </a:cubicBezTo>
                <a:cubicBezTo>
                  <a:pt x="672" y="3"/>
                  <a:pt x="674" y="1"/>
                  <a:pt x="675" y="1"/>
                </a:cubicBezTo>
                <a:cubicBezTo>
                  <a:pt x="676" y="1"/>
                  <a:pt x="678" y="3"/>
                  <a:pt x="679" y="3"/>
                </a:cubicBezTo>
                <a:cubicBezTo>
                  <a:pt x="679" y="3"/>
                  <a:pt x="683" y="5"/>
                  <a:pt x="683" y="5"/>
                </a:cubicBezTo>
                <a:cubicBezTo>
                  <a:pt x="683" y="5"/>
                  <a:pt x="678" y="7"/>
                  <a:pt x="678" y="7"/>
                </a:cubicBezTo>
                <a:cubicBezTo>
                  <a:pt x="680" y="8"/>
                  <a:pt x="681" y="9"/>
                  <a:pt x="682" y="10"/>
                </a:cubicBezTo>
                <a:cubicBezTo>
                  <a:pt x="683" y="10"/>
                  <a:pt x="685" y="8"/>
                  <a:pt x="686" y="8"/>
                </a:cubicBezTo>
                <a:cubicBezTo>
                  <a:pt x="687" y="8"/>
                  <a:pt x="689" y="10"/>
                  <a:pt x="690" y="10"/>
                </a:cubicBezTo>
                <a:cubicBezTo>
                  <a:pt x="691" y="10"/>
                  <a:pt x="693" y="8"/>
                  <a:pt x="694" y="8"/>
                </a:cubicBezTo>
                <a:cubicBezTo>
                  <a:pt x="698" y="6"/>
                  <a:pt x="698" y="6"/>
                  <a:pt x="698" y="6"/>
                </a:cubicBezTo>
                <a:cubicBezTo>
                  <a:pt x="702" y="4"/>
                  <a:pt x="702" y="4"/>
                  <a:pt x="702" y="4"/>
                </a:cubicBezTo>
                <a:cubicBezTo>
                  <a:pt x="703" y="3"/>
                  <a:pt x="706" y="2"/>
                  <a:pt x="707" y="2"/>
                </a:cubicBezTo>
                <a:cubicBezTo>
                  <a:pt x="707" y="2"/>
                  <a:pt x="710" y="4"/>
                  <a:pt x="710" y="4"/>
                </a:cubicBezTo>
                <a:cubicBezTo>
                  <a:pt x="711" y="4"/>
                  <a:pt x="713" y="6"/>
                  <a:pt x="714" y="6"/>
                </a:cubicBezTo>
                <a:cubicBezTo>
                  <a:pt x="715" y="6"/>
                  <a:pt x="717" y="4"/>
                  <a:pt x="718" y="4"/>
                </a:cubicBezTo>
                <a:cubicBezTo>
                  <a:pt x="719" y="4"/>
                  <a:pt x="720" y="6"/>
                  <a:pt x="722" y="6"/>
                </a:cubicBezTo>
                <a:cubicBezTo>
                  <a:pt x="723" y="6"/>
                  <a:pt x="724" y="9"/>
                  <a:pt x="726" y="9"/>
                </a:cubicBezTo>
                <a:cubicBezTo>
                  <a:pt x="726" y="9"/>
                  <a:pt x="729" y="7"/>
                  <a:pt x="730" y="7"/>
                </a:cubicBezTo>
                <a:cubicBezTo>
                  <a:pt x="730" y="6"/>
                  <a:pt x="733" y="5"/>
                  <a:pt x="734" y="4"/>
                </a:cubicBezTo>
                <a:cubicBezTo>
                  <a:pt x="735" y="4"/>
                  <a:pt x="736" y="7"/>
                  <a:pt x="738" y="7"/>
                </a:cubicBezTo>
                <a:cubicBezTo>
                  <a:pt x="739" y="7"/>
                  <a:pt x="741" y="5"/>
                  <a:pt x="742" y="5"/>
                </a:cubicBezTo>
                <a:cubicBezTo>
                  <a:pt x="743" y="5"/>
                  <a:pt x="744" y="7"/>
                  <a:pt x="745" y="7"/>
                </a:cubicBezTo>
                <a:cubicBezTo>
                  <a:pt x="747" y="7"/>
                  <a:pt x="748" y="5"/>
                  <a:pt x="749" y="5"/>
                </a:cubicBezTo>
                <a:cubicBezTo>
                  <a:pt x="751" y="5"/>
                  <a:pt x="752" y="7"/>
                  <a:pt x="753" y="7"/>
                </a:cubicBezTo>
                <a:cubicBezTo>
                  <a:pt x="755" y="7"/>
                  <a:pt x="756" y="5"/>
                  <a:pt x="757" y="5"/>
                </a:cubicBezTo>
                <a:cubicBezTo>
                  <a:pt x="759" y="5"/>
                  <a:pt x="760" y="7"/>
                  <a:pt x="761" y="7"/>
                </a:cubicBezTo>
                <a:cubicBezTo>
                  <a:pt x="762" y="7"/>
                  <a:pt x="764" y="5"/>
                  <a:pt x="765" y="5"/>
                </a:cubicBezTo>
                <a:cubicBezTo>
                  <a:pt x="765" y="5"/>
                  <a:pt x="769" y="7"/>
                  <a:pt x="769" y="8"/>
                </a:cubicBezTo>
                <a:cubicBezTo>
                  <a:pt x="769" y="8"/>
                  <a:pt x="765" y="9"/>
                  <a:pt x="765" y="10"/>
                </a:cubicBezTo>
                <a:cubicBezTo>
                  <a:pt x="765" y="10"/>
                  <a:pt x="768" y="11"/>
                  <a:pt x="769" y="12"/>
                </a:cubicBezTo>
                <a:cubicBezTo>
                  <a:pt x="768" y="13"/>
                  <a:pt x="764" y="13"/>
                  <a:pt x="764" y="14"/>
                </a:cubicBezTo>
                <a:cubicBezTo>
                  <a:pt x="764" y="14"/>
                  <a:pt x="768" y="16"/>
                  <a:pt x="768" y="16"/>
                </a:cubicBezTo>
                <a:cubicBezTo>
                  <a:pt x="770" y="16"/>
                  <a:pt x="771" y="14"/>
                  <a:pt x="772" y="14"/>
                </a:cubicBezTo>
                <a:cubicBezTo>
                  <a:pt x="772" y="13"/>
                  <a:pt x="768" y="13"/>
                  <a:pt x="769" y="12"/>
                </a:cubicBezTo>
                <a:cubicBezTo>
                  <a:pt x="769" y="12"/>
                  <a:pt x="772" y="10"/>
                  <a:pt x="773" y="10"/>
                </a:cubicBezTo>
                <a:cubicBezTo>
                  <a:pt x="774" y="9"/>
                  <a:pt x="775" y="9"/>
                  <a:pt x="777" y="8"/>
                </a:cubicBezTo>
                <a:cubicBezTo>
                  <a:pt x="775" y="7"/>
                  <a:pt x="775" y="6"/>
                  <a:pt x="773" y="6"/>
                </a:cubicBezTo>
                <a:cubicBezTo>
                  <a:pt x="774" y="6"/>
                  <a:pt x="776" y="3"/>
                  <a:pt x="777" y="3"/>
                </a:cubicBezTo>
                <a:cubicBezTo>
                  <a:pt x="778" y="3"/>
                  <a:pt x="780" y="6"/>
                  <a:pt x="781" y="6"/>
                </a:cubicBezTo>
                <a:cubicBezTo>
                  <a:pt x="781" y="6"/>
                  <a:pt x="785" y="4"/>
                  <a:pt x="785" y="4"/>
                </a:cubicBezTo>
                <a:cubicBezTo>
                  <a:pt x="785" y="4"/>
                  <a:pt x="789" y="6"/>
                  <a:pt x="789" y="6"/>
                </a:cubicBezTo>
                <a:cubicBezTo>
                  <a:pt x="789" y="6"/>
                  <a:pt x="785" y="8"/>
                  <a:pt x="785" y="8"/>
                </a:cubicBezTo>
                <a:cubicBezTo>
                  <a:pt x="786" y="8"/>
                  <a:pt x="787" y="10"/>
                  <a:pt x="788" y="10"/>
                </a:cubicBezTo>
                <a:cubicBezTo>
                  <a:pt x="789" y="10"/>
                  <a:pt x="791" y="8"/>
                  <a:pt x="792" y="8"/>
                </a:cubicBezTo>
                <a:cubicBezTo>
                  <a:pt x="793" y="8"/>
                  <a:pt x="795" y="11"/>
                  <a:pt x="796" y="10"/>
                </a:cubicBezTo>
                <a:cubicBezTo>
                  <a:pt x="797" y="10"/>
                  <a:pt x="799" y="9"/>
                  <a:pt x="800" y="8"/>
                </a:cubicBezTo>
                <a:cubicBezTo>
                  <a:pt x="804" y="6"/>
                  <a:pt x="804" y="6"/>
                  <a:pt x="804" y="6"/>
                </a:cubicBezTo>
                <a:cubicBezTo>
                  <a:pt x="805" y="6"/>
                  <a:pt x="808" y="4"/>
                  <a:pt x="808" y="4"/>
                </a:cubicBezTo>
                <a:cubicBezTo>
                  <a:pt x="810" y="4"/>
                  <a:pt x="811" y="7"/>
                  <a:pt x="812" y="7"/>
                </a:cubicBezTo>
                <a:cubicBezTo>
                  <a:pt x="813" y="7"/>
                  <a:pt x="815" y="4"/>
                  <a:pt x="816" y="4"/>
                </a:cubicBezTo>
                <a:cubicBezTo>
                  <a:pt x="818" y="5"/>
                  <a:pt x="819" y="7"/>
                  <a:pt x="820" y="7"/>
                </a:cubicBezTo>
                <a:cubicBezTo>
                  <a:pt x="821" y="7"/>
                  <a:pt x="823" y="5"/>
                  <a:pt x="824" y="5"/>
                </a:cubicBezTo>
                <a:cubicBezTo>
                  <a:pt x="825" y="5"/>
                  <a:pt x="827" y="7"/>
                  <a:pt x="828" y="7"/>
                </a:cubicBezTo>
                <a:cubicBezTo>
                  <a:pt x="829" y="7"/>
                  <a:pt x="831" y="9"/>
                  <a:pt x="832" y="9"/>
                </a:cubicBezTo>
                <a:cubicBezTo>
                  <a:pt x="832" y="9"/>
                  <a:pt x="835" y="7"/>
                  <a:pt x="836" y="7"/>
                </a:cubicBezTo>
                <a:cubicBezTo>
                  <a:pt x="837" y="7"/>
                  <a:pt x="839" y="5"/>
                  <a:pt x="840" y="5"/>
                </a:cubicBezTo>
                <a:cubicBezTo>
                  <a:pt x="841" y="5"/>
                  <a:pt x="843" y="7"/>
                  <a:pt x="844" y="7"/>
                </a:cubicBezTo>
                <a:cubicBezTo>
                  <a:pt x="844" y="7"/>
                  <a:pt x="847" y="5"/>
                  <a:pt x="848" y="5"/>
                </a:cubicBezTo>
                <a:cubicBezTo>
                  <a:pt x="849" y="6"/>
                  <a:pt x="851" y="7"/>
                  <a:pt x="851" y="8"/>
                </a:cubicBezTo>
                <a:cubicBezTo>
                  <a:pt x="852" y="8"/>
                  <a:pt x="854" y="10"/>
                  <a:pt x="855" y="10"/>
                </a:cubicBezTo>
                <a:cubicBezTo>
                  <a:pt x="855" y="10"/>
                  <a:pt x="859" y="8"/>
                  <a:pt x="859" y="8"/>
                </a:cubicBezTo>
                <a:cubicBezTo>
                  <a:pt x="859" y="8"/>
                  <a:pt x="856" y="6"/>
                  <a:pt x="856" y="6"/>
                </a:cubicBezTo>
                <a:cubicBezTo>
                  <a:pt x="857" y="6"/>
                  <a:pt x="858" y="3"/>
                  <a:pt x="860" y="3"/>
                </a:cubicBezTo>
                <a:cubicBezTo>
                  <a:pt x="861" y="3"/>
                  <a:pt x="863" y="5"/>
                  <a:pt x="863" y="6"/>
                </a:cubicBezTo>
                <a:cubicBezTo>
                  <a:pt x="865" y="6"/>
                  <a:pt x="866" y="7"/>
                  <a:pt x="867" y="8"/>
                </a:cubicBezTo>
                <a:cubicBezTo>
                  <a:pt x="868" y="8"/>
                  <a:pt x="870" y="10"/>
                  <a:pt x="871" y="10"/>
                </a:cubicBezTo>
                <a:cubicBezTo>
                  <a:pt x="872" y="10"/>
                  <a:pt x="873" y="13"/>
                  <a:pt x="875" y="13"/>
                </a:cubicBezTo>
                <a:cubicBezTo>
                  <a:pt x="876" y="13"/>
                  <a:pt x="878" y="11"/>
                  <a:pt x="879" y="10"/>
                </a:cubicBezTo>
                <a:cubicBezTo>
                  <a:pt x="880" y="10"/>
                  <a:pt x="882" y="9"/>
                  <a:pt x="883" y="8"/>
                </a:cubicBezTo>
                <a:cubicBezTo>
                  <a:pt x="884" y="8"/>
                  <a:pt x="886" y="6"/>
                  <a:pt x="887" y="6"/>
                </a:cubicBezTo>
                <a:cubicBezTo>
                  <a:pt x="888" y="6"/>
                  <a:pt x="890" y="9"/>
                  <a:pt x="891" y="9"/>
                </a:cubicBezTo>
                <a:cubicBezTo>
                  <a:pt x="892" y="9"/>
                  <a:pt x="893" y="7"/>
                  <a:pt x="895" y="7"/>
                </a:cubicBezTo>
                <a:cubicBezTo>
                  <a:pt x="896" y="7"/>
                  <a:pt x="897" y="9"/>
                  <a:pt x="898" y="9"/>
                </a:cubicBezTo>
                <a:cubicBezTo>
                  <a:pt x="900" y="9"/>
                  <a:pt x="901" y="7"/>
                  <a:pt x="903" y="7"/>
                </a:cubicBezTo>
                <a:cubicBezTo>
                  <a:pt x="904" y="7"/>
                  <a:pt x="905" y="9"/>
                  <a:pt x="906" y="9"/>
                </a:cubicBezTo>
                <a:cubicBezTo>
                  <a:pt x="907" y="9"/>
                  <a:pt x="910" y="7"/>
                  <a:pt x="910" y="7"/>
                </a:cubicBezTo>
                <a:cubicBezTo>
                  <a:pt x="911" y="7"/>
                  <a:pt x="914" y="5"/>
                  <a:pt x="915" y="5"/>
                </a:cubicBezTo>
                <a:cubicBezTo>
                  <a:pt x="915" y="5"/>
                  <a:pt x="918" y="7"/>
                  <a:pt x="918" y="7"/>
                </a:cubicBezTo>
                <a:cubicBezTo>
                  <a:pt x="918" y="7"/>
                  <a:pt x="914" y="9"/>
                  <a:pt x="914" y="9"/>
                </a:cubicBezTo>
                <a:cubicBezTo>
                  <a:pt x="915" y="9"/>
                  <a:pt x="917" y="11"/>
                  <a:pt x="918" y="12"/>
                </a:cubicBezTo>
                <a:cubicBezTo>
                  <a:pt x="919" y="12"/>
                  <a:pt x="921" y="10"/>
                  <a:pt x="922" y="9"/>
                </a:cubicBezTo>
                <a:cubicBezTo>
                  <a:pt x="923" y="9"/>
                  <a:pt x="925" y="8"/>
                  <a:pt x="926" y="7"/>
                </a:cubicBezTo>
                <a:cubicBezTo>
                  <a:pt x="927" y="7"/>
                  <a:pt x="929" y="6"/>
                  <a:pt x="930" y="5"/>
                </a:cubicBezTo>
                <a:cubicBezTo>
                  <a:pt x="931" y="5"/>
                  <a:pt x="933" y="8"/>
                  <a:pt x="934" y="8"/>
                </a:cubicBezTo>
                <a:cubicBezTo>
                  <a:pt x="935" y="8"/>
                  <a:pt x="938" y="6"/>
                  <a:pt x="938" y="6"/>
                </a:cubicBezTo>
                <a:cubicBezTo>
                  <a:pt x="939" y="5"/>
                  <a:pt x="941" y="3"/>
                  <a:pt x="942" y="3"/>
                </a:cubicBezTo>
                <a:cubicBezTo>
                  <a:pt x="943" y="3"/>
                  <a:pt x="945" y="5"/>
                  <a:pt x="946" y="6"/>
                </a:cubicBezTo>
                <a:cubicBezTo>
                  <a:pt x="947" y="6"/>
                  <a:pt x="948" y="8"/>
                  <a:pt x="950" y="8"/>
                </a:cubicBezTo>
                <a:cubicBezTo>
                  <a:pt x="950" y="8"/>
                  <a:pt x="953" y="6"/>
                  <a:pt x="954" y="6"/>
                </a:cubicBezTo>
                <a:cubicBezTo>
                  <a:pt x="955" y="6"/>
                  <a:pt x="956" y="8"/>
                  <a:pt x="958" y="8"/>
                </a:cubicBezTo>
                <a:cubicBezTo>
                  <a:pt x="959" y="8"/>
                  <a:pt x="960" y="10"/>
                  <a:pt x="961" y="10"/>
                </a:cubicBezTo>
                <a:cubicBezTo>
                  <a:pt x="962" y="11"/>
                  <a:pt x="965" y="9"/>
                  <a:pt x="965" y="8"/>
                </a:cubicBezTo>
                <a:cubicBezTo>
                  <a:pt x="966" y="8"/>
                  <a:pt x="968" y="7"/>
                  <a:pt x="969" y="6"/>
                </a:cubicBezTo>
                <a:cubicBezTo>
                  <a:pt x="970" y="6"/>
                  <a:pt x="972" y="9"/>
                  <a:pt x="973" y="9"/>
                </a:cubicBezTo>
                <a:cubicBezTo>
                  <a:pt x="974" y="9"/>
                  <a:pt x="976" y="6"/>
                  <a:pt x="977" y="7"/>
                </a:cubicBezTo>
                <a:cubicBezTo>
                  <a:pt x="978" y="7"/>
                  <a:pt x="981" y="9"/>
                  <a:pt x="981" y="9"/>
                </a:cubicBezTo>
                <a:cubicBezTo>
                  <a:pt x="981" y="9"/>
                  <a:pt x="977" y="11"/>
                  <a:pt x="977" y="11"/>
                </a:cubicBezTo>
                <a:cubicBezTo>
                  <a:pt x="978" y="11"/>
                  <a:pt x="979" y="13"/>
                  <a:pt x="981" y="13"/>
                </a:cubicBezTo>
                <a:cubicBezTo>
                  <a:pt x="982" y="13"/>
                  <a:pt x="984" y="11"/>
                  <a:pt x="985" y="11"/>
                </a:cubicBezTo>
                <a:cubicBezTo>
                  <a:pt x="986" y="11"/>
                  <a:pt x="988" y="10"/>
                  <a:pt x="989" y="9"/>
                </a:cubicBezTo>
                <a:cubicBezTo>
                  <a:pt x="990" y="9"/>
                  <a:pt x="992" y="7"/>
                  <a:pt x="993" y="7"/>
                </a:cubicBezTo>
                <a:cubicBezTo>
                  <a:pt x="994" y="7"/>
                  <a:pt x="996" y="9"/>
                  <a:pt x="997" y="9"/>
                </a:cubicBezTo>
                <a:cubicBezTo>
                  <a:pt x="998" y="9"/>
                  <a:pt x="1000" y="7"/>
                  <a:pt x="1001" y="7"/>
                </a:cubicBezTo>
                <a:cubicBezTo>
                  <a:pt x="1002" y="7"/>
                  <a:pt x="1004" y="9"/>
                  <a:pt x="1005" y="9"/>
                </a:cubicBezTo>
                <a:cubicBezTo>
                  <a:pt x="1005" y="10"/>
                  <a:pt x="1008" y="12"/>
                  <a:pt x="1008" y="12"/>
                </a:cubicBezTo>
                <a:cubicBezTo>
                  <a:pt x="1009" y="12"/>
                  <a:pt x="1012" y="10"/>
                  <a:pt x="1012" y="10"/>
                </a:cubicBezTo>
                <a:cubicBezTo>
                  <a:pt x="1012" y="10"/>
                  <a:pt x="1009" y="7"/>
                  <a:pt x="1009" y="7"/>
                </a:cubicBezTo>
                <a:cubicBezTo>
                  <a:pt x="1010" y="7"/>
                  <a:pt x="1011" y="5"/>
                  <a:pt x="1013" y="5"/>
                </a:cubicBezTo>
                <a:cubicBezTo>
                  <a:pt x="1014" y="5"/>
                  <a:pt x="1015" y="8"/>
                  <a:pt x="1017" y="8"/>
                </a:cubicBezTo>
                <a:cubicBezTo>
                  <a:pt x="1017" y="8"/>
                  <a:pt x="1020" y="5"/>
                  <a:pt x="1021" y="6"/>
                </a:cubicBezTo>
                <a:cubicBezTo>
                  <a:pt x="1021" y="6"/>
                  <a:pt x="1024" y="7"/>
                  <a:pt x="1024" y="8"/>
                </a:cubicBezTo>
                <a:cubicBezTo>
                  <a:pt x="1024" y="8"/>
                  <a:pt x="1021" y="10"/>
                  <a:pt x="1020" y="10"/>
                </a:cubicBezTo>
                <a:cubicBezTo>
                  <a:pt x="1022" y="10"/>
                  <a:pt x="1023" y="12"/>
                  <a:pt x="1024" y="12"/>
                </a:cubicBezTo>
                <a:cubicBezTo>
                  <a:pt x="1025" y="12"/>
                  <a:pt x="1027" y="10"/>
                  <a:pt x="1028" y="10"/>
                </a:cubicBezTo>
                <a:cubicBezTo>
                  <a:pt x="1030" y="10"/>
                  <a:pt x="1031" y="9"/>
                  <a:pt x="1032" y="8"/>
                </a:cubicBezTo>
                <a:cubicBezTo>
                  <a:pt x="1033" y="8"/>
                  <a:pt x="1035" y="6"/>
                  <a:pt x="1036" y="6"/>
                </a:cubicBezTo>
                <a:cubicBezTo>
                  <a:pt x="1037" y="6"/>
                  <a:pt x="1039" y="8"/>
                  <a:pt x="1040" y="8"/>
                </a:cubicBezTo>
                <a:cubicBezTo>
                  <a:pt x="1041" y="8"/>
                  <a:pt x="1043" y="6"/>
                  <a:pt x="1044" y="6"/>
                </a:cubicBezTo>
                <a:cubicBezTo>
                  <a:pt x="1045" y="6"/>
                  <a:pt x="1047" y="8"/>
                  <a:pt x="1048" y="8"/>
                </a:cubicBezTo>
                <a:cubicBezTo>
                  <a:pt x="1049" y="8"/>
                  <a:pt x="1051" y="6"/>
                  <a:pt x="1052" y="6"/>
                </a:cubicBezTo>
                <a:cubicBezTo>
                  <a:pt x="1053" y="6"/>
                  <a:pt x="1054" y="9"/>
                  <a:pt x="1056" y="9"/>
                </a:cubicBezTo>
                <a:cubicBezTo>
                  <a:pt x="1057" y="9"/>
                  <a:pt x="1059" y="6"/>
                  <a:pt x="1060" y="7"/>
                </a:cubicBezTo>
                <a:cubicBezTo>
                  <a:pt x="1061" y="7"/>
                  <a:pt x="1063" y="8"/>
                  <a:pt x="1064" y="9"/>
                </a:cubicBezTo>
                <a:cubicBezTo>
                  <a:pt x="1067" y="11"/>
                  <a:pt x="1067" y="11"/>
                  <a:pt x="1067" y="11"/>
                </a:cubicBezTo>
                <a:cubicBezTo>
                  <a:pt x="1069" y="12"/>
                  <a:pt x="1070" y="13"/>
                  <a:pt x="1071" y="13"/>
                </a:cubicBezTo>
                <a:cubicBezTo>
                  <a:pt x="1072" y="13"/>
                  <a:pt x="1074" y="11"/>
                  <a:pt x="1075" y="11"/>
                </a:cubicBezTo>
                <a:cubicBezTo>
                  <a:pt x="1076" y="11"/>
                  <a:pt x="1078" y="14"/>
                  <a:pt x="1079" y="14"/>
                </a:cubicBezTo>
                <a:cubicBezTo>
                  <a:pt x="1079" y="13"/>
                  <a:pt x="1083" y="12"/>
                  <a:pt x="1083" y="12"/>
                </a:cubicBezTo>
                <a:cubicBezTo>
                  <a:pt x="1083" y="11"/>
                  <a:pt x="1079" y="9"/>
                  <a:pt x="1079" y="9"/>
                </a:cubicBezTo>
                <a:cubicBezTo>
                  <a:pt x="1079" y="9"/>
                  <a:pt x="1078" y="10"/>
                  <a:pt x="1077" y="10"/>
                </a:cubicBezTo>
                <a:cubicBezTo>
                  <a:pt x="1076" y="11"/>
                  <a:pt x="1075" y="11"/>
                  <a:pt x="1075" y="11"/>
                </a:cubicBezTo>
                <a:cubicBezTo>
                  <a:pt x="1075" y="11"/>
                  <a:pt x="1071" y="10"/>
                  <a:pt x="1071" y="9"/>
                </a:cubicBezTo>
                <a:cubicBezTo>
                  <a:pt x="1071" y="9"/>
                  <a:pt x="1075" y="7"/>
                  <a:pt x="1076" y="7"/>
                </a:cubicBezTo>
                <a:cubicBezTo>
                  <a:pt x="1077" y="7"/>
                  <a:pt x="1078" y="9"/>
                  <a:pt x="1079" y="9"/>
                </a:cubicBezTo>
                <a:cubicBezTo>
                  <a:pt x="1081" y="9"/>
                  <a:pt x="1082" y="7"/>
                  <a:pt x="1083" y="7"/>
                </a:cubicBezTo>
                <a:cubicBezTo>
                  <a:pt x="1085" y="7"/>
                  <a:pt x="1086" y="9"/>
                  <a:pt x="1087" y="9"/>
                </a:cubicBezTo>
                <a:cubicBezTo>
                  <a:pt x="1088" y="10"/>
                  <a:pt x="1090" y="12"/>
                  <a:pt x="1091" y="12"/>
                </a:cubicBezTo>
                <a:cubicBezTo>
                  <a:pt x="1092" y="12"/>
                  <a:pt x="1094" y="10"/>
                  <a:pt x="1095" y="10"/>
                </a:cubicBezTo>
                <a:cubicBezTo>
                  <a:pt x="1096" y="9"/>
                  <a:pt x="1098" y="8"/>
                  <a:pt x="1099" y="8"/>
                </a:cubicBezTo>
                <a:cubicBezTo>
                  <a:pt x="1100" y="7"/>
                  <a:pt x="1102" y="10"/>
                  <a:pt x="1103" y="10"/>
                </a:cubicBezTo>
                <a:cubicBezTo>
                  <a:pt x="1104" y="10"/>
                  <a:pt x="1106" y="8"/>
                  <a:pt x="1107" y="8"/>
                </a:cubicBezTo>
                <a:cubicBezTo>
                  <a:pt x="1108" y="8"/>
                  <a:pt x="1109" y="10"/>
                  <a:pt x="1111" y="10"/>
                </a:cubicBezTo>
                <a:cubicBezTo>
                  <a:pt x="1112" y="10"/>
                  <a:pt x="1113" y="12"/>
                  <a:pt x="1114" y="12"/>
                </a:cubicBezTo>
                <a:cubicBezTo>
                  <a:pt x="1116" y="12"/>
                  <a:pt x="1117" y="10"/>
                  <a:pt x="1118" y="10"/>
                </a:cubicBezTo>
                <a:cubicBezTo>
                  <a:pt x="1120" y="10"/>
                  <a:pt x="1121" y="8"/>
                  <a:pt x="1123" y="8"/>
                </a:cubicBezTo>
                <a:cubicBezTo>
                  <a:pt x="1124" y="8"/>
                  <a:pt x="1125" y="11"/>
                  <a:pt x="1126" y="10"/>
                </a:cubicBezTo>
                <a:cubicBezTo>
                  <a:pt x="1128" y="10"/>
                  <a:pt x="1129" y="8"/>
                  <a:pt x="1130" y="8"/>
                </a:cubicBezTo>
                <a:cubicBezTo>
                  <a:pt x="1132" y="8"/>
                  <a:pt x="1133" y="11"/>
                  <a:pt x="1134" y="11"/>
                </a:cubicBezTo>
                <a:cubicBezTo>
                  <a:pt x="1135" y="11"/>
                  <a:pt x="1138" y="8"/>
                  <a:pt x="1138" y="9"/>
                </a:cubicBezTo>
                <a:cubicBezTo>
                  <a:pt x="1139" y="9"/>
                  <a:pt x="1141" y="10"/>
                  <a:pt x="1142" y="11"/>
                </a:cubicBezTo>
                <a:cubicBezTo>
                  <a:pt x="1143" y="11"/>
                  <a:pt x="1145" y="12"/>
                  <a:pt x="1146" y="13"/>
                </a:cubicBezTo>
                <a:cubicBezTo>
                  <a:pt x="1146" y="14"/>
                  <a:pt x="1142" y="15"/>
                  <a:pt x="1142" y="15"/>
                </a:cubicBezTo>
                <a:cubicBezTo>
                  <a:pt x="1142" y="16"/>
                  <a:pt x="1145" y="17"/>
                  <a:pt x="1145" y="18"/>
                </a:cubicBezTo>
                <a:cubicBezTo>
                  <a:pt x="1146" y="18"/>
                  <a:pt x="1148" y="20"/>
                  <a:pt x="1149" y="20"/>
                </a:cubicBezTo>
                <a:cubicBezTo>
                  <a:pt x="1150" y="20"/>
                  <a:pt x="1152" y="18"/>
                  <a:pt x="1153" y="18"/>
                </a:cubicBezTo>
                <a:cubicBezTo>
                  <a:pt x="1154" y="19"/>
                  <a:pt x="1156" y="19"/>
                  <a:pt x="1157" y="20"/>
                </a:cubicBezTo>
                <a:cubicBezTo>
                  <a:pt x="1157" y="20"/>
                  <a:pt x="1161" y="18"/>
                  <a:pt x="1161" y="18"/>
                </a:cubicBezTo>
                <a:cubicBezTo>
                  <a:pt x="1161" y="18"/>
                  <a:pt x="1158" y="16"/>
                  <a:pt x="1157" y="16"/>
                </a:cubicBezTo>
                <a:cubicBezTo>
                  <a:pt x="1157" y="16"/>
                  <a:pt x="1154" y="18"/>
                  <a:pt x="1153" y="18"/>
                </a:cubicBezTo>
                <a:cubicBezTo>
                  <a:pt x="1153" y="18"/>
                  <a:pt x="1150" y="16"/>
                  <a:pt x="1149" y="15"/>
                </a:cubicBezTo>
                <a:cubicBezTo>
                  <a:pt x="1149" y="15"/>
                  <a:pt x="1146" y="14"/>
                  <a:pt x="1146" y="13"/>
                </a:cubicBezTo>
                <a:cubicBezTo>
                  <a:pt x="1146" y="13"/>
                  <a:pt x="1150" y="12"/>
                  <a:pt x="1150" y="11"/>
                </a:cubicBezTo>
                <a:cubicBezTo>
                  <a:pt x="1150" y="10"/>
                  <a:pt x="1147" y="10"/>
                  <a:pt x="1146" y="9"/>
                </a:cubicBezTo>
                <a:cubicBezTo>
                  <a:pt x="1146" y="8"/>
                  <a:pt x="1150" y="7"/>
                  <a:pt x="1150" y="7"/>
                </a:cubicBezTo>
                <a:cubicBezTo>
                  <a:pt x="1154" y="9"/>
                  <a:pt x="1154" y="9"/>
                  <a:pt x="1154" y="9"/>
                </a:cubicBezTo>
                <a:cubicBezTo>
                  <a:pt x="1154" y="9"/>
                  <a:pt x="1157" y="11"/>
                  <a:pt x="1158" y="11"/>
                </a:cubicBezTo>
                <a:cubicBezTo>
                  <a:pt x="1158" y="11"/>
                  <a:pt x="1161" y="10"/>
                  <a:pt x="1162" y="9"/>
                </a:cubicBezTo>
                <a:cubicBezTo>
                  <a:pt x="1163" y="9"/>
                  <a:pt x="1165" y="7"/>
                  <a:pt x="1166" y="7"/>
                </a:cubicBezTo>
                <a:cubicBezTo>
                  <a:pt x="1167" y="7"/>
                  <a:pt x="1169" y="9"/>
                  <a:pt x="1170" y="9"/>
                </a:cubicBezTo>
                <a:cubicBezTo>
                  <a:pt x="1171" y="9"/>
                  <a:pt x="1172" y="12"/>
                  <a:pt x="1173" y="12"/>
                </a:cubicBezTo>
                <a:cubicBezTo>
                  <a:pt x="1174" y="12"/>
                  <a:pt x="1177" y="10"/>
                  <a:pt x="1178" y="10"/>
                </a:cubicBezTo>
                <a:cubicBezTo>
                  <a:pt x="1178" y="9"/>
                  <a:pt x="1180" y="8"/>
                  <a:pt x="1182" y="8"/>
                </a:cubicBezTo>
                <a:cubicBezTo>
                  <a:pt x="1183" y="7"/>
                  <a:pt x="1184" y="10"/>
                  <a:pt x="1185" y="10"/>
                </a:cubicBezTo>
                <a:cubicBezTo>
                  <a:pt x="1187" y="10"/>
                  <a:pt x="1188" y="8"/>
                  <a:pt x="1189" y="8"/>
                </a:cubicBezTo>
                <a:cubicBezTo>
                  <a:pt x="1190" y="8"/>
                  <a:pt x="1193" y="10"/>
                  <a:pt x="1193" y="10"/>
                </a:cubicBezTo>
                <a:cubicBezTo>
                  <a:pt x="1194" y="10"/>
                  <a:pt x="1196" y="12"/>
                  <a:pt x="1197" y="12"/>
                </a:cubicBezTo>
                <a:cubicBezTo>
                  <a:pt x="1198" y="12"/>
                  <a:pt x="1200" y="11"/>
                  <a:pt x="1201" y="10"/>
                </a:cubicBezTo>
                <a:cubicBezTo>
                  <a:pt x="1202" y="10"/>
                  <a:pt x="1205" y="8"/>
                  <a:pt x="1205" y="8"/>
                </a:cubicBezTo>
                <a:cubicBezTo>
                  <a:pt x="1205" y="8"/>
                  <a:pt x="1209" y="10"/>
                  <a:pt x="1209" y="10"/>
                </a:cubicBezTo>
                <a:cubicBezTo>
                  <a:pt x="1209" y="11"/>
                  <a:pt x="1205" y="13"/>
                  <a:pt x="1205" y="13"/>
                </a:cubicBezTo>
                <a:cubicBezTo>
                  <a:pt x="1206" y="13"/>
                  <a:pt x="1207" y="15"/>
                  <a:pt x="1209" y="15"/>
                </a:cubicBezTo>
                <a:cubicBezTo>
                  <a:pt x="1209" y="15"/>
                  <a:pt x="1213" y="13"/>
                  <a:pt x="1213" y="13"/>
                </a:cubicBezTo>
                <a:cubicBezTo>
                  <a:pt x="1213" y="13"/>
                  <a:pt x="1212" y="12"/>
                  <a:pt x="1211" y="12"/>
                </a:cubicBezTo>
                <a:cubicBezTo>
                  <a:pt x="1210" y="11"/>
                  <a:pt x="1209" y="10"/>
                  <a:pt x="1209" y="10"/>
                </a:cubicBezTo>
                <a:cubicBezTo>
                  <a:pt x="1210" y="10"/>
                  <a:pt x="1212" y="8"/>
                  <a:pt x="1213" y="8"/>
                </a:cubicBezTo>
                <a:cubicBezTo>
                  <a:pt x="1214" y="8"/>
                  <a:pt x="1216" y="11"/>
                  <a:pt x="1217" y="11"/>
                </a:cubicBezTo>
                <a:cubicBezTo>
                  <a:pt x="1218" y="10"/>
                  <a:pt x="1220" y="9"/>
                  <a:pt x="1221" y="9"/>
                </a:cubicBezTo>
                <a:cubicBezTo>
                  <a:pt x="1221" y="8"/>
                  <a:pt x="1225" y="6"/>
                  <a:pt x="1225" y="7"/>
                </a:cubicBezTo>
                <a:cubicBezTo>
                  <a:pt x="1226" y="7"/>
                  <a:pt x="1228" y="8"/>
                  <a:pt x="1229" y="9"/>
                </a:cubicBezTo>
                <a:cubicBezTo>
                  <a:pt x="1232" y="11"/>
                  <a:pt x="1232" y="11"/>
                  <a:pt x="1232" y="11"/>
                </a:cubicBezTo>
                <a:cubicBezTo>
                  <a:pt x="1236" y="13"/>
                  <a:pt x="1236" y="13"/>
                  <a:pt x="1236" y="13"/>
                </a:cubicBezTo>
                <a:cubicBezTo>
                  <a:pt x="1237" y="14"/>
                  <a:pt x="1239" y="16"/>
                  <a:pt x="1240" y="16"/>
                </a:cubicBezTo>
                <a:cubicBezTo>
                  <a:pt x="1241" y="16"/>
                  <a:pt x="1243" y="14"/>
                  <a:pt x="1244" y="14"/>
                </a:cubicBezTo>
                <a:cubicBezTo>
                  <a:pt x="1248" y="12"/>
                  <a:pt x="1248" y="12"/>
                  <a:pt x="1248" y="12"/>
                </a:cubicBezTo>
                <a:cubicBezTo>
                  <a:pt x="1252" y="9"/>
                  <a:pt x="1252" y="9"/>
                  <a:pt x="1252" y="9"/>
                </a:cubicBezTo>
                <a:cubicBezTo>
                  <a:pt x="1253" y="9"/>
                  <a:pt x="1255" y="8"/>
                  <a:pt x="1256" y="7"/>
                </a:cubicBezTo>
                <a:cubicBezTo>
                  <a:pt x="1257" y="7"/>
                  <a:pt x="1260" y="9"/>
                  <a:pt x="1260" y="10"/>
                </a:cubicBezTo>
                <a:cubicBezTo>
                  <a:pt x="1261" y="10"/>
                  <a:pt x="1263" y="12"/>
                  <a:pt x="1264" y="12"/>
                </a:cubicBezTo>
                <a:cubicBezTo>
                  <a:pt x="1264" y="12"/>
                  <a:pt x="1267" y="10"/>
                  <a:pt x="1268" y="10"/>
                </a:cubicBezTo>
                <a:cubicBezTo>
                  <a:pt x="1268" y="10"/>
                  <a:pt x="1272" y="8"/>
                  <a:pt x="1272" y="8"/>
                </a:cubicBezTo>
                <a:cubicBezTo>
                  <a:pt x="1273" y="8"/>
                  <a:pt x="1275" y="10"/>
                  <a:pt x="1276" y="10"/>
                </a:cubicBezTo>
                <a:cubicBezTo>
                  <a:pt x="1277" y="11"/>
                  <a:pt x="1278" y="12"/>
                  <a:pt x="1279" y="12"/>
                </a:cubicBezTo>
                <a:cubicBezTo>
                  <a:pt x="1280" y="13"/>
                  <a:pt x="1282" y="15"/>
                  <a:pt x="1283" y="15"/>
                </a:cubicBezTo>
                <a:cubicBezTo>
                  <a:pt x="1284" y="15"/>
                  <a:pt x="1287" y="12"/>
                  <a:pt x="1287" y="13"/>
                </a:cubicBezTo>
                <a:cubicBezTo>
                  <a:pt x="1289" y="13"/>
                  <a:pt x="1290" y="14"/>
                  <a:pt x="1291" y="15"/>
                </a:cubicBezTo>
                <a:cubicBezTo>
                  <a:pt x="1292" y="15"/>
                  <a:pt x="1294" y="17"/>
                  <a:pt x="1295" y="17"/>
                </a:cubicBezTo>
                <a:cubicBezTo>
                  <a:pt x="1295" y="17"/>
                  <a:pt x="1299" y="15"/>
                  <a:pt x="1299" y="15"/>
                </a:cubicBezTo>
                <a:cubicBezTo>
                  <a:pt x="1299" y="15"/>
                  <a:pt x="1295" y="13"/>
                  <a:pt x="1295" y="13"/>
                </a:cubicBezTo>
                <a:cubicBezTo>
                  <a:pt x="1296" y="13"/>
                  <a:pt x="1298" y="11"/>
                  <a:pt x="1299" y="11"/>
                </a:cubicBezTo>
                <a:cubicBezTo>
                  <a:pt x="1301" y="11"/>
                  <a:pt x="1302" y="13"/>
                  <a:pt x="1303" y="13"/>
                </a:cubicBezTo>
                <a:cubicBezTo>
                  <a:pt x="1304" y="13"/>
                  <a:pt x="1305" y="15"/>
                  <a:pt x="1307" y="15"/>
                </a:cubicBezTo>
                <a:cubicBezTo>
                  <a:pt x="1308" y="15"/>
                  <a:pt x="1310" y="13"/>
                  <a:pt x="1311" y="13"/>
                </a:cubicBezTo>
                <a:cubicBezTo>
                  <a:pt x="1312" y="13"/>
                  <a:pt x="1313" y="15"/>
                  <a:pt x="1315" y="15"/>
                </a:cubicBezTo>
                <a:cubicBezTo>
                  <a:pt x="1316" y="15"/>
                  <a:pt x="1318" y="13"/>
                  <a:pt x="1319" y="13"/>
                </a:cubicBezTo>
                <a:cubicBezTo>
                  <a:pt x="1319" y="13"/>
                  <a:pt x="1322" y="16"/>
                  <a:pt x="1322" y="16"/>
                </a:cubicBezTo>
                <a:cubicBezTo>
                  <a:pt x="1324" y="15"/>
                  <a:pt x="1326" y="14"/>
                  <a:pt x="1327" y="14"/>
                </a:cubicBezTo>
                <a:cubicBezTo>
                  <a:pt x="1331" y="12"/>
                  <a:pt x="1331" y="12"/>
                  <a:pt x="1331" y="12"/>
                </a:cubicBezTo>
                <a:cubicBezTo>
                  <a:pt x="1331" y="11"/>
                  <a:pt x="1334" y="9"/>
                  <a:pt x="1335" y="9"/>
                </a:cubicBezTo>
                <a:cubicBezTo>
                  <a:pt x="1336" y="9"/>
                  <a:pt x="1337" y="12"/>
                  <a:pt x="1338" y="12"/>
                </a:cubicBezTo>
                <a:cubicBezTo>
                  <a:pt x="1339" y="12"/>
                  <a:pt x="1342" y="9"/>
                  <a:pt x="1343" y="10"/>
                </a:cubicBezTo>
                <a:cubicBezTo>
                  <a:pt x="1344" y="10"/>
                  <a:pt x="1345" y="11"/>
                  <a:pt x="1346" y="12"/>
                </a:cubicBezTo>
                <a:cubicBezTo>
                  <a:pt x="1347" y="12"/>
                  <a:pt x="1349" y="14"/>
                  <a:pt x="1350" y="14"/>
                </a:cubicBezTo>
                <a:cubicBezTo>
                  <a:pt x="1351" y="14"/>
                  <a:pt x="1354" y="12"/>
                  <a:pt x="1354" y="12"/>
                </a:cubicBezTo>
                <a:cubicBezTo>
                  <a:pt x="1355" y="12"/>
                  <a:pt x="1357" y="10"/>
                  <a:pt x="1358" y="10"/>
                </a:cubicBezTo>
                <a:cubicBezTo>
                  <a:pt x="1359" y="10"/>
                  <a:pt x="1361" y="12"/>
                  <a:pt x="1362" y="12"/>
                </a:cubicBezTo>
                <a:cubicBezTo>
                  <a:pt x="1363" y="12"/>
                  <a:pt x="1365" y="10"/>
                  <a:pt x="1366" y="10"/>
                </a:cubicBezTo>
                <a:cubicBezTo>
                  <a:pt x="1367" y="10"/>
                  <a:pt x="1369" y="13"/>
                  <a:pt x="1370" y="13"/>
                </a:cubicBezTo>
                <a:cubicBezTo>
                  <a:pt x="1371" y="13"/>
                  <a:pt x="1373" y="11"/>
                  <a:pt x="1374" y="10"/>
                </a:cubicBezTo>
                <a:cubicBezTo>
                  <a:pt x="1375" y="10"/>
                  <a:pt x="1377" y="13"/>
                  <a:pt x="1378" y="13"/>
                </a:cubicBezTo>
                <a:cubicBezTo>
                  <a:pt x="1378" y="13"/>
                  <a:pt x="1381" y="11"/>
                  <a:pt x="1382" y="11"/>
                </a:cubicBezTo>
                <a:cubicBezTo>
                  <a:pt x="1382" y="10"/>
                  <a:pt x="1385" y="9"/>
                  <a:pt x="1386" y="9"/>
                </a:cubicBezTo>
                <a:cubicBezTo>
                  <a:pt x="1386" y="9"/>
                  <a:pt x="1390" y="11"/>
                  <a:pt x="1390" y="11"/>
                </a:cubicBezTo>
                <a:cubicBezTo>
                  <a:pt x="1390" y="11"/>
                  <a:pt x="1385" y="13"/>
                  <a:pt x="1386" y="13"/>
                </a:cubicBezTo>
                <a:cubicBezTo>
                  <a:pt x="1386" y="13"/>
                  <a:pt x="1388" y="15"/>
                  <a:pt x="1389" y="15"/>
                </a:cubicBezTo>
                <a:cubicBezTo>
                  <a:pt x="1390" y="15"/>
                  <a:pt x="1392" y="13"/>
                  <a:pt x="1393" y="13"/>
                </a:cubicBezTo>
                <a:cubicBezTo>
                  <a:pt x="1395" y="13"/>
                  <a:pt x="1396" y="15"/>
                  <a:pt x="1397" y="15"/>
                </a:cubicBezTo>
                <a:cubicBezTo>
                  <a:pt x="1398" y="16"/>
                  <a:pt x="1400" y="13"/>
                  <a:pt x="1401" y="13"/>
                </a:cubicBezTo>
                <a:cubicBezTo>
                  <a:pt x="1403" y="13"/>
                  <a:pt x="1404" y="16"/>
                  <a:pt x="1405" y="16"/>
                </a:cubicBezTo>
                <a:cubicBezTo>
                  <a:pt x="1406" y="16"/>
                  <a:pt x="1408" y="14"/>
                  <a:pt x="1409" y="14"/>
                </a:cubicBezTo>
                <a:cubicBezTo>
                  <a:pt x="1410" y="14"/>
                  <a:pt x="1412" y="16"/>
                  <a:pt x="1413" y="16"/>
                </a:cubicBezTo>
                <a:cubicBezTo>
                  <a:pt x="1413" y="16"/>
                  <a:pt x="1417" y="14"/>
                  <a:pt x="1417" y="14"/>
                </a:cubicBezTo>
                <a:cubicBezTo>
                  <a:pt x="1417" y="14"/>
                  <a:pt x="1413" y="12"/>
                  <a:pt x="1413" y="12"/>
                </a:cubicBezTo>
                <a:cubicBezTo>
                  <a:pt x="1415" y="11"/>
                  <a:pt x="1416" y="9"/>
                  <a:pt x="1417" y="9"/>
                </a:cubicBezTo>
                <a:cubicBezTo>
                  <a:pt x="1418" y="9"/>
                  <a:pt x="1420" y="11"/>
                  <a:pt x="1421" y="12"/>
                </a:cubicBezTo>
                <a:cubicBezTo>
                  <a:pt x="1421" y="12"/>
                  <a:pt x="1424" y="14"/>
                  <a:pt x="1425" y="14"/>
                </a:cubicBezTo>
                <a:cubicBezTo>
                  <a:pt x="1426" y="14"/>
                  <a:pt x="1428" y="12"/>
                  <a:pt x="1429" y="12"/>
                </a:cubicBezTo>
                <a:cubicBezTo>
                  <a:pt x="1429" y="12"/>
                  <a:pt x="1433" y="10"/>
                  <a:pt x="1433" y="10"/>
                </a:cubicBezTo>
                <a:cubicBezTo>
                  <a:pt x="1433" y="10"/>
                  <a:pt x="1437" y="12"/>
                  <a:pt x="1437" y="12"/>
                </a:cubicBezTo>
                <a:cubicBezTo>
                  <a:pt x="1437" y="12"/>
                  <a:pt x="1433" y="14"/>
                  <a:pt x="1433" y="14"/>
                </a:cubicBezTo>
                <a:cubicBezTo>
                  <a:pt x="1434" y="14"/>
                  <a:pt x="1435" y="16"/>
                  <a:pt x="1436" y="16"/>
                </a:cubicBezTo>
                <a:cubicBezTo>
                  <a:pt x="1437" y="16"/>
                  <a:pt x="1440" y="15"/>
                  <a:pt x="1440" y="14"/>
                </a:cubicBezTo>
                <a:cubicBezTo>
                  <a:pt x="1440" y="14"/>
                  <a:pt x="1437" y="12"/>
                  <a:pt x="1437" y="12"/>
                </a:cubicBezTo>
                <a:cubicBezTo>
                  <a:pt x="1438" y="12"/>
                  <a:pt x="1440" y="10"/>
                  <a:pt x="1441" y="10"/>
                </a:cubicBezTo>
                <a:cubicBezTo>
                  <a:pt x="1442" y="10"/>
                  <a:pt x="1443" y="12"/>
                  <a:pt x="1445" y="12"/>
                </a:cubicBezTo>
                <a:cubicBezTo>
                  <a:pt x="1445" y="12"/>
                  <a:pt x="1448" y="10"/>
                  <a:pt x="1449" y="10"/>
                </a:cubicBezTo>
                <a:cubicBezTo>
                  <a:pt x="1450" y="11"/>
                  <a:pt x="1452" y="12"/>
                  <a:pt x="1452" y="13"/>
                </a:cubicBezTo>
                <a:cubicBezTo>
                  <a:pt x="1453" y="13"/>
                  <a:pt x="1455" y="15"/>
                  <a:pt x="1456" y="15"/>
                </a:cubicBezTo>
                <a:cubicBezTo>
                  <a:pt x="1456" y="15"/>
                  <a:pt x="1460" y="13"/>
                  <a:pt x="1460" y="13"/>
                </a:cubicBezTo>
                <a:cubicBezTo>
                  <a:pt x="1460" y="13"/>
                  <a:pt x="1457" y="10"/>
                  <a:pt x="1457" y="10"/>
                </a:cubicBezTo>
                <a:cubicBezTo>
                  <a:pt x="1458" y="10"/>
                  <a:pt x="1459" y="8"/>
                  <a:pt x="1461" y="8"/>
                </a:cubicBezTo>
                <a:cubicBezTo>
                  <a:pt x="1461" y="8"/>
                  <a:pt x="1464" y="10"/>
                  <a:pt x="1464" y="11"/>
                </a:cubicBezTo>
                <a:cubicBezTo>
                  <a:pt x="1465" y="11"/>
                  <a:pt x="1467" y="13"/>
                  <a:pt x="1468" y="13"/>
                </a:cubicBezTo>
                <a:cubicBezTo>
                  <a:pt x="1469" y="13"/>
                  <a:pt x="1471" y="11"/>
                  <a:pt x="1472" y="11"/>
                </a:cubicBezTo>
                <a:cubicBezTo>
                  <a:pt x="1473" y="11"/>
                  <a:pt x="1475" y="13"/>
                  <a:pt x="1476" y="13"/>
                </a:cubicBezTo>
                <a:cubicBezTo>
                  <a:pt x="1477" y="13"/>
                  <a:pt x="1479" y="11"/>
                  <a:pt x="1480" y="11"/>
                </a:cubicBezTo>
                <a:cubicBezTo>
                  <a:pt x="1481" y="11"/>
                  <a:pt x="1483" y="14"/>
                  <a:pt x="1484" y="13"/>
                </a:cubicBezTo>
                <a:cubicBezTo>
                  <a:pt x="1485" y="13"/>
                  <a:pt x="1487" y="12"/>
                  <a:pt x="1488" y="11"/>
                </a:cubicBezTo>
                <a:cubicBezTo>
                  <a:pt x="1488" y="11"/>
                  <a:pt x="1491" y="9"/>
                  <a:pt x="1492" y="9"/>
                </a:cubicBezTo>
                <a:cubicBezTo>
                  <a:pt x="1492" y="9"/>
                  <a:pt x="1496" y="11"/>
                  <a:pt x="1496" y="12"/>
                </a:cubicBezTo>
                <a:cubicBezTo>
                  <a:pt x="1496" y="12"/>
                  <a:pt x="1491" y="14"/>
                  <a:pt x="1492" y="14"/>
                </a:cubicBezTo>
                <a:cubicBezTo>
                  <a:pt x="1492" y="14"/>
                  <a:pt x="1495" y="16"/>
                  <a:pt x="1495" y="16"/>
                </a:cubicBezTo>
                <a:cubicBezTo>
                  <a:pt x="1496" y="16"/>
                  <a:pt x="1499" y="14"/>
                  <a:pt x="1499" y="14"/>
                </a:cubicBezTo>
                <a:cubicBezTo>
                  <a:pt x="1500" y="14"/>
                  <a:pt x="1503" y="12"/>
                  <a:pt x="1504" y="12"/>
                </a:cubicBezTo>
                <a:cubicBezTo>
                  <a:pt x="1504" y="12"/>
                  <a:pt x="1507" y="14"/>
                  <a:pt x="1507" y="14"/>
                </a:cubicBezTo>
                <a:cubicBezTo>
                  <a:pt x="1509" y="15"/>
                  <a:pt x="1510" y="16"/>
                  <a:pt x="1511" y="16"/>
                </a:cubicBezTo>
                <a:cubicBezTo>
                  <a:pt x="1510" y="16"/>
                  <a:pt x="1508" y="18"/>
                  <a:pt x="1507" y="18"/>
                </a:cubicBezTo>
                <a:cubicBezTo>
                  <a:pt x="1506" y="18"/>
                  <a:pt x="1504" y="16"/>
                  <a:pt x="1503" y="16"/>
                </a:cubicBezTo>
                <a:cubicBezTo>
                  <a:pt x="1503" y="16"/>
                  <a:pt x="1499" y="18"/>
                  <a:pt x="1499" y="18"/>
                </a:cubicBezTo>
                <a:cubicBezTo>
                  <a:pt x="1499" y="18"/>
                  <a:pt x="1503" y="20"/>
                  <a:pt x="1503" y="20"/>
                </a:cubicBezTo>
                <a:cubicBezTo>
                  <a:pt x="1504" y="20"/>
                  <a:pt x="1506" y="18"/>
                  <a:pt x="1507" y="18"/>
                </a:cubicBezTo>
                <a:cubicBezTo>
                  <a:pt x="1508" y="18"/>
                  <a:pt x="1509" y="21"/>
                  <a:pt x="1511" y="21"/>
                </a:cubicBezTo>
                <a:cubicBezTo>
                  <a:pt x="1512" y="21"/>
                  <a:pt x="1513" y="19"/>
                  <a:pt x="1515" y="19"/>
                </a:cubicBezTo>
                <a:cubicBezTo>
                  <a:pt x="1515" y="18"/>
                  <a:pt x="1511" y="17"/>
                  <a:pt x="1511" y="16"/>
                </a:cubicBezTo>
                <a:cubicBezTo>
                  <a:pt x="1511" y="16"/>
                  <a:pt x="1515" y="15"/>
                  <a:pt x="1515" y="14"/>
                </a:cubicBezTo>
                <a:cubicBezTo>
                  <a:pt x="1516" y="14"/>
                  <a:pt x="1518" y="12"/>
                  <a:pt x="1519" y="12"/>
                </a:cubicBezTo>
                <a:cubicBezTo>
                  <a:pt x="1520" y="12"/>
                  <a:pt x="1522" y="14"/>
                  <a:pt x="1523" y="14"/>
                </a:cubicBezTo>
                <a:cubicBezTo>
                  <a:pt x="1524" y="14"/>
                  <a:pt x="1527" y="13"/>
                  <a:pt x="1527" y="12"/>
                </a:cubicBezTo>
                <a:cubicBezTo>
                  <a:pt x="1528" y="12"/>
                  <a:pt x="1530" y="10"/>
                  <a:pt x="1531" y="10"/>
                </a:cubicBezTo>
                <a:cubicBezTo>
                  <a:pt x="1532" y="10"/>
                  <a:pt x="1534" y="12"/>
                  <a:pt x="1535" y="13"/>
                </a:cubicBezTo>
                <a:cubicBezTo>
                  <a:pt x="1535" y="13"/>
                  <a:pt x="1538" y="15"/>
                  <a:pt x="1539" y="15"/>
                </a:cubicBezTo>
                <a:cubicBezTo>
                  <a:pt x="1539" y="15"/>
                  <a:pt x="1542" y="13"/>
                  <a:pt x="1543" y="13"/>
                </a:cubicBezTo>
                <a:cubicBezTo>
                  <a:pt x="1544" y="12"/>
                  <a:pt x="1546" y="11"/>
                  <a:pt x="1547" y="11"/>
                </a:cubicBezTo>
                <a:cubicBezTo>
                  <a:pt x="1548" y="11"/>
                  <a:pt x="1550" y="13"/>
                  <a:pt x="1551" y="13"/>
                </a:cubicBezTo>
                <a:cubicBezTo>
                  <a:pt x="1552" y="13"/>
                  <a:pt x="1553" y="11"/>
                  <a:pt x="1555" y="11"/>
                </a:cubicBezTo>
                <a:cubicBezTo>
                  <a:pt x="1556" y="11"/>
                  <a:pt x="1557" y="13"/>
                  <a:pt x="1558" y="13"/>
                </a:cubicBezTo>
                <a:cubicBezTo>
                  <a:pt x="1560" y="13"/>
                  <a:pt x="1561" y="11"/>
                  <a:pt x="1563" y="11"/>
                </a:cubicBezTo>
                <a:cubicBezTo>
                  <a:pt x="1564" y="11"/>
                  <a:pt x="1565" y="13"/>
                  <a:pt x="1566" y="13"/>
                </a:cubicBezTo>
                <a:cubicBezTo>
                  <a:pt x="1567" y="13"/>
                  <a:pt x="1570" y="11"/>
                  <a:pt x="1570" y="11"/>
                </a:cubicBezTo>
                <a:cubicBezTo>
                  <a:pt x="1571" y="11"/>
                  <a:pt x="1574" y="13"/>
                  <a:pt x="1574" y="14"/>
                </a:cubicBezTo>
                <a:cubicBezTo>
                  <a:pt x="1574" y="14"/>
                  <a:pt x="1570" y="15"/>
                  <a:pt x="1570" y="16"/>
                </a:cubicBezTo>
                <a:cubicBezTo>
                  <a:pt x="1570" y="16"/>
                  <a:pt x="1573" y="18"/>
                  <a:pt x="1574" y="18"/>
                </a:cubicBezTo>
                <a:cubicBezTo>
                  <a:pt x="1574" y="18"/>
                  <a:pt x="1578" y="16"/>
                  <a:pt x="1578" y="16"/>
                </a:cubicBezTo>
                <a:cubicBezTo>
                  <a:pt x="1578" y="15"/>
                  <a:pt x="1574" y="14"/>
                  <a:pt x="1574" y="14"/>
                </a:cubicBezTo>
                <a:cubicBezTo>
                  <a:pt x="1574" y="13"/>
                  <a:pt x="1578" y="12"/>
                  <a:pt x="1578" y="12"/>
                </a:cubicBezTo>
                <a:cubicBezTo>
                  <a:pt x="1578" y="11"/>
                  <a:pt x="1582" y="14"/>
                  <a:pt x="1582" y="14"/>
                </a:cubicBezTo>
                <a:cubicBezTo>
                  <a:pt x="1583" y="14"/>
                  <a:pt x="1585" y="12"/>
                  <a:pt x="1586" y="12"/>
                </a:cubicBezTo>
                <a:cubicBezTo>
                  <a:pt x="1587" y="11"/>
                  <a:pt x="1589" y="10"/>
                  <a:pt x="1590" y="10"/>
                </a:cubicBezTo>
                <a:cubicBezTo>
                  <a:pt x="1591" y="10"/>
                  <a:pt x="1594" y="12"/>
                  <a:pt x="1594" y="12"/>
                </a:cubicBezTo>
                <a:cubicBezTo>
                  <a:pt x="1598" y="14"/>
                  <a:pt x="1598" y="14"/>
                  <a:pt x="1598" y="14"/>
                </a:cubicBezTo>
                <a:cubicBezTo>
                  <a:pt x="1599" y="15"/>
                  <a:pt x="1600" y="16"/>
                  <a:pt x="1601" y="16"/>
                </a:cubicBezTo>
                <a:cubicBezTo>
                  <a:pt x="1602" y="17"/>
                  <a:pt x="1605" y="19"/>
                  <a:pt x="1605" y="19"/>
                </a:cubicBezTo>
                <a:cubicBezTo>
                  <a:pt x="1606" y="19"/>
                  <a:pt x="1609" y="17"/>
                  <a:pt x="1609" y="17"/>
                </a:cubicBezTo>
                <a:cubicBezTo>
                  <a:pt x="1613" y="15"/>
                  <a:pt x="1613" y="15"/>
                  <a:pt x="1613" y="15"/>
                </a:cubicBezTo>
                <a:cubicBezTo>
                  <a:pt x="1617" y="13"/>
                  <a:pt x="1617" y="13"/>
                  <a:pt x="1617" y="13"/>
                </a:cubicBezTo>
                <a:cubicBezTo>
                  <a:pt x="1618" y="12"/>
                  <a:pt x="1620" y="11"/>
                  <a:pt x="1622" y="10"/>
                </a:cubicBezTo>
                <a:cubicBezTo>
                  <a:pt x="1622" y="10"/>
                  <a:pt x="1625" y="13"/>
                  <a:pt x="1625" y="13"/>
                </a:cubicBezTo>
                <a:cubicBezTo>
                  <a:pt x="1626" y="13"/>
                  <a:pt x="1628" y="15"/>
                  <a:pt x="1629" y="15"/>
                </a:cubicBezTo>
                <a:cubicBezTo>
                  <a:pt x="1630" y="15"/>
                  <a:pt x="1633" y="13"/>
                  <a:pt x="1633" y="13"/>
                </a:cubicBezTo>
                <a:cubicBezTo>
                  <a:pt x="1634" y="13"/>
                  <a:pt x="1637" y="11"/>
                  <a:pt x="1637" y="11"/>
                </a:cubicBezTo>
                <a:cubicBezTo>
                  <a:pt x="1638" y="11"/>
                  <a:pt x="1640" y="13"/>
                  <a:pt x="1641" y="13"/>
                </a:cubicBezTo>
                <a:cubicBezTo>
                  <a:pt x="1642" y="14"/>
                  <a:pt x="1643" y="15"/>
                  <a:pt x="1645" y="15"/>
                </a:cubicBezTo>
                <a:cubicBezTo>
                  <a:pt x="1646" y="16"/>
                  <a:pt x="1648" y="18"/>
                  <a:pt x="1648" y="18"/>
                </a:cubicBezTo>
                <a:cubicBezTo>
                  <a:pt x="1649" y="18"/>
                  <a:pt x="1652" y="15"/>
                  <a:pt x="1653" y="16"/>
                </a:cubicBezTo>
                <a:cubicBezTo>
                  <a:pt x="1654" y="16"/>
                  <a:pt x="1655" y="17"/>
                  <a:pt x="1656" y="18"/>
                </a:cubicBezTo>
                <a:cubicBezTo>
                  <a:pt x="1657" y="18"/>
                  <a:pt x="1659" y="20"/>
                  <a:pt x="1660" y="20"/>
                </a:cubicBezTo>
                <a:cubicBezTo>
                  <a:pt x="1660" y="20"/>
                  <a:pt x="1664" y="18"/>
                  <a:pt x="1664" y="18"/>
                </a:cubicBezTo>
                <a:cubicBezTo>
                  <a:pt x="1664" y="18"/>
                  <a:pt x="1663" y="18"/>
                  <a:pt x="1662" y="17"/>
                </a:cubicBezTo>
                <a:cubicBezTo>
                  <a:pt x="1661" y="16"/>
                  <a:pt x="1660" y="16"/>
                  <a:pt x="1660" y="16"/>
                </a:cubicBezTo>
                <a:cubicBezTo>
                  <a:pt x="1661" y="16"/>
                  <a:pt x="1664" y="14"/>
                  <a:pt x="1665" y="14"/>
                </a:cubicBezTo>
                <a:cubicBezTo>
                  <a:pt x="1665" y="14"/>
                  <a:pt x="1668" y="16"/>
                  <a:pt x="1668" y="16"/>
                </a:cubicBezTo>
                <a:cubicBezTo>
                  <a:pt x="1669" y="16"/>
                  <a:pt x="1671" y="18"/>
                  <a:pt x="1672" y="18"/>
                </a:cubicBezTo>
                <a:cubicBezTo>
                  <a:pt x="1672" y="18"/>
                  <a:pt x="1676" y="16"/>
                  <a:pt x="1676" y="16"/>
                </a:cubicBezTo>
                <a:cubicBezTo>
                  <a:pt x="1676" y="16"/>
                  <a:pt x="1672" y="15"/>
                  <a:pt x="1672" y="14"/>
                </a:cubicBezTo>
                <a:cubicBezTo>
                  <a:pt x="1673" y="14"/>
                  <a:pt x="1676" y="12"/>
                  <a:pt x="1677" y="12"/>
                </a:cubicBezTo>
                <a:cubicBezTo>
                  <a:pt x="1677" y="12"/>
                  <a:pt x="1680" y="14"/>
                  <a:pt x="1680" y="14"/>
                </a:cubicBezTo>
                <a:cubicBezTo>
                  <a:pt x="1681" y="14"/>
                  <a:pt x="1683" y="12"/>
                  <a:pt x="1684" y="12"/>
                </a:cubicBezTo>
                <a:cubicBezTo>
                  <a:pt x="1685" y="12"/>
                  <a:pt x="1688" y="14"/>
                  <a:pt x="1688" y="14"/>
                </a:cubicBezTo>
                <a:cubicBezTo>
                  <a:pt x="1688" y="15"/>
                  <a:pt x="1684" y="16"/>
                  <a:pt x="1684" y="16"/>
                </a:cubicBezTo>
                <a:cubicBezTo>
                  <a:pt x="1684" y="17"/>
                  <a:pt x="1687" y="18"/>
                  <a:pt x="1688" y="19"/>
                </a:cubicBezTo>
                <a:cubicBezTo>
                  <a:pt x="1689" y="20"/>
                  <a:pt x="1690" y="20"/>
                  <a:pt x="1691" y="21"/>
                </a:cubicBezTo>
                <a:cubicBezTo>
                  <a:pt x="1695" y="23"/>
                  <a:pt x="1695" y="23"/>
                  <a:pt x="1695" y="23"/>
                </a:cubicBezTo>
                <a:cubicBezTo>
                  <a:pt x="1696" y="23"/>
                  <a:pt x="1699" y="22"/>
                  <a:pt x="1699" y="21"/>
                </a:cubicBezTo>
                <a:cubicBezTo>
                  <a:pt x="1699" y="21"/>
                  <a:pt x="1696" y="19"/>
                  <a:pt x="1696" y="19"/>
                </a:cubicBezTo>
                <a:cubicBezTo>
                  <a:pt x="1695" y="19"/>
                  <a:pt x="1692" y="17"/>
                  <a:pt x="1692" y="17"/>
                </a:cubicBezTo>
                <a:cubicBezTo>
                  <a:pt x="1692" y="16"/>
                  <a:pt x="1695" y="15"/>
                  <a:pt x="1696" y="15"/>
                </a:cubicBezTo>
                <a:cubicBezTo>
                  <a:pt x="1700" y="13"/>
                  <a:pt x="1700" y="13"/>
                  <a:pt x="1700" y="13"/>
                </a:cubicBezTo>
                <a:cubicBezTo>
                  <a:pt x="1700" y="13"/>
                  <a:pt x="1704" y="14"/>
                  <a:pt x="1704" y="15"/>
                </a:cubicBezTo>
                <a:cubicBezTo>
                  <a:pt x="1704" y="16"/>
                  <a:pt x="1700" y="16"/>
                  <a:pt x="1700" y="17"/>
                </a:cubicBezTo>
                <a:cubicBezTo>
                  <a:pt x="1701" y="17"/>
                  <a:pt x="1702" y="19"/>
                  <a:pt x="1703" y="19"/>
                </a:cubicBezTo>
                <a:cubicBezTo>
                  <a:pt x="1704" y="19"/>
                  <a:pt x="1708" y="17"/>
                  <a:pt x="1708" y="17"/>
                </a:cubicBezTo>
                <a:cubicBezTo>
                  <a:pt x="1707" y="17"/>
                  <a:pt x="1704" y="15"/>
                  <a:pt x="1704" y="15"/>
                </a:cubicBezTo>
                <a:cubicBezTo>
                  <a:pt x="1705" y="15"/>
                  <a:pt x="1707" y="13"/>
                  <a:pt x="1708" y="13"/>
                </a:cubicBezTo>
                <a:cubicBezTo>
                  <a:pt x="1709" y="13"/>
                  <a:pt x="1711" y="15"/>
                  <a:pt x="1712" y="15"/>
                </a:cubicBezTo>
                <a:cubicBezTo>
                  <a:pt x="1712" y="15"/>
                  <a:pt x="1715" y="17"/>
                  <a:pt x="1715" y="17"/>
                </a:cubicBezTo>
                <a:cubicBezTo>
                  <a:pt x="1716" y="17"/>
                  <a:pt x="1719" y="16"/>
                  <a:pt x="1719" y="15"/>
                </a:cubicBezTo>
                <a:cubicBezTo>
                  <a:pt x="1720" y="15"/>
                  <a:pt x="1723" y="13"/>
                  <a:pt x="1724" y="13"/>
                </a:cubicBezTo>
                <a:cubicBezTo>
                  <a:pt x="1725" y="13"/>
                  <a:pt x="1726" y="15"/>
                  <a:pt x="1727" y="15"/>
                </a:cubicBezTo>
                <a:cubicBezTo>
                  <a:pt x="1729" y="15"/>
                  <a:pt x="1730" y="13"/>
                  <a:pt x="1731" y="13"/>
                </a:cubicBezTo>
                <a:cubicBezTo>
                  <a:pt x="1733" y="13"/>
                  <a:pt x="1734" y="16"/>
                  <a:pt x="1735" y="16"/>
                </a:cubicBezTo>
                <a:cubicBezTo>
                  <a:pt x="1736" y="16"/>
                  <a:pt x="1738" y="14"/>
                  <a:pt x="1739" y="14"/>
                </a:cubicBezTo>
                <a:cubicBezTo>
                  <a:pt x="1740" y="14"/>
                  <a:pt x="1742" y="16"/>
                  <a:pt x="1743" y="16"/>
                </a:cubicBezTo>
                <a:cubicBezTo>
                  <a:pt x="1744" y="16"/>
                  <a:pt x="1746" y="14"/>
                  <a:pt x="1747" y="14"/>
                </a:cubicBezTo>
                <a:cubicBezTo>
                  <a:pt x="1748" y="14"/>
                  <a:pt x="1750" y="12"/>
                  <a:pt x="1751" y="12"/>
                </a:cubicBezTo>
                <a:cubicBezTo>
                  <a:pt x="1751" y="12"/>
                  <a:pt x="1755" y="14"/>
                  <a:pt x="1755" y="14"/>
                </a:cubicBezTo>
                <a:cubicBezTo>
                  <a:pt x="1755" y="14"/>
                  <a:pt x="1751" y="16"/>
                  <a:pt x="1751" y="16"/>
                </a:cubicBezTo>
                <a:cubicBezTo>
                  <a:pt x="1752" y="16"/>
                  <a:pt x="1753" y="18"/>
                  <a:pt x="1755" y="18"/>
                </a:cubicBezTo>
                <a:cubicBezTo>
                  <a:pt x="1756" y="18"/>
                  <a:pt x="1758" y="17"/>
                  <a:pt x="1759" y="16"/>
                </a:cubicBezTo>
                <a:cubicBezTo>
                  <a:pt x="1760" y="16"/>
                  <a:pt x="1762" y="15"/>
                  <a:pt x="1763" y="14"/>
                </a:cubicBezTo>
                <a:cubicBezTo>
                  <a:pt x="1763" y="14"/>
                  <a:pt x="1766" y="12"/>
                  <a:pt x="1767" y="12"/>
                </a:cubicBezTo>
                <a:cubicBezTo>
                  <a:pt x="1767" y="12"/>
                  <a:pt x="1770" y="14"/>
                  <a:pt x="1771" y="14"/>
                </a:cubicBezTo>
                <a:cubicBezTo>
                  <a:pt x="1772" y="15"/>
                  <a:pt x="1773" y="16"/>
                  <a:pt x="1774" y="17"/>
                </a:cubicBezTo>
                <a:cubicBezTo>
                  <a:pt x="1775" y="17"/>
                  <a:pt x="1777" y="19"/>
                  <a:pt x="1778" y="19"/>
                </a:cubicBezTo>
                <a:cubicBezTo>
                  <a:pt x="1779" y="19"/>
                  <a:pt x="1782" y="17"/>
                  <a:pt x="1782" y="17"/>
                </a:cubicBezTo>
                <a:cubicBezTo>
                  <a:pt x="1786" y="15"/>
                  <a:pt x="1786" y="15"/>
                  <a:pt x="1786" y="15"/>
                </a:cubicBezTo>
                <a:cubicBezTo>
                  <a:pt x="1787" y="15"/>
                  <a:pt x="1790" y="13"/>
                  <a:pt x="1790" y="13"/>
                </a:cubicBezTo>
                <a:cubicBezTo>
                  <a:pt x="1791" y="13"/>
                  <a:pt x="1794" y="15"/>
                  <a:pt x="1794" y="15"/>
                </a:cubicBezTo>
                <a:cubicBezTo>
                  <a:pt x="1795" y="16"/>
                  <a:pt x="1797" y="17"/>
                  <a:pt x="1798" y="17"/>
                </a:cubicBezTo>
                <a:cubicBezTo>
                  <a:pt x="1799" y="18"/>
                  <a:pt x="1800" y="19"/>
                  <a:pt x="1802" y="20"/>
                </a:cubicBezTo>
                <a:cubicBezTo>
                  <a:pt x="1803" y="20"/>
                  <a:pt x="1805" y="18"/>
                  <a:pt x="1806" y="18"/>
                </a:cubicBezTo>
                <a:cubicBezTo>
                  <a:pt x="1807" y="18"/>
                  <a:pt x="1809" y="20"/>
                  <a:pt x="1809" y="20"/>
                </a:cubicBezTo>
                <a:cubicBezTo>
                  <a:pt x="1811" y="20"/>
                  <a:pt x="1812" y="18"/>
                  <a:pt x="1814" y="18"/>
                </a:cubicBezTo>
                <a:cubicBezTo>
                  <a:pt x="1813" y="18"/>
                  <a:pt x="1811" y="15"/>
                  <a:pt x="1810" y="15"/>
                </a:cubicBezTo>
                <a:cubicBezTo>
                  <a:pt x="1811" y="15"/>
                  <a:pt x="1813" y="13"/>
                  <a:pt x="1814" y="13"/>
                </a:cubicBezTo>
                <a:cubicBezTo>
                  <a:pt x="1814" y="13"/>
                  <a:pt x="1818" y="16"/>
                  <a:pt x="1818" y="16"/>
                </a:cubicBezTo>
                <a:cubicBezTo>
                  <a:pt x="1818" y="16"/>
                  <a:pt x="1814" y="18"/>
                  <a:pt x="1814" y="18"/>
                </a:cubicBezTo>
                <a:cubicBezTo>
                  <a:pt x="1815" y="18"/>
                  <a:pt x="1816" y="20"/>
                  <a:pt x="1817" y="20"/>
                </a:cubicBezTo>
                <a:cubicBezTo>
                  <a:pt x="1818" y="20"/>
                  <a:pt x="1821" y="18"/>
                  <a:pt x="1821" y="18"/>
                </a:cubicBezTo>
                <a:cubicBezTo>
                  <a:pt x="1822" y="18"/>
                  <a:pt x="1825" y="16"/>
                  <a:pt x="1826" y="16"/>
                </a:cubicBezTo>
                <a:cubicBezTo>
                  <a:pt x="1826" y="16"/>
                  <a:pt x="1822" y="14"/>
                  <a:pt x="1822" y="14"/>
                </a:cubicBezTo>
                <a:cubicBezTo>
                  <a:pt x="1823" y="13"/>
                  <a:pt x="1825" y="11"/>
                  <a:pt x="1826" y="12"/>
                </a:cubicBezTo>
                <a:cubicBezTo>
                  <a:pt x="1827" y="12"/>
                  <a:pt x="1829" y="13"/>
                  <a:pt x="1830" y="14"/>
                </a:cubicBezTo>
                <a:cubicBezTo>
                  <a:pt x="1831" y="14"/>
                  <a:pt x="1832" y="16"/>
                  <a:pt x="1833" y="16"/>
                </a:cubicBezTo>
                <a:cubicBezTo>
                  <a:pt x="1834" y="16"/>
                  <a:pt x="1837" y="14"/>
                  <a:pt x="1837" y="14"/>
                </a:cubicBezTo>
                <a:cubicBezTo>
                  <a:pt x="1838" y="14"/>
                  <a:pt x="1841" y="16"/>
                  <a:pt x="1841" y="16"/>
                </a:cubicBezTo>
                <a:cubicBezTo>
                  <a:pt x="1842" y="17"/>
                  <a:pt x="1844" y="19"/>
                  <a:pt x="1845" y="19"/>
                </a:cubicBezTo>
                <a:cubicBezTo>
                  <a:pt x="1846" y="18"/>
                  <a:pt x="1848" y="17"/>
                  <a:pt x="1849" y="16"/>
                </a:cubicBezTo>
                <a:cubicBezTo>
                  <a:pt x="1853" y="14"/>
                  <a:pt x="1853" y="14"/>
                  <a:pt x="1853" y="14"/>
                </a:cubicBezTo>
                <a:cubicBezTo>
                  <a:pt x="1854" y="14"/>
                  <a:pt x="1857" y="12"/>
                  <a:pt x="1857" y="12"/>
                </a:cubicBezTo>
                <a:cubicBezTo>
                  <a:pt x="1858" y="12"/>
                  <a:pt x="1861" y="14"/>
                  <a:pt x="1861" y="15"/>
                </a:cubicBezTo>
                <a:cubicBezTo>
                  <a:pt x="1861" y="15"/>
                  <a:pt x="1857" y="17"/>
                  <a:pt x="1857" y="17"/>
                </a:cubicBezTo>
                <a:cubicBezTo>
                  <a:pt x="1858" y="17"/>
                  <a:pt x="1859" y="19"/>
                  <a:pt x="1861" y="19"/>
                </a:cubicBezTo>
                <a:cubicBezTo>
                  <a:pt x="1861" y="19"/>
                  <a:pt x="1864" y="17"/>
                  <a:pt x="1865" y="17"/>
                </a:cubicBezTo>
                <a:cubicBezTo>
                  <a:pt x="1866" y="16"/>
                  <a:pt x="1867" y="15"/>
                  <a:pt x="1869" y="15"/>
                </a:cubicBezTo>
                <a:cubicBezTo>
                  <a:pt x="1870" y="15"/>
                  <a:pt x="1872" y="13"/>
                  <a:pt x="1873" y="13"/>
                </a:cubicBezTo>
                <a:cubicBezTo>
                  <a:pt x="1874" y="13"/>
                  <a:pt x="1876" y="15"/>
                  <a:pt x="1877" y="15"/>
                </a:cubicBezTo>
                <a:cubicBezTo>
                  <a:pt x="1878" y="15"/>
                  <a:pt x="1880" y="13"/>
                  <a:pt x="1881" y="13"/>
                </a:cubicBezTo>
                <a:cubicBezTo>
                  <a:pt x="1882" y="13"/>
                  <a:pt x="1884" y="15"/>
                  <a:pt x="1885" y="15"/>
                </a:cubicBezTo>
                <a:cubicBezTo>
                  <a:pt x="1886" y="16"/>
                  <a:pt x="1887" y="17"/>
                  <a:pt x="1888" y="18"/>
                </a:cubicBezTo>
                <a:cubicBezTo>
                  <a:pt x="1889" y="18"/>
                  <a:pt x="1891" y="20"/>
                  <a:pt x="1892" y="20"/>
                </a:cubicBezTo>
                <a:cubicBezTo>
                  <a:pt x="1893" y="20"/>
                  <a:pt x="1895" y="18"/>
                  <a:pt x="1896" y="18"/>
                </a:cubicBezTo>
                <a:cubicBezTo>
                  <a:pt x="1897" y="18"/>
                  <a:pt x="1899" y="20"/>
                  <a:pt x="1900" y="20"/>
                </a:cubicBezTo>
                <a:cubicBezTo>
                  <a:pt x="1901" y="20"/>
                  <a:pt x="1903" y="18"/>
                  <a:pt x="1904" y="18"/>
                </a:cubicBezTo>
                <a:cubicBezTo>
                  <a:pt x="1905" y="18"/>
                  <a:pt x="1907" y="20"/>
                  <a:pt x="1908" y="20"/>
                </a:cubicBezTo>
                <a:cubicBezTo>
                  <a:pt x="1908" y="20"/>
                  <a:pt x="1912" y="18"/>
                  <a:pt x="1912" y="18"/>
                </a:cubicBezTo>
                <a:cubicBezTo>
                  <a:pt x="1912" y="18"/>
                  <a:pt x="1908" y="16"/>
                  <a:pt x="1908" y="16"/>
                </a:cubicBezTo>
                <a:cubicBezTo>
                  <a:pt x="1908" y="16"/>
                  <a:pt x="1912" y="14"/>
                  <a:pt x="1912" y="14"/>
                </a:cubicBezTo>
                <a:cubicBezTo>
                  <a:pt x="1913" y="14"/>
                  <a:pt x="1915" y="16"/>
                  <a:pt x="1916" y="16"/>
                </a:cubicBezTo>
                <a:cubicBezTo>
                  <a:pt x="1917" y="16"/>
                  <a:pt x="1919" y="14"/>
                  <a:pt x="1920" y="14"/>
                </a:cubicBezTo>
                <a:cubicBezTo>
                  <a:pt x="1920" y="14"/>
                  <a:pt x="1924" y="16"/>
                  <a:pt x="1924" y="16"/>
                </a:cubicBezTo>
                <a:cubicBezTo>
                  <a:pt x="1924" y="16"/>
                  <a:pt x="1920" y="18"/>
                  <a:pt x="1920" y="18"/>
                </a:cubicBezTo>
                <a:cubicBezTo>
                  <a:pt x="1921" y="18"/>
                  <a:pt x="1922" y="21"/>
                  <a:pt x="1923" y="21"/>
                </a:cubicBezTo>
                <a:cubicBezTo>
                  <a:pt x="1924" y="21"/>
                  <a:pt x="1927" y="19"/>
                  <a:pt x="1927" y="19"/>
                </a:cubicBezTo>
                <a:cubicBezTo>
                  <a:pt x="1929" y="18"/>
                  <a:pt x="1930" y="17"/>
                  <a:pt x="1932" y="16"/>
                </a:cubicBezTo>
                <a:cubicBezTo>
                  <a:pt x="1932" y="16"/>
                  <a:pt x="1935" y="15"/>
                  <a:pt x="1936" y="14"/>
                </a:cubicBezTo>
                <a:cubicBezTo>
                  <a:pt x="1937" y="14"/>
                  <a:pt x="1938" y="17"/>
                  <a:pt x="1939" y="17"/>
                </a:cubicBezTo>
                <a:cubicBezTo>
                  <a:pt x="1941" y="17"/>
                  <a:pt x="1942" y="15"/>
                  <a:pt x="1944" y="15"/>
                </a:cubicBezTo>
                <a:cubicBezTo>
                  <a:pt x="1945" y="15"/>
                  <a:pt x="1946" y="17"/>
                  <a:pt x="1947" y="17"/>
                </a:cubicBezTo>
                <a:cubicBezTo>
                  <a:pt x="1949" y="17"/>
                  <a:pt x="1950" y="15"/>
                  <a:pt x="1951" y="15"/>
                </a:cubicBezTo>
                <a:cubicBezTo>
                  <a:pt x="1953" y="15"/>
                  <a:pt x="1954" y="17"/>
                  <a:pt x="1955" y="17"/>
                </a:cubicBezTo>
                <a:cubicBezTo>
                  <a:pt x="1956" y="17"/>
                  <a:pt x="1959" y="15"/>
                  <a:pt x="1959" y="15"/>
                </a:cubicBezTo>
                <a:cubicBezTo>
                  <a:pt x="1960" y="15"/>
                  <a:pt x="1963" y="17"/>
                  <a:pt x="1963" y="17"/>
                </a:cubicBezTo>
                <a:cubicBezTo>
                  <a:pt x="1963" y="18"/>
                  <a:pt x="1959" y="19"/>
                  <a:pt x="1959" y="19"/>
                </a:cubicBezTo>
                <a:cubicBezTo>
                  <a:pt x="1959" y="20"/>
                  <a:pt x="1962" y="22"/>
                  <a:pt x="1963" y="22"/>
                </a:cubicBezTo>
                <a:cubicBezTo>
                  <a:pt x="1963" y="22"/>
                  <a:pt x="1966" y="20"/>
                  <a:pt x="1967" y="20"/>
                </a:cubicBezTo>
                <a:cubicBezTo>
                  <a:pt x="1971" y="18"/>
                  <a:pt x="1971" y="18"/>
                  <a:pt x="1971" y="18"/>
                </a:cubicBezTo>
                <a:cubicBezTo>
                  <a:pt x="1972" y="17"/>
                  <a:pt x="1974" y="16"/>
                  <a:pt x="1975" y="15"/>
                </a:cubicBezTo>
                <a:cubicBezTo>
                  <a:pt x="1976" y="15"/>
                  <a:pt x="1978" y="18"/>
                  <a:pt x="1979" y="18"/>
                </a:cubicBezTo>
                <a:cubicBezTo>
                  <a:pt x="1980" y="18"/>
                  <a:pt x="1982" y="16"/>
                  <a:pt x="1983" y="16"/>
                </a:cubicBezTo>
                <a:cubicBezTo>
                  <a:pt x="1983" y="16"/>
                  <a:pt x="1986" y="18"/>
                  <a:pt x="1987" y="18"/>
                </a:cubicBezTo>
                <a:cubicBezTo>
                  <a:pt x="1987" y="18"/>
                  <a:pt x="1982" y="20"/>
                  <a:pt x="1982" y="20"/>
                </a:cubicBezTo>
                <a:cubicBezTo>
                  <a:pt x="1982" y="20"/>
                  <a:pt x="1986" y="22"/>
                  <a:pt x="1986" y="22"/>
                </a:cubicBezTo>
                <a:cubicBezTo>
                  <a:pt x="1987" y="22"/>
                  <a:pt x="1990" y="21"/>
                  <a:pt x="1990" y="20"/>
                </a:cubicBezTo>
                <a:cubicBezTo>
                  <a:pt x="1991" y="20"/>
                  <a:pt x="1993" y="19"/>
                  <a:pt x="1994" y="18"/>
                </a:cubicBezTo>
                <a:cubicBezTo>
                  <a:pt x="1995" y="18"/>
                  <a:pt x="1997" y="16"/>
                  <a:pt x="1998" y="16"/>
                </a:cubicBezTo>
                <a:cubicBezTo>
                  <a:pt x="2000" y="16"/>
                  <a:pt x="2001" y="18"/>
                  <a:pt x="2002" y="18"/>
                </a:cubicBezTo>
                <a:cubicBezTo>
                  <a:pt x="2003" y="18"/>
                  <a:pt x="2005" y="16"/>
                  <a:pt x="2006" y="16"/>
                </a:cubicBezTo>
                <a:cubicBezTo>
                  <a:pt x="2007" y="16"/>
                  <a:pt x="2009" y="19"/>
                  <a:pt x="2010" y="19"/>
                </a:cubicBezTo>
                <a:cubicBezTo>
                  <a:pt x="2011" y="19"/>
                  <a:pt x="2014" y="16"/>
                  <a:pt x="2014" y="17"/>
                </a:cubicBezTo>
                <a:cubicBezTo>
                  <a:pt x="2015" y="17"/>
                  <a:pt x="2018" y="18"/>
                  <a:pt x="2018" y="19"/>
                </a:cubicBezTo>
                <a:cubicBezTo>
                  <a:pt x="2018" y="19"/>
                  <a:pt x="2014" y="20"/>
                  <a:pt x="2014" y="21"/>
                </a:cubicBezTo>
                <a:cubicBezTo>
                  <a:pt x="2014" y="21"/>
                  <a:pt x="2017" y="23"/>
                  <a:pt x="2018" y="23"/>
                </a:cubicBezTo>
                <a:cubicBezTo>
                  <a:pt x="2018" y="23"/>
                  <a:pt x="2021" y="21"/>
                  <a:pt x="2022" y="21"/>
                </a:cubicBezTo>
                <a:cubicBezTo>
                  <a:pt x="2022" y="21"/>
                  <a:pt x="2025" y="19"/>
                  <a:pt x="2026" y="19"/>
                </a:cubicBezTo>
                <a:cubicBezTo>
                  <a:pt x="2026" y="19"/>
                  <a:pt x="2029" y="21"/>
                  <a:pt x="2029" y="21"/>
                </a:cubicBezTo>
                <a:cubicBezTo>
                  <a:pt x="2030" y="21"/>
                  <a:pt x="2034" y="20"/>
                  <a:pt x="2034" y="19"/>
                </a:cubicBezTo>
                <a:cubicBezTo>
                  <a:pt x="2034" y="19"/>
                  <a:pt x="2030" y="17"/>
                  <a:pt x="2030" y="17"/>
                </a:cubicBezTo>
                <a:cubicBezTo>
                  <a:pt x="2031" y="17"/>
                  <a:pt x="2033" y="15"/>
                  <a:pt x="2034" y="15"/>
                </a:cubicBezTo>
                <a:cubicBezTo>
                  <a:pt x="2035" y="15"/>
                  <a:pt x="2036" y="17"/>
                  <a:pt x="2038" y="17"/>
                </a:cubicBezTo>
                <a:cubicBezTo>
                  <a:pt x="2039" y="17"/>
                  <a:pt x="2040" y="19"/>
                  <a:pt x="2041" y="19"/>
                </a:cubicBezTo>
                <a:cubicBezTo>
                  <a:pt x="2042" y="19"/>
                  <a:pt x="2045" y="17"/>
                  <a:pt x="2046" y="17"/>
                </a:cubicBezTo>
                <a:cubicBezTo>
                  <a:pt x="2046" y="18"/>
                  <a:pt x="2049" y="19"/>
                  <a:pt x="2049" y="20"/>
                </a:cubicBezTo>
                <a:cubicBezTo>
                  <a:pt x="2049" y="20"/>
                  <a:pt x="2045" y="21"/>
                  <a:pt x="2045" y="22"/>
                </a:cubicBezTo>
                <a:cubicBezTo>
                  <a:pt x="2045" y="22"/>
                  <a:pt x="2049" y="24"/>
                  <a:pt x="2049" y="24"/>
                </a:cubicBezTo>
                <a:cubicBezTo>
                  <a:pt x="2049" y="24"/>
                  <a:pt x="2052" y="22"/>
                  <a:pt x="2053" y="22"/>
                </a:cubicBezTo>
                <a:cubicBezTo>
                  <a:pt x="2057" y="20"/>
                  <a:pt x="2057" y="20"/>
                  <a:pt x="2057" y="20"/>
                </a:cubicBezTo>
                <a:cubicBezTo>
                  <a:pt x="2061" y="18"/>
                  <a:pt x="2061" y="18"/>
                  <a:pt x="2061" y="18"/>
                </a:cubicBezTo>
                <a:cubicBezTo>
                  <a:pt x="2062" y="17"/>
                  <a:pt x="2064" y="16"/>
                  <a:pt x="2065" y="16"/>
                </a:cubicBezTo>
                <a:cubicBezTo>
                  <a:pt x="2066" y="16"/>
                  <a:pt x="2069" y="18"/>
                  <a:pt x="2069" y="18"/>
                </a:cubicBezTo>
                <a:cubicBezTo>
                  <a:pt x="2070" y="19"/>
                  <a:pt x="2072" y="20"/>
                  <a:pt x="2073" y="20"/>
                </a:cubicBezTo>
                <a:cubicBezTo>
                  <a:pt x="2073" y="20"/>
                  <a:pt x="2076" y="18"/>
                  <a:pt x="2077" y="18"/>
                </a:cubicBezTo>
                <a:cubicBezTo>
                  <a:pt x="2078" y="18"/>
                  <a:pt x="2079" y="20"/>
                  <a:pt x="2081" y="20"/>
                </a:cubicBezTo>
                <a:cubicBezTo>
                  <a:pt x="2082" y="21"/>
                  <a:pt x="2084" y="18"/>
                  <a:pt x="2085" y="18"/>
                </a:cubicBezTo>
                <a:cubicBezTo>
                  <a:pt x="2086" y="18"/>
                  <a:pt x="2087" y="21"/>
                  <a:pt x="2088" y="21"/>
                </a:cubicBezTo>
                <a:cubicBezTo>
                  <a:pt x="2090" y="21"/>
                  <a:pt x="2091" y="19"/>
                  <a:pt x="2093" y="19"/>
                </a:cubicBezTo>
                <a:cubicBezTo>
                  <a:pt x="2094" y="19"/>
                  <a:pt x="2095" y="21"/>
                  <a:pt x="2096" y="21"/>
                </a:cubicBezTo>
                <a:cubicBezTo>
                  <a:pt x="2097" y="21"/>
                  <a:pt x="2100" y="19"/>
                  <a:pt x="2100" y="19"/>
                </a:cubicBezTo>
                <a:cubicBezTo>
                  <a:pt x="2101" y="18"/>
                  <a:pt x="2103" y="17"/>
                  <a:pt x="2105" y="17"/>
                </a:cubicBezTo>
                <a:cubicBezTo>
                  <a:pt x="2105" y="17"/>
                  <a:pt x="2107" y="19"/>
                  <a:pt x="2108" y="19"/>
                </a:cubicBezTo>
                <a:cubicBezTo>
                  <a:pt x="2110" y="19"/>
                  <a:pt x="2111" y="17"/>
                  <a:pt x="2112" y="17"/>
                </a:cubicBezTo>
                <a:cubicBezTo>
                  <a:pt x="2114" y="17"/>
                  <a:pt x="2115" y="19"/>
                  <a:pt x="2116" y="19"/>
                </a:cubicBezTo>
                <a:cubicBezTo>
                  <a:pt x="2117" y="19"/>
                  <a:pt x="2119" y="17"/>
                  <a:pt x="2120" y="17"/>
                </a:cubicBezTo>
                <a:cubicBezTo>
                  <a:pt x="2122" y="17"/>
                  <a:pt x="2123" y="19"/>
                  <a:pt x="2124" y="19"/>
                </a:cubicBezTo>
                <a:cubicBezTo>
                  <a:pt x="2125" y="19"/>
                  <a:pt x="2127" y="17"/>
                  <a:pt x="2128" y="17"/>
                </a:cubicBezTo>
                <a:cubicBezTo>
                  <a:pt x="2128" y="17"/>
                  <a:pt x="2132" y="19"/>
                  <a:pt x="2132" y="20"/>
                </a:cubicBezTo>
                <a:cubicBezTo>
                  <a:pt x="2132" y="20"/>
                  <a:pt x="2128" y="22"/>
                  <a:pt x="2128" y="22"/>
                </a:cubicBezTo>
                <a:cubicBezTo>
                  <a:pt x="2127" y="22"/>
                  <a:pt x="2125" y="19"/>
                  <a:pt x="2124" y="19"/>
                </a:cubicBezTo>
                <a:cubicBezTo>
                  <a:pt x="2123" y="20"/>
                  <a:pt x="2121" y="22"/>
                  <a:pt x="2120" y="21"/>
                </a:cubicBezTo>
                <a:cubicBezTo>
                  <a:pt x="2119" y="21"/>
                  <a:pt x="2117" y="19"/>
                  <a:pt x="2116" y="19"/>
                </a:cubicBezTo>
                <a:cubicBezTo>
                  <a:pt x="2115" y="19"/>
                  <a:pt x="2113" y="21"/>
                  <a:pt x="2112" y="21"/>
                </a:cubicBezTo>
                <a:cubicBezTo>
                  <a:pt x="2113" y="21"/>
                  <a:pt x="2114" y="24"/>
                  <a:pt x="2116" y="24"/>
                </a:cubicBezTo>
                <a:cubicBezTo>
                  <a:pt x="2117" y="24"/>
                  <a:pt x="2119" y="21"/>
                  <a:pt x="2120" y="21"/>
                </a:cubicBezTo>
                <a:cubicBezTo>
                  <a:pt x="2121" y="22"/>
                  <a:pt x="2122" y="24"/>
                  <a:pt x="2124" y="24"/>
                </a:cubicBezTo>
                <a:cubicBezTo>
                  <a:pt x="2125" y="24"/>
                  <a:pt x="2126" y="22"/>
                  <a:pt x="2128" y="22"/>
                </a:cubicBezTo>
                <a:cubicBezTo>
                  <a:pt x="2128" y="22"/>
                  <a:pt x="2131" y="24"/>
                  <a:pt x="2131" y="24"/>
                </a:cubicBezTo>
                <a:cubicBezTo>
                  <a:pt x="2133" y="24"/>
                  <a:pt x="2135" y="22"/>
                  <a:pt x="2136" y="22"/>
                </a:cubicBezTo>
                <a:cubicBezTo>
                  <a:pt x="2137" y="21"/>
                  <a:pt x="2138" y="21"/>
                  <a:pt x="2140" y="20"/>
                </a:cubicBezTo>
                <a:cubicBezTo>
                  <a:pt x="2140" y="19"/>
                  <a:pt x="2143" y="18"/>
                  <a:pt x="2144" y="18"/>
                </a:cubicBezTo>
                <a:cubicBezTo>
                  <a:pt x="2145" y="18"/>
                  <a:pt x="2146" y="20"/>
                  <a:pt x="2147" y="20"/>
                </a:cubicBezTo>
                <a:cubicBezTo>
                  <a:pt x="2149" y="20"/>
                  <a:pt x="2151" y="18"/>
                  <a:pt x="2152" y="18"/>
                </a:cubicBezTo>
                <a:cubicBezTo>
                  <a:pt x="2153" y="18"/>
                  <a:pt x="2154" y="20"/>
                  <a:pt x="2155" y="20"/>
                </a:cubicBezTo>
                <a:cubicBezTo>
                  <a:pt x="2157" y="20"/>
                  <a:pt x="2158" y="22"/>
                  <a:pt x="2159" y="23"/>
                </a:cubicBezTo>
                <a:cubicBezTo>
                  <a:pt x="2160" y="23"/>
                  <a:pt x="2163" y="21"/>
                  <a:pt x="2163" y="20"/>
                </a:cubicBezTo>
                <a:cubicBezTo>
                  <a:pt x="2164" y="20"/>
                  <a:pt x="2167" y="18"/>
                  <a:pt x="2167" y="18"/>
                </a:cubicBezTo>
                <a:cubicBezTo>
                  <a:pt x="2168" y="18"/>
                  <a:pt x="2171" y="20"/>
                  <a:pt x="2171" y="21"/>
                </a:cubicBezTo>
                <a:cubicBezTo>
                  <a:pt x="2171" y="21"/>
                  <a:pt x="2167" y="22"/>
                  <a:pt x="2167" y="23"/>
                </a:cubicBezTo>
                <a:cubicBezTo>
                  <a:pt x="2167" y="23"/>
                  <a:pt x="2170" y="25"/>
                  <a:pt x="2171" y="25"/>
                </a:cubicBezTo>
                <a:cubicBezTo>
                  <a:pt x="2172" y="25"/>
                  <a:pt x="2174" y="23"/>
                  <a:pt x="2175" y="23"/>
                </a:cubicBezTo>
                <a:cubicBezTo>
                  <a:pt x="2176" y="23"/>
                  <a:pt x="2177" y="25"/>
                  <a:pt x="2178" y="25"/>
                </a:cubicBezTo>
                <a:cubicBezTo>
                  <a:pt x="2186" y="30"/>
                  <a:pt x="2186" y="30"/>
                  <a:pt x="2186" y="30"/>
                </a:cubicBezTo>
                <a:cubicBezTo>
                  <a:pt x="2187" y="29"/>
                  <a:pt x="2189" y="28"/>
                  <a:pt x="2190" y="28"/>
                </a:cubicBezTo>
                <a:cubicBezTo>
                  <a:pt x="2191" y="27"/>
                  <a:pt x="2194" y="26"/>
                  <a:pt x="2194" y="26"/>
                </a:cubicBezTo>
                <a:cubicBezTo>
                  <a:pt x="2194" y="25"/>
                  <a:pt x="2191" y="23"/>
                  <a:pt x="2190" y="23"/>
                </a:cubicBezTo>
                <a:cubicBezTo>
                  <a:pt x="2190" y="23"/>
                  <a:pt x="2187" y="26"/>
                  <a:pt x="2186" y="25"/>
                </a:cubicBezTo>
                <a:cubicBezTo>
                  <a:pt x="2185" y="25"/>
                  <a:pt x="2184" y="24"/>
                  <a:pt x="2183" y="23"/>
                </a:cubicBezTo>
                <a:cubicBezTo>
                  <a:pt x="2181" y="22"/>
                  <a:pt x="2180" y="22"/>
                  <a:pt x="2179" y="21"/>
                </a:cubicBezTo>
                <a:cubicBezTo>
                  <a:pt x="2179" y="21"/>
                  <a:pt x="2180" y="20"/>
                  <a:pt x="2181" y="20"/>
                </a:cubicBezTo>
                <a:cubicBezTo>
                  <a:pt x="2182" y="19"/>
                  <a:pt x="2183" y="19"/>
                  <a:pt x="2183" y="19"/>
                </a:cubicBezTo>
                <a:cubicBezTo>
                  <a:pt x="2184" y="19"/>
                  <a:pt x="2185" y="21"/>
                  <a:pt x="2187" y="21"/>
                </a:cubicBezTo>
                <a:cubicBezTo>
                  <a:pt x="2188" y="21"/>
                  <a:pt x="2190" y="19"/>
                  <a:pt x="2191" y="19"/>
                </a:cubicBezTo>
                <a:cubicBezTo>
                  <a:pt x="2192" y="19"/>
                  <a:pt x="2193" y="21"/>
                  <a:pt x="2195" y="21"/>
                </a:cubicBezTo>
                <a:cubicBezTo>
                  <a:pt x="2196" y="21"/>
                  <a:pt x="2197" y="19"/>
                  <a:pt x="2199" y="19"/>
                </a:cubicBezTo>
                <a:cubicBezTo>
                  <a:pt x="2200" y="19"/>
                  <a:pt x="2201" y="21"/>
                  <a:pt x="2202" y="21"/>
                </a:cubicBezTo>
                <a:cubicBezTo>
                  <a:pt x="2203" y="22"/>
                  <a:pt x="2205" y="19"/>
                  <a:pt x="2207" y="19"/>
                </a:cubicBezTo>
                <a:cubicBezTo>
                  <a:pt x="2207" y="19"/>
                  <a:pt x="2210" y="21"/>
                  <a:pt x="2210" y="22"/>
                </a:cubicBezTo>
                <a:cubicBezTo>
                  <a:pt x="2211" y="22"/>
                  <a:pt x="2213" y="24"/>
                  <a:pt x="2214" y="24"/>
                </a:cubicBezTo>
                <a:cubicBezTo>
                  <a:pt x="2215" y="24"/>
                  <a:pt x="2217" y="22"/>
                  <a:pt x="2218" y="22"/>
                </a:cubicBezTo>
                <a:cubicBezTo>
                  <a:pt x="2219" y="22"/>
                  <a:pt x="2221" y="24"/>
                  <a:pt x="2222" y="24"/>
                </a:cubicBezTo>
                <a:cubicBezTo>
                  <a:pt x="2223" y="24"/>
                  <a:pt x="2225" y="23"/>
                  <a:pt x="2226" y="22"/>
                </a:cubicBezTo>
                <a:cubicBezTo>
                  <a:pt x="2227" y="22"/>
                  <a:pt x="2229" y="20"/>
                  <a:pt x="2230" y="20"/>
                </a:cubicBezTo>
                <a:cubicBezTo>
                  <a:pt x="2231" y="20"/>
                  <a:pt x="2233" y="22"/>
                  <a:pt x="2234" y="22"/>
                </a:cubicBezTo>
                <a:cubicBezTo>
                  <a:pt x="2235" y="22"/>
                  <a:pt x="2237" y="20"/>
                  <a:pt x="2238" y="20"/>
                </a:cubicBezTo>
                <a:cubicBezTo>
                  <a:pt x="2239" y="21"/>
                  <a:pt x="2241" y="22"/>
                  <a:pt x="2242" y="23"/>
                </a:cubicBezTo>
                <a:cubicBezTo>
                  <a:pt x="2242" y="23"/>
                  <a:pt x="2245" y="25"/>
                  <a:pt x="2245" y="25"/>
                </a:cubicBezTo>
                <a:cubicBezTo>
                  <a:pt x="2246" y="25"/>
                  <a:pt x="2249" y="23"/>
                  <a:pt x="2249" y="23"/>
                </a:cubicBezTo>
                <a:cubicBezTo>
                  <a:pt x="2254" y="21"/>
                  <a:pt x="2254" y="21"/>
                  <a:pt x="2254" y="21"/>
                </a:cubicBezTo>
                <a:cubicBezTo>
                  <a:pt x="2254" y="20"/>
                  <a:pt x="2257" y="19"/>
                  <a:pt x="2258" y="19"/>
                </a:cubicBezTo>
                <a:cubicBezTo>
                  <a:pt x="2258" y="19"/>
                  <a:pt x="2261" y="21"/>
                  <a:pt x="2261" y="21"/>
                </a:cubicBezTo>
                <a:cubicBezTo>
                  <a:pt x="2261" y="21"/>
                  <a:pt x="2257" y="23"/>
                  <a:pt x="2257" y="23"/>
                </a:cubicBezTo>
                <a:cubicBezTo>
                  <a:pt x="2258" y="24"/>
                  <a:pt x="2260" y="25"/>
                  <a:pt x="2261" y="25"/>
                </a:cubicBezTo>
                <a:cubicBezTo>
                  <a:pt x="2262" y="26"/>
                  <a:pt x="2264" y="27"/>
                  <a:pt x="2265" y="27"/>
                </a:cubicBezTo>
                <a:cubicBezTo>
                  <a:pt x="2266" y="28"/>
                  <a:pt x="2267" y="29"/>
                  <a:pt x="2269" y="30"/>
                </a:cubicBezTo>
                <a:cubicBezTo>
                  <a:pt x="2271" y="28"/>
                  <a:pt x="2274" y="27"/>
                  <a:pt x="2277" y="26"/>
                </a:cubicBezTo>
                <a:cubicBezTo>
                  <a:pt x="2278" y="25"/>
                  <a:pt x="2280" y="24"/>
                  <a:pt x="2281" y="24"/>
                </a:cubicBezTo>
                <a:cubicBezTo>
                  <a:pt x="2282" y="23"/>
                  <a:pt x="2284" y="26"/>
                  <a:pt x="2285" y="26"/>
                </a:cubicBezTo>
                <a:cubicBezTo>
                  <a:pt x="2285" y="26"/>
                  <a:pt x="2288" y="24"/>
                  <a:pt x="2289" y="24"/>
                </a:cubicBezTo>
                <a:cubicBezTo>
                  <a:pt x="2289" y="24"/>
                  <a:pt x="2292" y="26"/>
                  <a:pt x="2292" y="26"/>
                </a:cubicBezTo>
                <a:cubicBezTo>
                  <a:pt x="2292" y="27"/>
                  <a:pt x="2288" y="28"/>
                  <a:pt x="2288" y="28"/>
                </a:cubicBezTo>
                <a:cubicBezTo>
                  <a:pt x="2288" y="29"/>
                  <a:pt x="2291" y="30"/>
                  <a:pt x="2292" y="30"/>
                </a:cubicBezTo>
                <a:cubicBezTo>
                  <a:pt x="2292" y="30"/>
                  <a:pt x="2296" y="29"/>
                  <a:pt x="2296" y="28"/>
                </a:cubicBezTo>
                <a:cubicBezTo>
                  <a:pt x="2296" y="28"/>
                  <a:pt x="2293" y="27"/>
                  <a:pt x="2292" y="26"/>
                </a:cubicBezTo>
                <a:cubicBezTo>
                  <a:pt x="2294" y="26"/>
                  <a:pt x="2295" y="24"/>
                  <a:pt x="2297" y="24"/>
                </a:cubicBezTo>
                <a:cubicBezTo>
                  <a:pt x="2298" y="24"/>
                  <a:pt x="2299" y="26"/>
                  <a:pt x="2300" y="26"/>
                </a:cubicBezTo>
                <a:cubicBezTo>
                  <a:pt x="2301" y="26"/>
                  <a:pt x="2304" y="24"/>
                  <a:pt x="2304" y="24"/>
                </a:cubicBezTo>
                <a:cubicBezTo>
                  <a:pt x="2306" y="24"/>
                  <a:pt x="2307" y="26"/>
                  <a:pt x="2308" y="26"/>
                </a:cubicBezTo>
                <a:cubicBezTo>
                  <a:pt x="2309" y="27"/>
                  <a:pt x="2311" y="29"/>
                  <a:pt x="2312" y="29"/>
                </a:cubicBezTo>
                <a:cubicBezTo>
                  <a:pt x="2313" y="29"/>
                  <a:pt x="2314" y="31"/>
                  <a:pt x="2316" y="31"/>
                </a:cubicBezTo>
                <a:cubicBezTo>
                  <a:pt x="2317" y="31"/>
                  <a:pt x="2318" y="29"/>
                  <a:pt x="2320" y="29"/>
                </a:cubicBezTo>
                <a:cubicBezTo>
                  <a:pt x="2321" y="29"/>
                  <a:pt x="2322" y="31"/>
                  <a:pt x="2323" y="31"/>
                </a:cubicBezTo>
                <a:cubicBezTo>
                  <a:pt x="2325" y="31"/>
                  <a:pt x="2326" y="29"/>
                  <a:pt x="2328" y="29"/>
                </a:cubicBezTo>
                <a:cubicBezTo>
                  <a:pt x="2328" y="29"/>
                  <a:pt x="2330" y="32"/>
                  <a:pt x="2331" y="31"/>
                </a:cubicBezTo>
                <a:cubicBezTo>
                  <a:pt x="2332" y="31"/>
                  <a:pt x="2334" y="30"/>
                  <a:pt x="2335" y="29"/>
                </a:cubicBezTo>
                <a:cubicBezTo>
                  <a:pt x="2339" y="27"/>
                  <a:pt x="2339" y="27"/>
                  <a:pt x="2339" y="27"/>
                </a:cubicBezTo>
                <a:cubicBezTo>
                  <a:pt x="2348" y="23"/>
                  <a:pt x="2348" y="23"/>
                  <a:pt x="2348" y="23"/>
                </a:cubicBezTo>
                <a:cubicBezTo>
                  <a:pt x="2355" y="28"/>
                  <a:pt x="2355" y="28"/>
                  <a:pt x="2355" y="28"/>
                </a:cubicBezTo>
                <a:cubicBezTo>
                  <a:pt x="2354" y="28"/>
                  <a:pt x="2352" y="30"/>
                  <a:pt x="2351" y="30"/>
                </a:cubicBezTo>
                <a:cubicBezTo>
                  <a:pt x="2351" y="30"/>
                  <a:pt x="2347" y="28"/>
                  <a:pt x="2347" y="27"/>
                </a:cubicBezTo>
                <a:cubicBezTo>
                  <a:pt x="2347" y="28"/>
                  <a:pt x="2344" y="29"/>
                  <a:pt x="2343" y="30"/>
                </a:cubicBezTo>
                <a:cubicBezTo>
                  <a:pt x="2343" y="30"/>
                  <a:pt x="2347" y="31"/>
                  <a:pt x="2347" y="32"/>
                </a:cubicBezTo>
                <a:cubicBezTo>
                  <a:pt x="2347" y="32"/>
                  <a:pt x="2343" y="33"/>
                  <a:pt x="2343" y="34"/>
                </a:cubicBezTo>
                <a:cubicBezTo>
                  <a:pt x="2343" y="35"/>
                  <a:pt x="2346" y="36"/>
                  <a:pt x="2347" y="36"/>
                </a:cubicBezTo>
                <a:cubicBezTo>
                  <a:pt x="2348" y="37"/>
                  <a:pt x="2349" y="38"/>
                  <a:pt x="2350" y="38"/>
                </a:cubicBezTo>
                <a:cubicBezTo>
                  <a:pt x="2351" y="39"/>
                  <a:pt x="2353" y="40"/>
                  <a:pt x="2354" y="41"/>
                </a:cubicBezTo>
                <a:cubicBezTo>
                  <a:pt x="2354" y="41"/>
                  <a:pt x="2350" y="42"/>
                  <a:pt x="2350" y="43"/>
                </a:cubicBezTo>
                <a:cubicBezTo>
                  <a:pt x="2350" y="43"/>
                  <a:pt x="2353" y="45"/>
                  <a:pt x="2354" y="45"/>
                </a:cubicBezTo>
                <a:cubicBezTo>
                  <a:pt x="2354" y="45"/>
                  <a:pt x="2357" y="47"/>
                  <a:pt x="2357" y="47"/>
                </a:cubicBezTo>
                <a:cubicBezTo>
                  <a:pt x="2358" y="48"/>
                  <a:pt x="2353" y="49"/>
                  <a:pt x="2353" y="49"/>
                </a:cubicBezTo>
                <a:cubicBezTo>
                  <a:pt x="2353" y="50"/>
                  <a:pt x="2357" y="51"/>
                  <a:pt x="2357" y="52"/>
                </a:cubicBezTo>
                <a:cubicBezTo>
                  <a:pt x="2357" y="52"/>
                  <a:pt x="2353" y="54"/>
                  <a:pt x="2353" y="54"/>
                </a:cubicBezTo>
                <a:cubicBezTo>
                  <a:pt x="2353" y="54"/>
                  <a:pt x="2356" y="56"/>
                  <a:pt x="2357" y="56"/>
                </a:cubicBezTo>
                <a:cubicBezTo>
                  <a:pt x="2358" y="56"/>
                  <a:pt x="2360" y="54"/>
                  <a:pt x="2361" y="54"/>
                </a:cubicBezTo>
                <a:cubicBezTo>
                  <a:pt x="2362" y="54"/>
                  <a:pt x="2363" y="56"/>
                  <a:pt x="2364" y="56"/>
                </a:cubicBezTo>
                <a:cubicBezTo>
                  <a:pt x="2366" y="56"/>
                  <a:pt x="2367" y="55"/>
                  <a:pt x="2369" y="54"/>
                </a:cubicBezTo>
                <a:cubicBezTo>
                  <a:pt x="2370" y="54"/>
                  <a:pt x="2372" y="53"/>
                  <a:pt x="2373" y="52"/>
                </a:cubicBezTo>
                <a:cubicBezTo>
                  <a:pt x="2373" y="52"/>
                  <a:pt x="2369" y="50"/>
                  <a:pt x="2369" y="50"/>
                </a:cubicBezTo>
                <a:cubicBezTo>
                  <a:pt x="2369" y="49"/>
                  <a:pt x="2373" y="48"/>
                  <a:pt x="2373" y="48"/>
                </a:cubicBezTo>
                <a:cubicBezTo>
                  <a:pt x="2373" y="47"/>
                  <a:pt x="2369" y="46"/>
                  <a:pt x="2369" y="45"/>
                </a:cubicBezTo>
                <a:cubicBezTo>
                  <a:pt x="2369" y="45"/>
                  <a:pt x="2373" y="43"/>
                  <a:pt x="2373" y="43"/>
                </a:cubicBezTo>
                <a:cubicBezTo>
                  <a:pt x="2374" y="43"/>
                  <a:pt x="2377" y="45"/>
                  <a:pt x="2377" y="46"/>
                </a:cubicBezTo>
                <a:cubicBezTo>
                  <a:pt x="2377" y="46"/>
                  <a:pt x="2373" y="47"/>
                  <a:pt x="2373" y="48"/>
                </a:cubicBezTo>
                <a:cubicBezTo>
                  <a:pt x="2373" y="48"/>
                  <a:pt x="2377" y="49"/>
                  <a:pt x="2377" y="50"/>
                </a:cubicBezTo>
                <a:cubicBezTo>
                  <a:pt x="2376" y="51"/>
                  <a:pt x="2373" y="51"/>
                  <a:pt x="2373" y="52"/>
                </a:cubicBezTo>
                <a:cubicBezTo>
                  <a:pt x="2373" y="52"/>
                  <a:pt x="2377" y="54"/>
                  <a:pt x="2376" y="54"/>
                </a:cubicBezTo>
                <a:cubicBezTo>
                  <a:pt x="2376" y="55"/>
                  <a:pt x="2374" y="56"/>
                  <a:pt x="2372" y="56"/>
                </a:cubicBezTo>
                <a:cubicBezTo>
                  <a:pt x="2372" y="57"/>
                  <a:pt x="2369" y="59"/>
                  <a:pt x="2368" y="59"/>
                </a:cubicBezTo>
                <a:cubicBezTo>
                  <a:pt x="2368" y="58"/>
                  <a:pt x="2365" y="56"/>
                  <a:pt x="2364" y="56"/>
                </a:cubicBezTo>
                <a:cubicBezTo>
                  <a:pt x="2363" y="57"/>
                  <a:pt x="2362" y="58"/>
                  <a:pt x="2360" y="58"/>
                </a:cubicBezTo>
                <a:cubicBezTo>
                  <a:pt x="2356" y="60"/>
                  <a:pt x="2356" y="60"/>
                  <a:pt x="2356" y="60"/>
                </a:cubicBezTo>
                <a:cubicBezTo>
                  <a:pt x="2355" y="61"/>
                  <a:pt x="2354" y="62"/>
                  <a:pt x="2352" y="62"/>
                </a:cubicBezTo>
                <a:cubicBezTo>
                  <a:pt x="2351" y="62"/>
                  <a:pt x="2350" y="60"/>
                  <a:pt x="2348" y="60"/>
                </a:cubicBezTo>
                <a:cubicBezTo>
                  <a:pt x="2348" y="60"/>
                  <a:pt x="2344" y="62"/>
                  <a:pt x="2344" y="62"/>
                </a:cubicBezTo>
                <a:cubicBezTo>
                  <a:pt x="2344" y="62"/>
                  <a:pt x="2341" y="60"/>
                  <a:pt x="2341" y="60"/>
                </a:cubicBezTo>
                <a:cubicBezTo>
                  <a:pt x="2341" y="59"/>
                  <a:pt x="2345" y="59"/>
                  <a:pt x="2345" y="58"/>
                </a:cubicBezTo>
                <a:cubicBezTo>
                  <a:pt x="2345" y="57"/>
                  <a:pt x="2341" y="56"/>
                  <a:pt x="2341" y="56"/>
                </a:cubicBezTo>
                <a:cubicBezTo>
                  <a:pt x="2341" y="55"/>
                  <a:pt x="2345" y="54"/>
                  <a:pt x="2345" y="54"/>
                </a:cubicBezTo>
                <a:cubicBezTo>
                  <a:pt x="2345" y="54"/>
                  <a:pt x="2349" y="56"/>
                  <a:pt x="2349" y="56"/>
                </a:cubicBezTo>
                <a:cubicBezTo>
                  <a:pt x="2349" y="56"/>
                  <a:pt x="2353" y="54"/>
                  <a:pt x="2353" y="54"/>
                </a:cubicBezTo>
                <a:cubicBezTo>
                  <a:pt x="2353" y="54"/>
                  <a:pt x="2349" y="52"/>
                  <a:pt x="2349" y="51"/>
                </a:cubicBezTo>
                <a:cubicBezTo>
                  <a:pt x="2349" y="51"/>
                  <a:pt x="2353" y="50"/>
                  <a:pt x="2353" y="49"/>
                </a:cubicBezTo>
                <a:cubicBezTo>
                  <a:pt x="2354" y="49"/>
                  <a:pt x="2350" y="48"/>
                  <a:pt x="2350" y="47"/>
                </a:cubicBezTo>
                <a:cubicBezTo>
                  <a:pt x="2348" y="48"/>
                  <a:pt x="2347" y="49"/>
                  <a:pt x="2345" y="49"/>
                </a:cubicBezTo>
                <a:cubicBezTo>
                  <a:pt x="2345" y="49"/>
                  <a:pt x="2342" y="51"/>
                  <a:pt x="2341" y="51"/>
                </a:cubicBezTo>
                <a:cubicBezTo>
                  <a:pt x="2341" y="51"/>
                  <a:pt x="2338" y="49"/>
                  <a:pt x="2338" y="49"/>
                </a:cubicBezTo>
                <a:cubicBezTo>
                  <a:pt x="2336" y="49"/>
                  <a:pt x="2335" y="51"/>
                  <a:pt x="2333" y="51"/>
                </a:cubicBezTo>
                <a:cubicBezTo>
                  <a:pt x="2329" y="53"/>
                  <a:pt x="2329" y="53"/>
                  <a:pt x="2329" y="53"/>
                </a:cubicBezTo>
                <a:cubicBezTo>
                  <a:pt x="2329" y="52"/>
                  <a:pt x="2326" y="52"/>
                  <a:pt x="2326" y="51"/>
                </a:cubicBezTo>
                <a:cubicBezTo>
                  <a:pt x="2326" y="50"/>
                  <a:pt x="2329" y="49"/>
                  <a:pt x="2330" y="49"/>
                </a:cubicBezTo>
                <a:cubicBezTo>
                  <a:pt x="2331" y="48"/>
                  <a:pt x="2332" y="47"/>
                  <a:pt x="2334" y="47"/>
                </a:cubicBezTo>
                <a:cubicBezTo>
                  <a:pt x="2335" y="46"/>
                  <a:pt x="2337" y="45"/>
                  <a:pt x="2338" y="45"/>
                </a:cubicBezTo>
                <a:cubicBezTo>
                  <a:pt x="2339" y="45"/>
                  <a:pt x="2341" y="47"/>
                  <a:pt x="2342" y="47"/>
                </a:cubicBezTo>
                <a:cubicBezTo>
                  <a:pt x="2342" y="47"/>
                  <a:pt x="2346" y="45"/>
                  <a:pt x="2346" y="45"/>
                </a:cubicBezTo>
                <a:cubicBezTo>
                  <a:pt x="2346" y="45"/>
                  <a:pt x="2342" y="43"/>
                  <a:pt x="2342" y="43"/>
                </a:cubicBezTo>
                <a:cubicBezTo>
                  <a:pt x="2341" y="43"/>
                  <a:pt x="2339" y="45"/>
                  <a:pt x="2338" y="45"/>
                </a:cubicBezTo>
                <a:cubicBezTo>
                  <a:pt x="2337" y="44"/>
                  <a:pt x="2335" y="43"/>
                  <a:pt x="2334" y="42"/>
                </a:cubicBezTo>
                <a:cubicBezTo>
                  <a:pt x="2334" y="42"/>
                  <a:pt x="2330" y="40"/>
                  <a:pt x="2331" y="40"/>
                </a:cubicBezTo>
                <a:cubicBezTo>
                  <a:pt x="2331" y="40"/>
                  <a:pt x="2334" y="38"/>
                  <a:pt x="2335" y="38"/>
                </a:cubicBezTo>
                <a:cubicBezTo>
                  <a:pt x="2336" y="37"/>
                  <a:pt x="2337" y="37"/>
                  <a:pt x="2339" y="36"/>
                </a:cubicBezTo>
                <a:cubicBezTo>
                  <a:pt x="2337" y="35"/>
                  <a:pt x="2337" y="34"/>
                  <a:pt x="2335" y="34"/>
                </a:cubicBezTo>
                <a:cubicBezTo>
                  <a:pt x="2334" y="33"/>
                  <a:pt x="2333" y="32"/>
                  <a:pt x="2331" y="31"/>
                </a:cubicBezTo>
                <a:cubicBezTo>
                  <a:pt x="2330" y="31"/>
                  <a:pt x="2328" y="34"/>
                  <a:pt x="2327" y="33"/>
                </a:cubicBezTo>
                <a:cubicBezTo>
                  <a:pt x="2327" y="33"/>
                  <a:pt x="2324" y="31"/>
                  <a:pt x="2323" y="31"/>
                </a:cubicBezTo>
                <a:cubicBezTo>
                  <a:pt x="2323" y="31"/>
                  <a:pt x="2319" y="33"/>
                  <a:pt x="2319" y="33"/>
                </a:cubicBezTo>
                <a:cubicBezTo>
                  <a:pt x="2319" y="34"/>
                  <a:pt x="2323" y="35"/>
                  <a:pt x="2323" y="36"/>
                </a:cubicBezTo>
                <a:cubicBezTo>
                  <a:pt x="2323" y="36"/>
                  <a:pt x="2327" y="38"/>
                  <a:pt x="2327" y="38"/>
                </a:cubicBezTo>
                <a:cubicBezTo>
                  <a:pt x="2327" y="38"/>
                  <a:pt x="2323" y="40"/>
                  <a:pt x="2323" y="40"/>
                </a:cubicBezTo>
                <a:cubicBezTo>
                  <a:pt x="2322" y="40"/>
                  <a:pt x="2320" y="38"/>
                  <a:pt x="2319" y="38"/>
                </a:cubicBezTo>
                <a:cubicBezTo>
                  <a:pt x="2317" y="38"/>
                  <a:pt x="2316" y="39"/>
                  <a:pt x="2315" y="40"/>
                </a:cubicBezTo>
                <a:cubicBezTo>
                  <a:pt x="2315" y="39"/>
                  <a:pt x="2311" y="38"/>
                  <a:pt x="2311" y="37"/>
                </a:cubicBezTo>
                <a:cubicBezTo>
                  <a:pt x="2311" y="37"/>
                  <a:pt x="2315" y="36"/>
                  <a:pt x="2315" y="35"/>
                </a:cubicBezTo>
                <a:cubicBezTo>
                  <a:pt x="2315" y="35"/>
                  <a:pt x="2312" y="34"/>
                  <a:pt x="2311" y="33"/>
                </a:cubicBezTo>
                <a:cubicBezTo>
                  <a:pt x="2311" y="32"/>
                  <a:pt x="2309" y="31"/>
                  <a:pt x="2308" y="31"/>
                </a:cubicBezTo>
                <a:cubicBezTo>
                  <a:pt x="2307" y="30"/>
                  <a:pt x="2305" y="29"/>
                  <a:pt x="2304" y="29"/>
                </a:cubicBezTo>
                <a:cubicBezTo>
                  <a:pt x="2304" y="28"/>
                  <a:pt x="2300" y="30"/>
                  <a:pt x="2300" y="31"/>
                </a:cubicBezTo>
                <a:cubicBezTo>
                  <a:pt x="2300" y="31"/>
                  <a:pt x="2303" y="32"/>
                  <a:pt x="2304" y="33"/>
                </a:cubicBezTo>
                <a:cubicBezTo>
                  <a:pt x="2303" y="34"/>
                  <a:pt x="2300" y="34"/>
                  <a:pt x="2300" y="35"/>
                </a:cubicBezTo>
                <a:cubicBezTo>
                  <a:pt x="2299" y="35"/>
                  <a:pt x="2303" y="37"/>
                  <a:pt x="2303" y="37"/>
                </a:cubicBezTo>
                <a:cubicBezTo>
                  <a:pt x="2303" y="38"/>
                  <a:pt x="2299" y="39"/>
                  <a:pt x="2299" y="39"/>
                </a:cubicBezTo>
                <a:cubicBezTo>
                  <a:pt x="2300" y="40"/>
                  <a:pt x="2302" y="41"/>
                  <a:pt x="2303" y="42"/>
                </a:cubicBezTo>
                <a:cubicBezTo>
                  <a:pt x="2304" y="42"/>
                  <a:pt x="2305" y="43"/>
                  <a:pt x="2307" y="44"/>
                </a:cubicBezTo>
                <a:cubicBezTo>
                  <a:pt x="2307" y="44"/>
                  <a:pt x="2309" y="46"/>
                  <a:pt x="2310" y="46"/>
                </a:cubicBezTo>
                <a:cubicBezTo>
                  <a:pt x="2310" y="46"/>
                  <a:pt x="2311" y="46"/>
                  <a:pt x="2312" y="45"/>
                </a:cubicBezTo>
                <a:cubicBezTo>
                  <a:pt x="2313" y="45"/>
                  <a:pt x="2314" y="44"/>
                  <a:pt x="2314" y="44"/>
                </a:cubicBezTo>
                <a:cubicBezTo>
                  <a:pt x="2315" y="45"/>
                  <a:pt x="2318" y="46"/>
                  <a:pt x="2318" y="46"/>
                </a:cubicBezTo>
                <a:cubicBezTo>
                  <a:pt x="2318" y="47"/>
                  <a:pt x="2314" y="48"/>
                  <a:pt x="2314" y="48"/>
                </a:cubicBezTo>
                <a:cubicBezTo>
                  <a:pt x="2314" y="49"/>
                  <a:pt x="2318" y="50"/>
                  <a:pt x="2318" y="51"/>
                </a:cubicBezTo>
                <a:cubicBezTo>
                  <a:pt x="2318" y="51"/>
                  <a:pt x="2314" y="52"/>
                  <a:pt x="2314" y="53"/>
                </a:cubicBezTo>
                <a:cubicBezTo>
                  <a:pt x="2314" y="53"/>
                  <a:pt x="2318" y="54"/>
                  <a:pt x="2317" y="55"/>
                </a:cubicBezTo>
                <a:cubicBezTo>
                  <a:pt x="2317" y="56"/>
                  <a:pt x="2314" y="56"/>
                  <a:pt x="2313" y="57"/>
                </a:cubicBezTo>
                <a:cubicBezTo>
                  <a:pt x="2313" y="58"/>
                  <a:pt x="2309" y="58"/>
                  <a:pt x="2309" y="59"/>
                </a:cubicBezTo>
                <a:cubicBezTo>
                  <a:pt x="2309" y="59"/>
                  <a:pt x="2313" y="61"/>
                  <a:pt x="2313" y="61"/>
                </a:cubicBezTo>
                <a:cubicBezTo>
                  <a:pt x="2312" y="62"/>
                  <a:pt x="2310" y="63"/>
                  <a:pt x="2309" y="63"/>
                </a:cubicBezTo>
                <a:cubicBezTo>
                  <a:pt x="2308" y="63"/>
                  <a:pt x="2306" y="61"/>
                  <a:pt x="2305" y="61"/>
                </a:cubicBezTo>
                <a:cubicBezTo>
                  <a:pt x="2304" y="61"/>
                  <a:pt x="2302" y="63"/>
                  <a:pt x="2301" y="63"/>
                </a:cubicBezTo>
                <a:cubicBezTo>
                  <a:pt x="2300" y="63"/>
                  <a:pt x="2299" y="61"/>
                  <a:pt x="2297" y="61"/>
                </a:cubicBezTo>
                <a:cubicBezTo>
                  <a:pt x="2296" y="61"/>
                  <a:pt x="2294" y="63"/>
                  <a:pt x="2293" y="63"/>
                </a:cubicBezTo>
                <a:cubicBezTo>
                  <a:pt x="2292" y="63"/>
                  <a:pt x="2291" y="61"/>
                  <a:pt x="2289" y="61"/>
                </a:cubicBezTo>
                <a:cubicBezTo>
                  <a:pt x="2288" y="61"/>
                  <a:pt x="2287" y="59"/>
                  <a:pt x="2286" y="59"/>
                </a:cubicBezTo>
                <a:cubicBezTo>
                  <a:pt x="2285" y="58"/>
                  <a:pt x="2282" y="60"/>
                  <a:pt x="2282" y="61"/>
                </a:cubicBezTo>
                <a:cubicBezTo>
                  <a:pt x="2281" y="61"/>
                  <a:pt x="2278" y="63"/>
                  <a:pt x="2277" y="63"/>
                </a:cubicBezTo>
                <a:cubicBezTo>
                  <a:pt x="2277" y="63"/>
                  <a:pt x="2274" y="61"/>
                  <a:pt x="2274" y="60"/>
                </a:cubicBezTo>
                <a:cubicBezTo>
                  <a:pt x="2274" y="60"/>
                  <a:pt x="2277" y="59"/>
                  <a:pt x="2278" y="58"/>
                </a:cubicBezTo>
                <a:cubicBezTo>
                  <a:pt x="2278" y="58"/>
                  <a:pt x="2282" y="56"/>
                  <a:pt x="2282" y="56"/>
                </a:cubicBezTo>
                <a:cubicBezTo>
                  <a:pt x="2282" y="56"/>
                  <a:pt x="2279" y="54"/>
                  <a:pt x="2278" y="54"/>
                </a:cubicBezTo>
                <a:cubicBezTo>
                  <a:pt x="2277" y="54"/>
                  <a:pt x="2275" y="56"/>
                  <a:pt x="2274" y="56"/>
                </a:cubicBezTo>
                <a:cubicBezTo>
                  <a:pt x="2273" y="56"/>
                  <a:pt x="2272" y="54"/>
                  <a:pt x="2270" y="54"/>
                </a:cubicBezTo>
                <a:cubicBezTo>
                  <a:pt x="2270" y="54"/>
                  <a:pt x="2266" y="56"/>
                  <a:pt x="2266" y="56"/>
                </a:cubicBezTo>
                <a:cubicBezTo>
                  <a:pt x="2266" y="55"/>
                  <a:pt x="2262" y="54"/>
                  <a:pt x="2263" y="54"/>
                </a:cubicBezTo>
                <a:cubicBezTo>
                  <a:pt x="2263" y="53"/>
                  <a:pt x="2266" y="51"/>
                  <a:pt x="2267" y="51"/>
                </a:cubicBezTo>
                <a:cubicBezTo>
                  <a:pt x="2268" y="52"/>
                  <a:pt x="2269" y="53"/>
                  <a:pt x="2270" y="54"/>
                </a:cubicBezTo>
                <a:cubicBezTo>
                  <a:pt x="2271" y="53"/>
                  <a:pt x="2274" y="52"/>
                  <a:pt x="2274" y="52"/>
                </a:cubicBezTo>
                <a:cubicBezTo>
                  <a:pt x="2275" y="51"/>
                  <a:pt x="2270" y="50"/>
                  <a:pt x="2271" y="49"/>
                </a:cubicBezTo>
                <a:cubicBezTo>
                  <a:pt x="2271" y="49"/>
                  <a:pt x="2274" y="48"/>
                  <a:pt x="2275" y="47"/>
                </a:cubicBezTo>
                <a:cubicBezTo>
                  <a:pt x="2276" y="47"/>
                  <a:pt x="2278" y="46"/>
                  <a:pt x="2279" y="45"/>
                </a:cubicBezTo>
                <a:cubicBezTo>
                  <a:pt x="2279" y="45"/>
                  <a:pt x="2282" y="47"/>
                  <a:pt x="2283" y="48"/>
                </a:cubicBezTo>
                <a:cubicBezTo>
                  <a:pt x="2283" y="48"/>
                  <a:pt x="2286" y="50"/>
                  <a:pt x="2286" y="50"/>
                </a:cubicBezTo>
                <a:cubicBezTo>
                  <a:pt x="2287" y="50"/>
                  <a:pt x="2290" y="48"/>
                  <a:pt x="2291" y="48"/>
                </a:cubicBezTo>
                <a:cubicBezTo>
                  <a:pt x="2291" y="47"/>
                  <a:pt x="2287" y="46"/>
                  <a:pt x="2287" y="45"/>
                </a:cubicBezTo>
                <a:cubicBezTo>
                  <a:pt x="2287" y="45"/>
                  <a:pt x="2290" y="44"/>
                  <a:pt x="2291" y="43"/>
                </a:cubicBezTo>
                <a:cubicBezTo>
                  <a:pt x="2292" y="43"/>
                  <a:pt x="2294" y="42"/>
                  <a:pt x="2295" y="41"/>
                </a:cubicBezTo>
                <a:cubicBezTo>
                  <a:pt x="2296" y="41"/>
                  <a:pt x="2298" y="40"/>
                  <a:pt x="2299" y="39"/>
                </a:cubicBezTo>
                <a:cubicBezTo>
                  <a:pt x="2299" y="39"/>
                  <a:pt x="2295" y="38"/>
                  <a:pt x="2295" y="37"/>
                </a:cubicBezTo>
                <a:cubicBezTo>
                  <a:pt x="2295" y="36"/>
                  <a:pt x="2300" y="36"/>
                  <a:pt x="2300" y="35"/>
                </a:cubicBezTo>
                <a:cubicBezTo>
                  <a:pt x="2299" y="34"/>
                  <a:pt x="2296" y="33"/>
                  <a:pt x="2296" y="33"/>
                </a:cubicBezTo>
                <a:cubicBezTo>
                  <a:pt x="2295" y="33"/>
                  <a:pt x="2292" y="34"/>
                  <a:pt x="2292" y="35"/>
                </a:cubicBezTo>
                <a:cubicBezTo>
                  <a:pt x="2292" y="35"/>
                  <a:pt x="2296" y="37"/>
                  <a:pt x="2295" y="37"/>
                </a:cubicBezTo>
                <a:cubicBezTo>
                  <a:pt x="2295" y="38"/>
                  <a:pt x="2292" y="39"/>
                  <a:pt x="2291" y="39"/>
                </a:cubicBezTo>
                <a:cubicBezTo>
                  <a:pt x="2291" y="39"/>
                  <a:pt x="2288" y="41"/>
                  <a:pt x="2287" y="41"/>
                </a:cubicBezTo>
                <a:cubicBezTo>
                  <a:pt x="2286" y="41"/>
                  <a:pt x="2284" y="39"/>
                  <a:pt x="2283" y="39"/>
                </a:cubicBezTo>
                <a:cubicBezTo>
                  <a:pt x="2283" y="39"/>
                  <a:pt x="2282" y="38"/>
                  <a:pt x="2282" y="38"/>
                </a:cubicBezTo>
                <a:cubicBezTo>
                  <a:pt x="2281" y="37"/>
                  <a:pt x="2280" y="37"/>
                  <a:pt x="2280" y="37"/>
                </a:cubicBezTo>
                <a:cubicBezTo>
                  <a:pt x="2278" y="37"/>
                  <a:pt x="2277" y="38"/>
                  <a:pt x="2276" y="39"/>
                </a:cubicBezTo>
                <a:cubicBezTo>
                  <a:pt x="2275" y="39"/>
                  <a:pt x="2272" y="40"/>
                  <a:pt x="2271" y="41"/>
                </a:cubicBezTo>
                <a:cubicBezTo>
                  <a:pt x="2271" y="41"/>
                  <a:pt x="2275" y="43"/>
                  <a:pt x="2275" y="43"/>
                </a:cubicBezTo>
                <a:cubicBezTo>
                  <a:pt x="2275" y="43"/>
                  <a:pt x="2272" y="45"/>
                  <a:pt x="2271" y="45"/>
                </a:cubicBezTo>
                <a:cubicBezTo>
                  <a:pt x="2270" y="46"/>
                  <a:pt x="2268" y="46"/>
                  <a:pt x="2267" y="47"/>
                </a:cubicBezTo>
                <a:cubicBezTo>
                  <a:pt x="2263" y="49"/>
                  <a:pt x="2263" y="49"/>
                  <a:pt x="2263" y="49"/>
                </a:cubicBezTo>
                <a:cubicBezTo>
                  <a:pt x="2262" y="50"/>
                  <a:pt x="2260" y="51"/>
                  <a:pt x="2259" y="51"/>
                </a:cubicBezTo>
                <a:cubicBezTo>
                  <a:pt x="2258" y="51"/>
                  <a:pt x="2256" y="49"/>
                  <a:pt x="2255" y="49"/>
                </a:cubicBezTo>
                <a:cubicBezTo>
                  <a:pt x="2255" y="49"/>
                  <a:pt x="2251" y="51"/>
                  <a:pt x="2251" y="51"/>
                </a:cubicBezTo>
                <a:cubicBezTo>
                  <a:pt x="2250" y="52"/>
                  <a:pt x="2247" y="53"/>
                  <a:pt x="2247" y="53"/>
                </a:cubicBezTo>
                <a:cubicBezTo>
                  <a:pt x="2247" y="53"/>
                  <a:pt x="2250" y="55"/>
                  <a:pt x="2251" y="55"/>
                </a:cubicBezTo>
                <a:cubicBezTo>
                  <a:pt x="2251" y="55"/>
                  <a:pt x="2252" y="55"/>
                  <a:pt x="2253" y="54"/>
                </a:cubicBezTo>
                <a:cubicBezTo>
                  <a:pt x="2254" y="54"/>
                  <a:pt x="2255" y="53"/>
                  <a:pt x="2255" y="53"/>
                </a:cubicBezTo>
                <a:cubicBezTo>
                  <a:pt x="2255" y="54"/>
                  <a:pt x="2258" y="55"/>
                  <a:pt x="2258" y="56"/>
                </a:cubicBezTo>
                <a:cubicBezTo>
                  <a:pt x="2258" y="56"/>
                  <a:pt x="2254" y="57"/>
                  <a:pt x="2254" y="58"/>
                </a:cubicBezTo>
                <a:cubicBezTo>
                  <a:pt x="2255" y="59"/>
                  <a:pt x="2258" y="59"/>
                  <a:pt x="2258" y="60"/>
                </a:cubicBezTo>
                <a:cubicBezTo>
                  <a:pt x="2258" y="60"/>
                  <a:pt x="2257" y="61"/>
                  <a:pt x="2256" y="61"/>
                </a:cubicBezTo>
                <a:cubicBezTo>
                  <a:pt x="2255" y="62"/>
                  <a:pt x="2254" y="62"/>
                  <a:pt x="2254" y="62"/>
                </a:cubicBezTo>
                <a:cubicBezTo>
                  <a:pt x="2253" y="62"/>
                  <a:pt x="2252" y="60"/>
                  <a:pt x="2250" y="60"/>
                </a:cubicBezTo>
                <a:cubicBezTo>
                  <a:pt x="2242" y="64"/>
                  <a:pt x="2242" y="64"/>
                  <a:pt x="2242" y="64"/>
                </a:cubicBezTo>
                <a:cubicBezTo>
                  <a:pt x="2238" y="62"/>
                  <a:pt x="2238" y="62"/>
                  <a:pt x="2238" y="62"/>
                </a:cubicBezTo>
                <a:cubicBezTo>
                  <a:pt x="2237" y="61"/>
                  <a:pt x="2235" y="60"/>
                  <a:pt x="2235" y="59"/>
                </a:cubicBezTo>
                <a:cubicBezTo>
                  <a:pt x="2234" y="59"/>
                  <a:pt x="2239" y="58"/>
                  <a:pt x="2239" y="57"/>
                </a:cubicBezTo>
                <a:cubicBezTo>
                  <a:pt x="2239" y="57"/>
                  <a:pt x="2235" y="56"/>
                  <a:pt x="2235" y="55"/>
                </a:cubicBezTo>
                <a:cubicBezTo>
                  <a:pt x="2235" y="55"/>
                  <a:pt x="2238" y="53"/>
                  <a:pt x="2239" y="53"/>
                </a:cubicBezTo>
                <a:cubicBezTo>
                  <a:pt x="2239" y="53"/>
                  <a:pt x="2243" y="51"/>
                  <a:pt x="2243" y="51"/>
                </a:cubicBezTo>
                <a:cubicBezTo>
                  <a:pt x="2243" y="50"/>
                  <a:pt x="2239" y="49"/>
                  <a:pt x="2239" y="49"/>
                </a:cubicBezTo>
                <a:cubicBezTo>
                  <a:pt x="2240" y="48"/>
                  <a:pt x="2236" y="47"/>
                  <a:pt x="2236" y="46"/>
                </a:cubicBezTo>
                <a:cubicBezTo>
                  <a:pt x="2232" y="48"/>
                  <a:pt x="2232" y="48"/>
                  <a:pt x="2232" y="48"/>
                </a:cubicBezTo>
                <a:cubicBezTo>
                  <a:pt x="2230" y="49"/>
                  <a:pt x="2228" y="50"/>
                  <a:pt x="2227" y="50"/>
                </a:cubicBezTo>
                <a:cubicBezTo>
                  <a:pt x="2227" y="51"/>
                  <a:pt x="2223" y="52"/>
                  <a:pt x="2223" y="53"/>
                </a:cubicBezTo>
                <a:cubicBezTo>
                  <a:pt x="2223" y="53"/>
                  <a:pt x="2227" y="55"/>
                  <a:pt x="2227" y="55"/>
                </a:cubicBezTo>
                <a:cubicBezTo>
                  <a:pt x="2227" y="55"/>
                  <a:pt x="2228" y="54"/>
                  <a:pt x="2229" y="54"/>
                </a:cubicBezTo>
                <a:cubicBezTo>
                  <a:pt x="2230" y="53"/>
                  <a:pt x="2231" y="53"/>
                  <a:pt x="2231" y="53"/>
                </a:cubicBezTo>
                <a:cubicBezTo>
                  <a:pt x="2232" y="53"/>
                  <a:pt x="2235" y="55"/>
                  <a:pt x="2235" y="55"/>
                </a:cubicBezTo>
                <a:cubicBezTo>
                  <a:pt x="2235" y="56"/>
                  <a:pt x="2231" y="56"/>
                  <a:pt x="2231" y="57"/>
                </a:cubicBezTo>
                <a:cubicBezTo>
                  <a:pt x="2231" y="58"/>
                  <a:pt x="2234" y="59"/>
                  <a:pt x="2235" y="59"/>
                </a:cubicBezTo>
                <a:cubicBezTo>
                  <a:pt x="2230" y="61"/>
                  <a:pt x="2230" y="61"/>
                  <a:pt x="2230" y="61"/>
                </a:cubicBezTo>
                <a:cubicBezTo>
                  <a:pt x="2229" y="62"/>
                  <a:pt x="2228" y="63"/>
                  <a:pt x="2226" y="63"/>
                </a:cubicBezTo>
                <a:cubicBezTo>
                  <a:pt x="2226" y="64"/>
                  <a:pt x="2223" y="61"/>
                  <a:pt x="2223" y="61"/>
                </a:cubicBezTo>
                <a:cubicBezTo>
                  <a:pt x="2221" y="61"/>
                  <a:pt x="2220" y="63"/>
                  <a:pt x="2218" y="63"/>
                </a:cubicBezTo>
                <a:cubicBezTo>
                  <a:pt x="2211" y="59"/>
                  <a:pt x="2211" y="59"/>
                  <a:pt x="2211" y="59"/>
                </a:cubicBezTo>
                <a:cubicBezTo>
                  <a:pt x="2212" y="58"/>
                  <a:pt x="2214" y="57"/>
                  <a:pt x="2215" y="57"/>
                </a:cubicBezTo>
                <a:cubicBezTo>
                  <a:pt x="2216" y="56"/>
                  <a:pt x="2219" y="55"/>
                  <a:pt x="2219" y="55"/>
                </a:cubicBezTo>
                <a:cubicBezTo>
                  <a:pt x="2219" y="54"/>
                  <a:pt x="2215" y="53"/>
                  <a:pt x="2215" y="52"/>
                </a:cubicBezTo>
                <a:cubicBezTo>
                  <a:pt x="2216" y="52"/>
                  <a:pt x="2218" y="51"/>
                  <a:pt x="2220" y="50"/>
                </a:cubicBezTo>
                <a:cubicBezTo>
                  <a:pt x="2220" y="50"/>
                  <a:pt x="2224" y="49"/>
                  <a:pt x="2224" y="48"/>
                </a:cubicBezTo>
                <a:cubicBezTo>
                  <a:pt x="2224" y="47"/>
                  <a:pt x="2220" y="47"/>
                  <a:pt x="2220" y="46"/>
                </a:cubicBezTo>
                <a:cubicBezTo>
                  <a:pt x="2219" y="47"/>
                  <a:pt x="2217" y="47"/>
                  <a:pt x="2216" y="48"/>
                </a:cubicBezTo>
                <a:cubicBezTo>
                  <a:pt x="2215" y="49"/>
                  <a:pt x="2213" y="49"/>
                  <a:pt x="2212" y="50"/>
                </a:cubicBezTo>
                <a:cubicBezTo>
                  <a:pt x="2211" y="50"/>
                  <a:pt x="2208" y="52"/>
                  <a:pt x="2208" y="52"/>
                </a:cubicBezTo>
                <a:cubicBezTo>
                  <a:pt x="2208" y="53"/>
                  <a:pt x="2212" y="54"/>
                  <a:pt x="2211" y="54"/>
                </a:cubicBezTo>
                <a:cubicBezTo>
                  <a:pt x="2211" y="55"/>
                  <a:pt x="2207" y="56"/>
                  <a:pt x="2207" y="56"/>
                </a:cubicBezTo>
                <a:cubicBezTo>
                  <a:pt x="2207" y="57"/>
                  <a:pt x="2211" y="58"/>
                  <a:pt x="2211" y="59"/>
                </a:cubicBezTo>
                <a:cubicBezTo>
                  <a:pt x="2210" y="59"/>
                  <a:pt x="2208" y="60"/>
                  <a:pt x="2207" y="61"/>
                </a:cubicBezTo>
                <a:cubicBezTo>
                  <a:pt x="2206" y="61"/>
                  <a:pt x="2204" y="62"/>
                  <a:pt x="2203" y="63"/>
                </a:cubicBezTo>
                <a:cubicBezTo>
                  <a:pt x="2202" y="63"/>
                  <a:pt x="2200" y="61"/>
                  <a:pt x="2199" y="61"/>
                </a:cubicBezTo>
                <a:cubicBezTo>
                  <a:pt x="2198" y="61"/>
                  <a:pt x="2196" y="63"/>
                  <a:pt x="2195" y="63"/>
                </a:cubicBezTo>
                <a:cubicBezTo>
                  <a:pt x="2194" y="62"/>
                  <a:pt x="2192" y="61"/>
                  <a:pt x="2191" y="60"/>
                </a:cubicBezTo>
                <a:cubicBezTo>
                  <a:pt x="2191" y="60"/>
                  <a:pt x="2188" y="58"/>
                  <a:pt x="2187" y="58"/>
                </a:cubicBezTo>
                <a:cubicBezTo>
                  <a:pt x="2187" y="58"/>
                  <a:pt x="2184" y="60"/>
                  <a:pt x="2183" y="60"/>
                </a:cubicBezTo>
                <a:cubicBezTo>
                  <a:pt x="2182" y="61"/>
                  <a:pt x="2181" y="62"/>
                  <a:pt x="2179" y="62"/>
                </a:cubicBezTo>
                <a:cubicBezTo>
                  <a:pt x="2179" y="62"/>
                  <a:pt x="2176" y="60"/>
                  <a:pt x="2175" y="60"/>
                </a:cubicBezTo>
                <a:cubicBezTo>
                  <a:pt x="2174" y="60"/>
                  <a:pt x="2173" y="62"/>
                  <a:pt x="2171" y="62"/>
                </a:cubicBezTo>
                <a:cubicBezTo>
                  <a:pt x="2170" y="62"/>
                  <a:pt x="2169" y="60"/>
                  <a:pt x="2168" y="60"/>
                </a:cubicBezTo>
                <a:cubicBezTo>
                  <a:pt x="2167" y="60"/>
                  <a:pt x="2164" y="62"/>
                  <a:pt x="2164" y="62"/>
                </a:cubicBezTo>
                <a:cubicBezTo>
                  <a:pt x="2162" y="62"/>
                  <a:pt x="2161" y="60"/>
                  <a:pt x="2160" y="60"/>
                </a:cubicBezTo>
                <a:cubicBezTo>
                  <a:pt x="2159" y="59"/>
                  <a:pt x="2157" y="57"/>
                  <a:pt x="2156" y="57"/>
                </a:cubicBezTo>
                <a:cubicBezTo>
                  <a:pt x="2155" y="57"/>
                  <a:pt x="2153" y="59"/>
                  <a:pt x="2152" y="59"/>
                </a:cubicBezTo>
                <a:cubicBezTo>
                  <a:pt x="2151" y="60"/>
                  <a:pt x="2149" y="61"/>
                  <a:pt x="2148" y="61"/>
                </a:cubicBezTo>
                <a:cubicBezTo>
                  <a:pt x="2147" y="61"/>
                  <a:pt x="2145" y="59"/>
                  <a:pt x="2144" y="59"/>
                </a:cubicBezTo>
                <a:cubicBezTo>
                  <a:pt x="2143" y="59"/>
                  <a:pt x="2141" y="61"/>
                  <a:pt x="2140" y="61"/>
                </a:cubicBezTo>
                <a:cubicBezTo>
                  <a:pt x="2139" y="61"/>
                  <a:pt x="2138" y="59"/>
                  <a:pt x="2136" y="59"/>
                </a:cubicBezTo>
                <a:cubicBezTo>
                  <a:pt x="2135" y="59"/>
                  <a:pt x="2133" y="61"/>
                  <a:pt x="2132" y="61"/>
                </a:cubicBezTo>
                <a:cubicBezTo>
                  <a:pt x="2131" y="61"/>
                  <a:pt x="2130" y="59"/>
                  <a:pt x="2128" y="59"/>
                </a:cubicBezTo>
                <a:cubicBezTo>
                  <a:pt x="2127" y="59"/>
                  <a:pt x="2126" y="61"/>
                  <a:pt x="2124" y="61"/>
                </a:cubicBezTo>
                <a:cubicBezTo>
                  <a:pt x="2123" y="61"/>
                  <a:pt x="2122" y="58"/>
                  <a:pt x="2121" y="59"/>
                </a:cubicBezTo>
                <a:cubicBezTo>
                  <a:pt x="2119" y="59"/>
                  <a:pt x="2118" y="61"/>
                  <a:pt x="2116" y="61"/>
                </a:cubicBezTo>
                <a:cubicBezTo>
                  <a:pt x="2115" y="61"/>
                  <a:pt x="2114" y="58"/>
                  <a:pt x="2113" y="58"/>
                </a:cubicBezTo>
                <a:cubicBezTo>
                  <a:pt x="2112" y="58"/>
                  <a:pt x="2110" y="61"/>
                  <a:pt x="2109" y="60"/>
                </a:cubicBezTo>
                <a:cubicBezTo>
                  <a:pt x="2108" y="60"/>
                  <a:pt x="2105" y="58"/>
                  <a:pt x="2105" y="58"/>
                </a:cubicBezTo>
                <a:cubicBezTo>
                  <a:pt x="2105" y="57"/>
                  <a:pt x="2109" y="57"/>
                  <a:pt x="2109" y="56"/>
                </a:cubicBezTo>
                <a:cubicBezTo>
                  <a:pt x="2109" y="56"/>
                  <a:pt x="2106" y="54"/>
                  <a:pt x="2105" y="54"/>
                </a:cubicBezTo>
                <a:cubicBezTo>
                  <a:pt x="2105" y="54"/>
                  <a:pt x="2101" y="56"/>
                  <a:pt x="2101" y="56"/>
                </a:cubicBezTo>
                <a:cubicBezTo>
                  <a:pt x="2101" y="56"/>
                  <a:pt x="2105" y="58"/>
                  <a:pt x="2105" y="58"/>
                </a:cubicBezTo>
                <a:cubicBezTo>
                  <a:pt x="2105" y="58"/>
                  <a:pt x="2101" y="60"/>
                  <a:pt x="2101" y="60"/>
                </a:cubicBezTo>
                <a:cubicBezTo>
                  <a:pt x="2100" y="60"/>
                  <a:pt x="2098" y="58"/>
                  <a:pt x="2097" y="58"/>
                </a:cubicBezTo>
                <a:cubicBezTo>
                  <a:pt x="2096" y="58"/>
                  <a:pt x="2094" y="59"/>
                  <a:pt x="2093" y="60"/>
                </a:cubicBezTo>
                <a:cubicBezTo>
                  <a:pt x="2092" y="60"/>
                  <a:pt x="2090" y="62"/>
                  <a:pt x="2089" y="62"/>
                </a:cubicBezTo>
                <a:cubicBezTo>
                  <a:pt x="2088" y="62"/>
                  <a:pt x="2085" y="60"/>
                  <a:pt x="2085" y="60"/>
                </a:cubicBezTo>
                <a:cubicBezTo>
                  <a:pt x="2085" y="59"/>
                  <a:pt x="2082" y="57"/>
                  <a:pt x="2081" y="57"/>
                </a:cubicBezTo>
                <a:cubicBezTo>
                  <a:pt x="2081" y="57"/>
                  <a:pt x="2078" y="59"/>
                  <a:pt x="2077" y="60"/>
                </a:cubicBezTo>
                <a:cubicBezTo>
                  <a:pt x="2077" y="60"/>
                  <a:pt x="2074" y="62"/>
                  <a:pt x="2073" y="62"/>
                </a:cubicBezTo>
                <a:cubicBezTo>
                  <a:pt x="2072" y="62"/>
                  <a:pt x="2070" y="60"/>
                  <a:pt x="2069" y="59"/>
                </a:cubicBezTo>
                <a:cubicBezTo>
                  <a:pt x="2069" y="59"/>
                  <a:pt x="2066" y="57"/>
                  <a:pt x="2066" y="57"/>
                </a:cubicBezTo>
                <a:cubicBezTo>
                  <a:pt x="2065" y="57"/>
                  <a:pt x="2062" y="59"/>
                  <a:pt x="2062" y="59"/>
                </a:cubicBezTo>
                <a:cubicBezTo>
                  <a:pt x="2061" y="59"/>
                  <a:pt x="2058" y="61"/>
                  <a:pt x="2057" y="61"/>
                </a:cubicBezTo>
                <a:cubicBezTo>
                  <a:pt x="2056" y="61"/>
                  <a:pt x="2055" y="59"/>
                  <a:pt x="2054" y="59"/>
                </a:cubicBezTo>
                <a:cubicBezTo>
                  <a:pt x="2053" y="59"/>
                  <a:pt x="2051" y="61"/>
                  <a:pt x="2050" y="61"/>
                </a:cubicBezTo>
                <a:cubicBezTo>
                  <a:pt x="2048" y="61"/>
                  <a:pt x="2047" y="59"/>
                  <a:pt x="2046" y="59"/>
                </a:cubicBezTo>
                <a:cubicBezTo>
                  <a:pt x="2045" y="59"/>
                  <a:pt x="2043" y="61"/>
                  <a:pt x="2042" y="61"/>
                </a:cubicBezTo>
                <a:cubicBezTo>
                  <a:pt x="2040" y="61"/>
                  <a:pt x="2039" y="59"/>
                  <a:pt x="2038" y="59"/>
                </a:cubicBezTo>
                <a:cubicBezTo>
                  <a:pt x="2037" y="58"/>
                  <a:pt x="2035" y="61"/>
                  <a:pt x="2034" y="61"/>
                </a:cubicBezTo>
                <a:cubicBezTo>
                  <a:pt x="2033" y="61"/>
                  <a:pt x="2031" y="58"/>
                  <a:pt x="2030" y="58"/>
                </a:cubicBezTo>
                <a:cubicBezTo>
                  <a:pt x="2029" y="58"/>
                  <a:pt x="2028" y="60"/>
                  <a:pt x="2026" y="60"/>
                </a:cubicBezTo>
                <a:cubicBezTo>
                  <a:pt x="2025" y="60"/>
                  <a:pt x="2024" y="58"/>
                  <a:pt x="2022" y="58"/>
                </a:cubicBezTo>
                <a:cubicBezTo>
                  <a:pt x="2021" y="58"/>
                  <a:pt x="2020" y="60"/>
                  <a:pt x="2018" y="60"/>
                </a:cubicBezTo>
                <a:cubicBezTo>
                  <a:pt x="2017" y="60"/>
                  <a:pt x="2016" y="58"/>
                  <a:pt x="2015" y="58"/>
                </a:cubicBezTo>
                <a:cubicBezTo>
                  <a:pt x="2013" y="58"/>
                  <a:pt x="2011" y="60"/>
                  <a:pt x="2010" y="60"/>
                </a:cubicBezTo>
                <a:cubicBezTo>
                  <a:pt x="2009" y="60"/>
                  <a:pt x="2008" y="58"/>
                  <a:pt x="2007" y="58"/>
                </a:cubicBezTo>
                <a:cubicBezTo>
                  <a:pt x="2005" y="58"/>
                  <a:pt x="2004" y="60"/>
                  <a:pt x="2003" y="60"/>
                </a:cubicBezTo>
                <a:cubicBezTo>
                  <a:pt x="2001" y="60"/>
                  <a:pt x="2000" y="58"/>
                  <a:pt x="1999" y="57"/>
                </a:cubicBezTo>
                <a:cubicBezTo>
                  <a:pt x="1998" y="57"/>
                  <a:pt x="1996" y="60"/>
                  <a:pt x="1995" y="60"/>
                </a:cubicBezTo>
                <a:cubicBezTo>
                  <a:pt x="1993" y="59"/>
                  <a:pt x="1992" y="57"/>
                  <a:pt x="1991" y="57"/>
                </a:cubicBezTo>
                <a:cubicBezTo>
                  <a:pt x="1990" y="57"/>
                  <a:pt x="1988" y="59"/>
                  <a:pt x="1987" y="59"/>
                </a:cubicBezTo>
                <a:cubicBezTo>
                  <a:pt x="1986" y="59"/>
                  <a:pt x="1984" y="57"/>
                  <a:pt x="1983" y="57"/>
                </a:cubicBezTo>
                <a:cubicBezTo>
                  <a:pt x="1982" y="57"/>
                  <a:pt x="1981" y="55"/>
                  <a:pt x="1979" y="55"/>
                </a:cubicBezTo>
                <a:cubicBezTo>
                  <a:pt x="1979" y="55"/>
                  <a:pt x="1976" y="53"/>
                  <a:pt x="1976" y="52"/>
                </a:cubicBezTo>
                <a:cubicBezTo>
                  <a:pt x="1976" y="52"/>
                  <a:pt x="1980" y="51"/>
                  <a:pt x="1980" y="50"/>
                </a:cubicBezTo>
                <a:cubicBezTo>
                  <a:pt x="1980" y="50"/>
                  <a:pt x="1976" y="49"/>
                  <a:pt x="1976" y="48"/>
                </a:cubicBezTo>
                <a:cubicBezTo>
                  <a:pt x="1976" y="48"/>
                  <a:pt x="1980" y="47"/>
                  <a:pt x="1980" y="46"/>
                </a:cubicBezTo>
                <a:cubicBezTo>
                  <a:pt x="1980" y="45"/>
                  <a:pt x="1977" y="45"/>
                  <a:pt x="1976" y="44"/>
                </a:cubicBezTo>
                <a:cubicBezTo>
                  <a:pt x="1976" y="45"/>
                  <a:pt x="1972" y="45"/>
                  <a:pt x="1972" y="46"/>
                </a:cubicBezTo>
                <a:cubicBezTo>
                  <a:pt x="1972" y="47"/>
                  <a:pt x="1976" y="47"/>
                  <a:pt x="1976" y="48"/>
                </a:cubicBezTo>
                <a:cubicBezTo>
                  <a:pt x="1976" y="49"/>
                  <a:pt x="1972" y="50"/>
                  <a:pt x="1972" y="50"/>
                </a:cubicBezTo>
                <a:cubicBezTo>
                  <a:pt x="1972" y="51"/>
                  <a:pt x="1976" y="52"/>
                  <a:pt x="1976" y="52"/>
                </a:cubicBezTo>
                <a:cubicBezTo>
                  <a:pt x="1975" y="53"/>
                  <a:pt x="1972" y="55"/>
                  <a:pt x="1972" y="55"/>
                </a:cubicBezTo>
                <a:cubicBezTo>
                  <a:pt x="1971" y="55"/>
                  <a:pt x="1968" y="52"/>
                  <a:pt x="1968" y="52"/>
                </a:cubicBezTo>
                <a:cubicBezTo>
                  <a:pt x="1967" y="52"/>
                  <a:pt x="1964" y="54"/>
                  <a:pt x="1964" y="54"/>
                </a:cubicBezTo>
                <a:cubicBezTo>
                  <a:pt x="1964" y="55"/>
                  <a:pt x="1967" y="57"/>
                  <a:pt x="1967" y="57"/>
                </a:cubicBezTo>
                <a:cubicBezTo>
                  <a:pt x="1967" y="57"/>
                  <a:pt x="1964" y="59"/>
                  <a:pt x="1963" y="59"/>
                </a:cubicBezTo>
                <a:cubicBezTo>
                  <a:pt x="1962" y="59"/>
                  <a:pt x="1961" y="56"/>
                  <a:pt x="1960" y="56"/>
                </a:cubicBezTo>
                <a:cubicBezTo>
                  <a:pt x="1959" y="56"/>
                  <a:pt x="1956" y="59"/>
                  <a:pt x="1956" y="58"/>
                </a:cubicBezTo>
                <a:cubicBezTo>
                  <a:pt x="1954" y="58"/>
                  <a:pt x="1953" y="57"/>
                  <a:pt x="1952" y="56"/>
                </a:cubicBezTo>
                <a:cubicBezTo>
                  <a:pt x="1951" y="56"/>
                  <a:pt x="1949" y="54"/>
                  <a:pt x="1948" y="54"/>
                </a:cubicBezTo>
                <a:cubicBezTo>
                  <a:pt x="1947" y="54"/>
                  <a:pt x="1945" y="56"/>
                  <a:pt x="1944" y="56"/>
                </a:cubicBezTo>
                <a:cubicBezTo>
                  <a:pt x="1943" y="56"/>
                  <a:pt x="1941" y="58"/>
                  <a:pt x="1940" y="58"/>
                </a:cubicBezTo>
                <a:cubicBezTo>
                  <a:pt x="1939" y="58"/>
                  <a:pt x="1937" y="56"/>
                  <a:pt x="1936" y="56"/>
                </a:cubicBezTo>
                <a:cubicBezTo>
                  <a:pt x="1935" y="56"/>
                  <a:pt x="1933" y="58"/>
                  <a:pt x="1932" y="58"/>
                </a:cubicBezTo>
                <a:cubicBezTo>
                  <a:pt x="1931" y="58"/>
                  <a:pt x="1930" y="56"/>
                  <a:pt x="1928" y="56"/>
                </a:cubicBezTo>
                <a:cubicBezTo>
                  <a:pt x="1927" y="56"/>
                  <a:pt x="1925" y="58"/>
                  <a:pt x="1924" y="58"/>
                </a:cubicBezTo>
                <a:cubicBezTo>
                  <a:pt x="1923" y="58"/>
                  <a:pt x="1922" y="55"/>
                  <a:pt x="1920" y="55"/>
                </a:cubicBezTo>
                <a:cubicBezTo>
                  <a:pt x="1919" y="55"/>
                  <a:pt x="1918" y="57"/>
                  <a:pt x="1916" y="57"/>
                </a:cubicBezTo>
                <a:cubicBezTo>
                  <a:pt x="1915" y="57"/>
                  <a:pt x="1914" y="55"/>
                  <a:pt x="1913" y="55"/>
                </a:cubicBezTo>
                <a:cubicBezTo>
                  <a:pt x="1911" y="55"/>
                  <a:pt x="1910" y="57"/>
                  <a:pt x="1908" y="57"/>
                </a:cubicBezTo>
                <a:cubicBezTo>
                  <a:pt x="1907" y="57"/>
                  <a:pt x="1906" y="55"/>
                  <a:pt x="1905" y="55"/>
                </a:cubicBezTo>
                <a:cubicBezTo>
                  <a:pt x="1904" y="55"/>
                  <a:pt x="1902" y="57"/>
                  <a:pt x="1901" y="57"/>
                </a:cubicBezTo>
                <a:cubicBezTo>
                  <a:pt x="1900" y="57"/>
                  <a:pt x="1897" y="55"/>
                  <a:pt x="1897" y="55"/>
                </a:cubicBezTo>
                <a:cubicBezTo>
                  <a:pt x="1897" y="54"/>
                  <a:pt x="1901" y="53"/>
                  <a:pt x="1901" y="53"/>
                </a:cubicBezTo>
                <a:cubicBezTo>
                  <a:pt x="1901" y="53"/>
                  <a:pt x="1898" y="50"/>
                  <a:pt x="1897" y="50"/>
                </a:cubicBezTo>
                <a:cubicBezTo>
                  <a:pt x="1897" y="50"/>
                  <a:pt x="1893" y="52"/>
                  <a:pt x="1893" y="52"/>
                </a:cubicBezTo>
                <a:cubicBezTo>
                  <a:pt x="1893" y="53"/>
                  <a:pt x="1897" y="55"/>
                  <a:pt x="1897" y="55"/>
                </a:cubicBezTo>
                <a:cubicBezTo>
                  <a:pt x="1897" y="55"/>
                  <a:pt x="1893" y="57"/>
                  <a:pt x="1893" y="57"/>
                </a:cubicBezTo>
                <a:cubicBezTo>
                  <a:pt x="1892" y="57"/>
                  <a:pt x="1890" y="54"/>
                  <a:pt x="1889" y="55"/>
                </a:cubicBezTo>
                <a:cubicBezTo>
                  <a:pt x="1888" y="55"/>
                  <a:pt x="1886" y="56"/>
                  <a:pt x="1885" y="57"/>
                </a:cubicBezTo>
                <a:cubicBezTo>
                  <a:pt x="1884" y="57"/>
                  <a:pt x="1882" y="59"/>
                  <a:pt x="1881" y="59"/>
                </a:cubicBezTo>
                <a:cubicBezTo>
                  <a:pt x="1880" y="59"/>
                  <a:pt x="1877" y="57"/>
                  <a:pt x="1877" y="56"/>
                </a:cubicBezTo>
                <a:cubicBezTo>
                  <a:pt x="1876" y="56"/>
                  <a:pt x="1874" y="54"/>
                  <a:pt x="1873" y="54"/>
                </a:cubicBezTo>
                <a:cubicBezTo>
                  <a:pt x="1873" y="54"/>
                  <a:pt x="1870" y="56"/>
                  <a:pt x="1869" y="56"/>
                </a:cubicBezTo>
                <a:cubicBezTo>
                  <a:pt x="1868" y="57"/>
                  <a:pt x="1866" y="58"/>
                  <a:pt x="1865" y="58"/>
                </a:cubicBezTo>
                <a:cubicBezTo>
                  <a:pt x="1864" y="58"/>
                  <a:pt x="1862" y="56"/>
                  <a:pt x="1861" y="56"/>
                </a:cubicBezTo>
                <a:cubicBezTo>
                  <a:pt x="1860" y="56"/>
                  <a:pt x="1858" y="58"/>
                  <a:pt x="1857" y="58"/>
                </a:cubicBezTo>
                <a:cubicBezTo>
                  <a:pt x="1856" y="58"/>
                  <a:pt x="1854" y="56"/>
                  <a:pt x="1854" y="56"/>
                </a:cubicBezTo>
                <a:cubicBezTo>
                  <a:pt x="1853" y="56"/>
                  <a:pt x="1850" y="54"/>
                  <a:pt x="1850" y="54"/>
                </a:cubicBezTo>
                <a:cubicBezTo>
                  <a:pt x="1849" y="54"/>
                  <a:pt x="1846" y="56"/>
                  <a:pt x="1846" y="56"/>
                </a:cubicBezTo>
                <a:cubicBezTo>
                  <a:pt x="1844" y="55"/>
                  <a:pt x="1843" y="54"/>
                  <a:pt x="1842" y="53"/>
                </a:cubicBezTo>
                <a:cubicBezTo>
                  <a:pt x="1841" y="53"/>
                  <a:pt x="1839" y="51"/>
                  <a:pt x="1838" y="51"/>
                </a:cubicBezTo>
                <a:cubicBezTo>
                  <a:pt x="1838" y="51"/>
                  <a:pt x="1834" y="53"/>
                  <a:pt x="1834" y="53"/>
                </a:cubicBezTo>
                <a:cubicBezTo>
                  <a:pt x="1834" y="53"/>
                  <a:pt x="1838" y="55"/>
                  <a:pt x="1838" y="55"/>
                </a:cubicBezTo>
                <a:cubicBezTo>
                  <a:pt x="1837" y="56"/>
                  <a:pt x="1835" y="57"/>
                  <a:pt x="1834" y="57"/>
                </a:cubicBezTo>
                <a:cubicBezTo>
                  <a:pt x="1833" y="57"/>
                  <a:pt x="1831" y="55"/>
                  <a:pt x="1830" y="55"/>
                </a:cubicBezTo>
                <a:cubicBezTo>
                  <a:pt x="1829" y="55"/>
                  <a:pt x="1827" y="57"/>
                  <a:pt x="1826" y="57"/>
                </a:cubicBezTo>
                <a:cubicBezTo>
                  <a:pt x="1825" y="57"/>
                  <a:pt x="1823" y="56"/>
                  <a:pt x="1822" y="55"/>
                </a:cubicBezTo>
                <a:cubicBezTo>
                  <a:pt x="1822" y="55"/>
                  <a:pt x="1819" y="53"/>
                  <a:pt x="1818" y="53"/>
                </a:cubicBezTo>
                <a:cubicBezTo>
                  <a:pt x="1818" y="53"/>
                  <a:pt x="1815" y="54"/>
                  <a:pt x="1814" y="55"/>
                </a:cubicBezTo>
                <a:cubicBezTo>
                  <a:pt x="1814" y="55"/>
                  <a:pt x="1811" y="57"/>
                  <a:pt x="1810" y="57"/>
                </a:cubicBezTo>
                <a:cubicBezTo>
                  <a:pt x="1809" y="57"/>
                  <a:pt x="1807" y="54"/>
                  <a:pt x="1806" y="55"/>
                </a:cubicBezTo>
                <a:cubicBezTo>
                  <a:pt x="1805" y="55"/>
                  <a:pt x="1804" y="57"/>
                  <a:pt x="1802" y="57"/>
                </a:cubicBezTo>
                <a:cubicBezTo>
                  <a:pt x="1801" y="57"/>
                  <a:pt x="1800" y="54"/>
                  <a:pt x="1799" y="54"/>
                </a:cubicBezTo>
                <a:cubicBezTo>
                  <a:pt x="1798" y="54"/>
                  <a:pt x="1795" y="57"/>
                  <a:pt x="1795" y="56"/>
                </a:cubicBezTo>
                <a:cubicBezTo>
                  <a:pt x="1794" y="56"/>
                  <a:pt x="1791" y="54"/>
                  <a:pt x="1791" y="54"/>
                </a:cubicBezTo>
                <a:cubicBezTo>
                  <a:pt x="1791" y="54"/>
                  <a:pt x="1795" y="53"/>
                  <a:pt x="1795" y="52"/>
                </a:cubicBezTo>
                <a:cubicBezTo>
                  <a:pt x="1795" y="52"/>
                  <a:pt x="1791" y="50"/>
                  <a:pt x="1791" y="50"/>
                </a:cubicBezTo>
                <a:cubicBezTo>
                  <a:pt x="1791" y="50"/>
                  <a:pt x="1787" y="52"/>
                  <a:pt x="1787" y="52"/>
                </a:cubicBezTo>
                <a:cubicBezTo>
                  <a:pt x="1787" y="52"/>
                  <a:pt x="1788" y="53"/>
                  <a:pt x="1789" y="53"/>
                </a:cubicBezTo>
                <a:cubicBezTo>
                  <a:pt x="1790" y="54"/>
                  <a:pt x="1791" y="54"/>
                  <a:pt x="1791" y="54"/>
                </a:cubicBezTo>
                <a:cubicBezTo>
                  <a:pt x="1790" y="54"/>
                  <a:pt x="1788" y="56"/>
                  <a:pt x="1787" y="56"/>
                </a:cubicBezTo>
                <a:cubicBezTo>
                  <a:pt x="1785" y="56"/>
                  <a:pt x="1784" y="54"/>
                  <a:pt x="1783" y="54"/>
                </a:cubicBezTo>
                <a:cubicBezTo>
                  <a:pt x="1782" y="54"/>
                  <a:pt x="1780" y="56"/>
                  <a:pt x="1779" y="56"/>
                </a:cubicBezTo>
                <a:cubicBezTo>
                  <a:pt x="1778" y="56"/>
                  <a:pt x="1776" y="54"/>
                  <a:pt x="1775" y="54"/>
                </a:cubicBezTo>
                <a:cubicBezTo>
                  <a:pt x="1774" y="54"/>
                  <a:pt x="1772" y="56"/>
                  <a:pt x="1771" y="56"/>
                </a:cubicBezTo>
                <a:cubicBezTo>
                  <a:pt x="1770" y="56"/>
                  <a:pt x="1768" y="53"/>
                  <a:pt x="1767" y="54"/>
                </a:cubicBezTo>
                <a:cubicBezTo>
                  <a:pt x="1766" y="54"/>
                  <a:pt x="1764" y="55"/>
                  <a:pt x="1763" y="56"/>
                </a:cubicBezTo>
                <a:cubicBezTo>
                  <a:pt x="1763" y="56"/>
                  <a:pt x="1760" y="58"/>
                  <a:pt x="1759" y="58"/>
                </a:cubicBezTo>
                <a:cubicBezTo>
                  <a:pt x="1758" y="58"/>
                  <a:pt x="1757" y="55"/>
                  <a:pt x="1755" y="55"/>
                </a:cubicBezTo>
                <a:cubicBezTo>
                  <a:pt x="1754" y="55"/>
                  <a:pt x="1752" y="58"/>
                  <a:pt x="1751" y="57"/>
                </a:cubicBezTo>
                <a:cubicBezTo>
                  <a:pt x="1750" y="57"/>
                  <a:pt x="1748" y="56"/>
                  <a:pt x="1747" y="55"/>
                </a:cubicBezTo>
                <a:cubicBezTo>
                  <a:pt x="1747" y="55"/>
                  <a:pt x="1744" y="53"/>
                  <a:pt x="1744" y="53"/>
                </a:cubicBezTo>
                <a:cubicBezTo>
                  <a:pt x="1743" y="53"/>
                  <a:pt x="1740" y="55"/>
                  <a:pt x="1740" y="55"/>
                </a:cubicBezTo>
                <a:cubicBezTo>
                  <a:pt x="1739" y="55"/>
                  <a:pt x="1736" y="57"/>
                  <a:pt x="1736" y="57"/>
                </a:cubicBezTo>
                <a:cubicBezTo>
                  <a:pt x="1734" y="57"/>
                  <a:pt x="1733" y="55"/>
                  <a:pt x="1732" y="55"/>
                </a:cubicBezTo>
                <a:cubicBezTo>
                  <a:pt x="1731" y="55"/>
                  <a:pt x="1729" y="57"/>
                  <a:pt x="1728" y="57"/>
                </a:cubicBezTo>
                <a:cubicBezTo>
                  <a:pt x="1726" y="57"/>
                  <a:pt x="1725" y="55"/>
                  <a:pt x="1724" y="55"/>
                </a:cubicBezTo>
                <a:cubicBezTo>
                  <a:pt x="1723" y="54"/>
                  <a:pt x="1721" y="57"/>
                  <a:pt x="1720" y="57"/>
                </a:cubicBezTo>
                <a:cubicBezTo>
                  <a:pt x="1719" y="57"/>
                  <a:pt x="1717" y="54"/>
                  <a:pt x="1716" y="54"/>
                </a:cubicBezTo>
                <a:cubicBezTo>
                  <a:pt x="1715" y="54"/>
                  <a:pt x="1713" y="56"/>
                  <a:pt x="1712" y="56"/>
                </a:cubicBezTo>
                <a:cubicBezTo>
                  <a:pt x="1711" y="56"/>
                  <a:pt x="1710" y="54"/>
                  <a:pt x="1708" y="54"/>
                </a:cubicBezTo>
                <a:cubicBezTo>
                  <a:pt x="1707" y="54"/>
                  <a:pt x="1705" y="56"/>
                  <a:pt x="1704" y="56"/>
                </a:cubicBezTo>
                <a:cubicBezTo>
                  <a:pt x="1703" y="56"/>
                  <a:pt x="1702" y="54"/>
                  <a:pt x="1700" y="54"/>
                </a:cubicBezTo>
                <a:cubicBezTo>
                  <a:pt x="1699" y="54"/>
                  <a:pt x="1698" y="56"/>
                  <a:pt x="1696" y="56"/>
                </a:cubicBezTo>
                <a:cubicBezTo>
                  <a:pt x="1695" y="56"/>
                  <a:pt x="1694" y="54"/>
                  <a:pt x="1693" y="54"/>
                </a:cubicBezTo>
                <a:cubicBezTo>
                  <a:pt x="1691" y="54"/>
                  <a:pt x="1690" y="56"/>
                  <a:pt x="1688" y="56"/>
                </a:cubicBezTo>
                <a:cubicBezTo>
                  <a:pt x="1687" y="56"/>
                  <a:pt x="1686" y="54"/>
                  <a:pt x="1685" y="54"/>
                </a:cubicBezTo>
                <a:cubicBezTo>
                  <a:pt x="1683" y="53"/>
                  <a:pt x="1682" y="56"/>
                  <a:pt x="1681" y="56"/>
                </a:cubicBezTo>
                <a:cubicBezTo>
                  <a:pt x="1679" y="56"/>
                  <a:pt x="1678" y="53"/>
                  <a:pt x="1677" y="53"/>
                </a:cubicBezTo>
                <a:cubicBezTo>
                  <a:pt x="1676" y="53"/>
                  <a:pt x="1674" y="55"/>
                  <a:pt x="1673" y="55"/>
                </a:cubicBezTo>
                <a:cubicBezTo>
                  <a:pt x="1671" y="55"/>
                  <a:pt x="1670" y="53"/>
                  <a:pt x="1669" y="53"/>
                </a:cubicBezTo>
                <a:cubicBezTo>
                  <a:pt x="1668" y="53"/>
                  <a:pt x="1666" y="55"/>
                  <a:pt x="1665" y="55"/>
                </a:cubicBezTo>
                <a:cubicBezTo>
                  <a:pt x="1665" y="55"/>
                  <a:pt x="1661" y="53"/>
                  <a:pt x="1661" y="53"/>
                </a:cubicBezTo>
                <a:cubicBezTo>
                  <a:pt x="1661" y="52"/>
                  <a:pt x="1665" y="51"/>
                  <a:pt x="1665" y="51"/>
                </a:cubicBezTo>
                <a:cubicBezTo>
                  <a:pt x="1665" y="51"/>
                  <a:pt x="1662" y="49"/>
                  <a:pt x="1662" y="49"/>
                </a:cubicBezTo>
                <a:cubicBezTo>
                  <a:pt x="1661" y="49"/>
                  <a:pt x="1657" y="50"/>
                  <a:pt x="1657" y="51"/>
                </a:cubicBezTo>
                <a:cubicBezTo>
                  <a:pt x="1657" y="51"/>
                  <a:pt x="1661" y="53"/>
                  <a:pt x="1661" y="53"/>
                </a:cubicBezTo>
                <a:cubicBezTo>
                  <a:pt x="1661" y="53"/>
                  <a:pt x="1658" y="55"/>
                  <a:pt x="1657" y="55"/>
                </a:cubicBezTo>
                <a:cubicBezTo>
                  <a:pt x="1656" y="55"/>
                  <a:pt x="1654" y="53"/>
                  <a:pt x="1653" y="53"/>
                </a:cubicBezTo>
                <a:cubicBezTo>
                  <a:pt x="1652" y="53"/>
                  <a:pt x="1650" y="54"/>
                  <a:pt x="1649" y="55"/>
                </a:cubicBezTo>
                <a:cubicBezTo>
                  <a:pt x="1648" y="55"/>
                  <a:pt x="1646" y="57"/>
                  <a:pt x="1645" y="57"/>
                </a:cubicBezTo>
                <a:cubicBezTo>
                  <a:pt x="1645" y="57"/>
                  <a:pt x="1642" y="55"/>
                  <a:pt x="1641" y="55"/>
                </a:cubicBezTo>
                <a:cubicBezTo>
                  <a:pt x="1641" y="54"/>
                  <a:pt x="1638" y="52"/>
                  <a:pt x="1638" y="52"/>
                </a:cubicBezTo>
                <a:cubicBezTo>
                  <a:pt x="1637" y="52"/>
                  <a:pt x="1634" y="54"/>
                  <a:pt x="1634" y="54"/>
                </a:cubicBezTo>
                <a:cubicBezTo>
                  <a:pt x="1633" y="55"/>
                  <a:pt x="1630" y="56"/>
                  <a:pt x="1629" y="56"/>
                </a:cubicBezTo>
                <a:cubicBezTo>
                  <a:pt x="1628" y="57"/>
                  <a:pt x="1627" y="54"/>
                  <a:pt x="1626" y="54"/>
                </a:cubicBezTo>
                <a:cubicBezTo>
                  <a:pt x="1625" y="54"/>
                  <a:pt x="1623" y="56"/>
                  <a:pt x="1622" y="56"/>
                </a:cubicBezTo>
                <a:cubicBezTo>
                  <a:pt x="1620" y="56"/>
                  <a:pt x="1619" y="54"/>
                  <a:pt x="1618" y="54"/>
                </a:cubicBezTo>
                <a:cubicBezTo>
                  <a:pt x="1617" y="54"/>
                  <a:pt x="1615" y="56"/>
                  <a:pt x="1614" y="56"/>
                </a:cubicBezTo>
                <a:cubicBezTo>
                  <a:pt x="1612" y="56"/>
                  <a:pt x="1611" y="54"/>
                  <a:pt x="1610" y="54"/>
                </a:cubicBezTo>
                <a:cubicBezTo>
                  <a:pt x="1609" y="54"/>
                  <a:pt x="1607" y="56"/>
                  <a:pt x="1606" y="56"/>
                </a:cubicBezTo>
                <a:cubicBezTo>
                  <a:pt x="1605" y="56"/>
                  <a:pt x="1603" y="53"/>
                  <a:pt x="1602" y="54"/>
                </a:cubicBezTo>
                <a:cubicBezTo>
                  <a:pt x="1601" y="54"/>
                  <a:pt x="1599" y="56"/>
                  <a:pt x="1598" y="56"/>
                </a:cubicBezTo>
                <a:cubicBezTo>
                  <a:pt x="1597" y="56"/>
                  <a:pt x="1596" y="53"/>
                  <a:pt x="1594" y="53"/>
                </a:cubicBezTo>
                <a:cubicBezTo>
                  <a:pt x="1593" y="53"/>
                  <a:pt x="1591" y="55"/>
                  <a:pt x="1590" y="55"/>
                </a:cubicBezTo>
                <a:cubicBezTo>
                  <a:pt x="1589" y="55"/>
                  <a:pt x="1587" y="53"/>
                  <a:pt x="1586" y="53"/>
                </a:cubicBezTo>
                <a:cubicBezTo>
                  <a:pt x="1586" y="53"/>
                  <a:pt x="1584" y="51"/>
                  <a:pt x="1583" y="51"/>
                </a:cubicBezTo>
                <a:cubicBezTo>
                  <a:pt x="1582" y="51"/>
                  <a:pt x="1579" y="53"/>
                  <a:pt x="1579" y="53"/>
                </a:cubicBezTo>
                <a:cubicBezTo>
                  <a:pt x="1578" y="53"/>
                  <a:pt x="1575" y="55"/>
                  <a:pt x="1575" y="55"/>
                </a:cubicBezTo>
                <a:cubicBezTo>
                  <a:pt x="1574" y="55"/>
                  <a:pt x="1571" y="53"/>
                  <a:pt x="1571" y="53"/>
                </a:cubicBezTo>
                <a:cubicBezTo>
                  <a:pt x="1571" y="53"/>
                  <a:pt x="1575" y="51"/>
                  <a:pt x="1575" y="51"/>
                </a:cubicBezTo>
                <a:cubicBezTo>
                  <a:pt x="1574" y="51"/>
                  <a:pt x="1572" y="48"/>
                  <a:pt x="1571" y="48"/>
                </a:cubicBezTo>
                <a:cubicBezTo>
                  <a:pt x="1571" y="48"/>
                  <a:pt x="1567" y="50"/>
                  <a:pt x="1567" y="50"/>
                </a:cubicBezTo>
                <a:cubicBezTo>
                  <a:pt x="1567" y="51"/>
                  <a:pt x="1571" y="53"/>
                  <a:pt x="1571" y="53"/>
                </a:cubicBezTo>
                <a:cubicBezTo>
                  <a:pt x="1570" y="53"/>
                  <a:pt x="1568" y="55"/>
                  <a:pt x="1567" y="55"/>
                </a:cubicBezTo>
                <a:cubicBezTo>
                  <a:pt x="1566" y="55"/>
                  <a:pt x="1564" y="52"/>
                  <a:pt x="1563" y="52"/>
                </a:cubicBezTo>
                <a:cubicBezTo>
                  <a:pt x="1562" y="53"/>
                  <a:pt x="1560" y="55"/>
                  <a:pt x="1559" y="55"/>
                </a:cubicBezTo>
                <a:cubicBezTo>
                  <a:pt x="1558" y="55"/>
                  <a:pt x="1556" y="52"/>
                  <a:pt x="1555" y="52"/>
                </a:cubicBezTo>
                <a:cubicBezTo>
                  <a:pt x="1554" y="52"/>
                  <a:pt x="1552" y="54"/>
                  <a:pt x="1551" y="54"/>
                </a:cubicBezTo>
                <a:cubicBezTo>
                  <a:pt x="1550" y="54"/>
                  <a:pt x="1549" y="52"/>
                  <a:pt x="1547" y="52"/>
                </a:cubicBezTo>
                <a:cubicBezTo>
                  <a:pt x="1546" y="52"/>
                  <a:pt x="1545" y="54"/>
                  <a:pt x="1543" y="54"/>
                </a:cubicBezTo>
                <a:cubicBezTo>
                  <a:pt x="1543" y="54"/>
                  <a:pt x="1539" y="52"/>
                  <a:pt x="1539" y="52"/>
                </a:cubicBezTo>
                <a:cubicBezTo>
                  <a:pt x="1539" y="52"/>
                  <a:pt x="1543" y="50"/>
                  <a:pt x="1544" y="50"/>
                </a:cubicBezTo>
                <a:cubicBezTo>
                  <a:pt x="1544" y="50"/>
                  <a:pt x="1547" y="52"/>
                  <a:pt x="1547" y="52"/>
                </a:cubicBezTo>
                <a:cubicBezTo>
                  <a:pt x="1548" y="52"/>
                  <a:pt x="1551" y="50"/>
                  <a:pt x="1551" y="50"/>
                </a:cubicBezTo>
                <a:cubicBezTo>
                  <a:pt x="1552" y="50"/>
                  <a:pt x="1555" y="48"/>
                  <a:pt x="1555" y="48"/>
                </a:cubicBezTo>
                <a:cubicBezTo>
                  <a:pt x="1556" y="47"/>
                  <a:pt x="1551" y="46"/>
                  <a:pt x="1552" y="46"/>
                </a:cubicBezTo>
                <a:cubicBezTo>
                  <a:pt x="1552" y="45"/>
                  <a:pt x="1556" y="44"/>
                  <a:pt x="1556" y="44"/>
                </a:cubicBezTo>
                <a:cubicBezTo>
                  <a:pt x="1556" y="43"/>
                  <a:pt x="1552" y="42"/>
                  <a:pt x="1552" y="41"/>
                </a:cubicBezTo>
                <a:cubicBezTo>
                  <a:pt x="1551" y="42"/>
                  <a:pt x="1549" y="43"/>
                  <a:pt x="1548" y="43"/>
                </a:cubicBezTo>
                <a:cubicBezTo>
                  <a:pt x="1547" y="44"/>
                  <a:pt x="1545" y="45"/>
                  <a:pt x="1544" y="45"/>
                </a:cubicBezTo>
                <a:cubicBezTo>
                  <a:pt x="1543" y="45"/>
                  <a:pt x="1541" y="43"/>
                  <a:pt x="1540" y="43"/>
                </a:cubicBezTo>
                <a:cubicBezTo>
                  <a:pt x="1539" y="44"/>
                  <a:pt x="1537" y="45"/>
                  <a:pt x="1536" y="45"/>
                </a:cubicBezTo>
                <a:cubicBezTo>
                  <a:pt x="1535" y="46"/>
                  <a:pt x="1533" y="47"/>
                  <a:pt x="1532" y="47"/>
                </a:cubicBezTo>
                <a:cubicBezTo>
                  <a:pt x="1531" y="48"/>
                  <a:pt x="1528" y="49"/>
                  <a:pt x="1528" y="49"/>
                </a:cubicBezTo>
                <a:cubicBezTo>
                  <a:pt x="1528" y="50"/>
                  <a:pt x="1532" y="52"/>
                  <a:pt x="1532" y="52"/>
                </a:cubicBezTo>
                <a:cubicBezTo>
                  <a:pt x="1531" y="52"/>
                  <a:pt x="1529" y="54"/>
                  <a:pt x="1527" y="54"/>
                </a:cubicBezTo>
                <a:cubicBezTo>
                  <a:pt x="1526" y="54"/>
                  <a:pt x="1525" y="51"/>
                  <a:pt x="1524" y="51"/>
                </a:cubicBezTo>
                <a:cubicBezTo>
                  <a:pt x="1522" y="51"/>
                  <a:pt x="1521" y="54"/>
                  <a:pt x="1520" y="54"/>
                </a:cubicBezTo>
                <a:cubicBezTo>
                  <a:pt x="1518" y="53"/>
                  <a:pt x="1517" y="51"/>
                  <a:pt x="1516" y="51"/>
                </a:cubicBezTo>
                <a:cubicBezTo>
                  <a:pt x="1515" y="51"/>
                  <a:pt x="1513" y="53"/>
                  <a:pt x="1512" y="53"/>
                </a:cubicBezTo>
                <a:cubicBezTo>
                  <a:pt x="1511" y="53"/>
                  <a:pt x="1509" y="51"/>
                  <a:pt x="1508" y="51"/>
                </a:cubicBezTo>
                <a:cubicBezTo>
                  <a:pt x="1507" y="51"/>
                  <a:pt x="1505" y="53"/>
                  <a:pt x="1504" y="53"/>
                </a:cubicBezTo>
                <a:cubicBezTo>
                  <a:pt x="1503" y="53"/>
                  <a:pt x="1500" y="55"/>
                  <a:pt x="1500" y="55"/>
                </a:cubicBezTo>
                <a:cubicBezTo>
                  <a:pt x="1499" y="55"/>
                  <a:pt x="1497" y="53"/>
                  <a:pt x="1496" y="53"/>
                </a:cubicBezTo>
                <a:cubicBezTo>
                  <a:pt x="1496" y="53"/>
                  <a:pt x="1493" y="51"/>
                  <a:pt x="1492" y="51"/>
                </a:cubicBezTo>
                <a:cubicBezTo>
                  <a:pt x="1491" y="51"/>
                  <a:pt x="1490" y="53"/>
                  <a:pt x="1488" y="53"/>
                </a:cubicBezTo>
                <a:cubicBezTo>
                  <a:pt x="1487" y="53"/>
                  <a:pt x="1486" y="50"/>
                  <a:pt x="1485" y="50"/>
                </a:cubicBezTo>
                <a:cubicBezTo>
                  <a:pt x="1483" y="51"/>
                  <a:pt x="1482" y="52"/>
                  <a:pt x="1480" y="52"/>
                </a:cubicBezTo>
                <a:cubicBezTo>
                  <a:pt x="1479" y="53"/>
                  <a:pt x="1478" y="55"/>
                  <a:pt x="1476" y="55"/>
                </a:cubicBezTo>
                <a:cubicBezTo>
                  <a:pt x="1475" y="55"/>
                  <a:pt x="1474" y="52"/>
                  <a:pt x="1473" y="52"/>
                </a:cubicBezTo>
                <a:cubicBezTo>
                  <a:pt x="1471" y="52"/>
                  <a:pt x="1470" y="54"/>
                  <a:pt x="1468" y="54"/>
                </a:cubicBezTo>
                <a:cubicBezTo>
                  <a:pt x="1467" y="54"/>
                  <a:pt x="1466" y="52"/>
                  <a:pt x="1465" y="52"/>
                </a:cubicBezTo>
                <a:cubicBezTo>
                  <a:pt x="1464" y="52"/>
                  <a:pt x="1462" y="54"/>
                  <a:pt x="1461" y="54"/>
                </a:cubicBezTo>
                <a:cubicBezTo>
                  <a:pt x="1459" y="54"/>
                  <a:pt x="1458" y="52"/>
                  <a:pt x="1457" y="52"/>
                </a:cubicBezTo>
                <a:cubicBezTo>
                  <a:pt x="1456" y="52"/>
                  <a:pt x="1454" y="50"/>
                  <a:pt x="1453" y="50"/>
                </a:cubicBezTo>
                <a:cubicBezTo>
                  <a:pt x="1452" y="50"/>
                  <a:pt x="1450" y="52"/>
                  <a:pt x="1449" y="52"/>
                </a:cubicBezTo>
                <a:cubicBezTo>
                  <a:pt x="1448" y="52"/>
                  <a:pt x="1446" y="54"/>
                  <a:pt x="1445" y="54"/>
                </a:cubicBezTo>
                <a:cubicBezTo>
                  <a:pt x="1444" y="54"/>
                  <a:pt x="1442" y="51"/>
                  <a:pt x="1441" y="51"/>
                </a:cubicBezTo>
                <a:cubicBezTo>
                  <a:pt x="1440" y="52"/>
                  <a:pt x="1438" y="54"/>
                  <a:pt x="1437" y="54"/>
                </a:cubicBezTo>
                <a:cubicBezTo>
                  <a:pt x="1436" y="53"/>
                  <a:pt x="1434" y="51"/>
                  <a:pt x="1433" y="51"/>
                </a:cubicBezTo>
                <a:cubicBezTo>
                  <a:pt x="1432" y="51"/>
                  <a:pt x="1430" y="53"/>
                  <a:pt x="1429" y="53"/>
                </a:cubicBezTo>
                <a:cubicBezTo>
                  <a:pt x="1429" y="53"/>
                  <a:pt x="1425" y="51"/>
                  <a:pt x="1426" y="51"/>
                </a:cubicBezTo>
                <a:cubicBezTo>
                  <a:pt x="1426" y="51"/>
                  <a:pt x="1429" y="49"/>
                  <a:pt x="1430" y="49"/>
                </a:cubicBezTo>
                <a:cubicBezTo>
                  <a:pt x="1428" y="49"/>
                  <a:pt x="1427" y="47"/>
                  <a:pt x="1426" y="47"/>
                </a:cubicBezTo>
                <a:cubicBezTo>
                  <a:pt x="1426" y="47"/>
                  <a:pt x="1422" y="49"/>
                  <a:pt x="1422" y="49"/>
                </a:cubicBezTo>
                <a:cubicBezTo>
                  <a:pt x="1422" y="49"/>
                  <a:pt x="1426" y="51"/>
                  <a:pt x="1426" y="51"/>
                </a:cubicBezTo>
                <a:cubicBezTo>
                  <a:pt x="1425" y="51"/>
                  <a:pt x="1422" y="53"/>
                  <a:pt x="1421" y="53"/>
                </a:cubicBezTo>
                <a:cubicBezTo>
                  <a:pt x="1420" y="53"/>
                  <a:pt x="1419" y="51"/>
                  <a:pt x="1418" y="51"/>
                </a:cubicBezTo>
                <a:cubicBezTo>
                  <a:pt x="1416" y="51"/>
                  <a:pt x="1415" y="53"/>
                  <a:pt x="1414" y="53"/>
                </a:cubicBezTo>
                <a:cubicBezTo>
                  <a:pt x="1412" y="53"/>
                  <a:pt x="1411" y="51"/>
                  <a:pt x="1410" y="51"/>
                </a:cubicBezTo>
                <a:cubicBezTo>
                  <a:pt x="1409" y="51"/>
                  <a:pt x="1406" y="53"/>
                  <a:pt x="1406" y="53"/>
                </a:cubicBezTo>
                <a:cubicBezTo>
                  <a:pt x="1405" y="52"/>
                  <a:pt x="1402" y="51"/>
                  <a:pt x="1402" y="50"/>
                </a:cubicBezTo>
                <a:cubicBezTo>
                  <a:pt x="1402" y="50"/>
                  <a:pt x="1406" y="49"/>
                  <a:pt x="1406" y="48"/>
                </a:cubicBezTo>
                <a:cubicBezTo>
                  <a:pt x="1406" y="48"/>
                  <a:pt x="1403" y="46"/>
                  <a:pt x="1402" y="46"/>
                </a:cubicBezTo>
                <a:cubicBezTo>
                  <a:pt x="1402" y="46"/>
                  <a:pt x="1398" y="48"/>
                  <a:pt x="1398" y="48"/>
                </a:cubicBezTo>
                <a:cubicBezTo>
                  <a:pt x="1398" y="49"/>
                  <a:pt x="1402" y="50"/>
                  <a:pt x="1402" y="50"/>
                </a:cubicBezTo>
                <a:cubicBezTo>
                  <a:pt x="1401" y="51"/>
                  <a:pt x="1399" y="52"/>
                  <a:pt x="1398" y="52"/>
                </a:cubicBezTo>
                <a:cubicBezTo>
                  <a:pt x="1397" y="53"/>
                  <a:pt x="1395" y="54"/>
                  <a:pt x="1394" y="55"/>
                </a:cubicBezTo>
                <a:cubicBezTo>
                  <a:pt x="1393" y="55"/>
                  <a:pt x="1390" y="53"/>
                  <a:pt x="1390" y="52"/>
                </a:cubicBezTo>
                <a:cubicBezTo>
                  <a:pt x="1390" y="52"/>
                  <a:pt x="1387" y="50"/>
                  <a:pt x="1386" y="50"/>
                </a:cubicBezTo>
                <a:cubicBezTo>
                  <a:pt x="1386" y="50"/>
                  <a:pt x="1383" y="52"/>
                  <a:pt x="1382" y="52"/>
                </a:cubicBezTo>
                <a:cubicBezTo>
                  <a:pt x="1381" y="52"/>
                  <a:pt x="1379" y="50"/>
                  <a:pt x="1378" y="50"/>
                </a:cubicBezTo>
                <a:cubicBezTo>
                  <a:pt x="1378" y="50"/>
                  <a:pt x="1375" y="48"/>
                  <a:pt x="1375" y="48"/>
                </a:cubicBezTo>
                <a:cubicBezTo>
                  <a:pt x="1374" y="48"/>
                  <a:pt x="1371" y="49"/>
                  <a:pt x="1371" y="50"/>
                </a:cubicBezTo>
                <a:cubicBezTo>
                  <a:pt x="1371" y="50"/>
                  <a:pt x="1374" y="52"/>
                  <a:pt x="1374" y="52"/>
                </a:cubicBezTo>
                <a:cubicBezTo>
                  <a:pt x="1373" y="52"/>
                  <a:pt x="1371" y="54"/>
                  <a:pt x="1370" y="54"/>
                </a:cubicBezTo>
                <a:cubicBezTo>
                  <a:pt x="1369" y="54"/>
                  <a:pt x="1368" y="52"/>
                  <a:pt x="1366" y="52"/>
                </a:cubicBezTo>
                <a:cubicBezTo>
                  <a:pt x="1365" y="52"/>
                  <a:pt x="1364" y="54"/>
                  <a:pt x="1362" y="54"/>
                </a:cubicBezTo>
                <a:cubicBezTo>
                  <a:pt x="1361" y="54"/>
                  <a:pt x="1360" y="52"/>
                  <a:pt x="1359" y="51"/>
                </a:cubicBezTo>
                <a:cubicBezTo>
                  <a:pt x="1358" y="51"/>
                  <a:pt x="1356" y="54"/>
                  <a:pt x="1355" y="54"/>
                </a:cubicBezTo>
                <a:cubicBezTo>
                  <a:pt x="1354" y="54"/>
                  <a:pt x="1351" y="52"/>
                  <a:pt x="1351" y="51"/>
                </a:cubicBezTo>
                <a:cubicBezTo>
                  <a:pt x="1350" y="51"/>
                  <a:pt x="1348" y="49"/>
                  <a:pt x="1347" y="49"/>
                </a:cubicBezTo>
                <a:cubicBezTo>
                  <a:pt x="1346" y="49"/>
                  <a:pt x="1344" y="51"/>
                  <a:pt x="1343" y="51"/>
                </a:cubicBezTo>
                <a:cubicBezTo>
                  <a:pt x="1342" y="51"/>
                  <a:pt x="1340" y="53"/>
                  <a:pt x="1339" y="53"/>
                </a:cubicBezTo>
                <a:cubicBezTo>
                  <a:pt x="1338" y="53"/>
                  <a:pt x="1336" y="51"/>
                  <a:pt x="1335" y="51"/>
                </a:cubicBezTo>
                <a:cubicBezTo>
                  <a:pt x="1334" y="51"/>
                  <a:pt x="1332" y="53"/>
                  <a:pt x="1331" y="53"/>
                </a:cubicBezTo>
                <a:cubicBezTo>
                  <a:pt x="1330" y="53"/>
                  <a:pt x="1329" y="51"/>
                  <a:pt x="1327" y="51"/>
                </a:cubicBezTo>
                <a:cubicBezTo>
                  <a:pt x="1326" y="51"/>
                  <a:pt x="1324" y="53"/>
                  <a:pt x="1323" y="53"/>
                </a:cubicBezTo>
                <a:cubicBezTo>
                  <a:pt x="1322" y="53"/>
                  <a:pt x="1321" y="50"/>
                  <a:pt x="1319" y="50"/>
                </a:cubicBezTo>
                <a:cubicBezTo>
                  <a:pt x="1318" y="50"/>
                  <a:pt x="1317" y="53"/>
                  <a:pt x="1315" y="52"/>
                </a:cubicBezTo>
                <a:cubicBezTo>
                  <a:pt x="1314" y="52"/>
                  <a:pt x="1313" y="50"/>
                  <a:pt x="1312" y="50"/>
                </a:cubicBezTo>
                <a:cubicBezTo>
                  <a:pt x="1310" y="50"/>
                  <a:pt x="1309" y="52"/>
                  <a:pt x="1307" y="52"/>
                </a:cubicBezTo>
                <a:cubicBezTo>
                  <a:pt x="1306" y="52"/>
                  <a:pt x="1305" y="50"/>
                  <a:pt x="1304" y="50"/>
                </a:cubicBezTo>
                <a:cubicBezTo>
                  <a:pt x="1303" y="50"/>
                  <a:pt x="1301" y="52"/>
                  <a:pt x="1300" y="52"/>
                </a:cubicBezTo>
                <a:cubicBezTo>
                  <a:pt x="1299" y="52"/>
                  <a:pt x="1296" y="50"/>
                  <a:pt x="1296" y="50"/>
                </a:cubicBezTo>
                <a:cubicBezTo>
                  <a:pt x="1296" y="49"/>
                  <a:pt x="1300" y="48"/>
                  <a:pt x="1300" y="48"/>
                </a:cubicBezTo>
                <a:cubicBezTo>
                  <a:pt x="1300" y="48"/>
                  <a:pt x="1297" y="45"/>
                  <a:pt x="1296" y="45"/>
                </a:cubicBezTo>
                <a:cubicBezTo>
                  <a:pt x="1296" y="45"/>
                  <a:pt x="1292" y="47"/>
                  <a:pt x="1292" y="48"/>
                </a:cubicBezTo>
                <a:cubicBezTo>
                  <a:pt x="1292" y="48"/>
                  <a:pt x="1296" y="50"/>
                  <a:pt x="1296" y="50"/>
                </a:cubicBezTo>
                <a:cubicBezTo>
                  <a:pt x="1296" y="50"/>
                  <a:pt x="1292" y="52"/>
                  <a:pt x="1292" y="52"/>
                </a:cubicBezTo>
                <a:cubicBezTo>
                  <a:pt x="1291" y="52"/>
                  <a:pt x="1289" y="49"/>
                  <a:pt x="1288" y="50"/>
                </a:cubicBezTo>
                <a:cubicBezTo>
                  <a:pt x="1287" y="50"/>
                  <a:pt x="1285" y="51"/>
                  <a:pt x="1284" y="52"/>
                </a:cubicBezTo>
                <a:cubicBezTo>
                  <a:pt x="1283" y="52"/>
                  <a:pt x="1281" y="54"/>
                  <a:pt x="1280" y="54"/>
                </a:cubicBezTo>
                <a:cubicBezTo>
                  <a:pt x="1279" y="54"/>
                  <a:pt x="1276" y="52"/>
                  <a:pt x="1276" y="51"/>
                </a:cubicBezTo>
                <a:cubicBezTo>
                  <a:pt x="1275" y="51"/>
                  <a:pt x="1273" y="49"/>
                  <a:pt x="1272" y="49"/>
                </a:cubicBezTo>
                <a:cubicBezTo>
                  <a:pt x="1272" y="49"/>
                  <a:pt x="1269" y="51"/>
                  <a:pt x="1268" y="51"/>
                </a:cubicBezTo>
                <a:cubicBezTo>
                  <a:pt x="1267" y="52"/>
                  <a:pt x="1265" y="53"/>
                  <a:pt x="1264" y="53"/>
                </a:cubicBezTo>
                <a:cubicBezTo>
                  <a:pt x="1263" y="53"/>
                  <a:pt x="1261" y="51"/>
                  <a:pt x="1260" y="51"/>
                </a:cubicBezTo>
                <a:cubicBezTo>
                  <a:pt x="1259" y="51"/>
                  <a:pt x="1258" y="53"/>
                  <a:pt x="1256" y="53"/>
                </a:cubicBezTo>
                <a:cubicBezTo>
                  <a:pt x="1255" y="53"/>
                  <a:pt x="1254" y="51"/>
                  <a:pt x="1253" y="51"/>
                </a:cubicBezTo>
                <a:cubicBezTo>
                  <a:pt x="1252" y="51"/>
                  <a:pt x="1249" y="53"/>
                  <a:pt x="1248" y="53"/>
                </a:cubicBezTo>
                <a:cubicBezTo>
                  <a:pt x="1247" y="53"/>
                  <a:pt x="1246" y="51"/>
                  <a:pt x="1245" y="51"/>
                </a:cubicBezTo>
                <a:cubicBezTo>
                  <a:pt x="1244" y="50"/>
                  <a:pt x="1242" y="48"/>
                  <a:pt x="1241" y="48"/>
                </a:cubicBezTo>
                <a:cubicBezTo>
                  <a:pt x="1240" y="48"/>
                  <a:pt x="1237" y="50"/>
                  <a:pt x="1237" y="50"/>
                </a:cubicBezTo>
                <a:cubicBezTo>
                  <a:pt x="1236" y="51"/>
                  <a:pt x="1234" y="52"/>
                  <a:pt x="1233" y="52"/>
                </a:cubicBezTo>
                <a:cubicBezTo>
                  <a:pt x="1232" y="53"/>
                  <a:pt x="1230" y="50"/>
                  <a:pt x="1229" y="50"/>
                </a:cubicBezTo>
                <a:cubicBezTo>
                  <a:pt x="1228" y="50"/>
                  <a:pt x="1226" y="52"/>
                  <a:pt x="1225" y="52"/>
                </a:cubicBezTo>
                <a:cubicBezTo>
                  <a:pt x="1224" y="52"/>
                  <a:pt x="1223" y="50"/>
                  <a:pt x="1221" y="50"/>
                </a:cubicBezTo>
                <a:cubicBezTo>
                  <a:pt x="1220" y="50"/>
                  <a:pt x="1218" y="52"/>
                  <a:pt x="1217" y="52"/>
                </a:cubicBezTo>
                <a:cubicBezTo>
                  <a:pt x="1216" y="52"/>
                  <a:pt x="1215" y="50"/>
                  <a:pt x="1213" y="50"/>
                </a:cubicBezTo>
                <a:cubicBezTo>
                  <a:pt x="1212" y="50"/>
                  <a:pt x="1211" y="52"/>
                  <a:pt x="1209" y="52"/>
                </a:cubicBezTo>
                <a:cubicBezTo>
                  <a:pt x="1208" y="52"/>
                  <a:pt x="1207" y="50"/>
                  <a:pt x="1206" y="50"/>
                </a:cubicBezTo>
                <a:cubicBezTo>
                  <a:pt x="1204" y="50"/>
                  <a:pt x="1203" y="52"/>
                  <a:pt x="1201" y="52"/>
                </a:cubicBezTo>
                <a:cubicBezTo>
                  <a:pt x="1200" y="52"/>
                  <a:pt x="1199" y="49"/>
                  <a:pt x="1198" y="49"/>
                </a:cubicBezTo>
                <a:cubicBezTo>
                  <a:pt x="1196" y="49"/>
                  <a:pt x="1195" y="51"/>
                  <a:pt x="1194" y="51"/>
                </a:cubicBezTo>
                <a:cubicBezTo>
                  <a:pt x="1192" y="51"/>
                  <a:pt x="1191" y="49"/>
                  <a:pt x="1190" y="49"/>
                </a:cubicBezTo>
                <a:cubicBezTo>
                  <a:pt x="1189" y="49"/>
                  <a:pt x="1187" y="51"/>
                  <a:pt x="1186" y="51"/>
                </a:cubicBezTo>
                <a:cubicBezTo>
                  <a:pt x="1184" y="51"/>
                  <a:pt x="1183" y="49"/>
                  <a:pt x="1182" y="49"/>
                </a:cubicBezTo>
                <a:cubicBezTo>
                  <a:pt x="1181" y="49"/>
                  <a:pt x="1179" y="51"/>
                  <a:pt x="1178" y="51"/>
                </a:cubicBezTo>
                <a:cubicBezTo>
                  <a:pt x="1177" y="51"/>
                  <a:pt x="1175" y="49"/>
                  <a:pt x="1174" y="49"/>
                </a:cubicBezTo>
                <a:cubicBezTo>
                  <a:pt x="1173" y="49"/>
                  <a:pt x="1171" y="51"/>
                  <a:pt x="1170" y="51"/>
                </a:cubicBezTo>
                <a:cubicBezTo>
                  <a:pt x="1170" y="51"/>
                  <a:pt x="1166" y="49"/>
                  <a:pt x="1166" y="49"/>
                </a:cubicBezTo>
                <a:cubicBezTo>
                  <a:pt x="1166" y="48"/>
                  <a:pt x="1171" y="47"/>
                  <a:pt x="1170" y="46"/>
                </a:cubicBezTo>
                <a:cubicBezTo>
                  <a:pt x="1170" y="46"/>
                  <a:pt x="1167" y="44"/>
                  <a:pt x="1167" y="44"/>
                </a:cubicBezTo>
                <a:cubicBezTo>
                  <a:pt x="1166" y="44"/>
                  <a:pt x="1163" y="46"/>
                  <a:pt x="1163" y="46"/>
                </a:cubicBezTo>
                <a:cubicBezTo>
                  <a:pt x="1163" y="47"/>
                  <a:pt x="1167" y="48"/>
                  <a:pt x="1166" y="49"/>
                </a:cubicBezTo>
                <a:cubicBezTo>
                  <a:pt x="1166" y="49"/>
                  <a:pt x="1163" y="51"/>
                  <a:pt x="1162" y="51"/>
                </a:cubicBezTo>
                <a:cubicBezTo>
                  <a:pt x="1161" y="51"/>
                  <a:pt x="1159" y="48"/>
                  <a:pt x="1158" y="48"/>
                </a:cubicBezTo>
                <a:cubicBezTo>
                  <a:pt x="1157" y="49"/>
                  <a:pt x="1155" y="50"/>
                  <a:pt x="1154" y="50"/>
                </a:cubicBezTo>
                <a:cubicBezTo>
                  <a:pt x="1154" y="51"/>
                  <a:pt x="1151" y="53"/>
                  <a:pt x="1150" y="52"/>
                </a:cubicBezTo>
                <a:cubicBezTo>
                  <a:pt x="1149" y="52"/>
                  <a:pt x="1147" y="51"/>
                  <a:pt x="1146" y="50"/>
                </a:cubicBezTo>
                <a:cubicBezTo>
                  <a:pt x="1146" y="50"/>
                  <a:pt x="1143" y="48"/>
                  <a:pt x="1143" y="48"/>
                </a:cubicBezTo>
                <a:cubicBezTo>
                  <a:pt x="1142" y="48"/>
                  <a:pt x="1140" y="46"/>
                  <a:pt x="1139" y="46"/>
                </a:cubicBezTo>
                <a:cubicBezTo>
                  <a:pt x="1139" y="46"/>
                  <a:pt x="1135" y="48"/>
                  <a:pt x="1135" y="48"/>
                </a:cubicBezTo>
                <a:cubicBezTo>
                  <a:pt x="1135" y="48"/>
                  <a:pt x="1139" y="50"/>
                  <a:pt x="1139" y="50"/>
                </a:cubicBezTo>
                <a:cubicBezTo>
                  <a:pt x="1137" y="50"/>
                  <a:pt x="1136" y="52"/>
                  <a:pt x="1135" y="52"/>
                </a:cubicBezTo>
                <a:cubicBezTo>
                  <a:pt x="1133" y="52"/>
                  <a:pt x="1132" y="50"/>
                  <a:pt x="1131" y="50"/>
                </a:cubicBezTo>
                <a:cubicBezTo>
                  <a:pt x="1129" y="50"/>
                  <a:pt x="1128" y="52"/>
                  <a:pt x="1127" y="52"/>
                </a:cubicBezTo>
                <a:cubicBezTo>
                  <a:pt x="1125" y="52"/>
                  <a:pt x="1124" y="50"/>
                  <a:pt x="1123" y="50"/>
                </a:cubicBezTo>
                <a:cubicBezTo>
                  <a:pt x="1122" y="50"/>
                  <a:pt x="1120" y="52"/>
                  <a:pt x="1119" y="52"/>
                </a:cubicBezTo>
                <a:cubicBezTo>
                  <a:pt x="1118" y="52"/>
                  <a:pt x="1116" y="49"/>
                  <a:pt x="1115" y="49"/>
                </a:cubicBezTo>
                <a:cubicBezTo>
                  <a:pt x="1114" y="49"/>
                  <a:pt x="1112" y="51"/>
                  <a:pt x="1111" y="51"/>
                </a:cubicBezTo>
                <a:cubicBezTo>
                  <a:pt x="1110" y="51"/>
                  <a:pt x="1109" y="49"/>
                  <a:pt x="1107" y="49"/>
                </a:cubicBezTo>
                <a:cubicBezTo>
                  <a:pt x="1106" y="49"/>
                  <a:pt x="1104" y="51"/>
                  <a:pt x="1103" y="51"/>
                </a:cubicBezTo>
                <a:cubicBezTo>
                  <a:pt x="1102" y="51"/>
                  <a:pt x="1101" y="49"/>
                  <a:pt x="1099" y="49"/>
                </a:cubicBezTo>
                <a:cubicBezTo>
                  <a:pt x="1098" y="49"/>
                  <a:pt x="1097" y="51"/>
                  <a:pt x="1095" y="51"/>
                </a:cubicBezTo>
                <a:cubicBezTo>
                  <a:pt x="1094" y="51"/>
                  <a:pt x="1093" y="49"/>
                  <a:pt x="1092" y="49"/>
                </a:cubicBezTo>
                <a:cubicBezTo>
                  <a:pt x="1090" y="49"/>
                  <a:pt x="1089" y="51"/>
                  <a:pt x="1087" y="51"/>
                </a:cubicBezTo>
                <a:cubicBezTo>
                  <a:pt x="1086" y="51"/>
                  <a:pt x="1085" y="49"/>
                  <a:pt x="1084" y="49"/>
                </a:cubicBezTo>
                <a:cubicBezTo>
                  <a:pt x="1083" y="49"/>
                  <a:pt x="1081" y="51"/>
                  <a:pt x="1080" y="51"/>
                </a:cubicBezTo>
                <a:cubicBezTo>
                  <a:pt x="1078" y="50"/>
                  <a:pt x="1077" y="48"/>
                  <a:pt x="1076" y="48"/>
                </a:cubicBezTo>
                <a:cubicBezTo>
                  <a:pt x="1075" y="48"/>
                  <a:pt x="1073" y="50"/>
                  <a:pt x="1072" y="50"/>
                </a:cubicBezTo>
                <a:cubicBezTo>
                  <a:pt x="1071" y="50"/>
                  <a:pt x="1069" y="48"/>
                  <a:pt x="1068" y="48"/>
                </a:cubicBezTo>
                <a:cubicBezTo>
                  <a:pt x="1067" y="48"/>
                  <a:pt x="1065" y="50"/>
                  <a:pt x="1064" y="50"/>
                </a:cubicBezTo>
                <a:cubicBezTo>
                  <a:pt x="1063" y="50"/>
                  <a:pt x="1062" y="48"/>
                  <a:pt x="1060" y="48"/>
                </a:cubicBezTo>
                <a:cubicBezTo>
                  <a:pt x="1059" y="48"/>
                  <a:pt x="1057" y="50"/>
                  <a:pt x="1056" y="50"/>
                </a:cubicBezTo>
                <a:cubicBezTo>
                  <a:pt x="1055" y="50"/>
                  <a:pt x="1054" y="48"/>
                  <a:pt x="1052" y="48"/>
                </a:cubicBezTo>
                <a:cubicBezTo>
                  <a:pt x="1051" y="48"/>
                  <a:pt x="1050" y="50"/>
                  <a:pt x="1048" y="50"/>
                </a:cubicBezTo>
                <a:cubicBezTo>
                  <a:pt x="1047" y="50"/>
                  <a:pt x="1046" y="47"/>
                  <a:pt x="1045" y="48"/>
                </a:cubicBezTo>
                <a:cubicBezTo>
                  <a:pt x="1043" y="48"/>
                  <a:pt x="1042" y="50"/>
                  <a:pt x="1040" y="50"/>
                </a:cubicBezTo>
                <a:cubicBezTo>
                  <a:pt x="1039" y="50"/>
                  <a:pt x="1038" y="47"/>
                  <a:pt x="1037" y="47"/>
                </a:cubicBezTo>
                <a:cubicBezTo>
                  <a:pt x="1037" y="47"/>
                  <a:pt x="1041" y="46"/>
                  <a:pt x="1041" y="45"/>
                </a:cubicBezTo>
                <a:cubicBezTo>
                  <a:pt x="1041" y="45"/>
                  <a:pt x="1037" y="44"/>
                  <a:pt x="1037" y="43"/>
                </a:cubicBezTo>
                <a:cubicBezTo>
                  <a:pt x="1037" y="42"/>
                  <a:pt x="1041" y="42"/>
                  <a:pt x="1041" y="41"/>
                </a:cubicBezTo>
                <a:cubicBezTo>
                  <a:pt x="1041" y="40"/>
                  <a:pt x="1037" y="39"/>
                  <a:pt x="1037" y="39"/>
                </a:cubicBezTo>
                <a:cubicBezTo>
                  <a:pt x="1037" y="38"/>
                  <a:pt x="1042" y="37"/>
                  <a:pt x="1042" y="37"/>
                </a:cubicBezTo>
                <a:cubicBezTo>
                  <a:pt x="1041" y="36"/>
                  <a:pt x="1038" y="34"/>
                  <a:pt x="1038" y="34"/>
                </a:cubicBezTo>
                <a:cubicBezTo>
                  <a:pt x="1037" y="34"/>
                  <a:pt x="1034" y="36"/>
                  <a:pt x="1034" y="36"/>
                </a:cubicBezTo>
                <a:cubicBezTo>
                  <a:pt x="1033" y="37"/>
                  <a:pt x="1037" y="38"/>
                  <a:pt x="1037" y="39"/>
                </a:cubicBezTo>
                <a:cubicBezTo>
                  <a:pt x="1037" y="39"/>
                  <a:pt x="1033" y="40"/>
                  <a:pt x="1033" y="41"/>
                </a:cubicBezTo>
                <a:cubicBezTo>
                  <a:pt x="1033" y="41"/>
                  <a:pt x="1037" y="42"/>
                  <a:pt x="1037" y="43"/>
                </a:cubicBezTo>
                <a:cubicBezTo>
                  <a:pt x="1037" y="44"/>
                  <a:pt x="1033" y="44"/>
                  <a:pt x="1033" y="45"/>
                </a:cubicBezTo>
                <a:cubicBezTo>
                  <a:pt x="1033" y="46"/>
                  <a:pt x="1036" y="46"/>
                  <a:pt x="1037" y="47"/>
                </a:cubicBezTo>
                <a:cubicBezTo>
                  <a:pt x="1035" y="47"/>
                  <a:pt x="1034" y="49"/>
                  <a:pt x="1033" y="49"/>
                </a:cubicBezTo>
                <a:cubicBezTo>
                  <a:pt x="1031" y="49"/>
                  <a:pt x="1030" y="47"/>
                  <a:pt x="1029" y="47"/>
                </a:cubicBezTo>
                <a:cubicBezTo>
                  <a:pt x="1028" y="47"/>
                  <a:pt x="1026" y="49"/>
                  <a:pt x="1025" y="49"/>
                </a:cubicBezTo>
                <a:cubicBezTo>
                  <a:pt x="1023" y="49"/>
                  <a:pt x="1022" y="47"/>
                  <a:pt x="1021" y="47"/>
                </a:cubicBezTo>
                <a:cubicBezTo>
                  <a:pt x="1020" y="47"/>
                  <a:pt x="1018" y="49"/>
                  <a:pt x="1017" y="49"/>
                </a:cubicBezTo>
                <a:cubicBezTo>
                  <a:pt x="1016" y="49"/>
                  <a:pt x="1014" y="47"/>
                  <a:pt x="1013" y="47"/>
                </a:cubicBezTo>
                <a:cubicBezTo>
                  <a:pt x="1013" y="46"/>
                  <a:pt x="1010" y="44"/>
                  <a:pt x="1009" y="44"/>
                </a:cubicBezTo>
                <a:cubicBezTo>
                  <a:pt x="1009" y="44"/>
                  <a:pt x="1006" y="46"/>
                  <a:pt x="1005" y="46"/>
                </a:cubicBezTo>
                <a:cubicBezTo>
                  <a:pt x="1005" y="47"/>
                  <a:pt x="1002" y="49"/>
                  <a:pt x="1001" y="49"/>
                </a:cubicBezTo>
                <a:cubicBezTo>
                  <a:pt x="1000" y="48"/>
                  <a:pt x="998" y="46"/>
                  <a:pt x="997" y="46"/>
                </a:cubicBezTo>
                <a:cubicBezTo>
                  <a:pt x="996" y="46"/>
                  <a:pt x="995" y="48"/>
                  <a:pt x="993" y="48"/>
                </a:cubicBezTo>
                <a:cubicBezTo>
                  <a:pt x="992" y="48"/>
                  <a:pt x="991" y="46"/>
                  <a:pt x="990" y="46"/>
                </a:cubicBezTo>
                <a:cubicBezTo>
                  <a:pt x="989" y="46"/>
                  <a:pt x="986" y="48"/>
                  <a:pt x="986" y="48"/>
                </a:cubicBezTo>
                <a:cubicBezTo>
                  <a:pt x="985" y="48"/>
                  <a:pt x="982" y="46"/>
                  <a:pt x="982" y="46"/>
                </a:cubicBezTo>
                <a:cubicBezTo>
                  <a:pt x="982" y="45"/>
                  <a:pt x="986" y="44"/>
                  <a:pt x="986" y="44"/>
                </a:cubicBezTo>
                <a:cubicBezTo>
                  <a:pt x="986" y="44"/>
                  <a:pt x="982" y="41"/>
                  <a:pt x="982" y="42"/>
                </a:cubicBezTo>
                <a:cubicBezTo>
                  <a:pt x="982" y="42"/>
                  <a:pt x="978" y="43"/>
                  <a:pt x="978" y="44"/>
                </a:cubicBezTo>
                <a:cubicBezTo>
                  <a:pt x="978" y="44"/>
                  <a:pt x="982" y="45"/>
                  <a:pt x="982" y="46"/>
                </a:cubicBezTo>
                <a:cubicBezTo>
                  <a:pt x="982" y="46"/>
                  <a:pt x="978" y="48"/>
                  <a:pt x="978" y="48"/>
                </a:cubicBezTo>
                <a:cubicBezTo>
                  <a:pt x="977" y="48"/>
                  <a:pt x="974" y="50"/>
                  <a:pt x="974" y="50"/>
                </a:cubicBezTo>
                <a:cubicBezTo>
                  <a:pt x="972" y="50"/>
                  <a:pt x="971" y="48"/>
                  <a:pt x="970" y="48"/>
                </a:cubicBezTo>
                <a:cubicBezTo>
                  <a:pt x="968" y="48"/>
                  <a:pt x="967" y="50"/>
                  <a:pt x="966" y="50"/>
                </a:cubicBezTo>
                <a:cubicBezTo>
                  <a:pt x="962" y="48"/>
                  <a:pt x="962" y="48"/>
                  <a:pt x="962" y="48"/>
                </a:cubicBezTo>
                <a:cubicBezTo>
                  <a:pt x="962" y="47"/>
                  <a:pt x="958" y="46"/>
                  <a:pt x="958" y="45"/>
                </a:cubicBezTo>
                <a:cubicBezTo>
                  <a:pt x="958" y="44"/>
                  <a:pt x="962" y="44"/>
                  <a:pt x="962" y="43"/>
                </a:cubicBezTo>
                <a:cubicBezTo>
                  <a:pt x="963" y="43"/>
                  <a:pt x="965" y="46"/>
                  <a:pt x="966" y="45"/>
                </a:cubicBezTo>
                <a:cubicBezTo>
                  <a:pt x="967" y="45"/>
                  <a:pt x="970" y="44"/>
                  <a:pt x="970" y="43"/>
                </a:cubicBezTo>
                <a:cubicBezTo>
                  <a:pt x="970" y="43"/>
                  <a:pt x="967" y="42"/>
                  <a:pt x="966" y="41"/>
                </a:cubicBezTo>
                <a:cubicBezTo>
                  <a:pt x="966" y="40"/>
                  <a:pt x="963" y="40"/>
                  <a:pt x="963" y="39"/>
                </a:cubicBezTo>
                <a:cubicBezTo>
                  <a:pt x="963" y="38"/>
                  <a:pt x="967" y="37"/>
                  <a:pt x="967" y="37"/>
                </a:cubicBezTo>
                <a:cubicBezTo>
                  <a:pt x="966" y="37"/>
                  <a:pt x="964" y="35"/>
                  <a:pt x="963" y="34"/>
                </a:cubicBezTo>
                <a:cubicBezTo>
                  <a:pt x="963" y="34"/>
                  <a:pt x="959" y="36"/>
                  <a:pt x="959" y="37"/>
                </a:cubicBezTo>
                <a:cubicBezTo>
                  <a:pt x="959" y="37"/>
                  <a:pt x="963" y="39"/>
                  <a:pt x="963" y="39"/>
                </a:cubicBezTo>
                <a:cubicBezTo>
                  <a:pt x="963" y="39"/>
                  <a:pt x="959" y="40"/>
                  <a:pt x="959" y="41"/>
                </a:cubicBezTo>
                <a:cubicBezTo>
                  <a:pt x="958" y="41"/>
                  <a:pt x="955" y="42"/>
                  <a:pt x="955" y="43"/>
                </a:cubicBezTo>
                <a:cubicBezTo>
                  <a:pt x="954" y="43"/>
                  <a:pt x="959" y="45"/>
                  <a:pt x="958" y="45"/>
                </a:cubicBezTo>
                <a:cubicBezTo>
                  <a:pt x="958" y="46"/>
                  <a:pt x="955" y="47"/>
                  <a:pt x="954" y="47"/>
                </a:cubicBezTo>
                <a:cubicBezTo>
                  <a:pt x="953" y="48"/>
                  <a:pt x="951" y="49"/>
                  <a:pt x="950" y="49"/>
                </a:cubicBezTo>
                <a:cubicBezTo>
                  <a:pt x="949" y="50"/>
                  <a:pt x="947" y="47"/>
                  <a:pt x="946" y="47"/>
                </a:cubicBezTo>
                <a:cubicBezTo>
                  <a:pt x="945" y="47"/>
                  <a:pt x="943" y="49"/>
                  <a:pt x="942" y="49"/>
                </a:cubicBezTo>
                <a:cubicBezTo>
                  <a:pt x="941" y="49"/>
                  <a:pt x="940" y="47"/>
                  <a:pt x="938" y="47"/>
                </a:cubicBezTo>
                <a:cubicBezTo>
                  <a:pt x="937" y="47"/>
                  <a:pt x="936" y="49"/>
                  <a:pt x="934" y="49"/>
                </a:cubicBezTo>
                <a:cubicBezTo>
                  <a:pt x="933" y="49"/>
                  <a:pt x="932" y="47"/>
                  <a:pt x="931" y="47"/>
                </a:cubicBezTo>
                <a:cubicBezTo>
                  <a:pt x="931" y="46"/>
                  <a:pt x="935" y="45"/>
                  <a:pt x="935" y="45"/>
                </a:cubicBezTo>
                <a:cubicBezTo>
                  <a:pt x="935" y="44"/>
                  <a:pt x="931" y="42"/>
                  <a:pt x="931" y="42"/>
                </a:cubicBezTo>
                <a:cubicBezTo>
                  <a:pt x="931" y="42"/>
                  <a:pt x="927" y="44"/>
                  <a:pt x="927" y="44"/>
                </a:cubicBezTo>
                <a:cubicBezTo>
                  <a:pt x="927" y="45"/>
                  <a:pt x="930" y="47"/>
                  <a:pt x="931" y="47"/>
                </a:cubicBezTo>
                <a:cubicBezTo>
                  <a:pt x="929" y="47"/>
                  <a:pt x="928" y="49"/>
                  <a:pt x="927" y="49"/>
                </a:cubicBezTo>
                <a:cubicBezTo>
                  <a:pt x="925" y="49"/>
                  <a:pt x="924" y="47"/>
                  <a:pt x="923" y="46"/>
                </a:cubicBezTo>
                <a:cubicBezTo>
                  <a:pt x="921" y="46"/>
                  <a:pt x="920" y="49"/>
                  <a:pt x="919" y="49"/>
                </a:cubicBezTo>
                <a:cubicBezTo>
                  <a:pt x="917" y="49"/>
                  <a:pt x="916" y="46"/>
                  <a:pt x="915" y="46"/>
                </a:cubicBezTo>
                <a:cubicBezTo>
                  <a:pt x="914" y="46"/>
                  <a:pt x="912" y="44"/>
                  <a:pt x="911" y="44"/>
                </a:cubicBezTo>
                <a:cubicBezTo>
                  <a:pt x="910" y="44"/>
                  <a:pt x="908" y="46"/>
                  <a:pt x="907" y="46"/>
                </a:cubicBezTo>
                <a:cubicBezTo>
                  <a:pt x="906" y="46"/>
                  <a:pt x="905" y="44"/>
                  <a:pt x="903" y="44"/>
                </a:cubicBezTo>
                <a:cubicBezTo>
                  <a:pt x="903" y="44"/>
                  <a:pt x="899" y="46"/>
                  <a:pt x="899" y="46"/>
                </a:cubicBezTo>
                <a:cubicBezTo>
                  <a:pt x="899" y="46"/>
                  <a:pt x="903" y="48"/>
                  <a:pt x="903" y="48"/>
                </a:cubicBezTo>
                <a:cubicBezTo>
                  <a:pt x="902" y="48"/>
                  <a:pt x="900" y="50"/>
                  <a:pt x="899" y="50"/>
                </a:cubicBezTo>
                <a:cubicBezTo>
                  <a:pt x="898" y="50"/>
                  <a:pt x="896" y="48"/>
                  <a:pt x="895" y="48"/>
                </a:cubicBezTo>
                <a:cubicBezTo>
                  <a:pt x="895" y="48"/>
                  <a:pt x="892" y="46"/>
                  <a:pt x="891" y="46"/>
                </a:cubicBezTo>
                <a:cubicBezTo>
                  <a:pt x="890" y="46"/>
                  <a:pt x="888" y="47"/>
                  <a:pt x="887" y="48"/>
                </a:cubicBezTo>
                <a:cubicBezTo>
                  <a:pt x="887" y="48"/>
                  <a:pt x="884" y="50"/>
                  <a:pt x="883" y="50"/>
                </a:cubicBezTo>
                <a:cubicBezTo>
                  <a:pt x="882" y="50"/>
                  <a:pt x="881" y="48"/>
                  <a:pt x="879" y="48"/>
                </a:cubicBezTo>
                <a:cubicBezTo>
                  <a:pt x="878" y="48"/>
                  <a:pt x="877" y="45"/>
                  <a:pt x="876" y="45"/>
                </a:cubicBezTo>
                <a:cubicBezTo>
                  <a:pt x="875" y="45"/>
                  <a:pt x="872" y="47"/>
                  <a:pt x="872" y="47"/>
                </a:cubicBezTo>
                <a:cubicBezTo>
                  <a:pt x="871" y="48"/>
                  <a:pt x="869" y="49"/>
                  <a:pt x="867" y="49"/>
                </a:cubicBezTo>
                <a:cubicBezTo>
                  <a:pt x="867" y="49"/>
                  <a:pt x="865" y="47"/>
                  <a:pt x="864" y="47"/>
                </a:cubicBezTo>
                <a:cubicBezTo>
                  <a:pt x="863" y="47"/>
                  <a:pt x="860" y="49"/>
                  <a:pt x="860" y="49"/>
                </a:cubicBezTo>
                <a:cubicBezTo>
                  <a:pt x="859" y="49"/>
                  <a:pt x="857" y="47"/>
                  <a:pt x="856" y="47"/>
                </a:cubicBezTo>
                <a:cubicBezTo>
                  <a:pt x="855" y="46"/>
                  <a:pt x="853" y="45"/>
                  <a:pt x="852" y="45"/>
                </a:cubicBezTo>
                <a:cubicBezTo>
                  <a:pt x="852" y="44"/>
                  <a:pt x="856" y="43"/>
                  <a:pt x="856" y="43"/>
                </a:cubicBezTo>
                <a:cubicBezTo>
                  <a:pt x="856" y="42"/>
                  <a:pt x="853" y="40"/>
                  <a:pt x="853" y="40"/>
                </a:cubicBezTo>
                <a:cubicBezTo>
                  <a:pt x="852" y="40"/>
                  <a:pt x="848" y="42"/>
                  <a:pt x="848" y="42"/>
                </a:cubicBezTo>
                <a:cubicBezTo>
                  <a:pt x="848" y="43"/>
                  <a:pt x="852" y="44"/>
                  <a:pt x="852" y="45"/>
                </a:cubicBezTo>
                <a:cubicBezTo>
                  <a:pt x="852" y="45"/>
                  <a:pt x="849" y="46"/>
                  <a:pt x="848" y="47"/>
                </a:cubicBezTo>
                <a:cubicBezTo>
                  <a:pt x="847" y="47"/>
                  <a:pt x="845" y="49"/>
                  <a:pt x="844" y="49"/>
                </a:cubicBezTo>
                <a:cubicBezTo>
                  <a:pt x="843" y="49"/>
                  <a:pt x="841" y="47"/>
                  <a:pt x="840" y="46"/>
                </a:cubicBezTo>
                <a:cubicBezTo>
                  <a:pt x="839" y="46"/>
                  <a:pt x="837" y="49"/>
                  <a:pt x="836" y="49"/>
                </a:cubicBezTo>
                <a:cubicBezTo>
                  <a:pt x="835" y="49"/>
                  <a:pt x="834" y="46"/>
                  <a:pt x="832" y="46"/>
                </a:cubicBezTo>
                <a:cubicBezTo>
                  <a:pt x="831" y="46"/>
                  <a:pt x="830" y="48"/>
                  <a:pt x="828" y="48"/>
                </a:cubicBezTo>
                <a:cubicBezTo>
                  <a:pt x="827" y="48"/>
                  <a:pt x="826" y="46"/>
                  <a:pt x="825" y="46"/>
                </a:cubicBezTo>
                <a:cubicBezTo>
                  <a:pt x="823" y="46"/>
                  <a:pt x="821" y="48"/>
                  <a:pt x="820" y="48"/>
                </a:cubicBezTo>
                <a:cubicBezTo>
                  <a:pt x="819" y="48"/>
                  <a:pt x="818" y="46"/>
                  <a:pt x="817" y="46"/>
                </a:cubicBezTo>
                <a:cubicBezTo>
                  <a:pt x="815" y="46"/>
                  <a:pt x="814" y="48"/>
                  <a:pt x="813" y="48"/>
                </a:cubicBezTo>
                <a:cubicBezTo>
                  <a:pt x="811" y="48"/>
                  <a:pt x="810" y="46"/>
                  <a:pt x="809" y="46"/>
                </a:cubicBezTo>
                <a:cubicBezTo>
                  <a:pt x="808" y="46"/>
                  <a:pt x="806" y="48"/>
                  <a:pt x="805" y="48"/>
                </a:cubicBezTo>
                <a:cubicBezTo>
                  <a:pt x="803" y="48"/>
                  <a:pt x="802" y="45"/>
                  <a:pt x="801" y="45"/>
                </a:cubicBezTo>
                <a:cubicBezTo>
                  <a:pt x="800" y="45"/>
                  <a:pt x="798" y="48"/>
                  <a:pt x="797" y="48"/>
                </a:cubicBezTo>
                <a:cubicBezTo>
                  <a:pt x="796" y="47"/>
                  <a:pt x="794" y="45"/>
                  <a:pt x="793" y="45"/>
                </a:cubicBezTo>
                <a:cubicBezTo>
                  <a:pt x="792" y="45"/>
                  <a:pt x="790" y="47"/>
                  <a:pt x="789" y="47"/>
                </a:cubicBezTo>
                <a:cubicBezTo>
                  <a:pt x="788" y="47"/>
                  <a:pt x="787" y="45"/>
                  <a:pt x="785" y="45"/>
                </a:cubicBezTo>
                <a:cubicBezTo>
                  <a:pt x="784" y="45"/>
                  <a:pt x="782" y="47"/>
                  <a:pt x="781" y="47"/>
                </a:cubicBezTo>
                <a:cubicBezTo>
                  <a:pt x="780" y="47"/>
                  <a:pt x="778" y="45"/>
                  <a:pt x="777" y="45"/>
                </a:cubicBezTo>
                <a:cubicBezTo>
                  <a:pt x="777" y="45"/>
                  <a:pt x="774" y="43"/>
                  <a:pt x="774" y="43"/>
                </a:cubicBezTo>
                <a:cubicBezTo>
                  <a:pt x="773" y="43"/>
                  <a:pt x="770" y="44"/>
                  <a:pt x="770" y="45"/>
                </a:cubicBezTo>
                <a:cubicBezTo>
                  <a:pt x="770" y="45"/>
                  <a:pt x="773" y="47"/>
                  <a:pt x="773" y="47"/>
                </a:cubicBezTo>
                <a:cubicBezTo>
                  <a:pt x="772" y="47"/>
                  <a:pt x="771" y="49"/>
                  <a:pt x="769" y="49"/>
                </a:cubicBezTo>
                <a:cubicBezTo>
                  <a:pt x="768" y="49"/>
                  <a:pt x="767" y="47"/>
                  <a:pt x="766" y="47"/>
                </a:cubicBezTo>
                <a:cubicBezTo>
                  <a:pt x="764" y="47"/>
                  <a:pt x="763" y="49"/>
                  <a:pt x="761" y="49"/>
                </a:cubicBezTo>
                <a:cubicBezTo>
                  <a:pt x="760" y="49"/>
                  <a:pt x="759" y="47"/>
                  <a:pt x="758" y="46"/>
                </a:cubicBezTo>
                <a:cubicBezTo>
                  <a:pt x="757" y="46"/>
                  <a:pt x="755" y="49"/>
                  <a:pt x="754" y="49"/>
                </a:cubicBezTo>
                <a:cubicBezTo>
                  <a:pt x="753" y="49"/>
                  <a:pt x="750" y="47"/>
                  <a:pt x="750" y="46"/>
                </a:cubicBezTo>
                <a:cubicBezTo>
                  <a:pt x="749" y="46"/>
                  <a:pt x="747" y="44"/>
                  <a:pt x="746" y="44"/>
                </a:cubicBezTo>
                <a:cubicBezTo>
                  <a:pt x="745" y="44"/>
                  <a:pt x="743" y="46"/>
                  <a:pt x="742" y="46"/>
                </a:cubicBezTo>
                <a:cubicBezTo>
                  <a:pt x="741" y="47"/>
                  <a:pt x="739" y="48"/>
                  <a:pt x="738" y="48"/>
                </a:cubicBezTo>
                <a:cubicBezTo>
                  <a:pt x="737" y="48"/>
                  <a:pt x="735" y="46"/>
                  <a:pt x="734" y="46"/>
                </a:cubicBezTo>
                <a:cubicBezTo>
                  <a:pt x="733" y="46"/>
                  <a:pt x="731" y="48"/>
                  <a:pt x="730" y="48"/>
                </a:cubicBezTo>
                <a:cubicBezTo>
                  <a:pt x="729" y="48"/>
                  <a:pt x="727" y="46"/>
                  <a:pt x="726" y="46"/>
                </a:cubicBezTo>
                <a:cubicBezTo>
                  <a:pt x="725" y="46"/>
                  <a:pt x="724" y="43"/>
                  <a:pt x="723" y="43"/>
                </a:cubicBezTo>
                <a:cubicBezTo>
                  <a:pt x="722" y="43"/>
                  <a:pt x="719" y="45"/>
                  <a:pt x="718" y="45"/>
                </a:cubicBezTo>
                <a:cubicBezTo>
                  <a:pt x="718" y="46"/>
                  <a:pt x="715" y="48"/>
                  <a:pt x="714" y="48"/>
                </a:cubicBezTo>
                <a:cubicBezTo>
                  <a:pt x="713" y="47"/>
                  <a:pt x="712" y="45"/>
                  <a:pt x="711" y="45"/>
                </a:cubicBezTo>
                <a:cubicBezTo>
                  <a:pt x="710" y="45"/>
                  <a:pt x="707" y="47"/>
                  <a:pt x="706" y="47"/>
                </a:cubicBezTo>
                <a:cubicBezTo>
                  <a:pt x="705" y="47"/>
                  <a:pt x="704" y="46"/>
                  <a:pt x="703" y="45"/>
                </a:cubicBezTo>
                <a:cubicBezTo>
                  <a:pt x="702" y="45"/>
                  <a:pt x="700" y="43"/>
                  <a:pt x="699" y="43"/>
                </a:cubicBezTo>
                <a:cubicBezTo>
                  <a:pt x="698" y="43"/>
                  <a:pt x="696" y="45"/>
                  <a:pt x="695" y="45"/>
                </a:cubicBezTo>
                <a:cubicBezTo>
                  <a:pt x="694" y="45"/>
                  <a:pt x="692" y="47"/>
                  <a:pt x="691" y="47"/>
                </a:cubicBezTo>
                <a:cubicBezTo>
                  <a:pt x="690" y="47"/>
                  <a:pt x="688" y="45"/>
                  <a:pt x="687" y="45"/>
                </a:cubicBezTo>
                <a:cubicBezTo>
                  <a:pt x="686" y="45"/>
                  <a:pt x="684" y="47"/>
                  <a:pt x="683" y="47"/>
                </a:cubicBezTo>
                <a:cubicBezTo>
                  <a:pt x="682" y="47"/>
                  <a:pt x="681" y="44"/>
                  <a:pt x="679" y="44"/>
                </a:cubicBezTo>
                <a:cubicBezTo>
                  <a:pt x="678" y="44"/>
                  <a:pt x="676" y="47"/>
                  <a:pt x="675" y="46"/>
                </a:cubicBezTo>
                <a:cubicBezTo>
                  <a:pt x="674" y="46"/>
                  <a:pt x="673" y="44"/>
                  <a:pt x="671" y="44"/>
                </a:cubicBezTo>
                <a:cubicBezTo>
                  <a:pt x="670" y="44"/>
                  <a:pt x="669" y="42"/>
                  <a:pt x="668" y="42"/>
                </a:cubicBezTo>
                <a:cubicBezTo>
                  <a:pt x="667" y="42"/>
                  <a:pt x="664" y="44"/>
                  <a:pt x="664" y="44"/>
                </a:cubicBezTo>
                <a:cubicBezTo>
                  <a:pt x="663" y="44"/>
                  <a:pt x="661" y="46"/>
                  <a:pt x="659" y="46"/>
                </a:cubicBezTo>
                <a:cubicBezTo>
                  <a:pt x="659" y="46"/>
                  <a:pt x="657" y="44"/>
                  <a:pt x="656" y="44"/>
                </a:cubicBezTo>
                <a:cubicBezTo>
                  <a:pt x="654" y="44"/>
                  <a:pt x="653" y="46"/>
                  <a:pt x="652" y="46"/>
                </a:cubicBezTo>
                <a:cubicBezTo>
                  <a:pt x="650" y="46"/>
                  <a:pt x="649" y="44"/>
                  <a:pt x="648" y="44"/>
                </a:cubicBezTo>
                <a:cubicBezTo>
                  <a:pt x="647" y="44"/>
                  <a:pt x="645" y="46"/>
                  <a:pt x="644" y="46"/>
                </a:cubicBezTo>
                <a:cubicBezTo>
                  <a:pt x="642" y="46"/>
                  <a:pt x="641" y="43"/>
                  <a:pt x="640" y="43"/>
                </a:cubicBezTo>
                <a:cubicBezTo>
                  <a:pt x="639" y="43"/>
                  <a:pt x="637" y="46"/>
                  <a:pt x="636" y="45"/>
                </a:cubicBezTo>
                <a:cubicBezTo>
                  <a:pt x="636" y="45"/>
                  <a:pt x="632" y="43"/>
                  <a:pt x="632" y="43"/>
                </a:cubicBezTo>
                <a:cubicBezTo>
                  <a:pt x="632" y="43"/>
                  <a:pt x="636" y="42"/>
                  <a:pt x="636" y="41"/>
                </a:cubicBezTo>
                <a:cubicBezTo>
                  <a:pt x="636" y="41"/>
                  <a:pt x="633" y="39"/>
                  <a:pt x="633" y="39"/>
                </a:cubicBezTo>
                <a:cubicBezTo>
                  <a:pt x="632" y="39"/>
                  <a:pt x="628" y="41"/>
                  <a:pt x="628" y="41"/>
                </a:cubicBezTo>
                <a:cubicBezTo>
                  <a:pt x="628" y="41"/>
                  <a:pt x="632" y="43"/>
                  <a:pt x="632" y="43"/>
                </a:cubicBezTo>
                <a:cubicBezTo>
                  <a:pt x="631" y="43"/>
                  <a:pt x="629" y="45"/>
                  <a:pt x="628" y="45"/>
                </a:cubicBezTo>
                <a:cubicBezTo>
                  <a:pt x="627" y="45"/>
                  <a:pt x="625" y="43"/>
                  <a:pt x="624" y="43"/>
                </a:cubicBezTo>
                <a:cubicBezTo>
                  <a:pt x="623" y="43"/>
                  <a:pt x="622" y="45"/>
                  <a:pt x="620" y="45"/>
                </a:cubicBezTo>
                <a:cubicBezTo>
                  <a:pt x="619" y="45"/>
                  <a:pt x="618" y="43"/>
                  <a:pt x="616" y="43"/>
                </a:cubicBezTo>
                <a:cubicBezTo>
                  <a:pt x="615" y="43"/>
                  <a:pt x="613" y="45"/>
                  <a:pt x="612" y="45"/>
                </a:cubicBezTo>
                <a:cubicBezTo>
                  <a:pt x="611" y="45"/>
                  <a:pt x="610" y="43"/>
                  <a:pt x="609" y="43"/>
                </a:cubicBezTo>
                <a:cubicBezTo>
                  <a:pt x="607" y="43"/>
                  <a:pt x="606" y="45"/>
                  <a:pt x="605" y="45"/>
                </a:cubicBezTo>
                <a:cubicBezTo>
                  <a:pt x="603" y="45"/>
                  <a:pt x="602" y="42"/>
                  <a:pt x="601" y="42"/>
                </a:cubicBezTo>
                <a:cubicBezTo>
                  <a:pt x="599" y="42"/>
                  <a:pt x="598" y="44"/>
                  <a:pt x="597" y="44"/>
                </a:cubicBezTo>
                <a:cubicBezTo>
                  <a:pt x="595" y="44"/>
                  <a:pt x="594" y="42"/>
                  <a:pt x="593" y="42"/>
                </a:cubicBezTo>
                <a:cubicBezTo>
                  <a:pt x="592" y="42"/>
                  <a:pt x="590" y="44"/>
                  <a:pt x="589" y="44"/>
                </a:cubicBezTo>
                <a:cubicBezTo>
                  <a:pt x="588" y="44"/>
                  <a:pt x="586" y="42"/>
                  <a:pt x="585" y="42"/>
                </a:cubicBezTo>
                <a:cubicBezTo>
                  <a:pt x="584" y="42"/>
                  <a:pt x="582" y="44"/>
                  <a:pt x="581" y="44"/>
                </a:cubicBezTo>
                <a:cubicBezTo>
                  <a:pt x="581" y="44"/>
                  <a:pt x="577" y="46"/>
                  <a:pt x="577" y="46"/>
                </a:cubicBezTo>
                <a:cubicBezTo>
                  <a:pt x="576" y="46"/>
                  <a:pt x="574" y="44"/>
                  <a:pt x="573" y="44"/>
                </a:cubicBezTo>
                <a:cubicBezTo>
                  <a:pt x="572" y="44"/>
                  <a:pt x="570" y="46"/>
                  <a:pt x="569" y="46"/>
                </a:cubicBezTo>
                <a:cubicBezTo>
                  <a:pt x="568" y="46"/>
                  <a:pt x="567" y="44"/>
                  <a:pt x="565" y="44"/>
                </a:cubicBezTo>
                <a:cubicBezTo>
                  <a:pt x="564" y="44"/>
                  <a:pt x="563" y="46"/>
                  <a:pt x="561" y="46"/>
                </a:cubicBezTo>
                <a:cubicBezTo>
                  <a:pt x="560" y="46"/>
                  <a:pt x="559" y="43"/>
                  <a:pt x="557" y="43"/>
                </a:cubicBezTo>
                <a:cubicBezTo>
                  <a:pt x="556" y="43"/>
                  <a:pt x="555" y="45"/>
                  <a:pt x="553" y="45"/>
                </a:cubicBezTo>
                <a:cubicBezTo>
                  <a:pt x="552" y="45"/>
                  <a:pt x="551" y="43"/>
                  <a:pt x="550" y="43"/>
                </a:cubicBezTo>
                <a:cubicBezTo>
                  <a:pt x="548" y="43"/>
                  <a:pt x="547" y="45"/>
                  <a:pt x="546" y="45"/>
                </a:cubicBezTo>
                <a:cubicBezTo>
                  <a:pt x="544" y="45"/>
                  <a:pt x="543" y="43"/>
                  <a:pt x="542" y="43"/>
                </a:cubicBezTo>
                <a:cubicBezTo>
                  <a:pt x="542" y="42"/>
                  <a:pt x="546" y="42"/>
                  <a:pt x="546" y="41"/>
                </a:cubicBezTo>
                <a:cubicBezTo>
                  <a:pt x="546" y="40"/>
                  <a:pt x="542" y="39"/>
                  <a:pt x="542" y="39"/>
                </a:cubicBezTo>
                <a:cubicBezTo>
                  <a:pt x="542" y="38"/>
                  <a:pt x="546" y="37"/>
                  <a:pt x="546" y="37"/>
                </a:cubicBezTo>
                <a:cubicBezTo>
                  <a:pt x="546" y="36"/>
                  <a:pt x="543" y="35"/>
                  <a:pt x="543" y="34"/>
                </a:cubicBezTo>
                <a:cubicBezTo>
                  <a:pt x="543" y="34"/>
                  <a:pt x="547" y="33"/>
                  <a:pt x="547" y="32"/>
                </a:cubicBezTo>
                <a:cubicBezTo>
                  <a:pt x="547" y="32"/>
                  <a:pt x="543" y="30"/>
                  <a:pt x="543" y="30"/>
                </a:cubicBezTo>
                <a:cubicBezTo>
                  <a:pt x="543" y="30"/>
                  <a:pt x="539" y="32"/>
                  <a:pt x="539" y="32"/>
                </a:cubicBezTo>
                <a:cubicBezTo>
                  <a:pt x="539" y="33"/>
                  <a:pt x="542" y="34"/>
                  <a:pt x="543" y="34"/>
                </a:cubicBezTo>
                <a:cubicBezTo>
                  <a:pt x="542" y="35"/>
                  <a:pt x="538" y="36"/>
                  <a:pt x="538" y="36"/>
                </a:cubicBezTo>
                <a:cubicBezTo>
                  <a:pt x="538" y="37"/>
                  <a:pt x="542" y="38"/>
                  <a:pt x="542" y="39"/>
                </a:cubicBezTo>
                <a:cubicBezTo>
                  <a:pt x="542" y="39"/>
                  <a:pt x="538" y="40"/>
                  <a:pt x="538" y="41"/>
                </a:cubicBezTo>
                <a:cubicBezTo>
                  <a:pt x="538" y="41"/>
                  <a:pt x="542" y="42"/>
                  <a:pt x="542" y="43"/>
                </a:cubicBezTo>
                <a:cubicBezTo>
                  <a:pt x="540" y="43"/>
                  <a:pt x="539" y="45"/>
                  <a:pt x="538" y="45"/>
                </a:cubicBezTo>
                <a:cubicBezTo>
                  <a:pt x="537" y="45"/>
                  <a:pt x="535" y="43"/>
                  <a:pt x="534" y="43"/>
                </a:cubicBezTo>
                <a:cubicBezTo>
                  <a:pt x="533" y="43"/>
                  <a:pt x="531" y="44"/>
                  <a:pt x="530" y="45"/>
                </a:cubicBezTo>
                <a:cubicBezTo>
                  <a:pt x="529" y="45"/>
                  <a:pt x="527" y="47"/>
                  <a:pt x="526" y="47"/>
                </a:cubicBezTo>
                <a:cubicBezTo>
                  <a:pt x="525" y="47"/>
                  <a:pt x="522" y="45"/>
                  <a:pt x="522" y="45"/>
                </a:cubicBezTo>
                <a:cubicBezTo>
                  <a:pt x="522" y="44"/>
                  <a:pt x="519" y="42"/>
                  <a:pt x="518" y="42"/>
                </a:cubicBezTo>
                <a:cubicBezTo>
                  <a:pt x="518" y="42"/>
                  <a:pt x="515" y="44"/>
                  <a:pt x="514" y="44"/>
                </a:cubicBezTo>
                <a:cubicBezTo>
                  <a:pt x="514" y="45"/>
                  <a:pt x="511" y="46"/>
                  <a:pt x="510" y="46"/>
                </a:cubicBezTo>
                <a:cubicBezTo>
                  <a:pt x="509" y="46"/>
                  <a:pt x="508" y="44"/>
                  <a:pt x="506" y="44"/>
                </a:cubicBezTo>
                <a:cubicBezTo>
                  <a:pt x="505" y="44"/>
                  <a:pt x="504" y="46"/>
                  <a:pt x="502" y="46"/>
                </a:cubicBezTo>
                <a:cubicBezTo>
                  <a:pt x="501" y="46"/>
                  <a:pt x="500" y="44"/>
                  <a:pt x="498" y="44"/>
                </a:cubicBezTo>
                <a:cubicBezTo>
                  <a:pt x="497" y="44"/>
                  <a:pt x="496" y="46"/>
                  <a:pt x="494" y="46"/>
                </a:cubicBezTo>
                <a:cubicBezTo>
                  <a:pt x="493" y="46"/>
                  <a:pt x="492" y="44"/>
                  <a:pt x="491" y="44"/>
                </a:cubicBezTo>
                <a:cubicBezTo>
                  <a:pt x="490" y="44"/>
                  <a:pt x="488" y="46"/>
                  <a:pt x="487" y="46"/>
                </a:cubicBezTo>
                <a:cubicBezTo>
                  <a:pt x="485" y="46"/>
                  <a:pt x="484" y="44"/>
                  <a:pt x="483" y="44"/>
                </a:cubicBezTo>
                <a:cubicBezTo>
                  <a:pt x="481" y="44"/>
                  <a:pt x="480" y="46"/>
                  <a:pt x="479" y="46"/>
                </a:cubicBezTo>
                <a:cubicBezTo>
                  <a:pt x="478" y="46"/>
                  <a:pt x="476" y="43"/>
                  <a:pt x="475" y="43"/>
                </a:cubicBezTo>
                <a:cubicBezTo>
                  <a:pt x="474" y="43"/>
                  <a:pt x="472" y="45"/>
                  <a:pt x="471" y="45"/>
                </a:cubicBezTo>
                <a:cubicBezTo>
                  <a:pt x="470" y="45"/>
                  <a:pt x="468" y="43"/>
                  <a:pt x="467" y="43"/>
                </a:cubicBezTo>
                <a:cubicBezTo>
                  <a:pt x="466" y="43"/>
                  <a:pt x="464" y="45"/>
                  <a:pt x="463" y="45"/>
                </a:cubicBezTo>
                <a:cubicBezTo>
                  <a:pt x="462" y="45"/>
                  <a:pt x="460" y="43"/>
                  <a:pt x="459" y="43"/>
                </a:cubicBezTo>
                <a:cubicBezTo>
                  <a:pt x="458" y="43"/>
                  <a:pt x="456" y="45"/>
                  <a:pt x="455" y="45"/>
                </a:cubicBezTo>
                <a:cubicBezTo>
                  <a:pt x="455" y="45"/>
                  <a:pt x="452" y="47"/>
                  <a:pt x="451" y="47"/>
                </a:cubicBezTo>
                <a:cubicBezTo>
                  <a:pt x="450" y="47"/>
                  <a:pt x="448" y="45"/>
                  <a:pt x="447" y="45"/>
                </a:cubicBezTo>
                <a:cubicBezTo>
                  <a:pt x="447" y="44"/>
                  <a:pt x="444" y="43"/>
                  <a:pt x="444" y="43"/>
                </a:cubicBezTo>
                <a:cubicBezTo>
                  <a:pt x="442" y="42"/>
                  <a:pt x="441" y="45"/>
                  <a:pt x="439" y="45"/>
                </a:cubicBezTo>
                <a:cubicBezTo>
                  <a:pt x="439" y="45"/>
                  <a:pt x="436" y="42"/>
                  <a:pt x="436" y="42"/>
                </a:cubicBezTo>
                <a:cubicBezTo>
                  <a:pt x="434" y="43"/>
                  <a:pt x="433" y="44"/>
                  <a:pt x="432" y="44"/>
                </a:cubicBezTo>
                <a:cubicBezTo>
                  <a:pt x="431" y="45"/>
                  <a:pt x="428" y="47"/>
                  <a:pt x="428" y="46"/>
                </a:cubicBezTo>
                <a:cubicBezTo>
                  <a:pt x="427" y="46"/>
                  <a:pt x="424" y="45"/>
                  <a:pt x="424" y="44"/>
                </a:cubicBezTo>
                <a:cubicBezTo>
                  <a:pt x="423" y="44"/>
                  <a:pt x="421" y="42"/>
                  <a:pt x="420" y="42"/>
                </a:cubicBezTo>
                <a:cubicBezTo>
                  <a:pt x="419" y="42"/>
                  <a:pt x="417" y="44"/>
                  <a:pt x="416" y="44"/>
                </a:cubicBezTo>
                <a:cubicBezTo>
                  <a:pt x="415" y="44"/>
                  <a:pt x="413" y="46"/>
                  <a:pt x="412" y="46"/>
                </a:cubicBezTo>
                <a:cubicBezTo>
                  <a:pt x="411" y="46"/>
                  <a:pt x="409" y="44"/>
                  <a:pt x="408" y="44"/>
                </a:cubicBezTo>
                <a:cubicBezTo>
                  <a:pt x="407" y="44"/>
                  <a:pt x="405" y="46"/>
                  <a:pt x="404" y="46"/>
                </a:cubicBezTo>
                <a:cubicBezTo>
                  <a:pt x="403" y="46"/>
                  <a:pt x="401" y="44"/>
                  <a:pt x="400" y="44"/>
                </a:cubicBezTo>
                <a:cubicBezTo>
                  <a:pt x="399" y="44"/>
                  <a:pt x="397" y="46"/>
                  <a:pt x="396" y="46"/>
                </a:cubicBezTo>
                <a:cubicBezTo>
                  <a:pt x="395" y="46"/>
                  <a:pt x="394" y="43"/>
                  <a:pt x="392" y="43"/>
                </a:cubicBezTo>
                <a:cubicBezTo>
                  <a:pt x="391" y="43"/>
                  <a:pt x="389" y="46"/>
                  <a:pt x="388" y="45"/>
                </a:cubicBezTo>
                <a:cubicBezTo>
                  <a:pt x="388" y="45"/>
                  <a:pt x="385" y="43"/>
                  <a:pt x="385" y="43"/>
                </a:cubicBezTo>
                <a:cubicBezTo>
                  <a:pt x="385" y="43"/>
                  <a:pt x="389" y="42"/>
                  <a:pt x="389" y="41"/>
                </a:cubicBezTo>
                <a:cubicBezTo>
                  <a:pt x="389" y="41"/>
                  <a:pt x="385" y="39"/>
                  <a:pt x="385" y="39"/>
                </a:cubicBezTo>
                <a:cubicBezTo>
                  <a:pt x="385" y="39"/>
                  <a:pt x="381" y="41"/>
                  <a:pt x="381" y="41"/>
                </a:cubicBezTo>
                <a:cubicBezTo>
                  <a:pt x="381" y="41"/>
                  <a:pt x="385" y="43"/>
                  <a:pt x="385" y="43"/>
                </a:cubicBezTo>
                <a:cubicBezTo>
                  <a:pt x="384" y="44"/>
                  <a:pt x="381" y="45"/>
                  <a:pt x="380" y="45"/>
                </a:cubicBezTo>
                <a:cubicBezTo>
                  <a:pt x="380" y="46"/>
                  <a:pt x="377" y="47"/>
                  <a:pt x="376" y="47"/>
                </a:cubicBezTo>
                <a:cubicBezTo>
                  <a:pt x="375" y="47"/>
                  <a:pt x="374" y="45"/>
                  <a:pt x="373" y="45"/>
                </a:cubicBezTo>
                <a:cubicBezTo>
                  <a:pt x="372" y="45"/>
                  <a:pt x="369" y="47"/>
                  <a:pt x="368" y="47"/>
                </a:cubicBezTo>
                <a:cubicBezTo>
                  <a:pt x="367" y="47"/>
                  <a:pt x="366" y="45"/>
                  <a:pt x="365" y="45"/>
                </a:cubicBezTo>
                <a:cubicBezTo>
                  <a:pt x="364" y="44"/>
                  <a:pt x="362" y="43"/>
                  <a:pt x="361" y="43"/>
                </a:cubicBezTo>
                <a:cubicBezTo>
                  <a:pt x="360" y="43"/>
                  <a:pt x="357" y="44"/>
                  <a:pt x="357" y="45"/>
                </a:cubicBezTo>
                <a:cubicBezTo>
                  <a:pt x="356" y="45"/>
                  <a:pt x="354" y="47"/>
                  <a:pt x="353" y="47"/>
                </a:cubicBezTo>
                <a:cubicBezTo>
                  <a:pt x="352" y="47"/>
                  <a:pt x="350" y="44"/>
                  <a:pt x="349" y="44"/>
                </a:cubicBezTo>
                <a:cubicBezTo>
                  <a:pt x="348" y="44"/>
                  <a:pt x="346" y="47"/>
                  <a:pt x="345" y="46"/>
                </a:cubicBezTo>
                <a:cubicBezTo>
                  <a:pt x="344" y="46"/>
                  <a:pt x="343" y="44"/>
                  <a:pt x="341" y="44"/>
                </a:cubicBezTo>
                <a:cubicBezTo>
                  <a:pt x="340" y="44"/>
                  <a:pt x="338" y="46"/>
                  <a:pt x="337" y="46"/>
                </a:cubicBezTo>
                <a:cubicBezTo>
                  <a:pt x="336" y="46"/>
                  <a:pt x="335" y="44"/>
                  <a:pt x="333" y="44"/>
                </a:cubicBezTo>
                <a:cubicBezTo>
                  <a:pt x="332" y="44"/>
                  <a:pt x="330" y="46"/>
                  <a:pt x="329" y="46"/>
                </a:cubicBezTo>
                <a:cubicBezTo>
                  <a:pt x="328" y="46"/>
                  <a:pt x="327" y="44"/>
                  <a:pt x="326" y="44"/>
                </a:cubicBezTo>
                <a:cubicBezTo>
                  <a:pt x="324" y="44"/>
                  <a:pt x="323" y="46"/>
                  <a:pt x="321" y="46"/>
                </a:cubicBezTo>
                <a:cubicBezTo>
                  <a:pt x="320" y="46"/>
                  <a:pt x="319" y="43"/>
                  <a:pt x="318" y="44"/>
                </a:cubicBezTo>
                <a:cubicBezTo>
                  <a:pt x="316" y="44"/>
                  <a:pt x="315" y="46"/>
                  <a:pt x="314" y="46"/>
                </a:cubicBezTo>
                <a:cubicBezTo>
                  <a:pt x="312" y="46"/>
                  <a:pt x="311" y="43"/>
                  <a:pt x="310" y="43"/>
                </a:cubicBezTo>
                <a:cubicBezTo>
                  <a:pt x="309" y="43"/>
                  <a:pt x="307" y="46"/>
                  <a:pt x="306" y="45"/>
                </a:cubicBezTo>
                <a:cubicBezTo>
                  <a:pt x="305" y="45"/>
                  <a:pt x="303" y="43"/>
                  <a:pt x="302" y="43"/>
                </a:cubicBezTo>
                <a:cubicBezTo>
                  <a:pt x="301" y="43"/>
                  <a:pt x="299" y="45"/>
                  <a:pt x="298" y="45"/>
                </a:cubicBezTo>
                <a:cubicBezTo>
                  <a:pt x="297" y="46"/>
                  <a:pt x="294" y="47"/>
                  <a:pt x="294" y="47"/>
                </a:cubicBezTo>
                <a:cubicBezTo>
                  <a:pt x="293" y="47"/>
                  <a:pt x="291" y="45"/>
                  <a:pt x="290" y="45"/>
                </a:cubicBezTo>
                <a:cubicBezTo>
                  <a:pt x="289" y="44"/>
                  <a:pt x="288" y="43"/>
                  <a:pt x="286" y="43"/>
                </a:cubicBezTo>
                <a:cubicBezTo>
                  <a:pt x="286" y="43"/>
                  <a:pt x="283" y="45"/>
                  <a:pt x="282" y="45"/>
                </a:cubicBezTo>
                <a:cubicBezTo>
                  <a:pt x="281" y="45"/>
                  <a:pt x="280" y="43"/>
                  <a:pt x="278" y="43"/>
                </a:cubicBezTo>
                <a:cubicBezTo>
                  <a:pt x="278" y="43"/>
                  <a:pt x="275" y="44"/>
                  <a:pt x="274" y="45"/>
                </a:cubicBezTo>
                <a:cubicBezTo>
                  <a:pt x="274" y="45"/>
                  <a:pt x="271" y="47"/>
                  <a:pt x="270" y="47"/>
                </a:cubicBezTo>
                <a:cubicBezTo>
                  <a:pt x="269" y="47"/>
                  <a:pt x="268" y="44"/>
                  <a:pt x="267" y="44"/>
                </a:cubicBezTo>
                <a:cubicBezTo>
                  <a:pt x="265" y="44"/>
                  <a:pt x="263" y="47"/>
                  <a:pt x="262" y="46"/>
                </a:cubicBezTo>
                <a:cubicBezTo>
                  <a:pt x="261" y="46"/>
                  <a:pt x="260" y="44"/>
                  <a:pt x="259" y="44"/>
                </a:cubicBezTo>
                <a:cubicBezTo>
                  <a:pt x="257" y="44"/>
                  <a:pt x="256" y="46"/>
                  <a:pt x="255" y="46"/>
                </a:cubicBezTo>
                <a:cubicBezTo>
                  <a:pt x="253" y="46"/>
                  <a:pt x="252" y="44"/>
                  <a:pt x="251" y="44"/>
                </a:cubicBezTo>
                <a:cubicBezTo>
                  <a:pt x="250" y="44"/>
                  <a:pt x="248" y="46"/>
                  <a:pt x="247" y="46"/>
                </a:cubicBezTo>
                <a:cubicBezTo>
                  <a:pt x="245" y="46"/>
                  <a:pt x="244" y="44"/>
                  <a:pt x="243" y="44"/>
                </a:cubicBezTo>
                <a:cubicBezTo>
                  <a:pt x="242" y="44"/>
                  <a:pt x="240" y="46"/>
                  <a:pt x="239" y="46"/>
                </a:cubicBezTo>
                <a:cubicBezTo>
                  <a:pt x="237" y="46"/>
                  <a:pt x="237" y="44"/>
                  <a:pt x="235" y="44"/>
                </a:cubicBezTo>
                <a:cubicBezTo>
                  <a:pt x="234" y="43"/>
                  <a:pt x="232" y="46"/>
                  <a:pt x="231" y="46"/>
                </a:cubicBezTo>
                <a:cubicBezTo>
                  <a:pt x="230" y="46"/>
                  <a:pt x="228" y="43"/>
                  <a:pt x="227" y="43"/>
                </a:cubicBezTo>
                <a:cubicBezTo>
                  <a:pt x="226" y="43"/>
                  <a:pt x="224" y="45"/>
                  <a:pt x="223" y="45"/>
                </a:cubicBezTo>
                <a:cubicBezTo>
                  <a:pt x="223" y="46"/>
                  <a:pt x="220" y="48"/>
                  <a:pt x="219" y="48"/>
                </a:cubicBezTo>
                <a:cubicBezTo>
                  <a:pt x="218" y="47"/>
                  <a:pt x="217" y="45"/>
                  <a:pt x="215" y="45"/>
                </a:cubicBezTo>
                <a:cubicBezTo>
                  <a:pt x="214" y="45"/>
                  <a:pt x="212" y="47"/>
                  <a:pt x="211" y="47"/>
                </a:cubicBezTo>
                <a:cubicBezTo>
                  <a:pt x="210" y="47"/>
                  <a:pt x="209" y="45"/>
                  <a:pt x="208" y="45"/>
                </a:cubicBezTo>
                <a:cubicBezTo>
                  <a:pt x="206" y="45"/>
                  <a:pt x="205" y="43"/>
                  <a:pt x="204" y="43"/>
                </a:cubicBezTo>
                <a:cubicBezTo>
                  <a:pt x="203" y="43"/>
                  <a:pt x="201" y="45"/>
                  <a:pt x="200" y="45"/>
                </a:cubicBezTo>
                <a:cubicBezTo>
                  <a:pt x="199" y="45"/>
                  <a:pt x="197" y="42"/>
                  <a:pt x="196" y="43"/>
                </a:cubicBezTo>
                <a:cubicBezTo>
                  <a:pt x="195" y="43"/>
                  <a:pt x="193" y="44"/>
                  <a:pt x="192" y="45"/>
                </a:cubicBezTo>
                <a:cubicBezTo>
                  <a:pt x="191" y="45"/>
                  <a:pt x="188" y="47"/>
                  <a:pt x="188" y="47"/>
                </a:cubicBezTo>
                <a:cubicBezTo>
                  <a:pt x="187" y="47"/>
                  <a:pt x="185" y="45"/>
                  <a:pt x="184" y="44"/>
                </a:cubicBezTo>
                <a:cubicBezTo>
                  <a:pt x="183" y="44"/>
                  <a:pt x="181" y="42"/>
                  <a:pt x="180" y="42"/>
                </a:cubicBezTo>
                <a:cubicBezTo>
                  <a:pt x="179" y="42"/>
                  <a:pt x="178" y="40"/>
                  <a:pt x="177" y="40"/>
                </a:cubicBezTo>
                <a:cubicBezTo>
                  <a:pt x="176" y="40"/>
                  <a:pt x="172" y="42"/>
                  <a:pt x="172" y="42"/>
                </a:cubicBezTo>
                <a:cubicBezTo>
                  <a:pt x="172" y="42"/>
                  <a:pt x="176" y="44"/>
                  <a:pt x="176" y="44"/>
                </a:cubicBezTo>
                <a:cubicBezTo>
                  <a:pt x="175" y="44"/>
                  <a:pt x="173" y="46"/>
                  <a:pt x="172" y="46"/>
                </a:cubicBezTo>
                <a:cubicBezTo>
                  <a:pt x="171" y="46"/>
                  <a:pt x="169" y="44"/>
                  <a:pt x="168" y="44"/>
                </a:cubicBezTo>
                <a:cubicBezTo>
                  <a:pt x="167" y="44"/>
                  <a:pt x="166" y="46"/>
                  <a:pt x="164" y="46"/>
                </a:cubicBezTo>
                <a:cubicBezTo>
                  <a:pt x="163" y="46"/>
                  <a:pt x="162" y="44"/>
                  <a:pt x="160" y="44"/>
                </a:cubicBezTo>
                <a:cubicBezTo>
                  <a:pt x="159" y="44"/>
                  <a:pt x="158" y="46"/>
                  <a:pt x="156" y="46"/>
                </a:cubicBezTo>
                <a:cubicBezTo>
                  <a:pt x="155" y="46"/>
                  <a:pt x="154" y="44"/>
                  <a:pt x="153" y="44"/>
                </a:cubicBezTo>
                <a:cubicBezTo>
                  <a:pt x="152" y="44"/>
                  <a:pt x="150" y="46"/>
                  <a:pt x="148" y="46"/>
                </a:cubicBezTo>
                <a:cubicBezTo>
                  <a:pt x="147" y="45"/>
                  <a:pt x="146" y="43"/>
                  <a:pt x="145" y="43"/>
                </a:cubicBezTo>
                <a:cubicBezTo>
                  <a:pt x="144" y="43"/>
                  <a:pt x="142" y="45"/>
                  <a:pt x="141" y="45"/>
                </a:cubicBezTo>
                <a:cubicBezTo>
                  <a:pt x="139" y="45"/>
                  <a:pt x="138" y="43"/>
                  <a:pt x="137" y="43"/>
                </a:cubicBezTo>
                <a:cubicBezTo>
                  <a:pt x="136" y="43"/>
                  <a:pt x="134" y="45"/>
                  <a:pt x="133" y="45"/>
                </a:cubicBezTo>
                <a:cubicBezTo>
                  <a:pt x="132" y="45"/>
                  <a:pt x="130" y="43"/>
                  <a:pt x="129" y="43"/>
                </a:cubicBezTo>
                <a:cubicBezTo>
                  <a:pt x="128" y="43"/>
                  <a:pt x="126" y="45"/>
                  <a:pt x="125" y="45"/>
                </a:cubicBezTo>
                <a:cubicBezTo>
                  <a:pt x="124" y="45"/>
                  <a:pt x="122" y="43"/>
                  <a:pt x="121" y="43"/>
                </a:cubicBezTo>
                <a:cubicBezTo>
                  <a:pt x="120" y="43"/>
                  <a:pt x="118" y="45"/>
                  <a:pt x="117" y="45"/>
                </a:cubicBezTo>
                <a:cubicBezTo>
                  <a:pt x="116" y="45"/>
                  <a:pt x="115" y="43"/>
                  <a:pt x="113" y="43"/>
                </a:cubicBezTo>
                <a:cubicBezTo>
                  <a:pt x="112" y="42"/>
                  <a:pt x="111" y="45"/>
                  <a:pt x="109" y="45"/>
                </a:cubicBezTo>
                <a:cubicBezTo>
                  <a:pt x="108" y="45"/>
                  <a:pt x="107" y="42"/>
                  <a:pt x="106" y="42"/>
                </a:cubicBezTo>
                <a:cubicBezTo>
                  <a:pt x="105" y="42"/>
                  <a:pt x="102" y="45"/>
                  <a:pt x="101" y="44"/>
                </a:cubicBezTo>
                <a:cubicBezTo>
                  <a:pt x="101" y="44"/>
                  <a:pt x="98" y="42"/>
                  <a:pt x="98" y="42"/>
                </a:cubicBezTo>
                <a:cubicBezTo>
                  <a:pt x="98" y="42"/>
                  <a:pt x="102" y="41"/>
                  <a:pt x="102" y="40"/>
                </a:cubicBezTo>
                <a:cubicBezTo>
                  <a:pt x="102" y="40"/>
                  <a:pt x="98" y="38"/>
                  <a:pt x="98" y="38"/>
                </a:cubicBezTo>
                <a:cubicBezTo>
                  <a:pt x="98" y="38"/>
                  <a:pt x="94" y="40"/>
                  <a:pt x="94" y="40"/>
                </a:cubicBezTo>
                <a:cubicBezTo>
                  <a:pt x="94" y="40"/>
                  <a:pt x="98" y="42"/>
                  <a:pt x="98" y="42"/>
                </a:cubicBezTo>
                <a:cubicBezTo>
                  <a:pt x="97" y="43"/>
                  <a:pt x="95" y="44"/>
                  <a:pt x="94" y="44"/>
                </a:cubicBezTo>
                <a:cubicBezTo>
                  <a:pt x="93" y="45"/>
                  <a:pt x="91" y="46"/>
                  <a:pt x="89" y="46"/>
                </a:cubicBezTo>
                <a:cubicBezTo>
                  <a:pt x="89" y="46"/>
                  <a:pt x="87" y="44"/>
                  <a:pt x="86" y="44"/>
                </a:cubicBezTo>
                <a:cubicBezTo>
                  <a:pt x="85" y="44"/>
                  <a:pt x="82" y="46"/>
                  <a:pt x="82" y="46"/>
                </a:cubicBezTo>
                <a:cubicBezTo>
                  <a:pt x="80" y="46"/>
                  <a:pt x="79" y="44"/>
                  <a:pt x="78" y="44"/>
                </a:cubicBezTo>
                <a:cubicBezTo>
                  <a:pt x="77" y="43"/>
                  <a:pt x="75" y="42"/>
                  <a:pt x="74" y="42"/>
                </a:cubicBezTo>
                <a:cubicBezTo>
                  <a:pt x="74" y="41"/>
                  <a:pt x="71" y="43"/>
                  <a:pt x="70" y="44"/>
                </a:cubicBezTo>
                <a:cubicBezTo>
                  <a:pt x="70" y="44"/>
                  <a:pt x="67" y="46"/>
                  <a:pt x="66" y="46"/>
                </a:cubicBezTo>
                <a:cubicBezTo>
                  <a:pt x="65" y="46"/>
                  <a:pt x="63" y="43"/>
                  <a:pt x="62" y="43"/>
                </a:cubicBezTo>
                <a:cubicBezTo>
                  <a:pt x="61" y="43"/>
                  <a:pt x="59" y="45"/>
                  <a:pt x="58" y="45"/>
                </a:cubicBezTo>
                <a:cubicBezTo>
                  <a:pt x="57" y="45"/>
                  <a:pt x="55" y="43"/>
                  <a:pt x="54" y="43"/>
                </a:cubicBezTo>
                <a:cubicBezTo>
                  <a:pt x="53" y="43"/>
                  <a:pt x="52" y="45"/>
                  <a:pt x="50" y="45"/>
                </a:cubicBezTo>
                <a:cubicBezTo>
                  <a:pt x="49" y="45"/>
                  <a:pt x="48" y="43"/>
                  <a:pt x="47" y="43"/>
                </a:cubicBezTo>
                <a:cubicBezTo>
                  <a:pt x="46" y="43"/>
                  <a:pt x="43" y="45"/>
                  <a:pt x="42" y="45"/>
                </a:cubicBezTo>
                <a:cubicBezTo>
                  <a:pt x="41" y="45"/>
                  <a:pt x="40" y="47"/>
                  <a:pt x="38" y="47"/>
                </a:cubicBezTo>
                <a:cubicBezTo>
                  <a:pt x="37" y="47"/>
                  <a:pt x="36" y="45"/>
                  <a:pt x="35" y="45"/>
                </a:cubicBezTo>
                <a:cubicBezTo>
                  <a:pt x="33" y="45"/>
                  <a:pt x="32" y="47"/>
                  <a:pt x="30" y="47"/>
                </a:cubicBezTo>
                <a:cubicBezTo>
                  <a:pt x="30" y="46"/>
                  <a:pt x="27" y="45"/>
                  <a:pt x="27" y="45"/>
                </a:cubicBezTo>
                <a:cubicBezTo>
                  <a:pt x="27" y="44"/>
                  <a:pt x="31" y="43"/>
                  <a:pt x="31" y="43"/>
                </a:cubicBezTo>
                <a:cubicBezTo>
                  <a:pt x="31" y="42"/>
                  <a:pt x="27" y="41"/>
                  <a:pt x="27" y="40"/>
                </a:cubicBezTo>
                <a:cubicBezTo>
                  <a:pt x="27" y="40"/>
                  <a:pt x="31" y="39"/>
                  <a:pt x="31" y="38"/>
                </a:cubicBezTo>
                <a:cubicBezTo>
                  <a:pt x="31" y="38"/>
                  <a:pt x="27" y="37"/>
                  <a:pt x="27" y="36"/>
                </a:cubicBezTo>
                <a:cubicBezTo>
                  <a:pt x="28" y="36"/>
                  <a:pt x="31" y="34"/>
                  <a:pt x="32" y="34"/>
                </a:cubicBezTo>
                <a:cubicBezTo>
                  <a:pt x="33" y="33"/>
                  <a:pt x="34" y="32"/>
                  <a:pt x="36" y="32"/>
                </a:cubicBezTo>
                <a:cubicBezTo>
                  <a:pt x="34" y="32"/>
                  <a:pt x="33" y="30"/>
                  <a:pt x="32" y="29"/>
                </a:cubicBezTo>
                <a:cubicBezTo>
                  <a:pt x="31" y="29"/>
                  <a:pt x="29" y="32"/>
                  <a:pt x="28" y="32"/>
                </a:cubicBezTo>
                <a:cubicBezTo>
                  <a:pt x="27" y="32"/>
                  <a:pt x="25" y="29"/>
                  <a:pt x="24" y="29"/>
                </a:cubicBezTo>
                <a:cubicBezTo>
                  <a:pt x="23" y="29"/>
                  <a:pt x="21" y="31"/>
                  <a:pt x="20" y="31"/>
                </a:cubicBezTo>
                <a:cubicBezTo>
                  <a:pt x="19" y="32"/>
                  <a:pt x="17" y="33"/>
                  <a:pt x="16" y="33"/>
                </a:cubicBezTo>
                <a:cubicBezTo>
                  <a:pt x="15" y="34"/>
                  <a:pt x="12" y="35"/>
                  <a:pt x="12" y="35"/>
                </a:cubicBezTo>
                <a:cubicBezTo>
                  <a:pt x="12" y="36"/>
                  <a:pt x="15" y="37"/>
                  <a:pt x="16" y="38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1"/>
                  <a:pt x="5" y="40"/>
                  <a:pt x="4" y="40"/>
                </a:cubicBezTo>
                <a:cubicBezTo>
                  <a:pt x="3" y="39"/>
                  <a:pt x="0" y="38"/>
                  <a:pt x="0" y="37"/>
                </a:cubicBezTo>
                <a:cubicBezTo>
                  <a:pt x="0" y="37"/>
                  <a:pt x="4" y="36"/>
                  <a:pt x="4" y="35"/>
                </a:cubicBezTo>
                <a:cubicBezTo>
                  <a:pt x="8" y="33"/>
                  <a:pt x="8" y="33"/>
                  <a:pt x="8" y="33"/>
                </a:cubicBezTo>
                <a:cubicBezTo>
                  <a:pt x="9" y="33"/>
                  <a:pt x="11" y="32"/>
                  <a:pt x="12" y="31"/>
                </a:cubicBezTo>
                <a:cubicBezTo>
                  <a:pt x="13" y="31"/>
                  <a:pt x="16" y="30"/>
                  <a:pt x="16" y="29"/>
                </a:cubicBezTo>
                <a:cubicBezTo>
                  <a:pt x="16" y="29"/>
                  <a:pt x="12" y="27"/>
                  <a:pt x="13" y="27"/>
                </a:cubicBezTo>
                <a:cubicBezTo>
                  <a:pt x="13" y="27"/>
                  <a:pt x="16" y="25"/>
                  <a:pt x="17" y="25"/>
                </a:cubicBezTo>
                <a:cubicBezTo>
                  <a:pt x="18" y="25"/>
                  <a:pt x="19" y="27"/>
                  <a:pt x="20" y="27"/>
                </a:cubicBezTo>
                <a:cubicBezTo>
                  <a:pt x="22" y="27"/>
                  <a:pt x="23" y="25"/>
                  <a:pt x="24" y="25"/>
                </a:cubicBezTo>
                <a:cubicBezTo>
                  <a:pt x="26" y="25"/>
                  <a:pt x="27" y="27"/>
                  <a:pt x="28" y="27"/>
                </a:cubicBezTo>
                <a:cubicBezTo>
                  <a:pt x="29" y="27"/>
                  <a:pt x="32" y="25"/>
                  <a:pt x="32" y="25"/>
                </a:cubicBezTo>
                <a:cubicBezTo>
                  <a:pt x="34" y="25"/>
                  <a:pt x="35" y="27"/>
                  <a:pt x="36" y="27"/>
                </a:cubicBezTo>
                <a:cubicBezTo>
                  <a:pt x="40" y="30"/>
                  <a:pt x="40" y="30"/>
                  <a:pt x="40" y="30"/>
                </a:cubicBezTo>
                <a:lnTo>
                  <a:pt x="44" y="32"/>
                </a:lnTo>
                <a:close/>
                <a:moveTo>
                  <a:pt x="1179" y="42"/>
                </a:moveTo>
                <a:cubicBezTo>
                  <a:pt x="1186" y="47"/>
                  <a:pt x="1186" y="47"/>
                  <a:pt x="1186" y="47"/>
                </a:cubicBezTo>
                <a:cubicBezTo>
                  <a:pt x="1190" y="49"/>
                  <a:pt x="1190" y="49"/>
                  <a:pt x="1190" y="49"/>
                </a:cubicBezTo>
                <a:cubicBezTo>
                  <a:pt x="1194" y="47"/>
                  <a:pt x="1194" y="47"/>
                  <a:pt x="1194" y="47"/>
                </a:cubicBezTo>
                <a:cubicBezTo>
                  <a:pt x="1194" y="46"/>
                  <a:pt x="1190" y="46"/>
                  <a:pt x="1190" y="45"/>
                </a:cubicBezTo>
                <a:cubicBezTo>
                  <a:pt x="1190" y="44"/>
                  <a:pt x="1195" y="43"/>
                  <a:pt x="1194" y="43"/>
                </a:cubicBezTo>
                <a:cubicBezTo>
                  <a:pt x="1194" y="42"/>
                  <a:pt x="1191" y="41"/>
                  <a:pt x="1191" y="40"/>
                </a:cubicBezTo>
                <a:cubicBezTo>
                  <a:pt x="1187" y="38"/>
                  <a:pt x="1187" y="38"/>
                  <a:pt x="1187" y="38"/>
                </a:cubicBezTo>
                <a:lnTo>
                  <a:pt x="1179" y="42"/>
                </a:lnTo>
                <a:close/>
                <a:moveTo>
                  <a:pt x="1064" y="46"/>
                </a:moveTo>
                <a:cubicBezTo>
                  <a:pt x="1065" y="46"/>
                  <a:pt x="1067" y="48"/>
                  <a:pt x="1068" y="48"/>
                </a:cubicBezTo>
                <a:cubicBezTo>
                  <a:pt x="1069" y="48"/>
                  <a:pt x="1071" y="47"/>
                  <a:pt x="1072" y="46"/>
                </a:cubicBezTo>
                <a:cubicBezTo>
                  <a:pt x="1073" y="46"/>
                  <a:pt x="1076" y="45"/>
                  <a:pt x="1076" y="44"/>
                </a:cubicBezTo>
                <a:cubicBezTo>
                  <a:pt x="1076" y="44"/>
                  <a:pt x="1073" y="42"/>
                  <a:pt x="1073" y="42"/>
                </a:cubicBezTo>
                <a:cubicBezTo>
                  <a:pt x="1071" y="41"/>
                  <a:pt x="1069" y="40"/>
                  <a:pt x="1069" y="39"/>
                </a:cubicBezTo>
                <a:cubicBezTo>
                  <a:pt x="1069" y="39"/>
                  <a:pt x="1073" y="38"/>
                  <a:pt x="1073" y="37"/>
                </a:cubicBezTo>
                <a:cubicBezTo>
                  <a:pt x="1073" y="37"/>
                  <a:pt x="1069" y="35"/>
                  <a:pt x="1069" y="35"/>
                </a:cubicBezTo>
                <a:cubicBezTo>
                  <a:pt x="1068" y="35"/>
                  <a:pt x="1066" y="37"/>
                  <a:pt x="1065" y="37"/>
                </a:cubicBezTo>
                <a:cubicBezTo>
                  <a:pt x="1065" y="38"/>
                  <a:pt x="1069" y="39"/>
                  <a:pt x="1069" y="39"/>
                </a:cubicBezTo>
                <a:cubicBezTo>
                  <a:pt x="1069" y="40"/>
                  <a:pt x="1065" y="41"/>
                  <a:pt x="1065" y="42"/>
                </a:cubicBezTo>
                <a:cubicBezTo>
                  <a:pt x="1064" y="42"/>
                  <a:pt x="1062" y="43"/>
                  <a:pt x="1061" y="44"/>
                </a:cubicBezTo>
                <a:cubicBezTo>
                  <a:pt x="1060" y="44"/>
                  <a:pt x="1057" y="45"/>
                  <a:pt x="1056" y="46"/>
                </a:cubicBezTo>
                <a:cubicBezTo>
                  <a:pt x="1056" y="46"/>
                  <a:pt x="1060" y="47"/>
                  <a:pt x="1060" y="48"/>
                </a:cubicBezTo>
                <a:cubicBezTo>
                  <a:pt x="1062" y="48"/>
                  <a:pt x="1063" y="46"/>
                  <a:pt x="1064" y="46"/>
                </a:cubicBezTo>
                <a:close/>
                <a:moveTo>
                  <a:pt x="232" y="37"/>
                </a:moveTo>
                <a:cubicBezTo>
                  <a:pt x="232" y="38"/>
                  <a:pt x="236" y="39"/>
                  <a:pt x="236" y="39"/>
                </a:cubicBezTo>
                <a:cubicBezTo>
                  <a:pt x="236" y="39"/>
                  <a:pt x="232" y="41"/>
                  <a:pt x="231" y="41"/>
                </a:cubicBezTo>
                <a:cubicBezTo>
                  <a:pt x="230" y="41"/>
                  <a:pt x="229" y="39"/>
                  <a:pt x="228" y="39"/>
                </a:cubicBezTo>
                <a:cubicBezTo>
                  <a:pt x="227" y="40"/>
                  <a:pt x="224" y="40"/>
                  <a:pt x="224" y="41"/>
                </a:cubicBezTo>
                <a:cubicBezTo>
                  <a:pt x="224" y="42"/>
                  <a:pt x="227" y="43"/>
                  <a:pt x="227" y="43"/>
                </a:cubicBezTo>
                <a:cubicBezTo>
                  <a:pt x="229" y="43"/>
                  <a:pt x="230" y="41"/>
                  <a:pt x="231" y="41"/>
                </a:cubicBezTo>
                <a:cubicBezTo>
                  <a:pt x="233" y="41"/>
                  <a:pt x="234" y="43"/>
                  <a:pt x="235" y="44"/>
                </a:cubicBezTo>
                <a:cubicBezTo>
                  <a:pt x="239" y="42"/>
                  <a:pt x="239" y="42"/>
                  <a:pt x="239" y="42"/>
                </a:cubicBezTo>
                <a:cubicBezTo>
                  <a:pt x="239" y="41"/>
                  <a:pt x="236" y="40"/>
                  <a:pt x="236" y="39"/>
                </a:cubicBezTo>
                <a:cubicBezTo>
                  <a:pt x="235" y="39"/>
                  <a:pt x="240" y="38"/>
                  <a:pt x="240" y="37"/>
                </a:cubicBezTo>
                <a:cubicBezTo>
                  <a:pt x="240" y="36"/>
                  <a:pt x="236" y="36"/>
                  <a:pt x="236" y="35"/>
                </a:cubicBezTo>
                <a:cubicBezTo>
                  <a:pt x="235" y="36"/>
                  <a:pt x="232" y="36"/>
                  <a:pt x="232" y="37"/>
                </a:cubicBezTo>
                <a:close/>
                <a:moveTo>
                  <a:pt x="54" y="43"/>
                </a:moveTo>
                <a:cubicBezTo>
                  <a:pt x="56" y="43"/>
                  <a:pt x="57" y="41"/>
                  <a:pt x="58" y="41"/>
                </a:cubicBezTo>
                <a:cubicBezTo>
                  <a:pt x="60" y="41"/>
                  <a:pt x="61" y="43"/>
                  <a:pt x="62" y="43"/>
                </a:cubicBezTo>
                <a:cubicBezTo>
                  <a:pt x="63" y="43"/>
                  <a:pt x="66" y="42"/>
                  <a:pt x="66" y="41"/>
                </a:cubicBezTo>
                <a:cubicBezTo>
                  <a:pt x="66" y="41"/>
                  <a:pt x="63" y="39"/>
                  <a:pt x="63" y="39"/>
                </a:cubicBezTo>
                <a:cubicBezTo>
                  <a:pt x="63" y="38"/>
                  <a:pt x="66" y="37"/>
                  <a:pt x="67" y="37"/>
                </a:cubicBezTo>
                <a:cubicBezTo>
                  <a:pt x="68" y="36"/>
                  <a:pt x="70" y="35"/>
                  <a:pt x="71" y="35"/>
                </a:cubicBezTo>
                <a:cubicBezTo>
                  <a:pt x="72" y="34"/>
                  <a:pt x="73" y="33"/>
                  <a:pt x="75" y="33"/>
                </a:cubicBezTo>
                <a:cubicBezTo>
                  <a:pt x="75" y="33"/>
                  <a:pt x="78" y="35"/>
                  <a:pt x="79" y="35"/>
                </a:cubicBezTo>
                <a:cubicBezTo>
                  <a:pt x="79" y="35"/>
                  <a:pt x="83" y="33"/>
                  <a:pt x="83" y="33"/>
                </a:cubicBezTo>
                <a:cubicBezTo>
                  <a:pt x="83" y="33"/>
                  <a:pt x="79" y="31"/>
                  <a:pt x="79" y="31"/>
                </a:cubicBezTo>
                <a:cubicBezTo>
                  <a:pt x="78" y="32"/>
                  <a:pt x="76" y="32"/>
                  <a:pt x="75" y="33"/>
                </a:cubicBezTo>
                <a:cubicBezTo>
                  <a:pt x="74" y="32"/>
                  <a:pt x="72" y="31"/>
                  <a:pt x="71" y="31"/>
                </a:cubicBezTo>
                <a:cubicBezTo>
                  <a:pt x="71" y="30"/>
                  <a:pt x="68" y="28"/>
                  <a:pt x="67" y="28"/>
                </a:cubicBezTo>
                <a:cubicBezTo>
                  <a:pt x="67" y="28"/>
                  <a:pt x="64" y="30"/>
                  <a:pt x="63" y="30"/>
                </a:cubicBezTo>
                <a:cubicBezTo>
                  <a:pt x="63" y="30"/>
                  <a:pt x="67" y="32"/>
                  <a:pt x="67" y="33"/>
                </a:cubicBezTo>
                <a:cubicBezTo>
                  <a:pt x="67" y="33"/>
                  <a:pt x="63" y="34"/>
                  <a:pt x="63" y="35"/>
                </a:cubicBezTo>
                <a:cubicBezTo>
                  <a:pt x="63" y="36"/>
                  <a:pt x="59" y="36"/>
                  <a:pt x="59" y="37"/>
                </a:cubicBezTo>
                <a:cubicBezTo>
                  <a:pt x="59" y="37"/>
                  <a:pt x="63" y="38"/>
                  <a:pt x="63" y="39"/>
                </a:cubicBezTo>
                <a:cubicBezTo>
                  <a:pt x="63" y="39"/>
                  <a:pt x="59" y="41"/>
                  <a:pt x="58" y="41"/>
                </a:cubicBezTo>
                <a:cubicBezTo>
                  <a:pt x="58" y="41"/>
                  <a:pt x="55" y="39"/>
                  <a:pt x="55" y="39"/>
                </a:cubicBezTo>
                <a:cubicBezTo>
                  <a:pt x="53" y="39"/>
                  <a:pt x="52" y="41"/>
                  <a:pt x="51" y="41"/>
                </a:cubicBezTo>
                <a:cubicBezTo>
                  <a:pt x="49" y="41"/>
                  <a:pt x="48" y="39"/>
                  <a:pt x="47" y="39"/>
                </a:cubicBezTo>
                <a:cubicBezTo>
                  <a:pt x="47" y="39"/>
                  <a:pt x="43" y="41"/>
                  <a:pt x="43" y="41"/>
                </a:cubicBezTo>
                <a:cubicBezTo>
                  <a:pt x="43" y="41"/>
                  <a:pt x="46" y="43"/>
                  <a:pt x="47" y="43"/>
                </a:cubicBezTo>
                <a:cubicBezTo>
                  <a:pt x="48" y="43"/>
                  <a:pt x="49" y="41"/>
                  <a:pt x="51" y="41"/>
                </a:cubicBezTo>
                <a:lnTo>
                  <a:pt x="54" y="43"/>
                </a:lnTo>
                <a:close/>
                <a:moveTo>
                  <a:pt x="95" y="31"/>
                </a:moveTo>
                <a:cubicBezTo>
                  <a:pt x="95" y="31"/>
                  <a:pt x="98" y="29"/>
                  <a:pt x="99" y="29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95" y="22"/>
                  <a:pt x="95" y="22"/>
                  <a:pt x="95" y="22"/>
                </a:cubicBezTo>
                <a:cubicBezTo>
                  <a:pt x="97" y="22"/>
                  <a:pt x="98" y="21"/>
                  <a:pt x="100" y="20"/>
                </a:cubicBezTo>
                <a:cubicBezTo>
                  <a:pt x="100" y="20"/>
                  <a:pt x="104" y="19"/>
                  <a:pt x="104" y="18"/>
                </a:cubicBezTo>
                <a:cubicBezTo>
                  <a:pt x="104" y="18"/>
                  <a:pt x="100" y="17"/>
                  <a:pt x="100" y="16"/>
                </a:cubicBezTo>
                <a:cubicBezTo>
                  <a:pt x="99" y="17"/>
                  <a:pt x="97" y="17"/>
                  <a:pt x="96" y="18"/>
                </a:cubicBezTo>
                <a:cubicBezTo>
                  <a:pt x="95" y="18"/>
                  <a:pt x="92" y="20"/>
                  <a:pt x="92" y="20"/>
                </a:cubicBezTo>
                <a:cubicBezTo>
                  <a:pt x="92" y="21"/>
                  <a:pt x="95" y="22"/>
                  <a:pt x="95" y="22"/>
                </a:cubicBezTo>
                <a:cubicBezTo>
                  <a:pt x="95" y="23"/>
                  <a:pt x="92" y="24"/>
                  <a:pt x="91" y="25"/>
                </a:cubicBezTo>
                <a:cubicBezTo>
                  <a:pt x="91" y="25"/>
                  <a:pt x="95" y="26"/>
                  <a:pt x="95" y="27"/>
                </a:cubicBezTo>
                <a:cubicBezTo>
                  <a:pt x="95" y="28"/>
                  <a:pt x="91" y="28"/>
                  <a:pt x="91" y="29"/>
                </a:cubicBezTo>
                <a:cubicBezTo>
                  <a:pt x="92" y="29"/>
                  <a:pt x="93" y="31"/>
                  <a:pt x="95" y="31"/>
                </a:cubicBezTo>
                <a:close/>
                <a:moveTo>
                  <a:pt x="259" y="40"/>
                </a:moveTo>
                <a:cubicBezTo>
                  <a:pt x="263" y="38"/>
                  <a:pt x="263" y="38"/>
                  <a:pt x="263" y="38"/>
                </a:cubicBezTo>
                <a:cubicBezTo>
                  <a:pt x="264" y="37"/>
                  <a:pt x="267" y="36"/>
                  <a:pt x="267" y="36"/>
                </a:cubicBezTo>
                <a:cubicBezTo>
                  <a:pt x="267" y="35"/>
                  <a:pt x="264" y="34"/>
                  <a:pt x="264" y="33"/>
                </a:cubicBezTo>
                <a:cubicBezTo>
                  <a:pt x="263" y="33"/>
                  <a:pt x="260" y="31"/>
                  <a:pt x="260" y="31"/>
                </a:cubicBezTo>
                <a:cubicBezTo>
                  <a:pt x="259" y="31"/>
                  <a:pt x="256" y="33"/>
                  <a:pt x="256" y="33"/>
                </a:cubicBezTo>
                <a:cubicBezTo>
                  <a:pt x="252" y="35"/>
                  <a:pt x="252" y="35"/>
                  <a:pt x="252" y="35"/>
                </a:cubicBezTo>
                <a:cubicBezTo>
                  <a:pt x="251" y="36"/>
                  <a:pt x="248" y="37"/>
                  <a:pt x="247" y="37"/>
                </a:cubicBezTo>
                <a:cubicBezTo>
                  <a:pt x="247" y="38"/>
                  <a:pt x="251" y="39"/>
                  <a:pt x="251" y="40"/>
                </a:cubicBezTo>
                <a:cubicBezTo>
                  <a:pt x="255" y="42"/>
                  <a:pt x="255" y="42"/>
                  <a:pt x="255" y="42"/>
                </a:cubicBezTo>
                <a:lnTo>
                  <a:pt x="259" y="40"/>
                </a:lnTo>
                <a:close/>
                <a:moveTo>
                  <a:pt x="265" y="20"/>
                </a:moveTo>
                <a:cubicBezTo>
                  <a:pt x="265" y="21"/>
                  <a:pt x="261" y="22"/>
                  <a:pt x="261" y="22"/>
                </a:cubicBezTo>
                <a:cubicBezTo>
                  <a:pt x="260" y="23"/>
                  <a:pt x="264" y="24"/>
                  <a:pt x="264" y="25"/>
                </a:cubicBezTo>
                <a:cubicBezTo>
                  <a:pt x="265" y="24"/>
                  <a:pt x="268" y="23"/>
                  <a:pt x="268" y="23"/>
                </a:cubicBezTo>
                <a:cubicBezTo>
                  <a:pt x="268" y="22"/>
                  <a:pt x="265" y="21"/>
                  <a:pt x="265" y="20"/>
                </a:cubicBezTo>
                <a:cubicBezTo>
                  <a:pt x="265" y="20"/>
                  <a:pt x="269" y="19"/>
                  <a:pt x="269" y="18"/>
                </a:cubicBezTo>
                <a:cubicBezTo>
                  <a:pt x="269" y="18"/>
                  <a:pt x="265" y="17"/>
                  <a:pt x="265" y="16"/>
                </a:cubicBezTo>
                <a:cubicBezTo>
                  <a:pt x="264" y="16"/>
                  <a:pt x="262" y="18"/>
                  <a:pt x="261" y="18"/>
                </a:cubicBezTo>
                <a:cubicBezTo>
                  <a:pt x="260" y="18"/>
                  <a:pt x="258" y="16"/>
                  <a:pt x="257" y="16"/>
                </a:cubicBezTo>
                <a:cubicBezTo>
                  <a:pt x="256" y="16"/>
                  <a:pt x="254" y="18"/>
                  <a:pt x="253" y="18"/>
                </a:cubicBezTo>
                <a:cubicBezTo>
                  <a:pt x="254" y="18"/>
                  <a:pt x="256" y="20"/>
                  <a:pt x="257" y="20"/>
                </a:cubicBezTo>
                <a:cubicBezTo>
                  <a:pt x="258" y="20"/>
                  <a:pt x="260" y="18"/>
                  <a:pt x="261" y="18"/>
                </a:cubicBezTo>
                <a:cubicBezTo>
                  <a:pt x="261" y="19"/>
                  <a:pt x="264" y="20"/>
                  <a:pt x="265" y="20"/>
                </a:cubicBezTo>
                <a:close/>
                <a:moveTo>
                  <a:pt x="366" y="27"/>
                </a:moveTo>
                <a:cubicBezTo>
                  <a:pt x="367" y="27"/>
                  <a:pt x="370" y="26"/>
                  <a:pt x="370" y="25"/>
                </a:cubicBezTo>
                <a:cubicBezTo>
                  <a:pt x="370" y="25"/>
                  <a:pt x="367" y="23"/>
                  <a:pt x="367" y="23"/>
                </a:cubicBezTo>
                <a:cubicBezTo>
                  <a:pt x="363" y="21"/>
                  <a:pt x="363" y="21"/>
                  <a:pt x="363" y="21"/>
                </a:cubicBezTo>
                <a:cubicBezTo>
                  <a:pt x="367" y="19"/>
                  <a:pt x="367" y="19"/>
                  <a:pt x="367" y="19"/>
                </a:cubicBezTo>
                <a:cubicBezTo>
                  <a:pt x="368" y="19"/>
                  <a:pt x="369" y="21"/>
                  <a:pt x="371" y="21"/>
                </a:cubicBezTo>
                <a:cubicBezTo>
                  <a:pt x="371" y="21"/>
                  <a:pt x="375" y="19"/>
                  <a:pt x="375" y="19"/>
                </a:cubicBezTo>
                <a:cubicBezTo>
                  <a:pt x="375" y="18"/>
                  <a:pt x="371" y="17"/>
                  <a:pt x="371" y="17"/>
                </a:cubicBezTo>
                <a:cubicBezTo>
                  <a:pt x="370" y="17"/>
                  <a:pt x="369" y="19"/>
                  <a:pt x="367" y="19"/>
                </a:cubicBezTo>
                <a:cubicBezTo>
                  <a:pt x="366" y="19"/>
                  <a:pt x="364" y="17"/>
                  <a:pt x="363" y="16"/>
                </a:cubicBezTo>
                <a:cubicBezTo>
                  <a:pt x="362" y="16"/>
                  <a:pt x="360" y="18"/>
                  <a:pt x="359" y="19"/>
                </a:cubicBezTo>
                <a:cubicBezTo>
                  <a:pt x="359" y="19"/>
                  <a:pt x="363" y="20"/>
                  <a:pt x="363" y="21"/>
                </a:cubicBezTo>
                <a:cubicBezTo>
                  <a:pt x="363" y="22"/>
                  <a:pt x="359" y="22"/>
                  <a:pt x="359" y="23"/>
                </a:cubicBezTo>
                <a:cubicBezTo>
                  <a:pt x="359" y="24"/>
                  <a:pt x="355" y="24"/>
                  <a:pt x="355" y="25"/>
                </a:cubicBezTo>
                <a:cubicBezTo>
                  <a:pt x="355" y="25"/>
                  <a:pt x="358" y="27"/>
                  <a:pt x="358" y="27"/>
                </a:cubicBezTo>
                <a:cubicBezTo>
                  <a:pt x="360" y="27"/>
                  <a:pt x="361" y="25"/>
                  <a:pt x="363" y="25"/>
                </a:cubicBezTo>
                <a:cubicBezTo>
                  <a:pt x="364" y="25"/>
                  <a:pt x="365" y="27"/>
                  <a:pt x="366" y="27"/>
                </a:cubicBezTo>
                <a:close/>
                <a:moveTo>
                  <a:pt x="413" y="29"/>
                </a:moveTo>
                <a:cubicBezTo>
                  <a:pt x="414" y="28"/>
                  <a:pt x="417" y="27"/>
                  <a:pt x="417" y="27"/>
                </a:cubicBezTo>
                <a:cubicBezTo>
                  <a:pt x="417" y="26"/>
                  <a:pt x="414" y="25"/>
                  <a:pt x="414" y="24"/>
                </a:cubicBezTo>
                <a:cubicBezTo>
                  <a:pt x="414" y="24"/>
                  <a:pt x="417" y="23"/>
                  <a:pt x="418" y="22"/>
                </a:cubicBezTo>
                <a:cubicBezTo>
                  <a:pt x="418" y="22"/>
                  <a:pt x="414" y="21"/>
                  <a:pt x="414" y="20"/>
                </a:cubicBezTo>
                <a:cubicBezTo>
                  <a:pt x="414" y="19"/>
                  <a:pt x="418" y="18"/>
                  <a:pt x="418" y="18"/>
                </a:cubicBezTo>
                <a:cubicBezTo>
                  <a:pt x="418" y="18"/>
                  <a:pt x="422" y="20"/>
                  <a:pt x="422" y="20"/>
                </a:cubicBezTo>
                <a:cubicBezTo>
                  <a:pt x="422" y="20"/>
                  <a:pt x="426" y="18"/>
                  <a:pt x="426" y="18"/>
                </a:cubicBezTo>
                <a:cubicBezTo>
                  <a:pt x="426" y="17"/>
                  <a:pt x="422" y="17"/>
                  <a:pt x="422" y="16"/>
                </a:cubicBezTo>
                <a:cubicBezTo>
                  <a:pt x="421" y="16"/>
                  <a:pt x="420" y="18"/>
                  <a:pt x="418" y="18"/>
                </a:cubicBezTo>
                <a:cubicBezTo>
                  <a:pt x="417" y="18"/>
                  <a:pt x="416" y="16"/>
                  <a:pt x="414" y="16"/>
                </a:cubicBezTo>
                <a:cubicBezTo>
                  <a:pt x="414" y="16"/>
                  <a:pt x="411" y="17"/>
                  <a:pt x="410" y="18"/>
                </a:cubicBezTo>
                <a:cubicBezTo>
                  <a:pt x="410" y="18"/>
                  <a:pt x="414" y="20"/>
                  <a:pt x="414" y="20"/>
                </a:cubicBezTo>
                <a:cubicBezTo>
                  <a:pt x="414" y="20"/>
                  <a:pt x="410" y="22"/>
                  <a:pt x="410" y="22"/>
                </a:cubicBezTo>
                <a:cubicBezTo>
                  <a:pt x="409" y="22"/>
                  <a:pt x="406" y="24"/>
                  <a:pt x="406" y="24"/>
                </a:cubicBezTo>
                <a:cubicBezTo>
                  <a:pt x="406" y="25"/>
                  <a:pt x="409" y="26"/>
                  <a:pt x="410" y="26"/>
                </a:cubicBezTo>
                <a:cubicBezTo>
                  <a:pt x="410" y="27"/>
                  <a:pt x="406" y="28"/>
                  <a:pt x="405" y="28"/>
                </a:cubicBezTo>
                <a:cubicBezTo>
                  <a:pt x="405" y="29"/>
                  <a:pt x="409" y="30"/>
                  <a:pt x="409" y="31"/>
                </a:cubicBezTo>
                <a:lnTo>
                  <a:pt x="413" y="29"/>
                </a:lnTo>
                <a:close/>
                <a:moveTo>
                  <a:pt x="672" y="40"/>
                </a:moveTo>
                <a:cubicBezTo>
                  <a:pt x="673" y="40"/>
                  <a:pt x="674" y="42"/>
                  <a:pt x="676" y="42"/>
                </a:cubicBezTo>
                <a:cubicBezTo>
                  <a:pt x="676" y="42"/>
                  <a:pt x="679" y="40"/>
                  <a:pt x="680" y="40"/>
                </a:cubicBezTo>
                <a:cubicBezTo>
                  <a:pt x="681" y="40"/>
                  <a:pt x="682" y="42"/>
                  <a:pt x="683" y="42"/>
                </a:cubicBezTo>
                <a:cubicBezTo>
                  <a:pt x="684" y="42"/>
                  <a:pt x="687" y="41"/>
                  <a:pt x="687" y="40"/>
                </a:cubicBezTo>
                <a:cubicBezTo>
                  <a:pt x="687" y="40"/>
                  <a:pt x="684" y="38"/>
                  <a:pt x="684" y="38"/>
                </a:cubicBezTo>
                <a:cubicBezTo>
                  <a:pt x="683" y="38"/>
                  <a:pt x="680" y="40"/>
                  <a:pt x="680" y="40"/>
                </a:cubicBezTo>
                <a:cubicBezTo>
                  <a:pt x="678" y="40"/>
                  <a:pt x="677" y="38"/>
                  <a:pt x="676" y="38"/>
                </a:cubicBezTo>
                <a:cubicBezTo>
                  <a:pt x="674" y="37"/>
                  <a:pt x="674" y="36"/>
                  <a:pt x="672" y="36"/>
                </a:cubicBezTo>
                <a:cubicBezTo>
                  <a:pt x="673" y="35"/>
                  <a:pt x="675" y="34"/>
                  <a:pt x="676" y="33"/>
                </a:cubicBezTo>
                <a:cubicBezTo>
                  <a:pt x="677" y="33"/>
                  <a:pt x="680" y="32"/>
                  <a:pt x="680" y="31"/>
                </a:cubicBezTo>
                <a:cubicBezTo>
                  <a:pt x="680" y="31"/>
                  <a:pt x="677" y="29"/>
                  <a:pt x="677" y="29"/>
                </a:cubicBezTo>
                <a:cubicBezTo>
                  <a:pt x="676" y="29"/>
                  <a:pt x="673" y="31"/>
                  <a:pt x="673" y="31"/>
                </a:cubicBezTo>
                <a:cubicBezTo>
                  <a:pt x="672" y="32"/>
                  <a:pt x="669" y="33"/>
                  <a:pt x="668" y="33"/>
                </a:cubicBezTo>
                <a:cubicBezTo>
                  <a:pt x="668" y="34"/>
                  <a:pt x="672" y="35"/>
                  <a:pt x="672" y="36"/>
                </a:cubicBezTo>
                <a:cubicBezTo>
                  <a:pt x="672" y="36"/>
                  <a:pt x="668" y="37"/>
                  <a:pt x="668" y="38"/>
                </a:cubicBezTo>
                <a:lnTo>
                  <a:pt x="672" y="40"/>
                </a:lnTo>
                <a:close/>
                <a:moveTo>
                  <a:pt x="647" y="11"/>
                </a:moveTo>
                <a:cubicBezTo>
                  <a:pt x="648" y="11"/>
                  <a:pt x="650" y="13"/>
                  <a:pt x="650" y="13"/>
                </a:cubicBezTo>
                <a:cubicBezTo>
                  <a:pt x="651" y="13"/>
                  <a:pt x="655" y="11"/>
                  <a:pt x="655" y="11"/>
                </a:cubicBezTo>
                <a:cubicBezTo>
                  <a:pt x="655" y="11"/>
                  <a:pt x="651" y="9"/>
                  <a:pt x="651" y="9"/>
                </a:cubicBezTo>
                <a:cubicBezTo>
                  <a:pt x="650" y="8"/>
                  <a:pt x="648" y="7"/>
                  <a:pt x="647" y="7"/>
                </a:cubicBezTo>
                <a:cubicBezTo>
                  <a:pt x="646" y="6"/>
                  <a:pt x="644" y="9"/>
                  <a:pt x="643" y="9"/>
                </a:cubicBezTo>
                <a:cubicBezTo>
                  <a:pt x="642" y="9"/>
                  <a:pt x="640" y="6"/>
                  <a:pt x="639" y="6"/>
                </a:cubicBezTo>
                <a:cubicBezTo>
                  <a:pt x="639" y="6"/>
                  <a:pt x="635" y="8"/>
                  <a:pt x="635" y="8"/>
                </a:cubicBezTo>
                <a:cubicBezTo>
                  <a:pt x="635" y="9"/>
                  <a:pt x="639" y="11"/>
                  <a:pt x="639" y="11"/>
                </a:cubicBezTo>
                <a:cubicBezTo>
                  <a:pt x="640" y="11"/>
                  <a:pt x="642" y="8"/>
                  <a:pt x="643" y="9"/>
                </a:cubicBezTo>
                <a:cubicBezTo>
                  <a:pt x="644" y="9"/>
                  <a:pt x="645" y="10"/>
                  <a:pt x="647" y="11"/>
                </a:cubicBezTo>
                <a:close/>
                <a:moveTo>
                  <a:pt x="819" y="20"/>
                </a:moveTo>
                <a:cubicBezTo>
                  <a:pt x="819" y="20"/>
                  <a:pt x="815" y="18"/>
                  <a:pt x="815" y="18"/>
                </a:cubicBezTo>
                <a:cubicBezTo>
                  <a:pt x="814" y="17"/>
                  <a:pt x="812" y="19"/>
                  <a:pt x="811" y="20"/>
                </a:cubicBezTo>
                <a:cubicBezTo>
                  <a:pt x="811" y="20"/>
                  <a:pt x="815" y="21"/>
                  <a:pt x="815" y="22"/>
                </a:cubicBezTo>
                <a:cubicBezTo>
                  <a:pt x="815" y="23"/>
                  <a:pt x="811" y="23"/>
                  <a:pt x="811" y="24"/>
                </a:cubicBezTo>
                <a:cubicBezTo>
                  <a:pt x="810" y="25"/>
                  <a:pt x="807" y="25"/>
                  <a:pt x="807" y="26"/>
                </a:cubicBezTo>
                <a:cubicBezTo>
                  <a:pt x="807" y="27"/>
                  <a:pt x="810" y="28"/>
                  <a:pt x="810" y="28"/>
                </a:cubicBezTo>
                <a:cubicBezTo>
                  <a:pt x="814" y="26"/>
                  <a:pt x="814" y="26"/>
                  <a:pt x="814" y="26"/>
                </a:cubicBezTo>
                <a:cubicBezTo>
                  <a:pt x="815" y="26"/>
                  <a:pt x="818" y="24"/>
                  <a:pt x="819" y="24"/>
                </a:cubicBezTo>
                <a:cubicBezTo>
                  <a:pt x="820" y="24"/>
                  <a:pt x="821" y="26"/>
                  <a:pt x="822" y="26"/>
                </a:cubicBezTo>
                <a:cubicBezTo>
                  <a:pt x="823" y="26"/>
                  <a:pt x="826" y="25"/>
                  <a:pt x="826" y="24"/>
                </a:cubicBezTo>
                <a:cubicBezTo>
                  <a:pt x="826" y="24"/>
                  <a:pt x="823" y="22"/>
                  <a:pt x="823" y="22"/>
                </a:cubicBezTo>
                <a:cubicBezTo>
                  <a:pt x="822" y="22"/>
                  <a:pt x="819" y="24"/>
                  <a:pt x="819" y="24"/>
                </a:cubicBezTo>
                <a:cubicBezTo>
                  <a:pt x="817" y="24"/>
                  <a:pt x="816" y="22"/>
                  <a:pt x="815" y="22"/>
                </a:cubicBezTo>
                <a:cubicBezTo>
                  <a:pt x="815" y="21"/>
                  <a:pt x="819" y="21"/>
                  <a:pt x="819" y="20"/>
                </a:cubicBezTo>
                <a:close/>
                <a:moveTo>
                  <a:pt x="968" y="28"/>
                </a:moveTo>
                <a:cubicBezTo>
                  <a:pt x="968" y="27"/>
                  <a:pt x="964" y="26"/>
                  <a:pt x="964" y="26"/>
                </a:cubicBezTo>
                <a:cubicBezTo>
                  <a:pt x="964" y="25"/>
                  <a:pt x="968" y="24"/>
                  <a:pt x="968" y="24"/>
                </a:cubicBezTo>
                <a:cubicBezTo>
                  <a:pt x="968" y="23"/>
                  <a:pt x="964" y="22"/>
                  <a:pt x="964" y="21"/>
                </a:cubicBezTo>
                <a:cubicBezTo>
                  <a:pt x="964" y="21"/>
                  <a:pt x="968" y="20"/>
                  <a:pt x="968" y="19"/>
                </a:cubicBezTo>
                <a:cubicBezTo>
                  <a:pt x="968" y="19"/>
                  <a:pt x="965" y="18"/>
                  <a:pt x="965" y="17"/>
                </a:cubicBezTo>
                <a:cubicBezTo>
                  <a:pt x="964" y="18"/>
                  <a:pt x="961" y="18"/>
                  <a:pt x="960" y="19"/>
                </a:cubicBezTo>
                <a:cubicBezTo>
                  <a:pt x="960" y="20"/>
                  <a:pt x="964" y="21"/>
                  <a:pt x="964" y="21"/>
                </a:cubicBezTo>
                <a:cubicBezTo>
                  <a:pt x="964" y="22"/>
                  <a:pt x="960" y="23"/>
                  <a:pt x="960" y="24"/>
                </a:cubicBezTo>
                <a:cubicBezTo>
                  <a:pt x="960" y="24"/>
                  <a:pt x="964" y="25"/>
                  <a:pt x="964" y="26"/>
                </a:cubicBezTo>
                <a:cubicBezTo>
                  <a:pt x="964" y="26"/>
                  <a:pt x="960" y="27"/>
                  <a:pt x="960" y="28"/>
                </a:cubicBezTo>
                <a:cubicBezTo>
                  <a:pt x="960" y="29"/>
                  <a:pt x="963" y="29"/>
                  <a:pt x="963" y="30"/>
                </a:cubicBezTo>
                <a:cubicBezTo>
                  <a:pt x="964" y="29"/>
                  <a:pt x="967" y="29"/>
                  <a:pt x="968" y="28"/>
                </a:cubicBezTo>
                <a:close/>
                <a:moveTo>
                  <a:pt x="1012" y="18"/>
                </a:moveTo>
                <a:cubicBezTo>
                  <a:pt x="1012" y="18"/>
                  <a:pt x="1015" y="17"/>
                  <a:pt x="1016" y="16"/>
                </a:cubicBezTo>
                <a:cubicBezTo>
                  <a:pt x="1017" y="16"/>
                  <a:pt x="1019" y="15"/>
                  <a:pt x="1020" y="14"/>
                </a:cubicBezTo>
                <a:cubicBezTo>
                  <a:pt x="1019" y="14"/>
                  <a:pt x="1017" y="12"/>
                  <a:pt x="1016" y="12"/>
                </a:cubicBezTo>
                <a:cubicBezTo>
                  <a:pt x="1015" y="12"/>
                  <a:pt x="1013" y="14"/>
                  <a:pt x="1012" y="14"/>
                </a:cubicBezTo>
                <a:cubicBezTo>
                  <a:pt x="1012" y="14"/>
                  <a:pt x="1008" y="16"/>
                  <a:pt x="1008" y="16"/>
                </a:cubicBezTo>
                <a:cubicBezTo>
                  <a:pt x="1007" y="16"/>
                  <a:pt x="1006" y="14"/>
                  <a:pt x="1004" y="14"/>
                </a:cubicBezTo>
                <a:cubicBezTo>
                  <a:pt x="1004" y="15"/>
                  <a:pt x="1000" y="15"/>
                  <a:pt x="1000" y="16"/>
                </a:cubicBezTo>
                <a:cubicBezTo>
                  <a:pt x="1000" y="16"/>
                  <a:pt x="1003" y="18"/>
                  <a:pt x="1004" y="18"/>
                </a:cubicBezTo>
                <a:cubicBezTo>
                  <a:pt x="1004" y="18"/>
                  <a:pt x="1005" y="18"/>
                  <a:pt x="1006" y="17"/>
                </a:cubicBezTo>
                <a:cubicBezTo>
                  <a:pt x="1007" y="17"/>
                  <a:pt x="1008" y="16"/>
                  <a:pt x="1008" y="16"/>
                </a:cubicBezTo>
                <a:cubicBezTo>
                  <a:pt x="1009" y="16"/>
                  <a:pt x="1011" y="18"/>
                  <a:pt x="1012" y="18"/>
                </a:cubicBezTo>
                <a:cubicBezTo>
                  <a:pt x="1012" y="18"/>
                  <a:pt x="1008" y="20"/>
                  <a:pt x="1008" y="20"/>
                </a:cubicBezTo>
                <a:cubicBezTo>
                  <a:pt x="1008" y="21"/>
                  <a:pt x="1011" y="23"/>
                  <a:pt x="1011" y="23"/>
                </a:cubicBezTo>
                <a:cubicBezTo>
                  <a:pt x="1013" y="23"/>
                  <a:pt x="1014" y="21"/>
                  <a:pt x="1015" y="21"/>
                </a:cubicBezTo>
                <a:cubicBezTo>
                  <a:pt x="1015" y="20"/>
                  <a:pt x="1012" y="19"/>
                  <a:pt x="1012" y="18"/>
                </a:cubicBezTo>
                <a:close/>
                <a:moveTo>
                  <a:pt x="1093" y="27"/>
                </a:moveTo>
                <a:cubicBezTo>
                  <a:pt x="1093" y="27"/>
                  <a:pt x="1090" y="29"/>
                  <a:pt x="1089" y="29"/>
                </a:cubicBezTo>
                <a:cubicBezTo>
                  <a:pt x="1089" y="29"/>
                  <a:pt x="1085" y="31"/>
                  <a:pt x="1085" y="31"/>
                </a:cubicBezTo>
                <a:cubicBezTo>
                  <a:pt x="1085" y="31"/>
                  <a:pt x="1089" y="33"/>
                  <a:pt x="1089" y="33"/>
                </a:cubicBezTo>
                <a:cubicBezTo>
                  <a:pt x="1090" y="33"/>
                  <a:pt x="1092" y="32"/>
                  <a:pt x="1093" y="31"/>
                </a:cubicBezTo>
                <a:cubicBezTo>
                  <a:pt x="1095" y="31"/>
                  <a:pt x="1096" y="30"/>
                  <a:pt x="1097" y="29"/>
                </a:cubicBezTo>
                <a:cubicBezTo>
                  <a:pt x="1101" y="32"/>
                  <a:pt x="1101" y="32"/>
                  <a:pt x="1101" y="32"/>
                </a:cubicBezTo>
                <a:cubicBezTo>
                  <a:pt x="1101" y="31"/>
                  <a:pt x="1105" y="30"/>
                  <a:pt x="1105" y="30"/>
                </a:cubicBezTo>
                <a:cubicBezTo>
                  <a:pt x="1105" y="29"/>
                  <a:pt x="1101" y="28"/>
                  <a:pt x="1101" y="27"/>
                </a:cubicBezTo>
                <a:cubicBezTo>
                  <a:pt x="1101" y="27"/>
                  <a:pt x="1105" y="25"/>
                  <a:pt x="1105" y="25"/>
                </a:cubicBezTo>
                <a:cubicBezTo>
                  <a:pt x="1107" y="25"/>
                  <a:pt x="1108" y="23"/>
                  <a:pt x="1110" y="23"/>
                </a:cubicBezTo>
                <a:cubicBezTo>
                  <a:pt x="1110" y="23"/>
                  <a:pt x="1113" y="25"/>
                  <a:pt x="1113" y="25"/>
                </a:cubicBezTo>
                <a:cubicBezTo>
                  <a:pt x="1114" y="25"/>
                  <a:pt x="1116" y="23"/>
                  <a:pt x="1117" y="23"/>
                </a:cubicBezTo>
                <a:cubicBezTo>
                  <a:pt x="1118" y="23"/>
                  <a:pt x="1121" y="25"/>
                  <a:pt x="1121" y="26"/>
                </a:cubicBezTo>
                <a:cubicBezTo>
                  <a:pt x="1121" y="26"/>
                  <a:pt x="1117" y="27"/>
                  <a:pt x="1117" y="28"/>
                </a:cubicBezTo>
                <a:cubicBezTo>
                  <a:pt x="1117" y="28"/>
                  <a:pt x="1121" y="29"/>
                  <a:pt x="1121" y="30"/>
                </a:cubicBezTo>
                <a:cubicBezTo>
                  <a:pt x="1129" y="26"/>
                  <a:pt x="1129" y="26"/>
                  <a:pt x="1129" y="26"/>
                </a:cubicBezTo>
                <a:cubicBezTo>
                  <a:pt x="1129" y="25"/>
                  <a:pt x="1133" y="24"/>
                  <a:pt x="1133" y="24"/>
                </a:cubicBezTo>
                <a:cubicBezTo>
                  <a:pt x="1133" y="24"/>
                  <a:pt x="1130" y="22"/>
                  <a:pt x="1129" y="21"/>
                </a:cubicBezTo>
                <a:cubicBezTo>
                  <a:pt x="1129" y="21"/>
                  <a:pt x="1126" y="24"/>
                  <a:pt x="1125" y="24"/>
                </a:cubicBezTo>
                <a:cubicBezTo>
                  <a:pt x="1124" y="23"/>
                  <a:pt x="1123" y="21"/>
                  <a:pt x="1121" y="21"/>
                </a:cubicBezTo>
                <a:cubicBezTo>
                  <a:pt x="1120" y="21"/>
                  <a:pt x="1119" y="23"/>
                  <a:pt x="1117" y="23"/>
                </a:cubicBezTo>
                <a:cubicBezTo>
                  <a:pt x="1116" y="23"/>
                  <a:pt x="1115" y="21"/>
                  <a:pt x="1114" y="21"/>
                </a:cubicBezTo>
                <a:cubicBezTo>
                  <a:pt x="1112" y="21"/>
                  <a:pt x="1111" y="23"/>
                  <a:pt x="1110" y="23"/>
                </a:cubicBezTo>
                <a:cubicBezTo>
                  <a:pt x="1108" y="23"/>
                  <a:pt x="1107" y="21"/>
                  <a:pt x="1106" y="21"/>
                </a:cubicBezTo>
                <a:cubicBezTo>
                  <a:pt x="1104" y="21"/>
                  <a:pt x="1103" y="23"/>
                  <a:pt x="1102" y="23"/>
                </a:cubicBezTo>
                <a:cubicBezTo>
                  <a:pt x="1101" y="23"/>
                  <a:pt x="1099" y="21"/>
                  <a:pt x="1098" y="21"/>
                </a:cubicBezTo>
                <a:cubicBezTo>
                  <a:pt x="1097" y="21"/>
                  <a:pt x="1094" y="22"/>
                  <a:pt x="1094" y="23"/>
                </a:cubicBezTo>
                <a:cubicBezTo>
                  <a:pt x="1094" y="23"/>
                  <a:pt x="1097" y="25"/>
                  <a:pt x="1098" y="25"/>
                </a:cubicBezTo>
                <a:cubicBezTo>
                  <a:pt x="1098" y="25"/>
                  <a:pt x="1101" y="27"/>
                  <a:pt x="1101" y="27"/>
                </a:cubicBezTo>
                <a:cubicBezTo>
                  <a:pt x="1101" y="28"/>
                  <a:pt x="1098" y="29"/>
                  <a:pt x="1097" y="29"/>
                </a:cubicBezTo>
                <a:cubicBezTo>
                  <a:pt x="1096" y="29"/>
                  <a:pt x="1095" y="27"/>
                  <a:pt x="1093" y="27"/>
                </a:cubicBezTo>
                <a:close/>
                <a:moveTo>
                  <a:pt x="1144" y="31"/>
                </a:moveTo>
                <a:cubicBezTo>
                  <a:pt x="1144" y="30"/>
                  <a:pt x="1141" y="28"/>
                  <a:pt x="1141" y="28"/>
                </a:cubicBezTo>
                <a:cubicBezTo>
                  <a:pt x="1140" y="28"/>
                  <a:pt x="1137" y="30"/>
                  <a:pt x="1136" y="30"/>
                </a:cubicBezTo>
                <a:cubicBezTo>
                  <a:pt x="1135" y="30"/>
                  <a:pt x="1134" y="28"/>
                  <a:pt x="1133" y="28"/>
                </a:cubicBezTo>
                <a:cubicBezTo>
                  <a:pt x="1132" y="29"/>
                  <a:pt x="1129" y="29"/>
                  <a:pt x="1129" y="30"/>
                </a:cubicBezTo>
                <a:cubicBezTo>
                  <a:pt x="1129" y="31"/>
                  <a:pt x="1132" y="32"/>
                  <a:pt x="1132" y="32"/>
                </a:cubicBezTo>
                <a:cubicBezTo>
                  <a:pt x="1133" y="33"/>
                  <a:pt x="1135" y="35"/>
                  <a:pt x="1136" y="35"/>
                </a:cubicBezTo>
                <a:cubicBezTo>
                  <a:pt x="1137" y="35"/>
                  <a:pt x="1139" y="33"/>
                  <a:pt x="1140" y="33"/>
                </a:cubicBezTo>
                <a:cubicBezTo>
                  <a:pt x="1140" y="32"/>
                  <a:pt x="1144" y="31"/>
                  <a:pt x="1144" y="31"/>
                </a:cubicBezTo>
                <a:close/>
                <a:moveTo>
                  <a:pt x="1281" y="41"/>
                </a:moveTo>
                <a:cubicBezTo>
                  <a:pt x="1281" y="40"/>
                  <a:pt x="1278" y="39"/>
                  <a:pt x="1277" y="38"/>
                </a:cubicBezTo>
                <a:cubicBezTo>
                  <a:pt x="1277" y="38"/>
                  <a:pt x="1274" y="36"/>
                  <a:pt x="1273" y="36"/>
                </a:cubicBezTo>
                <a:cubicBezTo>
                  <a:pt x="1272" y="36"/>
                  <a:pt x="1271" y="38"/>
                  <a:pt x="1269" y="38"/>
                </a:cubicBezTo>
                <a:cubicBezTo>
                  <a:pt x="1270" y="39"/>
                  <a:pt x="1273" y="40"/>
                  <a:pt x="1273" y="40"/>
                </a:cubicBezTo>
                <a:cubicBezTo>
                  <a:pt x="1273" y="41"/>
                  <a:pt x="1269" y="42"/>
                  <a:pt x="1269" y="43"/>
                </a:cubicBezTo>
                <a:cubicBezTo>
                  <a:pt x="1269" y="43"/>
                  <a:pt x="1272" y="45"/>
                  <a:pt x="1273" y="45"/>
                </a:cubicBezTo>
                <a:cubicBezTo>
                  <a:pt x="1274" y="45"/>
                  <a:pt x="1276" y="43"/>
                  <a:pt x="1277" y="43"/>
                </a:cubicBezTo>
                <a:cubicBezTo>
                  <a:pt x="1277" y="42"/>
                  <a:pt x="1281" y="41"/>
                  <a:pt x="1281" y="41"/>
                </a:cubicBezTo>
                <a:close/>
                <a:moveTo>
                  <a:pt x="1399" y="35"/>
                </a:moveTo>
                <a:cubicBezTo>
                  <a:pt x="1400" y="35"/>
                  <a:pt x="1403" y="33"/>
                  <a:pt x="1403" y="33"/>
                </a:cubicBezTo>
                <a:cubicBezTo>
                  <a:pt x="1403" y="33"/>
                  <a:pt x="1400" y="31"/>
                  <a:pt x="1400" y="31"/>
                </a:cubicBezTo>
                <a:cubicBezTo>
                  <a:pt x="1399" y="30"/>
                  <a:pt x="1396" y="29"/>
                  <a:pt x="1396" y="28"/>
                </a:cubicBezTo>
                <a:cubicBezTo>
                  <a:pt x="1396" y="28"/>
                  <a:pt x="1400" y="27"/>
                  <a:pt x="1400" y="26"/>
                </a:cubicBezTo>
                <a:cubicBezTo>
                  <a:pt x="1400" y="26"/>
                  <a:pt x="1397" y="25"/>
                  <a:pt x="1396" y="24"/>
                </a:cubicBezTo>
                <a:cubicBezTo>
                  <a:pt x="1395" y="25"/>
                  <a:pt x="1393" y="25"/>
                  <a:pt x="1392" y="26"/>
                </a:cubicBezTo>
                <a:cubicBezTo>
                  <a:pt x="1392" y="26"/>
                  <a:pt x="1396" y="28"/>
                  <a:pt x="1396" y="28"/>
                </a:cubicBezTo>
                <a:cubicBezTo>
                  <a:pt x="1396" y="29"/>
                  <a:pt x="1392" y="30"/>
                  <a:pt x="1392" y="31"/>
                </a:cubicBezTo>
                <a:cubicBezTo>
                  <a:pt x="1392" y="31"/>
                  <a:pt x="1388" y="32"/>
                  <a:pt x="1388" y="33"/>
                </a:cubicBezTo>
                <a:cubicBezTo>
                  <a:pt x="1388" y="33"/>
                  <a:pt x="1391" y="35"/>
                  <a:pt x="1392" y="35"/>
                </a:cubicBezTo>
                <a:cubicBezTo>
                  <a:pt x="1395" y="37"/>
                  <a:pt x="1395" y="37"/>
                  <a:pt x="1395" y="37"/>
                </a:cubicBezTo>
                <a:lnTo>
                  <a:pt x="1399" y="35"/>
                </a:lnTo>
                <a:close/>
                <a:moveTo>
                  <a:pt x="1451" y="26"/>
                </a:moveTo>
                <a:cubicBezTo>
                  <a:pt x="1451" y="26"/>
                  <a:pt x="1455" y="28"/>
                  <a:pt x="1455" y="28"/>
                </a:cubicBezTo>
                <a:cubicBezTo>
                  <a:pt x="1456" y="28"/>
                  <a:pt x="1458" y="26"/>
                  <a:pt x="1459" y="26"/>
                </a:cubicBezTo>
                <a:cubicBezTo>
                  <a:pt x="1460" y="26"/>
                  <a:pt x="1462" y="28"/>
                  <a:pt x="1463" y="28"/>
                </a:cubicBezTo>
                <a:cubicBezTo>
                  <a:pt x="1464" y="28"/>
                  <a:pt x="1466" y="26"/>
                  <a:pt x="1467" y="26"/>
                </a:cubicBezTo>
                <a:cubicBezTo>
                  <a:pt x="1468" y="26"/>
                  <a:pt x="1469" y="28"/>
                  <a:pt x="1471" y="28"/>
                </a:cubicBezTo>
                <a:cubicBezTo>
                  <a:pt x="1472" y="28"/>
                  <a:pt x="1473" y="26"/>
                  <a:pt x="1475" y="26"/>
                </a:cubicBezTo>
                <a:cubicBezTo>
                  <a:pt x="1476" y="26"/>
                  <a:pt x="1477" y="28"/>
                  <a:pt x="1479" y="28"/>
                </a:cubicBezTo>
                <a:cubicBezTo>
                  <a:pt x="1480" y="29"/>
                  <a:pt x="1481" y="27"/>
                  <a:pt x="1483" y="26"/>
                </a:cubicBezTo>
                <a:cubicBezTo>
                  <a:pt x="1481" y="26"/>
                  <a:pt x="1480" y="24"/>
                  <a:pt x="1479" y="24"/>
                </a:cubicBezTo>
                <a:cubicBezTo>
                  <a:pt x="1478" y="24"/>
                  <a:pt x="1476" y="26"/>
                  <a:pt x="1475" y="26"/>
                </a:cubicBezTo>
                <a:cubicBezTo>
                  <a:pt x="1473" y="26"/>
                  <a:pt x="1472" y="24"/>
                  <a:pt x="1471" y="24"/>
                </a:cubicBezTo>
                <a:cubicBezTo>
                  <a:pt x="1470" y="24"/>
                  <a:pt x="1468" y="26"/>
                  <a:pt x="1467" y="26"/>
                </a:cubicBezTo>
                <a:cubicBezTo>
                  <a:pt x="1466" y="26"/>
                  <a:pt x="1464" y="24"/>
                  <a:pt x="1463" y="24"/>
                </a:cubicBezTo>
                <a:cubicBezTo>
                  <a:pt x="1462" y="24"/>
                  <a:pt x="1461" y="21"/>
                  <a:pt x="1459" y="21"/>
                </a:cubicBezTo>
                <a:cubicBezTo>
                  <a:pt x="1458" y="21"/>
                  <a:pt x="1457" y="23"/>
                  <a:pt x="1455" y="24"/>
                </a:cubicBezTo>
                <a:cubicBezTo>
                  <a:pt x="1455" y="24"/>
                  <a:pt x="1451" y="25"/>
                  <a:pt x="1451" y="26"/>
                </a:cubicBezTo>
                <a:close/>
                <a:moveTo>
                  <a:pt x="1482" y="35"/>
                </a:moveTo>
                <a:cubicBezTo>
                  <a:pt x="1483" y="35"/>
                  <a:pt x="1485" y="33"/>
                  <a:pt x="1486" y="33"/>
                </a:cubicBezTo>
                <a:cubicBezTo>
                  <a:pt x="1487" y="32"/>
                  <a:pt x="1489" y="32"/>
                  <a:pt x="1490" y="31"/>
                </a:cubicBezTo>
                <a:cubicBezTo>
                  <a:pt x="1498" y="27"/>
                  <a:pt x="1498" y="27"/>
                  <a:pt x="1498" y="27"/>
                </a:cubicBezTo>
                <a:cubicBezTo>
                  <a:pt x="1498" y="27"/>
                  <a:pt x="1502" y="29"/>
                  <a:pt x="1502" y="29"/>
                </a:cubicBezTo>
                <a:cubicBezTo>
                  <a:pt x="1502" y="30"/>
                  <a:pt x="1499" y="31"/>
                  <a:pt x="1498" y="31"/>
                </a:cubicBezTo>
                <a:cubicBezTo>
                  <a:pt x="1497" y="32"/>
                  <a:pt x="1494" y="33"/>
                  <a:pt x="1494" y="33"/>
                </a:cubicBezTo>
                <a:cubicBezTo>
                  <a:pt x="1494" y="34"/>
                  <a:pt x="1497" y="35"/>
                  <a:pt x="1498" y="36"/>
                </a:cubicBezTo>
                <a:cubicBezTo>
                  <a:pt x="1502" y="33"/>
                  <a:pt x="1502" y="33"/>
                  <a:pt x="1502" y="33"/>
                </a:cubicBezTo>
                <a:cubicBezTo>
                  <a:pt x="1503" y="33"/>
                  <a:pt x="1505" y="32"/>
                  <a:pt x="1506" y="31"/>
                </a:cubicBezTo>
                <a:cubicBezTo>
                  <a:pt x="1506" y="31"/>
                  <a:pt x="1502" y="30"/>
                  <a:pt x="1502" y="29"/>
                </a:cubicBezTo>
                <a:cubicBezTo>
                  <a:pt x="1502" y="29"/>
                  <a:pt x="1506" y="28"/>
                  <a:pt x="1506" y="27"/>
                </a:cubicBezTo>
                <a:cubicBezTo>
                  <a:pt x="1506" y="27"/>
                  <a:pt x="1503" y="25"/>
                  <a:pt x="1502" y="25"/>
                </a:cubicBezTo>
                <a:cubicBezTo>
                  <a:pt x="1502" y="25"/>
                  <a:pt x="1499" y="27"/>
                  <a:pt x="1498" y="27"/>
                </a:cubicBezTo>
                <a:cubicBezTo>
                  <a:pt x="1498" y="27"/>
                  <a:pt x="1495" y="24"/>
                  <a:pt x="1495" y="25"/>
                </a:cubicBezTo>
                <a:cubicBezTo>
                  <a:pt x="1493" y="25"/>
                  <a:pt x="1491" y="26"/>
                  <a:pt x="1490" y="27"/>
                </a:cubicBezTo>
                <a:cubicBezTo>
                  <a:pt x="1486" y="29"/>
                  <a:pt x="1486" y="29"/>
                  <a:pt x="1486" y="29"/>
                </a:cubicBezTo>
                <a:cubicBezTo>
                  <a:pt x="1485" y="29"/>
                  <a:pt x="1484" y="30"/>
                  <a:pt x="1482" y="31"/>
                </a:cubicBezTo>
                <a:cubicBezTo>
                  <a:pt x="1481" y="31"/>
                  <a:pt x="1479" y="32"/>
                  <a:pt x="1478" y="33"/>
                </a:cubicBezTo>
                <a:cubicBezTo>
                  <a:pt x="1479" y="33"/>
                  <a:pt x="1481" y="35"/>
                  <a:pt x="1482" y="35"/>
                </a:cubicBezTo>
                <a:close/>
                <a:moveTo>
                  <a:pt x="1533" y="34"/>
                </a:moveTo>
                <a:cubicBezTo>
                  <a:pt x="1533" y="34"/>
                  <a:pt x="1537" y="32"/>
                  <a:pt x="1537" y="32"/>
                </a:cubicBezTo>
                <a:cubicBezTo>
                  <a:pt x="1537" y="32"/>
                  <a:pt x="1534" y="30"/>
                  <a:pt x="1533" y="30"/>
                </a:cubicBezTo>
                <a:cubicBezTo>
                  <a:pt x="1532" y="30"/>
                  <a:pt x="1530" y="32"/>
                  <a:pt x="1529" y="32"/>
                </a:cubicBezTo>
                <a:cubicBezTo>
                  <a:pt x="1528" y="32"/>
                  <a:pt x="1527" y="30"/>
                  <a:pt x="1526" y="30"/>
                </a:cubicBezTo>
                <a:cubicBezTo>
                  <a:pt x="1524" y="30"/>
                  <a:pt x="1523" y="27"/>
                  <a:pt x="1522" y="27"/>
                </a:cubicBezTo>
                <a:cubicBezTo>
                  <a:pt x="1522" y="27"/>
                  <a:pt x="1518" y="29"/>
                  <a:pt x="1518" y="30"/>
                </a:cubicBezTo>
                <a:cubicBezTo>
                  <a:pt x="1518" y="30"/>
                  <a:pt x="1521" y="31"/>
                  <a:pt x="1521" y="32"/>
                </a:cubicBezTo>
                <a:cubicBezTo>
                  <a:pt x="1522" y="32"/>
                  <a:pt x="1524" y="34"/>
                  <a:pt x="1525" y="34"/>
                </a:cubicBezTo>
                <a:cubicBezTo>
                  <a:pt x="1526" y="34"/>
                  <a:pt x="1529" y="32"/>
                  <a:pt x="1529" y="32"/>
                </a:cubicBezTo>
                <a:cubicBezTo>
                  <a:pt x="1531" y="32"/>
                  <a:pt x="1532" y="34"/>
                  <a:pt x="1533" y="34"/>
                </a:cubicBezTo>
                <a:close/>
                <a:moveTo>
                  <a:pt x="1565" y="26"/>
                </a:moveTo>
                <a:cubicBezTo>
                  <a:pt x="1566" y="26"/>
                  <a:pt x="1569" y="28"/>
                  <a:pt x="1569" y="29"/>
                </a:cubicBezTo>
                <a:cubicBezTo>
                  <a:pt x="1569" y="29"/>
                  <a:pt x="1565" y="31"/>
                  <a:pt x="1565" y="31"/>
                </a:cubicBezTo>
                <a:cubicBezTo>
                  <a:pt x="1565" y="31"/>
                  <a:pt x="1569" y="32"/>
                  <a:pt x="1569" y="33"/>
                </a:cubicBezTo>
                <a:cubicBezTo>
                  <a:pt x="1568" y="34"/>
                  <a:pt x="1565" y="34"/>
                  <a:pt x="1564" y="35"/>
                </a:cubicBezTo>
                <a:cubicBezTo>
                  <a:pt x="1566" y="35"/>
                  <a:pt x="1567" y="37"/>
                  <a:pt x="1568" y="37"/>
                </a:cubicBezTo>
                <a:cubicBezTo>
                  <a:pt x="1568" y="37"/>
                  <a:pt x="1572" y="35"/>
                  <a:pt x="1572" y="35"/>
                </a:cubicBezTo>
                <a:cubicBezTo>
                  <a:pt x="1572" y="35"/>
                  <a:pt x="1568" y="34"/>
                  <a:pt x="1569" y="33"/>
                </a:cubicBezTo>
                <a:cubicBezTo>
                  <a:pt x="1569" y="32"/>
                  <a:pt x="1572" y="32"/>
                  <a:pt x="1573" y="31"/>
                </a:cubicBezTo>
                <a:cubicBezTo>
                  <a:pt x="1573" y="30"/>
                  <a:pt x="1569" y="29"/>
                  <a:pt x="1569" y="29"/>
                </a:cubicBezTo>
                <a:cubicBezTo>
                  <a:pt x="1569" y="28"/>
                  <a:pt x="1573" y="27"/>
                  <a:pt x="1573" y="27"/>
                </a:cubicBezTo>
                <a:cubicBezTo>
                  <a:pt x="1573" y="26"/>
                  <a:pt x="1577" y="25"/>
                  <a:pt x="1577" y="25"/>
                </a:cubicBezTo>
                <a:cubicBezTo>
                  <a:pt x="1577" y="24"/>
                  <a:pt x="1574" y="23"/>
                  <a:pt x="1573" y="22"/>
                </a:cubicBezTo>
                <a:cubicBezTo>
                  <a:pt x="1569" y="24"/>
                  <a:pt x="1569" y="24"/>
                  <a:pt x="1569" y="24"/>
                </a:cubicBezTo>
                <a:cubicBezTo>
                  <a:pt x="1568" y="25"/>
                  <a:pt x="1567" y="26"/>
                  <a:pt x="1565" y="26"/>
                </a:cubicBezTo>
                <a:cubicBezTo>
                  <a:pt x="1565" y="27"/>
                  <a:pt x="1562" y="24"/>
                  <a:pt x="1561" y="24"/>
                </a:cubicBezTo>
                <a:cubicBezTo>
                  <a:pt x="1561" y="24"/>
                  <a:pt x="1557" y="26"/>
                  <a:pt x="1557" y="26"/>
                </a:cubicBezTo>
                <a:cubicBezTo>
                  <a:pt x="1557" y="27"/>
                  <a:pt x="1561" y="28"/>
                  <a:pt x="1561" y="28"/>
                </a:cubicBezTo>
                <a:cubicBezTo>
                  <a:pt x="1562" y="28"/>
                  <a:pt x="1564" y="26"/>
                  <a:pt x="1565" y="26"/>
                </a:cubicBezTo>
                <a:close/>
                <a:moveTo>
                  <a:pt x="1626" y="45"/>
                </a:moveTo>
                <a:cubicBezTo>
                  <a:pt x="1628" y="45"/>
                  <a:pt x="1629" y="48"/>
                  <a:pt x="1630" y="48"/>
                </a:cubicBezTo>
                <a:cubicBezTo>
                  <a:pt x="1632" y="48"/>
                  <a:pt x="1633" y="46"/>
                  <a:pt x="1634" y="46"/>
                </a:cubicBezTo>
                <a:cubicBezTo>
                  <a:pt x="1635" y="46"/>
                  <a:pt x="1637" y="48"/>
                  <a:pt x="1638" y="48"/>
                </a:cubicBezTo>
                <a:cubicBezTo>
                  <a:pt x="1639" y="48"/>
                  <a:pt x="1641" y="46"/>
                  <a:pt x="1642" y="46"/>
                </a:cubicBezTo>
                <a:cubicBezTo>
                  <a:pt x="1646" y="44"/>
                  <a:pt x="1646" y="44"/>
                  <a:pt x="1646" y="44"/>
                </a:cubicBezTo>
                <a:cubicBezTo>
                  <a:pt x="1639" y="39"/>
                  <a:pt x="1639" y="39"/>
                  <a:pt x="1639" y="39"/>
                </a:cubicBezTo>
                <a:cubicBezTo>
                  <a:pt x="1635" y="41"/>
                  <a:pt x="1635" y="41"/>
                  <a:pt x="1635" y="41"/>
                </a:cubicBezTo>
                <a:cubicBezTo>
                  <a:pt x="1631" y="43"/>
                  <a:pt x="1631" y="43"/>
                  <a:pt x="1631" y="43"/>
                </a:cubicBezTo>
                <a:cubicBezTo>
                  <a:pt x="1629" y="44"/>
                  <a:pt x="1628" y="45"/>
                  <a:pt x="1626" y="45"/>
                </a:cubicBezTo>
                <a:cubicBezTo>
                  <a:pt x="1626" y="46"/>
                  <a:pt x="1623" y="43"/>
                  <a:pt x="1623" y="43"/>
                </a:cubicBezTo>
                <a:cubicBezTo>
                  <a:pt x="1623" y="43"/>
                  <a:pt x="1619" y="45"/>
                  <a:pt x="1619" y="45"/>
                </a:cubicBezTo>
                <a:cubicBezTo>
                  <a:pt x="1619" y="46"/>
                  <a:pt x="1622" y="47"/>
                  <a:pt x="1622" y="48"/>
                </a:cubicBezTo>
                <a:cubicBezTo>
                  <a:pt x="1624" y="47"/>
                  <a:pt x="1625" y="45"/>
                  <a:pt x="1626" y="45"/>
                </a:cubicBezTo>
                <a:close/>
                <a:moveTo>
                  <a:pt x="1632" y="30"/>
                </a:moveTo>
                <a:cubicBezTo>
                  <a:pt x="1632" y="30"/>
                  <a:pt x="1636" y="28"/>
                  <a:pt x="1636" y="28"/>
                </a:cubicBezTo>
                <a:cubicBezTo>
                  <a:pt x="1636" y="28"/>
                  <a:pt x="1632" y="26"/>
                  <a:pt x="1632" y="26"/>
                </a:cubicBezTo>
                <a:cubicBezTo>
                  <a:pt x="1631" y="26"/>
                  <a:pt x="1629" y="28"/>
                  <a:pt x="1628" y="28"/>
                </a:cubicBezTo>
                <a:cubicBezTo>
                  <a:pt x="1627" y="28"/>
                  <a:pt x="1625" y="26"/>
                  <a:pt x="1624" y="26"/>
                </a:cubicBezTo>
                <a:cubicBezTo>
                  <a:pt x="1623" y="26"/>
                  <a:pt x="1621" y="27"/>
                  <a:pt x="1620" y="28"/>
                </a:cubicBezTo>
                <a:cubicBezTo>
                  <a:pt x="1619" y="29"/>
                  <a:pt x="1617" y="29"/>
                  <a:pt x="1616" y="30"/>
                </a:cubicBezTo>
                <a:cubicBezTo>
                  <a:pt x="1615" y="30"/>
                  <a:pt x="1612" y="31"/>
                  <a:pt x="1612" y="32"/>
                </a:cubicBezTo>
                <a:cubicBezTo>
                  <a:pt x="1612" y="32"/>
                  <a:pt x="1615" y="34"/>
                  <a:pt x="1616" y="34"/>
                </a:cubicBezTo>
                <a:cubicBezTo>
                  <a:pt x="1617" y="34"/>
                  <a:pt x="1618" y="32"/>
                  <a:pt x="1620" y="32"/>
                </a:cubicBezTo>
                <a:cubicBezTo>
                  <a:pt x="1621" y="32"/>
                  <a:pt x="1623" y="30"/>
                  <a:pt x="1624" y="30"/>
                </a:cubicBezTo>
                <a:cubicBezTo>
                  <a:pt x="1625" y="30"/>
                  <a:pt x="1626" y="29"/>
                  <a:pt x="1628" y="28"/>
                </a:cubicBezTo>
                <a:cubicBezTo>
                  <a:pt x="1628" y="28"/>
                  <a:pt x="1631" y="30"/>
                  <a:pt x="1632" y="30"/>
                </a:cubicBezTo>
                <a:close/>
                <a:moveTo>
                  <a:pt x="1777" y="36"/>
                </a:moveTo>
                <a:cubicBezTo>
                  <a:pt x="1777" y="36"/>
                  <a:pt x="1773" y="35"/>
                  <a:pt x="1773" y="34"/>
                </a:cubicBezTo>
                <a:cubicBezTo>
                  <a:pt x="1773" y="33"/>
                  <a:pt x="1777" y="33"/>
                  <a:pt x="1777" y="32"/>
                </a:cubicBezTo>
                <a:cubicBezTo>
                  <a:pt x="1777" y="31"/>
                  <a:pt x="1773" y="30"/>
                  <a:pt x="1773" y="30"/>
                </a:cubicBezTo>
                <a:cubicBezTo>
                  <a:pt x="1773" y="29"/>
                  <a:pt x="1777" y="28"/>
                  <a:pt x="1777" y="28"/>
                </a:cubicBezTo>
                <a:cubicBezTo>
                  <a:pt x="1777" y="27"/>
                  <a:pt x="1774" y="26"/>
                  <a:pt x="1774" y="25"/>
                </a:cubicBezTo>
                <a:cubicBezTo>
                  <a:pt x="1773" y="26"/>
                  <a:pt x="1770" y="27"/>
                  <a:pt x="1770" y="27"/>
                </a:cubicBezTo>
                <a:cubicBezTo>
                  <a:pt x="1769" y="28"/>
                  <a:pt x="1773" y="29"/>
                  <a:pt x="1773" y="30"/>
                </a:cubicBezTo>
                <a:cubicBezTo>
                  <a:pt x="1773" y="30"/>
                  <a:pt x="1769" y="31"/>
                  <a:pt x="1769" y="32"/>
                </a:cubicBezTo>
                <a:cubicBezTo>
                  <a:pt x="1769" y="33"/>
                  <a:pt x="1773" y="33"/>
                  <a:pt x="1773" y="34"/>
                </a:cubicBezTo>
                <a:cubicBezTo>
                  <a:pt x="1773" y="35"/>
                  <a:pt x="1769" y="36"/>
                  <a:pt x="1769" y="36"/>
                </a:cubicBezTo>
                <a:cubicBezTo>
                  <a:pt x="1769" y="37"/>
                  <a:pt x="1772" y="38"/>
                  <a:pt x="1773" y="38"/>
                </a:cubicBezTo>
                <a:cubicBezTo>
                  <a:pt x="1773" y="38"/>
                  <a:pt x="1776" y="37"/>
                  <a:pt x="1777" y="36"/>
                </a:cubicBezTo>
                <a:close/>
                <a:moveTo>
                  <a:pt x="1855" y="34"/>
                </a:moveTo>
                <a:cubicBezTo>
                  <a:pt x="1855" y="33"/>
                  <a:pt x="1852" y="33"/>
                  <a:pt x="1852" y="32"/>
                </a:cubicBezTo>
                <a:cubicBezTo>
                  <a:pt x="1853" y="31"/>
                  <a:pt x="1854" y="30"/>
                  <a:pt x="1856" y="30"/>
                </a:cubicBezTo>
                <a:cubicBezTo>
                  <a:pt x="1857" y="30"/>
                  <a:pt x="1858" y="32"/>
                  <a:pt x="1860" y="32"/>
                </a:cubicBezTo>
                <a:cubicBezTo>
                  <a:pt x="1861" y="32"/>
                  <a:pt x="1862" y="30"/>
                  <a:pt x="1864" y="30"/>
                </a:cubicBezTo>
                <a:cubicBezTo>
                  <a:pt x="1862" y="30"/>
                  <a:pt x="1861" y="28"/>
                  <a:pt x="1860" y="28"/>
                </a:cubicBezTo>
                <a:cubicBezTo>
                  <a:pt x="1859" y="28"/>
                  <a:pt x="1857" y="30"/>
                  <a:pt x="1856" y="30"/>
                </a:cubicBezTo>
                <a:cubicBezTo>
                  <a:pt x="1855" y="30"/>
                  <a:pt x="1853" y="27"/>
                  <a:pt x="1852" y="27"/>
                </a:cubicBezTo>
                <a:cubicBezTo>
                  <a:pt x="1851" y="27"/>
                  <a:pt x="1849" y="29"/>
                  <a:pt x="1848" y="30"/>
                </a:cubicBezTo>
                <a:cubicBezTo>
                  <a:pt x="1847" y="30"/>
                  <a:pt x="1845" y="27"/>
                  <a:pt x="1844" y="27"/>
                </a:cubicBezTo>
                <a:cubicBezTo>
                  <a:pt x="1843" y="27"/>
                  <a:pt x="1841" y="29"/>
                  <a:pt x="1840" y="29"/>
                </a:cubicBezTo>
                <a:cubicBezTo>
                  <a:pt x="1842" y="30"/>
                  <a:pt x="1842" y="31"/>
                  <a:pt x="1844" y="32"/>
                </a:cubicBezTo>
                <a:cubicBezTo>
                  <a:pt x="1845" y="32"/>
                  <a:pt x="1847" y="30"/>
                  <a:pt x="1848" y="30"/>
                </a:cubicBezTo>
                <a:cubicBezTo>
                  <a:pt x="1849" y="30"/>
                  <a:pt x="1850" y="32"/>
                  <a:pt x="1852" y="32"/>
                </a:cubicBezTo>
                <a:cubicBezTo>
                  <a:pt x="1851" y="33"/>
                  <a:pt x="1848" y="33"/>
                  <a:pt x="1848" y="34"/>
                </a:cubicBezTo>
                <a:cubicBezTo>
                  <a:pt x="1848" y="35"/>
                  <a:pt x="1851" y="35"/>
                  <a:pt x="1851" y="36"/>
                </a:cubicBezTo>
                <a:cubicBezTo>
                  <a:pt x="1852" y="35"/>
                  <a:pt x="1855" y="35"/>
                  <a:pt x="1855" y="34"/>
                </a:cubicBezTo>
                <a:close/>
                <a:moveTo>
                  <a:pt x="1917" y="53"/>
                </a:moveTo>
                <a:cubicBezTo>
                  <a:pt x="1918" y="52"/>
                  <a:pt x="1919" y="52"/>
                  <a:pt x="1921" y="51"/>
                </a:cubicBezTo>
                <a:cubicBezTo>
                  <a:pt x="1924" y="50"/>
                  <a:pt x="1926" y="48"/>
                  <a:pt x="1929" y="47"/>
                </a:cubicBezTo>
                <a:cubicBezTo>
                  <a:pt x="1930" y="46"/>
                  <a:pt x="1932" y="46"/>
                  <a:pt x="1933" y="45"/>
                </a:cubicBezTo>
                <a:cubicBezTo>
                  <a:pt x="1933" y="45"/>
                  <a:pt x="1929" y="43"/>
                  <a:pt x="1929" y="43"/>
                </a:cubicBezTo>
                <a:cubicBezTo>
                  <a:pt x="1929" y="42"/>
                  <a:pt x="1933" y="41"/>
                  <a:pt x="1933" y="40"/>
                </a:cubicBezTo>
                <a:cubicBezTo>
                  <a:pt x="1934" y="40"/>
                  <a:pt x="1937" y="39"/>
                  <a:pt x="1938" y="38"/>
                </a:cubicBezTo>
                <a:cubicBezTo>
                  <a:pt x="1938" y="38"/>
                  <a:pt x="1934" y="37"/>
                  <a:pt x="1934" y="36"/>
                </a:cubicBezTo>
                <a:cubicBezTo>
                  <a:pt x="1934" y="35"/>
                  <a:pt x="1938" y="35"/>
                  <a:pt x="1938" y="34"/>
                </a:cubicBezTo>
                <a:cubicBezTo>
                  <a:pt x="1937" y="34"/>
                  <a:pt x="1936" y="32"/>
                  <a:pt x="1934" y="32"/>
                </a:cubicBezTo>
                <a:cubicBezTo>
                  <a:pt x="1934" y="32"/>
                  <a:pt x="1930" y="34"/>
                  <a:pt x="1930" y="34"/>
                </a:cubicBezTo>
                <a:cubicBezTo>
                  <a:pt x="1930" y="34"/>
                  <a:pt x="1934" y="36"/>
                  <a:pt x="1934" y="36"/>
                </a:cubicBezTo>
                <a:cubicBezTo>
                  <a:pt x="1933" y="37"/>
                  <a:pt x="1931" y="38"/>
                  <a:pt x="1930" y="38"/>
                </a:cubicBezTo>
                <a:cubicBezTo>
                  <a:pt x="1929" y="39"/>
                  <a:pt x="1926" y="40"/>
                  <a:pt x="1926" y="40"/>
                </a:cubicBezTo>
                <a:cubicBezTo>
                  <a:pt x="1925" y="41"/>
                  <a:pt x="1929" y="42"/>
                  <a:pt x="1929" y="43"/>
                </a:cubicBezTo>
                <a:cubicBezTo>
                  <a:pt x="1929" y="43"/>
                  <a:pt x="1926" y="44"/>
                  <a:pt x="1925" y="45"/>
                </a:cubicBezTo>
                <a:cubicBezTo>
                  <a:pt x="1925" y="45"/>
                  <a:pt x="1922" y="47"/>
                  <a:pt x="1921" y="47"/>
                </a:cubicBezTo>
                <a:cubicBezTo>
                  <a:pt x="1920" y="47"/>
                  <a:pt x="1918" y="44"/>
                  <a:pt x="1917" y="44"/>
                </a:cubicBezTo>
                <a:cubicBezTo>
                  <a:pt x="1916" y="45"/>
                  <a:pt x="1914" y="46"/>
                  <a:pt x="1913" y="46"/>
                </a:cubicBezTo>
                <a:cubicBezTo>
                  <a:pt x="1909" y="49"/>
                  <a:pt x="1909" y="49"/>
                  <a:pt x="1909" y="49"/>
                </a:cubicBezTo>
                <a:lnTo>
                  <a:pt x="1917" y="53"/>
                </a:lnTo>
                <a:close/>
                <a:moveTo>
                  <a:pt x="1906" y="38"/>
                </a:moveTo>
                <a:cubicBezTo>
                  <a:pt x="1907" y="38"/>
                  <a:pt x="1909" y="40"/>
                  <a:pt x="1910" y="40"/>
                </a:cubicBezTo>
                <a:cubicBezTo>
                  <a:pt x="1910" y="40"/>
                  <a:pt x="1914" y="38"/>
                  <a:pt x="1914" y="38"/>
                </a:cubicBezTo>
                <a:cubicBezTo>
                  <a:pt x="1914" y="37"/>
                  <a:pt x="1911" y="36"/>
                  <a:pt x="1910" y="36"/>
                </a:cubicBezTo>
                <a:cubicBezTo>
                  <a:pt x="1909" y="35"/>
                  <a:pt x="1908" y="34"/>
                  <a:pt x="1907" y="33"/>
                </a:cubicBezTo>
                <a:cubicBezTo>
                  <a:pt x="1906" y="33"/>
                  <a:pt x="1903" y="35"/>
                  <a:pt x="1902" y="35"/>
                </a:cubicBezTo>
                <a:cubicBezTo>
                  <a:pt x="1902" y="35"/>
                  <a:pt x="1899" y="33"/>
                  <a:pt x="1899" y="33"/>
                </a:cubicBezTo>
                <a:cubicBezTo>
                  <a:pt x="1898" y="33"/>
                  <a:pt x="1895" y="35"/>
                  <a:pt x="1895" y="35"/>
                </a:cubicBezTo>
                <a:cubicBezTo>
                  <a:pt x="1895" y="35"/>
                  <a:pt x="1898" y="37"/>
                  <a:pt x="1898" y="37"/>
                </a:cubicBezTo>
                <a:cubicBezTo>
                  <a:pt x="1899" y="37"/>
                  <a:pt x="1902" y="35"/>
                  <a:pt x="1902" y="35"/>
                </a:cubicBezTo>
                <a:cubicBezTo>
                  <a:pt x="1904" y="36"/>
                  <a:pt x="1905" y="37"/>
                  <a:pt x="1906" y="38"/>
                </a:cubicBezTo>
                <a:close/>
                <a:moveTo>
                  <a:pt x="2078" y="51"/>
                </a:moveTo>
                <a:cubicBezTo>
                  <a:pt x="2077" y="51"/>
                  <a:pt x="2075" y="49"/>
                  <a:pt x="2074" y="49"/>
                </a:cubicBezTo>
                <a:cubicBezTo>
                  <a:pt x="2074" y="49"/>
                  <a:pt x="2070" y="51"/>
                  <a:pt x="2070" y="51"/>
                </a:cubicBezTo>
                <a:cubicBezTo>
                  <a:pt x="2070" y="51"/>
                  <a:pt x="2074" y="53"/>
                  <a:pt x="2074" y="53"/>
                </a:cubicBezTo>
                <a:cubicBezTo>
                  <a:pt x="2075" y="53"/>
                  <a:pt x="2077" y="51"/>
                  <a:pt x="2078" y="51"/>
                </a:cubicBezTo>
                <a:cubicBezTo>
                  <a:pt x="2079" y="51"/>
                  <a:pt x="2081" y="53"/>
                  <a:pt x="2082" y="53"/>
                </a:cubicBezTo>
                <a:cubicBezTo>
                  <a:pt x="2083" y="53"/>
                  <a:pt x="2085" y="52"/>
                  <a:pt x="2086" y="51"/>
                </a:cubicBezTo>
                <a:cubicBezTo>
                  <a:pt x="2086" y="51"/>
                  <a:pt x="2090" y="49"/>
                  <a:pt x="2090" y="49"/>
                </a:cubicBezTo>
                <a:cubicBezTo>
                  <a:pt x="2090" y="48"/>
                  <a:pt x="2086" y="47"/>
                  <a:pt x="2086" y="47"/>
                </a:cubicBezTo>
                <a:cubicBezTo>
                  <a:pt x="2085" y="47"/>
                  <a:pt x="2084" y="44"/>
                  <a:pt x="2082" y="44"/>
                </a:cubicBezTo>
                <a:cubicBezTo>
                  <a:pt x="2082" y="44"/>
                  <a:pt x="2078" y="46"/>
                  <a:pt x="2078" y="47"/>
                </a:cubicBezTo>
                <a:cubicBezTo>
                  <a:pt x="2078" y="47"/>
                  <a:pt x="2082" y="48"/>
                  <a:pt x="2082" y="49"/>
                </a:cubicBezTo>
                <a:cubicBezTo>
                  <a:pt x="2081" y="49"/>
                  <a:pt x="2079" y="51"/>
                  <a:pt x="2078" y="51"/>
                </a:cubicBezTo>
                <a:close/>
                <a:moveTo>
                  <a:pt x="2060" y="35"/>
                </a:moveTo>
                <a:cubicBezTo>
                  <a:pt x="2060" y="36"/>
                  <a:pt x="2056" y="37"/>
                  <a:pt x="2056" y="37"/>
                </a:cubicBezTo>
                <a:cubicBezTo>
                  <a:pt x="2056" y="37"/>
                  <a:pt x="2059" y="39"/>
                  <a:pt x="2059" y="39"/>
                </a:cubicBezTo>
                <a:cubicBezTo>
                  <a:pt x="2061" y="40"/>
                  <a:pt x="2062" y="37"/>
                  <a:pt x="2063" y="37"/>
                </a:cubicBezTo>
                <a:cubicBezTo>
                  <a:pt x="2063" y="37"/>
                  <a:pt x="2060" y="35"/>
                  <a:pt x="2060" y="35"/>
                </a:cubicBezTo>
                <a:cubicBezTo>
                  <a:pt x="2060" y="35"/>
                  <a:pt x="2063" y="33"/>
                  <a:pt x="2064" y="33"/>
                </a:cubicBezTo>
                <a:cubicBezTo>
                  <a:pt x="2065" y="33"/>
                  <a:pt x="2067" y="35"/>
                  <a:pt x="2068" y="35"/>
                </a:cubicBezTo>
                <a:cubicBezTo>
                  <a:pt x="2069" y="35"/>
                  <a:pt x="2070" y="33"/>
                  <a:pt x="2072" y="33"/>
                </a:cubicBezTo>
                <a:cubicBezTo>
                  <a:pt x="2073" y="33"/>
                  <a:pt x="2074" y="35"/>
                  <a:pt x="2075" y="36"/>
                </a:cubicBezTo>
                <a:cubicBezTo>
                  <a:pt x="2076" y="36"/>
                  <a:pt x="2079" y="34"/>
                  <a:pt x="2080" y="33"/>
                </a:cubicBezTo>
                <a:cubicBezTo>
                  <a:pt x="2080" y="33"/>
                  <a:pt x="2076" y="31"/>
                  <a:pt x="2076" y="31"/>
                </a:cubicBezTo>
                <a:cubicBezTo>
                  <a:pt x="2074" y="32"/>
                  <a:pt x="2073" y="33"/>
                  <a:pt x="2072" y="33"/>
                </a:cubicBezTo>
                <a:cubicBezTo>
                  <a:pt x="2070" y="33"/>
                  <a:pt x="2069" y="32"/>
                  <a:pt x="2068" y="31"/>
                </a:cubicBezTo>
                <a:cubicBezTo>
                  <a:pt x="2067" y="31"/>
                  <a:pt x="2066" y="29"/>
                  <a:pt x="2064" y="29"/>
                </a:cubicBezTo>
                <a:cubicBezTo>
                  <a:pt x="2063" y="29"/>
                  <a:pt x="2061" y="31"/>
                  <a:pt x="2060" y="31"/>
                </a:cubicBezTo>
                <a:cubicBezTo>
                  <a:pt x="2059" y="31"/>
                  <a:pt x="2057" y="28"/>
                  <a:pt x="2056" y="29"/>
                </a:cubicBezTo>
                <a:cubicBezTo>
                  <a:pt x="2055" y="29"/>
                  <a:pt x="2053" y="30"/>
                  <a:pt x="2052" y="31"/>
                </a:cubicBezTo>
                <a:cubicBezTo>
                  <a:pt x="2052" y="31"/>
                  <a:pt x="2048" y="32"/>
                  <a:pt x="2048" y="33"/>
                </a:cubicBezTo>
                <a:cubicBezTo>
                  <a:pt x="2048" y="33"/>
                  <a:pt x="2052" y="34"/>
                  <a:pt x="2052" y="35"/>
                </a:cubicBezTo>
                <a:cubicBezTo>
                  <a:pt x="2052" y="34"/>
                  <a:pt x="2056" y="33"/>
                  <a:pt x="2056" y="33"/>
                </a:cubicBezTo>
                <a:cubicBezTo>
                  <a:pt x="2056" y="34"/>
                  <a:pt x="2060" y="34"/>
                  <a:pt x="2060" y="35"/>
                </a:cubicBezTo>
                <a:close/>
                <a:moveTo>
                  <a:pt x="2121" y="54"/>
                </a:moveTo>
                <a:cubicBezTo>
                  <a:pt x="2122" y="54"/>
                  <a:pt x="2124" y="53"/>
                  <a:pt x="2125" y="52"/>
                </a:cubicBezTo>
                <a:cubicBezTo>
                  <a:pt x="2126" y="52"/>
                  <a:pt x="2129" y="50"/>
                  <a:pt x="2129" y="50"/>
                </a:cubicBezTo>
                <a:cubicBezTo>
                  <a:pt x="2129" y="50"/>
                  <a:pt x="2126" y="48"/>
                  <a:pt x="2125" y="48"/>
                </a:cubicBezTo>
                <a:cubicBezTo>
                  <a:pt x="2125" y="48"/>
                  <a:pt x="2122" y="50"/>
                  <a:pt x="2121" y="50"/>
                </a:cubicBezTo>
                <a:cubicBezTo>
                  <a:pt x="2120" y="50"/>
                  <a:pt x="2118" y="52"/>
                  <a:pt x="2117" y="52"/>
                </a:cubicBezTo>
                <a:cubicBezTo>
                  <a:pt x="2116" y="52"/>
                  <a:pt x="2114" y="50"/>
                  <a:pt x="2113" y="50"/>
                </a:cubicBezTo>
                <a:cubicBezTo>
                  <a:pt x="2113" y="50"/>
                  <a:pt x="2109" y="52"/>
                  <a:pt x="2109" y="52"/>
                </a:cubicBezTo>
                <a:cubicBezTo>
                  <a:pt x="2109" y="52"/>
                  <a:pt x="2113" y="54"/>
                  <a:pt x="2113" y="54"/>
                </a:cubicBezTo>
                <a:cubicBezTo>
                  <a:pt x="2114" y="54"/>
                  <a:pt x="2116" y="52"/>
                  <a:pt x="2117" y="52"/>
                </a:cubicBezTo>
                <a:cubicBezTo>
                  <a:pt x="2118" y="52"/>
                  <a:pt x="2120" y="54"/>
                  <a:pt x="2121" y="54"/>
                </a:cubicBezTo>
                <a:close/>
                <a:moveTo>
                  <a:pt x="2106" y="41"/>
                </a:moveTo>
                <a:cubicBezTo>
                  <a:pt x="2107" y="41"/>
                  <a:pt x="2110" y="39"/>
                  <a:pt x="2111" y="39"/>
                </a:cubicBezTo>
                <a:cubicBezTo>
                  <a:pt x="2111" y="39"/>
                  <a:pt x="2107" y="36"/>
                  <a:pt x="2107" y="36"/>
                </a:cubicBezTo>
                <a:cubicBezTo>
                  <a:pt x="2106" y="36"/>
                  <a:pt x="2104" y="38"/>
                  <a:pt x="2103" y="38"/>
                </a:cubicBezTo>
                <a:cubicBezTo>
                  <a:pt x="2101" y="38"/>
                  <a:pt x="2100" y="36"/>
                  <a:pt x="2099" y="36"/>
                </a:cubicBezTo>
                <a:cubicBezTo>
                  <a:pt x="2098" y="36"/>
                  <a:pt x="2097" y="34"/>
                  <a:pt x="2095" y="34"/>
                </a:cubicBezTo>
                <a:cubicBezTo>
                  <a:pt x="2095" y="34"/>
                  <a:pt x="2091" y="36"/>
                  <a:pt x="2091" y="36"/>
                </a:cubicBezTo>
                <a:cubicBezTo>
                  <a:pt x="2091" y="36"/>
                  <a:pt x="2094" y="38"/>
                  <a:pt x="2095" y="38"/>
                </a:cubicBezTo>
                <a:cubicBezTo>
                  <a:pt x="2096" y="39"/>
                  <a:pt x="2097" y="40"/>
                  <a:pt x="2099" y="41"/>
                </a:cubicBezTo>
                <a:cubicBezTo>
                  <a:pt x="2099" y="41"/>
                  <a:pt x="2102" y="38"/>
                  <a:pt x="2103" y="38"/>
                </a:cubicBezTo>
                <a:cubicBezTo>
                  <a:pt x="2104" y="39"/>
                  <a:pt x="2105" y="41"/>
                  <a:pt x="2106" y="41"/>
                </a:cubicBezTo>
                <a:close/>
                <a:moveTo>
                  <a:pt x="2161" y="47"/>
                </a:moveTo>
                <a:cubicBezTo>
                  <a:pt x="2153" y="42"/>
                  <a:pt x="2153" y="42"/>
                  <a:pt x="2153" y="42"/>
                </a:cubicBezTo>
                <a:cubicBezTo>
                  <a:pt x="2153" y="43"/>
                  <a:pt x="2149" y="43"/>
                  <a:pt x="2149" y="44"/>
                </a:cubicBezTo>
                <a:cubicBezTo>
                  <a:pt x="2149" y="45"/>
                  <a:pt x="2153" y="46"/>
                  <a:pt x="2153" y="46"/>
                </a:cubicBezTo>
                <a:cubicBezTo>
                  <a:pt x="2154" y="47"/>
                  <a:pt x="2156" y="48"/>
                  <a:pt x="2157" y="49"/>
                </a:cubicBezTo>
                <a:cubicBezTo>
                  <a:pt x="2157" y="49"/>
                  <a:pt x="2160" y="51"/>
                  <a:pt x="2161" y="51"/>
                </a:cubicBezTo>
                <a:cubicBezTo>
                  <a:pt x="2162" y="51"/>
                  <a:pt x="2163" y="49"/>
                  <a:pt x="2165" y="49"/>
                </a:cubicBezTo>
                <a:lnTo>
                  <a:pt x="2161" y="47"/>
                </a:lnTo>
                <a:close/>
                <a:moveTo>
                  <a:pt x="2142" y="35"/>
                </a:moveTo>
                <a:cubicBezTo>
                  <a:pt x="2143" y="35"/>
                  <a:pt x="2146" y="38"/>
                  <a:pt x="2146" y="37"/>
                </a:cubicBezTo>
                <a:cubicBezTo>
                  <a:pt x="2147" y="37"/>
                  <a:pt x="2150" y="36"/>
                  <a:pt x="2150" y="35"/>
                </a:cubicBezTo>
                <a:cubicBezTo>
                  <a:pt x="2150" y="35"/>
                  <a:pt x="2147" y="33"/>
                  <a:pt x="2146" y="33"/>
                </a:cubicBezTo>
                <a:cubicBezTo>
                  <a:pt x="2145" y="33"/>
                  <a:pt x="2144" y="31"/>
                  <a:pt x="2143" y="31"/>
                </a:cubicBezTo>
                <a:cubicBezTo>
                  <a:pt x="2142" y="31"/>
                  <a:pt x="2139" y="33"/>
                  <a:pt x="2139" y="33"/>
                </a:cubicBezTo>
                <a:cubicBezTo>
                  <a:pt x="2138" y="33"/>
                  <a:pt x="2134" y="35"/>
                  <a:pt x="2134" y="35"/>
                </a:cubicBezTo>
                <a:cubicBezTo>
                  <a:pt x="2134" y="36"/>
                  <a:pt x="2138" y="36"/>
                  <a:pt x="2138" y="37"/>
                </a:cubicBezTo>
                <a:cubicBezTo>
                  <a:pt x="2139" y="37"/>
                  <a:pt x="2141" y="35"/>
                  <a:pt x="2142" y="35"/>
                </a:cubicBezTo>
                <a:close/>
                <a:moveTo>
                  <a:pt x="2180" y="58"/>
                </a:moveTo>
                <a:cubicBezTo>
                  <a:pt x="2180" y="58"/>
                  <a:pt x="2183" y="56"/>
                  <a:pt x="2184" y="56"/>
                </a:cubicBezTo>
                <a:cubicBezTo>
                  <a:pt x="2188" y="54"/>
                  <a:pt x="2188" y="54"/>
                  <a:pt x="2188" y="54"/>
                </a:cubicBezTo>
                <a:cubicBezTo>
                  <a:pt x="2189" y="53"/>
                  <a:pt x="2191" y="52"/>
                  <a:pt x="2192" y="52"/>
                </a:cubicBezTo>
                <a:cubicBezTo>
                  <a:pt x="2193" y="51"/>
                  <a:pt x="2196" y="50"/>
                  <a:pt x="2196" y="50"/>
                </a:cubicBezTo>
                <a:cubicBezTo>
                  <a:pt x="2196" y="49"/>
                  <a:pt x="2193" y="48"/>
                  <a:pt x="2192" y="47"/>
                </a:cubicBezTo>
                <a:cubicBezTo>
                  <a:pt x="2190" y="49"/>
                  <a:pt x="2187" y="50"/>
                  <a:pt x="2184" y="51"/>
                </a:cubicBezTo>
                <a:cubicBezTo>
                  <a:pt x="2181" y="53"/>
                  <a:pt x="2179" y="54"/>
                  <a:pt x="2176" y="56"/>
                </a:cubicBezTo>
                <a:cubicBezTo>
                  <a:pt x="2177" y="56"/>
                  <a:pt x="2178" y="58"/>
                  <a:pt x="2180" y="58"/>
                </a:cubicBezTo>
                <a:close/>
                <a:moveTo>
                  <a:pt x="2193" y="39"/>
                </a:moveTo>
                <a:cubicBezTo>
                  <a:pt x="2193" y="39"/>
                  <a:pt x="2189" y="41"/>
                  <a:pt x="2189" y="41"/>
                </a:cubicBezTo>
                <a:cubicBezTo>
                  <a:pt x="2189" y="41"/>
                  <a:pt x="2192" y="43"/>
                  <a:pt x="2193" y="43"/>
                </a:cubicBezTo>
                <a:cubicBezTo>
                  <a:pt x="2193" y="43"/>
                  <a:pt x="2196" y="45"/>
                  <a:pt x="2196" y="45"/>
                </a:cubicBezTo>
                <a:cubicBezTo>
                  <a:pt x="2197" y="45"/>
                  <a:pt x="2200" y="43"/>
                  <a:pt x="2201" y="43"/>
                </a:cubicBezTo>
                <a:cubicBezTo>
                  <a:pt x="2202" y="43"/>
                  <a:pt x="2204" y="42"/>
                  <a:pt x="2205" y="41"/>
                </a:cubicBezTo>
                <a:cubicBezTo>
                  <a:pt x="2205" y="41"/>
                  <a:pt x="2209" y="40"/>
                  <a:pt x="2209" y="39"/>
                </a:cubicBezTo>
                <a:cubicBezTo>
                  <a:pt x="2209" y="39"/>
                  <a:pt x="2205" y="37"/>
                  <a:pt x="2205" y="37"/>
                </a:cubicBezTo>
                <a:cubicBezTo>
                  <a:pt x="2205" y="37"/>
                  <a:pt x="2201" y="39"/>
                  <a:pt x="2201" y="39"/>
                </a:cubicBezTo>
                <a:cubicBezTo>
                  <a:pt x="2197" y="41"/>
                  <a:pt x="2197" y="41"/>
                  <a:pt x="2197" y="41"/>
                </a:cubicBezTo>
                <a:cubicBezTo>
                  <a:pt x="2195" y="41"/>
                  <a:pt x="2194" y="39"/>
                  <a:pt x="2193" y="39"/>
                </a:cubicBezTo>
                <a:close/>
                <a:moveTo>
                  <a:pt x="2209" y="35"/>
                </a:moveTo>
                <a:cubicBezTo>
                  <a:pt x="2209" y="35"/>
                  <a:pt x="2213" y="37"/>
                  <a:pt x="2213" y="37"/>
                </a:cubicBezTo>
                <a:cubicBezTo>
                  <a:pt x="2214" y="37"/>
                  <a:pt x="2216" y="35"/>
                  <a:pt x="2217" y="35"/>
                </a:cubicBezTo>
                <a:cubicBezTo>
                  <a:pt x="2221" y="37"/>
                  <a:pt x="2221" y="37"/>
                  <a:pt x="2221" y="37"/>
                </a:cubicBezTo>
                <a:cubicBezTo>
                  <a:pt x="2225" y="35"/>
                  <a:pt x="2225" y="35"/>
                  <a:pt x="2225" y="35"/>
                </a:cubicBezTo>
                <a:cubicBezTo>
                  <a:pt x="2225" y="35"/>
                  <a:pt x="2228" y="33"/>
                  <a:pt x="2229" y="33"/>
                </a:cubicBezTo>
                <a:cubicBezTo>
                  <a:pt x="2230" y="33"/>
                  <a:pt x="2232" y="35"/>
                  <a:pt x="2233" y="35"/>
                </a:cubicBezTo>
                <a:cubicBezTo>
                  <a:pt x="2234" y="36"/>
                  <a:pt x="2235" y="37"/>
                  <a:pt x="2236" y="38"/>
                </a:cubicBezTo>
                <a:cubicBezTo>
                  <a:pt x="2237" y="38"/>
                  <a:pt x="2239" y="40"/>
                  <a:pt x="2240" y="40"/>
                </a:cubicBezTo>
                <a:cubicBezTo>
                  <a:pt x="2241" y="40"/>
                  <a:pt x="2244" y="38"/>
                  <a:pt x="2244" y="38"/>
                </a:cubicBezTo>
                <a:cubicBezTo>
                  <a:pt x="2246" y="37"/>
                  <a:pt x="2247" y="36"/>
                  <a:pt x="2248" y="36"/>
                </a:cubicBezTo>
                <a:cubicBezTo>
                  <a:pt x="2257" y="32"/>
                  <a:pt x="2257" y="32"/>
                  <a:pt x="2257" y="32"/>
                </a:cubicBezTo>
                <a:cubicBezTo>
                  <a:pt x="2257" y="31"/>
                  <a:pt x="2261" y="30"/>
                  <a:pt x="2261" y="30"/>
                </a:cubicBezTo>
                <a:cubicBezTo>
                  <a:pt x="2261" y="29"/>
                  <a:pt x="2257" y="27"/>
                  <a:pt x="2257" y="27"/>
                </a:cubicBezTo>
                <a:cubicBezTo>
                  <a:pt x="2256" y="27"/>
                  <a:pt x="2253" y="29"/>
                  <a:pt x="2253" y="29"/>
                </a:cubicBezTo>
                <a:cubicBezTo>
                  <a:pt x="2245" y="33"/>
                  <a:pt x="2245" y="33"/>
                  <a:pt x="2245" y="33"/>
                </a:cubicBezTo>
                <a:cubicBezTo>
                  <a:pt x="2243" y="33"/>
                  <a:pt x="2242" y="31"/>
                  <a:pt x="2241" y="31"/>
                </a:cubicBezTo>
                <a:cubicBezTo>
                  <a:pt x="2240" y="31"/>
                  <a:pt x="2238" y="33"/>
                  <a:pt x="2237" y="33"/>
                </a:cubicBezTo>
                <a:cubicBezTo>
                  <a:pt x="2236" y="33"/>
                  <a:pt x="2234" y="31"/>
                  <a:pt x="2233" y="31"/>
                </a:cubicBezTo>
                <a:cubicBezTo>
                  <a:pt x="2232" y="30"/>
                  <a:pt x="2230" y="29"/>
                  <a:pt x="2229" y="29"/>
                </a:cubicBezTo>
                <a:cubicBezTo>
                  <a:pt x="2226" y="26"/>
                  <a:pt x="2226" y="26"/>
                  <a:pt x="2226" y="26"/>
                </a:cubicBezTo>
                <a:cubicBezTo>
                  <a:pt x="2221" y="29"/>
                  <a:pt x="2221" y="29"/>
                  <a:pt x="2221" y="29"/>
                </a:cubicBezTo>
                <a:cubicBezTo>
                  <a:pt x="2213" y="33"/>
                  <a:pt x="2213" y="33"/>
                  <a:pt x="2213" y="33"/>
                </a:cubicBezTo>
                <a:cubicBezTo>
                  <a:pt x="2213" y="33"/>
                  <a:pt x="2209" y="34"/>
                  <a:pt x="2209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187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34161"/>
            <a:ext cx="12192000" cy="22383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143250" y="2354961"/>
            <a:ext cx="5818122" cy="1230837"/>
            <a:chOff x="3143250" y="2748859"/>
            <a:chExt cx="5818122" cy="1230837"/>
          </a:xfrm>
        </p:grpSpPr>
        <p:sp>
          <p:nvSpPr>
            <p:cNvPr id="20" name="文本框 19"/>
            <p:cNvSpPr txBox="1"/>
            <p:nvPr/>
          </p:nvSpPr>
          <p:spPr>
            <a:xfrm>
              <a:off x="3146221" y="2748859"/>
              <a:ext cx="581515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cs typeface="+mn-ea"/>
                  <a:sym typeface="+mn-lt"/>
                </a:rPr>
                <a:t>三、请在此输入标题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602918" y="3518031"/>
              <a:ext cx="36343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Please add your title here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143250" y="3518030"/>
              <a:ext cx="10166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Part 3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558" y="5300400"/>
            <a:ext cx="1102500" cy="10575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496" y="5097900"/>
            <a:ext cx="1080000" cy="14625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3800" y="4734770"/>
            <a:ext cx="720000" cy="45000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4140926" y="6420536"/>
            <a:ext cx="3910149" cy="226502"/>
            <a:chOff x="4140926" y="6406468"/>
            <a:chExt cx="3910149" cy="226502"/>
          </a:xfrm>
        </p:grpSpPr>
        <p:sp>
          <p:nvSpPr>
            <p:cNvPr id="29" name="矩形 28"/>
            <p:cNvSpPr/>
            <p:nvPr/>
          </p:nvSpPr>
          <p:spPr>
            <a:xfrm>
              <a:off x="4140926" y="6535737"/>
              <a:ext cx="731520" cy="9525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bg2">
                    <a:lumMod val="90000"/>
                  </a:schemeClr>
                </a:gs>
                <a:gs pos="83000">
                  <a:schemeClr val="bg2">
                    <a:lumMod val="90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880511">
              <a:off x="4533949" y="6445423"/>
              <a:ext cx="731520" cy="95250"/>
            </a:xfrm>
            <a:prstGeom prst="rect">
              <a:avLst/>
            </a:prstGeom>
            <a:gradFill>
              <a:gsLst>
                <a:gs pos="0">
                  <a:srgbClr val="D66E52"/>
                </a:gs>
                <a:gs pos="28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177694" y="6537720"/>
              <a:ext cx="731520" cy="9525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23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319555" y="6406468"/>
              <a:ext cx="731520" cy="95250"/>
            </a:xfrm>
            <a:prstGeom prst="rect">
              <a:avLst/>
            </a:prstGeom>
            <a:blipFill>
              <a:blip r:embed="rId6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336129" y="6501718"/>
              <a:ext cx="704850" cy="1308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969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34161"/>
            <a:ext cx="12192000" cy="22383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303436" y="1649201"/>
            <a:ext cx="7585129" cy="3559599"/>
            <a:chOff x="2166859" y="1308100"/>
            <a:chExt cx="7585129" cy="3559599"/>
          </a:xfrm>
        </p:grpSpPr>
        <p:sp>
          <p:nvSpPr>
            <p:cNvPr id="2" name="椭圆 1"/>
            <p:cNvSpPr/>
            <p:nvPr/>
          </p:nvSpPr>
          <p:spPr>
            <a:xfrm>
              <a:off x="3503563" y="3970393"/>
              <a:ext cx="897305" cy="897305"/>
            </a:xfrm>
            <a:custGeom>
              <a:avLst/>
              <a:gdLst>
                <a:gd name="connsiteX0" fmla="*/ 0 w 2886075"/>
                <a:gd name="connsiteY0" fmla="*/ 1443038 h 2886075"/>
                <a:gd name="connsiteX1" fmla="*/ 1443038 w 2886075"/>
                <a:gd name="connsiteY1" fmla="*/ 0 h 2886075"/>
                <a:gd name="connsiteX2" fmla="*/ 2886076 w 2886075"/>
                <a:gd name="connsiteY2" fmla="*/ 1443038 h 2886075"/>
                <a:gd name="connsiteX3" fmla="*/ 1443038 w 2886075"/>
                <a:gd name="connsiteY3" fmla="*/ 2886076 h 2886075"/>
                <a:gd name="connsiteX4" fmla="*/ 0 w 2886075"/>
                <a:gd name="connsiteY4" fmla="*/ 1443038 h 2886075"/>
                <a:gd name="connsiteX0" fmla="*/ 1443038 w 2886076"/>
                <a:gd name="connsiteY0" fmla="*/ 0 h 2886076"/>
                <a:gd name="connsiteX1" fmla="*/ 2886076 w 2886076"/>
                <a:gd name="connsiteY1" fmla="*/ 1443038 h 2886076"/>
                <a:gd name="connsiteX2" fmla="*/ 1443038 w 2886076"/>
                <a:gd name="connsiteY2" fmla="*/ 2886076 h 2886076"/>
                <a:gd name="connsiteX3" fmla="*/ 0 w 2886076"/>
                <a:gd name="connsiteY3" fmla="*/ 1443038 h 2886076"/>
                <a:gd name="connsiteX4" fmla="*/ 1534478 w 2886076"/>
                <a:gd name="connsiteY4" fmla="*/ 91440 h 288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6076" h="2886076">
                  <a:moveTo>
                    <a:pt x="1443038" y="0"/>
                  </a:moveTo>
                  <a:cubicBezTo>
                    <a:pt x="2240006" y="0"/>
                    <a:pt x="2886076" y="646070"/>
                    <a:pt x="2886076" y="1443038"/>
                  </a:cubicBezTo>
                  <a:cubicBezTo>
                    <a:pt x="2886076" y="2240006"/>
                    <a:pt x="2240006" y="2886076"/>
                    <a:pt x="1443038" y="2886076"/>
                  </a:cubicBezTo>
                  <a:cubicBezTo>
                    <a:pt x="646070" y="2886076"/>
                    <a:pt x="0" y="2240006"/>
                    <a:pt x="0" y="1443038"/>
                  </a:cubicBezTo>
                  <a:cubicBezTo>
                    <a:pt x="0" y="646070"/>
                    <a:pt x="646070" y="0"/>
                    <a:pt x="1534478" y="9144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1"/>
            <p:cNvSpPr/>
            <p:nvPr/>
          </p:nvSpPr>
          <p:spPr>
            <a:xfrm>
              <a:off x="3052685" y="3068639"/>
              <a:ext cx="1799060" cy="1799060"/>
            </a:xfrm>
            <a:custGeom>
              <a:avLst/>
              <a:gdLst>
                <a:gd name="connsiteX0" fmla="*/ 0 w 2886075"/>
                <a:gd name="connsiteY0" fmla="*/ 1443038 h 2886075"/>
                <a:gd name="connsiteX1" fmla="*/ 1443038 w 2886075"/>
                <a:gd name="connsiteY1" fmla="*/ 0 h 2886075"/>
                <a:gd name="connsiteX2" fmla="*/ 2886076 w 2886075"/>
                <a:gd name="connsiteY2" fmla="*/ 1443038 h 2886075"/>
                <a:gd name="connsiteX3" fmla="*/ 1443038 w 2886075"/>
                <a:gd name="connsiteY3" fmla="*/ 2886076 h 2886075"/>
                <a:gd name="connsiteX4" fmla="*/ 0 w 2886075"/>
                <a:gd name="connsiteY4" fmla="*/ 1443038 h 2886075"/>
                <a:gd name="connsiteX0" fmla="*/ 1443038 w 2886076"/>
                <a:gd name="connsiteY0" fmla="*/ 0 h 2886076"/>
                <a:gd name="connsiteX1" fmla="*/ 2886076 w 2886076"/>
                <a:gd name="connsiteY1" fmla="*/ 1443038 h 2886076"/>
                <a:gd name="connsiteX2" fmla="*/ 1443038 w 2886076"/>
                <a:gd name="connsiteY2" fmla="*/ 2886076 h 2886076"/>
                <a:gd name="connsiteX3" fmla="*/ 0 w 2886076"/>
                <a:gd name="connsiteY3" fmla="*/ 1443038 h 2886076"/>
                <a:gd name="connsiteX4" fmla="*/ 1534478 w 2886076"/>
                <a:gd name="connsiteY4" fmla="*/ 91440 h 288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6076" h="2886076">
                  <a:moveTo>
                    <a:pt x="1443038" y="0"/>
                  </a:moveTo>
                  <a:cubicBezTo>
                    <a:pt x="2240006" y="0"/>
                    <a:pt x="2886076" y="646070"/>
                    <a:pt x="2886076" y="1443038"/>
                  </a:cubicBezTo>
                  <a:cubicBezTo>
                    <a:pt x="2886076" y="2240006"/>
                    <a:pt x="2240006" y="2886076"/>
                    <a:pt x="1443038" y="2886076"/>
                  </a:cubicBezTo>
                  <a:cubicBezTo>
                    <a:pt x="646070" y="2886076"/>
                    <a:pt x="0" y="2240006"/>
                    <a:pt x="0" y="1443038"/>
                  </a:cubicBezTo>
                  <a:cubicBezTo>
                    <a:pt x="0" y="646070"/>
                    <a:pt x="646070" y="0"/>
                    <a:pt x="1534478" y="9144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1"/>
            <p:cNvSpPr/>
            <p:nvPr/>
          </p:nvSpPr>
          <p:spPr>
            <a:xfrm>
              <a:off x="2608572" y="2180413"/>
              <a:ext cx="2687286" cy="2687286"/>
            </a:xfrm>
            <a:custGeom>
              <a:avLst/>
              <a:gdLst>
                <a:gd name="connsiteX0" fmla="*/ 0 w 2886075"/>
                <a:gd name="connsiteY0" fmla="*/ 1443038 h 2886075"/>
                <a:gd name="connsiteX1" fmla="*/ 1443038 w 2886075"/>
                <a:gd name="connsiteY1" fmla="*/ 0 h 2886075"/>
                <a:gd name="connsiteX2" fmla="*/ 2886076 w 2886075"/>
                <a:gd name="connsiteY2" fmla="*/ 1443038 h 2886075"/>
                <a:gd name="connsiteX3" fmla="*/ 1443038 w 2886075"/>
                <a:gd name="connsiteY3" fmla="*/ 2886076 h 2886075"/>
                <a:gd name="connsiteX4" fmla="*/ 0 w 2886075"/>
                <a:gd name="connsiteY4" fmla="*/ 1443038 h 2886075"/>
                <a:gd name="connsiteX0" fmla="*/ 1443038 w 2886076"/>
                <a:gd name="connsiteY0" fmla="*/ 0 h 2886076"/>
                <a:gd name="connsiteX1" fmla="*/ 2886076 w 2886076"/>
                <a:gd name="connsiteY1" fmla="*/ 1443038 h 2886076"/>
                <a:gd name="connsiteX2" fmla="*/ 1443038 w 2886076"/>
                <a:gd name="connsiteY2" fmla="*/ 2886076 h 2886076"/>
                <a:gd name="connsiteX3" fmla="*/ 0 w 2886076"/>
                <a:gd name="connsiteY3" fmla="*/ 1443038 h 2886076"/>
                <a:gd name="connsiteX4" fmla="*/ 1534478 w 2886076"/>
                <a:gd name="connsiteY4" fmla="*/ 91440 h 288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6076" h="2886076">
                  <a:moveTo>
                    <a:pt x="1443038" y="0"/>
                  </a:moveTo>
                  <a:cubicBezTo>
                    <a:pt x="2240006" y="0"/>
                    <a:pt x="2886076" y="646070"/>
                    <a:pt x="2886076" y="1443038"/>
                  </a:cubicBezTo>
                  <a:cubicBezTo>
                    <a:pt x="2886076" y="2240006"/>
                    <a:pt x="2240006" y="2886076"/>
                    <a:pt x="1443038" y="2886076"/>
                  </a:cubicBezTo>
                  <a:cubicBezTo>
                    <a:pt x="646070" y="2886076"/>
                    <a:pt x="0" y="2240006"/>
                    <a:pt x="0" y="1443038"/>
                  </a:cubicBezTo>
                  <a:cubicBezTo>
                    <a:pt x="0" y="646070"/>
                    <a:pt x="646070" y="0"/>
                    <a:pt x="1534478" y="9144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椭圆 1"/>
            <p:cNvSpPr/>
            <p:nvPr/>
          </p:nvSpPr>
          <p:spPr>
            <a:xfrm>
              <a:off x="2166859" y="1308100"/>
              <a:ext cx="3559599" cy="3559599"/>
            </a:xfrm>
            <a:custGeom>
              <a:avLst/>
              <a:gdLst>
                <a:gd name="connsiteX0" fmla="*/ 0 w 2886075"/>
                <a:gd name="connsiteY0" fmla="*/ 1443038 h 2886075"/>
                <a:gd name="connsiteX1" fmla="*/ 1443038 w 2886075"/>
                <a:gd name="connsiteY1" fmla="*/ 0 h 2886075"/>
                <a:gd name="connsiteX2" fmla="*/ 2886076 w 2886075"/>
                <a:gd name="connsiteY2" fmla="*/ 1443038 h 2886075"/>
                <a:gd name="connsiteX3" fmla="*/ 1443038 w 2886075"/>
                <a:gd name="connsiteY3" fmla="*/ 2886076 h 2886075"/>
                <a:gd name="connsiteX4" fmla="*/ 0 w 2886075"/>
                <a:gd name="connsiteY4" fmla="*/ 1443038 h 2886075"/>
                <a:gd name="connsiteX0" fmla="*/ 1443038 w 2886076"/>
                <a:gd name="connsiteY0" fmla="*/ 0 h 2886076"/>
                <a:gd name="connsiteX1" fmla="*/ 2886076 w 2886076"/>
                <a:gd name="connsiteY1" fmla="*/ 1443038 h 2886076"/>
                <a:gd name="connsiteX2" fmla="*/ 1443038 w 2886076"/>
                <a:gd name="connsiteY2" fmla="*/ 2886076 h 2886076"/>
                <a:gd name="connsiteX3" fmla="*/ 0 w 2886076"/>
                <a:gd name="connsiteY3" fmla="*/ 1443038 h 2886076"/>
                <a:gd name="connsiteX4" fmla="*/ 1534478 w 2886076"/>
                <a:gd name="connsiteY4" fmla="*/ 91440 h 288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6076" h="2886076">
                  <a:moveTo>
                    <a:pt x="1443038" y="0"/>
                  </a:moveTo>
                  <a:cubicBezTo>
                    <a:pt x="2240006" y="0"/>
                    <a:pt x="2886076" y="646070"/>
                    <a:pt x="2886076" y="1443038"/>
                  </a:cubicBezTo>
                  <a:cubicBezTo>
                    <a:pt x="2886076" y="2240006"/>
                    <a:pt x="2240006" y="2886076"/>
                    <a:pt x="1443038" y="2886076"/>
                  </a:cubicBezTo>
                  <a:cubicBezTo>
                    <a:pt x="646070" y="2886076"/>
                    <a:pt x="0" y="2240006"/>
                    <a:pt x="0" y="1443038"/>
                  </a:cubicBezTo>
                  <a:cubicBezTo>
                    <a:pt x="0" y="646070"/>
                    <a:pt x="646070" y="0"/>
                    <a:pt x="1534478" y="9144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3725557" y="1514464"/>
              <a:ext cx="402330" cy="604700"/>
              <a:chOff x="6473491" y="2321596"/>
              <a:chExt cx="530226" cy="796926"/>
            </a:xfrm>
          </p:grpSpPr>
          <p:sp>
            <p:nvSpPr>
              <p:cNvPr id="27" name="Freeform 5"/>
              <p:cNvSpPr>
                <a:spLocks/>
              </p:cNvSpPr>
              <p:nvPr/>
            </p:nvSpPr>
            <p:spPr bwMode="auto">
              <a:xfrm>
                <a:off x="6473491" y="2526384"/>
                <a:ext cx="295275" cy="592138"/>
              </a:xfrm>
              <a:custGeom>
                <a:avLst/>
                <a:gdLst>
                  <a:gd name="T0" fmla="*/ 8 w 77"/>
                  <a:gd name="T1" fmla="*/ 125 h 156"/>
                  <a:gd name="T2" fmla="*/ 4 w 77"/>
                  <a:gd name="T3" fmla="*/ 76 h 156"/>
                  <a:gd name="T4" fmla="*/ 10 w 77"/>
                  <a:gd name="T5" fmla="*/ 29 h 156"/>
                  <a:gd name="T6" fmla="*/ 45 w 77"/>
                  <a:gd name="T7" fmla="*/ 6 h 156"/>
                  <a:gd name="T8" fmla="*/ 68 w 77"/>
                  <a:gd name="T9" fmla="*/ 35 h 156"/>
                  <a:gd name="T10" fmla="*/ 71 w 77"/>
                  <a:gd name="T11" fmla="*/ 68 h 156"/>
                  <a:gd name="T12" fmla="*/ 71 w 77"/>
                  <a:gd name="T13" fmla="*/ 112 h 156"/>
                  <a:gd name="T14" fmla="*/ 8 w 77"/>
                  <a:gd name="T15" fmla="*/ 125 h 156"/>
                  <a:gd name="T16" fmla="*/ 5 w 77"/>
                  <a:gd name="T17" fmla="*/ 126 h 156"/>
                  <a:gd name="T18" fmla="*/ 67 w 77"/>
                  <a:gd name="T19" fmla="*/ 127 h 156"/>
                  <a:gd name="T20" fmla="*/ 75 w 77"/>
                  <a:gd name="T21" fmla="*/ 77 h 156"/>
                  <a:gd name="T22" fmla="*/ 70 w 77"/>
                  <a:gd name="T23" fmla="*/ 32 h 156"/>
                  <a:gd name="T24" fmla="*/ 49 w 77"/>
                  <a:gd name="T25" fmla="*/ 5 h 156"/>
                  <a:gd name="T26" fmla="*/ 15 w 77"/>
                  <a:gd name="T27" fmla="*/ 16 h 156"/>
                  <a:gd name="T28" fmla="*/ 0 w 77"/>
                  <a:gd name="T29" fmla="*/ 61 h 156"/>
                  <a:gd name="T30" fmla="*/ 2 w 77"/>
                  <a:gd name="T31" fmla="*/ 97 h 156"/>
                  <a:gd name="T32" fmla="*/ 5 w 77"/>
                  <a:gd name="T33" fmla="*/ 126 h 156"/>
                  <a:gd name="T34" fmla="*/ 8 w 77"/>
                  <a:gd name="T35" fmla="*/ 12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156">
                    <a:moveTo>
                      <a:pt x="8" y="125"/>
                    </a:moveTo>
                    <a:cubicBezTo>
                      <a:pt x="2" y="110"/>
                      <a:pt x="6" y="92"/>
                      <a:pt x="4" y="76"/>
                    </a:cubicBezTo>
                    <a:cubicBezTo>
                      <a:pt x="3" y="60"/>
                      <a:pt x="3" y="45"/>
                      <a:pt x="10" y="29"/>
                    </a:cubicBezTo>
                    <a:cubicBezTo>
                      <a:pt x="16" y="16"/>
                      <a:pt x="29" y="3"/>
                      <a:pt x="45" y="6"/>
                    </a:cubicBezTo>
                    <a:cubicBezTo>
                      <a:pt x="58" y="9"/>
                      <a:pt x="64" y="24"/>
                      <a:pt x="68" y="35"/>
                    </a:cubicBezTo>
                    <a:cubicBezTo>
                      <a:pt x="71" y="46"/>
                      <a:pt x="71" y="57"/>
                      <a:pt x="71" y="68"/>
                    </a:cubicBezTo>
                    <a:cubicBezTo>
                      <a:pt x="72" y="83"/>
                      <a:pt x="73" y="97"/>
                      <a:pt x="71" y="112"/>
                    </a:cubicBezTo>
                    <a:cubicBezTo>
                      <a:pt x="65" y="142"/>
                      <a:pt x="21" y="156"/>
                      <a:pt x="8" y="125"/>
                    </a:cubicBezTo>
                    <a:cubicBezTo>
                      <a:pt x="7" y="123"/>
                      <a:pt x="5" y="124"/>
                      <a:pt x="5" y="126"/>
                    </a:cubicBezTo>
                    <a:cubicBezTo>
                      <a:pt x="17" y="153"/>
                      <a:pt x="51" y="149"/>
                      <a:pt x="67" y="127"/>
                    </a:cubicBezTo>
                    <a:cubicBezTo>
                      <a:pt x="77" y="114"/>
                      <a:pt x="75" y="93"/>
                      <a:pt x="75" y="77"/>
                    </a:cubicBezTo>
                    <a:cubicBezTo>
                      <a:pt x="74" y="62"/>
                      <a:pt x="74" y="47"/>
                      <a:pt x="70" y="32"/>
                    </a:cubicBezTo>
                    <a:cubicBezTo>
                      <a:pt x="67" y="22"/>
                      <a:pt x="60" y="9"/>
                      <a:pt x="49" y="5"/>
                    </a:cubicBezTo>
                    <a:cubicBezTo>
                      <a:pt x="36" y="0"/>
                      <a:pt x="24" y="6"/>
                      <a:pt x="15" y="16"/>
                    </a:cubicBezTo>
                    <a:cubicBezTo>
                      <a:pt x="5" y="28"/>
                      <a:pt x="0" y="46"/>
                      <a:pt x="0" y="61"/>
                    </a:cubicBezTo>
                    <a:cubicBezTo>
                      <a:pt x="1" y="73"/>
                      <a:pt x="3" y="85"/>
                      <a:pt x="2" y="97"/>
                    </a:cubicBezTo>
                    <a:cubicBezTo>
                      <a:pt x="2" y="107"/>
                      <a:pt x="2" y="116"/>
                      <a:pt x="5" y="126"/>
                    </a:cubicBezTo>
                    <a:cubicBezTo>
                      <a:pt x="6" y="127"/>
                      <a:pt x="8" y="127"/>
                      <a:pt x="8" y="1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6484604" y="2689896"/>
                <a:ext cx="265113" cy="46038"/>
              </a:xfrm>
              <a:custGeom>
                <a:avLst/>
                <a:gdLst>
                  <a:gd name="T0" fmla="*/ 1 w 69"/>
                  <a:gd name="T1" fmla="*/ 4 h 12"/>
                  <a:gd name="T2" fmla="*/ 39 w 69"/>
                  <a:gd name="T3" fmla="*/ 12 h 12"/>
                  <a:gd name="T4" fmla="*/ 68 w 69"/>
                  <a:gd name="T5" fmla="*/ 3 h 12"/>
                  <a:gd name="T6" fmla="*/ 66 w 69"/>
                  <a:gd name="T7" fmla="*/ 2 h 12"/>
                  <a:gd name="T8" fmla="*/ 37 w 69"/>
                  <a:gd name="T9" fmla="*/ 9 h 12"/>
                  <a:gd name="T10" fmla="*/ 2 w 69"/>
                  <a:gd name="T11" fmla="*/ 1 h 12"/>
                  <a:gd name="T12" fmla="*/ 1 w 69"/>
                  <a:gd name="T1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2">
                    <a:moveTo>
                      <a:pt x="1" y="4"/>
                    </a:moveTo>
                    <a:cubicBezTo>
                      <a:pt x="12" y="11"/>
                      <a:pt x="26" y="12"/>
                      <a:pt x="39" y="12"/>
                    </a:cubicBezTo>
                    <a:cubicBezTo>
                      <a:pt x="48" y="11"/>
                      <a:pt x="62" y="11"/>
                      <a:pt x="68" y="3"/>
                    </a:cubicBezTo>
                    <a:cubicBezTo>
                      <a:pt x="69" y="2"/>
                      <a:pt x="67" y="0"/>
                      <a:pt x="66" y="2"/>
                    </a:cubicBezTo>
                    <a:cubicBezTo>
                      <a:pt x="60" y="9"/>
                      <a:pt x="45" y="9"/>
                      <a:pt x="37" y="9"/>
                    </a:cubicBezTo>
                    <a:cubicBezTo>
                      <a:pt x="25" y="9"/>
                      <a:pt x="12" y="8"/>
                      <a:pt x="2" y="1"/>
                    </a:cubicBezTo>
                    <a:cubicBezTo>
                      <a:pt x="1" y="0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7"/>
              <p:cNvSpPr>
                <a:spLocks/>
              </p:cNvSpPr>
              <p:nvPr/>
            </p:nvSpPr>
            <p:spPr bwMode="auto">
              <a:xfrm>
                <a:off x="6600491" y="2537496"/>
                <a:ext cx="26988" cy="198438"/>
              </a:xfrm>
              <a:custGeom>
                <a:avLst/>
                <a:gdLst>
                  <a:gd name="T0" fmla="*/ 5 w 7"/>
                  <a:gd name="T1" fmla="*/ 1 h 52"/>
                  <a:gd name="T2" fmla="*/ 1 w 7"/>
                  <a:gd name="T3" fmla="*/ 27 h 52"/>
                  <a:gd name="T4" fmla="*/ 3 w 7"/>
                  <a:gd name="T5" fmla="*/ 50 h 52"/>
                  <a:gd name="T6" fmla="*/ 6 w 7"/>
                  <a:gd name="T7" fmla="*/ 50 h 52"/>
                  <a:gd name="T8" fmla="*/ 4 w 7"/>
                  <a:gd name="T9" fmla="*/ 27 h 52"/>
                  <a:gd name="T10" fmla="*/ 7 w 7"/>
                  <a:gd name="T11" fmla="*/ 1 h 52"/>
                  <a:gd name="T12" fmla="*/ 5 w 7"/>
                  <a:gd name="T13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2">
                    <a:moveTo>
                      <a:pt x="5" y="1"/>
                    </a:moveTo>
                    <a:cubicBezTo>
                      <a:pt x="4" y="10"/>
                      <a:pt x="2" y="18"/>
                      <a:pt x="1" y="27"/>
                    </a:cubicBezTo>
                    <a:cubicBezTo>
                      <a:pt x="0" y="35"/>
                      <a:pt x="2" y="43"/>
                      <a:pt x="3" y="50"/>
                    </a:cubicBezTo>
                    <a:cubicBezTo>
                      <a:pt x="3" y="52"/>
                      <a:pt x="6" y="51"/>
                      <a:pt x="6" y="50"/>
                    </a:cubicBezTo>
                    <a:cubicBezTo>
                      <a:pt x="5" y="42"/>
                      <a:pt x="4" y="35"/>
                      <a:pt x="4" y="27"/>
                    </a:cubicBezTo>
                    <a:cubicBezTo>
                      <a:pt x="5" y="18"/>
                      <a:pt x="7" y="10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8"/>
              <p:cNvSpPr>
                <a:spLocks/>
              </p:cNvSpPr>
              <p:nvPr/>
            </p:nvSpPr>
            <p:spPr bwMode="auto">
              <a:xfrm>
                <a:off x="6589379" y="2678784"/>
                <a:ext cx="57150" cy="90488"/>
              </a:xfrm>
              <a:custGeom>
                <a:avLst/>
                <a:gdLst>
                  <a:gd name="T0" fmla="*/ 1 w 15"/>
                  <a:gd name="T1" fmla="*/ 3 h 24"/>
                  <a:gd name="T2" fmla="*/ 0 w 15"/>
                  <a:gd name="T3" fmla="*/ 14 h 24"/>
                  <a:gd name="T4" fmla="*/ 1 w 15"/>
                  <a:gd name="T5" fmla="*/ 21 h 24"/>
                  <a:gd name="T6" fmla="*/ 10 w 15"/>
                  <a:gd name="T7" fmla="*/ 24 h 24"/>
                  <a:gd name="T8" fmla="*/ 12 w 15"/>
                  <a:gd name="T9" fmla="*/ 24 h 24"/>
                  <a:gd name="T10" fmla="*/ 14 w 15"/>
                  <a:gd name="T11" fmla="*/ 2 h 24"/>
                  <a:gd name="T12" fmla="*/ 12 w 15"/>
                  <a:gd name="T13" fmla="*/ 1 h 24"/>
                  <a:gd name="T14" fmla="*/ 3 w 15"/>
                  <a:gd name="T15" fmla="*/ 0 h 24"/>
                  <a:gd name="T16" fmla="*/ 1 w 15"/>
                  <a:gd name="T17" fmla="*/ 2 h 24"/>
                  <a:gd name="T18" fmla="*/ 3 w 15"/>
                  <a:gd name="T19" fmla="*/ 4 h 24"/>
                  <a:gd name="T20" fmla="*/ 5 w 15"/>
                  <a:gd name="T21" fmla="*/ 3 h 24"/>
                  <a:gd name="T22" fmla="*/ 12 w 15"/>
                  <a:gd name="T23" fmla="*/ 4 h 24"/>
                  <a:gd name="T24" fmla="*/ 11 w 15"/>
                  <a:gd name="T25" fmla="*/ 2 h 24"/>
                  <a:gd name="T26" fmla="*/ 9 w 15"/>
                  <a:gd name="T27" fmla="*/ 22 h 24"/>
                  <a:gd name="T28" fmla="*/ 11 w 15"/>
                  <a:gd name="T29" fmla="*/ 22 h 24"/>
                  <a:gd name="T30" fmla="*/ 3 w 15"/>
                  <a:gd name="T31" fmla="*/ 18 h 24"/>
                  <a:gd name="T32" fmla="*/ 3 w 15"/>
                  <a:gd name="T33" fmla="*/ 3 h 24"/>
                  <a:gd name="T34" fmla="*/ 1 w 15"/>
                  <a:gd name="T3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24">
                    <a:moveTo>
                      <a:pt x="1" y="3"/>
                    </a:moveTo>
                    <a:cubicBezTo>
                      <a:pt x="1" y="7"/>
                      <a:pt x="0" y="10"/>
                      <a:pt x="0" y="14"/>
                    </a:cubicBezTo>
                    <a:cubicBezTo>
                      <a:pt x="0" y="16"/>
                      <a:pt x="0" y="19"/>
                      <a:pt x="1" y="21"/>
                    </a:cubicBezTo>
                    <a:cubicBezTo>
                      <a:pt x="3" y="24"/>
                      <a:pt x="7" y="24"/>
                      <a:pt x="10" y="24"/>
                    </a:cubicBezTo>
                    <a:cubicBezTo>
                      <a:pt x="11" y="24"/>
                      <a:pt x="12" y="24"/>
                      <a:pt x="12" y="24"/>
                    </a:cubicBezTo>
                    <a:cubicBezTo>
                      <a:pt x="15" y="17"/>
                      <a:pt x="14" y="9"/>
                      <a:pt x="14" y="2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9" y="1"/>
                      <a:pt x="5" y="0"/>
                      <a:pt x="3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0" y="4"/>
                      <a:pt x="2" y="5"/>
                      <a:pt x="3" y="4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7" y="3"/>
                      <a:pt x="10" y="3"/>
                      <a:pt x="12" y="4"/>
                    </a:cubicBezTo>
                    <a:cubicBezTo>
                      <a:pt x="12" y="3"/>
                      <a:pt x="11" y="3"/>
                      <a:pt x="11" y="2"/>
                    </a:cubicBezTo>
                    <a:cubicBezTo>
                      <a:pt x="11" y="9"/>
                      <a:pt x="13" y="16"/>
                      <a:pt x="9" y="22"/>
                    </a:cubicBezTo>
                    <a:cubicBezTo>
                      <a:pt x="10" y="22"/>
                      <a:pt x="10" y="22"/>
                      <a:pt x="11" y="22"/>
                    </a:cubicBezTo>
                    <a:cubicBezTo>
                      <a:pt x="8" y="21"/>
                      <a:pt x="4" y="21"/>
                      <a:pt x="3" y="18"/>
                    </a:cubicBezTo>
                    <a:cubicBezTo>
                      <a:pt x="2" y="14"/>
                      <a:pt x="3" y="8"/>
                      <a:pt x="3" y="3"/>
                    </a:cubicBezTo>
                    <a:cubicBezTo>
                      <a:pt x="3" y="1"/>
                      <a:pt x="1" y="1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9"/>
              <p:cNvSpPr>
                <a:spLocks/>
              </p:cNvSpPr>
              <p:nvPr/>
            </p:nvSpPr>
            <p:spPr bwMode="auto">
              <a:xfrm>
                <a:off x="6584616" y="2678784"/>
                <a:ext cx="53975" cy="87313"/>
              </a:xfrm>
              <a:custGeom>
                <a:avLst/>
                <a:gdLst>
                  <a:gd name="T0" fmla="*/ 4 w 14"/>
                  <a:gd name="T1" fmla="*/ 2 h 23"/>
                  <a:gd name="T2" fmla="*/ 1 w 14"/>
                  <a:gd name="T3" fmla="*/ 6 h 23"/>
                  <a:gd name="T4" fmla="*/ 3 w 14"/>
                  <a:gd name="T5" fmla="*/ 8 h 23"/>
                  <a:gd name="T6" fmla="*/ 12 w 14"/>
                  <a:gd name="T7" fmla="*/ 3 h 23"/>
                  <a:gd name="T8" fmla="*/ 10 w 14"/>
                  <a:gd name="T9" fmla="*/ 0 h 23"/>
                  <a:gd name="T10" fmla="*/ 2 w 14"/>
                  <a:gd name="T11" fmla="*/ 8 h 23"/>
                  <a:gd name="T12" fmla="*/ 4 w 14"/>
                  <a:gd name="T13" fmla="*/ 10 h 23"/>
                  <a:gd name="T14" fmla="*/ 13 w 14"/>
                  <a:gd name="T15" fmla="*/ 5 h 23"/>
                  <a:gd name="T16" fmla="*/ 11 w 14"/>
                  <a:gd name="T17" fmla="*/ 3 h 23"/>
                  <a:gd name="T18" fmla="*/ 3 w 14"/>
                  <a:gd name="T19" fmla="*/ 12 h 23"/>
                  <a:gd name="T20" fmla="*/ 5 w 14"/>
                  <a:gd name="T21" fmla="*/ 14 h 23"/>
                  <a:gd name="T22" fmla="*/ 12 w 14"/>
                  <a:gd name="T23" fmla="*/ 9 h 23"/>
                  <a:gd name="T24" fmla="*/ 10 w 14"/>
                  <a:gd name="T25" fmla="*/ 7 h 23"/>
                  <a:gd name="T26" fmla="*/ 2 w 14"/>
                  <a:gd name="T27" fmla="*/ 15 h 23"/>
                  <a:gd name="T28" fmla="*/ 3 w 14"/>
                  <a:gd name="T29" fmla="*/ 17 h 23"/>
                  <a:gd name="T30" fmla="*/ 12 w 14"/>
                  <a:gd name="T31" fmla="*/ 13 h 23"/>
                  <a:gd name="T32" fmla="*/ 11 w 14"/>
                  <a:gd name="T33" fmla="*/ 11 h 23"/>
                  <a:gd name="T34" fmla="*/ 4 w 14"/>
                  <a:gd name="T35" fmla="*/ 18 h 23"/>
                  <a:gd name="T36" fmla="*/ 6 w 14"/>
                  <a:gd name="T37" fmla="*/ 20 h 23"/>
                  <a:gd name="T38" fmla="*/ 12 w 14"/>
                  <a:gd name="T39" fmla="*/ 17 h 23"/>
                  <a:gd name="T40" fmla="*/ 11 w 14"/>
                  <a:gd name="T41" fmla="*/ 15 h 23"/>
                  <a:gd name="T42" fmla="*/ 7 w 14"/>
                  <a:gd name="T43" fmla="*/ 19 h 23"/>
                  <a:gd name="T44" fmla="*/ 9 w 14"/>
                  <a:gd name="T45" fmla="*/ 21 h 23"/>
                  <a:gd name="T46" fmla="*/ 11 w 14"/>
                  <a:gd name="T47" fmla="*/ 22 h 23"/>
                  <a:gd name="T48" fmla="*/ 13 w 14"/>
                  <a:gd name="T49" fmla="*/ 20 h 23"/>
                  <a:gd name="T50" fmla="*/ 8 w 14"/>
                  <a:gd name="T51" fmla="*/ 18 h 23"/>
                  <a:gd name="T52" fmla="*/ 9 w 14"/>
                  <a:gd name="T53" fmla="*/ 21 h 23"/>
                  <a:gd name="T54" fmla="*/ 13 w 14"/>
                  <a:gd name="T55" fmla="*/ 16 h 23"/>
                  <a:gd name="T56" fmla="*/ 12 w 14"/>
                  <a:gd name="T57" fmla="*/ 14 h 23"/>
                  <a:gd name="T58" fmla="*/ 4 w 14"/>
                  <a:gd name="T59" fmla="*/ 17 h 23"/>
                  <a:gd name="T60" fmla="*/ 6 w 14"/>
                  <a:gd name="T61" fmla="*/ 19 h 23"/>
                  <a:gd name="T62" fmla="*/ 13 w 14"/>
                  <a:gd name="T63" fmla="*/ 13 h 23"/>
                  <a:gd name="T64" fmla="*/ 11 w 14"/>
                  <a:gd name="T65" fmla="*/ 11 h 23"/>
                  <a:gd name="T66" fmla="*/ 2 w 14"/>
                  <a:gd name="T67" fmla="*/ 15 h 23"/>
                  <a:gd name="T68" fmla="*/ 4 w 14"/>
                  <a:gd name="T69" fmla="*/ 17 h 23"/>
                  <a:gd name="T70" fmla="*/ 12 w 14"/>
                  <a:gd name="T71" fmla="*/ 9 h 23"/>
                  <a:gd name="T72" fmla="*/ 11 w 14"/>
                  <a:gd name="T73" fmla="*/ 7 h 23"/>
                  <a:gd name="T74" fmla="*/ 3 w 14"/>
                  <a:gd name="T75" fmla="*/ 12 h 23"/>
                  <a:gd name="T76" fmla="*/ 5 w 14"/>
                  <a:gd name="T77" fmla="*/ 14 h 23"/>
                  <a:gd name="T78" fmla="*/ 13 w 14"/>
                  <a:gd name="T79" fmla="*/ 5 h 23"/>
                  <a:gd name="T80" fmla="*/ 11 w 14"/>
                  <a:gd name="T81" fmla="*/ 3 h 23"/>
                  <a:gd name="T82" fmla="*/ 2 w 14"/>
                  <a:gd name="T83" fmla="*/ 8 h 23"/>
                  <a:gd name="T84" fmla="*/ 4 w 14"/>
                  <a:gd name="T85" fmla="*/ 10 h 23"/>
                  <a:gd name="T86" fmla="*/ 12 w 14"/>
                  <a:gd name="T87" fmla="*/ 2 h 23"/>
                  <a:gd name="T88" fmla="*/ 10 w 14"/>
                  <a:gd name="T89" fmla="*/ 0 h 23"/>
                  <a:gd name="T90" fmla="*/ 1 w 14"/>
                  <a:gd name="T91" fmla="*/ 6 h 23"/>
                  <a:gd name="T92" fmla="*/ 3 w 14"/>
                  <a:gd name="T93" fmla="*/ 8 h 23"/>
                  <a:gd name="T94" fmla="*/ 7 w 14"/>
                  <a:gd name="T95" fmla="*/ 3 h 23"/>
                  <a:gd name="T96" fmla="*/ 4 w 14"/>
                  <a:gd name="T97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" h="23">
                    <a:moveTo>
                      <a:pt x="4" y="2"/>
                    </a:moveTo>
                    <a:cubicBezTo>
                      <a:pt x="3" y="3"/>
                      <a:pt x="2" y="5"/>
                      <a:pt x="1" y="6"/>
                    </a:cubicBezTo>
                    <a:cubicBezTo>
                      <a:pt x="2" y="6"/>
                      <a:pt x="2" y="7"/>
                      <a:pt x="3" y="8"/>
                    </a:cubicBezTo>
                    <a:cubicBezTo>
                      <a:pt x="6" y="5"/>
                      <a:pt x="9" y="4"/>
                      <a:pt x="12" y="3"/>
                    </a:cubicBezTo>
                    <a:cubicBezTo>
                      <a:pt x="11" y="2"/>
                      <a:pt x="11" y="1"/>
                      <a:pt x="10" y="0"/>
                    </a:cubicBezTo>
                    <a:cubicBezTo>
                      <a:pt x="7" y="3"/>
                      <a:pt x="5" y="6"/>
                      <a:pt x="2" y="8"/>
                    </a:cubicBezTo>
                    <a:cubicBezTo>
                      <a:pt x="1" y="10"/>
                      <a:pt x="3" y="11"/>
                      <a:pt x="4" y="10"/>
                    </a:cubicBezTo>
                    <a:cubicBezTo>
                      <a:pt x="7" y="8"/>
                      <a:pt x="10" y="6"/>
                      <a:pt x="13" y="5"/>
                    </a:cubicBezTo>
                    <a:cubicBezTo>
                      <a:pt x="12" y="4"/>
                      <a:pt x="12" y="4"/>
                      <a:pt x="11" y="3"/>
                    </a:cubicBezTo>
                    <a:cubicBezTo>
                      <a:pt x="8" y="6"/>
                      <a:pt x="5" y="9"/>
                      <a:pt x="3" y="12"/>
                    </a:cubicBezTo>
                    <a:cubicBezTo>
                      <a:pt x="2" y="13"/>
                      <a:pt x="3" y="15"/>
                      <a:pt x="5" y="14"/>
                    </a:cubicBezTo>
                    <a:cubicBezTo>
                      <a:pt x="7" y="12"/>
                      <a:pt x="9" y="10"/>
                      <a:pt x="12" y="9"/>
                    </a:cubicBezTo>
                    <a:cubicBezTo>
                      <a:pt x="11" y="9"/>
                      <a:pt x="11" y="8"/>
                      <a:pt x="10" y="7"/>
                    </a:cubicBezTo>
                    <a:cubicBezTo>
                      <a:pt x="8" y="10"/>
                      <a:pt x="5" y="12"/>
                      <a:pt x="2" y="15"/>
                    </a:cubicBezTo>
                    <a:cubicBezTo>
                      <a:pt x="1" y="16"/>
                      <a:pt x="2" y="18"/>
                      <a:pt x="3" y="17"/>
                    </a:cubicBezTo>
                    <a:cubicBezTo>
                      <a:pt x="6" y="16"/>
                      <a:pt x="9" y="14"/>
                      <a:pt x="12" y="13"/>
                    </a:cubicBezTo>
                    <a:cubicBezTo>
                      <a:pt x="12" y="13"/>
                      <a:pt x="11" y="12"/>
                      <a:pt x="11" y="11"/>
                    </a:cubicBezTo>
                    <a:cubicBezTo>
                      <a:pt x="8" y="13"/>
                      <a:pt x="6" y="15"/>
                      <a:pt x="4" y="18"/>
                    </a:cubicBezTo>
                    <a:cubicBezTo>
                      <a:pt x="3" y="19"/>
                      <a:pt x="5" y="20"/>
                      <a:pt x="6" y="20"/>
                    </a:cubicBezTo>
                    <a:cubicBezTo>
                      <a:pt x="8" y="18"/>
                      <a:pt x="10" y="18"/>
                      <a:pt x="12" y="17"/>
                    </a:cubicBezTo>
                    <a:cubicBezTo>
                      <a:pt x="12" y="16"/>
                      <a:pt x="11" y="15"/>
                      <a:pt x="11" y="15"/>
                    </a:cubicBezTo>
                    <a:cubicBezTo>
                      <a:pt x="10" y="16"/>
                      <a:pt x="9" y="17"/>
                      <a:pt x="7" y="19"/>
                    </a:cubicBezTo>
                    <a:cubicBezTo>
                      <a:pt x="6" y="20"/>
                      <a:pt x="7" y="21"/>
                      <a:pt x="9" y="21"/>
                    </a:cubicBezTo>
                    <a:cubicBezTo>
                      <a:pt x="10" y="20"/>
                      <a:pt x="10" y="21"/>
                      <a:pt x="11" y="22"/>
                    </a:cubicBezTo>
                    <a:cubicBezTo>
                      <a:pt x="12" y="23"/>
                      <a:pt x="14" y="21"/>
                      <a:pt x="13" y="20"/>
                    </a:cubicBezTo>
                    <a:cubicBezTo>
                      <a:pt x="11" y="18"/>
                      <a:pt x="10" y="17"/>
                      <a:pt x="8" y="18"/>
                    </a:cubicBezTo>
                    <a:cubicBezTo>
                      <a:pt x="8" y="19"/>
                      <a:pt x="9" y="20"/>
                      <a:pt x="9" y="21"/>
                    </a:cubicBezTo>
                    <a:cubicBezTo>
                      <a:pt x="10" y="19"/>
                      <a:pt x="12" y="18"/>
                      <a:pt x="13" y="16"/>
                    </a:cubicBezTo>
                    <a:cubicBezTo>
                      <a:pt x="14" y="15"/>
                      <a:pt x="13" y="14"/>
                      <a:pt x="12" y="14"/>
                    </a:cubicBezTo>
                    <a:cubicBezTo>
                      <a:pt x="9" y="15"/>
                      <a:pt x="7" y="16"/>
                      <a:pt x="4" y="17"/>
                    </a:cubicBezTo>
                    <a:cubicBezTo>
                      <a:pt x="5" y="18"/>
                      <a:pt x="6" y="19"/>
                      <a:pt x="6" y="19"/>
                    </a:cubicBezTo>
                    <a:cubicBezTo>
                      <a:pt x="8" y="17"/>
                      <a:pt x="10" y="15"/>
                      <a:pt x="13" y="13"/>
                    </a:cubicBezTo>
                    <a:cubicBezTo>
                      <a:pt x="14" y="12"/>
                      <a:pt x="13" y="10"/>
                      <a:pt x="11" y="11"/>
                    </a:cubicBezTo>
                    <a:cubicBezTo>
                      <a:pt x="8" y="12"/>
                      <a:pt x="5" y="14"/>
                      <a:pt x="2" y="15"/>
                    </a:cubicBezTo>
                    <a:cubicBezTo>
                      <a:pt x="3" y="16"/>
                      <a:pt x="3" y="16"/>
                      <a:pt x="4" y="17"/>
                    </a:cubicBezTo>
                    <a:cubicBezTo>
                      <a:pt x="7" y="14"/>
                      <a:pt x="9" y="12"/>
                      <a:pt x="12" y="9"/>
                    </a:cubicBezTo>
                    <a:cubicBezTo>
                      <a:pt x="13" y="8"/>
                      <a:pt x="12" y="6"/>
                      <a:pt x="11" y="7"/>
                    </a:cubicBezTo>
                    <a:cubicBezTo>
                      <a:pt x="8" y="8"/>
                      <a:pt x="5" y="10"/>
                      <a:pt x="3" y="12"/>
                    </a:cubicBezTo>
                    <a:cubicBezTo>
                      <a:pt x="3" y="12"/>
                      <a:pt x="4" y="13"/>
                      <a:pt x="5" y="14"/>
                    </a:cubicBezTo>
                    <a:cubicBezTo>
                      <a:pt x="7" y="11"/>
                      <a:pt x="10" y="8"/>
                      <a:pt x="13" y="5"/>
                    </a:cubicBezTo>
                    <a:cubicBezTo>
                      <a:pt x="14" y="4"/>
                      <a:pt x="13" y="2"/>
                      <a:pt x="11" y="3"/>
                    </a:cubicBezTo>
                    <a:cubicBezTo>
                      <a:pt x="8" y="4"/>
                      <a:pt x="5" y="6"/>
                      <a:pt x="2" y="8"/>
                    </a:cubicBezTo>
                    <a:cubicBezTo>
                      <a:pt x="3" y="9"/>
                      <a:pt x="4" y="10"/>
                      <a:pt x="4" y="10"/>
                    </a:cubicBezTo>
                    <a:cubicBezTo>
                      <a:pt x="7" y="8"/>
                      <a:pt x="9" y="5"/>
                      <a:pt x="12" y="2"/>
                    </a:cubicBezTo>
                    <a:cubicBezTo>
                      <a:pt x="13" y="1"/>
                      <a:pt x="12" y="0"/>
                      <a:pt x="10" y="0"/>
                    </a:cubicBezTo>
                    <a:cubicBezTo>
                      <a:pt x="7" y="2"/>
                      <a:pt x="4" y="3"/>
                      <a:pt x="1" y="6"/>
                    </a:cubicBezTo>
                    <a:cubicBezTo>
                      <a:pt x="0" y="7"/>
                      <a:pt x="2" y="9"/>
                      <a:pt x="3" y="8"/>
                    </a:cubicBezTo>
                    <a:cubicBezTo>
                      <a:pt x="5" y="6"/>
                      <a:pt x="6" y="5"/>
                      <a:pt x="7" y="3"/>
                    </a:cubicBezTo>
                    <a:cubicBezTo>
                      <a:pt x="8" y="2"/>
                      <a:pt x="5" y="0"/>
                      <a:pt x="4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0"/>
              <p:cNvSpPr>
                <a:spLocks/>
              </p:cNvSpPr>
              <p:nvPr/>
            </p:nvSpPr>
            <p:spPr bwMode="auto">
              <a:xfrm>
                <a:off x="6481429" y="2788321"/>
                <a:ext cx="49213" cy="7938"/>
              </a:xfrm>
              <a:custGeom>
                <a:avLst/>
                <a:gdLst>
                  <a:gd name="T0" fmla="*/ 1 w 13"/>
                  <a:gd name="T1" fmla="*/ 1 h 2"/>
                  <a:gd name="T2" fmla="*/ 12 w 13"/>
                  <a:gd name="T3" fmla="*/ 1 h 2"/>
                  <a:gd name="T4" fmla="*/ 12 w 13"/>
                  <a:gd name="T5" fmla="*/ 0 h 2"/>
                  <a:gd name="T6" fmla="*/ 1 w 13"/>
                  <a:gd name="T7" fmla="*/ 0 h 2"/>
                  <a:gd name="T8" fmla="*/ 1 w 1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1"/>
                    </a:moveTo>
                    <a:cubicBezTo>
                      <a:pt x="5" y="2"/>
                      <a:pt x="9" y="2"/>
                      <a:pt x="12" y="1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9" y="0"/>
                      <a:pt x="5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1"/>
              <p:cNvSpPr>
                <a:spLocks/>
              </p:cNvSpPr>
              <p:nvPr/>
            </p:nvSpPr>
            <p:spPr bwMode="auto">
              <a:xfrm>
                <a:off x="6481429" y="2804196"/>
                <a:ext cx="57150" cy="11113"/>
              </a:xfrm>
              <a:custGeom>
                <a:avLst/>
                <a:gdLst>
                  <a:gd name="T0" fmla="*/ 0 w 15"/>
                  <a:gd name="T1" fmla="*/ 2 h 3"/>
                  <a:gd name="T2" fmla="*/ 14 w 15"/>
                  <a:gd name="T3" fmla="*/ 2 h 3"/>
                  <a:gd name="T4" fmla="*/ 14 w 15"/>
                  <a:gd name="T5" fmla="*/ 0 h 3"/>
                  <a:gd name="T6" fmla="*/ 1 w 15"/>
                  <a:gd name="T7" fmla="*/ 1 h 3"/>
                  <a:gd name="T8" fmla="*/ 0 w 1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0" y="2"/>
                    </a:moveTo>
                    <a:cubicBezTo>
                      <a:pt x="5" y="3"/>
                      <a:pt x="9" y="2"/>
                      <a:pt x="14" y="2"/>
                    </a:cubicBezTo>
                    <a:cubicBezTo>
                      <a:pt x="15" y="2"/>
                      <a:pt x="15" y="0"/>
                      <a:pt x="14" y="0"/>
                    </a:cubicBezTo>
                    <a:cubicBezTo>
                      <a:pt x="9" y="1"/>
                      <a:pt x="5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2"/>
              <p:cNvSpPr>
                <a:spLocks/>
              </p:cNvSpPr>
              <p:nvPr/>
            </p:nvSpPr>
            <p:spPr bwMode="auto">
              <a:xfrm>
                <a:off x="6473491" y="2815309"/>
                <a:ext cx="53975" cy="3175"/>
              </a:xfrm>
              <a:custGeom>
                <a:avLst/>
                <a:gdLst>
                  <a:gd name="T0" fmla="*/ 1 w 14"/>
                  <a:gd name="T1" fmla="*/ 1 h 1"/>
                  <a:gd name="T2" fmla="*/ 14 w 14"/>
                  <a:gd name="T3" fmla="*/ 1 h 1"/>
                  <a:gd name="T4" fmla="*/ 14 w 14"/>
                  <a:gd name="T5" fmla="*/ 0 h 1"/>
                  <a:gd name="T6" fmla="*/ 1 w 14"/>
                  <a:gd name="T7" fmla="*/ 0 h 1"/>
                  <a:gd name="T8" fmla="*/ 1 w 1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">
                    <a:moveTo>
                      <a:pt x="1" y="1"/>
                    </a:moveTo>
                    <a:cubicBezTo>
                      <a:pt x="5" y="1"/>
                      <a:pt x="9" y="1"/>
                      <a:pt x="14" y="1"/>
                    </a:cubicBezTo>
                    <a:cubicBezTo>
                      <a:pt x="14" y="1"/>
                      <a:pt x="14" y="0"/>
                      <a:pt x="14" y="0"/>
                    </a:cubicBezTo>
                    <a:cubicBezTo>
                      <a:pt x="9" y="0"/>
                      <a:pt x="5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13"/>
              <p:cNvSpPr>
                <a:spLocks/>
              </p:cNvSpPr>
              <p:nvPr/>
            </p:nvSpPr>
            <p:spPr bwMode="auto">
              <a:xfrm>
                <a:off x="6481429" y="2823246"/>
                <a:ext cx="46038" cy="6350"/>
              </a:xfrm>
              <a:custGeom>
                <a:avLst/>
                <a:gdLst>
                  <a:gd name="T0" fmla="*/ 1 w 12"/>
                  <a:gd name="T1" fmla="*/ 2 h 2"/>
                  <a:gd name="T2" fmla="*/ 12 w 12"/>
                  <a:gd name="T3" fmla="*/ 1 h 2"/>
                  <a:gd name="T4" fmla="*/ 12 w 12"/>
                  <a:gd name="T5" fmla="*/ 0 h 2"/>
                  <a:gd name="T6" fmla="*/ 2 w 12"/>
                  <a:gd name="T7" fmla="*/ 0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5" y="2"/>
                      <a:pt x="8" y="2"/>
                      <a:pt x="12" y="1"/>
                    </a:cubicBezTo>
                    <a:cubicBezTo>
                      <a:pt x="12" y="1"/>
                      <a:pt x="12" y="0"/>
                      <a:pt x="12" y="0"/>
                    </a:cubicBezTo>
                    <a:cubicBezTo>
                      <a:pt x="8" y="0"/>
                      <a:pt x="5" y="1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14"/>
              <p:cNvSpPr>
                <a:spLocks/>
              </p:cNvSpPr>
              <p:nvPr/>
            </p:nvSpPr>
            <p:spPr bwMode="auto">
              <a:xfrm>
                <a:off x="6481429" y="2834359"/>
                <a:ext cx="46038" cy="7938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2 h 2"/>
                  <a:gd name="T4" fmla="*/ 11 w 12"/>
                  <a:gd name="T5" fmla="*/ 0 h 2"/>
                  <a:gd name="T6" fmla="*/ 1 w 12"/>
                  <a:gd name="T7" fmla="*/ 0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2"/>
                    </a:cubicBezTo>
                    <a:cubicBezTo>
                      <a:pt x="12" y="2"/>
                      <a:pt x="12" y="0"/>
                      <a:pt x="11" y="0"/>
                    </a:cubicBezTo>
                    <a:cubicBezTo>
                      <a:pt x="8" y="0"/>
                      <a:pt x="4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15"/>
              <p:cNvSpPr>
                <a:spLocks/>
              </p:cNvSpPr>
              <p:nvPr/>
            </p:nvSpPr>
            <p:spPr bwMode="auto">
              <a:xfrm>
                <a:off x="6497304" y="2845471"/>
                <a:ext cx="38100" cy="7938"/>
              </a:xfrm>
              <a:custGeom>
                <a:avLst/>
                <a:gdLst>
                  <a:gd name="T0" fmla="*/ 1 w 10"/>
                  <a:gd name="T1" fmla="*/ 1 h 2"/>
                  <a:gd name="T2" fmla="*/ 9 w 10"/>
                  <a:gd name="T3" fmla="*/ 1 h 2"/>
                  <a:gd name="T4" fmla="*/ 9 w 10"/>
                  <a:gd name="T5" fmla="*/ 0 h 2"/>
                  <a:gd name="T6" fmla="*/ 1 w 10"/>
                  <a:gd name="T7" fmla="*/ 0 h 2"/>
                  <a:gd name="T8" fmla="*/ 1 w 1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1" y="1"/>
                    </a:moveTo>
                    <a:cubicBezTo>
                      <a:pt x="3" y="2"/>
                      <a:pt x="7" y="2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1"/>
                      <a:pt x="4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16"/>
              <p:cNvSpPr>
                <a:spLocks/>
              </p:cNvSpPr>
              <p:nvPr/>
            </p:nvSpPr>
            <p:spPr bwMode="auto">
              <a:xfrm>
                <a:off x="6484604" y="2861346"/>
                <a:ext cx="46038" cy="6350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1"/>
                      <a:pt x="11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0"/>
                      <a:pt x="4" y="0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17"/>
              <p:cNvSpPr>
                <a:spLocks/>
              </p:cNvSpPr>
              <p:nvPr/>
            </p:nvSpPr>
            <p:spPr bwMode="auto">
              <a:xfrm>
                <a:off x="6484604" y="2867696"/>
                <a:ext cx="69850" cy="12700"/>
              </a:xfrm>
              <a:custGeom>
                <a:avLst/>
                <a:gdLst>
                  <a:gd name="T0" fmla="*/ 1 w 18"/>
                  <a:gd name="T1" fmla="*/ 3 h 3"/>
                  <a:gd name="T2" fmla="*/ 17 w 18"/>
                  <a:gd name="T3" fmla="*/ 1 h 3"/>
                  <a:gd name="T4" fmla="*/ 17 w 18"/>
                  <a:gd name="T5" fmla="*/ 0 h 3"/>
                  <a:gd name="T6" fmla="*/ 1 w 18"/>
                  <a:gd name="T7" fmla="*/ 2 h 3"/>
                  <a:gd name="T8" fmla="*/ 1 w 18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">
                    <a:moveTo>
                      <a:pt x="1" y="3"/>
                    </a:moveTo>
                    <a:cubicBezTo>
                      <a:pt x="7" y="3"/>
                      <a:pt x="12" y="2"/>
                      <a:pt x="17" y="1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2" y="0"/>
                      <a:pt x="7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18"/>
              <p:cNvSpPr>
                <a:spLocks/>
              </p:cNvSpPr>
              <p:nvPr/>
            </p:nvSpPr>
            <p:spPr bwMode="auto">
              <a:xfrm>
                <a:off x="6484604" y="2883571"/>
                <a:ext cx="58738" cy="15875"/>
              </a:xfrm>
              <a:custGeom>
                <a:avLst/>
                <a:gdLst>
                  <a:gd name="T0" fmla="*/ 1 w 15"/>
                  <a:gd name="T1" fmla="*/ 4 h 4"/>
                  <a:gd name="T2" fmla="*/ 14 w 15"/>
                  <a:gd name="T3" fmla="*/ 2 h 4"/>
                  <a:gd name="T4" fmla="*/ 13 w 15"/>
                  <a:gd name="T5" fmla="*/ 1 h 4"/>
                  <a:gd name="T6" fmla="*/ 1 w 15"/>
                  <a:gd name="T7" fmla="*/ 3 h 4"/>
                  <a:gd name="T8" fmla="*/ 1 w 15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">
                    <a:moveTo>
                      <a:pt x="1" y="4"/>
                    </a:moveTo>
                    <a:cubicBezTo>
                      <a:pt x="5" y="4"/>
                      <a:pt x="10" y="3"/>
                      <a:pt x="14" y="2"/>
                    </a:cubicBezTo>
                    <a:cubicBezTo>
                      <a:pt x="15" y="2"/>
                      <a:pt x="14" y="0"/>
                      <a:pt x="13" y="1"/>
                    </a:cubicBezTo>
                    <a:cubicBezTo>
                      <a:pt x="9" y="2"/>
                      <a:pt x="5" y="2"/>
                      <a:pt x="1" y="3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19"/>
              <p:cNvSpPr>
                <a:spLocks/>
              </p:cNvSpPr>
              <p:nvPr/>
            </p:nvSpPr>
            <p:spPr bwMode="auto">
              <a:xfrm>
                <a:off x="6484604" y="2891509"/>
                <a:ext cx="69850" cy="14288"/>
              </a:xfrm>
              <a:custGeom>
                <a:avLst/>
                <a:gdLst>
                  <a:gd name="T0" fmla="*/ 0 w 18"/>
                  <a:gd name="T1" fmla="*/ 3 h 4"/>
                  <a:gd name="T2" fmla="*/ 8 w 18"/>
                  <a:gd name="T3" fmla="*/ 3 h 4"/>
                  <a:gd name="T4" fmla="*/ 18 w 18"/>
                  <a:gd name="T5" fmla="*/ 1 h 4"/>
                  <a:gd name="T6" fmla="*/ 17 w 18"/>
                  <a:gd name="T7" fmla="*/ 0 h 4"/>
                  <a:gd name="T8" fmla="*/ 8 w 18"/>
                  <a:gd name="T9" fmla="*/ 1 h 4"/>
                  <a:gd name="T10" fmla="*/ 4 w 18"/>
                  <a:gd name="T11" fmla="*/ 1 h 4"/>
                  <a:gd name="T12" fmla="*/ 1 w 18"/>
                  <a:gd name="T13" fmla="*/ 2 h 4"/>
                  <a:gd name="T14" fmla="*/ 0 w 18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0" y="3"/>
                    </a:moveTo>
                    <a:cubicBezTo>
                      <a:pt x="2" y="4"/>
                      <a:pt x="6" y="3"/>
                      <a:pt x="8" y="3"/>
                    </a:cubicBezTo>
                    <a:cubicBezTo>
                      <a:pt x="11" y="2"/>
                      <a:pt x="14" y="2"/>
                      <a:pt x="18" y="1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4" y="0"/>
                      <a:pt x="11" y="1"/>
                      <a:pt x="8" y="1"/>
                    </a:cubicBezTo>
                    <a:cubicBezTo>
                      <a:pt x="7" y="1"/>
                      <a:pt x="5" y="1"/>
                      <a:pt x="4" y="1"/>
                    </a:cubicBezTo>
                    <a:cubicBezTo>
                      <a:pt x="3" y="2"/>
                      <a:pt x="1" y="2"/>
                      <a:pt x="1" y="2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6484604" y="2883571"/>
                <a:ext cx="58738" cy="11113"/>
              </a:xfrm>
              <a:custGeom>
                <a:avLst/>
                <a:gdLst>
                  <a:gd name="T0" fmla="*/ 1 w 15"/>
                  <a:gd name="T1" fmla="*/ 3 h 3"/>
                  <a:gd name="T2" fmla="*/ 14 w 15"/>
                  <a:gd name="T3" fmla="*/ 2 h 3"/>
                  <a:gd name="T4" fmla="*/ 14 w 15"/>
                  <a:gd name="T5" fmla="*/ 0 h 3"/>
                  <a:gd name="T6" fmla="*/ 1 w 15"/>
                  <a:gd name="T7" fmla="*/ 2 h 3"/>
                  <a:gd name="T8" fmla="*/ 1 w 1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1" y="3"/>
                    </a:moveTo>
                    <a:cubicBezTo>
                      <a:pt x="6" y="3"/>
                      <a:pt x="10" y="2"/>
                      <a:pt x="14" y="2"/>
                    </a:cubicBezTo>
                    <a:cubicBezTo>
                      <a:pt x="15" y="1"/>
                      <a:pt x="15" y="0"/>
                      <a:pt x="14" y="0"/>
                    </a:cubicBezTo>
                    <a:cubicBezTo>
                      <a:pt x="10" y="1"/>
                      <a:pt x="6" y="1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21"/>
              <p:cNvSpPr>
                <a:spLocks/>
              </p:cNvSpPr>
              <p:nvPr/>
            </p:nvSpPr>
            <p:spPr bwMode="auto">
              <a:xfrm>
                <a:off x="6492541" y="2872459"/>
                <a:ext cx="34925" cy="19050"/>
              </a:xfrm>
              <a:custGeom>
                <a:avLst/>
                <a:gdLst>
                  <a:gd name="T0" fmla="*/ 0 w 9"/>
                  <a:gd name="T1" fmla="*/ 5 h 5"/>
                  <a:gd name="T2" fmla="*/ 8 w 9"/>
                  <a:gd name="T3" fmla="*/ 2 h 5"/>
                  <a:gd name="T4" fmla="*/ 7 w 9"/>
                  <a:gd name="T5" fmla="*/ 1 h 5"/>
                  <a:gd name="T6" fmla="*/ 0 w 9"/>
                  <a:gd name="T7" fmla="*/ 3 h 5"/>
                  <a:gd name="T8" fmla="*/ 0 w 9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5"/>
                    </a:moveTo>
                    <a:cubicBezTo>
                      <a:pt x="3" y="4"/>
                      <a:pt x="5" y="3"/>
                      <a:pt x="8" y="2"/>
                    </a:cubicBezTo>
                    <a:cubicBezTo>
                      <a:pt x="9" y="2"/>
                      <a:pt x="8" y="0"/>
                      <a:pt x="7" y="1"/>
                    </a:cubicBezTo>
                    <a:cubicBezTo>
                      <a:pt x="5" y="2"/>
                      <a:pt x="3" y="3"/>
                      <a:pt x="0" y="3"/>
                    </a:cubicBezTo>
                    <a:cubicBezTo>
                      <a:pt x="0" y="3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22"/>
              <p:cNvSpPr>
                <a:spLocks/>
              </p:cNvSpPr>
              <p:nvPr/>
            </p:nvSpPr>
            <p:spPr bwMode="auto">
              <a:xfrm>
                <a:off x="6484604" y="2856584"/>
                <a:ext cx="50800" cy="19050"/>
              </a:xfrm>
              <a:custGeom>
                <a:avLst/>
                <a:gdLst>
                  <a:gd name="T0" fmla="*/ 1 w 13"/>
                  <a:gd name="T1" fmla="*/ 5 h 5"/>
                  <a:gd name="T2" fmla="*/ 12 w 13"/>
                  <a:gd name="T3" fmla="*/ 1 h 5"/>
                  <a:gd name="T4" fmla="*/ 11 w 13"/>
                  <a:gd name="T5" fmla="*/ 1 h 5"/>
                  <a:gd name="T6" fmla="*/ 1 w 13"/>
                  <a:gd name="T7" fmla="*/ 4 h 5"/>
                  <a:gd name="T8" fmla="*/ 1 w 13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">
                    <a:moveTo>
                      <a:pt x="1" y="5"/>
                    </a:moveTo>
                    <a:cubicBezTo>
                      <a:pt x="5" y="4"/>
                      <a:pt x="9" y="4"/>
                      <a:pt x="12" y="1"/>
                    </a:cubicBezTo>
                    <a:cubicBezTo>
                      <a:pt x="13" y="1"/>
                      <a:pt x="12" y="0"/>
                      <a:pt x="11" y="1"/>
                    </a:cubicBezTo>
                    <a:cubicBezTo>
                      <a:pt x="8" y="3"/>
                      <a:pt x="4" y="3"/>
                      <a:pt x="1" y="4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23"/>
              <p:cNvSpPr>
                <a:spLocks/>
              </p:cNvSpPr>
              <p:nvPr/>
            </p:nvSpPr>
            <p:spPr bwMode="auto">
              <a:xfrm>
                <a:off x="6484604" y="2842296"/>
                <a:ext cx="42863" cy="19050"/>
              </a:xfrm>
              <a:custGeom>
                <a:avLst/>
                <a:gdLst>
                  <a:gd name="T0" fmla="*/ 1 w 11"/>
                  <a:gd name="T1" fmla="*/ 4 h 5"/>
                  <a:gd name="T2" fmla="*/ 11 w 11"/>
                  <a:gd name="T3" fmla="*/ 1 h 5"/>
                  <a:gd name="T4" fmla="*/ 10 w 11"/>
                  <a:gd name="T5" fmla="*/ 0 h 5"/>
                  <a:gd name="T6" fmla="*/ 0 w 11"/>
                  <a:gd name="T7" fmla="*/ 3 h 5"/>
                  <a:gd name="T8" fmla="*/ 1 w 11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1" y="4"/>
                    </a:moveTo>
                    <a:cubicBezTo>
                      <a:pt x="4" y="3"/>
                      <a:pt x="7" y="3"/>
                      <a:pt x="11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2"/>
                      <a:pt x="4" y="2"/>
                      <a:pt x="0" y="3"/>
                    </a:cubicBezTo>
                    <a:cubicBezTo>
                      <a:pt x="0" y="3"/>
                      <a:pt x="0" y="5"/>
                      <a:pt x="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24"/>
              <p:cNvSpPr>
                <a:spLocks/>
              </p:cNvSpPr>
              <p:nvPr/>
            </p:nvSpPr>
            <p:spPr bwMode="auto">
              <a:xfrm>
                <a:off x="6484604" y="2834359"/>
                <a:ext cx="42863" cy="11113"/>
              </a:xfrm>
              <a:custGeom>
                <a:avLst/>
                <a:gdLst>
                  <a:gd name="T0" fmla="*/ 1 w 11"/>
                  <a:gd name="T1" fmla="*/ 3 h 3"/>
                  <a:gd name="T2" fmla="*/ 10 w 11"/>
                  <a:gd name="T3" fmla="*/ 1 h 3"/>
                  <a:gd name="T4" fmla="*/ 10 w 11"/>
                  <a:gd name="T5" fmla="*/ 0 h 3"/>
                  <a:gd name="T6" fmla="*/ 1 w 11"/>
                  <a:gd name="T7" fmla="*/ 2 h 3"/>
                  <a:gd name="T8" fmla="*/ 1 w 1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4" y="2"/>
                      <a:pt x="7" y="2"/>
                      <a:pt x="10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1"/>
                      <a:pt x="4" y="1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auto">
              <a:xfrm>
                <a:off x="6481429" y="2826421"/>
                <a:ext cx="46038" cy="11113"/>
              </a:xfrm>
              <a:custGeom>
                <a:avLst/>
                <a:gdLst>
                  <a:gd name="T0" fmla="*/ 2 w 12"/>
                  <a:gd name="T1" fmla="*/ 3 h 3"/>
                  <a:gd name="T2" fmla="*/ 11 w 12"/>
                  <a:gd name="T3" fmla="*/ 2 h 3"/>
                  <a:gd name="T4" fmla="*/ 11 w 12"/>
                  <a:gd name="T5" fmla="*/ 0 h 3"/>
                  <a:gd name="T6" fmla="*/ 1 w 12"/>
                  <a:gd name="T7" fmla="*/ 2 h 3"/>
                  <a:gd name="T8" fmla="*/ 2 w 1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">
                    <a:moveTo>
                      <a:pt x="2" y="3"/>
                    </a:moveTo>
                    <a:cubicBezTo>
                      <a:pt x="5" y="2"/>
                      <a:pt x="8" y="2"/>
                      <a:pt x="11" y="2"/>
                    </a:cubicBezTo>
                    <a:cubicBezTo>
                      <a:pt x="12" y="2"/>
                      <a:pt x="12" y="0"/>
                      <a:pt x="11" y="0"/>
                    </a:cubicBezTo>
                    <a:cubicBezTo>
                      <a:pt x="8" y="1"/>
                      <a:pt x="4" y="1"/>
                      <a:pt x="1" y="2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auto">
              <a:xfrm>
                <a:off x="6489366" y="2834359"/>
                <a:ext cx="33338" cy="7938"/>
              </a:xfrm>
              <a:custGeom>
                <a:avLst/>
                <a:gdLst>
                  <a:gd name="T0" fmla="*/ 1 w 9"/>
                  <a:gd name="T1" fmla="*/ 2 h 2"/>
                  <a:gd name="T2" fmla="*/ 9 w 9"/>
                  <a:gd name="T3" fmla="*/ 2 h 2"/>
                  <a:gd name="T4" fmla="*/ 9 w 9"/>
                  <a:gd name="T5" fmla="*/ 1 h 2"/>
                  <a:gd name="T6" fmla="*/ 1 w 9"/>
                  <a:gd name="T7" fmla="*/ 0 h 2"/>
                  <a:gd name="T8" fmla="*/ 1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1" y="2"/>
                    </a:moveTo>
                    <a:cubicBezTo>
                      <a:pt x="4" y="2"/>
                      <a:pt x="6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6" y="1"/>
                      <a:pt x="4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auto">
              <a:xfrm>
                <a:off x="6484604" y="2845471"/>
                <a:ext cx="46038" cy="7938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2 h 2"/>
                  <a:gd name="T4" fmla="*/ 11 w 12"/>
                  <a:gd name="T5" fmla="*/ 1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2"/>
                    </a:cubicBezTo>
                    <a:cubicBezTo>
                      <a:pt x="12" y="2"/>
                      <a:pt x="12" y="0"/>
                      <a:pt x="11" y="1"/>
                    </a:cubicBezTo>
                    <a:cubicBezTo>
                      <a:pt x="8" y="1"/>
                      <a:pt x="4" y="1"/>
                      <a:pt x="1" y="1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auto">
              <a:xfrm>
                <a:off x="6492541" y="2853409"/>
                <a:ext cx="42863" cy="7938"/>
              </a:xfrm>
              <a:custGeom>
                <a:avLst/>
                <a:gdLst>
                  <a:gd name="T0" fmla="*/ 1 w 11"/>
                  <a:gd name="T1" fmla="*/ 2 h 2"/>
                  <a:gd name="T2" fmla="*/ 10 w 11"/>
                  <a:gd name="T3" fmla="*/ 2 h 2"/>
                  <a:gd name="T4" fmla="*/ 10 w 11"/>
                  <a:gd name="T5" fmla="*/ 0 h 2"/>
                  <a:gd name="T6" fmla="*/ 1 w 11"/>
                  <a:gd name="T7" fmla="*/ 1 h 2"/>
                  <a:gd name="T8" fmla="*/ 1 w 1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1" y="2"/>
                    </a:moveTo>
                    <a:cubicBezTo>
                      <a:pt x="4" y="2"/>
                      <a:pt x="7" y="2"/>
                      <a:pt x="10" y="2"/>
                    </a:cubicBezTo>
                    <a:cubicBezTo>
                      <a:pt x="11" y="2"/>
                      <a:pt x="11" y="0"/>
                      <a:pt x="10" y="0"/>
                    </a:cubicBezTo>
                    <a:cubicBezTo>
                      <a:pt x="7" y="1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auto">
              <a:xfrm>
                <a:off x="6492541" y="2867696"/>
                <a:ext cx="42863" cy="12700"/>
              </a:xfrm>
              <a:custGeom>
                <a:avLst/>
                <a:gdLst>
                  <a:gd name="T0" fmla="*/ 1 w 11"/>
                  <a:gd name="T1" fmla="*/ 2 h 3"/>
                  <a:gd name="T2" fmla="*/ 10 w 11"/>
                  <a:gd name="T3" fmla="*/ 2 h 3"/>
                  <a:gd name="T4" fmla="*/ 10 w 11"/>
                  <a:gd name="T5" fmla="*/ 0 h 3"/>
                  <a:gd name="T6" fmla="*/ 1 w 11"/>
                  <a:gd name="T7" fmla="*/ 1 h 3"/>
                  <a:gd name="T8" fmla="*/ 1 w 1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">
                    <a:moveTo>
                      <a:pt x="1" y="2"/>
                    </a:moveTo>
                    <a:cubicBezTo>
                      <a:pt x="4" y="3"/>
                      <a:pt x="7" y="2"/>
                      <a:pt x="10" y="2"/>
                    </a:cubicBezTo>
                    <a:cubicBezTo>
                      <a:pt x="11" y="2"/>
                      <a:pt x="11" y="0"/>
                      <a:pt x="10" y="0"/>
                    </a:cubicBezTo>
                    <a:cubicBezTo>
                      <a:pt x="7" y="0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auto">
              <a:xfrm>
                <a:off x="6484604" y="2883571"/>
                <a:ext cx="50800" cy="7938"/>
              </a:xfrm>
              <a:custGeom>
                <a:avLst/>
                <a:gdLst>
                  <a:gd name="T0" fmla="*/ 1 w 13"/>
                  <a:gd name="T1" fmla="*/ 1 h 2"/>
                  <a:gd name="T2" fmla="*/ 12 w 13"/>
                  <a:gd name="T3" fmla="*/ 2 h 2"/>
                  <a:gd name="T4" fmla="*/ 12 w 13"/>
                  <a:gd name="T5" fmla="*/ 0 h 2"/>
                  <a:gd name="T6" fmla="*/ 2 w 13"/>
                  <a:gd name="T7" fmla="*/ 0 h 2"/>
                  <a:gd name="T8" fmla="*/ 1 w 1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1"/>
                    </a:moveTo>
                    <a:cubicBezTo>
                      <a:pt x="5" y="2"/>
                      <a:pt x="8" y="2"/>
                      <a:pt x="12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8" y="0"/>
                      <a:pt x="5" y="1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auto">
              <a:xfrm>
                <a:off x="6489366" y="2899446"/>
                <a:ext cx="49213" cy="6350"/>
              </a:xfrm>
              <a:custGeom>
                <a:avLst/>
                <a:gdLst>
                  <a:gd name="T0" fmla="*/ 1 w 13"/>
                  <a:gd name="T1" fmla="*/ 2 h 2"/>
                  <a:gd name="T2" fmla="*/ 12 w 13"/>
                  <a:gd name="T3" fmla="*/ 1 h 2"/>
                  <a:gd name="T4" fmla="*/ 12 w 13"/>
                  <a:gd name="T5" fmla="*/ 0 h 2"/>
                  <a:gd name="T6" fmla="*/ 1 w 13"/>
                  <a:gd name="T7" fmla="*/ 1 h 2"/>
                  <a:gd name="T8" fmla="*/ 1 w 1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2"/>
                    </a:moveTo>
                    <a:cubicBezTo>
                      <a:pt x="5" y="2"/>
                      <a:pt x="8" y="2"/>
                      <a:pt x="12" y="1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8" y="0"/>
                      <a:pt x="5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auto">
              <a:xfrm>
                <a:off x="6489366" y="2910559"/>
                <a:ext cx="46038" cy="6350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auto">
              <a:xfrm>
                <a:off x="6497304" y="2916909"/>
                <a:ext cx="41275" cy="7938"/>
              </a:xfrm>
              <a:custGeom>
                <a:avLst/>
                <a:gdLst>
                  <a:gd name="T0" fmla="*/ 1 w 11"/>
                  <a:gd name="T1" fmla="*/ 2 h 2"/>
                  <a:gd name="T2" fmla="*/ 5 w 11"/>
                  <a:gd name="T3" fmla="*/ 2 h 2"/>
                  <a:gd name="T4" fmla="*/ 10 w 11"/>
                  <a:gd name="T5" fmla="*/ 1 h 2"/>
                  <a:gd name="T6" fmla="*/ 10 w 11"/>
                  <a:gd name="T7" fmla="*/ 0 h 2"/>
                  <a:gd name="T8" fmla="*/ 1 w 11"/>
                  <a:gd name="T9" fmla="*/ 0 h 2"/>
                  <a:gd name="T10" fmla="*/ 1 w 1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">
                    <a:moveTo>
                      <a:pt x="1" y="2"/>
                    </a:moveTo>
                    <a:cubicBezTo>
                      <a:pt x="2" y="2"/>
                      <a:pt x="4" y="2"/>
                      <a:pt x="5" y="2"/>
                    </a:cubicBezTo>
                    <a:cubicBezTo>
                      <a:pt x="7" y="2"/>
                      <a:pt x="9" y="1"/>
                      <a:pt x="10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0"/>
                      <a:pt x="4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auto">
              <a:xfrm>
                <a:off x="6484604" y="2921671"/>
                <a:ext cx="53975" cy="7938"/>
              </a:xfrm>
              <a:custGeom>
                <a:avLst/>
                <a:gdLst>
                  <a:gd name="T0" fmla="*/ 1 w 14"/>
                  <a:gd name="T1" fmla="*/ 2 h 2"/>
                  <a:gd name="T2" fmla="*/ 13 w 14"/>
                  <a:gd name="T3" fmla="*/ 2 h 2"/>
                  <a:gd name="T4" fmla="*/ 13 w 14"/>
                  <a:gd name="T5" fmla="*/ 0 h 2"/>
                  <a:gd name="T6" fmla="*/ 1 w 14"/>
                  <a:gd name="T7" fmla="*/ 0 h 2"/>
                  <a:gd name="T8" fmla="*/ 1 w 1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">
                    <a:moveTo>
                      <a:pt x="1" y="2"/>
                    </a:moveTo>
                    <a:cubicBezTo>
                      <a:pt x="5" y="2"/>
                      <a:pt x="9" y="2"/>
                      <a:pt x="13" y="2"/>
                    </a:cubicBezTo>
                    <a:cubicBezTo>
                      <a:pt x="14" y="2"/>
                      <a:pt x="14" y="0"/>
                      <a:pt x="13" y="0"/>
                    </a:cubicBezTo>
                    <a:cubicBezTo>
                      <a:pt x="9" y="1"/>
                      <a:pt x="5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35"/>
              <p:cNvSpPr>
                <a:spLocks/>
              </p:cNvSpPr>
              <p:nvPr/>
            </p:nvSpPr>
            <p:spPr bwMode="auto">
              <a:xfrm>
                <a:off x="6481429" y="2929609"/>
                <a:ext cx="53975" cy="6350"/>
              </a:xfrm>
              <a:custGeom>
                <a:avLst/>
                <a:gdLst>
                  <a:gd name="T0" fmla="*/ 1 w 14"/>
                  <a:gd name="T1" fmla="*/ 2 h 2"/>
                  <a:gd name="T2" fmla="*/ 13 w 14"/>
                  <a:gd name="T3" fmla="*/ 1 h 2"/>
                  <a:gd name="T4" fmla="*/ 12 w 14"/>
                  <a:gd name="T5" fmla="*/ 0 h 2"/>
                  <a:gd name="T6" fmla="*/ 2 w 14"/>
                  <a:gd name="T7" fmla="*/ 0 h 2"/>
                  <a:gd name="T8" fmla="*/ 1 w 1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">
                    <a:moveTo>
                      <a:pt x="1" y="2"/>
                    </a:moveTo>
                    <a:cubicBezTo>
                      <a:pt x="5" y="2"/>
                      <a:pt x="9" y="2"/>
                      <a:pt x="13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9" y="0"/>
                      <a:pt x="5" y="1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36"/>
              <p:cNvSpPr>
                <a:spLocks/>
              </p:cNvSpPr>
              <p:nvPr/>
            </p:nvSpPr>
            <p:spPr bwMode="auto">
              <a:xfrm>
                <a:off x="6484604" y="2935959"/>
                <a:ext cx="46038" cy="7938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37"/>
              <p:cNvSpPr>
                <a:spLocks/>
              </p:cNvSpPr>
              <p:nvPr/>
            </p:nvSpPr>
            <p:spPr bwMode="auto">
              <a:xfrm>
                <a:off x="6489366" y="2940721"/>
                <a:ext cx="49213" cy="7938"/>
              </a:xfrm>
              <a:custGeom>
                <a:avLst/>
                <a:gdLst>
                  <a:gd name="T0" fmla="*/ 1 w 13"/>
                  <a:gd name="T1" fmla="*/ 2 h 2"/>
                  <a:gd name="T2" fmla="*/ 12 w 13"/>
                  <a:gd name="T3" fmla="*/ 1 h 2"/>
                  <a:gd name="T4" fmla="*/ 11 w 13"/>
                  <a:gd name="T5" fmla="*/ 0 h 2"/>
                  <a:gd name="T6" fmla="*/ 1 w 13"/>
                  <a:gd name="T7" fmla="*/ 1 h 2"/>
                  <a:gd name="T8" fmla="*/ 1 w 1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2"/>
                    </a:moveTo>
                    <a:cubicBezTo>
                      <a:pt x="5" y="2"/>
                      <a:pt x="8" y="2"/>
                      <a:pt x="12" y="1"/>
                    </a:cubicBezTo>
                    <a:cubicBezTo>
                      <a:pt x="13" y="1"/>
                      <a:pt x="12" y="0"/>
                      <a:pt x="11" y="0"/>
                    </a:cubicBezTo>
                    <a:cubicBezTo>
                      <a:pt x="8" y="1"/>
                      <a:pt x="5" y="1"/>
                      <a:pt x="1" y="1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38"/>
              <p:cNvSpPr>
                <a:spLocks/>
              </p:cNvSpPr>
              <p:nvPr/>
            </p:nvSpPr>
            <p:spPr bwMode="auto">
              <a:xfrm>
                <a:off x="6481429" y="2943896"/>
                <a:ext cx="57150" cy="46038"/>
              </a:xfrm>
              <a:custGeom>
                <a:avLst/>
                <a:gdLst>
                  <a:gd name="T0" fmla="*/ 2 w 15"/>
                  <a:gd name="T1" fmla="*/ 2 h 12"/>
                  <a:gd name="T2" fmla="*/ 13 w 15"/>
                  <a:gd name="T3" fmla="*/ 2 h 12"/>
                  <a:gd name="T4" fmla="*/ 13 w 15"/>
                  <a:gd name="T5" fmla="*/ 0 h 12"/>
                  <a:gd name="T6" fmla="*/ 1 w 15"/>
                  <a:gd name="T7" fmla="*/ 3 h 12"/>
                  <a:gd name="T8" fmla="*/ 1 w 15"/>
                  <a:gd name="T9" fmla="*/ 5 h 12"/>
                  <a:gd name="T10" fmla="*/ 15 w 15"/>
                  <a:gd name="T11" fmla="*/ 3 h 12"/>
                  <a:gd name="T12" fmla="*/ 14 w 15"/>
                  <a:gd name="T13" fmla="*/ 1 h 12"/>
                  <a:gd name="T14" fmla="*/ 5 w 15"/>
                  <a:gd name="T15" fmla="*/ 4 h 12"/>
                  <a:gd name="T16" fmla="*/ 5 w 15"/>
                  <a:gd name="T17" fmla="*/ 6 h 12"/>
                  <a:gd name="T18" fmla="*/ 12 w 15"/>
                  <a:gd name="T19" fmla="*/ 5 h 12"/>
                  <a:gd name="T20" fmla="*/ 11 w 15"/>
                  <a:gd name="T21" fmla="*/ 4 h 12"/>
                  <a:gd name="T22" fmla="*/ 2 w 15"/>
                  <a:gd name="T23" fmla="*/ 8 h 12"/>
                  <a:gd name="T24" fmla="*/ 2 w 15"/>
                  <a:gd name="T25" fmla="*/ 9 h 12"/>
                  <a:gd name="T26" fmla="*/ 12 w 15"/>
                  <a:gd name="T27" fmla="*/ 7 h 12"/>
                  <a:gd name="T28" fmla="*/ 12 w 15"/>
                  <a:gd name="T29" fmla="*/ 6 h 12"/>
                  <a:gd name="T30" fmla="*/ 4 w 15"/>
                  <a:gd name="T31" fmla="*/ 8 h 12"/>
                  <a:gd name="T32" fmla="*/ 4 w 15"/>
                  <a:gd name="T33" fmla="*/ 10 h 12"/>
                  <a:gd name="T34" fmla="*/ 9 w 15"/>
                  <a:gd name="T35" fmla="*/ 10 h 12"/>
                  <a:gd name="T36" fmla="*/ 8 w 15"/>
                  <a:gd name="T37" fmla="*/ 9 h 12"/>
                  <a:gd name="T38" fmla="*/ 5 w 15"/>
                  <a:gd name="T39" fmla="*/ 10 h 12"/>
                  <a:gd name="T40" fmla="*/ 5 w 15"/>
                  <a:gd name="T41" fmla="*/ 11 h 12"/>
                  <a:gd name="T42" fmla="*/ 11 w 15"/>
                  <a:gd name="T43" fmla="*/ 11 h 12"/>
                  <a:gd name="T44" fmla="*/ 11 w 15"/>
                  <a:gd name="T45" fmla="*/ 10 h 12"/>
                  <a:gd name="T46" fmla="*/ 7 w 15"/>
                  <a:gd name="T47" fmla="*/ 11 h 12"/>
                  <a:gd name="T48" fmla="*/ 8 w 15"/>
                  <a:gd name="T49" fmla="*/ 12 h 12"/>
                  <a:gd name="T50" fmla="*/ 11 w 15"/>
                  <a:gd name="T51" fmla="*/ 11 h 12"/>
                  <a:gd name="T52" fmla="*/ 11 w 15"/>
                  <a:gd name="T53" fmla="*/ 10 h 12"/>
                  <a:gd name="T54" fmla="*/ 6 w 15"/>
                  <a:gd name="T55" fmla="*/ 10 h 12"/>
                  <a:gd name="T56" fmla="*/ 6 w 15"/>
                  <a:gd name="T57" fmla="*/ 11 h 12"/>
                  <a:gd name="T58" fmla="*/ 9 w 15"/>
                  <a:gd name="T59" fmla="*/ 10 h 12"/>
                  <a:gd name="T60" fmla="*/ 9 w 15"/>
                  <a:gd name="T61" fmla="*/ 9 h 12"/>
                  <a:gd name="T62" fmla="*/ 4 w 15"/>
                  <a:gd name="T63" fmla="*/ 8 h 12"/>
                  <a:gd name="T64" fmla="*/ 4 w 15"/>
                  <a:gd name="T65" fmla="*/ 10 h 12"/>
                  <a:gd name="T66" fmla="*/ 12 w 15"/>
                  <a:gd name="T67" fmla="*/ 7 h 12"/>
                  <a:gd name="T68" fmla="*/ 12 w 15"/>
                  <a:gd name="T69" fmla="*/ 6 h 12"/>
                  <a:gd name="T70" fmla="*/ 2 w 15"/>
                  <a:gd name="T71" fmla="*/ 8 h 12"/>
                  <a:gd name="T72" fmla="*/ 3 w 15"/>
                  <a:gd name="T73" fmla="*/ 9 h 12"/>
                  <a:gd name="T74" fmla="*/ 12 w 15"/>
                  <a:gd name="T75" fmla="*/ 5 h 12"/>
                  <a:gd name="T76" fmla="*/ 11 w 15"/>
                  <a:gd name="T77" fmla="*/ 4 h 12"/>
                  <a:gd name="T78" fmla="*/ 5 w 15"/>
                  <a:gd name="T79" fmla="*/ 4 h 12"/>
                  <a:gd name="T80" fmla="*/ 5 w 15"/>
                  <a:gd name="T81" fmla="*/ 6 h 12"/>
                  <a:gd name="T82" fmla="*/ 15 w 15"/>
                  <a:gd name="T83" fmla="*/ 3 h 12"/>
                  <a:gd name="T84" fmla="*/ 14 w 15"/>
                  <a:gd name="T85" fmla="*/ 1 h 12"/>
                  <a:gd name="T86" fmla="*/ 1 w 15"/>
                  <a:gd name="T87" fmla="*/ 3 h 12"/>
                  <a:gd name="T88" fmla="*/ 2 w 15"/>
                  <a:gd name="T89" fmla="*/ 5 h 12"/>
                  <a:gd name="T90" fmla="*/ 13 w 15"/>
                  <a:gd name="T91" fmla="*/ 2 h 12"/>
                  <a:gd name="T92" fmla="*/ 13 w 15"/>
                  <a:gd name="T93" fmla="*/ 0 h 12"/>
                  <a:gd name="T94" fmla="*/ 3 w 15"/>
                  <a:gd name="T95" fmla="*/ 1 h 12"/>
                  <a:gd name="T96" fmla="*/ 2 w 15"/>
                  <a:gd name="T97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" h="12">
                    <a:moveTo>
                      <a:pt x="2" y="2"/>
                    </a:moveTo>
                    <a:cubicBezTo>
                      <a:pt x="6" y="3"/>
                      <a:pt x="9" y="2"/>
                      <a:pt x="13" y="2"/>
                    </a:cubicBezTo>
                    <a:cubicBezTo>
                      <a:pt x="13" y="1"/>
                      <a:pt x="13" y="1"/>
                      <a:pt x="13" y="0"/>
                    </a:cubicBezTo>
                    <a:cubicBezTo>
                      <a:pt x="9" y="1"/>
                      <a:pt x="5" y="2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6" y="5"/>
                      <a:pt x="10" y="4"/>
                      <a:pt x="15" y="3"/>
                    </a:cubicBezTo>
                    <a:cubicBezTo>
                      <a:pt x="14" y="2"/>
                      <a:pt x="14" y="2"/>
                      <a:pt x="14" y="1"/>
                    </a:cubicBezTo>
                    <a:cubicBezTo>
                      <a:pt x="11" y="2"/>
                      <a:pt x="8" y="3"/>
                      <a:pt x="5" y="4"/>
                    </a:cubicBezTo>
                    <a:cubicBezTo>
                      <a:pt x="4" y="5"/>
                      <a:pt x="4" y="6"/>
                      <a:pt x="5" y="6"/>
                    </a:cubicBezTo>
                    <a:cubicBezTo>
                      <a:pt x="7" y="6"/>
                      <a:pt x="10" y="5"/>
                      <a:pt x="12" y="5"/>
                    </a:cubicBezTo>
                    <a:cubicBezTo>
                      <a:pt x="12" y="5"/>
                      <a:pt x="11" y="4"/>
                      <a:pt x="11" y="4"/>
                    </a:cubicBezTo>
                    <a:cubicBezTo>
                      <a:pt x="8" y="5"/>
                      <a:pt x="5" y="6"/>
                      <a:pt x="2" y="8"/>
                    </a:cubicBezTo>
                    <a:cubicBezTo>
                      <a:pt x="1" y="8"/>
                      <a:pt x="2" y="9"/>
                      <a:pt x="2" y="9"/>
                    </a:cubicBezTo>
                    <a:cubicBezTo>
                      <a:pt x="6" y="9"/>
                      <a:pt x="9" y="8"/>
                      <a:pt x="12" y="7"/>
                    </a:cubicBezTo>
                    <a:cubicBezTo>
                      <a:pt x="13" y="7"/>
                      <a:pt x="13" y="6"/>
                      <a:pt x="12" y="6"/>
                    </a:cubicBezTo>
                    <a:cubicBezTo>
                      <a:pt x="9" y="6"/>
                      <a:pt x="6" y="7"/>
                      <a:pt x="4" y="8"/>
                    </a:cubicBezTo>
                    <a:cubicBezTo>
                      <a:pt x="3" y="9"/>
                      <a:pt x="3" y="10"/>
                      <a:pt x="4" y="10"/>
                    </a:cubicBezTo>
                    <a:cubicBezTo>
                      <a:pt x="6" y="10"/>
                      <a:pt x="7" y="10"/>
                      <a:pt x="9" y="10"/>
                    </a:cubicBezTo>
                    <a:cubicBezTo>
                      <a:pt x="8" y="10"/>
                      <a:pt x="8" y="9"/>
                      <a:pt x="8" y="9"/>
                    </a:cubicBezTo>
                    <a:cubicBezTo>
                      <a:pt x="7" y="9"/>
                      <a:pt x="6" y="10"/>
                      <a:pt x="5" y="10"/>
                    </a:cubicBezTo>
                    <a:cubicBezTo>
                      <a:pt x="5" y="10"/>
                      <a:pt x="5" y="11"/>
                      <a:pt x="5" y="11"/>
                    </a:cubicBezTo>
                    <a:cubicBezTo>
                      <a:pt x="7" y="11"/>
                      <a:pt x="9" y="11"/>
                      <a:pt x="11" y="11"/>
                    </a:cubicBezTo>
                    <a:cubicBezTo>
                      <a:pt x="12" y="11"/>
                      <a:pt x="12" y="9"/>
                      <a:pt x="11" y="10"/>
                    </a:cubicBezTo>
                    <a:cubicBezTo>
                      <a:pt x="10" y="10"/>
                      <a:pt x="8" y="10"/>
                      <a:pt x="7" y="11"/>
                    </a:cubicBezTo>
                    <a:cubicBezTo>
                      <a:pt x="6" y="11"/>
                      <a:pt x="7" y="12"/>
                      <a:pt x="8" y="12"/>
                    </a:cubicBezTo>
                    <a:cubicBezTo>
                      <a:pt x="9" y="11"/>
                      <a:pt x="10" y="11"/>
                      <a:pt x="11" y="1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" y="10"/>
                      <a:pt x="7" y="10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7" y="11"/>
                      <a:pt x="8" y="10"/>
                      <a:pt x="9" y="10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7" y="9"/>
                      <a:pt x="6" y="9"/>
                      <a:pt x="4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7" y="9"/>
                      <a:pt x="9" y="8"/>
                      <a:pt x="12" y="7"/>
                    </a:cubicBezTo>
                    <a:cubicBezTo>
                      <a:pt x="12" y="7"/>
                      <a:pt x="12" y="7"/>
                      <a:pt x="12" y="6"/>
                    </a:cubicBezTo>
                    <a:cubicBezTo>
                      <a:pt x="9" y="7"/>
                      <a:pt x="6" y="8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6" y="8"/>
                      <a:pt x="9" y="6"/>
                      <a:pt x="12" y="5"/>
                    </a:cubicBezTo>
                    <a:cubicBezTo>
                      <a:pt x="13" y="5"/>
                      <a:pt x="12" y="4"/>
                      <a:pt x="11" y="4"/>
                    </a:cubicBezTo>
                    <a:cubicBezTo>
                      <a:pt x="9" y="4"/>
                      <a:pt x="7" y="4"/>
                      <a:pt x="5" y="4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8" y="5"/>
                      <a:pt x="11" y="4"/>
                      <a:pt x="15" y="3"/>
                    </a:cubicBezTo>
                    <a:cubicBezTo>
                      <a:pt x="15" y="2"/>
                      <a:pt x="15" y="1"/>
                      <a:pt x="14" y="1"/>
                    </a:cubicBezTo>
                    <a:cubicBezTo>
                      <a:pt x="10" y="3"/>
                      <a:pt x="6" y="3"/>
                      <a:pt x="1" y="3"/>
                    </a:cubicBezTo>
                    <a:cubicBezTo>
                      <a:pt x="1" y="4"/>
                      <a:pt x="1" y="4"/>
                      <a:pt x="2" y="5"/>
                    </a:cubicBezTo>
                    <a:cubicBezTo>
                      <a:pt x="5" y="3"/>
                      <a:pt x="9" y="2"/>
                      <a:pt x="13" y="2"/>
                    </a:cubicBezTo>
                    <a:cubicBezTo>
                      <a:pt x="13" y="2"/>
                      <a:pt x="13" y="0"/>
                      <a:pt x="13" y="0"/>
                    </a:cubicBezTo>
                    <a:cubicBezTo>
                      <a:pt x="9" y="1"/>
                      <a:pt x="6" y="2"/>
                      <a:pt x="3" y="1"/>
                    </a:cubicBezTo>
                    <a:cubicBezTo>
                      <a:pt x="2" y="1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39"/>
              <p:cNvSpPr>
                <a:spLocks/>
              </p:cNvSpPr>
              <p:nvPr/>
            </p:nvSpPr>
            <p:spPr bwMode="auto">
              <a:xfrm>
                <a:off x="6611604" y="2321596"/>
                <a:ext cx="392113" cy="234950"/>
              </a:xfrm>
              <a:custGeom>
                <a:avLst/>
                <a:gdLst>
                  <a:gd name="T0" fmla="*/ 4 w 102"/>
                  <a:gd name="T1" fmla="*/ 57 h 62"/>
                  <a:gd name="T2" fmla="*/ 23 w 102"/>
                  <a:gd name="T3" fmla="*/ 42 h 62"/>
                  <a:gd name="T4" fmla="*/ 41 w 102"/>
                  <a:gd name="T5" fmla="*/ 53 h 62"/>
                  <a:gd name="T6" fmla="*/ 67 w 102"/>
                  <a:gd name="T7" fmla="*/ 58 h 62"/>
                  <a:gd name="T8" fmla="*/ 80 w 102"/>
                  <a:gd name="T9" fmla="*/ 34 h 62"/>
                  <a:gd name="T10" fmla="*/ 84 w 102"/>
                  <a:gd name="T11" fmla="*/ 14 h 62"/>
                  <a:gd name="T12" fmla="*/ 100 w 102"/>
                  <a:gd name="T13" fmla="*/ 4 h 62"/>
                  <a:gd name="T14" fmla="*/ 99 w 102"/>
                  <a:gd name="T15" fmla="*/ 1 h 62"/>
                  <a:gd name="T16" fmla="*/ 87 w 102"/>
                  <a:gd name="T17" fmla="*/ 6 h 62"/>
                  <a:gd name="T18" fmla="*/ 79 w 102"/>
                  <a:gd name="T19" fmla="*/ 22 h 62"/>
                  <a:gd name="T20" fmla="*/ 75 w 102"/>
                  <a:gd name="T21" fmla="*/ 41 h 62"/>
                  <a:gd name="T22" fmla="*/ 45 w 102"/>
                  <a:gd name="T23" fmla="*/ 53 h 62"/>
                  <a:gd name="T24" fmla="*/ 17 w 102"/>
                  <a:gd name="T25" fmla="*/ 40 h 62"/>
                  <a:gd name="T26" fmla="*/ 1 w 102"/>
                  <a:gd name="T27" fmla="*/ 58 h 62"/>
                  <a:gd name="T28" fmla="*/ 4 w 102"/>
                  <a:gd name="T29" fmla="*/ 5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62">
                    <a:moveTo>
                      <a:pt x="4" y="57"/>
                    </a:moveTo>
                    <a:cubicBezTo>
                      <a:pt x="3" y="48"/>
                      <a:pt x="16" y="42"/>
                      <a:pt x="23" y="42"/>
                    </a:cubicBezTo>
                    <a:cubicBezTo>
                      <a:pt x="31" y="41"/>
                      <a:pt x="35" y="49"/>
                      <a:pt x="41" y="53"/>
                    </a:cubicBezTo>
                    <a:cubicBezTo>
                      <a:pt x="49" y="59"/>
                      <a:pt x="57" y="62"/>
                      <a:pt x="67" y="58"/>
                    </a:cubicBezTo>
                    <a:cubicBezTo>
                      <a:pt x="75" y="54"/>
                      <a:pt x="78" y="43"/>
                      <a:pt x="80" y="34"/>
                    </a:cubicBezTo>
                    <a:cubicBezTo>
                      <a:pt x="81" y="27"/>
                      <a:pt x="81" y="21"/>
                      <a:pt x="84" y="14"/>
                    </a:cubicBezTo>
                    <a:cubicBezTo>
                      <a:pt x="88" y="7"/>
                      <a:pt x="94" y="7"/>
                      <a:pt x="100" y="4"/>
                    </a:cubicBezTo>
                    <a:cubicBezTo>
                      <a:pt x="102" y="3"/>
                      <a:pt x="101" y="0"/>
                      <a:pt x="99" y="1"/>
                    </a:cubicBezTo>
                    <a:cubicBezTo>
                      <a:pt x="96" y="3"/>
                      <a:pt x="90" y="3"/>
                      <a:pt x="87" y="6"/>
                    </a:cubicBezTo>
                    <a:cubicBezTo>
                      <a:pt x="83" y="10"/>
                      <a:pt x="80" y="16"/>
                      <a:pt x="79" y="22"/>
                    </a:cubicBezTo>
                    <a:cubicBezTo>
                      <a:pt x="77" y="28"/>
                      <a:pt x="77" y="35"/>
                      <a:pt x="75" y="41"/>
                    </a:cubicBezTo>
                    <a:cubicBezTo>
                      <a:pt x="72" y="56"/>
                      <a:pt x="57" y="60"/>
                      <a:pt x="45" y="53"/>
                    </a:cubicBezTo>
                    <a:cubicBezTo>
                      <a:pt x="35" y="47"/>
                      <a:pt x="30" y="35"/>
                      <a:pt x="17" y="40"/>
                    </a:cubicBezTo>
                    <a:cubicBezTo>
                      <a:pt x="9" y="43"/>
                      <a:pt x="0" y="49"/>
                      <a:pt x="1" y="58"/>
                    </a:cubicBezTo>
                    <a:cubicBezTo>
                      <a:pt x="2" y="60"/>
                      <a:pt x="4" y="59"/>
                      <a:pt x="4" y="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3770128" y="4104526"/>
              <a:ext cx="350531" cy="621563"/>
              <a:chOff x="3306814" y="884439"/>
              <a:chExt cx="461967" cy="819126"/>
            </a:xfrm>
            <a:solidFill>
              <a:schemeClr val="bg1"/>
            </a:solidFill>
          </p:grpSpPr>
          <p:sp>
            <p:nvSpPr>
              <p:cNvPr id="63" name="Freeform 165"/>
              <p:cNvSpPr>
                <a:spLocks/>
              </p:cNvSpPr>
              <p:nvPr/>
            </p:nvSpPr>
            <p:spPr bwMode="auto">
              <a:xfrm>
                <a:off x="3352854" y="884439"/>
                <a:ext cx="223841" cy="236532"/>
              </a:xfrm>
              <a:custGeom>
                <a:avLst/>
                <a:gdLst>
                  <a:gd name="T0" fmla="*/ 17 w 58"/>
                  <a:gd name="T1" fmla="*/ 61 h 62"/>
                  <a:gd name="T2" fmla="*/ 15 w 58"/>
                  <a:gd name="T3" fmla="*/ 14 h 62"/>
                  <a:gd name="T4" fmla="*/ 15 w 58"/>
                  <a:gd name="T5" fmla="*/ 13 h 62"/>
                  <a:gd name="T6" fmla="*/ 7 w 58"/>
                  <a:gd name="T7" fmla="*/ 11 h 62"/>
                  <a:gd name="T8" fmla="*/ 10 w 58"/>
                  <a:gd name="T9" fmla="*/ 7 h 62"/>
                  <a:gd name="T10" fmla="*/ 15 w 58"/>
                  <a:gd name="T11" fmla="*/ 7 h 62"/>
                  <a:gd name="T12" fmla="*/ 21 w 58"/>
                  <a:gd name="T13" fmla="*/ 7 h 62"/>
                  <a:gd name="T14" fmla="*/ 41 w 58"/>
                  <a:gd name="T15" fmla="*/ 7 h 62"/>
                  <a:gd name="T16" fmla="*/ 52 w 58"/>
                  <a:gd name="T17" fmla="*/ 7 h 62"/>
                  <a:gd name="T18" fmla="*/ 51 w 58"/>
                  <a:gd name="T19" fmla="*/ 12 h 62"/>
                  <a:gd name="T20" fmla="*/ 45 w 58"/>
                  <a:gd name="T21" fmla="*/ 12 h 62"/>
                  <a:gd name="T22" fmla="*/ 44 w 58"/>
                  <a:gd name="T23" fmla="*/ 13 h 62"/>
                  <a:gd name="T24" fmla="*/ 45 w 58"/>
                  <a:gd name="T25" fmla="*/ 51 h 62"/>
                  <a:gd name="T26" fmla="*/ 44 w 58"/>
                  <a:gd name="T27" fmla="*/ 59 h 62"/>
                  <a:gd name="T28" fmla="*/ 32 w 58"/>
                  <a:gd name="T29" fmla="*/ 59 h 62"/>
                  <a:gd name="T30" fmla="*/ 15 w 58"/>
                  <a:gd name="T31" fmla="*/ 60 h 62"/>
                  <a:gd name="T32" fmla="*/ 16 w 58"/>
                  <a:gd name="T33" fmla="*/ 62 h 62"/>
                  <a:gd name="T34" fmla="*/ 46 w 58"/>
                  <a:gd name="T35" fmla="*/ 61 h 62"/>
                  <a:gd name="T36" fmla="*/ 47 w 58"/>
                  <a:gd name="T37" fmla="*/ 60 h 62"/>
                  <a:gd name="T38" fmla="*/ 45 w 58"/>
                  <a:gd name="T39" fmla="*/ 31 h 62"/>
                  <a:gd name="T40" fmla="*/ 45 w 58"/>
                  <a:gd name="T41" fmla="*/ 19 h 62"/>
                  <a:gd name="T42" fmla="*/ 57 w 58"/>
                  <a:gd name="T43" fmla="*/ 13 h 62"/>
                  <a:gd name="T44" fmla="*/ 58 w 58"/>
                  <a:gd name="T45" fmla="*/ 12 h 62"/>
                  <a:gd name="T46" fmla="*/ 33 w 58"/>
                  <a:gd name="T47" fmla="*/ 5 h 62"/>
                  <a:gd name="T48" fmla="*/ 15 w 58"/>
                  <a:gd name="T49" fmla="*/ 5 h 62"/>
                  <a:gd name="T50" fmla="*/ 5 w 58"/>
                  <a:gd name="T51" fmla="*/ 6 h 62"/>
                  <a:gd name="T52" fmla="*/ 10 w 58"/>
                  <a:gd name="T53" fmla="*/ 14 h 62"/>
                  <a:gd name="T54" fmla="*/ 15 w 58"/>
                  <a:gd name="T55" fmla="*/ 32 h 62"/>
                  <a:gd name="T56" fmla="*/ 15 w 58"/>
                  <a:gd name="T57" fmla="*/ 61 h 62"/>
                  <a:gd name="T58" fmla="*/ 17 w 58"/>
                  <a:gd name="T59" fmla="*/ 6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8" h="62">
                    <a:moveTo>
                      <a:pt x="17" y="61"/>
                    </a:moveTo>
                    <a:cubicBezTo>
                      <a:pt x="20" y="45"/>
                      <a:pt x="16" y="29"/>
                      <a:pt x="15" y="1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2" y="12"/>
                      <a:pt x="10" y="12"/>
                      <a:pt x="7" y="11"/>
                    </a:cubicBezTo>
                    <a:cubicBezTo>
                      <a:pt x="8" y="10"/>
                      <a:pt x="9" y="8"/>
                      <a:pt x="10" y="7"/>
                    </a:cubicBezTo>
                    <a:cubicBezTo>
                      <a:pt x="11" y="7"/>
                      <a:pt x="13" y="7"/>
                      <a:pt x="15" y="7"/>
                    </a:cubicBezTo>
                    <a:cubicBezTo>
                      <a:pt x="17" y="7"/>
                      <a:pt x="19" y="7"/>
                      <a:pt x="21" y="7"/>
                    </a:cubicBezTo>
                    <a:cubicBezTo>
                      <a:pt x="27" y="8"/>
                      <a:pt x="34" y="7"/>
                      <a:pt x="41" y="7"/>
                    </a:cubicBezTo>
                    <a:cubicBezTo>
                      <a:pt x="44" y="7"/>
                      <a:pt x="48" y="7"/>
                      <a:pt x="52" y="7"/>
                    </a:cubicBezTo>
                    <a:cubicBezTo>
                      <a:pt x="51" y="8"/>
                      <a:pt x="51" y="10"/>
                      <a:pt x="51" y="12"/>
                    </a:cubicBezTo>
                    <a:cubicBezTo>
                      <a:pt x="49" y="12"/>
                      <a:pt x="47" y="12"/>
                      <a:pt x="45" y="12"/>
                    </a:cubicBezTo>
                    <a:cubicBezTo>
                      <a:pt x="44" y="12"/>
                      <a:pt x="44" y="12"/>
                      <a:pt x="44" y="13"/>
                    </a:cubicBezTo>
                    <a:cubicBezTo>
                      <a:pt x="42" y="25"/>
                      <a:pt x="44" y="38"/>
                      <a:pt x="45" y="51"/>
                    </a:cubicBezTo>
                    <a:cubicBezTo>
                      <a:pt x="45" y="52"/>
                      <a:pt x="47" y="59"/>
                      <a:pt x="44" y="59"/>
                    </a:cubicBezTo>
                    <a:cubicBezTo>
                      <a:pt x="40" y="59"/>
                      <a:pt x="36" y="59"/>
                      <a:pt x="32" y="59"/>
                    </a:cubicBezTo>
                    <a:cubicBezTo>
                      <a:pt x="26" y="59"/>
                      <a:pt x="21" y="59"/>
                      <a:pt x="15" y="60"/>
                    </a:cubicBezTo>
                    <a:cubicBezTo>
                      <a:pt x="14" y="60"/>
                      <a:pt x="15" y="62"/>
                      <a:pt x="16" y="62"/>
                    </a:cubicBezTo>
                    <a:cubicBezTo>
                      <a:pt x="26" y="59"/>
                      <a:pt x="36" y="61"/>
                      <a:pt x="46" y="61"/>
                    </a:cubicBezTo>
                    <a:cubicBezTo>
                      <a:pt x="47" y="60"/>
                      <a:pt x="47" y="60"/>
                      <a:pt x="47" y="60"/>
                    </a:cubicBezTo>
                    <a:cubicBezTo>
                      <a:pt x="47" y="50"/>
                      <a:pt x="46" y="41"/>
                      <a:pt x="45" y="31"/>
                    </a:cubicBezTo>
                    <a:cubicBezTo>
                      <a:pt x="45" y="27"/>
                      <a:pt x="45" y="23"/>
                      <a:pt x="45" y="19"/>
                    </a:cubicBezTo>
                    <a:cubicBezTo>
                      <a:pt x="45" y="12"/>
                      <a:pt x="53" y="13"/>
                      <a:pt x="57" y="13"/>
                    </a:cubicBezTo>
                    <a:cubicBezTo>
                      <a:pt x="57" y="13"/>
                      <a:pt x="58" y="12"/>
                      <a:pt x="58" y="12"/>
                    </a:cubicBezTo>
                    <a:cubicBezTo>
                      <a:pt x="57" y="0"/>
                      <a:pt x="43" y="5"/>
                      <a:pt x="33" y="5"/>
                    </a:cubicBezTo>
                    <a:cubicBezTo>
                      <a:pt x="27" y="5"/>
                      <a:pt x="21" y="5"/>
                      <a:pt x="15" y="5"/>
                    </a:cubicBezTo>
                    <a:cubicBezTo>
                      <a:pt x="12" y="5"/>
                      <a:pt x="7" y="4"/>
                      <a:pt x="5" y="6"/>
                    </a:cubicBezTo>
                    <a:cubicBezTo>
                      <a:pt x="0" y="11"/>
                      <a:pt x="7" y="13"/>
                      <a:pt x="10" y="14"/>
                    </a:cubicBezTo>
                    <a:cubicBezTo>
                      <a:pt x="16" y="15"/>
                      <a:pt x="15" y="28"/>
                      <a:pt x="15" y="32"/>
                    </a:cubicBezTo>
                    <a:cubicBezTo>
                      <a:pt x="16" y="42"/>
                      <a:pt x="17" y="51"/>
                      <a:pt x="15" y="61"/>
                    </a:cubicBezTo>
                    <a:cubicBezTo>
                      <a:pt x="15" y="62"/>
                      <a:pt x="16" y="62"/>
                      <a:pt x="17" y="6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166"/>
              <p:cNvSpPr>
                <a:spLocks/>
              </p:cNvSpPr>
              <p:nvPr/>
            </p:nvSpPr>
            <p:spPr bwMode="auto">
              <a:xfrm>
                <a:off x="3411593" y="1105096"/>
                <a:ext cx="153991" cy="220657"/>
              </a:xfrm>
              <a:custGeom>
                <a:avLst/>
                <a:gdLst>
                  <a:gd name="T0" fmla="*/ 0 w 40"/>
                  <a:gd name="T1" fmla="*/ 3 h 58"/>
                  <a:gd name="T2" fmla="*/ 2 w 40"/>
                  <a:gd name="T3" fmla="*/ 55 h 58"/>
                  <a:gd name="T4" fmla="*/ 3 w 40"/>
                  <a:gd name="T5" fmla="*/ 56 h 58"/>
                  <a:gd name="T6" fmla="*/ 35 w 40"/>
                  <a:gd name="T7" fmla="*/ 55 h 58"/>
                  <a:gd name="T8" fmla="*/ 36 w 40"/>
                  <a:gd name="T9" fmla="*/ 54 h 58"/>
                  <a:gd name="T10" fmla="*/ 32 w 40"/>
                  <a:gd name="T11" fmla="*/ 1 h 58"/>
                  <a:gd name="T12" fmla="*/ 30 w 40"/>
                  <a:gd name="T13" fmla="*/ 2 h 58"/>
                  <a:gd name="T14" fmla="*/ 35 w 40"/>
                  <a:gd name="T15" fmla="*/ 30 h 58"/>
                  <a:gd name="T16" fmla="*/ 34 w 40"/>
                  <a:gd name="T17" fmla="*/ 43 h 58"/>
                  <a:gd name="T18" fmla="*/ 25 w 40"/>
                  <a:gd name="T19" fmla="*/ 55 h 58"/>
                  <a:gd name="T20" fmla="*/ 9 w 40"/>
                  <a:gd name="T21" fmla="*/ 55 h 58"/>
                  <a:gd name="T22" fmla="*/ 3 w 40"/>
                  <a:gd name="T23" fmla="*/ 39 h 58"/>
                  <a:gd name="T24" fmla="*/ 2 w 40"/>
                  <a:gd name="T25" fmla="*/ 3 h 58"/>
                  <a:gd name="T26" fmla="*/ 0 w 40"/>
                  <a:gd name="T27" fmla="*/ 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58">
                    <a:moveTo>
                      <a:pt x="0" y="3"/>
                    </a:moveTo>
                    <a:cubicBezTo>
                      <a:pt x="2" y="20"/>
                      <a:pt x="0" y="38"/>
                      <a:pt x="2" y="55"/>
                    </a:cubicBezTo>
                    <a:cubicBezTo>
                      <a:pt x="2" y="56"/>
                      <a:pt x="2" y="56"/>
                      <a:pt x="3" y="56"/>
                    </a:cubicBezTo>
                    <a:cubicBezTo>
                      <a:pt x="14" y="56"/>
                      <a:pt x="25" y="58"/>
                      <a:pt x="35" y="55"/>
                    </a:cubicBezTo>
                    <a:cubicBezTo>
                      <a:pt x="35" y="54"/>
                      <a:pt x="36" y="54"/>
                      <a:pt x="36" y="54"/>
                    </a:cubicBezTo>
                    <a:cubicBezTo>
                      <a:pt x="36" y="38"/>
                      <a:pt x="40" y="16"/>
                      <a:pt x="32" y="1"/>
                    </a:cubicBezTo>
                    <a:cubicBezTo>
                      <a:pt x="31" y="0"/>
                      <a:pt x="30" y="1"/>
                      <a:pt x="30" y="2"/>
                    </a:cubicBezTo>
                    <a:cubicBezTo>
                      <a:pt x="35" y="10"/>
                      <a:pt x="34" y="21"/>
                      <a:pt x="35" y="30"/>
                    </a:cubicBezTo>
                    <a:cubicBezTo>
                      <a:pt x="35" y="35"/>
                      <a:pt x="34" y="39"/>
                      <a:pt x="34" y="43"/>
                    </a:cubicBezTo>
                    <a:cubicBezTo>
                      <a:pt x="34" y="51"/>
                      <a:pt x="35" y="54"/>
                      <a:pt x="25" y="55"/>
                    </a:cubicBezTo>
                    <a:cubicBezTo>
                      <a:pt x="20" y="55"/>
                      <a:pt x="14" y="55"/>
                      <a:pt x="9" y="55"/>
                    </a:cubicBezTo>
                    <a:cubicBezTo>
                      <a:pt x="1" y="54"/>
                      <a:pt x="3" y="45"/>
                      <a:pt x="3" y="39"/>
                    </a:cubicBezTo>
                    <a:cubicBezTo>
                      <a:pt x="2" y="27"/>
                      <a:pt x="3" y="15"/>
                      <a:pt x="2" y="3"/>
                    </a:cubicBezTo>
                    <a:cubicBezTo>
                      <a:pt x="1" y="2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167"/>
              <p:cNvSpPr>
                <a:spLocks/>
              </p:cNvSpPr>
              <p:nvPr/>
            </p:nvSpPr>
            <p:spPr bwMode="auto">
              <a:xfrm>
                <a:off x="3360792" y="1306702"/>
                <a:ext cx="242892" cy="103186"/>
              </a:xfrm>
              <a:custGeom>
                <a:avLst/>
                <a:gdLst>
                  <a:gd name="T0" fmla="*/ 6 w 63"/>
                  <a:gd name="T1" fmla="*/ 3 h 27"/>
                  <a:gd name="T2" fmla="*/ 47 w 63"/>
                  <a:gd name="T3" fmla="*/ 2 h 27"/>
                  <a:gd name="T4" fmla="*/ 59 w 63"/>
                  <a:gd name="T5" fmla="*/ 6 h 27"/>
                  <a:gd name="T6" fmla="*/ 60 w 63"/>
                  <a:gd name="T7" fmla="*/ 12 h 27"/>
                  <a:gd name="T8" fmla="*/ 38 w 63"/>
                  <a:gd name="T9" fmla="*/ 20 h 27"/>
                  <a:gd name="T10" fmla="*/ 2 w 63"/>
                  <a:gd name="T11" fmla="*/ 21 h 27"/>
                  <a:gd name="T12" fmla="*/ 3 w 63"/>
                  <a:gd name="T13" fmla="*/ 8 h 27"/>
                  <a:gd name="T14" fmla="*/ 6 w 63"/>
                  <a:gd name="T15" fmla="*/ 3 h 27"/>
                  <a:gd name="T16" fmla="*/ 6 w 63"/>
                  <a:gd name="T17" fmla="*/ 1 h 27"/>
                  <a:gd name="T18" fmla="*/ 2 w 63"/>
                  <a:gd name="T19" fmla="*/ 3 h 27"/>
                  <a:gd name="T20" fmla="*/ 1 w 63"/>
                  <a:gd name="T21" fmla="*/ 4 h 27"/>
                  <a:gd name="T22" fmla="*/ 0 w 63"/>
                  <a:gd name="T23" fmla="*/ 22 h 27"/>
                  <a:gd name="T24" fmla="*/ 1 w 63"/>
                  <a:gd name="T25" fmla="*/ 23 h 27"/>
                  <a:gd name="T26" fmla="*/ 62 w 63"/>
                  <a:gd name="T27" fmla="*/ 17 h 27"/>
                  <a:gd name="T28" fmla="*/ 63 w 63"/>
                  <a:gd name="T29" fmla="*/ 16 h 27"/>
                  <a:gd name="T30" fmla="*/ 54 w 63"/>
                  <a:gd name="T31" fmla="*/ 0 h 27"/>
                  <a:gd name="T32" fmla="*/ 37 w 63"/>
                  <a:gd name="T33" fmla="*/ 2 h 27"/>
                  <a:gd name="T34" fmla="*/ 6 w 63"/>
                  <a:gd name="T35" fmla="*/ 1 h 27"/>
                  <a:gd name="T36" fmla="*/ 6 w 63"/>
                  <a:gd name="T37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3" h="27">
                    <a:moveTo>
                      <a:pt x="6" y="3"/>
                    </a:moveTo>
                    <a:cubicBezTo>
                      <a:pt x="20" y="2"/>
                      <a:pt x="33" y="5"/>
                      <a:pt x="47" y="2"/>
                    </a:cubicBezTo>
                    <a:cubicBezTo>
                      <a:pt x="51" y="2"/>
                      <a:pt x="57" y="0"/>
                      <a:pt x="59" y="6"/>
                    </a:cubicBezTo>
                    <a:cubicBezTo>
                      <a:pt x="60" y="8"/>
                      <a:pt x="59" y="10"/>
                      <a:pt x="60" y="12"/>
                    </a:cubicBezTo>
                    <a:cubicBezTo>
                      <a:pt x="62" y="21"/>
                      <a:pt x="43" y="20"/>
                      <a:pt x="38" y="20"/>
                    </a:cubicBezTo>
                    <a:cubicBezTo>
                      <a:pt x="35" y="21"/>
                      <a:pt x="2" y="18"/>
                      <a:pt x="2" y="21"/>
                    </a:cubicBezTo>
                    <a:cubicBezTo>
                      <a:pt x="3" y="16"/>
                      <a:pt x="3" y="12"/>
                      <a:pt x="3" y="8"/>
                    </a:cubicBezTo>
                    <a:cubicBezTo>
                      <a:pt x="3" y="4"/>
                      <a:pt x="2" y="4"/>
                      <a:pt x="6" y="3"/>
                    </a:cubicBezTo>
                    <a:cubicBezTo>
                      <a:pt x="7" y="3"/>
                      <a:pt x="7" y="1"/>
                      <a:pt x="6" y="1"/>
                    </a:cubicBezTo>
                    <a:cubicBezTo>
                      <a:pt x="5" y="2"/>
                      <a:pt x="3" y="2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10"/>
                      <a:pt x="1" y="16"/>
                      <a:pt x="0" y="22"/>
                    </a:cubicBezTo>
                    <a:cubicBezTo>
                      <a:pt x="0" y="22"/>
                      <a:pt x="1" y="23"/>
                      <a:pt x="1" y="23"/>
                    </a:cubicBezTo>
                    <a:cubicBezTo>
                      <a:pt x="22" y="19"/>
                      <a:pt x="43" y="27"/>
                      <a:pt x="62" y="17"/>
                    </a:cubicBezTo>
                    <a:cubicBezTo>
                      <a:pt x="63" y="17"/>
                      <a:pt x="63" y="17"/>
                      <a:pt x="63" y="16"/>
                    </a:cubicBezTo>
                    <a:cubicBezTo>
                      <a:pt x="60" y="10"/>
                      <a:pt x="63" y="0"/>
                      <a:pt x="54" y="0"/>
                    </a:cubicBezTo>
                    <a:cubicBezTo>
                      <a:pt x="48" y="0"/>
                      <a:pt x="42" y="1"/>
                      <a:pt x="37" y="2"/>
                    </a:cubicBezTo>
                    <a:cubicBezTo>
                      <a:pt x="27" y="2"/>
                      <a:pt x="16" y="1"/>
                      <a:pt x="6" y="1"/>
                    </a:cubicBezTo>
                    <a:cubicBezTo>
                      <a:pt x="5" y="1"/>
                      <a:pt x="5" y="3"/>
                      <a:pt x="6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180"/>
              <p:cNvSpPr>
                <a:spLocks/>
              </p:cNvSpPr>
              <p:nvPr/>
            </p:nvSpPr>
            <p:spPr bwMode="auto">
              <a:xfrm>
                <a:off x="3460806" y="1387663"/>
                <a:ext cx="42864" cy="57148"/>
              </a:xfrm>
              <a:custGeom>
                <a:avLst/>
                <a:gdLst>
                  <a:gd name="T0" fmla="*/ 0 w 11"/>
                  <a:gd name="T1" fmla="*/ 1 h 15"/>
                  <a:gd name="T2" fmla="*/ 1 w 11"/>
                  <a:gd name="T3" fmla="*/ 14 h 15"/>
                  <a:gd name="T4" fmla="*/ 2 w 11"/>
                  <a:gd name="T5" fmla="*/ 15 h 15"/>
                  <a:gd name="T6" fmla="*/ 10 w 11"/>
                  <a:gd name="T7" fmla="*/ 14 h 15"/>
                  <a:gd name="T8" fmla="*/ 11 w 11"/>
                  <a:gd name="T9" fmla="*/ 14 h 15"/>
                  <a:gd name="T10" fmla="*/ 11 w 11"/>
                  <a:gd name="T11" fmla="*/ 1 h 15"/>
                  <a:gd name="T12" fmla="*/ 10 w 11"/>
                  <a:gd name="T13" fmla="*/ 0 h 15"/>
                  <a:gd name="T14" fmla="*/ 1 w 11"/>
                  <a:gd name="T15" fmla="*/ 0 h 15"/>
                  <a:gd name="T16" fmla="*/ 1 w 11"/>
                  <a:gd name="T17" fmla="*/ 2 h 15"/>
                  <a:gd name="T18" fmla="*/ 10 w 11"/>
                  <a:gd name="T19" fmla="*/ 2 h 15"/>
                  <a:gd name="T20" fmla="*/ 9 w 11"/>
                  <a:gd name="T21" fmla="*/ 1 h 15"/>
                  <a:gd name="T22" fmla="*/ 9 w 11"/>
                  <a:gd name="T23" fmla="*/ 8 h 15"/>
                  <a:gd name="T24" fmla="*/ 9 w 11"/>
                  <a:gd name="T25" fmla="*/ 13 h 15"/>
                  <a:gd name="T26" fmla="*/ 2 w 11"/>
                  <a:gd name="T27" fmla="*/ 13 h 15"/>
                  <a:gd name="T28" fmla="*/ 3 w 11"/>
                  <a:gd name="T29" fmla="*/ 14 h 15"/>
                  <a:gd name="T30" fmla="*/ 2 w 11"/>
                  <a:gd name="T31" fmla="*/ 1 h 15"/>
                  <a:gd name="T32" fmla="*/ 0 w 11"/>
                  <a:gd name="T3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5">
                    <a:moveTo>
                      <a:pt x="0" y="1"/>
                    </a:moveTo>
                    <a:cubicBezTo>
                      <a:pt x="1" y="6"/>
                      <a:pt x="0" y="10"/>
                      <a:pt x="1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5" y="15"/>
                      <a:pt x="7" y="15"/>
                      <a:pt x="10" y="14"/>
                    </a:cubicBezTo>
                    <a:cubicBezTo>
                      <a:pt x="10" y="14"/>
                      <a:pt x="11" y="14"/>
                      <a:pt x="11" y="14"/>
                    </a:cubicBezTo>
                    <a:cubicBezTo>
                      <a:pt x="11" y="9"/>
                      <a:pt x="9" y="5"/>
                      <a:pt x="11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0"/>
                      <a:pt x="4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ubicBezTo>
                      <a:pt x="4" y="2"/>
                      <a:pt x="7" y="2"/>
                      <a:pt x="10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8" y="3"/>
                      <a:pt x="9" y="6"/>
                      <a:pt x="9" y="8"/>
                    </a:cubicBezTo>
                    <a:cubicBezTo>
                      <a:pt x="9" y="9"/>
                      <a:pt x="10" y="13"/>
                      <a:pt x="9" y="13"/>
                    </a:cubicBezTo>
                    <a:cubicBezTo>
                      <a:pt x="6" y="13"/>
                      <a:pt x="4" y="13"/>
                      <a:pt x="2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0"/>
                      <a:pt x="3" y="5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187"/>
              <p:cNvSpPr>
                <a:spLocks/>
              </p:cNvSpPr>
              <p:nvPr/>
            </p:nvSpPr>
            <p:spPr bwMode="auto">
              <a:xfrm>
                <a:off x="3352854" y="1387663"/>
                <a:ext cx="69852" cy="52387"/>
              </a:xfrm>
              <a:custGeom>
                <a:avLst/>
                <a:gdLst>
                  <a:gd name="T0" fmla="*/ 6 w 18"/>
                  <a:gd name="T1" fmla="*/ 1 h 14"/>
                  <a:gd name="T2" fmla="*/ 0 w 18"/>
                  <a:gd name="T3" fmla="*/ 10 h 14"/>
                  <a:gd name="T4" fmla="*/ 1 w 18"/>
                  <a:gd name="T5" fmla="*/ 12 h 14"/>
                  <a:gd name="T6" fmla="*/ 9 w 18"/>
                  <a:gd name="T7" fmla="*/ 13 h 14"/>
                  <a:gd name="T8" fmla="*/ 10 w 18"/>
                  <a:gd name="T9" fmla="*/ 13 h 14"/>
                  <a:gd name="T10" fmla="*/ 18 w 18"/>
                  <a:gd name="T11" fmla="*/ 1 h 14"/>
                  <a:gd name="T12" fmla="*/ 17 w 18"/>
                  <a:gd name="T13" fmla="*/ 0 h 14"/>
                  <a:gd name="T14" fmla="*/ 7 w 18"/>
                  <a:gd name="T15" fmla="*/ 0 h 14"/>
                  <a:gd name="T16" fmla="*/ 7 w 18"/>
                  <a:gd name="T17" fmla="*/ 2 h 14"/>
                  <a:gd name="T18" fmla="*/ 17 w 18"/>
                  <a:gd name="T19" fmla="*/ 2 h 14"/>
                  <a:gd name="T20" fmla="*/ 16 w 18"/>
                  <a:gd name="T21" fmla="*/ 0 h 14"/>
                  <a:gd name="T22" fmla="*/ 8 w 18"/>
                  <a:gd name="T23" fmla="*/ 12 h 14"/>
                  <a:gd name="T24" fmla="*/ 9 w 18"/>
                  <a:gd name="T25" fmla="*/ 12 h 14"/>
                  <a:gd name="T26" fmla="*/ 1 w 18"/>
                  <a:gd name="T27" fmla="*/ 10 h 14"/>
                  <a:gd name="T28" fmla="*/ 2 w 18"/>
                  <a:gd name="T29" fmla="*/ 11 h 14"/>
                  <a:gd name="T30" fmla="*/ 8 w 18"/>
                  <a:gd name="T31" fmla="*/ 1 h 14"/>
                  <a:gd name="T32" fmla="*/ 6 w 18"/>
                  <a:gd name="T33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14">
                    <a:moveTo>
                      <a:pt x="6" y="1"/>
                    </a:move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4" y="12"/>
                      <a:pt x="6" y="13"/>
                      <a:pt x="9" y="13"/>
                    </a:cubicBezTo>
                    <a:cubicBezTo>
                      <a:pt x="9" y="14"/>
                      <a:pt x="10" y="13"/>
                      <a:pt x="10" y="13"/>
                    </a:cubicBezTo>
                    <a:cubicBezTo>
                      <a:pt x="13" y="9"/>
                      <a:pt x="14" y="5"/>
                      <a:pt x="18" y="1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4" y="0"/>
                      <a:pt x="10" y="0"/>
                      <a:pt x="7" y="0"/>
                    </a:cubicBezTo>
                    <a:cubicBezTo>
                      <a:pt x="6" y="0"/>
                      <a:pt x="6" y="2"/>
                      <a:pt x="7" y="2"/>
                    </a:cubicBezTo>
                    <a:cubicBezTo>
                      <a:pt x="10" y="2"/>
                      <a:pt x="14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  <a:cubicBezTo>
                      <a:pt x="13" y="4"/>
                      <a:pt x="11" y="8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7" y="11"/>
                      <a:pt x="4" y="10"/>
                      <a:pt x="1" y="10"/>
                    </a:cubicBezTo>
                    <a:cubicBezTo>
                      <a:pt x="1" y="10"/>
                      <a:pt x="2" y="11"/>
                      <a:pt x="2" y="11"/>
                    </a:cubicBezTo>
                    <a:cubicBezTo>
                      <a:pt x="4" y="8"/>
                      <a:pt x="7" y="5"/>
                      <a:pt x="8" y="1"/>
                    </a:cubicBezTo>
                    <a:cubicBezTo>
                      <a:pt x="8" y="0"/>
                      <a:pt x="6" y="0"/>
                      <a:pt x="6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194"/>
              <p:cNvSpPr>
                <a:spLocks/>
              </p:cNvSpPr>
              <p:nvPr/>
            </p:nvSpPr>
            <p:spPr bwMode="auto">
              <a:xfrm>
                <a:off x="3541770" y="1379725"/>
                <a:ext cx="92076" cy="60324"/>
              </a:xfrm>
              <a:custGeom>
                <a:avLst/>
                <a:gdLst>
                  <a:gd name="T0" fmla="*/ 10 w 24"/>
                  <a:gd name="T1" fmla="*/ 2 h 16"/>
                  <a:gd name="T2" fmla="*/ 22 w 24"/>
                  <a:gd name="T3" fmla="*/ 7 h 16"/>
                  <a:gd name="T4" fmla="*/ 22 w 24"/>
                  <a:gd name="T5" fmla="*/ 5 h 16"/>
                  <a:gd name="T6" fmla="*/ 10 w 24"/>
                  <a:gd name="T7" fmla="*/ 11 h 16"/>
                  <a:gd name="T8" fmla="*/ 2 w 24"/>
                  <a:gd name="T9" fmla="*/ 1 h 16"/>
                  <a:gd name="T10" fmla="*/ 1 w 24"/>
                  <a:gd name="T11" fmla="*/ 3 h 16"/>
                  <a:gd name="T12" fmla="*/ 10 w 24"/>
                  <a:gd name="T13" fmla="*/ 2 h 16"/>
                  <a:gd name="T14" fmla="*/ 10 w 24"/>
                  <a:gd name="T15" fmla="*/ 0 h 16"/>
                  <a:gd name="T16" fmla="*/ 1 w 24"/>
                  <a:gd name="T17" fmla="*/ 1 h 16"/>
                  <a:gd name="T18" fmla="*/ 1 w 24"/>
                  <a:gd name="T19" fmla="*/ 2 h 16"/>
                  <a:gd name="T20" fmla="*/ 11 w 24"/>
                  <a:gd name="T21" fmla="*/ 14 h 16"/>
                  <a:gd name="T22" fmla="*/ 23 w 24"/>
                  <a:gd name="T23" fmla="*/ 7 h 16"/>
                  <a:gd name="T24" fmla="*/ 22 w 24"/>
                  <a:gd name="T25" fmla="*/ 5 h 16"/>
                  <a:gd name="T26" fmla="*/ 11 w 24"/>
                  <a:gd name="T27" fmla="*/ 1 h 16"/>
                  <a:gd name="T28" fmla="*/ 10 w 24"/>
                  <a:gd name="T2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16">
                    <a:moveTo>
                      <a:pt x="10" y="2"/>
                    </a:moveTo>
                    <a:cubicBezTo>
                      <a:pt x="13" y="5"/>
                      <a:pt x="18" y="6"/>
                      <a:pt x="22" y="7"/>
                    </a:cubicBezTo>
                    <a:cubicBezTo>
                      <a:pt x="22" y="6"/>
                      <a:pt x="22" y="6"/>
                      <a:pt x="22" y="5"/>
                    </a:cubicBezTo>
                    <a:cubicBezTo>
                      <a:pt x="18" y="8"/>
                      <a:pt x="15" y="15"/>
                      <a:pt x="10" y="11"/>
                    </a:cubicBezTo>
                    <a:cubicBezTo>
                      <a:pt x="7" y="9"/>
                      <a:pt x="4" y="5"/>
                      <a:pt x="2" y="1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4" y="2"/>
                      <a:pt x="7" y="2"/>
                      <a:pt x="10" y="2"/>
                    </a:cubicBezTo>
                    <a:cubicBezTo>
                      <a:pt x="11" y="2"/>
                      <a:pt x="11" y="0"/>
                      <a:pt x="10" y="0"/>
                    </a:cubicBezTo>
                    <a:cubicBezTo>
                      <a:pt x="7" y="1"/>
                      <a:pt x="4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3" y="6"/>
                      <a:pt x="6" y="12"/>
                      <a:pt x="11" y="14"/>
                    </a:cubicBezTo>
                    <a:cubicBezTo>
                      <a:pt x="16" y="16"/>
                      <a:pt x="20" y="9"/>
                      <a:pt x="23" y="7"/>
                    </a:cubicBezTo>
                    <a:cubicBezTo>
                      <a:pt x="24" y="6"/>
                      <a:pt x="23" y="5"/>
                      <a:pt x="22" y="5"/>
                    </a:cubicBezTo>
                    <a:cubicBezTo>
                      <a:pt x="18" y="5"/>
                      <a:pt x="14" y="3"/>
                      <a:pt x="11" y="1"/>
                    </a:cubicBezTo>
                    <a:cubicBezTo>
                      <a:pt x="10" y="0"/>
                      <a:pt x="9" y="1"/>
                      <a:pt x="1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Freeform 195"/>
              <p:cNvSpPr>
                <a:spLocks/>
              </p:cNvSpPr>
              <p:nvPr/>
            </p:nvSpPr>
            <p:spPr bwMode="auto">
              <a:xfrm>
                <a:off x="3306814" y="1490847"/>
                <a:ext cx="374656" cy="90486"/>
              </a:xfrm>
              <a:custGeom>
                <a:avLst/>
                <a:gdLst>
                  <a:gd name="T0" fmla="*/ 4 w 97"/>
                  <a:gd name="T1" fmla="*/ 6 h 24"/>
                  <a:gd name="T2" fmla="*/ 34 w 97"/>
                  <a:gd name="T3" fmla="*/ 4 h 24"/>
                  <a:gd name="T4" fmla="*/ 58 w 97"/>
                  <a:gd name="T5" fmla="*/ 3 h 24"/>
                  <a:gd name="T6" fmla="*/ 88 w 97"/>
                  <a:gd name="T7" fmla="*/ 2 h 24"/>
                  <a:gd name="T8" fmla="*/ 82 w 97"/>
                  <a:gd name="T9" fmla="*/ 11 h 24"/>
                  <a:gd name="T10" fmla="*/ 72 w 97"/>
                  <a:gd name="T11" fmla="*/ 11 h 24"/>
                  <a:gd name="T12" fmla="*/ 71 w 97"/>
                  <a:gd name="T13" fmla="*/ 12 h 24"/>
                  <a:gd name="T14" fmla="*/ 71 w 97"/>
                  <a:gd name="T15" fmla="*/ 18 h 24"/>
                  <a:gd name="T16" fmla="*/ 54 w 97"/>
                  <a:gd name="T17" fmla="*/ 20 h 24"/>
                  <a:gd name="T18" fmla="*/ 27 w 97"/>
                  <a:gd name="T19" fmla="*/ 19 h 24"/>
                  <a:gd name="T20" fmla="*/ 22 w 97"/>
                  <a:gd name="T21" fmla="*/ 14 h 24"/>
                  <a:gd name="T22" fmla="*/ 5 w 97"/>
                  <a:gd name="T23" fmla="*/ 6 h 24"/>
                  <a:gd name="T24" fmla="*/ 3 w 97"/>
                  <a:gd name="T25" fmla="*/ 5 h 24"/>
                  <a:gd name="T26" fmla="*/ 3 w 97"/>
                  <a:gd name="T27" fmla="*/ 13 h 24"/>
                  <a:gd name="T28" fmla="*/ 26 w 97"/>
                  <a:gd name="T29" fmla="*/ 22 h 24"/>
                  <a:gd name="T30" fmla="*/ 27 w 97"/>
                  <a:gd name="T31" fmla="*/ 23 h 24"/>
                  <a:gd name="T32" fmla="*/ 72 w 97"/>
                  <a:gd name="T33" fmla="*/ 20 h 24"/>
                  <a:gd name="T34" fmla="*/ 73 w 97"/>
                  <a:gd name="T35" fmla="*/ 20 h 24"/>
                  <a:gd name="T36" fmla="*/ 77 w 97"/>
                  <a:gd name="T37" fmla="*/ 13 h 24"/>
                  <a:gd name="T38" fmla="*/ 89 w 97"/>
                  <a:gd name="T39" fmla="*/ 12 h 24"/>
                  <a:gd name="T40" fmla="*/ 93 w 97"/>
                  <a:gd name="T41" fmla="*/ 2 h 24"/>
                  <a:gd name="T42" fmla="*/ 92 w 97"/>
                  <a:gd name="T43" fmla="*/ 1 h 24"/>
                  <a:gd name="T44" fmla="*/ 44 w 97"/>
                  <a:gd name="T45" fmla="*/ 2 h 24"/>
                  <a:gd name="T46" fmla="*/ 4 w 97"/>
                  <a:gd name="T47" fmla="*/ 4 h 24"/>
                  <a:gd name="T48" fmla="*/ 4 w 97"/>
                  <a:gd name="T49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7" h="24">
                    <a:moveTo>
                      <a:pt x="4" y="6"/>
                    </a:moveTo>
                    <a:cubicBezTo>
                      <a:pt x="14" y="3"/>
                      <a:pt x="24" y="4"/>
                      <a:pt x="34" y="4"/>
                    </a:cubicBezTo>
                    <a:cubicBezTo>
                      <a:pt x="42" y="4"/>
                      <a:pt x="50" y="4"/>
                      <a:pt x="58" y="3"/>
                    </a:cubicBezTo>
                    <a:cubicBezTo>
                      <a:pt x="68" y="2"/>
                      <a:pt x="78" y="2"/>
                      <a:pt x="88" y="2"/>
                    </a:cubicBezTo>
                    <a:cubicBezTo>
                      <a:pt x="97" y="3"/>
                      <a:pt x="87" y="11"/>
                      <a:pt x="82" y="11"/>
                    </a:cubicBezTo>
                    <a:cubicBezTo>
                      <a:pt x="79" y="11"/>
                      <a:pt x="76" y="11"/>
                      <a:pt x="72" y="11"/>
                    </a:cubicBezTo>
                    <a:cubicBezTo>
                      <a:pt x="72" y="11"/>
                      <a:pt x="71" y="12"/>
                      <a:pt x="71" y="12"/>
                    </a:cubicBezTo>
                    <a:cubicBezTo>
                      <a:pt x="71" y="14"/>
                      <a:pt x="71" y="16"/>
                      <a:pt x="71" y="18"/>
                    </a:cubicBezTo>
                    <a:cubicBezTo>
                      <a:pt x="71" y="21"/>
                      <a:pt x="56" y="20"/>
                      <a:pt x="54" y="20"/>
                    </a:cubicBezTo>
                    <a:cubicBezTo>
                      <a:pt x="49" y="20"/>
                      <a:pt x="30" y="24"/>
                      <a:pt x="27" y="19"/>
                    </a:cubicBezTo>
                    <a:cubicBezTo>
                      <a:pt x="26" y="16"/>
                      <a:pt x="25" y="15"/>
                      <a:pt x="22" y="14"/>
                    </a:cubicBezTo>
                    <a:cubicBezTo>
                      <a:pt x="18" y="12"/>
                      <a:pt x="0" y="16"/>
                      <a:pt x="5" y="6"/>
                    </a:cubicBezTo>
                    <a:cubicBezTo>
                      <a:pt x="5" y="5"/>
                      <a:pt x="4" y="4"/>
                      <a:pt x="3" y="5"/>
                    </a:cubicBezTo>
                    <a:cubicBezTo>
                      <a:pt x="2" y="7"/>
                      <a:pt x="0" y="11"/>
                      <a:pt x="3" y="13"/>
                    </a:cubicBezTo>
                    <a:cubicBezTo>
                      <a:pt x="11" y="17"/>
                      <a:pt x="23" y="10"/>
                      <a:pt x="26" y="22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42" y="22"/>
                      <a:pt x="58" y="24"/>
                      <a:pt x="72" y="20"/>
                    </a:cubicBezTo>
                    <a:cubicBezTo>
                      <a:pt x="72" y="20"/>
                      <a:pt x="73" y="20"/>
                      <a:pt x="73" y="20"/>
                    </a:cubicBezTo>
                    <a:cubicBezTo>
                      <a:pt x="73" y="16"/>
                      <a:pt x="72" y="13"/>
                      <a:pt x="77" y="13"/>
                    </a:cubicBezTo>
                    <a:cubicBezTo>
                      <a:pt x="81" y="13"/>
                      <a:pt x="85" y="13"/>
                      <a:pt x="89" y="12"/>
                    </a:cubicBezTo>
                    <a:cubicBezTo>
                      <a:pt x="95" y="11"/>
                      <a:pt x="93" y="6"/>
                      <a:pt x="93" y="2"/>
                    </a:cubicBezTo>
                    <a:cubicBezTo>
                      <a:pt x="93" y="1"/>
                      <a:pt x="92" y="1"/>
                      <a:pt x="92" y="1"/>
                    </a:cubicBezTo>
                    <a:cubicBezTo>
                      <a:pt x="76" y="0"/>
                      <a:pt x="60" y="2"/>
                      <a:pt x="44" y="2"/>
                    </a:cubicBezTo>
                    <a:cubicBezTo>
                      <a:pt x="31" y="3"/>
                      <a:pt x="17" y="1"/>
                      <a:pt x="4" y="4"/>
                    </a:cubicBezTo>
                    <a:cubicBezTo>
                      <a:pt x="3" y="5"/>
                      <a:pt x="3" y="6"/>
                      <a:pt x="4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Freeform 202"/>
              <p:cNvSpPr>
                <a:spLocks/>
              </p:cNvSpPr>
              <p:nvPr/>
            </p:nvSpPr>
            <p:spPr bwMode="auto">
              <a:xfrm>
                <a:off x="3349677" y="1497196"/>
                <a:ext cx="350843" cy="206369"/>
              </a:xfrm>
              <a:custGeom>
                <a:avLst/>
                <a:gdLst>
                  <a:gd name="T0" fmla="*/ 77 w 91"/>
                  <a:gd name="T1" fmla="*/ 9 h 54"/>
                  <a:gd name="T2" fmla="*/ 77 w 91"/>
                  <a:gd name="T3" fmla="*/ 32 h 54"/>
                  <a:gd name="T4" fmla="*/ 55 w 91"/>
                  <a:gd name="T5" fmla="*/ 38 h 54"/>
                  <a:gd name="T6" fmla="*/ 1 w 91"/>
                  <a:gd name="T7" fmla="*/ 39 h 54"/>
                  <a:gd name="T8" fmla="*/ 0 w 91"/>
                  <a:gd name="T9" fmla="*/ 40 h 54"/>
                  <a:gd name="T10" fmla="*/ 8 w 91"/>
                  <a:gd name="T11" fmla="*/ 51 h 54"/>
                  <a:gd name="T12" fmla="*/ 23 w 91"/>
                  <a:gd name="T13" fmla="*/ 53 h 54"/>
                  <a:gd name="T14" fmla="*/ 87 w 91"/>
                  <a:gd name="T15" fmla="*/ 48 h 54"/>
                  <a:gd name="T16" fmla="*/ 88 w 91"/>
                  <a:gd name="T17" fmla="*/ 47 h 54"/>
                  <a:gd name="T18" fmla="*/ 83 w 91"/>
                  <a:gd name="T19" fmla="*/ 1 h 54"/>
                  <a:gd name="T20" fmla="*/ 81 w 91"/>
                  <a:gd name="T21" fmla="*/ 2 h 54"/>
                  <a:gd name="T22" fmla="*/ 86 w 91"/>
                  <a:gd name="T23" fmla="*/ 45 h 54"/>
                  <a:gd name="T24" fmla="*/ 31 w 91"/>
                  <a:gd name="T25" fmla="*/ 51 h 54"/>
                  <a:gd name="T26" fmla="*/ 6 w 91"/>
                  <a:gd name="T27" fmla="*/ 47 h 54"/>
                  <a:gd name="T28" fmla="*/ 5 w 91"/>
                  <a:gd name="T29" fmla="*/ 40 h 54"/>
                  <a:gd name="T30" fmla="*/ 20 w 91"/>
                  <a:gd name="T31" fmla="*/ 40 h 54"/>
                  <a:gd name="T32" fmla="*/ 78 w 91"/>
                  <a:gd name="T33" fmla="*/ 39 h 54"/>
                  <a:gd name="T34" fmla="*/ 79 w 91"/>
                  <a:gd name="T35" fmla="*/ 38 h 54"/>
                  <a:gd name="T36" fmla="*/ 79 w 91"/>
                  <a:gd name="T37" fmla="*/ 9 h 54"/>
                  <a:gd name="T38" fmla="*/ 77 w 91"/>
                  <a:gd name="T39" fmla="*/ 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1" h="54">
                    <a:moveTo>
                      <a:pt x="77" y="9"/>
                    </a:moveTo>
                    <a:cubicBezTo>
                      <a:pt x="77" y="17"/>
                      <a:pt x="77" y="24"/>
                      <a:pt x="77" y="32"/>
                    </a:cubicBezTo>
                    <a:cubicBezTo>
                      <a:pt x="77" y="40"/>
                      <a:pt x="62" y="37"/>
                      <a:pt x="55" y="38"/>
                    </a:cubicBezTo>
                    <a:cubicBezTo>
                      <a:pt x="37" y="38"/>
                      <a:pt x="19" y="38"/>
                      <a:pt x="1" y="39"/>
                    </a:cubicBezTo>
                    <a:cubicBezTo>
                      <a:pt x="0" y="39"/>
                      <a:pt x="0" y="39"/>
                      <a:pt x="0" y="40"/>
                    </a:cubicBezTo>
                    <a:cubicBezTo>
                      <a:pt x="3" y="44"/>
                      <a:pt x="4" y="48"/>
                      <a:pt x="8" y="51"/>
                    </a:cubicBezTo>
                    <a:cubicBezTo>
                      <a:pt x="11" y="54"/>
                      <a:pt x="19" y="53"/>
                      <a:pt x="23" y="53"/>
                    </a:cubicBezTo>
                    <a:cubicBezTo>
                      <a:pt x="45" y="53"/>
                      <a:pt x="66" y="50"/>
                      <a:pt x="87" y="48"/>
                    </a:cubicBezTo>
                    <a:cubicBezTo>
                      <a:pt x="88" y="48"/>
                      <a:pt x="88" y="48"/>
                      <a:pt x="88" y="47"/>
                    </a:cubicBezTo>
                    <a:cubicBezTo>
                      <a:pt x="89" y="32"/>
                      <a:pt x="91" y="14"/>
                      <a:pt x="83" y="1"/>
                    </a:cubicBezTo>
                    <a:cubicBezTo>
                      <a:pt x="82" y="0"/>
                      <a:pt x="81" y="1"/>
                      <a:pt x="81" y="2"/>
                    </a:cubicBezTo>
                    <a:cubicBezTo>
                      <a:pt x="89" y="14"/>
                      <a:pt x="87" y="31"/>
                      <a:pt x="86" y="45"/>
                    </a:cubicBezTo>
                    <a:cubicBezTo>
                      <a:pt x="86" y="50"/>
                      <a:pt x="37" y="51"/>
                      <a:pt x="31" y="51"/>
                    </a:cubicBezTo>
                    <a:cubicBezTo>
                      <a:pt x="24" y="51"/>
                      <a:pt x="11" y="53"/>
                      <a:pt x="6" y="47"/>
                    </a:cubicBezTo>
                    <a:cubicBezTo>
                      <a:pt x="5" y="45"/>
                      <a:pt x="1" y="40"/>
                      <a:pt x="5" y="40"/>
                    </a:cubicBezTo>
                    <a:cubicBezTo>
                      <a:pt x="10" y="40"/>
                      <a:pt x="15" y="40"/>
                      <a:pt x="20" y="40"/>
                    </a:cubicBezTo>
                    <a:cubicBezTo>
                      <a:pt x="40" y="40"/>
                      <a:pt x="59" y="39"/>
                      <a:pt x="78" y="39"/>
                    </a:cubicBezTo>
                    <a:cubicBezTo>
                      <a:pt x="79" y="39"/>
                      <a:pt x="79" y="38"/>
                      <a:pt x="79" y="38"/>
                    </a:cubicBezTo>
                    <a:cubicBezTo>
                      <a:pt x="79" y="28"/>
                      <a:pt x="79" y="19"/>
                      <a:pt x="79" y="9"/>
                    </a:cubicBezTo>
                    <a:cubicBezTo>
                      <a:pt x="79" y="8"/>
                      <a:pt x="77" y="8"/>
                      <a:pt x="77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Freeform 203"/>
              <p:cNvSpPr>
                <a:spLocks/>
              </p:cNvSpPr>
              <p:nvPr/>
            </p:nvSpPr>
            <p:spPr bwMode="auto">
              <a:xfrm>
                <a:off x="3557643" y="1586092"/>
                <a:ext cx="100014" cy="19049"/>
              </a:xfrm>
              <a:custGeom>
                <a:avLst/>
                <a:gdLst>
                  <a:gd name="T0" fmla="*/ 24 w 26"/>
                  <a:gd name="T1" fmla="*/ 0 h 5"/>
                  <a:gd name="T2" fmla="*/ 2 w 26"/>
                  <a:gd name="T3" fmla="*/ 2 h 5"/>
                  <a:gd name="T4" fmla="*/ 2 w 26"/>
                  <a:gd name="T5" fmla="*/ 5 h 5"/>
                  <a:gd name="T6" fmla="*/ 24 w 26"/>
                  <a:gd name="T7" fmla="*/ 3 h 5"/>
                  <a:gd name="T8" fmla="*/ 24 w 2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">
                    <a:moveTo>
                      <a:pt x="24" y="0"/>
                    </a:moveTo>
                    <a:cubicBezTo>
                      <a:pt x="17" y="1"/>
                      <a:pt x="9" y="2"/>
                      <a:pt x="2" y="2"/>
                    </a:cubicBezTo>
                    <a:cubicBezTo>
                      <a:pt x="0" y="2"/>
                      <a:pt x="0" y="5"/>
                      <a:pt x="2" y="5"/>
                    </a:cubicBezTo>
                    <a:cubicBezTo>
                      <a:pt x="9" y="4"/>
                      <a:pt x="17" y="4"/>
                      <a:pt x="24" y="3"/>
                    </a:cubicBezTo>
                    <a:cubicBezTo>
                      <a:pt x="26" y="3"/>
                      <a:pt x="26" y="0"/>
                      <a:pt x="24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Freeform 228"/>
              <p:cNvSpPr>
                <a:spLocks/>
              </p:cNvSpPr>
              <p:nvPr/>
            </p:nvSpPr>
            <p:spPr bwMode="auto">
              <a:xfrm>
                <a:off x="3530652" y="1059056"/>
                <a:ext cx="238129" cy="519098"/>
              </a:xfrm>
              <a:custGeom>
                <a:avLst/>
                <a:gdLst>
                  <a:gd name="T0" fmla="*/ 0 w 62"/>
                  <a:gd name="T1" fmla="*/ 3 h 136"/>
                  <a:gd name="T2" fmla="*/ 4 w 62"/>
                  <a:gd name="T3" fmla="*/ 22 h 136"/>
                  <a:gd name="T4" fmla="*/ 12 w 62"/>
                  <a:gd name="T5" fmla="*/ 24 h 136"/>
                  <a:gd name="T6" fmla="*/ 43 w 62"/>
                  <a:gd name="T7" fmla="*/ 32 h 136"/>
                  <a:gd name="T8" fmla="*/ 46 w 62"/>
                  <a:gd name="T9" fmla="*/ 57 h 136"/>
                  <a:gd name="T10" fmla="*/ 35 w 62"/>
                  <a:gd name="T11" fmla="*/ 113 h 136"/>
                  <a:gd name="T12" fmla="*/ 34 w 62"/>
                  <a:gd name="T13" fmla="*/ 114 h 136"/>
                  <a:gd name="T14" fmla="*/ 40 w 62"/>
                  <a:gd name="T15" fmla="*/ 131 h 136"/>
                  <a:gd name="T16" fmla="*/ 49 w 62"/>
                  <a:gd name="T17" fmla="*/ 136 h 136"/>
                  <a:gd name="T18" fmla="*/ 61 w 62"/>
                  <a:gd name="T19" fmla="*/ 126 h 136"/>
                  <a:gd name="T20" fmla="*/ 60 w 62"/>
                  <a:gd name="T21" fmla="*/ 114 h 136"/>
                  <a:gd name="T22" fmla="*/ 61 w 62"/>
                  <a:gd name="T23" fmla="*/ 86 h 136"/>
                  <a:gd name="T24" fmla="*/ 61 w 62"/>
                  <a:gd name="T25" fmla="*/ 47 h 136"/>
                  <a:gd name="T26" fmla="*/ 58 w 62"/>
                  <a:gd name="T27" fmla="*/ 21 h 136"/>
                  <a:gd name="T28" fmla="*/ 1 w 62"/>
                  <a:gd name="T29" fmla="*/ 3 h 136"/>
                  <a:gd name="T30" fmla="*/ 1 w 62"/>
                  <a:gd name="T31" fmla="*/ 5 h 136"/>
                  <a:gd name="T32" fmla="*/ 58 w 62"/>
                  <a:gd name="T33" fmla="*/ 28 h 136"/>
                  <a:gd name="T34" fmla="*/ 59 w 62"/>
                  <a:gd name="T35" fmla="*/ 52 h 136"/>
                  <a:gd name="T36" fmla="*/ 59 w 62"/>
                  <a:gd name="T37" fmla="*/ 86 h 136"/>
                  <a:gd name="T38" fmla="*/ 59 w 62"/>
                  <a:gd name="T39" fmla="*/ 118 h 136"/>
                  <a:gd name="T40" fmla="*/ 47 w 62"/>
                  <a:gd name="T41" fmla="*/ 134 h 136"/>
                  <a:gd name="T42" fmla="*/ 41 w 62"/>
                  <a:gd name="T43" fmla="*/ 129 h 136"/>
                  <a:gd name="T44" fmla="*/ 36 w 62"/>
                  <a:gd name="T45" fmla="*/ 115 h 136"/>
                  <a:gd name="T46" fmla="*/ 37 w 62"/>
                  <a:gd name="T47" fmla="*/ 115 h 136"/>
                  <a:gd name="T48" fmla="*/ 40 w 62"/>
                  <a:gd name="T49" fmla="*/ 114 h 136"/>
                  <a:gd name="T50" fmla="*/ 47 w 62"/>
                  <a:gd name="T51" fmla="*/ 90 h 136"/>
                  <a:gd name="T52" fmla="*/ 48 w 62"/>
                  <a:gd name="T53" fmla="*/ 58 h 136"/>
                  <a:gd name="T54" fmla="*/ 40 w 62"/>
                  <a:gd name="T55" fmla="*/ 26 h 136"/>
                  <a:gd name="T56" fmla="*/ 20 w 62"/>
                  <a:gd name="T57" fmla="*/ 22 h 136"/>
                  <a:gd name="T58" fmla="*/ 5 w 62"/>
                  <a:gd name="T59" fmla="*/ 20 h 136"/>
                  <a:gd name="T60" fmla="*/ 2 w 62"/>
                  <a:gd name="T61" fmla="*/ 3 h 136"/>
                  <a:gd name="T62" fmla="*/ 0 w 62"/>
                  <a:gd name="T63" fmla="*/ 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2" h="136">
                    <a:moveTo>
                      <a:pt x="0" y="3"/>
                    </a:moveTo>
                    <a:cubicBezTo>
                      <a:pt x="0" y="10"/>
                      <a:pt x="1" y="16"/>
                      <a:pt x="4" y="22"/>
                    </a:cubicBezTo>
                    <a:cubicBezTo>
                      <a:pt x="5" y="25"/>
                      <a:pt x="11" y="24"/>
                      <a:pt x="12" y="24"/>
                    </a:cubicBezTo>
                    <a:cubicBezTo>
                      <a:pt x="23" y="23"/>
                      <a:pt x="37" y="21"/>
                      <a:pt x="43" y="32"/>
                    </a:cubicBezTo>
                    <a:cubicBezTo>
                      <a:pt x="47" y="39"/>
                      <a:pt x="46" y="49"/>
                      <a:pt x="46" y="57"/>
                    </a:cubicBezTo>
                    <a:cubicBezTo>
                      <a:pt x="46" y="65"/>
                      <a:pt x="48" y="117"/>
                      <a:pt x="35" y="113"/>
                    </a:cubicBezTo>
                    <a:cubicBezTo>
                      <a:pt x="35" y="113"/>
                      <a:pt x="34" y="114"/>
                      <a:pt x="34" y="114"/>
                    </a:cubicBezTo>
                    <a:cubicBezTo>
                      <a:pt x="36" y="120"/>
                      <a:pt x="38" y="126"/>
                      <a:pt x="40" y="131"/>
                    </a:cubicBezTo>
                    <a:cubicBezTo>
                      <a:pt x="42" y="136"/>
                      <a:pt x="44" y="136"/>
                      <a:pt x="49" y="136"/>
                    </a:cubicBezTo>
                    <a:cubicBezTo>
                      <a:pt x="55" y="135"/>
                      <a:pt x="59" y="132"/>
                      <a:pt x="61" y="126"/>
                    </a:cubicBezTo>
                    <a:cubicBezTo>
                      <a:pt x="62" y="122"/>
                      <a:pt x="61" y="118"/>
                      <a:pt x="60" y="114"/>
                    </a:cubicBezTo>
                    <a:cubicBezTo>
                      <a:pt x="60" y="104"/>
                      <a:pt x="61" y="95"/>
                      <a:pt x="61" y="86"/>
                    </a:cubicBezTo>
                    <a:cubicBezTo>
                      <a:pt x="61" y="73"/>
                      <a:pt x="61" y="60"/>
                      <a:pt x="61" y="47"/>
                    </a:cubicBezTo>
                    <a:cubicBezTo>
                      <a:pt x="61" y="39"/>
                      <a:pt x="61" y="29"/>
                      <a:pt x="58" y="21"/>
                    </a:cubicBezTo>
                    <a:cubicBezTo>
                      <a:pt x="48" y="0"/>
                      <a:pt x="20" y="5"/>
                      <a:pt x="1" y="3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2" y="7"/>
                      <a:pt x="51" y="2"/>
                      <a:pt x="58" y="28"/>
                    </a:cubicBezTo>
                    <a:cubicBezTo>
                      <a:pt x="60" y="36"/>
                      <a:pt x="59" y="44"/>
                      <a:pt x="59" y="52"/>
                    </a:cubicBezTo>
                    <a:cubicBezTo>
                      <a:pt x="59" y="63"/>
                      <a:pt x="59" y="75"/>
                      <a:pt x="59" y="86"/>
                    </a:cubicBezTo>
                    <a:cubicBezTo>
                      <a:pt x="59" y="97"/>
                      <a:pt x="58" y="108"/>
                      <a:pt x="59" y="118"/>
                    </a:cubicBezTo>
                    <a:cubicBezTo>
                      <a:pt x="60" y="127"/>
                      <a:pt x="56" y="133"/>
                      <a:pt x="47" y="134"/>
                    </a:cubicBezTo>
                    <a:cubicBezTo>
                      <a:pt x="42" y="135"/>
                      <a:pt x="42" y="133"/>
                      <a:pt x="41" y="129"/>
                    </a:cubicBezTo>
                    <a:cubicBezTo>
                      <a:pt x="40" y="124"/>
                      <a:pt x="38" y="120"/>
                      <a:pt x="36" y="115"/>
                    </a:cubicBezTo>
                    <a:cubicBezTo>
                      <a:pt x="36" y="114"/>
                      <a:pt x="35" y="116"/>
                      <a:pt x="37" y="115"/>
                    </a:cubicBezTo>
                    <a:cubicBezTo>
                      <a:pt x="38" y="115"/>
                      <a:pt x="39" y="115"/>
                      <a:pt x="40" y="114"/>
                    </a:cubicBezTo>
                    <a:cubicBezTo>
                      <a:pt x="46" y="109"/>
                      <a:pt x="46" y="98"/>
                      <a:pt x="47" y="90"/>
                    </a:cubicBezTo>
                    <a:cubicBezTo>
                      <a:pt x="48" y="80"/>
                      <a:pt x="48" y="69"/>
                      <a:pt x="48" y="58"/>
                    </a:cubicBezTo>
                    <a:cubicBezTo>
                      <a:pt x="48" y="48"/>
                      <a:pt x="49" y="34"/>
                      <a:pt x="40" y="26"/>
                    </a:cubicBezTo>
                    <a:cubicBezTo>
                      <a:pt x="35" y="21"/>
                      <a:pt x="26" y="22"/>
                      <a:pt x="20" y="22"/>
                    </a:cubicBezTo>
                    <a:cubicBezTo>
                      <a:pt x="17" y="22"/>
                      <a:pt x="6" y="24"/>
                      <a:pt x="5" y="20"/>
                    </a:cubicBezTo>
                    <a:cubicBezTo>
                      <a:pt x="3" y="15"/>
                      <a:pt x="2" y="9"/>
                      <a:pt x="2" y="3"/>
                    </a:cubicBezTo>
                    <a:cubicBezTo>
                      <a:pt x="1" y="2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229"/>
              <p:cNvSpPr>
                <a:spLocks/>
              </p:cNvSpPr>
              <p:nvPr/>
            </p:nvSpPr>
            <p:spPr bwMode="auto">
              <a:xfrm>
                <a:off x="3414764" y="1159064"/>
                <a:ext cx="50801" cy="3175"/>
              </a:xfrm>
              <a:custGeom>
                <a:avLst/>
                <a:gdLst>
                  <a:gd name="T0" fmla="*/ 1 w 13"/>
                  <a:gd name="T1" fmla="*/ 1 h 1"/>
                  <a:gd name="T2" fmla="*/ 13 w 13"/>
                  <a:gd name="T3" fmla="*/ 0 h 1"/>
                  <a:gd name="T4" fmla="*/ 13 w 13"/>
                  <a:gd name="T5" fmla="*/ 0 h 1"/>
                  <a:gd name="T6" fmla="*/ 1 w 13"/>
                  <a:gd name="T7" fmla="*/ 1 h 1"/>
                  <a:gd name="T8" fmla="*/ 1 w 1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">
                    <a:moveTo>
                      <a:pt x="1" y="1"/>
                    </a:moveTo>
                    <a:cubicBezTo>
                      <a:pt x="5" y="1"/>
                      <a:pt x="9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0"/>
                      <a:pt x="5" y="0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Freeform 230"/>
              <p:cNvSpPr>
                <a:spLocks/>
              </p:cNvSpPr>
              <p:nvPr/>
            </p:nvSpPr>
            <p:spPr bwMode="auto">
              <a:xfrm>
                <a:off x="3417939" y="1178113"/>
                <a:ext cx="39689" cy="7938"/>
              </a:xfrm>
              <a:custGeom>
                <a:avLst/>
                <a:gdLst>
                  <a:gd name="T0" fmla="*/ 0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cubicBezTo>
                      <a:pt x="3" y="1"/>
                      <a:pt x="6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231"/>
              <p:cNvSpPr>
                <a:spLocks/>
              </p:cNvSpPr>
              <p:nvPr/>
            </p:nvSpPr>
            <p:spPr bwMode="auto">
              <a:xfrm>
                <a:off x="3414764" y="1192400"/>
                <a:ext cx="42864" cy="4763"/>
              </a:xfrm>
              <a:custGeom>
                <a:avLst/>
                <a:gdLst>
                  <a:gd name="T0" fmla="*/ 1 w 11"/>
                  <a:gd name="T1" fmla="*/ 1 h 1"/>
                  <a:gd name="T2" fmla="*/ 10 w 11"/>
                  <a:gd name="T3" fmla="*/ 1 h 1"/>
                  <a:gd name="T4" fmla="*/ 10 w 11"/>
                  <a:gd name="T5" fmla="*/ 0 h 1"/>
                  <a:gd name="T6" fmla="*/ 1 w 11"/>
                  <a:gd name="T7" fmla="*/ 1 h 1"/>
                  <a:gd name="T8" fmla="*/ 1 w 1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">
                    <a:moveTo>
                      <a:pt x="1" y="1"/>
                    </a:moveTo>
                    <a:cubicBezTo>
                      <a:pt x="4" y="1"/>
                      <a:pt x="7" y="1"/>
                      <a:pt x="10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7" y="1"/>
                      <a:pt x="4" y="0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233"/>
              <p:cNvSpPr>
                <a:spLocks/>
              </p:cNvSpPr>
              <p:nvPr/>
            </p:nvSpPr>
            <p:spPr bwMode="auto">
              <a:xfrm>
                <a:off x="3414764" y="1227324"/>
                <a:ext cx="46039" cy="3175"/>
              </a:xfrm>
              <a:custGeom>
                <a:avLst/>
                <a:gdLst>
                  <a:gd name="T0" fmla="*/ 1 w 12"/>
                  <a:gd name="T1" fmla="*/ 1 h 1"/>
                  <a:gd name="T2" fmla="*/ 12 w 12"/>
                  <a:gd name="T3" fmla="*/ 0 h 1"/>
                  <a:gd name="T4" fmla="*/ 12 w 12"/>
                  <a:gd name="T5" fmla="*/ 0 h 1"/>
                  <a:gd name="T6" fmla="*/ 1 w 12"/>
                  <a:gd name="T7" fmla="*/ 0 h 1"/>
                  <a:gd name="T8" fmla="*/ 1 w 1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">
                    <a:moveTo>
                      <a:pt x="1" y="1"/>
                    </a:moveTo>
                    <a:cubicBezTo>
                      <a:pt x="5" y="1"/>
                      <a:pt x="8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0"/>
                      <a:pt x="4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234"/>
              <p:cNvSpPr>
                <a:spLocks/>
              </p:cNvSpPr>
              <p:nvPr/>
            </p:nvSpPr>
            <p:spPr bwMode="auto">
              <a:xfrm>
                <a:off x="3414764" y="1243199"/>
                <a:ext cx="57151" cy="11112"/>
              </a:xfrm>
              <a:custGeom>
                <a:avLst/>
                <a:gdLst>
                  <a:gd name="T0" fmla="*/ 1 w 15"/>
                  <a:gd name="T1" fmla="*/ 3 h 3"/>
                  <a:gd name="T2" fmla="*/ 15 w 15"/>
                  <a:gd name="T3" fmla="*/ 1 h 3"/>
                  <a:gd name="T4" fmla="*/ 15 w 15"/>
                  <a:gd name="T5" fmla="*/ 0 h 3"/>
                  <a:gd name="T6" fmla="*/ 1 w 15"/>
                  <a:gd name="T7" fmla="*/ 2 h 3"/>
                  <a:gd name="T8" fmla="*/ 1 w 1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1" y="3"/>
                    </a:moveTo>
                    <a:cubicBezTo>
                      <a:pt x="5" y="2"/>
                      <a:pt x="10" y="1"/>
                      <a:pt x="15" y="1"/>
                    </a:cubicBezTo>
                    <a:cubicBezTo>
                      <a:pt x="15" y="1"/>
                      <a:pt x="15" y="0"/>
                      <a:pt x="15" y="0"/>
                    </a:cubicBezTo>
                    <a:cubicBezTo>
                      <a:pt x="10" y="1"/>
                      <a:pt x="5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235"/>
              <p:cNvSpPr>
                <a:spLocks/>
              </p:cNvSpPr>
              <p:nvPr/>
            </p:nvSpPr>
            <p:spPr bwMode="auto">
              <a:xfrm>
                <a:off x="3422701" y="1265423"/>
                <a:ext cx="42864" cy="7938"/>
              </a:xfrm>
              <a:custGeom>
                <a:avLst/>
                <a:gdLst>
                  <a:gd name="T0" fmla="*/ 0 w 11"/>
                  <a:gd name="T1" fmla="*/ 2 h 2"/>
                  <a:gd name="T2" fmla="*/ 11 w 11"/>
                  <a:gd name="T3" fmla="*/ 0 h 2"/>
                  <a:gd name="T4" fmla="*/ 10 w 11"/>
                  <a:gd name="T5" fmla="*/ 0 h 2"/>
                  <a:gd name="T6" fmla="*/ 0 w 11"/>
                  <a:gd name="T7" fmla="*/ 1 h 2"/>
                  <a:gd name="T8" fmla="*/ 0 w 1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0" y="2"/>
                    </a:moveTo>
                    <a:cubicBezTo>
                      <a:pt x="3" y="2"/>
                      <a:pt x="7" y="2"/>
                      <a:pt x="11" y="0"/>
                    </a:cubicBezTo>
                    <a:cubicBezTo>
                      <a:pt x="11" y="0"/>
                      <a:pt x="11" y="0"/>
                      <a:pt x="10" y="0"/>
                    </a:cubicBezTo>
                    <a:cubicBezTo>
                      <a:pt x="7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236"/>
              <p:cNvSpPr>
                <a:spLocks/>
              </p:cNvSpPr>
              <p:nvPr/>
            </p:nvSpPr>
            <p:spPr bwMode="auto">
              <a:xfrm>
                <a:off x="3417939" y="1281298"/>
                <a:ext cx="47626" cy="6349"/>
              </a:xfrm>
              <a:custGeom>
                <a:avLst/>
                <a:gdLst>
                  <a:gd name="T0" fmla="*/ 1 w 12"/>
                  <a:gd name="T1" fmla="*/ 2 h 2"/>
                  <a:gd name="T2" fmla="*/ 12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2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Freeform 237"/>
              <p:cNvSpPr>
                <a:spLocks/>
              </p:cNvSpPr>
              <p:nvPr/>
            </p:nvSpPr>
            <p:spPr bwMode="auto">
              <a:xfrm>
                <a:off x="3417939" y="1167001"/>
                <a:ext cx="34926" cy="6349"/>
              </a:xfrm>
              <a:custGeom>
                <a:avLst/>
                <a:gdLst>
                  <a:gd name="T0" fmla="*/ 0 w 9"/>
                  <a:gd name="T1" fmla="*/ 2 h 2"/>
                  <a:gd name="T2" fmla="*/ 8 w 9"/>
                  <a:gd name="T3" fmla="*/ 0 h 2"/>
                  <a:gd name="T4" fmla="*/ 8 w 9"/>
                  <a:gd name="T5" fmla="*/ 0 h 2"/>
                  <a:gd name="T6" fmla="*/ 0 w 9"/>
                  <a:gd name="T7" fmla="*/ 1 h 2"/>
                  <a:gd name="T8" fmla="*/ 0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cubicBezTo>
                      <a:pt x="3" y="1"/>
                      <a:pt x="6" y="1"/>
                      <a:pt x="8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238"/>
              <p:cNvSpPr>
                <a:spLocks/>
              </p:cNvSpPr>
              <p:nvPr/>
            </p:nvSpPr>
            <p:spPr bwMode="auto">
              <a:xfrm>
                <a:off x="3417939" y="1181289"/>
                <a:ext cx="34926" cy="7938"/>
              </a:xfrm>
              <a:custGeom>
                <a:avLst/>
                <a:gdLst>
                  <a:gd name="T0" fmla="*/ 0 w 9"/>
                  <a:gd name="T1" fmla="*/ 2 h 2"/>
                  <a:gd name="T2" fmla="*/ 9 w 9"/>
                  <a:gd name="T3" fmla="*/ 1 h 2"/>
                  <a:gd name="T4" fmla="*/ 9 w 9"/>
                  <a:gd name="T5" fmla="*/ 0 h 2"/>
                  <a:gd name="T6" fmla="*/ 0 w 9"/>
                  <a:gd name="T7" fmla="*/ 1 h 2"/>
                  <a:gd name="T8" fmla="*/ 0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cubicBezTo>
                      <a:pt x="3" y="2"/>
                      <a:pt x="6" y="1"/>
                      <a:pt x="9" y="1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Freeform 240"/>
              <p:cNvSpPr>
                <a:spLocks/>
              </p:cNvSpPr>
              <p:nvPr/>
            </p:nvSpPr>
            <p:spPr bwMode="auto">
              <a:xfrm>
                <a:off x="3417939" y="1200339"/>
                <a:ext cx="39689" cy="11112"/>
              </a:xfrm>
              <a:custGeom>
                <a:avLst/>
                <a:gdLst>
                  <a:gd name="T0" fmla="*/ 1 w 10"/>
                  <a:gd name="T1" fmla="*/ 2 h 3"/>
                  <a:gd name="T2" fmla="*/ 10 w 10"/>
                  <a:gd name="T3" fmla="*/ 0 h 3"/>
                  <a:gd name="T4" fmla="*/ 9 w 10"/>
                  <a:gd name="T5" fmla="*/ 0 h 3"/>
                  <a:gd name="T6" fmla="*/ 1 w 10"/>
                  <a:gd name="T7" fmla="*/ 2 h 3"/>
                  <a:gd name="T8" fmla="*/ 1 w 10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1" y="2"/>
                    </a:moveTo>
                    <a:cubicBezTo>
                      <a:pt x="4" y="2"/>
                      <a:pt x="7" y="1"/>
                      <a:pt x="10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6" y="0"/>
                      <a:pt x="4" y="1"/>
                      <a:pt x="1" y="2"/>
                    </a:cubicBezTo>
                    <a:cubicBezTo>
                      <a:pt x="0" y="2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Freeform 241"/>
              <p:cNvSpPr>
                <a:spLocks/>
              </p:cNvSpPr>
              <p:nvPr/>
            </p:nvSpPr>
            <p:spPr bwMode="auto">
              <a:xfrm>
                <a:off x="3417939" y="1211450"/>
                <a:ext cx="39689" cy="7938"/>
              </a:xfrm>
              <a:custGeom>
                <a:avLst/>
                <a:gdLst>
                  <a:gd name="T0" fmla="*/ 0 w 10"/>
                  <a:gd name="T1" fmla="*/ 1 h 2"/>
                  <a:gd name="T2" fmla="*/ 4 w 10"/>
                  <a:gd name="T3" fmla="*/ 2 h 2"/>
                  <a:gd name="T4" fmla="*/ 10 w 10"/>
                  <a:gd name="T5" fmla="*/ 1 h 2"/>
                  <a:gd name="T6" fmla="*/ 10 w 10"/>
                  <a:gd name="T7" fmla="*/ 0 h 2"/>
                  <a:gd name="T8" fmla="*/ 5 w 10"/>
                  <a:gd name="T9" fmla="*/ 1 h 2"/>
                  <a:gd name="T10" fmla="*/ 1 w 10"/>
                  <a:gd name="T11" fmla="*/ 1 h 2"/>
                  <a:gd name="T12" fmla="*/ 0 w 10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0" y="1"/>
                    </a:moveTo>
                    <a:cubicBezTo>
                      <a:pt x="1" y="2"/>
                      <a:pt x="3" y="2"/>
                      <a:pt x="4" y="2"/>
                    </a:cubicBezTo>
                    <a:cubicBezTo>
                      <a:pt x="6" y="2"/>
                      <a:pt x="8" y="1"/>
                      <a:pt x="10" y="1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8" y="1"/>
                      <a:pt x="7" y="1"/>
                      <a:pt x="5" y="1"/>
                    </a:cubicBezTo>
                    <a:cubicBezTo>
                      <a:pt x="4" y="1"/>
                      <a:pt x="2" y="2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Freeform 242"/>
              <p:cNvSpPr>
                <a:spLocks/>
              </p:cNvSpPr>
              <p:nvPr/>
            </p:nvSpPr>
            <p:spPr bwMode="auto">
              <a:xfrm>
                <a:off x="3417939" y="1224151"/>
                <a:ext cx="42864" cy="3175"/>
              </a:xfrm>
              <a:custGeom>
                <a:avLst/>
                <a:gdLst>
                  <a:gd name="T0" fmla="*/ 1 w 11"/>
                  <a:gd name="T1" fmla="*/ 1 h 1"/>
                  <a:gd name="T2" fmla="*/ 11 w 11"/>
                  <a:gd name="T3" fmla="*/ 0 h 1"/>
                  <a:gd name="T4" fmla="*/ 11 w 11"/>
                  <a:gd name="T5" fmla="*/ 0 h 1"/>
                  <a:gd name="T6" fmla="*/ 1 w 11"/>
                  <a:gd name="T7" fmla="*/ 1 h 1"/>
                  <a:gd name="T8" fmla="*/ 1 w 1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">
                    <a:moveTo>
                      <a:pt x="1" y="1"/>
                    </a:moveTo>
                    <a:cubicBezTo>
                      <a:pt x="4" y="1"/>
                      <a:pt x="7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0"/>
                      <a:pt x="4" y="0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Freeform 243"/>
              <p:cNvSpPr>
                <a:spLocks/>
              </p:cNvSpPr>
              <p:nvPr/>
            </p:nvSpPr>
            <p:spPr bwMode="auto">
              <a:xfrm>
                <a:off x="3422701" y="1235262"/>
                <a:ext cx="38101" cy="7938"/>
              </a:xfrm>
              <a:custGeom>
                <a:avLst/>
                <a:gdLst>
                  <a:gd name="T0" fmla="*/ 1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1 w 10"/>
                  <a:gd name="T7" fmla="*/ 1 h 2"/>
                  <a:gd name="T8" fmla="*/ 1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1" y="2"/>
                    </a:moveTo>
                    <a:cubicBezTo>
                      <a:pt x="4" y="1"/>
                      <a:pt x="6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0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244"/>
              <p:cNvSpPr>
                <a:spLocks/>
              </p:cNvSpPr>
              <p:nvPr/>
            </p:nvSpPr>
            <p:spPr bwMode="auto">
              <a:xfrm>
                <a:off x="3417939" y="1249548"/>
                <a:ext cx="34926" cy="7938"/>
              </a:xfrm>
              <a:custGeom>
                <a:avLst/>
                <a:gdLst>
                  <a:gd name="T0" fmla="*/ 1 w 9"/>
                  <a:gd name="T1" fmla="*/ 2 h 2"/>
                  <a:gd name="T2" fmla="*/ 9 w 9"/>
                  <a:gd name="T3" fmla="*/ 1 h 2"/>
                  <a:gd name="T4" fmla="*/ 9 w 9"/>
                  <a:gd name="T5" fmla="*/ 0 h 2"/>
                  <a:gd name="T6" fmla="*/ 1 w 9"/>
                  <a:gd name="T7" fmla="*/ 2 h 2"/>
                  <a:gd name="T8" fmla="*/ 1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1" y="2"/>
                    </a:moveTo>
                    <a:cubicBezTo>
                      <a:pt x="4" y="1"/>
                      <a:pt x="6" y="1"/>
                      <a:pt x="9" y="1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6" y="0"/>
                      <a:pt x="4" y="1"/>
                      <a:pt x="1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Freeform 245"/>
              <p:cNvSpPr>
                <a:spLocks/>
              </p:cNvSpPr>
              <p:nvPr/>
            </p:nvSpPr>
            <p:spPr bwMode="auto">
              <a:xfrm>
                <a:off x="3422701" y="1257487"/>
                <a:ext cx="38101" cy="7938"/>
              </a:xfrm>
              <a:custGeom>
                <a:avLst/>
                <a:gdLst>
                  <a:gd name="T0" fmla="*/ 0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cubicBezTo>
                      <a:pt x="3" y="1"/>
                      <a:pt x="7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246"/>
              <p:cNvSpPr>
                <a:spLocks/>
              </p:cNvSpPr>
              <p:nvPr/>
            </p:nvSpPr>
            <p:spPr bwMode="auto">
              <a:xfrm>
                <a:off x="3422701" y="1276539"/>
                <a:ext cx="38101" cy="7938"/>
              </a:xfrm>
              <a:custGeom>
                <a:avLst/>
                <a:gdLst>
                  <a:gd name="T0" fmla="*/ 0 w 10"/>
                  <a:gd name="T1" fmla="*/ 1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1"/>
                    </a:moveTo>
                    <a:cubicBezTo>
                      <a:pt x="3" y="2"/>
                      <a:pt x="6" y="1"/>
                      <a:pt x="9" y="1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247"/>
              <p:cNvSpPr>
                <a:spLocks/>
              </p:cNvSpPr>
              <p:nvPr/>
            </p:nvSpPr>
            <p:spPr bwMode="auto">
              <a:xfrm>
                <a:off x="3422701" y="1292415"/>
                <a:ext cx="38101" cy="3175"/>
              </a:xfrm>
              <a:custGeom>
                <a:avLst/>
                <a:gdLst>
                  <a:gd name="T0" fmla="*/ 1 w 10"/>
                  <a:gd name="T1" fmla="*/ 1 h 1"/>
                  <a:gd name="T2" fmla="*/ 10 w 10"/>
                  <a:gd name="T3" fmla="*/ 0 h 1"/>
                  <a:gd name="T4" fmla="*/ 10 w 10"/>
                  <a:gd name="T5" fmla="*/ 0 h 1"/>
                  <a:gd name="T6" fmla="*/ 1 w 10"/>
                  <a:gd name="T7" fmla="*/ 0 h 1"/>
                  <a:gd name="T8" fmla="*/ 1 w 10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">
                    <a:moveTo>
                      <a:pt x="1" y="1"/>
                    </a:moveTo>
                    <a:cubicBezTo>
                      <a:pt x="4" y="1"/>
                      <a:pt x="7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4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248"/>
              <p:cNvSpPr>
                <a:spLocks/>
              </p:cNvSpPr>
              <p:nvPr/>
            </p:nvSpPr>
            <p:spPr bwMode="auto">
              <a:xfrm>
                <a:off x="3349677" y="1505134"/>
                <a:ext cx="3175" cy="11112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1 w 1"/>
                  <a:gd name="T7" fmla="*/ 1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Freeform 249"/>
              <p:cNvSpPr>
                <a:spLocks/>
              </p:cNvSpPr>
              <p:nvPr/>
            </p:nvSpPr>
            <p:spPr bwMode="auto">
              <a:xfrm>
                <a:off x="3352857" y="1505134"/>
                <a:ext cx="4763" cy="11112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2 h 3"/>
                  <a:gd name="T4" fmla="*/ 1 w 1"/>
                  <a:gd name="T5" fmla="*/ 2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Freeform 250"/>
              <p:cNvSpPr>
                <a:spLocks/>
              </p:cNvSpPr>
              <p:nvPr/>
            </p:nvSpPr>
            <p:spPr bwMode="auto">
              <a:xfrm>
                <a:off x="3360800" y="1501960"/>
                <a:ext cx="3175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3 h 4"/>
                  <a:gd name="T4" fmla="*/ 0 w 1"/>
                  <a:gd name="T5" fmla="*/ 3 h 4"/>
                  <a:gd name="T6" fmla="*/ 0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1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251"/>
              <p:cNvSpPr>
                <a:spLocks/>
              </p:cNvSpPr>
              <p:nvPr/>
            </p:nvSpPr>
            <p:spPr bwMode="auto">
              <a:xfrm>
                <a:off x="3363970" y="1501960"/>
                <a:ext cx="4763" cy="14288"/>
              </a:xfrm>
              <a:custGeom>
                <a:avLst/>
                <a:gdLst>
                  <a:gd name="T0" fmla="*/ 1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Freeform 252"/>
              <p:cNvSpPr>
                <a:spLocks/>
              </p:cNvSpPr>
              <p:nvPr/>
            </p:nvSpPr>
            <p:spPr bwMode="auto">
              <a:xfrm>
                <a:off x="3371903" y="1501960"/>
                <a:ext cx="4763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Freeform 253"/>
              <p:cNvSpPr>
                <a:spLocks/>
              </p:cNvSpPr>
              <p:nvPr/>
            </p:nvSpPr>
            <p:spPr bwMode="auto">
              <a:xfrm>
                <a:off x="3376672" y="1505134"/>
                <a:ext cx="3175" cy="11112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Freeform 254"/>
              <p:cNvSpPr>
                <a:spLocks/>
              </p:cNvSpPr>
              <p:nvPr/>
            </p:nvSpPr>
            <p:spPr bwMode="auto">
              <a:xfrm>
                <a:off x="3379842" y="1505134"/>
                <a:ext cx="4763" cy="11112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Freeform 255"/>
              <p:cNvSpPr>
                <a:spLocks/>
              </p:cNvSpPr>
              <p:nvPr/>
            </p:nvSpPr>
            <p:spPr bwMode="auto">
              <a:xfrm>
                <a:off x="3384598" y="1505134"/>
                <a:ext cx="6351" cy="15874"/>
              </a:xfrm>
              <a:custGeom>
                <a:avLst/>
                <a:gdLst>
                  <a:gd name="T0" fmla="*/ 1 w 2"/>
                  <a:gd name="T1" fmla="*/ 1 h 4"/>
                  <a:gd name="T2" fmla="*/ 0 w 2"/>
                  <a:gd name="T3" fmla="*/ 3 h 4"/>
                  <a:gd name="T4" fmla="*/ 1 w 2"/>
                  <a:gd name="T5" fmla="*/ 3 h 4"/>
                  <a:gd name="T6" fmla="*/ 1 w 2"/>
                  <a:gd name="T7" fmla="*/ 0 h 4"/>
                  <a:gd name="T8" fmla="*/ 1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1"/>
                    </a:moveTo>
                    <a:cubicBezTo>
                      <a:pt x="1" y="1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3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Freeform 256"/>
              <p:cNvSpPr>
                <a:spLocks/>
              </p:cNvSpPr>
              <p:nvPr/>
            </p:nvSpPr>
            <p:spPr bwMode="auto">
              <a:xfrm>
                <a:off x="3387770" y="1505134"/>
                <a:ext cx="3175" cy="1587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3 h 4"/>
                  <a:gd name="T6" fmla="*/ 1 w 1"/>
                  <a:gd name="T7" fmla="*/ 0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257"/>
              <p:cNvSpPr>
                <a:spLocks/>
              </p:cNvSpPr>
              <p:nvPr/>
            </p:nvSpPr>
            <p:spPr bwMode="auto">
              <a:xfrm>
                <a:off x="3395705" y="1505134"/>
                <a:ext cx="3175" cy="1587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258"/>
              <p:cNvSpPr>
                <a:spLocks/>
              </p:cNvSpPr>
              <p:nvPr/>
            </p:nvSpPr>
            <p:spPr bwMode="auto">
              <a:xfrm>
                <a:off x="3403640" y="1505134"/>
                <a:ext cx="3175" cy="1587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Freeform 259"/>
              <p:cNvSpPr>
                <a:spLocks/>
              </p:cNvSpPr>
              <p:nvPr/>
            </p:nvSpPr>
            <p:spPr bwMode="auto">
              <a:xfrm>
                <a:off x="3411576" y="1505134"/>
                <a:ext cx="3175" cy="1587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Freeform 260"/>
              <p:cNvSpPr>
                <a:spLocks/>
              </p:cNvSpPr>
              <p:nvPr/>
            </p:nvSpPr>
            <p:spPr bwMode="auto">
              <a:xfrm>
                <a:off x="3417930" y="1505134"/>
                <a:ext cx="0" cy="15874"/>
              </a:xfrm>
              <a:custGeom>
                <a:avLst/>
                <a:gdLst>
                  <a:gd name="T0" fmla="*/ 0 h 4"/>
                  <a:gd name="T1" fmla="*/ 3 h 4"/>
                  <a:gd name="T2" fmla="*/ 3 h 4"/>
                  <a:gd name="T3" fmla="*/ 0 h 4"/>
                  <a:gd name="T4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Freeform 261"/>
              <p:cNvSpPr>
                <a:spLocks/>
              </p:cNvSpPr>
              <p:nvPr/>
            </p:nvSpPr>
            <p:spPr bwMode="auto">
              <a:xfrm>
                <a:off x="3422693" y="1505134"/>
                <a:ext cx="3175" cy="1587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262"/>
              <p:cNvSpPr>
                <a:spLocks/>
              </p:cNvSpPr>
              <p:nvPr/>
            </p:nvSpPr>
            <p:spPr bwMode="auto">
              <a:xfrm>
                <a:off x="3430632" y="1505134"/>
                <a:ext cx="3175" cy="1587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263"/>
              <p:cNvSpPr>
                <a:spLocks/>
              </p:cNvSpPr>
              <p:nvPr/>
            </p:nvSpPr>
            <p:spPr bwMode="auto">
              <a:xfrm>
                <a:off x="3438571" y="1505134"/>
                <a:ext cx="3175" cy="15874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Freeform 264"/>
              <p:cNvSpPr>
                <a:spLocks/>
              </p:cNvSpPr>
              <p:nvPr/>
            </p:nvSpPr>
            <p:spPr bwMode="auto">
              <a:xfrm>
                <a:off x="3441750" y="1501960"/>
                <a:ext cx="3175" cy="19049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4 h 5"/>
                  <a:gd name="T4" fmla="*/ 1 w 1"/>
                  <a:gd name="T5" fmla="*/ 4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1" y="5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265"/>
              <p:cNvSpPr>
                <a:spLocks/>
              </p:cNvSpPr>
              <p:nvPr/>
            </p:nvSpPr>
            <p:spPr bwMode="auto">
              <a:xfrm>
                <a:off x="3444918" y="1505134"/>
                <a:ext cx="4763" cy="11112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266"/>
              <p:cNvSpPr>
                <a:spLocks/>
              </p:cNvSpPr>
              <p:nvPr/>
            </p:nvSpPr>
            <p:spPr bwMode="auto">
              <a:xfrm>
                <a:off x="3452852" y="1501960"/>
                <a:ext cx="4763" cy="19049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267"/>
              <p:cNvSpPr>
                <a:spLocks/>
              </p:cNvSpPr>
              <p:nvPr/>
            </p:nvSpPr>
            <p:spPr bwMode="auto">
              <a:xfrm>
                <a:off x="3460799" y="1505134"/>
                <a:ext cx="4763" cy="1587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1 w 1"/>
                  <a:gd name="T5" fmla="*/ 3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Freeform 268"/>
              <p:cNvSpPr>
                <a:spLocks/>
              </p:cNvSpPr>
              <p:nvPr/>
            </p:nvSpPr>
            <p:spPr bwMode="auto">
              <a:xfrm>
                <a:off x="3468730" y="1501960"/>
                <a:ext cx="3175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Freeform 269"/>
              <p:cNvSpPr>
                <a:spLocks/>
              </p:cNvSpPr>
              <p:nvPr/>
            </p:nvSpPr>
            <p:spPr bwMode="auto">
              <a:xfrm>
                <a:off x="3476677" y="1501960"/>
                <a:ext cx="3175" cy="19049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4 h 5"/>
                  <a:gd name="T4" fmla="*/ 0 w 1"/>
                  <a:gd name="T5" fmla="*/ 4 h 5"/>
                  <a:gd name="T6" fmla="*/ 0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Freeform 270"/>
              <p:cNvSpPr>
                <a:spLocks/>
              </p:cNvSpPr>
              <p:nvPr/>
            </p:nvSpPr>
            <p:spPr bwMode="auto">
              <a:xfrm>
                <a:off x="3484620" y="1505134"/>
                <a:ext cx="3175" cy="1587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0 w 1"/>
                  <a:gd name="T5" fmla="*/ 3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271"/>
              <p:cNvSpPr>
                <a:spLocks/>
              </p:cNvSpPr>
              <p:nvPr/>
            </p:nvSpPr>
            <p:spPr bwMode="auto">
              <a:xfrm>
                <a:off x="3487788" y="1501960"/>
                <a:ext cx="7938" cy="19049"/>
              </a:xfrm>
              <a:custGeom>
                <a:avLst/>
                <a:gdLst>
                  <a:gd name="T0" fmla="*/ 1 w 2"/>
                  <a:gd name="T1" fmla="*/ 1 h 5"/>
                  <a:gd name="T2" fmla="*/ 1 w 2"/>
                  <a:gd name="T3" fmla="*/ 4 h 5"/>
                  <a:gd name="T4" fmla="*/ 2 w 2"/>
                  <a:gd name="T5" fmla="*/ 4 h 5"/>
                  <a:gd name="T6" fmla="*/ 1 w 2"/>
                  <a:gd name="T7" fmla="*/ 1 h 5"/>
                  <a:gd name="T8" fmla="*/ 1 w 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Freeform 272"/>
              <p:cNvSpPr>
                <a:spLocks/>
              </p:cNvSpPr>
              <p:nvPr/>
            </p:nvSpPr>
            <p:spPr bwMode="auto">
              <a:xfrm>
                <a:off x="3498900" y="1501960"/>
                <a:ext cx="0" cy="19049"/>
              </a:xfrm>
              <a:custGeom>
                <a:avLst/>
                <a:gdLst>
                  <a:gd name="T0" fmla="*/ 1 h 5"/>
                  <a:gd name="T1" fmla="*/ 4 h 5"/>
                  <a:gd name="T2" fmla="*/ 4 h 5"/>
                  <a:gd name="T3" fmla="*/ 1 h 5"/>
                  <a:gd name="T4" fmla="*/ 1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Freeform 273"/>
              <p:cNvSpPr>
                <a:spLocks/>
              </p:cNvSpPr>
              <p:nvPr/>
            </p:nvSpPr>
            <p:spPr bwMode="auto">
              <a:xfrm>
                <a:off x="3506850" y="1501965"/>
                <a:ext cx="0" cy="19049"/>
              </a:xfrm>
              <a:custGeom>
                <a:avLst/>
                <a:gdLst>
                  <a:gd name="T0" fmla="*/ 1 h 5"/>
                  <a:gd name="T1" fmla="*/ 4 h 5"/>
                  <a:gd name="T2" fmla="*/ 4 h 5"/>
                  <a:gd name="T3" fmla="*/ 1 h 5"/>
                  <a:gd name="T4" fmla="*/ 1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Freeform 274"/>
              <p:cNvSpPr>
                <a:spLocks/>
              </p:cNvSpPr>
              <p:nvPr/>
            </p:nvSpPr>
            <p:spPr bwMode="auto">
              <a:xfrm>
                <a:off x="3511603" y="1501965"/>
                <a:ext cx="3175" cy="14288"/>
              </a:xfrm>
              <a:custGeom>
                <a:avLst/>
                <a:gdLst>
                  <a:gd name="T0" fmla="*/ 1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Freeform 275"/>
              <p:cNvSpPr>
                <a:spLocks/>
              </p:cNvSpPr>
              <p:nvPr/>
            </p:nvSpPr>
            <p:spPr bwMode="auto">
              <a:xfrm>
                <a:off x="3519537" y="1497202"/>
                <a:ext cx="3175" cy="19049"/>
              </a:xfrm>
              <a:custGeom>
                <a:avLst/>
                <a:gdLst>
                  <a:gd name="T0" fmla="*/ 1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1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1"/>
                    </a:moveTo>
                    <a:cubicBezTo>
                      <a:pt x="1" y="2"/>
                      <a:pt x="1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276"/>
              <p:cNvSpPr>
                <a:spLocks/>
              </p:cNvSpPr>
              <p:nvPr/>
            </p:nvSpPr>
            <p:spPr bwMode="auto">
              <a:xfrm>
                <a:off x="3525878" y="1497202"/>
                <a:ext cx="4763" cy="19049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Freeform 277"/>
              <p:cNvSpPr>
                <a:spLocks/>
              </p:cNvSpPr>
              <p:nvPr/>
            </p:nvSpPr>
            <p:spPr bwMode="auto">
              <a:xfrm>
                <a:off x="3533825" y="1497202"/>
                <a:ext cx="4763" cy="19049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0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Freeform 278"/>
              <p:cNvSpPr>
                <a:spLocks/>
              </p:cNvSpPr>
              <p:nvPr/>
            </p:nvSpPr>
            <p:spPr bwMode="auto">
              <a:xfrm>
                <a:off x="3546539" y="1497202"/>
                <a:ext cx="3175" cy="19049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Freeform 279"/>
              <p:cNvSpPr>
                <a:spLocks/>
              </p:cNvSpPr>
              <p:nvPr/>
            </p:nvSpPr>
            <p:spPr bwMode="auto">
              <a:xfrm>
                <a:off x="3557646" y="1497202"/>
                <a:ext cx="0" cy="19049"/>
              </a:xfrm>
              <a:custGeom>
                <a:avLst/>
                <a:gdLst>
                  <a:gd name="T0" fmla="*/ 0 h 5"/>
                  <a:gd name="T1" fmla="*/ 5 h 5"/>
                  <a:gd name="T2" fmla="*/ 5 h 5"/>
                  <a:gd name="T3" fmla="*/ 0 h 5"/>
                  <a:gd name="T4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Freeform 280"/>
              <p:cNvSpPr>
                <a:spLocks/>
              </p:cNvSpPr>
              <p:nvPr/>
            </p:nvSpPr>
            <p:spPr bwMode="auto">
              <a:xfrm>
                <a:off x="3560809" y="1497202"/>
                <a:ext cx="7938" cy="19049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5 h 5"/>
                  <a:gd name="T4" fmla="*/ 1 w 2"/>
                  <a:gd name="T5" fmla="*/ 5 h 5"/>
                  <a:gd name="T6" fmla="*/ 2 w 2"/>
                  <a:gd name="T7" fmla="*/ 1 h 5"/>
                  <a:gd name="T8" fmla="*/ 1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1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281"/>
              <p:cNvSpPr>
                <a:spLocks/>
              </p:cNvSpPr>
              <p:nvPr/>
            </p:nvSpPr>
            <p:spPr bwMode="auto">
              <a:xfrm>
                <a:off x="3573529" y="1494048"/>
                <a:ext cx="6351" cy="22225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5 h 6"/>
                  <a:gd name="T4" fmla="*/ 1 w 2"/>
                  <a:gd name="T5" fmla="*/ 5 h 6"/>
                  <a:gd name="T6" fmla="*/ 2 w 2"/>
                  <a:gd name="T7" fmla="*/ 1 h 6"/>
                  <a:gd name="T8" fmla="*/ 1 w 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cubicBezTo>
                      <a:pt x="1" y="2"/>
                      <a:pt x="0" y="4"/>
                      <a:pt x="0" y="5"/>
                    </a:cubicBezTo>
                    <a:cubicBezTo>
                      <a:pt x="0" y="6"/>
                      <a:pt x="0" y="6"/>
                      <a:pt x="1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282"/>
              <p:cNvSpPr>
                <a:spLocks/>
              </p:cNvSpPr>
              <p:nvPr/>
            </p:nvSpPr>
            <p:spPr bwMode="auto">
              <a:xfrm>
                <a:off x="3576686" y="1497222"/>
                <a:ext cx="7938" cy="19049"/>
              </a:xfrm>
              <a:custGeom>
                <a:avLst/>
                <a:gdLst>
                  <a:gd name="T0" fmla="*/ 2 w 2"/>
                  <a:gd name="T1" fmla="*/ 1 h 5"/>
                  <a:gd name="T2" fmla="*/ 2 w 2"/>
                  <a:gd name="T3" fmla="*/ 0 h 5"/>
                  <a:gd name="T4" fmla="*/ 2 w 2"/>
                  <a:gd name="T5" fmla="*/ 0 h 5"/>
                  <a:gd name="T6" fmla="*/ 1 w 2"/>
                  <a:gd name="T7" fmla="*/ 5 h 5"/>
                  <a:gd name="T8" fmla="*/ 1 w 2"/>
                  <a:gd name="T9" fmla="*/ 5 h 5"/>
                  <a:gd name="T10" fmla="*/ 2 w 2"/>
                  <a:gd name="T11" fmla="*/ 0 h 5"/>
                  <a:gd name="T12" fmla="*/ 2 w 2"/>
                  <a:gd name="T13" fmla="*/ 0 h 5"/>
                  <a:gd name="T14" fmla="*/ 1 w 2"/>
                  <a:gd name="T15" fmla="*/ 0 h 5"/>
                  <a:gd name="T16" fmla="*/ 2 w 2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2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283"/>
              <p:cNvSpPr>
                <a:spLocks/>
              </p:cNvSpPr>
              <p:nvPr/>
            </p:nvSpPr>
            <p:spPr bwMode="auto">
              <a:xfrm>
                <a:off x="3587785" y="1497251"/>
                <a:ext cx="4763" cy="190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0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284"/>
              <p:cNvSpPr>
                <a:spLocks/>
              </p:cNvSpPr>
              <p:nvPr/>
            </p:nvSpPr>
            <p:spPr bwMode="auto">
              <a:xfrm>
                <a:off x="3595733" y="1497251"/>
                <a:ext cx="7938" cy="1587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1 w 2"/>
                  <a:gd name="T5" fmla="*/ 4 h 4"/>
                  <a:gd name="T6" fmla="*/ 2 w 2"/>
                  <a:gd name="T7" fmla="*/ 0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Freeform 285"/>
              <p:cNvSpPr>
                <a:spLocks/>
              </p:cNvSpPr>
              <p:nvPr/>
            </p:nvSpPr>
            <p:spPr bwMode="auto">
              <a:xfrm>
                <a:off x="3627483" y="1494076"/>
                <a:ext cx="6351" cy="19050"/>
              </a:xfrm>
              <a:custGeom>
                <a:avLst/>
                <a:gdLst>
                  <a:gd name="T0" fmla="*/ 2 w 2"/>
                  <a:gd name="T1" fmla="*/ 1 h 5"/>
                  <a:gd name="T2" fmla="*/ 0 w 2"/>
                  <a:gd name="T3" fmla="*/ 5 h 5"/>
                  <a:gd name="T4" fmla="*/ 0 w 2"/>
                  <a:gd name="T5" fmla="*/ 5 h 5"/>
                  <a:gd name="T6" fmla="*/ 2 w 2"/>
                  <a:gd name="T7" fmla="*/ 1 h 5"/>
                  <a:gd name="T8" fmla="*/ 2 w 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cubicBezTo>
                      <a:pt x="1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1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286"/>
              <p:cNvSpPr>
                <a:spLocks/>
              </p:cNvSpPr>
              <p:nvPr/>
            </p:nvSpPr>
            <p:spPr bwMode="auto">
              <a:xfrm>
                <a:off x="3633833" y="1497251"/>
                <a:ext cx="7938" cy="1587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0 w 2"/>
                  <a:gd name="T5" fmla="*/ 4 h 4"/>
                  <a:gd name="T6" fmla="*/ 2 w 2"/>
                  <a:gd name="T7" fmla="*/ 1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287"/>
              <p:cNvSpPr>
                <a:spLocks/>
              </p:cNvSpPr>
              <p:nvPr/>
            </p:nvSpPr>
            <p:spPr bwMode="auto">
              <a:xfrm>
                <a:off x="3638567" y="1494106"/>
                <a:ext cx="11113" cy="19050"/>
              </a:xfrm>
              <a:custGeom>
                <a:avLst/>
                <a:gdLst>
                  <a:gd name="T0" fmla="*/ 3 w 3"/>
                  <a:gd name="T1" fmla="*/ 1 h 5"/>
                  <a:gd name="T2" fmla="*/ 0 w 3"/>
                  <a:gd name="T3" fmla="*/ 4 h 5"/>
                  <a:gd name="T4" fmla="*/ 0 w 3"/>
                  <a:gd name="T5" fmla="*/ 5 h 5"/>
                  <a:gd name="T6" fmla="*/ 3 w 3"/>
                  <a:gd name="T7" fmla="*/ 1 h 5"/>
                  <a:gd name="T8" fmla="*/ 3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2"/>
                      <a:pt x="1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1" y="3"/>
                      <a:pt x="2" y="2"/>
                      <a:pt x="3" y="1"/>
                    </a:cubicBezTo>
                    <a:cubicBezTo>
                      <a:pt x="3" y="1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Freeform 288"/>
              <p:cNvSpPr>
                <a:spLocks/>
              </p:cNvSpPr>
              <p:nvPr/>
            </p:nvSpPr>
            <p:spPr bwMode="auto">
              <a:xfrm>
                <a:off x="3606800" y="1494089"/>
                <a:ext cx="7938" cy="19050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5 h 5"/>
                  <a:gd name="T4" fmla="*/ 1 w 2"/>
                  <a:gd name="T5" fmla="*/ 5 h 5"/>
                  <a:gd name="T6" fmla="*/ 2 w 2"/>
                  <a:gd name="T7" fmla="*/ 1 h 5"/>
                  <a:gd name="T8" fmla="*/ 1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289"/>
              <p:cNvSpPr>
                <a:spLocks/>
              </p:cNvSpPr>
              <p:nvPr/>
            </p:nvSpPr>
            <p:spPr bwMode="auto">
              <a:xfrm>
                <a:off x="3614738" y="1494064"/>
                <a:ext cx="12700" cy="15875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4 h 4"/>
                  <a:gd name="T4" fmla="*/ 1 w 3"/>
                  <a:gd name="T5" fmla="*/ 4 h 4"/>
                  <a:gd name="T6" fmla="*/ 2 w 3"/>
                  <a:gd name="T7" fmla="*/ 1 h 4"/>
                  <a:gd name="T8" fmla="*/ 2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1" y="2"/>
                      <a:pt x="1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2" y="2"/>
                      <a:pt x="2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>
              <a:off x="3710683" y="3258484"/>
              <a:ext cx="367397" cy="522788"/>
              <a:chOff x="5859463" y="3086100"/>
              <a:chExt cx="484188" cy="688975"/>
            </a:xfrm>
            <a:solidFill>
              <a:schemeClr val="bg1"/>
            </a:solidFill>
          </p:grpSpPr>
          <p:sp>
            <p:nvSpPr>
              <p:cNvPr id="133" name="Freeform 293"/>
              <p:cNvSpPr>
                <a:spLocks/>
              </p:cNvSpPr>
              <p:nvPr/>
            </p:nvSpPr>
            <p:spPr bwMode="auto">
              <a:xfrm>
                <a:off x="6129338" y="3108325"/>
                <a:ext cx="22225" cy="7938"/>
              </a:xfrm>
              <a:custGeom>
                <a:avLst/>
                <a:gdLst>
                  <a:gd name="T0" fmla="*/ 0 w 6"/>
                  <a:gd name="T1" fmla="*/ 2 h 2"/>
                  <a:gd name="T2" fmla="*/ 5 w 6"/>
                  <a:gd name="T3" fmla="*/ 1 h 2"/>
                  <a:gd name="T4" fmla="*/ 5 w 6"/>
                  <a:gd name="T5" fmla="*/ 0 h 2"/>
                  <a:gd name="T6" fmla="*/ 0 w 6"/>
                  <a:gd name="T7" fmla="*/ 1 h 2"/>
                  <a:gd name="T8" fmla="*/ 0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2" y="2"/>
                      <a:pt x="4" y="2"/>
                      <a:pt x="5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294"/>
              <p:cNvSpPr>
                <a:spLocks/>
              </p:cNvSpPr>
              <p:nvPr/>
            </p:nvSpPr>
            <p:spPr bwMode="auto">
              <a:xfrm>
                <a:off x="6129338" y="3116263"/>
                <a:ext cx="19050" cy="4763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1 h 1"/>
                  <a:gd name="T4" fmla="*/ 5 w 5"/>
                  <a:gd name="T5" fmla="*/ 0 h 1"/>
                  <a:gd name="T6" fmla="*/ 0 w 5"/>
                  <a:gd name="T7" fmla="*/ 0 h 1"/>
                  <a:gd name="T8" fmla="*/ 0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2" y="1"/>
                      <a:pt x="3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Freeform 295"/>
              <p:cNvSpPr>
                <a:spLocks/>
              </p:cNvSpPr>
              <p:nvPr/>
            </p:nvSpPr>
            <p:spPr bwMode="auto">
              <a:xfrm>
                <a:off x="6129338" y="3121025"/>
                <a:ext cx="22225" cy="6350"/>
              </a:xfrm>
              <a:custGeom>
                <a:avLst/>
                <a:gdLst>
                  <a:gd name="T0" fmla="*/ 1 w 6"/>
                  <a:gd name="T1" fmla="*/ 2 h 2"/>
                  <a:gd name="T2" fmla="*/ 5 w 6"/>
                  <a:gd name="T3" fmla="*/ 1 h 2"/>
                  <a:gd name="T4" fmla="*/ 5 w 6"/>
                  <a:gd name="T5" fmla="*/ 0 h 2"/>
                  <a:gd name="T6" fmla="*/ 1 w 6"/>
                  <a:gd name="T7" fmla="*/ 1 h 2"/>
                  <a:gd name="T8" fmla="*/ 1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2"/>
                    </a:moveTo>
                    <a:cubicBezTo>
                      <a:pt x="2" y="2"/>
                      <a:pt x="4" y="2"/>
                      <a:pt x="5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Freeform 296"/>
              <p:cNvSpPr>
                <a:spLocks/>
              </p:cNvSpPr>
              <p:nvPr/>
            </p:nvSpPr>
            <p:spPr bwMode="auto">
              <a:xfrm>
                <a:off x="6129338" y="3127375"/>
                <a:ext cx="19050" cy="7938"/>
              </a:xfrm>
              <a:custGeom>
                <a:avLst/>
                <a:gdLst>
                  <a:gd name="T0" fmla="*/ 1 w 5"/>
                  <a:gd name="T1" fmla="*/ 1 h 2"/>
                  <a:gd name="T2" fmla="*/ 5 w 5"/>
                  <a:gd name="T3" fmla="*/ 1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1"/>
                    </a:moveTo>
                    <a:cubicBezTo>
                      <a:pt x="2" y="2"/>
                      <a:pt x="3" y="2"/>
                      <a:pt x="5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Freeform 297"/>
              <p:cNvSpPr>
                <a:spLocks/>
              </p:cNvSpPr>
              <p:nvPr/>
            </p:nvSpPr>
            <p:spPr bwMode="auto">
              <a:xfrm>
                <a:off x="6124576" y="3132138"/>
                <a:ext cx="23813" cy="7938"/>
              </a:xfrm>
              <a:custGeom>
                <a:avLst/>
                <a:gdLst>
                  <a:gd name="T0" fmla="*/ 1 w 6"/>
                  <a:gd name="T1" fmla="*/ 2 h 2"/>
                  <a:gd name="T2" fmla="*/ 5 w 6"/>
                  <a:gd name="T3" fmla="*/ 2 h 2"/>
                  <a:gd name="T4" fmla="*/ 5 w 6"/>
                  <a:gd name="T5" fmla="*/ 1 h 2"/>
                  <a:gd name="T6" fmla="*/ 1 w 6"/>
                  <a:gd name="T7" fmla="*/ 1 h 2"/>
                  <a:gd name="T8" fmla="*/ 1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2"/>
                    </a:moveTo>
                    <a:cubicBezTo>
                      <a:pt x="2" y="2"/>
                      <a:pt x="4" y="2"/>
                      <a:pt x="5" y="2"/>
                    </a:cubicBezTo>
                    <a:cubicBezTo>
                      <a:pt x="6" y="2"/>
                      <a:pt x="5" y="0"/>
                      <a:pt x="5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Freeform 298"/>
              <p:cNvSpPr>
                <a:spLocks/>
              </p:cNvSpPr>
              <p:nvPr/>
            </p:nvSpPr>
            <p:spPr bwMode="auto">
              <a:xfrm>
                <a:off x="6124576" y="3140075"/>
                <a:ext cx="23813" cy="6350"/>
              </a:xfrm>
              <a:custGeom>
                <a:avLst/>
                <a:gdLst>
                  <a:gd name="T0" fmla="*/ 1 w 6"/>
                  <a:gd name="T1" fmla="*/ 2 h 2"/>
                  <a:gd name="T2" fmla="*/ 5 w 6"/>
                  <a:gd name="T3" fmla="*/ 2 h 2"/>
                  <a:gd name="T4" fmla="*/ 5 w 6"/>
                  <a:gd name="T5" fmla="*/ 1 h 2"/>
                  <a:gd name="T6" fmla="*/ 1 w 6"/>
                  <a:gd name="T7" fmla="*/ 1 h 2"/>
                  <a:gd name="T8" fmla="*/ 1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2"/>
                    </a:moveTo>
                    <a:cubicBezTo>
                      <a:pt x="2" y="2"/>
                      <a:pt x="4" y="2"/>
                      <a:pt x="5" y="2"/>
                    </a:cubicBezTo>
                    <a:cubicBezTo>
                      <a:pt x="6" y="2"/>
                      <a:pt x="6" y="0"/>
                      <a:pt x="5" y="1"/>
                    </a:cubicBezTo>
                    <a:cubicBezTo>
                      <a:pt x="4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Freeform 299"/>
              <p:cNvSpPr>
                <a:spLocks/>
              </p:cNvSpPr>
              <p:nvPr/>
            </p:nvSpPr>
            <p:spPr bwMode="auto">
              <a:xfrm>
                <a:off x="6129338" y="3146425"/>
                <a:ext cx="19050" cy="7938"/>
              </a:xfrm>
              <a:custGeom>
                <a:avLst/>
                <a:gdLst>
                  <a:gd name="T0" fmla="*/ 1 w 5"/>
                  <a:gd name="T1" fmla="*/ 2 h 2"/>
                  <a:gd name="T2" fmla="*/ 4 w 5"/>
                  <a:gd name="T3" fmla="*/ 2 h 2"/>
                  <a:gd name="T4" fmla="*/ 3 w 5"/>
                  <a:gd name="T5" fmla="*/ 1 h 2"/>
                  <a:gd name="T6" fmla="*/ 1 w 5"/>
                  <a:gd name="T7" fmla="*/ 1 h 2"/>
                  <a:gd name="T8" fmla="*/ 1 w 5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5" y="2"/>
                      <a:pt x="4" y="0"/>
                      <a:pt x="3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Freeform 300"/>
              <p:cNvSpPr>
                <a:spLocks/>
              </p:cNvSpPr>
              <p:nvPr/>
            </p:nvSpPr>
            <p:spPr bwMode="auto">
              <a:xfrm>
                <a:off x="6051551" y="3165475"/>
                <a:ext cx="169863" cy="157163"/>
              </a:xfrm>
              <a:custGeom>
                <a:avLst/>
                <a:gdLst>
                  <a:gd name="T0" fmla="*/ 13 w 44"/>
                  <a:gd name="T1" fmla="*/ 2 h 41"/>
                  <a:gd name="T2" fmla="*/ 5 w 44"/>
                  <a:gd name="T3" fmla="*/ 29 h 41"/>
                  <a:gd name="T4" fmla="*/ 33 w 44"/>
                  <a:gd name="T5" fmla="*/ 37 h 41"/>
                  <a:gd name="T6" fmla="*/ 41 w 44"/>
                  <a:gd name="T7" fmla="*/ 13 h 41"/>
                  <a:gd name="T8" fmla="*/ 14 w 44"/>
                  <a:gd name="T9" fmla="*/ 2 h 41"/>
                  <a:gd name="T10" fmla="*/ 14 w 44"/>
                  <a:gd name="T11" fmla="*/ 4 h 41"/>
                  <a:gd name="T12" fmla="*/ 36 w 44"/>
                  <a:gd name="T13" fmla="*/ 7 h 41"/>
                  <a:gd name="T14" fmla="*/ 34 w 44"/>
                  <a:gd name="T15" fmla="*/ 35 h 41"/>
                  <a:gd name="T16" fmla="*/ 9 w 44"/>
                  <a:gd name="T17" fmla="*/ 32 h 41"/>
                  <a:gd name="T18" fmla="*/ 14 w 44"/>
                  <a:gd name="T19" fmla="*/ 4 h 41"/>
                  <a:gd name="T20" fmla="*/ 13 w 44"/>
                  <a:gd name="T21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1">
                    <a:moveTo>
                      <a:pt x="13" y="2"/>
                    </a:moveTo>
                    <a:cubicBezTo>
                      <a:pt x="4" y="6"/>
                      <a:pt x="0" y="20"/>
                      <a:pt x="5" y="29"/>
                    </a:cubicBezTo>
                    <a:cubicBezTo>
                      <a:pt x="10" y="39"/>
                      <a:pt x="23" y="41"/>
                      <a:pt x="33" y="37"/>
                    </a:cubicBezTo>
                    <a:cubicBezTo>
                      <a:pt x="43" y="34"/>
                      <a:pt x="44" y="22"/>
                      <a:pt x="41" y="13"/>
                    </a:cubicBezTo>
                    <a:cubicBezTo>
                      <a:pt x="38" y="0"/>
                      <a:pt x="24" y="1"/>
                      <a:pt x="14" y="2"/>
                    </a:cubicBezTo>
                    <a:cubicBezTo>
                      <a:pt x="12" y="2"/>
                      <a:pt x="12" y="4"/>
                      <a:pt x="14" y="4"/>
                    </a:cubicBezTo>
                    <a:cubicBezTo>
                      <a:pt x="21" y="3"/>
                      <a:pt x="31" y="2"/>
                      <a:pt x="36" y="7"/>
                    </a:cubicBezTo>
                    <a:cubicBezTo>
                      <a:pt x="44" y="14"/>
                      <a:pt x="42" y="30"/>
                      <a:pt x="34" y="35"/>
                    </a:cubicBezTo>
                    <a:cubicBezTo>
                      <a:pt x="26" y="39"/>
                      <a:pt x="15" y="38"/>
                      <a:pt x="9" y="32"/>
                    </a:cubicBezTo>
                    <a:cubicBezTo>
                      <a:pt x="0" y="25"/>
                      <a:pt x="4" y="8"/>
                      <a:pt x="14" y="4"/>
                    </a:cubicBezTo>
                    <a:cubicBezTo>
                      <a:pt x="15" y="3"/>
                      <a:pt x="14" y="2"/>
                      <a:pt x="13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Freeform 301"/>
              <p:cNvSpPr>
                <a:spLocks/>
              </p:cNvSpPr>
              <p:nvPr/>
            </p:nvSpPr>
            <p:spPr bwMode="auto">
              <a:xfrm>
                <a:off x="6121401" y="3086100"/>
                <a:ext cx="60325" cy="92075"/>
              </a:xfrm>
              <a:custGeom>
                <a:avLst/>
                <a:gdLst>
                  <a:gd name="T0" fmla="*/ 2 w 16"/>
                  <a:gd name="T1" fmla="*/ 22 h 24"/>
                  <a:gd name="T2" fmla="*/ 3 w 16"/>
                  <a:gd name="T3" fmla="*/ 1 h 24"/>
                  <a:gd name="T4" fmla="*/ 2 w 16"/>
                  <a:gd name="T5" fmla="*/ 2 h 24"/>
                  <a:gd name="T6" fmla="*/ 14 w 16"/>
                  <a:gd name="T7" fmla="*/ 3 h 24"/>
                  <a:gd name="T8" fmla="*/ 13 w 16"/>
                  <a:gd name="T9" fmla="*/ 2 h 24"/>
                  <a:gd name="T10" fmla="*/ 12 w 16"/>
                  <a:gd name="T11" fmla="*/ 23 h 24"/>
                  <a:gd name="T12" fmla="*/ 14 w 16"/>
                  <a:gd name="T13" fmla="*/ 23 h 24"/>
                  <a:gd name="T14" fmla="*/ 15 w 16"/>
                  <a:gd name="T15" fmla="*/ 2 h 24"/>
                  <a:gd name="T16" fmla="*/ 14 w 16"/>
                  <a:gd name="T17" fmla="*/ 1 h 24"/>
                  <a:gd name="T18" fmla="*/ 2 w 16"/>
                  <a:gd name="T19" fmla="*/ 0 h 24"/>
                  <a:gd name="T20" fmla="*/ 1 w 16"/>
                  <a:gd name="T21" fmla="*/ 1 h 24"/>
                  <a:gd name="T22" fmla="*/ 0 w 16"/>
                  <a:gd name="T23" fmla="*/ 22 h 24"/>
                  <a:gd name="T24" fmla="*/ 2 w 16"/>
                  <a:gd name="T25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24">
                    <a:moveTo>
                      <a:pt x="2" y="22"/>
                    </a:moveTo>
                    <a:cubicBezTo>
                      <a:pt x="4" y="15"/>
                      <a:pt x="3" y="8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6" y="2"/>
                      <a:pt x="10" y="3"/>
                      <a:pt x="14" y="3"/>
                    </a:cubicBezTo>
                    <a:cubicBezTo>
                      <a:pt x="14" y="3"/>
                      <a:pt x="13" y="2"/>
                      <a:pt x="13" y="2"/>
                    </a:cubicBezTo>
                    <a:cubicBezTo>
                      <a:pt x="14" y="9"/>
                      <a:pt x="12" y="16"/>
                      <a:pt x="12" y="23"/>
                    </a:cubicBezTo>
                    <a:cubicBezTo>
                      <a:pt x="12" y="24"/>
                      <a:pt x="14" y="24"/>
                      <a:pt x="14" y="23"/>
                    </a:cubicBezTo>
                    <a:cubicBezTo>
                      <a:pt x="14" y="16"/>
                      <a:pt x="16" y="9"/>
                      <a:pt x="15" y="2"/>
                    </a:cubicBezTo>
                    <a:cubicBezTo>
                      <a:pt x="15" y="2"/>
                      <a:pt x="14" y="1"/>
                      <a:pt x="14" y="1"/>
                    </a:cubicBezTo>
                    <a:cubicBezTo>
                      <a:pt x="10" y="1"/>
                      <a:pt x="6" y="1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8"/>
                      <a:pt x="2" y="15"/>
                      <a:pt x="0" y="22"/>
                    </a:cubicBezTo>
                    <a:cubicBezTo>
                      <a:pt x="0" y="23"/>
                      <a:pt x="1" y="23"/>
                      <a:pt x="2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Freeform 302"/>
              <p:cNvSpPr>
                <a:spLocks/>
              </p:cNvSpPr>
              <p:nvPr/>
            </p:nvSpPr>
            <p:spPr bwMode="auto">
              <a:xfrm>
                <a:off x="5886451" y="3287713"/>
                <a:ext cx="246063" cy="449263"/>
              </a:xfrm>
              <a:custGeom>
                <a:avLst/>
                <a:gdLst>
                  <a:gd name="T0" fmla="*/ 50 w 64"/>
                  <a:gd name="T1" fmla="*/ 1 h 118"/>
                  <a:gd name="T2" fmla="*/ 41 w 64"/>
                  <a:gd name="T3" fmla="*/ 19 h 118"/>
                  <a:gd name="T4" fmla="*/ 32 w 64"/>
                  <a:gd name="T5" fmla="*/ 39 h 118"/>
                  <a:gd name="T6" fmla="*/ 9 w 64"/>
                  <a:gd name="T7" fmla="*/ 88 h 118"/>
                  <a:gd name="T8" fmla="*/ 0 w 64"/>
                  <a:gd name="T9" fmla="*/ 104 h 118"/>
                  <a:gd name="T10" fmla="*/ 6 w 64"/>
                  <a:gd name="T11" fmla="*/ 118 h 118"/>
                  <a:gd name="T12" fmla="*/ 7 w 64"/>
                  <a:gd name="T13" fmla="*/ 118 h 118"/>
                  <a:gd name="T14" fmla="*/ 17 w 64"/>
                  <a:gd name="T15" fmla="*/ 112 h 118"/>
                  <a:gd name="T16" fmla="*/ 18 w 64"/>
                  <a:gd name="T17" fmla="*/ 111 h 118"/>
                  <a:gd name="T18" fmla="*/ 37 w 64"/>
                  <a:gd name="T19" fmla="*/ 58 h 118"/>
                  <a:gd name="T20" fmla="*/ 63 w 64"/>
                  <a:gd name="T21" fmla="*/ 8 h 118"/>
                  <a:gd name="T22" fmla="*/ 62 w 64"/>
                  <a:gd name="T23" fmla="*/ 7 h 118"/>
                  <a:gd name="T24" fmla="*/ 30 w 64"/>
                  <a:gd name="T25" fmla="*/ 73 h 118"/>
                  <a:gd name="T26" fmla="*/ 23 w 64"/>
                  <a:gd name="T27" fmla="*/ 94 h 118"/>
                  <a:gd name="T28" fmla="*/ 16 w 64"/>
                  <a:gd name="T29" fmla="*/ 110 h 118"/>
                  <a:gd name="T30" fmla="*/ 9 w 64"/>
                  <a:gd name="T31" fmla="*/ 115 h 118"/>
                  <a:gd name="T32" fmla="*/ 3 w 64"/>
                  <a:gd name="T33" fmla="*/ 113 h 118"/>
                  <a:gd name="T34" fmla="*/ 4 w 64"/>
                  <a:gd name="T35" fmla="*/ 99 h 118"/>
                  <a:gd name="T36" fmla="*/ 20 w 64"/>
                  <a:gd name="T37" fmla="*/ 70 h 118"/>
                  <a:gd name="T38" fmla="*/ 38 w 64"/>
                  <a:gd name="T39" fmla="*/ 29 h 118"/>
                  <a:gd name="T40" fmla="*/ 52 w 64"/>
                  <a:gd name="T41" fmla="*/ 1 h 118"/>
                  <a:gd name="T42" fmla="*/ 50 w 64"/>
                  <a:gd name="T43" fmla="*/ 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4" h="118">
                    <a:moveTo>
                      <a:pt x="50" y="1"/>
                    </a:moveTo>
                    <a:cubicBezTo>
                      <a:pt x="49" y="8"/>
                      <a:pt x="44" y="13"/>
                      <a:pt x="41" y="19"/>
                    </a:cubicBezTo>
                    <a:cubicBezTo>
                      <a:pt x="37" y="25"/>
                      <a:pt x="35" y="32"/>
                      <a:pt x="32" y="39"/>
                    </a:cubicBezTo>
                    <a:cubicBezTo>
                      <a:pt x="25" y="56"/>
                      <a:pt x="18" y="72"/>
                      <a:pt x="9" y="88"/>
                    </a:cubicBezTo>
                    <a:cubicBezTo>
                      <a:pt x="6" y="93"/>
                      <a:pt x="0" y="99"/>
                      <a:pt x="0" y="104"/>
                    </a:cubicBezTo>
                    <a:cubicBezTo>
                      <a:pt x="0" y="112"/>
                      <a:pt x="0" y="112"/>
                      <a:pt x="6" y="118"/>
                    </a:cubicBezTo>
                    <a:cubicBezTo>
                      <a:pt x="6" y="118"/>
                      <a:pt x="7" y="118"/>
                      <a:pt x="7" y="118"/>
                    </a:cubicBezTo>
                    <a:cubicBezTo>
                      <a:pt x="10" y="116"/>
                      <a:pt x="14" y="112"/>
                      <a:pt x="17" y="112"/>
                    </a:cubicBezTo>
                    <a:cubicBezTo>
                      <a:pt x="17" y="112"/>
                      <a:pt x="18" y="112"/>
                      <a:pt x="18" y="111"/>
                    </a:cubicBezTo>
                    <a:cubicBezTo>
                      <a:pt x="23" y="93"/>
                      <a:pt x="31" y="76"/>
                      <a:pt x="37" y="58"/>
                    </a:cubicBezTo>
                    <a:cubicBezTo>
                      <a:pt x="43" y="40"/>
                      <a:pt x="52" y="23"/>
                      <a:pt x="63" y="8"/>
                    </a:cubicBezTo>
                    <a:cubicBezTo>
                      <a:pt x="64" y="7"/>
                      <a:pt x="63" y="6"/>
                      <a:pt x="62" y="7"/>
                    </a:cubicBezTo>
                    <a:cubicBezTo>
                      <a:pt x="47" y="27"/>
                      <a:pt x="38" y="50"/>
                      <a:pt x="30" y="73"/>
                    </a:cubicBezTo>
                    <a:cubicBezTo>
                      <a:pt x="28" y="80"/>
                      <a:pt x="25" y="87"/>
                      <a:pt x="23" y="94"/>
                    </a:cubicBezTo>
                    <a:cubicBezTo>
                      <a:pt x="22" y="96"/>
                      <a:pt x="18" y="110"/>
                      <a:pt x="16" y="110"/>
                    </a:cubicBezTo>
                    <a:cubicBezTo>
                      <a:pt x="14" y="111"/>
                      <a:pt x="11" y="113"/>
                      <a:pt x="9" y="115"/>
                    </a:cubicBezTo>
                    <a:cubicBezTo>
                      <a:pt x="6" y="117"/>
                      <a:pt x="6" y="115"/>
                      <a:pt x="3" y="113"/>
                    </a:cubicBezTo>
                    <a:cubicBezTo>
                      <a:pt x="0" y="110"/>
                      <a:pt x="2" y="103"/>
                      <a:pt x="4" y="99"/>
                    </a:cubicBezTo>
                    <a:cubicBezTo>
                      <a:pt x="10" y="90"/>
                      <a:pt x="15" y="80"/>
                      <a:pt x="20" y="70"/>
                    </a:cubicBezTo>
                    <a:cubicBezTo>
                      <a:pt x="27" y="57"/>
                      <a:pt x="32" y="43"/>
                      <a:pt x="38" y="29"/>
                    </a:cubicBezTo>
                    <a:cubicBezTo>
                      <a:pt x="42" y="20"/>
                      <a:pt x="50" y="11"/>
                      <a:pt x="52" y="1"/>
                    </a:cubicBezTo>
                    <a:cubicBezTo>
                      <a:pt x="52" y="0"/>
                      <a:pt x="51" y="0"/>
                      <a:pt x="5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Freeform 303"/>
              <p:cNvSpPr>
                <a:spLocks/>
              </p:cNvSpPr>
              <p:nvPr/>
            </p:nvSpPr>
            <p:spPr bwMode="auto">
              <a:xfrm>
                <a:off x="6167438" y="3279775"/>
                <a:ext cx="176213" cy="469900"/>
              </a:xfrm>
              <a:custGeom>
                <a:avLst/>
                <a:gdLst>
                  <a:gd name="T0" fmla="*/ 0 w 46"/>
                  <a:gd name="T1" fmla="*/ 9 h 123"/>
                  <a:gd name="T2" fmla="*/ 6 w 46"/>
                  <a:gd name="T3" fmla="*/ 31 h 123"/>
                  <a:gd name="T4" fmla="*/ 11 w 46"/>
                  <a:gd name="T5" fmla="*/ 57 h 123"/>
                  <a:gd name="T6" fmla="*/ 27 w 46"/>
                  <a:gd name="T7" fmla="*/ 116 h 123"/>
                  <a:gd name="T8" fmla="*/ 28 w 46"/>
                  <a:gd name="T9" fmla="*/ 117 h 123"/>
                  <a:gd name="T10" fmla="*/ 42 w 46"/>
                  <a:gd name="T11" fmla="*/ 118 h 123"/>
                  <a:gd name="T12" fmla="*/ 41 w 46"/>
                  <a:gd name="T13" fmla="*/ 104 h 123"/>
                  <a:gd name="T14" fmla="*/ 33 w 46"/>
                  <a:gd name="T15" fmla="*/ 79 h 123"/>
                  <a:gd name="T16" fmla="*/ 25 w 46"/>
                  <a:gd name="T17" fmla="*/ 54 h 123"/>
                  <a:gd name="T18" fmla="*/ 10 w 46"/>
                  <a:gd name="T19" fmla="*/ 1 h 123"/>
                  <a:gd name="T20" fmla="*/ 9 w 46"/>
                  <a:gd name="T21" fmla="*/ 1 h 123"/>
                  <a:gd name="T22" fmla="*/ 28 w 46"/>
                  <a:gd name="T23" fmla="*/ 69 h 123"/>
                  <a:gd name="T24" fmla="*/ 38 w 46"/>
                  <a:gd name="T25" fmla="*/ 101 h 123"/>
                  <a:gd name="T26" fmla="*/ 40 w 46"/>
                  <a:gd name="T27" fmla="*/ 117 h 123"/>
                  <a:gd name="T28" fmla="*/ 29 w 46"/>
                  <a:gd name="T29" fmla="*/ 112 h 123"/>
                  <a:gd name="T30" fmla="*/ 18 w 46"/>
                  <a:gd name="T31" fmla="*/ 77 h 123"/>
                  <a:gd name="T32" fmla="*/ 10 w 46"/>
                  <a:gd name="T33" fmla="*/ 44 h 123"/>
                  <a:gd name="T34" fmla="*/ 2 w 46"/>
                  <a:gd name="T35" fmla="*/ 9 h 123"/>
                  <a:gd name="T36" fmla="*/ 0 w 46"/>
                  <a:gd name="T37" fmla="*/ 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6" h="123">
                    <a:moveTo>
                      <a:pt x="0" y="9"/>
                    </a:moveTo>
                    <a:cubicBezTo>
                      <a:pt x="1" y="16"/>
                      <a:pt x="4" y="24"/>
                      <a:pt x="6" y="31"/>
                    </a:cubicBezTo>
                    <a:cubicBezTo>
                      <a:pt x="8" y="40"/>
                      <a:pt x="9" y="49"/>
                      <a:pt x="11" y="57"/>
                    </a:cubicBezTo>
                    <a:cubicBezTo>
                      <a:pt x="15" y="77"/>
                      <a:pt x="24" y="96"/>
                      <a:pt x="27" y="116"/>
                    </a:cubicBezTo>
                    <a:cubicBezTo>
                      <a:pt x="28" y="116"/>
                      <a:pt x="28" y="117"/>
                      <a:pt x="28" y="117"/>
                    </a:cubicBezTo>
                    <a:cubicBezTo>
                      <a:pt x="32" y="118"/>
                      <a:pt x="37" y="123"/>
                      <a:pt x="42" y="118"/>
                    </a:cubicBezTo>
                    <a:cubicBezTo>
                      <a:pt x="46" y="114"/>
                      <a:pt x="43" y="108"/>
                      <a:pt x="41" y="104"/>
                    </a:cubicBezTo>
                    <a:cubicBezTo>
                      <a:pt x="37" y="97"/>
                      <a:pt x="36" y="87"/>
                      <a:pt x="33" y="79"/>
                    </a:cubicBezTo>
                    <a:cubicBezTo>
                      <a:pt x="30" y="71"/>
                      <a:pt x="27" y="62"/>
                      <a:pt x="25" y="54"/>
                    </a:cubicBezTo>
                    <a:cubicBezTo>
                      <a:pt x="20" y="36"/>
                      <a:pt x="16" y="18"/>
                      <a:pt x="10" y="1"/>
                    </a:cubicBezTo>
                    <a:cubicBezTo>
                      <a:pt x="10" y="0"/>
                      <a:pt x="8" y="0"/>
                      <a:pt x="9" y="1"/>
                    </a:cubicBezTo>
                    <a:cubicBezTo>
                      <a:pt x="16" y="24"/>
                      <a:pt x="20" y="47"/>
                      <a:pt x="28" y="69"/>
                    </a:cubicBezTo>
                    <a:cubicBezTo>
                      <a:pt x="32" y="80"/>
                      <a:pt x="35" y="90"/>
                      <a:pt x="38" y="101"/>
                    </a:cubicBezTo>
                    <a:cubicBezTo>
                      <a:pt x="39" y="104"/>
                      <a:pt x="45" y="115"/>
                      <a:pt x="40" y="117"/>
                    </a:cubicBezTo>
                    <a:cubicBezTo>
                      <a:pt x="35" y="118"/>
                      <a:pt x="29" y="117"/>
                      <a:pt x="29" y="112"/>
                    </a:cubicBezTo>
                    <a:cubicBezTo>
                      <a:pt x="26" y="100"/>
                      <a:pt x="22" y="88"/>
                      <a:pt x="18" y="77"/>
                    </a:cubicBezTo>
                    <a:cubicBezTo>
                      <a:pt x="15" y="66"/>
                      <a:pt x="12" y="55"/>
                      <a:pt x="10" y="44"/>
                    </a:cubicBezTo>
                    <a:cubicBezTo>
                      <a:pt x="8" y="32"/>
                      <a:pt x="4" y="20"/>
                      <a:pt x="2" y="9"/>
                    </a:cubicBezTo>
                    <a:cubicBezTo>
                      <a:pt x="2" y="7"/>
                      <a:pt x="0" y="7"/>
                      <a:pt x="0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Freeform 304"/>
              <p:cNvSpPr>
                <a:spLocks/>
              </p:cNvSpPr>
              <p:nvPr/>
            </p:nvSpPr>
            <p:spPr bwMode="auto">
              <a:xfrm>
                <a:off x="6043613" y="3440113"/>
                <a:ext cx="161925" cy="15875"/>
              </a:xfrm>
              <a:custGeom>
                <a:avLst/>
                <a:gdLst>
                  <a:gd name="T0" fmla="*/ 2 w 42"/>
                  <a:gd name="T1" fmla="*/ 3 h 4"/>
                  <a:gd name="T2" fmla="*/ 40 w 42"/>
                  <a:gd name="T3" fmla="*/ 3 h 4"/>
                  <a:gd name="T4" fmla="*/ 40 w 42"/>
                  <a:gd name="T5" fmla="*/ 0 h 4"/>
                  <a:gd name="T6" fmla="*/ 2 w 42"/>
                  <a:gd name="T7" fmla="*/ 0 h 4"/>
                  <a:gd name="T8" fmla="*/ 2 w 4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">
                    <a:moveTo>
                      <a:pt x="2" y="3"/>
                    </a:moveTo>
                    <a:cubicBezTo>
                      <a:pt x="15" y="4"/>
                      <a:pt x="28" y="4"/>
                      <a:pt x="40" y="3"/>
                    </a:cubicBezTo>
                    <a:cubicBezTo>
                      <a:pt x="42" y="3"/>
                      <a:pt x="42" y="0"/>
                      <a:pt x="40" y="0"/>
                    </a:cubicBezTo>
                    <a:cubicBezTo>
                      <a:pt x="28" y="1"/>
                      <a:pt x="15" y="1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Freeform 305"/>
              <p:cNvSpPr>
                <a:spLocks/>
              </p:cNvSpPr>
              <p:nvPr/>
            </p:nvSpPr>
            <p:spPr bwMode="auto">
              <a:xfrm>
                <a:off x="6105526" y="3387725"/>
                <a:ext cx="42863" cy="106363"/>
              </a:xfrm>
              <a:custGeom>
                <a:avLst/>
                <a:gdLst>
                  <a:gd name="T0" fmla="*/ 3 w 11"/>
                  <a:gd name="T1" fmla="*/ 6 h 28"/>
                  <a:gd name="T2" fmla="*/ 7 w 11"/>
                  <a:gd name="T3" fmla="*/ 27 h 28"/>
                  <a:gd name="T4" fmla="*/ 3 w 11"/>
                  <a:gd name="T5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8">
                    <a:moveTo>
                      <a:pt x="3" y="6"/>
                    </a:moveTo>
                    <a:cubicBezTo>
                      <a:pt x="3" y="10"/>
                      <a:pt x="0" y="28"/>
                      <a:pt x="7" y="27"/>
                    </a:cubicBezTo>
                    <a:cubicBezTo>
                      <a:pt x="8" y="23"/>
                      <a:pt x="11" y="0"/>
                      <a:pt x="3" y="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Freeform 306"/>
              <p:cNvSpPr>
                <a:spLocks/>
              </p:cNvSpPr>
              <p:nvPr/>
            </p:nvSpPr>
            <p:spPr bwMode="auto">
              <a:xfrm>
                <a:off x="6121401" y="3211513"/>
                <a:ext cx="41275" cy="53975"/>
              </a:xfrm>
              <a:custGeom>
                <a:avLst/>
                <a:gdLst>
                  <a:gd name="T0" fmla="*/ 8 w 11"/>
                  <a:gd name="T1" fmla="*/ 2 h 14"/>
                  <a:gd name="T2" fmla="*/ 1 w 11"/>
                  <a:gd name="T3" fmla="*/ 11 h 14"/>
                  <a:gd name="T4" fmla="*/ 3 w 11"/>
                  <a:gd name="T5" fmla="*/ 13 h 14"/>
                  <a:gd name="T6" fmla="*/ 10 w 11"/>
                  <a:gd name="T7" fmla="*/ 3 h 14"/>
                  <a:gd name="T8" fmla="*/ 8 w 11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8" y="2"/>
                    </a:moveTo>
                    <a:cubicBezTo>
                      <a:pt x="5" y="5"/>
                      <a:pt x="3" y="8"/>
                      <a:pt x="1" y="11"/>
                    </a:cubicBezTo>
                    <a:cubicBezTo>
                      <a:pt x="0" y="13"/>
                      <a:pt x="2" y="14"/>
                      <a:pt x="3" y="13"/>
                    </a:cubicBezTo>
                    <a:cubicBezTo>
                      <a:pt x="5" y="10"/>
                      <a:pt x="7" y="6"/>
                      <a:pt x="10" y="3"/>
                    </a:cubicBezTo>
                    <a:cubicBezTo>
                      <a:pt x="11" y="2"/>
                      <a:pt x="9" y="0"/>
                      <a:pt x="8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Freeform 307"/>
              <p:cNvSpPr>
                <a:spLocks/>
              </p:cNvSpPr>
              <p:nvPr/>
            </p:nvSpPr>
            <p:spPr bwMode="auto">
              <a:xfrm>
                <a:off x="6124576" y="3211513"/>
                <a:ext cx="46038" cy="46038"/>
              </a:xfrm>
              <a:custGeom>
                <a:avLst/>
                <a:gdLst>
                  <a:gd name="T0" fmla="*/ 1 w 12"/>
                  <a:gd name="T1" fmla="*/ 3 h 12"/>
                  <a:gd name="T2" fmla="*/ 9 w 12"/>
                  <a:gd name="T3" fmla="*/ 11 h 12"/>
                  <a:gd name="T4" fmla="*/ 10 w 12"/>
                  <a:gd name="T5" fmla="*/ 8 h 12"/>
                  <a:gd name="T6" fmla="*/ 4 w 12"/>
                  <a:gd name="T7" fmla="*/ 2 h 12"/>
                  <a:gd name="T8" fmla="*/ 1 w 12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" y="3"/>
                    </a:moveTo>
                    <a:cubicBezTo>
                      <a:pt x="3" y="6"/>
                      <a:pt x="6" y="9"/>
                      <a:pt x="9" y="11"/>
                    </a:cubicBezTo>
                    <a:cubicBezTo>
                      <a:pt x="10" y="12"/>
                      <a:pt x="12" y="9"/>
                      <a:pt x="10" y="8"/>
                    </a:cubicBezTo>
                    <a:cubicBezTo>
                      <a:pt x="7" y="7"/>
                      <a:pt x="5" y="5"/>
                      <a:pt x="4" y="2"/>
                    </a:cubicBezTo>
                    <a:cubicBezTo>
                      <a:pt x="3" y="0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308"/>
              <p:cNvSpPr>
                <a:spLocks/>
              </p:cNvSpPr>
              <p:nvPr/>
            </p:nvSpPr>
            <p:spPr bwMode="auto">
              <a:xfrm>
                <a:off x="5897563" y="3589338"/>
                <a:ext cx="123825" cy="90488"/>
              </a:xfrm>
              <a:custGeom>
                <a:avLst/>
                <a:gdLst>
                  <a:gd name="T0" fmla="*/ 5 w 32"/>
                  <a:gd name="T1" fmla="*/ 9 h 24"/>
                  <a:gd name="T2" fmla="*/ 21 w 32"/>
                  <a:gd name="T3" fmla="*/ 19 h 24"/>
                  <a:gd name="T4" fmla="*/ 6 w 32"/>
                  <a:gd name="T5" fmla="*/ 8 h 24"/>
                  <a:gd name="T6" fmla="*/ 5 w 32"/>
                  <a:gd name="T7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4">
                    <a:moveTo>
                      <a:pt x="5" y="9"/>
                    </a:moveTo>
                    <a:cubicBezTo>
                      <a:pt x="0" y="19"/>
                      <a:pt x="15" y="24"/>
                      <a:pt x="21" y="19"/>
                    </a:cubicBezTo>
                    <a:cubicBezTo>
                      <a:pt x="32" y="10"/>
                      <a:pt x="13" y="0"/>
                      <a:pt x="6" y="8"/>
                    </a:cubicBez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309"/>
              <p:cNvSpPr>
                <a:spLocks/>
              </p:cNvSpPr>
              <p:nvPr/>
            </p:nvSpPr>
            <p:spPr bwMode="auto">
              <a:xfrm>
                <a:off x="6240463" y="3611563"/>
                <a:ext cx="88900" cy="65088"/>
              </a:xfrm>
              <a:custGeom>
                <a:avLst/>
                <a:gdLst>
                  <a:gd name="T0" fmla="*/ 3 w 23"/>
                  <a:gd name="T1" fmla="*/ 10 h 17"/>
                  <a:gd name="T2" fmla="*/ 21 w 23"/>
                  <a:gd name="T3" fmla="*/ 9 h 17"/>
                  <a:gd name="T4" fmla="*/ 3 w 23"/>
                  <a:gd name="T5" fmla="*/ 9 h 17"/>
                  <a:gd name="T6" fmla="*/ 3 w 23"/>
                  <a:gd name="T7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7">
                    <a:moveTo>
                      <a:pt x="3" y="10"/>
                    </a:moveTo>
                    <a:cubicBezTo>
                      <a:pt x="3" y="17"/>
                      <a:pt x="19" y="17"/>
                      <a:pt x="21" y="9"/>
                    </a:cubicBezTo>
                    <a:cubicBezTo>
                      <a:pt x="23" y="0"/>
                      <a:pt x="0" y="0"/>
                      <a:pt x="3" y="9"/>
                    </a:cubicBezTo>
                    <a:lnTo>
                      <a:pt x="3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Freeform 310"/>
              <p:cNvSpPr>
                <a:spLocks/>
              </p:cNvSpPr>
              <p:nvPr/>
            </p:nvSpPr>
            <p:spPr bwMode="auto">
              <a:xfrm>
                <a:off x="6297613" y="3722688"/>
                <a:ext cx="34925" cy="41275"/>
              </a:xfrm>
              <a:custGeom>
                <a:avLst/>
                <a:gdLst>
                  <a:gd name="T0" fmla="*/ 1 w 9"/>
                  <a:gd name="T1" fmla="*/ 5 h 11"/>
                  <a:gd name="T2" fmla="*/ 6 w 9"/>
                  <a:gd name="T3" fmla="*/ 10 h 11"/>
                  <a:gd name="T4" fmla="*/ 8 w 9"/>
                  <a:gd name="T5" fmla="*/ 10 h 11"/>
                  <a:gd name="T6" fmla="*/ 9 w 9"/>
                  <a:gd name="T7" fmla="*/ 1 h 11"/>
                  <a:gd name="T8" fmla="*/ 7 w 9"/>
                  <a:gd name="T9" fmla="*/ 1 h 11"/>
                  <a:gd name="T10" fmla="*/ 6 w 9"/>
                  <a:gd name="T11" fmla="*/ 9 h 11"/>
                  <a:gd name="T12" fmla="*/ 7 w 9"/>
                  <a:gd name="T13" fmla="*/ 9 h 11"/>
                  <a:gd name="T14" fmla="*/ 2 w 9"/>
                  <a:gd name="T15" fmla="*/ 4 h 11"/>
                  <a:gd name="T16" fmla="*/ 1 w 9"/>
                  <a:gd name="T1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1">
                    <a:moveTo>
                      <a:pt x="1" y="5"/>
                    </a:moveTo>
                    <a:cubicBezTo>
                      <a:pt x="3" y="7"/>
                      <a:pt x="5" y="8"/>
                      <a:pt x="6" y="10"/>
                    </a:cubicBezTo>
                    <a:cubicBezTo>
                      <a:pt x="7" y="11"/>
                      <a:pt x="7" y="11"/>
                      <a:pt x="8" y="10"/>
                    </a:cubicBezTo>
                    <a:cubicBezTo>
                      <a:pt x="9" y="8"/>
                      <a:pt x="9" y="4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ubicBezTo>
                      <a:pt x="7" y="4"/>
                      <a:pt x="8" y="7"/>
                      <a:pt x="6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7"/>
                      <a:pt x="4" y="5"/>
                      <a:pt x="2" y="4"/>
                    </a:cubicBezTo>
                    <a:cubicBezTo>
                      <a:pt x="1" y="3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311"/>
              <p:cNvSpPr>
                <a:spLocks/>
              </p:cNvSpPr>
              <p:nvPr/>
            </p:nvSpPr>
            <p:spPr bwMode="auto">
              <a:xfrm>
                <a:off x="5859463" y="3717925"/>
                <a:ext cx="46038" cy="57150"/>
              </a:xfrm>
              <a:custGeom>
                <a:avLst/>
                <a:gdLst>
                  <a:gd name="T0" fmla="*/ 9 w 12"/>
                  <a:gd name="T1" fmla="*/ 1 h 15"/>
                  <a:gd name="T2" fmla="*/ 1 w 12"/>
                  <a:gd name="T3" fmla="*/ 12 h 15"/>
                  <a:gd name="T4" fmla="*/ 3 w 12"/>
                  <a:gd name="T5" fmla="*/ 14 h 15"/>
                  <a:gd name="T6" fmla="*/ 11 w 12"/>
                  <a:gd name="T7" fmla="*/ 2 h 15"/>
                  <a:gd name="T8" fmla="*/ 9 w 12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5">
                    <a:moveTo>
                      <a:pt x="9" y="1"/>
                    </a:moveTo>
                    <a:cubicBezTo>
                      <a:pt x="7" y="6"/>
                      <a:pt x="4" y="9"/>
                      <a:pt x="1" y="12"/>
                    </a:cubicBezTo>
                    <a:cubicBezTo>
                      <a:pt x="0" y="13"/>
                      <a:pt x="1" y="15"/>
                      <a:pt x="3" y="14"/>
                    </a:cubicBezTo>
                    <a:cubicBezTo>
                      <a:pt x="6" y="10"/>
                      <a:pt x="10" y="7"/>
                      <a:pt x="11" y="2"/>
                    </a:cubicBezTo>
                    <a:cubicBezTo>
                      <a:pt x="12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312"/>
              <p:cNvSpPr>
                <a:spLocks/>
              </p:cNvSpPr>
              <p:nvPr/>
            </p:nvSpPr>
            <p:spPr bwMode="auto">
              <a:xfrm>
                <a:off x="6129338" y="3159125"/>
                <a:ext cx="19050" cy="6350"/>
              </a:xfrm>
              <a:custGeom>
                <a:avLst/>
                <a:gdLst>
                  <a:gd name="T0" fmla="*/ 1 w 5"/>
                  <a:gd name="T1" fmla="*/ 2 h 2"/>
                  <a:gd name="T2" fmla="*/ 5 w 5"/>
                  <a:gd name="T3" fmla="*/ 2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2" y="2"/>
                      <a:pt x="3" y="2"/>
                      <a:pt x="5" y="2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Freeform 313"/>
              <p:cNvSpPr>
                <a:spLocks/>
              </p:cNvSpPr>
              <p:nvPr/>
            </p:nvSpPr>
            <p:spPr bwMode="auto">
              <a:xfrm>
                <a:off x="6075363" y="3197225"/>
                <a:ext cx="46038" cy="11113"/>
              </a:xfrm>
              <a:custGeom>
                <a:avLst/>
                <a:gdLst>
                  <a:gd name="T0" fmla="*/ 1 w 12"/>
                  <a:gd name="T1" fmla="*/ 3 h 3"/>
                  <a:gd name="T2" fmla="*/ 11 w 12"/>
                  <a:gd name="T3" fmla="*/ 2 h 3"/>
                  <a:gd name="T4" fmla="*/ 11 w 12"/>
                  <a:gd name="T5" fmla="*/ 1 h 3"/>
                  <a:gd name="T6" fmla="*/ 1 w 12"/>
                  <a:gd name="T7" fmla="*/ 2 h 3"/>
                  <a:gd name="T8" fmla="*/ 1 w 1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">
                    <a:moveTo>
                      <a:pt x="1" y="3"/>
                    </a:moveTo>
                    <a:cubicBezTo>
                      <a:pt x="4" y="3"/>
                      <a:pt x="8" y="3"/>
                      <a:pt x="11" y="2"/>
                    </a:cubicBezTo>
                    <a:cubicBezTo>
                      <a:pt x="12" y="2"/>
                      <a:pt x="12" y="0"/>
                      <a:pt x="11" y="1"/>
                    </a:cubicBezTo>
                    <a:cubicBezTo>
                      <a:pt x="8" y="2"/>
                      <a:pt x="4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314"/>
              <p:cNvSpPr>
                <a:spLocks/>
              </p:cNvSpPr>
              <p:nvPr/>
            </p:nvSpPr>
            <p:spPr bwMode="auto">
              <a:xfrm>
                <a:off x="6070601" y="3208338"/>
                <a:ext cx="34925" cy="19050"/>
              </a:xfrm>
              <a:custGeom>
                <a:avLst/>
                <a:gdLst>
                  <a:gd name="T0" fmla="*/ 1 w 9"/>
                  <a:gd name="T1" fmla="*/ 4 h 5"/>
                  <a:gd name="T2" fmla="*/ 8 w 9"/>
                  <a:gd name="T3" fmla="*/ 2 h 5"/>
                  <a:gd name="T4" fmla="*/ 8 w 9"/>
                  <a:gd name="T5" fmla="*/ 1 h 5"/>
                  <a:gd name="T6" fmla="*/ 1 w 9"/>
                  <a:gd name="T7" fmla="*/ 3 h 5"/>
                  <a:gd name="T8" fmla="*/ 1 w 9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1" y="4"/>
                    </a:moveTo>
                    <a:cubicBezTo>
                      <a:pt x="3" y="3"/>
                      <a:pt x="6" y="2"/>
                      <a:pt x="8" y="2"/>
                    </a:cubicBezTo>
                    <a:cubicBezTo>
                      <a:pt x="9" y="2"/>
                      <a:pt x="9" y="0"/>
                      <a:pt x="8" y="1"/>
                    </a:cubicBezTo>
                    <a:cubicBezTo>
                      <a:pt x="5" y="1"/>
                      <a:pt x="3" y="2"/>
                      <a:pt x="1" y="3"/>
                    </a:cubicBezTo>
                    <a:cubicBezTo>
                      <a:pt x="0" y="3"/>
                      <a:pt x="0" y="5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315"/>
              <p:cNvSpPr>
                <a:spLocks/>
              </p:cNvSpPr>
              <p:nvPr/>
            </p:nvSpPr>
            <p:spPr bwMode="auto">
              <a:xfrm>
                <a:off x="6067426" y="3216275"/>
                <a:ext cx="46038" cy="14288"/>
              </a:xfrm>
              <a:custGeom>
                <a:avLst/>
                <a:gdLst>
                  <a:gd name="T0" fmla="*/ 1 w 12"/>
                  <a:gd name="T1" fmla="*/ 4 h 4"/>
                  <a:gd name="T2" fmla="*/ 12 w 12"/>
                  <a:gd name="T3" fmla="*/ 2 h 4"/>
                  <a:gd name="T4" fmla="*/ 11 w 12"/>
                  <a:gd name="T5" fmla="*/ 0 h 4"/>
                  <a:gd name="T6" fmla="*/ 1 w 12"/>
                  <a:gd name="T7" fmla="*/ 2 h 4"/>
                  <a:gd name="T8" fmla="*/ 1 w 1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1" y="4"/>
                    </a:moveTo>
                    <a:cubicBezTo>
                      <a:pt x="5" y="3"/>
                      <a:pt x="8" y="3"/>
                      <a:pt x="12" y="2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2"/>
                      <a:pt x="1" y="2"/>
                    </a:cubicBezTo>
                    <a:cubicBezTo>
                      <a:pt x="0" y="3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Freeform 316"/>
              <p:cNvSpPr>
                <a:spLocks/>
              </p:cNvSpPr>
              <p:nvPr/>
            </p:nvSpPr>
            <p:spPr bwMode="auto">
              <a:xfrm>
                <a:off x="6070601" y="3227388"/>
                <a:ext cx="34925" cy="11113"/>
              </a:xfrm>
              <a:custGeom>
                <a:avLst/>
                <a:gdLst>
                  <a:gd name="T0" fmla="*/ 1 w 9"/>
                  <a:gd name="T1" fmla="*/ 3 h 3"/>
                  <a:gd name="T2" fmla="*/ 8 w 9"/>
                  <a:gd name="T3" fmla="*/ 1 h 3"/>
                  <a:gd name="T4" fmla="*/ 8 w 9"/>
                  <a:gd name="T5" fmla="*/ 0 h 3"/>
                  <a:gd name="T6" fmla="*/ 1 w 9"/>
                  <a:gd name="T7" fmla="*/ 2 h 3"/>
                  <a:gd name="T8" fmla="*/ 1 w 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1" y="3"/>
                    </a:moveTo>
                    <a:cubicBezTo>
                      <a:pt x="4" y="3"/>
                      <a:pt x="6" y="2"/>
                      <a:pt x="8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6" y="1"/>
                      <a:pt x="3" y="1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Freeform 317"/>
              <p:cNvSpPr>
                <a:spLocks/>
              </p:cNvSpPr>
              <p:nvPr/>
            </p:nvSpPr>
            <p:spPr bwMode="auto">
              <a:xfrm>
                <a:off x="6062663" y="3235325"/>
                <a:ext cx="39688" cy="11113"/>
              </a:xfrm>
              <a:custGeom>
                <a:avLst/>
                <a:gdLst>
                  <a:gd name="T0" fmla="*/ 2 w 10"/>
                  <a:gd name="T1" fmla="*/ 3 h 3"/>
                  <a:gd name="T2" fmla="*/ 9 w 10"/>
                  <a:gd name="T3" fmla="*/ 1 h 3"/>
                  <a:gd name="T4" fmla="*/ 9 w 10"/>
                  <a:gd name="T5" fmla="*/ 0 h 3"/>
                  <a:gd name="T6" fmla="*/ 1 w 10"/>
                  <a:gd name="T7" fmla="*/ 2 h 3"/>
                  <a:gd name="T8" fmla="*/ 2 w 10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2" y="3"/>
                    </a:moveTo>
                    <a:cubicBezTo>
                      <a:pt x="4" y="3"/>
                      <a:pt x="7" y="2"/>
                      <a:pt x="9" y="1"/>
                    </a:cubicBezTo>
                    <a:cubicBezTo>
                      <a:pt x="10" y="1"/>
                      <a:pt x="9" y="0"/>
                      <a:pt x="9" y="0"/>
                    </a:cubicBezTo>
                    <a:cubicBezTo>
                      <a:pt x="6" y="1"/>
                      <a:pt x="4" y="1"/>
                      <a:pt x="1" y="2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Freeform 318"/>
              <p:cNvSpPr>
                <a:spLocks/>
              </p:cNvSpPr>
              <p:nvPr/>
            </p:nvSpPr>
            <p:spPr bwMode="auto">
              <a:xfrm>
                <a:off x="6062663" y="3238500"/>
                <a:ext cx="39688" cy="19050"/>
              </a:xfrm>
              <a:custGeom>
                <a:avLst/>
                <a:gdLst>
                  <a:gd name="T0" fmla="*/ 1 w 10"/>
                  <a:gd name="T1" fmla="*/ 4 h 5"/>
                  <a:gd name="T2" fmla="*/ 10 w 10"/>
                  <a:gd name="T3" fmla="*/ 2 h 5"/>
                  <a:gd name="T4" fmla="*/ 9 w 10"/>
                  <a:gd name="T5" fmla="*/ 0 h 5"/>
                  <a:gd name="T6" fmla="*/ 1 w 10"/>
                  <a:gd name="T7" fmla="*/ 3 h 5"/>
                  <a:gd name="T8" fmla="*/ 1 w 10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1" y="4"/>
                    </a:moveTo>
                    <a:cubicBezTo>
                      <a:pt x="4" y="3"/>
                      <a:pt x="7" y="3"/>
                      <a:pt x="10" y="2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7" y="1"/>
                      <a:pt x="4" y="2"/>
                      <a:pt x="1" y="3"/>
                    </a:cubicBezTo>
                    <a:cubicBezTo>
                      <a:pt x="0" y="3"/>
                      <a:pt x="0" y="5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319"/>
              <p:cNvSpPr>
                <a:spLocks/>
              </p:cNvSpPr>
              <p:nvPr/>
            </p:nvSpPr>
            <p:spPr bwMode="auto">
              <a:xfrm>
                <a:off x="6067426" y="3249613"/>
                <a:ext cx="30163" cy="11113"/>
              </a:xfrm>
              <a:custGeom>
                <a:avLst/>
                <a:gdLst>
                  <a:gd name="T0" fmla="*/ 1 w 8"/>
                  <a:gd name="T1" fmla="*/ 3 h 3"/>
                  <a:gd name="T2" fmla="*/ 7 w 8"/>
                  <a:gd name="T3" fmla="*/ 2 h 3"/>
                  <a:gd name="T4" fmla="*/ 7 w 8"/>
                  <a:gd name="T5" fmla="*/ 1 h 3"/>
                  <a:gd name="T6" fmla="*/ 1 w 8"/>
                  <a:gd name="T7" fmla="*/ 2 h 3"/>
                  <a:gd name="T8" fmla="*/ 1 w 8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1" y="3"/>
                    </a:moveTo>
                    <a:cubicBezTo>
                      <a:pt x="3" y="3"/>
                      <a:pt x="5" y="2"/>
                      <a:pt x="7" y="2"/>
                    </a:cubicBezTo>
                    <a:cubicBezTo>
                      <a:pt x="8" y="2"/>
                      <a:pt x="8" y="0"/>
                      <a:pt x="7" y="1"/>
                    </a:cubicBezTo>
                    <a:cubicBezTo>
                      <a:pt x="5" y="1"/>
                      <a:pt x="3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320"/>
              <p:cNvSpPr>
                <a:spLocks/>
              </p:cNvSpPr>
              <p:nvPr/>
            </p:nvSpPr>
            <p:spPr bwMode="auto">
              <a:xfrm>
                <a:off x="6070601" y="3257550"/>
                <a:ext cx="31750" cy="15875"/>
              </a:xfrm>
              <a:custGeom>
                <a:avLst/>
                <a:gdLst>
                  <a:gd name="T0" fmla="*/ 1 w 8"/>
                  <a:gd name="T1" fmla="*/ 4 h 4"/>
                  <a:gd name="T2" fmla="*/ 8 w 8"/>
                  <a:gd name="T3" fmla="*/ 2 h 4"/>
                  <a:gd name="T4" fmla="*/ 7 w 8"/>
                  <a:gd name="T5" fmla="*/ 1 h 4"/>
                  <a:gd name="T6" fmla="*/ 1 w 8"/>
                  <a:gd name="T7" fmla="*/ 3 h 4"/>
                  <a:gd name="T8" fmla="*/ 1 w 8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1" y="4"/>
                    </a:moveTo>
                    <a:cubicBezTo>
                      <a:pt x="3" y="3"/>
                      <a:pt x="5" y="3"/>
                      <a:pt x="8" y="2"/>
                    </a:cubicBezTo>
                    <a:cubicBezTo>
                      <a:pt x="8" y="2"/>
                      <a:pt x="8" y="0"/>
                      <a:pt x="7" y="1"/>
                    </a:cubicBezTo>
                    <a:cubicBezTo>
                      <a:pt x="5" y="1"/>
                      <a:pt x="3" y="2"/>
                      <a:pt x="1" y="3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321"/>
              <p:cNvSpPr>
                <a:spLocks/>
              </p:cNvSpPr>
              <p:nvPr/>
            </p:nvSpPr>
            <p:spPr bwMode="auto">
              <a:xfrm>
                <a:off x="6078538" y="3260725"/>
                <a:ext cx="26988" cy="15875"/>
              </a:xfrm>
              <a:custGeom>
                <a:avLst/>
                <a:gdLst>
                  <a:gd name="T0" fmla="*/ 1 w 7"/>
                  <a:gd name="T1" fmla="*/ 3 h 4"/>
                  <a:gd name="T2" fmla="*/ 6 w 7"/>
                  <a:gd name="T3" fmla="*/ 1 h 4"/>
                  <a:gd name="T4" fmla="*/ 6 w 7"/>
                  <a:gd name="T5" fmla="*/ 0 h 4"/>
                  <a:gd name="T6" fmla="*/ 0 w 7"/>
                  <a:gd name="T7" fmla="*/ 2 h 4"/>
                  <a:gd name="T8" fmla="*/ 1 w 7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1" y="3"/>
                    </a:moveTo>
                    <a:cubicBezTo>
                      <a:pt x="3" y="3"/>
                      <a:pt x="5" y="2"/>
                      <a:pt x="6" y="1"/>
                    </a:cubicBezTo>
                    <a:cubicBezTo>
                      <a:pt x="7" y="1"/>
                      <a:pt x="7" y="0"/>
                      <a:pt x="6" y="0"/>
                    </a:cubicBezTo>
                    <a:cubicBezTo>
                      <a:pt x="4" y="1"/>
                      <a:pt x="2" y="1"/>
                      <a:pt x="0" y="2"/>
                    </a:cubicBezTo>
                    <a:cubicBezTo>
                      <a:pt x="0" y="3"/>
                      <a:pt x="0" y="4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Freeform 322"/>
              <p:cNvSpPr>
                <a:spLocks/>
              </p:cNvSpPr>
              <p:nvPr/>
            </p:nvSpPr>
            <p:spPr bwMode="auto">
              <a:xfrm>
                <a:off x="6070601" y="3265488"/>
                <a:ext cx="38100" cy="14288"/>
              </a:xfrm>
              <a:custGeom>
                <a:avLst/>
                <a:gdLst>
                  <a:gd name="T0" fmla="*/ 1 w 10"/>
                  <a:gd name="T1" fmla="*/ 4 h 4"/>
                  <a:gd name="T2" fmla="*/ 9 w 10"/>
                  <a:gd name="T3" fmla="*/ 2 h 4"/>
                  <a:gd name="T4" fmla="*/ 9 w 10"/>
                  <a:gd name="T5" fmla="*/ 1 h 4"/>
                  <a:gd name="T6" fmla="*/ 1 w 10"/>
                  <a:gd name="T7" fmla="*/ 3 h 4"/>
                  <a:gd name="T8" fmla="*/ 1 w 10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1" y="4"/>
                    </a:moveTo>
                    <a:cubicBezTo>
                      <a:pt x="4" y="3"/>
                      <a:pt x="7" y="3"/>
                      <a:pt x="9" y="2"/>
                    </a:cubicBezTo>
                    <a:cubicBezTo>
                      <a:pt x="10" y="2"/>
                      <a:pt x="10" y="0"/>
                      <a:pt x="9" y="1"/>
                    </a:cubicBezTo>
                    <a:cubicBezTo>
                      <a:pt x="6" y="2"/>
                      <a:pt x="4" y="2"/>
                      <a:pt x="1" y="3"/>
                    </a:cubicBezTo>
                    <a:cubicBezTo>
                      <a:pt x="0" y="3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Freeform 323"/>
              <p:cNvSpPr>
                <a:spLocks/>
              </p:cNvSpPr>
              <p:nvPr/>
            </p:nvSpPr>
            <p:spPr bwMode="auto">
              <a:xfrm>
                <a:off x="6075363" y="3273425"/>
                <a:ext cx="38100" cy="11113"/>
              </a:xfrm>
              <a:custGeom>
                <a:avLst/>
                <a:gdLst>
                  <a:gd name="T0" fmla="*/ 1 w 10"/>
                  <a:gd name="T1" fmla="*/ 3 h 3"/>
                  <a:gd name="T2" fmla="*/ 9 w 10"/>
                  <a:gd name="T3" fmla="*/ 1 h 3"/>
                  <a:gd name="T4" fmla="*/ 8 w 10"/>
                  <a:gd name="T5" fmla="*/ 0 h 3"/>
                  <a:gd name="T6" fmla="*/ 1 w 10"/>
                  <a:gd name="T7" fmla="*/ 2 h 3"/>
                  <a:gd name="T8" fmla="*/ 1 w 10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1" y="3"/>
                    </a:moveTo>
                    <a:cubicBezTo>
                      <a:pt x="4" y="3"/>
                      <a:pt x="6" y="2"/>
                      <a:pt x="9" y="1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6" y="1"/>
                      <a:pt x="4" y="1"/>
                      <a:pt x="1" y="2"/>
                    </a:cubicBezTo>
                    <a:cubicBezTo>
                      <a:pt x="0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Freeform 324"/>
              <p:cNvSpPr>
                <a:spLocks/>
              </p:cNvSpPr>
              <p:nvPr/>
            </p:nvSpPr>
            <p:spPr bwMode="auto">
              <a:xfrm>
                <a:off x="6081713" y="3276600"/>
                <a:ext cx="42863" cy="11113"/>
              </a:xfrm>
              <a:custGeom>
                <a:avLst/>
                <a:gdLst>
                  <a:gd name="T0" fmla="*/ 0 w 11"/>
                  <a:gd name="T1" fmla="*/ 3 h 3"/>
                  <a:gd name="T2" fmla="*/ 4 w 11"/>
                  <a:gd name="T3" fmla="*/ 3 h 3"/>
                  <a:gd name="T4" fmla="*/ 10 w 11"/>
                  <a:gd name="T5" fmla="*/ 1 h 3"/>
                  <a:gd name="T6" fmla="*/ 9 w 11"/>
                  <a:gd name="T7" fmla="*/ 0 h 3"/>
                  <a:gd name="T8" fmla="*/ 5 w 11"/>
                  <a:gd name="T9" fmla="*/ 1 h 3"/>
                  <a:gd name="T10" fmla="*/ 1 w 11"/>
                  <a:gd name="T11" fmla="*/ 2 h 3"/>
                  <a:gd name="T12" fmla="*/ 0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0" y="3"/>
                    </a:moveTo>
                    <a:cubicBezTo>
                      <a:pt x="2" y="3"/>
                      <a:pt x="3" y="3"/>
                      <a:pt x="4" y="3"/>
                    </a:cubicBezTo>
                    <a:cubicBezTo>
                      <a:pt x="6" y="2"/>
                      <a:pt x="8" y="2"/>
                      <a:pt x="10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6" y="1"/>
                      <a:pt x="5" y="1"/>
                    </a:cubicBezTo>
                    <a:cubicBezTo>
                      <a:pt x="4" y="1"/>
                      <a:pt x="2" y="2"/>
                      <a:pt x="1" y="2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325"/>
              <p:cNvSpPr>
                <a:spLocks/>
              </p:cNvSpPr>
              <p:nvPr/>
            </p:nvSpPr>
            <p:spPr bwMode="auto">
              <a:xfrm>
                <a:off x="6089651" y="3279775"/>
                <a:ext cx="34925" cy="12700"/>
              </a:xfrm>
              <a:custGeom>
                <a:avLst/>
                <a:gdLst>
                  <a:gd name="T0" fmla="*/ 1 w 9"/>
                  <a:gd name="T1" fmla="*/ 3 h 3"/>
                  <a:gd name="T2" fmla="*/ 8 w 9"/>
                  <a:gd name="T3" fmla="*/ 2 h 3"/>
                  <a:gd name="T4" fmla="*/ 7 w 9"/>
                  <a:gd name="T5" fmla="*/ 1 h 3"/>
                  <a:gd name="T6" fmla="*/ 1 w 9"/>
                  <a:gd name="T7" fmla="*/ 2 h 3"/>
                  <a:gd name="T8" fmla="*/ 1 w 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1" y="3"/>
                    </a:moveTo>
                    <a:cubicBezTo>
                      <a:pt x="4" y="3"/>
                      <a:pt x="6" y="3"/>
                      <a:pt x="8" y="2"/>
                    </a:cubicBezTo>
                    <a:cubicBezTo>
                      <a:pt x="9" y="2"/>
                      <a:pt x="8" y="0"/>
                      <a:pt x="7" y="1"/>
                    </a:cubicBezTo>
                    <a:cubicBezTo>
                      <a:pt x="5" y="1"/>
                      <a:pt x="3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326"/>
              <p:cNvSpPr>
                <a:spLocks/>
              </p:cNvSpPr>
              <p:nvPr/>
            </p:nvSpPr>
            <p:spPr bwMode="auto">
              <a:xfrm>
                <a:off x="5986463" y="3497263"/>
                <a:ext cx="15875" cy="7938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3 w 4"/>
                  <a:gd name="T5" fmla="*/ 0 h 2"/>
                  <a:gd name="T6" fmla="*/ 1 w 4"/>
                  <a:gd name="T7" fmla="*/ 0 h 2"/>
                  <a:gd name="T8" fmla="*/ 1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2" y="2"/>
                      <a:pt x="2" y="2"/>
                      <a:pt x="3" y="2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327"/>
              <p:cNvSpPr>
                <a:spLocks/>
              </p:cNvSpPr>
              <p:nvPr/>
            </p:nvSpPr>
            <p:spPr bwMode="auto">
              <a:xfrm>
                <a:off x="5981701" y="3505200"/>
                <a:ext cx="23813" cy="11113"/>
              </a:xfrm>
              <a:custGeom>
                <a:avLst/>
                <a:gdLst>
                  <a:gd name="T0" fmla="*/ 1 w 6"/>
                  <a:gd name="T1" fmla="*/ 2 h 3"/>
                  <a:gd name="T2" fmla="*/ 5 w 6"/>
                  <a:gd name="T3" fmla="*/ 3 h 3"/>
                  <a:gd name="T4" fmla="*/ 5 w 6"/>
                  <a:gd name="T5" fmla="*/ 1 h 3"/>
                  <a:gd name="T6" fmla="*/ 1 w 6"/>
                  <a:gd name="T7" fmla="*/ 0 h 3"/>
                  <a:gd name="T8" fmla="*/ 1 w 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2"/>
                    </a:moveTo>
                    <a:cubicBezTo>
                      <a:pt x="2" y="2"/>
                      <a:pt x="3" y="2"/>
                      <a:pt x="5" y="3"/>
                    </a:cubicBezTo>
                    <a:cubicBezTo>
                      <a:pt x="6" y="3"/>
                      <a:pt x="6" y="2"/>
                      <a:pt x="5" y="1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328"/>
              <p:cNvSpPr>
                <a:spLocks/>
              </p:cNvSpPr>
              <p:nvPr/>
            </p:nvSpPr>
            <p:spPr bwMode="auto">
              <a:xfrm>
                <a:off x="5975351" y="3513138"/>
                <a:ext cx="22225" cy="11113"/>
              </a:xfrm>
              <a:custGeom>
                <a:avLst/>
                <a:gdLst>
                  <a:gd name="T0" fmla="*/ 1 w 6"/>
                  <a:gd name="T1" fmla="*/ 2 h 3"/>
                  <a:gd name="T2" fmla="*/ 5 w 6"/>
                  <a:gd name="T3" fmla="*/ 3 h 3"/>
                  <a:gd name="T4" fmla="*/ 5 w 6"/>
                  <a:gd name="T5" fmla="*/ 2 h 3"/>
                  <a:gd name="T6" fmla="*/ 1 w 6"/>
                  <a:gd name="T7" fmla="*/ 0 h 3"/>
                  <a:gd name="T8" fmla="*/ 1 w 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2"/>
                    </a:moveTo>
                    <a:cubicBezTo>
                      <a:pt x="2" y="2"/>
                      <a:pt x="3" y="2"/>
                      <a:pt x="5" y="3"/>
                    </a:cubicBezTo>
                    <a:cubicBezTo>
                      <a:pt x="5" y="3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329"/>
              <p:cNvSpPr>
                <a:spLocks/>
              </p:cNvSpPr>
              <p:nvPr/>
            </p:nvSpPr>
            <p:spPr bwMode="auto">
              <a:xfrm>
                <a:off x="5975351" y="3521075"/>
                <a:ext cx="22225" cy="14288"/>
              </a:xfrm>
              <a:custGeom>
                <a:avLst/>
                <a:gdLst>
                  <a:gd name="T0" fmla="*/ 1 w 6"/>
                  <a:gd name="T1" fmla="*/ 2 h 4"/>
                  <a:gd name="T2" fmla="*/ 5 w 6"/>
                  <a:gd name="T3" fmla="*/ 3 h 4"/>
                  <a:gd name="T4" fmla="*/ 5 w 6"/>
                  <a:gd name="T5" fmla="*/ 2 h 4"/>
                  <a:gd name="T6" fmla="*/ 1 w 6"/>
                  <a:gd name="T7" fmla="*/ 1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2"/>
                      <a:pt x="4" y="3"/>
                      <a:pt x="5" y="3"/>
                    </a:cubicBezTo>
                    <a:cubicBezTo>
                      <a:pt x="6" y="4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1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Freeform 330"/>
              <p:cNvSpPr>
                <a:spLocks/>
              </p:cNvSpPr>
              <p:nvPr/>
            </p:nvSpPr>
            <p:spPr bwMode="auto">
              <a:xfrm>
                <a:off x="5975351" y="3527425"/>
                <a:ext cx="19050" cy="12700"/>
              </a:xfrm>
              <a:custGeom>
                <a:avLst/>
                <a:gdLst>
                  <a:gd name="T0" fmla="*/ 0 w 5"/>
                  <a:gd name="T1" fmla="*/ 2 h 3"/>
                  <a:gd name="T2" fmla="*/ 4 w 5"/>
                  <a:gd name="T3" fmla="*/ 3 h 3"/>
                  <a:gd name="T4" fmla="*/ 4 w 5"/>
                  <a:gd name="T5" fmla="*/ 2 h 3"/>
                  <a:gd name="T6" fmla="*/ 1 w 5"/>
                  <a:gd name="T7" fmla="*/ 1 h 3"/>
                  <a:gd name="T8" fmla="*/ 0 w 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cubicBezTo>
                      <a:pt x="2" y="2"/>
                      <a:pt x="3" y="3"/>
                      <a:pt x="4" y="3"/>
                    </a:cubicBezTo>
                    <a:cubicBezTo>
                      <a:pt x="5" y="3"/>
                      <a:pt x="5" y="2"/>
                      <a:pt x="4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Freeform 331"/>
              <p:cNvSpPr>
                <a:spLocks/>
              </p:cNvSpPr>
              <p:nvPr/>
            </p:nvSpPr>
            <p:spPr bwMode="auto">
              <a:xfrm>
                <a:off x="5970588" y="3535363"/>
                <a:ext cx="23813" cy="11113"/>
              </a:xfrm>
              <a:custGeom>
                <a:avLst/>
                <a:gdLst>
                  <a:gd name="T0" fmla="*/ 1 w 6"/>
                  <a:gd name="T1" fmla="*/ 1 h 3"/>
                  <a:gd name="T2" fmla="*/ 4 w 6"/>
                  <a:gd name="T3" fmla="*/ 3 h 3"/>
                  <a:gd name="T4" fmla="*/ 5 w 6"/>
                  <a:gd name="T5" fmla="*/ 2 h 3"/>
                  <a:gd name="T6" fmla="*/ 1 w 6"/>
                  <a:gd name="T7" fmla="*/ 0 h 3"/>
                  <a:gd name="T8" fmla="*/ 1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1"/>
                    </a:moveTo>
                    <a:cubicBezTo>
                      <a:pt x="2" y="2"/>
                      <a:pt x="3" y="2"/>
                      <a:pt x="4" y="3"/>
                    </a:cubicBezTo>
                    <a:cubicBezTo>
                      <a:pt x="5" y="3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Freeform 332"/>
              <p:cNvSpPr>
                <a:spLocks/>
              </p:cNvSpPr>
              <p:nvPr/>
            </p:nvSpPr>
            <p:spPr bwMode="auto">
              <a:xfrm>
                <a:off x="5967413" y="3543300"/>
                <a:ext cx="19050" cy="11113"/>
              </a:xfrm>
              <a:custGeom>
                <a:avLst/>
                <a:gdLst>
                  <a:gd name="T0" fmla="*/ 1 w 5"/>
                  <a:gd name="T1" fmla="*/ 1 h 3"/>
                  <a:gd name="T2" fmla="*/ 4 w 5"/>
                  <a:gd name="T3" fmla="*/ 3 h 3"/>
                  <a:gd name="T4" fmla="*/ 5 w 5"/>
                  <a:gd name="T5" fmla="*/ 1 h 3"/>
                  <a:gd name="T6" fmla="*/ 1 w 5"/>
                  <a:gd name="T7" fmla="*/ 0 h 3"/>
                  <a:gd name="T8" fmla="*/ 1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1"/>
                    </a:moveTo>
                    <a:cubicBezTo>
                      <a:pt x="2" y="2"/>
                      <a:pt x="3" y="2"/>
                      <a:pt x="4" y="3"/>
                    </a:cubicBezTo>
                    <a:cubicBezTo>
                      <a:pt x="5" y="3"/>
                      <a:pt x="5" y="2"/>
                      <a:pt x="5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Freeform 333"/>
              <p:cNvSpPr>
                <a:spLocks/>
              </p:cNvSpPr>
              <p:nvPr/>
            </p:nvSpPr>
            <p:spPr bwMode="auto">
              <a:xfrm>
                <a:off x="5962651" y="3546475"/>
                <a:ext cx="23813" cy="15875"/>
              </a:xfrm>
              <a:custGeom>
                <a:avLst/>
                <a:gdLst>
                  <a:gd name="T0" fmla="*/ 1 w 6"/>
                  <a:gd name="T1" fmla="*/ 2 h 4"/>
                  <a:gd name="T2" fmla="*/ 4 w 6"/>
                  <a:gd name="T3" fmla="*/ 3 h 4"/>
                  <a:gd name="T4" fmla="*/ 5 w 6"/>
                  <a:gd name="T5" fmla="*/ 2 h 4"/>
                  <a:gd name="T6" fmla="*/ 2 w 6"/>
                  <a:gd name="T7" fmla="*/ 1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2"/>
                      <a:pt x="3" y="3"/>
                      <a:pt x="4" y="3"/>
                    </a:cubicBezTo>
                    <a:cubicBezTo>
                      <a:pt x="5" y="4"/>
                      <a:pt x="6" y="3"/>
                      <a:pt x="5" y="2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Freeform 334"/>
              <p:cNvSpPr>
                <a:spLocks/>
              </p:cNvSpPr>
              <p:nvPr/>
            </p:nvSpPr>
            <p:spPr bwMode="auto">
              <a:xfrm>
                <a:off x="5959476" y="3554413"/>
                <a:ext cx="22225" cy="15875"/>
              </a:xfrm>
              <a:custGeom>
                <a:avLst/>
                <a:gdLst>
                  <a:gd name="T0" fmla="*/ 1 w 6"/>
                  <a:gd name="T1" fmla="*/ 2 h 4"/>
                  <a:gd name="T2" fmla="*/ 4 w 6"/>
                  <a:gd name="T3" fmla="*/ 4 h 4"/>
                  <a:gd name="T4" fmla="*/ 5 w 6"/>
                  <a:gd name="T5" fmla="*/ 2 h 4"/>
                  <a:gd name="T6" fmla="*/ 2 w 6"/>
                  <a:gd name="T7" fmla="*/ 1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3"/>
                      <a:pt x="3" y="3"/>
                      <a:pt x="4" y="4"/>
                    </a:cubicBezTo>
                    <a:cubicBezTo>
                      <a:pt x="5" y="4"/>
                      <a:pt x="6" y="3"/>
                      <a:pt x="5" y="2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Freeform 335"/>
              <p:cNvSpPr>
                <a:spLocks/>
              </p:cNvSpPr>
              <p:nvPr/>
            </p:nvSpPr>
            <p:spPr bwMode="auto">
              <a:xfrm>
                <a:off x="5954713" y="3562350"/>
                <a:ext cx="23813" cy="15875"/>
              </a:xfrm>
              <a:custGeom>
                <a:avLst/>
                <a:gdLst>
                  <a:gd name="T0" fmla="*/ 1 w 6"/>
                  <a:gd name="T1" fmla="*/ 2 h 4"/>
                  <a:gd name="T2" fmla="*/ 4 w 6"/>
                  <a:gd name="T3" fmla="*/ 3 h 4"/>
                  <a:gd name="T4" fmla="*/ 5 w 6"/>
                  <a:gd name="T5" fmla="*/ 2 h 4"/>
                  <a:gd name="T6" fmla="*/ 1 w 6"/>
                  <a:gd name="T7" fmla="*/ 0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2"/>
                      <a:pt x="3" y="3"/>
                      <a:pt x="4" y="3"/>
                    </a:cubicBezTo>
                    <a:cubicBezTo>
                      <a:pt x="5" y="4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Freeform 336"/>
              <p:cNvSpPr>
                <a:spLocks/>
              </p:cNvSpPr>
              <p:nvPr/>
            </p:nvSpPr>
            <p:spPr bwMode="auto">
              <a:xfrm>
                <a:off x="5951538" y="3573463"/>
                <a:ext cx="23813" cy="11113"/>
              </a:xfrm>
              <a:custGeom>
                <a:avLst/>
                <a:gdLst>
                  <a:gd name="T0" fmla="*/ 1 w 6"/>
                  <a:gd name="T1" fmla="*/ 1 h 3"/>
                  <a:gd name="T2" fmla="*/ 4 w 6"/>
                  <a:gd name="T3" fmla="*/ 2 h 3"/>
                  <a:gd name="T4" fmla="*/ 5 w 6"/>
                  <a:gd name="T5" fmla="*/ 1 h 3"/>
                  <a:gd name="T6" fmla="*/ 1 w 6"/>
                  <a:gd name="T7" fmla="*/ 0 h 3"/>
                  <a:gd name="T8" fmla="*/ 1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1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5" y="3"/>
                      <a:pt x="6" y="1"/>
                      <a:pt x="5" y="1"/>
                    </a:cubicBezTo>
                    <a:cubicBezTo>
                      <a:pt x="4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Freeform 337"/>
              <p:cNvSpPr>
                <a:spLocks/>
              </p:cNvSpPr>
              <p:nvPr/>
            </p:nvSpPr>
            <p:spPr bwMode="auto">
              <a:xfrm>
                <a:off x="5951538" y="3581400"/>
                <a:ext cx="19050" cy="11113"/>
              </a:xfrm>
              <a:custGeom>
                <a:avLst/>
                <a:gdLst>
                  <a:gd name="T0" fmla="*/ 1 w 5"/>
                  <a:gd name="T1" fmla="*/ 1 h 3"/>
                  <a:gd name="T2" fmla="*/ 4 w 5"/>
                  <a:gd name="T3" fmla="*/ 2 h 3"/>
                  <a:gd name="T4" fmla="*/ 5 w 5"/>
                  <a:gd name="T5" fmla="*/ 1 h 3"/>
                  <a:gd name="T6" fmla="*/ 1 w 5"/>
                  <a:gd name="T7" fmla="*/ 0 h 3"/>
                  <a:gd name="T8" fmla="*/ 1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1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5" y="3"/>
                      <a:pt x="5" y="1"/>
                      <a:pt x="5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338"/>
              <p:cNvSpPr>
                <a:spLocks/>
              </p:cNvSpPr>
              <p:nvPr/>
            </p:nvSpPr>
            <p:spPr bwMode="auto">
              <a:xfrm>
                <a:off x="5989638" y="3482975"/>
                <a:ext cx="19050" cy="3175"/>
              </a:xfrm>
              <a:custGeom>
                <a:avLst/>
                <a:gdLst>
                  <a:gd name="T0" fmla="*/ 1 w 5"/>
                  <a:gd name="T1" fmla="*/ 1 h 1"/>
                  <a:gd name="T2" fmla="*/ 4 w 5"/>
                  <a:gd name="T3" fmla="*/ 1 h 1"/>
                  <a:gd name="T4" fmla="*/ 4 w 5"/>
                  <a:gd name="T5" fmla="*/ 0 h 1"/>
                  <a:gd name="T6" fmla="*/ 1 w 5"/>
                  <a:gd name="T7" fmla="*/ 0 h 1"/>
                  <a:gd name="T8" fmla="*/ 1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1" y="1"/>
                    </a:move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Freeform 339"/>
              <p:cNvSpPr>
                <a:spLocks/>
              </p:cNvSpPr>
              <p:nvPr/>
            </p:nvSpPr>
            <p:spPr bwMode="auto">
              <a:xfrm>
                <a:off x="5997576" y="3470275"/>
                <a:ext cx="19050" cy="7938"/>
              </a:xfrm>
              <a:custGeom>
                <a:avLst/>
                <a:gdLst>
                  <a:gd name="T0" fmla="*/ 0 w 5"/>
                  <a:gd name="T1" fmla="*/ 1 h 2"/>
                  <a:gd name="T2" fmla="*/ 3 w 5"/>
                  <a:gd name="T3" fmla="*/ 2 h 2"/>
                  <a:gd name="T4" fmla="*/ 4 w 5"/>
                  <a:gd name="T5" fmla="*/ 1 h 2"/>
                  <a:gd name="T6" fmla="*/ 1 w 5"/>
                  <a:gd name="T7" fmla="*/ 0 h 2"/>
                  <a:gd name="T8" fmla="*/ 0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5" y="1"/>
                      <a:pt x="4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Freeform 340"/>
              <p:cNvSpPr>
                <a:spLocks/>
              </p:cNvSpPr>
              <p:nvPr/>
            </p:nvSpPr>
            <p:spPr bwMode="auto">
              <a:xfrm>
                <a:off x="5997576" y="3463925"/>
                <a:ext cx="15875" cy="6350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3 w 4"/>
                  <a:gd name="T5" fmla="*/ 1 h 2"/>
                  <a:gd name="T6" fmla="*/ 1 w 4"/>
                  <a:gd name="T7" fmla="*/ 0 h 2"/>
                  <a:gd name="T8" fmla="*/ 1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Freeform 341"/>
              <p:cNvSpPr>
                <a:spLocks/>
              </p:cNvSpPr>
              <p:nvPr/>
            </p:nvSpPr>
            <p:spPr bwMode="auto">
              <a:xfrm>
                <a:off x="6002338" y="3455988"/>
                <a:ext cx="26988" cy="7938"/>
              </a:xfrm>
              <a:custGeom>
                <a:avLst/>
                <a:gdLst>
                  <a:gd name="T0" fmla="*/ 1 w 7"/>
                  <a:gd name="T1" fmla="*/ 1 h 2"/>
                  <a:gd name="T2" fmla="*/ 6 w 7"/>
                  <a:gd name="T3" fmla="*/ 2 h 2"/>
                  <a:gd name="T4" fmla="*/ 6 w 7"/>
                  <a:gd name="T5" fmla="*/ 1 h 2"/>
                  <a:gd name="T6" fmla="*/ 1 w 7"/>
                  <a:gd name="T7" fmla="*/ 0 h 2"/>
                  <a:gd name="T8" fmla="*/ 1 w 7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1" y="1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7" y="2"/>
                      <a:pt x="7" y="1"/>
                      <a:pt x="6" y="1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Freeform 342"/>
              <p:cNvSpPr>
                <a:spLocks/>
              </p:cNvSpPr>
              <p:nvPr/>
            </p:nvSpPr>
            <p:spPr bwMode="auto">
              <a:xfrm>
                <a:off x="6008688" y="3448050"/>
                <a:ext cx="23813" cy="7938"/>
              </a:xfrm>
              <a:custGeom>
                <a:avLst/>
                <a:gdLst>
                  <a:gd name="T0" fmla="*/ 0 w 6"/>
                  <a:gd name="T1" fmla="*/ 1 h 2"/>
                  <a:gd name="T2" fmla="*/ 4 w 6"/>
                  <a:gd name="T3" fmla="*/ 2 h 2"/>
                  <a:gd name="T4" fmla="*/ 5 w 6"/>
                  <a:gd name="T5" fmla="*/ 1 h 2"/>
                  <a:gd name="T6" fmla="*/ 1 w 6"/>
                  <a:gd name="T7" fmla="*/ 0 h 2"/>
                  <a:gd name="T8" fmla="*/ 0 w 6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cubicBezTo>
                      <a:pt x="2" y="1"/>
                      <a:pt x="3" y="2"/>
                      <a:pt x="4" y="2"/>
                    </a:cubicBezTo>
                    <a:cubicBezTo>
                      <a:pt x="5" y="2"/>
                      <a:pt x="6" y="1"/>
                      <a:pt x="5" y="1"/>
                    </a:cubicBezTo>
                    <a:cubicBezTo>
                      <a:pt x="4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" name="Freeform 343"/>
              <p:cNvSpPr>
                <a:spLocks/>
              </p:cNvSpPr>
              <p:nvPr/>
            </p:nvSpPr>
            <p:spPr bwMode="auto">
              <a:xfrm>
                <a:off x="6008688" y="3436938"/>
                <a:ext cx="26988" cy="11113"/>
              </a:xfrm>
              <a:custGeom>
                <a:avLst/>
                <a:gdLst>
                  <a:gd name="T0" fmla="*/ 1 w 7"/>
                  <a:gd name="T1" fmla="*/ 1 h 3"/>
                  <a:gd name="T2" fmla="*/ 6 w 7"/>
                  <a:gd name="T3" fmla="*/ 2 h 3"/>
                  <a:gd name="T4" fmla="*/ 6 w 7"/>
                  <a:gd name="T5" fmla="*/ 1 h 3"/>
                  <a:gd name="T6" fmla="*/ 2 w 7"/>
                  <a:gd name="T7" fmla="*/ 0 h 3"/>
                  <a:gd name="T8" fmla="*/ 1 w 7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1" y="1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7" y="3"/>
                      <a:pt x="7" y="1"/>
                      <a:pt x="6" y="1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" name="Freeform 344"/>
              <p:cNvSpPr>
                <a:spLocks/>
              </p:cNvSpPr>
              <p:nvPr/>
            </p:nvSpPr>
            <p:spPr bwMode="auto">
              <a:xfrm>
                <a:off x="6016626" y="3425825"/>
                <a:ext cx="19050" cy="11113"/>
              </a:xfrm>
              <a:custGeom>
                <a:avLst/>
                <a:gdLst>
                  <a:gd name="T0" fmla="*/ 0 w 5"/>
                  <a:gd name="T1" fmla="*/ 1 h 3"/>
                  <a:gd name="T2" fmla="*/ 3 w 5"/>
                  <a:gd name="T3" fmla="*/ 3 h 3"/>
                  <a:gd name="T4" fmla="*/ 4 w 5"/>
                  <a:gd name="T5" fmla="*/ 2 h 3"/>
                  <a:gd name="T6" fmla="*/ 1 w 5"/>
                  <a:gd name="T7" fmla="*/ 0 h 3"/>
                  <a:gd name="T8" fmla="*/ 0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cubicBezTo>
                      <a:pt x="1" y="2"/>
                      <a:pt x="2" y="2"/>
                      <a:pt x="3" y="3"/>
                    </a:cubicBezTo>
                    <a:cubicBezTo>
                      <a:pt x="4" y="3"/>
                      <a:pt x="5" y="2"/>
                      <a:pt x="4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85" name="组合 184"/>
            <p:cNvGrpSpPr/>
            <p:nvPr/>
          </p:nvGrpSpPr>
          <p:grpSpPr>
            <a:xfrm>
              <a:off x="3755671" y="2394478"/>
              <a:ext cx="379444" cy="599885"/>
              <a:chOff x="5851495" y="3052752"/>
              <a:chExt cx="500060" cy="790576"/>
            </a:xfrm>
            <a:solidFill>
              <a:schemeClr val="bg1"/>
            </a:solidFill>
          </p:grpSpPr>
          <p:sp>
            <p:nvSpPr>
              <p:cNvPr id="186" name="Freeform 348"/>
              <p:cNvSpPr>
                <a:spLocks/>
              </p:cNvSpPr>
              <p:nvPr/>
            </p:nvSpPr>
            <p:spPr bwMode="auto">
              <a:xfrm>
                <a:off x="5851495" y="3052752"/>
                <a:ext cx="423861" cy="687385"/>
              </a:xfrm>
              <a:custGeom>
                <a:avLst/>
                <a:gdLst>
                  <a:gd name="T0" fmla="*/ 30 w 110"/>
                  <a:gd name="T1" fmla="*/ 7 h 181"/>
                  <a:gd name="T2" fmla="*/ 13 w 110"/>
                  <a:gd name="T3" fmla="*/ 44 h 181"/>
                  <a:gd name="T4" fmla="*/ 50 w 110"/>
                  <a:gd name="T5" fmla="*/ 79 h 181"/>
                  <a:gd name="T6" fmla="*/ 104 w 110"/>
                  <a:gd name="T7" fmla="*/ 126 h 181"/>
                  <a:gd name="T8" fmla="*/ 86 w 110"/>
                  <a:gd name="T9" fmla="*/ 162 h 181"/>
                  <a:gd name="T10" fmla="*/ 75 w 110"/>
                  <a:gd name="T11" fmla="*/ 174 h 181"/>
                  <a:gd name="T12" fmla="*/ 71 w 110"/>
                  <a:gd name="T13" fmla="*/ 172 h 181"/>
                  <a:gd name="T14" fmla="*/ 75 w 110"/>
                  <a:gd name="T15" fmla="*/ 169 h 181"/>
                  <a:gd name="T16" fmla="*/ 96 w 110"/>
                  <a:gd name="T17" fmla="*/ 122 h 181"/>
                  <a:gd name="T18" fmla="*/ 63 w 110"/>
                  <a:gd name="T19" fmla="*/ 94 h 181"/>
                  <a:gd name="T20" fmla="*/ 11 w 110"/>
                  <a:gd name="T21" fmla="*/ 60 h 181"/>
                  <a:gd name="T22" fmla="*/ 7 w 110"/>
                  <a:gd name="T23" fmla="*/ 27 h 181"/>
                  <a:gd name="T24" fmla="*/ 21 w 110"/>
                  <a:gd name="T25" fmla="*/ 8 h 181"/>
                  <a:gd name="T26" fmla="*/ 30 w 110"/>
                  <a:gd name="T27" fmla="*/ 4 h 181"/>
                  <a:gd name="T28" fmla="*/ 31 w 110"/>
                  <a:gd name="T29" fmla="*/ 9 h 181"/>
                  <a:gd name="T30" fmla="*/ 33 w 110"/>
                  <a:gd name="T31" fmla="*/ 8 h 181"/>
                  <a:gd name="T32" fmla="*/ 32 w 110"/>
                  <a:gd name="T33" fmla="*/ 2 h 181"/>
                  <a:gd name="T34" fmla="*/ 30 w 110"/>
                  <a:gd name="T35" fmla="*/ 1 h 181"/>
                  <a:gd name="T36" fmla="*/ 2 w 110"/>
                  <a:gd name="T37" fmla="*/ 44 h 181"/>
                  <a:gd name="T38" fmla="*/ 32 w 110"/>
                  <a:gd name="T39" fmla="*/ 82 h 181"/>
                  <a:gd name="T40" fmla="*/ 56 w 110"/>
                  <a:gd name="T41" fmla="*/ 94 h 181"/>
                  <a:gd name="T42" fmla="*/ 87 w 110"/>
                  <a:gd name="T43" fmla="*/ 108 h 181"/>
                  <a:gd name="T44" fmla="*/ 66 w 110"/>
                  <a:gd name="T45" fmla="*/ 172 h 181"/>
                  <a:gd name="T46" fmla="*/ 65 w 110"/>
                  <a:gd name="T47" fmla="*/ 173 h 181"/>
                  <a:gd name="T48" fmla="*/ 72 w 110"/>
                  <a:gd name="T49" fmla="*/ 181 h 181"/>
                  <a:gd name="T50" fmla="*/ 73 w 110"/>
                  <a:gd name="T51" fmla="*/ 180 h 181"/>
                  <a:gd name="T52" fmla="*/ 106 w 110"/>
                  <a:gd name="T53" fmla="*/ 134 h 181"/>
                  <a:gd name="T54" fmla="*/ 89 w 110"/>
                  <a:gd name="T55" fmla="*/ 93 h 181"/>
                  <a:gd name="T56" fmla="*/ 33 w 110"/>
                  <a:gd name="T57" fmla="*/ 69 h 181"/>
                  <a:gd name="T58" fmla="*/ 31 w 110"/>
                  <a:gd name="T59" fmla="*/ 9 h 181"/>
                  <a:gd name="T60" fmla="*/ 30 w 110"/>
                  <a:gd name="T61" fmla="*/ 7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0" h="181">
                    <a:moveTo>
                      <a:pt x="30" y="7"/>
                    </a:moveTo>
                    <a:cubicBezTo>
                      <a:pt x="17" y="14"/>
                      <a:pt x="10" y="30"/>
                      <a:pt x="13" y="44"/>
                    </a:cubicBezTo>
                    <a:cubicBezTo>
                      <a:pt x="16" y="64"/>
                      <a:pt x="32" y="74"/>
                      <a:pt x="50" y="79"/>
                    </a:cubicBezTo>
                    <a:cubicBezTo>
                      <a:pt x="74" y="86"/>
                      <a:pt x="102" y="96"/>
                      <a:pt x="104" y="126"/>
                    </a:cubicBezTo>
                    <a:cubicBezTo>
                      <a:pt x="105" y="140"/>
                      <a:pt x="95" y="152"/>
                      <a:pt x="86" y="162"/>
                    </a:cubicBezTo>
                    <a:cubicBezTo>
                      <a:pt x="82" y="166"/>
                      <a:pt x="79" y="170"/>
                      <a:pt x="75" y="174"/>
                    </a:cubicBezTo>
                    <a:cubicBezTo>
                      <a:pt x="72" y="178"/>
                      <a:pt x="67" y="175"/>
                      <a:pt x="71" y="172"/>
                    </a:cubicBezTo>
                    <a:cubicBezTo>
                      <a:pt x="73" y="172"/>
                      <a:pt x="74" y="170"/>
                      <a:pt x="75" y="169"/>
                    </a:cubicBezTo>
                    <a:cubicBezTo>
                      <a:pt x="88" y="158"/>
                      <a:pt x="98" y="139"/>
                      <a:pt x="96" y="122"/>
                    </a:cubicBezTo>
                    <a:cubicBezTo>
                      <a:pt x="94" y="105"/>
                      <a:pt x="78" y="99"/>
                      <a:pt x="63" y="94"/>
                    </a:cubicBezTo>
                    <a:cubicBezTo>
                      <a:pt x="44" y="87"/>
                      <a:pt x="23" y="77"/>
                      <a:pt x="11" y="60"/>
                    </a:cubicBezTo>
                    <a:cubicBezTo>
                      <a:pt x="4" y="50"/>
                      <a:pt x="3" y="38"/>
                      <a:pt x="7" y="27"/>
                    </a:cubicBezTo>
                    <a:cubicBezTo>
                      <a:pt x="9" y="19"/>
                      <a:pt x="14" y="13"/>
                      <a:pt x="21" y="8"/>
                    </a:cubicBezTo>
                    <a:cubicBezTo>
                      <a:pt x="22" y="8"/>
                      <a:pt x="30" y="3"/>
                      <a:pt x="30" y="4"/>
                    </a:cubicBezTo>
                    <a:cubicBezTo>
                      <a:pt x="30" y="6"/>
                      <a:pt x="31" y="8"/>
                      <a:pt x="31" y="9"/>
                    </a:cubicBezTo>
                    <a:cubicBezTo>
                      <a:pt x="31" y="11"/>
                      <a:pt x="33" y="10"/>
                      <a:pt x="33" y="8"/>
                    </a:cubicBezTo>
                    <a:cubicBezTo>
                      <a:pt x="33" y="6"/>
                      <a:pt x="32" y="4"/>
                      <a:pt x="32" y="2"/>
                    </a:cubicBezTo>
                    <a:cubicBezTo>
                      <a:pt x="32" y="1"/>
                      <a:pt x="31" y="0"/>
                      <a:pt x="30" y="1"/>
                    </a:cubicBezTo>
                    <a:cubicBezTo>
                      <a:pt x="12" y="7"/>
                      <a:pt x="0" y="24"/>
                      <a:pt x="2" y="44"/>
                    </a:cubicBezTo>
                    <a:cubicBezTo>
                      <a:pt x="3" y="61"/>
                      <a:pt x="19" y="73"/>
                      <a:pt x="32" y="82"/>
                    </a:cubicBezTo>
                    <a:cubicBezTo>
                      <a:pt x="40" y="87"/>
                      <a:pt x="48" y="90"/>
                      <a:pt x="56" y="94"/>
                    </a:cubicBezTo>
                    <a:cubicBezTo>
                      <a:pt x="67" y="98"/>
                      <a:pt x="78" y="100"/>
                      <a:pt x="87" y="108"/>
                    </a:cubicBezTo>
                    <a:cubicBezTo>
                      <a:pt x="106" y="126"/>
                      <a:pt x="85" y="164"/>
                      <a:pt x="66" y="172"/>
                    </a:cubicBezTo>
                    <a:cubicBezTo>
                      <a:pt x="66" y="172"/>
                      <a:pt x="65" y="173"/>
                      <a:pt x="65" y="173"/>
                    </a:cubicBezTo>
                    <a:cubicBezTo>
                      <a:pt x="67" y="177"/>
                      <a:pt x="68" y="179"/>
                      <a:pt x="72" y="181"/>
                    </a:cubicBezTo>
                    <a:cubicBezTo>
                      <a:pt x="72" y="181"/>
                      <a:pt x="73" y="181"/>
                      <a:pt x="73" y="180"/>
                    </a:cubicBezTo>
                    <a:cubicBezTo>
                      <a:pt x="85" y="166"/>
                      <a:pt x="101" y="153"/>
                      <a:pt x="106" y="134"/>
                    </a:cubicBezTo>
                    <a:cubicBezTo>
                      <a:pt x="110" y="119"/>
                      <a:pt x="101" y="102"/>
                      <a:pt x="89" y="93"/>
                    </a:cubicBezTo>
                    <a:cubicBezTo>
                      <a:pt x="72" y="80"/>
                      <a:pt x="51" y="80"/>
                      <a:pt x="33" y="69"/>
                    </a:cubicBezTo>
                    <a:cubicBezTo>
                      <a:pt x="11" y="57"/>
                      <a:pt x="8" y="22"/>
                      <a:pt x="31" y="9"/>
                    </a:cubicBezTo>
                    <a:cubicBezTo>
                      <a:pt x="33" y="8"/>
                      <a:pt x="32" y="6"/>
                      <a:pt x="30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" name="Freeform 349"/>
              <p:cNvSpPr>
                <a:spLocks/>
              </p:cNvSpPr>
              <p:nvPr/>
            </p:nvSpPr>
            <p:spPr bwMode="auto">
              <a:xfrm>
                <a:off x="6216618" y="3600440"/>
                <a:ext cx="134937" cy="242888"/>
              </a:xfrm>
              <a:custGeom>
                <a:avLst/>
                <a:gdLst>
                  <a:gd name="T0" fmla="*/ 6 w 35"/>
                  <a:gd name="T1" fmla="*/ 0 h 64"/>
                  <a:gd name="T2" fmla="*/ 30 w 35"/>
                  <a:gd name="T3" fmla="*/ 21 h 64"/>
                  <a:gd name="T4" fmla="*/ 10 w 35"/>
                  <a:gd name="T5" fmla="*/ 52 h 64"/>
                  <a:gd name="T6" fmla="*/ 26 w 35"/>
                  <a:gd name="T7" fmla="*/ 26 h 64"/>
                  <a:gd name="T8" fmla="*/ 0 w 35"/>
                  <a:gd name="T9" fmla="*/ 10 h 64"/>
                  <a:gd name="T10" fmla="*/ 6 w 35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4">
                    <a:moveTo>
                      <a:pt x="6" y="0"/>
                    </a:moveTo>
                    <a:cubicBezTo>
                      <a:pt x="15" y="5"/>
                      <a:pt x="25" y="11"/>
                      <a:pt x="30" y="21"/>
                    </a:cubicBezTo>
                    <a:cubicBezTo>
                      <a:pt x="35" y="33"/>
                      <a:pt x="26" y="64"/>
                      <a:pt x="10" y="52"/>
                    </a:cubicBezTo>
                    <a:cubicBezTo>
                      <a:pt x="17" y="47"/>
                      <a:pt x="30" y="35"/>
                      <a:pt x="26" y="26"/>
                    </a:cubicBezTo>
                    <a:cubicBezTo>
                      <a:pt x="23" y="17"/>
                      <a:pt x="8" y="13"/>
                      <a:pt x="0" y="1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" name="Freeform 350"/>
              <p:cNvSpPr>
                <a:spLocks/>
              </p:cNvSpPr>
              <p:nvPr/>
            </p:nvSpPr>
            <p:spPr bwMode="auto">
              <a:xfrm>
                <a:off x="5935631" y="3352791"/>
                <a:ext cx="269873" cy="273049"/>
              </a:xfrm>
              <a:custGeom>
                <a:avLst/>
                <a:gdLst>
                  <a:gd name="T0" fmla="*/ 64 w 70"/>
                  <a:gd name="T1" fmla="*/ 72 h 72"/>
                  <a:gd name="T2" fmla="*/ 16 w 70"/>
                  <a:gd name="T3" fmla="*/ 55 h 72"/>
                  <a:gd name="T4" fmla="*/ 8 w 70"/>
                  <a:gd name="T5" fmla="*/ 0 h 72"/>
                  <a:gd name="T6" fmla="*/ 18 w 70"/>
                  <a:gd name="T7" fmla="*/ 6 h 72"/>
                  <a:gd name="T8" fmla="*/ 70 w 70"/>
                  <a:gd name="T9" fmla="*/ 64 h 72"/>
                  <a:gd name="T10" fmla="*/ 64 w 70"/>
                  <a:gd name="T1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72">
                    <a:moveTo>
                      <a:pt x="64" y="72"/>
                    </a:moveTo>
                    <a:cubicBezTo>
                      <a:pt x="47" y="72"/>
                      <a:pt x="26" y="71"/>
                      <a:pt x="16" y="55"/>
                    </a:cubicBezTo>
                    <a:cubicBezTo>
                      <a:pt x="9" y="44"/>
                      <a:pt x="0" y="17"/>
                      <a:pt x="8" y="0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4" y="39"/>
                      <a:pt x="40" y="68"/>
                      <a:pt x="70" y="64"/>
                    </a:cubicBezTo>
                    <a:lnTo>
                      <a:pt x="64" y="7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Freeform 351"/>
              <p:cNvSpPr>
                <a:spLocks/>
              </p:cNvSpPr>
              <p:nvPr/>
            </p:nvSpPr>
            <p:spPr bwMode="auto">
              <a:xfrm>
                <a:off x="5986431" y="3113080"/>
                <a:ext cx="103188" cy="220663"/>
              </a:xfrm>
              <a:custGeom>
                <a:avLst/>
                <a:gdLst>
                  <a:gd name="T0" fmla="*/ 0 w 27"/>
                  <a:gd name="T1" fmla="*/ 55 h 58"/>
                  <a:gd name="T2" fmla="*/ 1 w 27"/>
                  <a:gd name="T3" fmla="*/ 3 h 58"/>
                  <a:gd name="T4" fmla="*/ 5 w 27"/>
                  <a:gd name="T5" fmla="*/ 0 h 58"/>
                  <a:gd name="T6" fmla="*/ 8 w 27"/>
                  <a:gd name="T7" fmla="*/ 0 h 58"/>
                  <a:gd name="T8" fmla="*/ 9 w 27"/>
                  <a:gd name="T9" fmla="*/ 58 h 58"/>
                  <a:gd name="T10" fmla="*/ 0 w 27"/>
                  <a:gd name="T11" fmla="*/ 5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8">
                    <a:moveTo>
                      <a:pt x="0" y="55"/>
                    </a:moveTo>
                    <a:cubicBezTo>
                      <a:pt x="11" y="44"/>
                      <a:pt x="19" y="12"/>
                      <a:pt x="1" y="3"/>
                    </a:cubicBezTo>
                    <a:cubicBezTo>
                      <a:pt x="2" y="2"/>
                      <a:pt x="3" y="1"/>
                      <a:pt x="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24" y="14"/>
                      <a:pt x="27" y="44"/>
                      <a:pt x="9" y="58"/>
                    </a:cubicBezTo>
                    <a:lnTo>
                      <a:pt x="0" y="5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Freeform 352"/>
              <p:cNvSpPr>
                <a:spLocks/>
              </p:cNvSpPr>
              <p:nvPr/>
            </p:nvSpPr>
            <p:spPr bwMode="auto">
              <a:xfrm>
                <a:off x="5913406" y="3132127"/>
                <a:ext cx="115888" cy="23813"/>
              </a:xfrm>
              <a:custGeom>
                <a:avLst/>
                <a:gdLst>
                  <a:gd name="T0" fmla="*/ 1 w 30"/>
                  <a:gd name="T1" fmla="*/ 3 h 6"/>
                  <a:gd name="T2" fmla="*/ 12 w 30"/>
                  <a:gd name="T3" fmla="*/ 5 h 6"/>
                  <a:gd name="T4" fmla="*/ 28 w 30"/>
                  <a:gd name="T5" fmla="*/ 5 h 6"/>
                  <a:gd name="T6" fmla="*/ 28 w 30"/>
                  <a:gd name="T7" fmla="*/ 3 h 6"/>
                  <a:gd name="T8" fmla="*/ 16 w 30"/>
                  <a:gd name="T9" fmla="*/ 3 h 6"/>
                  <a:gd name="T10" fmla="*/ 2 w 30"/>
                  <a:gd name="T11" fmla="*/ 1 h 6"/>
                  <a:gd name="T12" fmla="*/ 1 w 30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6">
                    <a:moveTo>
                      <a:pt x="1" y="3"/>
                    </a:moveTo>
                    <a:cubicBezTo>
                      <a:pt x="3" y="5"/>
                      <a:pt x="9" y="5"/>
                      <a:pt x="12" y="5"/>
                    </a:cubicBezTo>
                    <a:cubicBezTo>
                      <a:pt x="17" y="6"/>
                      <a:pt x="23" y="5"/>
                      <a:pt x="28" y="5"/>
                    </a:cubicBezTo>
                    <a:cubicBezTo>
                      <a:pt x="30" y="5"/>
                      <a:pt x="30" y="3"/>
                      <a:pt x="28" y="3"/>
                    </a:cubicBezTo>
                    <a:cubicBezTo>
                      <a:pt x="24" y="3"/>
                      <a:pt x="20" y="3"/>
                      <a:pt x="16" y="3"/>
                    </a:cubicBezTo>
                    <a:cubicBezTo>
                      <a:pt x="13" y="3"/>
                      <a:pt x="5" y="4"/>
                      <a:pt x="2" y="1"/>
                    </a:cubicBezTo>
                    <a:cubicBezTo>
                      <a:pt x="1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Freeform 353"/>
              <p:cNvSpPr>
                <a:spLocks/>
              </p:cNvSpPr>
              <p:nvPr/>
            </p:nvSpPr>
            <p:spPr bwMode="auto">
              <a:xfrm>
                <a:off x="5902291" y="3181342"/>
                <a:ext cx="133350" cy="15875"/>
              </a:xfrm>
              <a:custGeom>
                <a:avLst/>
                <a:gdLst>
                  <a:gd name="T0" fmla="*/ 1 w 35"/>
                  <a:gd name="T1" fmla="*/ 3 h 4"/>
                  <a:gd name="T2" fmla="*/ 33 w 35"/>
                  <a:gd name="T3" fmla="*/ 2 h 4"/>
                  <a:gd name="T4" fmla="*/ 33 w 35"/>
                  <a:gd name="T5" fmla="*/ 0 h 4"/>
                  <a:gd name="T6" fmla="*/ 1 w 35"/>
                  <a:gd name="T7" fmla="*/ 1 h 4"/>
                  <a:gd name="T8" fmla="*/ 1 w 3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">
                    <a:moveTo>
                      <a:pt x="1" y="3"/>
                    </a:moveTo>
                    <a:cubicBezTo>
                      <a:pt x="12" y="3"/>
                      <a:pt x="23" y="4"/>
                      <a:pt x="33" y="2"/>
                    </a:cubicBezTo>
                    <a:cubicBezTo>
                      <a:pt x="35" y="2"/>
                      <a:pt x="34" y="0"/>
                      <a:pt x="33" y="0"/>
                    </a:cubicBezTo>
                    <a:cubicBezTo>
                      <a:pt x="22" y="2"/>
                      <a:pt x="12" y="1"/>
                      <a:pt x="1" y="1"/>
                    </a:cubicBezTo>
                    <a:cubicBezTo>
                      <a:pt x="0" y="1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Freeform 354"/>
              <p:cNvSpPr>
                <a:spLocks/>
              </p:cNvSpPr>
              <p:nvPr/>
            </p:nvSpPr>
            <p:spPr bwMode="auto">
              <a:xfrm>
                <a:off x="5905467" y="3213089"/>
                <a:ext cx="123825" cy="30163"/>
              </a:xfrm>
              <a:custGeom>
                <a:avLst/>
                <a:gdLst>
                  <a:gd name="T0" fmla="*/ 3 w 32"/>
                  <a:gd name="T1" fmla="*/ 8 h 8"/>
                  <a:gd name="T2" fmla="*/ 30 w 32"/>
                  <a:gd name="T3" fmla="*/ 3 h 8"/>
                  <a:gd name="T4" fmla="*/ 30 w 32"/>
                  <a:gd name="T5" fmla="*/ 1 h 8"/>
                  <a:gd name="T6" fmla="*/ 2 w 32"/>
                  <a:gd name="T7" fmla="*/ 5 h 8"/>
                  <a:gd name="T8" fmla="*/ 3 w 32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">
                    <a:moveTo>
                      <a:pt x="3" y="8"/>
                    </a:moveTo>
                    <a:cubicBezTo>
                      <a:pt x="12" y="6"/>
                      <a:pt x="21" y="6"/>
                      <a:pt x="30" y="3"/>
                    </a:cubicBezTo>
                    <a:cubicBezTo>
                      <a:pt x="32" y="3"/>
                      <a:pt x="31" y="0"/>
                      <a:pt x="30" y="1"/>
                    </a:cubicBezTo>
                    <a:cubicBezTo>
                      <a:pt x="21" y="3"/>
                      <a:pt x="11" y="4"/>
                      <a:pt x="2" y="5"/>
                    </a:cubicBezTo>
                    <a:cubicBezTo>
                      <a:pt x="0" y="6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Freeform 355"/>
              <p:cNvSpPr>
                <a:spLocks/>
              </p:cNvSpPr>
              <p:nvPr/>
            </p:nvSpPr>
            <p:spPr bwMode="auto">
              <a:xfrm>
                <a:off x="5929274" y="3257543"/>
                <a:ext cx="103188" cy="30163"/>
              </a:xfrm>
              <a:custGeom>
                <a:avLst/>
                <a:gdLst>
                  <a:gd name="T0" fmla="*/ 1 w 27"/>
                  <a:gd name="T1" fmla="*/ 8 h 8"/>
                  <a:gd name="T2" fmla="*/ 25 w 27"/>
                  <a:gd name="T3" fmla="*/ 3 h 8"/>
                  <a:gd name="T4" fmla="*/ 24 w 27"/>
                  <a:gd name="T5" fmla="*/ 1 h 8"/>
                  <a:gd name="T6" fmla="*/ 1 w 27"/>
                  <a:gd name="T7" fmla="*/ 5 h 8"/>
                  <a:gd name="T8" fmla="*/ 1 w 2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8">
                    <a:moveTo>
                      <a:pt x="1" y="8"/>
                    </a:moveTo>
                    <a:cubicBezTo>
                      <a:pt x="9" y="8"/>
                      <a:pt x="18" y="7"/>
                      <a:pt x="25" y="3"/>
                    </a:cubicBezTo>
                    <a:cubicBezTo>
                      <a:pt x="27" y="2"/>
                      <a:pt x="25" y="0"/>
                      <a:pt x="24" y="1"/>
                    </a:cubicBezTo>
                    <a:cubicBezTo>
                      <a:pt x="17" y="4"/>
                      <a:pt x="9" y="6"/>
                      <a:pt x="1" y="5"/>
                    </a:cubicBezTo>
                    <a:cubicBezTo>
                      <a:pt x="0" y="5"/>
                      <a:pt x="0" y="8"/>
                      <a:pt x="1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Freeform 356"/>
              <p:cNvSpPr>
                <a:spLocks/>
              </p:cNvSpPr>
              <p:nvPr/>
            </p:nvSpPr>
            <p:spPr bwMode="auto">
              <a:xfrm>
                <a:off x="5997536" y="3413118"/>
                <a:ext cx="111124" cy="68263"/>
              </a:xfrm>
              <a:custGeom>
                <a:avLst/>
                <a:gdLst>
                  <a:gd name="T0" fmla="*/ 3 w 29"/>
                  <a:gd name="T1" fmla="*/ 17 h 18"/>
                  <a:gd name="T2" fmla="*/ 27 w 29"/>
                  <a:gd name="T3" fmla="*/ 3 h 18"/>
                  <a:gd name="T4" fmla="*/ 26 w 29"/>
                  <a:gd name="T5" fmla="*/ 1 h 18"/>
                  <a:gd name="T6" fmla="*/ 2 w 29"/>
                  <a:gd name="T7" fmla="*/ 15 h 18"/>
                  <a:gd name="T8" fmla="*/ 3 w 29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8">
                    <a:moveTo>
                      <a:pt x="3" y="17"/>
                    </a:moveTo>
                    <a:cubicBezTo>
                      <a:pt x="11" y="13"/>
                      <a:pt x="19" y="7"/>
                      <a:pt x="27" y="3"/>
                    </a:cubicBezTo>
                    <a:cubicBezTo>
                      <a:pt x="29" y="2"/>
                      <a:pt x="28" y="0"/>
                      <a:pt x="26" y="1"/>
                    </a:cubicBezTo>
                    <a:cubicBezTo>
                      <a:pt x="18" y="5"/>
                      <a:pt x="11" y="11"/>
                      <a:pt x="2" y="15"/>
                    </a:cubicBezTo>
                    <a:cubicBezTo>
                      <a:pt x="0" y="15"/>
                      <a:pt x="1" y="18"/>
                      <a:pt x="3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Freeform 357"/>
              <p:cNvSpPr>
                <a:spLocks/>
              </p:cNvSpPr>
              <p:nvPr/>
            </p:nvSpPr>
            <p:spPr bwMode="auto">
              <a:xfrm>
                <a:off x="6013402" y="3425820"/>
                <a:ext cx="149224" cy="106363"/>
              </a:xfrm>
              <a:custGeom>
                <a:avLst/>
                <a:gdLst>
                  <a:gd name="T0" fmla="*/ 3 w 39"/>
                  <a:gd name="T1" fmla="*/ 27 h 28"/>
                  <a:gd name="T2" fmla="*/ 38 w 39"/>
                  <a:gd name="T3" fmla="*/ 4 h 28"/>
                  <a:gd name="T4" fmla="*/ 36 w 39"/>
                  <a:gd name="T5" fmla="*/ 1 h 28"/>
                  <a:gd name="T6" fmla="*/ 2 w 39"/>
                  <a:gd name="T7" fmla="*/ 25 h 28"/>
                  <a:gd name="T8" fmla="*/ 3 w 39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8">
                    <a:moveTo>
                      <a:pt x="3" y="27"/>
                    </a:moveTo>
                    <a:cubicBezTo>
                      <a:pt x="14" y="18"/>
                      <a:pt x="26" y="11"/>
                      <a:pt x="38" y="4"/>
                    </a:cubicBezTo>
                    <a:cubicBezTo>
                      <a:pt x="39" y="3"/>
                      <a:pt x="38" y="0"/>
                      <a:pt x="36" y="1"/>
                    </a:cubicBezTo>
                    <a:cubicBezTo>
                      <a:pt x="25" y="9"/>
                      <a:pt x="12" y="16"/>
                      <a:pt x="2" y="25"/>
                    </a:cubicBezTo>
                    <a:cubicBezTo>
                      <a:pt x="0" y="26"/>
                      <a:pt x="2" y="28"/>
                      <a:pt x="3" y="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" name="Freeform 358"/>
              <p:cNvSpPr>
                <a:spLocks/>
              </p:cNvSpPr>
              <p:nvPr/>
            </p:nvSpPr>
            <p:spPr bwMode="auto">
              <a:xfrm>
                <a:off x="6056262" y="3459162"/>
                <a:ext cx="138111" cy="106363"/>
              </a:xfrm>
              <a:custGeom>
                <a:avLst/>
                <a:gdLst>
                  <a:gd name="T0" fmla="*/ 3 w 36"/>
                  <a:gd name="T1" fmla="*/ 28 h 28"/>
                  <a:gd name="T2" fmla="*/ 35 w 36"/>
                  <a:gd name="T3" fmla="*/ 3 h 28"/>
                  <a:gd name="T4" fmla="*/ 34 w 36"/>
                  <a:gd name="T5" fmla="*/ 1 h 28"/>
                  <a:gd name="T6" fmla="*/ 2 w 36"/>
                  <a:gd name="T7" fmla="*/ 25 h 28"/>
                  <a:gd name="T8" fmla="*/ 3 w 36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8">
                    <a:moveTo>
                      <a:pt x="3" y="28"/>
                    </a:moveTo>
                    <a:cubicBezTo>
                      <a:pt x="16" y="22"/>
                      <a:pt x="24" y="11"/>
                      <a:pt x="35" y="3"/>
                    </a:cubicBezTo>
                    <a:cubicBezTo>
                      <a:pt x="36" y="2"/>
                      <a:pt x="35" y="0"/>
                      <a:pt x="34" y="1"/>
                    </a:cubicBezTo>
                    <a:cubicBezTo>
                      <a:pt x="23" y="9"/>
                      <a:pt x="14" y="20"/>
                      <a:pt x="2" y="25"/>
                    </a:cubicBezTo>
                    <a:cubicBezTo>
                      <a:pt x="0" y="26"/>
                      <a:pt x="1" y="28"/>
                      <a:pt x="3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" name="Freeform 359"/>
              <p:cNvSpPr>
                <a:spLocks/>
              </p:cNvSpPr>
              <p:nvPr/>
            </p:nvSpPr>
            <p:spPr bwMode="auto">
              <a:xfrm>
                <a:off x="6121363" y="3513133"/>
                <a:ext cx="100012" cy="79375"/>
              </a:xfrm>
              <a:custGeom>
                <a:avLst/>
                <a:gdLst>
                  <a:gd name="T0" fmla="*/ 2 w 26"/>
                  <a:gd name="T1" fmla="*/ 20 h 21"/>
                  <a:gd name="T2" fmla="*/ 16 w 26"/>
                  <a:gd name="T3" fmla="*/ 11 h 21"/>
                  <a:gd name="T4" fmla="*/ 25 w 26"/>
                  <a:gd name="T5" fmla="*/ 2 h 21"/>
                  <a:gd name="T6" fmla="*/ 23 w 26"/>
                  <a:gd name="T7" fmla="*/ 1 h 21"/>
                  <a:gd name="T8" fmla="*/ 14 w 26"/>
                  <a:gd name="T9" fmla="*/ 10 h 21"/>
                  <a:gd name="T10" fmla="*/ 1 w 26"/>
                  <a:gd name="T11" fmla="*/ 18 h 21"/>
                  <a:gd name="T12" fmla="*/ 2 w 26"/>
                  <a:gd name="T13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1">
                    <a:moveTo>
                      <a:pt x="2" y="20"/>
                    </a:moveTo>
                    <a:cubicBezTo>
                      <a:pt x="7" y="17"/>
                      <a:pt x="11" y="14"/>
                      <a:pt x="16" y="11"/>
                    </a:cubicBezTo>
                    <a:cubicBezTo>
                      <a:pt x="19" y="9"/>
                      <a:pt x="24" y="6"/>
                      <a:pt x="25" y="2"/>
                    </a:cubicBezTo>
                    <a:cubicBezTo>
                      <a:pt x="26" y="1"/>
                      <a:pt x="24" y="0"/>
                      <a:pt x="23" y="1"/>
                    </a:cubicBezTo>
                    <a:cubicBezTo>
                      <a:pt x="21" y="5"/>
                      <a:pt x="17" y="8"/>
                      <a:pt x="14" y="10"/>
                    </a:cubicBezTo>
                    <a:cubicBezTo>
                      <a:pt x="9" y="13"/>
                      <a:pt x="5" y="15"/>
                      <a:pt x="1" y="18"/>
                    </a:cubicBezTo>
                    <a:cubicBezTo>
                      <a:pt x="0" y="19"/>
                      <a:pt x="1" y="21"/>
                      <a:pt x="2" y="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" name="Freeform 360"/>
              <p:cNvSpPr>
                <a:spLocks/>
              </p:cNvSpPr>
              <p:nvPr/>
            </p:nvSpPr>
            <p:spPr bwMode="auto">
              <a:xfrm>
                <a:off x="6181687" y="3668723"/>
                <a:ext cx="139699" cy="22225"/>
              </a:xfrm>
              <a:custGeom>
                <a:avLst/>
                <a:gdLst>
                  <a:gd name="T0" fmla="*/ 1 w 36"/>
                  <a:gd name="T1" fmla="*/ 2 h 6"/>
                  <a:gd name="T2" fmla="*/ 35 w 36"/>
                  <a:gd name="T3" fmla="*/ 6 h 6"/>
                  <a:gd name="T4" fmla="*/ 35 w 36"/>
                  <a:gd name="T5" fmla="*/ 4 h 6"/>
                  <a:gd name="T6" fmla="*/ 1 w 36"/>
                  <a:gd name="T7" fmla="*/ 0 h 6"/>
                  <a:gd name="T8" fmla="*/ 1 w 3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6">
                    <a:moveTo>
                      <a:pt x="1" y="2"/>
                    </a:moveTo>
                    <a:cubicBezTo>
                      <a:pt x="13" y="3"/>
                      <a:pt x="24" y="6"/>
                      <a:pt x="35" y="6"/>
                    </a:cubicBezTo>
                    <a:cubicBezTo>
                      <a:pt x="36" y="6"/>
                      <a:pt x="36" y="4"/>
                      <a:pt x="35" y="4"/>
                    </a:cubicBezTo>
                    <a:cubicBezTo>
                      <a:pt x="24" y="3"/>
                      <a:pt x="13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" name="Freeform 361"/>
              <p:cNvSpPr>
                <a:spLocks/>
              </p:cNvSpPr>
              <p:nvPr/>
            </p:nvSpPr>
            <p:spPr bwMode="auto">
              <a:xfrm>
                <a:off x="6159480" y="3694102"/>
                <a:ext cx="161925" cy="53975"/>
              </a:xfrm>
              <a:custGeom>
                <a:avLst/>
                <a:gdLst>
                  <a:gd name="T0" fmla="*/ 2 w 42"/>
                  <a:gd name="T1" fmla="*/ 2 h 14"/>
                  <a:gd name="T2" fmla="*/ 40 w 42"/>
                  <a:gd name="T3" fmla="*/ 14 h 14"/>
                  <a:gd name="T4" fmla="*/ 40 w 42"/>
                  <a:gd name="T5" fmla="*/ 11 h 14"/>
                  <a:gd name="T6" fmla="*/ 2 w 42"/>
                  <a:gd name="T7" fmla="*/ 0 h 14"/>
                  <a:gd name="T8" fmla="*/ 2 w 42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4">
                    <a:moveTo>
                      <a:pt x="2" y="2"/>
                    </a:moveTo>
                    <a:cubicBezTo>
                      <a:pt x="15" y="4"/>
                      <a:pt x="27" y="12"/>
                      <a:pt x="40" y="14"/>
                    </a:cubicBezTo>
                    <a:cubicBezTo>
                      <a:pt x="42" y="14"/>
                      <a:pt x="42" y="11"/>
                      <a:pt x="40" y="11"/>
                    </a:cubicBezTo>
                    <a:cubicBezTo>
                      <a:pt x="27" y="10"/>
                      <a:pt x="15" y="2"/>
                      <a:pt x="2" y="0"/>
                    </a:cubicBezTo>
                    <a:cubicBezTo>
                      <a:pt x="0" y="0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" name="Freeform 362"/>
              <p:cNvSpPr>
                <a:spLocks/>
              </p:cNvSpPr>
              <p:nvPr/>
            </p:nvSpPr>
            <p:spPr bwMode="auto">
              <a:xfrm>
                <a:off x="6140451" y="3709988"/>
                <a:ext cx="146050" cy="68263"/>
              </a:xfrm>
              <a:custGeom>
                <a:avLst/>
                <a:gdLst>
                  <a:gd name="T0" fmla="*/ 2 w 38"/>
                  <a:gd name="T1" fmla="*/ 3 h 18"/>
                  <a:gd name="T2" fmla="*/ 35 w 38"/>
                  <a:gd name="T3" fmla="*/ 18 h 18"/>
                  <a:gd name="T4" fmla="*/ 36 w 38"/>
                  <a:gd name="T5" fmla="*/ 15 h 18"/>
                  <a:gd name="T6" fmla="*/ 3 w 38"/>
                  <a:gd name="T7" fmla="*/ 1 h 18"/>
                  <a:gd name="T8" fmla="*/ 2 w 38"/>
                  <a:gd name="T9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8">
                    <a:moveTo>
                      <a:pt x="2" y="3"/>
                    </a:moveTo>
                    <a:cubicBezTo>
                      <a:pt x="13" y="7"/>
                      <a:pt x="24" y="13"/>
                      <a:pt x="35" y="18"/>
                    </a:cubicBezTo>
                    <a:cubicBezTo>
                      <a:pt x="37" y="18"/>
                      <a:pt x="38" y="16"/>
                      <a:pt x="36" y="15"/>
                    </a:cubicBezTo>
                    <a:cubicBezTo>
                      <a:pt x="25" y="11"/>
                      <a:pt x="14" y="5"/>
                      <a:pt x="3" y="1"/>
                    </a:cubicBezTo>
                    <a:cubicBezTo>
                      <a:pt x="1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6413475" y="1565508"/>
              <a:ext cx="333851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</a:t>
              </a:r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202" name="直接连接符 201"/>
            <p:cNvCxnSpPr/>
            <p:nvPr/>
          </p:nvCxnSpPr>
          <p:spPr>
            <a:xfrm>
              <a:off x="4245034" y="1888673"/>
              <a:ext cx="2062839" cy="0"/>
            </a:xfrm>
            <a:prstGeom prst="line">
              <a:avLst/>
            </a:prstGeom>
            <a:ln w="22225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6413475" y="2380296"/>
              <a:ext cx="333851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</a:t>
              </a:r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203" name="直接连接符 202"/>
            <p:cNvCxnSpPr/>
            <p:nvPr/>
          </p:nvCxnSpPr>
          <p:spPr>
            <a:xfrm>
              <a:off x="4245034" y="2719720"/>
              <a:ext cx="2062839" cy="0"/>
            </a:xfrm>
            <a:prstGeom prst="line">
              <a:avLst/>
            </a:prstGeom>
            <a:ln w="22225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6413475" y="3195084"/>
              <a:ext cx="333851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</a:t>
              </a:r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204" name="直接连接符 203"/>
            <p:cNvCxnSpPr/>
            <p:nvPr/>
          </p:nvCxnSpPr>
          <p:spPr>
            <a:xfrm>
              <a:off x="4245034" y="3518249"/>
              <a:ext cx="2062839" cy="0"/>
            </a:xfrm>
            <a:prstGeom prst="line">
              <a:avLst/>
            </a:prstGeom>
            <a:ln w="22225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413475" y="4009873"/>
              <a:ext cx="3338513" cy="7246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</a:t>
              </a:r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205" name="直接连接符 204"/>
            <p:cNvCxnSpPr/>
            <p:nvPr/>
          </p:nvCxnSpPr>
          <p:spPr>
            <a:xfrm>
              <a:off x="4245034" y="4388438"/>
              <a:ext cx="2062839" cy="0"/>
            </a:xfrm>
            <a:prstGeom prst="line">
              <a:avLst/>
            </a:prstGeom>
            <a:ln w="22225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7" name="文本框 206"/>
          <p:cNvSpPr txBox="1"/>
          <p:nvPr/>
        </p:nvSpPr>
        <p:spPr>
          <a:xfrm>
            <a:off x="176151" y="237724"/>
            <a:ext cx="2194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08" name="Freeform 152"/>
          <p:cNvSpPr>
            <a:spLocks noEditPoints="1"/>
          </p:cNvSpPr>
          <p:nvPr/>
        </p:nvSpPr>
        <p:spPr bwMode="auto">
          <a:xfrm>
            <a:off x="-51264" y="692151"/>
            <a:ext cx="2649684" cy="60748"/>
          </a:xfrm>
          <a:custGeom>
            <a:avLst/>
            <a:gdLst>
              <a:gd name="T0" fmla="*/ 109 w 2377"/>
              <a:gd name="T1" fmla="*/ 3 h 64"/>
              <a:gd name="T2" fmla="*/ 199 w 2377"/>
              <a:gd name="T3" fmla="*/ 8 h 64"/>
              <a:gd name="T4" fmla="*/ 282 w 2377"/>
              <a:gd name="T5" fmla="*/ 3 h 64"/>
              <a:gd name="T6" fmla="*/ 388 w 2377"/>
              <a:gd name="T7" fmla="*/ 4 h 64"/>
              <a:gd name="T8" fmla="*/ 482 w 2377"/>
              <a:gd name="T9" fmla="*/ 2 h 64"/>
              <a:gd name="T10" fmla="*/ 572 w 2377"/>
              <a:gd name="T11" fmla="*/ 7 h 64"/>
              <a:gd name="T12" fmla="*/ 682 w 2377"/>
              <a:gd name="T13" fmla="*/ 10 h 64"/>
              <a:gd name="T14" fmla="*/ 785 w 2377"/>
              <a:gd name="T15" fmla="*/ 8 h 64"/>
              <a:gd name="T16" fmla="*/ 918 w 2377"/>
              <a:gd name="T17" fmla="*/ 7 h 64"/>
              <a:gd name="T18" fmla="*/ 1028 w 2377"/>
              <a:gd name="T19" fmla="*/ 10 h 64"/>
              <a:gd name="T20" fmla="*/ 1142 w 2377"/>
              <a:gd name="T21" fmla="*/ 11 h 64"/>
              <a:gd name="T22" fmla="*/ 1217 w 2377"/>
              <a:gd name="T23" fmla="*/ 11 h 64"/>
              <a:gd name="T24" fmla="*/ 1350 w 2377"/>
              <a:gd name="T25" fmla="*/ 14 h 64"/>
              <a:gd name="T26" fmla="*/ 1460 w 2377"/>
              <a:gd name="T27" fmla="*/ 13 h 64"/>
              <a:gd name="T28" fmla="*/ 1555 w 2377"/>
              <a:gd name="T29" fmla="*/ 11 h 64"/>
              <a:gd name="T30" fmla="*/ 1668 w 2377"/>
              <a:gd name="T31" fmla="*/ 16 h 64"/>
              <a:gd name="T32" fmla="*/ 1755 w 2377"/>
              <a:gd name="T33" fmla="*/ 18 h 64"/>
              <a:gd name="T34" fmla="*/ 1865 w 2377"/>
              <a:gd name="T35" fmla="*/ 17 h 64"/>
              <a:gd name="T36" fmla="*/ 1983 w 2377"/>
              <a:gd name="T37" fmla="*/ 16 h 64"/>
              <a:gd name="T38" fmla="*/ 2093 w 2377"/>
              <a:gd name="T39" fmla="*/ 19 h 64"/>
              <a:gd name="T40" fmla="*/ 2190 w 2377"/>
              <a:gd name="T41" fmla="*/ 28 h 64"/>
              <a:gd name="T42" fmla="*/ 2292 w 2377"/>
              <a:gd name="T43" fmla="*/ 26 h 64"/>
              <a:gd name="T44" fmla="*/ 2369 w 2377"/>
              <a:gd name="T45" fmla="*/ 54 h 64"/>
              <a:gd name="T46" fmla="*/ 2338 w 2377"/>
              <a:gd name="T47" fmla="*/ 45 h 64"/>
              <a:gd name="T48" fmla="*/ 2318 w 2377"/>
              <a:gd name="T49" fmla="*/ 51 h 64"/>
              <a:gd name="T50" fmla="*/ 2295 w 2377"/>
              <a:gd name="T51" fmla="*/ 37 h 64"/>
              <a:gd name="T52" fmla="*/ 2239 w 2377"/>
              <a:gd name="T53" fmla="*/ 49 h 64"/>
              <a:gd name="T54" fmla="*/ 2175 w 2377"/>
              <a:gd name="T55" fmla="*/ 60 h 64"/>
              <a:gd name="T56" fmla="*/ 2050 w 2377"/>
              <a:gd name="T57" fmla="*/ 61 h 64"/>
              <a:gd name="T58" fmla="*/ 1948 w 2377"/>
              <a:gd name="T59" fmla="*/ 54 h 64"/>
              <a:gd name="T60" fmla="*/ 1830 w 2377"/>
              <a:gd name="T61" fmla="*/ 55 h 64"/>
              <a:gd name="T62" fmla="*/ 1708 w 2377"/>
              <a:gd name="T63" fmla="*/ 54 h 64"/>
              <a:gd name="T64" fmla="*/ 1583 w 2377"/>
              <a:gd name="T65" fmla="*/ 51 h 64"/>
              <a:gd name="T66" fmla="*/ 1504 w 2377"/>
              <a:gd name="T67" fmla="*/ 53 h 64"/>
              <a:gd name="T68" fmla="*/ 1394 w 2377"/>
              <a:gd name="T69" fmla="*/ 55 h 64"/>
              <a:gd name="T70" fmla="*/ 1276 w 2377"/>
              <a:gd name="T71" fmla="*/ 51 h 64"/>
              <a:gd name="T72" fmla="*/ 1150 w 2377"/>
              <a:gd name="T73" fmla="*/ 52 h 64"/>
              <a:gd name="T74" fmla="*/ 1042 w 2377"/>
              <a:gd name="T75" fmla="*/ 37 h 64"/>
              <a:gd name="T76" fmla="*/ 963 w 2377"/>
              <a:gd name="T77" fmla="*/ 39 h 64"/>
              <a:gd name="T78" fmla="*/ 867 w 2377"/>
              <a:gd name="T79" fmla="*/ 49 h 64"/>
              <a:gd name="T80" fmla="*/ 750 w 2377"/>
              <a:gd name="T81" fmla="*/ 46 h 64"/>
              <a:gd name="T82" fmla="*/ 624 w 2377"/>
              <a:gd name="T83" fmla="*/ 43 h 64"/>
              <a:gd name="T84" fmla="*/ 530 w 2377"/>
              <a:gd name="T85" fmla="*/ 45 h 64"/>
              <a:gd name="T86" fmla="*/ 388 w 2377"/>
              <a:gd name="T87" fmla="*/ 45 h 64"/>
              <a:gd name="T88" fmla="*/ 262 w 2377"/>
              <a:gd name="T89" fmla="*/ 46 h 64"/>
              <a:gd name="T90" fmla="*/ 129 w 2377"/>
              <a:gd name="T91" fmla="*/ 43 h 64"/>
              <a:gd name="T92" fmla="*/ 36 w 2377"/>
              <a:gd name="T93" fmla="*/ 32 h 64"/>
              <a:gd name="T94" fmla="*/ 1076 w 2377"/>
              <a:gd name="T95" fmla="*/ 44 h 64"/>
              <a:gd name="T96" fmla="*/ 75 w 2377"/>
              <a:gd name="T97" fmla="*/ 33 h 64"/>
              <a:gd name="T98" fmla="*/ 252 w 2377"/>
              <a:gd name="T99" fmla="*/ 35 h 64"/>
              <a:gd name="T100" fmla="*/ 417 w 2377"/>
              <a:gd name="T101" fmla="*/ 27 h 64"/>
              <a:gd name="T102" fmla="*/ 650 w 2377"/>
              <a:gd name="T103" fmla="*/ 13 h 64"/>
              <a:gd name="T104" fmla="*/ 963 w 2377"/>
              <a:gd name="T105" fmla="*/ 30 h 64"/>
              <a:gd name="T106" fmla="*/ 1129 w 2377"/>
              <a:gd name="T107" fmla="*/ 21 h 64"/>
              <a:gd name="T108" fmla="*/ 1400 w 2377"/>
              <a:gd name="T109" fmla="*/ 26 h 64"/>
              <a:gd name="T110" fmla="*/ 1502 w 2377"/>
              <a:gd name="T111" fmla="*/ 29 h 64"/>
              <a:gd name="T112" fmla="*/ 1561 w 2377"/>
              <a:gd name="T113" fmla="*/ 24 h 64"/>
              <a:gd name="T114" fmla="*/ 1774 w 2377"/>
              <a:gd name="T115" fmla="*/ 25 h 64"/>
              <a:gd name="T116" fmla="*/ 1934 w 2377"/>
              <a:gd name="T117" fmla="*/ 36 h 64"/>
              <a:gd name="T118" fmla="*/ 2059 w 2377"/>
              <a:gd name="T119" fmla="*/ 39 h 64"/>
              <a:gd name="T120" fmla="*/ 2091 w 2377"/>
              <a:gd name="T121" fmla="*/ 36 h 64"/>
              <a:gd name="T122" fmla="*/ 2205 w 2377"/>
              <a:gd name="T123" fmla="*/ 4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7" h="64">
                <a:moveTo>
                  <a:pt x="44" y="32"/>
                </a:moveTo>
                <a:cubicBezTo>
                  <a:pt x="44" y="31"/>
                  <a:pt x="48" y="31"/>
                  <a:pt x="48" y="30"/>
                </a:cubicBezTo>
                <a:cubicBezTo>
                  <a:pt x="48" y="29"/>
                  <a:pt x="44" y="28"/>
                  <a:pt x="44" y="28"/>
                </a:cubicBezTo>
                <a:cubicBezTo>
                  <a:pt x="44" y="27"/>
                  <a:pt x="48" y="26"/>
                  <a:pt x="48" y="26"/>
                </a:cubicBezTo>
                <a:cubicBezTo>
                  <a:pt x="48" y="25"/>
                  <a:pt x="45" y="24"/>
                  <a:pt x="44" y="23"/>
                </a:cubicBezTo>
                <a:cubicBezTo>
                  <a:pt x="44" y="23"/>
                  <a:pt x="40" y="21"/>
                  <a:pt x="41" y="21"/>
                </a:cubicBezTo>
                <a:cubicBezTo>
                  <a:pt x="41" y="21"/>
                  <a:pt x="44" y="19"/>
                  <a:pt x="45" y="19"/>
                </a:cubicBezTo>
                <a:cubicBezTo>
                  <a:pt x="46" y="19"/>
                  <a:pt x="47" y="21"/>
                  <a:pt x="48" y="21"/>
                </a:cubicBezTo>
                <a:cubicBezTo>
                  <a:pt x="50" y="21"/>
                  <a:pt x="51" y="19"/>
                  <a:pt x="53" y="19"/>
                </a:cubicBezTo>
                <a:cubicBezTo>
                  <a:pt x="53" y="19"/>
                  <a:pt x="56" y="22"/>
                  <a:pt x="56" y="21"/>
                </a:cubicBezTo>
                <a:cubicBezTo>
                  <a:pt x="57" y="21"/>
                  <a:pt x="60" y="20"/>
                  <a:pt x="60" y="19"/>
                </a:cubicBezTo>
                <a:cubicBezTo>
                  <a:pt x="60" y="19"/>
                  <a:pt x="57" y="18"/>
                  <a:pt x="57" y="17"/>
                </a:cubicBezTo>
                <a:cubicBezTo>
                  <a:pt x="56" y="16"/>
                  <a:pt x="53" y="16"/>
                  <a:pt x="53" y="15"/>
                </a:cubicBezTo>
                <a:cubicBezTo>
                  <a:pt x="53" y="14"/>
                  <a:pt x="57" y="13"/>
                  <a:pt x="57" y="13"/>
                </a:cubicBezTo>
                <a:cubicBezTo>
                  <a:pt x="57" y="12"/>
                  <a:pt x="53" y="11"/>
                  <a:pt x="53" y="10"/>
                </a:cubicBezTo>
                <a:cubicBezTo>
                  <a:pt x="53" y="10"/>
                  <a:pt x="57" y="9"/>
                  <a:pt x="57" y="8"/>
                </a:cubicBezTo>
                <a:cubicBezTo>
                  <a:pt x="59" y="8"/>
                  <a:pt x="60" y="7"/>
                  <a:pt x="61" y="6"/>
                </a:cubicBezTo>
                <a:cubicBezTo>
                  <a:pt x="63" y="7"/>
                  <a:pt x="64" y="9"/>
                  <a:pt x="65" y="9"/>
                </a:cubicBezTo>
                <a:cubicBezTo>
                  <a:pt x="66" y="9"/>
                  <a:pt x="69" y="6"/>
                  <a:pt x="69" y="7"/>
                </a:cubicBezTo>
                <a:cubicBezTo>
                  <a:pt x="70" y="7"/>
                  <a:pt x="73" y="9"/>
                  <a:pt x="73" y="9"/>
                </a:cubicBezTo>
                <a:cubicBezTo>
                  <a:pt x="73" y="9"/>
                  <a:pt x="72" y="9"/>
                  <a:pt x="71" y="10"/>
                </a:cubicBezTo>
                <a:cubicBezTo>
                  <a:pt x="70" y="10"/>
                  <a:pt x="69" y="11"/>
                  <a:pt x="69" y="11"/>
                </a:cubicBezTo>
                <a:cubicBezTo>
                  <a:pt x="70" y="11"/>
                  <a:pt x="72" y="13"/>
                  <a:pt x="73" y="13"/>
                </a:cubicBezTo>
                <a:cubicBezTo>
                  <a:pt x="74" y="13"/>
                  <a:pt x="76" y="11"/>
                  <a:pt x="77" y="11"/>
                </a:cubicBezTo>
                <a:cubicBezTo>
                  <a:pt x="78" y="11"/>
                  <a:pt x="79" y="13"/>
                  <a:pt x="81" y="13"/>
                </a:cubicBezTo>
                <a:cubicBezTo>
                  <a:pt x="85" y="11"/>
                  <a:pt x="85" y="11"/>
                  <a:pt x="85" y="11"/>
                </a:cubicBezTo>
                <a:cubicBezTo>
                  <a:pt x="86" y="11"/>
                  <a:pt x="88" y="10"/>
                  <a:pt x="89" y="9"/>
                </a:cubicBezTo>
                <a:cubicBezTo>
                  <a:pt x="89" y="9"/>
                  <a:pt x="93" y="8"/>
                  <a:pt x="93" y="7"/>
                </a:cubicBezTo>
                <a:cubicBezTo>
                  <a:pt x="93" y="7"/>
                  <a:pt x="89" y="5"/>
                  <a:pt x="89" y="5"/>
                </a:cubicBezTo>
                <a:cubicBezTo>
                  <a:pt x="90" y="5"/>
                  <a:pt x="92" y="3"/>
                  <a:pt x="93" y="3"/>
                </a:cubicBezTo>
                <a:cubicBezTo>
                  <a:pt x="94" y="3"/>
                  <a:pt x="96" y="5"/>
                  <a:pt x="97" y="5"/>
                </a:cubicBezTo>
                <a:cubicBezTo>
                  <a:pt x="98" y="5"/>
                  <a:pt x="100" y="3"/>
                  <a:pt x="101" y="3"/>
                </a:cubicBezTo>
                <a:cubicBezTo>
                  <a:pt x="102" y="3"/>
                  <a:pt x="104" y="5"/>
                  <a:pt x="105" y="5"/>
                </a:cubicBezTo>
                <a:cubicBezTo>
                  <a:pt x="105" y="6"/>
                  <a:pt x="108" y="8"/>
                  <a:pt x="109" y="8"/>
                </a:cubicBezTo>
                <a:cubicBezTo>
                  <a:pt x="109" y="8"/>
                  <a:pt x="113" y="6"/>
                  <a:pt x="113" y="6"/>
                </a:cubicBezTo>
                <a:cubicBezTo>
                  <a:pt x="113" y="5"/>
                  <a:pt x="109" y="3"/>
                  <a:pt x="109" y="3"/>
                </a:cubicBezTo>
                <a:cubicBezTo>
                  <a:pt x="110" y="3"/>
                  <a:pt x="112" y="1"/>
                  <a:pt x="113" y="1"/>
                </a:cubicBezTo>
                <a:cubicBezTo>
                  <a:pt x="114" y="1"/>
                  <a:pt x="115" y="3"/>
                  <a:pt x="117" y="3"/>
                </a:cubicBezTo>
                <a:cubicBezTo>
                  <a:pt x="118" y="3"/>
                  <a:pt x="120" y="1"/>
                  <a:pt x="121" y="1"/>
                </a:cubicBezTo>
                <a:cubicBezTo>
                  <a:pt x="122" y="1"/>
                  <a:pt x="123" y="3"/>
                  <a:pt x="125" y="4"/>
                </a:cubicBezTo>
                <a:cubicBezTo>
                  <a:pt x="126" y="4"/>
                  <a:pt x="127" y="6"/>
                  <a:pt x="128" y="6"/>
                </a:cubicBezTo>
                <a:cubicBezTo>
                  <a:pt x="129" y="6"/>
                  <a:pt x="132" y="4"/>
                  <a:pt x="132" y="4"/>
                </a:cubicBezTo>
                <a:cubicBezTo>
                  <a:pt x="134" y="4"/>
                  <a:pt x="135" y="6"/>
                  <a:pt x="136" y="6"/>
                </a:cubicBezTo>
                <a:cubicBezTo>
                  <a:pt x="137" y="6"/>
                  <a:pt x="139" y="8"/>
                  <a:pt x="140" y="8"/>
                </a:cubicBezTo>
                <a:cubicBezTo>
                  <a:pt x="140" y="8"/>
                  <a:pt x="144" y="6"/>
                  <a:pt x="144" y="6"/>
                </a:cubicBezTo>
                <a:cubicBezTo>
                  <a:pt x="144" y="6"/>
                  <a:pt x="140" y="4"/>
                  <a:pt x="140" y="4"/>
                </a:cubicBezTo>
                <a:cubicBezTo>
                  <a:pt x="141" y="4"/>
                  <a:pt x="144" y="2"/>
                  <a:pt x="144" y="2"/>
                </a:cubicBezTo>
                <a:cubicBezTo>
                  <a:pt x="145" y="2"/>
                  <a:pt x="148" y="4"/>
                  <a:pt x="148" y="4"/>
                </a:cubicBezTo>
                <a:cubicBezTo>
                  <a:pt x="148" y="4"/>
                  <a:pt x="151" y="7"/>
                  <a:pt x="152" y="7"/>
                </a:cubicBezTo>
                <a:cubicBezTo>
                  <a:pt x="152" y="6"/>
                  <a:pt x="156" y="5"/>
                  <a:pt x="156" y="4"/>
                </a:cubicBezTo>
                <a:cubicBezTo>
                  <a:pt x="156" y="4"/>
                  <a:pt x="153" y="2"/>
                  <a:pt x="152" y="2"/>
                </a:cubicBezTo>
                <a:cubicBezTo>
                  <a:pt x="154" y="2"/>
                  <a:pt x="155" y="0"/>
                  <a:pt x="156" y="0"/>
                </a:cubicBezTo>
                <a:cubicBezTo>
                  <a:pt x="157" y="0"/>
                  <a:pt x="160" y="2"/>
                  <a:pt x="160" y="2"/>
                </a:cubicBezTo>
                <a:cubicBezTo>
                  <a:pt x="160" y="2"/>
                  <a:pt x="159" y="3"/>
                  <a:pt x="158" y="3"/>
                </a:cubicBezTo>
                <a:cubicBezTo>
                  <a:pt x="157" y="4"/>
                  <a:pt x="156" y="4"/>
                  <a:pt x="156" y="4"/>
                </a:cubicBezTo>
                <a:cubicBezTo>
                  <a:pt x="157" y="5"/>
                  <a:pt x="159" y="7"/>
                  <a:pt x="160" y="7"/>
                </a:cubicBezTo>
                <a:cubicBezTo>
                  <a:pt x="160" y="7"/>
                  <a:pt x="163" y="5"/>
                  <a:pt x="164" y="5"/>
                </a:cubicBezTo>
                <a:cubicBezTo>
                  <a:pt x="165" y="4"/>
                  <a:pt x="167" y="3"/>
                  <a:pt x="168" y="3"/>
                </a:cubicBezTo>
                <a:cubicBezTo>
                  <a:pt x="169" y="3"/>
                  <a:pt x="171" y="5"/>
                  <a:pt x="172" y="5"/>
                </a:cubicBezTo>
                <a:cubicBezTo>
                  <a:pt x="173" y="5"/>
                  <a:pt x="174" y="7"/>
                  <a:pt x="175" y="7"/>
                </a:cubicBezTo>
                <a:cubicBezTo>
                  <a:pt x="176" y="7"/>
                  <a:pt x="179" y="5"/>
                  <a:pt x="179" y="5"/>
                </a:cubicBezTo>
                <a:cubicBezTo>
                  <a:pt x="180" y="5"/>
                  <a:pt x="182" y="3"/>
                  <a:pt x="184" y="3"/>
                </a:cubicBezTo>
                <a:cubicBezTo>
                  <a:pt x="185" y="3"/>
                  <a:pt x="186" y="5"/>
                  <a:pt x="187" y="5"/>
                </a:cubicBezTo>
                <a:cubicBezTo>
                  <a:pt x="188" y="5"/>
                  <a:pt x="191" y="3"/>
                  <a:pt x="191" y="3"/>
                </a:cubicBezTo>
                <a:cubicBezTo>
                  <a:pt x="192" y="3"/>
                  <a:pt x="195" y="5"/>
                  <a:pt x="195" y="6"/>
                </a:cubicBezTo>
                <a:cubicBezTo>
                  <a:pt x="195" y="6"/>
                  <a:pt x="191" y="7"/>
                  <a:pt x="191" y="8"/>
                </a:cubicBezTo>
                <a:cubicBezTo>
                  <a:pt x="191" y="8"/>
                  <a:pt x="194" y="9"/>
                  <a:pt x="195" y="10"/>
                </a:cubicBezTo>
                <a:cubicBezTo>
                  <a:pt x="196" y="11"/>
                  <a:pt x="197" y="11"/>
                  <a:pt x="199" y="12"/>
                </a:cubicBezTo>
                <a:cubicBezTo>
                  <a:pt x="202" y="14"/>
                  <a:pt x="202" y="14"/>
                  <a:pt x="202" y="14"/>
                </a:cubicBezTo>
                <a:cubicBezTo>
                  <a:pt x="203" y="14"/>
                  <a:pt x="206" y="13"/>
                  <a:pt x="206" y="12"/>
                </a:cubicBezTo>
                <a:cubicBezTo>
                  <a:pt x="206" y="12"/>
                  <a:pt x="203" y="10"/>
                  <a:pt x="203" y="10"/>
                </a:cubicBezTo>
                <a:cubicBezTo>
                  <a:pt x="202" y="10"/>
                  <a:pt x="199" y="8"/>
                  <a:pt x="199" y="8"/>
                </a:cubicBezTo>
                <a:cubicBezTo>
                  <a:pt x="199" y="7"/>
                  <a:pt x="202" y="6"/>
                  <a:pt x="203" y="6"/>
                </a:cubicBezTo>
                <a:cubicBezTo>
                  <a:pt x="207" y="4"/>
                  <a:pt x="207" y="4"/>
                  <a:pt x="207" y="4"/>
                </a:cubicBezTo>
                <a:cubicBezTo>
                  <a:pt x="208" y="3"/>
                  <a:pt x="210" y="2"/>
                  <a:pt x="211" y="2"/>
                </a:cubicBezTo>
                <a:cubicBezTo>
                  <a:pt x="211" y="2"/>
                  <a:pt x="215" y="4"/>
                  <a:pt x="215" y="4"/>
                </a:cubicBezTo>
                <a:cubicBezTo>
                  <a:pt x="215" y="5"/>
                  <a:pt x="211" y="5"/>
                  <a:pt x="211" y="6"/>
                </a:cubicBezTo>
                <a:cubicBezTo>
                  <a:pt x="218" y="10"/>
                  <a:pt x="218" y="10"/>
                  <a:pt x="218" y="10"/>
                </a:cubicBezTo>
                <a:cubicBezTo>
                  <a:pt x="219" y="11"/>
                  <a:pt x="222" y="12"/>
                  <a:pt x="222" y="13"/>
                </a:cubicBezTo>
                <a:cubicBezTo>
                  <a:pt x="222" y="13"/>
                  <a:pt x="218" y="14"/>
                  <a:pt x="218" y="15"/>
                </a:cubicBezTo>
                <a:cubicBezTo>
                  <a:pt x="218" y="16"/>
                  <a:pt x="222" y="16"/>
                  <a:pt x="222" y="17"/>
                </a:cubicBezTo>
                <a:cubicBezTo>
                  <a:pt x="222" y="18"/>
                  <a:pt x="218" y="18"/>
                  <a:pt x="218" y="19"/>
                </a:cubicBezTo>
                <a:cubicBezTo>
                  <a:pt x="218" y="20"/>
                  <a:pt x="221" y="21"/>
                  <a:pt x="221" y="21"/>
                </a:cubicBezTo>
                <a:cubicBezTo>
                  <a:pt x="225" y="19"/>
                  <a:pt x="225" y="19"/>
                  <a:pt x="225" y="19"/>
                </a:cubicBezTo>
                <a:cubicBezTo>
                  <a:pt x="226" y="19"/>
                  <a:pt x="230" y="18"/>
                  <a:pt x="230" y="17"/>
                </a:cubicBezTo>
                <a:cubicBezTo>
                  <a:pt x="230" y="17"/>
                  <a:pt x="226" y="15"/>
                  <a:pt x="226" y="15"/>
                </a:cubicBezTo>
                <a:cubicBezTo>
                  <a:pt x="225" y="15"/>
                  <a:pt x="222" y="13"/>
                  <a:pt x="222" y="13"/>
                </a:cubicBezTo>
                <a:cubicBezTo>
                  <a:pt x="222" y="12"/>
                  <a:pt x="226" y="11"/>
                  <a:pt x="226" y="11"/>
                </a:cubicBezTo>
                <a:cubicBezTo>
                  <a:pt x="227" y="10"/>
                  <a:pt x="230" y="9"/>
                  <a:pt x="230" y="9"/>
                </a:cubicBezTo>
                <a:cubicBezTo>
                  <a:pt x="230" y="8"/>
                  <a:pt x="226" y="6"/>
                  <a:pt x="227" y="6"/>
                </a:cubicBezTo>
                <a:cubicBezTo>
                  <a:pt x="227" y="6"/>
                  <a:pt x="230" y="4"/>
                  <a:pt x="231" y="4"/>
                </a:cubicBezTo>
                <a:cubicBezTo>
                  <a:pt x="231" y="4"/>
                  <a:pt x="234" y="7"/>
                  <a:pt x="234" y="7"/>
                </a:cubicBezTo>
                <a:cubicBezTo>
                  <a:pt x="236" y="6"/>
                  <a:pt x="238" y="5"/>
                  <a:pt x="239" y="4"/>
                </a:cubicBezTo>
                <a:cubicBezTo>
                  <a:pt x="240" y="4"/>
                  <a:pt x="241" y="3"/>
                  <a:pt x="243" y="2"/>
                </a:cubicBezTo>
                <a:cubicBezTo>
                  <a:pt x="243" y="2"/>
                  <a:pt x="246" y="5"/>
                  <a:pt x="246" y="5"/>
                </a:cubicBezTo>
                <a:cubicBezTo>
                  <a:pt x="247" y="5"/>
                  <a:pt x="250" y="2"/>
                  <a:pt x="250" y="3"/>
                </a:cubicBezTo>
                <a:cubicBezTo>
                  <a:pt x="251" y="3"/>
                  <a:pt x="254" y="5"/>
                  <a:pt x="254" y="5"/>
                </a:cubicBezTo>
                <a:cubicBezTo>
                  <a:pt x="254" y="5"/>
                  <a:pt x="250" y="7"/>
                  <a:pt x="250" y="7"/>
                </a:cubicBezTo>
                <a:cubicBezTo>
                  <a:pt x="251" y="7"/>
                  <a:pt x="253" y="9"/>
                  <a:pt x="254" y="9"/>
                </a:cubicBezTo>
                <a:cubicBezTo>
                  <a:pt x="255" y="9"/>
                  <a:pt x="257" y="7"/>
                  <a:pt x="258" y="7"/>
                </a:cubicBezTo>
                <a:cubicBezTo>
                  <a:pt x="259" y="7"/>
                  <a:pt x="260" y="9"/>
                  <a:pt x="262" y="9"/>
                </a:cubicBezTo>
                <a:cubicBezTo>
                  <a:pt x="263" y="9"/>
                  <a:pt x="264" y="7"/>
                  <a:pt x="266" y="7"/>
                </a:cubicBezTo>
                <a:cubicBezTo>
                  <a:pt x="267" y="7"/>
                  <a:pt x="268" y="10"/>
                  <a:pt x="270" y="10"/>
                </a:cubicBezTo>
                <a:cubicBezTo>
                  <a:pt x="270" y="10"/>
                  <a:pt x="274" y="8"/>
                  <a:pt x="274" y="8"/>
                </a:cubicBezTo>
                <a:cubicBezTo>
                  <a:pt x="274" y="7"/>
                  <a:pt x="270" y="6"/>
                  <a:pt x="270" y="5"/>
                </a:cubicBezTo>
                <a:cubicBezTo>
                  <a:pt x="270" y="5"/>
                  <a:pt x="273" y="3"/>
                  <a:pt x="274" y="3"/>
                </a:cubicBezTo>
                <a:cubicBezTo>
                  <a:pt x="275" y="3"/>
                  <a:pt x="277" y="6"/>
                  <a:pt x="278" y="6"/>
                </a:cubicBezTo>
                <a:cubicBezTo>
                  <a:pt x="279" y="5"/>
                  <a:pt x="281" y="4"/>
                  <a:pt x="282" y="3"/>
                </a:cubicBezTo>
                <a:cubicBezTo>
                  <a:pt x="283" y="3"/>
                  <a:pt x="285" y="1"/>
                  <a:pt x="286" y="1"/>
                </a:cubicBezTo>
                <a:cubicBezTo>
                  <a:pt x="287" y="1"/>
                  <a:pt x="289" y="4"/>
                  <a:pt x="290" y="4"/>
                </a:cubicBezTo>
                <a:cubicBezTo>
                  <a:pt x="291" y="4"/>
                  <a:pt x="292" y="2"/>
                  <a:pt x="294" y="2"/>
                </a:cubicBezTo>
                <a:cubicBezTo>
                  <a:pt x="295" y="2"/>
                  <a:pt x="296" y="4"/>
                  <a:pt x="298" y="4"/>
                </a:cubicBezTo>
                <a:cubicBezTo>
                  <a:pt x="299" y="4"/>
                  <a:pt x="300" y="2"/>
                  <a:pt x="302" y="2"/>
                </a:cubicBezTo>
                <a:cubicBezTo>
                  <a:pt x="303" y="2"/>
                  <a:pt x="304" y="4"/>
                  <a:pt x="305" y="4"/>
                </a:cubicBezTo>
                <a:cubicBezTo>
                  <a:pt x="306" y="4"/>
                  <a:pt x="308" y="2"/>
                  <a:pt x="309" y="2"/>
                </a:cubicBezTo>
                <a:cubicBezTo>
                  <a:pt x="311" y="2"/>
                  <a:pt x="312" y="4"/>
                  <a:pt x="313" y="4"/>
                </a:cubicBezTo>
                <a:cubicBezTo>
                  <a:pt x="315" y="4"/>
                  <a:pt x="316" y="7"/>
                  <a:pt x="317" y="7"/>
                </a:cubicBezTo>
                <a:cubicBezTo>
                  <a:pt x="318" y="7"/>
                  <a:pt x="320" y="5"/>
                  <a:pt x="321" y="4"/>
                </a:cubicBezTo>
                <a:cubicBezTo>
                  <a:pt x="322" y="4"/>
                  <a:pt x="324" y="3"/>
                  <a:pt x="325" y="2"/>
                </a:cubicBezTo>
                <a:cubicBezTo>
                  <a:pt x="326" y="2"/>
                  <a:pt x="328" y="5"/>
                  <a:pt x="329" y="5"/>
                </a:cubicBezTo>
                <a:cubicBezTo>
                  <a:pt x="330" y="5"/>
                  <a:pt x="332" y="3"/>
                  <a:pt x="333" y="3"/>
                </a:cubicBezTo>
                <a:cubicBezTo>
                  <a:pt x="334" y="3"/>
                  <a:pt x="336" y="5"/>
                  <a:pt x="337" y="5"/>
                </a:cubicBezTo>
                <a:cubicBezTo>
                  <a:pt x="338" y="5"/>
                  <a:pt x="340" y="3"/>
                  <a:pt x="341" y="3"/>
                </a:cubicBezTo>
                <a:cubicBezTo>
                  <a:pt x="342" y="3"/>
                  <a:pt x="343" y="5"/>
                  <a:pt x="345" y="5"/>
                </a:cubicBezTo>
                <a:cubicBezTo>
                  <a:pt x="346" y="5"/>
                  <a:pt x="348" y="3"/>
                  <a:pt x="349" y="3"/>
                </a:cubicBezTo>
                <a:cubicBezTo>
                  <a:pt x="349" y="3"/>
                  <a:pt x="352" y="5"/>
                  <a:pt x="352" y="5"/>
                </a:cubicBezTo>
                <a:cubicBezTo>
                  <a:pt x="352" y="6"/>
                  <a:pt x="349" y="7"/>
                  <a:pt x="348" y="7"/>
                </a:cubicBezTo>
                <a:cubicBezTo>
                  <a:pt x="348" y="8"/>
                  <a:pt x="344" y="9"/>
                  <a:pt x="344" y="9"/>
                </a:cubicBezTo>
                <a:cubicBezTo>
                  <a:pt x="345" y="10"/>
                  <a:pt x="347" y="12"/>
                  <a:pt x="348" y="12"/>
                </a:cubicBezTo>
                <a:cubicBezTo>
                  <a:pt x="349" y="12"/>
                  <a:pt x="351" y="10"/>
                  <a:pt x="352" y="10"/>
                </a:cubicBezTo>
                <a:cubicBezTo>
                  <a:pt x="354" y="10"/>
                  <a:pt x="354" y="12"/>
                  <a:pt x="356" y="12"/>
                </a:cubicBezTo>
                <a:cubicBezTo>
                  <a:pt x="360" y="10"/>
                  <a:pt x="360" y="10"/>
                  <a:pt x="360" y="10"/>
                </a:cubicBezTo>
                <a:cubicBezTo>
                  <a:pt x="360" y="10"/>
                  <a:pt x="364" y="8"/>
                  <a:pt x="364" y="8"/>
                </a:cubicBezTo>
                <a:cubicBezTo>
                  <a:pt x="364" y="8"/>
                  <a:pt x="363" y="7"/>
                  <a:pt x="362" y="7"/>
                </a:cubicBezTo>
                <a:cubicBezTo>
                  <a:pt x="361" y="6"/>
                  <a:pt x="360" y="6"/>
                  <a:pt x="360" y="6"/>
                </a:cubicBezTo>
                <a:cubicBezTo>
                  <a:pt x="361" y="5"/>
                  <a:pt x="363" y="3"/>
                  <a:pt x="364" y="3"/>
                </a:cubicBezTo>
                <a:cubicBezTo>
                  <a:pt x="365" y="3"/>
                  <a:pt x="367" y="6"/>
                  <a:pt x="368" y="6"/>
                </a:cubicBezTo>
                <a:cubicBezTo>
                  <a:pt x="369" y="6"/>
                  <a:pt x="372" y="4"/>
                  <a:pt x="372" y="4"/>
                </a:cubicBezTo>
                <a:cubicBezTo>
                  <a:pt x="373" y="4"/>
                  <a:pt x="376" y="6"/>
                  <a:pt x="376" y="6"/>
                </a:cubicBezTo>
                <a:cubicBezTo>
                  <a:pt x="376" y="7"/>
                  <a:pt x="372" y="7"/>
                  <a:pt x="372" y="8"/>
                </a:cubicBezTo>
                <a:cubicBezTo>
                  <a:pt x="372" y="8"/>
                  <a:pt x="375" y="10"/>
                  <a:pt x="376" y="10"/>
                </a:cubicBezTo>
                <a:cubicBezTo>
                  <a:pt x="376" y="10"/>
                  <a:pt x="379" y="9"/>
                  <a:pt x="380" y="8"/>
                </a:cubicBezTo>
                <a:cubicBezTo>
                  <a:pt x="384" y="6"/>
                  <a:pt x="384" y="6"/>
                  <a:pt x="384" y="6"/>
                </a:cubicBezTo>
                <a:cubicBezTo>
                  <a:pt x="388" y="4"/>
                  <a:pt x="388" y="4"/>
                  <a:pt x="388" y="4"/>
                </a:cubicBezTo>
                <a:cubicBezTo>
                  <a:pt x="389" y="4"/>
                  <a:pt x="391" y="2"/>
                  <a:pt x="392" y="2"/>
                </a:cubicBezTo>
                <a:cubicBezTo>
                  <a:pt x="393" y="2"/>
                  <a:pt x="395" y="4"/>
                  <a:pt x="396" y="4"/>
                </a:cubicBezTo>
                <a:cubicBezTo>
                  <a:pt x="397" y="4"/>
                  <a:pt x="399" y="2"/>
                  <a:pt x="400" y="2"/>
                </a:cubicBezTo>
                <a:cubicBezTo>
                  <a:pt x="401" y="2"/>
                  <a:pt x="402" y="4"/>
                  <a:pt x="404" y="4"/>
                </a:cubicBezTo>
                <a:cubicBezTo>
                  <a:pt x="405" y="5"/>
                  <a:pt x="406" y="2"/>
                  <a:pt x="408" y="2"/>
                </a:cubicBezTo>
                <a:cubicBezTo>
                  <a:pt x="409" y="2"/>
                  <a:pt x="410" y="5"/>
                  <a:pt x="411" y="5"/>
                </a:cubicBezTo>
                <a:cubicBezTo>
                  <a:pt x="412" y="5"/>
                  <a:pt x="415" y="2"/>
                  <a:pt x="416" y="3"/>
                </a:cubicBezTo>
                <a:cubicBezTo>
                  <a:pt x="416" y="3"/>
                  <a:pt x="419" y="5"/>
                  <a:pt x="419" y="5"/>
                </a:cubicBezTo>
                <a:cubicBezTo>
                  <a:pt x="419" y="5"/>
                  <a:pt x="415" y="6"/>
                  <a:pt x="415" y="7"/>
                </a:cubicBezTo>
                <a:cubicBezTo>
                  <a:pt x="415" y="7"/>
                  <a:pt x="418" y="9"/>
                  <a:pt x="419" y="9"/>
                </a:cubicBezTo>
                <a:cubicBezTo>
                  <a:pt x="419" y="9"/>
                  <a:pt x="422" y="7"/>
                  <a:pt x="423" y="7"/>
                </a:cubicBezTo>
                <a:cubicBezTo>
                  <a:pt x="424" y="7"/>
                  <a:pt x="426" y="9"/>
                  <a:pt x="427" y="9"/>
                </a:cubicBezTo>
                <a:cubicBezTo>
                  <a:pt x="427" y="9"/>
                  <a:pt x="428" y="9"/>
                  <a:pt x="429" y="8"/>
                </a:cubicBezTo>
                <a:cubicBezTo>
                  <a:pt x="430" y="8"/>
                  <a:pt x="431" y="7"/>
                  <a:pt x="431" y="7"/>
                </a:cubicBezTo>
                <a:cubicBezTo>
                  <a:pt x="431" y="7"/>
                  <a:pt x="427" y="5"/>
                  <a:pt x="427" y="5"/>
                </a:cubicBezTo>
                <a:cubicBezTo>
                  <a:pt x="426" y="5"/>
                  <a:pt x="424" y="7"/>
                  <a:pt x="423" y="7"/>
                </a:cubicBezTo>
                <a:cubicBezTo>
                  <a:pt x="423" y="7"/>
                  <a:pt x="419" y="5"/>
                  <a:pt x="419" y="5"/>
                </a:cubicBezTo>
                <a:cubicBezTo>
                  <a:pt x="419" y="5"/>
                  <a:pt x="423" y="3"/>
                  <a:pt x="423" y="3"/>
                </a:cubicBezTo>
                <a:cubicBezTo>
                  <a:pt x="424" y="3"/>
                  <a:pt x="427" y="1"/>
                  <a:pt x="428" y="1"/>
                </a:cubicBezTo>
                <a:cubicBezTo>
                  <a:pt x="428" y="1"/>
                  <a:pt x="430" y="3"/>
                  <a:pt x="431" y="3"/>
                </a:cubicBezTo>
                <a:cubicBezTo>
                  <a:pt x="432" y="3"/>
                  <a:pt x="434" y="5"/>
                  <a:pt x="435" y="5"/>
                </a:cubicBezTo>
                <a:cubicBezTo>
                  <a:pt x="436" y="5"/>
                  <a:pt x="438" y="4"/>
                  <a:pt x="439" y="3"/>
                </a:cubicBezTo>
                <a:cubicBezTo>
                  <a:pt x="440" y="3"/>
                  <a:pt x="442" y="1"/>
                  <a:pt x="443" y="1"/>
                </a:cubicBezTo>
                <a:cubicBezTo>
                  <a:pt x="444" y="1"/>
                  <a:pt x="446" y="3"/>
                  <a:pt x="447" y="3"/>
                </a:cubicBezTo>
                <a:cubicBezTo>
                  <a:pt x="448" y="3"/>
                  <a:pt x="450" y="1"/>
                  <a:pt x="451" y="1"/>
                </a:cubicBezTo>
                <a:cubicBezTo>
                  <a:pt x="452" y="2"/>
                  <a:pt x="454" y="3"/>
                  <a:pt x="455" y="4"/>
                </a:cubicBezTo>
                <a:cubicBezTo>
                  <a:pt x="455" y="4"/>
                  <a:pt x="458" y="6"/>
                  <a:pt x="459" y="6"/>
                </a:cubicBezTo>
                <a:cubicBezTo>
                  <a:pt x="460" y="6"/>
                  <a:pt x="461" y="8"/>
                  <a:pt x="462" y="8"/>
                </a:cubicBezTo>
                <a:cubicBezTo>
                  <a:pt x="462" y="8"/>
                  <a:pt x="466" y="6"/>
                  <a:pt x="466" y="6"/>
                </a:cubicBezTo>
                <a:cubicBezTo>
                  <a:pt x="466" y="6"/>
                  <a:pt x="465" y="5"/>
                  <a:pt x="465" y="5"/>
                </a:cubicBezTo>
                <a:cubicBezTo>
                  <a:pt x="464" y="4"/>
                  <a:pt x="463" y="4"/>
                  <a:pt x="463" y="4"/>
                </a:cubicBezTo>
                <a:cubicBezTo>
                  <a:pt x="464" y="4"/>
                  <a:pt x="466" y="2"/>
                  <a:pt x="467" y="2"/>
                </a:cubicBezTo>
                <a:cubicBezTo>
                  <a:pt x="468" y="2"/>
                  <a:pt x="469" y="4"/>
                  <a:pt x="470" y="4"/>
                </a:cubicBezTo>
                <a:cubicBezTo>
                  <a:pt x="472" y="4"/>
                  <a:pt x="473" y="2"/>
                  <a:pt x="475" y="2"/>
                </a:cubicBezTo>
                <a:cubicBezTo>
                  <a:pt x="476" y="2"/>
                  <a:pt x="477" y="4"/>
                  <a:pt x="478" y="4"/>
                </a:cubicBezTo>
                <a:cubicBezTo>
                  <a:pt x="480" y="4"/>
                  <a:pt x="481" y="2"/>
                  <a:pt x="482" y="2"/>
                </a:cubicBezTo>
                <a:cubicBezTo>
                  <a:pt x="484" y="2"/>
                  <a:pt x="485" y="4"/>
                  <a:pt x="486" y="4"/>
                </a:cubicBezTo>
                <a:cubicBezTo>
                  <a:pt x="487" y="5"/>
                  <a:pt x="489" y="2"/>
                  <a:pt x="490" y="2"/>
                </a:cubicBezTo>
                <a:cubicBezTo>
                  <a:pt x="491" y="3"/>
                  <a:pt x="493" y="5"/>
                  <a:pt x="494" y="5"/>
                </a:cubicBezTo>
                <a:cubicBezTo>
                  <a:pt x="495" y="4"/>
                  <a:pt x="497" y="3"/>
                  <a:pt x="498" y="3"/>
                </a:cubicBezTo>
                <a:cubicBezTo>
                  <a:pt x="502" y="1"/>
                  <a:pt x="502" y="1"/>
                  <a:pt x="502" y="1"/>
                </a:cubicBezTo>
                <a:cubicBezTo>
                  <a:pt x="510" y="5"/>
                  <a:pt x="510" y="5"/>
                  <a:pt x="510" y="5"/>
                </a:cubicBezTo>
                <a:cubicBezTo>
                  <a:pt x="506" y="7"/>
                  <a:pt x="506" y="7"/>
                  <a:pt x="506" y="7"/>
                </a:cubicBezTo>
                <a:cubicBezTo>
                  <a:pt x="505" y="7"/>
                  <a:pt x="502" y="9"/>
                  <a:pt x="501" y="9"/>
                </a:cubicBezTo>
                <a:cubicBezTo>
                  <a:pt x="501" y="9"/>
                  <a:pt x="505" y="11"/>
                  <a:pt x="505" y="12"/>
                </a:cubicBezTo>
                <a:cubicBezTo>
                  <a:pt x="506" y="12"/>
                  <a:pt x="508" y="9"/>
                  <a:pt x="509" y="9"/>
                </a:cubicBezTo>
                <a:cubicBezTo>
                  <a:pt x="510" y="9"/>
                  <a:pt x="512" y="11"/>
                  <a:pt x="513" y="12"/>
                </a:cubicBezTo>
                <a:cubicBezTo>
                  <a:pt x="514" y="12"/>
                  <a:pt x="515" y="13"/>
                  <a:pt x="517" y="14"/>
                </a:cubicBezTo>
                <a:cubicBezTo>
                  <a:pt x="517" y="13"/>
                  <a:pt x="521" y="13"/>
                  <a:pt x="521" y="12"/>
                </a:cubicBezTo>
                <a:cubicBezTo>
                  <a:pt x="521" y="11"/>
                  <a:pt x="517" y="10"/>
                  <a:pt x="517" y="10"/>
                </a:cubicBezTo>
                <a:cubicBezTo>
                  <a:pt x="517" y="9"/>
                  <a:pt x="521" y="8"/>
                  <a:pt x="521" y="8"/>
                </a:cubicBezTo>
                <a:cubicBezTo>
                  <a:pt x="521" y="8"/>
                  <a:pt x="520" y="7"/>
                  <a:pt x="519" y="6"/>
                </a:cubicBezTo>
                <a:cubicBezTo>
                  <a:pt x="518" y="6"/>
                  <a:pt x="518" y="5"/>
                  <a:pt x="518" y="5"/>
                </a:cubicBezTo>
                <a:cubicBezTo>
                  <a:pt x="519" y="5"/>
                  <a:pt x="520" y="3"/>
                  <a:pt x="522" y="3"/>
                </a:cubicBezTo>
                <a:cubicBezTo>
                  <a:pt x="523" y="3"/>
                  <a:pt x="524" y="6"/>
                  <a:pt x="525" y="6"/>
                </a:cubicBezTo>
                <a:cubicBezTo>
                  <a:pt x="526" y="5"/>
                  <a:pt x="529" y="3"/>
                  <a:pt x="529" y="3"/>
                </a:cubicBezTo>
                <a:cubicBezTo>
                  <a:pt x="530" y="4"/>
                  <a:pt x="533" y="5"/>
                  <a:pt x="533" y="6"/>
                </a:cubicBezTo>
                <a:cubicBezTo>
                  <a:pt x="533" y="6"/>
                  <a:pt x="529" y="7"/>
                  <a:pt x="529" y="8"/>
                </a:cubicBezTo>
                <a:cubicBezTo>
                  <a:pt x="529" y="8"/>
                  <a:pt x="533" y="10"/>
                  <a:pt x="533" y="10"/>
                </a:cubicBezTo>
                <a:cubicBezTo>
                  <a:pt x="534" y="10"/>
                  <a:pt x="536" y="8"/>
                  <a:pt x="537" y="8"/>
                </a:cubicBezTo>
                <a:cubicBezTo>
                  <a:pt x="541" y="6"/>
                  <a:pt x="541" y="6"/>
                  <a:pt x="541" y="6"/>
                </a:cubicBezTo>
                <a:cubicBezTo>
                  <a:pt x="545" y="4"/>
                  <a:pt x="545" y="4"/>
                  <a:pt x="545" y="4"/>
                </a:cubicBezTo>
                <a:cubicBezTo>
                  <a:pt x="546" y="4"/>
                  <a:pt x="548" y="2"/>
                  <a:pt x="549" y="2"/>
                </a:cubicBezTo>
                <a:cubicBezTo>
                  <a:pt x="551" y="2"/>
                  <a:pt x="552" y="4"/>
                  <a:pt x="553" y="4"/>
                </a:cubicBezTo>
                <a:cubicBezTo>
                  <a:pt x="554" y="4"/>
                  <a:pt x="557" y="2"/>
                  <a:pt x="557" y="2"/>
                </a:cubicBezTo>
                <a:cubicBezTo>
                  <a:pt x="558" y="2"/>
                  <a:pt x="561" y="4"/>
                  <a:pt x="561" y="4"/>
                </a:cubicBezTo>
                <a:cubicBezTo>
                  <a:pt x="561" y="4"/>
                  <a:pt x="560" y="5"/>
                  <a:pt x="559" y="5"/>
                </a:cubicBezTo>
                <a:cubicBezTo>
                  <a:pt x="558" y="6"/>
                  <a:pt x="557" y="6"/>
                  <a:pt x="557" y="6"/>
                </a:cubicBezTo>
                <a:cubicBezTo>
                  <a:pt x="557" y="7"/>
                  <a:pt x="560" y="9"/>
                  <a:pt x="560" y="9"/>
                </a:cubicBezTo>
                <a:cubicBezTo>
                  <a:pt x="562" y="9"/>
                  <a:pt x="564" y="6"/>
                  <a:pt x="565" y="7"/>
                </a:cubicBezTo>
                <a:cubicBezTo>
                  <a:pt x="566" y="7"/>
                  <a:pt x="567" y="9"/>
                  <a:pt x="568" y="9"/>
                </a:cubicBezTo>
                <a:cubicBezTo>
                  <a:pt x="569" y="9"/>
                  <a:pt x="572" y="7"/>
                  <a:pt x="572" y="7"/>
                </a:cubicBezTo>
                <a:cubicBezTo>
                  <a:pt x="572" y="6"/>
                  <a:pt x="568" y="5"/>
                  <a:pt x="569" y="4"/>
                </a:cubicBezTo>
                <a:cubicBezTo>
                  <a:pt x="569" y="4"/>
                  <a:pt x="572" y="2"/>
                  <a:pt x="573" y="2"/>
                </a:cubicBezTo>
                <a:cubicBezTo>
                  <a:pt x="574" y="2"/>
                  <a:pt x="576" y="5"/>
                  <a:pt x="577" y="5"/>
                </a:cubicBezTo>
                <a:cubicBezTo>
                  <a:pt x="578" y="4"/>
                  <a:pt x="580" y="3"/>
                  <a:pt x="581" y="3"/>
                </a:cubicBezTo>
                <a:cubicBezTo>
                  <a:pt x="581" y="2"/>
                  <a:pt x="584" y="1"/>
                  <a:pt x="585" y="1"/>
                </a:cubicBezTo>
                <a:cubicBezTo>
                  <a:pt x="585" y="1"/>
                  <a:pt x="588" y="3"/>
                  <a:pt x="588" y="3"/>
                </a:cubicBezTo>
                <a:cubicBezTo>
                  <a:pt x="589" y="3"/>
                  <a:pt x="592" y="5"/>
                  <a:pt x="592" y="5"/>
                </a:cubicBezTo>
                <a:cubicBezTo>
                  <a:pt x="593" y="5"/>
                  <a:pt x="596" y="3"/>
                  <a:pt x="596" y="3"/>
                </a:cubicBezTo>
                <a:cubicBezTo>
                  <a:pt x="597" y="3"/>
                  <a:pt x="600" y="1"/>
                  <a:pt x="600" y="1"/>
                </a:cubicBezTo>
                <a:cubicBezTo>
                  <a:pt x="602" y="1"/>
                  <a:pt x="603" y="3"/>
                  <a:pt x="604" y="3"/>
                </a:cubicBezTo>
                <a:cubicBezTo>
                  <a:pt x="605" y="3"/>
                  <a:pt x="607" y="1"/>
                  <a:pt x="608" y="1"/>
                </a:cubicBezTo>
                <a:cubicBezTo>
                  <a:pt x="610" y="1"/>
                  <a:pt x="611" y="3"/>
                  <a:pt x="612" y="3"/>
                </a:cubicBezTo>
                <a:cubicBezTo>
                  <a:pt x="613" y="3"/>
                  <a:pt x="615" y="1"/>
                  <a:pt x="616" y="1"/>
                </a:cubicBezTo>
                <a:cubicBezTo>
                  <a:pt x="617" y="1"/>
                  <a:pt x="619" y="4"/>
                  <a:pt x="620" y="4"/>
                </a:cubicBezTo>
                <a:cubicBezTo>
                  <a:pt x="621" y="4"/>
                  <a:pt x="623" y="2"/>
                  <a:pt x="624" y="2"/>
                </a:cubicBezTo>
                <a:cubicBezTo>
                  <a:pt x="625" y="2"/>
                  <a:pt x="626" y="4"/>
                  <a:pt x="628" y="4"/>
                </a:cubicBezTo>
                <a:cubicBezTo>
                  <a:pt x="629" y="4"/>
                  <a:pt x="631" y="2"/>
                  <a:pt x="632" y="2"/>
                </a:cubicBezTo>
                <a:cubicBezTo>
                  <a:pt x="633" y="2"/>
                  <a:pt x="634" y="4"/>
                  <a:pt x="636" y="4"/>
                </a:cubicBezTo>
                <a:cubicBezTo>
                  <a:pt x="637" y="4"/>
                  <a:pt x="638" y="2"/>
                  <a:pt x="640" y="2"/>
                </a:cubicBezTo>
                <a:cubicBezTo>
                  <a:pt x="641" y="2"/>
                  <a:pt x="642" y="4"/>
                  <a:pt x="643" y="4"/>
                </a:cubicBezTo>
                <a:cubicBezTo>
                  <a:pt x="645" y="4"/>
                  <a:pt x="646" y="2"/>
                  <a:pt x="647" y="2"/>
                </a:cubicBezTo>
                <a:cubicBezTo>
                  <a:pt x="649" y="2"/>
                  <a:pt x="650" y="4"/>
                  <a:pt x="651" y="4"/>
                </a:cubicBezTo>
                <a:cubicBezTo>
                  <a:pt x="653" y="5"/>
                  <a:pt x="654" y="2"/>
                  <a:pt x="655" y="2"/>
                </a:cubicBezTo>
                <a:cubicBezTo>
                  <a:pt x="657" y="2"/>
                  <a:pt x="658" y="5"/>
                  <a:pt x="659" y="5"/>
                </a:cubicBezTo>
                <a:cubicBezTo>
                  <a:pt x="660" y="5"/>
                  <a:pt x="662" y="2"/>
                  <a:pt x="663" y="3"/>
                </a:cubicBezTo>
                <a:cubicBezTo>
                  <a:pt x="664" y="3"/>
                  <a:pt x="667" y="5"/>
                  <a:pt x="667" y="5"/>
                </a:cubicBezTo>
                <a:cubicBezTo>
                  <a:pt x="667" y="6"/>
                  <a:pt x="663" y="6"/>
                  <a:pt x="663" y="7"/>
                </a:cubicBezTo>
                <a:cubicBezTo>
                  <a:pt x="663" y="7"/>
                  <a:pt x="666" y="9"/>
                  <a:pt x="667" y="9"/>
                </a:cubicBezTo>
                <a:cubicBezTo>
                  <a:pt x="667" y="9"/>
                  <a:pt x="670" y="7"/>
                  <a:pt x="671" y="7"/>
                </a:cubicBezTo>
                <a:cubicBezTo>
                  <a:pt x="671" y="7"/>
                  <a:pt x="675" y="5"/>
                  <a:pt x="675" y="5"/>
                </a:cubicBezTo>
                <a:cubicBezTo>
                  <a:pt x="675" y="5"/>
                  <a:pt x="671" y="3"/>
                  <a:pt x="671" y="3"/>
                </a:cubicBezTo>
                <a:cubicBezTo>
                  <a:pt x="672" y="3"/>
                  <a:pt x="674" y="1"/>
                  <a:pt x="675" y="1"/>
                </a:cubicBezTo>
                <a:cubicBezTo>
                  <a:pt x="676" y="1"/>
                  <a:pt x="678" y="3"/>
                  <a:pt x="679" y="3"/>
                </a:cubicBezTo>
                <a:cubicBezTo>
                  <a:pt x="679" y="3"/>
                  <a:pt x="683" y="5"/>
                  <a:pt x="683" y="5"/>
                </a:cubicBezTo>
                <a:cubicBezTo>
                  <a:pt x="683" y="5"/>
                  <a:pt x="678" y="7"/>
                  <a:pt x="678" y="7"/>
                </a:cubicBezTo>
                <a:cubicBezTo>
                  <a:pt x="680" y="8"/>
                  <a:pt x="681" y="9"/>
                  <a:pt x="682" y="10"/>
                </a:cubicBezTo>
                <a:cubicBezTo>
                  <a:pt x="683" y="10"/>
                  <a:pt x="685" y="8"/>
                  <a:pt x="686" y="8"/>
                </a:cubicBezTo>
                <a:cubicBezTo>
                  <a:pt x="687" y="8"/>
                  <a:pt x="689" y="10"/>
                  <a:pt x="690" y="10"/>
                </a:cubicBezTo>
                <a:cubicBezTo>
                  <a:pt x="691" y="10"/>
                  <a:pt x="693" y="8"/>
                  <a:pt x="694" y="8"/>
                </a:cubicBezTo>
                <a:cubicBezTo>
                  <a:pt x="698" y="6"/>
                  <a:pt x="698" y="6"/>
                  <a:pt x="698" y="6"/>
                </a:cubicBezTo>
                <a:cubicBezTo>
                  <a:pt x="702" y="4"/>
                  <a:pt x="702" y="4"/>
                  <a:pt x="702" y="4"/>
                </a:cubicBezTo>
                <a:cubicBezTo>
                  <a:pt x="703" y="3"/>
                  <a:pt x="706" y="2"/>
                  <a:pt x="707" y="2"/>
                </a:cubicBezTo>
                <a:cubicBezTo>
                  <a:pt x="707" y="2"/>
                  <a:pt x="710" y="4"/>
                  <a:pt x="710" y="4"/>
                </a:cubicBezTo>
                <a:cubicBezTo>
                  <a:pt x="711" y="4"/>
                  <a:pt x="713" y="6"/>
                  <a:pt x="714" y="6"/>
                </a:cubicBezTo>
                <a:cubicBezTo>
                  <a:pt x="715" y="6"/>
                  <a:pt x="717" y="4"/>
                  <a:pt x="718" y="4"/>
                </a:cubicBezTo>
                <a:cubicBezTo>
                  <a:pt x="719" y="4"/>
                  <a:pt x="720" y="6"/>
                  <a:pt x="722" y="6"/>
                </a:cubicBezTo>
                <a:cubicBezTo>
                  <a:pt x="723" y="6"/>
                  <a:pt x="724" y="9"/>
                  <a:pt x="726" y="9"/>
                </a:cubicBezTo>
                <a:cubicBezTo>
                  <a:pt x="726" y="9"/>
                  <a:pt x="729" y="7"/>
                  <a:pt x="730" y="7"/>
                </a:cubicBezTo>
                <a:cubicBezTo>
                  <a:pt x="730" y="6"/>
                  <a:pt x="733" y="5"/>
                  <a:pt x="734" y="4"/>
                </a:cubicBezTo>
                <a:cubicBezTo>
                  <a:pt x="735" y="4"/>
                  <a:pt x="736" y="7"/>
                  <a:pt x="738" y="7"/>
                </a:cubicBezTo>
                <a:cubicBezTo>
                  <a:pt x="739" y="7"/>
                  <a:pt x="741" y="5"/>
                  <a:pt x="742" y="5"/>
                </a:cubicBezTo>
                <a:cubicBezTo>
                  <a:pt x="743" y="5"/>
                  <a:pt x="744" y="7"/>
                  <a:pt x="745" y="7"/>
                </a:cubicBezTo>
                <a:cubicBezTo>
                  <a:pt x="747" y="7"/>
                  <a:pt x="748" y="5"/>
                  <a:pt x="749" y="5"/>
                </a:cubicBezTo>
                <a:cubicBezTo>
                  <a:pt x="751" y="5"/>
                  <a:pt x="752" y="7"/>
                  <a:pt x="753" y="7"/>
                </a:cubicBezTo>
                <a:cubicBezTo>
                  <a:pt x="755" y="7"/>
                  <a:pt x="756" y="5"/>
                  <a:pt x="757" y="5"/>
                </a:cubicBezTo>
                <a:cubicBezTo>
                  <a:pt x="759" y="5"/>
                  <a:pt x="760" y="7"/>
                  <a:pt x="761" y="7"/>
                </a:cubicBezTo>
                <a:cubicBezTo>
                  <a:pt x="762" y="7"/>
                  <a:pt x="764" y="5"/>
                  <a:pt x="765" y="5"/>
                </a:cubicBezTo>
                <a:cubicBezTo>
                  <a:pt x="765" y="5"/>
                  <a:pt x="769" y="7"/>
                  <a:pt x="769" y="8"/>
                </a:cubicBezTo>
                <a:cubicBezTo>
                  <a:pt x="769" y="8"/>
                  <a:pt x="765" y="9"/>
                  <a:pt x="765" y="10"/>
                </a:cubicBezTo>
                <a:cubicBezTo>
                  <a:pt x="765" y="10"/>
                  <a:pt x="768" y="11"/>
                  <a:pt x="769" y="12"/>
                </a:cubicBezTo>
                <a:cubicBezTo>
                  <a:pt x="768" y="13"/>
                  <a:pt x="764" y="13"/>
                  <a:pt x="764" y="14"/>
                </a:cubicBezTo>
                <a:cubicBezTo>
                  <a:pt x="764" y="14"/>
                  <a:pt x="768" y="16"/>
                  <a:pt x="768" y="16"/>
                </a:cubicBezTo>
                <a:cubicBezTo>
                  <a:pt x="770" y="16"/>
                  <a:pt x="771" y="14"/>
                  <a:pt x="772" y="14"/>
                </a:cubicBezTo>
                <a:cubicBezTo>
                  <a:pt x="772" y="13"/>
                  <a:pt x="768" y="13"/>
                  <a:pt x="769" y="12"/>
                </a:cubicBezTo>
                <a:cubicBezTo>
                  <a:pt x="769" y="12"/>
                  <a:pt x="772" y="10"/>
                  <a:pt x="773" y="10"/>
                </a:cubicBezTo>
                <a:cubicBezTo>
                  <a:pt x="774" y="9"/>
                  <a:pt x="775" y="9"/>
                  <a:pt x="777" y="8"/>
                </a:cubicBezTo>
                <a:cubicBezTo>
                  <a:pt x="775" y="7"/>
                  <a:pt x="775" y="6"/>
                  <a:pt x="773" y="6"/>
                </a:cubicBezTo>
                <a:cubicBezTo>
                  <a:pt x="774" y="6"/>
                  <a:pt x="776" y="3"/>
                  <a:pt x="777" y="3"/>
                </a:cubicBezTo>
                <a:cubicBezTo>
                  <a:pt x="778" y="3"/>
                  <a:pt x="780" y="6"/>
                  <a:pt x="781" y="6"/>
                </a:cubicBezTo>
                <a:cubicBezTo>
                  <a:pt x="781" y="6"/>
                  <a:pt x="785" y="4"/>
                  <a:pt x="785" y="4"/>
                </a:cubicBezTo>
                <a:cubicBezTo>
                  <a:pt x="785" y="4"/>
                  <a:pt x="789" y="6"/>
                  <a:pt x="789" y="6"/>
                </a:cubicBezTo>
                <a:cubicBezTo>
                  <a:pt x="789" y="6"/>
                  <a:pt x="785" y="8"/>
                  <a:pt x="785" y="8"/>
                </a:cubicBezTo>
                <a:cubicBezTo>
                  <a:pt x="786" y="8"/>
                  <a:pt x="787" y="10"/>
                  <a:pt x="788" y="10"/>
                </a:cubicBezTo>
                <a:cubicBezTo>
                  <a:pt x="789" y="10"/>
                  <a:pt x="791" y="8"/>
                  <a:pt x="792" y="8"/>
                </a:cubicBezTo>
                <a:cubicBezTo>
                  <a:pt x="793" y="8"/>
                  <a:pt x="795" y="11"/>
                  <a:pt x="796" y="10"/>
                </a:cubicBezTo>
                <a:cubicBezTo>
                  <a:pt x="797" y="10"/>
                  <a:pt x="799" y="9"/>
                  <a:pt x="800" y="8"/>
                </a:cubicBezTo>
                <a:cubicBezTo>
                  <a:pt x="804" y="6"/>
                  <a:pt x="804" y="6"/>
                  <a:pt x="804" y="6"/>
                </a:cubicBezTo>
                <a:cubicBezTo>
                  <a:pt x="805" y="6"/>
                  <a:pt x="808" y="4"/>
                  <a:pt x="808" y="4"/>
                </a:cubicBezTo>
                <a:cubicBezTo>
                  <a:pt x="810" y="4"/>
                  <a:pt x="811" y="7"/>
                  <a:pt x="812" y="7"/>
                </a:cubicBezTo>
                <a:cubicBezTo>
                  <a:pt x="813" y="7"/>
                  <a:pt x="815" y="4"/>
                  <a:pt x="816" y="4"/>
                </a:cubicBezTo>
                <a:cubicBezTo>
                  <a:pt x="818" y="5"/>
                  <a:pt x="819" y="7"/>
                  <a:pt x="820" y="7"/>
                </a:cubicBezTo>
                <a:cubicBezTo>
                  <a:pt x="821" y="7"/>
                  <a:pt x="823" y="5"/>
                  <a:pt x="824" y="5"/>
                </a:cubicBezTo>
                <a:cubicBezTo>
                  <a:pt x="825" y="5"/>
                  <a:pt x="827" y="7"/>
                  <a:pt x="828" y="7"/>
                </a:cubicBezTo>
                <a:cubicBezTo>
                  <a:pt x="829" y="7"/>
                  <a:pt x="831" y="9"/>
                  <a:pt x="832" y="9"/>
                </a:cubicBezTo>
                <a:cubicBezTo>
                  <a:pt x="832" y="9"/>
                  <a:pt x="835" y="7"/>
                  <a:pt x="836" y="7"/>
                </a:cubicBezTo>
                <a:cubicBezTo>
                  <a:pt x="837" y="7"/>
                  <a:pt x="839" y="5"/>
                  <a:pt x="840" y="5"/>
                </a:cubicBezTo>
                <a:cubicBezTo>
                  <a:pt x="841" y="5"/>
                  <a:pt x="843" y="7"/>
                  <a:pt x="844" y="7"/>
                </a:cubicBezTo>
                <a:cubicBezTo>
                  <a:pt x="844" y="7"/>
                  <a:pt x="847" y="5"/>
                  <a:pt x="848" y="5"/>
                </a:cubicBezTo>
                <a:cubicBezTo>
                  <a:pt x="849" y="6"/>
                  <a:pt x="851" y="7"/>
                  <a:pt x="851" y="8"/>
                </a:cubicBezTo>
                <a:cubicBezTo>
                  <a:pt x="852" y="8"/>
                  <a:pt x="854" y="10"/>
                  <a:pt x="855" y="10"/>
                </a:cubicBezTo>
                <a:cubicBezTo>
                  <a:pt x="855" y="10"/>
                  <a:pt x="859" y="8"/>
                  <a:pt x="859" y="8"/>
                </a:cubicBezTo>
                <a:cubicBezTo>
                  <a:pt x="859" y="8"/>
                  <a:pt x="856" y="6"/>
                  <a:pt x="856" y="6"/>
                </a:cubicBezTo>
                <a:cubicBezTo>
                  <a:pt x="857" y="6"/>
                  <a:pt x="858" y="3"/>
                  <a:pt x="860" y="3"/>
                </a:cubicBezTo>
                <a:cubicBezTo>
                  <a:pt x="861" y="3"/>
                  <a:pt x="863" y="5"/>
                  <a:pt x="863" y="6"/>
                </a:cubicBezTo>
                <a:cubicBezTo>
                  <a:pt x="865" y="6"/>
                  <a:pt x="866" y="7"/>
                  <a:pt x="867" y="8"/>
                </a:cubicBezTo>
                <a:cubicBezTo>
                  <a:pt x="868" y="8"/>
                  <a:pt x="870" y="10"/>
                  <a:pt x="871" y="10"/>
                </a:cubicBezTo>
                <a:cubicBezTo>
                  <a:pt x="872" y="10"/>
                  <a:pt x="873" y="13"/>
                  <a:pt x="875" y="13"/>
                </a:cubicBezTo>
                <a:cubicBezTo>
                  <a:pt x="876" y="13"/>
                  <a:pt x="878" y="11"/>
                  <a:pt x="879" y="10"/>
                </a:cubicBezTo>
                <a:cubicBezTo>
                  <a:pt x="880" y="10"/>
                  <a:pt x="882" y="9"/>
                  <a:pt x="883" y="8"/>
                </a:cubicBezTo>
                <a:cubicBezTo>
                  <a:pt x="884" y="8"/>
                  <a:pt x="886" y="6"/>
                  <a:pt x="887" y="6"/>
                </a:cubicBezTo>
                <a:cubicBezTo>
                  <a:pt x="888" y="6"/>
                  <a:pt x="890" y="9"/>
                  <a:pt x="891" y="9"/>
                </a:cubicBezTo>
                <a:cubicBezTo>
                  <a:pt x="892" y="9"/>
                  <a:pt x="893" y="7"/>
                  <a:pt x="895" y="7"/>
                </a:cubicBezTo>
                <a:cubicBezTo>
                  <a:pt x="896" y="7"/>
                  <a:pt x="897" y="9"/>
                  <a:pt x="898" y="9"/>
                </a:cubicBezTo>
                <a:cubicBezTo>
                  <a:pt x="900" y="9"/>
                  <a:pt x="901" y="7"/>
                  <a:pt x="903" y="7"/>
                </a:cubicBezTo>
                <a:cubicBezTo>
                  <a:pt x="904" y="7"/>
                  <a:pt x="905" y="9"/>
                  <a:pt x="906" y="9"/>
                </a:cubicBezTo>
                <a:cubicBezTo>
                  <a:pt x="907" y="9"/>
                  <a:pt x="910" y="7"/>
                  <a:pt x="910" y="7"/>
                </a:cubicBezTo>
                <a:cubicBezTo>
                  <a:pt x="911" y="7"/>
                  <a:pt x="914" y="5"/>
                  <a:pt x="915" y="5"/>
                </a:cubicBezTo>
                <a:cubicBezTo>
                  <a:pt x="915" y="5"/>
                  <a:pt x="918" y="7"/>
                  <a:pt x="918" y="7"/>
                </a:cubicBezTo>
                <a:cubicBezTo>
                  <a:pt x="918" y="7"/>
                  <a:pt x="914" y="9"/>
                  <a:pt x="914" y="9"/>
                </a:cubicBezTo>
                <a:cubicBezTo>
                  <a:pt x="915" y="9"/>
                  <a:pt x="917" y="11"/>
                  <a:pt x="918" y="12"/>
                </a:cubicBezTo>
                <a:cubicBezTo>
                  <a:pt x="919" y="12"/>
                  <a:pt x="921" y="10"/>
                  <a:pt x="922" y="9"/>
                </a:cubicBezTo>
                <a:cubicBezTo>
                  <a:pt x="923" y="9"/>
                  <a:pt x="925" y="8"/>
                  <a:pt x="926" y="7"/>
                </a:cubicBezTo>
                <a:cubicBezTo>
                  <a:pt x="927" y="7"/>
                  <a:pt x="929" y="6"/>
                  <a:pt x="930" y="5"/>
                </a:cubicBezTo>
                <a:cubicBezTo>
                  <a:pt x="931" y="5"/>
                  <a:pt x="933" y="8"/>
                  <a:pt x="934" y="8"/>
                </a:cubicBezTo>
                <a:cubicBezTo>
                  <a:pt x="935" y="8"/>
                  <a:pt x="938" y="6"/>
                  <a:pt x="938" y="6"/>
                </a:cubicBezTo>
                <a:cubicBezTo>
                  <a:pt x="939" y="5"/>
                  <a:pt x="941" y="3"/>
                  <a:pt x="942" y="3"/>
                </a:cubicBezTo>
                <a:cubicBezTo>
                  <a:pt x="943" y="3"/>
                  <a:pt x="945" y="5"/>
                  <a:pt x="946" y="6"/>
                </a:cubicBezTo>
                <a:cubicBezTo>
                  <a:pt x="947" y="6"/>
                  <a:pt x="948" y="8"/>
                  <a:pt x="950" y="8"/>
                </a:cubicBezTo>
                <a:cubicBezTo>
                  <a:pt x="950" y="8"/>
                  <a:pt x="953" y="6"/>
                  <a:pt x="954" y="6"/>
                </a:cubicBezTo>
                <a:cubicBezTo>
                  <a:pt x="955" y="6"/>
                  <a:pt x="956" y="8"/>
                  <a:pt x="958" y="8"/>
                </a:cubicBezTo>
                <a:cubicBezTo>
                  <a:pt x="959" y="8"/>
                  <a:pt x="960" y="10"/>
                  <a:pt x="961" y="10"/>
                </a:cubicBezTo>
                <a:cubicBezTo>
                  <a:pt x="962" y="11"/>
                  <a:pt x="965" y="9"/>
                  <a:pt x="965" y="8"/>
                </a:cubicBezTo>
                <a:cubicBezTo>
                  <a:pt x="966" y="8"/>
                  <a:pt x="968" y="7"/>
                  <a:pt x="969" y="6"/>
                </a:cubicBezTo>
                <a:cubicBezTo>
                  <a:pt x="970" y="6"/>
                  <a:pt x="972" y="9"/>
                  <a:pt x="973" y="9"/>
                </a:cubicBezTo>
                <a:cubicBezTo>
                  <a:pt x="974" y="9"/>
                  <a:pt x="976" y="6"/>
                  <a:pt x="977" y="7"/>
                </a:cubicBezTo>
                <a:cubicBezTo>
                  <a:pt x="978" y="7"/>
                  <a:pt x="981" y="9"/>
                  <a:pt x="981" y="9"/>
                </a:cubicBezTo>
                <a:cubicBezTo>
                  <a:pt x="981" y="9"/>
                  <a:pt x="977" y="11"/>
                  <a:pt x="977" y="11"/>
                </a:cubicBezTo>
                <a:cubicBezTo>
                  <a:pt x="978" y="11"/>
                  <a:pt x="979" y="13"/>
                  <a:pt x="981" y="13"/>
                </a:cubicBezTo>
                <a:cubicBezTo>
                  <a:pt x="982" y="13"/>
                  <a:pt x="984" y="11"/>
                  <a:pt x="985" y="11"/>
                </a:cubicBezTo>
                <a:cubicBezTo>
                  <a:pt x="986" y="11"/>
                  <a:pt x="988" y="10"/>
                  <a:pt x="989" y="9"/>
                </a:cubicBezTo>
                <a:cubicBezTo>
                  <a:pt x="990" y="9"/>
                  <a:pt x="992" y="7"/>
                  <a:pt x="993" y="7"/>
                </a:cubicBezTo>
                <a:cubicBezTo>
                  <a:pt x="994" y="7"/>
                  <a:pt x="996" y="9"/>
                  <a:pt x="997" y="9"/>
                </a:cubicBezTo>
                <a:cubicBezTo>
                  <a:pt x="998" y="9"/>
                  <a:pt x="1000" y="7"/>
                  <a:pt x="1001" y="7"/>
                </a:cubicBezTo>
                <a:cubicBezTo>
                  <a:pt x="1002" y="7"/>
                  <a:pt x="1004" y="9"/>
                  <a:pt x="1005" y="9"/>
                </a:cubicBezTo>
                <a:cubicBezTo>
                  <a:pt x="1005" y="10"/>
                  <a:pt x="1008" y="12"/>
                  <a:pt x="1008" y="12"/>
                </a:cubicBezTo>
                <a:cubicBezTo>
                  <a:pt x="1009" y="12"/>
                  <a:pt x="1012" y="10"/>
                  <a:pt x="1012" y="10"/>
                </a:cubicBezTo>
                <a:cubicBezTo>
                  <a:pt x="1012" y="10"/>
                  <a:pt x="1009" y="7"/>
                  <a:pt x="1009" y="7"/>
                </a:cubicBezTo>
                <a:cubicBezTo>
                  <a:pt x="1010" y="7"/>
                  <a:pt x="1011" y="5"/>
                  <a:pt x="1013" y="5"/>
                </a:cubicBezTo>
                <a:cubicBezTo>
                  <a:pt x="1014" y="5"/>
                  <a:pt x="1015" y="8"/>
                  <a:pt x="1017" y="8"/>
                </a:cubicBezTo>
                <a:cubicBezTo>
                  <a:pt x="1017" y="8"/>
                  <a:pt x="1020" y="5"/>
                  <a:pt x="1021" y="6"/>
                </a:cubicBezTo>
                <a:cubicBezTo>
                  <a:pt x="1021" y="6"/>
                  <a:pt x="1024" y="7"/>
                  <a:pt x="1024" y="8"/>
                </a:cubicBezTo>
                <a:cubicBezTo>
                  <a:pt x="1024" y="8"/>
                  <a:pt x="1021" y="10"/>
                  <a:pt x="1020" y="10"/>
                </a:cubicBezTo>
                <a:cubicBezTo>
                  <a:pt x="1022" y="10"/>
                  <a:pt x="1023" y="12"/>
                  <a:pt x="1024" y="12"/>
                </a:cubicBezTo>
                <a:cubicBezTo>
                  <a:pt x="1025" y="12"/>
                  <a:pt x="1027" y="10"/>
                  <a:pt x="1028" y="10"/>
                </a:cubicBezTo>
                <a:cubicBezTo>
                  <a:pt x="1030" y="10"/>
                  <a:pt x="1031" y="9"/>
                  <a:pt x="1032" y="8"/>
                </a:cubicBezTo>
                <a:cubicBezTo>
                  <a:pt x="1033" y="8"/>
                  <a:pt x="1035" y="6"/>
                  <a:pt x="1036" y="6"/>
                </a:cubicBezTo>
                <a:cubicBezTo>
                  <a:pt x="1037" y="6"/>
                  <a:pt x="1039" y="8"/>
                  <a:pt x="1040" y="8"/>
                </a:cubicBezTo>
                <a:cubicBezTo>
                  <a:pt x="1041" y="8"/>
                  <a:pt x="1043" y="6"/>
                  <a:pt x="1044" y="6"/>
                </a:cubicBezTo>
                <a:cubicBezTo>
                  <a:pt x="1045" y="6"/>
                  <a:pt x="1047" y="8"/>
                  <a:pt x="1048" y="8"/>
                </a:cubicBezTo>
                <a:cubicBezTo>
                  <a:pt x="1049" y="8"/>
                  <a:pt x="1051" y="6"/>
                  <a:pt x="1052" y="6"/>
                </a:cubicBezTo>
                <a:cubicBezTo>
                  <a:pt x="1053" y="6"/>
                  <a:pt x="1054" y="9"/>
                  <a:pt x="1056" y="9"/>
                </a:cubicBezTo>
                <a:cubicBezTo>
                  <a:pt x="1057" y="9"/>
                  <a:pt x="1059" y="6"/>
                  <a:pt x="1060" y="7"/>
                </a:cubicBezTo>
                <a:cubicBezTo>
                  <a:pt x="1061" y="7"/>
                  <a:pt x="1063" y="8"/>
                  <a:pt x="1064" y="9"/>
                </a:cubicBezTo>
                <a:cubicBezTo>
                  <a:pt x="1067" y="11"/>
                  <a:pt x="1067" y="11"/>
                  <a:pt x="1067" y="11"/>
                </a:cubicBezTo>
                <a:cubicBezTo>
                  <a:pt x="1069" y="12"/>
                  <a:pt x="1070" y="13"/>
                  <a:pt x="1071" y="13"/>
                </a:cubicBezTo>
                <a:cubicBezTo>
                  <a:pt x="1072" y="13"/>
                  <a:pt x="1074" y="11"/>
                  <a:pt x="1075" y="11"/>
                </a:cubicBezTo>
                <a:cubicBezTo>
                  <a:pt x="1076" y="11"/>
                  <a:pt x="1078" y="14"/>
                  <a:pt x="1079" y="14"/>
                </a:cubicBezTo>
                <a:cubicBezTo>
                  <a:pt x="1079" y="13"/>
                  <a:pt x="1083" y="12"/>
                  <a:pt x="1083" y="12"/>
                </a:cubicBezTo>
                <a:cubicBezTo>
                  <a:pt x="1083" y="11"/>
                  <a:pt x="1079" y="9"/>
                  <a:pt x="1079" y="9"/>
                </a:cubicBezTo>
                <a:cubicBezTo>
                  <a:pt x="1079" y="9"/>
                  <a:pt x="1078" y="10"/>
                  <a:pt x="1077" y="10"/>
                </a:cubicBezTo>
                <a:cubicBezTo>
                  <a:pt x="1076" y="11"/>
                  <a:pt x="1075" y="11"/>
                  <a:pt x="1075" y="11"/>
                </a:cubicBezTo>
                <a:cubicBezTo>
                  <a:pt x="1075" y="11"/>
                  <a:pt x="1071" y="10"/>
                  <a:pt x="1071" y="9"/>
                </a:cubicBezTo>
                <a:cubicBezTo>
                  <a:pt x="1071" y="9"/>
                  <a:pt x="1075" y="7"/>
                  <a:pt x="1076" y="7"/>
                </a:cubicBezTo>
                <a:cubicBezTo>
                  <a:pt x="1077" y="7"/>
                  <a:pt x="1078" y="9"/>
                  <a:pt x="1079" y="9"/>
                </a:cubicBezTo>
                <a:cubicBezTo>
                  <a:pt x="1081" y="9"/>
                  <a:pt x="1082" y="7"/>
                  <a:pt x="1083" y="7"/>
                </a:cubicBezTo>
                <a:cubicBezTo>
                  <a:pt x="1085" y="7"/>
                  <a:pt x="1086" y="9"/>
                  <a:pt x="1087" y="9"/>
                </a:cubicBezTo>
                <a:cubicBezTo>
                  <a:pt x="1088" y="10"/>
                  <a:pt x="1090" y="12"/>
                  <a:pt x="1091" y="12"/>
                </a:cubicBezTo>
                <a:cubicBezTo>
                  <a:pt x="1092" y="12"/>
                  <a:pt x="1094" y="10"/>
                  <a:pt x="1095" y="10"/>
                </a:cubicBezTo>
                <a:cubicBezTo>
                  <a:pt x="1096" y="9"/>
                  <a:pt x="1098" y="8"/>
                  <a:pt x="1099" y="8"/>
                </a:cubicBezTo>
                <a:cubicBezTo>
                  <a:pt x="1100" y="7"/>
                  <a:pt x="1102" y="10"/>
                  <a:pt x="1103" y="10"/>
                </a:cubicBezTo>
                <a:cubicBezTo>
                  <a:pt x="1104" y="10"/>
                  <a:pt x="1106" y="8"/>
                  <a:pt x="1107" y="8"/>
                </a:cubicBezTo>
                <a:cubicBezTo>
                  <a:pt x="1108" y="8"/>
                  <a:pt x="1109" y="10"/>
                  <a:pt x="1111" y="10"/>
                </a:cubicBezTo>
                <a:cubicBezTo>
                  <a:pt x="1112" y="10"/>
                  <a:pt x="1113" y="12"/>
                  <a:pt x="1114" y="12"/>
                </a:cubicBezTo>
                <a:cubicBezTo>
                  <a:pt x="1116" y="12"/>
                  <a:pt x="1117" y="10"/>
                  <a:pt x="1118" y="10"/>
                </a:cubicBezTo>
                <a:cubicBezTo>
                  <a:pt x="1120" y="10"/>
                  <a:pt x="1121" y="8"/>
                  <a:pt x="1123" y="8"/>
                </a:cubicBezTo>
                <a:cubicBezTo>
                  <a:pt x="1124" y="8"/>
                  <a:pt x="1125" y="11"/>
                  <a:pt x="1126" y="10"/>
                </a:cubicBezTo>
                <a:cubicBezTo>
                  <a:pt x="1128" y="10"/>
                  <a:pt x="1129" y="8"/>
                  <a:pt x="1130" y="8"/>
                </a:cubicBezTo>
                <a:cubicBezTo>
                  <a:pt x="1132" y="8"/>
                  <a:pt x="1133" y="11"/>
                  <a:pt x="1134" y="11"/>
                </a:cubicBezTo>
                <a:cubicBezTo>
                  <a:pt x="1135" y="11"/>
                  <a:pt x="1138" y="8"/>
                  <a:pt x="1138" y="9"/>
                </a:cubicBezTo>
                <a:cubicBezTo>
                  <a:pt x="1139" y="9"/>
                  <a:pt x="1141" y="10"/>
                  <a:pt x="1142" y="11"/>
                </a:cubicBezTo>
                <a:cubicBezTo>
                  <a:pt x="1143" y="11"/>
                  <a:pt x="1145" y="12"/>
                  <a:pt x="1146" y="13"/>
                </a:cubicBezTo>
                <a:cubicBezTo>
                  <a:pt x="1146" y="14"/>
                  <a:pt x="1142" y="15"/>
                  <a:pt x="1142" y="15"/>
                </a:cubicBezTo>
                <a:cubicBezTo>
                  <a:pt x="1142" y="16"/>
                  <a:pt x="1145" y="17"/>
                  <a:pt x="1145" y="18"/>
                </a:cubicBezTo>
                <a:cubicBezTo>
                  <a:pt x="1146" y="18"/>
                  <a:pt x="1148" y="20"/>
                  <a:pt x="1149" y="20"/>
                </a:cubicBezTo>
                <a:cubicBezTo>
                  <a:pt x="1150" y="20"/>
                  <a:pt x="1152" y="18"/>
                  <a:pt x="1153" y="18"/>
                </a:cubicBezTo>
                <a:cubicBezTo>
                  <a:pt x="1154" y="19"/>
                  <a:pt x="1156" y="19"/>
                  <a:pt x="1157" y="20"/>
                </a:cubicBezTo>
                <a:cubicBezTo>
                  <a:pt x="1157" y="20"/>
                  <a:pt x="1161" y="18"/>
                  <a:pt x="1161" y="18"/>
                </a:cubicBezTo>
                <a:cubicBezTo>
                  <a:pt x="1161" y="18"/>
                  <a:pt x="1158" y="16"/>
                  <a:pt x="1157" y="16"/>
                </a:cubicBezTo>
                <a:cubicBezTo>
                  <a:pt x="1157" y="16"/>
                  <a:pt x="1154" y="18"/>
                  <a:pt x="1153" y="18"/>
                </a:cubicBezTo>
                <a:cubicBezTo>
                  <a:pt x="1153" y="18"/>
                  <a:pt x="1150" y="16"/>
                  <a:pt x="1149" y="15"/>
                </a:cubicBezTo>
                <a:cubicBezTo>
                  <a:pt x="1149" y="15"/>
                  <a:pt x="1146" y="14"/>
                  <a:pt x="1146" y="13"/>
                </a:cubicBezTo>
                <a:cubicBezTo>
                  <a:pt x="1146" y="13"/>
                  <a:pt x="1150" y="12"/>
                  <a:pt x="1150" y="11"/>
                </a:cubicBezTo>
                <a:cubicBezTo>
                  <a:pt x="1150" y="10"/>
                  <a:pt x="1147" y="10"/>
                  <a:pt x="1146" y="9"/>
                </a:cubicBezTo>
                <a:cubicBezTo>
                  <a:pt x="1146" y="8"/>
                  <a:pt x="1150" y="7"/>
                  <a:pt x="1150" y="7"/>
                </a:cubicBezTo>
                <a:cubicBezTo>
                  <a:pt x="1154" y="9"/>
                  <a:pt x="1154" y="9"/>
                  <a:pt x="1154" y="9"/>
                </a:cubicBezTo>
                <a:cubicBezTo>
                  <a:pt x="1154" y="9"/>
                  <a:pt x="1157" y="11"/>
                  <a:pt x="1158" y="11"/>
                </a:cubicBezTo>
                <a:cubicBezTo>
                  <a:pt x="1158" y="11"/>
                  <a:pt x="1161" y="10"/>
                  <a:pt x="1162" y="9"/>
                </a:cubicBezTo>
                <a:cubicBezTo>
                  <a:pt x="1163" y="9"/>
                  <a:pt x="1165" y="7"/>
                  <a:pt x="1166" y="7"/>
                </a:cubicBezTo>
                <a:cubicBezTo>
                  <a:pt x="1167" y="7"/>
                  <a:pt x="1169" y="9"/>
                  <a:pt x="1170" y="9"/>
                </a:cubicBezTo>
                <a:cubicBezTo>
                  <a:pt x="1171" y="9"/>
                  <a:pt x="1172" y="12"/>
                  <a:pt x="1173" y="12"/>
                </a:cubicBezTo>
                <a:cubicBezTo>
                  <a:pt x="1174" y="12"/>
                  <a:pt x="1177" y="10"/>
                  <a:pt x="1178" y="10"/>
                </a:cubicBezTo>
                <a:cubicBezTo>
                  <a:pt x="1178" y="9"/>
                  <a:pt x="1180" y="8"/>
                  <a:pt x="1182" y="8"/>
                </a:cubicBezTo>
                <a:cubicBezTo>
                  <a:pt x="1183" y="7"/>
                  <a:pt x="1184" y="10"/>
                  <a:pt x="1185" y="10"/>
                </a:cubicBezTo>
                <a:cubicBezTo>
                  <a:pt x="1187" y="10"/>
                  <a:pt x="1188" y="8"/>
                  <a:pt x="1189" y="8"/>
                </a:cubicBezTo>
                <a:cubicBezTo>
                  <a:pt x="1190" y="8"/>
                  <a:pt x="1193" y="10"/>
                  <a:pt x="1193" y="10"/>
                </a:cubicBezTo>
                <a:cubicBezTo>
                  <a:pt x="1194" y="10"/>
                  <a:pt x="1196" y="12"/>
                  <a:pt x="1197" y="12"/>
                </a:cubicBezTo>
                <a:cubicBezTo>
                  <a:pt x="1198" y="12"/>
                  <a:pt x="1200" y="11"/>
                  <a:pt x="1201" y="10"/>
                </a:cubicBezTo>
                <a:cubicBezTo>
                  <a:pt x="1202" y="10"/>
                  <a:pt x="1205" y="8"/>
                  <a:pt x="1205" y="8"/>
                </a:cubicBezTo>
                <a:cubicBezTo>
                  <a:pt x="1205" y="8"/>
                  <a:pt x="1209" y="10"/>
                  <a:pt x="1209" y="10"/>
                </a:cubicBezTo>
                <a:cubicBezTo>
                  <a:pt x="1209" y="11"/>
                  <a:pt x="1205" y="13"/>
                  <a:pt x="1205" y="13"/>
                </a:cubicBezTo>
                <a:cubicBezTo>
                  <a:pt x="1206" y="13"/>
                  <a:pt x="1207" y="15"/>
                  <a:pt x="1209" y="15"/>
                </a:cubicBezTo>
                <a:cubicBezTo>
                  <a:pt x="1209" y="15"/>
                  <a:pt x="1213" y="13"/>
                  <a:pt x="1213" y="13"/>
                </a:cubicBezTo>
                <a:cubicBezTo>
                  <a:pt x="1213" y="13"/>
                  <a:pt x="1212" y="12"/>
                  <a:pt x="1211" y="12"/>
                </a:cubicBezTo>
                <a:cubicBezTo>
                  <a:pt x="1210" y="11"/>
                  <a:pt x="1209" y="10"/>
                  <a:pt x="1209" y="10"/>
                </a:cubicBezTo>
                <a:cubicBezTo>
                  <a:pt x="1210" y="10"/>
                  <a:pt x="1212" y="8"/>
                  <a:pt x="1213" y="8"/>
                </a:cubicBezTo>
                <a:cubicBezTo>
                  <a:pt x="1214" y="8"/>
                  <a:pt x="1216" y="11"/>
                  <a:pt x="1217" y="11"/>
                </a:cubicBezTo>
                <a:cubicBezTo>
                  <a:pt x="1218" y="10"/>
                  <a:pt x="1220" y="9"/>
                  <a:pt x="1221" y="9"/>
                </a:cubicBezTo>
                <a:cubicBezTo>
                  <a:pt x="1221" y="8"/>
                  <a:pt x="1225" y="6"/>
                  <a:pt x="1225" y="7"/>
                </a:cubicBezTo>
                <a:cubicBezTo>
                  <a:pt x="1226" y="7"/>
                  <a:pt x="1228" y="8"/>
                  <a:pt x="1229" y="9"/>
                </a:cubicBezTo>
                <a:cubicBezTo>
                  <a:pt x="1232" y="11"/>
                  <a:pt x="1232" y="11"/>
                  <a:pt x="1232" y="11"/>
                </a:cubicBezTo>
                <a:cubicBezTo>
                  <a:pt x="1236" y="13"/>
                  <a:pt x="1236" y="13"/>
                  <a:pt x="1236" y="13"/>
                </a:cubicBezTo>
                <a:cubicBezTo>
                  <a:pt x="1237" y="14"/>
                  <a:pt x="1239" y="16"/>
                  <a:pt x="1240" y="16"/>
                </a:cubicBezTo>
                <a:cubicBezTo>
                  <a:pt x="1241" y="16"/>
                  <a:pt x="1243" y="14"/>
                  <a:pt x="1244" y="14"/>
                </a:cubicBezTo>
                <a:cubicBezTo>
                  <a:pt x="1248" y="12"/>
                  <a:pt x="1248" y="12"/>
                  <a:pt x="1248" y="12"/>
                </a:cubicBezTo>
                <a:cubicBezTo>
                  <a:pt x="1252" y="9"/>
                  <a:pt x="1252" y="9"/>
                  <a:pt x="1252" y="9"/>
                </a:cubicBezTo>
                <a:cubicBezTo>
                  <a:pt x="1253" y="9"/>
                  <a:pt x="1255" y="8"/>
                  <a:pt x="1256" y="7"/>
                </a:cubicBezTo>
                <a:cubicBezTo>
                  <a:pt x="1257" y="7"/>
                  <a:pt x="1260" y="9"/>
                  <a:pt x="1260" y="10"/>
                </a:cubicBezTo>
                <a:cubicBezTo>
                  <a:pt x="1261" y="10"/>
                  <a:pt x="1263" y="12"/>
                  <a:pt x="1264" y="12"/>
                </a:cubicBezTo>
                <a:cubicBezTo>
                  <a:pt x="1264" y="12"/>
                  <a:pt x="1267" y="10"/>
                  <a:pt x="1268" y="10"/>
                </a:cubicBezTo>
                <a:cubicBezTo>
                  <a:pt x="1268" y="10"/>
                  <a:pt x="1272" y="8"/>
                  <a:pt x="1272" y="8"/>
                </a:cubicBezTo>
                <a:cubicBezTo>
                  <a:pt x="1273" y="8"/>
                  <a:pt x="1275" y="10"/>
                  <a:pt x="1276" y="10"/>
                </a:cubicBezTo>
                <a:cubicBezTo>
                  <a:pt x="1277" y="11"/>
                  <a:pt x="1278" y="12"/>
                  <a:pt x="1279" y="12"/>
                </a:cubicBezTo>
                <a:cubicBezTo>
                  <a:pt x="1280" y="13"/>
                  <a:pt x="1282" y="15"/>
                  <a:pt x="1283" y="15"/>
                </a:cubicBezTo>
                <a:cubicBezTo>
                  <a:pt x="1284" y="15"/>
                  <a:pt x="1287" y="12"/>
                  <a:pt x="1287" y="13"/>
                </a:cubicBezTo>
                <a:cubicBezTo>
                  <a:pt x="1289" y="13"/>
                  <a:pt x="1290" y="14"/>
                  <a:pt x="1291" y="15"/>
                </a:cubicBezTo>
                <a:cubicBezTo>
                  <a:pt x="1292" y="15"/>
                  <a:pt x="1294" y="17"/>
                  <a:pt x="1295" y="17"/>
                </a:cubicBezTo>
                <a:cubicBezTo>
                  <a:pt x="1295" y="17"/>
                  <a:pt x="1299" y="15"/>
                  <a:pt x="1299" y="15"/>
                </a:cubicBezTo>
                <a:cubicBezTo>
                  <a:pt x="1299" y="15"/>
                  <a:pt x="1295" y="13"/>
                  <a:pt x="1295" y="13"/>
                </a:cubicBezTo>
                <a:cubicBezTo>
                  <a:pt x="1296" y="13"/>
                  <a:pt x="1298" y="11"/>
                  <a:pt x="1299" y="11"/>
                </a:cubicBezTo>
                <a:cubicBezTo>
                  <a:pt x="1301" y="11"/>
                  <a:pt x="1302" y="13"/>
                  <a:pt x="1303" y="13"/>
                </a:cubicBezTo>
                <a:cubicBezTo>
                  <a:pt x="1304" y="13"/>
                  <a:pt x="1305" y="15"/>
                  <a:pt x="1307" y="15"/>
                </a:cubicBezTo>
                <a:cubicBezTo>
                  <a:pt x="1308" y="15"/>
                  <a:pt x="1310" y="13"/>
                  <a:pt x="1311" y="13"/>
                </a:cubicBezTo>
                <a:cubicBezTo>
                  <a:pt x="1312" y="13"/>
                  <a:pt x="1313" y="15"/>
                  <a:pt x="1315" y="15"/>
                </a:cubicBezTo>
                <a:cubicBezTo>
                  <a:pt x="1316" y="15"/>
                  <a:pt x="1318" y="13"/>
                  <a:pt x="1319" y="13"/>
                </a:cubicBezTo>
                <a:cubicBezTo>
                  <a:pt x="1319" y="13"/>
                  <a:pt x="1322" y="16"/>
                  <a:pt x="1322" y="16"/>
                </a:cubicBezTo>
                <a:cubicBezTo>
                  <a:pt x="1324" y="15"/>
                  <a:pt x="1326" y="14"/>
                  <a:pt x="1327" y="14"/>
                </a:cubicBezTo>
                <a:cubicBezTo>
                  <a:pt x="1331" y="12"/>
                  <a:pt x="1331" y="12"/>
                  <a:pt x="1331" y="12"/>
                </a:cubicBezTo>
                <a:cubicBezTo>
                  <a:pt x="1331" y="11"/>
                  <a:pt x="1334" y="9"/>
                  <a:pt x="1335" y="9"/>
                </a:cubicBezTo>
                <a:cubicBezTo>
                  <a:pt x="1336" y="9"/>
                  <a:pt x="1337" y="12"/>
                  <a:pt x="1338" y="12"/>
                </a:cubicBezTo>
                <a:cubicBezTo>
                  <a:pt x="1339" y="12"/>
                  <a:pt x="1342" y="9"/>
                  <a:pt x="1343" y="10"/>
                </a:cubicBezTo>
                <a:cubicBezTo>
                  <a:pt x="1344" y="10"/>
                  <a:pt x="1345" y="11"/>
                  <a:pt x="1346" y="12"/>
                </a:cubicBezTo>
                <a:cubicBezTo>
                  <a:pt x="1347" y="12"/>
                  <a:pt x="1349" y="14"/>
                  <a:pt x="1350" y="14"/>
                </a:cubicBezTo>
                <a:cubicBezTo>
                  <a:pt x="1351" y="14"/>
                  <a:pt x="1354" y="12"/>
                  <a:pt x="1354" y="12"/>
                </a:cubicBezTo>
                <a:cubicBezTo>
                  <a:pt x="1355" y="12"/>
                  <a:pt x="1357" y="10"/>
                  <a:pt x="1358" y="10"/>
                </a:cubicBezTo>
                <a:cubicBezTo>
                  <a:pt x="1359" y="10"/>
                  <a:pt x="1361" y="12"/>
                  <a:pt x="1362" y="12"/>
                </a:cubicBezTo>
                <a:cubicBezTo>
                  <a:pt x="1363" y="12"/>
                  <a:pt x="1365" y="10"/>
                  <a:pt x="1366" y="10"/>
                </a:cubicBezTo>
                <a:cubicBezTo>
                  <a:pt x="1367" y="10"/>
                  <a:pt x="1369" y="13"/>
                  <a:pt x="1370" y="13"/>
                </a:cubicBezTo>
                <a:cubicBezTo>
                  <a:pt x="1371" y="13"/>
                  <a:pt x="1373" y="11"/>
                  <a:pt x="1374" y="10"/>
                </a:cubicBezTo>
                <a:cubicBezTo>
                  <a:pt x="1375" y="10"/>
                  <a:pt x="1377" y="13"/>
                  <a:pt x="1378" y="13"/>
                </a:cubicBezTo>
                <a:cubicBezTo>
                  <a:pt x="1378" y="13"/>
                  <a:pt x="1381" y="11"/>
                  <a:pt x="1382" y="11"/>
                </a:cubicBezTo>
                <a:cubicBezTo>
                  <a:pt x="1382" y="10"/>
                  <a:pt x="1385" y="9"/>
                  <a:pt x="1386" y="9"/>
                </a:cubicBezTo>
                <a:cubicBezTo>
                  <a:pt x="1386" y="9"/>
                  <a:pt x="1390" y="11"/>
                  <a:pt x="1390" y="11"/>
                </a:cubicBezTo>
                <a:cubicBezTo>
                  <a:pt x="1390" y="11"/>
                  <a:pt x="1385" y="13"/>
                  <a:pt x="1386" y="13"/>
                </a:cubicBezTo>
                <a:cubicBezTo>
                  <a:pt x="1386" y="13"/>
                  <a:pt x="1388" y="15"/>
                  <a:pt x="1389" y="15"/>
                </a:cubicBezTo>
                <a:cubicBezTo>
                  <a:pt x="1390" y="15"/>
                  <a:pt x="1392" y="13"/>
                  <a:pt x="1393" y="13"/>
                </a:cubicBezTo>
                <a:cubicBezTo>
                  <a:pt x="1395" y="13"/>
                  <a:pt x="1396" y="15"/>
                  <a:pt x="1397" y="15"/>
                </a:cubicBezTo>
                <a:cubicBezTo>
                  <a:pt x="1398" y="16"/>
                  <a:pt x="1400" y="13"/>
                  <a:pt x="1401" y="13"/>
                </a:cubicBezTo>
                <a:cubicBezTo>
                  <a:pt x="1403" y="13"/>
                  <a:pt x="1404" y="16"/>
                  <a:pt x="1405" y="16"/>
                </a:cubicBezTo>
                <a:cubicBezTo>
                  <a:pt x="1406" y="16"/>
                  <a:pt x="1408" y="14"/>
                  <a:pt x="1409" y="14"/>
                </a:cubicBezTo>
                <a:cubicBezTo>
                  <a:pt x="1410" y="14"/>
                  <a:pt x="1412" y="16"/>
                  <a:pt x="1413" y="16"/>
                </a:cubicBezTo>
                <a:cubicBezTo>
                  <a:pt x="1413" y="16"/>
                  <a:pt x="1417" y="14"/>
                  <a:pt x="1417" y="14"/>
                </a:cubicBezTo>
                <a:cubicBezTo>
                  <a:pt x="1417" y="14"/>
                  <a:pt x="1413" y="12"/>
                  <a:pt x="1413" y="12"/>
                </a:cubicBezTo>
                <a:cubicBezTo>
                  <a:pt x="1415" y="11"/>
                  <a:pt x="1416" y="9"/>
                  <a:pt x="1417" y="9"/>
                </a:cubicBezTo>
                <a:cubicBezTo>
                  <a:pt x="1418" y="9"/>
                  <a:pt x="1420" y="11"/>
                  <a:pt x="1421" y="12"/>
                </a:cubicBezTo>
                <a:cubicBezTo>
                  <a:pt x="1421" y="12"/>
                  <a:pt x="1424" y="14"/>
                  <a:pt x="1425" y="14"/>
                </a:cubicBezTo>
                <a:cubicBezTo>
                  <a:pt x="1426" y="14"/>
                  <a:pt x="1428" y="12"/>
                  <a:pt x="1429" y="12"/>
                </a:cubicBezTo>
                <a:cubicBezTo>
                  <a:pt x="1429" y="12"/>
                  <a:pt x="1433" y="10"/>
                  <a:pt x="1433" y="10"/>
                </a:cubicBezTo>
                <a:cubicBezTo>
                  <a:pt x="1433" y="10"/>
                  <a:pt x="1437" y="12"/>
                  <a:pt x="1437" y="12"/>
                </a:cubicBezTo>
                <a:cubicBezTo>
                  <a:pt x="1437" y="12"/>
                  <a:pt x="1433" y="14"/>
                  <a:pt x="1433" y="14"/>
                </a:cubicBezTo>
                <a:cubicBezTo>
                  <a:pt x="1434" y="14"/>
                  <a:pt x="1435" y="16"/>
                  <a:pt x="1436" y="16"/>
                </a:cubicBezTo>
                <a:cubicBezTo>
                  <a:pt x="1437" y="16"/>
                  <a:pt x="1440" y="15"/>
                  <a:pt x="1440" y="14"/>
                </a:cubicBezTo>
                <a:cubicBezTo>
                  <a:pt x="1440" y="14"/>
                  <a:pt x="1437" y="12"/>
                  <a:pt x="1437" y="12"/>
                </a:cubicBezTo>
                <a:cubicBezTo>
                  <a:pt x="1438" y="12"/>
                  <a:pt x="1440" y="10"/>
                  <a:pt x="1441" y="10"/>
                </a:cubicBezTo>
                <a:cubicBezTo>
                  <a:pt x="1442" y="10"/>
                  <a:pt x="1443" y="12"/>
                  <a:pt x="1445" y="12"/>
                </a:cubicBezTo>
                <a:cubicBezTo>
                  <a:pt x="1445" y="12"/>
                  <a:pt x="1448" y="10"/>
                  <a:pt x="1449" y="10"/>
                </a:cubicBezTo>
                <a:cubicBezTo>
                  <a:pt x="1450" y="11"/>
                  <a:pt x="1452" y="12"/>
                  <a:pt x="1452" y="13"/>
                </a:cubicBezTo>
                <a:cubicBezTo>
                  <a:pt x="1453" y="13"/>
                  <a:pt x="1455" y="15"/>
                  <a:pt x="1456" y="15"/>
                </a:cubicBezTo>
                <a:cubicBezTo>
                  <a:pt x="1456" y="15"/>
                  <a:pt x="1460" y="13"/>
                  <a:pt x="1460" y="13"/>
                </a:cubicBezTo>
                <a:cubicBezTo>
                  <a:pt x="1460" y="13"/>
                  <a:pt x="1457" y="10"/>
                  <a:pt x="1457" y="10"/>
                </a:cubicBezTo>
                <a:cubicBezTo>
                  <a:pt x="1458" y="10"/>
                  <a:pt x="1459" y="8"/>
                  <a:pt x="1461" y="8"/>
                </a:cubicBezTo>
                <a:cubicBezTo>
                  <a:pt x="1461" y="8"/>
                  <a:pt x="1464" y="10"/>
                  <a:pt x="1464" y="11"/>
                </a:cubicBezTo>
                <a:cubicBezTo>
                  <a:pt x="1465" y="11"/>
                  <a:pt x="1467" y="13"/>
                  <a:pt x="1468" y="13"/>
                </a:cubicBezTo>
                <a:cubicBezTo>
                  <a:pt x="1469" y="13"/>
                  <a:pt x="1471" y="11"/>
                  <a:pt x="1472" y="11"/>
                </a:cubicBezTo>
                <a:cubicBezTo>
                  <a:pt x="1473" y="11"/>
                  <a:pt x="1475" y="13"/>
                  <a:pt x="1476" y="13"/>
                </a:cubicBezTo>
                <a:cubicBezTo>
                  <a:pt x="1477" y="13"/>
                  <a:pt x="1479" y="11"/>
                  <a:pt x="1480" y="11"/>
                </a:cubicBezTo>
                <a:cubicBezTo>
                  <a:pt x="1481" y="11"/>
                  <a:pt x="1483" y="14"/>
                  <a:pt x="1484" y="13"/>
                </a:cubicBezTo>
                <a:cubicBezTo>
                  <a:pt x="1485" y="13"/>
                  <a:pt x="1487" y="12"/>
                  <a:pt x="1488" y="11"/>
                </a:cubicBezTo>
                <a:cubicBezTo>
                  <a:pt x="1488" y="11"/>
                  <a:pt x="1491" y="9"/>
                  <a:pt x="1492" y="9"/>
                </a:cubicBezTo>
                <a:cubicBezTo>
                  <a:pt x="1492" y="9"/>
                  <a:pt x="1496" y="11"/>
                  <a:pt x="1496" y="12"/>
                </a:cubicBezTo>
                <a:cubicBezTo>
                  <a:pt x="1496" y="12"/>
                  <a:pt x="1491" y="14"/>
                  <a:pt x="1492" y="14"/>
                </a:cubicBezTo>
                <a:cubicBezTo>
                  <a:pt x="1492" y="14"/>
                  <a:pt x="1495" y="16"/>
                  <a:pt x="1495" y="16"/>
                </a:cubicBezTo>
                <a:cubicBezTo>
                  <a:pt x="1496" y="16"/>
                  <a:pt x="1499" y="14"/>
                  <a:pt x="1499" y="14"/>
                </a:cubicBezTo>
                <a:cubicBezTo>
                  <a:pt x="1500" y="14"/>
                  <a:pt x="1503" y="12"/>
                  <a:pt x="1504" y="12"/>
                </a:cubicBezTo>
                <a:cubicBezTo>
                  <a:pt x="1504" y="12"/>
                  <a:pt x="1507" y="14"/>
                  <a:pt x="1507" y="14"/>
                </a:cubicBezTo>
                <a:cubicBezTo>
                  <a:pt x="1509" y="15"/>
                  <a:pt x="1510" y="16"/>
                  <a:pt x="1511" y="16"/>
                </a:cubicBezTo>
                <a:cubicBezTo>
                  <a:pt x="1510" y="16"/>
                  <a:pt x="1508" y="18"/>
                  <a:pt x="1507" y="18"/>
                </a:cubicBezTo>
                <a:cubicBezTo>
                  <a:pt x="1506" y="18"/>
                  <a:pt x="1504" y="16"/>
                  <a:pt x="1503" y="16"/>
                </a:cubicBezTo>
                <a:cubicBezTo>
                  <a:pt x="1503" y="16"/>
                  <a:pt x="1499" y="18"/>
                  <a:pt x="1499" y="18"/>
                </a:cubicBezTo>
                <a:cubicBezTo>
                  <a:pt x="1499" y="18"/>
                  <a:pt x="1503" y="20"/>
                  <a:pt x="1503" y="20"/>
                </a:cubicBezTo>
                <a:cubicBezTo>
                  <a:pt x="1504" y="20"/>
                  <a:pt x="1506" y="18"/>
                  <a:pt x="1507" y="18"/>
                </a:cubicBezTo>
                <a:cubicBezTo>
                  <a:pt x="1508" y="18"/>
                  <a:pt x="1509" y="21"/>
                  <a:pt x="1511" y="21"/>
                </a:cubicBezTo>
                <a:cubicBezTo>
                  <a:pt x="1512" y="21"/>
                  <a:pt x="1513" y="19"/>
                  <a:pt x="1515" y="19"/>
                </a:cubicBezTo>
                <a:cubicBezTo>
                  <a:pt x="1515" y="18"/>
                  <a:pt x="1511" y="17"/>
                  <a:pt x="1511" y="16"/>
                </a:cubicBezTo>
                <a:cubicBezTo>
                  <a:pt x="1511" y="16"/>
                  <a:pt x="1515" y="15"/>
                  <a:pt x="1515" y="14"/>
                </a:cubicBezTo>
                <a:cubicBezTo>
                  <a:pt x="1516" y="14"/>
                  <a:pt x="1518" y="12"/>
                  <a:pt x="1519" y="12"/>
                </a:cubicBezTo>
                <a:cubicBezTo>
                  <a:pt x="1520" y="12"/>
                  <a:pt x="1522" y="14"/>
                  <a:pt x="1523" y="14"/>
                </a:cubicBezTo>
                <a:cubicBezTo>
                  <a:pt x="1524" y="14"/>
                  <a:pt x="1527" y="13"/>
                  <a:pt x="1527" y="12"/>
                </a:cubicBezTo>
                <a:cubicBezTo>
                  <a:pt x="1528" y="12"/>
                  <a:pt x="1530" y="10"/>
                  <a:pt x="1531" y="10"/>
                </a:cubicBezTo>
                <a:cubicBezTo>
                  <a:pt x="1532" y="10"/>
                  <a:pt x="1534" y="12"/>
                  <a:pt x="1535" y="13"/>
                </a:cubicBezTo>
                <a:cubicBezTo>
                  <a:pt x="1535" y="13"/>
                  <a:pt x="1538" y="15"/>
                  <a:pt x="1539" y="15"/>
                </a:cubicBezTo>
                <a:cubicBezTo>
                  <a:pt x="1539" y="15"/>
                  <a:pt x="1542" y="13"/>
                  <a:pt x="1543" y="13"/>
                </a:cubicBezTo>
                <a:cubicBezTo>
                  <a:pt x="1544" y="12"/>
                  <a:pt x="1546" y="11"/>
                  <a:pt x="1547" y="11"/>
                </a:cubicBezTo>
                <a:cubicBezTo>
                  <a:pt x="1548" y="11"/>
                  <a:pt x="1550" y="13"/>
                  <a:pt x="1551" y="13"/>
                </a:cubicBezTo>
                <a:cubicBezTo>
                  <a:pt x="1552" y="13"/>
                  <a:pt x="1553" y="11"/>
                  <a:pt x="1555" y="11"/>
                </a:cubicBezTo>
                <a:cubicBezTo>
                  <a:pt x="1556" y="11"/>
                  <a:pt x="1557" y="13"/>
                  <a:pt x="1558" y="13"/>
                </a:cubicBezTo>
                <a:cubicBezTo>
                  <a:pt x="1560" y="13"/>
                  <a:pt x="1561" y="11"/>
                  <a:pt x="1563" y="11"/>
                </a:cubicBezTo>
                <a:cubicBezTo>
                  <a:pt x="1564" y="11"/>
                  <a:pt x="1565" y="13"/>
                  <a:pt x="1566" y="13"/>
                </a:cubicBezTo>
                <a:cubicBezTo>
                  <a:pt x="1567" y="13"/>
                  <a:pt x="1570" y="11"/>
                  <a:pt x="1570" y="11"/>
                </a:cubicBezTo>
                <a:cubicBezTo>
                  <a:pt x="1571" y="11"/>
                  <a:pt x="1574" y="13"/>
                  <a:pt x="1574" y="14"/>
                </a:cubicBezTo>
                <a:cubicBezTo>
                  <a:pt x="1574" y="14"/>
                  <a:pt x="1570" y="15"/>
                  <a:pt x="1570" y="16"/>
                </a:cubicBezTo>
                <a:cubicBezTo>
                  <a:pt x="1570" y="16"/>
                  <a:pt x="1573" y="18"/>
                  <a:pt x="1574" y="18"/>
                </a:cubicBezTo>
                <a:cubicBezTo>
                  <a:pt x="1574" y="18"/>
                  <a:pt x="1578" y="16"/>
                  <a:pt x="1578" y="16"/>
                </a:cubicBezTo>
                <a:cubicBezTo>
                  <a:pt x="1578" y="15"/>
                  <a:pt x="1574" y="14"/>
                  <a:pt x="1574" y="14"/>
                </a:cubicBezTo>
                <a:cubicBezTo>
                  <a:pt x="1574" y="13"/>
                  <a:pt x="1578" y="12"/>
                  <a:pt x="1578" y="12"/>
                </a:cubicBezTo>
                <a:cubicBezTo>
                  <a:pt x="1578" y="11"/>
                  <a:pt x="1582" y="14"/>
                  <a:pt x="1582" y="14"/>
                </a:cubicBezTo>
                <a:cubicBezTo>
                  <a:pt x="1583" y="14"/>
                  <a:pt x="1585" y="12"/>
                  <a:pt x="1586" y="12"/>
                </a:cubicBezTo>
                <a:cubicBezTo>
                  <a:pt x="1587" y="11"/>
                  <a:pt x="1589" y="10"/>
                  <a:pt x="1590" y="10"/>
                </a:cubicBezTo>
                <a:cubicBezTo>
                  <a:pt x="1591" y="10"/>
                  <a:pt x="1594" y="12"/>
                  <a:pt x="1594" y="12"/>
                </a:cubicBezTo>
                <a:cubicBezTo>
                  <a:pt x="1598" y="14"/>
                  <a:pt x="1598" y="14"/>
                  <a:pt x="1598" y="14"/>
                </a:cubicBezTo>
                <a:cubicBezTo>
                  <a:pt x="1599" y="15"/>
                  <a:pt x="1600" y="16"/>
                  <a:pt x="1601" y="16"/>
                </a:cubicBezTo>
                <a:cubicBezTo>
                  <a:pt x="1602" y="17"/>
                  <a:pt x="1605" y="19"/>
                  <a:pt x="1605" y="19"/>
                </a:cubicBezTo>
                <a:cubicBezTo>
                  <a:pt x="1606" y="19"/>
                  <a:pt x="1609" y="17"/>
                  <a:pt x="1609" y="17"/>
                </a:cubicBezTo>
                <a:cubicBezTo>
                  <a:pt x="1613" y="15"/>
                  <a:pt x="1613" y="15"/>
                  <a:pt x="1613" y="15"/>
                </a:cubicBezTo>
                <a:cubicBezTo>
                  <a:pt x="1617" y="13"/>
                  <a:pt x="1617" y="13"/>
                  <a:pt x="1617" y="13"/>
                </a:cubicBezTo>
                <a:cubicBezTo>
                  <a:pt x="1618" y="12"/>
                  <a:pt x="1620" y="11"/>
                  <a:pt x="1622" y="10"/>
                </a:cubicBezTo>
                <a:cubicBezTo>
                  <a:pt x="1622" y="10"/>
                  <a:pt x="1625" y="13"/>
                  <a:pt x="1625" y="13"/>
                </a:cubicBezTo>
                <a:cubicBezTo>
                  <a:pt x="1626" y="13"/>
                  <a:pt x="1628" y="15"/>
                  <a:pt x="1629" y="15"/>
                </a:cubicBezTo>
                <a:cubicBezTo>
                  <a:pt x="1630" y="15"/>
                  <a:pt x="1633" y="13"/>
                  <a:pt x="1633" y="13"/>
                </a:cubicBezTo>
                <a:cubicBezTo>
                  <a:pt x="1634" y="13"/>
                  <a:pt x="1637" y="11"/>
                  <a:pt x="1637" y="11"/>
                </a:cubicBezTo>
                <a:cubicBezTo>
                  <a:pt x="1638" y="11"/>
                  <a:pt x="1640" y="13"/>
                  <a:pt x="1641" y="13"/>
                </a:cubicBezTo>
                <a:cubicBezTo>
                  <a:pt x="1642" y="14"/>
                  <a:pt x="1643" y="15"/>
                  <a:pt x="1645" y="15"/>
                </a:cubicBezTo>
                <a:cubicBezTo>
                  <a:pt x="1646" y="16"/>
                  <a:pt x="1648" y="18"/>
                  <a:pt x="1648" y="18"/>
                </a:cubicBezTo>
                <a:cubicBezTo>
                  <a:pt x="1649" y="18"/>
                  <a:pt x="1652" y="15"/>
                  <a:pt x="1653" y="16"/>
                </a:cubicBezTo>
                <a:cubicBezTo>
                  <a:pt x="1654" y="16"/>
                  <a:pt x="1655" y="17"/>
                  <a:pt x="1656" y="18"/>
                </a:cubicBezTo>
                <a:cubicBezTo>
                  <a:pt x="1657" y="18"/>
                  <a:pt x="1659" y="20"/>
                  <a:pt x="1660" y="20"/>
                </a:cubicBezTo>
                <a:cubicBezTo>
                  <a:pt x="1660" y="20"/>
                  <a:pt x="1664" y="18"/>
                  <a:pt x="1664" y="18"/>
                </a:cubicBezTo>
                <a:cubicBezTo>
                  <a:pt x="1664" y="18"/>
                  <a:pt x="1663" y="18"/>
                  <a:pt x="1662" y="17"/>
                </a:cubicBezTo>
                <a:cubicBezTo>
                  <a:pt x="1661" y="16"/>
                  <a:pt x="1660" y="16"/>
                  <a:pt x="1660" y="16"/>
                </a:cubicBezTo>
                <a:cubicBezTo>
                  <a:pt x="1661" y="16"/>
                  <a:pt x="1664" y="14"/>
                  <a:pt x="1665" y="14"/>
                </a:cubicBezTo>
                <a:cubicBezTo>
                  <a:pt x="1665" y="14"/>
                  <a:pt x="1668" y="16"/>
                  <a:pt x="1668" y="16"/>
                </a:cubicBezTo>
                <a:cubicBezTo>
                  <a:pt x="1669" y="16"/>
                  <a:pt x="1671" y="18"/>
                  <a:pt x="1672" y="18"/>
                </a:cubicBezTo>
                <a:cubicBezTo>
                  <a:pt x="1672" y="18"/>
                  <a:pt x="1676" y="16"/>
                  <a:pt x="1676" y="16"/>
                </a:cubicBezTo>
                <a:cubicBezTo>
                  <a:pt x="1676" y="16"/>
                  <a:pt x="1672" y="15"/>
                  <a:pt x="1672" y="14"/>
                </a:cubicBezTo>
                <a:cubicBezTo>
                  <a:pt x="1673" y="14"/>
                  <a:pt x="1676" y="12"/>
                  <a:pt x="1677" y="12"/>
                </a:cubicBezTo>
                <a:cubicBezTo>
                  <a:pt x="1677" y="12"/>
                  <a:pt x="1680" y="14"/>
                  <a:pt x="1680" y="14"/>
                </a:cubicBezTo>
                <a:cubicBezTo>
                  <a:pt x="1681" y="14"/>
                  <a:pt x="1683" y="12"/>
                  <a:pt x="1684" y="12"/>
                </a:cubicBezTo>
                <a:cubicBezTo>
                  <a:pt x="1685" y="12"/>
                  <a:pt x="1688" y="14"/>
                  <a:pt x="1688" y="14"/>
                </a:cubicBezTo>
                <a:cubicBezTo>
                  <a:pt x="1688" y="15"/>
                  <a:pt x="1684" y="16"/>
                  <a:pt x="1684" y="16"/>
                </a:cubicBezTo>
                <a:cubicBezTo>
                  <a:pt x="1684" y="17"/>
                  <a:pt x="1687" y="18"/>
                  <a:pt x="1688" y="19"/>
                </a:cubicBezTo>
                <a:cubicBezTo>
                  <a:pt x="1689" y="20"/>
                  <a:pt x="1690" y="20"/>
                  <a:pt x="1691" y="21"/>
                </a:cubicBezTo>
                <a:cubicBezTo>
                  <a:pt x="1695" y="23"/>
                  <a:pt x="1695" y="23"/>
                  <a:pt x="1695" y="23"/>
                </a:cubicBezTo>
                <a:cubicBezTo>
                  <a:pt x="1696" y="23"/>
                  <a:pt x="1699" y="22"/>
                  <a:pt x="1699" y="21"/>
                </a:cubicBezTo>
                <a:cubicBezTo>
                  <a:pt x="1699" y="21"/>
                  <a:pt x="1696" y="19"/>
                  <a:pt x="1696" y="19"/>
                </a:cubicBezTo>
                <a:cubicBezTo>
                  <a:pt x="1695" y="19"/>
                  <a:pt x="1692" y="17"/>
                  <a:pt x="1692" y="17"/>
                </a:cubicBezTo>
                <a:cubicBezTo>
                  <a:pt x="1692" y="16"/>
                  <a:pt x="1695" y="15"/>
                  <a:pt x="1696" y="15"/>
                </a:cubicBezTo>
                <a:cubicBezTo>
                  <a:pt x="1700" y="13"/>
                  <a:pt x="1700" y="13"/>
                  <a:pt x="1700" y="13"/>
                </a:cubicBezTo>
                <a:cubicBezTo>
                  <a:pt x="1700" y="13"/>
                  <a:pt x="1704" y="14"/>
                  <a:pt x="1704" y="15"/>
                </a:cubicBezTo>
                <a:cubicBezTo>
                  <a:pt x="1704" y="16"/>
                  <a:pt x="1700" y="16"/>
                  <a:pt x="1700" y="17"/>
                </a:cubicBezTo>
                <a:cubicBezTo>
                  <a:pt x="1701" y="17"/>
                  <a:pt x="1702" y="19"/>
                  <a:pt x="1703" y="19"/>
                </a:cubicBezTo>
                <a:cubicBezTo>
                  <a:pt x="1704" y="19"/>
                  <a:pt x="1708" y="17"/>
                  <a:pt x="1708" y="17"/>
                </a:cubicBezTo>
                <a:cubicBezTo>
                  <a:pt x="1707" y="17"/>
                  <a:pt x="1704" y="15"/>
                  <a:pt x="1704" y="15"/>
                </a:cubicBezTo>
                <a:cubicBezTo>
                  <a:pt x="1705" y="15"/>
                  <a:pt x="1707" y="13"/>
                  <a:pt x="1708" y="13"/>
                </a:cubicBezTo>
                <a:cubicBezTo>
                  <a:pt x="1709" y="13"/>
                  <a:pt x="1711" y="15"/>
                  <a:pt x="1712" y="15"/>
                </a:cubicBezTo>
                <a:cubicBezTo>
                  <a:pt x="1712" y="15"/>
                  <a:pt x="1715" y="17"/>
                  <a:pt x="1715" y="17"/>
                </a:cubicBezTo>
                <a:cubicBezTo>
                  <a:pt x="1716" y="17"/>
                  <a:pt x="1719" y="16"/>
                  <a:pt x="1719" y="15"/>
                </a:cubicBezTo>
                <a:cubicBezTo>
                  <a:pt x="1720" y="15"/>
                  <a:pt x="1723" y="13"/>
                  <a:pt x="1724" y="13"/>
                </a:cubicBezTo>
                <a:cubicBezTo>
                  <a:pt x="1725" y="13"/>
                  <a:pt x="1726" y="15"/>
                  <a:pt x="1727" y="15"/>
                </a:cubicBezTo>
                <a:cubicBezTo>
                  <a:pt x="1729" y="15"/>
                  <a:pt x="1730" y="13"/>
                  <a:pt x="1731" y="13"/>
                </a:cubicBezTo>
                <a:cubicBezTo>
                  <a:pt x="1733" y="13"/>
                  <a:pt x="1734" y="16"/>
                  <a:pt x="1735" y="16"/>
                </a:cubicBezTo>
                <a:cubicBezTo>
                  <a:pt x="1736" y="16"/>
                  <a:pt x="1738" y="14"/>
                  <a:pt x="1739" y="14"/>
                </a:cubicBezTo>
                <a:cubicBezTo>
                  <a:pt x="1740" y="14"/>
                  <a:pt x="1742" y="16"/>
                  <a:pt x="1743" y="16"/>
                </a:cubicBezTo>
                <a:cubicBezTo>
                  <a:pt x="1744" y="16"/>
                  <a:pt x="1746" y="14"/>
                  <a:pt x="1747" y="14"/>
                </a:cubicBezTo>
                <a:cubicBezTo>
                  <a:pt x="1748" y="14"/>
                  <a:pt x="1750" y="12"/>
                  <a:pt x="1751" y="12"/>
                </a:cubicBezTo>
                <a:cubicBezTo>
                  <a:pt x="1751" y="12"/>
                  <a:pt x="1755" y="14"/>
                  <a:pt x="1755" y="14"/>
                </a:cubicBezTo>
                <a:cubicBezTo>
                  <a:pt x="1755" y="14"/>
                  <a:pt x="1751" y="16"/>
                  <a:pt x="1751" y="16"/>
                </a:cubicBezTo>
                <a:cubicBezTo>
                  <a:pt x="1752" y="16"/>
                  <a:pt x="1753" y="18"/>
                  <a:pt x="1755" y="18"/>
                </a:cubicBezTo>
                <a:cubicBezTo>
                  <a:pt x="1756" y="18"/>
                  <a:pt x="1758" y="17"/>
                  <a:pt x="1759" y="16"/>
                </a:cubicBezTo>
                <a:cubicBezTo>
                  <a:pt x="1760" y="16"/>
                  <a:pt x="1762" y="15"/>
                  <a:pt x="1763" y="14"/>
                </a:cubicBezTo>
                <a:cubicBezTo>
                  <a:pt x="1763" y="14"/>
                  <a:pt x="1766" y="12"/>
                  <a:pt x="1767" y="12"/>
                </a:cubicBezTo>
                <a:cubicBezTo>
                  <a:pt x="1767" y="12"/>
                  <a:pt x="1770" y="14"/>
                  <a:pt x="1771" y="14"/>
                </a:cubicBezTo>
                <a:cubicBezTo>
                  <a:pt x="1772" y="15"/>
                  <a:pt x="1773" y="16"/>
                  <a:pt x="1774" y="17"/>
                </a:cubicBezTo>
                <a:cubicBezTo>
                  <a:pt x="1775" y="17"/>
                  <a:pt x="1777" y="19"/>
                  <a:pt x="1778" y="19"/>
                </a:cubicBezTo>
                <a:cubicBezTo>
                  <a:pt x="1779" y="19"/>
                  <a:pt x="1782" y="17"/>
                  <a:pt x="1782" y="17"/>
                </a:cubicBezTo>
                <a:cubicBezTo>
                  <a:pt x="1786" y="15"/>
                  <a:pt x="1786" y="15"/>
                  <a:pt x="1786" y="15"/>
                </a:cubicBezTo>
                <a:cubicBezTo>
                  <a:pt x="1787" y="15"/>
                  <a:pt x="1790" y="13"/>
                  <a:pt x="1790" y="13"/>
                </a:cubicBezTo>
                <a:cubicBezTo>
                  <a:pt x="1791" y="13"/>
                  <a:pt x="1794" y="15"/>
                  <a:pt x="1794" y="15"/>
                </a:cubicBezTo>
                <a:cubicBezTo>
                  <a:pt x="1795" y="16"/>
                  <a:pt x="1797" y="17"/>
                  <a:pt x="1798" y="17"/>
                </a:cubicBezTo>
                <a:cubicBezTo>
                  <a:pt x="1799" y="18"/>
                  <a:pt x="1800" y="19"/>
                  <a:pt x="1802" y="20"/>
                </a:cubicBezTo>
                <a:cubicBezTo>
                  <a:pt x="1803" y="20"/>
                  <a:pt x="1805" y="18"/>
                  <a:pt x="1806" y="18"/>
                </a:cubicBezTo>
                <a:cubicBezTo>
                  <a:pt x="1807" y="18"/>
                  <a:pt x="1809" y="20"/>
                  <a:pt x="1809" y="20"/>
                </a:cubicBezTo>
                <a:cubicBezTo>
                  <a:pt x="1811" y="20"/>
                  <a:pt x="1812" y="18"/>
                  <a:pt x="1814" y="18"/>
                </a:cubicBezTo>
                <a:cubicBezTo>
                  <a:pt x="1813" y="18"/>
                  <a:pt x="1811" y="15"/>
                  <a:pt x="1810" y="15"/>
                </a:cubicBezTo>
                <a:cubicBezTo>
                  <a:pt x="1811" y="15"/>
                  <a:pt x="1813" y="13"/>
                  <a:pt x="1814" y="13"/>
                </a:cubicBezTo>
                <a:cubicBezTo>
                  <a:pt x="1814" y="13"/>
                  <a:pt x="1818" y="16"/>
                  <a:pt x="1818" y="16"/>
                </a:cubicBezTo>
                <a:cubicBezTo>
                  <a:pt x="1818" y="16"/>
                  <a:pt x="1814" y="18"/>
                  <a:pt x="1814" y="18"/>
                </a:cubicBezTo>
                <a:cubicBezTo>
                  <a:pt x="1815" y="18"/>
                  <a:pt x="1816" y="20"/>
                  <a:pt x="1817" y="20"/>
                </a:cubicBezTo>
                <a:cubicBezTo>
                  <a:pt x="1818" y="20"/>
                  <a:pt x="1821" y="18"/>
                  <a:pt x="1821" y="18"/>
                </a:cubicBezTo>
                <a:cubicBezTo>
                  <a:pt x="1822" y="18"/>
                  <a:pt x="1825" y="16"/>
                  <a:pt x="1826" y="16"/>
                </a:cubicBezTo>
                <a:cubicBezTo>
                  <a:pt x="1826" y="16"/>
                  <a:pt x="1822" y="14"/>
                  <a:pt x="1822" y="14"/>
                </a:cubicBezTo>
                <a:cubicBezTo>
                  <a:pt x="1823" y="13"/>
                  <a:pt x="1825" y="11"/>
                  <a:pt x="1826" y="12"/>
                </a:cubicBezTo>
                <a:cubicBezTo>
                  <a:pt x="1827" y="12"/>
                  <a:pt x="1829" y="13"/>
                  <a:pt x="1830" y="14"/>
                </a:cubicBezTo>
                <a:cubicBezTo>
                  <a:pt x="1831" y="14"/>
                  <a:pt x="1832" y="16"/>
                  <a:pt x="1833" y="16"/>
                </a:cubicBezTo>
                <a:cubicBezTo>
                  <a:pt x="1834" y="16"/>
                  <a:pt x="1837" y="14"/>
                  <a:pt x="1837" y="14"/>
                </a:cubicBezTo>
                <a:cubicBezTo>
                  <a:pt x="1838" y="14"/>
                  <a:pt x="1841" y="16"/>
                  <a:pt x="1841" y="16"/>
                </a:cubicBezTo>
                <a:cubicBezTo>
                  <a:pt x="1842" y="17"/>
                  <a:pt x="1844" y="19"/>
                  <a:pt x="1845" y="19"/>
                </a:cubicBezTo>
                <a:cubicBezTo>
                  <a:pt x="1846" y="18"/>
                  <a:pt x="1848" y="17"/>
                  <a:pt x="1849" y="16"/>
                </a:cubicBezTo>
                <a:cubicBezTo>
                  <a:pt x="1853" y="14"/>
                  <a:pt x="1853" y="14"/>
                  <a:pt x="1853" y="14"/>
                </a:cubicBezTo>
                <a:cubicBezTo>
                  <a:pt x="1854" y="14"/>
                  <a:pt x="1857" y="12"/>
                  <a:pt x="1857" y="12"/>
                </a:cubicBezTo>
                <a:cubicBezTo>
                  <a:pt x="1858" y="12"/>
                  <a:pt x="1861" y="14"/>
                  <a:pt x="1861" y="15"/>
                </a:cubicBezTo>
                <a:cubicBezTo>
                  <a:pt x="1861" y="15"/>
                  <a:pt x="1857" y="17"/>
                  <a:pt x="1857" y="17"/>
                </a:cubicBezTo>
                <a:cubicBezTo>
                  <a:pt x="1858" y="17"/>
                  <a:pt x="1859" y="19"/>
                  <a:pt x="1861" y="19"/>
                </a:cubicBezTo>
                <a:cubicBezTo>
                  <a:pt x="1861" y="19"/>
                  <a:pt x="1864" y="17"/>
                  <a:pt x="1865" y="17"/>
                </a:cubicBezTo>
                <a:cubicBezTo>
                  <a:pt x="1866" y="16"/>
                  <a:pt x="1867" y="15"/>
                  <a:pt x="1869" y="15"/>
                </a:cubicBezTo>
                <a:cubicBezTo>
                  <a:pt x="1870" y="15"/>
                  <a:pt x="1872" y="13"/>
                  <a:pt x="1873" y="13"/>
                </a:cubicBezTo>
                <a:cubicBezTo>
                  <a:pt x="1874" y="13"/>
                  <a:pt x="1876" y="15"/>
                  <a:pt x="1877" y="15"/>
                </a:cubicBezTo>
                <a:cubicBezTo>
                  <a:pt x="1878" y="15"/>
                  <a:pt x="1880" y="13"/>
                  <a:pt x="1881" y="13"/>
                </a:cubicBezTo>
                <a:cubicBezTo>
                  <a:pt x="1882" y="13"/>
                  <a:pt x="1884" y="15"/>
                  <a:pt x="1885" y="15"/>
                </a:cubicBezTo>
                <a:cubicBezTo>
                  <a:pt x="1886" y="16"/>
                  <a:pt x="1887" y="17"/>
                  <a:pt x="1888" y="18"/>
                </a:cubicBezTo>
                <a:cubicBezTo>
                  <a:pt x="1889" y="18"/>
                  <a:pt x="1891" y="20"/>
                  <a:pt x="1892" y="20"/>
                </a:cubicBezTo>
                <a:cubicBezTo>
                  <a:pt x="1893" y="20"/>
                  <a:pt x="1895" y="18"/>
                  <a:pt x="1896" y="18"/>
                </a:cubicBezTo>
                <a:cubicBezTo>
                  <a:pt x="1897" y="18"/>
                  <a:pt x="1899" y="20"/>
                  <a:pt x="1900" y="20"/>
                </a:cubicBezTo>
                <a:cubicBezTo>
                  <a:pt x="1901" y="20"/>
                  <a:pt x="1903" y="18"/>
                  <a:pt x="1904" y="18"/>
                </a:cubicBezTo>
                <a:cubicBezTo>
                  <a:pt x="1905" y="18"/>
                  <a:pt x="1907" y="20"/>
                  <a:pt x="1908" y="20"/>
                </a:cubicBezTo>
                <a:cubicBezTo>
                  <a:pt x="1908" y="20"/>
                  <a:pt x="1912" y="18"/>
                  <a:pt x="1912" y="18"/>
                </a:cubicBezTo>
                <a:cubicBezTo>
                  <a:pt x="1912" y="18"/>
                  <a:pt x="1908" y="16"/>
                  <a:pt x="1908" y="16"/>
                </a:cubicBezTo>
                <a:cubicBezTo>
                  <a:pt x="1908" y="16"/>
                  <a:pt x="1912" y="14"/>
                  <a:pt x="1912" y="14"/>
                </a:cubicBezTo>
                <a:cubicBezTo>
                  <a:pt x="1913" y="14"/>
                  <a:pt x="1915" y="16"/>
                  <a:pt x="1916" y="16"/>
                </a:cubicBezTo>
                <a:cubicBezTo>
                  <a:pt x="1917" y="16"/>
                  <a:pt x="1919" y="14"/>
                  <a:pt x="1920" y="14"/>
                </a:cubicBezTo>
                <a:cubicBezTo>
                  <a:pt x="1920" y="14"/>
                  <a:pt x="1924" y="16"/>
                  <a:pt x="1924" y="16"/>
                </a:cubicBezTo>
                <a:cubicBezTo>
                  <a:pt x="1924" y="16"/>
                  <a:pt x="1920" y="18"/>
                  <a:pt x="1920" y="18"/>
                </a:cubicBezTo>
                <a:cubicBezTo>
                  <a:pt x="1921" y="18"/>
                  <a:pt x="1922" y="21"/>
                  <a:pt x="1923" y="21"/>
                </a:cubicBezTo>
                <a:cubicBezTo>
                  <a:pt x="1924" y="21"/>
                  <a:pt x="1927" y="19"/>
                  <a:pt x="1927" y="19"/>
                </a:cubicBezTo>
                <a:cubicBezTo>
                  <a:pt x="1929" y="18"/>
                  <a:pt x="1930" y="17"/>
                  <a:pt x="1932" y="16"/>
                </a:cubicBezTo>
                <a:cubicBezTo>
                  <a:pt x="1932" y="16"/>
                  <a:pt x="1935" y="15"/>
                  <a:pt x="1936" y="14"/>
                </a:cubicBezTo>
                <a:cubicBezTo>
                  <a:pt x="1937" y="14"/>
                  <a:pt x="1938" y="17"/>
                  <a:pt x="1939" y="17"/>
                </a:cubicBezTo>
                <a:cubicBezTo>
                  <a:pt x="1941" y="17"/>
                  <a:pt x="1942" y="15"/>
                  <a:pt x="1944" y="15"/>
                </a:cubicBezTo>
                <a:cubicBezTo>
                  <a:pt x="1945" y="15"/>
                  <a:pt x="1946" y="17"/>
                  <a:pt x="1947" y="17"/>
                </a:cubicBezTo>
                <a:cubicBezTo>
                  <a:pt x="1949" y="17"/>
                  <a:pt x="1950" y="15"/>
                  <a:pt x="1951" y="15"/>
                </a:cubicBezTo>
                <a:cubicBezTo>
                  <a:pt x="1953" y="15"/>
                  <a:pt x="1954" y="17"/>
                  <a:pt x="1955" y="17"/>
                </a:cubicBezTo>
                <a:cubicBezTo>
                  <a:pt x="1956" y="17"/>
                  <a:pt x="1959" y="15"/>
                  <a:pt x="1959" y="15"/>
                </a:cubicBezTo>
                <a:cubicBezTo>
                  <a:pt x="1960" y="15"/>
                  <a:pt x="1963" y="17"/>
                  <a:pt x="1963" y="17"/>
                </a:cubicBezTo>
                <a:cubicBezTo>
                  <a:pt x="1963" y="18"/>
                  <a:pt x="1959" y="19"/>
                  <a:pt x="1959" y="19"/>
                </a:cubicBezTo>
                <a:cubicBezTo>
                  <a:pt x="1959" y="20"/>
                  <a:pt x="1962" y="22"/>
                  <a:pt x="1963" y="22"/>
                </a:cubicBezTo>
                <a:cubicBezTo>
                  <a:pt x="1963" y="22"/>
                  <a:pt x="1966" y="20"/>
                  <a:pt x="1967" y="20"/>
                </a:cubicBezTo>
                <a:cubicBezTo>
                  <a:pt x="1971" y="18"/>
                  <a:pt x="1971" y="18"/>
                  <a:pt x="1971" y="18"/>
                </a:cubicBezTo>
                <a:cubicBezTo>
                  <a:pt x="1972" y="17"/>
                  <a:pt x="1974" y="16"/>
                  <a:pt x="1975" y="15"/>
                </a:cubicBezTo>
                <a:cubicBezTo>
                  <a:pt x="1976" y="15"/>
                  <a:pt x="1978" y="18"/>
                  <a:pt x="1979" y="18"/>
                </a:cubicBezTo>
                <a:cubicBezTo>
                  <a:pt x="1980" y="18"/>
                  <a:pt x="1982" y="16"/>
                  <a:pt x="1983" y="16"/>
                </a:cubicBezTo>
                <a:cubicBezTo>
                  <a:pt x="1983" y="16"/>
                  <a:pt x="1986" y="18"/>
                  <a:pt x="1987" y="18"/>
                </a:cubicBezTo>
                <a:cubicBezTo>
                  <a:pt x="1987" y="18"/>
                  <a:pt x="1982" y="20"/>
                  <a:pt x="1982" y="20"/>
                </a:cubicBezTo>
                <a:cubicBezTo>
                  <a:pt x="1982" y="20"/>
                  <a:pt x="1986" y="22"/>
                  <a:pt x="1986" y="22"/>
                </a:cubicBezTo>
                <a:cubicBezTo>
                  <a:pt x="1987" y="22"/>
                  <a:pt x="1990" y="21"/>
                  <a:pt x="1990" y="20"/>
                </a:cubicBezTo>
                <a:cubicBezTo>
                  <a:pt x="1991" y="20"/>
                  <a:pt x="1993" y="19"/>
                  <a:pt x="1994" y="18"/>
                </a:cubicBezTo>
                <a:cubicBezTo>
                  <a:pt x="1995" y="18"/>
                  <a:pt x="1997" y="16"/>
                  <a:pt x="1998" y="16"/>
                </a:cubicBezTo>
                <a:cubicBezTo>
                  <a:pt x="2000" y="16"/>
                  <a:pt x="2001" y="18"/>
                  <a:pt x="2002" y="18"/>
                </a:cubicBezTo>
                <a:cubicBezTo>
                  <a:pt x="2003" y="18"/>
                  <a:pt x="2005" y="16"/>
                  <a:pt x="2006" y="16"/>
                </a:cubicBezTo>
                <a:cubicBezTo>
                  <a:pt x="2007" y="16"/>
                  <a:pt x="2009" y="19"/>
                  <a:pt x="2010" y="19"/>
                </a:cubicBezTo>
                <a:cubicBezTo>
                  <a:pt x="2011" y="19"/>
                  <a:pt x="2014" y="16"/>
                  <a:pt x="2014" y="17"/>
                </a:cubicBezTo>
                <a:cubicBezTo>
                  <a:pt x="2015" y="17"/>
                  <a:pt x="2018" y="18"/>
                  <a:pt x="2018" y="19"/>
                </a:cubicBezTo>
                <a:cubicBezTo>
                  <a:pt x="2018" y="19"/>
                  <a:pt x="2014" y="20"/>
                  <a:pt x="2014" y="21"/>
                </a:cubicBezTo>
                <a:cubicBezTo>
                  <a:pt x="2014" y="21"/>
                  <a:pt x="2017" y="23"/>
                  <a:pt x="2018" y="23"/>
                </a:cubicBezTo>
                <a:cubicBezTo>
                  <a:pt x="2018" y="23"/>
                  <a:pt x="2021" y="21"/>
                  <a:pt x="2022" y="21"/>
                </a:cubicBezTo>
                <a:cubicBezTo>
                  <a:pt x="2022" y="21"/>
                  <a:pt x="2025" y="19"/>
                  <a:pt x="2026" y="19"/>
                </a:cubicBezTo>
                <a:cubicBezTo>
                  <a:pt x="2026" y="19"/>
                  <a:pt x="2029" y="21"/>
                  <a:pt x="2029" y="21"/>
                </a:cubicBezTo>
                <a:cubicBezTo>
                  <a:pt x="2030" y="21"/>
                  <a:pt x="2034" y="20"/>
                  <a:pt x="2034" y="19"/>
                </a:cubicBezTo>
                <a:cubicBezTo>
                  <a:pt x="2034" y="19"/>
                  <a:pt x="2030" y="17"/>
                  <a:pt x="2030" y="17"/>
                </a:cubicBezTo>
                <a:cubicBezTo>
                  <a:pt x="2031" y="17"/>
                  <a:pt x="2033" y="15"/>
                  <a:pt x="2034" y="15"/>
                </a:cubicBezTo>
                <a:cubicBezTo>
                  <a:pt x="2035" y="15"/>
                  <a:pt x="2036" y="17"/>
                  <a:pt x="2038" y="17"/>
                </a:cubicBezTo>
                <a:cubicBezTo>
                  <a:pt x="2039" y="17"/>
                  <a:pt x="2040" y="19"/>
                  <a:pt x="2041" y="19"/>
                </a:cubicBezTo>
                <a:cubicBezTo>
                  <a:pt x="2042" y="19"/>
                  <a:pt x="2045" y="17"/>
                  <a:pt x="2046" y="17"/>
                </a:cubicBezTo>
                <a:cubicBezTo>
                  <a:pt x="2046" y="18"/>
                  <a:pt x="2049" y="19"/>
                  <a:pt x="2049" y="20"/>
                </a:cubicBezTo>
                <a:cubicBezTo>
                  <a:pt x="2049" y="20"/>
                  <a:pt x="2045" y="21"/>
                  <a:pt x="2045" y="22"/>
                </a:cubicBezTo>
                <a:cubicBezTo>
                  <a:pt x="2045" y="22"/>
                  <a:pt x="2049" y="24"/>
                  <a:pt x="2049" y="24"/>
                </a:cubicBezTo>
                <a:cubicBezTo>
                  <a:pt x="2049" y="24"/>
                  <a:pt x="2052" y="22"/>
                  <a:pt x="2053" y="22"/>
                </a:cubicBezTo>
                <a:cubicBezTo>
                  <a:pt x="2057" y="20"/>
                  <a:pt x="2057" y="20"/>
                  <a:pt x="2057" y="20"/>
                </a:cubicBezTo>
                <a:cubicBezTo>
                  <a:pt x="2061" y="18"/>
                  <a:pt x="2061" y="18"/>
                  <a:pt x="2061" y="18"/>
                </a:cubicBezTo>
                <a:cubicBezTo>
                  <a:pt x="2062" y="17"/>
                  <a:pt x="2064" y="16"/>
                  <a:pt x="2065" y="16"/>
                </a:cubicBezTo>
                <a:cubicBezTo>
                  <a:pt x="2066" y="16"/>
                  <a:pt x="2069" y="18"/>
                  <a:pt x="2069" y="18"/>
                </a:cubicBezTo>
                <a:cubicBezTo>
                  <a:pt x="2070" y="19"/>
                  <a:pt x="2072" y="20"/>
                  <a:pt x="2073" y="20"/>
                </a:cubicBezTo>
                <a:cubicBezTo>
                  <a:pt x="2073" y="20"/>
                  <a:pt x="2076" y="18"/>
                  <a:pt x="2077" y="18"/>
                </a:cubicBezTo>
                <a:cubicBezTo>
                  <a:pt x="2078" y="18"/>
                  <a:pt x="2079" y="20"/>
                  <a:pt x="2081" y="20"/>
                </a:cubicBezTo>
                <a:cubicBezTo>
                  <a:pt x="2082" y="21"/>
                  <a:pt x="2084" y="18"/>
                  <a:pt x="2085" y="18"/>
                </a:cubicBezTo>
                <a:cubicBezTo>
                  <a:pt x="2086" y="18"/>
                  <a:pt x="2087" y="21"/>
                  <a:pt x="2088" y="21"/>
                </a:cubicBezTo>
                <a:cubicBezTo>
                  <a:pt x="2090" y="21"/>
                  <a:pt x="2091" y="19"/>
                  <a:pt x="2093" y="19"/>
                </a:cubicBezTo>
                <a:cubicBezTo>
                  <a:pt x="2094" y="19"/>
                  <a:pt x="2095" y="21"/>
                  <a:pt x="2096" y="21"/>
                </a:cubicBezTo>
                <a:cubicBezTo>
                  <a:pt x="2097" y="21"/>
                  <a:pt x="2100" y="19"/>
                  <a:pt x="2100" y="19"/>
                </a:cubicBezTo>
                <a:cubicBezTo>
                  <a:pt x="2101" y="18"/>
                  <a:pt x="2103" y="17"/>
                  <a:pt x="2105" y="17"/>
                </a:cubicBezTo>
                <a:cubicBezTo>
                  <a:pt x="2105" y="17"/>
                  <a:pt x="2107" y="19"/>
                  <a:pt x="2108" y="19"/>
                </a:cubicBezTo>
                <a:cubicBezTo>
                  <a:pt x="2110" y="19"/>
                  <a:pt x="2111" y="17"/>
                  <a:pt x="2112" y="17"/>
                </a:cubicBezTo>
                <a:cubicBezTo>
                  <a:pt x="2114" y="17"/>
                  <a:pt x="2115" y="19"/>
                  <a:pt x="2116" y="19"/>
                </a:cubicBezTo>
                <a:cubicBezTo>
                  <a:pt x="2117" y="19"/>
                  <a:pt x="2119" y="17"/>
                  <a:pt x="2120" y="17"/>
                </a:cubicBezTo>
                <a:cubicBezTo>
                  <a:pt x="2122" y="17"/>
                  <a:pt x="2123" y="19"/>
                  <a:pt x="2124" y="19"/>
                </a:cubicBezTo>
                <a:cubicBezTo>
                  <a:pt x="2125" y="19"/>
                  <a:pt x="2127" y="17"/>
                  <a:pt x="2128" y="17"/>
                </a:cubicBezTo>
                <a:cubicBezTo>
                  <a:pt x="2128" y="17"/>
                  <a:pt x="2132" y="19"/>
                  <a:pt x="2132" y="20"/>
                </a:cubicBezTo>
                <a:cubicBezTo>
                  <a:pt x="2132" y="20"/>
                  <a:pt x="2128" y="22"/>
                  <a:pt x="2128" y="22"/>
                </a:cubicBezTo>
                <a:cubicBezTo>
                  <a:pt x="2127" y="22"/>
                  <a:pt x="2125" y="19"/>
                  <a:pt x="2124" y="19"/>
                </a:cubicBezTo>
                <a:cubicBezTo>
                  <a:pt x="2123" y="20"/>
                  <a:pt x="2121" y="22"/>
                  <a:pt x="2120" y="21"/>
                </a:cubicBezTo>
                <a:cubicBezTo>
                  <a:pt x="2119" y="21"/>
                  <a:pt x="2117" y="19"/>
                  <a:pt x="2116" y="19"/>
                </a:cubicBezTo>
                <a:cubicBezTo>
                  <a:pt x="2115" y="19"/>
                  <a:pt x="2113" y="21"/>
                  <a:pt x="2112" y="21"/>
                </a:cubicBezTo>
                <a:cubicBezTo>
                  <a:pt x="2113" y="21"/>
                  <a:pt x="2114" y="24"/>
                  <a:pt x="2116" y="24"/>
                </a:cubicBezTo>
                <a:cubicBezTo>
                  <a:pt x="2117" y="24"/>
                  <a:pt x="2119" y="21"/>
                  <a:pt x="2120" y="21"/>
                </a:cubicBezTo>
                <a:cubicBezTo>
                  <a:pt x="2121" y="22"/>
                  <a:pt x="2122" y="24"/>
                  <a:pt x="2124" y="24"/>
                </a:cubicBezTo>
                <a:cubicBezTo>
                  <a:pt x="2125" y="24"/>
                  <a:pt x="2126" y="22"/>
                  <a:pt x="2128" y="22"/>
                </a:cubicBezTo>
                <a:cubicBezTo>
                  <a:pt x="2128" y="22"/>
                  <a:pt x="2131" y="24"/>
                  <a:pt x="2131" y="24"/>
                </a:cubicBezTo>
                <a:cubicBezTo>
                  <a:pt x="2133" y="24"/>
                  <a:pt x="2135" y="22"/>
                  <a:pt x="2136" y="22"/>
                </a:cubicBezTo>
                <a:cubicBezTo>
                  <a:pt x="2137" y="21"/>
                  <a:pt x="2138" y="21"/>
                  <a:pt x="2140" y="20"/>
                </a:cubicBezTo>
                <a:cubicBezTo>
                  <a:pt x="2140" y="19"/>
                  <a:pt x="2143" y="18"/>
                  <a:pt x="2144" y="18"/>
                </a:cubicBezTo>
                <a:cubicBezTo>
                  <a:pt x="2145" y="18"/>
                  <a:pt x="2146" y="20"/>
                  <a:pt x="2147" y="20"/>
                </a:cubicBezTo>
                <a:cubicBezTo>
                  <a:pt x="2149" y="20"/>
                  <a:pt x="2151" y="18"/>
                  <a:pt x="2152" y="18"/>
                </a:cubicBezTo>
                <a:cubicBezTo>
                  <a:pt x="2153" y="18"/>
                  <a:pt x="2154" y="20"/>
                  <a:pt x="2155" y="20"/>
                </a:cubicBezTo>
                <a:cubicBezTo>
                  <a:pt x="2157" y="20"/>
                  <a:pt x="2158" y="22"/>
                  <a:pt x="2159" y="23"/>
                </a:cubicBezTo>
                <a:cubicBezTo>
                  <a:pt x="2160" y="23"/>
                  <a:pt x="2163" y="21"/>
                  <a:pt x="2163" y="20"/>
                </a:cubicBezTo>
                <a:cubicBezTo>
                  <a:pt x="2164" y="20"/>
                  <a:pt x="2167" y="18"/>
                  <a:pt x="2167" y="18"/>
                </a:cubicBezTo>
                <a:cubicBezTo>
                  <a:pt x="2168" y="18"/>
                  <a:pt x="2171" y="20"/>
                  <a:pt x="2171" y="21"/>
                </a:cubicBezTo>
                <a:cubicBezTo>
                  <a:pt x="2171" y="21"/>
                  <a:pt x="2167" y="22"/>
                  <a:pt x="2167" y="23"/>
                </a:cubicBezTo>
                <a:cubicBezTo>
                  <a:pt x="2167" y="23"/>
                  <a:pt x="2170" y="25"/>
                  <a:pt x="2171" y="25"/>
                </a:cubicBezTo>
                <a:cubicBezTo>
                  <a:pt x="2172" y="25"/>
                  <a:pt x="2174" y="23"/>
                  <a:pt x="2175" y="23"/>
                </a:cubicBezTo>
                <a:cubicBezTo>
                  <a:pt x="2176" y="23"/>
                  <a:pt x="2177" y="25"/>
                  <a:pt x="2178" y="25"/>
                </a:cubicBezTo>
                <a:cubicBezTo>
                  <a:pt x="2186" y="30"/>
                  <a:pt x="2186" y="30"/>
                  <a:pt x="2186" y="30"/>
                </a:cubicBezTo>
                <a:cubicBezTo>
                  <a:pt x="2187" y="29"/>
                  <a:pt x="2189" y="28"/>
                  <a:pt x="2190" y="28"/>
                </a:cubicBezTo>
                <a:cubicBezTo>
                  <a:pt x="2191" y="27"/>
                  <a:pt x="2194" y="26"/>
                  <a:pt x="2194" y="26"/>
                </a:cubicBezTo>
                <a:cubicBezTo>
                  <a:pt x="2194" y="25"/>
                  <a:pt x="2191" y="23"/>
                  <a:pt x="2190" y="23"/>
                </a:cubicBezTo>
                <a:cubicBezTo>
                  <a:pt x="2190" y="23"/>
                  <a:pt x="2187" y="26"/>
                  <a:pt x="2186" y="25"/>
                </a:cubicBezTo>
                <a:cubicBezTo>
                  <a:pt x="2185" y="25"/>
                  <a:pt x="2184" y="24"/>
                  <a:pt x="2183" y="23"/>
                </a:cubicBezTo>
                <a:cubicBezTo>
                  <a:pt x="2181" y="22"/>
                  <a:pt x="2180" y="22"/>
                  <a:pt x="2179" y="21"/>
                </a:cubicBezTo>
                <a:cubicBezTo>
                  <a:pt x="2179" y="21"/>
                  <a:pt x="2180" y="20"/>
                  <a:pt x="2181" y="20"/>
                </a:cubicBezTo>
                <a:cubicBezTo>
                  <a:pt x="2182" y="19"/>
                  <a:pt x="2183" y="19"/>
                  <a:pt x="2183" y="19"/>
                </a:cubicBezTo>
                <a:cubicBezTo>
                  <a:pt x="2184" y="19"/>
                  <a:pt x="2185" y="21"/>
                  <a:pt x="2187" y="21"/>
                </a:cubicBezTo>
                <a:cubicBezTo>
                  <a:pt x="2188" y="21"/>
                  <a:pt x="2190" y="19"/>
                  <a:pt x="2191" y="19"/>
                </a:cubicBezTo>
                <a:cubicBezTo>
                  <a:pt x="2192" y="19"/>
                  <a:pt x="2193" y="21"/>
                  <a:pt x="2195" y="21"/>
                </a:cubicBezTo>
                <a:cubicBezTo>
                  <a:pt x="2196" y="21"/>
                  <a:pt x="2197" y="19"/>
                  <a:pt x="2199" y="19"/>
                </a:cubicBezTo>
                <a:cubicBezTo>
                  <a:pt x="2200" y="19"/>
                  <a:pt x="2201" y="21"/>
                  <a:pt x="2202" y="21"/>
                </a:cubicBezTo>
                <a:cubicBezTo>
                  <a:pt x="2203" y="22"/>
                  <a:pt x="2205" y="19"/>
                  <a:pt x="2207" y="19"/>
                </a:cubicBezTo>
                <a:cubicBezTo>
                  <a:pt x="2207" y="19"/>
                  <a:pt x="2210" y="21"/>
                  <a:pt x="2210" y="22"/>
                </a:cubicBezTo>
                <a:cubicBezTo>
                  <a:pt x="2211" y="22"/>
                  <a:pt x="2213" y="24"/>
                  <a:pt x="2214" y="24"/>
                </a:cubicBezTo>
                <a:cubicBezTo>
                  <a:pt x="2215" y="24"/>
                  <a:pt x="2217" y="22"/>
                  <a:pt x="2218" y="22"/>
                </a:cubicBezTo>
                <a:cubicBezTo>
                  <a:pt x="2219" y="22"/>
                  <a:pt x="2221" y="24"/>
                  <a:pt x="2222" y="24"/>
                </a:cubicBezTo>
                <a:cubicBezTo>
                  <a:pt x="2223" y="24"/>
                  <a:pt x="2225" y="23"/>
                  <a:pt x="2226" y="22"/>
                </a:cubicBezTo>
                <a:cubicBezTo>
                  <a:pt x="2227" y="22"/>
                  <a:pt x="2229" y="20"/>
                  <a:pt x="2230" y="20"/>
                </a:cubicBezTo>
                <a:cubicBezTo>
                  <a:pt x="2231" y="20"/>
                  <a:pt x="2233" y="22"/>
                  <a:pt x="2234" y="22"/>
                </a:cubicBezTo>
                <a:cubicBezTo>
                  <a:pt x="2235" y="22"/>
                  <a:pt x="2237" y="20"/>
                  <a:pt x="2238" y="20"/>
                </a:cubicBezTo>
                <a:cubicBezTo>
                  <a:pt x="2239" y="21"/>
                  <a:pt x="2241" y="22"/>
                  <a:pt x="2242" y="23"/>
                </a:cubicBezTo>
                <a:cubicBezTo>
                  <a:pt x="2242" y="23"/>
                  <a:pt x="2245" y="25"/>
                  <a:pt x="2245" y="25"/>
                </a:cubicBezTo>
                <a:cubicBezTo>
                  <a:pt x="2246" y="25"/>
                  <a:pt x="2249" y="23"/>
                  <a:pt x="2249" y="23"/>
                </a:cubicBezTo>
                <a:cubicBezTo>
                  <a:pt x="2254" y="21"/>
                  <a:pt x="2254" y="21"/>
                  <a:pt x="2254" y="21"/>
                </a:cubicBezTo>
                <a:cubicBezTo>
                  <a:pt x="2254" y="20"/>
                  <a:pt x="2257" y="19"/>
                  <a:pt x="2258" y="19"/>
                </a:cubicBezTo>
                <a:cubicBezTo>
                  <a:pt x="2258" y="19"/>
                  <a:pt x="2261" y="21"/>
                  <a:pt x="2261" y="21"/>
                </a:cubicBezTo>
                <a:cubicBezTo>
                  <a:pt x="2261" y="21"/>
                  <a:pt x="2257" y="23"/>
                  <a:pt x="2257" y="23"/>
                </a:cubicBezTo>
                <a:cubicBezTo>
                  <a:pt x="2258" y="24"/>
                  <a:pt x="2260" y="25"/>
                  <a:pt x="2261" y="25"/>
                </a:cubicBezTo>
                <a:cubicBezTo>
                  <a:pt x="2262" y="26"/>
                  <a:pt x="2264" y="27"/>
                  <a:pt x="2265" y="27"/>
                </a:cubicBezTo>
                <a:cubicBezTo>
                  <a:pt x="2266" y="28"/>
                  <a:pt x="2267" y="29"/>
                  <a:pt x="2269" y="30"/>
                </a:cubicBezTo>
                <a:cubicBezTo>
                  <a:pt x="2271" y="28"/>
                  <a:pt x="2274" y="27"/>
                  <a:pt x="2277" y="26"/>
                </a:cubicBezTo>
                <a:cubicBezTo>
                  <a:pt x="2278" y="25"/>
                  <a:pt x="2280" y="24"/>
                  <a:pt x="2281" y="24"/>
                </a:cubicBezTo>
                <a:cubicBezTo>
                  <a:pt x="2282" y="23"/>
                  <a:pt x="2284" y="26"/>
                  <a:pt x="2285" y="26"/>
                </a:cubicBezTo>
                <a:cubicBezTo>
                  <a:pt x="2285" y="26"/>
                  <a:pt x="2288" y="24"/>
                  <a:pt x="2289" y="24"/>
                </a:cubicBezTo>
                <a:cubicBezTo>
                  <a:pt x="2289" y="24"/>
                  <a:pt x="2292" y="26"/>
                  <a:pt x="2292" y="26"/>
                </a:cubicBezTo>
                <a:cubicBezTo>
                  <a:pt x="2292" y="27"/>
                  <a:pt x="2288" y="28"/>
                  <a:pt x="2288" y="28"/>
                </a:cubicBezTo>
                <a:cubicBezTo>
                  <a:pt x="2288" y="29"/>
                  <a:pt x="2291" y="30"/>
                  <a:pt x="2292" y="30"/>
                </a:cubicBezTo>
                <a:cubicBezTo>
                  <a:pt x="2292" y="30"/>
                  <a:pt x="2296" y="29"/>
                  <a:pt x="2296" y="28"/>
                </a:cubicBezTo>
                <a:cubicBezTo>
                  <a:pt x="2296" y="28"/>
                  <a:pt x="2293" y="27"/>
                  <a:pt x="2292" y="26"/>
                </a:cubicBezTo>
                <a:cubicBezTo>
                  <a:pt x="2294" y="26"/>
                  <a:pt x="2295" y="24"/>
                  <a:pt x="2297" y="24"/>
                </a:cubicBezTo>
                <a:cubicBezTo>
                  <a:pt x="2298" y="24"/>
                  <a:pt x="2299" y="26"/>
                  <a:pt x="2300" y="26"/>
                </a:cubicBezTo>
                <a:cubicBezTo>
                  <a:pt x="2301" y="26"/>
                  <a:pt x="2304" y="24"/>
                  <a:pt x="2304" y="24"/>
                </a:cubicBezTo>
                <a:cubicBezTo>
                  <a:pt x="2306" y="24"/>
                  <a:pt x="2307" y="26"/>
                  <a:pt x="2308" y="26"/>
                </a:cubicBezTo>
                <a:cubicBezTo>
                  <a:pt x="2309" y="27"/>
                  <a:pt x="2311" y="29"/>
                  <a:pt x="2312" y="29"/>
                </a:cubicBezTo>
                <a:cubicBezTo>
                  <a:pt x="2313" y="29"/>
                  <a:pt x="2314" y="31"/>
                  <a:pt x="2316" y="31"/>
                </a:cubicBezTo>
                <a:cubicBezTo>
                  <a:pt x="2317" y="31"/>
                  <a:pt x="2318" y="29"/>
                  <a:pt x="2320" y="29"/>
                </a:cubicBezTo>
                <a:cubicBezTo>
                  <a:pt x="2321" y="29"/>
                  <a:pt x="2322" y="31"/>
                  <a:pt x="2323" y="31"/>
                </a:cubicBezTo>
                <a:cubicBezTo>
                  <a:pt x="2325" y="31"/>
                  <a:pt x="2326" y="29"/>
                  <a:pt x="2328" y="29"/>
                </a:cubicBezTo>
                <a:cubicBezTo>
                  <a:pt x="2328" y="29"/>
                  <a:pt x="2330" y="32"/>
                  <a:pt x="2331" y="31"/>
                </a:cubicBezTo>
                <a:cubicBezTo>
                  <a:pt x="2332" y="31"/>
                  <a:pt x="2334" y="30"/>
                  <a:pt x="2335" y="29"/>
                </a:cubicBezTo>
                <a:cubicBezTo>
                  <a:pt x="2339" y="27"/>
                  <a:pt x="2339" y="27"/>
                  <a:pt x="2339" y="27"/>
                </a:cubicBezTo>
                <a:cubicBezTo>
                  <a:pt x="2348" y="23"/>
                  <a:pt x="2348" y="23"/>
                  <a:pt x="2348" y="23"/>
                </a:cubicBezTo>
                <a:cubicBezTo>
                  <a:pt x="2355" y="28"/>
                  <a:pt x="2355" y="28"/>
                  <a:pt x="2355" y="28"/>
                </a:cubicBezTo>
                <a:cubicBezTo>
                  <a:pt x="2354" y="28"/>
                  <a:pt x="2352" y="30"/>
                  <a:pt x="2351" y="30"/>
                </a:cubicBezTo>
                <a:cubicBezTo>
                  <a:pt x="2351" y="30"/>
                  <a:pt x="2347" y="28"/>
                  <a:pt x="2347" y="27"/>
                </a:cubicBezTo>
                <a:cubicBezTo>
                  <a:pt x="2347" y="28"/>
                  <a:pt x="2344" y="29"/>
                  <a:pt x="2343" y="30"/>
                </a:cubicBezTo>
                <a:cubicBezTo>
                  <a:pt x="2343" y="30"/>
                  <a:pt x="2347" y="31"/>
                  <a:pt x="2347" y="32"/>
                </a:cubicBezTo>
                <a:cubicBezTo>
                  <a:pt x="2347" y="32"/>
                  <a:pt x="2343" y="33"/>
                  <a:pt x="2343" y="34"/>
                </a:cubicBezTo>
                <a:cubicBezTo>
                  <a:pt x="2343" y="35"/>
                  <a:pt x="2346" y="36"/>
                  <a:pt x="2347" y="36"/>
                </a:cubicBezTo>
                <a:cubicBezTo>
                  <a:pt x="2348" y="37"/>
                  <a:pt x="2349" y="38"/>
                  <a:pt x="2350" y="38"/>
                </a:cubicBezTo>
                <a:cubicBezTo>
                  <a:pt x="2351" y="39"/>
                  <a:pt x="2353" y="40"/>
                  <a:pt x="2354" y="41"/>
                </a:cubicBezTo>
                <a:cubicBezTo>
                  <a:pt x="2354" y="41"/>
                  <a:pt x="2350" y="42"/>
                  <a:pt x="2350" y="43"/>
                </a:cubicBezTo>
                <a:cubicBezTo>
                  <a:pt x="2350" y="43"/>
                  <a:pt x="2353" y="45"/>
                  <a:pt x="2354" y="45"/>
                </a:cubicBezTo>
                <a:cubicBezTo>
                  <a:pt x="2354" y="45"/>
                  <a:pt x="2357" y="47"/>
                  <a:pt x="2357" y="47"/>
                </a:cubicBezTo>
                <a:cubicBezTo>
                  <a:pt x="2358" y="48"/>
                  <a:pt x="2353" y="49"/>
                  <a:pt x="2353" y="49"/>
                </a:cubicBezTo>
                <a:cubicBezTo>
                  <a:pt x="2353" y="50"/>
                  <a:pt x="2357" y="51"/>
                  <a:pt x="2357" y="52"/>
                </a:cubicBezTo>
                <a:cubicBezTo>
                  <a:pt x="2357" y="52"/>
                  <a:pt x="2353" y="54"/>
                  <a:pt x="2353" y="54"/>
                </a:cubicBezTo>
                <a:cubicBezTo>
                  <a:pt x="2353" y="54"/>
                  <a:pt x="2356" y="56"/>
                  <a:pt x="2357" y="56"/>
                </a:cubicBezTo>
                <a:cubicBezTo>
                  <a:pt x="2358" y="56"/>
                  <a:pt x="2360" y="54"/>
                  <a:pt x="2361" y="54"/>
                </a:cubicBezTo>
                <a:cubicBezTo>
                  <a:pt x="2362" y="54"/>
                  <a:pt x="2363" y="56"/>
                  <a:pt x="2364" y="56"/>
                </a:cubicBezTo>
                <a:cubicBezTo>
                  <a:pt x="2366" y="56"/>
                  <a:pt x="2367" y="55"/>
                  <a:pt x="2369" y="54"/>
                </a:cubicBezTo>
                <a:cubicBezTo>
                  <a:pt x="2370" y="54"/>
                  <a:pt x="2372" y="53"/>
                  <a:pt x="2373" y="52"/>
                </a:cubicBezTo>
                <a:cubicBezTo>
                  <a:pt x="2373" y="52"/>
                  <a:pt x="2369" y="50"/>
                  <a:pt x="2369" y="50"/>
                </a:cubicBezTo>
                <a:cubicBezTo>
                  <a:pt x="2369" y="49"/>
                  <a:pt x="2373" y="48"/>
                  <a:pt x="2373" y="48"/>
                </a:cubicBezTo>
                <a:cubicBezTo>
                  <a:pt x="2373" y="47"/>
                  <a:pt x="2369" y="46"/>
                  <a:pt x="2369" y="45"/>
                </a:cubicBezTo>
                <a:cubicBezTo>
                  <a:pt x="2369" y="45"/>
                  <a:pt x="2373" y="43"/>
                  <a:pt x="2373" y="43"/>
                </a:cubicBezTo>
                <a:cubicBezTo>
                  <a:pt x="2374" y="43"/>
                  <a:pt x="2377" y="45"/>
                  <a:pt x="2377" y="46"/>
                </a:cubicBezTo>
                <a:cubicBezTo>
                  <a:pt x="2377" y="46"/>
                  <a:pt x="2373" y="47"/>
                  <a:pt x="2373" y="48"/>
                </a:cubicBezTo>
                <a:cubicBezTo>
                  <a:pt x="2373" y="48"/>
                  <a:pt x="2377" y="49"/>
                  <a:pt x="2377" y="50"/>
                </a:cubicBezTo>
                <a:cubicBezTo>
                  <a:pt x="2376" y="51"/>
                  <a:pt x="2373" y="51"/>
                  <a:pt x="2373" y="52"/>
                </a:cubicBezTo>
                <a:cubicBezTo>
                  <a:pt x="2373" y="52"/>
                  <a:pt x="2377" y="54"/>
                  <a:pt x="2376" y="54"/>
                </a:cubicBezTo>
                <a:cubicBezTo>
                  <a:pt x="2376" y="55"/>
                  <a:pt x="2374" y="56"/>
                  <a:pt x="2372" y="56"/>
                </a:cubicBezTo>
                <a:cubicBezTo>
                  <a:pt x="2372" y="57"/>
                  <a:pt x="2369" y="59"/>
                  <a:pt x="2368" y="59"/>
                </a:cubicBezTo>
                <a:cubicBezTo>
                  <a:pt x="2368" y="58"/>
                  <a:pt x="2365" y="56"/>
                  <a:pt x="2364" y="56"/>
                </a:cubicBezTo>
                <a:cubicBezTo>
                  <a:pt x="2363" y="57"/>
                  <a:pt x="2362" y="58"/>
                  <a:pt x="2360" y="58"/>
                </a:cubicBezTo>
                <a:cubicBezTo>
                  <a:pt x="2356" y="60"/>
                  <a:pt x="2356" y="60"/>
                  <a:pt x="2356" y="60"/>
                </a:cubicBezTo>
                <a:cubicBezTo>
                  <a:pt x="2355" y="61"/>
                  <a:pt x="2354" y="62"/>
                  <a:pt x="2352" y="62"/>
                </a:cubicBezTo>
                <a:cubicBezTo>
                  <a:pt x="2351" y="62"/>
                  <a:pt x="2350" y="60"/>
                  <a:pt x="2348" y="60"/>
                </a:cubicBezTo>
                <a:cubicBezTo>
                  <a:pt x="2348" y="60"/>
                  <a:pt x="2344" y="62"/>
                  <a:pt x="2344" y="62"/>
                </a:cubicBezTo>
                <a:cubicBezTo>
                  <a:pt x="2344" y="62"/>
                  <a:pt x="2341" y="60"/>
                  <a:pt x="2341" y="60"/>
                </a:cubicBezTo>
                <a:cubicBezTo>
                  <a:pt x="2341" y="59"/>
                  <a:pt x="2345" y="59"/>
                  <a:pt x="2345" y="58"/>
                </a:cubicBezTo>
                <a:cubicBezTo>
                  <a:pt x="2345" y="57"/>
                  <a:pt x="2341" y="56"/>
                  <a:pt x="2341" y="56"/>
                </a:cubicBezTo>
                <a:cubicBezTo>
                  <a:pt x="2341" y="55"/>
                  <a:pt x="2345" y="54"/>
                  <a:pt x="2345" y="54"/>
                </a:cubicBezTo>
                <a:cubicBezTo>
                  <a:pt x="2345" y="54"/>
                  <a:pt x="2349" y="56"/>
                  <a:pt x="2349" y="56"/>
                </a:cubicBezTo>
                <a:cubicBezTo>
                  <a:pt x="2349" y="56"/>
                  <a:pt x="2353" y="54"/>
                  <a:pt x="2353" y="54"/>
                </a:cubicBezTo>
                <a:cubicBezTo>
                  <a:pt x="2353" y="54"/>
                  <a:pt x="2349" y="52"/>
                  <a:pt x="2349" y="51"/>
                </a:cubicBezTo>
                <a:cubicBezTo>
                  <a:pt x="2349" y="51"/>
                  <a:pt x="2353" y="50"/>
                  <a:pt x="2353" y="49"/>
                </a:cubicBezTo>
                <a:cubicBezTo>
                  <a:pt x="2354" y="49"/>
                  <a:pt x="2350" y="48"/>
                  <a:pt x="2350" y="47"/>
                </a:cubicBezTo>
                <a:cubicBezTo>
                  <a:pt x="2348" y="48"/>
                  <a:pt x="2347" y="49"/>
                  <a:pt x="2345" y="49"/>
                </a:cubicBezTo>
                <a:cubicBezTo>
                  <a:pt x="2345" y="49"/>
                  <a:pt x="2342" y="51"/>
                  <a:pt x="2341" y="51"/>
                </a:cubicBezTo>
                <a:cubicBezTo>
                  <a:pt x="2341" y="51"/>
                  <a:pt x="2338" y="49"/>
                  <a:pt x="2338" y="49"/>
                </a:cubicBezTo>
                <a:cubicBezTo>
                  <a:pt x="2336" y="49"/>
                  <a:pt x="2335" y="51"/>
                  <a:pt x="2333" y="51"/>
                </a:cubicBezTo>
                <a:cubicBezTo>
                  <a:pt x="2329" y="53"/>
                  <a:pt x="2329" y="53"/>
                  <a:pt x="2329" y="53"/>
                </a:cubicBezTo>
                <a:cubicBezTo>
                  <a:pt x="2329" y="52"/>
                  <a:pt x="2326" y="52"/>
                  <a:pt x="2326" y="51"/>
                </a:cubicBezTo>
                <a:cubicBezTo>
                  <a:pt x="2326" y="50"/>
                  <a:pt x="2329" y="49"/>
                  <a:pt x="2330" y="49"/>
                </a:cubicBezTo>
                <a:cubicBezTo>
                  <a:pt x="2331" y="48"/>
                  <a:pt x="2332" y="47"/>
                  <a:pt x="2334" y="47"/>
                </a:cubicBezTo>
                <a:cubicBezTo>
                  <a:pt x="2335" y="46"/>
                  <a:pt x="2337" y="45"/>
                  <a:pt x="2338" y="45"/>
                </a:cubicBezTo>
                <a:cubicBezTo>
                  <a:pt x="2339" y="45"/>
                  <a:pt x="2341" y="47"/>
                  <a:pt x="2342" y="47"/>
                </a:cubicBezTo>
                <a:cubicBezTo>
                  <a:pt x="2342" y="47"/>
                  <a:pt x="2346" y="45"/>
                  <a:pt x="2346" y="45"/>
                </a:cubicBezTo>
                <a:cubicBezTo>
                  <a:pt x="2346" y="45"/>
                  <a:pt x="2342" y="43"/>
                  <a:pt x="2342" y="43"/>
                </a:cubicBezTo>
                <a:cubicBezTo>
                  <a:pt x="2341" y="43"/>
                  <a:pt x="2339" y="45"/>
                  <a:pt x="2338" y="45"/>
                </a:cubicBezTo>
                <a:cubicBezTo>
                  <a:pt x="2337" y="44"/>
                  <a:pt x="2335" y="43"/>
                  <a:pt x="2334" y="42"/>
                </a:cubicBezTo>
                <a:cubicBezTo>
                  <a:pt x="2334" y="42"/>
                  <a:pt x="2330" y="40"/>
                  <a:pt x="2331" y="40"/>
                </a:cubicBezTo>
                <a:cubicBezTo>
                  <a:pt x="2331" y="40"/>
                  <a:pt x="2334" y="38"/>
                  <a:pt x="2335" y="38"/>
                </a:cubicBezTo>
                <a:cubicBezTo>
                  <a:pt x="2336" y="37"/>
                  <a:pt x="2337" y="37"/>
                  <a:pt x="2339" y="36"/>
                </a:cubicBezTo>
                <a:cubicBezTo>
                  <a:pt x="2337" y="35"/>
                  <a:pt x="2337" y="34"/>
                  <a:pt x="2335" y="34"/>
                </a:cubicBezTo>
                <a:cubicBezTo>
                  <a:pt x="2334" y="33"/>
                  <a:pt x="2333" y="32"/>
                  <a:pt x="2331" y="31"/>
                </a:cubicBezTo>
                <a:cubicBezTo>
                  <a:pt x="2330" y="31"/>
                  <a:pt x="2328" y="34"/>
                  <a:pt x="2327" y="33"/>
                </a:cubicBezTo>
                <a:cubicBezTo>
                  <a:pt x="2327" y="33"/>
                  <a:pt x="2324" y="31"/>
                  <a:pt x="2323" y="31"/>
                </a:cubicBezTo>
                <a:cubicBezTo>
                  <a:pt x="2323" y="31"/>
                  <a:pt x="2319" y="33"/>
                  <a:pt x="2319" y="33"/>
                </a:cubicBezTo>
                <a:cubicBezTo>
                  <a:pt x="2319" y="34"/>
                  <a:pt x="2323" y="35"/>
                  <a:pt x="2323" y="36"/>
                </a:cubicBezTo>
                <a:cubicBezTo>
                  <a:pt x="2323" y="36"/>
                  <a:pt x="2327" y="38"/>
                  <a:pt x="2327" y="38"/>
                </a:cubicBezTo>
                <a:cubicBezTo>
                  <a:pt x="2327" y="38"/>
                  <a:pt x="2323" y="40"/>
                  <a:pt x="2323" y="40"/>
                </a:cubicBezTo>
                <a:cubicBezTo>
                  <a:pt x="2322" y="40"/>
                  <a:pt x="2320" y="38"/>
                  <a:pt x="2319" y="38"/>
                </a:cubicBezTo>
                <a:cubicBezTo>
                  <a:pt x="2317" y="38"/>
                  <a:pt x="2316" y="39"/>
                  <a:pt x="2315" y="40"/>
                </a:cubicBezTo>
                <a:cubicBezTo>
                  <a:pt x="2315" y="39"/>
                  <a:pt x="2311" y="38"/>
                  <a:pt x="2311" y="37"/>
                </a:cubicBezTo>
                <a:cubicBezTo>
                  <a:pt x="2311" y="37"/>
                  <a:pt x="2315" y="36"/>
                  <a:pt x="2315" y="35"/>
                </a:cubicBezTo>
                <a:cubicBezTo>
                  <a:pt x="2315" y="35"/>
                  <a:pt x="2312" y="34"/>
                  <a:pt x="2311" y="33"/>
                </a:cubicBezTo>
                <a:cubicBezTo>
                  <a:pt x="2311" y="32"/>
                  <a:pt x="2309" y="31"/>
                  <a:pt x="2308" y="31"/>
                </a:cubicBezTo>
                <a:cubicBezTo>
                  <a:pt x="2307" y="30"/>
                  <a:pt x="2305" y="29"/>
                  <a:pt x="2304" y="29"/>
                </a:cubicBezTo>
                <a:cubicBezTo>
                  <a:pt x="2304" y="28"/>
                  <a:pt x="2300" y="30"/>
                  <a:pt x="2300" y="31"/>
                </a:cubicBezTo>
                <a:cubicBezTo>
                  <a:pt x="2300" y="31"/>
                  <a:pt x="2303" y="32"/>
                  <a:pt x="2304" y="33"/>
                </a:cubicBezTo>
                <a:cubicBezTo>
                  <a:pt x="2303" y="34"/>
                  <a:pt x="2300" y="34"/>
                  <a:pt x="2300" y="35"/>
                </a:cubicBezTo>
                <a:cubicBezTo>
                  <a:pt x="2299" y="35"/>
                  <a:pt x="2303" y="37"/>
                  <a:pt x="2303" y="37"/>
                </a:cubicBezTo>
                <a:cubicBezTo>
                  <a:pt x="2303" y="38"/>
                  <a:pt x="2299" y="39"/>
                  <a:pt x="2299" y="39"/>
                </a:cubicBezTo>
                <a:cubicBezTo>
                  <a:pt x="2300" y="40"/>
                  <a:pt x="2302" y="41"/>
                  <a:pt x="2303" y="42"/>
                </a:cubicBezTo>
                <a:cubicBezTo>
                  <a:pt x="2304" y="42"/>
                  <a:pt x="2305" y="43"/>
                  <a:pt x="2307" y="44"/>
                </a:cubicBezTo>
                <a:cubicBezTo>
                  <a:pt x="2307" y="44"/>
                  <a:pt x="2309" y="46"/>
                  <a:pt x="2310" y="46"/>
                </a:cubicBezTo>
                <a:cubicBezTo>
                  <a:pt x="2310" y="46"/>
                  <a:pt x="2311" y="46"/>
                  <a:pt x="2312" y="45"/>
                </a:cubicBezTo>
                <a:cubicBezTo>
                  <a:pt x="2313" y="45"/>
                  <a:pt x="2314" y="44"/>
                  <a:pt x="2314" y="44"/>
                </a:cubicBezTo>
                <a:cubicBezTo>
                  <a:pt x="2315" y="45"/>
                  <a:pt x="2318" y="46"/>
                  <a:pt x="2318" y="46"/>
                </a:cubicBezTo>
                <a:cubicBezTo>
                  <a:pt x="2318" y="47"/>
                  <a:pt x="2314" y="48"/>
                  <a:pt x="2314" y="48"/>
                </a:cubicBezTo>
                <a:cubicBezTo>
                  <a:pt x="2314" y="49"/>
                  <a:pt x="2318" y="50"/>
                  <a:pt x="2318" y="51"/>
                </a:cubicBezTo>
                <a:cubicBezTo>
                  <a:pt x="2318" y="51"/>
                  <a:pt x="2314" y="52"/>
                  <a:pt x="2314" y="53"/>
                </a:cubicBezTo>
                <a:cubicBezTo>
                  <a:pt x="2314" y="53"/>
                  <a:pt x="2318" y="54"/>
                  <a:pt x="2317" y="55"/>
                </a:cubicBezTo>
                <a:cubicBezTo>
                  <a:pt x="2317" y="56"/>
                  <a:pt x="2314" y="56"/>
                  <a:pt x="2313" y="57"/>
                </a:cubicBezTo>
                <a:cubicBezTo>
                  <a:pt x="2313" y="58"/>
                  <a:pt x="2309" y="58"/>
                  <a:pt x="2309" y="59"/>
                </a:cubicBezTo>
                <a:cubicBezTo>
                  <a:pt x="2309" y="59"/>
                  <a:pt x="2313" y="61"/>
                  <a:pt x="2313" y="61"/>
                </a:cubicBezTo>
                <a:cubicBezTo>
                  <a:pt x="2312" y="62"/>
                  <a:pt x="2310" y="63"/>
                  <a:pt x="2309" y="63"/>
                </a:cubicBezTo>
                <a:cubicBezTo>
                  <a:pt x="2308" y="63"/>
                  <a:pt x="2306" y="61"/>
                  <a:pt x="2305" y="61"/>
                </a:cubicBezTo>
                <a:cubicBezTo>
                  <a:pt x="2304" y="61"/>
                  <a:pt x="2302" y="63"/>
                  <a:pt x="2301" y="63"/>
                </a:cubicBezTo>
                <a:cubicBezTo>
                  <a:pt x="2300" y="63"/>
                  <a:pt x="2299" y="61"/>
                  <a:pt x="2297" y="61"/>
                </a:cubicBezTo>
                <a:cubicBezTo>
                  <a:pt x="2296" y="61"/>
                  <a:pt x="2294" y="63"/>
                  <a:pt x="2293" y="63"/>
                </a:cubicBezTo>
                <a:cubicBezTo>
                  <a:pt x="2292" y="63"/>
                  <a:pt x="2291" y="61"/>
                  <a:pt x="2289" y="61"/>
                </a:cubicBezTo>
                <a:cubicBezTo>
                  <a:pt x="2288" y="61"/>
                  <a:pt x="2287" y="59"/>
                  <a:pt x="2286" y="59"/>
                </a:cubicBezTo>
                <a:cubicBezTo>
                  <a:pt x="2285" y="58"/>
                  <a:pt x="2282" y="60"/>
                  <a:pt x="2282" y="61"/>
                </a:cubicBezTo>
                <a:cubicBezTo>
                  <a:pt x="2281" y="61"/>
                  <a:pt x="2278" y="63"/>
                  <a:pt x="2277" y="63"/>
                </a:cubicBezTo>
                <a:cubicBezTo>
                  <a:pt x="2277" y="63"/>
                  <a:pt x="2274" y="61"/>
                  <a:pt x="2274" y="60"/>
                </a:cubicBezTo>
                <a:cubicBezTo>
                  <a:pt x="2274" y="60"/>
                  <a:pt x="2277" y="59"/>
                  <a:pt x="2278" y="58"/>
                </a:cubicBezTo>
                <a:cubicBezTo>
                  <a:pt x="2278" y="58"/>
                  <a:pt x="2282" y="56"/>
                  <a:pt x="2282" y="56"/>
                </a:cubicBezTo>
                <a:cubicBezTo>
                  <a:pt x="2282" y="56"/>
                  <a:pt x="2279" y="54"/>
                  <a:pt x="2278" y="54"/>
                </a:cubicBezTo>
                <a:cubicBezTo>
                  <a:pt x="2277" y="54"/>
                  <a:pt x="2275" y="56"/>
                  <a:pt x="2274" y="56"/>
                </a:cubicBezTo>
                <a:cubicBezTo>
                  <a:pt x="2273" y="56"/>
                  <a:pt x="2272" y="54"/>
                  <a:pt x="2270" y="54"/>
                </a:cubicBezTo>
                <a:cubicBezTo>
                  <a:pt x="2270" y="54"/>
                  <a:pt x="2266" y="56"/>
                  <a:pt x="2266" y="56"/>
                </a:cubicBezTo>
                <a:cubicBezTo>
                  <a:pt x="2266" y="55"/>
                  <a:pt x="2262" y="54"/>
                  <a:pt x="2263" y="54"/>
                </a:cubicBezTo>
                <a:cubicBezTo>
                  <a:pt x="2263" y="53"/>
                  <a:pt x="2266" y="51"/>
                  <a:pt x="2267" y="51"/>
                </a:cubicBezTo>
                <a:cubicBezTo>
                  <a:pt x="2268" y="52"/>
                  <a:pt x="2269" y="53"/>
                  <a:pt x="2270" y="54"/>
                </a:cubicBezTo>
                <a:cubicBezTo>
                  <a:pt x="2271" y="53"/>
                  <a:pt x="2274" y="52"/>
                  <a:pt x="2274" y="52"/>
                </a:cubicBezTo>
                <a:cubicBezTo>
                  <a:pt x="2275" y="51"/>
                  <a:pt x="2270" y="50"/>
                  <a:pt x="2271" y="49"/>
                </a:cubicBezTo>
                <a:cubicBezTo>
                  <a:pt x="2271" y="49"/>
                  <a:pt x="2274" y="48"/>
                  <a:pt x="2275" y="47"/>
                </a:cubicBezTo>
                <a:cubicBezTo>
                  <a:pt x="2276" y="47"/>
                  <a:pt x="2278" y="46"/>
                  <a:pt x="2279" y="45"/>
                </a:cubicBezTo>
                <a:cubicBezTo>
                  <a:pt x="2279" y="45"/>
                  <a:pt x="2282" y="47"/>
                  <a:pt x="2283" y="48"/>
                </a:cubicBezTo>
                <a:cubicBezTo>
                  <a:pt x="2283" y="48"/>
                  <a:pt x="2286" y="50"/>
                  <a:pt x="2286" y="50"/>
                </a:cubicBezTo>
                <a:cubicBezTo>
                  <a:pt x="2287" y="50"/>
                  <a:pt x="2290" y="48"/>
                  <a:pt x="2291" y="48"/>
                </a:cubicBezTo>
                <a:cubicBezTo>
                  <a:pt x="2291" y="47"/>
                  <a:pt x="2287" y="46"/>
                  <a:pt x="2287" y="45"/>
                </a:cubicBezTo>
                <a:cubicBezTo>
                  <a:pt x="2287" y="45"/>
                  <a:pt x="2290" y="44"/>
                  <a:pt x="2291" y="43"/>
                </a:cubicBezTo>
                <a:cubicBezTo>
                  <a:pt x="2292" y="43"/>
                  <a:pt x="2294" y="42"/>
                  <a:pt x="2295" y="41"/>
                </a:cubicBezTo>
                <a:cubicBezTo>
                  <a:pt x="2296" y="41"/>
                  <a:pt x="2298" y="40"/>
                  <a:pt x="2299" y="39"/>
                </a:cubicBezTo>
                <a:cubicBezTo>
                  <a:pt x="2299" y="39"/>
                  <a:pt x="2295" y="38"/>
                  <a:pt x="2295" y="37"/>
                </a:cubicBezTo>
                <a:cubicBezTo>
                  <a:pt x="2295" y="36"/>
                  <a:pt x="2300" y="36"/>
                  <a:pt x="2300" y="35"/>
                </a:cubicBezTo>
                <a:cubicBezTo>
                  <a:pt x="2299" y="34"/>
                  <a:pt x="2296" y="33"/>
                  <a:pt x="2296" y="33"/>
                </a:cubicBezTo>
                <a:cubicBezTo>
                  <a:pt x="2295" y="33"/>
                  <a:pt x="2292" y="34"/>
                  <a:pt x="2292" y="35"/>
                </a:cubicBezTo>
                <a:cubicBezTo>
                  <a:pt x="2292" y="35"/>
                  <a:pt x="2296" y="37"/>
                  <a:pt x="2295" y="37"/>
                </a:cubicBezTo>
                <a:cubicBezTo>
                  <a:pt x="2295" y="38"/>
                  <a:pt x="2292" y="39"/>
                  <a:pt x="2291" y="39"/>
                </a:cubicBezTo>
                <a:cubicBezTo>
                  <a:pt x="2291" y="39"/>
                  <a:pt x="2288" y="41"/>
                  <a:pt x="2287" y="41"/>
                </a:cubicBezTo>
                <a:cubicBezTo>
                  <a:pt x="2286" y="41"/>
                  <a:pt x="2284" y="39"/>
                  <a:pt x="2283" y="39"/>
                </a:cubicBezTo>
                <a:cubicBezTo>
                  <a:pt x="2283" y="39"/>
                  <a:pt x="2282" y="38"/>
                  <a:pt x="2282" y="38"/>
                </a:cubicBezTo>
                <a:cubicBezTo>
                  <a:pt x="2281" y="37"/>
                  <a:pt x="2280" y="37"/>
                  <a:pt x="2280" y="37"/>
                </a:cubicBezTo>
                <a:cubicBezTo>
                  <a:pt x="2278" y="37"/>
                  <a:pt x="2277" y="38"/>
                  <a:pt x="2276" y="39"/>
                </a:cubicBezTo>
                <a:cubicBezTo>
                  <a:pt x="2275" y="39"/>
                  <a:pt x="2272" y="40"/>
                  <a:pt x="2271" y="41"/>
                </a:cubicBezTo>
                <a:cubicBezTo>
                  <a:pt x="2271" y="41"/>
                  <a:pt x="2275" y="43"/>
                  <a:pt x="2275" y="43"/>
                </a:cubicBezTo>
                <a:cubicBezTo>
                  <a:pt x="2275" y="43"/>
                  <a:pt x="2272" y="45"/>
                  <a:pt x="2271" y="45"/>
                </a:cubicBezTo>
                <a:cubicBezTo>
                  <a:pt x="2270" y="46"/>
                  <a:pt x="2268" y="46"/>
                  <a:pt x="2267" y="47"/>
                </a:cubicBezTo>
                <a:cubicBezTo>
                  <a:pt x="2263" y="49"/>
                  <a:pt x="2263" y="49"/>
                  <a:pt x="2263" y="49"/>
                </a:cubicBezTo>
                <a:cubicBezTo>
                  <a:pt x="2262" y="50"/>
                  <a:pt x="2260" y="51"/>
                  <a:pt x="2259" y="51"/>
                </a:cubicBezTo>
                <a:cubicBezTo>
                  <a:pt x="2258" y="51"/>
                  <a:pt x="2256" y="49"/>
                  <a:pt x="2255" y="49"/>
                </a:cubicBezTo>
                <a:cubicBezTo>
                  <a:pt x="2255" y="49"/>
                  <a:pt x="2251" y="51"/>
                  <a:pt x="2251" y="51"/>
                </a:cubicBezTo>
                <a:cubicBezTo>
                  <a:pt x="2250" y="52"/>
                  <a:pt x="2247" y="53"/>
                  <a:pt x="2247" y="53"/>
                </a:cubicBezTo>
                <a:cubicBezTo>
                  <a:pt x="2247" y="53"/>
                  <a:pt x="2250" y="55"/>
                  <a:pt x="2251" y="55"/>
                </a:cubicBezTo>
                <a:cubicBezTo>
                  <a:pt x="2251" y="55"/>
                  <a:pt x="2252" y="55"/>
                  <a:pt x="2253" y="54"/>
                </a:cubicBezTo>
                <a:cubicBezTo>
                  <a:pt x="2254" y="54"/>
                  <a:pt x="2255" y="53"/>
                  <a:pt x="2255" y="53"/>
                </a:cubicBezTo>
                <a:cubicBezTo>
                  <a:pt x="2255" y="54"/>
                  <a:pt x="2258" y="55"/>
                  <a:pt x="2258" y="56"/>
                </a:cubicBezTo>
                <a:cubicBezTo>
                  <a:pt x="2258" y="56"/>
                  <a:pt x="2254" y="57"/>
                  <a:pt x="2254" y="58"/>
                </a:cubicBezTo>
                <a:cubicBezTo>
                  <a:pt x="2255" y="59"/>
                  <a:pt x="2258" y="59"/>
                  <a:pt x="2258" y="60"/>
                </a:cubicBezTo>
                <a:cubicBezTo>
                  <a:pt x="2258" y="60"/>
                  <a:pt x="2257" y="61"/>
                  <a:pt x="2256" y="61"/>
                </a:cubicBezTo>
                <a:cubicBezTo>
                  <a:pt x="2255" y="62"/>
                  <a:pt x="2254" y="62"/>
                  <a:pt x="2254" y="62"/>
                </a:cubicBezTo>
                <a:cubicBezTo>
                  <a:pt x="2253" y="62"/>
                  <a:pt x="2252" y="60"/>
                  <a:pt x="2250" y="60"/>
                </a:cubicBezTo>
                <a:cubicBezTo>
                  <a:pt x="2242" y="64"/>
                  <a:pt x="2242" y="64"/>
                  <a:pt x="2242" y="64"/>
                </a:cubicBezTo>
                <a:cubicBezTo>
                  <a:pt x="2238" y="62"/>
                  <a:pt x="2238" y="62"/>
                  <a:pt x="2238" y="62"/>
                </a:cubicBezTo>
                <a:cubicBezTo>
                  <a:pt x="2237" y="61"/>
                  <a:pt x="2235" y="60"/>
                  <a:pt x="2235" y="59"/>
                </a:cubicBezTo>
                <a:cubicBezTo>
                  <a:pt x="2234" y="59"/>
                  <a:pt x="2239" y="58"/>
                  <a:pt x="2239" y="57"/>
                </a:cubicBezTo>
                <a:cubicBezTo>
                  <a:pt x="2239" y="57"/>
                  <a:pt x="2235" y="56"/>
                  <a:pt x="2235" y="55"/>
                </a:cubicBezTo>
                <a:cubicBezTo>
                  <a:pt x="2235" y="55"/>
                  <a:pt x="2238" y="53"/>
                  <a:pt x="2239" y="53"/>
                </a:cubicBezTo>
                <a:cubicBezTo>
                  <a:pt x="2239" y="53"/>
                  <a:pt x="2243" y="51"/>
                  <a:pt x="2243" y="51"/>
                </a:cubicBezTo>
                <a:cubicBezTo>
                  <a:pt x="2243" y="50"/>
                  <a:pt x="2239" y="49"/>
                  <a:pt x="2239" y="49"/>
                </a:cubicBezTo>
                <a:cubicBezTo>
                  <a:pt x="2240" y="48"/>
                  <a:pt x="2236" y="47"/>
                  <a:pt x="2236" y="46"/>
                </a:cubicBezTo>
                <a:cubicBezTo>
                  <a:pt x="2232" y="48"/>
                  <a:pt x="2232" y="48"/>
                  <a:pt x="2232" y="48"/>
                </a:cubicBezTo>
                <a:cubicBezTo>
                  <a:pt x="2230" y="49"/>
                  <a:pt x="2228" y="50"/>
                  <a:pt x="2227" y="50"/>
                </a:cubicBezTo>
                <a:cubicBezTo>
                  <a:pt x="2227" y="51"/>
                  <a:pt x="2223" y="52"/>
                  <a:pt x="2223" y="53"/>
                </a:cubicBezTo>
                <a:cubicBezTo>
                  <a:pt x="2223" y="53"/>
                  <a:pt x="2227" y="55"/>
                  <a:pt x="2227" y="55"/>
                </a:cubicBezTo>
                <a:cubicBezTo>
                  <a:pt x="2227" y="55"/>
                  <a:pt x="2228" y="54"/>
                  <a:pt x="2229" y="54"/>
                </a:cubicBezTo>
                <a:cubicBezTo>
                  <a:pt x="2230" y="53"/>
                  <a:pt x="2231" y="53"/>
                  <a:pt x="2231" y="53"/>
                </a:cubicBezTo>
                <a:cubicBezTo>
                  <a:pt x="2232" y="53"/>
                  <a:pt x="2235" y="55"/>
                  <a:pt x="2235" y="55"/>
                </a:cubicBezTo>
                <a:cubicBezTo>
                  <a:pt x="2235" y="56"/>
                  <a:pt x="2231" y="56"/>
                  <a:pt x="2231" y="57"/>
                </a:cubicBezTo>
                <a:cubicBezTo>
                  <a:pt x="2231" y="58"/>
                  <a:pt x="2234" y="59"/>
                  <a:pt x="2235" y="59"/>
                </a:cubicBezTo>
                <a:cubicBezTo>
                  <a:pt x="2230" y="61"/>
                  <a:pt x="2230" y="61"/>
                  <a:pt x="2230" y="61"/>
                </a:cubicBezTo>
                <a:cubicBezTo>
                  <a:pt x="2229" y="62"/>
                  <a:pt x="2228" y="63"/>
                  <a:pt x="2226" y="63"/>
                </a:cubicBezTo>
                <a:cubicBezTo>
                  <a:pt x="2226" y="64"/>
                  <a:pt x="2223" y="61"/>
                  <a:pt x="2223" y="61"/>
                </a:cubicBezTo>
                <a:cubicBezTo>
                  <a:pt x="2221" y="61"/>
                  <a:pt x="2220" y="63"/>
                  <a:pt x="2218" y="63"/>
                </a:cubicBezTo>
                <a:cubicBezTo>
                  <a:pt x="2211" y="59"/>
                  <a:pt x="2211" y="59"/>
                  <a:pt x="2211" y="59"/>
                </a:cubicBezTo>
                <a:cubicBezTo>
                  <a:pt x="2212" y="58"/>
                  <a:pt x="2214" y="57"/>
                  <a:pt x="2215" y="57"/>
                </a:cubicBezTo>
                <a:cubicBezTo>
                  <a:pt x="2216" y="56"/>
                  <a:pt x="2219" y="55"/>
                  <a:pt x="2219" y="55"/>
                </a:cubicBezTo>
                <a:cubicBezTo>
                  <a:pt x="2219" y="54"/>
                  <a:pt x="2215" y="53"/>
                  <a:pt x="2215" y="52"/>
                </a:cubicBezTo>
                <a:cubicBezTo>
                  <a:pt x="2216" y="52"/>
                  <a:pt x="2218" y="51"/>
                  <a:pt x="2220" y="50"/>
                </a:cubicBezTo>
                <a:cubicBezTo>
                  <a:pt x="2220" y="50"/>
                  <a:pt x="2224" y="49"/>
                  <a:pt x="2224" y="48"/>
                </a:cubicBezTo>
                <a:cubicBezTo>
                  <a:pt x="2224" y="47"/>
                  <a:pt x="2220" y="47"/>
                  <a:pt x="2220" y="46"/>
                </a:cubicBezTo>
                <a:cubicBezTo>
                  <a:pt x="2219" y="47"/>
                  <a:pt x="2217" y="47"/>
                  <a:pt x="2216" y="48"/>
                </a:cubicBezTo>
                <a:cubicBezTo>
                  <a:pt x="2215" y="49"/>
                  <a:pt x="2213" y="49"/>
                  <a:pt x="2212" y="50"/>
                </a:cubicBezTo>
                <a:cubicBezTo>
                  <a:pt x="2211" y="50"/>
                  <a:pt x="2208" y="52"/>
                  <a:pt x="2208" y="52"/>
                </a:cubicBezTo>
                <a:cubicBezTo>
                  <a:pt x="2208" y="53"/>
                  <a:pt x="2212" y="54"/>
                  <a:pt x="2211" y="54"/>
                </a:cubicBezTo>
                <a:cubicBezTo>
                  <a:pt x="2211" y="55"/>
                  <a:pt x="2207" y="56"/>
                  <a:pt x="2207" y="56"/>
                </a:cubicBezTo>
                <a:cubicBezTo>
                  <a:pt x="2207" y="57"/>
                  <a:pt x="2211" y="58"/>
                  <a:pt x="2211" y="59"/>
                </a:cubicBezTo>
                <a:cubicBezTo>
                  <a:pt x="2210" y="59"/>
                  <a:pt x="2208" y="60"/>
                  <a:pt x="2207" y="61"/>
                </a:cubicBezTo>
                <a:cubicBezTo>
                  <a:pt x="2206" y="61"/>
                  <a:pt x="2204" y="62"/>
                  <a:pt x="2203" y="63"/>
                </a:cubicBezTo>
                <a:cubicBezTo>
                  <a:pt x="2202" y="63"/>
                  <a:pt x="2200" y="61"/>
                  <a:pt x="2199" y="61"/>
                </a:cubicBezTo>
                <a:cubicBezTo>
                  <a:pt x="2198" y="61"/>
                  <a:pt x="2196" y="63"/>
                  <a:pt x="2195" y="63"/>
                </a:cubicBezTo>
                <a:cubicBezTo>
                  <a:pt x="2194" y="62"/>
                  <a:pt x="2192" y="61"/>
                  <a:pt x="2191" y="60"/>
                </a:cubicBezTo>
                <a:cubicBezTo>
                  <a:pt x="2191" y="60"/>
                  <a:pt x="2188" y="58"/>
                  <a:pt x="2187" y="58"/>
                </a:cubicBezTo>
                <a:cubicBezTo>
                  <a:pt x="2187" y="58"/>
                  <a:pt x="2184" y="60"/>
                  <a:pt x="2183" y="60"/>
                </a:cubicBezTo>
                <a:cubicBezTo>
                  <a:pt x="2182" y="61"/>
                  <a:pt x="2181" y="62"/>
                  <a:pt x="2179" y="62"/>
                </a:cubicBezTo>
                <a:cubicBezTo>
                  <a:pt x="2179" y="62"/>
                  <a:pt x="2176" y="60"/>
                  <a:pt x="2175" y="60"/>
                </a:cubicBezTo>
                <a:cubicBezTo>
                  <a:pt x="2174" y="60"/>
                  <a:pt x="2173" y="62"/>
                  <a:pt x="2171" y="62"/>
                </a:cubicBezTo>
                <a:cubicBezTo>
                  <a:pt x="2170" y="62"/>
                  <a:pt x="2169" y="60"/>
                  <a:pt x="2168" y="60"/>
                </a:cubicBezTo>
                <a:cubicBezTo>
                  <a:pt x="2167" y="60"/>
                  <a:pt x="2164" y="62"/>
                  <a:pt x="2164" y="62"/>
                </a:cubicBezTo>
                <a:cubicBezTo>
                  <a:pt x="2162" y="62"/>
                  <a:pt x="2161" y="60"/>
                  <a:pt x="2160" y="60"/>
                </a:cubicBezTo>
                <a:cubicBezTo>
                  <a:pt x="2159" y="59"/>
                  <a:pt x="2157" y="57"/>
                  <a:pt x="2156" y="57"/>
                </a:cubicBezTo>
                <a:cubicBezTo>
                  <a:pt x="2155" y="57"/>
                  <a:pt x="2153" y="59"/>
                  <a:pt x="2152" y="59"/>
                </a:cubicBezTo>
                <a:cubicBezTo>
                  <a:pt x="2151" y="60"/>
                  <a:pt x="2149" y="61"/>
                  <a:pt x="2148" y="61"/>
                </a:cubicBezTo>
                <a:cubicBezTo>
                  <a:pt x="2147" y="61"/>
                  <a:pt x="2145" y="59"/>
                  <a:pt x="2144" y="59"/>
                </a:cubicBezTo>
                <a:cubicBezTo>
                  <a:pt x="2143" y="59"/>
                  <a:pt x="2141" y="61"/>
                  <a:pt x="2140" y="61"/>
                </a:cubicBezTo>
                <a:cubicBezTo>
                  <a:pt x="2139" y="61"/>
                  <a:pt x="2138" y="59"/>
                  <a:pt x="2136" y="59"/>
                </a:cubicBezTo>
                <a:cubicBezTo>
                  <a:pt x="2135" y="59"/>
                  <a:pt x="2133" y="61"/>
                  <a:pt x="2132" y="61"/>
                </a:cubicBezTo>
                <a:cubicBezTo>
                  <a:pt x="2131" y="61"/>
                  <a:pt x="2130" y="59"/>
                  <a:pt x="2128" y="59"/>
                </a:cubicBezTo>
                <a:cubicBezTo>
                  <a:pt x="2127" y="59"/>
                  <a:pt x="2126" y="61"/>
                  <a:pt x="2124" y="61"/>
                </a:cubicBezTo>
                <a:cubicBezTo>
                  <a:pt x="2123" y="61"/>
                  <a:pt x="2122" y="58"/>
                  <a:pt x="2121" y="59"/>
                </a:cubicBezTo>
                <a:cubicBezTo>
                  <a:pt x="2119" y="59"/>
                  <a:pt x="2118" y="61"/>
                  <a:pt x="2116" y="61"/>
                </a:cubicBezTo>
                <a:cubicBezTo>
                  <a:pt x="2115" y="61"/>
                  <a:pt x="2114" y="58"/>
                  <a:pt x="2113" y="58"/>
                </a:cubicBezTo>
                <a:cubicBezTo>
                  <a:pt x="2112" y="58"/>
                  <a:pt x="2110" y="61"/>
                  <a:pt x="2109" y="60"/>
                </a:cubicBezTo>
                <a:cubicBezTo>
                  <a:pt x="2108" y="60"/>
                  <a:pt x="2105" y="58"/>
                  <a:pt x="2105" y="58"/>
                </a:cubicBezTo>
                <a:cubicBezTo>
                  <a:pt x="2105" y="57"/>
                  <a:pt x="2109" y="57"/>
                  <a:pt x="2109" y="56"/>
                </a:cubicBezTo>
                <a:cubicBezTo>
                  <a:pt x="2109" y="56"/>
                  <a:pt x="2106" y="54"/>
                  <a:pt x="2105" y="54"/>
                </a:cubicBezTo>
                <a:cubicBezTo>
                  <a:pt x="2105" y="54"/>
                  <a:pt x="2101" y="56"/>
                  <a:pt x="2101" y="56"/>
                </a:cubicBezTo>
                <a:cubicBezTo>
                  <a:pt x="2101" y="56"/>
                  <a:pt x="2105" y="58"/>
                  <a:pt x="2105" y="58"/>
                </a:cubicBezTo>
                <a:cubicBezTo>
                  <a:pt x="2105" y="58"/>
                  <a:pt x="2101" y="60"/>
                  <a:pt x="2101" y="60"/>
                </a:cubicBezTo>
                <a:cubicBezTo>
                  <a:pt x="2100" y="60"/>
                  <a:pt x="2098" y="58"/>
                  <a:pt x="2097" y="58"/>
                </a:cubicBezTo>
                <a:cubicBezTo>
                  <a:pt x="2096" y="58"/>
                  <a:pt x="2094" y="59"/>
                  <a:pt x="2093" y="60"/>
                </a:cubicBezTo>
                <a:cubicBezTo>
                  <a:pt x="2092" y="60"/>
                  <a:pt x="2090" y="62"/>
                  <a:pt x="2089" y="62"/>
                </a:cubicBezTo>
                <a:cubicBezTo>
                  <a:pt x="2088" y="62"/>
                  <a:pt x="2085" y="60"/>
                  <a:pt x="2085" y="60"/>
                </a:cubicBezTo>
                <a:cubicBezTo>
                  <a:pt x="2085" y="59"/>
                  <a:pt x="2082" y="57"/>
                  <a:pt x="2081" y="57"/>
                </a:cubicBezTo>
                <a:cubicBezTo>
                  <a:pt x="2081" y="57"/>
                  <a:pt x="2078" y="59"/>
                  <a:pt x="2077" y="60"/>
                </a:cubicBezTo>
                <a:cubicBezTo>
                  <a:pt x="2077" y="60"/>
                  <a:pt x="2074" y="62"/>
                  <a:pt x="2073" y="62"/>
                </a:cubicBezTo>
                <a:cubicBezTo>
                  <a:pt x="2072" y="62"/>
                  <a:pt x="2070" y="60"/>
                  <a:pt x="2069" y="59"/>
                </a:cubicBezTo>
                <a:cubicBezTo>
                  <a:pt x="2069" y="59"/>
                  <a:pt x="2066" y="57"/>
                  <a:pt x="2066" y="57"/>
                </a:cubicBezTo>
                <a:cubicBezTo>
                  <a:pt x="2065" y="57"/>
                  <a:pt x="2062" y="59"/>
                  <a:pt x="2062" y="59"/>
                </a:cubicBezTo>
                <a:cubicBezTo>
                  <a:pt x="2061" y="59"/>
                  <a:pt x="2058" y="61"/>
                  <a:pt x="2057" y="61"/>
                </a:cubicBezTo>
                <a:cubicBezTo>
                  <a:pt x="2056" y="61"/>
                  <a:pt x="2055" y="59"/>
                  <a:pt x="2054" y="59"/>
                </a:cubicBezTo>
                <a:cubicBezTo>
                  <a:pt x="2053" y="59"/>
                  <a:pt x="2051" y="61"/>
                  <a:pt x="2050" y="61"/>
                </a:cubicBezTo>
                <a:cubicBezTo>
                  <a:pt x="2048" y="61"/>
                  <a:pt x="2047" y="59"/>
                  <a:pt x="2046" y="59"/>
                </a:cubicBezTo>
                <a:cubicBezTo>
                  <a:pt x="2045" y="59"/>
                  <a:pt x="2043" y="61"/>
                  <a:pt x="2042" y="61"/>
                </a:cubicBezTo>
                <a:cubicBezTo>
                  <a:pt x="2040" y="61"/>
                  <a:pt x="2039" y="59"/>
                  <a:pt x="2038" y="59"/>
                </a:cubicBezTo>
                <a:cubicBezTo>
                  <a:pt x="2037" y="58"/>
                  <a:pt x="2035" y="61"/>
                  <a:pt x="2034" y="61"/>
                </a:cubicBezTo>
                <a:cubicBezTo>
                  <a:pt x="2033" y="61"/>
                  <a:pt x="2031" y="58"/>
                  <a:pt x="2030" y="58"/>
                </a:cubicBezTo>
                <a:cubicBezTo>
                  <a:pt x="2029" y="58"/>
                  <a:pt x="2028" y="60"/>
                  <a:pt x="2026" y="60"/>
                </a:cubicBezTo>
                <a:cubicBezTo>
                  <a:pt x="2025" y="60"/>
                  <a:pt x="2024" y="58"/>
                  <a:pt x="2022" y="58"/>
                </a:cubicBezTo>
                <a:cubicBezTo>
                  <a:pt x="2021" y="58"/>
                  <a:pt x="2020" y="60"/>
                  <a:pt x="2018" y="60"/>
                </a:cubicBezTo>
                <a:cubicBezTo>
                  <a:pt x="2017" y="60"/>
                  <a:pt x="2016" y="58"/>
                  <a:pt x="2015" y="58"/>
                </a:cubicBezTo>
                <a:cubicBezTo>
                  <a:pt x="2013" y="58"/>
                  <a:pt x="2011" y="60"/>
                  <a:pt x="2010" y="60"/>
                </a:cubicBezTo>
                <a:cubicBezTo>
                  <a:pt x="2009" y="60"/>
                  <a:pt x="2008" y="58"/>
                  <a:pt x="2007" y="58"/>
                </a:cubicBezTo>
                <a:cubicBezTo>
                  <a:pt x="2005" y="58"/>
                  <a:pt x="2004" y="60"/>
                  <a:pt x="2003" y="60"/>
                </a:cubicBezTo>
                <a:cubicBezTo>
                  <a:pt x="2001" y="60"/>
                  <a:pt x="2000" y="58"/>
                  <a:pt x="1999" y="57"/>
                </a:cubicBezTo>
                <a:cubicBezTo>
                  <a:pt x="1998" y="57"/>
                  <a:pt x="1996" y="60"/>
                  <a:pt x="1995" y="60"/>
                </a:cubicBezTo>
                <a:cubicBezTo>
                  <a:pt x="1993" y="59"/>
                  <a:pt x="1992" y="57"/>
                  <a:pt x="1991" y="57"/>
                </a:cubicBezTo>
                <a:cubicBezTo>
                  <a:pt x="1990" y="57"/>
                  <a:pt x="1988" y="59"/>
                  <a:pt x="1987" y="59"/>
                </a:cubicBezTo>
                <a:cubicBezTo>
                  <a:pt x="1986" y="59"/>
                  <a:pt x="1984" y="57"/>
                  <a:pt x="1983" y="57"/>
                </a:cubicBezTo>
                <a:cubicBezTo>
                  <a:pt x="1982" y="57"/>
                  <a:pt x="1981" y="55"/>
                  <a:pt x="1979" y="55"/>
                </a:cubicBezTo>
                <a:cubicBezTo>
                  <a:pt x="1979" y="55"/>
                  <a:pt x="1976" y="53"/>
                  <a:pt x="1976" y="52"/>
                </a:cubicBezTo>
                <a:cubicBezTo>
                  <a:pt x="1976" y="52"/>
                  <a:pt x="1980" y="51"/>
                  <a:pt x="1980" y="50"/>
                </a:cubicBezTo>
                <a:cubicBezTo>
                  <a:pt x="1980" y="50"/>
                  <a:pt x="1976" y="49"/>
                  <a:pt x="1976" y="48"/>
                </a:cubicBezTo>
                <a:cubicBezTo>
                  <a:pt x="1976" y="48"/>
                  <a:pt x="1980" y="47"/>
                  <a:pt x="1980" y="46"/>
                </a:cubicBezTo>
                <a:cubicBezTo>
                  <a:pt x="1980" y="45"/>
                  <a:pt x="1977" y="45"/>
                  <a:pt x="1976" y="44"/>
                </a:cubicBezTo>
                <a:cubicBezTo>
                  <a:pt x="1976" y="45"/>
                  <a:pt x="1972" y="45"/>
                  <a:pt x="1972" y="46"/>
                </a:cubicBezTo>
                <a:cubicBezTo>
                  <a:pt x="1972" y="47"/>
                  <a:pt x="1976" y="47"/>
                  <a:pt x="1976" y="48"/>
                </a:cubicBezTo>
                <a:cubicBezTo>
                  <a:pt x="1976" y="49"/>
                  <a:pt x="1972" y="50"/>
                  <a:pt x="1972" y="50"/>
                </a:cubicBezTo>
                <a:cubicBezTo>
                  <a:pt x="1972" y="51"/>
                  <a:pt x="1976" y="52"/>
                  <a:pt x="1976" y="52"/>
                </a:cubicBezTo>
                <a:cubicBezTo>
                  <a:pt x="1975" y="53"/>
                  <a:pt x="1972" y="55"/>
                  <a:pt x="1972" y="55"/>
                </a:cubicBezTo>
                <a:cubicBezTo>
                  <a:pt x="1971" y="55"/>
                  <a:pt x="1968" y="52"/>
                  <a:pt x="1968" y="52"/>
                </a:cubicBezTo>
                <a:cubicBezTo>
                  <a:pt x="1967" y="52"/>
                  <a:pt x="1964" y="54"/>
                  <a:pt x="1964" y="54"/>
                </a:cubicBezTo>
                <a:cubicBezTo>
                  <a:pt x="1964" y="55"/>
                  <a:pt x="1967" y="57"/>
                  <a:pt x="1967" y="57"/>
                </a:cubicBezTo>
                <a:cubicBezTo>
                  <a:pt x="1967" y="57"/>
                  <a:pt x="1964" y="59"/>
                  <a:pt x="1963" y="59"/>
                </a:cubicBezTo>
                <a:cubicBezTo>
                  <a:pt x="1962" y="59"/>
                  <a:pt x="1961" y="56"/>
                  <a:pt x="1960" y="56"/>
                </a:cubicBezTo>
                <a:cubicBezTo>
                  <a:pt x="1959" y="56"/>
                  <a:pt x="1956" y="59"/>
                  <a:pt x="1956" y="58"/>
                </a:cubicBezTo>
                <a:cubicBezTo>
                  <a:pt x="1954" y="58"/>
                  <a:pt x="1953" y="57"/>
                  <a:pt x="1952" y="56"/>
                </a:cubicBezTo>
                <a:cubicBezTo>
                  <a:pt x="1951" y="56"/>
                  <a:pt x="1949" y="54"/>
                  <a:pt x="1948" y="54"/>
                </a:cubicBezTo>
                <a:cubicBezTo>
                  <a:pt x="1947" y="54"/>
                  <a:pt x="1945" y="56"/>
                  <a:pt x="1944" y="56"/>
                </a:cubicBezTo>
                <a:cubicBezTo>
                  <a:pt x="1943" y="56"/>
                  <a:pt x="1941" y="58"/>
                  <a:pt x="1940" y="58"/>
                </a:cubicBezTo>
                <a:cubicBezTo>
                  <a:pt x="1939" y="58"/>
                  <a:pt x="1937" y="56"/>
                  <a:pt x="1936" y="56"/>
                </a:cubicBezTo>
                <a:cubicBezTo>
                  <a:pt x="1935" y="56"/>
                  <a:pt x="1933" y="58"/>
                  <a:pt x="1932" y="58"/>
                </a:cubicBezTo>
                <a:cubicBezTo>
                  <a:pt x="1931" y="58"/>
                  <a:pt x="1930" y="56"/>
                  <a:pt x="1928" y="56"/>
                </a:cubicBezTo>
                <a:cubicBezTo>
                  <a:pt x="1927" y="56"/>
                  <a:pt x="1925" y="58"/>
                  <a:pt x="1924" y="58"/>
                </a:cubicBezTo>
                <a:cubicBezTo>
                  <a:pt x="1923" y="58"/>
                  <a:pt x="1922" y="55"/>
                  <a:pt x="1920" y="55"/>
                </a:cubicBezTo>
                <a:cubicBezTo>
                  <a:pt x="1919" y="55"/>
                  <a:pt x="1918" y="57"/>
                  <a:pt x="1916" y="57"/>
                </a:cubicBezTo>
                <a:cubicBezTo>
                  <a:pt x="1915" y="57"/>
                  <a:pt x="1914" y="55"/>
                  <a:pt x="1913" y="55"/>
                </a:cubicBezTo>
                <a:cubicBezTo>
                  <a:pt x="1911" y="55"/>
                  <a:pt x="1910" y="57"/>
                  <a:pt x="1908" y="57"/>
                </a:cubicBezTo>
                <a:cubicBezTo>
                  <a:pt x="1907" y="57"/>
                  <a:pt x="1906" y="55"/>
                  <a:pt x="1905" y="55"/>
                </a:cubicBezTo>
                <a:cubicBezTo>
                  <a:pt x="1904" y="55"/>
                  <a:pt x="1902" y="57"/>
                  <a:pt x="1901" y="57"/>
                </a:cubicBezTo>
                <a:cubicBezTo>
                  <a:pt x="1900" y="57"/>
                  <a:pt x="1897" y="55"/>
                  <a:pt x="1897" y="55"/>
                </a:cubicBezTo>
                <a:cubicBezTo>
                  <a:pt x="1897" y="54"/>
                  <a:pt x="1901" y="53"/>
                  <a:pt x="1901" y="53"/>
                </a:cubicBezTo>
                <a:cubicBezTo>
                  <a:pt x="1901" y="53"/>
                  <a:pt x="1898" y="50"/>
                  <a:pt x="1897" y="50"/>
                </a:cubicBezTo>
                <a:cubicBezTo>
                  <a:pt x="1897" y="50"/>
                  <a:pt x="1893" y="52"/>
                  <a:pt x="1893" y="52"/>
                </a:cubicBezTo>
                <a:cubicBezTo>
                  <a:pt x="1893" y="53"/>
                  <a:pt x="1897" y="55"/>
                  <a:pt x="1897" y="55"/>
                </a:cubicBezTo>
                <a:cubicBezTo>
                  <a:pt x="1897" y="55"/>
                  <a:pt x="1893" y="57"/>
                  <a:pt x="1893" y="57"/>
                </a:cubicBezTo>
                <a:cubicBezTo>
                  <a:pt x="1892" y="57"/>
                  <a:pt x="1890" y="54"/>
                  <a:pt x="1889" y="55"/>
                </a:cubicBezTo>
                <a:cubicBezTo>
                  <a:pt x="1888" y="55"/>
                  <a:pt x="1886" y="56"/>
                  <a:pt x="1885" y="57"/>
                </a:cubicBezTo>
                <a:cubicBezTo>
                  <a:pt x="1884" y="57"/>
                  <a:pt x="1882" y="59"/>
                  <a:pt x="1881" y="59"/>
                </a:cubicBezTo>
                <a:cubicBezTo>
                  <a:pt x="1880" y="59"/>
                  <a:pt x="1877" y="57"/>
                  <a:pt x="1877" y="56"/>
                </a:cubicBezTo>
                <a:cubicBezTo>
                  <a:pt x="1876" y="56"/>
                  <a:pt x="1874" y="54"/>
                  <a:pt x="1873" y="54"/>
                </a:cubicBezTo>
                <a:cubicBezTo>
                  <a:pt x="1873" y="54"/>
                  <a:pt x="1870" y="56"/>
                  <a:pt x="1869" y="56"/>
                </a:cubicBezTo>
                <a:cubicBezTo>
                  <a:pt x="1868" y="57"/>
                  <a:pt x="1866" y="58"/>
                  <a:pt x="1865" y="58"/>
                </a:cubicBezTo>
                <a:cubicBezTo>
                  <a:pt x="1864" y="58"/>
                  <a:pt x="1862" y="56"/>
                  <a:pt x="1861" y="56"/>
                </a:cubicBezTo>
                <a:cubicBezTo>
                  <a:pt x="1860" y="56"/>
                  <a:pt x="1858" y="58"/>
                  <a:pt x="1857" y="58"/>
                </a:cubicBezTo>
                <a:cubicBezTo>
                  <a:pt x="1856" y="58"/>
                  <a:pt x="1854" y="56"/>
                  <a:pt x="1854" y="56"/>
                </a:cubicBezTo>
                <a:cubicBezTo>
                  <a:pt x="1853" y="56"/>
                  <a:pt x="1850" y="54"/>
                  <a:pt x="1850" y="54"/>
                </a:cubicBezTo>
                <a:cubicBezTo>
                  <a:pt x="1849" y="54"/>
                  <a:pt x="1846" y="56"/>
                  <a:pt x="1846" y="56"/>
                </a:cubicBezTo>
                <a:cubicBezTo>
                  <a:pt x="1844" y="55"/>
                  <a:pt x="1843" y="54"/>
                  <a:pt x="1842" y="53"/>
                </a:cubicBezTo>
                <a:cubicBezTo>
                  <a:pt x="1841" y="53"/>
                  <a:pt x="1839" y="51"/>
                  <a:pt x="1838" y="51"/>
                </a:cubicBezTo>
                <a:cubicBezTo>
                  <a:pt x="1838" y="51"/>
                  <a:pt x="1834" y="53"/>
                  <a:pt x="1834" y="53"/>
                </a:cubicBezTo>
                <a:cubicBezTo>
                  <a:pt x="1834" y="53"/>
                  <a:pt x="1838" y="55"/>
                  <a:pt x="1838" y="55"/>
                </a:cubicBezTo>
                <a:cubicBezTo>
                  <a:pt x="1837" y="56"/>
                  <a:pt x="1835" y="57"/>
                  <a:pt x="1834" y="57"/>
                </a:cubicBezTo>
                <a:cubicBezTo>
                  <a:pt x="1833" y="57"/>
                  <a:pt x="1831" y="55"/>
                  <a:pt x="1830" y="55"/>
                </a:cubicBezTo>
                <a:cubicBezTo>
                  <a:pt x="1829" y="55"/>
                  <a:pt x="1827" y="57"/>
                  <a:pt x="1826" y="57"/>
                </a:cubicBezTo>
                <a:cubicBezTo>
                  <a:pt x="1825" y="57"/>
                  <a:pt x="1823" y="56"/>
                  <a:pt x="1822" y="55"/>
                </a:cubicBezTo>
                <a:cubicBezTo>
                  <a:pt x="1822" y="55"/>
                  <a:pt x="1819" y="53"/>
                  <a:pt x="1818" y="53"/>
                </a:cubicBezTo>
                <a:cubicBezTo>
                  <a:pt x="1818" y="53"/>
                  <a:pt x="1815" y="54"/>
                  <a:pt x="1814" y="55"/>
                </a:cubicBezTo>
                <a:cubicBezTo>
                  <a:pt x="1814" y="55"/>
                  <a:pt x="1811" y="57"/>
                  <a:pt x="1810" y="57"/>
                </a:cubicBezTo>
                <a:cubicBezTo>
                  <a:pt x="1809" y="57"/>
                  <a:pt x="1807" y="54"/>
                  <a:pt x="1806" y="55"/>
                </a:cubicBezTo>
                <a:cubicBezTo>
                  <a:pt x="1805" y="55"/>
                  <a:pt x="1804" y="57"/>
                  <a:pt x="1802" y="57"/>
                </a:cubicBezTo>
                <a:cubicBezTo>
                  <a:pt x="1801" y="57"/>
                  <a:pt x="1800" y="54"/>
                  <a:pt x="1799" y="54"/>
                </a:cubicBezTo>
                <a:cubicBezTo>
                  <a:pt x="1798" y="54"/>
                  <a:pt x="1795" y="57"/>
                  <a:pt x="1795" y="56"/>
                </a:cubicBezTo>
                <a:cubicBezTo>
                  <a:pt x="1794" y="56"/>
                  <a:pt x="1791" y="54"/>
                  <a:pt x="1791" y="54"/>
                </a:cubicBezTo>
                <a:cubicBezTo>
                  <a:pt x="1791" y="54"/>
                  <a:pt x="1795" y="53"/>
                  <a:pt x="1795" y="52"/>
                </a:cubicBezTo>
                <a:cubicBezTo>
                  <a:pt x="1795" y="52"/>
                  <a:pt x="1791" y="50"/>
                  <a:pt x="1791" y="50"/>
                </a:cubicBezTo>
                <a:cubicBezTo>
                  <a:pt x="1791" y="50"/>
                  <a:pt x="1787" y="52"/>
                  <a:pt x="1787" y="52"/>
                </a:cubicBezTo>
                <a:cubicBezTo>
                  <a:pt x="1787" y="52"/>
                  <a:pt x="1788" y="53"/>
                  <a:pt x="1789" y="53"/>
                </a:cubicBezTo>
                <a:cubicBezTo>
                  <a:pt x="1790" y="54"/>
                  <a:pt x="1791" y="54"/>
                  <a:pt x="1791" y="54"/>
                </a:cubicBezTo>
                <a:cubicBezTo>
                  <a:pt x="1790" y="54"/>
                  <a:pt x="1788" y="56"/>
                  <a:pt x="1787" y="56"/>
                </a:cubicBezTo>
                <a:cubicBezTo>
                  <a:pt x="1785" y="56"/>
                  <a:pt x="1784" y="54"/>
                  <a:pt x="1783" y="54"/>
                </a:cubicBezTo>
                <a:cubicBezTo>
                  <a:pt x="1782" y="54"/>
                  <a:pt x="1780" y="56"/>
                  <a:pt x="1779" y="56"/>
                </a:cubicBezTo>
                <a:cubicBezTo>
                  <a:pt x="1778" y="56"/>
                  <a:pt x="1776" y="54"/>
                  <a:pt x="1775" y="54"/>
                </a:cubicBezTo>
                <a:cubicBezTo>
                  <a:pt x="1774" y="54"/>
                  <a:pt x="1772" y="56"/>
                  <a:pt x="1771" y="56"/>
                </a:cubicBezTo>
                <a:cubicBezTo>
                  <a:pt x="1770" y="56"/>
                  <a:pt x="1768" y="53"/>
                  <a:pt x="1767" y="54"/>
                </a:cubicBezTo>
                <a:cubicBezTo>
                  <a:pt x="1766" y="54"/>
                  <a:pt x="1764" y="55"/>
                  <a:pt x="1763" y="56"/>
                </a:cubicBezTo>
                <a:cubicBezTo>
                  <a:pt x="1763" y="56"/>
                  <a:pt x="1760" y="58"/>
                  <a:pt x="1759" y="58"/>
                </a:cubicBezTo>
                <a:cubicBezTo>
                  <a:pt x="1758" y="58"/>
                  <a:pt x="1757" y="55"/>
                  <a:pt x="1755" y="55"/>
                </a:cubicBezTo>
                <a:cubicBezTo>
                  <a:pt x="1754" y="55"/>
                  <a:pt x="1752" y="58"/>
                  <a:pt x="1751" y="57"/>
                </a:cubicBezTo>
                <a:cubicBezTo>
                  <a:pt x="1750" y="57"/>
                  <a:pt x="1748" y="56"/>
                  <a:pt x="1747" y="55"/>
                </a:cubicBezTo>
                <a:cubicBezTo>
                  <a:pt x="1747" y="55"/>
                  <a:pt x="1744" y="53"/>
                  <a:pt x="1744" y="53"/>
                </a:cubicBezTo>
                <a:cubicBezTo>
                  <a:pt x="1743" y="53"/>
                  <a:pt x="1740" y="55"/>
                  <a:pt x="1740" y="55"/>
                </a:cubicBezTo>
                <a:cubicBezTo>
                  <a:pt x="1739" y="55"/>
                  <a:pt x="1736" y="57"/>
                  <a:pt x="1736" y="57"/>
                </a:cubicBezTo>
                <a:cubicBezTo>
                  <a:pt x="1734" y="57"/>
                  <a:pt x="1733" y="55"/>
                  <a:pt x="1732" y="55"/>
                </a:cubicBezTo>
                <a:cubicBezTo>
                  <a:pt x="1731" y="55"/>
                  <a:pt x="1729" y="57"/>
                  <a:pt x="1728" y="57"/>
                </a:cubicBezTo>
                <a:cubicBezTo>
                  <a:pt x="1726" y="57"/>
                  <a:pt x="1725" y="55"/>
                  <a:pt x="1724" y="55"/>
                </a:cubicBezTo>
                <a:cubicBezTo>
                  <a:pt x="1723" y="54"/>
                  <a:pt x="1721" y="57"/>
                  <a:pt x="1720" y="57"/>
                </a:cubicBezTo>
                <a:cubicBezTo>
                  <a:pt x="1719" y="57"/>
                  <a:pt x="1717" y="54"/>
                  <a:pt x="1716" y="54"/>
                </a:cubicBezTo>
                <a:cubicBezTo>
                  <a:pt x="1715" y="54"/>
                  <a:pt x="1713" y="56"/>
                  <a:pt x="1712" y="56"/>
                </a:cubicBezTo>
                <a:cubicBezTo>
                  <a:pt x="1711" y="56"/>
                  <a:pt x="1710" y="54"/>
                  <a:pt x="1708" y="54"/>
                </a:cubicBezTo>
                <a:cubicBezTo>
                  <a:pt x="1707" y="54"/>
                  <a:pt x="1705" y="56"/>
                  <a:pt x="1704" y="56"/>
                </a:cubicBezTo>
                <a:cubicBezTo>
                  <a:pt x="1703" y="56"/>
                  <a:pt x="1702" y="54"/>
                  <a:pt x="1700" y="54"/>
                </a:cubicBezTo>
                <a:cubicBezTo>
                  <a:pt x="1699" y="54"/>
                  <a:pt x="1698" y="56"/>
                  <a:pt x="1696" y="56"/>
                </a:cubicBezTo>
                <a:cubicBezTo>
                  <a:pt x="1695" y="56"/>
                  <a:pt x="1694" y="54"/>
                  <a:pt x="1693" y="54"/>
                </a:cubicBezTo>
                <a:cubicBezTo>
                  <a:pt x="1691" y="54"/>
                  <a:pt x="1690" y="56"/>
                  <a:pt x="1688" y="56"/>
                </a:cubicBezTo>
                <a:cubicBezTo>
                  <a:pt x="1687" y="56"/>
                  <a:pt x="1686" y="54"/>
                  <a:pt x="1685" y="54"/>
                </a:cubicBezTo>
                <a:cubicBezTo>
                  <a:pt x="1683" y="53"/>
                  <a:pt x="1682" y="56"/>
                  <a:pt x="1681" y="56"/>
                </a:cubicBezTo>
                <a:cubicBezTo>
                  <a:pt x="1679" y="56"/>
                  <a:pt x="1678" y="53"/>
                  <a:pt x="1677" y="53"/>
                </a:cubicBezTo>
                <a:cubicBezTo>
                  <a:pt x="1676" y="53"/>
                  <a:pt x="1674" y="55"/>
                  <a:pt x="1673" y="55"/>
                </a:cubicBezTo>
                <a:cubicBezTo>
                  <a:pt x="1671" y="55"/>
                  <a:pt x="1670" y="53"/>
                  <a:pt x="1669" y="53"/>
                </a:cubicBezTo>
                <a:cubicBezTo>
                  <a:pt x="1668" y="53"/>
                  <a:pt x="1666" y="55"/>
                  <a:pt x="1665" y="55"/>
                </a:cubicBezTo>
                <a:cubicBezTo>
                  <a:pt x="1665" y="55"/>
                  <a:pt x="1661" y="53"/>
                  <a:pt x="1661" y="53"/>
                </a:cubicBezTo>
                <a:cubicBezTo>
                  <a:pt x="1661" y="52"/>
                  <a:pt x="1665" y="51"/>
                  <a:pt x="1665" y="51"/>
                </a:cubicBezTo>
                <a:cubicBezTo>
                  <a:pt x="1665" y="51"/>
                  <a:pt x="1662" y="49"/>
                  <a:pt x="1662" y="49"/>
                </a:cubicBezTo>
                <a:cubicBezTo>
                  <a:pt x="1661" y="49"/>
                  <a:pt x="1657" y="50"/>
                  <a:pt x="1657" y="51"/>
                </a:cubicBezTo>
                <a:cubicBezTo>
                  <a:pt x="1657" y="51"/>
                  <a:pt x="1661" y="53"/>
                  <a:pt x="1661" y="53"/>
                </a:cubicBezTo>
                <a:cubicBezTo>
                  <a:pt x="1661" y="53"/>
                  <a:pt x="1658" y="55"/>
                  <a:pt x="1657" y="55"/>
                </a:cubicBezTo>
                <a:cubicBezTo>
                  <a:pt x="1656" y="55"/>
                  <a:pt x="1654" y="53"/>
                  <a:pt x="1653" y="53"/>
                </a:cubicBezTo>
                <a:cubicBezTo>
                  <a:pt x="1652" y="53"/>
                  <a:pt x="1650" y="54"/>
                  <a:pt x="1649" y="55"/>
                </a:cubicBezTo>
                <a:cubicBezTo>
                  <a:pt x="1648" y="55"/>
                  <a:pt x="1646" y="57"/>
                  <a:pt x="1645" y="57"/>
                </a:cubicBezTo>
                <a:cubicBezTo>
                  <a:pt x="1645" y="57"/>
                  <a:pt x="1642" y="55"/>
                  <a:pt x="1641" y="55"/>
                </a:cubicBezTo>
                <a:cubicBezTo>
                  <a:pt x="1641" y="54"/>
                  <a:pt x="1638" y="52"/>
                  <a:pt x="1638" y="52"/>
                </a:cubicBezTo>
                <a:cubicBezTo>
                  <a:pt x="1637" y="52"/>
                  <a:pt x="1634" y="54"/>
                  <a:pt x="1634" y="54"/>
                </a:cubicBezTo>
                <a:cubicBezTo>
                  <a:pt x="1633" y="55"/>
                  <a:pt x="1630" y="56"/>
                  <a:pt x="1629" y="56"/>
                </a:cubicBezTo>
                <a:cubicBezTo>
                  <a:pt x="1628" y="57"/>
                  <a:pt x="1627" y="54"/>
                  <a:pt x="1626" y="54"/>
                </a:cubicBezTo>
                <a:cubicBezTo>
                  <a:pt x="1625" y="54"/>
                  <a:pt x="1623" y="56"/>
                  <a:pt x="1622" y="56"/>
                </a:cubicBezTo>
                <a:cubicBezTo>
                  <a:pt x="1620" y="56"/>
                  <a:pt x="1619" y="54"/>
                  <a:pt x="1618" y="54"/>
                </a:cubicBezTo>
                <a:cubicBezTo>
                  <a:pt x="1617" y="54"/>
                  <a:pt x="1615" y="56"/>
                  <a:pt x="1614" y="56"/>
                </a:cubicBezTo>
                <a:cubicBezTo>
                  <a:pt x="1612" y="56"/>
                  <a:pt x="1611" y="54"/>
                  <a:pt x="1610" y="54"/>
                </a:cubicBezTo>
                <a:cubicBezTo>
                  <a:pt x="1609" y="54"/>
                  <a:pt x="1607" y="56"/>
                  <a:pt x="1606" y="56"/>
                </a:cubicBezTo>
                <a:cubicBezTo>
                  <a:pt x="1605" y="56"/>
                  <a:pt x="1603" y="53"/>
                  <a:pt x="1602" y="54"/>
                </a:cubicBezTo>
                <a:cubicBezTo>
                  <a:pt x="1601" y="54"/>
                  <a:pt x="1599" y="56"/>
                  <a:pt x="1598" y="56"/>
                </a:cubicBezTo>
                <a:cubicBezTo>
                  <a:pt x="1597" y="56"/>
                  <a:pt x="1596" y="53"/>
                  <a:pt x="1594" y="53"/>
                </a:cubicBezTo>
                <a:cubicBezTo>
                  <a:pt x="1593" y="53"/>
                  <a:pt x="1591" y="55"/>
                  <a:pt x="1590" y="55"/>
                </a:cubicBezTo>
                <a:cubicBezTo>
                  <a:pt x="1589" y="55"/>
                  <a:pt x="1587" y="53"/>
                  <a:pt x="1586" y="53"/>
                </a:cubicBezTo>
                <a:cubicBezTo>
                  <a:pt x="1586" y="53"/>
                  <a:pt x="1584" y="51"/>
                  <a:pt x="1583" y="51"/>
                </a:cubicBezTo>
                <a:cubicBezTo>
                  <a:pt x="1582" y="51"/>
                  <a:pt x="1579" y="53"/>
                  <a:pt x="1579" y="53"/>
                </a:cubicBezTo>
                <a:cubicBezTo>
                  <a:pt x="1578" y="53"/>
                  <a:pt x="1575" y="55"/>
                  <a:pt x="1575" y="55"/>
                </a:cubicBezTo>
                <a:cubicBezTo>
                  <a:pt x="1574" y="55"/>
                  <a:pt x="1571" y="53"/>
                  <a:pt x="1571" y="53"/>
                </a:cubicBezTo>
                <a:cubicBezTo>
                  <a:pt x="1571" y="53"/>
                  <a:pt x="1575" y="51"/>
                  <a:pt x="1575" y="51"/>
                </a:cubicBezTo>
                <a:cubicBezTo>
                  <a:pt x="1574" y="51"/>
                  <a:pt x="1572" y="48"/>
                  <a:pt x="1571" y="48"/>
                </a:cubicBezTo>
                <a:cubicBezTo>
                  <a:pt x="1571" y="48"/>
                  <a:pt x="1567" y="50"/>
                  <a:pt x="1567" y="50"/>
                </a:cubicBezTo>
                <a:cubicBezTo>
                  <a:pt x="1567" y="51"/>
                  <a:pt x="1571" y="53"/>
                  <a:pt x="1571" y="53"/>
                </a:cubicBezTo>
                <a:cubicBezTo>
                  <a:pt x="1570" y="53"/>
                  <a:pt x="1568" y="55"/>
                  <a:pt x="1567" y="55"/>
                </a:cubicBezTo>
                <a:cubicBezTo>
                  <a:pt x="1566" y="55"/>
                  <a:pt x="1564" y="52"/>
                  <a:pt x="1563" y="52"/>
                </a:cubicBezTo>
                <a:cubicBezTo>
                  <a:pt x="1562" y="53"/>
                  <a:pt x="1560" y="55"/>
                  <a:pt x="1559" y="55"/>
                </a:cubicBezTo>
                <a:cubicBezTo>
                  <a:pt x="1558" y="55"/>
                  <a:pt x="1556" y="52"/>
                  <a:pt x="1555" y="52"/>
                </a:cubicBezTo>
                <a:cubicBezTo>
                  <a:pt x="1554" y="52"/>
                  <a:pt x="1552" y="54"/>
                  <a:pt x="1551" y="54"/>
                </a:cubicBezTo>
                <a:cubicBezTo>
                  <a:pt x="1550" y="54"/>
                  <a:pt x="1549" y="52"/>
                  <a:pt x="1547" y="52"/>
                </a:cubicBezTo>
                <a:cubicBezTo>
                  <a:pt x="1546" y="52"/>
                  <a:pt x="1545" y="54"/>
                  <a:pt x="1543" y="54"/>
                </a:cubicBezTo>
                <a:cubicBezTo>
                  <a:pt x="1543" y="54"/>
                  <a:pt x="1539" y="52"/>
                  <a:pt x="1539" y="52"/>
                </a:cubicBezTo>
                <a:cubicBezTo>
                  <a:pt x="1539" y="52"/>
                  <a:pt x="1543" y="50"/>
                  <a:pt x="1544" y="50"/>
                </a:cubicBezTo>
                <a:cubicBezTo>
                  <a:pt x="1544" y="50"/>
                  <a:pt x="1547" y="52"/>
                  <a:pt x="1547" y="52"/>
                </a:cubicBezTo>
                <a:cubicBezTo>
                  <a:pt x="1548" y="52"/>
                  <a:pt x="1551" y="50"/>
                  <a:pt x="1551" y="50"/>
                </a:cubicBezTo>
                <a:cubicBezTo>
                  <a:pt x="1552" y="50"/>
                  <a:pt x="1555" y="48"/>
                  <a:pt x="1555" y="48"/>
                </a:cubicBezTo>
                <a:cubicBezTo>
                  <a:pt x="1556" y="47"/>
                  <a:pt x="1551" y="46"/>
                  <a:pt x="1552" y="46"/>
                </a:cubicBezTo>
                <a:cubicBezTo>
                  <a:pt x="1552" y="45"/>
                  <a:pt x="1556" y="44"/>
                  <a:pt x="1556" y="44"/>
                </a:cubicBezTo>
                <a:cubicBezTo>
                  <a:pt x="1556" y="43"/>
                  <a:pt x="1552" y="42"/>
                  <a:pt x="1552" y="41"/>
                </a:cubicBezTo>
                <a:cubicBezTo>
                  <a:pt x="1551" y="42"/>
                  <a:pt x="1549" y="43"/>
                  <a:pt x="1548" y="43"/>
                </a:cubicBezTo>
                <a:cubicBezTo>
                  <a:pt x="1547" y="44"/>
                  <a:pt x="1545" y="45"/>
                  <a:pt x="1544" y="45"/>
                </a:cubicBezTo>
                <a:cubicBezTo>
                  <a:pt x="1543" y="45"/>
                  <a:pt x="1541" y="43"/>
                  <a:pt x="1540" y="43"/>
                </a:cubicBezTo>
                <a:cubicBezTo>
                  <a:pt x="1539" y="44"/>
                  <a:pt x="1537" y="45"/>
                  <a:pt x="1536" y="45"/>
                </a:cubicBezTo>
                <a:cubicBezTo>
                  <a:pt x="1535" y="46"/>
                  <a:pt x="1533" y="47"/>
                  <a:pt x="1532" y="47"/>
                </a:cubicBezTo>
                <a:cubicBezTo>
                  <a:pt x="1531" y="48"/>
                  <a:pt x="1528" y="49"/>
                  <a:pt x="1528" y="49"/>
                </a:cubicBezTo>
                <a:cubicBezTo>
                  <a:pt x="1528" y="50"/>
                  <a:pt x="1532" y="52"/>
                  <a:pt x="1532" y="52"/>
                </a:cubicBezTo>
                <a:cubicBezTo>
                  <a:pt x="1531" y="52"/>
                  <a:pt x="1529" y="54"/>
                  <a:pt x="1527" y="54"/>
                </a:cubicBezTo>
                <a:cubicBezTo>
                  <a:pt x="1526" y="54"/>
                  <a:pt x="1525" y="51"/>
                  <a:pt x="1524" y="51"/>
                </a:cubicBezTo>
                <a:cubicBezTo>
                  <a:pt x="1522" y="51"/>
                  <a:pt x="1521" y="54"/>
                  <a:pt x="1520" y="54"/>
                </a:cubicBezTo>
                <a:cubicBezTo>
                  <a:pt x="1518" y="53"/>
                  <a:pt x="1517" y="51"/>
                  <a:pt x="1516" y="51"/>
                </a:cubicBezTo>
                <a:cubicBezTo>
                  <a:pt x="1515" y="51"/>
                  <a:pt x="1513" y="53"/>
                  <a:pt x="1512" y="53"/>
                </a:cubicBezTo>
                <a:cubicBezTo>
                  <a:pt x="1511" y="53"/>
                  <a:pt x="1509" y="51"/>
                  <a:pt x="1508" y="51"/>
                </a:cubicBezTo>
                <a:cubicBezTo>
                  <a:pt x="1507" y="51"/>
                  <a:pt x="1505" y="53"/>
                  <a:pt x="1504" y="53"/>
                </a:cubicBezTo>
                <a:cubicBezTo>
                  <a:pt x="1503" y="53"/>
                  <a:pt x="1500" y="55"/>
                  <a:pt x="1500" y="55"/>
                </a:cubicBezTo>
                <a:cubicBezTo>
                  <a:pt x="1499" y="55"/>
                  <a:pt x="1497" y="53"/>
                  <a:pt x="1496" y="53"/>
                </a:cubicBezTo>
                <a:cubicBezTo>
                  <a:pt x="1496" y="53"/>
                  <a:pt x="1493" y="51"/>
                  <a:pt x="1492" y="51"/>
                </a:cubicBezTo>
                <a:cubicBezTo>
                  <a:pt x="1491" y="51"/>
                  <a:pt x="1490" y="53"/>
                  <a:pt x="1488" y="53"/>
                </a:cubicBezTo>
                <a:cubicBezTo>
                  <a:pt x="1487" y="53"/>
                  <a:pt x="1486" y="50"/>
                  <a:pt x="1485" y="50"/>
                </a:cubicBezTo>
                <a:cubicBezTo>
                  <a:pt x="1483" y="51"/>
                  <a:pt x="1482" y="52"/>
                  <a:pt x="1480" y="52"/>
                </a:cubicBezTo>
                <a:cubicBezTo>
                  <a:pt x="1479" y="53"/>
                  <a:pt x="1478" y="55"/>
                  <a:pt x="1476" y="55"/>
                </a:cubicBezTo>
                <a:cubicBezTo>
                  <a:pt x="1475" y="55"/>
                  <a:pt x="1474" y="52"/>
                  <a:pt x="1473" y="52"/>
                </a:cubicBezTo>
                <a:cubicBezTo>
                  <a:pt x="1471" y="52"/>
                  <a:pt x="1470" y="54"/>
                  <a:pt x="1468" y="54"/>
                </a:cubicBezTo>
                <a:cubicBezTo>
                  <a:pt x="1467" y="54"/>
                  <a:pt x="1466" y="52"/>
                  <a:pt x="1465" y="52"/>
                </a:cubicBezTo>
                <a:cubicBezTo>
                  <a:pt x="1464" y="52"/>
                  <a:pt x="1462" y="54"/>
                  <a:pt x="1461" y="54"/>
                </a:cubicBezTo>
                <a:cubicBezTo>
                  <a:pt x="1459" y="54"/>
                  <a:pt x="1458" y="52"/>
                  <a:pt x="1457" y="52"/>
                </a:cubicBezTo>
                <a:cubicBezTo>
                  <a:pt x="1456" y="52"/>
                  <a:pt x="1454" y="50"/>
                  <a:pt x="1453" y="50"/>
                </a:cubicBezTo>
                <a:cubicBezTo>
                  <a:pt x="1452" y="50"/>
                  <a:pt x="1450" y="52"/>
                  <a:pt x="1449" y="52"/>
                </a:cubicBezTo>
                <a:cubicBezTo>
                  <a:pt x="1448" y="52"/>
                  <a:pt x="1446" y="54"/>
                  <a:pt x="1445" y="54"/>
                </a:cubicBezTo>
                <a:cubicBezTo>
                  <a:pt x="1444" y="54"/>
                  <a:pt x="1442" y="51"/>
                  <a:pt x="1441" y="51"/>
                </a:cubicBezTo>
                <a:cubicBezTo>
                  <a:pt x="1440" y="52"/>
                  <a:pt x="1438" y="54"/>
                  <a:pt x="1437" y="54"/>
                </a:cubicBezTo>
                <a:cubicBezTo>
                  <a:pt x="1436" y="53"/>
                  <a:pt x="1434" y="51"/>
                  <a:pt x="1433" y="51"/>
                </a:cubicBezTo>
                <a:cubicBezTo>
                  <a:pt x="1432" y="51"/>
                  <a:pt x="1430" y="53"/>
                  <a:pt x="1429" y="53"/>
                </a:cubicBezTo>
                <a:cubicBezTo>
                  <a:pt x="1429" y="53"/>
                  <a:pt x="1425" y="51"/>
                  <a:pt x="1426" y="51"/>
                </a:cubicBezTo>
                <a:cubicBezTo>
                  <a:pt x="1426" y="51"/>
                  <a:pt x="1429" y="49"/>
                  <a:pt x="1430" y="49"/>
                </a:cubicBezTo>
                <a:cubicBezTo>
                  <a:pt x="1428" y="49"/>
                  <a:pt x="1427" y="47"/>
                  <a:pt x="1426" y="47"/>
                </a:cubicBezTo>
                <a:cubicBezTo>
                  <a:pt x="1426" y="47"/>
                  <a:pt x="1422" y="49"/>
                  <a:pt x="1422" y="49"/>
                </a:cubicBezTo>
                <a:cubicBezTo>
                  <a:pt x="1422" y="49"/>
                  <a:pt x="1426" y="51"/>
                  <a:pt x="1426" y="51"/>
                </a:cubicBezTo>
                <a:cubicBezTo>
                  <a:pt x="1425" y="51"/>
                  <a:pt x="1422" y="53"/>
                  <a:pt x="1421" y="53"/>
                </a:cubicBezTo>
                <a:cubicBezTo>
                  <a:pt x="1420" y="53"/>
                  <a:pt x="1419" y="51"/>
                  <a:pt x="1418" y="51"/>
                </a:cubicBezTo>
                <a:cubicBezTo>
                  <a:pt x="1416" y="51"/>
                  <a:pt x="1415" y="53"/>
                  <a:pt x="1414" y="53"/>
                </a:cubicBezTo>
                <a:cubicBezTo>
                  <a:pt x="1412" y="53"/>
                  <a:pt x="1411" y="51"/>
                  <a:pt x="1410" y="51"/>
                </a:cubicBezTo>
                <a:cubicBezTo>
                  <a:pt x="1409" y="51"/>
                  <a:pt x="1406" y="53"/>
                  <a:pt x="1406" y="53"/>
                </a:cubicBezTo>
                <a:cubicBezTo>
                  <a:pt x="1405" y="52"/>
                  <a:pt x="1402" y="51"/>
                  <a:pt x="1402" y="50"/>
                </a:cubicBezTo>
                <a:cubicBezTo>
                  <a:pt x="1402" y="50"/>
                  <a:pt x="1406" y="49"/>
                  <a:pt x="1406" y="48"/>
                </a:cubicBezTo>
                <a:cubicBezTo>
                  <a:pt x="1406" y="48"/>
                  <a:pt x="1403" y="46"/>
                  <a:pt x="1402" y="46"/>
                </a:cubicBezTo>
                <a:cubicBezTo>
                  <a:pt x="1402" y="46"/>
                  <a:pt x="1398" y="48"/>
                  <a:pt x="1398" y="48"/>
                </a:cubicBezTo>
                <a:cubicBezTo>
                  <a:pt x="1398" y="49"/>
                  <a:pt x="1402" y="50"/>
                  <a:pt x="1402" y="50"/>
                </a:cubicBezTo>
                <a:cubicBezTo>
                  <a:pt x="1401" y="51"/>
                  <a:pt x="1399" y="52"/>
                  <a:pt x="1398" y="52"/>
                </a:cubicBezTo>
                <a:cubicBezTo>
                  <a:pt x="1397" y="53"/>
                  <a:pt x="1395" y="54"/>
                  <a:pt x="1394" y="55"/>
                </a:cubicBezTo>
                <a:cubicBezTo>
                  <a:pt x="1393" y="55"/>
                  <a:pt x="1390" y="53"/>
                  <a:pt x="1390" y="52"/>
                </a:cubicBezTo>
                <a:cubicBezTo>
                  <a:pt x="1390" y="52"/>
                  <a:pt x="1387" y="50"/>
                  <a:pt x="1386" y="50"/>
                </a:cubicBezTo>
                <a:cubicBezTo>
                  <a:pt x="1386" y="50"/>
                  <a:pt x="1383" y="52"/>
                  <a:pt x="1382" y="52"/>
                </a:cubicBezTo>
                <a:cubicBezTo>
                  <a:pt x="1381" y="52"/>
                  <a:pt x="1379" y="50"/>
                  <a:pt x="1378" y="50"/>
                </a:cubicBezTo>
                <a:cubicBezTo>
                  <a:pt x="1378" y="50"/>
                  <a:pt x="1375" y="48"/>
                  <a:pt x="1375" y="48"/>
                </a:cubicBezTo>
                <a:cubicBezTo>
                  <a:pt x="1374" y="48"/>
                  <a:pt x="1371" y="49"/>
                  <a:pt x="1371" y="50"/>
                </a:cubicBezTo>
                <a:cubicBezTo>
                  <a:pt x="1371" y="50"/>
                  <a:pt x="1374" y="52"/>
                  <a:pt x="1374" y="52"/>
                </a:cubicBezTo>
                <a:cubicBezTo>
                  <a:pt x="1373" y="52"/>
                  <a:pt x="1371" y="54"/>
                  <a:pt x="1370" y="54"/>
                </a:cubicBezTo>
                <a:cubicBezTo>
                  <a:pt x="1369" y="54"/>
                  <a:pt x="1368" y="52"/>
                  <a:pt x="1366" y="52"/>
                </a:cubicBezTo>
                <a:cubicBezTo>
                  <a:pt x="1365" y="52"/>
                  <a:pt x="1364" y="54"/>
                  <a:pt x="1362" y="54"/>
                </a:cubicBezTo>
                <a:cubicBezTo>
                  <a:pt x="1361" y="54"/>
                  <a:pt x="1360" y="52"/>
                  <a:pt x="1359" y="51"/>
                </a:cubicBezTo>
                <a:cubicBezTo>
                  <a:pt x="1358" y="51"/>
                  <a:pt x="1356" y="54"/>
                  <a:pt x="1355" y="54"/>
                </a:cubicBezTo>
                <a:cubicBezTo>
                  <a:pt x="1354" y="54"/>
                  <a:pt x="1351" y="52"/>
                  <a:pt x="1351" y="51"/>
                </a:cubicBezTo>
                <a:cubicBezTo>
                  <a:pt x="1350" y="51"/>
                  <a:pt x="1348" y="49"/>
                  <a:pt x="1347" y="49"/>
                </a:cubicBezTo>
                <a:cubicBezTo>
                  <a:pt x="1346" y="49"/>
                  <a:pt x="1344" y="51"/>
                  <a:pt x="1343" y="51"/>
                </a:cubicBezTo>
                <a:cubicBezTo>
                  <a:pt x="1342" y="51"/>
                  <a:pt x="1340" y="53"/>
                  <a:pt x="1339" y="53"/>
                </a:cubicBezTo>
                <a:cubicBezTo>
                  <a:pt x="1338" y="53"/>
                  <a:pt x="1336" y="51"/>
                  <a:pt x="1335" y="51"/>
                </a:cubicBezTo>
                <a:cubicBezTo>
                  <a:pt x="1334" y="51"/>
                  <a:pt x="1332" y="53"/>
                  <a:pt x="1331" y="53"/>
                </a:cubicBezTo>
                <a:cubicBezTo>
                  <a:pt x="1330" y="53"/>
                  <a:pt x="1329" y="51"/>
                  <a:pt x="1327" y="51"/>
                </a:cubicBezTo>
                <a:cubicBezTo>
                  <a:pt x="1326" y="51"/>
                  <a:pt x="1324" y="53"/>
                  <a:pt x="1323" y="53"/>
                </a:cubicBezTo>
                <a:cubicBezTo>
                  <a:pt x="1322" y="53"/>
                  <a:pt x="1321" y="50"/>
                  <a:pt x="1319" y="50"/>
                </a:cubicBezTo>
                <a:cubicBezTo>
                  <a:pt x="1318" y="50"/>
                  <a:pt x="1317" y="53"/>
                  <a:pt x="1315" y="52"/>
                </a:cubicBezTo>
                <a:cubicBezTo>
                  <a:pt x="1314" y="52"/>
                  <a:pt x="1313" y="50"/>
                  <a:pt x="1312" y="50"/>
                </a:cubicBezTo>
                <a:cubicBezTo>
                  <a:pt x="1310" y="50"/>
                  <a:pt x="1309" y="52"/>
                  <a:pt x="1307" y="52"/>
                </a:cubicBezTo>
                <a:cubicBezTo>
                  <a:pt x="1306" y="52"/>
                  <a:pt x="1305" y="50"/>
                  <a:pt x="1304" y="50"/>
                </a:cubicBezTo>
                <a:cubicBezTo>
                  <a:pt x="1303" y="50"/>
                  <a:pt x="1301" y="52"/>
                  <a:pt x="1300" y="52"/>
                </a:cubicBezTo>
                <a:cubicBezTo>
                  <a:pt x="1299" y="52"/>
                  <a:pt x="1296" y="50"/>
                  <a:pt x="1296" y="50"/>
                </a:cubicBezTo>
                <a:cubicBezTo>
                  <a:pt x="1296" y="49"/>
                  <a:pt x="1300" y="48"/>
                  <a:pt x="1300" y="48"/>
                </a:cubicBezTo>
                <a:cubicBezTo>
                  <a:pt x="1300" y="48"/>
                  <a:pt x="1297" y="45"/>
                  <a:pt x="1296" y="45"/>
                </a:cubicBezTo>
                <a:cubicBezTo>
                  <a:pt x="1296" y="45"/>
                  <a:pt x="1292" y="47"/>
                  <a:pt x="1292" y="48"/>
                </a:cubicBezTo>
                <a:cubicBezTo>
                  <a:pt x="1292" y="48"/>
                  <a:pt x="1296" y="50"/>
                  <a:pt x="1296" y="50"/>
                </a:cubicBezTo>
                <a:cubicBezTo>
                  <a:pt x="1296" y="50"/>
                  <a:pt x="1292" y="52"/>
                  <a:pt x="1292" y="52"/>
                </a:cubicBezTo>
                <a:cubicBezTo>
                  <a:pt x="1291" y="52"/>
                  <a:pt x="1289" y="49"/>
                  <a:pt x="1288" y="50"/>
                </a:cubicBezTo>
                <a:cubicBezTo>
                  <a:pt x="1287" y="50"/>
                  <a:pt x="1285" y="51"/>
                  <a:pt x="1284" y="52"/>
                </a:cubicBezTo>
                <a:cubicBezTo>
                  <a:pt x="1283" y="52"/>
                  <a:pt x="1281" y="54"/>
                  <a:pt x="1280" y="54"/>
                </a:cubicBezTo>
                <a:cubicBezTo>
                  <a:pt x="1279" y="54"/>
                  <a:pt x="1276" y="52"/>
                  <a:pt x="1276" y="51"/>
                </a:cubicBezTo>
                <a:cubicBezTo>
                  <a:pt x="1275" y="51"/>
                  <a:pt x="1273" y="49"/>
                  <a:pt x="1272" y="49"/>
                </a:cubicBezTo>
                <a:cubicBezTo>
                  <a:pt x="1272" y="49"/>
                  <a:pt x="1269" y="51"/>
                  <a:pt x="1268" y="51"/>
                </a:cubicBezTo>
                <a:cubicBezTo>
                  <a:pt x="1267" y="52"/>
                  <a:pt x="1265" y="53"/>
                  <a:pt x="1264" y="53"/>
                </a:cubicBezTo>
                <a:cubicBezTo>
                  <a:pt x="1263" y="53"/>
                  <a:pt x="1261" y="51"/>
                  <a:pt x="1260" y="51"/>
                </a:cubicBezTo>
                <a:cubicBezTo>
                  <a:pt x="1259" y="51"/>
                  <a:pt x="1258" y="53"/>
                  <a:pt x="1256" y="53"/>
                </a:cubicBezTo>
                <a:cubicBezTo>
                  <a:pt x="1255" y="53"/>
                  <a:pt x="1254" y="51"/>
                  <a:pt x="1253" y="51"/>
                </a:cubicBezTo>
                <a:cubicBezTo>
                  <a:pt x="1252" y="51"/>
                  <a:pt x="1249" y="53"/>
                  <a:pt x="1248" y="53"/>
                </a:cubicBezTo>
                <a:cubicBezTo>
                  <a:pt x="1247" y="53"/>
                  <a:pt x="1246" y="51"/>
                  <a:pt x="1245" y="51"/>
                </a:cubicBezTo>
                <a:cubicBezTo>
                  <a:pt x="1244" y="50"/>
                  <a:pt x="1242" y="48"/>
                  <a:pt x="1241" y="48"/>
                </a:cubicBezTo>
                <a:cubicBezTo>
                  <a:pt x="1240" y="48"/>
                  <a:pt x="1237" y="50"/>
                  <a:pt x="1237" y="50"/>
                </a:cubicBezTo>
                <a:cubicBezTo>
                  <a:pt x="1236" y="51"/>
                  <a:pt x="1234" y="52"/>
                  <a:pt x="1233" y="52"/>
                </a:cubicBezTo>
                <a:cubicBezTo>
                  <a:pt x="1232" y="53"/>
                  <a:pt x="1230" y="50"/>
                  <a:pt x="1229" y="50"/>
                </a:cubicBezTo>
                <a:cubicBezTo>
                  <a:pt x="1228" y="50"/>
                  <a:pt x="1226" y="52"/>
                  <a:pt x="1225" y="52"/>
                </a:cubicBezTo>
                <a:cubicBezTo>
                  <a:pt x="1224" y="52"/>
                  <a:pt x="1223" y="50"/>
                  <a:pt x="1221" y="50"/>
                </a:cubicBezTo>
                <a:cubicBezTo>
                  <a:pt x="1220" y="50"/>
                  <a:pt x="1218" y="52"/>
                  <a:pt x="1217" y="52"/>
                </a:cubicBezTo>
                <a:cubicBezTo>
                  <a:pt x="1216" y="52"/>
                  <a:pt x="1215" y="50"/>
                  <a:pt x="1213" y="50"/>
                </a:cubicBezTo>
                <a:cubicBezTo>
                  <a:pt x="1212" y="50"/>
                  <a:pt x="1211" y="52"/>
                  <a:pt x="1209" y="52"/>
                </a:cubicBezTo>
                <a:cubicBezTo>
                  <a:pt x="1208" y="52"/>
                  <a:pt x="1207" y="50"/>
                  <a:pt x="1206" y="50"/>
                </a:cubicBezTo>
                <a:cubicBezTo>
                  <a:pt x="1204" y="50"/>
                  <a:pt x="1203" y="52"/>
                  <a:pt x="1201" y="52"/>
                </a:cubicBezTo>
                <a:cubicBezTo>
                  <a:pt x="1200" y="52"/>
                  <a:pt x="1199" y="49"/>
                  <a:pt x="1198" y="49"/>
                </a:cubicBezTo>
                <a:cubicBezTo>
                  <a:pt x="1196" y="49"/>
                  <a:pt x="1195" y="51"/>
                  <a:pt x="1194" y="51"/>
                </a:cubicBezTo>
                <a:cubicBezTo>
                  <a:pt x="1192" y="51"/>
                  <a:pt x="1191" y="49"/>
                  <a:pt x="1190" y="49"/>
                </a:cubicBezTo>
                <a:cubicBezTo>
                  <a:pt x="1189" y="49"/>
                  <a:pt x="1187" y="51"/>
                  <a:pt x="1186" y="51"/>
                </a:cubicBezTo>
                <a:cubicBezTo>
                  <a:pt x="1184" y="51"/>
                  <a:pt x="1183" y="49"/>
                  <a:pt x="1182" y="49"/>
                </a:cubicBezTo>
                <a:cubicBezTo>
                  <a:pt x="1181" y="49"/>
                  <a:pt x="1179" y="51"/>
                  <a:pt x="1178" y="51"/>
                </a:cubicBezTo>
                <a:cubicBezTo>
                  <a:pt x="1177" y="51"/>
                  <a:pt x="1175" y="49"/>
                  <a:pt x="1174" y="49"/>
                </a:cubicBezTo>
                <a:cubicBezTo>
                  <a:pt x="1173" y="49"/>
                  <a:pt x="1171" y="51"/>
                  <a:pt x="1170" y="51"/>
                </a:cubicBezTo>
                <a:cubicBezTo>
                  <a:pt x="1170" y="51"/>
                  <a:pt x="1166" y="49"/>
                  <a:pt x="1166" y="49"/>
                </a:cubicBezTo>
                <a:cubicBezTo>
                  <a:pt x="1166" y="48"/>
                  <a:pt x="1171" y="47"/>
                  <a:pt x="1170" y="46"/>
                </a:cubicBezTo>
                <a:cubicBezTo>
                  <a:pt x="1170" y="46"/>
                  <a:pt x="1167" y="44"/>
                  <a:pt x="1167" y="44"/>
                </a:cubicBezTo>
                <a:cubicBezTo>
                  <a:pt x="1166" y="44"/>
                  <a:pt x="1163" y="46"/>
                  <a:pt x="1163" y="46"/>
                </a:cubicBezTo>
                <a:cubicBezTo>
                  <a:pt x="1163" y="47"/>
                  <a:pt x="1167" y="48"/>
                  <a:pt x="1166" y="49"/>
                </a:cubicBezTo>
                <a:cubicBezTo>
                  <a:pt x="1166" y="49"/>
                  <a:pt x="1163" y="51"/>
                  <a:pt x="1162" y="51"/>
                </a:cubicBezTo>
                <a:cubicBezTo>
                  <a:pt x="1161" y="51"/>
                  <a:pt x="1159" y="48"/>
                  <a:pt x="1158" y="48"/>
                </a:cubicBezTo>
                <a:cubicBezTo>
                  <a:pt x="1157" y="49"/>
                  <a:pt x="1155" y="50"/>
                  <a:pt x="1154" y="50"/>
                </a:cubicBezTo>
                <a:cubicBezTo>
                  <a:pt x="1154" y="51"/>
                  <a:pt x="1151" y="53"/>
                  <a:pt x="1150" y="52"/>
                </a:cubicBezTo>
                <a:cubicBezTo>
                  <a:pt x="1149" y="52"/>
                  <a:pt x="1147" y="51"/>
                  <a:pt x="1146" y="50"/>
                </a:cubicBezTo>
                <a:cubicBezTo>
                  <a:pt x="1146" y="50"/>
                  <a:pt x="1143" y="48"/>
                  <a:pt x="1143" y="48"/>
                </a:cubicBezTo>
                <a:cubicBezTo>
                  <a:pt x="1142" y="48"/>
                  <a:pt x="1140" y="46"/>
                  <a:pt x="1139" y="46"/>
                </a:cubicBezTo>
                <a:cubicBezTo>
                  <a:pt x="1139" y="46"/>
                  <a:pt x="1135" y="48"/>
                  <a:pt x="1135" y="48"/>
                </a:cubicBezTo>
                <a:cubicBezTo>
                  <a:pt x="1135" y="48"/>
                  <a:pt x="1139" y="50"/>
                  <a:pt x="1139" y="50"/>
                </a:cubicBezTo>
                <a:cubicBezTo>
                  <a:pt x="1137" y="50"/>
                  <a:pt x="1136" y="52"/>
                  <a:pt x="1135" y="52"/>
                </a:cubicBezTo>
                <a:cubicBezTo>
                  <a:pt x="1133" y="52"/>
                  <a:pt x="1132" y="50"/>
                  <a:pt x="1131" y="50"/>
                </a:cubicBezTo>
                <a:cubicBezTo>
                  <a:pt x="1129" y="50"/>
                  <a:pt x="1128" y="52"/>
                  <a:pt x="1127" y="52"/>
                </a:cubicBezTo>
                <a:cubicBezTo>
                  <a:pt x="1125" y="52"/>
                  <a:pt x="1124" y="50"/>
                  <a:pt x="1123" y="50"/>
                </a:cubicBezTo>
                <a:cubicBezTo>
                  <a:pt x="1122" y="50"/>
                  <a:pt x="1120" y="52"/>
                  <a:pt x="1119" y="52"/>
                </a:cubicBezTo>
                <a:cubicBezTo>
                  <a:pt x="1118" y="52"/>
                  <a:pt x="1116" y="49"/>
                  <a:pt x="1115" y="49"/>
                </a:cubicBezTo>
                <a:cubicBezTo>
                  <a:pt x="1114" y="49"/>
                  <a:pt x="1112" y="51"/>
                  <a:pt x="1111" y="51"/>
                </a:cubicBezTo>
                <a:cubicBezTo>
                  <a:pt x="1110" y="51"/>
                  <a:pt x="1109" y="49"/>
                  <a:pt x="1107" y="49"/>
                </a:cubicBezTo>
                <a:cubicBezTo>
                  <a:pt x="1106" y="49"/>
                  <a:pt x="1104" y="51"/>
                  <a:pt x="1103" y="51"/>
                </a:cubicBezTo>
                <a:cubicBezTo>
                  <a:pt x="1102" y="51"/>
                  <a:pt x="1101" y="49"/>
                  <a:pt x="1099" y="49"/>
                </a:cubicBezTo>
                <a:cubicBezTo>
                  <a:pt x="1098" y="49"/>
                  <a:pt x="1097" y="51"/>
                  <a:pt x="1095" y="51"/>
                </a:cubicBezTo>
                <a:cubicBezTo>
                  <a:pt x="1094" y="51"/>
                  <a:pt x="1093" y="49"/>
                  <a:pt x="1092" y="49"/>
                </a:cubicBezTo>
                <a:cubicBezTo>
                  <a:pt x="1090" y="49"/>
                  <a:pt x="1089" y="51"/>
                  <a:pt x="1087" y="51"/>
                </a:cubicBezTo>
                <a:cubicBezTo>
                  <a:pt x="1086" y="51"/>
                  <a:pt x="1085" y="49"/>
                  <a:pt x="1084" y="49"/>
                </a:cubicBezTo>
                <a:cubicBezTo>
                  <a:pt x="1083" y="49"/>
                  <a:pt x="1081" y="51"/>
                  <a:pt x="1080" y="51"/>
                </a:cubicBezTo>
                <a:cubicBezTo>
                  <a:pt x="1078" y="50"/>
                  <a:pt x="1077" y="48"/>
                  <a:pt x="1076" y="48"/>
                </a:cubicBezTo>
                <a:cubicBezTo>
                  <a:pt x="1075" y="48"/>
                  <a:pt x="1073" y="50"/>
                  <a:pt x="1072" y="50"/>
                </a:cubicBezTo>
                <a:cubicBezTo>
                  <a:pt x="1071" y="50"/>
                  <a:pt x="1069" y="48"/>
                  <a:pt x="1068" y="48"/>
                </a:cubicBezTo>
                <a:cubicBezTo>
                  <a:pt x="1067" y="48"/>
                  <a:pt x="1065" y="50"/>
                  <a:pt x="1064" y="50"/>
                </a:cubicBezTo>
                <a:cubicBezTo>
                  <a:pt x="1063" y="50"/>
                  <a:pt x="1062" y="48"/>
                  <a:pt x="1060" y="48"/>
                </a:cubicBezTo>
                <a:cubicBezTo>
                  <a:pt x="1059" y="48"/>
                  <a:pt x="1057" y="50"/>
                  <a:pt x="1056" y="50"/>
                </a:cubicBezTo>
                <a:cubicBezTo>
                  <a:pt x="1055" y="50"/>
                  <a:pt x="1054" y="48"/>
                  <a:pt x="1052" y="48"/>
                </a:cubicBezTo>
                <a:cubicBezTo>
                  <a:pt x="1051" y="48"/>
                  <a:pt x="1050" y="50"/>
                  <a:pt x="1048" y="50"/>
                </a:cubicBezTo>
                <a:cubicBezTo>
                  <a:pt x="1047" y="50"/>
                  <a:pt x="1046" y="47"/>
                  <a:pt x="1045" y="48"/>
                </a:cubicBezTo>
                <a:cubicBezTo>
                  <a:pt x="1043" y="48"/>
                  <a:pt x="1042" y="50"/>
                  <a:pt x="1040" y="50"/>
                </a:cubicBezTo>
                <a:cubicBezTo>
                  <a:pt x="1039" y="50"/>
                  <a:pt x="1038" y="47"/>
                  <a:pt x="1037" y="47"/>
                </a:cubicBezTo>
                <a:cubicBezTo>
                  <a:pt x="1037" y="47"/>
                  <a:pt x="1041" y="46"/>
                  <a:pt x="1041" y="45"/>
                </a:cubicBezTo>
                <a:cubicBezTo>
                  <a:pt x="1041" y="45"/>
                  <a:pt x="1037" y="44"/>
                  <a:pt x="1037" y="43"/>
                </a:cubicBezTo>
                <a:cubicBezTo>
                  <a:pt x="1037" y="42"/>
                  <a:pt x="1041" y="42"/>
                  <a:pt x="1041" y="41"/>
                </a:cubicBezTo>
                <a:cubicBezTo>
                  <a:pt x="1041" y="40"/>
                  <a:pt x="1037" y="39"/>
                  <a:pt x="1037" y="39"/>
                </a:cubicBezTo>
                <a:cubicBezTo>
                  <a:pt x="1037" y="38"/>
                  <a:pt x="1042" y="37"/>
                  <a:pt x="1042" y="37"/>
                </a:cubicBezTo>
                <a:cubicBezTo>
                  <a:pt x="1041" y="36"/>
                  <a:pt x="1038" y="34"/>
                  <a:pt x="1038" y="34"/>
                </a:cubicBezTo>
                <a:cubicBezTo>
                  <a:pt x="1037" y="34"/>
                  <a:pt x="1034" y="36"/>
                  <a:pt x="1034" y="36"/>
                </a:cubicBezTo>
                <a:cubicBezTo>
                  <a:pt x="1033" y="37"/>
                  <a:pt x="1037" y="38"/>
                  <a:pt x="1037" y="39"/>
                </a:cubicBezTo>
                <a:cubicBezTo>
                  <a:pt x="1037" y="39"/>
                  <a:pt x="1033" y="40"/>
                  <a:pt x="1033" y="41"/>
                </a:cubicBezTo>
                <a:cubicBezTo>
                  <a:pt x="1033" y="41"/>
                  <a:pt x="1037" y="42"/>
                  <a:pt x="1037" y="43"/>
                </a:cubicBezTo>
                <a:cubicBezTo>
                  <a:pt x="1037" y="44"/>
                  <a:pt x="1033" y="44"/>
                  <a:pt x="1033" y="45"/>
                </a:cubicBezTo>
                <a:cubicBezTo>
                  <a:pt x="1033" y="46"/>
                  <a:pt x="1036" y="46"/>
                  <a:pt x="1037" y="47"/>
                </a:cubicBezTo>
                <a:cubicBezTo>
                  <a:pt x="1035" y="47"/>
                  <a:pt x="1034" y="49"/>
                  <a:pt x="1033" y="49"/>
                </a:cubicBezTo>
                <a:cubicBezTo>
                  <a:pt x="1031" y="49"/>
                  <a:pt x="1030" y="47"/>
                  <a:pt x="1029" y="47"/>
                </a:cubicBezTo>
                <a:cubicBezTo>
                  <a:pt x="1028" y="47"/>
                  <a:pt x="1026" y="49"/>
                  <a:pt x="1025" y="49"/>
                </a:cubicBezTo>
                <a:cubicBezTo>
                  <a:pt x="1023" y="49"/>
                  <a:pt x="1022" y="47"/>
                  <a:pt x="1021" y="47"/>
                </a:cubicBezTo>
                <a:cubicBezTo>
                  <a:pt x="1020" y="47"/>
                  <a:pt x="1018" y="49"/>
                  <a:pt x="1017" y="49"/>
                </a:cubicBezTo>
                <a:cubicBezTo>
                  <a:pt x="1016" y="49"/>
                  <a:pt x="1014" y="47"/>
                  <a:pt x="1013" y="47"/>
                </a:cubicBezTo>
                <a:cubicBezTo>
                  <a:pt x="1013" y="46"/>
                  <a:pt x="1010" y="44"/>
                  <a:pt x="1009" y="44"/>
                </a:cubicBezTo>
                <a:cubicBezTo>
                  <a:pt x="1009" y="44"/>
                  <a:pt x="1006" y="46"/>
                  <a:pt x="1005" y="46"/>
                </a:cubicBezTo>
                <a:cubicBezTo>
                  <a:pt x="1005" y="47"/>
                  <a:pt x="1002" y="49"/>
                  <a:pt x="1001" y="49"/>
                </a:cubicBezTo>
                <a:cubicBezTo>
                  <a:pt x="1000" y="48"/>
                  <a:pt x="998" y="46"/>
                  <a:pt x="997" y="46"/>
                </a:cubicBezTo>
                <a:cubicBezTo>
                  <a:pt x="996" y="46"/>
                  <a:pt x="995" y="48"/>
                  <a:pt x="993" y="48"/>
                </a:cubicBezTo>
                <a:cubicBezTo>
                  <a:pt x="992" y="48"/>
                  <a:pt x="991" y="46"/>
                  <a:pt x="990" y="46"/>
                </a:cubicBezTo>
                <a:cubicBezTo>
                  <a:pt x="989" y="46"/>
                  <a:pt x="986" y="48"/>
                  <a:pt x="986" y="48"/>
                </a:cubicBezTo>
                <a:cubicBezTo>
                  <a:pt x="985" y="48"/>
                  <a:pt x="982" y="46"/>
                  <a:pt x="982" y="46"/>
                </a:cubicBezTo>
                <a:cubicBezTo>
                  <a:pt x="982" y="45"/>
                  <a:pt x="986" y="44"/>
                  <a:pt x="986" y="44"/>
                </a:cubicBezTo>
                <a:cubicBezTo>
                  <a:pt x="986" y="44"/>
                  <a:pt x="982" y="41"/>
                  <a:pt x="982" y="42"/>
                </a:cubicBezTo>
                <a:cubicBezTo>
                  <a:pt x="982" y="42"/>
                  <a:pt x="978" y="43"/>
                  <a:pt x="978" y="44"/>
                </a:cubicBezTo>
                <a:cubicBezTo>
                  <a:pt x="978" y="44"/>
                  <a:pt x="982" y="45"/>
                  <a:pt x="982" y="46"/>
                </a:cubicBezTo>
                <a:cubicBezTo>
                  <a:pt x="982" y="46"/>
                  <a:pt x="978" y="48"/>
                  <a:pt x="978" y="48"/>
                </a:cubicBezTo>
                <a:cubicBezTo>
                  <a:pt x="977" y="48"/>
                  <a:pt x="974" y="50"/>
                  <a:pt x="974" y="50"/>
                </a:cubicBezTo>
                <a:cubicBezTo>
                  <a:pt x="972" y="50"/>
                  <a:pt x="971" y="48"/>
                  <a:pt x="970" y="48"/>
                </a:cubicBezTo>
                <a:cubicBezTo>
                  <a:pt x="968" y="48"/>
                  <a:pt x="967" y="50"/>
                  <a:pt x="966" y="50"/>
                </a:cubicBezTo>
                <a:cubicBezTo>
                  <a:pt x="962" y="48"/>
                  <a:pt x="962" y="48"/>
                  <a:pt x="962" y="48"/>
                </a:cubicBezTo>
                <a:cubicBezTo>
                  <a:pt x="962" y="47"/>
                  <a:pt x="958" y="46"/>
                  <a:pt x="958" y="45"/>
                </a:cubicBezTo>
                <a:cubicBezTo>
                  <a:pt x="958" y="44"/>
                  <a:pt x="962" y="44"/>
                  <a:pt x="962" y="43"/>
                </a:cubicBezTo>
                <a:cubicBezTo>
                  <a:pt x="963" y="43"/>
                  <a:pt x="965" y="46"/>
                  <a:pt x="966" y="45"/>
                </a:cubicBezTo>
                <a:cubicBezTo>
                  <a:pt x="967" y="45"/>
                  <a:pt x="970" y="44"/>
                  <a:pt x="970" y="43"/>
                </a:cubicBezTo>
                <a:cubicBezTo>
                  <a:pt x="970" y="43"/>
                  <a:pt x="967" y="42"/>
                  <a:pt x="966" y="41"/>
                </a:cubicBezTo>
                <a:cubicBezTo>
                  <a:pt x="966" y="40"/>
                  <a:pt x="963" y="40"/>
                  <a:pt x="963" y="39"/>
                </a:cubicBezTo>
                <a:cubicBezTo>
                  <a:pt x="963" y="38"/>
                  <a:pt x="967" y="37"/>
                  <a:pt x="967" y="37"/>
                </a:cubicBezTo>
                <a:cubicBezTo>
                  <a:pt x="966" y="37"/>
                  <a:pt x="964" y="35"/>
                  <a:pt x="963" y="34"/>
                </a:cubicBezTo>
                <a:cubicBezTo>
                  <a:pt x="963" y="34"/>
                  <a:pt x="959" y="36"/>
                  <a:pt x="959" y="37"/>
                </a:cubicBezTo>
                <a:cubicBezTo>
                  <a:pt x="959" y="37"/>
                  <a:pt x="963" y="39"/>
                  <a:pt x="963" y="39"/>
                </a:cubicBezTo>
                <a:cubicBezTo>
                  <a:pt x="963" y="39"/>
                  <a:pt x="959" y="40"/>
                  <a:pt x="959" y="41"/>
                </a:cubicBezTo>
                <a:cubicBezTo>
                  <a:pt x="958" y="41"/>
                  <a:pt x="955" y="42"/>
                  <a:pt x="955" y="43"/>
                </a:cubicBezTo>
                <a:cubicBezTo>
                  <a:pt x="954" y="43"/>
                  <a:pt x="959" y="45"/>
                  <a:pt x="958" y="45"/>
                </a:cubicBezTo>
                <a:cubicBezTo>
                  <a:pt x="958" y="46"/>
                  <a:pt x="955" y="47"/>
                  <a:pt x="954" y="47"/>
                </a:cubicBezTo>
                <a:cubicBezTo>
                  <a:pt x="953" y="48"/>
                  <a:pt x="951" y="49"/>
                  <a:pt x="950" y="49"/>
                </a:cubicBezTo>
                <a:cubicBezTo>
                  <a:pt x="949" y="50"/>
                  <a:pt x="947" y="47"/>
                  <a:pt x="946" y="47"/>
                </a:cubicBezTo>
                <a:cubicBezTo>
                  <a:pt x="945" y="47"/>
                  <a:pt x="943" y="49"/>
                  <a:pt x="942" y="49"/>
                </a:cubicBezTo>
                <a:cubicBezTo>
                  <a:pt x="941" y="49"/>
                  <a:pt x="940" y="47"/>
                  <a:pt x="938" y="47"/>
                </a:cubicBezTo>
                <a:cubicBezTo>
                  <a:pt x="937" y="47"/>
                  <a:pt x="936" y="49"/>
                  <a:pt x="934" y="49"/>
                </a:cubicBezTo>
                <a:cubicBezTo>
                  <a:pt x="933" y="49"/>
                  <a:pt x="932" y="47"/>
                  <a:pt x="931" y="47"/>
                </a:cubicBezTo>
                <a:cubicBezTo>
                  <a:pt x="931" y="46"/>
                  <a:pt x="935" y="45"/>
                  <a:pt x="935" y="45"/>
                </a:cubicBezTo>
                <a:cubicBezTo>
                  <a:pt x="935" y="44"/>
                  <a:pt x="931" y="42"/>
                  <a:pt x="931" y="42"/>
                </a:cubicBezTo>
                <a:cubicBezTo>
                  <a:pt x="931" y="42"/>
                  <a:pt x="927" y="44"/>
                  <a:pt x="927" y="44"/>
                </a:cubicBezTo>
                <a:cubicBezTo>
                  <a:pt x="927" y="45"/>
                  <a:pt x="930" y="47"/>
                  <a:pt x="931" y="47"/>
                </a:cubicBezTo>
                <a:cubicBezTo>
                  <a:pt x="929" y="47"/>
                  <a:pt x="928" y="49"/>
                  <a:pt x="927" y="49"/>
                </a:cubicBezTo>
                <a:cubicBezTo>
                  <a:pt x="925" y="49"/>
                  <a:pt x="924" y="47"/>
                  <a:pt x="923" y="46"/>
                </a:cubicBezTo>
                <a:cubicBezTo>
                  <a:pt x="921" y="46"/>
                  <a:pt x="920" y="49"/>
                  <a:pt x="919" y="49"/>
                </a:cubicBezTo>
                <a:cubicBezTo>
                  <a:pt x="917" y="49"/>
                  <a:pt x="916" y="46"/>
                  <a:pt x="915" y="46"/>
                </a:cubicBezTo>
                <a:cubicBezTo>
                  <a:pt x="914" y="46"/>
                  <a:pt x="912" y="44"/>
                  <a:pt x="911" y="44"/>
                </a:cubicBezTo>
                <a:cubicBezTo>
                  <a:pt x="910" y="44"/>
                  <a:pt x="908" y="46"/>
                  <a:pt x="907" y="46"/>
                </a:cubicBezTo>
                <a:cubicBezTo>
                  <a:pt x="906" y="46"/>
                  <a:pt x="905" y="44"/>
                  <a:pt x="903" y="44"/>
                </a:cubicBezTo>
                <a:cubicBezTo>
                  <a:pt x="903" y="44"/>
                  <a:pt x="899" y="46"/>
                  <a:pt x="899" y="46"/>
                </a:cubicBezTo>
                <a:cubicBezTo>
                  <a:pt x="899" y="46"/>
                  <a:pt x="903" y="48"/>
                  <a:pt x="903" y="48"/>
                </a:cubicBezTo>
                <a:cubicBezTo>
                  <a:pt x="902" y="48"/>
                  <a:pt x="900" y="50"/>
                  <a:pt x="899" y="50"/>
                </a:cubicBezTo>
                <a:cubicBezTo>
                  <a:pt x="898" y="50"/>
                  <a:pt x="896" y="48"/>
                  <a:pt x="895" y="48"/>
                </a:cubicBezTo>
                <a:cubicBezTo>
                  <a:pt x="895" y="48"/>
                  <a:pt x="892" y="46"/>
                  <a:pt x="891" y="46"/>
                </a:cubicBezTo>
                <a:cubicBezTo>
                  <a:pt x="890" y="46"/>
                  <a:pt x="888" y="47"/>
                  <a:pt x="887" y="48"/>
                </a:cubicBezTo>
                <a:cubicBezTo>
                  <a:pt x="887" y="48"/>
                  <a:pt x="884" y="50"/>
                  <a:pt x="883" y="50"/>
                </a:cubicBezTo>
                <a:cubicBezTo>
                  <a:pt x="882" y="50"/>
                  <a:pt x="881" y="48"/>
                  <a:pt x="879" y="48"/>
                </a:cubicBezTo>
                <a:cubicBezTo>
                  <a:pt x="878" y="48"/>
                  <a:pt x="877" y="45"/>
                  <a:pt x="876" y="45"/>
                </a:cubicBezTo>
                <a:cubicBezTo>
                  <a:pt x="875" y="45"/>
                  <a:pt x="872" y="47"/>
                  <a:pt x="872" y="47"/>
                </a:cubicBezTo>
                <a:cubicBezTo>
                  <a:pt x="871" y="48"/>
                  <a:pt x="869" y="49"/>
                  <a:pt x="867" y="49"/>
                </a:cubicBezTo>
                <a:cubicBezTo>
                  <a:pt x="867" y="49"/>
                  <a:pt x="865" y="47"/>
                  <a:pt x="864" y="47"/>
                </a:cubicBezTo>
                <a:cubicBezTo>
                  <a:pt x="863" y="47"/>
                  <a:pt x="860" y="49"/>
                  <a:pt x="860" y="49"/>
                </a:cubicBezTo>
                <a:cubicBezTo>
                  <a:pt x="859" y="49"/>
                  <a:pt x="857" y="47"/>
                  <a:pt x="856" y="47"/>
                </a:cubicBezTo>
                <a:cubicBezTo>
                  <a:pt x="855" y="46"/>
                  <a:pt x="853" y="45"/>
                  <a:pt x="852" y="45"/>
                </a:cubicBezTo>
                <a:cubicBezTo>
                  <a:pt x="852" y="44"/>
                  <a:pt x="856" y="43"/>
                  <a:pt x="856" y="43"/>
                </a:cubicBezTo>
                <a:cubicBezTo>
                  <a:pt x="856" y="42"/>
                  <a:pt x="853" y="40"/>
                  <a:pt x="853" y="40"/>
                </a:cubicBezTo>
                <a:cubicBezTo>
                  <a:pt x="852" y="40"/>
                  <a:pt x="848" y="42"/>
                  <a:pt x="848" y="42"/>
                </a:cubicBezTo>
                <a:cubicBezTo>
                  <a:pt x="848" y="43"/>
                  <a:pt x="852" y="44"/>
                  <a:pt x="852" y="45"/>
                </a:cubicBezTo>
                <a:cubicBezTo>
                  <a:pt x="852" y="45"/>
                  <a:pt x="849" y="46"/>
                  <a:pt x="848" y="47"/>
                </a:cubicBezTo>
                <a:cubicBezTo>
                  <a:pt x="847" y="47"/>
                  <a:pt x="845" y="49"/>
                  <a:pt x="844" y="49"/>
                </a:cubicBezTo>
                <a:cubicBezTo>
                  <a:pt x="843" y="49"/>
                  <a:pt x="841" y="47"/>
                  <a:pt x="840" y="46"/>
                </a:cubicBezTo>
                <a:cubicBezTo>
                  <a:pt x="839" y="46"/>
                  <a:pt x="837" y="49"/>
                  <a:pt x="836" y="49"/>
                </a:cubicBezTo>
                <a:cubicBezTo>
                  <a:pt x="835" y="49"/>
                  <a:pt x="834" y="46"/>
                  <a:pt x="832" y="46"/>
                </a:cubicBezTo>
                <a:cubicBezTo>
                  <a:pt x="831" y="46"/>
                  <a:pt x="830" y="48"/>
                  <a:pt x="828" y="48"/>
                </a:cubicBezTo>
                <a:cubicBezTo>
                  <a:pt x="827" y="48"/>
                  <a:pt x="826" y="46"/>
                  <a:pt x="825" y="46"/>
                </a:cubicBezTo>
                <a:cubicBezTo>
                  <a:pt x="823" y="46"/>
                  <a:pt x="821" y="48"/>
                  <a:pt x="820" y="48"/>
                </a:cubicBezTo>
                <a:cubicBezTo>
                  <a:pt x="819" y="48"/>
                  <a:pt x="818" y="46"/>
                  <a:pt x="817" y="46"/>
                </a:cubicBezTo>
                <a:cubicBezTo>
                  <a:pt x="815" y="46"/>
                  <a:pt x="814" y="48"/>
                  <a:pt x="813" y="48"/>
                </a:cubicBezTo>
                <a:cubicBezTo>
                  <a:pt x="811" y="48"/>
                  <a:pt x="810" y="46"/>
                  <a:pt x="809" y="46"/>
                </a:cubicBezTo>
                <a:cubicBezTo>
                  <a:pt x="808" y="46"/>
                  <a:pt x="806" y="48"/>
                  <a:pt x="805" y="48"/>
                </a:cubicBezTo>
                <a:cubicBezTo>
                  <a:pt x="803" y="48"/>
                  <a:pt x="802" y="45"/>
                  <a:pt x="801" y="45"/>
                </a:cubicBezTo>
                <a:cubicBezTo>
                  <a:pt x="800" y="45"/>
                  <a:pt x="798" y="48"/>
                  <a:pt x="797" y="48"/>
                </a:cubicBezTo>
                <a:cubicBezTo>
                  <a:pt x="796" y="47"/>
                  <a:pt x="794" y="45"/>
                  <a:pt x="793" y="45"/>
                </a:cubicBezTo>
                <a:cubicBezTo>
                  <a:pt x="792" y="45"/>
                  <a:pt x="790" y="47"/>
                  <a:pt x="789" y="47"/>
                </a:cubicBezTo>
                <a:cubicBezTo>
                  <a:pt x="788" y="47"/>
                  <a:pt x="787" y="45"/>
                  <a:pt x="785" y="45"/>
                </a:cubicBezTo>
                <a:cubicBezTo>
                  <a:pt x="784" y="45"/>
                  <a:pt x="782" y="47"/>
                  <a:pt x="781" y="47"/>
                </a:cubicBezTo>
                <a:cubicBezTo>
                  <a:pt x="780" y="47"/>
                  <a:pt x="778" y="45"/>
                  <a:pt x="777" y="45"/>
                </a:cubicBezTo>
                <a:cubicBezTo>
                  <a:pt x="777" y="45"/>
                  <a:pt x="774" y="43"/>
                  <a:pt x="774" y="43"/>
                </a:cubicBezTo>
                <a:cubicBezTo>
                  <a:pt x="773" y="43"/>
                  <a:pt x="770" y="44"/>
                  <a:pt x="770" y="45"/>
                </a:cubicBezTo>
                <a:cubicBezTo>
                  <a:pt x="770" y="45"/>
                  <a:pt x="773" y="47"/>
                  <a:pt x="773" y="47"/>
                </a:cubicBezTo>
                <a:cubicBezTo>
                  <a:pt x="772" y="47"/>
                  <a:pt x="771" y="49"/>
                  <a:pt x="769" y="49"/>
                </a:cubicBezTo>
                <a:cubicBezTo>
                  <a:pt x="768" y="49"/>
                  <a:pt x="767" y="47"/>
                  <a:pt x="766" y="47"/>
                </a:cubicBezTo>
                <a:cubicBezTo>
                  <a:pt x="764" y="47"/>
                  <a:pt x="763" y="49"/>
                  <a:pt x="761" y="49"/>
                </a:cubicBezTo>
                <a:cubicBezTo>
                  <a:pt x="760" y="49"/>
                  <a:pt x="759" y="47"/>
                  <a:pt x="758" y="46"/>
                </a:cubicBezTo>
                <a:cubicBezTo>
                  <a:pt x="757" y="46"/>
                  <a:pt x="755" y="49"/>
                  <a:pt x="754" y="49"/>
                </a:cubicBezTo>
                <a:cubicBezTo>
                  <a:pt x="753" y="49"/>
                  <a:pt x="750" y="47"/>
                  <a:pt x="750" y="46"/>
                </a:cubicBezTo>
                <a:cubicBezTo>
                  <a:pt x="749" y="46"/>
                  <a:pt x="747" y="44"/>
                  <a:pt x="746" y="44"/>
                </a:cubicBezTo>
                <a:cubicBezTo>
                  <a:pt x="745" y="44"/>
                  <a:pt x="743" y="46"/>
                  <a:pt x="742" y="46"/>
                </a:cubicBezTo>
                <a:cubicBezTo>
                  <a:pt x="741" y="47"/>
                  <a:pt x="739" y="48"/>
                  <a:pt x="738" y="48"/>
                </a:cubicBezTo>
                <a:cubicBezTo>
                  <a:pt x="737" y="48"/>
                  <a:pt x="735" y="46"/>
                  <a:pt x="734" y="46"/>
                </a:cubicBezTo>
                <a:cubicBezTo>
                  <a:pt x="733" y="46"/>
                  <a:pt x="731" y="48"/>
                  <a:pt x="730" y="48"/>
                </a:cubicBezTo>
                <a:cubicBezTo>
                  <a:pt x="729" y="48"/>
                  <a:pt x="727" y="46"/>
                  <a:pt x="726" y="46"/>
                </a:cubicBezTo>
                <a:cubicBezTo>
                  <a:pt x="725" y="46"/>
                  <a:pt x="724" y="43"/>
                  <a:pt x="723" y="43"/>
                </a:cubicBezTo>
                <a:cubicBezTo>
                  <a:pt x="722" y="43"/>
                  <a:pt x="719" y="45"/>
                  <a:pt x="718" y="45"/>
                </a:cubicBezTo>
                <a:cubicBezTo>
                  <a:pt x="718" y="46"/>
                  <a:pt x="715" y="48"/>
                  <a:pt x="714" y="48"/>
                </a:cubicBezTo>
                <a:cubicBezTo>
                  <a:pt x="713" y="47"/>
                  <a:pt x="712" y="45"/>
                  <a:pt x="711" y="45"/>
                </a:cubicBezTo>
                <a:cubicBezTo>
                  <a:pt x="710" y="45"/>
                  <a:pt x="707" y="47"/>
                  <a:pt x="706" y="47"/>
                </a:cubicBezTo>
                <a:cubicBezTo>
                  <a:pt x="705" y="47"/>
                  <a:pt x="704" y="46"/>
                  <a:pt x="703" y="45"/>
                </a:cubicBezTo>
                <a:cubicBezTo>
                  <a:pt x="702" y="45"/>
                  <a:pt x="700" y="43"/>
                  <a:pt x="699" y="43"/>
                </a:cubicBezTo>
                <a:cubicBezTo>
                  <a:pt x="698" y="43"/>
                  <a:pt x="696" y="45"/>
                  <a:pt x="695" y="45"/>
                </a:cubicBezTo>
                <a:cubicBezTo>
                  <a:pt x="694" y="45"/>
                  <a:pt x="692" y="47"/>
                  <a:pt x="691" y="47"/>
                </a:cubicBezTo>
                <a:cubicBezTo>
                  <a:pt x="690" y="47"/>
                  <a:pt x="688" y="45"/>
                  <a:pt x="687" y="45"/>
                </a:cubicBezTo>
                <a:cubicBezTo>
                  <a:pt x="686" y="45"/>
                  <a:pt x="684" y="47"/>
                  <a:pt x="683" y="47"/>
                </a:cubicBezTo>
                <a:cubicBezTo>
                  <a:pt x="682" y="47"/>
                  <a:pt x="681" y="44"/>
                  <a:pt x="679" y="44"/>
                </a:cubicBezTo>
                <a:cubicBezTo>
                  <a:pt x="678" y="44"/>
                  <a:pt x="676" y="47"/>
                  <a:pt x="675" y="46"/>
                </a:cubicBezTo>
                <a:cubicBezTo>
                  <a:pt x="674" y="46"/>
                  <a:pt x="673" y="44"/>
                  <a:pt x="671" y="44"/>
                </a:cubicBezTo>
                <a:cubicBezTo>
                  <a:pt x="670" y="44"/>
                  <a:pt x="669" y="42"/>
                  <a:pt x="668" y="42"/>
                </a:cubicBezTo>
                <a:cubicBezTo>
                  <a:pt x="667" y="42"/>
                  <a:pt x="664" y="44"/>
                  <a:pt x="664" y="44"/>
                </a:cubicBezTo>
                <a:cubicBezTo>
                  <a:pt x="663" y="44"/>
                  <a:pt x="661" y="46"/>
                  <a:pt x="659" y="46"/>
                </a:cubicBezTo>
                <a:cubicBezTo>
                  <a:pt x="659" y="46"/>
                  <a:pt x="657" y="44"/>
                  <a:pt x="656" y="44"/>
                </a:cubicBezTo>
                <a:cubicBezTo>
                  <a:pt x="654" y="44"/>
                  <a:pt x="653" y="46"/>
                  <a:pt x="652" y="46"/>
                </a:cubicBezTo>
                <a:cubicBezTo>
                  <a:pt x="650" y="46"/>
                  <a:pt x="649" y="44"/>
                  <a:pt x="648" y="44"/>
                </a:cubicBezTo>
                <a:cubicBezTo>
                  <a:pt x="647" y="44"/>
                  <a:pt x="645" y="46"/>
                  <a:pt x="644" y="46"/>
                </a:cubicBezTo>
                <a:cubicBezTo>
                  <a:pt x="642" y="46"/>
                  <a:pt x="641" y="43"/>
                  <a:pt x="640" y="43"/>
                </a:cubicBezTo>
                <a:cubicBezTo>
                  <a:pt x="639" y="43"/>
                  <a:pt x="637" y="46"/>
                  <a:pt x="636" y="45"/>
                </a:cubicBezTo>
                <a:cubicBezTo>
                  <a:pt x="636" y="45"/>
                  <a:pt x="632" y="43"/>
                  <a:pt x="632" y="43"/>
                </a:cubicBezTo>
                <a:cubicBezTo>
                  <a:pt x="632" y="43"/>
                  <a:pt x="636" y="42"/>
                  <a:pt x="636" y="41"/>
                </a:cubicBezTo>
                <a:cubicBezTo>
                  <a:pt x="636" y="41"/>
                  <a:pt x="633" y="39"/>
                  <a:pt x="633" y="39"/>
                </a:cubicBezTo>
                <a:cubicBezTo>
                  <a:pt x="632" y="39"/>
                  <a:pt x="628" y="41"/>
                  <a:pt x="628" y="41"/>
                </a:cubicBezTo>
                <a:cubicBezTo>
                  <a:pt x="628" y="41"/>
                  <a:pt x="632" y="43"/>
                  <a:pt x="632" y="43"/>
                </a:cubicBezTo>
                <a:cubicBezTo>
                  <a:pt x="631" y="43"/>
                  <a:pt x="629" y="45"/>
                  <a:pt x="628" y="45"/>
                </a:cubicBezTo>
                <a:cubicBezTo>
                  <a:pt x="627" y="45"/>
                  <a:pt x="625" y="43"/>
                  <a:pt x="624" y="43"/>
                </a:cubicBezTo>
                <a:cubicBezTo>
                  <a:pt x="623" y="43"/>
                  <a:pt x="622" y="45"/>
                  <a:pt x="620" y="45"/>
                </a:cubicBezTo>
                <a:cubicBezTo>
                  <a:pt x="619" y="45"/>
                  <a:pt x="618" y="43"/>
                  <a:pt x="616" y="43"/>
                </a:cubicBezTo>
                <a:cubicBezTo>
                  <a:pt x="615" y="43"/>
                  <a:pt x="613" y="45"/>
                  <a:pt x="612" y="45"/>
                </a:cubicBezTo>
                <a:cubicBezTo>
                  <a:pt x="611" y="45"/>
                  <a:pt x="610" y="43"/>
                  <a:pt x="609" y="43"/>
                </a:cubicBezTo>
                <a:cubicBezTo>
                  <a:pt x="607" y="43"/>
                  <a:pt x="606" y="45"/>
                  <a:pt x="605" y="45"/>
                </a:cubicBezTo>
                <a:cubicBezTo>
                  <a:pt x="603" y="45"/>
                  <a:pt x="602" y="42"/>
                  <a:pt x="601" y="42"/>
                </a:cubicBezTo>
                <a:cubicBezTo>
                  <a:pt x="599" y="42"/>
                  <a:pt x="598" y="44"/>
                  <a:pt x="597" y="44"/>
                </a:cubicBezTo>
                <a:cubicBezTo>
                  <a:pt x="595" y="44"/>
                  <a:pt x="594" y="42"/>
                  <a:pt x="593" y="42"/>
                </a:cubicBezTo>
                <a:cubicBezTo>
                  <a:pt x="592" y="42"/>
                  <a:pt x="590" y="44"/>
                  <a:pt x="589" y="44"/>
                </a:cubicBezTo>
                <a:cubicBezTo>
                  <a:pt x="588" y="44"/>
                  <a:pt x="586" y="42"/>
                  <a:pt x="585" y="42"/>
                </a:cubicBezTo>
                <a:cubicBezTo>
                  <a:pt x="584" y="42"/>
                  <a:pt x="582" y="44"/>
                  <a:pt x="581" y="44"/>
                </a:cubicBezTo>
                <a:cubicBezTo>
                  <a:pt x="581" y="44"/>
                  <a:pt x="577" y="46"/>
                  <a:pt x="577" y="46"/>
                </a:cubicBezTo>
                <a:cubicBezTo>
                  <a:pt x="576" y="46"/>
                  <a:pt x="574" y="44"/>
                  <a:pt x="573" y="44"/>
                </a:cubicBezTo>
                <a:cubicBezTo>
                  <a:pt x="572" y="44"/>
                  <a:pt x="570" y="46"/>
                  <a:pt x="569" y="46"/>
                </a:cubicBezTo>
                <a:cubicBezTo>
                  <a:pt x="568" y="46"/>
                  <a:pt x="567" y="44"/>
                  <a:pt x="565" y="44"/>
                </a:cubicBezTo>
                <a:cubicBezTo>
                  <a:pt x="564" y="44"/>
                  <a:pt x="563" y="46"/>
                  <a:pt x="561" y="46"/>
                </a:cubicBezTo>
                <a:cubicBezTo>
                  <a:pt x="560" y="46"/>
                  <a:pt x="559" y="43"/>
                  <a:pt x="557" y="43"/>
                </a:cubicBezTo>
                <a:cubicBezTo>
                  <a:pt x="556" y="43"/>
                  <a:pt x="555" y="45"/>
                  <a:pt x="553" y="45"/>
                </a:cubicBezTo>
                <a:cubicBezTo>
                  <a:pt x="552" y="45"/>
                  <a:pt x="551" y="43"/>
                  <a:pt x="550" y="43"/>
                </a:cubicBezTo>
                <a:cubicBezTo>
                  <a:pt x="548" y="43"/>
                  <a:pt x="547" y="45"/>
                  <a:pt x="546" y="45"/>
                </a:cubicBezTo>
                <a:cubicBezTo>
                  <a:pt x="544" y="45"/>
                  <a:pt x="543" y="43"/>
                  <a:pt x="542" y="43"/>
                </a:cubicBezTo>
                <a:cubicBezTo>
                  <a:pt x="542" y="42"/>
                  <a:pt x="546" y="42"/>
                  <a:pt x="546" y="41"/>
                </a:cubicBezTo>
                <a:cubicBezTo>
                  <a:pt x="546" y="40"/>
                  <a:pt x="542" y="39"/>
                  <a:pt x="542" y="39"/>
                </a:cubicBezTo>
                <a:cubicBezTo>
                  <a:pt x="542" y="38"/>
                  <a:pt x="546" y="37"/>
                  <a:pt x="546" y="37"/>
                </a:cubicBezTo>
                <a:cubicBezTo>
                  <a:pt x="546" y="36"/>
                  <a:pt x="543" y="35"/>
                  <a:pt x="543" y="34"/>
                </a:cubicBezTo>
                <a:cubicBezTo>
                  <a:pt x="543" y="34"/>
                  <a:pt x="547" y="33"/>
                  <a:pt x="547" y="32"/>
                </a:cubicBezTo>
                <a:cubicBezTo>
                  <a:pt x="547" y="32"/>
                  <a:pt x="543" y="30"/>
                  <a:pt x="543" y="30"/>
                </a:cubicBezTo>
                <a:cubicBezTo>
                  <a:pt x="543" y="30"/>
                  <a:pt x="539" y="32"/>
                  <a:pt x="539" y="32"/>
                </a:cubicBezTo>
                <a:cubicBezTo>
                  <a:pt x="539" y="33"/>
                  <a:pt x="542" y="34"/>
                  <a:pt x="543" y="34"/>
                </a:cubicBezTo>
                <a:cubicBezTo>
                  <a:pt x="542" y="35"/>
                  <a:pt x="538" y="36"/>
                  <a:pt x="538" y="36"/>
                </a:cubicBezTo>
                <a:cubicBezTo>
                  <a:pt x="538" y="37"/>
                  <a:pt x="542" y="38"/>
                  <a:pt x="542" y="39"/>
                </a:cubicBezTo>
                <a:cubicBezTo>
                  <a:pt x="542" y="39"/>
                  <a:pt x="538" y="40"/>
                  <a:pt x="538" y="41"/>
                </a:cubicBezTo>
                <a:cubicBezTo>
                  <a:pt x="538" y="41"/>
                  <a:pt x="542" y="42"/>
                  <a:pt x="542" y="43"/>
                </a:cubicBezTo>
                <a:cubicBezTo>
                  <a:pt x="540" y="43"/>
                  <a:pt x="539" y="45"/>
                  <a:pt x="538" y="45"/>
                </a:cubicBezTo>
                <a:cubicBezTo>
                  <a:pt x="537" y="45"/>
                  <a:pt x="535" y="43"/>
                  <a:pt x="534" y="43"/>
                </a:cubicBezTo>
                <a:cubicBezTo>
                  <a:pt x="533" y="43"/>
                  <a:pt x="531" y="44"/>
                  <a:pt x="530" y="45"/>
                </a:cubicBezTo>
                <a:cubicBezTo>
                  <a:pt x="529" y="45"/>
                  <a:pt x="527" y="47"/>
                  <a:pt x="526" y="47"/>
                </a:cubicBezTo>
                <a:cubicBezTo>
                  <a:pt x="525" y="47"/>
                  <a:pt x="522" y="45"/>
                  <a:pt x="522" y="45"/>
                </a:cubicBezTo>
                <a:cubicBezTo>
                  <a:pt x="522" y="44"/>
                  <a:pt x="519" y="42"/>
                  <a:pt x="518" y="42"/>
                </a:cubicBezTo>
                <a:cubicBezTo>
                  <a:pt x="518" y="42"/>
                  <a:pt x="515" y="44"/>
                  <a:pt x="514" y="44"/>
                </a:cubicBezTo>
                <a:cubicBezTo>
                  <a:pt x="514" y="45"/>
                  <a:pt x="511" y="46"/>
                  <a:pt x="510" y="46"/>
                </a:cubicBezTo>
                <a:cubicBezTo>
                  <a:pt x="509" y="46"/>
                  <a:pt x="508" y="44"/>
                  <a:pt x="506" y="44"/>
                </a:cubicBezTo>
                <a:cubicBezTo>
                  <a:pt x="505" y="44"/>
                  <a:pt x="504" y="46"/>
                  <a:pt x="502" y="46"/>
                </a:cubicBezTo>
                <a:cubicBezTo>
                  <a:pt x="501" y="46"/>
                  <a:pt x="500" y="44"/>
                  <a:pt x="498" y="44"/>
                </a:cubicBezTo>
                <a:cubicBezTo>
                  <a:pt x="497" y="44"/>
                  <a:pt x="496" y="46"/>
                  <a:pt x="494" y="46"/>
                </a:cubicBezTo>
                <a:cubicBezTo>
                  <a:pt x="493" y="46"/>
                  <a:pt x="492" y="44"/>
                  <a:pt x="491" y="44"/>
                </a:cubicBezTo>
                <a:cubicBezTo>
                  <a:pt x="490" y="44"/>
                  <a:pt x="488" y="46"/>
                  <a:pt x="487" y="46"/>
                </a:cubicBezTo>
                <a:cubicBezTo>
                  <a:pt x="485" y="46"/>
                  <a:pt x="484" y="44"/>
                  <a:pt x="483" y="44"/>
                </a:cubicBezTo>
                <a:cubicBezTo>
                  <a:pt x="481" y="44"/>
                  <a:pt x="480" y="46"/>
                  <a:pt x="479" y="46"/>
                </a:cubicBezTo>
                <a:cubicBezTo>
                  <a:pt x="478" y="46"/>
                  <a:pt x="476" y="43"/>
                  <a:pt x="475" y="43"/>
                </a:cubicBezTo>
                <a:cubicBezTo>
                  <a:pt x="474" y="43"/>
                  <a:pt x="472" y="45"/>
                  <a:pt x="471" y="45"/>
                </a:cubicBezTo>
                <a:cubicBezTo>
                  <a:pt x="470" y="45"/>
                  <a:pt x="468" y="43"/>
                  <a:pt x="467" y="43"/>
                </a:cubicBezTo>
                <a:cubicBezTo>
                  <a:pt x="466" y="43"/>
                  <a:pt x="464" y="45"/>
                  <a:pt x="463" y="45"/>
                </a:cubicBezTo>
                <a:cubicBezTo>
                  <a:pt x="462" y="45"/>
                  <a:pt x="460" y="43"/>
                  <a:pt x="459" y="43"/>
                </a:cubicBezTo>
                <a:cubicBezTo>
                  <a:pt x="458" y="43"/>
                  <a:pt x="456" y="45"/>
                  <a:pt x="455" y="45"/>
                </a:cubicBezTo>
                <a:cubicBezTo>
                  <a:pt x="455" y="45"/>
                  <a:pt x="452" y="47"/>
                  <a:pt x="451" y="47"/>
                </a:cubicBezTo>
                <a:cubicBezTo>
                  <a:pt x="450" y="47"/>
                  <a:pt x="448" y="45"/>
                  <a:pt x="447" y="45"/>
                </a:cubicBezTo>
                <a:cubicBezTo>
                  <a:pt x="447" y="44"/>
                  <a:pt x="444" y="43"/>
                  <a:pt x="444" y="43"/>
                </a:cubicBezTo>
                <a:cubicBezTo>
                  <a:pt x="442" y="42"/>
                  <a:pt x="441" y="45"/>
                  <a:pt x="439" y="45"/>
                </a:cubicBezTo>
                <a:cubicBezTo>
                  <a:pt x="439" y="45"/>
                  <a:pt x="436" y="42"/>
                  <a:pt x="436" y="42"/>
                </a:cubicBezTo>
                <a:cubicBezTo>
                  <a:pt x="434" y="43"/>
                  <a:pt x="433" y="44"/>
                  <a:pt x="432" y="44"/>
                </a:cubicBezTo>
                <a:cubicBezTo>
                  <a:pt x="431" y="45"/>
                  <a:pt x="428" y="47"/>
                  <a:pt x="428" y="46"/>
                </a:cubicBezTo>
                <a:cubicBezTo>
                  <a:pt x="427" y="46"/>
                  <a:pt x="424" y="45"/>
                  <a:pt x="424" y="44"/>
                </a:cubicBezTo>
                <a:cubicBezTo>
                  <a:pt x="423" y="44"/>
                  <a:pt x="421" y="42"/>
                  <a:pt x="420" y="42"/>
                </a:cubicBezTo>
                <a:cubicBezTo>
                  <a:pt x="419" y="42"/>
                  <a:pt x="417" y="44"/>
                  <a:pt x="416" y="44"/>
                </a:cubicBezTo>
                <a:cubicBezTo>
                  <a:pt x="415" y="44"/>
                  <a:pt x="413" y="46"/>
                  <a:pt x="412" y="46"/>
                </a:cubicBezTo>
                <a:cubicBezTo>
                  <a:pt x="411" y="46"/>
                  <a:pt x="409" y="44"/>
                  <a:pt x="408" y="44"/>
                </a:cubicBezTo>
                <a:cubicBezTo>
                  <a:pt x="407" y="44"/>
                  <a:pt x="405" y="46"/>
                  <a:pt x="404" y="46"/>
                </a:cubicBezTo>
                <a:cubicBezTo>
                  <a:pt x="403" y="46"/>
                  <a:pt x="401" y="44"/>
                  <a:pt x="400" y="44"/>
                </a:cubicBezTo>
                <a:cubicBezTo>
                  <a:pt x="399" y="44"/>
                  <a:pt x="397" y="46"/>
                  <a:pt x="396" y="46"/>
                </a:cubicBezTo>
                <a:cubicBezTo>
                  <a:pt x="395" y="46"/>
                  <a:pt x="394" y="43"/>
                  <a:pt x="392" y="43"/>
                </a:cubicBezTo>
                <a:cubicBezTo>
                  <a:pt x="391" y="43"/>
                  <a:pt x="389" y="46"/>
                  <a:pt x="388" y="45"/>
                </a:cubicBezTo>
                <a:cubicBezTo>
                  <a:pt x="388" y="45"/>
                  <a:pt x="385" y="43"/>
                  <a:pt x="385" y="43"/>
                </a:cubicBezTo>
                <a:cubicBezTo>
                  <a:pt x="385" y="43"/>
                  <a:pt x="389" y="42"/>
                  <a:pt x="389" y="41"/>
                </a:cubicBezTo>
                <a:cubicBezTo>
                  <a:pt x="389" y="41"/>
                  <a:pt x="385" y="39"/>
                  <a:pt x="385" y="39"/>
                </a:cubicBezTo>
                <a:cubicBezTo>
                  <a:pt x="385" y="39"/>
                  <a:pt x="381" y="41"/>
                  <a:pt x="381" y="41"/>
                </a:cubicBezTo>
                <a:cubicBezTo>
                  <a:pt x="381" y="41"/>
                  <a:pt x="385" y="43"/>
                  <a:pt x="385" y="43"/>
                </a:cubicBezTo>
                <a:cubicBezTo>
                  <a:pt x="384" y="44"/>
                  <a:pt x="381" y="45"/>
                  <a:pt x="380" y="45"/>
                </a:cubicBezTo>
                <a:cubicBezTo>
                  <a:pt x="380" y="46"/>
                  <a:pt x="377" y="47"/>
                  <a:pt x="376" y="47"/>
                </a:cubicBezTo>
                <a:cubicBezTo>
                  <a:pt x="375" y="47"/>
                  <a:pt x="374" y="45"/>
                  <a:pt x="373" y="45"/>
                </a:cubicBezTo>
                <a:cubicBezTo>
                  <a:pt x="372" y="45"/>
                  <a:pt x="369" y="47"/>
                  <a:pt x="368" y="47"/>
                </a:cubicBezTo>
                <a:cubicBezTo>
                  <a:pt x="367" y="47"/>
                  <a:pt x="366" y="45"/>
                  <a:pt x="365" y="45"/>
                </a:cubicBezTo>
                <a:cubicBezTo>
                  <a:pt x="364" y="44"/>
                  <a:pt x="362" y="43"/>
                  <a:pt x="361" y="43"/>
                </a:cubicBezTo>
                <a:cubicBezTo>
                  <a:pt x="360" y="43"/>
                  <a:pt x="357" y="44"/>
                  <a:pt x="357" y="45"/>
                </a:cubicBezTo>
                <a:cubicBezTo>
                  <a:pt x="356" y="45"/>
                  <a:pt x="354" y="47"/>
                  <a:pt x="353" y="47"/>
                </a:cubicBezTo>
                <a:cubicBezTo>
                  <a:pt x="352" y="47"/>
                  <a:pt x="350" y="44"/>
                  <a:pt x="349" y="44"/>
                </a:cubicBezTo>
                <a:cubicBezTo>
                  <a:pt x="348" y="44"/>
                  <a:pt x="346" y="47"/>
                  <a:pt x="345" y="46"/>
                </a:cubicBezTo>
                <a:cubicBezTo>
                  <a:pt x="344" y="46"/>
                  <a:pt x="343" y="44"/>
                  <a:pt x="341" y="44"/>
                </a:cubicBezTo>
                <a:cubicBezTo>
                  <a:pt x="340" y="44"/>
                  <a:pt x="338" y="46"/>
                  <a:pt x="337" y="46"/>
                </a:cubicBezTo>
                <a:cubicBezTo>
                  <a:pt x="336" y="46"/>
                  <a:pt x="335" y="44"/>
                  <a:pt x="333" y="44"/>
                </a:cubicBezTo>
                <a:cubicBezTo>
                  <a:pt x="332" y="44"/>
                  <a:pt x="330" y="46"/>
                  <a:pt x="329" y="46"/>
                </a:cubicBezTo>
                <a:cubicBezTo>
                  <a:pt x="328" y="46"/>
                  <a:pt x="327" y="44"/>
                  <a:pt x="326" y="44"/>
                </a:cubicBezTo>
                <a:cubicBezTo>
                  <a:pt x="324" y="44"/>
                  <a:pt x="323" y="46"/>
                  <a:pt x="321" y="46"/>
                </a:cubicBezTo>
                <a:cubicBezTo>
                  <a:pt x="320" y="46"/>
                  <a:pt x="319" y="43"/>
                  <a:pt x="318" y="44"/>
                </a:cubicBezTo>
                <a:cubicBezTo>
                  <a:pt x="316" y="44"/>
                  <a:pt x="315" y="46"/>
                  <a:pt x="314" y="46"/>
                </a:cubicBezTo>
                <a:cubicBezTo>
                  <a:pt x="312" y="46"/>
                  <a:pt x="311" y="43"/>
                  <a:pt x="310" y="43"/>
                </a:cubicBezTo>
                <a:cubicBezTo>
                  <a:pt x="309" y="43"/>
                  <a:pt x="307" y="46"/>
                  <a:pt x="306" y="45"/>
                </a:cubicBezTo>
                <a:cubicBezTo>
                  <a:pt x="305" y="45"/>
                  <a:pt x="303" y="43"/>
                  <a:pt x="302" y="43"/>
                </a:cubicBezTo>
                <a:cubicBezTo>
                  <a:pt x="301" y="43"/>
                  <a:pt x="299" y="45"/>
                  <a:pt x="298" y="45"/>
                </a:cubicBezTo>
                <a:cubicBezTo>
                  <a:pt x="297" y="46"/>
                  <a:pt x="294" y="47"/>
                  <a:pt x="294" y="47"/>
                </a:cubicBezTo>
                <a:cubicBezTo>
                  <a:pt x="293" y="47"/>
                  <a:pt x="291" y="45"/>
                  <a:pt x="290" y="45"/>
                </a:cubicBezTo>
                <a:cubicBezTo>
                  <a:pt x="289" y="44"/>
                  <a:pt x="288" y="43"/>
                  <a:pt x="286" y="43"/>
                </a:cubicBezTo>
                <a:cubicBezTo>
                  <a:pt x="286" y="43"/>
                  <a:pt x="283" y="45"/>
                  <a:pt x="282" y="45"/>
                </a:cubicBezTo>
                <a:cubicBezTo>
                  <a:pt x="281" y="45"/>
                  <a:pt x="280" y="43"/>
                  <a:pt x="278" y="43"/>
                </a:cubicBezTo>
                <a:cubicBezTo>
                  <a:pt x="278" y="43"/>
                  <a:pt x="275" y="44"/>
                  <a:pt x="274" y="45"/>
                </a:cubicBezTo>
                <a:cubicBezTo>
                  <a:pt x="274" y="45"/>
                  <a:pt x="271" y="47"/>
                  <a:pt x="270" y="47"/>
                </a:cubicBezTo>
                <a:cubicBezTo>
                  <a:pt x="269" y="47"/>
                  <a:pt x="268" y="44"/>
                  <a:pt x="267" y="44"/>
                </a:cubicBezTo>
                <a:cubicBezTo>
                  <a:pt x="265" y="44"/>
                  <a:pt x="263" y="47"/>
                  <a:pt x="262" y="46"/>
                </a:cubicBezTo>
                <a:cubicBezTo>
                  <a:pt x="261" y="46"/>
                  <a:pt x="260" y="44"/>
                  <a:pt x="259" y="44"/>
                </a:cubicBezTo>
                <a:cubicBezTo>
                  <a:pt x="257" y="44"/>
                  <a:pt x="256" y="46"/>
                  <a:pt x="255" y="46"/>
                </a:cubicBezTo>
                <a:cubicBezTo>
                  <a:pt x="253" y="46"/>
                  <a:pt x="252" y="44"/>
                  <a:pt x="251" y="44"/>
                </a:cubicBezTo>
                <a:cubicBezTo>
                  <a:pt x="250" y="44"/>
                  <a:pt x="248" y="46"/>
                  <a:pt x="247" y="46"/>
                </a:cubicBezTo>
                <a:cubicBezTo>
                  <a:pt x="245" y="46"/>
                  <a:pt x="244" y="44"/>
                  <a:pt x="243" y="44"/>
                </a:cubicBezTo>
                <a:cubicBezTo>
                  <a:pt x="242" y="44"/>
                  <a:pt x="240" y="46"/>
                  <a:pt x="239" y="46"/>
                </a:cubicBezTo>
                <a:cubicBezTo>
                  <a:pt x="237" y="46"/>
                  <a:pt x="237" y="44"/>
                  <a:pt x="235" y="44"/>
                </a:cubicBezTo>
                <a:cubicBezTo>
                  <a:pt x="234" y="43"/>
                  <a:pt x="232" y="46"/>
                  <a:pt x="231" y="46"/>
                </a:cubicBezTo>
                <a:cubicBezTo>
                  <a:pt x="230" y="46"/>
                  <a:pt x="228" y="43"/>
                  <a:pt x="227" y="43"/>
                </a:cubicBezTo>
                <a:cubicBezTo>
                  <a:pt x="226" y="43"/>
                  <a:pt x="224" y="45"/>
                  <a:pt x="223" y="45"/>
                </a:cubicBezTo>
                <a:cubicBezTo>
                  <a:pt x="223" y="46"/>
                  <a:pt x="220" y="48"/>
                  <a:pt x="219" y="48"/>
                </a:cubicBezTo>
                <a:cubicBezTo>
                  <a:pt x="218" y="47"/>
                  <a:pt x="217" y="45"/>
                  <a:pt x="215" y="45"/>
                </a:cubicBezTo>
                <a:cubicBezTo>
                  <a:pt x="214" y="45"/>
                  <a:pt x="212" y="47"/>
                  <a:pt x="211" y="47"/>
                </a:cubicBezTo>
                <a:cubicBezTo>
                  <a:pt x="210" y="47"/>
                  <a:pt x="209" y="45"/>
                  <a:pt x="208" y="45"/>
                </a:cubicBezTo>
                <a:cubicBezTo>
                  <a:pt x="206" y="45"/>
                  <a:pt x="205" y="43"/>
                  <a:pt x="204" y="43"/>
                </a:cubicBezTo>
                <a:cubicBezTo>
                  <a:pt x="203" y="43"/>
                  <a:pt x="201" y="45"/>
                  <a:pt x="200" y="45"/>
                </a:cubicBezTo>
                <a:cubicBezTo>
                  <a:pt x="199" y="45"/>
                  <a:pt x="197" y="42"/>
                  <a:pt x="196" y="43"/>
                </a:cubicBezTo>
                <a:cubicBezTo>
                  <a:pt x="195" y="43"/>
                  <a:pt x="193" y="44"/>
                  <a:pt x="192" y="45"/>
                </a:cubicBezTo>
                <a:cubicBezTo>
                  <a:pt x="191" y="45"/>
                  <a:pt x="188" y="47"/>
                  <a:pt x="188" y="47"/>
                </a:cubicBezTo>
                <a:cubicBezTo>
                  <a:pt x="187" y="47"/>
                  <a:pt x="185" y="45"/>
                  <a:pt x="184" y="44"/>
                </a:cubicBezTo>
                <a:cubicBezTo>
                  <a:pt x="183" y="44"/>
                  <a:pt x="181" y="42"/>
                  <a:pt x="180" y="42"/>
                </a:cubicBezTo>
                <a:cubicBezTo>
                  <a:pt x="179" y="42"/>
                  <a:pt x="178" y="40"/>
                  <a:pt x="177" y="40"/>
                </a:cubicBezTo>
                <a:cubicBezTo>
                  <a:pt x="176" y="40"/>
                  <a:pt x="172" y="42"/>
                  <a:pt x="172" y="42"/>
                </a:cubicBezTo>
                <a:cubicBezTo>
                  <a:pt x="172" y="42"/>
                  <a:pt x="176" y="44"/>
                  <a:pt x="176" y="44"/>
                </a:cubicBezTo>
                <a:cubicBezTo>
                  <a:pt x="175" y="44"/>
                  <a:pt x="173" y="46"/>
                  <a:pt x="172" y="46"/>
                </a:cubicBezTo>
                <a:cubicBezTo>
                  <a:pt x="171" y="46"/>
                  <a:pt x="169" y="44"/>
                  <a:pt x="168" y="44"/>
                </a:cubicBezTo>
                <a:cubicBezTo>
                  <a:pt x="167" y="44"/>
                  <a:pt x="166" y="46"/>
                  <a:pt x="164" y="46"/>
                </a:cubicBezTo>
                <a:cubicBezTo>
                  <a:pt x="163" y="46"/>
                  <a:pt x="162" y="44"/>
                  <a:pt x="160" y="44"/>
                </a:cubicBezTo>
                <a:cubicBezTo>
                  <a:pt x="159" y="44"/>
                  <a:pt x="158" y="46"/>
                  <a:pt x="156" y="46"/>
                </a:cubicBezTo>
                <a:cubicBezTo>
                  <a:pt x="155" y="46"/>
                  <a:pt x="154" y="44"/>
                  <a:pt x="153" y="44"/>
                </a:cubicBezTo>
                <a:cubicBezTo>
                  <a:pt x="152" y="44"/>
                  <a:pt x="150" y="46"/>
                  <a:pt x="148" y="46"/>
                </a:cubicBezTo>
                <a:cubicBezTo>
                  <a:pt x="147" y="45"/>
                  <a:pt x="146" y="43"/>
                  <a:pt x="145" y="43"/>
                </a:cubicBezTo>
                <a:cubicBezTo>
                  <a:pt x="144" y="43"/>
                  <a:pt x="142" y="45"/>
                  <a:pt x="141" y="45"/>
                </a:cubicBezTo>
                <a:cubicBezTo>
                  <a:pt x="139" y="45"/>
                  <a:pt x="138" y="43"/>
                  <a:pt x="137" y="43"/>
                </a:cubicBezTo>
                <a:cubicBezTo>
                  <a:pt x="136" y="43"/>
                  <a:pt x="134" y="45"/>
                  <a:pt x="133" y="45"/>
                </a:cubicBezTo>
                <a:cubicBezTo>
                  <a:pt x="132" y="45"/>
                  <a:pt x="130" y="43"/>
                  <a:pt x="129" y="43"/>
                </a:cubicBezTo>
                <a:cubicBezTo>
                  <a:pt x="128" y="43"/>
                  <a:pt x="126" y="45"/>
                  <a:pt x="125" y="45"/>
                </a:cubicBezTo>
                <a:cubicBezTo>
                  <a:pt x="124" y="45"/>
                  <a:pt x="122" y="43"/>
                  <a:pt x="121" y="43"/>
                </a:cubicBezTo>
                <a:cubicBezTo>
                  <a:pt x="120" y="43"/>
                  <a:pt x="118" y="45"/>
                  <a:pt x="117" y="45"/>
                </a:cubicBezTo>
                <a:cubicBezTo>
                  <a:pt x="116" y="45"/>
                  <a:pt x="115" y="43"/>
                  <a:pt x="113" y="43"/>
                </a:cubicBezTo>
                <a:cubicBezTo>
                  <a:pt x="112" y="42"/>
                  <a:pt x="111" y="45"/>
                  <a:pt x="109" y="45"/>
                </a:cubicBezTo>
                <a:cubicBezTo>
                  <a:pt x="108" y="45"/>
                  <a:pt x="107" y="42"/>
                  <a:pt x="106" y="42"/>
                </a:cubicBezTo>
                <a:cubicBezTo>
                  <a:pt x="105" y="42"/>
                  <a:pt x="102" y="45"/>
                  <a:pt x="101" y="44"/>
                </a:cubicBezTo>
                <a:cubicBezTo>
                  <a:pt x="101" y="44"/>
                  <a:pt x="98" y="42"/>
                  <a:pt x="98" y="42"/>
                </a:cubicBezTo>
                <a:cubicBezTo>
                  <a:pt x="98" y="42"/>
                  <a:pt x="102" y="41"/>
                  <a:pt x="102" y="40"/>
                </a:cubicBezTo>
                <a:cubicBezTo>
                  <a:pt x="102" y="40"/>
                  <a:pt x="98" y="38"/>
                  <a:pt x="98" y="38"/>
                </a:cubicBezTo>
                <a:cubicBezTo>
                  <a:pt x="98" y="38"/>
                  <a:pt x="94" y="40"/>
                  <a:pt x="94" y="40"/>
                </a:cubicBezTo>
                <a:cubicBezTo>
                  <a:pt x="94" y="40"/>
                  <a:pt x="98" y="42"/>
                  <a:pt x="98" y="42"/>
                </a:cubicBezTo>
                <a:cubicBezTo>
                  <a:pt x="97" y="43"/>
                  <a:pt x="95" y="44"/>
                  <a:pt x="94" y="44"/>
                </a:cubicBezTo>
                <a:cubicBezTo>
                  <a:pt x="93" y="45"/>
                  <a:pt x="91" y="46"/>
                  <a:pt x="89" y="46"/>
                </a:cubicBezTo>
                <a:cubicBezTo>
                  <a:pt x="89" y="46"/>
                  <a:pt x="87" y="44"/>
                  <a:pt x="86" y="44"/>
                </a:cubicBezTo>
                <a:cubicBezTo>
                  <a:pt x="85" y="44"/>
                  <a:pt x="82" y="46"/>
                  <a:pt x="82" y="46"/>
                </a:cubicBezTo>
                <a:cubicBezTo>
                  <a:pt x="80" y="46"/>
                  <a:pt x="79" y="44"/>
                  <a:pt x="78" y="44"/>
                </a:cubicBezTo>
                <a:cubicBezTo>
                  <a:pt x="77" y="43"/>
                  <a:pt x="75" y="42"/>
                  <a:pt x="74" y="42"/>
                </a:cubicBezTo>
                <a:cubicBezTo>
                  <a:pt x="74" y="41"/>
                  <a:pt x="71" y="43"/>
                  <a:pt x="70" y="44"/>
                </a:cubicBezTo>
                <a:cubicBezTo>
                  <a:pt x="70" y="44"/>
                  <a:pt x="67" y="46"/>
                  <a:pt x="66" y="46"/>
                </a:cubicBezTo>
                <a:cubicBezTo>
                  <a:pt x="65" y="46"/>
                  <a:pt x="63" y="43"/>
                  <a:pt x="62" y="43"/>
                </a:cubicBezTo>
                <a:cubicBezTo>
                  <a:pt x="61" y="43"/>
                  <a:pt x="59" y="45"/>
                  <a:pt x="58" y="45"/>
                </a:cubicBezTo>
                <a:cubicBezTo>
                  <a:pt x="57" y="45"/>
                  <a:pt x="55" y="43"/>
                  <a:pt x="54" y="43"/>
                </a:cubicBezTo>
                <a:cubicBezTo>
                  <a:pt x="53" y="43"/>
                  <a:pt x="52" y="45"/>
                  <a:pt x="50" y="45"/>
                </a:cubicBezTo>
                <a:cubicBezTo>
                  <a:pt x="49" y="45"/>
                  <a:pt x="48" y="43"/>
                  <a:pt x="47" y="43"/>
                </a:cubicBezTo>
                <a:cubicBezTo>
                  <a:pt x="46" y="43"/>
                  <a:pt x="43" y="45"/>
                  <a:pt x="42" y="45"/>
                </a:cubicBezTo>
                <a:cubicBezTo>
                  <a:pt x="41" y="45"/>
                  <a:pt x="40" y="47"/>
                  <a:pt x="38" y="47"/>
                </a:cubicBezTo>
                <a:cubicBezTo>
                  <a:pt x="37" y="47"/>
                  <a:pt x="36" y="45"/>
                  <a:pt x="35" y="45"/>
                </a:cubicBezTo>
                <a:cubicBezTo>
                  <a:pt x="33" y="45"/>
                  <a:pt x="32" y="47"/>
                  <a:pt x="30" y="47"/>
                </a:cubicBezTo>
                <a:cubicBezTo>
                  <a:pt x="30" y="46"/>
                  <a:pt x="27" y="45"/>
                  <a:pt x="27" y="45"/>
                </a:cubicBezTo>
                <a:cubicBezTo>
                  <a:pt x="27" y="44"/>
                  <a:pt x="31" y="43"/>
                  <a:pt x="31" y="43"/>
                </a:cubicBezTo>
                <a:cubicBezTo>
                  <a:pt x="31" y="42"/>
                  <a:pt x="27" y="41"/>
                  <a:pt x="27" y="40"/>
                </a:cubicBezTo>
                <a:cubicBezTo>
                  <a:pt x="27" y="40"/>
                  <a:pt x="31" y="39"/>
                  <a:pt x="31" y="38"/>
                </a:cubicBezTo>
                <a:cubicBezTo>
                  <a:pt x="31" y="38"/>
                  <a:pt x="27" y="37"/>
                  <a:pt x="27" y="36"/>
                </a:cubicBezTo>
                <a:cubicBezTo>
                  <a:pt x="28" y="36"/>
                  <a:pt x="31" y="34"/>
                  <a:pt x="32" y="34"/>
                </a:cubicBezTo>
                <a:cubicBezTo>
                  <a:pt x="33" y="33"/>
                  <a:pt x="34" y="32"/>
                  <a:pt x="36" y="32"/>
                </a:cubicBezTo>
                <a:cubicBezTo>
                  <a:pt x="34" y="32"/>
                  <a:pt x="33" y="30"/>
                  <a:pt x="32" y="29"/>
                </a:cubicBezTo>
                <a:cubicBezTo>
                  <a:pt x="31" y="29"/>
                  <a:pt x="29" y="32"/>
                  <a:pt x="28" y="32"/>
                </a:cubicBezTo>
                <a:cubicBezTo>
                  <a:pt x="27" y="32"/>
                  <a:pt x="25" y="29"/>
                  <a:pt x="24" y="29"/>
                </a:cubicBezTo>
                <a:cubicBezTo>
                  <a:pt x="23" y="29"/>
                  <a:pt x="21" y="31"/>
                  <a:pt x="20" y="31"/>
                </a:cubicBezTo>
                <a:cubicBezTo>
                  <a:pt x="19" y="32"/>
                  <a:pt x="17" y="33"/>
                  <a:pt x="16" y="33"/>
                </a:cubicBezTo>
                <a:cubicBezTo>
                  <a:pt x="15" y="34"/>
                  <a:pt x="12" y="35"/>
                  <a:pt x="12" y="35"/>
                </a:cubicBezTo>
                <a:cubicBezTo>
                  <a:pt x="12" y="36"/>
                  <a:pt x="15" y="37"/>
                  <a:pt x="16" y="38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1"/>
                  <a:pt x="5" y="40"/>
                  <a:pt x="4" y="40"/>
                </a:cubicBezTo>
                <a:cubicBezTo>
                  <a:pt x="3" y="39"/>
                  <a:pt x="0" y="38"/>
                  <a:pt x="0" y="37"/>
                </a:cubicBezTo>
                <a:cubicBezTo>
                  <a:pt x="0" y="37"/>
                  <a:pt x="4" y="36"/>
                  <a:pt x="4" y="35"/>
                </a:cubicBezTo>
                <a:cubicBezTo>
                  <a:pt x="8" y="33"/>
                  <a:pt x="8" y="33"/>
                  <a:pt x="8" y="33"/>
                </a:cubicBezTo>
                <a:cubicBezTo>
                  <a:pt x="9" y="33"/>
                  <a:pt x="11" y="32"/>
                  <a:pt x="12" y="31"/>
                </a:cubicBezTo>
                <a:cubicBezTo>
                  <a:pt x="13" y="31"/>
                  <a:pt x="16" y="30"/>
                  <a:pt x="16" y="29"/>
                </a:cubicBezTo>
                <a:cubicBezTo>
                  <a:pt x="16" y="29"/>
                  <a:pt x="12" y="27"/>
                  <a:pt x="13" y="27"/>
                </a:cubicBezTo>
                <a:cubicBezTo>
                  <a:pt x="13" y="27"/>
                  <a:pt x="16" y="25"/>
                  <a:pt x="17" y="25"/>
                </a:cubicBezTo>
                <a:cubicBezTo>
                  <a:pt x="18" y="25"/>
                  <a:pt x="19" y="27"/>
                  <a:pt x="20" y="27"/>
                </a:cubicBezTo>
                <a:cubicBezTo>
                  <a:pt x="22" y="27"/>
                  <a:pt x="23" y="25"/>
                  <a:pt x="24" y="25"/>
                </a:cubicBezTo>
                <a:cubicBezTo>
                  <a:pt x="26" y="25"/>
                  <a:pt x="27" y="27"/>
                  <a:pt x="28" y="27"/>
                </a:cubicBezTo>
                <a:cubicBezTo>
                  <a:pt x="29" y="27"/>
                  <a:pt x="32" y="25"/>
                  <a:pt x="32" y="25"/>
                </a:cubicBezTo>
                <a:cubicBezTo>
                  <a:pt x="34" y="25"/>
                  <a:pt x="35" y="27"/>
                  <a:pt x="36" y="27"/>
                </a:cubicBezTo>
                <a:cubicBezTo>
                  <a:pt x="40" y="30"/>
                  <a:pt x="40" y="30"/>
                  <a:pt x="40" y="30"/>
                </a:cubicBezTo>
                <a:lnTo>
                  <a:pt x="44" y="32"/>
                </a:lnTo>
                <a:close/>
                <a:moveTo>
                  <a:pt x="1179" y="42"/>
                </a:moveTo>
                <a:cubicBezTo>
                  <a:pt x="1186" y="47"/>
                  <a:pt x="1186" y="47"/>
                  <a:pt x="1186" y="47"/>
                </a:cubicBezTo>
                <a:cubicBezTo>
                  <a:pt x="1190" y="49"/>
                  <a:pt x="1190" y="49"/>
                  <a:pt x="1190" y="49"/>
                </a:cubicBezTo>
                <a:cubicBezTo>
                  <a:pt x="1194" y="47"/>
                  <a:pt x="1194" y="47"/>
                  <a:pt x="1194" y="47"/>
                </a:cubicBezTo>
                <a:cubicBezTo>
                  <a:pt x="1194" y="46"/>
                  <a:pt x="1190" y="46"/>
                  <a:pt x="1190" y="45"/>
                </a:cubicBezTo>
                <a:cubicBezTo>
                  <a:pt x="1190" y="44"/>
                  <a:pt x="1195" y="43"/>
                  <a:pt x="1194" y="43"/>
                </a:cubicBezTo>
                <a:cubicBezTo>
                  <a:pt x="1194" y="42"/>
                  <a:pt x="1191" y="41"/>
                  <a:pt x="1191" y="40"/>
                </a:cubicBezTo>
                <a:cubicBezTo>
                  <a:pt x="1187" y="38"/>
                  <a:pt x="1187" y="38"/>
                  <a:pt x="1187" y="38"/>
                </a:cubicBezTo>
                <a:lnTo>
                  <a:pt x="1179" y="42"/>
                </a:lnTo>
                <a:close/>
                <a:moveTo>
                  <a:pt x="1064" y="46"/>
                </a:moveTo>
                <a:cubicBezTo>
                  <a:pt x="1065" y="46"/>
                  <a:pt x="1067" y="48"/>
                  <a:pt x="1068" y="48"/>
                </a:cubicBezTo>
                <a:cubicBezTo>
                  <a:pt x="1069" y="48"/>
                  <a:pt x="1071" y="47"/>
                  <a:pt x="1072" y="46"/>
                </a:cubicBezTo>
                <a:cubicBezTo>
                  <a:pt x="1073" y="46"/>
                  <a:pt x="1076" y="45"/>
                  <a:pt x="1076" y="44"/>
                </a:cubicBezTo>
                <a:cubicBezTo>
                  <a:pt x="1076" y="44"/>
                  <a:pt x="1073" y="42"/>
                  <a:pt x="1073" y="42"/>
                </a:cubicBezTo>
                <a:cubicBezTo>
                  <a:pt x="1071" y="41"/>
                  <a:pt x="1069" y="40"/>
                  <a:pt x="1069" y="39"/>
                </a:cubicBezTo>
                <a:cubicBezTo>
                  <a:pt x="1069" y="39"/>
                  <a:pt x="1073" y="38"/>
                  <a:pt x="1073" y="37"/>
                </a:cubicBezTo>
                <a:cubicBezTo>
                  <a:pt x="1073" y="37"/>
                  <a:pt x="1069" y="35"/>
                  <a:pt x="1069" y="35"/>
                </a:cubicBezTo>
                <a:cubicBezTo>
                  <a:pt x="1068" y="35"/>
                  <a:pt x="1066" y="37"/>
                  <a:pt x="1065" y="37"/>
                </a:cubicBezTo>
                <a:cubicBezTo>
                  <a:pt x="1065" y="38"/>
                  <a:pt x="1069" y="39"/>
                  <a:pt x="1069" y="39"/>
                </a:cubicBezTo>
                <a:cubicBezTo>
                  <a:pt x="1069" y="40"/>
                  <a:pt x="1065" y="41"/>
                  <a:pt x="1065" y="42"/>
                </a:cubicBezTo>
                <a:cubicBezTo>
                  <a:pt x="1064" y="42"/>
                  <a:pt x="1062" y="43"/>
                  <a:pt x="1061" y="44"/>
                </a:cubicBezTo>
                <a:cubicBezTo>
                  <a:pt x="1060" y="44"/>
                  <a:pt x="1057" y="45"/>
                  <a:pt x="1056" y="46"/>
                </a:cubicBezTo>
                <a:cubicBezTo>
                  <a:pt x="1056" y="46"/>
                  <a:pt x="1060" y="47"/>
                  <a:pt x="1060" y="48"/>
                </a:cubicBezTo>
                <a:cubicBezTo>
                  <a:pt x="1062" y="48"/>
                  <a:pt x="1063" y="46"/>
                  <a:pt x="1064" y="46"/>
                </a:cubicBezTo>
                <a:close/>
                <a:moveTo>
                  <a:pt x="232" y="37"/>
                </a:moveTo>
                <a:cubicBezTo>
                  <a:pt x="232" y="38"/>
                  <a:pt x="236" y="39"/>
                  <a:pt x="236" y="39"/>
                </a:cubicBezTo>
                <a:cubicBezTo>
                  <a:pt x="236" y="39"/>
                  <a:pt x="232" y="41"/>
                  <a:pt x="231" y="41"/>
                </a:cubicBezTo>
                <a:cubicBezTo>
                  <a:pt x="230" y="41"/>
                  <a:pt x="229" y="39"/>
                  <a:pt x="228" y="39"/>
                </a:cubicBezTo>
                <a:cubicBezTo>
                  <a:pt x="227" y="40"/>
                  <a:pt x="224" y="40"/>
                  <a:pt x="224" y="41"/>
                </a:cubicBezTo>
                <a:cubicBezTo>
                  <a:pt x="224" y="42"/>
                  <a:pt x="227" y="43"/>
                  <a:pt x="227" y="43"/>
                </a:cubicBezTo>
                <a:cubicBezTo>
                  <a:pt x="229" y="43"/>
                  <a:pt x="230" y="41"/>
                  <a:pt x="231" y="41"/>
                </a:cubicBezTo>
                <a:cubicBezTo>
                  <a:pt x="233" y="41"/>
                  <a:pt x="234" y="43"/>
                  <a:pt x="235" y="44"/>
                </a:cubicBezTo>
                <a:cubicBezTo>
                  <a:pt x="239" y="42"/>
                  <a:pt x="239" y="42"/>
                  <a:pt x="239" y="42"/>
                </a:cubicBezTo>
                <a:cubicBezTo>
                  <a:pt x="239" y="41"/>
                  <a:pt x="236" y="40"/>
                  <a:pt x="236" y="39"/>
                </a:cubicBezTo>
                <a:cubicBezTo>
                  <a:pt x="235" y="39"/>
                  <a:pt x="240" y="38"/>
                  <a:pt x="240" y="37"/>
                </a:cubicBezTo>
                <a:cubicBezTo>
                  <a:pt x="240" y="36"/>
                  <a:pt x="236" y="36"/>
                  <a:pt x="236" y="35"/>
                </a:cubicBezTo>
                <a:cubicBezTo>
                  <a:pt x="235" y="36"/>
                  <a:pt x="232" y="36"/>
                  <a:pt x="232" y="37"/>
                </a:cubicBezTo>
                <a:close/>
                <a:moveTo>
                  <a:pt x="54" y="43"/>
                </a:moveTo>
                <a:cubicBezTo>
                  <a:pt x="56" y="43"/>
                  <a:pt x="57" y="41"/>
                  <a:pt x="58" y="41"/>
                </a:cubicBezTo>
                <a:cubicBezTo>
                  <a:pt x="60" y="41"/>
                  <a:pt x="61" y="43"/>
                  <a:pt x="62" y="43"/>
                </a:cubicBezTo>
                <a:cubicBezTo>
                  <a:pt x="63" y="43"/>
                  <a:pt x="66" y="42"/>
                  <a:pt x="66" y="41"/>
                </a:cubicBezTo>
                <a:cubicBezTo>
                  <a:pt x="66" y="41"/>
                  <a:pt x="63" y="39"/>
                  <a:pt x="63" y="39"/>
                </a:cubicBezTo>
                <a:cubicBezTo>
                  <a:pt x="63" y="38"/>
                  <a:pt x="66" y="37"/>
                  <a:pt x="67" y="37"/>
                </a:cubicBezTo>
                <a:cubicBezTo>
                  <a:pt x="68" y="36"/>
                  <a:pt x="70" y="35"/>
                  <a:pt x="71" y="35"/>
                </a:cubicBezTo>
                <a:cubicBezTo>
                  <a:pt x="72" y="34"/>
                  <a:pt x="73" y="33"/>
                  <a:pt x="75" y="33"/>
                </a:cubicBezTo>
                <a:cubicBezTo>
                  <a:pt x="75" y="33"/>
                  <a:pt x="78" y="35"/>
                  <a:pt x="79" y="35"/>
                </a:cubicBezTo>
                <a:cubicBezTo>
                  <a:pt x="79" y="35"/>
                  <a:pt x="83" y="33"/>
                  <a:pt x="83" y="33"/>
                </a:cubicBezTo>
                <a:cubicBezTo>
                  <a:pt x="83" y="33"/>
                  <a:pt x="79" y="31"/>
                  <a:pt x="79" y="31"/>
                </a:cubicBezTo>
                <a:cubicBezTo>
                  <a:pt x="78" y="32"/>
                  <a:pt x="76" y="32"/>
                  <a:pt x="75" y="33"/>
                </a:cubicBezTo>
                <a:cubicBezTo>
                  <a:pt x="74" y="32"/>
                  <a:pt x="72" y="31"/>
                  <a:pt x="71" y="31"/>
                </a:cubicBezTo>
                <a:cubicBezTo>
                  <a:pt x="71" y="30"/>
                  <a:pt x="68" y="28"/>
                  <a:pt x="67" y="28"/>
                </a:cubicBezTo>
                <a:cubicBezTo>
                  <a:pt x="67" y="28"/>
                  <a:pt x="64" y="30"/>
                  <a:pt x="63" y="30"/>
                </a:cubicBezTo>
                <a:cubicBezTo>
                  <a:pt x="63" y="30"/>
                  <a:pt x="67" y="32"/>
                  <a:pt x="67" y="33"/>
                </a:cubicBezTo>
                <a:cubicBezTo>
                  <a:pt x="67" y="33"/>
                  <a:pt x="63" y="34"/>
                  <a:pt x="63" y="35"/>
                </a:cubicBezTo>
                <a:cubicBezTo>
                  <a:pt x="63" y="36"/>
                  <a:pt x="59" y="36"/>
                  <a:pt x="59" y="37"/>
                </a:cubicBezTo>
                <a:cubicBezTo>
                  <a:pt x="59" y="37"/>
                  <a:pt x="63" y="38"/>
                  <a:pt x="63" y="39"/>
                </a:cubicBezTo>
                <a:cubicBezTo>
                  <a:pt x="63" y="39"/>
                  <a:pt x="59" y="41"/>
                  <a:pt x="58" y="41"/>
                </a:cubicBezTo>
                <a:cubicBezTo>
                  <a:pt x="58" y="41"/>
                  <a:pt x="55" y="39"/>
                  <a:pt x="55" y="39"/>
                </a:cubicBezTo>
                <a:cubicBezTo>
                  <a:pt x="53" y="39"/>
                  <a:pt x="52" y="41"/>
                  <a:pt x="51" y="41"/>
                </a:cubicBezTo>
                <a:cubicBezTo>
                  <a:pt x="49" y="41"/>
                  <a:pt x="48" y="39"/>
                  <a:pt x="47" y="39"/>
                </a:cubicBezTo>
                <a:cubicBezTo>
                  <a:pt x="47" y="39"/>
                  <a:pt x="43" y="41"/>
                  <a:pt x="43" y="41"/>
                </a:cubicBezTo>
                <a:cubicBezTo>
                  <a:pt x="43" y="41"/>
                  <a:pt x="46" y="43"/>
                  <a:pt x="47" y="43"/>
                </a:cubicBezTo>
                <a:cubicBezTo>
                  <a:pt x="48" y="43"/>
                  <a:pt x="49" y="41"/>
                  <a:pt x="51" y="41"/>
                </a:cubicBezTo>
                <a:lnTo>
                  <a:pt x="54" y="43"/>
                </a:lnTo>
                <a:close/>
                <a:moveTo>
                  <a:pt x="95" y="31"/>
                </a:moveTo>
                <a:cubicBezTo>
                  <a:pt x="95" y="31"/>
                  <a:pt x="98" y="29"/>
                  <a:pt x="99" y="29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95" y="22"/>
                  <a:pt x="95" y="22"/>
                  <a:pt x="95" y="22"/>
                </a:cubicBezTo>
                <a:cubicBezTo>
                  <a:pt x="97" y="22"/>
                  <a:pt x="98" y="21"/>
                  <a:pt x="100" y="20"/>
                </a:cubicBezTo>
                <a:cubicBezTo>
                  <a:pt x="100" y="20"/>
                  <a:pt x="104" y="19"/>
                  <a:pt x="104" y="18"/>
                </a:cubicBezTo>
                <a:cubicBezTo>
                  <a:pt x="104" y="18"/>
                  <a:pt x="100" y="17"/>
                  <a:pt x="100" y="16"/>
                </a:cubicBezTo>
                <a:cubicBezTo>
                  <a:pt x="99" y="17"/>
                  <a:pt x="97" y="17"/>
                  <a:pt x="96" y="18"/>
                </a:cubicBezTo>
                <a:cubicBezTo>
                  <a:pt x="95" y="18"/>
                  <a:pt x="92" y="20"/>
                  <a:pt x="92" y="20"/>
                </a:cubicBezTo>
                <a:cubicBezTo>
                  <a:pt x="92" y="21"/>
                  <a:pt x="95" y="22"/>
                  <a:pt x="95" y="22"/>
                </a:cubicBezTo>
                <a:cubicBezTo>
                  <a:pt x="95" y="23"/>
                  <a:pt x="92" y="24"/>
                  <a:pt x="91" y="25"/>
                </a:cubicBezTo>
                <a:cubicBezTo>
                  <a:pt x="91" y="25"/>
                  <a:pt x="95" y="26"/>
                  <a:pt x="95" y="27"/>
                </a:cubicBezTo>
                <a:cubicBezTo>
                  <a:pt x="95" y="28"/>
                  <a:pt x="91" y="28"/>
                  <a:pt x="91" y="29"/>
                </a:cubicBezTo>
                <a:cubicBezTo>
                  <a:pt x="92" y="29"/>
                  <a:pt x="93" y="31"/>
                  <a:pt x="95" y="31"/>
                </a:cubicBezTo>
                <a:close/>
                <a:moveTo>
                  <a:pt x="259" y="40"/>
                </a:moveTo>
                <a:cubicBezTo>
                  <a:pt x="263" y="38"/>
                  <a:pt x="263" y="38"/>
                  <a:pt x="263" y="38"/>
                </a:cubicBezTo>
                <a:cubicBezTo>
                  <a:pt x="264" y="37"/>
                  <a:pt x="267" y="36"/>
                  <a:pt x="267" y="36"/>
                </a:cubicBezTo>
                <a:cubicBezTo>
                  <a:pt x="267" y="35"/>
                  <a:pt x="264" y="34"/>
                  <a:pt x="264" y="33"/>
                </a:cubicBezTo>
                <a:cubicBezTo>
                  <a:pt x="263" y="33"/>
                  <a:pt x="260" y="31"/>
                  <a:pt x="260" y="31"/>
                </a:cubicBezTo>
                <a:cubicBezTo>
                  <a:pt x="259" y="31"/>
                  <a:pt x="256" y="33"/>
                  <a:pt x="256" y="33"/>
                </a:cubicBezTo>
                <a:cubicBezTo>
                  <a:pt x="252" y="35"/>
                  <a:pt x="252" y="35"/>
                  <a:pt x="252" y="35"/>
                </a:cubicBezTo>
                <a:cubicBezTo>
                  <a:pt x="251" y="36"/>
                  <a:pt x="248" y="37"/>
                  <a:pt x="247" y="37"/>
                </a:cubicBezTo>
                <a:cubicBezTo>
                  <a:pt x="247" y="38"/>
                  <a:pt x="251" y="39"/>
                  <a:pt x="251" y="40"/>
                </a:cubicBezTo>
                <a:cubicBezTo>
                  <a:pt x="255" y="42"/>
                  <a:pt x="255" y="42"/>
                  <a:pt x="255" y="42"/>
                </a:cubicBezTo>
                <a:lnTo>
                  <a:pt x="259" y="40"/>
                </a:lnTo>
                <a:close/>
                <a:moveTo>
                  <a:pt x="265" y="20"/>
                </a:moveTo>
                <a:cubicBezTo>
                  <a:pt x="265" y="21"/>
                  <a:pt x="261" y="22"/>
                  <a:pt x="261" y="22"/>
                </a:cubicBezTo>
                <a:cubicBezTo>
                  <a:pt x="260" y="23"/>
                  <a:pt x="264" y="24"/>
                  <a:pt x="264" y="25"/>
                </a:cubicBezTo>
                <a:cubicBezTo>
                  <a:pt x="265" y="24"/>
                  <a:pt x="268" y="23"/>
                  <a:pt x="268" y="23"/>
                </a:cubicBezTo>
                <a:cubicBezTo>
                  <a:pt x="268" y="22"/>
                  <a:pt x="265" y="21"/>
                  <a:pt x="265" y="20"/>
                </a:cubicBezTo>
                <a:cubicBezTo>
                  <a:pt x="265" y="20"/>
                  <a:pt x="269" y="19"/>
                  <a:pt x="269" y="18"/>
                </a:cubicBezTo>
                <a:cubicBezTo>
                  <a:pt x="269" y="18"/>
                  <a:pt x="265" y="17"/>
                  <a:pt x="265" y="16"/>
                </a:cubicBezTo>
                <a:cubicBezTo>
                  <a:pt x="264" y="16"/>
                  <a:pt x="262" y="18"/>
                  <a:pt x="261" y="18"/>
                </a:cubicBezTo>
                <a:cubicBezTo>
                  <a:pt x="260" y="18"/>
                  <a:pt x="258" y="16"/>
                  <a:pt x="257" y="16"/>
                </a:cubicBezTo>
                <a:cubicBezTo>
                  <a:pt x="256" y="16"/>
                  <a:pt x="254" y="18"/>
                  <a:pt x="253" y="18"/>
                </a:cubicBezTo>
                <a:cubicBezTo>
                  <a:pt x="254" y="18"/>
                  <a:pt x="256" y="20"/>
                  <a:pt x="257" y="20"/>
                </a:cubicBezTo>
                <a:cubicBezTo>
                  <a:pt x="258" y="20"/>
                  <a:pt x="260" y="18"/>
                  <a:pt x="261" y="18"/>
                </a:cubicBezTo>
                <a:cubicBezTo>
                  <a:pt x="261" y="19"/>
                  <a:pt x="264" y="20"/>
                  <a:pt x="265" y="20"/>
                </a:cubicBezTo>
                <a:close/>
                <a:moveTo>
                  <a:pt x="366" y="27"/>
                </a:moveTo>
                <a:cubicBezTo>
                  <a:pt x="367" y="27"/>
                  <a:pt x="370" y="26"/>
                  <a:pt x="370" y="25"/>
                </a:cubicBezTo>
                <a:cubicBezTo>
                  <a:pt x="370" y="25"/>
                  <a:pt x="367" y="23"/>
                  <a:pt x="367" y="23"/>
                </a:cubicBezTo>
                <a:cubicBezTo>
                  <a:pt x="363" y="21"/>
                  <a:pt x="363" y="21"/>
                  <a:pt x="363" y="21"/>
                </a:cubicBezTo>
                <a:cubicBezTo>
                  <a:pt x="367" y="19"/>
                  <a:pt x="367" y="19"/>
                  <a:pt x="367" y="19"/>
                </a:cubicBezTo>
                <a:cubicBezTo>
                  <a:pt x="368" y="19"/>
                  <a:pt x="369" y="21"/>
                  <a:pt x="371" y="21"/>
                </a:cubicBezTo>
                <a:cubicBezTo>
                  <a:pt x="371" y="21"/>
                  <a:pt x="375" y="19"/>
                  <a:pt x="375" y="19"/>
                </a:cubicBezTo>
                <a:cubicBezTo>
                  <a:pt x="375" y="18"/>
                  <a:pt x="371" y="17"/>
                  <a:pt x="371" y="17"/>
                </a:cubicBezTo>
                <a:cubicBezTo>
                  <a:pt x="370" y="17"/>
                  <a:pt x="369" y="19"/>
                  <a:pt x="367" y="19"/>
                </a:cubicBezTo>
                <a:cubicBezTo>
                  <a:pt x="366" y="19"/>
                  <a:pt x="364" y="17"/>
                  <a:pt x="363" y="16"/>
                </a:cubicBezTo>
                <a:cubicBezTo>
                  <a:pt x="362" y="16"/>
                  <a:pt x="360" y="18"/>
                  <a:pt x="359" y="19"/>
                </a:cubicBezTo>
                <a:cubicBezTo>
                  <a:pt x="359" y="19"/>
                  <a:pt x="363" y="20"/>
                  <a:pt x="363" y="21"/>
                </a:cubicBezTo>
                <a:cubicBezTo>
                  <a:pt x="363" y="22"/>
                  <a:pt x="359" y="22"/>
                  <a:pt x="359" y="23"/>
                </a:cubicBezTo>
                <a:cubicBezTo>
                  <a:pt x="359" y="24"/>
                  <a:pt x="355" y="24"/>
                  <a:pt x="355" y="25"/>
                </a:cubicBezTo>
                <a:cubicBezTo>
                  <a:pt x="355" y="25"/>
                  <a:pt x="358" y="27"/>
                  <a:pt x="358" y="27"/>
                </a:cubicBezTo>
                <a:cubicBezTo>
                  <a:pt x="360" y="27"/>
                  <a:pt x="361" y="25"/>
                  <a:pt x="363" y="25"/>
                </a:cubicBezTo>
                <a:cubicBezTo>
                  <a:pt x="364" y="25"/>
                  <a:pt x="365" y="27"/>
                  <a:pt x="366" y="27"/>
                </a:cubicBezTo>
                <a:close/>
                <a:moveTo>
                  <a:pt x="413" y="29"/>
                </a:moveTo>
                <a:cubicBezTo>
                  <a:pt x="414" y="28"/>
                  <a:pt x="417" y="27"/>
                  <a:pt x="417" y="27"/>
                </a:cubicBezTo>
                <a:cubicBezTo>
                  <a:pt x="417" y="26"/>
                  <a:pt x="414" y="25"/>
                  <a:pt x="414" y="24"/>
                </a:cubicBezTo>
                <a:cubicBezTo>
                  <a:pt x="414" y="24"/>
                  <a:pt x="417" y="23"/>
                  <a:pt x="418" y="22"/>
                </a:cubicBezTo>
                <a:cubicBezTo>
                  <a:pt x="418" y="22"/>
                  <a:pt x="414" y="21"/>
                  <a:pt x="414" y="20"/>
                </a:cubicBezTo>
                <a:cubicBezTo>
                  <a:pt x="414" y="19"/>
                  <a:pt x="418" y="18"/>
                  <a:pt x="418" y="18"/>
                </a:cubicBezTo>
                <a:cubicBezTo>
                  <a:pt x="418" y="18"/>
                  <a:pt x="422" y="20"/>
                  <a:pt x="422" y="20"/>
                </a:cubicBezTo>
                <a:cubicBezTo>
                  <a:pt x="422" y="20"/>
                  <a:pt x="426" y="18"/>
                  <a:pt x="426" y="18"/>
                </a:cubicBezTo>
                <a:cubicBezTo>
                  <a:pt x="426" y="17"/>
                  <a:pt x="422" y="17"/>
                  <a:pt x="422" y="16"/>
                </a:cubicBezTo>
                <a:cubicBezTo>
                  <a:pt x="421" y="16"/>
                  <a:pt x="420" y="18"/>
                  <a:pt x="418" y="18"/>
                </a:cubicBezTo>
                <a:cubicBezTo>
                  <a:pt x="417" y="18"/>
                  <a:pt x="416" y="16"/>
                  <a:pt x="414" y="16"/>
                </a:cubicBezTo>
                <a:cubicBezTo>
                  <a:pt x="414" y="16"/>
                  <a:pt x="411" y="17"/>
                  <a:pt x="410" y="18"/>
                </a:cubicBezTo>
                <a:cubicBezTo>
                  <a:pt x="410" y="18"/>
                  <a:pt x="414" y="20"/>
                  <a:pt x="414" y="20"/>
                </a:cubicBezTo>
                <a:cubicBezTo>
                  <a:pt x="414" y="20"/>
                  <a:pt x="410" y="22"/>
                  <a:pt x="410" y="22"/>
                </a:cubicBezTo>
                <a:cubicBezTo>
                  <a:pt x="409" y="22"/>
                  <a:pt x="406" y="24"/>
                  <a:pt x="406" y="24"/>
                </a:cubicBezTo>
                <a:cubicBezTo>
                  <a:pt x="406" y="25"/>
                  <a:pt x="409" y="26"/>
                  <a:pt x="410" y="26"/>
                </a:cubicBezTo>
                <a:cubicBezTo>
                  <a:pt x="410" y="27"/>
                  <a:pt x="406" y="28"/>
                  <a:pt x="405" y="28"/>
                </a:cubicBezTo>
                <a:cubicBezTo>
                  <a:pt x="405" y="29"/>
                  <a:pt x="409" y="30"/>
                  <a:pt x="409" y="31"/>
                </a:cubicBezTo>
                <a:lnTo>
                  <a:pt x="413" y="29"/>
                </a:lnTo>
                <a:close/>
                <a:moveTo>
                  <a:pt x="672" y="40"/>
                </a:moveTo>
                <a:cubicBezTo>
                  <a:pt x="673" y="40"/>
                  <a:pt x="674" y="42"/>
                  <a:pt x="676" y="42"/>
                </a:cubicBezTo>
                <a:cubicBezTo>
                  <a:pt x="676" y="42"/>
                  <a:pt x="679" y="40"/>
                  <a:pt x="680" y="40"/>
                </a:cubicBezTo>
                <a:cubicBezTo>
                  <a:pt x="681" y="40"/>
                  <a:pt x="682" y="42"/>
                  <a:pt x="683" y="42"/>
                </a:cubicBezTo>
                <a:cubicBezTo>
                  <a:pt x="684" y="42"/>
                  <a:pt x="687" y="41"/>
                  <a:pt x="687" y="40"/>
                </a:cubicBezTo>
                <a:cubicBezTo>
                  <a:pt x="687" y="40"/>
                  <a:pt x="684" y="38"/>
                  <a:pt x="684" y="38"/>
                </a:cubicBezTo>
                <a:cubicBezTo>
                  <a:pt x="683" y="38"/>
                  <a:pt x="680" y="40"/>
                  <a:pt x="680" y="40"/>
                </a:cubicBezTo>
                <a:cubicBezTo>
                  <a:pt x="678" y="40"/>
                  <a:pt x="677" y="38"/>
                  <a:pt x="676" y="38"/>
                </a:cubicBezTo>
                <a:cubicBezTo>
                  <a:pt x="674" y="37"/>
                  <a:pt x="674" y="36"/>
                  <a:pt x="672" y="36"/>
                </a:cubicBezTo>
                <a:cubicBezTo>
                  <a:pt x="673" y="35"/>
                  <a:pt x="675" y="34"/>
                  <a:pt x="676" y="33"/>
                </a:cubicBezTo>
                <a:cubicBezTo>
                  <a:pt x="677" y="33"/>
                  <a:pt x="680" y="32"/>
                  <a:pt x="680" y="31"/>
                </a:cubicBezTo>
                <a:cubicBezTo>
                  <a:pt x="680" y="31"/>
                  <a:pt x="677" y="29"/>
                  <a:pt x="677" y="29"/>
                </a:cubicBezTo>
                <a:cubicBezTo>
                  <a:pt x="676" y="29"/>
                  <a:pt x="673" y="31"/>
                  <a:pt x="673" y="31"/>
                </a:cubicBezTo>
                <a:cubicBezTo>
                  <a:pt x="672" y="32"/>
                  <a:pt x="669" y="33"/>
                  <a:pt x="668" y="33"/>
                </a:cubicBezTo>
                <a:cubicBezTo>
                  <a:pt x="668" y="34"/>
                  <a:pt x="672" y="35"/>
                  <a:pt x="672" y="36"/>
                </a:cubicBezTo>
                <a:cubicBezTo>
                  <a:pt x="672" y="36"/>
                  <a:pt x="668" y="37"/>
                  <a:pt x="668" y="38"/>
                </a:cubicBezTo>
                <a:lnTo>
                  <a:pt x="672" y="40"/>
                </a:lnTo>
                <a:close/>
                <a:moveTo>
                  <a:pt x="647" y="11"/>
                </a:moveTo>
                <a:cubicBezTo>
                  <a:pt x="648" y="11"/>
                  <a:pt x="650" y="13"/>
                  <a:pt x="650" y="13"/>
                </a:cubicBezTo>
                <a:cubicBezTo>
                  <a:pt x="651" y="13"/>
                  <a:pt x="655" y="11"/>
                  <a:pt x="655" y="11"/>
                </a:cubicBezTo>
                <a:cubicBezTo>
                  <a:pt x="655" y="11"/>
                  <a:pt x="651" y="9"/>
                  <a:pt x="651" y="9"/>
                </a:cubicBezTo>
                <a:cubicBezTo>
                  <a:pt x="650" y="8"/>
                  <a:pt x="648" y="7"/>
                  <a:pt x="647" y="7"/>
                </a:cubicBezTo>
                <a:cubicBezTo>
                  <a:pt x="646" y="6"/>
                  <a:pt x="644" y="9"/>
                  <a:pt x="643" y="9"/>
                </a:cubicBezTo>
                <a:cubicBezTo>
                  <a:pt x="642" y="9"/>
                  <a:pt x="640" y="6"/>
                  <a:pt x="639" y="6"/>
                </a:cubicBezTo>
                <a:cubicBezTo>
                  <a:pt x="639" y="6"/>
                  <a:pt x="635" y="8"/>
                  <a:pt x="635" y="8"/>
                </a:cubicBezTo>
                <a:cubicBezTo>
                  <a:pt x="635" y="9"/>
                  <a:pt x="639" y="11"/>
                  <a:pt x="639" y="11"/>
                </a:cubicBezTo>
                <a:cubicBezTo>
                  <a:pt x="640" y="11"/>
                  <a:pt x="642" y="8"/>
                  <a:pt x="643" y="9"/>
                </a:cubicBezTo>
                <a:cubicBezTo>
                  <a:pt x="644" y="9"/>
                  <a:pt x="645" y="10"/>
                  <a:pt x="647" y="11"/>
                </a:cubicBezTo>
                <a:close/>
                <a:moveTo>
                  <a:pt x="819" y="20"/>
                </a:moveTo>
                <a:cubicBezTo>
                  <a:pt x="819" y="20"/>
                  <a:pt x="815" y="18"/>
                  <a:pt x="815" y="18"/>
                </a:cubicBezTo>
                <a:cubicBezTo>
                  <a:pt x="814" y="17"/>
                  <a:pt x="812" y="19"/>
                  <a:pt x="811" y="20"/>
                </a:cubicBezTo>
                <a:cubicBezTo>
                  <a:pt x="811" y="20"/>
                  <a:pt x="815" y="21"/>
                  <a:pt x="815" y="22"/>
                </a:cubicBezTo>
                <a:cubicBezTo>
                  <a:pt x="815" y="23"/>
                  <a:pt x="811" y="23"/>
                  <a:pt x="811" y="24"/>
                </a:cubicBezTo>
                <a:cubicBezTo>
                  <a:pt x="810" y="25"/>
                  <a:pt x="807" y="25"/>
                  <a:pt x="807" y="26"/>
                </a:cubicBezTo>
                <a:cubicBezTo>
                  <a:pt x="807" y="27"/>
                  <a:pt x="810" y="28"/>
                  <a:pt x="810" y="28"/>
                </a:cubicBezTo>
                <a:cubicBezTo>
                  <a:pt x="814" y="26"/>
                  <a:pt x="814" y="26"/>
                  <a:pt x="814" y="26"/>
                </a:cubicBezTo>
                <a:cubicBezTo>
                  <a:pt x="815" y="26"/>
                  <a:pt x="818" y="24"/>
                  <a:pt x="819" y="24"/>
                </a:cubicBezTo>
                <a:cubicBezTo>
                  <a:pt x="820" y="24"/>
                  <a:pt x="821" y="26"/>
                  <a:pt x="822" y="26"/>
                </a:cubicBezTo>
                <a:cubicBezTo>
                  <a:pt x="823" y="26"/>
                  <a:pt x="826" y="25"/>
                  <a:pt x="826" y="24"/>
                </a:cubicBezTo>
                <a:cubicBezTo>
                  <a:pt x="826" y="24"/>
                  <a:pt x="823" y="22"/>
                  <a:pt x="823" y="22"/>
                </a:cubicBezTo>
                <a:cubicBezTo>
                  <a:pt x="822" y="22"/>
                  <a:pt x="819" y="24"/>
                  <a:pt x="819" y="24"/>
                </a:cubicBezTo>
                <a:cubicBezTo>
                  <a:pt x="817" y="24"/>
                  <a:pt x="816" y="22"/>
                  <a:pt x="815" y="22"/>
                </a:cubicBezTo>
                <a:cubicBezTo>
                  <a:pt x="815" y="21"/>
                  <a:pt x="819" y="21"/>
                  <a:pt x="819" y="20"/>
                </a:cubicBezTo>
                <a:close/>
                <a:moveTo>
                  <a:pt x="968" y="28"/>
                </a:moveTo>
                <a:cubicBezTo>
                  <a:pt x="968" y="27"/>
                  <a:pt x="964" y="26"/>
                  <a:pt x="964" y="26"/>
                </a:cubicBezTo>
                <a:cubicBezTo>
                  <a:pt x="964" y="25"/>
                  <a:pt x="968" y="24"/>
                  <a:pt x="968" y="24"/>
                </a:cubicBezTo>
                <a:cubicBezTo>
                  <a:pt x="968" y="23"/>
                  <a:pt x="964" y="22"/>
                  <a:pt x="964" y="21"/>
                </a:cubicBezTo>
                <a:cubicBezTo>
                  <a:pt x="964" y="21"/>
                  <a:pt x="968" y="20"/>
                  <a:pt x="968" y="19"/>
                </a:cubicBezTo>
                <a:cubicBezTo>
                  <a:pt x="968" y="19"/>
                  <a:pt x="965" y="18"/>
                  <a:pt x="965" y="17"/>
                </a:cubicBezTo>
                <a:cubicBezTo>
                  <a:pt x="964" y="18"/>
                  <a:pt x="961" y="18"/>
                  <a:pt x="960" y="19"/>
                </a:cubicBezTo>
                <a:cubicBezTo>
                  <a:pt x="960" y="20"/>
                  <a:pt x="964" y="21"/>
                  <a:pt x="964" y="21"/>
                </a:cubicBezTo>
                <a:cubicBezTo>
                  <a:pt x="964" y="22"/>
                  <a:pt x="960" y="23"/>
                  <a:pt x="960" y="24"/>
                </a:cubicBezTo>
                <a:cubicBezTo>
                  <a:pt x="960" y="24"/>
                  <a:pt x="964" y="25"/>
                  <a:pt x="964" y="26"/>
                </a:cubicBezTo>
                <a:cubicBezTo>
                  <a:pt x="964" y="26"/>
                  <a:pt x="960" y="27"/>
                  <a:pt x="960" y="28"/>
                </a:cubicBezTo>
                <a:cubicBezTo>
                  <a:pt x="960" y="29"/>
                  <a:pt x="963" y="29"/>
                  <a:pt x="963" y="30"/>
                </a:cubicBezTo>
                <a:cubicBezTo>
                  <a:pt x="964" y="29"/>
                  <a:pt x="967" y="29"/>
                  <a:pt x="968" y="28"/>
                </a:cubicBezTo>
                <a:close/>
                <a:moveTo>
                  <a:pt x="1012" y="18"/>
                </a:moveTo>
                <a:cubicBezTo>
                  <a:pt x="1012" y="18"/>
                  <a:pt x="1015" y="17"/>
                  <a:pt x="1016" y="16"/>
                </a:cubicBezTo>
                <a:cubicBezTo>
                  <a:pt x="1017" y="16"/>
                  <a:pt x="1019" y="15"/>
                  <a:pt x="1020" y="14"/>
                </a:cubicBezTo>
                <a:cubicBezTo>
                  <a:pt x="1019" y="14"/>
                  <a:pt x="1017" y="12"/>
                  <a:pt x="1016" y="12"/>
                </a:cubicBezTo>
                <a:cubicBezTo>
                  <a:pt x="1015" y="12"/>
                  <a:pt x="1013" y="14"/>
                  <a:pt x="1012" y="14"/>
                </a:cubicBezTo>
                <a:cubicBezTo>
                  <a:pt x="1012" y="14"/>
                  <a:pt x="1008" y="16"/>
                  <a:pt x="1008" y="16"/>
                </a:cubicBezTo>
                <a:cubicBezTo>
                  <a:pt x="1007" y="16"/>
                  <a:pt x="1006" y="14"/>
                  <a:pt x="1004" y="14"/>
                </a:cubicBezTo>
                <a:cubicBezTo>
                  <a:pt x="1004" y="15"/>
                  <a:pt x="1000" y="15"/>
                  <a:pt x="1000" y="16"/>
                </a:cubicBezTo>
                <a:cubicBezTo>
                  <a:pt x="1000" y="16"/>
                  <a:pt x="1003" y="18"/>
                  <a:pt x="1004" y="18"/>
                </a:cubicBezTo>
                <a:cubicBezTo>
                  <a:pt x="1004" y="18"/>
                  <a:pt x="1005" y="18"/>
                  <a:pt x="1006" y="17"/>
                </a:cubicBezTo>
                <a:cubicBezTo>
                  <a:pt x="1007" y="17"/>
                  <a:pt x="1008" y="16"/>
                  <a:pt x="1008" y="16"/>
                </a:cubicBezTo>
                <a:cubicBezTo>
                  <a:pt x="1009" y="16"/>
                  <a:pt x="1011" y="18"/>
                  <a:pt x="1012" y="18"/>
                </a:cubicBezTo>
                <a:cubicBezTo>
                  <a:pt x="1012" y="18"/>
                  <a:pt x="1008" y="20"/>
                  <a:pt x="1008" y="20"/>
                </a:cubicBezTo>
                <a:cubicBezTo>
                  <a:pt x="1008" y="21"/>
                  <a:pt x="1011" y="23"/>
                  <a:pt x="1011" y="23"/>
                </a:cubicBezTo>
                <a:cubicBezTo>
                  <a:pt x="1013" y="23"/>
                  <a:pt x="1014" y="21"/>
                  <a:pt x="1015" y="21"/>
                </a:cubicBezTo>
                <a:cubicBezTo>
                  <a:pt x="1015" y="20"/>
                  <a:pt x="1012" y="19"/>
                  <a:pt x="1012" y="18"/>
                </a:cubicBezTo>
                <a:close/>
                <a:moveTo>
                  <a:pt x="1093" y="27"/>
                </a:moveTo>
                <a:cubicBezTo>
                  <a:pt x="1093" y="27"/>
                  <a:pt x="1090" y="29"/>
                  <a:pt x="1089" y="29"/>
                </a:cubicBezTo>
                <a:cubicBezTo>
                  <a:pt x="1089" y="29"/>
                  <a:pt x="1085" y="31"/>
                  <a:pt x="1085" y="31"/>
                </a:cubicBezTo>
                <a:cubicBezTo>
                  <a:pt x="1085" y="31"/>
                  <a:pt x="1089" y="33"/>
                  <a:pt x="1089" y="33"/>
                </a:cubicBezTo>
                <a:cubicBezTo>
                  <a:pt x="1090" y="33"/>
                  <a:pt x="1092" y="32"/>
                  <a:pt x="1093" y="31"/>
                </a:cubicBezTo>
                <a:cubicBezTo>
                  <a:pt x="1095" y="31"/>
                  <a:pt x="1096" y="30"/>
                  <a:pt x="1097" y="29"/>
                </a:cubicBezTo>
                <a:cubicBezTo>
                  <a:pt x="1101" y="32"/>
                  <a:pt x="1101" y="32"/>
                  <a:pt x="1101" y="32"/>
                </a:cubicBezTo>
                <a:cubicBezTo>
                  <a:pt x="1101" y="31"/>
                  <a:pt x="1105" y="30"/>
                  <a:pt x="1105" y="30"/>
                </a:cubicBezTo>
                <a:cubicBezTo>
                  <a:pt x="1105" y="29"/>
                  <a:pt x="1101" y="28"/>
                  <a:pt x="1101" y="27"/>
                </a:cubicBezTo>
                <a:cubicBezTo>
                  <a:pt x="1101" y="27"/>
                  <a:pt x="1105" y="25"/>
                  <a:pt x="1105" y="25"/>
                </a:cubicBezTo>
                <a:cubicBezTo>
                  <a:pt x="1107" y="25"/>
                  <a:pt x="1108" y="23"/>
                  <a:pt x="1110" y="23"/>
                </a:cubicBezTo>
                <a:cubicBezTo>
                  <a:pt x="1110" y="23"/>
                  <a:pt x="1113" y="25"/>
                  <a:pt x="1113" y="25"/>
                </a:cubicBezTo>
                <a:cubicBezTo>
                  <a:pt x="1114" y="25"/>
                  <a:pt x="1116" y="23"/>
                  <a:pt x="1117" y="23"/>
                </a:cubicBezTo>
                <a:cubicBezTo>
                  <a:pt x="1118" y="23"/>
                  <a:pt x="1121" y="25"/>
                  <a:pt x="1121" y="26"/>
                </a:cubicBezTo>
                <a:cubicBezTo>
                  <a:pt x="1121" y="26"/>
                  <a:pt x="1117" y="27"/>
                  <a:pt x="1117" y="28"/>
                </a:cubicBezTo>
                <a:cubicBezTo>
                  <a:pt x="1117" y="28"/>
                  <a:pt x="1121" y="29"/>
                  <a:pt x="1121" y="30"/>
                </a:cubicBezTo>
                <a:cubicBezTo>
                  <a:pt x="1129" y="26"/>
                  <a:pt x="1129" y="26"/>
                  <a:pt x="1129" y="26"/>
                </a:cubicBezTo>
                <a:cubicBezTo>
                  <a:pt x="1129" y="25"/>
                  <a:pt x="1133" y="24"/>
                  <a:pt x="1133" y="24"/>
                </a:cubicBezTo>
                <a:cubicBezTo>
                  <a:pt x="1133" y="24"/>
                  <a:pt x="1130" y="22"/>
                  <a:pt x="1129" y="21"/>
                </a:cubicBezTo>
                <a:cubicBezTo>
                  <a:pt x="1129" y="21"/>
                  <a:pt x="1126" y="24"/>
                  <a:pt x="1125" y="24"/>
                </a:cubicBezTo>
                <a:cubicBezTo>
                  <a:pt x="1124" y="23"/>
                  <a:pt x="1123" y="21"/>
                  <a:pt x="1121" y="21"/>
                </a:cubicBezTo>
                <a:cubicBezTo>
                  <a:pt x="1120" y="21"/>
                  <a:pt x="1119" y="23"/>
                  <a:pt x="1117" y="23"/>
                </a:cubicBezTo>
                <a:cubicBezTo>
                  <a:pt x="1116" y="23"/>
                  <a:pt x="1115" y="21"/>
                  <a:pt x="1114" y="21"/>
                </a:cubicBezTo>
                <a:cubicBezTo>
                  <a:pt x="1112" y="21"/>
                  <a:pt x="1111" y="23"/>
                  <a:pt x="1110" y="23"/>
                </a:cubicBezTo>
                <a:cubicBezTo>
                  <a:pt x="1108" y="23"/>
                  <a:pt x="1107" y="21"/>
                  <a:pt x="1106" y="21"/>
                </a:cubicBezTo>
                <a:cubicBezTo>
                  <a:pt x="1104" y="21"/>
                  <a:pt x="1103" y="23"/>
                  <a:pt x="1102" y="23"/>
                </a:cubicBezTo>
                <a:cubicBezTo>
                  <a:pt x="1101" y="23"/>
                  <a:pt x="1099" y="21"/>
                  <a:pt x="1098" y="21"/>
                </a:cubicBezTo>
                <a:cubicBezTo>
                  <a:pt x="1097" y="21"/>
                  <a:pt x="1094" y="22"/>
                  <a:pt x="1094" y="23"/>
                </a:cubicBezTo>
                <a:cubicBezTo>
                  <a:pt x="1094" y="23"/>
                  <a:pt x="1097" y="25"/>
                  <a:pt x="1098" y="25"/>
                </a:cubicBezTo>
                <a:cubicBezTo>
                  <a:pt x="1098" y="25"/>
                  <a:pt x="1101" y="27"/>
                  <a:pt x="1101" y="27"/>
                </a:cubicBezTo>
                <a:cubicBezTo>
                  <a:pt x="1101" y="28"/>
                  <a:pt x="1098" y="29"/>
                  <a:pt x="1097" y="29"/>
                </a:cubicBezTo>
                <a:cubicBezTo>
                  <a:pt x="1096" y="29"/>
                  <a:pt x="1095" y="27"/>
                  <a:pt x="1093" y="27"/>
                </a:cubicBezTo>
                <a:close/>
                <a:moveTo>
                  <a:pt x="1144" y="31"/>
                </a:moveTo>
                <a:cubicBezTo>
                  <a:pt x="1144" y="30"/>
                  <a:pt x="1141" y="28"/>
                  <a:pt x="1141" y="28"/>
                </a:cubicBezTo>
                <a:cubicBezTo>
                  <a:pt x="1140" y="28"/>
                  <a:pt x="1137" y="30"/>
                  <a:pt x="1136" y="30"/>
                </a:cubicBezTo>
                <a:cubicBezTo>
                  <a:pt x="1135" y="30"/>
                  <a:pt x="1134" y="28"/>
                  <a:pt x="1133" y="28"/>
                </a:cubicBezTo>
                <a:cubicBezTo>
                  <a:pt x="1132" y="29"/>
                  <a:pt x="1129" y="29"/>
                  <a:pt x="1129" y="30"/>
                </a:cubicBezTo>
                <a:cubicBezTo>
                  <a:pt x="1129" y="31"/>
                  <a:pt x="1132" y="32"/>
                  <a:pt x="1132" y="32"/>
                </a:cubicBezTo>
                <a:cubicBezTo>
                  <a:pt x="1133" y="33"/>
                  <a:pt x="1135" y="35"/>
                  <a:pt x="1136" y="35"/>
                </a:cubicBezTo>
                <a:cubicBezTo>
                  <a:pt x="1137" y="35"/>
                  <a:pt x="1139" y="33"/>
                  <a:pt x="1140" y="33"/>
                </a:cubicBezTo>
                <a:cubicBezTo>
                  <a:pt x="1140" y="32"/>
                  <a:pt x="1144" y="31"/>
                  <a:pt x="1144" y="31"/>
                </a:cubicBezTo>
                <a:close/>
                <a:moveTo>
                  <a:pt x="1281" y="41"/>
                </a:moveTo>
                <a:cubicBezTo>
                  <a:pt x="1281" y="40"/>
                  <a:pt x="1278" y="39"/>
                  <a:pt x="1277" y="38"/>
                </a:cubicBezTo>
                <a:cubicBezTo>
                  <a:pt x="1277" y="38"/>
                  <a:pt x="1274" y="36"/>
                  <a:pt x="1273" y="36"/>
                </a:cubicBezTo>
                <a:cubicBezTo>
                  <a:pt x="1272" y="36"/>
                  <a:pt x="1271" y="38"/>
                  <a:pt x="1269" y="38"/>
                </a:cubicBezTo>
                <a:cubicBezTo>
                  <a:pt x="1270" y="39"/>
                  <a:pt x="1273" y="40"/>
                  <a:pt x="1273" y="40"/>
                </a:cubicBezTo>
                <a:cubicBezTo>
                  <a:pt x="1273" y="41"/>
                  <a:pt x="1269" y="42"/>
                  <a:pt x="1269" y="43"/>
                </a:cubicBezTo>
                <a:cubicBezTo>
                  <a:pt x="1269" y="43"/>
                  <a:pt x="1272" y="45"/>
                  <a:pt x="1273" y="45"/>
                </a:cubicBezTo>
                <a:cubicBezTo>
                  <a:pt x="1274" y="45"/>
                  <a:pt x="1276" y="43"/>
                  <a:pt x="1277" y="43"/>
                </a:cubicBezTo>
                <a:cubicBezTo>
                  <a:pt x="1277" y="42"/>
                  <a:pt x="1281" y="41"/>
                  <a:pt x="1281" y="41"/>
                </a:cubicBezTo>
                <a:close/>
                <a:moveTo>
                  <a:pt x="1399" y="35"/>
                </a:moveTo>
                <a:cubicBezTo>
                  <a:pt x="1400" y="35"/>
                  <a:pt x="1403" y="33"/>
                  <a:pt x="1403" y="33"/>
                </a:cubicBezTo>
                <a:cubicBezTo>
                  <a:pt x="1403" y="33"/>
                  <a:pt x="1400" y="31"/>
                  <a:pt x="1400" y="31"/>
                </a:cubicBezTo>
                <a:cubicBezTo>
                  <a:pt x="1399" y="30"/>
                  <a:pt x="1396" y="29"/>
                  <a:pt x="1396" y="28"/>
                </a:cubicBezTo>
                <a:cubicBezTo>
                  <a:pt x="1396" y="28"/>
                  <a:pt x="1400" y="27"/>
                  <a:pt x="1400" y="26"/>
                </a:cubicBezTo>
                <a:cubicBezTo>
                  <a:pt x="1400" y="26"/>
                  <a:pt x="1397" y="25"/>
                  <a:pt x="1396" y="24"/>
                </a:cubicBezTo>
                <a:cubicBezTo>
                  <a:pt x="1395" y="25"/>
                  <a:pt x="1393" y="25"/>
                  <a:pt x="1392" y="26"/>
                </a:cubicBezTo>
                <a:cubicBezTo>
                  <a:pt x="1392" y="26"/>
                  <a:pt x="1396" y="28"/>
                  <a:pt x="1396" y="28"/>
                </a:cubicBezTo>
                <a:cubicBezTo>
                  <a:pt x="1396" y="29"/>
                  <a:pt x="1392" y="30"/>
                  <a:pt x="1392" y="31"/>
                </a:cubicBezTo>
                <a:cubicBezTo>
                  <a:pt x="1392" y="31"/>
                  <a:pt x="1388" y="32"/>
                  <a:pt x="1388" y="33"/>
                </a:cubicBezTo>
                <a:cubicBezTo>
                  <a:pt x="1388" y="33"/>
                  <a:pt x="1391" y="35"/>
                  <a:pt x="1392" y="35"/>
                </a:cubicBezTo>
                <a:cubicBezTo>
                  <a:pt x="1395" y="37"/>
                  <a:pt x="1395" y="37"/>
                  <a:pt x="1395" y="37"/>
                </a:cubicBezTo>
                <a:lnTo>
                  <a:pt x="1399" y="35"/>
                </a:lnTo>
                <a:close/>
                <a:moveTo>
                  <a:pt x="1451" y="26"/>
                </a:moveTo>
                <a:cubicBezTo>
                  <a:pt x="1451" y="26"/>
                  <a:pt x="1455" y="28"/>
                  <a:pt x="1455" y="28"/>
                </a:cubicBezTo>
                <a:cubicBezTo>
                  <a:pt x="1456" y="28"/>
                  <a:pt x="1458" y="26"/>
                  <a:pt x="1459" y="26"/>
                </a:cubicBezTo>
                <a:cubicBezTo>
                  <a:pt x="1460" y="26"/>
                  <a:pt x="1462" y="28"/>
                  <a:pt x="1463" y="28"/>
                </a:cubicBezTo>
                <a:cubicBezTo>
                  <a:pt x="1464" y="28"/>
                  <a:pt x="1466" y="26"/>
                  <a:pt x="1467" y="26"/>
                </a:cubicBezTo>
                <a:cubicBezTo>
                  <a:pt x="1468" y="26"/>
                  <a:pt x="1469" y="28"/>
                  <a:pt x="1471" y="28"/>
                </a:cubicBezTo>
                <a:cubicBezTo>
                  <a:pt x="1472" y="28"/>
                  <a:pt x="1473" y="26"/>
                  <a:pt x="1475" y="26"/>
                </a:cubicBezTo>
                <a:cubicBezTo>
                  <a:pt x="1476" y="26"/>
                  <a:pt x="1477" y="28"/>
                  <a:pt x="1479" y="28"/>
                </a:cubicBezTo>
                <a:cubicBezTo>
                  <a:pt x="1480" y="29"/>
                  <a:pt x="1481" y="27"/>
                  <a:pt x="1483" y="26"/>
                </a:cubicBezTo>
                <a:cubicBezTo>
                  <a:pt x="1481" y="26"/>
                  <a:pt x="1480" y="24"/>
                  <a:pt x="1479" y="24"/>
                </a:cubicBezTo>
                <a:cubicBezTo>
                  <a:pt x="1478" y="24"/>
                  <a:pt x="1476" y="26"/>
                  <a:pt x="1475" y="26"/>
                </a:cubicBezTo>
                <a:cubicBezTo>
                  <a:pt x="1473" y="26"/>
                  <a:pt x="1472" y="24"/>
                  <a:pt x="1471" y="24"/>
                </a:cubicBezTo>
                <a:cubicBezTo>
                  <a:pt x="1470" y="24"/>
                  <a:pt x="1468" y="26"/>
                  <a:pt x="1467" y="26"/>
                </a:cubicBezTo>
                <a:cubicBezTo>
                  <a:pt x="1466" y="26"/>
                  <a:pt x="1464" y="24"/>
                  <a:pt x="1463" y="24"/>
                </a:cubicBezTo>
                <a:cubicBezTo>
                  <a:pt x="1462" y="24"/>
                  <a:pt x="1461" y="21"/>
                  <a:pt x="1459" y="21"/>
                </a:cubicBezTo>
                <a:cubicBezTo>
                  <a:pt x="1458" y="21"/>
                  <a:pt x="1457" y="23"/>
                  <a:pt x="1455" y="24"/>
                </a:cubicBezTo>
                <a:cubicBezTo>
                  <a:pt x="1455" y="24"/>
                  <a:pt x="1451" y="25"/>
                  <a:pt x="1451" y="26"/>
                </a:cubicBezTo>
                <a:close/>
                <a:moveTo>
                  <a:pt x="1482" y="35"/>
                </a:moveTo>
                <a:cubicBezTo>
                  <a:pt x="1483" y="35"/>
                  <a:pt x="1485" y="33"/>
                  <a:pt x="1486" y="33"/>
                </a:cubicBezTo>
                <a:cubicBezTo>
                  <a:pt x="1487" y="32"/>
                  <a:pt x="1489" y="32"/>
                  <a:pt x="1490" y="31"/>
                </a:cubicBezTo>
                <a:cubicBezTo>
                  <a:pt x="1498" y="27"/>
                  <a:pt x="1498" y="27"/>
                  <a:pt x="1498" y="27"/>
                </a:cubicBezTo>
                <a:cubicBezTo>
                  <a:pt x="1498" y="27"/>
                  <a:pt x="1502" y="29"/>
                  <a:pt x="1502" y="29"/>
                </a:cubicBezTo>
                <a:cubicBezTo>
                  <a:pt x="1502" y="30"/>
                  <a:pt x="1499" y="31"/>
                  <a:pt x="1498" y="31"/>
                </a:cubicBezTo>
                <a:cubicBezTo>
                  <a:pt x="1497" y="32"/>
                  <a:pt x="1494" y="33"/>
                  <a:pt x="1494" y="33"/>
                </a:cubicBezTo>
                <a:cubicBezTo>
                  <a:pt x="1494" y="34"/>
                  <a:pt x="1497" y="35"/>
                  <a:pt x="1498" y="36"/>
                </a:cubicBezTo>
                <a:cubicBezTo>
                  <a:pt x="1502" y="33"/>
                  <a:pt x="1502" y="33"/>
                  <a:pt x="1502" y="33"/>
                </a:cubicBezTo>
                <a:cubicBezTo>
                  <a:pt x="1503" y="33"/>
                  <a:pt x="1505" y="32"/>
                  <a:pt x="1506" y="31"/>
                </a:cubicBezTo>
                <a:cubicBezTo>
                  <a:pt x="1506" y="31"/>
                  <a:pt x="1502" y="30"/>
                  <a:pt x="1502" y="29"/>
                </a:cubicBezTo>
                <a:cubicBezTo>
                  <a:pt x="1502" y="29"/>
                  <a:pt x="1506" y="28"/>
                  <a:pt x="1506" y="27"/>
                </a:cubicBezTo>
                <a:cubicBezTo>
                  <a:pt x="1506" y="27"/>
                  <a:pt x="1503" y="25"/>
                  <a:pt x="1502" y="25"/>
                </a:cubicBezTo>
                <a:cubicBezTo>
                  <a:pt x="1502" y="25"/>
                  <a:pt x="1499" y="27"/>
                  <a:pt x="1498" y="27"/>
                </a:cubicBezTo>
                <a:cubicBezTo>
                  <a:pt x="1498" y="27"/>
                  <a:pt x="1495" y="24"/>
                  <a:pt x="1495" y="25"/>
                </a:cubicBezTo>
                <a:cubicBezTo>
                  <a:pt x="1493" y="25"/>
                  <a:pt x="1491" y="26"/>
                  <a:pt x="1490" y="27"/>
                </a:cubicBezTo>
                <a:cubicBezTo>
                  <a:pt x="1486" y="29"/>
                  <a:pt x="1486" y="29"/>
                  <a:pt x="1486" y="29"/>
                </a:cubicBezTo>
                <a:cubicBezTo>
                  <a:pt x="1485" y="29"/>
                  <a:pt x="1484" y="30"/>
                  <a:pt x="1482" y="31"/>
                </a:cubicBezTo>
                <a:cubicBezTo>
                  <a:pt x="1481" y="31"/>
                  <a:pt x="1479" y="32"/>
                  <a:pt x="1478" y="33"/>
                </a:cubicBezTo>
                <a:cubicBezTo>
                  <a:pt x="1479" y="33"/>
                  <a:pt x="1481" y="35"/>
                  <a:pt x="1482" y="35"/>
                </a:cubicBezTo>
                <a:close/>
                <a:moveTo>
                  <a:pt x="1533" y="34"/>
                </a:moveTo>
                <a:cubicBezTo>
                  <a:pt x="1533" y="34"/>
                  <a:pt x="1537" y="32"/>
                  <a:pt x="1537" y="32"/>
                </a:cubicBezTo>
                <a:cubicBezTo>
                  <a:pt x="1537" y="32"/>
                  <a:pt x="1534" y="30"/>
                  <a:pt x="1533" y="30"/>
                </a:cubicBezTo>
                <a:cubicBezTo>
                  <a:pt x="1532" y="30"/>
                  <a:pt x="1530" y="32"/>
                  <a:pt x="1529" y="32"/>
                </a:cubicBezTo>
                <a:cubicBezTo>
                  <a:pt x="1528" y="32"/>
                  <a:pt x="1527" y="30"/>
                  <a:pt x="1526" y="30"/>
                </a:cubicBezTo>
                <a:cubicBezTo>
                  <a:pt x="1524" y="30"/>
                  <a:pt x="1523" y="27"/>
                  <a:pt x="1522" y="27"/>
                </a:cubicBezTo>
                <a:cubicBezTo>
                  <a:pt x="1522" y="27"/>
                  <a:pt x="1518" y="29"/>
                  <a:pt x="1518" y="30"/>
                </a:cubicBezTo>
                <a:cubicBezTo>
                  <a:pt x="1518" y="30"/>
                  <a:pt x="1521" y="31"/>
                  <a:pt x="1521" y="32"/>
                </a:cubicBezTo>
                <a:cubicBezTo>
                  <a:pt x="1522" y="32"/>
                  <a:pt x="1524" y="34"/>
                  <a:pt x="1525" y="34"/>
                </a:cubicBezTo>
                <a:cubicBezTo>
                  <a:pt x="1526" y="34"/>
                  <a:pt x="1529" y="32"/>
                  <a:pt x="1529" y="32"/>
                </a:cubicBezTo>
                <a:cubicBezTo>
                  <a:pt x="1531" y="32"/>
                  <a:pt x="1532" y="34"/>
                  <a:pt x="1533" y="34"/>
                </a:cubicBezTo>
                <a:close/>
                <a:moveTo>
                  <a:pt x="1565" y="26"/>
                </a:moveTo>
                <a:cubicBezTo>
                  <a:pt x="1566" y="26"/>
                  <a:pt x="1569" y="28"/>
                  <a:pt x="1569" y="29"/>
                </a:cubicBezTo>
                <a:cubicBezTo>
                  <a:pt x="1569" y="29"/>
                  <a:pt x="1565" y="31"/>
                  <a:pt x="1565" y="31"/>
                </a:cubicBezTo>
                <a:cubicBezTo>
                  <a:pt x="1565" y="31"/>
                  <a:pt x="1569" y="32"/>
                  <a:pt x="1569" y="33"/>
                </a:cubicBezTo>
                <a:cubicBezTo>
                  <a:pt x="1568" y="34"/>
                  <a:pt x="1565" y="34"/>
                  <a:pt x="1564" y="35"/>
                </a:cubicBezTo>
                <a:cubicBezTo>
                  <a:pt x="1566" y="35"/>
                  <a:pt x="1567" y="37"/>
                  <a:pt x="1568" y="37"/>
                </a:cubicBezTo>
                <a:cubicBezTo>
                  <a:pt x="1568" y="37"/>
                  <a:pt x="1572" y="35"/>
                  <a:pt x="1572" y="35"/>
                </a:cubicBezTo>
                <a:cubicBezTo>
                  <a:pt x="1572" y="35"/>
                  <a:pt x="1568" y="34"/>
                  <a:pt x="1569" y="33"/>
                </a:cubicBezTo>
                <a:cubicBezTo>
                  <a:pt x="1569" y="32"/>
                  <a:pt x="1572" y="32"/>
                  <a:pt x="1573" y="31"/>
                </a:cubicBezTo>
                <a:cubicBezTo>
                  <a:pt x="1573" y="30"/>
                  <a:pt x="1569" y="29"/>
                  <a:pt x="1569" y="29"/>
                </a:cubicBezTo>
                <a:cubicBezTo>
                  <a:pt x="1569" y="28"/>
                  <a:pt x="1573" y="27"/>
                  <a:pt x="1573" y="27"/>
                </a:cubicBezTo>
                <a:cubicBezTo>
                  <a:pt x="1573" y="26"/>
                  <a:pt x="1577" y="25"/>
                  <a:pt x="1577" y="25"/>
                </a:cubicBezTo>
                <a:cubicBezTo>
                  <a:pt x="1577" y="24"/>
                  <a:pt x="1574" y="23"/>
                  <a:pt x="1573" y="22"/>
                </a:cubicBezTo>
                <a:cubicBezTo>
                  <a:pt x="1569" y="24"/>
                  <a:pt x="1569" y="24"/>
                  <a:pt x="1569" y="24"/>
                </a:cubicBezTo>
                <a:cubicBezTo>
                  <a:pt x="1568" y="25"/>
                  <a:pt x="1567" y="26"/>
                  <a:pt x="1565" y="26"/>
                </a:cubicBezTo>
                <a:cubicBezTo>
                  <a:pt x="1565" y="27"/>
                  <a:pt x="1562" y="24"/>
                  <a:pt x="1561" y="24"/>
                </a:cubicBezTo>
                <a:cubicBezTo>
                  <a:pt x="1561" y="24"/>
                  <a:pt x="1557" y="26"/>
                  <a:pt x="1557" y="26"/>
                </a:cubicBezTo>
                <a:cubicBezTo>
                  <a:pt x="1557" y="27"/>
                  <a:pt x="1561" y="28"/>
                  <a:pt x="1561" y="28"/>
                </a:cubicBezTo>
                <a:cubicBezTo>
                  <a:pt x="1562" y="28"/>
                  <a:pt x="1564" y="26"/>
                  <a:pt x="1565" y="26"/>
                </a:cubicBezTo>
                <a:close/>
                <a:moveTo>
                  <a:pt x="1626" y="45"/>
                </a:moveTo>
                <a:cubicBezTo>
                  <a:pt x="1628" y="45"/>
                  <a:pt x="1629" y="48"/>
                  <a:pt x="1630" y="48"/>
                </a:cubicBezTo>
                <a:cubicBezTo>
                  <a:pt x="1632" y="48"/>
                  <a:pt x="1633" y="46"/>
                  <a:pt x="1634" y="46"/>
                </a:cubicBezTo>
                <a:cubicBezTo>
                  <a:pt x="1635" y="46"/>
                  <a:pt x="1637" y="48"/>
                  <a:pt x="1638" y="48"/>
                </a:cubicBezTo>
                <a:cubicBezTo>
                  <a:pt x="1639" y="48"/>
                  <a:pt x="1641" y="46"/>
                  <a:pt x="1642" y="46"/>
                </a:cubicBezTo>
                <a:cubicBezTo>
                  <a:pt x="1646" y="44"/>
                  <a:pt x="1646" y="44"/>
                  <a:pt x="1646" y="44"/>
                </a:cubicBezTo>
                <a:cubicBezTo>
                  <a:pt x="1639" y="39"/>
                  <a:pt x="1639" y="39"/>
                  <a:pt x="1639" y="39"/>
                </a:cubicBezTo>
                <a:cubicBezTo>
                  <a:pt x="1635" y="41"/>
                  <a:pt x="1635" y="41"/>
                  <a:pt x="1635" y="41"/>
                </a:cubicBezTo>
                <a:cubicBezTo>
                  <a:pt x="1631" y="43"/>
                  <a:pt x="1631" y="43"/>
                  <a:pt x="1631" y="43"/>
                </a:cubicBezTo>
                <a:cubicBezTo>
                  <a:pt x="1629" y="44"/>
                  <a:pt x="1628" y="45"/>
                  <a:pt x="1626" y="45"/>
                </a:cubicBezTo>
                <a:cubicBezTo>
                  <a:pt x="1626" y="46"/>
                  <a:pt x="1623" y="43"/>
                  <a:pt x="1623" y="43"/>
                </a:cubicBezTo>
                <a:cubicBezTo>
                  <a:pt x="1623" y="43"/>
                  <a:pt x="1619" y="45"/>
                  <a:pt x="1619" y="45"/>
                </a:cubicBezTo>
                <a:cubicBezTo>
                  <a:pt x="1619" y="46"/>
                  <a:pt x="1622" y="47"/>
                  <a:pt x="1622" y="48"/>
                </a:cubicBezTo>
                <a:cubicBezTo>
                  <a:pt x="1624" y="47"/>
                  <a:pt x="1625" y="45"/>
                  <a:pt x="1626" y="45"/>
                </a:cubicBezTo>
                <a:close/>
                <a:moveTo>
                  <a:pt x="1632" y="30"/>
                </a:moveTo>
                <a:cubicBezTo>
                  <a:pt x="1632" y="30"/>
                  <a:pt x="1636" y="28"/>
                  <a:pt x="1636" y="28"/>
                </a:cubicBezTo>
                <a:cubicBezTo>
                  <a:pt x="1636" y="28"/>
                  <a:pt x="1632" y="26"/>
                  <a:pt x="1632" y="26"/>
                </a:cubicBezTo>
                <a:cubicBezTo>
                  <a:pt x="1631" y="26"/>
                  <a:pt x="1629" y="28"/>
                  <a:pt x="1628" y="28"/>
                </a:cubicBezTo>
                <a:cubicBezTo>
                  <a:pt x="1627" y="28"/>
                  <a:pt x="1625" y="26"/>
                  <a:pt x="1624" y="26"/>
                </a:cubicBezTo>
                <a:cubicBezTo>
                  <a:pt x="1623" y="26"/>
                  <a:pt x="1621" y="27"/>
                  <a:pt x="1620" y="28"/>
                </a:cubicBezTo>
                <a:cubicBezTo>
                  <a:pt x="1619" y="29"/>
                  <a:pt x="1617" y="29"/>
                  <a:pt x="1616" y="30"/>
                </a:cubicBezTo>
                <a:cubicBezTo>
                  <a:pt x="1615" y="30"/>
                  <a:pt x="1612" y="31"/>
                  <a:pt x="1612" y="32"/>
                </a:cubicBezTo>
                <a:cubicBezTo>
                  <a:pt x="1612" y="32"/>
                  <a:pt x="1615" y="34"/>
                  <a:pt x="1616" y="34"/>
                </a:cubicBezTo>
                <a:cubicBezTo>
                  <a:pt x="1617" y="34"/>
                  <a:pt x="1618" y="32"/>
                  <a:pt x="1620" y="32"/>
                </a:cubicBezTo>
                <a:cubicBezTo>
                  <a:pt x="1621" y="32"/>
                  <a:pt x="1623" y="30"/>
                  <a:pt x="1624" y="30"/>
                </a:cubicBezTo>
                <a:cubicBezTo>
                  <a:pt x="1625" y="30"/>
                  <a:pt x="1626" y="29"/>
                  <a:pt x="1628" y="28"/>
                </a:cubicBezTo>
                <a:cubicBezTo>
                  <a:pt x="1628" y="28"/>
                  <a:pt x="1631" y="30"/>
                  <a:pt x="1632" y="30"/>
                </a:cubicBezTo>
                <a:close/>
                <a:moveTo>
                  <a:pt x="1777" y="36"/>
                </a:moveTo>
                <a:cubicBezTo>
                  <a:pt x="1777" y="36"/>
                  <a:pt x="1773" y="35"/>
                  <a:pt x="1773" y="34"/>
                </a:cubicBezTo>
                <a:cubicBezTo>
                  <a:pt x="1773" y="33"/>
                  <a:pt x="1777" y="33"/>
                  <a:pt x="1777" y="32"/>
                </a:cubicBezTo>
                <a:cubicBezTo>
                  <a:pt x="1777" y="31"/>
                  <a:pt x="1773" y="30"/>
                  <a:pt x="1773" y="30"/>
                </a:cubicBezTo>
                <a:cubicBezTo>
                  <a:pt x="1773" y="29"/>
                  <a:pt x="1777" y="28"/>
                  <a:pt x="1777" y="28"/>
                </a:cubicBezTo>
                <a:cubicBezTo>
                  <a:pt x="1777" y="27"/>
                  <a:pt x="1774" y="26"/>
                  <a:pt x="1774" y="25"/>
                </a:cubicBezTo>
                <a:cubicBezTo>
                  <a:pt x="1773" y="26"/>
                  <a:pt x="1770" y="27"/>
                  <a:pt x="1770" y="27"/>
                </a:cubicBezTo>
                <a:cubicBezTo>
                  <a:pt x="1769" y="28"/>
                  <a:pt x="1773" y="29"/>
                  <a:pt x="1773" y="30"/>
                </a:cubicBezTo>
                <a:cubicBezTo>
                  <a:pt x="1773" y="30"/>
                  <a:pt x="1769" y="31"/>
                  <a:pt x="1769" y="32"/>
                </a:cubicBezTo>
                <a:cubicBezTo>
                  <a:pt x="1769" y="33"/>
                  <a:pt x="1773" y="33"/>
                  <a:pt x="1773" y="34"/>
                </a:cubicBezTo>
                <a:cubicBezTo>
                  <a:pt x="1773" y="35"/>
                  <a:pt x="1769" y="36"/>
                  <a:pt x="1769" y="36"/>
                </a:cubicBezTo>
                <a:cubicBezTo>
                  <a:pt x="1769" y="37"/>
                  <a:pt x="1772" y="38"/>
                  <a:pt x="1773" y="38"/>
                </a:cubicBezTo>
                <a:cubicBezTo>
                  <a:pt x="1773" y="38"/>
                  <a:pt x="1776" y="37"/>
                  <a:pt x="1777" y="36"/>
                </a:cubicBezTo>
                <a:close/>
                <a:moveTo>
                  <a:pt x="1855" y="34"/>
                </a:moveTo>
                <a:cubicBezTo>
                  <a:pt x="1855" y="33"/>
                  <a:pt x="1852" y="33"/>
                  <a:pt x="1852" y="32"/>
                </a:cubicBezTo>
                <a:cubicBezTo>
                  <a:pt x="1853" y="31"/>
                  <a:pt x="1854" y="30"/>
                  <a:pt x="1856" y="30"/>
                </a:cubicBezTo>
                <a:cubicBezTo>
                  <a:pt x="1857" y="30"/>
                  <a:pt x="1858" y="32"/>
                  <a:pt x="1860" y="32"/>
                </a:cubicBezTo>
                <a:cubicBezTo>
                  <a:pt x="1861" y="32"/>
                  <a:pt x="1862" y="30"/>
                  <a:pt x="1864" y="30"/>
                </a:cubicBezTo>
                <a:cubicBezTo>
                  <a:pt x="1862" y="30"/>
                  <a:pt x="1861" y="28"/>
                  <a:pt x="1860" y="28"/>
                </a:cubicBezTo>
                <a:cubicBezTo>
                  <a:pt x="1859" y="28"/>
                  <a:pt x="1857" y="30"/>
                  <a:pt x="1856" y="30"/>
                </a:cubicBezTo>
                <a:cubicBezTo>
                  <a:pt x="1855" y="30"/>
                  <a:pt x="1853" y="27"/>
                  <a:pt x="1852" y="27"/>
                </a:cubicBezTo>
                <a:cubicBezTo>
                  <a:pt x="1851" y="27"/>
                  <a:pt x="1849" y="29"/>
                  <a:pt x="1848" y="30"/>
                </a:cubicBezTo>
                <a:cubicBezTo>
                  <a:pt x="1847" y="30"/>
                  <a:pt x="1845" y="27"/>
                  <a:pt x="1844" y="27"/>
                </a:cubicBezTo>
                <a:cubicBezTo>
                  <a:pt x="1843" y="27"/>
                  <a:pt x="1841" y="29"/>
                  <a:pt x="1840" y="29"/>
                </a:cubicBezTo>
                <a:cubicBezTo>
                  <a:pt x="1842" y="30"/>
                  <a:pt x="1842" y="31"/>
                  <a:pt x="1844" y="32"/>
                </a:cubicBezTo>
                <a:cubicBezTo>
                  <a:pt x="1845" y="32"/>
                  <a:pt x="1847" y="30"/>
                  <a:pt x="1848" y="30"/>
                </a:cubicBezTo>
                <a:cubicBezTo>
                  <a:pt x="1849" y="30"/>
                  <a:pt x="1850" y="32"/>
                  <a:pt x="1852" y="32"/>
                </a:cubicBezTo>
                <a:cubicBezTo>
                  <a:pt x="1851" y="33"/>
                  <a:pt x="1848" y="33"/>
                  <a:pt x="1848" y="34"/>
                </a:cubicBezTo>
                <a:cubicBezTo>
                  <a:pt x="1848" y="35"/>
                  <a:pt x="1851" y="35"/>
                  <a:pt x="1851" y="36"/>
                </a:cubicBezTo>
                <a:cubicBezTo>
                  <a:pt x="1852" y="35"/>
                  <a:pt x="1855" y="35"/>
                  <a:pt x="1855" y="34"/>
                </a:cubicBezTo>
                <a:close/>
                <a:moveTo>
                  <a:pt x="1917" y="53"/>
                </a:moveTo>
                <a:cubicBezTo>
                  <a:pt x="1918" y="52"/>
                  <a:pt x="1919" y="52"/>
                  <a:pt x="1921" y="51"/>
                </a:cubicBezTo>
                <a:cubicBezTo>
                  <a:pt x="1924" y="50"/>
                  <a:pt x="1926" y="48"/>
                  <a:pt x="1929" y="47"/>
                </a:cubicBezTo>
                <a:cubicBezTo>
                  <a:pt x="1930" y="46"/>
                  <a:pt x="1932" y="46"/>
                  <a:pt x="1933" y="45"/>
                </a:cubicBezTo>
                <a:cubicBezTo>
                  <a:pt x="1933" y="45"/>
                  <a:pt x="1929" y="43"/>
                  <a:pt x="1929" y="43"/>
                </a:cubicBezTo>
                <a:cubicBezTo>
                  <a:pt x="1929" y="42"/>
                  <a:pt x="1933" y="41"/>
                  <a:pt x="1933" y="40"/>
                </a:cubicBezTo>
                <a:cubicBezTo>
                  <a:pt x="1934" y="40"/>
                  <a:pt x="1937" y="39"/>
                  <a:pt x="1938" y="38"/>
                </a:cubicBezTo>
                <a:cubicBezTo>
                  <a:pt x="1938" y="38"/>
                  <a:pt x="1934" y="37"/>
                  <a:pt x="1934" y="36"/>
                </a:cubicBezTo>
                <a:cubicBezTo>
                  <a:pt x="1934" y="35"/>
                  <a:pt x="1938" y="35"/>
                  <a:pt x="1938" y="34"/>
                </a:cubicBezTo>
                <a:cubicBezTo>
                  <a:pt x="1937" y="34"/>
                  <a:pt x="1936" y="32"/>
                  <a:pt x="1934" y="32"/>
                </a:cubicBezTo>
                <a:cubicBezTo>
                  <a:pt x="1934" y="32"/>
                  <a:pt x="1930" y="34"/>
                  <a:pt x="1930" y="34"/>
                </a:cubicBezTo>
                <a:cubicBezTo>
                  <a:pt x="1930" y="34"/>
                  <a:pt x="1934" y="36"/>
                  <a:pt x="1934" y="36"/>
                </a:cubicBezTo>
                <a:cubicBezTo>
                  <a:pt x="1933" y="37"/>
                  <a:pt x="1931" y="38"/>
                  <a:pt x="1930" y="38"/>
                </a:cubicBezTo>
                <a:cubicBezTo>
                  <a:pt x="1929" y="39"/>
                  <a:pt x="1926" y="40"/>
                  <a:pt x="1926" y="40"/>
                </a:cubicBezTo>
                <a:cubicBezTo>
                  <a:pt x="1925" y="41"/>
                  <a:pt x="1929" y="42"/>
                  <a:pt x="1929" y="43"/>
                </a:cubicBezTo>
                <a:cubicBezTo>
                  <a:pt x="1929" y="43"/>
                  <a:pt x="1926" y="44"/>
                  <a:pt x="1925" y="45"/>
                </a:cubicBezTo>
                <a:cubicBezTo>
                  <a:pt x="1925" y="45"/>
                  <a:pt x="1922" y="47"/>
                  <a:pt x="1921" y="47"/>
                </a:cubicBezTo>
                <a:cubicBezTo>
                  <a:pt x="1920" y="47"/>
                  <a:pt x="1918" y="44"/>
                  <a:pt x="1917" y="44"/>
                </a:cubicBezTo>
                <a:cubicBezTo>
                  <a:pt x="1916" y="45"/>
                  <a:pt x="1914" y="46"/>
                  <a:pt x="1913" y="46"/>
                </a:cubicBezTo>
                <a:cubicBezTo>
                  <a:pt x="1909" y="49"/>
                  <a:pt x="1909" y="49"/>
                  <a:pt x="1909" y="49"/>
                </a:cubicBezTo>
                <a:lnTo>
                  <a:pt x="1917" y="53"/>
                </a:lnTo>
                <a:close/>
                <a:moveTo>
                  <a:pt x="1906" y="38"/>
                </a:moveTo>
                <a:cubicBezTo>
                  <a:pt x="1907" y="38"/>
                  <a:pt x="1909" y="40"/>
                  <a:pt x="1910" y="40"/>
                </a:cubicBezTo>
                <a:cubicBezTo>
                  <a:pt x="1910" y="40"/>
                  <a:pt x="1914" y="38"/>
                  <a:pt x="1914" y="38"/>
                </a:cubicBezTo>
                <a:cubicBezTo>
                  <a:pt x="1914" y="37"/>
                  <a:pt x="1911" y="36"/>
                  <a:pt x="1910" y="36"/>
                </a:cubicBezTo>
                <a:cubicBezTo>
                  <a:pt x="1909" y="35"/>
                  <a:pt x="1908" y="34"/>
                  <a:pt x="1907" y="33"/>
                </a:cubicBezTo>
                <a:cubicBezTo>
                  <a:pt x="1906" y="33"/>
                  <a:pt x="1903" y="35"/>
                  <a:pt x="1902" y="35"/>
                </a:cubicBezTo>
                <a:cubicBezTo>
                  <a:pt x="1902" y="35"/>
                  <a:pt x="1899" y="33"/>
                  <a:pt x="1899" y="33"/>
                </a:cubicBezTo>
                <a:cubicBezTo>
                  <a:pt x="1898" y="33"/>
                  <a:pt x="1895" y="35"/>
                  <a:pt x="1895" y="35"/>
                </a:cubicBezTo>
                <a:cubicBezTo>
                  <a:pt x="1895" y="35"/>
                  <a:pt x="1898" y="37"/>
                  <a:pt x="1898" y="37"/>
                </a:cubicBezTo>
                <a:cubicBezTo>
                  <a:pt x="1899" y="37"/>
                  <a:pt x="1902" y="35"/>
                  <a:pt x="1902" y="35"/>
                </a:cubicBezTo>
                <a:cubicBezTo>
                  <a:pt x="1904" y="36"/>
                  <a:pt x="1905" y="37"/>
                  <a:pt x="1906" y="38"/>
                </a:cubicBezTo>
                <a:close/>
                <a:moveTo>
                  <a:pt x="2078" y="51"/>
                </a:moveTo>
                <a:cubicBezTo>
                  <a:pt x="2077" y="51"/>
                  <a:pt x="2075" y="49"/>
                  <a:pt x="2074" y="49"/>
                </a:cubicBezTo>
                <a:cubicBezTo>
                  <a:pt x="2074" y="49"/>
                  <a:pt x="2070" y="51"/>
                  <a:pt x="2070" y="51"/>
                </a:cubicBezTo>
                <a:cubicBezTo>
                  <a:pt x="2070" y="51"/>
                  <a:pt x="2074" y="53"/>
                  <a:pt x="2074" y="53"/>
                </a:cubicBezTo>
                <a:cubicBezTo>
                  <a:pt x="2075" y="53"/>
                  <a:pt x="2077" y="51"/>
                  <a:pt x="2078" y="51"/>
                </a:cubicBezTo>
                <a:cubicBezTo>
                  <a:pt x="2079" y="51"/>
                  <a:pt x="2081" y="53"/>
                  <a:pt x="2082" y="53"/>
                </a:cubicBezTo>
                <a:cubicBezTo>
                  <a:pt x="2083" y="53"/>
                  <a:pt x="2085" y="52"/>
                  <a:pt x="2086" y="51"/>
                </a:cubicBezTo>
                <a:cubicBezTo>
                  <a:pt x="2086" y="51"/>
                  <a:pt x="2090" y="49"/>
                  <a:pt x="2090" y="49"/>
                </a:cubicBezTo>
                <a:cubicBezTo>
                  <a:pt x="2090" y="48"/>
                  <a:pt x="2086" y="47"/>
                  <a:pt x="2086" y="47"/>
                </a:cubicBezTo>
                <a:cubicBezTo>
                  <a:pt x="2085" y="47"/>
                  <a:pt x="2084" y="44"/>
                  <a:pt x="2082" y="44"/>
                </a:cubicBezTo>
                <a:cubicBezTo>
                  <a:pt x="2082" y="44"/>
                  <a:pt x="2078" y="46"/>
                  <a:pt x="2078" y="47"/>
                </a:cubicBezTo>
                <a:cubicBezTo>
                  <a:pt x="2078" y="47"/>
                  <a:pt x="2082" y="48"/>
                  <a:pt x="2082" y="49"/>
                </a:cubicBezTo>
                <a:cubicBezTo>
                  <a:pt x="2081" y="49"/>
                  <a:pt x="2079" y="51"/>
                  <a:pt x="2078" y="51"/>
                </a:cubicBezTo>
                <a:close/>
                <a:moveTo>
                  <a:pt x="2060" y="35"/>
                </a:moveTo>
                <a:cubicBezTo>
                  <a:pt x="2060" y="36"/>
                  <a:pt x="2056" y="37"/>
                  <a:pt x="2056" y="37"/>
                </a:cubicBezTo>
                <a:cubicBezTo>
                  <a:pt x="2056" y="37"/>
                  <a:pt x="2059" y="39"/>
                  <a:pt x="2059" y="39"/>
                </a:cubicBezTo>
                <a:cubicBezTo>
                  <a:pt x="2061" y="40"/>
                  <a:pt x="2062" y="37"/>
                  <a:pt x="2063" y="37"/>
                </a:cubicBezTo>
                <a:cubicBezTo>
                  <a:pt x="2063" y="37"/>
                  <a:pt x="2060" y="35"/>
                  <a:pt x="2060" y="35"/>
                </a:cubicBezTo>
                <a:cubicBezTo>
                  <a:pt x="2060" y="35"/>
                  <a:pt x="2063" y="33"/>
                  <a:pt x="2064" y="33"/>
                </a:cubicBezTo>
                <a:cubicBezTo>
                  <a:pt x="2065" y="33"/>
                  <a:pt x="2067" y="35"/>
                  <a:pt x="2068" y="35"/>
                </a:cubicBezTo>
                <a:cubicBezTo>
                  <a:pt x="2069" y="35"/>
                  <a:pt x="2070" y="33"/>
                  <a:pt x="2072" y="33"/>
                </a:cubicBezTo>
                <a:cubicBezTo>
                  <a:pt x="2073" y="33"/>
                  <a:pt x="2074" y="35"/>
                  <a:pt x="2075" y="36"/>
                </a:cubicBezTo>
                <a:cubicBezTo>
                  <a:pt x="2076" y="36"/>
                  <a:pt x="2079" y="34"/>
                  <a:pt x="2080" y="33"/>
                </a:cubicBezTo>
                <a:cubicBezTo>
                  <a:pt x="2080" y="33"/>
                  <a:pt x="2076" y="31"/>
                  <a:pt x="2076" y="31"/>
                </a:cubicBezTo>
                <a:cubicBezTo>
                  <a:pt x="2074" y="32"/>
                  <a:pt x="2073" y="33"/>
                  <a:pt x="2072" y="33"/>
                </a:cubicBezTo>
                <a:cubicBezTo>
                  <a:pt x="2070" y="33"/>
                  <a:pt x="2069" y="32"/>
                  <a:pt x="2068" y="31"/>
                </a:cubicBezTo>
                <a:cubicBezTo>
                  <a:pt x="2067" y="31"/>
                  <a:pt x="2066" y="29"/>
                  <a:pt x="2064" y="29"/>
                </a:cubicBezTo>
                <a:cubicBezTo>
                  <a:pt x="2063" y="29"/>
                  <a:pt x="2061" y="31"/>
                  <a:pt x="2060" y="31"/>
                </a:cubicBezTo>
                <a:cubicBezTo>
                  <a:pt x="2059" y="31"/>
                  <a:pt x="2057" y="28"/>
                  <a:pt x="2056" y="29"/>
                </a:cubicBezTo>
                <a:cubicBezTo>
                  <a:pt x="2055" y="29"/>
                  <a:pt x="2053" y="30"/>
                  <a:pt x="2052" y="31"/>
                </a:cubicBezTo>
                <a:cubicBezTo>
                  <a:pt x="2052" y="31"/>
                  <a:pt x="2048" y="32"/>
                  <a:pt x="2048" y="33"/>
                </a:cubicBezTo>
                <a:cubicBezTo>
                  <a:pt x="2048" y="33"/>
                  <a:pt x="2052" y="34"/>
                  <a:pt x="2052" y="35"/>
                </a:cubicBezTo>
                <a:cubicBezTo>
                  <a:pt x="2052" y="34"/>
                  <a:pt x="2056" y="33"/>
                  <a:pt x="2056" y="33"/>
                </a:cubicBezTo>
                <a:cubicBezTo>
                  <a:pt x="2056" y="34"/>
                  <a:pt x="2060" y="34"/>
                  <a:pt x="2060" y="35"/>
                </a:cubicBezTo>
                <a:close/>
                <a:moveTo>
                  <a:pt x="2121" y="54"/>
                </a:moveTo>
                <a:cubicBezTo>
                  <a:pt x="2122" y="54"/>
                  <a:pt x="2124" y="53"/>
                  <a:pt x="2125" y="52"/>
                </a:cubicBezTo>
                <a:cubicBezTo>
                  <a:pt x="2126" y="52"/>
                  <a:pt x="2129" y="50"/>
                  <a:pt x="2129" y="50"/>
                </a:cubicBezTo>
                <a:cubicBezTo>
                  <a:pt x="2129" y="50"/>
                  <a:pt x="2126" y="48"/>
                  <a:pt x="2125" y="48"/>
                </a:cubicBezTo>
                <a:cubicBezTo>
                  <a:pt x="2125" y="48"/>
                  <a:pt x="2122" y="50"/>
                  <a:pt x="2121" y="50"/>
                </a:cubicBezTo>
                <a:cubicBezTo>
                  <a:pt x="2120" y="50"/>
                  <a:pt x="2118" y="52"/>
                  <a:pt x="2117" y="52"/>
                </a:cubicBezTo>
                <a:cubicBezTo>
                  <a:pt x="2116" y="52"/>
                  <a:pt x="2114" y="50"/>
                  <a:pt x="2113" y="50"/>
                </a:cubicBezTo>
                <a:cubicBezTo>
                  <a:pt x="2113" y="50"/>
                  <a:pt x="2109" y="52"/>
                  <a:pt x="2109" y="52"/>
                </a:cubicBezTo>
                <a:cubicBezTo>
                  <a:pt x="2109" y="52"/>
                  <a:pt x="2113" y="54"/>
                  <a:pt x="2113" y="54"/>
                </a:cubicBezTo>
                <a:cubicBezTo>
                  <a:pt x="2114" y="54"/>
                  <a:pt x="2116" y="52"/>
                  <a:pt x="2117" y="52"/>
                </a:cubicBezTo>
                <a:cubicBezTo>
                  <a:pt x="2118" y="52"/>
                  <a:pt x="2120" y="54"/>
                  <a:pt x="2121" y="54"/>
                </a:cubicBezTo>
                <a:close/>
                <a:moveTo>
                  <a:pt x="2106" y="41"/>
                </a:moveTo>
                <a:cubicBezTo>
                  <a:pt x="2107" y="41"/>
                  <a:pt x="2110" y="39"/>
                  <a:pt x="2111" y="39"/>
                </a:cubicBezTo>
                <a:cubicBezTo>
                  <a:pt x="2111" y="39"/>
                  <a:pt x="2107" y="36"/>
                  <a:pt x="2107" y="36"/>
                </a:cubicBezTo>
                <a:cubicBezTo>
                  <a:pt x="2106" y="36"/>
                  <a:pt x="2104" y="38"/>
                  <a:pt x="2103" y="38"/>
                </a:cubicBezTo>
                <a:cubicBezTo>
                  <a:pt x="2101" y="38"/>
                  <a:pt x="2100" y="36"/>
                  <a:pt x="2099" y="36"/>
                </a:cubicBezTo>
                <a:cubicBezTo>
                  <a:pt x="2098" y="36"/>
                  <a:pt x="2097" y="34"/>
                  <a:pt x="2095" y="34"/>
                </a:cubicBezTo>
                <a:cubicBezTo>
                  <a:pt x="2095" y="34"/>
                  <a:pt x="2091" y="36"/>
                  <a:pt x="2091" y="36"/>
                </a:cubicBezTo>
                <a:cubicBezTo>
                  <a:pt x="2091" y="36"/>
                  <a:pt x="2094" y="38"/>
                  <a:pt x="2095" y="38"/>
                </a:cubicBezTo>
                <a:cubicBezTo>
                  <a:pt x="2096" y="39"/>
                  <a:pt x="2097" y="40"/>
                  <a:pt x="2099" y="41"/>
                </a:cubicBezTo>
                <a:cubicBezTo>
                  <a:pt x="2099" y="41"/>
                  <a:pt x="2102" y="38"/>
                  <a:pt x="2103" y="38"/>
                </a:cubicBezTo>
                <a:cubicBezTo>
                  <a:pt x="2104" y="39"/>
                  <a:pt x="2105" y="41"/>
                  <a:pt x="2106" y="41"/>
                </a:cubicBezTo>
                <a:close/>
                <a:moveTo>
                  <a:pt x="2161" y="47"/>
                </a:moveTo>
                <a:cubicBezTo>
                  <a:pt x="2153" y="42"/>
                  <a:pt x="2153" y="42"/>
                  <a:pt x="2153" y="42"/>
                </a:cubicBezTo>
                <a:cubicBezTo>
                  <a:pt x="2153" y="43"/>
                  <a:pt x="2149" y="43"/>
                  <a:pt x="2149" y="44"/>
                </a:cubicBezTo>
                <a:cubicBezTo>
                  <a:pt x="2149" y="45"/>
                  <a:pt x="2153" y="46"/>
                  <a:pt x="2153" y="46"/>
                </a:cubicBezTo>
                <a:cubicBezTo>
                  <a:pt x="2154" y="47"/>
                  <a:pt x="2156" y="48"/>
                  <a:pt x="2157" y="49"/>
                </a:cubicBezTo>
                <a:cubicBezTo>
                  <a:pt x="2157" y="49"/>
                  <a:pt x="2160" y="51"/>
                  <a:pt x="2161" y="51"/>
                </a:cubicBezTo>
                <a:cubicBezTo>
                  <a:pt x="2162" y="51"/>
                  <a:pt x="2163" y="49"/>
                  <a:pt x="2165" y="49"/>
                </a:cubicBezTo>
                <a:lnTo>
                  <a:pt x="2161" y="47"/>
                </a:lnTo>
                <a:close/>
                <a:moveTo>
                  <a:pt x="2142" y="35"/>
                </a:moveTo>
                <a:cubicBezTo>
                  <a:pt x="2143" y="35"/>
                  <a:pt x="2146" y="38"/>
                  <a:pt x="2146" y="37"/>
                </a:cubicBezTo>
                <a:cubicBezTo>
                  <a:pt x="2147" y="37"/>
                  <a:pt x="2150" y="36"/>
                  <a:pt x="2150" y="35"/>
                </a:cubicBezTo>
                <a:cubicBezTo>
                  <a:pt x="2150" y="35"/>
                  <a:pt x="2147" y="33"/>
                  <a:pt x="2146" y="33"/>
                </a:cubicBezTo>
                <a:cubicBezTo>
                  <a:pt x="2145" y="33"/>
                  <a:pt x="2144" y="31"/>
                  <a:pt x="2143" y="31"/>
                </a:cubicBezTo>
                <a:cubicBezTo>
                  <a:pt x="2142" y="31"/>
                  <a:pt x="2139" y="33"/>
                  <a:pt x="2139" y="33"/>
                </a:cubicBezTo>
                <a:cubicBezTo>
                  <a:pt x="2138" y="33"/>
                  <a:pt x="2134" y="35"/>
                  <a:pt x="2134" y="35"/>
                </a:cubicBezTo>
                <a:cubicBezTo>
                  <a:pt x="2134" y="36"/>
                  <a:pt x="2138" y="36"/>
                  <a:pt x="2138" y="37"/>
                </a:cubicBezTo>
                <a:cubicBezTo>
                  <a:pt x="2139" y="37"/>
                  <a:pt x="2141" y="35"/>
                  <a:pt x="2142" y="35"/>
                </a:cubicBezTo>
                <a:close/>
                <a:moveTo>
                  <a:pt x="2180" y="58"/>
                </a:moveTo>
                <a:cubicBezTo>
                  <a:pt x="2180" y="58"/>
                  <a:pt x="2183" y="56"/>
                  <a:pt x="2184" y="56"/>
                </a:cubicBezTo>
                <a:cubicBezTo>
                  <a:pt x="2188" y="54"/>
                  <a:pt x="2188" y="54"/>
                  <a:pt x="2188" y="54"/>
                </a:cubicBezTo>
                <a:cubicBezTo>
                  <a:pt x="2189" y="53"/>
                  <a:pt x="2191" y="52"/>
                  <a:pt x="2192" y="52"/>
                </a:cubicBezTo>
                <a:cubicBezTo>
                  <a:pt x="2193" y="51"/>
                  <a:pt x="2196" y="50"/>
                  <a:pt x="2196" y="50"/>
                </a:cubicBezTo>
                <a:cubicBezTo>
                  <a:pt x="2196" y="49"/>
                  <a:pt x="2193" y="48"/>
                  <a:pt x="2192" y="47"/>
                </a:cubicBezTo>
                <a:cubicBezTo>
                  <a:pt x="2190" y="49"/>
                  <a:pt x="2187" y="50"/>
                  <a:pt x="2184" y="51"/>
                </a:cubicBezTo>
                <a:cubicBezTo>
                  <a:pt x="2181" y="53"/>
                  <a:pt x="2179" y="54"/>
                  <a:pt x="2176" y="56"/>
                </a:cubicBezTo>
                <a:cubicBezTo>
                  <a:pt x="2177" y="56"/>
                  <a:pt x="2178" y="58"/>
                  <a:pt x="2180" y="58"/>
                </a:cubicBezTo>
                <a:close/>
                <a:moveTo>
                  <a:pt x="2193" y="39"/>
                </a:moveTo>
                <a:cubicBezTo>
                  <a:pt x="2193" y="39"/>
                  <a:pt x="2189" y="41"/>
                  <a:pt x="2189" y="41"/>
                </a:cubicBezTo>
                <a:cubicBezTo>
                  <a:pt x="2189" y="41"/>
                  <a:pt x="2192" y="43"/>
                  <a:pt x="2193" y="43"/>
                </a:cubicBezTo>
                <a:cubicBezTo>
                  <a:pt x="2193" y="43"/>
                  <a:pt x="2196" y="45"/>
                  <a:pt x="2196" y="45"/>
                </a:cubicBezTo>
                <a:cubicBezTo>
                  <a:pt x="2197" y="45"/>
                  <a:pt x="2200" y="43"/>
                  <a:pt x="2201" y="43"/>
                </a:cubicBezTo>
                <a:cubicBezTo>
                  <a:pt x="2202" y="43"/>
                  <a:pt x="2204" y="42"/>
                  <a:pt x="2205" y="41"/>
                </a:cubicBezTo>
                <a:cubicBezTo>
                  <a:pt x="2205" y="41"/>
                  <a:pt x="2209" y="40"/>
                  <a:pt x="2209" y="39"/>
                </a:cubicBezTo>
                <a:cubicBezTo>
                  <a:pt x="2209" y="39"/>
                  <a:pt x="2205" y="37"/>
                  <a:pt x="2205" y="37"/>
                </a:cubicBezTo>
                <a:cubicBezTo>
                  <a:pt x="2205" y="37"/>
                  <a:pt x="2201" y="39"/>
                  <a:pt x="2201" y="39"/>
                </a:cubicBezTo>
                <a:cubicBezTo>
                  <a:pt x="2197" y="41"/>
                  <a:pt x="2197" y="41"/>
                  <a:pt x="2197" y="41"/>
                </a:cubicBezTo>
                <a:cubicBezTo>
                  <a:pt x="2195" y="41"/>
                  <a:pt x="2194" y="39"/>
                  <a:pt x="2193" y="39"/>
                </a:cubicBezTo>
                <a:close/>
                <a:moveTo>
                  <a:pt x="2209" y="35"/>
                </a:moveTo>
                <a:cubicBezTo>
                  <a:pt x="2209" y="35"/>
                  <a:pt x="2213" y="37"/>
                  <a:pt x="2213" y="37"/>
                </a:cubicBezTo>
                <a:cubicBezTo>
                  <a:pt x="2214" y="37"/>
                  <a:pt x="2216" y="35"/>
                  <a:pt x="2217" y="35"/>
                </a:cubicBezTo>
                <a:cubicBezTo>
                  <a:pt x="2221" y="37"/>
                  <a:pt x="2221" y="37"/>
                  <a:pt x="2221" y="37"/>
                </a:cubicBezTo>
                <a:cubicBezTo>
                  <a:pt x="2225" y="35"/>
                  <a:pt x="2225" y="35"/>
                  <a:pt x="2225" y="35"/>
                </a:cubicBezTo>
                <a:cubicBezTo>
                  <a:pt x="2225" y="35"/>
                  <a:pt x="2228" y="33"/>
                  <a:pt x="2229" y="33"/>
                </a:cubicBezTo>
                <a:cubicBezTo>
                  <a:pt x="2230" y="33"/>
                  <a:pt x="2232" y="35"/>
                  <a:pt x="2233" y="35"/>
                </a:cubicBezTo>
                <a:cubicBezTo>
                  <a:pt x="2234" y="36"/>
                  <a:pt x="2235" y="37"/>
                  <a:pt x="2236" y="38"/>
                </a:cubicBezTo>
                <a:cubicBezTo>
                  <a:pt x="2237" y="38"/>
                  <a:pt x="2239" y="40"/>
                  <a:pt x="2240" y="40"/>
                </a:cubicBezTo>
                <a:cubicBezTo>
                  <a:pt x="2241" y="40"/>
                  <a:pt x="2244" y="38"/>
                  <a:pt x="2244" y="38"/>
                </a:cubicBezTo>
                <a:cubicBezTo>
                  <a:pt x="2246" y="37"/>
                  <a:pt x="2247" y="36"/>
                  <a:pt x="2248" y="36"/>
                </a:cubicBezTo>
                <a:cubicBezTo>
                  <a:pt x="2257" y="32"/>
                  <a:pt x="2257" y="32"/>
                  <a:pt x="2257" y="32"/>
                </a:cubicBezTo>
                <a:cubicBezTo>
                  <a:pt x="2257" y="31"/>
                  <a:pt x="2261" y="30"/>
                  <a:pt x="2261" y="30"/>
                </a:cubicBezTo>
                <a:cubicBezTo>
                  <a:pt x="2261" y="29"/>
                  <a:pt x="2257" y="27"/>
                  <a:pt x="2257" y="27"/>
                </a:cubicBezTo>
                <a:cubicBezTo>
                  <a:pt x="2256" y="27"/>
                  <a:pt x="2253" y="29"/>
                  <a:pt x="2253" y="29"/>
                </a:cubicBezTo>
                <a:cubicBezTo>
                  <a:pt x="2245" y="33"/>
                  <a:pt x="2245" y="33"/>
                  <a:pt x="2245" y="33"/>
                </a:cubicBezTo>
                <a:cubicBezTo>
                  <a:pt x="2243" y="33"/>
                  <a:pt x="2242" y="31"/>
                  <a:pt x="2241" y="31"/>
                </a:cubicBezTo>
                <a:cubicBezTo>
                  <a:pt x="2240" y="31"/>
                  <a:pt x="2238" y="33"/>
                  <a:pt x="2237" y="33"/>
                </a:cubicBezTo>
                <a:cubicBezTo>
                  <a:pt x="2236" y="33"/>
                  <a:pt x="2234" y="31"/>
                  <a:pt x="2233" y="31"/>
                </a:cubicBezTo>
                <a:cubicBezTo>
                  <a:pt x="2232" y="30"/>
                  <a:pt x="2230" y="29"/>
                  <a:pt x="2229" y="29"/>
                </a:cubicBezTo>
                <a:cubicBezTo>
                  <a:pt x="2226" y="26"/>
                  <a:pt x="2226" y="26"/>
                  <a:pt x="2226" y="26"/>
                </a:cubicBezTo>
                <a:cubicBezTo>
                  <a:pt x="2221" y="29"/>
                  <a:pt x="2221" y="29"/>
                  <a:pt x="2221" y="29"/>
                </a:cubicBezTo>
                <a:cubicBezTo>
                  <a:pt x="2213" y="33"/>
                  <a:pt x="2213" y="33"/>
                  <a:pt x="2213" y="33"/>
                </a:cubicBezTo>
                <a:cubicBezTo>
                  <a:pt x="2213" y="33"/>
                  <a:pt x="2209" y="34"/>
                  <a:pt x="2209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64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" name="组合 209"/>
          <p:cNvGrpSpPr/>
          <p:nvPr/>
        </p:nvGrpSpPr>
        <p:grpSpPr>
          <a:xfrm>
            <a:off x="1742082" y="1289848"/>
            <a:ext cx="8707837" cy="4278304"/>
            <a:chOff x="1683608" y="1317942"/>
            <a:chExt cx="8707837" cy="4278304"/>
          </a:xfrm>
        </p:grpSpPr>
        <p:grpSp>
          <p:nvGrpSpPr>
            <p:cNvPr id="8" name="组合 7"/>
            <p:cNvGrpSpPr/>
            <p:nvPr/>
          </p:nvGrpSpPr>
          <p:grpSpPr>
            <a:xfrm>
              <a:off x="3081254" y="2980348"/>
              <a:ext cx="5909411" cy="897305"/>
              <a:chOff x="3081254" y="2935101"/>
              <a:chExt cx="5909411" cy="897305"/>
            </a:xfrm>
          </p:grpSpPr>
          <p:grpSp>
            <p:nvGrpSpPr>
              <p:cNvPr id="186" name="组合 185"/>
              <p:cNvGrpSpPr/>
              <p:nvPr/>
            </p:nvGrpSpPr>
            <p:grpSpPr>
              <a:xfrm>
                <a:off x="6422658" y="2935101"/>
                <a:ext cx="897305" cy="897305"/>
                <a:chOff x="7149456" y="1692417"/>
                <a:chExt cx="897305" cy="897305"/>
              </a:xfrm>
            </p:grpSpPr>
            <p:sp>
              <p:nvSpPr>
                <p:cNvPr id="3" name="椭圆 1"/>
                <p:cNvSpPr/>
                <p:nvPr/>
              </p:nvSpPr>
              <p:spPr>
                <a:xfrm>
                  <a:off x="7149456" y="1692417"/>
                  <a:ext cx="897305" cy="897305"/>
                </a:xfrm>
                <a:custGeom>
                  <a:avLst/>
                  <a:gdLst>
                    <a:gd name="connsiteX0" fmla="*/ 0 w 2886075"/>
                    <a:gd name="connsiteY0" fmla="*/ 1443038 h 2886075"/>
                    <a:gd name="connsiteX1" fmla="*/ 1443038 w 2886075"/>
                    <a:gd name="connsiteY1" fmla="*/ 0 h 2886075"/>
                    <a:gd name="connsiteX2" fmla="*/ 2886076 w 2886075"/>
                    <a:gd name="connsiteY2" fmla="*/ 1443038 h 2886075"/>
                    <a:gd name="connsiteX3" fmla="*/ 1443038 w 2886075"/>
                    <a:gd name="connsiteY3" fmla="*/ 2886076 h 2886075"/>
                    <a:gd name="connsiteX4" fmla="*/ 0 w 2886075"/>
                    <a:gd name="connsiteY4" fmla="*/ 1443038 h 2886075"/>
                    <a:gd name="connsiteX0" fmla="*/ 1443038 w 2886076"/>
                    <a:gd name="connsiteY0" fmla="*/ 0 h 2886076"/>
                    <a:gd name="connsiteX1" fmla="*/ 2886076 w 2886076"/>
                    <a:gd name="connsiteY1" fmla="*/ 1443038 h 2886076"/>
                    <a:gd name="connsiteX2" fmla="*/ 1443038 w 2886076"/>
                    <a:gd name="connsiteY2" fmla="*/ 2886076 h 2886076"/>
                    <a:gd name="connsiteX3" fmla="*/ 0 w 2886076"/>
                    <a:gd name="connsiteY3" fmla="*/ 1443038 h 2886076"/>
                    <a:gd name="connsiteX4" fmla="*/ 1534478 w 2886076"/>
                    <a:gd name="connsiteY4" fmla="*/ 91440 h 2886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86076" h="2886076">
                      <a:moveTo>
                        <a:pt x="1443038" y="0"/>
                      </a:moveTo>
                      <a:cubicBezTo>
                        <a:pt x="2240006" y="0"/>
                        <a:pt x="2886076" y="646070"/>
                        <a:pt x="2886076" y="1443038"/>
                      </a:cubicBezTo>
                      <a:cubicBezTo>
                        <a:pt x="2886076" y="2240006"/>
                        <a:pt x="2240006" y="2886076"/>
                        <a:pt x="1443038" y="2886076"/>
                      </a:cubicBezTo>
                      <a:cubicBezTo>
                        <a:pt x="646070" y="2886076"/>
                        <a:pt x="0" y="2240006"/>
                        <a:pt x="0" y="1443038"/>
                      </a:cubicBezTo>
                      <a:cubicBezTo>
                        <a:pt x="0" y="646070"/>
                        <a:pt x="646070" y="0"/>
                        <a:pt x="1534478" y="91440"/>
                      </a:cubicBezTo>
                    </a:path>
                  </a:pathLst>
                </a:custGeom>
                <a:noFill/>
                <a:ln w="254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0" name="组合 9"/>
                <p:cNvGrpSpPr/>
                <p:nvPr/>
              </p:nvGrpSpPr>
              <p:grpSpPr>
                <a:xfrm>
                  <a:off x="7354100" y="1774327"/>
                  <a:ext cx="488016" cy="733485"/>
                  <a:chOff x="6473491" y="2321596"/>
                  <a:chExt cx="530226" cy="796926"/>
                </a:xfrm>
              </p:grpSpPr>
              <p:sp>
                <p:nvSpPr>
                  <p:cNvPr id="11" name="Freeform 5"/>
                  <p:cNvSpPr>
                    <a:spLocks/>
                  </p:cNvSpPr>
                  <p:nvPr/>
                </p:nvSpPr>
                <p:spPr bwMode="auto">
                  <a:xfrm>
                    <a:off x="6473491" y="2526384"/>
                    <a:ext cx="295275" cy="592138"/>
                  </a:xfrm>
                  <a:custGeom>
                    <a:avLst/>
                    <a:gdLst>
                      <a:gd name="T0" fmla="*/ 8 w 77"/>
                      <a:gd name="T1" fmla="*/ 125 h 156"/>
                      <a:gd name="T2" fmla="*/ 4 w 77"/>
                      <a:gd name="T3" fmla="*/ 76 h 156"/>
                      <a:gd name="T4" fmla="*/ 10 w 77"/>
                      <a:gd name="T5" fmla="*/ 29 h 156"/>
                      <a:gd name="T6" fmla="*/ 45 w 77"/>
                      <a:gd name="T7" fmla="*/ 6 h 156"/>
                      <a:gd name="T8" fmla="*/ 68 w 77"/>
                      <a:gd name="T9" fmla="*/ 35 h 156"/>
                      <a:gd name="T10" fmla="*/ 71 w 77"/>
                      <a:gd name="T11" fmla="*/ 68 h 156"/>
                      <a:gd name="T12" fmla="*/ 71 w 77"/>
                      <a:gd name="T13" fmla="*/ 112 h 156"/>
                      <a:gd name="T14" fmla="*/ 8 w 77"/>
                      <a:gd name="T15" fmla="*/ 125 h 156"/>
                      <a:gd name="T16" fmla="*/ 5 w 77"/>
                      <a:gd name="T17" fmla="*/ 126 h 156"/>
                      <a:gd name="T18" fmla="*/ 67 w 77"/>
                      <a:gd name="T19" fmla="*/ 127 h 156"/>
                      <a:gd name="T20" fmla="*/ 75 w 77"/>
                      <a:gd name="T21" fmla="*/ 77 h 156"/>
                      <a:gd name="T22" fmla="*/ 70 w 77"/>
                      <a:gd name="T23" fmla="*/ 32 h 156"/>
                      <a:gd name="T24" fmla="*/ 49 w 77"/>
                      <a:gd name="T25" fmla="*/ 5 h 156"/>
                      <a:gd name="T26" fmla="*/ 15 w 77"/>
                      <a:gd name="T27" fmla="*/ 16 h 156"/>
                      <a:gd name="T28" fmla="*/ 0 w 77"/>
                      <a:gd name="T29" fmla="*/ 61 h 156"/>
                      <a:gd name="T30" fmla="*/ 2 w 77"/>
                      <a:gd name="T31" fmla="*/ 97 h 156"/>
                      <a:gd name="T32" fmla="*/ 5 w 77"/>
                      <a:gd name="T33" fmla="*/ 126 h 156"/>
                      <a:gd name="T34" fmla="*/ 8 w 77"/>
                      <a:gd name="T35" fmla="*/ 125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7" h="156">
                        <a:moveTo>
                          <a:pt x="8" y="125"/>
                        </a:moveTo>
                        <a:cubicBezTo>
                          <a:pt x="2" y="110"/>
                          <a:pt x="6" y="92"/>
                          <a:pt x="4" y="76"/>
                        </a:cubicBezTo>
                        <a:cubicBezTo>
                          <a:pt x="3" y="60"/>
                          <a:pt x="3" y="45"/>
                          <a:pt x="10" y="29"/>
                        </a:cubicBezTo>
                        <a:cubicBezTo>
                          <a:pt x="16" y="16"/>
                          <a:pt x="29" y="3"/>
                          <a:pt x="45" y="6"/>
                        </a:cubicBezTo>
                        <a:cubicBezTo>
                          <a:pt x="58" y="9"/>
                          <a:pt x="64" y="24"/>
                          <a:pt x="68" y="35"/>
                        </a:cubicBezTo>
                        <a:cubicBezTo>
                          <a:pt x="71" y="46"/>
                          <a:pt x="71" y="57"/>
                          <a:pt x="71" y="68"/>
                        </a:cubicBezTo>
                        <a:cubicBezTo>
                          <a:pt x="72" y="83"/>
                          <a:pt x="73" y="97"/>
                          <a:pt x="71" y="112"/>
                        </a:cubicBezTo>
                        <a:cubicBezTo>
                          <a:pt x="65" y="142"/>
                          <a:pt x="21" y="156"/>
                          <a:pt x="8" y="125"/>
                        </a:cubicBezTo>
                        <a:cubicBezTo>
                          <a:pt x="7" y="123"/>
                          <a:pt x="5" y="124"/>
                          <a:pt x="5" y="126"/>
                        </a:cubicBezTo>
                        <a:cubicBezTo>
                          <a:pt x="17" y="153"/>
                          <a:pt x="51" y="149"/>
                          <a:pt x="67" y="127"/>
                        </a:cubicBezTo>
                        <a:cubicBezTo>
                          <a:pt x="77" y="114"/>
                          <a:pt x="75" y="93"/>
                          <a:pt x="75" y="77"/>
                        </a:cubicBezTo>
                        <a:cubicBezTo>
                          <a:pt x="74" y="62"/>
                          <a:pt x="74" y="47"/>
                          <a:pt x="70" y="32"/>
                        </a:cubicBezTo>
                        <a:cubicBezTo>
                          <a:pt x="67" y="22"/>
                          <a:pt x="60" y="9"/>
                          <a:pt x="49" y="5"/>
                        </a:cubicBezTo>
                        <a:cubicBezTo>
                          <a:pt x="36" y="0"/>
                          <a:pt x="24" y="6"/>
                          <a:pt x="15" y="16"/>
                        </a:cubicBezTo>
                        <a:cubicBezTo>
                          <a:pt x="5" y="28"/>
                          <a:pt x="0" y="46"/>
                          <a:pt x="0" y="61"/>
                        </a:cubicBezTo>
                        <a:cubicBezTo>
                          <a:pt x="1" y="73"/>
                          <a:pt x="3" y="85"/>
                          <a:pt x="2" y="97"/>
                        </a:cubicBezTo>
                        <a:cubicBezTo>
                          <a:pt x="2" y="107"/>
                          <a:pt x="2" y="116"/>
                          <a:pt x="5" y="126"/>
                        </a:cubicBezTo>
                        <a:cubicBezTo>
                          <a:pt x="6" y="127"/>
                          <a:pt x="8" y="127"/>
                          <a:pt x="8" y="12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" name="Freeform 6"/>
                  <p:cNvSpPr>
                    <a:spLocks/>
                  </p:cNvSpPr>
                  <p:nvPr/>
                </p:nvSpPr>
                <p:spPr bwMode="auto">
                  <a:xfrm>
                    <a:off x="6484604" y="2689896"/>
                    <a:ext cx="265113" cy="46038"/>
                  </a:xfrm>
                  <a:custGeom>
                    <a:avLst/>
                    <a:gdLst>
                      <a:gd name="T0" fmla="*/ 1 w 69"/>
                      <a:gd name="T1" fmla="*/ 4 h 12"/>
                      <a:gd name="T2" fmla="*/ 39 w 69"/>
                      <a:gd name="T3" fmla="*/ 12 h 12"/>
                      <a:gd name="T4" fmla="*/ 68 w 69"/>
                      <a:gd name="T5" fmla="*/ 3 h 12"/>
                      <a:gd name="T6" fmla="*/ 66 w 69"/>
                      <a:gd name="T7" fmla="*/ 2 h 12"/>
                      <a:gd name="T8" fmla="*/ 37 w 69"/>
                      <a:gd name="T9" fmla="*/ 9 h 12"/>
                      <a:gd name="T10" fmla="*/ 2 w 69"/>
                      <a:gd name="T11" fmla="*/ 1 h 12"/>
                      <a:gd name="T12" fmla="*/ 1 w 69"/>
                      <a:gd name="T13" fmla="*/ 4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9" h="12">
                        <a:moveTo>
                          <a:pt x="1" y="4"/>
                        </a:moveTo>
                        <a:cubicBezTo>
                          <a:pt x="12" y="11"/>
                          <a:pt x="26" y="12"/>
                          <a:pt x="39" y="12"/>
                        </a:cubicBezTo>
                        <a:cubicBezTo>
                          <a:pt x="48" y="11"/>
                          <a:pt x="62" y="11"/>
                          <a:pt x="68" y="3"/>
                        </a:cubicBezTo>
                        <a:cubicBezTo>
                          <a:pt x="69" y="2"/>
                          <a:pt x="67" y="0"/>
                          <a:pt x="66" y="2"/>
                        </a:cubicBezTo>
                        <a:cubicBezTo>
                          <a:pt x="60" y="9"/>
                          <a:pt x="45" y="9"/>
                          <a:pt x="37" y="9"/>
                        </a:cubicBezTo>
                        <a:cubicBezTo>
                          <a:pt x="25" y="9"/>
                          <a:pt x="12" y="8"/>
                          <a:pt x="2" y="1"/>
                        </a:cubicBezTo>
                        <a:cubicBezTo>
                          <a:pt x="1" y="0"/>
                          <a:pt x="0" y="3"/>
                          <a:pt x="1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" name="Freeform 7"/>
                  <p:cNvSpPr>
                    <a:spLocks/>
                  </p:cNvSpPr>
                  <p:nvPr/>
                </p:nvSpPr>
                <p:spPr bwMode="auto">
                  <a:xfrm>
                    <a:off x="6600491" y="2537496"/>
                    <a:ext cx="26988" cy="198438"/>
                  </a:xfrm>
                  <a:custGeom>
                    <a:avLst/>
                    <a:gdLst>
                      <a:gd name="T0" fmla="*/ 5 w 7"/>
                      <a:gd name="T1" fmla="*/ 1 h 52"/>
                      <a:gd name="T2" fmla="*/ 1 w 7"/>
                      <a:gd name="T3" fmla="*/ 27 h 52"/>
                      <a:gd name="T4" fmla="*/ 3 w 7"/>
                      <a:gd name="T5" fmla="*/ 50 h 52"/>
                      <a:gd name="T6" fmla="*/ 6 w 7"/>
                      <a:gd name="T7" fmla="*/ 50 h 52"/>
                      <a:gd name="T8" fmla="*/ 4 w 7"/>
                      <a:gd name="T9" fmla="*/ 27 h 52"/>
                      <a:gd name="T10" fmla="*/ 7 w 7"/>
                      <a:gd name="T11" fmla="*/ 1 h 52"/>
                      <a:gd name="T12" fmla="*/ 5 w 7"/>
                      <a:gd name="T13" fmla="*/ 1 h 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" h="52">
                        <a:moveTo>
                          <a:pt x="5" y="1"/>
                        </a:moveTo>
                        <a:cubicBezTo>
                          <a:pt x="4" y="10"/>
                          <a:pt x="2" y="18"/>
                          <a:pt x="1" y="27"/>
                        </a:cubicBezTo>
                        <a:cubicBezTo>
                          <a:pt x="0" y="35"/>
                          <a:pt x="2" y="43"/>
                          <a:pt x="3" y="50"/>
                        </a:cubicBezTo>
                        <a:cubicBezTo>
                          <a:pt x="3" y="52"/>
                          <a:pt x="6" y="51"/>
                          <a:pt x="6" y="50"/>
                        </a:cubicBezTo>
                        <a:cubicBezTo>
                          <a:pt x="5" y="42"/>
                          <a:pt x="4" y="35"/>
                          <a:pt x="4" y="27"/>
                        </a:cubicBezTo>
                        <a:cubicBezTo>
                          <a:pt x="5" y="18"/>
                          <a:pt x="7" y="10"/>
                          <a:pt x="7" y="1"/>
                        </a:cubicBezTo>
                        <a:cubicBezTo>
                          <a:pt x="7" y="0"/>
                          <a:pt x="5" y="0"/>
                          <a:pt x="5" y="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" name="Freeform 8"/>
                  <p:cNvSpPr>
                    <a:spLocks/>
                  </p:cNvSpPr>
                  <p:nvPr/>
                </p:nvSpPr>
                <p:spPr bwMode="auto">
                  <a:xfrm>
                    <a:off x="6589379" y="2678784"/>
                    <a:ext cx="57150" cy="90488"/>
                  </a:xfrm>
                  <a:custGeom>
                    <a:avLst/>
                    <a:gdLst>
                      <a:gd name="T0" fmla="*/ 1 w 15"/>
                      <a:gd name="T1" fmla="*/ 3 h 24"/>
                      <a:gd name="T2" fmla="*/ 0 w 15"/>
                      <a:gd name="T3" fmla="*/ 14 h 24"/>
                      <a:gd name="T4" fmla="*/ 1 w 15"/>
                      <a:gd name="T5" fmla="*/ 21 h 24"/>
                      <a:gd name="T6" fmla="*/ 10 w 15"/>
                      <a:gd name="T7" fmla="*/ 24 h 24"/>
                      <a:gd name="T8" fmla="*/ 12 w 15"/>
                      <a:gd name="T9" fmla="*/ 24 h 24"/>
                      <a:gd name="T10" fmla="*/ 14 w 15"/>
                      <a:gd name="T11" fmla="*/ 2 h 24"/>
                      <a:gd name="T12" fmla="*/ 12 w 15"/>
                      <a:gd name="T13" fmla="*/ 1 h 24"/>
                      <a:gd name="T14" fmla="*/ 3 w 15"/>
                      <a:gd name="T15" fmla="*/ 0 h 24"/>
                      <a:gd name="T16" fmla="*/ 1 w 15"/>
                      <a:gd name="T17" fmla="*/ 2 h 24"/>
                      <a:gd name="T18" fmla="*/ 3 w 15"/>
                      <a:gd name="T19" fmla="*/ 4 h 24"/>
                      <a:gd name="T20" fmla="*/ 5 w 15"/>
                      <a:gd name="T21" fmla="*/ 3 h 24"/>
                      <a:gd name="T22" fmla="*/ 12 w 15"/>
                      <a:gd name="T23" fmla="*/ 4 h 24"/>
                      <a:gd name="T24" fmla="*/ 11 w 15"/>
                      <a:gd name="T25" fmla="*/ 2 h 24"/>
                      <a:gd name="T26" fmla="*/ 9 w 15"/>
                      <a:gd name="T27" fmla="*/ 22 h 24"/>
                      <a:gd name="T28" fmla="*/ 11 w 15"/>
                      <a:gd name="T29" fmla="*/ 22 h 24"/>
                      <a:gd name="T30" fmla="*/ 3 w 15"/>
                      <a:gd name="T31" fmla="*/ 18 h 24"/>
                      <a:gd name="T32" fmla="*/ 3 w 15"/>
                      <a:gd name="T33" fmla="*/ 3 h 24"/>
                      <a:gd name="T34" fmla="*/ 1 w 15"/>
                      <a:gd name="T35" fmla="*/ 3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5" h="24">
                        <a:moveTo>
                          <a:pt x="1" y="3"/>
                        </a:moveTo>
                        <a:cubicBezTo>
                          <a:pt x="1" y="7"/>
                          <a:pt x="0" y="10"/>
                          <a:pt x="0" y="14"/>
                        </a:cubicBezTo>
                        <a:cubicBezTo>
                          <a:pt x="0" y="16"/>
                          <a:pt x="0" y="19"/>
                          <a:pt x="1" y="21"/>
                        </a:cubicBezTo>
                        <a:cubicBezTo>
                          <a:pt x="3" y="24"/>
                          <a:pt x="7" y="24"/>
                          <a:pt x="10" y="24"/>
                        </a:cubicBezTo>
                        <a:cubicBezTo>
                          <a:pt x="11" y="24"/>
                          <a:pt x="12" y="24"/>
                          <a:pt x="12" y="24"/>
                        </a:cubicBezTo>
                        <a:cubicBezTo>
                          <a:pt x="15" y="17"/>
                          <a:pt x="14" y="9"/>
                          <a:pt x="14" y="2"/>
                        </a:cubicBezTo>
                        <a:cubicBezTo>
                          <a:pt x="14" y="1"/>
                          <a:pt x="13" y="1"/>
                          <a:pt x="12" y="1"/>
                        </a:cubicBezTo>
                        <a:cubicBezTo>
                          <a:pt x="9" y="1"/>
                          <a:pt x="5" y="0"/>
                          <a:pt x="3" y="0"/>
                        </a:cubicBezTo>
                        <a:cubicBezTo>
                          <a:pt x="2" y="1"/>
                          <a:pt x="1" y="2"/>
                          <a:pt x="1" y="2"/>
                        </a:cubicBezTo>
                        <a:cubicBezTo>
                          <a:pt x="0" y="4"/>
                          <a:pt x="2" y="5"/>
                          <a:pt x="3" y="4"/>
                        </a:cubicBezTo>
                        <a:cubicBezTo>
                          <a:pt x="4" y="3"/>
                          <a:pt x="4" y="3"/>
                          <a:pt x="5" y="3"/>
                        </a:cubicBezTo>
                        <a:cubicBezTo>
                          <a:pt x="7" y="3"/>
                          <a:pt x="10" y="3"/>
                          <a:pt x="12" y="4"/>
                        </a:cubicBezTo>
                        <a:cubicBezTo>
                          <a:pt x="12" y="3"/>
                          <a:pt x="11" y="3"/>
                          <a:pt x="11" y="2"/>
                        </a:cubicBezTo>
                        <a:cubicBezTo>
                          <a:pt x="11" y="9"/>
                          <a:pt x="13" y="16"/>
                          <a:pt x="9" y="22"/>
                        </a:cubicBezTo>
                        <a:cubicBezTo>
                          <a:pt x="10" y="22"/>
                          <a:pt x="10" y="22"/>
                          <a:pt x="11" y="22"/>
                        </a:cubicBezTo>
                        <a:cubicBezTo>
                          <a:pt x="8" y="21"/>
                          <a:pt x="4" y="21"/>
                          <a:pt x="3" y="18"/>
                        </a:cubicBezTo>
                        <a:cubicBezTo>
                          <a:pt x="2" y="14"/>
                          <a:pt x="3" y="8"/>
                          <a:pt x="3" y="3"/>
                        </a:cubicBezTo>
                        <a:cubicBezTo>
                          <a:pt x="3" y="1"/>
                          <a:pt x="1" y="1"/>
                          <a:pt x="1" y="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"/>
                  <p:cNvSpPr>
                    <a:spLocks/>
                  </p:cNvSpPr>
                  <p:nvPr/>
                </p:nvSpPr>
                <p:spPr bwMode="auto">
                  <a:xfrm>
                    <a:off x="6584616" y="2678784"/>
                    <a:ext cx="53975" cy="87313"/>
                  </a:xfrm>
                  <a:custGeom>
                    <a:avLst/>
                    <a:gdLst>
                      <a:gd name="T0" fmla="*/ 4 w 14"/>
                      <a:gd name="T1" fmla="*/ 2 h 23"/>
                      <a:gd name="T2" fmla="*/ 1 w 14"/>
                      <a:gd name="T3" fmla="*/ 6 h 23"/>
                      <a:gd name="T4" fmla="*/ 3 w 14"/>
                      <a:gd name="T5" fmla="*/ 8 h 23"/>
                      <a:gd name="T6" fmla="*/ 12 w 14"/>
                      <a:gd name="T7" fmla="*/ 3 h 23"/>
                      <a:gd name="T8" fmla="*/ 10 w 14"/>
                      <a:gd name="T9" fmla="*/ 0 h 23"/>
                      <a:gd name="T10" fmla="*/ 2 w 14"/>
                      <a:gd name="T11" fmla="*/ 8 h 23"/>
                      <a:gd name="T12" fmla="*/ 4 w 14"/>
                      <a:gd name="T13" fmla="*/ 10 h 23"/>
                      <a:gd name="T14" fmla="*/ 13 w 14"/>
                      <a:gd name="T15" fmla="*/ 5 h 23"/>
                      <a:gd name="T16" fmla="*/ 11 w 14"/>
                      <a:gd name="T17" fmla="*/ 3 h 23"/>
                      <a:gd name="T18" fmla="*/ 3 w 14"/>
                      <a:gd name="T19" fmla="*/ 12 h 23"/>
                      <a:gd name="T20" fmla="*/ 5 w 14"/>
                      <a:gd name="T21" fmla="*/ 14 h 23"/>
                      <a:gd name="T22" fmla="*/ 12 w 14"/>
                      <a:gd name="T23" fmla="*/ 9 h 23"/>
                      <a:gd name="T24" fmla="*/ 10 w 14"/>
                      <a:gd name="T25" fmla="*/ 7 h 23"/>
                      <a:gd name="T26" fmla="*/ 2 w 14"/>
                      <a:gd name="T27" fmla="*/ 15 h 23"/>
                      <a:gd name="T28" fmla="*/ 3 w 14"/>
                      <a:gd name="T29" fmla="*/ 17 h 23"/>
                      <a:gd name="T30" fmla="*/ 12 w 14"/>
                      <a:gd name="T31" fmla="*/ 13 h 23"/>
                      <a:gd name="T32" fmla="*/ 11 w 14"/>
                      <a:gd name="T33" fmla="*/ 11 h 23"/>
                      <a:gd name="T34" fmla="*/ 4 w 14"/>
                      <a:gd name="T35" fmla="*/ 18 h 23"/>
                      <a:gd name="T36" fmla="*/ 6 w 14"/>
                      <a:gd name="T37" fmla="*/ 20 h 23"/>
                      <a:gd name="T38" fmla="*/ 12 w 14"/>
                      <a:gd name="T39" fmla="*/ 17 h 23"/>
                      <a:gd name="T40" fmla="*/ 11 w 14"/>
                      <a:gd name="T41" fmla="*/ 15 h 23"/>
                      <a:gd name="T42" fmla="*/ 7 w 14"/>
                      <a:gd name="T43" fmla="*/ 19 h 23"/>
                      <a:gd name="T44" fmla="*/ 9 w 14"/>
                      <a:gd name="T45" fmla="*/ 21 h 23"/>
                      <a:gd name="T46" fmla="*/ 11 w 14"/>
                      <a:gd name="T47" fmla="*/ 22 h 23"/>
                      <a:gd name="T48" fmla="*/ 13 w 14"/>
                      <a:gd name="T49" fmla="*/ 20 h 23"/>
                      <a:gd name="T50" fmla="*/ 8 w 14"/>
                      <a:gd name="T51" fmla="*/ 18 h 23"/>
                      <a:gd name="T52" fmla="*/ 9 w 14"/>
                      <a:gd name="T53" fmla="*/ 21 h 23"/>
                      <a:gd name="T54" fmla="*/ 13 w 14"/>
                      <a:gd name="T55" fmla="*/ 16 h 23"/>
                      <a:gd name="T56" fmla="*/ 12 w 14"/>
                      <a:gd name="T57" fmla="*/ 14 h 23"/>
                      <a:gd name="T58" fmla="*/ 4 w 14"/>
                      <a:gd name="T59" fmla="*/ 17 h 23"/>
                      <a:gd name="T60" fmla="*/ 6 w 14"/>
                      <a:gd name="T61" fmla="*/ 19 h 23"/>
                      <a:gd name="T62" fmla="*/ 13 w 14"/>
                      <a:gd name="T63" fmla="*/ 13 h 23"/>
                      <a:gd name="T64" fmla="*/ 11 w 14"/>
                      <a:gd name="T65" fmla="*/ 11 h 23"/>
                      <a:gd name="T66" fmla="*/ 2 w 14"/>
                      <a:gd name="T67" fmla="*/ 15 h 23"/>
                      <a:gd name="T68" fmla="*/ 4 w 14"/>
                      <a:gd name="T69" fmla="*/ 17 h 23"/>
                      <a:gd name="T70" fmla="*/ 12 w 14"/>
                      <a:gd name="T71" fmla="*/ 9 h 23"/>
                      <a:gd name="T72" fmla="*/ 11 w 14"/>
                      <a:gd name="T73" fmla="*/ 7 h 23"/>
                      <a:gd name="T74" fmla="*/ 3 w 14"/>
                      <a:gd name="T75" fmla="*/ 12 h 23"/>
                      <a:gd name="T76" fmla="*/ 5 w 14"/>
                      <a:gd name="T77" fmla="*/ 14 h 23"/>
                      <a:gd name="T78" fmla="*/ 13 w 14"/>
                      <a:gd name="T79" fmla="*/ 5 h 23"/>
                      <a:gd name="T80" fmla="*/ 11 w 14"/>
                      <a:gd name="T81" fmla="*/ 3 h 23"/>
                      <a:gd name="T82" fmla="*/ 2 w 14"/>
                      <a:gd name="T83" fmla="*/ 8 h 23"/>
                      <a:gd name="T84" fmla="*/ 4 w 14"/>
                      <a:gd name="T85" fmla="*/ 10 h 23"/>
                      <a:gd name="T86" fmla="*/ 12 w 14"/>
                      <a:gd name="T87" fmla="*/ 2 h 23"/>
                      <a:gd name="T88" fmla="*/ 10 w 14"/>
                      <a:gd name="T89" fmla="*/ 0 h 23"/>
                      <a:gd name="T90" fmla="*/ 1 w 14"/>
                      <a:gd name="T91" fmla="*/ 6 h 23"/>
                      <a:gd name="T92" fmla="*/ 3 w 14"/>
                      <a:gd name="T93" fmla="*/ 8 h 23"/>
                      <a:gd name="T94" fmla="*/ 7 w 14"/>
                      <a:gd name="T95" fmla="*/ 3 h 23"/>
                      <a:gd name="T96" fmla="*/ 4 w 14"/>
                      <a:gd name="T97" fmla="*/ 2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14" h="23">
                        <a:moveTo>
                          <a:pt x="4" y="2"/>
                        </a:moveTo>
                        <a:cubicBezTo>
                          <a:pt x="3" y="3"/>
                          <a:pt x="2" y="5"/>
                          <a:pt x="1" y="6"/>
                        </a:cubicBezTo>
                        <a:cubicBezTo>
                          <a:pt x="2" y="6"/>
                          <a:pt x="2" y="7"/>
                          <a:pt x="3" y="8"/>
                        </a:cubicBezTo>
                        <a:cubicBezTo>
                          <a:pt x="6" y="5"/>
                          <a:pt x="9" y="4"/>
                          <a:pt x="12" y="3"/>
                        </a:cubicBezTo>
                        <a:cubicBezTo>
                          <a:pt x="11" y="2"/>
                          <a:pt x="11" y="1"/>
                          <a:pt x="10" y="0"/>
                        </a:cubicBezTo>
                        <a:cubicBezTo>
                          <a:pt x="7" y="3"/>
                          <a:pt x="5" y="6"/>
                          <a:pt x="2" y="8"/>
                        </a:cubicBezTo>
                        <a:cubicBezTo>
                          <a:pt x="1" y="10"/>
                          <a:pt x="3" y="11"/>
                          <a:pt x="4" y="10"/>
                        </a:cubicBezTo>
                        <a:cubicBezTo>
                          <a:pt x="7" y="8"/>
                          <a:pt x="10" y="6"/>
                          <a:pt x="13" y="5"/>
                        </a:cubicBezTo>
                        <a:cubicBezTo>
                          <a:pt x="12" y="4"/>
                          <a:pt x="12" y="4"/>
                          <a:pt x="11" y="3"/>
                        </a:cubicBezTo>
                        <a:cubicBezTo>
                          <a:pt x="8" y="6"/>
                          <a:pt x="5" y="9"/>
                          <a:pt x="3" y="12"/>
                        </a:cubicBezTo>
                        <a:cubicBezTo>
                          <a:pt x="2" y="13"/>
                          <a:pt x="3" y="15"/>
                          <a:pt x="5" y="14"/>
                        </a:cubicBezTo>
                        <a:cubicBezTo>
                          <a:pt x="7" y="12"/>
                          <a:pt x="9" y="10"/>
                          <a:pt x="12" y="9"/>
                        </a:cubicBezTo>
                        <a:cubicBezTo>
                          <a:pt x="11" y="9"/>
                          <a:pt x="11" y="8"/>
                          <a:pt x="10" y="7"/>
                        </a:cubicBezTo>
                        <a:cubicBezTo>
                          <a:pt x="8" y="10"/>
                          <a:pt x="5" y="12"/>
                          <a:pt x="2" y="15"/>
                        </a:cubicBezTo>
                        <a:cubicBezTo>
                          <a:pt x="1" y="16"/>
                          <a:pt x="2" y="18"/>
                          <a:pt x="3" y="17"/>
                        </a:cubicBezTo>
                        <a:cubicBezTo>
                          <a:pt x="6" y="16"/>
                          <a:pt x="9" y="14"/>
                          <a:pt x="12" y="13"/>
                        </a:cubicBezTo>
                        <a:cubicBezTo>
                          <a:pt x="12" y="13"/>
                          <a:pt x="11" y="12"/>
                          <a:pt x="11" y="11"/>
                        </a:cubicBezTo>
                        <a:cubicBezTo>
                          <a:pt x="8" y="13"/>
                          <a:pt x="6" y="15"/>
                          <a:pt x="4" y="18"/>
                        </a:cubicBezTo>
                        <a:cubicBezTo>
                          <a:pt x="3" y="19"/>
                          <a:pt x="5" y="20"/>
                          <a:pt x="6" y="20"/>
                        </a:cubicBezTo>
                        <a:cubicBezTo>
                          <a:pt x="8" y="18"/>
                          <a:pt x="10" y="18"/>
                          <a:pt x="12" y="17"/>
                        </a:cubicBezTo>
                        <a:cubicBezTo>
                          <a:pt x="12" y="16"/>
                          <a:pt x="11" y="15"/>
                          <a:pt x="11" y="15"/>
                        </a:cubicBezTo>
                        <a:cubicBezTo>
                          <a:pt x="10" y="16"/>
                          <a:pt x="9" y="17"/>
                          <a:pt x="7" y="19"/>
                        </a:cubicBezTo>
                        <a:cubicBezTo>
                          <a:pt x="6" y="20"/>
                          <a:pt x="7" y="21"/>
                          <a:pt x="9" y="21"/>
                        </a:cubicBezTo>
                        <a:cubicBezTo>
                          <a:pt x="10" y="20"/>
                          <a:pt x="10" y="21"/>
                          <a:pt x="11" y="22"/>
                        </a:cubicBezTo>
                        <a:cubicBezTo>
                          <a:pt x="12" y="23"/>
                          <a:pt x="14" y="21"/>
                          <a:pt x="13" y="20"/>
                        </a:cubicBezTo>
                        <a:cubicBezTo>
                          <a:pt x="11" y="18"/>
                          <a:pt x="10" y="17"/>
                          <a:pt x="8" y="18"/>
                        </a:cubicBezTo>
                        <a:cubicBezTo>
                          <a:pt x="8" y="19"/>
                          <a:pt x="9" y="20"/>
                          <a:pt x="9" y="21"/>
                        </a:cubicBezTo>
                        <a:cubicBezTo>
                          <a:pt x="10" y="19"/>
                          <a:pt x="12" y="18"/>
                          <a:pt x="13" y="16"/>
                        </a:cubicBezTo>
                        <a:cubicBezTo>
                          <a:pt x="14" y="15"/>
                          <a:pt x="13" y="14"/>
                          <a:pt x="12" y="14"/>
                        </a:cubicBezTo>
                        <a:cubicBezTo>
                          <a:pt x="9" y="15"/>
                          <a:pt x="7" y="16"/>
                          <a:pt x="4" y="17"/>
                        </a:cubicBezTo>
                        <a:cubicBezTo>
                          <a:pt x="5" y="18"/>
                          <a:pt x="6" y="19"/>
                          <a:pt x="6" y="19"/>
                        </a:cubicBezTo>
                        <a:cubicBezTo>
                          <a:pt x="8" y="17"/>
                          <a:pt x="10" y="15"/>
                          <a:pt x="13" y="13"/>
                        </a:cubicBezTo>
                        <a:cubicBezTo>
                          <a:pt x="14" y="12"/>
                          <a:pt x="13" y="10"/>
                          <a:pt x="11" y="11"/>
                        </a:cubicBezTo>
                        <a:cubicBezTo>
                          <a:pt x="8" y="12"/>
                          <a:pt x="5" y="14"/>
                          <a:pt x="2" y="15"/>
                        </a:cubicBezTo>
                        <a:cubicBezTo>
                          <a:pt x="3" y="16"/>
                          <a:pt x="3" y="16"/>
                          <a:pt x="4" y="17"/>
                        </a:cubicBezTo>
                        <a:cubicBezTo>
                          <a:pt x="7" y="14"/>
                          <a:pt x="9" y="12"/>
                          <a:pt x="12" y="9"/>
                        </a:cubicBezTo>
                        <a:cubicBezTo>
                          <a:pt x="13" y="8"/>
                          <a:pt x="12" y="6"/>
                          <a:pt x="11" y="7"/>
                        </a:cubicBezTo>
                        <a:cubicBezTo>
                          <a:pt x="8" y="8"/>
                          <a:pt x="5" y="10"/>
                          <a:pt x="3" y="12"/>
                        </a:cubicBezTo>
                        <a:cubicBezTo>
                          <a:pt x="3" y="12"/>
                          <a:pt x="4" y="13"/>
                          <a:pt x="5" y="14"/>
                        </a:cubicBezTo>
                        <a:cubicBezTo>
                          <a:pt x="7" y="11"/>
                          <a:pt x="10" y="8"/>
                          <a:pt x="13" y="5"/>
                        </a:cubicBezTo>
                        <a:cubicBezTo>
                          <a:pt x="14" y="4"/>
                          <a:pt x="13" y="2"/>
                          <a:pt x="11" y="3"/>
                        </a:cubicBezTo>
                        <a:cubicBezTo>
                          <a:pt x="8" y="4"/>
                          <a:pt x="5" y="6"/>
                          <a:pt x="2" y="8"/>
                        </a:cubicBezTo>
                        <a:cubicBezTo>
                          <a:pt x="3" y="9"/>
                          <a:pt x="4" y="10"/>
                          <a:pt x="4" y="10"/>
                        </a:cubicBezTo>
                        <a:cubicBezTo>
                          <a:pt x="7" y="8"/>
                          <a:pt x="9" y="5"/>
                          <a:pt x="12" y="2"/>
                        </a:cubicBezTo>
                        <a:cubicBezTo>
                          <a:pt x="13" y="1"/>
                          <a:pt x="12" y="0"/>
                          <a:pt x="10" y="0"/>
                        </a:cubicBezTo>
                        <a:cubicBezTo>
                          <a:pt x="7" y="2"/>
                          <a:pt x="4" y="3"/>
                          <a:pt x="1" y="6"/>
                        </a:cubicBezTo>
                        <a:cubicBezTo>
                          <a:pt x="0" y="7"/>
                          <a:pt x="2" y="9"/>
                          <a:pt x="3" y="8"/>
                        </a:cubicBezTo>
                        <a:cubicBezTo>
                          <a:pt x="5" y="6"/>
                          <a:pt x="6" y="5"/>
                          <a:pt x="7" y="3"/>
                        </a:cubicBezTo>
                        <a:cubicBezTo>
                          <a:pt x="8" y="2"/>
                          <a:pt x="5" y="0"/>
                          <a:pt x="4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10"/>
                  <p:cNvSpPr>
                    <a:spLocks/>
                  </p:cNvSpPr>
                  <p:nvPr/>
                </p:nvSpPr>
                <p:spPr bwMode="auto">
                  <a:xfrm>
                    <a:off x="6481429" y="2788321"/>
                    <a:ext cx="49213" cy="7938"/>
                  </a:xfrm>
                  <a:custGeom>
                    <a:avLst/>
                    <a:gdLst>
                      <a:gd name="T0" fmla="*/ 1 w 13"/>
                      <a:gd name="T1" fmla="*/ 1 h 2"/>
                      <a:gd name="T2" fmla="*/ 12 w 13"/>
                      <a:gd name="T3" fmla="*/ 1 h 2"/>
                      <a:gd name="T4" fmla="*/ 12 w 13"/>
                      <a:gd name="T5" fmla="*/ 0 h 2"/>
                      <a:gd name="T6" fmla="*/ 1 w 13"/>
                      <a:gd name="T7" fmla="*/ 0 h 2"/>
                      <a:gd name="T8" fmla="*/ 1 w 13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2">
                        <a:moveTo>
                          <a:pt x="1" y="1"/>
                        </a:moveTo>
                        <a:cubicBezTo>
                          <a:pt x="5" y="2"/>
                          <a:pt x="9" y="2"/>
                          <a:pt x="12" y="1"/>
                        </a:cubicBezTo>
                        <a:cubicBezTo>
                          <a:pt x="13" y="1"/>
                          <a:pt x="13" y="0"/>
                          <a:pt x="12" y="0"/>
                        </a:cubicBezTo>
                        <a:cubicBezTo>
                          <a:pt x="9" y="0"/>
                          <a:pt x="5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" name="Freeform 11"/>
                  <p:cNvSpPr>
                    <a:spLocks/>
                  </p:cNvSpPr>
                  <p:nvPr/>
                </p:nvSpPr>
                <p:spPr bwMode="auto">
                  <a:xfrm>
                    <a:off x="6481429" y="2804196"/>
                    <a:ext cx="57150" cy="11113"/>
                  </a:xfrm>
                  <a:custGeom>
                    <a:avLst/>
                    <a:gdLst>
                      <a:gd name="T0" fmla="*/ 0 w 15"/>
                      <a:gd name="T1" fmla="*/ 2 h 3"/>
                      <a:gd name="T2" fmla="*/ 14 w 15"/>
                      <a:gd name="T3" fmla="*/ 2 h 3"/>
                      <a:gd name="T4" fmla="*/ 14 w 15"/>
                      <a:gd name="T5" fmla="*/ 0 h 3"/>
                      <a:gd name="T6" fmla="*/ 1 w 15"/>
                      <a:gd name="T7" fmla="*/ 1 h 3"/>
                      <a:gd name="T8" fmla="*/ 0 w 15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3">
                        <a:moveTo>
                          <a:pt x="0" y="2"/>
                        </a:moveTo>
                        <a:cubicBezTo>
                          <a:pt x="5" y="3"/>
                          <a:pt x="9" y="2"/>
                          <a:pt x="14" y="2"/>
                        </a:cubicBezTo>
                        <a:cubicBezTo>
                          <a:pt x="15" y="2"/>
                          <a:pt x="15" y="0"/>
                          <a:pt x="14" y="0"/>
                        </a:cubicBezTo>
                        <a:cubicBezTo>
                          <a:pt x="9" y="1"/>
                          <a:pt x="5" y="1"/>
                          <a:pt x="1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" name="Freeform 12"/>
                  <p:cNvSpPr>
                    <a:spLocks/>
                  </p:cNvSpPr>
                  <p:nvPr/>
                </p:nvSpPr>
                <p:spPr bwMode="auto">
                  <a:xfrm>
                    <a:off x="6473491" y="2815309"/>
                    <a:ext cx="53975" cy="3175"/>
                  </a:xfrm>
                  <a:custGeom>
                    <a:avLst/>
                    <a:gdLst>
                      <a:gd name="T0" fmla="*/ 1 w 14"/>
                      <a:gd name="T1" fmla="*/ 1 h 1"/>
                      <a:gd name="T2" fmla="*/ 14 w 14"/>
                      <a:gd name="T3" fmla="*/ 1 h 1"/>
                      <a:gd name="T4" fmla="*/ 14 w 14"/>
                      <a:gd name="T5" fmla="*/ 0 h 1"/>
                      <a:gd name="T6" fmla="*/ 1 w 14"/>
                      <a:gd name="T7" fmla="*/ 0 h 1"/>
                      <a:gd name="T8" fmla="*/ 1 w 14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">
                        <a:moveTo>
                          <a:pt x="1" y="1"/>
                        </a:moveTo>
                        <a:cubicBezTo>
                          <a:pt x="5" y="1"/>
                          <a:pt x="9" y="1"/>
                          <a:pt x="14" y="1"/>
                        </a:cubicBezTo>
                        <a:cubicBezTo>
                          <a:pt x="14" y="1"/>
                          <a:pt x="14" y="0"/>
                          <a:pt x="14" y="0"/>
                        </a:cubicBezTo>
                        <a:cubicBezTo>
                          <a:pt x="9" y="0"/>
                          <a:pt x="5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3"/>
                  <p:cNvSpPr>
                    <a:spLocks/>
                  </p:cNvSpPr>
                  <p:nvPr/>
                </p:nvSpPr>
                <p:spPr bwMode="auto">
                  <a:xfrm>
                    <a:off x="6481429" y="2823246"/>
                    <a:ext cx="46038" cy="6350"/>
                  </a:xfrm>
                  <a:custGeom>
                    <a:avLst/>
                    <a:gdLst>
                      <a:gd name="T0" fmla="*/ 1 w 12"/>
                      <a:gd name="T1" fmla="*/ 2 h 2"/>
                      <a:gd name="T2" fmla="*/ 12 w 12"/>
                      <a:gd name="T3" fmla="*/ 1 h 2"/>
                      <a:gd name="T4" fmla="*/ 12 w 12"/>
                      <a:gd name="T5" fmla="*/ 0 h 2"/>
                      <a:gd name="T6" fmla="*/ 2 w 12"/>
                      <a:gd name="T7" fmla="*/ 0 h 2"/>
                      <a:gd name="T8" fmla="*/ 1 w 12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2">
                        <a:moveTo>
                          <a:pt x="1" y="2"/>
                        </a:moveTo>
                        <a:cubicBezTo>
                          <a:pt x="5" y="2"/>
                          <a:pt x="8" y="2"/>
                          <a:pt x="12" y="1"/>
                        </a:cubicBezTo>
                        <a:cubicBezTo>
                          <a:pt x="12" y="1"/>
                          <a:pt x="12" y="0"/>
                          <a:pt x="12" y="0"/>
                        </a:cubicBezTo>
                        <a:cubicBezTo>
                          <a:pt x="8" y="0"/>
                          <a:pt x="5" y="1"/>
                          <a:pt x="2" y="0"/>
                        </a:cubicBezTo>
                        <a:cubicBezTo>
                          <a:pt x="1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4"/>
                  <p:cNvSpPr>
                    <a:spLocks/>
                  </p:cNvSpPr>
                  <p:nvPr/>
                </p:nvSpPr>
                <p:spPr bwMode="auto">
                  <a:xfrm>
                    <a:off x="6481429" y="2834359"/>
                    <a:ext cx="46038" cy="7938"/>
                  </a:xfrm>
                  <a:custGeom>
                    <a:avLst/>
                    <a:gdLst>
                      <a:gd name="T0" fmla="*/ 1 w 12"/>
                      <a:gd name="T1" fmla="*/ 2 h 2"/>
                      <a:gd name="T2" fmla="*/ 11 w 12"/>
                      <a:gd name="T3" fmla="*/ 2 h 2"/>
                      <a:gd name="T4" fmla="*/ 11 w 12"/>
                      <a:gd name="T5" fmla="*/ 0 h 2"/>
                      <a:gd name="T6" fmla="*/ 1 w 12"/>
                      <a:gd name="T7" fmla="*/ 0 h 2"/>
                      <a:gd name="T8" fmla="*/ 1 w 12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2">
                        <a:moveTo>
                          <a:pt x="1" y="2"/>
                        </a:moveTo>
                        <a:cubicBezTo>
                          <a:pt x="4" y="2"/>
                          <a:pt x="8" y="2"/>
                          <a:pt x="11" y="2"/>
                        </a:cubicBezTo>
                        <a:cubicBezTo>
                          <a:pt x="12" y="2"/>
                          <a:pt x="12" y="0"/>
                          <a:pt x="11" y="0"/>
                        </a:cubicBezTo>
                        <a:cubicBezTo>
                          <a:pt x="8" y="0"/>
                          <a:pt x="4" y="0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5"/>
                  <p:cNvSpPr>
                    <a:spLocks/>
                  </p:cNvSpPr>
                  <p:nvPr/>
                </p:nvSpPr>
                <p:spPr bwMode="auto">
                  <a:xfrm>
                    <a:off x="6497304" y="2845471"/>
                    <a:ext cx="38100" cy="7938"/>
                  </a:xfrm>
                  <a:custGeom>
                    <a:avLst/>
                    <a:gdLst>
                      <a:gd name="T0" fmla="*/ 1 w 10"/>
                      <a:gd name="T1" fmla="*/ 1 h 2"/>
                      <a:gd name="T2" fmla="*/ 9 w 10"/>
                      <a:gd name="T3" fmla="*/ 1 h 2"/>
                      <a:gd name="T4" fmla="*/ 9 w 10"/>
                      <a:gd name="T5" fmla="*/ 0 h 2"/>
                      <a:gd name="T6" fmla="*/ 1 w 10"/>
                      <a:gd name="T7" fmla="*/ 0 h 2"/>
                      <a:gd name="T8" fmla="*/ 1 w 10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2">
                        <a:moveTo>
                          <a:pt x="1" y="1"/>
                        </a:moveTo>
                        <a:cubicBezTo>
                          <a:pt x="3" y="2"/>
                          <a:pt x="7" y="2"/>
                          <a:pt x="9" y="1"/>
                        </a:cubicBezTo>
                        <a:cubicBezTo>
                          <a:pt x="10" y="1"/>
                          <a:pt x="10" y="0"/>
                          <a:pt x="9" y="0"/>
                        </a:cubicBezTo>
                        <a:cubicBezTo>
                          <a:pt x="6" y="1"/>
                          <a:pt x="4" y="1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" name="Freeform 16"/>
                  <p:cNvSpPr>
                    <a:spLocks/>
                  </p:cNvSpPr>
                  <p:nvPr/>
                </p:nvSpPr>
                <p:spPr bwMode="auto">
                  <a:xfrm>
                    <a:off x="6484604" y="2861346"/>
                    <a:ext cx="46038" cy="6350"/>
                  </a:xfrm>
                  <a:custGeom>
                    <a:avLst/>
                    <a:gdLst>
                      <a:gd name="T0" fmla="*/ 1 w 12"/>
                      <a:gd name="T1" fmla="*/ 2 h 2"/>
                      <a:gd name="T2" fmla="*/ 11 w 12"/>
                      <a:gd name="T3" fmla="*/ 1 h 2"/>
                      <a:gd name="T4" fmla="*/ 11 w 12"/>
                      <a:gd name="T5" fmla="*/ 0 h 2"/>
                      <a:gd name="T6" fmla="*/ 1 w 12"/>
                      <a:gd name="T7" fmla="*/ 1 h 2"/>
                      <a:gd name="T8" fmla="*/ 1 w 12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2">
                        <a:moveTo>
                          <a:pt x="1" y="2"/>
                        </a:moveTo>
                        <a:cubicBezTo>
                          <a:pt x="4" y="2"/>
                          <a:pt x="8" y="1"/>
                          <a:pt x="11" y="1"/>
                        </a:cubicBezTo>
                        <a:cubicBezTo>
                          <a:pt x="12" y="1"/>
                          <a:pt x="12" y="0"/>
                          <a:pt x="11" y="0"/>
                        </a:cubicBezTo>
                        <a:cubicBezTo>
                          <a:pt x="8" y="0"/>
                          <a:pt x="4" y="0"/>
                          <a:pt x="1" y="1"/>
                        </a:cubicBezTo>
                        <a:cubicBezTo>
                          <a:pt x="0" y="1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7"/>
                  <p:cNvSpPr>
                    <a:spLocks/>
                  </p:cNvSpPr>
                  <p:nvPr/>
                </p:nvSpPr>
                <p:spPr bwMode="auto">
                  <a:xfrm>
                    <a:off x="6484604" y="2867696"/>
                    <a:ext cx="69850" cy="12700"/>
                  </a:xfrm>
                  <a:custGeom>
                    <a:avLst/>
                    <a:gdLst>
                      <a:gd name="T0" fmla="*/ 1 w 18"/>
                      <a:gd name="T1" fmla="*/ 3 h 3"/>
                      <a:gd name="T2" fmla="*/ 17 w 18"/>
                      <a:gd name="T3" fmla="*/ 1 h 3"/>
                      <a:gd name="T4" fmla="*/ 17 w 18"/>
                      <a:gd name="T5" fmla="*/ 0 h 3"/>
                      <a:gd name="T6" fmla="*/ 1 w 18"/>
                      <a:gd name="T7" fmla="*/ 2 h 3"/>
                      <a:gd name="T8" fmla="*/ 1 w 18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3">
                        <a:moveTo>
                          <a:pt x="1" y="3"/>
                        </a:moveTo>
                        <a:cubicBezTo>
                          <a:pt x="7" y="3"/>
                          <a:pt x="12" y="2"/>
                          <a:pt x="17" y="1"/>
                        </a:cubicBezTo>
                        <a:cubicBezTo>
                          <a:pt x="18" y="1"/>
                          <a:pt x="18" y="0"/>
                          <a:pt x="17" y="0"/>
                        </a:cubicBezTo>
                        <a:cubicBezTo>
                          <a:pt x="12" y="0"/>
                          <a:pt x="7" y="2"/>
                          <a:pt x="1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8"/>
                  <p:cNvSpPr>
                    <a:spLocks/>
                  </p:cNvSpPr>
                  <p:nvPr/>
                </p:nvSpPr>
                <p:spPr bwMode="auto">
                  <a:xfrm>
                    <a:off x="6484604" y="2883571"/>
                    <a:ext cx="58738" cy="15875"/>
                  </a:xfrm>
                  <a:custGeom>
                    <a:avLst/>
                    <a:gdLst>
                      <a:gd name="T0" fmla="*/ 1 w 15"/>
                      <a:gd name="T1" fmla="*/ 4 h 4"/>
                      <a:gd name="T2" fmla="*/ 14 w 15"/>
                      <a:gd name="T3" fmla="*/ 2 h 4"/>
                      <a:gd name="T4" fmla="*/ 13 w 15"/>
                      <a:gd name="T5" fmla="*/ 1 h 4"/>
                      <a:gd name="T6" fmla="*/ 1 w 15"/>
                      <a:gd name="T7" fmla="*/ 3 h 4"/>
                      <a:gd name="T8" fmla="*/ 1 w 15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4">
                        <a:moveTo>
                          <a:pt x="1" y="4"/>
                        </a:moveTo>
                        <a:cubicBezTo>
                          <a:pt x="5" y="4"/>
                          <a:pt x="10" y="3"/>
                          <a:pt x="14" y="2"/>
                        </a:cubicBezTo>
                        <a:cubicBezTo>
                          <a:pt x="15" y="2"/>
                          <a:pt x="14" y="0"/>
                          <a:pt x="13" y="1"/>
                        </a:cubicBezTo>
                        <a:cubicBezTo>
                          <a:pt x="9" y="2"/>
                          <a:pt x="5" y="2"/>
                          <a:pt x="1" y="3"/>
                        </a:cubicBezTo>
                        <a:cubicBezTo>
                          <a:pt x="0" y="3"/>
                          <a:pt x="0" y="4"/>
                          <a:pt x="1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9"/>
                  <p:cNvSpPr>
                    <a:spLocks/>
                  </p:cNvSpPr>
                  <p:nvPr/>
                </p:nvSpPr>
                <p:spPr bwMode="auto">
                  <a:xfrm>
                    <a:off x="6484604" y="2891509"/>
                    <a:ext cx="69850" cy="14288"/>
                  </a:xfrm>
                  <a:custGeom>
                    <a:avLst/>
                    <a:gdLst>
                      <a:gd name="T0" fmla="*/ 0 w 18"/>
                      <a:gd name="T1" fmla="*/ 3 h 4"/>
                      <a:gd name="T2" fmla="*/ 8 w 18"/>
                      <a:gd name="T3" fmla="*/ 3 h 4"/>
                      <a:gd name="T4" fmla="*/ 18 w 18"/>
                      <a:gd name="T5" fmla="*/ 1 h 4"/>
                      <a:gd name="T6" fmla="*/ 17 w 18"/>
                      <a:gd name="T7" fmla="*/ 0 h 4"/>
                      <a:gd name="T8" fmla="*/ 8 w 18"/>
                      <a:gd name="T9" fmla="*/ 1 h 4"/>
                      <a:gd name="T10" fmla="*/ 4 w 18"/>
                      <a:gd name="T11" fmla="*/ 1 h 4"/>
                      <a:gd name="T12" fmla="*/ 1 w 18"/>
                      <a:gd name="T13" fmla="*/ 2 h 4"/>
                      <a:gd name="T14" fmla="*/ 0 w 18"/>
                      <a:gd name="T15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8" h="4">
                        <a:moveTo>
                          <a:pt x="0" y="3"/>
                        </a:moveTo>
                        <a:cubicBezTo>
                          <a:pt x="2" y="4"/>
                          <a:pt x="6" y="3"/>
                          <a:pt x="8" y="3"/>
                        </a:cubicBezTo>
                        <a:cubicBezTo>
                          <a:pt x="11" y="2"/>
                          <a:pt x="14" y="2"/>
                          <a:pt x="18" y="1"/>
                        </a:cubicBezTo>
                        <a:cubicBezTo>
                          <a:pt x="18" y="1"/>
                          <a:pt x="18" y="0"/>
                          <a:pt x="17" y="0"/>
                        </a:cubicBezTo>
                        <a:cubicBezTo>
                          <a:pt x="14" y="0"/>
                          <a:pt x="11" y="1"/>
                          <a:pt x="8" y="1"/>
                        </a:cubicBezTo>
                        <a:cubicBezTo>
                          <a:pt x="7" y="1"/>
                          <a:pt x="5" y="1"/>
                          <a:pt x="4" y="1"/>
                        </a:cubicBezTo>
                        <a:cubicBezTo>
                          <a:pt x="3" y="2"/>
                          <a:pt x="1" y="2"/>
                          <a:pt x="1" y="2"/>
                        </a:cubicBezTo>
                        <a:cubicBezTo>
                          <a:pt x="0" y="1"/>
                          <a:pt x="0" y="2"/>
                          <a:pt x="0" y="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20"/>
                  <p:cNvSpPr>
                    <a:spLocks/>
                  </p:cNvSpPr>
                  <p:nvPr/>
                </p:nvSpPr>
                <p:spPr bwMode="auto">
                  <a:xfrm>
                    <a:off x="6484604" y="2883571"/>
                    <a:ext cx="58738" cy="11113"/>
                  </a:xfrm>
                  <a:custGeom>
                    <a:avLst/>
                    <a:gdLst>
                      <a:gd name="T0" fmla="*/ 1 w 15"/>
                      <a:gd name="T1" fmla="*/ 3 h 3"/>
                      <a:gd name="T2" fmla="*/ 14 w 15"/>
                      <a:gd name="T3" fmla="*/ 2 h 3"/>
                      <a:gd name="T4" fmla="*/ 14 w 15"/>
                      <a:gd name="T5" fmla="*/ 0 h 3"/>
                      <a:gd name="T6" fmla="*/ 1 w 15"/>
                      <a:gd name="T7" fmla="*/ 2 h 3"/>
                      <a:gd name="T8" fmla="*/ 1 w 15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3">
                        <a:moveTo>
                          <a:pt x="1" y="3"/>
                        </a:moveTo>
                        <a:cubicBezTo>
                          <a:pt x="6" y="3"/>
                          <a:pt x="10" y="2"/>
                          <a:pt x="14" y="2"/>
                        </a:cubicBezTo>
                        <a:cubicBezTo>
                          <a:pt x="15" y="1"/>
                          <a:pt x="15" y="0"/>
                          <a:pt x="14" y="0"/>
                        </a:cubicBezTo>
                        <a:cubicBezTo>
                          <a:pt x="10" y="1"/>
                          <a:pt x="6" y="1"/>
                          <a:pt x="1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21"/>
                  <p:cNvSpPr>
                    <a:spLocks/>
                  </p:cNvSpPr>
                  <p:nvPr/>
                </p:nvSpPr>
                <p:spPr bwMode="auto">
                  <a:xfrm>
                    <a:off x="6492541" y="2872459"/>
                    <a:ext cx="34925" cy="19050"/>
                  </a:xfrm>
                  <a:custGeom>
                    <a:avLst/>
                    <a:gdLst>
                      <a:gd name="T0" fmla="*/ 0 w 9"/>
                      <a:gd name="T1" fmla="*/ 5 h 5"/>
                      <a:gd name="T2" fmla="*/ 8 w 9"/>
                      <a:gd name="T3" fmla="*/ 2 h 5"/>
                      <a:gd name="T4" fmla="*/ 7 w 9"/>
                      <a:gd name="T5" fmla="*/ 1 h 5"/>
                      <a:gd name="T6" fmla="*/ 0 w 9"/>
                      <a:gd name="T7" fmla="*/ 3 h 5"/>
                      <a:gd name="T8" fmla="*/ 0 w 9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5">
                        <a:moveTo>
                          <a:pt x="0" y="5"/>
                        </a:moveTo>
                        <a:cubicBezTo>
                          <a:pt x="3" y="4"/>
                          <a:pt x="5" y="3"/>
                          <a:pt x="8" y="2"/>
                        </a:cubicBezTo>
                        <a:cubicBezTo>
                          <a:pt x="9" y="2"/>
                          <a:pt x="8" y="0"/>
                          <a:pt x="7" y="1"/>
                        </a:cubicBezTo>
                        <a:cubicBezTo>
                          <a:pt x="5" y="2"/>
                          <a:pt x="3" y="3"/>
                          <a:pt x="0" y="3"/>
                        </a:cubicBezTo>
                        <a:cubicBezTo>
                          <a:pt x="0" y="3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22"/>
                  <p:cNvSpPr>
                    <a:spLocks/>
                  </p:cNvSpPr>
                  <p:nvPr/>
                </p:nvSpPr>
                <p:spPr bwMode="auto">
                  <a:xfrm>
                    <a:off x="6484604" y="2856584"/>
                    <a:ext cx="50800" cy="19050"/>
                  </a:xfrm>
                  <a:custGeom>
                    <a:avLst/>
                    <a:gdLst>
                      <a:gd name="T0" fmla="*/ 1 w 13"/>
                      <a:gd name="T1" fmla="*/ 5 h 5"/>
                      <a:gd name="T2" fmla="*/ 12 w 13"/>
                      <a:gd name="T3" fmla="*/ 1 h 5"/>
                      <a:gd name="T4" fmla="*/ 11 w 13"/>
                      <a:gd name="T5" fmla="*/ 1 h 5"/>
                      <a:gd name="T6" fmla="*/ 1 w 13"/>
                      <a:gd name="T7" fmla="*/ 4 h 5"/>
                      <a:gd name="T8" fmla="*/ 1 w 13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5">
                        <a:moveTo>
                          <a:pt x="1" y="5"/>
                        </a:moveTo>
                        <a:cubicBezTo>
                          <a:pt x="5" y="4"/>
                          <a:pt x="9" y="4"/>
                          <a:pt x="12" y="1"/>
                        </a:cubicBezTo>
                        <a:cubicBezTo>
                          <a:pt x="13" y="1"/>
                          <a:pt x="12" y="0"/>
                          <a:pt x="11" y="1"/>
                        </a:cubicBezTo>
                        <a:cubicBezTo>
                          <a:pt x="8" y="3"/>
                          <a:pt x="4" y="3"/>
                          <a:pt x="1" y="4"/>
                        </a:cubicBezTo>
                        <a:cubicBezTo>
                          <a:pt x="0" y="4"/>
                          <a:pt x="0" y="5"/>
                          <a:pt x="1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23"/>
                  <p:cNvSpPr>
                    <a:spLocks/>
                  </p:cNvSpPr>
                  <p:nvPr/>
                </p:nvSpPr>
                <p:spPr bwMode="auto">
                  <a:xfrm>
                    <a:off x="6484604" y="2842296"/>
                    <a:ext cx="42863" cy="19050"/>
                  </a:xfrm>
                  <a:custGeom>
                    <a:avLst/>
                    <a:gdLst>
                      <a:gd name="T0" fmla="*/ 1 w 11"/>
                      <a:gd name="T1" fmla="*/ 4 h 5"/>
                      <a:gd name="T2" fmla="*/ 11 w 11"/>
                      <a:gd name="T3" fmla="*/ 1 h 5"/>
                      <a:gd name="T4" fmla="*/ 10 w 11"/>
                      <a:gd name="T5" fmla="*/ 0 h 5"/>
                      <a:gd name="T6" fmla="*/ 0 w 11"/>
                      <a:gd name="T7" fmla="*/ 3 h 5"/>
                      <a:gd name="T8" fmla="*/ 1 w 11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5">
                        <a:moveTo>
                          <a:pt x="1" y="4"/>
                        </a:moveTo>
                        <a:cubicBezTo>
                          <a:pt x="4" y="3"/>
                          <a:pt x="7" y="3"/>
                          <a:pt x="11" y="1"/>
                        </a:cubicBezTo>
                        <a:cubicBezTo>
                          <a:pt x="11" y="1"/>
                          <a:pt x="11" y="0"/>
                          <a:pt x="10" y="0"/>
                        </a:cubicBezTo>
                        <a:cubicBezTo>
                          <a:pt x="7" y="2"/>
                          <a:pt x="4" y="2"/>
                          <a:pt x="0" y="3"/>
                        </a:cubicBezTo>
                        <a:cubicBezTo>
                          <a:pt x="0" y="3"/>
                          <a:pt x="0" y="5"/>
                          <a:pt x="1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24"/>
                  <p:cNvSpPr>
                    <a:spLocks/>
                  </p:cNvSpPr>
                  <p:nvPr/>
                </p:nvSpPr>
                <p:spPr bwMode="auto">
                  <a:xfrm>
                    <a:off x="6484604" y="2834359"/>
                    <a:ext cx="42863" cy="11113"/>
                  </a:xfrm>
                  <a:custGeom>
                    <a:avLst/>
                    <a:gdLst>
                      <a:gd name="T0" fmla="*/ 1 w 11"/>
                      <a:gd name="T1" fmla="*/ 3 h 3"/>
                      <a:gd name="T2" fmla="*/ 10 w 11"/>
                      <a:gd name="T3" fmla="*/ 1 h 3"/>
                      <a:gd name="T4" fmla="*/ 10 w 11"/>
                      <a:gd name="T5" fmla="*/ 0 h 3"/>
                      <a:gd name="T6" fmla="*/ 1 w 11"/>
                      <a:gd name="T7" fmla="*/ 2 h 3"/>
                      <a:gd name="T8" fmla="*/ 1 w 11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3">
                        <a:moveTo>
                          <a:pt x="1" y="3"/>
                        </a:moveTo>
                        <a:cubicBezTo>
                          <a:pt x="4" y="2"/>
                          <a:pt x="7" y="2"/>
                          <a:pt x="10" y="1"/>
                        </a:cubicBezTo>
                        <a:cubicBezTo>
                          <a:pt x="11" y="1"/>
                          <a:pt x="11" y="0"/>
                          <a:pt x="10" y="0"/>
                        </a:cubicBezTo>
                        <a:cubicBezTo>
                          <a:pt x="7" y="1"/>
                          <a:pt x="4" y="1"/>
                          <a:pt x="1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25"/>
                  <p:cNvSpPr>
                    <a:spLocks/>
                  </p:cNvSpPr>
                  <p:nvPr/>
                </p:nvSpPr>
                <p:spPr bwMode="auto">
                  <a:xfrm>
                    <a:off x="6481429" y="2826421"/>
                    <a:ext cx="46038" cy="11113"/>
                  </a:xfrm>
                  <a:custGeom>
                    <a:avLst/>
                    <a:gdLst>
                      <a:gd name="T0" fmla="*/ 2 w 12"/>
                      <a:gd name="T1" fmla="*/ 3 h 3"/>
                      <a:gd name="T2" fmla="*/ 11 w 12"/>
                      <a:gd name="T3" fmla="*/ 2 h 3"/>
                      <a:gd name="T4" fmla="*/ 11 w 12"/>
                      <a:gd name="T5" fmla="*/ 0 h 3"/>
                      <a:gd name="T6" fmla="*/ 1 w 12"/>
                      <a:gd name="T7" fmla="*/ 2 h 3"/>
                      <a:gd name="T8" fmla="*/ 2 w 12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3">
                        <a:moveTo>
                          <a:pt x="2" y="3"/>
                        </a:moveTo>
                        <a:cubicBezTo>
                          <a:pt x="5" y="2"/>
                          <a:pt x="8" y="2"/>
                          <a:pt x="11" y="2"/>
                        </a:cubicBezTo>
                        <a:cubicBezTo>
                          <a:pt x="12" y="2"/>
                          <a:pt x="12" y="0"/>
                          <a:pt x="11" y="0"/>
                        </a:cubicBezTo>
                        <a:cubicBezTo>
                          <a:pt x="8" y="1"/>
                          <a:pt x="4" y="1"/>
                          <a:pt x="1" y="2"/>
                        </a:cubicBezTo>
                        <a:cubicBezTo>
                          <a:pt x="0" y="2"/>
                          <a:pt x="1" y="3"/>
                          <a:pt x="2" y="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26"/>
                  <p:cNvSpPr>
                    <a:spLocks/>
                  </p:cNvSpPr>
                  <p:nvPr/>
                </p:nvSpPr>
                <p:spPr bwMode="auto">
                  <a:xfrm>
                    <a:off x="6489366" y="2834359"/>
                    <a:ext cx="33338" cy="7938"/>
                  </a:xfrm>
                  <a:custGeom>
                    <a:avLst/>
                    <a:gdLst>
                      <a:gd name="T0" fmla="*/ 1 w 9"/>
                      <a:gd name="T1" fmla="*/ 2 h 2"/>
                      <a:gd name="T2" fmla="*/ 9 w 9"/>
                      <a:gd name="T3" fmla="*/ 2 h 2"/>
                      <a:gd name="T4" fmla="*/ 9 w 9"/>
                      <a:gd name="T5" fmla="*/ 1 h 2"/>
                      <a:gd name="T6" fmla="*/ 1 w 9"/>
                      <a:gd name="T7" fmla="*/ 0 h 2"/>
                      <a:gd name="T8" fmla="*/ 1 w 9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2">
                        <a:moveTo>
                          <a:pt x="1" y="2"/>
                        </a:moveTo>
                        <a:cubicBezTo>
                          <a:pt x="4" y="2"/>
                          <a:pt x="6" y="2"/>
                          <a:pt x="9" y="2"/>
                        </a:cubicBezTo>
                        <a:cubicBezTo>
                          <a:pt x="9" y="2"/>
                          <a:pt x="9" y="1"/>
                          <a:pt x="9" y="1"/>
                        </a:cubicBezTo>
                        <a:cubicBezTo>
                          <a:pt x="6" y="1"/>
                          <a:pt x="4" y="1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27"/>
                  <p:cNvSpPr>
                    <a:spLocks/>
                  </p:cNvSpPr>
                  <p:nvPr/>
                </p:nvSpPr>
                <p:spPr bwMode="auto">
                  <a:xfrm>
                    <a:off x="6484604" y="2845471"/>
                    <a:ext cx="46038" cy="7938"/>
                  </a:xfrm>
                  <a:custGeom>
                    <a:avLst/>
                    <a:gdLst>
                      <a:gd name="T0" fmla="*/ 1 w 12"/>
                      <a:gd name="T1" fmla="*/ 2 h 2"/>
                      <a:gd name="T2" fmla="*/ 11 w 12"/>
                      <a:gd name="T3" fmla="*/ 2 h 2"/>
                      <a:gd name="T4" fmla="*/ 11 w 12"/>
                      <a:gd name="T5" fmla="*/ 1 h 2"/>
                      <a:gd name="T6" fmla="*/ 1 w 12"/>
                      <a:gd name="T7" fmla="*/ 1 h 2"/>
                      <a:gd name="T8" fmla="*/ 1 w 12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2">
                        <a:moveTo>
                          <a:pt x="1" y="2"/>
                        </a:moveTo>
                        <a:cubicBezTo>
                          <a:pt x="4" y="2"/>
                          <a:pt x="8" y="2"/>
                          <a:pt x="11" y="2"/>
                        </a:cubicBezTo>
                        <a:cubicBezTo>
                          <a:pt x="12" y="2"/>
                          <a:pt x="12" y="0"/>
                          <a:pt x="11" y="1"/>
                        </a:cubicBezTo>
                        <a:cubicBezTo>
                          <a:pt x="8" y="1"/>
                          <a:pt x="4" y="1"/>
                          <a:pt x="1" y="1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28"/>
                  <p:cNvSpPr>
                    <a:spLocks/>
                  </p:cNvSpPr>
                  <p:nvPr/>
                </p:nvSpPr>
                <p:spPr bwMode="auto">
                  <a:xfrm>
                    <a:off x="6492541" y="2853409"/>
                    <a:ext cx="42863" cy="7938"/>
                  </a:xfrm>
                  <a:custGeom>
                    <a:avLst/>
                    <a:gdLst>
                      <a:gd name="T0" fmla="*/ 1 w 11"/>
                      <a:gd name="T1" fmla="*/ 2 h 2"/>
                      <a:gd name="T2" fmla="*/ 10 w 11"/>
                      <a:gd name="T3" fmla="*/ 2 h 2"/>
                      <a:gd name="T4" fmla="*/ 10 w 11"/>
                      <a:gd name="T5" fmla="*/ 0 h 2"/>
                      <a:gd name="T6" fmla="*/ 1 w 11"/>
                      <a:gd name="T7" fmla="*/ 1 h 2"/>
                      <a:gd name="T8" fmla="*/ 1 w 11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2">
                        <a:moveTo>
                          <a:pt x="1" y="2"/>
                        </a:moveTo>
                        <a:cubicBezTo>
                          <a:pt x="4" y="2"/>
                          <a:pt x="7" y="2"/>
                          <a:pt x="10" y="2"/>
                        </a:cubicBezTo>
                        <a:cubicBezTo>
                          <a:pt x="11" y="2"/>
                          <a:pt x="11" y="0"/>
                          <a:pt x="10" y="0"/>
                        </a:cubicBezTo>
                        <a:cubicBezTo>
                          <a:pt x="7" y="1"/>
                          <a:pt x="4" y="1"/>
                          <a:pt x="1" y="1"/>
                        </a:cubicBezTo>
                        <a:cubicBezTo>
                          <a:pt x="0" y="1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29"/>
                  <p:cNvSpPr>
                    <a:spLocks/>
                  </p:cNvSpPr>
                  <p:nvPr/>
                </p:nvSpPr>
                <p:spPr bwMode="auto">
                  <a:xfrm>
                    <a:off x="6492541" y="2867696"/>
                    <a:ext cx="42863" cy="12700"/>
                  </a:xfrm>
                  <a:custGeom>
                    <a:avLst/>
                    <a:gdLst>
                      <a:gd name="T0" fmla="*/ 1 w 11"/>
                      <a:gd name="T1" fmla="*/ 2 h 3"/>
                      <a:gd name="T2" fmla="*/ 10 w 11"/>
                      <a:gd name="T3" fmla="*/ 2 h 3"/>
                      <a:gd name="T4" fmla="*/ 10 w 11"/>
                      <a:gd name="T5" fmla="*/ 0 h 3"/>
                      <a:gd name="T6" fmla="*/ 1 w 11"/>
                      <a:gd name="T7" fmla="*/ 1 h 3"/>
                      <a:gd name="T8" fmla="*/ 1 w 11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3">
                        <a:moveTo>
                          <a:pt x="1" y="2"/>
                        </a:moveTo>
                        <a:cubicBezTo>
                          <a:pt x="4" y="3"/>
                          <a:pt x="7" y="2"/>
                          <a:pt x="10" y="2"/>
                        </a:cubicBezTo>
                        <a:cubicBezTo>
                          <a:pt x="11" y="2"/>
                          <a:pt x="11" y="0"/>
                          <a:pt x="10" y="0"/>
                        </a:cubicBezTo>
                        <a:cubicBezTo>
                          <a:pt x="7" y="0"/>
                          <a:pt x="4" y="1"/>
                          <a:pt x="1" y="1"/>
                        </a:cubicBezTo>
                        <a:cubicBezTo>
                          <a:pt x="0" y="1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30"/>
                  <p:cNvSpPr>
                    <a:spLocks/>
                  </p:cNvSpPr>
                  <p:nvPr/>
                </p:nvSpPr>
                <p:spPr bwMode="auto">
                  <a:xfrm>
                    <a:off x="6484604" y="2883571"/>
                    <a:ext cx="50800" cy="7938"/>
                  </a:xfrm>
                  <a:custGeom>
                    <a:avLst/>
                    <a:gdLst>
                      <a:gd name="T0" fmla="*/ 1 w 13"/>
                      <a:gd name="T1" fmla="*/ 1 h 2"/>
                      <a:gd name="T2" fmla="*/ 12 w 13"/>
                      <a:gd name="T3" fmla="*/ 2 h 2"/>
                      <a:gd name="T4" fmla="*/ 12 w 13"/>
                      <a:gd name="T5" fmla="*/ 0 h 2"/>
                      <a:gd name="T6" fmla="*/ 2 w 13"/>
                      <a:gd name="T7" fmla="*/ 0 h 2"/>
                      <a:gd name="T8" fmla="*/ 1 w 13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2">
                        <a:moveTo>
                          <a:pt x="1" y="1"/>
                        </a:moveTo>
                        <a:cubicBezTo>
                          <a:pt x="5" y="2"/>
                          <a:pt x="8" y="2"/>
                          <a:pt x="12" y="2"/>
                        </a:cubicBezTo>
                        <a:cubicBezTo>
                          <a:pt x="13" y="1"/>
                          <a:pt x="13" y="0"/>
                          <a:pt x="12" y="0"/>
                        </a:cubicBezTo>
                        <a:cubicBezTo>
                          <a:pt x="8" y="0"/>
                          <a:pt x="5" y="1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31"/>
                  <p:cNvSpPr>
                    <a:spLocks/>
                  </p:cNvSpPr>
                  <p:nvPr/>
                </p:nvSpPr>
                <p:spPr bwMode="auto">
                  <a:xfrm>
                    <a:off x="6489366" y="2899446"/>
                    <a:ext cx="49213" cy="6350"/>
                  </a:xfrm>
                  <a:custGeom>
                    <a:avLst/>
                    <a:gdLst>
                      <a:gd name="T0" fmla="*/ 1 w 13"/>
                      <a:gd name="T1" fmla="*/ 2 h 2"/>
                      <a:gd name="T2" fmla="*/ 12 w 13"/>
                      <a:gd name="T3" fmla="*/ 1 h 2"/>
                      <a:gd name="T4" fmla="*/ 12 w 13"/>
                      <a:gd name="T5" fmla="*/ 0 h 2"/>
                      <a:gd name="T6" fmla="*/ 1 w 13"/>
                      <a:gd name="T7" fmla="*/ 1 h 2"/>
                      <a:gd name="T8" fmla="*/ 1 w 13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2">
                        <a:moveTo>
                          <a:pt x="1" y="2"/>
                        </a:moveTo>
                        <a:cubicBezTo>
                          <a:pt x="5" y="2"/>
                          <a:pt x="8" y="2"/>
                          <a:pt x="12" y="1"/>
                        </a:cubicBezTo>
                        <a:cubicBezTo>
                          <a:pt x="13" y="1"/>
                          <a:pt x="13" y="0"/>
                          <a:pt x="12" y="0"/>
                        </a:cubicBezTo>
                        <a:cubicBezTo>
                          <a:pt x="8" y="0"/>
                          <a:pt x="5" y="1"/>
                          <a:pt x="1" y="1"/>
                        </a:cubicBezTo>
                        <a:cubicBezTo>
                          <a:pt x="0" y="1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" name="Freeform 32"/>
                  <p:cNvSpPr>
                    <a:spLocks/>
                  </p:cNvSpPr>
                  <p:nvPr/>
                </p:nvSpPr>
                <p:spPr bwMode="auto">
                  <a:xfrm>
                    <a:off x="6489366" y="2910559"/>
                    <a:ext cx="46038" cy="6350"/>
                  </a:xfrm>
                  <a:custGeom>
                    <a:avLst/>
                    <a:gdLst>
                      <a:gd name="T0" fmla="*/ 1 w 12"/>
                      <a:gd name="T1" fmla="*/ 2 h 2"/>
                      <a:gd name="T2" fmla="*/ 11 w 12"/>
                      <a:gd name="T3" fmla="*/ 1 h 2"/>
                      <a:gd name="T4" fmla="*/ 11 w 12"/>
                      <a:gd name="T5" fmla="*/ 0 h 2"/>
                      <a:gd name="T6" fmla="*/ 1 w 12"/>
                      <a:gd name="T7" fmla="*/ 1 h 2"/>
                      <a:gd name="T8" fmla="*/ 1 w 12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2">
                        <a:moveTo>
                          <a:pt x="1" y="2"/>
                        </a:moveTo>
                        <a:cubicBezTo>
                          <a:pt x="4" y="2"/>
                          <a:pt x="8" y="2"/>
                          <a:pt x="11" y="1"/>
                        </a:cubicBezTo>
                        <a:cubicBezTo>
                          <a:pt x="12" y="1"/>
                          <a:pt x="12" y="0"/>
                          <a:pt x="11" y="0"/>
                        </a:cubicBezTo>
                        <a:cubicBezTo>
                          <a:pt x="8" y="1"/>
                          <a:pt x="4" y="1"/>
                          <a:pt x="1" y="1"/>
                        </a:cubicBezTo>
                        <a:cubicBezTo>
                          <a:pt x="0" y="1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" name="Freeform 33"/>
                  <p:cNvSpPr>
                    <a:spLocks/>
                  </p:cNvSpPr>
                  <p:nvPr/>
                </p:nvSpPr>
                <p:spPr bwMode="auto">
                  <a:xfrm>
                    <a:off x="6497304" y="2916909"/>
                    <a:ext cx="41275" cy="7938"/>
                  </a:xfrm>
                  <a:custGeom>
                    <a:avLst/>
                    <a:gdLst>
                      <a:gd name="T0" fmla="*/ 1 w 11"/>
                      <a:gd name="T1" fmla="*/ 2 h 2"/>
                      <a:gd name="T2" fmla="*/ 5 w 11"/>
                      <a:gd name="T3" fmla="*/ 2 h 2"/>
                      <a:gd name="T4" fmla="*/ 10 w 11"/>
                      <a:gd name="T5" fmla="*/ 1 h 2"/>
                      <a:gd name="T6" fmla="*/ 10 w 11"/>
                      <a:gd name="T7" fmla="*/ 0 h 2"/>
                      <a:gd name="T8" fmla="*/ 1 w 11"/>
                      <a:gd name="T9" fmla="*/ 0 h 2"/>
                      <a:gd name="T10" fmla="*/ 1 w 11"/>
                      <a:gd name="T11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" h="2">
                        <a:moveTo>
                          <a:pt x="1" y="2"/>
                        </a:moveTo>
                        <a:cubicBezTo>
                          <a:pt x="2" y="2"/>
                          <a:pt x="4" y="2"/>
                          <a:pt x="5" y="2"/>
                        </a:cubicBezTo>
                        <a:cubicBezTo>
                          <a:pt x="7" y="2"/>
                          <a:pt x="9" y="1"/>
                          <a:pt x="10" y="1"/>
                        </a:cubicBezTo>
                        <a:cubicBezTo>
                          <a:pt x="11" y="1"/>
                          <a:pt x="11" y="0"/>
                          <a:pt x="10" y="0"/>
                        </a:cubicBezTo>
                        <a:cubicBezTo>
                          <a:pt x="7" y="0"/>
                          <a:pt x="4" y="1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" name="Freeform 34"/>
                  <p:cNvSpPr>
                    <a:spLocks/>
                  </p:cNvSpPr>
                  <p:nvPr/>
                </p:nvSpPr>
                <p:spPr bwMode="auto">
                  <a:xfrm>
                    <a:off x="6484604" y="2921671"/>
                    <a:ext cx="53975" cy="7938"/>
                  </a:xfrm>
                  <a:custGeom>
                    <a:avLst/>
                    <a:gdLst>
                      <a:gd name="T0" fmla="*/ 1 w 14"/>
                      <a:gd name="T1" fmla="*/ 2 h 2"/>
                      <a:gd name="T2" fmla="*/ 13 w 14"/>
                      <a:gd name="T3" fmla="*/ 2 h 2"/>
                      <a:gd name="T4" fmla="*/ 13 w 14"/>
                      <a:gd name="T5" fmla="*/ 0 h 2"/>
                      <a:gd name="T6" fmla="*/ 1 w 14"/>
                      <a:gd name="T7" fmla="*/ 0 h 2"/>
                      <a:gd name="T8" fmla="*/ 1 w 14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2">
                        <a:moveTo>
                          <a:pt x="1" y="2"/>
                        </a:moveTo>
                        <a:cubicBezTo>
                          <a:pt x="5" y="2"/>
                          <a:pt x="9" y="2"/>
                          <a:pt x="13" y="2"/>
                        </a:cubicBezTo>
                        <a:cubicBezTo>
                          <a:pt x="14" y="2"/>
                          <a:pt x="14" y="0"/>
                          <a:pt x="13" y="0"/>
                        </a:cubicBezTo>
                        <a:cubicBezTo>
                          <a:pt x="9" y="1"/>
                          <a:pt x="5" y="1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35"/>
                  <p:cNvSpPr>
                    <a:spLocks/>
                  </p:cNvSpPr>
                  <p:nvPr/>
                </p:nvSpPr>
                <p:spPr bwMode="auto">
                  <a:xfrm>
                    <a:off x="6481429" y="2929609"/>
                    <a:ext cx="53975" cy="6350"/>
                  </a:xfrm>
                  <a:custGeom>
                    <a:avLst/>
                    <a:gdLst>
                      <a:gd name="T0" fmla="*/ 1 w 14"/>
                      <a:gd name="T1" fmla="*/ 2 h 2"/>
                      <a:gd name="T2" fmla="*/ 13 w 14"/>
                      <a:gd name="T3" fmla="*/ 1 h 2"/>
                      <a:gd name="T4" fmla="*/ 12 w 14"/>
                      <a:gd name="T5" fmla="*/ 0 h 2"/>
                      <a:gd name="T6" fmla="*/ 2 w 14"/>
                      <a:gd name="T7" fmla="*/ 0 h 2"/>
                      <a:gd name="T8" fmla="*/ 1 w 14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2">
                        <a:moveTo>
                          <a:pt x="1" y="2"/>
                        </a:moveTo>
                        <a:cubicBezTo>
                          <a:pt x="5" y="2"/>
                          <a:pt x="9" y="2"/>
                          <a:pt x="13" y="1"/>
                        </a:cubicBezTo>
                        <a:cubicBezTo>
                          <a:pt x="14" y="1"/>
                          <a:pt x="13" y="0"/>
                          <a:pt x="12" y="0"/>
                        </a:cubicBezTo>
                        <a:cubicBezTo>
                          <a:pt x="9" y="0"/>
                          <a:pt x="5" y="1"/>
                          <a:pt x="2" y="0"/>
                        </a:cubicBezTo>
                        <a:cubicBezTo>
                          <a:pt x="1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36"/>
                  <p:cNvSpPr>
                    <a:spLocks/>
                  </p:cNvSpPr>
                  <p:nvPr/>
                </p:nvSpPr>
                <p:spPr bwMode="auto">
                  <a:xfrm>
                    <a:off x="6484604" y="2935959"/>
                    <a:ext cx="46038" cy="7938"/>
                  </a:xfrm>
                  <a:custGeom>
                    <a:avLst/>
                    <a:gdLst>
                      <a:gd name="T0" fmla="*/ 1 w 12"/>
                      <a:gd name="T1" fmla="*/ 2 h 2"/>
                      <a:gd name="T2" fmla="*/ 11 w 12"/>
                      <a:gd name="T3" fmla="*/ 1 h 2"/>
                      <a:gd name="T4" fmla="*/ 11 w 12"/>
                      <a:gd name="T5" fmla="*/ 0 h 2"/>
                      <a:gd name="T6" fmla="*/ 1 w 12"/>
                      <a:gd name="T7" fmla="*/ 1 h 2"/>
                      <a:gd name="T8" fmla="*/ 1 w 12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2">
                        <a:moveTo>
                          <a:pt x="1" y="2"/>
                        </a:moveTo>
                        <a:cubicBezTo>
                          <a:pt x="4" y="2"/>
                          <a:pt x="8" y="2"/>
                          <a:pt x="11" y="1"/>
                        </a:cubicBezTo>
                        <a:cubicBezTo>
                          <a:pt x="12" y="1"/>
                          <a:pt x="12" y="0"/>
                          <a:pt x="11" y="0"/>
                        </a:cubicBezTo>
                        <a:cubicBezTo>
                          <a:pt x="8" y="1"/>
                          <a:pt x="4" y="1"/>
                          <a:pt x="1" y="1"/>
                        </a:cubicBezTo>
                        <a:cubicBezTo>
                          <a:pt x="0" y="1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37"/>
                  <p:cNvSpPr>
                    <a:spLocks/>
                  </p:cNvSpPr>
                  <p:nvPr/>
                </p:nvSpPr>
                <p:spPr bwMode="auto">
                  <a:xfrm>
                    <a:off x="6489366" y="2940721"/>
                    <a:ext cx="49213" cy="7938"/>
                  </a:xfrm>
                  <a:custGeom>
                    <a:avLst/>
                    <a:gdLst>
                      <a:gd name="T0" fmla="*/ 1 w 13"/>
                      <a:gd name="T1" fmla="*/ 2 h 2"/>
                      <a:gd name="T2" fmla="*/ 12 w 13"/>
                      <a:gd name="T3" fmla="*/ 1 h 2"/>
                      <a:gd name="T4" fmla="*/ 11 w 13"/>
                      <a:gd name="T5" fmla="*/ 0 h 2"/>
                      <a:gd name="T6" fmla="*/ 1 w 13"/>
                      <a:gd name="T7" fmla="*/ 1 h 2"/>
                      <a:gd name="T8" fmla="*/ 1 w 13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2">
                        <a:moveTo>
                          <a:pt x="1" y="2"/>
                        </a:moveTo>
                        <a:cubicBezTo>
                          <a:pt x="5" y="2"/>
                          <a:pt x="8" y="2"/>
                          <a:pt x="12" y="1"/>
                        </a:cubicBezTo>
                        <a:cubicBezTo>
                          <a:pt x="13" y="1"/>
                          <a:pt x="12" y="0"/>
                          <a:pt x="11" y="0"/>
                        </a:cubicBezTo>
                        <a:cubicBezTo>
                          <a:pt x="8" y="1"/>
                          <a:pt x="5" y="1"/>
                          <a:pt x="1" y="1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38"/>
                  <p:cNvSpPr>
                    <a:spLocks/>
                  </p:cNvSpPr>
                  <p:nvPr/>
                </p:nvSpPr>
                <p:spPr bwMode="auto">
                  <a:xfrm>
                    <a:off x="6481429" y="2943896"/>
                    <a:ext cx="57150" cy="46038"/>
                  </a:xfrm>
                  <a:custGeom>
                    <a:avLst/>
                    <a:gdLst>
                      <a:gd name="T0" fmla="*/ 2 w 15"/>
                      <a:gd name="T1" fmla="*/ 2 h 12"/>
                      <a:gd name="T2" fmla="*/ 13 w 15"/>
                      <a:gd name="T3" fmla="*/ 2 h 12"/>
                      <a:gd name="T4" fmla="*/ 13 w 15"/>
                      <a:gd name="T5" fmla="*/ 0 h 12"/>
                      <a:gd name="T6" fmla="*/ 1 w 15"/>
                      <a:gd name="T7" fmla="*/ 3 h 12"/>
                      <a:gd name="T8" fmla="*/ 1 w 15"/>
                      <a:gd name="T9" fmla="*/ 5 h 12"/>
                      <a:gd name="T10" fmla="*/ 15 w 15"/>
                      <a:gd name="T11" fmla="*/ 3 h 12"/>
                      <a:gd name="T12" fmla="*/ 14 w 15"/>
                      <a:gd name="T13" fmla="*/ 1 h 12"/>
                      <a:gd name="T14" fmla="*/ 5 w 15"/>
                      <a:gd name="T15" fmla="*/ 4 h 12"/>
                      <a:gd name="T16" fmla="*/ 5 w 15"/>
                      <a:gd name="T17" fmla="*/ 6 h 12"/>
                      <a:gd name="T18" fmla="*/ 12 w 15"/>
                      <a:gd name="T19" fmla="*/ 5 h 12"/>
                      <a:gd name="T20" fmla="*/ 11 w 15"/>
                      <a:gd name="T21" fmla="*/ 4 h 12"/>
                      <a:gd name="T22" fmla="*/ 2 w 15"/>
                      <a:gd name="T23" fmla="*/ 8 h 12"/>
                      <a:gd name="T24" fmla="*/ 2 w 15"/>
                      <a:gd name="T25" fmla="*/ 9 h 12"/>
                      <a:gd name="T26" fmla="*/ 12 w 15"/>
                      <a:gd name="T27" fmla="*/ 7 h 12"/>
                      <a:gd name="T28" fmla="*/ 12 w 15"/>
                      <a:gd name="T29" fmla="*/ 6 h 12"/>
                      <a:gd name="T30" fmla="*/ 4 w 15"/>
                      <a:gd name="T31" fmla="*/ 8 h 12"/>
                      <a:gd name="T32" fmla="*/ 4 w 15"/>
                      <a:gd name="T33" fmla="*/ 10 h 12"/>
                      <a:gd name="T34" fmla="*/ 9 w 15"/>
                      <a:gd name="T35" fmla="*/ 10 h 12"/>
                      <a:gd name="T36" fmla="*/ 8 w 15"/>
                      <a:gd name="T37" fmla="*/ 9 h 12"/>
                      <a:gd name="T38" fmla="*/ 5 w 15"/>
                      <a:gd name="T39" fmla="*/ 10 h 12"/>
                      <a:gd name="T40" fmla="*/ 5 w 15"/>
                      <a:gd name="T41" fmla="*/ 11 h 12"/>
                      <a:gd name="T42" fmla="*/ 11 w 15"/>
                      <a:gd name="T43" fmla="*/ 11 h 12"/>
                      <a:gd name="T44" fmla="*/ 11 w 15"/>
                      <a:gd name="T45" fmla="*/ 10 h 12"/>
                      <a:gd name="T46" fmla="*/ 7 w 15"/>
                      <a:gd name="T47" fmla="*/ 11 h 12"/>
                      <a:gd name="T48" fmla="*/ 8 w 15"/>
                      <a:gd name="T49" fmla="*/ 12 h 12"/>
                      <a:gd name="T50" fmla="*/ 11 w 15"/>
                      <a:gd name="T51" fmla="*/ 11 h 12"/>
                      <a:gd name="T52" fmla="*/ 11 w 15"/>
                      <a:gd name="T53" fmla="*/ 10 h 12"/>
                      <a:gd name="T54" fmla="*/ 6 w 15"/>
                      <a:gd name="T55" fmla="*/ 10 h 12"/>
                      <a:gd name="T56" fmla="*/ 6 w 15"/>
                      <a:gd name="T57" fmla="*/ 11 h 12"/>
                      <a:gd name="T58" fmla="*/ 9 w 15"/>
                      <a:gd name="T59" fmla="*/ 10 h 12"/>
                      <a:gd name="T60" fmla="*/ 9 w 15"/>
                      <a:gd name="T61" fmla="*/ 9 h 12"/>
                      <a:gd name="T62" fmla="*/ 4 w 15"/>
                      <a:gd name="T63" fmla="*/ 8 h 12"/>
                      <a:gd name="T64" fmla="*/ 4 w 15"/>
                      <a:gd name="T65" fmla="*/ 10 h 12"/>
                      <a:gd name="T66" fmla="*/ 12 w 15"/>
                      <a:gd name="T67" fmla="*/ 7 h 12"/>
                      <a:gd name="T68" fmla="*/ 12 w 15"/>
                      <a:gd name="T69" fmla="*/ 6 h 12"/>
                      <a:gd name="T70" fmla="*/ 2 w 15"/>
                      <a:gd name="T71" fmla="*/ 8 h 12"/>
                      <a:gd name="T72" fmla="*/ 3 w 15"/>
                      <a:gd name="T73" fmla="*/ 9 h 12"/>
                      <a:gd name="T74" fmla="*/ 12 w 15"/>
                      <a:gd name="T75" fmla="*/ 5 h 12"/>
                      <a:gd name="T76" fmla="*/ 11 w 15"/>
                      <a:gd name="T77" fmla="*/ 4 h 12"/>
                      <a:gd name="T78" fmla="*/ 5 w 15"/>
                      <a:gd name="T79" fmla="*/ 4 h 12"/>
                      <a:gd name="T80" fmla="*/ 5 w 15"/>
                      <a:gd name="T81" fmla="*/ 6 h 12"/>
                      <a:gd name="T82" fmla="*/ 15 w 15"/>
                      <a:gd name="T83" fmla="*/ 3 h 12"/>
                      <a:gd name="T84" fmla="*/ 14 w 15"/>
                      <a:gd name="T85" fmla="*/ 1 h 12"/>
                      <a:gd name="T86" fmla="*/ 1 w 15"/>
                      <a:gd name="T87" fmla="*/ 3 h 12"/>
                      <a:gd name="T88" fmla="*/ 2 w 15"/>
                      <a:gd name="T89" fmla="*/ 5 h 12"/>
                      <a:gd name="T90" fmla="*/ 13 w 15"/>
                      <a:gd name="T91" fmla="*/ 2 h 12"/>
                      <a:gd name="T92" fmla="*/ 13 w 15"/>
                      <a:gd name="T93" fmla="*/ 0 h 12"/>
                      <a:gd name="T94" fmla="*/ 3 w 15"/>
                      <a:gd name="T95" fmla="*/ 1 h 12"/>
                      <a:gd name="T96" fmla="*/ 2 w 15"/>
                      <a:gd name="T97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15" h="12">
                        <a:moveTo>
                          <a:pt x="2" y="2"/>
                        </a:moveTo>
                        <a:cubicBezTo>
                          <a:pt x="6" y="3"/>
                          <a:pt x="9" y="2"/>
                          <a:pt x="13" y="2"/>
                        </a:cubicBezTo>
                        <a:cubicBezTo>
                          <a:pt x="13" y="1"/>
                          <a:pt x="13" y="1"/>
                          <a:pt x="13" y="0"/>
                        </a:cubicBezTo>
                        <a:cubicBezTo>
                          <a:pt x="9" y="1"/>
                          <a:pt x="5" y="2"/>
                          <a:pt x="1" y="3"/>
                        </a:cubicBezTo>
                        <a:cubicBezTo>
                          <a:pt x="0" y="4"/>
                          <a:pt x="1" y="5"/>
                          <a:pt x="1" y="5"/>
                        </a:cubicBezTo>
                        <a:cubicBezTo>
                          <a:pt x="6" y="5"/>
                          <a:pt x="10" y="4"/>
                          <a:pt x="15" y="3"/>
                        </a:cubicBezTo>
                        <a:cubicBezTo>
                          <a:pt x="14" y="2"/>
                          <a:pt x="14" y="2"/>
                          <a:pt x="14" y="1"/>
                        </a:cubicBezTo>
                        <a:cubicBezTo>
                          <a:pt x="11" y="2"/>
                          <a:pt x="8" y="3"/>
                          <a:pt x="5" y="4"/>
                        </a:cubicBezTo>
                        <a:cubicBezTo>
                          <a:pt x="4" y="5"/>
                          <a:pt x="4" y="6"/>
                          <a:pt x="5" y="6"/>
                        </a:cubicBezTo>
                        <a:cubicBezTo>
                          <a:pt x="7" y="6"/>
                          <a:pt x="10" y="5"/>
                          <a:pt x="12" y="5"/>
                        </a:cubicBezTo>
                        <a:cubicBezTo>
                          <a:pt x="12" y="5"/>
                          <a:pt x="11" y="4"/>
                          <a:pt x="11" y="4"/>
                        </a:cubicBezTo>
                        <a:cubicBezTo>
                          <a:pt x="8" y="5"/>
                          <a:pt x="5" y="6"/>
                          <a:pt x="2" y="8"/>
                        </a:cubicBezTo>
                        <a:cubicBezTo>
                          <a:pt x="1" y="8"/>
                          <a:pt x="2" y="9"/>
                          <a:pt x="2" y="9"/>
                        </a:cubicBezTo>
                        <a:cubicBezTo>
                          <a:pt x="6" y="9"/>
                          <a:pt x="9" y="8"/>
                          <a:pt x="12" y="7"/>
                        </a:cubicBezTo>
                        <a:cubicBezTo>
                          <a:pt x="13" y="7"/>
                          <a:pt x="13" y="6"/>
                          <a:pt x="12" y="6"/>
                        </a:cubicBezTo>
                        <a:cubicBezTo>
                          <a:pt x="9" y="6"/>
                          <a:pt x="6" y="7"/>
                          <a:pt x="4" y="8"/>
                        </a:cubicBezTo>
                        <a:cubicBezTo>
                          <a:pt x="3" y="9"/>
                          <a:pt x="3" y="10"/>
                          <a:pt x="4" y="10"/>
                        </a:cubicBezTo>
                        <a:cubicBezTo>
                          <a:pt x="6" y="10"/>
                          <a:pt x="7" y="10"/>
                          <a:pt x="9" y="10"/>
                        </a:cubicBezTo>
                        <a:cubicBezTo>
                          <a:pt x="8" y="10"/>
                          <a:pt x="8" y="9"/>
                          <a:pt x="8" y="9"/>
                        </a:cubicBezTo>
                        <a:cubicBezTo>
                          <a:pt x="7" y="9"/>
                          <a:pt x="6" y="10"/>
                          <a:pt x="5" y="10"/>
                        </a:cubicBezTo>
                        <a:cubicBezTo>
                          <a:pt x="5" y="10"/>
                          <a:pt x="5" y="11"/>
                          <a:pt x="5" y="11"/>
                        </a:cubicBezTo>
                        <a:cubicBezTo>
                          <a:pt x="7" y="11"/>
                          <a:pt x="9" y="11"/>
                          <a:pt x="11" y="11"/>
                        </a:cubicBezTo>
                        <a:cubicBezTo>
                          <a:pt x="12" y="11"/>
                          <a:pt x="12" y="9"/>
                          <a:pt x="11" y="10"/>
                        </a:cubicBezTo>
                        <a:cubicBezTo>
                          <a:pt x="10" y="10"/>
                          <a:pt x="8" y="10"/>
                          <a:pt x="7" y="11"/>
                        </a:cubicBezTo>
                        <a:cubicBezTo>
                          <a:pt x="6" y="11"/>
                          <a:pt x="7" y="12"/>
                          <a:pt x="8" y="12"/>
                        </a:cubicBezTo>
                        <a:cubicBezTo>
                          <a:pt x="9" y="11"/>
                          <a:pt x="10" y="11"/>
                          <a:pt x="11" y="11"/>
                        </a:cubicBezTo>
                        <a:cubicBezTo>
                          <a:pt x="11" y="10"/>
                          <a:pt x="11" y="10"/>
                          <a:pt x="11" y="10"/>
                        </a:cubicBezTo>
                        <a:cubicBezTo>
                          <a:pt x="9" y="10"/>
                          <a:pt x="7" y="10"/>
                          <a:pt x="6" y="10"/>
                        </a:cubicBezTo>
                        <a:cubicBezTo>
                          <a:pt x="6" y="10"/>
                          <a:pt x="6" y="11"/>
                          <a:pt x="6" y="11"/>
                        </a:cubicBezTo>
                        <a:cubicBezTo>
                          <a:pt x="7" y="11"/>
                          <a:pt x="8" y="10"/>
                          <a:pt x="9" y="10"/>
                        </a:cubicBezTo>
                        <a:cubicBezTo>
                          <a:pt x="9" y="10"/>
                          <a:pt x="9" y="9"/>
                          <a:pt x="9" y="9"/>
                        </a:cubicBezTo>
                        <a:cubicBezTo>
                          <a:pt x="7" y="9"/>
                          <a:pt x="6" y="9"/>
                          <a:pt x="4" y="8"/>
                        </a:cubicBezTo>
                        <a:cubicBezTo>
                          <a:pt x="4" y="9"/>
                          <a:pt x="4" y="9"/>
                          <a:pt x="4" y="10"/>
                        </a:cubicBezTo>
                        <a:cubicBezTo>
                          <a:pt x="7" y="9"/>
                          <a:pt x="9" y="8"/>
                          <a:pt x="12" y="7"/>
                        </a:cubicBezTo>
                        <a:cubicBezTo>
                          <a:pt x="12" y="7"/>
                          <a:pt x="12" y="7"/>
                          <a:pt x="12" y="6"/>
                        </a:cubicBezTo>
                        <a:cubicBezTo>
                          <a:pt x="9" y="7"/>
                          <a:pt x="6" y="8"/>
                          <a:pt x="2" y="8"/>
                        </a:cubicBezTo>
                        <a:cubicBezTo>
                          <a:pt x="2" y="8"/>
                          <a:pt x="3" y="9"/>
                          <a:pt x="3" y="9"/>
                        </a:cubicBezTo>
                        <a:cubicBezTo>
                          <a:pt x="6" y="8"/>
                          <a:pt x="9" y="6"/>
                          <a:pt x="12" y="5"/>
                        </a:cubicBezTo>
                        <a:cubicBezTo>
                          <a:pt x="13" y="5"/>
                          <a:pt x="12" y="4"/>
                          <a:pt x="11" y="4"/>
                        </a:cubicBezTo>
                        <a:cubicBezTo>
                          <a:pt x="9" y="4"/>
                          <a:pt x="7" y="4"/>
                          <a:pt x="5" y="4"/>
                        </a:cubicBezTo>
                        <a:cubicBezTo>
                          <a:pt x="5" y="5"/>
                          <a:pt x="5" y="5"/>
                          <a:pt x="5" y="6"/>
                        </a:cubicBezTo>
                        <a:cubicBezTo>
                          <a:pt x="8" y="5"/>
                          <a:pt x="11" y="4"/>
                          <a:pt x="15" y="3"/>
                        </a:cubicBezTo>
                        <a:cubicBezTo>
                          <a:pt x="15" y="2"/>
                          <a:pt x="15" y="1"/>
                          <a:pt x="14" y="1"/>
                        </a:cubicBezTo>
                        <a:cubicBezTo>
                          <a:pt x="10" y="3"/>
                          <a:pt x="6" y="3"/>
                          <a:pt x="1" y="3"/>
                        </a:cubicBezTo>
                        <a:cubicBezTo>
                          <a:pt x="1" y="4"/>
                          <a:pt x="1" y="4"/>
                          <a:pt x="2" y="5"/>
                        </a:cubicBezTo>
                        <a:cubicBezTo>
                          <a:pt x="5" y="3"/>
                          <a:pt x="9" y="2"/>
                          <a:pt x="13" y="2"/>
                        </a:cubicBezTo>
                        <a:cubicBezTo>
                          <a:pt x="13" y="2"/>
                          <a:pt x="13" y="0"/>
                          <a:pt x="13" y="0"/>
                        </a:cubicBezTo>
                        <a:cubicBezTo>
                          <a:pt x="9" y="1"/>
                          <a:pt x="6" y="2"/>
                          <a:pt x="3" y="1"/>
                        </a:cubicBezTo>
                        <a:cubicBezTo>
                          <a:pt x="2" y="1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39"/>
                  <p:cNvSpPr>
                    <a:spLocks/>
                  </p:cNvSpPr>
                  <p:nvPr/>
                </p:nvSpPr>
                <p:spPr bwMode="auto">
                  <a:xfrm>
                    <a:off x="6611604" y="2321596"/>
                    <a:ext cx="392113" cy="234950"/>
                  </a:xfrm>
                  <a:custGeom>
                    <a:avLst/>
                    <a:gdLst>
                      <a:gd name="T0" fmla="*/ 4 w 102"/>
                      <a:gd name="T1" fmla="*/ 57 h 62"/>
                      <a:gd name="T2" fmla="*/ 23 w 102"/>
                      <a:gd name="T3" fmla="*/ 42 h 62"/>
                      <a:gd name="T4" fmla="*/ 41 w 102"/>
                      <a:gd name="T5" fmla="*/ 53 h 62"/>
                      <a:gd name="T6" fmla="*/ 67 w 102"/>
                      <a:gd name="T7" fmla="*/ 58 h 62"/>
                      <a:gd name="T8" fmla="*/ 80 w 102"/>
                      <a:gd name="T9" fmla="*/ 34 h 62"/>
                      <a:gd name="T10" fmla="*/ 84 w 102"/>
                      <a:gd name="T11" fmla="*/ 14 h 62"/>
                      <a:gd name="T12" fmla="*/ 100 w 102"/>
                      <a:gd name="T13" fmla="*/ 4 h 62"/>
                      <a:gd name="T14" fmla="*/ 99 w 102"/>
                      <a:gd name="T15" fmla="*/ 1 h 62"/>
                      <a:gd name="T16" fmla="*/ 87 w 102"/>
                      <a:gd name="T17" fmla="*/ 6 h 62"/>
                      <a:gd name="T18" fmla="*/ 79 w 102"/>
                      <a:gd name="T19" fmla="*/ 22 h 62"/>
                      <a:gd name="T20" fmla="*/ 75 w 102"/>
                      <a:gd name="T21" fmla="*/ 41 h 62"/>
                      <a:gd name="T22" fmla="*/ 45 w 102"/>
                      <a:gd name="T23" fmla="*/ 53 h 62"/>
                      <a:gd name="T24" fmla="*/ 17 w 102"/>
                      <a:gd name="T25" fmla="*/ 40 h 62"/>
                      <a:gd name="T26" fmla="*/ 1 w 102"/>
                      <a:gd name="T27" fmla="*/ 58 h 62"/>
                      <a:gd name="T28" fmla="*/ 4 w 102"/>
                      <a:gd name="T29" fmla="*/ 57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02" h="62">
                        <a:moveTo>
                          <a:pt x="4" y="57"/>
                        </a:moveTo>
                        <a:cubicBezTo>
                          <a:pt x="3" y="48"/>
                          <a:pt x="16" y="42"/>
                          <a:pt x="23" y="42"/>
                        </a:cubicBezTo>
                        <a:cubicBezTo>
                          <a:pt x="31" y="41"/>
                          <a:pt x="35" y="49"/>
                          <a:pt x="41" y="53"/>
                        </a:cubicBezTo>
                        <a:cubicBezTo>
                          <a:pt x="49" y="59"/>
                          <a:pt x="57" y="62"/>
                          <a:pt x="67" y="58"/>
                        </a:cubicBezTo>
                        <a:cubicBezTo>
                          <a:pt x="75" y="54"/>
                          <a:pt x="78" y="43"/>
                          <a:pt x="80" y="34"/>
                        </a:cubicBezTo>
                        <a:cubicBezTo>
                          <a:pt x="81" y="27"/>
                          <a:pt x="81" y="21"/>
                          <a:pt x="84" y="14"/>
                        </a:cubicBezTo>
                        <a:cubicBezTo>
                          <a:pt x="88" y="7"/>
                          <a:pt x="94" y="7"/>
                          <a:pt x="100" y="4"/>
                        </a:cubicBezTo>
                        <a:cubicBezTo>
                          <a:pt x="102" y="3"/>
                          <a:pt x="101" y="0"/>
                          <a:pt x="99" y="1"/>
                        </a:cubicBezTo>
                        <a:cubicBezTo>
                          <a:pt x="96" y="3"/>
                          <a:pt x="90" y="3"/>
                          <a:pt x="87" y="6"/>
                        </a:cubicBezTo>
                        <a:cubicBezTo>
                          <a:pt x="83" y="10"/>
                          <a:pt x="80" y="16"/>
                          <a:pt x="79" y="22"/>
                        </a:cubicBezTo>
                        <a:cubicBezTo>
                          <a:pt x="77" y="28"/>
                          <a:pt x="77" y="35"/>
                          <a:pt x="75" y="41"/>
                        </a:cubicBezTo>
                        <a:cubicBezTo>
                          <a:pt x="72" y="56"/>
                          <a:pt x="57" y="60"/>
                          <a:pt x="45" y="53"/>
                        </a:cubicBezTo>
                        <a:cubicBezTo>
                          <a:pt x="35" y="47"/>
                          <a:pt x="30" y="35"/>
                          <a:pt x="17" y="40"/>
                        </a:cubicBezTo>
                        <a:cubicBezTo>
                          <a:pt x="9" y="43"/>
                          <a:pt x="0" y="49"/>
                          <a:pt x="1" y="58"/>
                        </a:cubicBezTo>
                        <a:cubicBezTo>
                          <a:pt x="2" y="60"/>
                          <a:pt x="4" y="59"/>
                          <a:pt x="4" y="5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85" name="组合 184"/>
              <p:cNvGrpSpPr/>
              <p:nvPr/>
            </p:nvGrpSpPr>
            <p:grpSpPr>
              <a:xfrm>
                <a:off x="3081254" y="2935101"/>
                <a:ext cx="897305" cy="897305"/>
                <a:chOff x="4020493" y="1692416"/>
                <a:chExt cx="897305" cy="897305"/>
              </a:xfrm>
            </p:grpSpPr>
            <p:sp>
              <p:nvSpPr>
                <p:cNvPr id="2" name="椭圆 1"/>
                <p:cNvSpPr/>
                <p:nvPr/>
              </p:nvSpPr>
              <p:spPr>
                <a:xfrm>
                  <a:off x="4020493" y="1692416"/>
                  <a:ext cx="897305" cy="897305"/>
                </a:xfrm>
                <a:custGeom>
                  <a:avLst/>
                  <a:gdLst>
                    <a:gd name="connsiteX0" fmla="*/ 0 w 2886075"/>
                    <a:gd name="connsiteY0" fmla="*/ 1443038 h 2886075"/>
                    <a:gd name="connsiteX1" fmla="*/ 1443038 w 2886075"/>
                    <a:gd name="connsiteY1" fmla="*/ 0 h 2886075"/>
                    <a:gd name="connsiteX2" fmla="*/ 2886076 w 2886075"/>
                    <a:gd name="connsiteY2" fmla="*/ 1443038 h 2886075"/>
                    <a:gd name="connsiteX3" fmla="*/ 1443038 w 2886075"/>
                    <a:gd name="connsiteY3" fmla="*/ 2886076 h 2886075"/>
                    <a:gd name="connsiteX4" fmla="*/ 0 w 2886075"/>
                    <a:gd name="connsiteY4" fmla="*/ 1443038 h 2886075"/>
                    <a:gd name="connsiteX0" fmla="*/ 1443038 w 2886076"/>
                    <a:gd name="connsiteY0" fmla="*/ 0 h 2886076"/>
                    <a:gd name="connsiteX1" fmla="*/ 2886076 w 2886076"/>
                    <a:gd name="connsiteY1" fmla="*/ 1443038 h 2886076"/>
                    <a:gd name="connsiteX2" fmla="*/ 1443038 w 2886076"/>
                    <a:gd name="connsiteY2" fmla="*/ 2886076 h 2886076"/>
                    <a:gd name="connsiteX3" fmla="*/ 0 w 2886076"/>
                    <a:gd name="connsiteY3" fmla="*/ 1443038 h 2886076"/>
                    <a:gd name="connsiteX4" fmla="*/ 1534478 w 2886076"/>
                    <a:gd name="connsiteY4" fmla="*/ 91440 h 2886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86076" h="2886076">
                      <a:moveTo>
                        <a:pt x="1443038" y="0"/>
                      </a:moveTo>
                      <a:cubicBezTo>
                        <a:pt x="2240006" y="0"/>
                        <a:pt x="2886076" y="646070"/>
                        <a:pt x="2886076" y="1443038"/>
                      </a:cubicBezTo>
                      <a:cubicBezTo>
                        <a:pt x="2886076" y="2240006"/>
                        <a:pt x="2240006" y="2886076"/>
                        <a:pt x="1443038" y="2886076"/>
                      </a:cubicBezTo>
                      <a:cubicBezTo>
                        <a:pt x="646070" y="2886076"/>
                        <a:pt x="0" y="2240006"/>
                        <a:pt x="0" y="1443038"/>
                      </a:cubicBezTo>
                      <a:cubicBezTo>
                        <a:pt x="0" y="646070"/>
                        <a:pt x="646070" y="0"/>
                        <a:pt x="1534478" y="91440"/>
                      </a:cubicBezTo>
                    </a:path>
                  </a:pathLst>
                </a:custGeom>
                <a:noFill/>
                <a:ln w="254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46" name="组合 45"/>
                <p:cNvGrpSpPr/>
                <p:nvPr/>
              </p:nvGrpSpPr>
              <p:grpSpPr>
                <a:xfrm>
                  <a:off x="4256553" y="1764099"/>
                  <a:ext cx="425185" cy="753939"/>
                  <a:chOff x="3306814" y="884439"/>
                  <a:chExt cx="461967" cy="819126"/>
                </a:xfrm>
                <a:solidFill>
                  <a:schemeClr val="bg1"/>
                </a:solidFill>
              </p:grpSpPr>
              <p:sp>
                <p:nvSpPr>
                  <p:cNvPr id="47" name="Freeform 165"/>
                  <p:cNvSpPr>
                    <a:spLocks/>
                  </p:cNvSpPr>
                  <p:nvPr/>
                </p:nvSpPr>
                <p:spPr bwMode="auto">
                  <a:xfrm>
                    <a:off x="3352854" y="884439"/>
                    <a:ext cx="223841" cy="236532"/>
                  </a:xfrm>
                  <a:custGeom>
                    <a:avLst/>
                    <a:gdLst>
                      <a:gd name="T0" fmla="*/ 17 w 58"/>
                      <a:gd name="T1" fmla="*/ 61 h 62"/>
                      <a:gd name="T2" fmla="*/ 15 w 58"/>
                      <a:gd name="T3" fmla="*/ 14 h 62"/>
                      <a:gd name="T4" fmla="*/ 15 w 58"/>
                      <a:gd name="T5" fmla="*/ 13 h 62"/>
                      <a:gd name="T6" fmla="*/ 7 w 58"/>
                      <a:gd name="T7" fmla="*/ 11 h 62"/>
                      <a:gd name="T8" fmla="*/ 10 w 58"/>
                      <a:gd name="T9" fmla="*/ 7 h 62"/>
                      <a:gd name="T10" fmla="*/ 15 w 58"/>
                      <a:gd name="T11" fmla="*/ 7 h 62"/>
                      <a:gd name="T12" fmla="*/ 21 w 58"/>
                      <a:gd name="T13" fmla="*/ 7 h 62"/>
                      <a:gd name="T14" fmla="*/ 41 w 58"/>
                      <a:gd name="T15" fmla="*/ 7 h 62"/>
                      <a:gd name="T16" fmla="*/ 52 w 58"/>
                      <a:gd name="T17" fmla="*/ 7 h 62"/>
                      <a:gd name="T18" fmla="*/ 51 w 58"/>
                      <a:gd name="T19" fmla="*/ 12 h 62"/>
                      <a:gd name="T20" fmla="*/ 45 w 58"/>
                      <a:gd name="T21" fmla="*/ 12 h 62"/>
                      <a:gd name="T22" fmla="*/ 44 w 58"/>
                      <a:gd name="T23" fmla="*/ 13 h 62"/>
                      <a:gd name="T24" fmla="*/ 45 w 58"/>
                      <a:gd name="T25" fmla="*/ 51 h 62"/>
                      <a:gd name="T26" fmla="*/ 44 w 58"/>
                      <a:gd name="T27" fmla="*/ 59 h 62"/>
                      <a:gd name="T28" fmla="*/ 32 w 58"/>
                      <a:gd name="T29" fmla="*/ 59 h 62"/>
                      <a:gd name="T30" fmla="*/ 15 w 58"/>
                      <a:gd name="T31" fmla="*/ 60 h 62"/>
                      <a:gd name="T32" fmla="*/ 16 w 58"/>
                      <a:gd name="T33" fmla="*/ 62 h 62"/>
                      <a:gd name="T34" fmla="*/ 46 w 58"/>
                      <a:gd name="T35" fmla="*/ 61 h 62"/>
                      <a:gd name="T36" fmla="*/ 47 w 58"/>
                      <a:gd name="T37" fmla="*/ 60 h 62"/>
                      <a:gd name="T38" fmla="*/ 45 w 58"/>
                      <a:gd name="T39" fmla="*/ 31 h 62"/>
                      <a:gd name="T40" fmla="*/ 45 w 58"/>
                      <a:gd name="T41" fmla="*/ 19 h 62"/>
                      <a:gd name="T42" fmla="*/ 57 w 58"/>
                      <a:gd name="T43" fmla="*/ 13 h 62"/>
                      <a:gd name="T44" fmla="*/ 58 w 58"/>
                      <a:gd name="T45" fmla="*/ 12 h 62"/>
                      <a:gd name="T46" fmla="*/ 33 w 58"/>
                      <a:gd name="T47" fmla="*/ 5 h 62"/>
                      <a:gd name="T48" fmla="*/ 15 w 58"/>
                      <a:gd name="T49" fmla="*/ 5 h 62"/>
                      <a:gd name="T50" fmla="*/ 5 w 58"/>
                      <a:gd name="T51" fmla="*/ 6 h 62"/>
                      <a:gd name="T52" fmla="*/ 10 w 58"/>
                      <a:gd name="T53" fmla="*/ 14 h 62"/>
                      <a:gd name="T54" fmla="*/ 15 w 58"/>
                      <a:gd name="T55" fmla="*/ 32 h 62"/>
                      <a:gd name="T56" fmla="*/ 15 w 58"/>
                      <a:gd name="T57" fmla="*/ 61 h 62"/>
                      <a:gd name="T58" fmla="*/ 17 w 58"/>
                      <a:gd name="T59" fmla="*/ 6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58" h="62">
                        <a:moveTo>
                          <a:pt x="17" y="61"/>
                        </a:moveTo>
                        <a:cubicBezTo>
                          <a:pt x="20" y="45"/>
                          <a:pt x="16" y="29"/>
                          <a:pt x="15" y="14"/>
                        </a:cubicBezTo>
                        <a:cubicBezTo>
                          <a:pt x="15" y="13"/>
                          <a:pt x="15" y="13"/>
                          <a:pt x="15" y="13"/>
                        </a:cubicBezTo>
                        <a:cubicBezTo>
                          <a:pt x="12" y="12"/>
                          <a:pt x="10" y="12"/>
                          <a:pt x="7" y="11"/>
                        </a:cubicBezTo>
                        <a:cubicBezTo>
                          <a:pt x="8" y="10"/>
                          <a:pt x="9" y="8"/>
                          <a:pt x="10" y="7"/>
                        </a:cubicBezTo>
                        <a:cubicBezTo>
                          <a:pt x="11" y="7"/>
                          <a:pt x="13" y="7"/>
                          <a:pt x="15" y="7"/>
                        </a:cubicBezTo>
                        <a:cubicBezTo>
                          <a:pt x="17" y="7"/>
                          <a:pt x="19" y="7"/>
                          <a:pt x="21" y="7"/>
                        </a:cubicBezTo>
                        <a:cubicBezTo>
                          <a:pt x="27" y="8"/>
                          <a:pt x="34" y="7"/>
                          <a:pt x="41" y="7"/>
                        </a:cubicBezTo>
                        <a:cubicBezTo>
                          <a:pt x="44" y="7"/>
                          <a:pt x="48" y="7"/>
                          <a:pt x="52" y="7"/>
                        </a:cubicBezTo>
                        <a:cubicBezTo>
                          <a:pt x="51" y="8"/>
                          <a:pt x="51" y="10"/>
                          <a:pt x="51" y="12"/>
                        </a:cubicBezTo>
                        <a:cubicBezTo>
                          <a:pt x="49" y="12"/>
                          <a:pt x="47" y="12"/>
                          <a:pt x="45" y="12"/>
                        </a:cubicBezTo>
                        <a:cubicBezTo>
                          <a:pt x="44" y="12"/>
                          <a:pt x="44" y="12"/>
                          <a:pt x="44" y="13"/>
                        </a:cubicBezTo>
                        <a:cubicBezTo>
                          <a:pt x="42" y="25"/>
                          <a:pt x="44" y="38"/>
                          <a:pt x="45" y="51"/>
                        </a:cubicBezTo>
                        <a:cubicBezTo>
                          <a:pt x="45" y="52"/>
                          <a:pt x="47" y="59"/>
                          <a:pt x="44" y="59"/>
                        </a:cubicBezTo>
                        <a:cubicBezTo>
                          <a:pt x="40" y="59"/>
                          <a:pt x="36" y="59"/>
                          <a:pt x="32" y="59"/>
                        </a:cubicBezTo>
                        <a:cubicBezTo>
                          <a:pt x="26" y="59"/>
                          <a:pt x="21" y="59"/>
                          <a:pt x="15" y="60"/>
                        </a:cubicBezTo>
                        <a:cubicBezTo>
                          <a:pt x="14" y="60"/>
                          <a:pt x="15" y="62"/>
                          <a:pt x="16" y="62"/>
                        </a:cubicBezTo>
                        <a:cubicBezTo>
                          <a:pt x="26" y="59"/>
                          <a:pt x="36" y="61"/>
                          <a:pt x="46" y="61"/>
                        </a:cubicBezTo>
                        <a:cubicBezTo>
                          <a:pt x="47" y="60"/>
                          <a:pt x="47" y="60"/>
                          <a:pt x="47" y="60"/>
                        </a:cubicBezTo>
                        <a:cubicBezTo>
                          <a:pt x="47" y="50"/>
                          <a:pt x="46" y="41"/>
                          <a:pt x="45" y="31"/>
                        </a:cubicBezTo>
                        <a:cubicBezTo>
                          <a:pt x="45" y="27"/>
                          <a:pt x="45" y="23"/>
                          <a:pt x="45" y="19"/>
                        </a:cubicBezTo>
                        <a:cubicBezTo>
                          <a:pt x="45" y="12"/>
                          <a:pt x="53" y="13"/>
                          <a:pt x="57" y="13"/>
                        </a:cubicBezTo>
                        <a:cubicBezTo>
                          <a:pt x="57" y="13"/>
                          <a:pt x="58" y="12"/>
                          <a:pt x="58" y="12"/>
                        </a:cubicBezTo>
                        <a:cubicBezTo>
                          <a:pt x="57" y="0"/>
                          <a:pt x="43" y="5"/>
                          <a:pt x="33" y="5"/>
                        </a:cubicBezTo>
                        <a:cubicBezTo>
                          <a:pt x="27" y="5"/>
                          <a:pt x="21" y="5"/>
                          <a:pt x="15" y="5"/>
                        </a:cubicBezTo>
                        <a:cubicBezTo>
                          <a:pt x="12" y="5"/>
                          <a:pt x="7" y="4"/>
                          <a:pt x="5" y="6"/>
                        </a:cubicBezTo>
                        <a:cubicBezTo>
                          <a:pt x="0" y="11"/>
                          <a:pt x="7" y="13"/>
                          <a:pt x="10" y="14"/>
                        </a:cubicBezTo>
                        <a:cubicBezTo>
                          <a:pt x="16" y="15"/>
                          <a:pt x="15" y="28"/>
                          <a:pt x="15" y="32"/>
                        </a:cubicBezTo>
                        <a:cubicBezTo>
                          <a:pt x="16" y="42"/>
                          <a:pt x="17" y="51"/>
                          <a:pt x="15" y="61"/>
                        </a:cubicBezTo>
                        <a:cubicBezTo>
                          <a:pt x="15" y="62"/>
                          <a:pt x="16" y="62"/>
                          <a:pt x="17" y="6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8" name="Freeform 166"/>
                  <p:cNvSpPr>
                    <a:spLocks/>
                  </p:cNvSpPr>
                  <p:nvPr/>
                </p:nvSpPr>
                <p:spPr bwMode="auto">
                  <a:xfrm>
                    <a:off x="3411593" y="1105096"/>
                    <a:ext cx="153991" cy="220657"/>
                  </a:xfrm>
                  <a:custGeom>
                    <a:avLst/>
                    <a:gdLst>
                      <a:gd name="T0" fmla="*/ 0 w 40"/>
                      <a:gd name="T1" fmla="*/ 3 h 58"/>
                      <a:gd name="T2" fmla="*/ 2 w 40"/>
                      <a:gd name="T3" fmla="*/ 55 h 58"/>
                      <a:gd name="T4" fmla="*/ 3 w 40"/>
                      <a:gd name="T5" fmla="*/ 56 h 58"/>
                      <a:gd name="T6" fmla="*/ 35 w 40"/>
                      <a:gd name="T7" fmla="*/ 55 h 58"/>
                      <a:gd name="T8" fmla="*/ 36 w 40"/>
                      <a:gd name="T9" fmla="*/ 54 h 58"/>
                      <a:gd name="T10" fmla="*/ 32 w 40"/>
                      <a:gd name="T11" fmla="*/ 1 h 58"/>
                      <a:gd name="T12" fmla="*/ 30 w 40"/>
                      <a:gd name="T13" fmla="*/ 2 h 58"/>
                      <a:gd name="T14" fmla="*/ 35 w 40"/>
                      <a:gd name="T15" fmla="*/ 30 h 58"/>
                      <a:gd name="T16" fmla="*/ 34 w 40"/>
                      <a:gd name="T17" fmla="*/ 43 h 58"/>
                      <a:gd name="T18" fmla="*/ 25 w 40"/>
                      <a:gd name="T19" fmla="*/ 55 h 58"/>
                      <a:gd name="T20" fmla="*/ 9 w 40"/>
                      <a:gd name="T21" fmla="*/ 55 h 58"/>
                      <a:gd name="T22" fmla="*/ 3 w 40"/>
                      <a:gd name="T23" fmla="*/ 39 h 58"/>
                      <a:gd name="T24" fmla="*/ 2 w 40"/>
                      <a:gd name="T25" fmla="*/ 3 h 58"/>
                      <a:gd name="T26" fmla="*/ 0 w 40"/>
                      <a:gd name="T27" fmla="*/ 3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40" h="58">
                        <a:moveTo>
                          <a:pt x="0" y="3"/>
                        </a:moveTo>
                        <a:cubicBezTo>
                          <a:pt x="2" y="20"/>
                          <a:pt x="0" y="38"/>
                          <a:pt x="2" y="55"/>
                        </a:cubicBezTo>
                        <a:cubicBezTo>
                          <a:pt x="2" y="56"/>
                          <a:pt x="2" y="56"/>
                          <a:pt x="3" y="56"/>
                        </a:cubicBezTo>
                        <a:cubicBezTo>
                          <a:pt x="14" y="56"/>
                          <a:pt x="25" y="58"/>
                          <a:pt x="35" y="55"/>
                        </a:cubicBezTo>
                        <a:cubicBezTo>
                          <a:pt x="35" y="54"/>
                          <a:pt x="36" y="54"/>
                          <a:pt x="36" y="54"/>
                        </a:cubicBezTo>
                        <a:cubicBezTo>
                          <a:pt x="36" y="38"/>
                          <a:pt x="40" y="16"/>
                          <a:pt x="32" y="1"/>
                        </a:cubicBezTo>
                        <a:cubicBezTo>
                          <a:pt x="31" y="0"/>
                          <a:pt x="30" y="1"/>
                          <a:pt x="30" y="2"/>
                        </a:cubicBezTo>
                        <a:cubicBezTo>
                          <a:pt x="35" y="10"/>
                          <a:pt x="34" y="21"/>
                          <a:pt x="35" y="30"/>
                        </a:cubicBezTo>
                        <a:cubicBezTo>
                          <a:pt x="35" y="35"/>
                          <a:pt x="34" y="39"/>
                          <a:pt x="34" y="43"/>
                        </a:cubicBezTo>
                        <a:cubicBezTo>
                          <a:pt x="34" y="51"/>
                          <a:pt x="35" y="54"/>
                          <a:pt x="25" y="55"/>
                        </a:cubicBezTo>
                        <a:cubicBezTo>
                          <a:pt x="20" y="55"/>
                          <a:pt x="14" y="55"/>
                          <a:pt x="9" y="55"/>
                        </a:cubicBezTo>
                        <a:cubicBezTo>
                          <a:pt x="1" y="54"/>
                          <a:pt x="3" y="45"/>
                          <a:pt x="3" y="39"/>
                        </a:cubicBezTo>
                        <a:cubicBezTo>
                          <a:pt x="2" y="27"/>
                          <a:pt x="3" y="15"/>
                          <a:pt x="2" y="3"/>
                        </a:cubicBezTo>
                        <a:cubicBezTo>
                          <a:pt x="1" y="2"/>
                          <a:pt x="0" y="2"/>
                          <a:pt x="0" y="3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" name="Freeform 167"/>
                  <p:cNvSpPr>
                    <a:spLocks/>
                  </p:cNvSpPr>
                  <p:nvPr/>
                </p:nvSpPr>
                <p:spPr bwMode="auto">
                  <a:xfrm>
                    <a:off x="3360792" y="1306702"/>
                    <a:ext cx="242892" cy="103186"/>
                  </a:xfrm>
                  <a:custGeom>
                    <a:avLst/>
                    <a:gdLst>
                      <a:gd name="T0" fmla="*/ 6 w 63"/>
                      <a:gd name="T1" fmla="*/ 3 h 27"/>
                      <a:gd name="T2" fmla="*/ 47 w 63"/>
                      <a:gd name="T3" fmla="*/ 2 h 27"/>
                      <a:gd name="T4" fmla="*/ 59 w 63"/>
                      <a:gd name="T5" fmla="*/ 6 h 27"/>
                      <a:gd name="T6" fmla="*/ 60 w 63"/>
                      <a:gd name="T7" fmla="*/ 12 h 27"/>
                      <a:gd name="T8" fmla="*/ 38 w 63"/>
                      <a:gd name="T9" fmla="*/ 20 h 27"/>
                      <a:gd name="T10" fmla="*/ 2 w 63"/>
                      <a:gd name="T11" fmla="*/ 21 h 27"/>
                      <a:gd name="T12" fmla="*/ 3 w 63"/>
                      <a:gd name="T13" fmla="*/ 8 h 27"/>
                      <a:gd name="T14" fmla="*/ 6 w 63"/>
                      <a:gd name="T15" fmla="*/ 3 h 27"/>
                      <a:gd name="T16" fmla="*/ 6 w 63"/>
                      <a:gd name="T17" fmla="*/ 1 h 27"/>
                      <a:gd name="T18" fmla="*/ 2 w 63"/>
                      <a:gd name="T19" fmla="*/ 3 h 27"/>
                      <a:gd name="T20" fmla="*/ 1 w 63"/>
                      <a:gd name="T21" fmla="*/ 4 h 27"/>
                      <a:gd name="T22" fmla="*/ 0 w 63"/>
                      <a:gd name="T23" fmla="*/ 22 h 27"/>
                      <a:gd name="T24" fmla="*/ 1 w 63"/>
                      <a:gd name="T25" fmla="*/ 23 h 27"/>
                      <a:gd name="T26" fmla="*/ 62 w 63"/>
                      <a:gd name="T27" fmla="*/ 17 h 27"/>
                      <a:gd name="T28" fmla="*/ 63 w 63"/>
                      <a:gd name="T29" fmla="*/ 16 h 27"/>
                      <a:gd name="T30" fmla="*/ 54 w 63"/>
                      <a:gd name="T31" fmla="*/ 0 h 27"/>
                      <a:gd name="T32" fmla="*/ 37 w 63"/>
                      <a:gd name="T33" fmla="*/ 2 h 27"/>
                      <a:gd name="T34" fmla="*/ 6 w 63"/>
                      <a:gd name="T35" fmla="*/ 1 h 27"/>
                      <a:gd name="T36" fmla="*/ 6 w 63"/>
                      <a:gd name="T37" fmla="*/ 3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63" h="27">
                        <a:moveTo>
                          <a:pt x="6" y="3"/>
                        </a:moveTo>
                        <a:cubicBezTo>
                          <a:pt x="20" y="2"/>
                          <a:pt x="33" y="5"/>
                          <a:pt x="47" y="2"/>
                        </a:cubicBezTo>
                        <a:cubicBezTo>
                          <a:pt x="51" y="2"/>
                          <a:pt x="57" y="0"/>
                          <a:pt x="59" y="6"/>
                        </a:cubicBezTo>
                        <a:cubicBezTo>
                          <a:pt x="60" y="8"/>
                          <a:pt x="59" y="10"/>
                          <a:pt x="60" y="12"/>
                        </a:cubicBezTo>
                        <a:cubicBezTo>
                          <a:pt x="62" y="21"/>
                          <a:pt x="43" y="20"/>
                          <a:pt x="38" y="20"/>
                        </a:cubicBezTo>
                        <a:cubicBezTo>
                          <a:pt x="35" y="21"/>
                          <a:pt x="2" y="18"/>
                          <a:pt x="2" y="21"/>
                        </a:cubicBezTo>
                        <a:cubicBezTo>
                          <a:pt x="3" y="16"/>
                          <a:pt x="3" y="12"/>
                          <a:pt x="3" y="8"/>
                        </a:cubicBezTo>
                        <a:cubicBezTo>
                          <a:pt x="3" y="4"/>
                          <a:pt x="2" y="4"/>
                          <a:pt x="6" y="3"/>
                        </a:cubicBezTo>
                        <a:cubicBezTo>
                          <a:pt x="7" y="3"/>
                          <a:pt x="7" y="1"/>
                          <a:pt x="6" y="1"/>
                        </a:cubicBezTo>
                        <a:cubicBezTo>
                          <a:pt x="5" y="2"/>
                          <a:pt x="3" y="2"/>
                          <a:pt x="2" y="3"/>
                        </a:cubicBezTo>
                        <a:cubicBezTo>
                          <a:pt x="1" y="3"/>
                          <a:pt x="1" y="3"/>
                          <a:pt x="1" y="4"/>
                        </a:cubicBezTo>
                        <a:cubicBezTo>
                          <a:pt x="1" y="10"/>
                          <a:pt x="1" y="16"/>
                          <a:pt x="0" y="22"/>
                        </a:cubicBezTo>
                        <a:cubicBezTo>
                          <a:pt x="0" y="22"/>
                          <a:pt x="1" y="23"/>
                          <a:pt x="1" y="23"/>
                        </a:cubicBezTo>
                        <a:cubicBezTo>
                          <a:pt x="22" y="19"/>
                          <a:pt x="43" y="27"/>
                          <a:pt x="62" y="17"/>
                        </a:cubicBezTo>
                        <a:cubicBezTo>
                          <a:pt x="63" y="17"/>
                          <a:pt x="63" y="17"/>
                          <a:pt x="63" y="16"/>
                        </a:cubicBezTo>
                        <a:cubicBezTo>
                          <a:pt x="60" y="10"/>
                          <a:pt x="63" y="0"/>
                          <a:pt x="54" y="0"/>
                        </a:cubicBezTo>
                        <a:cubicBezTo>
                          <a:pt x="48" y="0"/>
                          <a:pt x="42" y="1"/>
                          <a:pt x="37" y="2"/>
                        </a:cubicBezTo>
                        <a:cubicBezTo>
                          <a:pt x="27" y="2"/>
                          <a:pt x="16" y="1"/>
                          <a:pt x="6" y="1"/>
                        </a:cubicBezTo>
                        <a:cubicBezTo>
                          <a:pt x="5" y="1"/>
                          <a:pt x="5" y="3"/>
                          <a:pt x="6" y="3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0" name="Freeform 180"/>
                  <p:cNvSpPr>
                    <a:spLocks/>
                  </p:cNvSpPr>
                  <p:nvPr/>
                </p:nvSpPr>
                <p:spPr bwMode="auto">
                  <a:xfrm>
                    <a:off x="3460806" y="1387663"/>
                    <a:ext cx="42864" cy="57148"/>
                  </a:xfrm>
                  <a:custGeom>
                    <a:avLst/>
                    <a:gdLst>
                      <a:gd name="T0" fmla="*/ 0 w 11"/>
                      <a:gd name="T1" fmla="*/ 1 h 15"/>
                      <a:gd name="T2" fmla="*/ 1 w 11"/>
                      <a:gd name="T3" fmla="*/ 14 h 15"/>
                      <a:gd name="T4" fmla="*/ 2 w 11"/>
                      <a:gd name="T5" fmla="*/ 15 h 15"/>
                      <a:gd name="T6" fmla="*/ 10 w 11"/>
                      <a:gd name="T7" fmla="*/ 14 h 15"/>
                      <a:gd name="T8" fmla="*/ 11 w 11"/>
                      <a:gd name="T9" fmla="*/ 14 h 15"/>
                      <a:gd name="T10" fmla="*/ 11 w 11"/>
                      <a:gd name="T11" fmla="*/ 1 h 15"/>
                      <a:gd name="T12" fmla="*/ 10 w 11"/>
                      <a:gd name="T13" fmla="*/ 0 h 15"/>
                      <a:gd name="T14" fmla="*/ 1 w 11"/>
                      <a:gd name="T15" fmla="*/ 0 h 15"/>
                      <a:gd name="T16" fmla="*/ 1 w 11"/>
                      <a:gd name="T17" fmla="*/ 2 h 15"/>
                      <a:gd name="T18" fmla="*/ 10 w 11"/>
                      <a:gd name="T19" fmla="*/ 2 h 15"/>
                      <a:gd name="T20" fmla="*/ 9 w 11"/>
                      <a:gd name="T21" fmla="*/ 1 h 15"/>
                      <a:gd name="T22" fmla="*/ 9 w 11"/>
                      <a:gd name="T23" fmla="*/ 8 h 15"/>
                      <a:gd name="T24" fmla="*/ 9 w 11"/>
                      <a:gd name="T25" fmla="*/ 13 h 15"/>
                      <a:gd name="T26" fmla="*/ 2 w 11"/>
                      <a:gd name="T27" fmla="*/ 13 h 15"/>
                      <a:gd name="T28" fmla="*/ 3 w 11"/>
                      <a:gd name="T29" fmla="*/ 14 h 15"/>
                      <a:gd name="T30" fmla="*/ 2 w 11"/>
                      <a:gd name="T31" fmla="*/ 1 h 15"/>
                      <a:gd name="T32" fmla="*/ 0 w 11"/>
                      <a:gd name="T33" fmla="*/ 1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1" h="15">
                        <a:moveTo>
                          <a:pt x="0" y="1"/>
                        </a:moveTo>
                        <a:cubicBezTo>
                          <a:pt x="1" y="6"/>
                          <a:pt x="0" y="10"/>
                          <a:pt x="1" y="14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5" y="15"/>
                          <a:pt x="7" y="15"/>
                          <a:pt x="10" y="14"/>
                        </a:cubicBezTo>
                        <a:cubicBezTo>
                          <a:pt x="10" y="14"/>
                          <a:pt x="11" y="14"/>
                          <a:pt x="11" y="14"/>
                        </a:cubicBezTo>
                        <a:cubicBezTo>
                          <a:pt x="11" y="9"/>
                          <a:pt x="9" y="5"/>
                          <a:pt x="11" y="1"/>
                        </a:cubicBezTo>
                        <a:cubicBezTo>
                          <a:pt x="11" y="1"/>
                          <a:pt x="11" y="0"/>
                          <a:pt x="10" y="0"/>
                        </a:cubicBezTo>
                        <a:cubicBezTo>
                          <a:pt x="7" y="0"/>
                          <a:pt x="4" y="0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ubicBezTo>
                          <a:pt x="4" y="2"/>
                          <a:pt x="7" y="2"/>
                          <a:pt x="10" y="2"/>
                        </a:cubicBezTo>
                        <a:cubicBezTo>
                          <a:pt x="10" y="1"/>
                          <a:pt x="10" y="1"/>
                          <a:pt x="9" y="1"/>
                        </a:cubicBezTo>
                        <a:cubicBezTo>
                          <a:pt x="8" y="3"/>
                          <a:pt x="9" y="6"/>
                          <a:pt x="9" y="8"/>
                        </a:cubicBezTo>
                        <a:cubicBezTo>
                          <a:pt x="9" y="9"/>
                          <a:pt x="10" y="13"/>
                          <a:pt x="9" y="13"/>
                        </a:cubicBezTo>
                        <a:cubicBezTo>
                          <a:pt x="6" y="13"/>
                          <a:pt x="4" y="13"/>
                          <a:pt x="2" y="13"/>
                        </a:cubicBezTo>
                        <a:cubicBezTo>
                          <a:pt x="3" y="14"/>
                          <a:pt x="3" y="14"/>
                          <a:pt x="3" y="14"/>
                        </a:cubicBezTo>
                        <a:cubicBezTo>
                          <a:pt x="2" y="10"/>
                          <a:pt x="3" y="5"/>
                          <a:pt x="2" y="1"/>
                        </a:cubicBezTo>
                        <a:cubicBezTo>
                          <a:pt x="2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1" name="Freeform 187"/>
                  <p:cNvSpPr>
                    <a:spLocks/>
                  </p:cNvSpPr>
                  <p:nvPr/>
                </p:nvSpPr>
                <p:spPr bwMode="auto">
                  <a:xfrm>
                    <a:off x="3352854" y="1387663"/>
                    <a:ext cx="69852" cy="52387"/>
                  </a:xfrm>
                  <a:custGeom>
                    <a:avLst/>
                    <a:gdLst>
                      <a:gd name="T0" fmla="*/ 6 w 18"/>
                      <a:gd name="T1" fmla="*/ 1 h 14"/>
                      <a:gd name="T2" fmla="*/ 0 w 18"/>
                      <a:gd name="T3" fmla="*/ 10 h 14"/>
                      <a:gd name="T4" fmla="*/ 1 w 18"/>
                      <a:gd name="T5" fmla="*/ 12 h 14"/>
                      <a:gd name="T6" fmla="*/ 9 w 18"/>
                      <a:gd name="T7" fmla="*/ 13 h 14"/>
                      <a:gd name="T8" fmla="*/ 10 w 18"/>
                      <a:gd name="T9" fmla="*/ 13 h 14"/>
                      <a:gd name="T10" fmla="*/ 18 w 18"/>
                      <a:gd name="T11" fmla="*/ 1 h 14"/>
                      <a:gd name="T12" fmla="*/ 17 w 18"/>
                      <a:gd name="T13" fmla="*/ 0 h 14"/>
                      <a:gd name="T14" fmla="*/ 7 w 18"/>
                      <a:gd name="T15" fmla="*/ 0 h 14"/>
                      <a:gd name="T16" fmla="*/ 7 w 18"/>
                      <a:gd name="T17" fmla="*/ 2 h 14"/>
                      <a:gd name="T18" fmla="*/ 17 w 18"/>
                      <a:gd name="T19" fmla="*/ 2 h 14"/>
                      <a:gd name="T20" fmla="*/ 16 w 18"/>
                      <a:gd name="T21" fmla="*/ 0 h 14"/>
                      <a:gd name="T22" fmla="*/ 8 w 18"/>
                      <a:gd name="T23" fmla="*/ 12 h 14"/>
                      <a:gd name="T24" fmla="*/ 9 w 18"/>
                      <a:gd name="T25" fmla="*/ 12 h 14"/>
                      <a:gd name="T26" fmla="*/ 1 w 18"/>
                      <a:gd name="T27" fmla="*/ 10 h 14"/>
                      <a:gd name="T28" fmla="*/ 2 w 18"/>
                      <a:gd name="T29" fmla="*/ 11 h 14"/>
                      <a:gd name="T30" fmla="*/ 8 w 18"/>
                      <a:gd name="T31" fmla="*/ 1 h 14"/>
                      <a:gd name="T32" fmla="*/ 6 w 18"/>
                      <a:gd name="T33" fmla="*/ 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8" h="14">
                        <a:moveTo>
                          <a:pt x="6" y="1"/>
                        </a:moveTo>
                        <a:cubicBezTo>
                          <a:pt x="5" y="4"/>
                          <a:pt x="3" y="7"/>
                          <a:pt x="0" y="10"/>
                        </a:cubicBezTo>
                        <a:cubicBezTo>
                          <a:pt x="0" y="11"/>
                          <a:pt x="1" y="12"/>
                          <a:pt x="1" y="12"/>
                        </a:cubicBezTo>
                        <a:cubicBezTo>
                          <a:pt x="4" y="12"/>
                          <a:pt x="6" y="13"/>
                          <a:pt x="9" y="13"/>
                        </a:cubicBezTo>
                        <a:cubicBezTo>
                          <a:pt x="9" y="14"/>
                          <a:pt x="10" y="13"/>
                          <a:pt x="10" y="13"/>
                        </a:cubicBezTo>
                        <a:cubicBezTo>
                          <a:pt x="13" y="9"/>
                          <a:pt x="14" y="5"/>
                          <a:pt x="18" y="1"/>
                        </a:cubicBezTo>
                        <a:cubicBezTo>
                          <a:pt x="18" y="1"/>
                          <a:pt x="18" y="0"/>
                          <a:pt x="17" y="0"/>
                        </a:cubicBezTo>
                        <a:cubicBezTo>
                          <a:pt x="14" y="0"/>
                          <a:pt x="10" y="0"/>
                          <a:pt x="7" y="0"/>
                        </a:cubicBezTo>
                        <a:cubicBezTo>
                          <a:pt x="6" y="0"/>
                          <a:pt x="6" y="2"/>
                          <a:pt x="7" y="2"/>
                        </a:cubicBezTo>
                        <a:cubicBezTo>
                          <a:pt x="10" y="2"/>
                          <a:pt x="14" y="2"/>
                          <a:pt x="17" y="2"/>
                        </a:cubicBezTo>
                        <a:cubicBezTo>
                          <a:pt x="17" y="1"/>
                          <a:pt x="17" y="1"/>
                          <a:pt x="16" y="0"/>
                        </a:cubicBezTo>
                        <a:cubicBezTo>
                          <a:pt x="13" y="4"/>
                          <a:pt x="11" y="8"/>
                          <a:pt x="8" y="12"/>
                        </a:cubicBezTo>
                        <a:cubicBezTo>
                          <a:pt x="9" y="12"/>
                          <a:pt x="9" y="12"/>
                          <a:pt x="9" y="12"/>
                        </a:cubicBezTo>
                        <a:cubicBezTo>
                          <a:pt x="7" y="11"/>
                          <a:pt x="4" y="10"/>
                          <a:pt x="1" y="10"/>
                        </a:cubicBezTo>
                        <a:cubicBezTo>
                          <a:pt x="1" y="10"/>
                          <a:pt x="2" y="11"/>
                          <a:pt x="2" y="11"/>
                        </a:cubicBezTo>
                        <a:cubicBezTo>
                          <a:pt x="4" y="8"/>
                          <a:pt x="7" y="5"/>
                          <a:pt x="8" y="1"/>
                        </a:cubicBezTo>
                        <a:cubicBezTo>
                          <a:pt x="8" y="0"/>
                          <a:pt x="6" y="0"/>
                          <a:pt x="6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2" name="Freeform 194"/>
                  <p:cNvSpPr>
                    <a:spLocks/>
                  </p:cNvSpPr>
                  <p:nvPr/>
                </p:nvSpPr>
                <p:spPr bwMode="auto">
                  <a:xfrm>
                    <a:off x="3541770" y="1379725"/>
                    <a:ext cx="92076" cy="60324"/>
                  </a:xfrm>
                  <a:custGeom>
                    <a:avLst/>
                    <a:gdLst>
                      <a:gd name="T0" fmla="*/ 10 w 24"/>
                      <a:gd name="T1" fmla="*/ 2 h 16"/>
                      <a:gd name="T2" fmla="*/ 22 w 24"/>
                      <a:gd name="T3" fmla="*/ 7 h 16"/>
                      <a:gd name="T4" fmla="*/ 22 w 24"/>
                      <a:gd name="T5" fmla="*/ 5 h 16"/>
                      <a:gd name="T6" fmla="*/ 10 w 24"/>
                      <a:gd name="T7" fmla="*/ 11 h 16"/>
                      <a:gd name="T8" fmla="*/ 2 w 24"/>
                      <a:gd name="T9" fmla="*/ 1 h 16"/>
                      <a:gd name="T10" fmla="*/ 1 w 24"/>
                      <a:gd name="T11" fmla="*/ 3 h 16"/>
                      <a:gd name="T12" fmla="*/ 10 w 24"/>
                      <a:gd name="T13" fmla="*/ 2 h 16"/>
                      <a:gd name="T14" fmla="*/ 10 w 24"/>
                      <a:gd name="T15" fmla="*/ 0 h 16"/>
                      <a:gd name="T16" fmla="*/ 1 w 24"/>
                      <a:gd name="T17" fmla="*/ 1 h 16"/>
                      <a:gd name="T18" fmla="*/ 1 w 24"/>
                      <a:gd name="T19" fmla="*/ 2 h 16"/>
                      <a:gd name="T20" fmla="*/ 11 w 24"/>
                      <a:gd name="T21" fmla="*/ 14 h 16"/>
                      <a:gd name="T22" fmla="*/ 23 w 24"/>
                      <a:gd name="T23" fmla="*/ 7 h 16"/>
                      <a:gd name="T24" fmla="*/ 22 w 24"/>
                      <a:gd name="T25" fmla="*/ 5 h 16"/>
                      <a:gd name="T26" fmla="*/ 11 w 24"/>
                      <a:gd name="T27" fmla="*/ 1 h 16"/>
                      <a:gd name="T28" fmla="*/ 10 w 24"/>
                      <a:gd name="T29" fmla="*/ 2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4" h="16">
                        <a:moveTo>
                          <a:pt x="10" y="2"/>
                        </a:moveTo>
                        <a:cubicBezTo>
                          <a:pt x="13" y="5"/>
                          <a:pt x="18" y="6"/>
                          <a:pt x="22" y="7"/>
                        </a:cubicBezTo>
                        <a:cubicBezTo>
                          <a:pt x="22" y="6"/>
                          <a:pt x="22" y="6"/>
                          <a:pt x="22" y="5"/>
                        </a:cubicBezTo>
                        <a:cubicBezTo>
                          <a:pt x="18" y="8"/>
                          <a:pt x="15" y="15"/>
                          <a:pt x="10" y="11"/>
                        </a:cubicBezTo>
                        <a:cubicBezTo>
                          <a:pt x="7" y="9"/>
                          <a:pt x="4" y="5"/>
                          <a:pt x="2" y="1"/>
                        </a:cubicBezTo>
                        <a:cubicBezTo>
                          <a:pt x="2" y="2"/>
                          <a:pt x="2" y="2"/>
                          <a:pt x="1" y="3"/>
                        </a:cubicBezTo>
                        <a:cubicBezTo>
                          <a:pt x="4" y="2"/>
                          <a:pt x="7" y="2"/>
                          <a:pt x="10" y="2"/>
                        </a:cubicBezTo>
                        <a:cubicBezTo>
                          <a:pt x="11" y="2"/>
                          <a:pt x="11" y="0"/>
                          <a:pt x="10" y="0"/>
                        </a:cubicBezTo>
                        <a:cubicBezTo>
                          <a:pt x="7" y="1"/>
                          <a:pt x="4" y="1"/>
                          <a:pt x="1" y="1"/>
                        </a:cubicBezTo>
                        <a:cubicBezTo>
                          <a:pt x="1" y="1"/>
                          <a:pt x="0" y="2"/>
                          <a:pt x="1" y="2"/>
                        </a:cubicBezTo>
                        <a:cubicBezTo>
                          <a:pt x="3" y="6"/>
                          <a:pt x="6" y="12"/>
                          <a:pt x="11" y="14"/>
                        </a:cubicBezTo>
                        <a:cubicBezTo>
                          <a:pt x="16" y="16"/>
                          <a:pt x="20" y="9"/>
                          <a:pt x="23" y="7"/>
                        </a:cubicBezTo>
                        <a:cubicBezTo>
                          <a:pt x="24" y="6"/>
                          <a:pt x="23" y="5"/>
                          <a:pt x="22" y="5"/>
                        </a:cubicBezTo>
                        <a:cubicBezTo>
                          <a:pt x="18" y="5"/>
                          <a:pt x="14" y="3"/>
                          <a:pt x="11" y="1"/>
                        </a:cubicBezTo>
                        <a:cubicBezTo>
                          <a:pt x="10" y="0"/>
                          <a:pt x="9" y="1"/>
                          <a:pt x="10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3" name="Freeform 195"/>
                  <p:cNvSpPr>
                    <a:spLocks/>
                  </p:cNvSpPr>
                  <p:nvPr/>
                </p:nvSpPr>
                <p:spPr bwMode="auto">
                  <a:xfrm>
                    <a:off x="3306814" y="1490847"/>
                    <a:ext cx="374656" cy="90486"/>
                  </a:xfrm>
                  <a:custGeom>
                    <a:avLst/>
                    <a:gdLst>
                      <a:gd name="T0" fmla="*/ 4 w 97"/>
                      <a:gd name="T1" fmla="*/ 6 h 24"/>
                      <a:gd name="T2" fmla="*/ 34 w 97"/>
                      <a:gd name="T3" fmla="*/ 4 h 24"/>
                      <a:gd name="T4" fmla="*/ 58 w 97"/>
                      <a:gd name="T5" fmla="*/ 3 h 24"/>
                      <a:gd name="T6" fmla="*/ 88 w 97"/>
                      <a:gd name="T7" fmla="*/ 2 h 24"/>
                      <a:gd name="T8" fmla="*/ 82 w 97"/>
                      <a:gd name="T9" fmla="*/ 11 h 24"/>
                      <a:gd name="T10" fmla="*/ 72 w 97"/>
                      <a:gd name="T11" fmla="*/ 11 h 24"/>
                      <a:gd name="T12" fmla="*/ 71 w 97"/>
                      <a:gd name="T13" fmla="*/ 12 h 24"/>
                      <a:gd name="T14" fmla="*/ 71 w 97"/>
                      <a:gd name="T15" fmla="*/ 18 h 24"/>
                      <a:gd name="T16" fmla="*/ 54 w 97"/>
                      <a:gd name="T17" fmla="*/ 20 h 24"/>
                      <a:gd name="T18" fmla="*/ 27 w 97"/>
                      <a:gd name="T19" fmla="*/ 19 h 24"/>
                      <a:gd name="T20" fmla="*/ 22 w 97"/>
                      <a:gd name="T21" fmla="*/ 14 h 24"/>
                      <a:gd name="T22" fmla="*/ 5 w 97"/>
                      <a:gd name="T23" fmla="*/ 6 h 24"/>
                      <a:gd name="T24" fmla="*/ 3 w 97"/>
                      <a:gd name="T25" fmla="*/ 5 h 24"/>
                      <a:gd name="T26" fmla="*/ 3 w 97"/>
                      <a:gd name="T27" fmla="*/ 13 h 24"/>
                      <a:gd name="T28" fmla="*/ 26 w 97"/>
                      <a:gd name="T29" fmla="*/ 22 h 24"/>
                      <a:gd name="T30" fmla="*/ 27 w 97"/>
                      <a:gd name="T31" fmla="*/ 23 h 24"/>
                      <a:gd name="T32" fmla="*/ 72 w 97"/>
                      <a:gd name="T33" fmla="*/ 20 h 24"/>
                      <a:gd name="T34" fmla="*/ 73 w 97"/>
                      <a:gd name="T35" fmla="*/ 20 h 24"/>
                      <a:gd name="T36" fmla="*/ 77 w 97"/>
                      <a:gd name="T37" fmla="*/ 13 h 24"/>
                      <a:gd name="T38" fmla="*/ 89 w 97"/>
                      <a:gd name="T39" fmla="*/ 12 h 24"/>
                      <a:gd name="T40" fmla="*/ 93 w 97"/>
                      <a:gd name="T41" fmla="*/ 2 h 24"/>
                      <a:gd name="T42" fmla="*/ 92 w 97"/>
                      <a:gd name="T43" fmla="*/ 1 h 24"/>
                      <a:gd name="T44" fmla="*/ 44 w 97"/>
                      <a:gd name="T45" fmla="*/ 2 h 24"/>
                      <a:gd name="T46" fmla="*/ 4 w 97"/>
                      <a:gd name="T47" fmla="*/ 4 h 24"/>
                      <a:gd name="T48" fmla="*/ 4 w 97"/>
                      <a:gd name="T49" fmla="*/ 6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97" h="24">
                        <a:moveTo>
                          <a:pt x="4" y="6"/>
                        </a:moveTo>
                        <a:cubicBezTo>
                          <a:pt x="14" y="3"/>
                          <a:pt x="24" y="4"/>
                          <a:pt x="34" y="4"/>
                        </a:cubicBezTo>
                        <a:cubicBezTo>
                          <a:pt x="42" y="4"/>
                          <a:pt x="50" y="4"/>
                          <a:pt x="58" y="3"/>
                        </a:cubicBezTo>
                        <a:cubicBezTo>
                          <a:pt x="68" y="2"/>
                          <a:pt x="78" y="2"/>
                          <a:pt x="88" y="2"/>
                        </a:cubicBezTo>
                        <a:cubicBezTo>
                          <a:pt x="97" y="3"/>
                          <a:pt x="87" y="11"/>
                          <a:pt x="82" y="11"/>
                        </a:cubicBezTo>
                        <a:cubicBezTo>
                          <a:pt x="79" y="11"/>
                          <a:pt x="76" y="11"/>
                          <a:pt x="72" y="11"/>
                        </a:cubicBezTo>
                        <a:cubicBezTo>
                          <a:pt x="72" y="11"/>
                          <a:pt x="71" y="12"/>
                          <a:pt x="71" y="12"/>
                        </a:cubicBezTo>
                        <a:cubicBezTo>
                          <a:pt x="71" y="14"/>
                          <a:pt x="71" y="16"/>
                          <a:pt x="71" y="18"/>
                        </a:cubicBezTo>
                        <a:cubicBezTo>
                          <a:pt x="71" y="21"/>
                          <a:pt x="56" y="20"/>
                          <a:pt x="54" y="20"/>
                        </a:cubicBezTo>
                        <a:cubicBezTo>
                          <a:pt x="49" y="20"/>
                          <a:pt x="30" y="24"/>
                          <a:pt x="27" y="19"/>
                        </a:cubicBezTo>
                        <a:cubicBezTo>
                          <a:pt x="26" y="16"/>
                          <a:pt x="25" y="15"/>
                          <a:pt x="22" y="14"/>
                        </a:cubicBezTo>
                        <a:cubicBezTo>
                          <a:pt x="18" y="12"/>
                          <a:pt x="0" y="16"/>
                          <a:pt x="5" y="6"/>
                        </a:cubicBezTo>
                        <a:cubicBezTo>
                          <a:pt x="5" y="5"/>
                          <a:pt x="4" y="4"/>
                          <a:pt x="3" y="5"/>
                        </a:cubicBezTo>
                        <a:cubicBezTo>
                          <a:pt x="2" y="7"/>
                          <a:pt x="0" y="11"/>
                          <a:pt x="3" y="13"/>
                        </a:cubicBezTo>
                        <a:cubicBezTo>
                          <a:pt x="11" y="17"/>
                          <a:pt x="23" y="10"/>
                          <a:pt x="26" y="22"/>
                        </a:cubicBezTo>
                        <a:cubicBezTo>
                          <a:pt x="27" y="23"/>
                          <a:pt x="27" y="23"/>
                          <a:pt x="27" y="23"/>
                        </a:cubicBezTo>
                        <a:cubicBezTo>
                          <a:pt x="42" y="22"/>
                          <a:pt x="58" y="24"/>
                          <a:pt x="72" y="20"/>
                        </a:cubicBezTo>
                        <a:cubicBezTo>
                          <a:pt x="72" y="20"/>
                          <a:pt x="73" y="20"/>
                          <a:pt x="73" y="20"/>
                        </a:cubicBezTo>
                        <a:cubicBezTo>
                          <a:pt x="73" y="16"/>
                          <a:pt x="72" y="13"/>
                          <a:pt x="77" y="13"/>
                        </a:cubicBezTo>
                        <a:cubicBezTo>
                          <a:pt x="81" y="13"/>
                          <a:pt x="85" y="13"/>
                          <a:pt x="89" y="12"/>
                        </a:cubicBezTo>
                        <a:cubicBezTo>
                          <a:pt x="95" y="11"/>
                          <a:pt x="93" y="6"/>
                          <a:pt x="93" y="2"/>
                        </a:cubicBezTo>
                        <a:cubicBezTo>
                          <a:pt x="93" y="1"/>
                          <a:pt x="92" y="1"/>
                          <a:pt x="92" y="1"/>
                        </a:cubicBezTo>
                        <a:cubicBezTo>
                          <a:pt x="76" y="0"/>
                          <a:pt x="60" y="2"/>
                          <a:pt x="44" y="2"/>
                        </a:cubicBezTo>
                        <a:cubicBezTo>
                          <a:pt x="31" y="3"/>
                          <a:pt x="17" y="1"/>
                          <a:pt x="4" y="4"/>
                        </a:cubicBezTo>
                        <a:cubicBezTo>
                          <a:pt x="3" y="5"/>
                          <a:pt x="3" y="6"/>
                          <a:pt x="4" y="6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" name="Freeform 202"/>
                  <p:cNvSpPr>
                    <a:spLocks/>
                  </p:cNvSpPr>
                  <p:nvPr/>
                </p:nvSpPr>
                <p:spPr bwMode="auto">
                  <a:xfrm>
                    <a:off x="3349677" y="1497196"/>
                    <a:ext cx="350843" cy="206369"/>
                  </a:xfrm>
                  <a:custGeom>
                    <a:avLst/>
                    <a:gdLst>
                      <a:gd name="T0" fmla="*/ 77 w 91"/>
                      <a:gd name="T1" fmla="*/ 9 h 54"/>
                      <a:gd name="T2" fmla="*/ 77 w 91"/>
                      <a:gd name="T3" fmla="*/ 32 h 54"/>
                      <a:gd name="T4" fmla="*/ 55 w 91"/>
                      <a:gd name="T5" fmla="*/ 38 h 54"/>
                      <a:gd name="T6" fmla="*/ 1 w 91"/>
                      <a:gd name="T7" fmla="*/ 39 h 54"/>
                      <a:gd name="T8" fmla="*/ 0 w 91"/>
                      <a:gd name="T9" fmla="*/ 40 h 54"/>
                      <a:gd name="T10" fmla="*/ 8 w 91"/>
                      <a:gd name="T11" fmla="*/ 51 h 54"/>
                      <a:gd name="T12" fmla="*/ 23 w 91"/>
                      <a:gd name="T13" fmla="*/ 53 h 54"/>
                      <a:gd name="T14" fmla="*/ 87 w 91"/>
                      <a:gd name="T15" fmla="*/ 48 h 54"/>
                      <a:gd name="T16" fmla="*/ 88 w 91"/>
                      <a:gd name="T17" fmla="*/ 47 h 54"/>
                      <a:gd name="T18" fmla="*/ 83 w 91"/>
                      <a:gd name="T19" fmla="*/ 1 h 54"/>
                      <a:gd name="T20" fmla="*/ 81 w 91"/>
                      <a:gd name="T21" fmla="*/ 2 h 54"/>
                      <a:gd name="T22" fmla="*/ 86 w 91"/>
                      <a:gd name="T23" fmla="*/ 45 h 54"/>
                      <a:gd name="T24" fmla="*/ 31 w 91"/>
                      <a:gd name="T25" fmla="*/ 51 h 54"/>
                      <a:gd name="T26" fmla="*/ 6 w 91"/>
                      <a:gd name="T27" fmla="*/ 47 h 54"/>
                      <a:gd name="T28" fmla="*/ 5 w 91"/>
                      <a:gd name="T29" fmla="*/ 40 h 54"/>
                      <a:gd name="T30" fmla="*/ 20 w 91"/>
                      <a:gd name="T31" fmla="*/ 40 h 54"/>
                      <a:gd name="T32" fmla="*/ 78 w 91"/>
                      <a:gd name="T33" fmla="*/ 39 h 54"/>
                      <a:gd name="T34" fmla="*/ 79 w 91"/>
                      <a:gd name="T35" fmla="*/ 38 h 54"/>
                      <a:gd name="T36" fmla="*/ 79 w 91"/>
                      <a:gd name="T37" fmla="*/ 9 h 54"/>
                      <a:gd name="T38" fmla="*/ 77 w 91"/>
                      <a:gd name="T39" fmla="*/ 9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91" h="54">
                        <a:moveTo>
                          <a:pt x="77" y="9"/>
                        </a:moveTo>
                        <a:cubicBezTo>
                          <a:pt x="77" y="17"/>
                          <a:pt x="77" y="24"/>
                          <a:pt x="77" y="32"/>
                        </a:cubicBezTo>
                        <a:cubicBezTo>
                          <a:pt x="77" y="40"/>
                          <a:pt x="62" y="37"/>
                          <a:pt x="55" y="38"/>
                        </a:cubicBezTo>
                        <a:cubicBezTo>
                          <a:pt x="37" y="38"/>
                          <a:pt x="19" y="38"/>
                          <a:pt x="1" y="39"/>
                        </a:cubicBezTo>
                        <a:cubicBezTo>
                          <a:pt x="0" y="39"/>
                          <a:pt x="0" y="39"/>
                          <a:pt x="0" y="40"/>
                        </a:cubicBezTo>
                        <a:cubicBezTo>
                          <a:pt x="3" y="44"/>
                          <a:pt x="4" y="48"/>
                          <a:pt x="8" y="51"/>
                        </a:cubicBezTo>
                        <a:cubicBezTo>
                          <a:pt x="11" y="54"/>
                          <a:pt x="19" y="53"/>
                          <a:pt x="23" y="53"/>
                        </a:cubicBezTo>
                        <a:cubicBezTo>
                          <a:pt x="45" y="53"/>
                          <a:pt x="66" y="50"/>
                          <a:pt x="87" y="48"/>
                        </a:cubicBezTo>
                        <a:cubicBezTo>
                          <a:pt x="88" y="48"/>
                          <a:pt x="88" y="48"/>
                          <a:pt x="88" y="47"/>
                        </a:cubicBezTo>
                        <a:cubicBezTo>
                          <a:pt x="89" y="32"/>
                          <a:pt x="91" y="14"/>
                          <a:pt x="83" y="1"/>
                        </a:cubicBezTo>
                        <a:cubicBezTo>
                          <a:pt x="82" y="0"/>
                          <a:pt x="81" y="1"/>
                          <a:pt x="81" y="2"/>
                        </a:cubicBezTo>
                        <a:cubicBezTo>
                          <a:pt x="89" y="14"/>
                          <a:pt x="87" y="31"/>
                          <a:pt x="86" y="45"/>
                        </a:cubicBezTo>
                        <a:cubicBezTo>
                          <a:pt x="86" y="50"/>
                          <a:pt x="37" y="51"/>
                          <a:pt x="31" y="51"/>
                        </a:cubicBezTo>
                        <a:cubicBezTo>
                          <a:pt x="24" y="51"/>
                          <a:pt x="11" y="53"/>
                          <a:pt x="6" y="47"/>
                        </a:cubicBezTo>
                        <a:cubicBezTo>
                          <a:pt x="5" y="45"/>
                          <a:pt x="1" y="40"/>
                          <a:pt x="5" y="40"/>
                        </a:cubicBezTo>
                        <a:cubicBezTo>
                          <a:pt x="10" y="40"/>
                          <a:pt x="15" y="40"/>
                          <a:pt x="20" y="40"/>
                        </a:cubicBezTo>
                        <a:cubicBezTo>
                          <a:pt x="40" y="40"/>
                          <a:pt x="59" y="39"/>
                          <a:pt x="78" y="39"/>
                        </a:cubicBezTo>
                        <a:cubicBezTo>
                          <a:pt x="79" y="39"/>
                          <a:pt x="79" y="38"/>
                          <a:pt x="79" y="38"/>
                        </a:cubicBezTo>
                        <a:cubicBezTo>
                          <a:pt x="79" y="28"/>
                          <a:pt x="79" y="19"/>
                          <a:pt x="79" y="9"/>
                        </a:cubicBezTo>
                        <a:cubicBezTo>
                          <a:pt x="79" y="8"/>
                          <a:pt x="77" y="8"/>
                          <a:pt x="77" y="9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5" name="Freeform 203"/>
                  <p:cNvSpPr>
                    <a:spLocks/>
                  </p:cNvSpPr>
                  <p:nvPr/>
                </p:nvSpPr>
                <p:spPr bwMode="auto">
                  <a:xfrm>
                    <a:off x="3557643" y="1586092"/>
                    <a:ext cx="100014" cy="19049"/>
                  </a:xfrm>
                  <a:custGeom>
                    <a:avLst/>
                    <a:gdLst>
                      <a:gd name="T0" fmla="*/ 24 w 26"/>
                      <a:gd name="T1" fmla="*/ 0 h 5"/>
                      <a:gd name="T2" fmla="*/ 2 w 26"/>
                      <a:gd name="T3" fmla="*/ 2 h 5"/>
                      <a:gd name="T4" fmla="*/ 2 w 26"/>
                      <a:gd name="T5" fmla="*/ 5 h 5"/>
                      <a:gd name="T6" fmla="*/ 24 w 26"/>
                      <a:gd name="T7" fmla="*/ 3 h 5"/>
                      <a:gd name="T8" fmla="*/ 24 w 26"/>
                      <a:gd name="T9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5">
                        <a:moveTo>
                          <a:pt x="24" y="0"/>
                        </a:moveTo>
                        <a:cubicBezTo>
                          <a:pt x="17" y="1"/>
                          <a:pt x="9" y="2"/>
                          <a:pt x="2" y="2"/>
                        </a:cubicBezTo>
                        <a:cubicBezTo>
                          <a:pt x="0" y="2"/>
                          <a:pt x="0" y="5"/>
                          <a:pt x="2" y="5"/>
                        </a:cubicBezTo>
                        <a:cubicBezTo>
                          <a:pt x="9" y="4"/>
                          <a:pt x="17" y="4"/>
                          <a:pt x="24" y="3"/>
                        </a:cubicBezTo>
                        <a:cubicBezTo>
                          <a:pt x="26" y="3"/>
                          <a:pt x="26" y="0"/>
                          <a:pt x="24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6" name="Freeform 228"/>
                  <p:cNvSpPr>
                    <a:spLocks/>
                  </p:cNvSpPr>
                  <p:nvPr/>
                </p:nvSpPr>
                <p:spPr bwMode="auto">
                  <a:xfrm>
                    <a:off x="3530652" y="1059056"/>
                    <a:ext cx="238129" cy="519098"/>
                  </a:xfrm>
                  <a:custGeom>
                    <a:avLst/>
                    <a:gdLst>
                      <a:gd name="T0" fmla="*/ 0 w 62"/>
                      <a:gd name="T1" fmla="*/ 3 h 136"/>
                      <a:gd name="T2" fmla="*/ 4 w 62"/>
                      <a:gd name="T3" fmla="*/ 22 h 136"/>
                      <a:gd name="T4" fmla="*/ 12 w 62"/>
                      <a:gd name="T5" fmla="*/ 24 h 136"/>
                      <a:gd name="T6" fmla="*/ 43 w 62"/>
                      <a:gd name="T7" fmla="*/ 32 h 136"/>
                      <a:gd name="T8" fmla="*/ 46 w 62"/>
                      <a:gd name="T9" fmla="*/ 57 h 136"/>
                      <a:gd name="T10" fmla="*/ 35 w 62"/>
                      <a:gd name="T11" fmla="*/ 113 h 136"/>
                      <a:gd name="T12" fmla="*/ 34 w 62"/>
                      <a:gd name="T13" fmla="*/ 114 h 136"/>
                      <a:gd name="T14" fmla="*/ 40 w 62"/>
                      <a:gd name="T15" fmla="*/ 131 h 136"/>
                      <a:gd name="T16" fmla="*/ 49 w 62"/>
                      <a:gd name="T17" fmla="*/ 136 h 136"/>
                      <a:gd name="T18" fmla="*/ 61 w 62"/>
                      <a:gd name="T19" fmla="*/ 126 h 136"/>
                      <a:gd name="T20" fmla="*/ 60 w 62"/>
                      <a:gd name="T21" fmla="*/ 114 h 136"/>
                      <a:gd name="T22" fmla="*/ 61 w 62"/>
                      <a:gd name="T23" fmla="*/ 86 h 136"/>
                      <a:gd name="T24" fmla="*/ 61 w 62"/>
                      <a:gd name="T25" fmla="*/ 47 h 136"/>
                      <a:gd name="T26" fmla="*/ 58 w 62"/>
                      <a:gd name="T27" fmla="*/ 21 h 136"/>
                      <a:gd name="T28" fmla="*/ 1 w 62"/>
                      <a:gd name="T29" fmla="*/ 3 h 136"/>
                      <a:gd name="T30" fmla="*/ 1 w 62"/>
                      <a:gd name="T31" fmla="*/ 5 h 136"/>
                      <a:gd name="T32" fmla="*/ 58 w 62"/>
                      <a:gd name="T33" fmla="*/ 28 h 136"/>
                      <a:gd name="T34" fmla="*/ 59 w 62"/>
                      <a:gd name="T35" fmla="*/ 52 h 136"/>
                      <a:gd name="T36" fmla="*/ 59 w 62"/>
                      <a:gd name="T37" fmla="*/ 86 h 136"/>
                      <a:gd name="T38" fmla="*/ 59 w 62"/>
                      <a:gd name="T39" fmla="*/ 118 h 136"/>
                      <a:gd name="T40" fmla="*/ 47 w 62"/>
                      <a:gd name="T41" fmla="*/ 134 h 136"/>
                      <a:gd name="T42" fmla="*/ 41 w 62"/>
                      <a:gd name="T43" fmla="*/ 129 h 136"/>
                      <a:gd name="T44" fmla="*/ 36 w 62"/>
                      <a:gd name="T45" fmla="*/ 115 h 136"/>
                      <a:gd name="T46" fmla="*/ 37 w 62"/>
                      <a:gd name="T47" fmla="*/ 115 h 136"/>
                      <a:gd name="T48" fmla="*/ 40 w 62"/>
                      <a:gd name="T49" fmla="*/ 114 h 136"/>
                      <a:gd name="T50" fmla="*/ 47 w 62"/>
                      <a:gd name="T51" fmla="*/ 90 h 136"/>
                      <a:gd name="T52" fmla="*/ 48 w 62"/>
                      <a:gd name="T53" fmla="*/ 58 h 136"/>
                      <a:gd name="T54" fmla="*/ 40 w 62"/>
                      <a:gd name="T55" fmla="*/ 26 h 136"/>
                      <a:gd name="T56" fmla="*/ 20 w 62"/>
                      <a:gd name="T57" fmla="*/ 22 h 136"/>
                      <a:gd name="T58" fmla="*/ 5 w 62"/>
                      <a:gd name="T59" fmla="*/ 20 h 136"/>
                      <a:gd name="T60" fmla="*/ 2 w 62"/>
                      <a:gd name="T61" fmla="*/ 3 h 136"/>
                      <a:gd name="T62" fmla="*/ 0 w 62"/>
                      <a:gd name="T63" fmla="*/ 3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62" h="136">
                        <a:moveTo>
                          <a:pt x="0" y="3"/>
                        </a:moveTo>
                        <a:cubicBezTo>
                          <a:pt x="0" y="10"/>
                          <a:pt x="1" y="16"/>
                          <a:pt x="4" y="22"/>
                        </a:cubicBezTo>
                        <a:cubicBezTo>
                          <a:pt x="5" y="25"/>
                          <a:pt x="11" y="24"/>
                          <a:pt x="12" y="24"/>
                        </a:cubicBezTo>
                        <a:cubicBezTo>
                          <a:pt x="23" y="23"/>
                          <a:pt x="37" y="21"/>
                          <a:pt x="43" y="32"/>
                        </a:cubicBezTo>
                        <a:cubicBezTo>
                          <a:pt x="47" y="39"/>
                          <a:pt x="46" y="49"/>
                          <a:pt x="46" y="57"/>
                        </a:cubicBezTo>
                        <a:cubicBezTo>
                          <a:pt x="46" y="65"/>
                          <a:pt x="48" y="117"/>
                          <a:pt x="35" y="113"/>
                        </a:cubicBezTo>
                        <a:cubicBezTo>
                          <a:pt x="35" y="113"/>
                          <a:pt x="34" y="114"/>
                          <a:pt x="34" y="114"/>
                        </a:cubicBezTo>
                        <a:cubicBezTo>
                          <a:pt x="36" y="120"/>
                          <a:pt x="38" y="126"/>
                          <a:pt x="40" y="131"/>
                        </a:cubicBezTo>
                        <a:cubicBezTo>
                          <a:pt x="42" y="136"/>
                          <a:pt x="44" y="136"/>
                          <a:pt x="49" y="136"/>
                        </a:cubicBezTo>
                        <a:cubicBezTo>
                          <a:pt x="55" y="135"/>
                          <a:pt x="59" y="132"/>
                          <a:pt x="61" y="126"/>
                        </a:cubicBezTo>
                        <a:cubicBezTo>
                          <a:pt x="62" y="122"/>
                          <a:pt x="61" y="118"/>
                          <a:pt x="60" y="114"/>
                        </a:cubicBezTo>
                        <a:cubicBezTo>
                          <a:pt x="60" y="104"/>
                          <a:pt x="61" y="95"/>
                          <a:pt x="61" y="86"/>
                        </a:cubicBezTo>
                        <a:cubicBezTo>
                          <a:pt x="61" y="73"/>
                          <a:pt x="61" y="60"/>
                          <a:pt x="61" y="47"/>
                        </a:cubicBezTo>
                        <a:cubicBezTo>
                          <a:pt x="61" y="39"/>
                          <a:pt x="61" y="29"/>
                          <a:pt x="58" y="21"/>
                        </a:cubicBezTo>
                        <a:cubicBezTo>
                          <a:pt x="48" y="0"/>
                          <a:pt x="20" y="5"/>
                          <a:pt x="1" y="3"/>
                        </a:cubicBezTo>
                        <a:cubicBezTo>
                          <a:pt x="0" y="3"/>
                          <a:pt x="0" y="4"/>
                          <a:pt x="1" y="5"/>
                        </a:cubicBezTo>
                        <a:cubicBezTo>
                          <a:pt x="22" y="7"/>
                          <a:pt x="51" y="2"/>
                          <a:pt x="58" y="28"/>
                        </a:cubicBezTo>
                        <a:cubicBezTo>
                          <a:pt x="60" y="36"/>
                          <a:pt x="59" y="44"/>
                          <a:pt x="59" y="52"/>
                        </a:cubicBezTo>
                        <a:cubicBezTo>
                          <a:pt x="59" y="63"/>
                          <a:pt x="59" y="75"/>
                          <a:pt x="59" y="86"/>
                        </a:cubicBezTo>
                        <a:cubicBezTo>
                          <a:pt x="59" y="97"/>
                          <a:pt x="58" y="108"/>
                          <a:pt x="59" y="118"/>
                        </a:cubicBezTo>
                        <a:cubicBezTo>
                          <a:pt x="60" y="127"/>
                          <a:pt x="56" y="133"/>
                          <a:pt x="47" y="134"/>
                        </a:cubicBezTo>
                        <a:cubicBezTo>
                          <a:pt x="42" y="135"/>
                          <a:pt x="42" y="133"/>
                          <a:pt x="41" y="129"/>
                        </a:cubicBezTo>
                        <a:cubicBezTo>
                          <a:pt x="40" y="124"/>
                          <a:pt x="38" y="120"/>
                          <a:pt x="36" y="115"/>
                        </a:cubicBezTo>
                        <a:cubicBezTo>
                          <a:pt x="36" y="114"/>
                          <a:pt x="35" y="116"/>
                          <a:pt x="37" y="115"/>
                        </a:cubicBezTo>
                        <a:cubicBezTo>
                          <a:pt x="38" y="115"/>
                          <a:pt x="39" y="115"/>
                          <a:pt x="40" y="114"/>
                        </a:cubicBezTo>
                        <a:cubicBezTo>
                          <a:pt x="46" y="109"/>
                          <a:pt x="46" y="98"/>
                          <a:pt x="47" y="90"/>
                        </a:cubicBezTo>
                        <a:cubicBezTo>
                          <a:pt x="48" y="80"/>
                          <a:pt x="48" y="69"/>
                          <a:pt x="48" y="58"/>
                        </a:cubicBezTo>
                        <a:cubicBezTo>
                          <a:pt x="48" y="48"/>
                          <a:pt x="49" y="34"/>
                          <a:pt x="40" y="26"/>
                        </a:cubicBezTo>
                        <a:cubicBezTo>
                          <a:pt x="35" y="21"/>
                          <a:pt x="26" y="22"/>
                          <a:pt x="20" y="22"/>
                        </a:cubicBezTo>
                        <a:cubicBezTo>
                          <a:pt x="17" y="22"/>
                          <a:pt x="6" y="24"/>
                          <a:pt x="5" y="20"/>
                        </a:cubicBezTo>
                        <a:cubicBezTo>
                          <a:pt x="3" y="15"/>
                          <a:pt x="2" y="9"/>
                          <a:pt x="2" y="3"/>
                        </a:cubicBezTo>
                        <a:cubicBezTo>
                          <a:pt x="1" y="2"/>
                          <a:pt x="0" y="2"/>
                          <a:pt x="0" y="3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7" name="Freeform 229"/>
                  <p:cNvSpPr>
                    <a:spLocks/>
                  </p:cNvSpPr>
                  <p:nvPr/>
                </p:nvSpPr>
                <p:spPr bwMode="auto">
                  <a:xfrm>
                    <a:off x="3414764" y="1159064"/>
                    <a:ext cx="50801" cy="3175"/>
                  </a:xfrm>
                  <a:custGeom>
                    <a:avLst/>
                    <a:gdLst>
                      <a:gd name="T0" fmla="*/ 1 w 13"/>
                      <a:gd name="T1" fmla="*/ 1 h 1"/>
                      <a:gd name="T2" fmla="*/ 13 w 13"/>
                      <a:gd name="T3" fmla="*/ 0 h 1"/>
                      <a:gd name="T4" fmla="*/ 13 w 13"/>
                      <a:gd name="T5" fmla="*/ 0 h 1"/>
                      <a:gd name="T6" fmla="*/ 1 w 13"/>
                      <a:gd name="T7" fmla="*/ 1 h 1"/>
                      <a:gd name="T8" fmla="*/ 1 w 13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">
                        <a:moveTo>
                          <a:pt x="1" y="1"/>
                        </a:moveTo>
                        <a:cubicBezTo>
                          <a:pt x="5" y="1"/>
                          <a:pt x="9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9" y="0"/>
                          <a:pt x="5" y="0"/>
                          <a:pt x="1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8" name="Freeform 230"/>
                  <p:cNvSpPr>
                    <a:spLocks/>
                  </p:cNvSpPr>
                  <p:nvPr/>
                </p:nvSpPr>
                <p:spPr bwMode="auto">
                  <a:xfrm>
                    <a:off x="3417939" y="1178113"/>
                    <a:ext cx="39689" cy="7938"/>
                  </a:xfrm>
                  <a:custGeom>
                    <a:avLst/>
                    <a:gdLst>
                      <a:gd name="T0" fmla="*/ 0 w 10"/>
                      <a:gd name="T1" fmla="*/ 2 h 2"/>
                      <a:gd name="T2" fmla="*/ 9 w 10"/>
                      <a:gd name="T3" fmla="*/ 1 h 2"/>
                      <a:gd name="T4" fmla="*/ 9 w 10"/>
                      <a:gd name="T5" fmla="*/ 0 h 2"/>
                      <a:gd name="T6" fmla="*/ 0 w 10"/>
                      <a:gd name="T7" fmla="*/ 1 h 2"/>
                      <a:gd name="T8" fmla="*/ 0 w 10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2">
                        <a:moveTo>
                          <a:pt x="0" y="2"/>
                        </a:moveTo>
                        <a:cubicBezTo>
                          <a:pt x="3" y="1"/>
                          <a:pt x="6" y="1"/>
                          <a:pt x="9" y="1"/>
                        </a:cubicBezTo>
                        <a:cubicBezTo>
                          <a:pt x="10" y="1"/>
                          <a:pt x="10" y="0"/>
                          <a:pt x="9" y="0"/>
                        </a:cubicBezTo>
                        <a:cubicBezTo>
                          <a:pt x="6" y="1"/>
                          <a:pt x="3" y="1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9" name="Freeform 231"/>
                  <p:cNvSpPr>
                    <a:spLocks/>
                  </p:cNvSpPr>
                  <p:nvPr/>
                </p:nvSpPr>
                <p:spPr bwMode="auto">
                  <a:xfrm>
                    <a:off x="3414764" y="1192400"/>
                    <a:ext cx="42864" cy="4763"/>
                  </a:xfrm>
                  <a:custGeom>
                    <a:avLst/>
                    <a:gdLst>
                      <a:gd name="T0" fmla="*/ 1 w 11"/>
                      <a:gd name="T1" fmla="*/ 1 h 1"/>
                      <a:gd name="T2" fmla="*/ 10 w 11"/>
                      <a:gd name="T3" fmla="*/ 1 h 1"/>
                      <a:gd name="T4" fmla="*/ 10 w 11"/>
                      <a:gd name="T5" fmla="*/ 0 h 1"/>
                      <a:gd name="T6" fmla="*/ 1 w 11"/>
                      <a:gd name="T7" fmla="*/ 1 h 1"/>
                      <a:gd name="T8" fmla="*/ 1 w 11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">
                        <a:moveTo>
                          <a:pt x="1" y="1"/>
                        </a:moveTo>
                        <a:cubicBezTo>
                          <a:pt x="4" y="1"/>
                          <a:pt x="7" y="1"/>
                          <a:pt x="10" y="1"/>
                        </a:cubicBezTo>
                        <a:cubicBezTo>
                          <a:pt x="11" y="0"/>
                          <a:pt x="10" y="0"/>
                          <a:pt x="10" y="0"/>
                        </a:cubicBezTo>
                        <a:cubicBezTo>
                          <a:pt x="7" y="1"/>
                          <a:pt x="4" y="0"/>
                          <a:pt x="1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0" name="Freeform 233"/>
                  <p:cNvSpPr>
                    <a:spLocks/>
                  </p:cNvSpPr>
                  <p:nvPr/>
                </p:nvSpPr>
                <p:spPr bwMode="auto">
                  <a:xfrm>
                    <a:off x="3414764" y="1227324"/>
                    <a:ext cx="46039" cy="3175"/>
                  </a:xfrm>
                  <a:custGeom>
                    <a:avLst/>
                    <a:gdLst>
                      <a:gd name="T0" fmla="*/ 1 w 12"/>
                      <a:gd name="T1" fmla="*/ 1 h 1"/>
                      <a:gd name="T2" fmla="*/ 12 w 12"/>
                      <a:gd name="T3" fmla="*/ 0 h 1"/>
                      <a:gd name="T4" fmla="*/ 12 w 12"/>
                      <a:gd name="T5" fmla="*/ 0 h 1"/>
                      <a:gd name="T6" fmla="*/ 1 w 12"/>
                      <a:gd name="T7" fmla="*/ 0 h 1"/>
                      <a:gd name="T8" fmla="*/ 1 w 12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">
                        <a:moveTo>
                          <a:pt x="1" y="1"/>
                        </a:moveTo>
                        <a:cubicBezTo>
                          <a:pt x="5" y="1"/>
                          <a:pt x="8" y="1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8" y="0"/>
                          <a:pt x="4" y="1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1" name="Freeform 234"/>
                  <p:cNvSpPr>
                    <a:spLocks/>
                  </p:cNvSpPr>
                  <p:nvPr/>
                </p:nvSpPr>
                <p:spPr bwMode="auto">
                  <a:xfrm>
                    <a:off x="3414764" y="1243199"/>
                    <a:ext cx="57151" cy="11112"/>
                  </a:xfrm>
                  <a:custGeom>
                    <a:avLst/>
                    <a:gdLst>
                      <a:gd name="T0" fmla="*/ 1 w 15"/>
                      <a:gd name="T1" fmla="*/ 3 h 3"/>
                      <a:gd name="T2" fmla="*/ 15 w 15"/>
                      <a:gd name="T3" fmla="*/ 1 h 3"/>
                      <a:gd name="T4" fmla="*/ 15 w 15"/>
                      <a:gd name="T5" fmla="*/ 0 h 3"/>
                      <a:gd name="T6" fmla="*/ 1 w 15"/>
                      <a:gd name="T7" fmla="*/ 2 h 3"/>
                      <a:gd name="T8" fmla="*/ 1 w 15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3">
                        <a:moveTo>
                          <a:pt x="1" y="3"/>
                        </a:moveTo>
                        <a:cubicBezTo>
                          <a:pt x="5" y="2"/>
                          <a:pt x="10" y="1"/>
                          <a:pt x="15" y="1"/>
                        </a:cubicBezTo>
                        <a:cubicBezTo>
                          <a:pt x="15" y="1"/>
                          <a:pt x="15" y="0"/>
                          <a:pt x="15" y="0"/>
                        </a:cubicBezTo>
                        <a:cubicBezTo>
                          <a:pt x="10" y="1"/>
                          <a:pt x="5" y="2"/>
                          <a:pt x="1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2" name="Freeform 235"/>
                  <p:cNvSpPr>
                    <a:spLocks/>
                  </p:cNvSpPr>
                  <p:nvPr/>
                </p:nvSpPr>
                <p:spPr bwMode="auto">
                  <a:xfrm>
                    <a:off x="3422701" y="1265423"/>
                    <a:ext cx="42864" cy="7938"/>
                  </a:xfrm>
                  <a:custGeom>
                    <a:avLst/>
                    <a:gdLst>
                      <a:gd name="T0" fmla="*/ 0 w 11"/>
                      <a:gd name="T1" fmla="*/ 2 h 2"/>
                      <a:gd name="T2" fmla="*/ 11 w 11"/>
                      <a:gd name="T3" fmla="*/ 0 h 2"/>
                      <a:gd name="T4" fmla="*/ 10 w 11"/>
                      <a:gd name="T5" fmla="*/ 0 h 2"/>
                      <a:gd name="T6" fmla="*/ 0 w 11"/>
                      <a:gd name="T7" fmla="*/ 1 h 2"/>
                      <a:gd name="T8" fmla="*/ 0 w 11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2">
                        <a:moveTo>
                          <a:pt x="0" y="2"/>
                        </a:moveTo>
                        <a:cubicBezTo>
                          <a:pt x="3" y="2"/>
                          <a:pt x="7" y="2"/>
                          <a:pt x="11" y="0"/>
                        </a:cubicBezTo>
                        <a:cubicBezTo>
                          <a:pt x="11" y="0"/>
                          <a:pt x="11" y="0"/>
                          <a:pt x="10" y="0"/>
                        </a:cubicBezTo>
                        <a:cubicBezTo>
                          <a:pt x="7" y="1"/>
                          <a:pt x="3" y="1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Freeform 236"/>
                  <p:cNvSpPr>
                    <a:spLocks/>
                  </p:cNvSpPr>
                  <p:nvPr/>
                </p:nvSpPr>
                <p:spPr bwMode="auto">
                  <a:xfrm>
                    <a:off x="3417939" y="1281298"/>
                    <a:ext cx="47626" cy="6349"/>
                  </a:xfrm>
                  <a:custGeom>
                    <a:avLst/>
                    <a:gdLst>
                      <a:gd name="T0" fmla="*/ 1 w 12"/>
                      <a:gd name="T1" fmla="*/ 2 h 2"/>
                      <a:gd name="T2" fmla="*/ 12 w 12"/>
                      <a:gd name="T3" fmla="*/ 1 h 2"/>
                      <a:gd name="T4" fmla="*/ 11 w 12"/>
                      <a:gd name="T5" fmla="*/ 0 h 2"/>
                      <a:gd name="T6" fmla="*/ 1 w 12"/>
                      <a:gd name="T7" fmla="*/ 1 h 2"/>
                      <a:gd name="T8" fmla="*/ 1 w 12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2">
                        <a:moveTo>
                          <a:pt x="1" y="2"/>
                        </a:moveTo>
                        <a:cubicBezTo>
                          <a:pt x="4" y="2"/>
                          <a:pt x="8" y="2"/>
                          <a:pt x="12" y="1"/>
                        </a:cubicBezTo>
                        <a:cubicBezTo>
                          <a:pt x="12" y="1"/>
                          <a:pt x="12" y="0"/>
                          <a:pt x="11" y="0"/>
                        </a:cubicBezTo>
                        <a:cubicBezTo>
                          <a:pt x="8" y="1"/>
                          <a:pt x="4" y="2"/>
                          <a:pt x="1" y="1"/>
                        </a:cubicBezTo>
                        <a:cubicBezTo>
                          <a:pt x="1" y="1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4" name="Freeform 237"/>
                  <p:cNvSpPr>
                    <a:spLocks/>
                  </p:cNvSpPr>
                  <p:nvPr/>
                </p:nvSpPr>
                <p:spPr bwMode="auto">
                  <a:xfrm>
                    <a:off x="3417939" y="1167001"/>
                    <a:ext cx="34926" cy="6349"/>
                  </a:xfrm>
                  <a:custGeom>
                    <a:avLst/>
                    <a:gdLst>
                      <a:gd name="T0" fmla="*/ 0 w 9"/>
                      <a:gd name="T1" fmla="*/ 2 h 2"/>
                      <a:gd name="T2" fmla="*/ 8 w 9"/>
                      <a:gd name="T3" fmla="*/ 0 h 2"/>
                      <a:gd name="T4" fmla="*/ 8 w 9"/>
                      <a:gd name="T5" fmla="*/ 0 h 2"/>
                      <a:gd name="T6" fmla="*/ 0 w 9"/>
                      <a:gd name="T7" fmla="*/ 1 h 2"/>
                      <a:gd name="T8" fmla="*/ 0 w 9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2">
                        <a:moveTo>
                          <a:pt x="0" y="2"/>
                        </a:moveTo>
                        <a:cubicBezTo>
                          <a:pt x="3" y="1"/>
                          <a:pt x="6" y="1"/>
                          <a:pt x="8" y="0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6" y="0"/>
                          <a:pt x="3" y="1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5" name="Freeform 238"/>
                  <p:cNvSpPr>
                    <a:spLocks/>
                  </p:cNvSpPr>
                  <p:nvPr/>
                </p:nvSpPr>
                <p:spPr bwMode="auto">
                  <a:xfrm>
                    <a:off x="3417939" y="1181289"/>
                    <a:ext cx="34926" cy="7938"/>
                  </a:xfrm>
                  <a:custGeom>
                    <a:avLst/>
                    <a:gdLst>
                      <a:gd name="T0" fmla="*/ 0 w 9"/>
                      <a:gd name="T1" fmla="*/ 2 h 2"/>
                      <a:gd name="T2" fmla="*/ 9 w 9"/>
                      <a:gd name="T3" fmla="*/ 1 h 2"/>
                      <a:gd name="T4" fmla="*/ 9 w 9"/>
                      <a:gd name="T5" fmla="*/ 0 h 2"/>
                      <a:gd name="T6" fmla="*/ 0 w 9"/>
                      <a:gd name="T7" fmla="*/ 1 h 2"/>
                      <a:gd name="T8" fmla="*/ 0 w 9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2">
                        <a:moveTo>
                          <a:pt x="0" y="2"/>
                        </a:moveTo>
                        <a:cubicBezTo>
                          <a:pt x="3" y="2"/>
                          <a:pt x="6" y="1"/>
                          <a:pt x="9" y="1"/>
                        </a:cubicBezTo>
                        <a:cubicBezTo>
                          <a:pt x="9" y="1"/>
                          <a:pt x="9" y="0"/>
                          <a:pt x="9" y="0"/>
                        </a:cubicBezTo>
                        <a:cubicBezTo>
                          <a:pt x="6" y="0"/>
                          <a:pt x="3" y="1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6" name="Freeform 240"/>
                  <p:cNvSpPr>
                    <a:spLocks/>
                  </p:cNvSpPr>
                  <p:nvPr/>
                </p:nvSpPr>
                <p:spPr bwMode="auto">
                  <a:xfrm>
                    <a:off x="3417939" y="1200339"/>
                    <a:ext cx="39689" cy="11112"/>
                  </a:xfrm>
                  <a:custGeom>
                    <a:avLst/>
                    <a:gdLst>
                      <a:gd name="T0" fmla="*/ 1 w 10"/>
                      <a:gd name="T1" fmla="*/ 2 h 3"/>
                      <a:gd name="T2" fmla="*/ 10 w 10"/>
                      <a:gd name="T3" fmla="*/ 0 h 3"/>
                      <a:gd name="T4" fmla="*/ 9 w 10"/>
                      <a:gd name="T5" fmla="*/ 0 h 3"/>
                      <a:gd name="T6" fmla="*/ 1 w 10"/>
                      <a:gd name="T7" fmla="*/ 2 h 3"/>
                      <a:gd name="T8" fmla="*/ 1 w 10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3">
                        <a:moveTo>
                          <a:pt x="1" y="2"/>
                        </a:moveTo>
                        <a:cubicBezTo>
                          <a:pt x="4" y="2"/>
                          <a:pt x="7" y="1"/>
                          <a:pt x="10" y="0"/>
                        </a:cubicBezTo>
                        <a:cubicBezTo>
                          <a:pt x="10" y="0"/>
                          <a:pt x="10" y="0"/>
                          <a:pt x="9" y="0"/>
                        </a:cubicBezTo>
                        <a:cubicBezTo>
                          <a:pt x="6" y="0"/>
                          <a:pt x="4" y="1"/>
                          <a:pt x="1" y="2"/>
                        </a:cubicBezTo>
                        <a:cubicBezTo>
                          <a:pt x="0" y="2"/>
                          <a:pt x="1" y="3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" name="Freeform 241"/>
                  <p:cNvSpPr>
                    <a:spLocks/>
                  </p:cNvSpPr>
                  <p:nvPr/>
                </p:nvSpPr>
                <p:spPr bwMode="auto">
                  <a:xfrm>
                    <a:off x="3417939" y="1211450"/>
                    <a:ext cx="39689" cy="7938"/>
                  </a:xfrm>
                  <a:custGeom>
                    <a:avLst/>
                    <a:gdLst>
                      <a:gd name="T0" fmla="*/ 0 w 10"/>
                      <a:gd name="T1" fmla="*/ 1 h 2"/>
                      <a:gd name="T2" fmla="*/ 4 w 10"/>
                      <a:gd name="T3" fmla="*/ 2 h 2"/>
                      <a:gd name="T4" fmla="*/ 10 w 10"/>
                      <a:gd name="T5" fmla="*/ 1 h 2"/>
                      <a:gd name="T6" fmla="*/ 10 w 10"/>
                      <a:gd name="T7" fmla="*/ 0 h 2"/>
                      <a:gd name="T8" fmla="*/ 5 w 10"/>
                      <a:gd name="T9" fmla="*/ 1 h 2"/>
                      <a:gd name="T10" fmla="*/ 1 w 10"/>
                      <a:gd name="T11" fmla="*/ 1 h 2"/>
                      <a:gd name="T12" fmla="*/ 0 w 10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" h="2">
                        <a:moveTo>
                          <a:pt x="0" y="1"/>
                        </a:moveTo>
                        <a:cubicBezTo>
                          <a:pt x="1" y="2"/>
                          <a:pt x="3" y="2"/>
                          <a:pt x="4" y="2"/>
                        </a:cubicBezTo>
                        <a:cubicBezTo>
                          <a:pt x="6" y="2"/>
                          <a:pt x="8" y="1"/>
                          <a:pt x="10" y="1"/>
                        </a:cubicBezTo>
                        <a:cubicBezTo>
                          <a:pt x="10" y="1"/>
                          <a:pt x="10" y="0"/>
                          <a:pt x="10" y="0"/>
                        </a:cubicBezTo>
                        <a:cubicBezTo>
                          <a:pt x="8" y="1"/>
                          <a:pt x="7" y="1"/>
                          <a:pt x="5" y="1"/>
                        </a:cubicBezTo>
                        <a:cubicBezTo>
                          <a:pt x="4" y="1"/>
                          <a:pt x="2" y="2"/>
                          <a:pt x="1" y="1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" name="Freeform 242"/>
                  <p:cNvSpPr>
                    <a:spLocks/>
                  </p:cNvSpPr>
                  <p:nvPr/>
                </p:nvSpPr>
                <p:spPr bwMode="auto">
                  <a:xfrm>
                    <a:off x="3417939" y="1224151"/>
                    <a:ext cx="42864" cy="3175"/>
                  </a:xfrm>
                  <a:custGeom>
                    <a:avLst/>
                    <a:gdLst>
                      <a:gd name="T0" fmla="*/ 1 w 11"/>
                      <a:gd name="T1" fmla="*/ 1 h 1"/>
                      <a:gd name="T2" fmla="*/ 11 w 11"/>
                      <a:gd name="T3" fmla="*/ 0 h 1"/>
                      <a:gd name="T4" fmla="*/ 11 w 11"/>
                      <a:gd name="T5" fmla="*/ 0 h 1"/>
                      <a:gd name="T6" fmla="*/ 1 w 11"/>
                      <a:gd name="T7" fmla="*/ 1 h 1"/>
                      <a:gd name="T8" fmla="*/ 1 w 11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">
                        <a:moveTo>
                          <a:pt x="1" y="1"/>
                        </a:moveTo>
                        <a:cubicBezTo>
                          <a:pt x="4" y="1"/>
                          <a:pt x="7" y="1"/>
                          <a:pt x="11" y="0"/>
                        </a:cubicBezTo>
                        <a:cubicBezTo>
                          <a:pt x="11" y="0"/>
                          <a:pt x="11" y="0"/>
                          <a:pt x="11" y="0"/>
                        </a:cubicBezTo>
                        <a:cubicBezTo>
                          <a:pt x="7" y="0"/>
                          <a:pt x="4" y="0"/>
                          <a:pt x="1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" name="Freeform 243"/>
                  <p:cNvSpPr>
                    <a:spLocks/>
                  </p:cNvSpPr>
                  <p:nvPr/>
                </p:nvSpPr>
                <p:spPr bwMode="auto">
                  <a:xfrm>
                    <a:off x="3422701" y="1235262"/>
                    <a:ext cx="38101" cy="7938"/>
                  </a:xfrm>
                  <a:custGeom>
                    <a:avLst/>
                    <a:gdLst>
                      <a:gd name="T0" fmla="*/ 1 w 10"/>
                      <a:gd name="T1" fmla="*/ 2 h 2"/>
                      <a:gd name="T2" fmla="*/ 9 w 10"/>
                      <a:gd name="T3" fmla="*/ 1 h 2"/>
                      <a:gd name="T4" fmla="*/ 9 w 10"/>
                      <a:gd name="T5" fmla="*/ 0 h 2"/>
                      <a:gd name="T6" fmla="*/ 1 w 10"/>
                      <a:gd name="T7" fmla="*/ 1 h 2"/>
                      <a:gd name="T8" fmla="*/ 1 w 10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2">
                        <a:moveTo>
                          <a:pt x="1" y="2"/>
                        </a:moveTo>
                        <a:cubicBezTo>
                          <a:pt x="4" y="1"/>
                          <a:pt x="6" y="1"/>
                          <a:pt x="9" y="1"/>
                        </a:cubicBezTo>
                        <a:cubicBezTo>
                          <a:pt x="10" y="1"/>
                          <a:pt x="10" y="0"/>
                          <a:pt x="9" y="0"/>
                        </a:cubicBezTo>
                        <a:cubicBezTo>
                          <a:pt x="6" y="0"/>
                          <a:pt x="4" y="1"/>
                          <a:pt x="1" y="1"/>
                        </a:cubicBezTo>
                        <a:cubicBezTo>
                          <a:pt x="0" y="1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Freeform 244"/>
                  <p:cNvSpPr>
                    <a:spLocks/>
                  </p:cNvSpPr>
                  <p:nvPr/>
                </p:nvSpPr>
                <p:spPr bwMode="auto">
                  <a:xfrm>
                    <a:off x="3417939" y="1249548"/>
                    <a:ext cx="34926" cy="7938"/>
                  </a:xfrm>
                  <a:custGeom>
                    <a:avLst/>
                    <a:gdLst>
                      <a:gd name="T0" fmla="*/ 1 w 9"/>
                      <a:gd name="T1" fmla="*/ 2 h 2"/>
                      <a:gd name="T2" fmla="*/ 9 w 9"/>
                      <a:gd name="T3" fmla="*/ 1 h 2"/>
                      <a:gd name="T4" fmla="*/ 9 w 9"/>
                      <a:gd name="T5" fmla="*/ 0 h 2"/>
                      <a:gd name="T6" fmla="*/ 1 w 9"/>
                      <a:gd name="T7" fmla="*/ 2 h 2"/>
                      <a:gd name="T8" fmla="*/ 1 w 9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2">
                        <a:moveTo>
                          <a:pt x="1" y="2"/>
                        </a:moveTo>
                        <a:cubicBezTo>
                          <a:pt x="4" y="1"/>
                          <a:pt x="6" y="1"/>
                          <a:pt x="9" y="1"/>
                        </a:cubicBezTo>
                        <a:cubicBezTo>
                          <a:pt x="9" y="1"/>
                          <a:pt x="9" y="0"/>
                          <a:pt x="9" y="0"/>
                        </a:cubicBezTo>
                        <a:cubicBezTo>
                          <a:pt x="6" y="0"/>
                          <a:pt x="4" y="1"/>
                          <a:pt x="1" y="2"/>
                        </a:cubicBezTo>
                        <a:cubicBezTo>
                          <a:pt x="0" y="2"/>
                          <a:pt x="1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" name="Freeform 245"/>
                  <p:cNvSpPr>
                    <a:spLocks/>
                  </p:cNvSpPr>
                  <p:nvPr/>
                </p:nvSpPr>
                <p:spPr bwMode="auto">
                  <a:xfrm>
                    <a:off x="3422701" y="1257487"/>
                    <a:ext cx="38101" cy="7938"/>
                  </a:xfrm>
                  <a:custGeom>
                    <a:avLst/>
                    <a:gdLst>
                      <a:gd name="T0" fmla="*/ 0 w 10"/>
                      <a:gd name="T1" fmla="*/ 2 h 2"/>
                      <a:gd name="T2" fmla="*/ 9 w 10"/>
                      <a:gd name="T3" fmla="*/ 1 h 2"/>
                      <a:gd name="T4" fmla="*/ 9 w 10"/>
                      <a:gd name="T5" fmla="*/ 0 h 2"/>
                      <a:gd name="T6" fmla="*/ 0 w 10"/>
                      <a:gd name="T7" fmla="*/ 1 h 2"/>
                      <a:gd name="T8" fmla="*/ 0 w 10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2">
                        <a:moveTo>
                          <a:pt x="0" y="2"/>
                        </a:moveTo>
                        <a:cubicBezTo>
                          <a:pt x="3" y="1"/>
                          <a:pt x="7" y="1"/>
                          <a:pt x="9" y="1"/>
                        </a:cubicBezTo>
                        <a:cubicBezTo>
                          <a:pt x="10" y="1"/>
                          <a:pt x="10" y="0"/>
                          <a:pt x="9" y="0"/>
                        </a:cubicBezTo>
                        <a:cubicBezTo>
                          <a:pt x="6" y="1"/>
                          <a:pt x="3" y="1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" name="Freeform 246"/>
                  <p:cNvSpPr>
                    <a:spLocks/>
                  </p:cNvSpPr>
                  <p:nvPr/>
                </p:nvSpPr>
                <p:spPr bwMode="auto">
                  <a:xfrm>
                    <a:off x="3422701" y="1276539"/>
                    <a:ext cx="38101" cy="7938"/>
                  </a:xfrm>
                  <a:custGeom>
                    <a:avLst/>
                    <a:gdLst>
                      <a:gd name="T0" fmla="*/ 0 w 10"/>
                      <a:gd name="T1" fmla="*/ 1 h 2"/>
                      <a:gd name="T2" fmla="*/ 9 w 10"/>
                      <a:gd name="T3" fmla="*/ 1 h 2"/>
                      <a:gd name="T4" fmla="*/ 9 w 10"/>
                      <a:gd name="T5" fmla="*/ 0 h 2"/>
                      <a:gd name="T6" fmla="*/ 0 w 10"/>
                      <a:gd name="T7" fmla="*/ 1 h 2"/>
                      <a:gd name="T8" fmla="*/ 0 w 10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2">
                        <a:moveTo>
                          <a:pt x="0" y="1"/>
                        </a:moveTo>
                        <a:cubicBezTo>
                          <a:pt x="3" y="2"/>
                          <a:pt x="6" y="1"/>
                          <a:pt x="9" y="1"/>
                        </a:cubicBezTo>
                        <a:cubicBezTo>
                          <a:pt x="10" y="0"/>
                          <a:pt x="10" y="0"/>
                          <a:pt x="9" y="0"/>
                        </a:cubicBezTo>
                        <a:cubicBezTo>
                          <a:pt x="6" y="0"/>
                          <a:pt x="3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" name="Freeform 247"/>
                  <p:cNvSpPr>
                    <a:spLocks/>
                  </p:cNvSpPr>
                  <p:nvPr/>
                </p:nvSpPr>
                <p:spPr bwMode="auto">
                  <a:xfrm>
                    <a:off x="3422701" y="1292415"/>
                    <a:ext cx="38101" cy="3175"/>
                  </a:xfrm>
                  <a:custGeom>
                    <a:avLst/>
                    <a:gdLst>
                      <a:gd name="T0" fmla="*/ 1 w 10"/>
                      <a:gd name="T1" fmla="*/ 1 h 1"/>
                      <a:gd name="T2" fmla="*/ 10 w 10"/>
                      <a:gd name="T3" fmla="*/ 0 h 1"/>
                      <a:gd name="T4" fmla="*/ 10 w 10"/>
                      <a:gd name="T5" fmla="*/ 0 h 1"/>
                      <a:gd name="T6" fmla="*/ 1 w 10"/>
                      <a:gd name="T7" fmla="*/ 0 h 1"/>
                      <a:gd name="T8" fmla="*/ 1 w 10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">
                        <a:moveTo>
                          <a:pt x="1" y="1"/>
                        </a:moveTo>
                        <a:cubicBezTo>
                          <a:pt x="4" y="1"/>
                          <a:pt x="7" y="1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7" y="0"/>
                          <a:pt x="4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4" name="Freeform 248"/>
                  <p:cNvSpPr>
                    <a:spLocks/>
                  </p:cNvSpPr>
                  <p:nvPr/>
                </p:nvSpPr>
                <p:spPr bwMode="auto">
                  <a:xfrm>
                    <a:off x="3349677" y="1505134"/>
                    <a:ext cx="3175" cy="11112"/>
                  </a:xfrm>
                  <a:custGeom>
                    <a:avLst/>
                    <a:gdLst>
                      <a:gd name="T0" fmla="*/ 0 w 1"/>
                      <a:gd name="T1" fmla="*/ 0 h 3"/>
                      <a:gd name="T2" fmla="*/ 0 w 1"/>
                      <a:gd name="T3" fmla="*/ 3 h 3"/>
                      <a:gd name="T4" fmla="*/ 0 w 1"/>
                      <a:gd name="T5" fmla="*/ 3 h 3"/>
                      <a:gd name="T6" fmla="*/ 1 w 1"/>
                      <a:gd name="T7" fmla="*/ 1 h 3"/>
                      <a:gd name="T8" fmla="*/ 0 w 1"/>
                      <a:gd name="T9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3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0" y="1"/>
                          <a:pt x="1" y="1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5" name="Freeform 249"/>
                  <p:cNvSpPr>
                    <a:spLocks/>
                  </p:cNvSpPr>
                  <p:nvPr/>
                </p:nvSpPr>
                <p:spPr bwMode="auto">
                  <a:xfrm>
                    <a:off x="3352857" y="1505134"/>
                    <a:ext cx="4763" cy="11112"/>
                  </a:xfrm>
                  <a:custGeom>
                    <a:avLst/>
                    <a:gdLst>
                      <a:gd name="T0" fmla="*/ 0 w 1"/>
                      <a:gd name="T1" fmla="*/ 0 h 3"/>
                      <a:gd name="T2" fmla="*/ 0 w 1"/>
                      <a:gd name="T3" fmla="*/ 2 h 3"/>
                      <a:gd name="T4" fmla="*/ 1 w 1"/>
                      <a:gd name="T5" fmla="*/ 2 h 3"/>
                      <a:gd name="T6" fmla="*/ 1 w 1"/>
                      <a:gd name="T7" fmla="*/ 0 h 3"/>
                      <a:gd name="T8" fmla="*/ 0 w 1"/>
                      <a:gd name="T9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3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3"/>
                          <a:pt x="1" y="3"/>
                          <a:pt x="1" y="2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6" name="Freeform 250"/>
                  <p:cNvSpPr>
                    <a:spLocks/>
                  </p:cNvSpPr>
                  <p:nvPr/>
                </p:nvSpPr>
                <p:spPr bwMode="auto">
                  <a:xfrm>
                    <a:off x="3360800" y="1501960"/>
                    <a:ext cx="3175" cy="14288"/>
                  </a:xfrm>
                  <a:custGeom>
                    <a:avLst/>
                    <a:gdLst>
                      <a:gd name="T0" fmla="*/ 0 w 1"/>
                      <a:gd name="T1" fmla="*/ 1 h 4"/>
                      <a:gd name="T2" fmla="*/ 0 w 1"/>
                      <a:gd name="T3" fmla="*/ 3 h 4"/>
                      <a:gd name="T4" fmla="*/ 0 w 1"/>
                      <a:gd name="T5" fmla="*/ 3 h 4"/>
                      <a:gd name="T6" fmla="*/ 0 w 1"/>
                      <a:gd name="T7" fmla="*/ 1 h 4"/>
                      <a:gd name="T8" fmla="*/ 0 w 1"/>
                      <a:gd name="T9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4">
                        <a:moveTo>
                          <a:pt x="0" y="1"/>
                        </a:moveTo>
                        <a:cubicBezTo>
                          <a:pt x="0" y="2"/>
                          <a:pt x="0" y="3"/>
                          <a:pt x="0" y="3"/>
                        </a:cubicBezTo>
                        <a:cubicBezTo>
                          <a:pt x="0" y="4"/>
                          <a:pt x="0" y="4"/>
                          <a:pt x="0" y="3"/>
                        </a:cubicBezTo>
                        <a:cubicBezTo>
                          <a:pt x="0" y="3"/>
                          <a:pt x="1" y="2"/>
                          <a:pt x="0" y="1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7" name="Freeform 251"/>
                  <p:cNvSpPr>
                    <a:spLocks/>
                  </p:cNvSpPr>
                  <p:nvPr/>
                </p:nvSpPr>
                <p:spPr bwMode="auto">
                  <a:xfrm>
                    <a:off x="3363970" y="1501960"/>
                    <a:ext cx="4763" cy="14288"/>
                  </a:xfrm>
                  <a:custGeom>
                    <a:avLst/>
                    <a:gdLst>
                      <a:gd name="T0" fmla="*/ 1 w 1"/>
                      <a:gd name="T1" fmla="*/ 1 h 4"/>
                      <a:gd name="T2" fmla="*/ 0 w 1"/>
                      <a:gd name="T3" fmla="*/ 4 h 4"/>
                      <a:gd name="T4" fmla="*/ 1 w 1"/>
                      <a:gd name="T5" fmla="*/ 4 h 4"/>
                      <a:gd name="T6" fmla="*/ 1 w 1"/>
                      <a:gd name="T7" fmla="*/ 1 h 4"/>
                      <a:gd name="T8" fmla="*/ 1 w 1"/>
                      <a:gd name="T9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4">
                        <a:moveTo>
                          <a:pt x="1" y="1"/>
                        </a:moveTo>
                        <a:cubicBezTo>
                          <a:pt x="0" y="2"/>
                          <a:pt x="0" y="3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3"/>
                          <a:pt x="1" y="2"/>
                          <a:pt x="1" y="1"/>
                        </a:cubicBezTo>
                        <a:cubicBezTo>
                          <a:pt x="1" y="1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8" name="Freeform 252"/>
                  <p:cNvSpPr>
                    <a:spLocks/>
                  </p:cNvSpPr>
                  <p:nvPr/>
                </p:nvSpPr>
                <p:spPr bwMode="auto">
                  <a:xfrm>
                    <a:off x="3371903" y="1501960"/>
                    <a:ext cx="4763" cy="14288"/>
                  </a:xfrm>
                  <a:custGeom>
                    <a:avLst/>
                    <a:gdLst>
                      <a:gd name="T0" fmla="*/ 0 w 1"/>
                      <a:gd name="T1" fmla="*/ 1 h 4"/>
                      <a:gd name="T2" fmla="*/ 0 w 1"/>
                      <a:gd name="T3" fmla="*/ 4 h 4"/>
                      <a:gd name="T4" fmla="*/ 0 w 1"/>
                      <a:gd name="T5" fmla="*/ 4 h 4"/>
                      <a:gd name="T6" fmla="*/ 1 w 1"/>
                      <a:gd name="T7" fmla="*/ 1 h 4"/>
                      <a:gd name="T8" fmla="*/ 0 w 1"/>
                      <a:gd name="T9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4">
                        <a:moveTo>
                          <a:pt x="0" y="1"/>
                        </a:moveTo>
                        <a:cubicBezTo>
                          <a:pt x="0" y="2"/>
                          <a:pt x="0" y="3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3"/>
                          <a:pt x="1" y="2"/>
                          <a:pt x="1" y="1"/>
                        </a:cubicBezTo>
                        <a:cubicBezTo>
                          <a:pt x="1" y="1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9" name="Freeform 253"/>
                  <p:cNvSpPr>
                    <a:spLocks/>
                  </p:cNvSpPr>
                  <p:nvPr/>
                </p:nvSpPr>
                <p:spPr bwMode="auto">
                  <a:xfrm>
                    <a:off x="3376672" y="1505134"/>
                    <a:ext cx="3175" cy="11112"/>
                  </a:xfrm>
                  <a:custGeom>
                    <a:avLst/>
                    <a:gdLst>
                      <a:gd name="T0" fmla="*/ 0 w 1"/>
                      <a:gd name="T1" fmla="*/ 0 h 3"/>
                      <a:gd name="T2" fmla="*/ 0 w 1"/>
                      <a:gd name="T3" fmla="*/ 3 h 3"/>
                      <a:gd name="T4" fmla="*/ 1 w 1"/>
                      <a:gd name="T5" fmla="*/ 3 h 3"/>
                      <a:gd name="T6" fmla="*/ 1 w 1"/>
                      <a:gd name="T7" fmla="*/ 0 h 3"/>
                      <a:gd name="T8" fmla="*/ 0 w 1"/>
                      <a:gd name="T9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3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3"/>
                          <a:pt x="1" y="3"/>
                          <a:pt x="1" y="3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0" name="Freeform 254"/>
                  <p:cNvSpPr>
                    <a:spLocks/>
                  </p:cNvSpPr>
                  <p:nvPr/>
                </p:nvSpPr>
                <p:spPr bwMode="auto">
                  <a:xfrm>
                    <a:off x="3379842" y="1505134"/>
                    <a:ext cx="4763" cy="11112"/>
                  </a:xfrm>
                  <a:custGeom>
                    <a:avLst/>
                    <a:gdLst>
                      <a:gd name="T0" fmla="*/ 0 w 1"/>
                      <a:gd name="T1" fmla="*/ 0 h 3"/>
                      <a:gd name="T2" fmla="*/ 0 w 1"/>
                      <a:gd name="T3" fmla="*/ 3 h 3"/>
                      <a:gd name="T4" fmla="*/ 0 w 1"/>
                      <a:gd name="T5" fmla="*/ 3 h 3"/>
                      <a:gd name="T6" fmla="*/ 1 w 1"/>
                      <a:gd name="T7" fmla="*/ 0 h 3"/>
                      <a:gd name="T8" fmla="*/ 0 w 1"/>
                      <a:gd name="T9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3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1" y="1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1" name="Freeform 255"/>
                  <p:cNvSpPr>
                    <a:spLocks/>
                  </p:cNvSpPr>
                  <p:nvPr/>
                </p:nvSpPr>
                <p:spPr bwMode="auto">
                  <a:xfrm>
                    <a:off x="3384598" y="1505134"/>
                    <a:ext cx="6351" cy="15874"/>
                  </a:xfrm>
                  <a:custGeom>
                    <a:avLst/>
                    <a:gdLst>
                      <a:gd name="T0" fmla="*/ 1 w 2"/>
                      <a:gd name="T1" fmla="*/ 1 h 4"/>
                      <a:gd name="T2" fmla="*/ 0 w 2"/>
                      <a:gd name="T3" fmla="*/ 3 h 4"/>
                      <a:gd name="T4" fmla="*/ 1 w 2"/>
                      <a:gd name="T5" fmla="*/ 3 h 4"/>
                      <a:gd name="T6" fmla="*/ 1 w 2"/>
                      <a:gd name="T7" fmla="*/ 0 h 4"/>
                      <a:gd name="T8" fmla="*/ 1 w 2"/>
                      <a:gd name="T9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4">
                        <a:moveTo>
                          <a:pt x="1" y="1"/>
                        </a:moveTo>
                        <a:cubicBezTo>
                          <a:pt x="1" y="1"/>
                          <a:pt x="0" y="3"/>
                          <a:pt x="0" y="3"/>
                        </a:cubicBezTo>
                        <a:cubicBezTo>
                          <a:pt x="0" y="4"/>
                          <a:pt x="1" y="4"/>
                          <a:pt x="1" y="3"/>
                        </a:cubicBezTo>
                        <a:cubicBezTo>
                          <a:pt x="1" y="3"/>
                          <a:pt x="2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2" name="Freeform 256"/>
                  <p:cNvSpPr>
                    <a:spLocks/>
                  </p:cNvSpPr>
                  <p:nvPr/>
                </p:nvSpPr>
                <p:spPr bwMode="auto">
                  <a:xfrm>
                    <a:off x="3387770" y="1505134"/>
                    <a:ext cx="3175" cy="15874"/>
                  </a:xfrm>
                  <a:custGeom>
                    <a:avLst/>
                    <a:gdLst>
                      <a:gd name="T0" fmla="*/ 1 w 1"/>
                      <a:gd name="T1" fmla="*/ 0 h 4"/>
                      <a:gd name="T2" fmla="*/ 0 w 1"/>
                      <a:gd name="T3" fmla="*/ 3 h 4"/>
                      <a:gd name="T4" fmla="*/ 1 w 1"/>
                      <a:gd name="T5" fmla="*/ 3 h 4"/>
                      <a:gd name="T6" fmla="*/ 1 w 1"/>
                      <a:gd name="T7" fmla="*/ 0 h 4"/>
                      <a:gd name="T8" fmla="*/ 1 w 1"/>
                      <a:gd name="T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4">
                        <a:moveTo>
                          <a:pt x="1" y="0"/>
                        </a:move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4"/>
                          <a:pt x="1" y="4"/>
                          <a:pt x="1" y="3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3" name="Freeform 257"/>
                  <p:cNvSpPr>
                    <a:spLocks/>
                  </p:cNvSpPr>
                  <p:nvPr/>
                </p:nvSpPr>
                <p:spPr bwMode="auto">
                  <a:xfrm>
                    <a:off x="3395705" y="1505134"/>
                    <a:ext cx="3175" cy="15874"/>
                  </a:xfrm>
                  <a:custGeom>
                    <a:avLst/>
                    <a:gdLst>
                      <a:gd name="T0" fmla="*/ 0 w 1"/>
                      <a:gd name="T1" fmla="*/ 0 h 4"/>
                      <a:gd name="T2" fmla="*/ 0 w 1"/>
                      <a:gd name="T3" fmla="*/ 4 h 4"/>
                      <a:gd name="T4" fmla="*/ 1 w 1"/>
                      <a:gd name="T5" fmla="*/ 4 h 4"/>
                      <a:gd name="T6" fmla="*/ 1 w 1"/>
                      <a:gd name="T7" fmla="*/ 0 h 4"/>
                      <a:gd name="T8" fmla="*/ 0 w 1"/>
                      <a:gd name="T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4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4" name="Freeform 258"/>
                  <p:cNvSpPr>
                    <a:spLocks/>
                  </p:cNvSpPr>
                  <p:nvPr/>
                </p:nvSpPr>
                <p:spPr bwMode="auto">
                  <a:xfrm>
                    <a:off x="3403640" y="1505134"/>
                    <a:ext cx="3175" cy="15874"/>
                  </a:xfrm>
                  <a:custGeom>
                    <a:avLst/>
                    <a:gdLst>
                      <a:gd name="T0" fmla="*/ 0 w 1"/>
                      <a:gd name="T1" fmla="*/ 0 h 4"/>
                      <a:gd name="T2" fmla="*/ 0 w 1"/>
                      <a:gd name="T3" fmla="*/ 4 h 4"/>
                      <a:gd name="T4" fmla="*/ 0 w 1"/>
                      <a:gd name="T5" fmla="*/ 4 h 4"/>
                      <a:gd name="T6" fmla="*/ 1 w 1"/>
                      <a:gd name="T7" fmla="*/ 0 h 4"/>
                      <a:gd name="T8" fmla="*/ 0 w 1"/>
                      <a:gd name="T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4">
                        <a:moveTo>
                          <a:pt x="0" y="0"/>
                        </a:moveTo>
                        <a:cubicBezTo>
                          <a:pt x="0" y="1"/>
                          <a:pt x="0" y="3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3"/>
                          <a:pt x="0" y="1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5" name="Freeform 259"/>
                  <p:cNvSpPr>
                    <a:spLocks/>
                  </p:cNvSpPr>
                  <p:nvPr/>
                </p:nvSpPr>
                <p:spPr bwMode="auto">
                  <a:xfrm>
                    <a:off x="3411576" y="1505134"/>
                    <a:ext cx="3175" cy="15874"/>
                  </a:xfrm>
                  <a:custGeom>
                    <a:avLst/>
                    <a:gdLst>
                      <a:gd name="T0" fmla="*/ 0 w 1"/>
                      <a:gd name="T1" fmla="*/ 0 h 4"/>
                      <a:gd name="T2" fmla="*/ 0 w 1"/>
                      <a:gd name="T3" fmla="*/ 4 h 4"/>
                      <a:gd name="T4" fmla="*/ 0 w 1"/>
                      <a:gd name="T5" fmla="*/ 4 h 4"/>
                      <a:gd name="T6" fmla="*/ 1 w 1"/>
                      <a:gd name="T7" fmla="*/ 0 h 4"/>
                      <a:gd name="T8" fmla="*/ 0 w 1"/>
                      <a:gd name="T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4">
                        <a:moveTo>
                          <a:pt x="0" y="0"/>
                        </a:moveTo>
                        <a:cubicBezTo>
                          <a:pt x="0" y="2"/>
                          <a:pt x="0" y="3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3"/>
                          <a:pt x="1" y="2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6" name="Freeform 260"/>
                  <p:cNvSpPr>
                    <a:spLocks/>
                  </p:cNvSpPr>
                  <p:nvPr/>
                </p:nvSpPr>
                <p:spPr bwMode="auto">
                  <a:xfrm>
                    <a:off x="3417930" y="1505134"/>
                    <a:ext cx="0" cy="15874"/>
                  </a:xfrm>
                  <a:custGeom>
                    <a:avLst/>
                    <a:gdLst>
                      <a:gd name="T0" fmla="*/ 0 h 4"/>
                      <a:gd name="T1" fmla="*/ 3 h 4"/>
                      <a:gd name="T2" fmla="*/ 3 h 4"/>
                      <a:gd name="T3" fmla="*/ 0 h 4"/>
                      <a:gd name="T4" fmla="*/ 0 h 4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4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4"/>
                          <a:pt x="0" y="4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7" name="Freeform 261"/>
                  <p:cNvSpPr>
                    <a:spLocks/>
                  </p:cNvSpPr>
                  <p:nvPr/>
                </p:nvSpPr>
                <p:spPr bwMode="auto">
                  <a:xfrm>
                    <a:off x="3422693" y="1505134"/>
                    <a:ext cx="3175" cy="15874"/>
                  </a:xfrm>
                  <a:custGeom>
                    <a:avLst/>
                    <a:gdLst>
                      <a:gd name="T0" fmla="*/ 1 w 1"/>
                      <a:gd name="T1" fmla="*/ 0 h 4"/>
                      <a:gd name="T2" fmla="*/ 0 w 1"/>
                      <a:gd name="T3" fmla="*/ 4 h 4"/>
                      <a:gd name="T4" fmla="*/ 1 w 1"/>
                      <a:gd name="T5" fmla="*/ 4 h 4"/>
                      <a:gd name="T6" fmla="*/ 1 w 1"/>
                      <a:gd name="T7" fmla="*/ 1 h 4"/>
                      <a:gd name="T8" fmla="*/ 1 w 1"/>
                      <a:gd name="T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4">
                        <a:moveTo>
                          <a:pt x="1" y="0"/>
                        </a:moveTo>
                        <a:cubicBezTo>
                          <a:pt x="0" y="2"/>
                          <a:pt x="0" y="3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3"/>
                          <a:pt x="1" y="2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8" name="Freeform 262"/>
                  <p:cNvSpPr>
                    <a:spLocks/>
                  </p:cNvSpPr>
                  <p:nvPr/>
                </p:nvSpPr>
                <p:spPr bwMode="auto">
                  <a:xfrm>
                    <a:off x="3430632" y="1505134"/>
                    <a:ext cx="3175" cy="15874"/>
                  </a:xfrm>
                  <a:custGeom>
                    <a:avLst/>
                    <a:gdLst>
                      <a:gd name="T0" fmla="*/ 0 w 1"/>
                      <a:gd name="T1" fmla="*/ 0 h 4"/>
                      <a:gd name="T2" fmla="*/ 0 w 1"/>
                      <a:gd name="T3" fmla="*/ 4 h 4"/>
                      <a:gd name="T4" fmla="*/ 0 w 1"/>
                      <a:gd name="T5" fmla="*/ 4 h 4"/>
                      <a:gd name="T6" fmla="*/ 1 w 1"/>
                      <a:gd name="T7" fmla="*/ 0 h 4"/>
                      <a:gd name="T8" fmla="*/ 0 w 1"/>
                      <a:gd name="T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4">
                        <a:moveTo>
                          <a:pt x="0" y="0"/>
                        </a:moveTo>
                        <a:cubicBezTo>
                          <a:pt x="0" y="1"/>
                          <a:pt x="0" y="3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3"/>
                          <a:pt x="0" y="2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9" name="Freeform 263"/>
                  <p:cNvSpPr>
                    <a:spLocks/>
                  </p:cNvSpPr>
                  <p:nvPr/>
                </p:nvSpPr>
                <p:spPr bwMode="auto">
                  <a:xfrm>
                    <a:off x="3438571" y="1505134"/>
                    <a:ext cx="3175" cy="15874"/>
                  </a:xfrm>
                  <a:custGeom>
                    <a:avLst/>
                    <a:gdLst>
                      <a:gd name="T0" fmla="*/ 0 w 1"/>
                      <a:gd name="T1" fmla="*/ 1 h 4"/>
                      <a:gd name="T2" fmla="*/ 0 w 1"/>
                      <a:gd name="T3" fmla="*/ 4 h 4"/>
                      <a:gd name="T4" fmla="*/ 0 w 1"/>
                      <a:gd name="T5" fmla="*/ 4 h 4"/>
                      <a:gd name="T6" fmla="*/ 1 w 1"/>
                      <a:gd name="T7" fmla="*/ 1 h 4"/>
                      <a:gd name="T8" fmla="*/ 0 w 1"/>
                      <a:gd name="T9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4">
                        <a:moveTo>
                          <a:pt x="0" y="1"/>
                        </a:moveTo>
                        <a:cubicBezTo>
                          <a:pt x="0" y="2"/>
                          <a:pt x="0" y="2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3"/>
                          <a:pt x="0" y="2"/>
                          <a:pt x="1" y="1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0" name="Freeform 264"/>
                  <p:cNvSpPr>
                    <a:spLocks/>
                  </p:cNvSpPr>
                  <p:nvPr/>
                </p:nvSpPr>
                <p:spPr bwMode="auto">
                  <a:xfrm>
                    <a:off x="3441750" y="1501960"/>
                    <a:ext cx="3175" cy="19049"/>
                  </a:xfrm>
                  <a:custGeom>
                    <a:avLst/>
                    <a:gdLst>
                      <a:gd name="T0" fmla="*/ 0 w 1"/>
                      <a:gd name="T1" fmla="*/ 1 h 5"/>
                      <a:gd name="T2" fmla="*/ 0 w 1"/>
                      <a:gd name="T3" fmla="*/ 4 h 5"/>
                      <a:gd name="T4" fmla="*/ 1 w 1"/>
                      <a:gd name="T5" fmla="*/ 4 h 5"/>
                      <a:gd name="T6" fmla="*/ 1 w 1"/>
                      <a:gd name="T7" fmla="*/ 1 h 5"/>
                      <a:gd name="T8" fmla="*/ 0 w 1"/>
                      <a:gd name="T9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5">
                        <a:moveTo>
                          <a:pt x="0" y="1"/>
                        </a:moveTo>
                        <a:cubicBezTo>
                          <a:pt x="0" y="2"/>
                          <a:pt x="0" y="3"/>
                          <a:pt x="0" y="4"/>
                        </a:cubicBezTo>
                        <a:cubicBezTo>
                          <a:pt x="0" y="5"/>
                          <a:pt x="1" y="5"/>
                          <a:pt x="1" y="4"/>
                        </a:cubicBezTo>
                        <a:cubicBezTo>
                          <a:pt x="1" y="3"/>
                          <a:pt x="1" y="2"/>
                          <a:pt x="1" y="1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1" name="Freeform 265"/>
                  <p:cNvSpPr>
                    <a:spLocks/>
                  </p:cNvSpPr>
                  <p:nvPr/>
                </p:nvSpPr>
                <p:spPr bwMode="auto">
                  <a:xfrm>
                    <a:off x="3444918" y="1505134"/>
                    <a:ext cx="4763" cy="11112"/>
                  </a:xfrm>
                  <a:custGeom>
                    <a:avLst/>
                    <a:gdLst>
                      <a:gd name="T0" fmla="*/ 0 w 1"/>
                      <a:gd name="T1" fmla="*/ 0 h 3"/>
                      <a:gd name="T2" fmla="*/ 0 w 1"/>
                      <a:gd name="T3" fmla="*/ 3 h 3"/>
                      <a:gd name="T4" fmla="*/ 1 w 1"/>
                      <a:gd name="T5" fmla="*/ 3 h 3"/>
                      <a:gd name="T6" fmla="*/ 1 w 1"/>
                      <a:gd name="T7" fmla="*/ 0 h 3"/>
                      <a:gd name="T8" fmla="*/ 0 w 1"/>
                      <a:gd name="T9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3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3"/>
                          <a:pt x="1" y="3"/>
                          <a:pt x="1" y="3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2" name="Freeform 266"/>
                  <p:cNvSpPr>
                    <a:spLocks/>
                  </p:cNvSpPr>
                  <p:nvPr/>
                </p:nvSpPr>
                <p:spPr bwMode="auto">
                  <a:xfrm>
                    <a:off x="3452852" y="1501960"/>
                    <a:ext cx="4763" cy="19049"/>
                  </a:xfrm>
                  <a:custGeom>
                    <a:avLst/>
                    <a:gdLst>
                      <a:gd name="T0" fmla="*/ 0 w 1"/>
                      <a:gd name="T1" fmla="*/ 1 h 5"/>
                      <a:gd name="T2" fmla="*/ 0 w 1"/>
                      <a:gd name="T3" fmla="*/ 5 h 5"/>
                      <a:gd name="T4" fmla="*/ 1 w 1"/>
                      <a:gd name="T5" fmla="*/ 5 h 5"/>
                      <a:gd name="T6" fmla="*/ 1 w 1"/>
                      <a:gd name="T7" fmla="*/ 1 h 5"/>
                      <a:gd name="T8" fmla="*/ 0 w 1"/>
                      <a:gd name="T9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5">
                        <a:moveTo>
                          <a:pt x="0" y="1"/>
                        </a:moveTo>
                        <a:cubicBezTo>
                          <a:pt x="0" y="2"/>
                          <a:pt x="0" y="3"/>
                          <a:pt x="0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3"/>
                          <a:pt x="1" y="2"/>
                          <a:pt x="1" y="1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3" name="Freeform 267"/>
                  <p:cNvSpPr>
                    <a:spLocks/>
                  </p:cNvSpPr>
                  <p:nvPr/>
                </p:nvSpPr>
                <p:spPr bwMode="auto">
                  <a:xfrm>
                    <a:off x="3460799" y="1505134"/>
                    <a:ext cx="4763" cy="15874"/>
                  </a:xfrm>
                  <a:custGeom>
                    <a:avLst/>
                    <a:gdLst>
                      <a:gd name="T0" fmla="*/ 0 w 1"/>
                      <a:gd name="T1" fmla="*/ 0 h 4"/>
                      <a:gd name="T2" fmla="*/ 0 w 1"/>
                      <a:gd name="T3" fmla="*/ 3 h 4"/>
                      <a:gd name="T4" fmla="*/ 1 w 1"/>
                      <a:gd name="T5" fmla="*/ 3 h 4"/>
                      <a:gd name="T6" fmla="*/ 1 w 1"/>
                      <a:gd name="T7" fmla="*/ 0 h 4"/>
                      <a:gd name="T8" fmla="*/ 0 w 1"/>
                      <a:gd name="T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4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4"/>
                          <a:pt x="1" y="4"/>
                          <a:pt x="1" y="3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4" name="Freeform 268"/>
                  <p:cNvSpPr>
                    <a:spLocks/>
                  </p:cNvSpPr>
                  <p:nvPr/>
                </p:nvSpPr>
                <p:spPr bwMode="auto">
                  <a:xfrm>
                    <a:off x="3468730" y="1501960"/>
                    <a:ext cx="3175" cy="14288"/>
                  </a:xfrm>
                  <a:custGeom>
                    <a:avLst/>
                    <a:gdLst>
                      <a:gd name="T0" fmla="*/ 0 w 1"/>
                      <a:gd name="T1" fmla="*/ 1 h 4"/>
                      <a:gd name="T2" fmla="*/ 0 w 1"/>
                      <a:gd name="T3" fmla="*/ 4 h 4"/>
                      <a:gd name="T4" fmla="*/ 1 w 1"/>
                      <a:gd name="T5" fmla="*/ 4 h 4"/>
                      <a:gd name="T6" fmla="*/ 1 w 1"/>
                      <a:gd name="T7" fmla="*/ 1 h 4"/>
                      <a:gd name="T8" fmla="*/ 0 w 1"/>
                      <a:gd name="T9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4">
                        <a:moveTo>
                          <a:pt x="0" y="1"/>
                        </a:moveTo>
                        <a:cubicBezTo>
                          <a:pt x="0" y="2"/>
                          <a:pt x="0" y="3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0" y="3"/>
                          <a:pt x="0" y="2"/>
                          <a:pt x="1" y="1"/>
                        </a:cubicBezTo>
                        <a:cubicBezTo>
                          <a:pt x="1" y="1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5" name="Freeform 269"/>
                  <p:cNvSpPr>
                    <a:spLocks/>
                  </p:cNvSpPr>
                  <p:nvPr/>
                </p:nvSpPr>
                <p:spPr bwMode="auto">
                  <a:xfrm>
                    <a:off x="3476677" y="1501960"/>
                    <a:ext cx="3175" cy="19049"/>
                  </a:xfrm>
                  <a:custGeom>
                    <a:avLst/>
                    <a:gdLst>
                      <a:gd name="T0" fmla="*/ 0 w 1"/>
                      <a:gd name="T1" fmla="*/ 1 h 5"/>
                      <a:gd name="T2" fmla="*/ 0 w 1"/>
                      <a:gd name="T3" fmla="*/ 4 h 5"/>
                      <a:gd name="T4" fmla="*/ 0 w 1"/>
                      <a:gd name="T5" fmla="*/ 4 h 5"/>
                      <a:gd name="T6" fmla="*/ 0 w 1"/>
                      <a:gd name="T7" fmla="*/ 1 h 5"/>
                      <a:gd name="T8" fmla="*/ 0 w 1"/>
                      <a:gd name="T9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5">
                        <a:moveTo>
                          <a:pt x="0" y="1"/>
                        </a:moveTo>
                        <a:cubicBezTo>
                          <a:pt x="0" y="2"/>
                          <a:pt x="0" y="3"/>
                          <a:pt x="0" y="4"/>
                        </a:cubicBezTo>
                        <a:cubicBezTo>
                          <a:pt x="0" y="5"/>
                          <a:pt x="0" y="5"/>
                          <a:pt x="0" y="4"/>
                        </a:cubicBezTo>
                        <a:cubicBezTo>
                          <a:pt x="0" y="3"/>
                          <a:pt x="0" y="2"/>
                          <a:pt x="0" y="1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6" name="Freeform 270"/>
                  <p:cNvSpPr>
                    <a:spLocks/>
                  </p:cNvSpPr>
                  <p:nvPr/>
                </p:nvSpPr>
                <p:spPr bwMode="auto">
                  <a:xfrm>
                    <a:off x="3484620" y="1505134"/>
                    <a:ext cx="3175" cy="15874"/>
                  </a:xfrm>
                  <a:custGeom>
                    <a:avLst/>
                    <a:gdLst>
                      <a:gd name="T0" fmla="*/ 0 w 1"/>
                      <a:gd name="T1" fmla="*/ 0 h 4"/>
                      <a:gd name="T2" fmla="*/ 0 w 1"/>
                      <a:gd name="T3" fmla="*/ 3 h 4"/>
                      <a:gd name="T4" fmla="*/ 0 w 1"/>
                      <a:gd name="T5" fmla="*/ 3 h 4"/>
                      <a:gd name="T6" fmla="*/ 1 w 1"/>
                      <a:gd name="T7" fmla="*/ 0 h 4"/>
                      <a:gd name="T8" fmla="*/ 0 w 1"/>
                      <a:gd name="T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4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4"/>
                          <a:pt x="0" y="4"/>
                          <a:pt x="0" y="3"/>
                        </a:cubicBezTo>
                        <a:cubicBezTo>
                          <a:pt x="0" y="2"/>
                          <a:pt x="0" y="1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7" name="Freeform 271"/>
                  <p:cNvSpPr>
                    <a:spLocks/>
                  </p:cNvSpPr>
                  <p:nvPr/>
                </p:nvSpPr>
                <p:spPr bwMode="auto">
                  <a:xfrm>
                    <a:off x="3487788" y="1501960"/>
                    <a:ext cx="7938" cy="19049"/>
                  </a:xfrm>
                  <a:custGeom>
                    <a:avLst/>
                    <a:gdLst>
                      <a:gd name="T0" fmla="*/ 1 w 2"/>
                      <a:gd name="T1" fmla="*/ 1 h 5"/>
                      <a:gd name="T2" fmla="*/ 1 w 2"/>
                      <a:gd name="T3" fmla="*/ 4 h 5"/>
                      <a:gd name="T4" fmla="*/ 2 w 2"/>
                      <a:gd name="T5" fmla="*/ 4 h 5"/>
                      <a:gd name="T6" fmla="*/ 1 w 2"/>
                      <a:gd name="T7" fmla="*/ 1 h 5"/>
                      <a:gd name="T8" fmla="*/ 1 w 2"/>
                      <a:gd name="T9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5">
                        <a:moveTo>
                          <a:pt x="1" y="1"/>
                        </a:moveTo>
                        <a:cubicBezTo>
                          <a:pt x="1" y="2"/>
                          <a:pt x="0" y="3"/>
                          <a:pt x="1" y="4"/>
                        </a:cubicBezTo>
                        <a:cubicBezTo>
                          <a:pt x="1" y="5"/>
                          <a:pt x="2" y="5"/>
                          <a:pt x="2" y="4"/>
                        </a:cubicBezTo>
                        <a:cubicBezTo>
                          <a:pt x="1" y="3"/>
                          <a:pt x="1" y="2"/>
                          <a:pt x="1" y="1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8" name="Freeform 272"/>
                  <p:cNvSpPr>
                    <a:spLocks/>
                  </p:cNvSpPr>
                  <p:nvPr/>
                </p:nvSpPr>
                <p:spPr bwMode="auto">
                  <a:xfrm>
                    <a:off x="3498900" y="1501960"/>
                    <a:ext cx="0" cy="19049"/>
                  </a:xfrm>
                  <a:custGeom>
                    <a:avLst/>
                    <a:gdLst>
                      <a:gd name="T0" fmla="*/ 1 h 5"/>
                      <a:gd name="T1" fmla="*/ 4 h 5"/>
                      <a:gd name="T2" fmla="*/ 4 h 5"/>
                      <a:gd name="T3" fmla="*/ 1 h 5"/>
                      <a:gd name="T4" fmla="*/ 1 h 5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5">
                        <a:moveTo>
                          <a:pt x="0" y="1"/>
                        </a:moveTo>
                        <a:cubicBezTo>
                          <a:pt x="0" y="2"/>
                          <a:pt x="0" y="3"/>
                          <a:pt x="0" y="4"/>
                        </a:cubicBezTo>
                        <a:cubicBezTo>
                          <a:pt x="0" y="5"/>
                          <a:pt x="0" y="5"/>
                          <a:pt x="0" y="4"/>
                        </a:cubicBezTo>
                        <a:cubicBezTo>
                          <a:pt x="0" y="3"/>
                          <a:pt x="0" y="2"/>
                          <a:pt x="0" y="1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9" name="Freeform 273"/>
                  <p:cNvSpPr>
                    <a:spLocks/>
                  </p:cNvSpPr>
                  <p:nvPr/>
                </p:nvSpPr>
                <p:spPr bwMode="auto">
                  <a:xfrm>
                    <a:off x="3506850" y="1501965"/>
                    <a:ext cx="0" cy="19049"/>
                  </a:xfrm>
                  <a:custGeom>
                    <a:avLst/>
                    <a:gdLst>
                      <a:gd name="T0" fmla="*/ 1 h 5"/>
                      <a:gd name="T1" fmla="*/ 4 h 5"/>
                      <a:gd name="T2" fmla="*/ 4 h 5"/>
                      <a:gd name="T3" fmla="*/ 1 h 5"/>
                      <a:gd name="T4" fmla="*/ 1 h 5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5">
                        <a:moveTo>
                          <a:pt x="0" y="1"/>
                        </a:moveTo>
                        <a:cubicBezTo>
                          <a:pt x="0" y="2"/>
                          <a:pt x="0" y="3"/>
                          <a:pt x="0" y="4"/>
                        </a:cubicBezTo>
                        <a:cubicBezTo>
                          <a:pt x="0" y="5"/>
                          <a:pt x="0" y="5"/>
                          <a:pt x="0" y="4"/>
                        </a:cubicBezTo>
                        <a:cubicBezTo>
                          <a:pt x="0" y="3"/>
                          <a:pt x="0" y="2"/>
                          <a:pt x="0" y="1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0" name="Freeform 274"/>
                  <p:cNvSpPr>
                    <a:spLocks/>
                  </p:cNvSpPr>
                  <p:nvPr/>
                </p:nvSpPr>
                <p:spPr bwMode="auto">
                  <a:xfrm>
                    <a:off x="3511603" y="1501965"/>
                    <a:ext cx="3175" cy="14288"/>
                  </a:xfrm>
                  <a:custGeom>
                    <a:avLst/>
                    <a:gdLst>
                      <a:gd name="T0" fmla="*/ 1 w 1"/>
                      <a:gd name="T1" fmla="*/ 1 h 4"/>
                      <a:gd name="T2" fmla="*/ 0 w 1"/>
                      <a:gd name="T3" fmla="*/ 4 h 4"/>
                      <a:gd name="T4" fmla="*/ 1 w 1"/>
                      <a:gd name="T5" fmla="*/ 4 h 4"/>
                      <a:gd name="T6" fmla="*/ 1 w 1"/>
                      <a:gd name="T7" fmla="*/ 1 h 4"/>
                      <a:gd name="T8" fmla="*/ 1 w 1"/>
                      <a:gd name="T9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4">
                        <a:moveTo>
                          <a:pt x="1" y="1"/>
                        </a:moveTo>
                        <a:cubicBezTo>
                          <a:pt x="0" y="2"/>
                          <a:pt x="0" y="3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3"/>
                          <a:pt x="1" y="2"/>
                          <a:pt x="1" y="1"/>
                        </a:cubicBezTo>
                        <a:cubicBezTo>
                          <a:pt x="1" y="1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1" name="Freeform 275"/>
                  <p:cNvSpPr>
                    <a:spLocks/>
                  </p:cNvSpPr>
                  <p:nvPr/>
                </p:nvSpPr>
                <p:spPr bwMode="auto">
                  <a:xfrm>
                    <a:off x="3519537" y="1497202"/>
                    <a:ext cx="3175" cy="19049"/>
                  </a:xfrm>
                  <a:custGeom>
                    <a:avLst/>
                    <a:gdLst>
                      <a:gd name="T0" fmla="*/ 1 w 1"/>
                      <a:gd name="T1" fmla="*/ 1 h 5"/>
                      <a:gd name="T2" fmla="*/ 0 w 1"/>
                      <a:gd name="T3" fmla="*/ 5 h 5"/>
                      <a:gd name="T4" fmla="*/ 1 w 1"/>
                      <a:gd name="T5" fmla="*/ 5 h 5"/>
                      <a:gd name="T6" fmla="*/ 1 w 1"/>
                      <a:gd name="T7" fmla="*/ 1 h 5"/>
                      <a:gd name="T8" fmla="*/ 1 w 1"/>
                      <a:gd name="T9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5">
                        <a:moveTo>
                          <a:pt x="1" y="1"/>
                        </a:moveTo>
                        <a:cubicBezTo>
                          <a:pt x="1" y="2"/>
                          <a:pt x="1" y="3"/>
                          <a:pt x="0" y="5"/>
                        </a:cubicBezTo>
                        <a:cubicBezTo>
                          <a:pt x="0" y="5"/>
                          <a:pt x="1" y="5"/>
                          <a:pt x="1" y="5"/>
                        </a:cubicBezTo>
                        <a:cubicBezTo>
                          <a:pt x="1" y="3"/>
                          <a:pt x="1" y="2"/>
                          <a:pt x="1" y="1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" name="Freeform 276"/>
                  <p:cNvSpPr>
                    <a:spLocks/>
                  </p:cNvSpPr>
                  <p:nvPr/>
                </p:nvSpPr>
                <p:spPr bwMode="auto">
                  <a:xfrm>
                    <a:off x="3525878" y="1497202"/>
                    <a:ext cx="4763" cy="19049"/>
                  </a:xfrm>
                  <a:custGeom>
                    <a:avLst/>
                    <a:gdLst>
                      <a:gd name="T0" fmla="*/ 0 w 1"/>
                      <a:gd name="T1" fmla="*/ 1 h 5"/>
                      <a:gd name="T2" fmla="*/ 0 w 1"/>
                      <a:gd name="T3" fmla="*/ 5 h 5"/>
                      <a:gd name="T4" fmla="*/ 1 w 1"/>
                      <a:gd name="T5" fmla="*/ 5 h 5"/>
                      <a:gd name="T6" fmla="*/ 1 w 1"/>
                      <a:gd name="T7" fmla="*/ 1 h 5"/>
                      <a:gd name="T8" fmla="*/ 0 w 1"/>
                      <a:gd name="T9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5">
                        <a:moveTo>
                          <a:pt x="0" y="1"/>
                        </a:moveTo>
                        <a:cubicBezTo>
                          <a:pt x="0" y="2"/>
                          <a:pt x="0" y="3"/>
                          <a:pt x="0" y="5"/>
                        </a:cubicBezTo>
                        <a:cubicBezTo>
                          <a:pt x="0" y="5"/>
                          <a:pt x="1" y="5"/>
                          <a:pt x="1" y="5"/>
                        </a:cubicBezTo>
                        <a:cubicBezTo>
                          <a:pt x="1" y="3"/>
                          <a:pt x="1" y="2"/>
                          <a:pt x="1" y="1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" name="Freeform 277"/>
                  <p:cNvSpPr>
                    <a:spLocks/>
                  </p:cNvSpPr>
                  <p:nvPr/>
                </p:nvSpPr>
                <p:spPr bwMode="auto">
                  <a:xfrm>
                    <a:off x="3533825" y="1497202"/>
                    <a:ext cx="4763" cy="19049"/>
                  </a:xfrm>
                  <a:custGeom>
                    <a:avLst/>
                    <a:gdLst>
                      <a:gd name="T0" fmla="*/ 1 w 1"/>
                      <a:gd name="T1" fmla="*/ 0 h 5"/>
                      <a:gd name="T2" fmla="*/ 0 w 1"/>
                      <a:gd name="T3" fmla="*/ 5 h 5"/>
                      <a:gd name="T4" fmla="*/ 1 w 1"/>
                      <a:gd name="T5" fmla="*/ 5 h 5"/>
                      <a:gd name="T6" fmla="*/ 1 w 1"/>
                      <a:gd name="T7" fmla="*/ 0 h 5"/>
                      <a:gd name="T8" fmla="*/ 1 w 1"/>
                      <a:gd name="T9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5">
                        <a:moveTo>
                          <a:pt x="1" y="0"/>
                        </a:moveTo>
                        <a:cubicBezTo>
                          <a:pt x="0" y="2"/>
                          <a:pt x="0" y="3"/>
                          <a:pt x="0" y="5"/>
                        </a:cubicBezTo>
                        <a:cubicBezTo>
                          <a:pt x="0" y="5"/>
                          <a:pt x="1" y="5"/>
                          <a:pt x="1" y="5"/>
                        </a:cubicBezTo>
                        <a:cubicBezTo>
                          <a:pt x="1" y="3"/>
                          <a:pt x="1" y="2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" name="Freeform 278"/>
                  <p:cNvSpPr>
                    <a:spLocks/>
                  </p:cNvSpPr>
                  <p:nvPr/>
                </p:nvSpPr>
                <p:spPr bwMode="auto">
                  <a:xfrm>
                    <a:off x="3546539" y="1497202"/>
                    <a:ext cx="3175" cy="19049"/>
                  </a:xfrm>
                  <a:custGeom>
                    <a:avLst/>
                    <a:gdLst>
                      <a:gd name="T0" fmla="*/ 1 w 1"/>
                      <a:gd name="T1" fmla="*/ 0 h 5"/>
                      <a:gd name="T2" fmla="*/ 0 w 1"/>
                      <a:gd name="T3" fmla="*/ 5 h 5"/>
                      <a:gd name="T4" fmla="*/ 1 w 1"/>
                      <a:gd name="T5" fmla="*/ 5 h 5"/>
                      <a:gd name="T6" fmla="*/ 1 w 1"/>
                      <a:gd name="T7" fmla="*/ 1 h 5"/>
                      <a:gd name="T8" fmla="*/ 1 w 1"/>
                      <a:gd name="T9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5">
                        <a:moveTo>
                          <a:pt x="1" y="0"/>
                        </a:moveTo>
                        <a:cubicBezTo>
                          <a:pt x="0" y="2"/>
                          <a:pt x="0" y="3"/>
                          <a:pt x="0" y="5"/>
                        </a:cubicBezTo>
                        <a:cubicBezTo>
                          <a:pt x="0" y="5"/>
                          <a:pt x="1" y="5"/>
                          <a:pt x="1" y="5"/>
                        </a:cubicBezTo>
                        <a:cubicBezTo>
                          <a:pt x="0" y="3"/>
                          <a:pt x="1" y="2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5" name="Freeform 279"/>
                  <p:cNvSpPr>
                    <a:spLocks/>
                  </p:cNvSpPr>
                  <p:nvPr/>
                </p:nvSpPr>
                <p:spPr bwMode="auto">
                  <a:xfrm>
                    <a:off x="3557646" y="1497202"/>
                    <a:ext cx="0" cy="19049"/>
                  </a:xfrm>
                  <a:custGeom>
                    <a:avLst/>
                    <a:gdLst>
                      <a:gd name="T0" fmla="*/ 0 h 5"/>
                      <a:gd name="T1" fmla="*/ 5 h 5"/>
                      <a:gd name="T2" fmla="*/ 5 h 5"/>
                      <a:gd name="T3" fmla="*/ 0 h 5"/>
                      <a:gd name="T4" fmla="*/ 0 h 5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5">
                        <a:moveTo>
                          <a:pt x="0" y="0"/>
                        </a:moveTo>
                        <a:cubicBezTo>
                          <a:pt x="0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3"/>
                          <a:pt x="0" y="2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6" name="Freeform 280"/>
                  <p:cNvSpPr>
                    <a:spLocks/>
                  </p:cNvSpPr>
                  <p:nvPr/>
                </p:nvSpPr>
                <p:spPr bwMode="auto">
                  <a:xfrm>
                    <a:off x="3560809" y="1497202"/>
                    <a:ext cx="7938" cy="19049"/>
                  </a:xfrm>
                  <a:custGeom>
                    <a:avLst/>
                    <a:gdLst>
                      <a:gd name="T0" fmla="*/ 1 w 2"/>
                      <a:gd name="T1" fmla="*/ 0 h 5"/>
                      <a:gd name="T2" fmla="*/ 0 w 2"/>
                      <a:gd name="T3" fmla="*/ 5 h 5"/>
                      <a:gd name="T4" fmla="*/ 1 w 2"/>
                      <a:gd name="T5" fmla="*/ 5 h 5"/>
                      <a:gd name="T6" fmla="*/ 2 w 2"/>
                      <a:gd name="T7" fmla="*/ 1 h 5"/>
                      <a:gd name="T8" fmla="*/ 1 w 2"/>
                      <a:gd name="T9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5">
                        <a:moveTo>
                          <a:pt x="1" y="0"/>
                        </a:move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1" y="5"/>
                          <a:pt x="1" y="5"/>
                        </a:cubicBezTo>
                        <a:cubicBezTo>
                          <a:pt x="1" y="3"/>
                          <a:pt x="1" y="2"/>
                          <a:pt x="2" y="1"/>
                        </a:cubicBezTo>
                        <a:cubicBezTo>
                          <a:pt x="2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7" name="Freeform 281"/>
                  <p:cNvSpPr>
                    <a:spLocks/>
                  </p:cNvSpPr>
                  <p:nvPr/>
                </p:nvSpPr>
                <p:spPr bwMode="auto">
                  <a:xfrm>
                    <a:off x="3573529" y="1494048"/>
                    <a:ext cx="6351" cy="22225"/>
                  </a:xfrm>
                  <a:custGeom>
                    <a:avLst/>
                    <a:gdLst>
                      <a:gd name="T0" fmla="*/ 1 w 2"/>
                      <a:gd name="T1" fmla="*/ 0 h 6"/>
                      <a:gd name="T2" fmla="*/ 0 w 2"/>
                      <a:gd name="T3" fmla="*/ 5 h 6"/>
                      <a:gd name="T4" fmla="*/ 1 w 2"/>
                      <a:gd name="T5" fmla="*/ 5 h 6"/>
                      <a:gd name="T6" fmla="*/ 2 w 2"/>
                      <a:gd name="T7" fmla="*/ 1 h 6"/>
                      <a:gd name="T8" fmla="*/ 1 w 2"/>
                      <a:gd name="T9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6">
                        <a:moveTo>
                          <a:pt x="1" y="0"/>
                        </a:moveTo>
                        <a:cubicBezTo>
                          <a:pt x="1" y="2"/>
                          <a:pt x="0" y="4"/>
                          <a:pt x="0" y="5"/>
                        </a:cubicBezTo>
                        <a:cubicBezTo>
                          <a:pt x="0" y="6"/>
                          <a:pt x="0" y="6"/>
                          <a:pt x="1" y="5"/>
                        </a:cubicBezTo>
                        <a:cubicBezTo>
                          <a:pt x="1" y="4"/>
                          <a:pt x="1" y="2"/>
                          <a:pt x="2" y="1"/>
                        </a:cubicBezTo>
                        <a:cubicBezTo>
                          <a:pt x="2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8" name="Freeform 282"/>
                  <p:cNvSpPr>
                    <a:spLocks/>
                  </p:cNvSpPr>
                  <p:nvPr/>
                </p:nvSpPr>
                <p:spPr bwMode="auto">
                  <a:xfrm>
                    <a:off x="3576686" y="1497222"/>
                    <a:ext cx="7938" cy="19049"/>
                  </a:xfrm>
                  <a:custGeom>
                    <a:avLst/>
                    <a:gdLst>
                      <a:gd name="T0" fmla="*/ 2 w 2"/>
                      <a:gd name="T1" fmla="*/ 1 h 5"/>
                      <a:gd name="T2" fmla="*/ 2 w 2"/>
                      <a:gd name="T3" fmla="*/ 0 h 5"/>
                      <a:gd name="T4" fmla="*/ 2 w 2"/>
                      <a:gd name="T5" fmla="*/ 0 h 5"/>
                      <a:gd name="T6" fmla="*/ 1 w 2"/>
                      <a:gd name="T7" fmla="*/ 5 h 5"/>
                      <a:gd name="T8" fmla="*/ 1 w 2"/>
                      <a:gd name="T9" fmla="*/ 5 h 5"/>
                      <a:gd name="T10" fmla="*/ 2 w 2"/>
                      <a:gd name="T11" fmla="*/ 0 h 5"/>
                      <a:gd name="T12" fmla="*/ 2 w 2"/>
                      <a:gd name="T13" fmla="*/ 0 h 5"/>
                      <a:gd name="T14" fmla="*/ 1 w 2"/>
                      <a:gd name="T15" fmla="*/ 0 h 5"/>
                      <a:gd name="T16" fmla="*/ 2 w 2"/>
                      <a:gd name="T17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" h="5">
                        <a:moveTo>
                          <a:pt x="2" y="1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2"/>
                          <a:pt x="1" y="3"/>
                          <a:pt x="1" y="5"/>
                        </a:cubicBezTo>
                        <a:cubicBezTo>
                          <a:pt x="0" y="5"/>
                          <a:pt x="1" y="5"/>
                          <a:pt x="1" y="5"/>
                        </a:cubicBezTo>
                        <a:cubicBezTo>
                          <a:pt x="1" y="3"/>
                          <a:pt x="2" y="2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9" name="Freeform 283"/>
                  <p:cNvSpPr>
                    <a:spLocks/>
                  </p:cNvSpPr>
                  <p:nvPr/>
                </p:nvSpPr>
                <p:spPr bwMode="auto">
                  <a:xfrm>
                    <a:off x="3587785" y="1497251"/>
                    <a:ext cx="4763" cy="19050"/>
                  </a:xfrm>
                  <a:custGeom>
                    <a:avLst/>
                    <a:gdLst>
                      <a:gd name="T0" fmla="*/ 1 w 1"/>
                      <a:gd name="T1" fmla="*/ 0 h 5"/>
                      <a:gd name="T2" fmla="*/ 0 w 1"/>
                      <a:gd name="T3" fmla="*/ 5 h 5"/>
                      <a:gd name="T4" fmla="*/ 1 w 1"/>
                      <a:gd name="T5" fmla="*/ 5 h 5"/>
                      <a:gd name="T6" fmla="*/ 1 w 1"/>
                      <a:gd name="T7" fmla="*/ 0 h 5"/>
                      <a:gd name="T8" fmla="*/ 1 w 1"/>
                      <a:gd name="T9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5">
                        <a:moveTo>
                          <a:pt x="1" y="0"/>
                        </a:moveTo>
                        <a:cubicBezTo>
                          <a:pt x="0" y="2"/>
                          <a:pt x="0" y="3"/>
                          <a:pt x="0" y="5"/>
                        </a:cubicBezTo>
                        <a:cubicBezTo>
                          <a:pt x="0" y="5"/>
                          <a:pt x="1" y="5"/>
                          <a:pt x="1" y="5"/>
                        </a:cubicBezTo>
                        <a:cubicBezTo>
                          <a:pt x="1" y="3"/>
                          <a:pt x="1" y="2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0" name="Freeform 284"/>
                  <p:cNvSpPr>
                    <a:spLocks/>
                  </p:cNvSpPr>
                  <p:nvPr/>
                </p:nvSpPr>
                <p:spPr bwMode="auto">
                  <a:xfrm>
                    <a:off x="3595733" y="1497251"/>
                    <a:ext cx="7938" cy="15875"/>
                  </a:xfrm>
                  <a:custGeom>
                    <a:avLst/>
                    <a:gdLst>
                      <a:gd name="T0" fmla="*/ 1 w 2"/>
                      <a:gd name="T1" fmla="*/ 0 h 4"/>
                      <a:gd name="T2" fmla="*/ 0 w 2"/>
                      <a:gd name="T3" fmla="*/ 4 h 4"/>
                      <a:gd name="T4" fmla="*/ 1 w 2"/>
                      <a:gd name="T5" fmla="*/ 4 h 4"/>
                      <a:gd name="T6" fmla="*/ 2 w 2"/>
                      <a:gd name="T7" fmla="*/ 0 h 4"/>
                      <a:gd name="T8" fmla="*/ 1 w 2"/>
                      <a:gd name="T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4">
                        <a:moveTo>
                          <a:pt x="1" y="0"/>
                        </a:moveTo>
                        <a:cubicBezTo>
                          <a:pt x="0" y="1"/>
                          <a:pt x="0" y="2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3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1" name="Freeform 285"/>
                  <p:cNvSpPr>
                    <a:spLocks/>
                  </p:cNvSpPr>
                  <p:nvPr/>
                </p:nvSpPr>
                <p:spPr bwMode="auto">
                  <a:xfrm>
                    <a:off x="3627483" y="1494076"/>
                    <a:ext cx="6351" cy="19050"/>
                  </a:xfrm>
                  <a:custGeom>
                    <a:avLst/>
                    <a:gdLst>
                      <a:gd name="T0" fmla="*/ 2 w 2"/>
                      <a:gd name="T1" fmla="*/ 1 h 5"/>
                      <a:gd name="T2" fmla="*/ 0 w 2"/>
                      <a:gd name="T3" fmla="*/ 5 h 5"/>
                      <a:gd name="T4" fmla="*/ 0 w 2"/>
                      <a:gd name="T5" fmla="*/ 5 h 5"/>
                      <a:gd name="T6" fmla="*/ 2 w 2"/>
                      <a:gd name="T7" fmla="*/ 1 h 5"/>
                      <a:gd name="T8" fmla="*/ 2 w 2"/>
                      <a:gd name="T9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5">
                        <a:moveTo>
                          <a:pt x="2" y="1"/>
                        </a:moveTo>
                        <a:cubicBezTo>
                          <a:pt x="1" y="2"/>
                          <a:pt x="0" y="3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1" y="4"/>
                          <a:pt x="1" y="2"/>
                          <a:pt x="2" y="1"/>
                        </a:cubicBezTo>
                        <a:cubicBezTo>
                          <a:pt x="2" y="1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2" name="Freeform 286"/>
                  <p:cNvSpPr>
                    <a:spLocks/>
                  </p:cNvSpPr>
                  <p:nvPr/>
                </p:nvSpPr>
                <p:spPr bwMode="auto">
                  <a:xfrm>
                    <a:off x="3633833" y="1497251"/>
                    <a:ext cx="7938" cy="15875"/>
                  </a:xfrm>
                  <a:custGeom>
                    <a:avLst/>
                    <a:gdLst>
                      <a:gd name="T0" fmla="*/ 1 w 2"/>
                      <a:gd name="T1" fmla="*/ 0 h 4"/>
                      <a:gd name="T2" fmla="*/ 0 w 2"/>
                      <a:gd name="T3" fmla="*/ 4 h 4"/>
                      <a:gd name="T4" fmla="*/ 0 w 2"/>
                      <a:gd name="T5" fmla="*/ 4 h 4"/>
                      <a:gd name="T6" fmla="*/ 2 w 2"/>
                      <a:gd name="T7" fmla="*/ 1 h 4"/>
                      <a:gd name="T8" fmla="*/ 1 w 2"/>
                      <a:gd name="T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4">
                        <a:moveTo>
                          <a:pt x="1" y="0"/>
                        </a:moveTo>
                        <a:cubicBezTo>
                          <a:pt x="1" y="1"/>
                          <a:pt x="0" y="2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3"/>
                          <a:pt x="1" y="2"/>
                          <a:pt x="2" y="1"/>
                        </a:cubicBezTo>
                        <a:cubicBezTo>
                          <a:pt x="2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3" name="Freeform 287"/>
                  <p:cNvSpPr>
                    <a:spLocks/>
                  </p:cNvSpPr>
                  <p:nvPr/>
                </p:nvSpPr>
                <p:spPr bwMode="auto">
                  <a:xfrm>
                    <a:off x="3638567" y="1494106"/>
                    <a:ext cx="11113" cy="19050"/>
                  </a:xfrm>
                  <a:custGeom>
                    <a:avLst/>
                    <a:gdLst>
                      <a:gd name="T0" fmla="*/ 3 w 3"/>
                      <a:gd name="T1" fmla="*/ 1 h 5"/>
                      <a:gd name="T2" fmla="*/ 0 w 3"/>
                      <a:gd name="T3" fmla="*/ 4 h 5"/>
                      <a:gd name="T4" fmla="*/ 0 w 3"/>
                      <a:gd name="T5" fmla="*/ 5 h 5"/>
                      <a:gd name="T6" fmla="*/ 3 w 3"/>
                      <a:gd name="T7" fmla="*/ 1 h 5"/>
                      <a:gd name="T8" fmla="*/ 3 w 3"/>
                      <a:gd name="T9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5">
                        <a:moveTo>
                          <a:pt x="3" y="1"/>
                        </a:moveTo>
                        <a:cubicBezTo>
                          <a:pt x="2" y="2"/>
                          <a:pt x="1" y="3"/>
                          <a:pt x="0" y="4"/>
                        </a:cubicBezTo>
                        <a:cubicBezTo>
                          <a:pt x="0" y="4"/>
                          <a:pt x="0" y="5"/>
                          <a:pt x="0" y="5"/>
                        </a:cubicBezTo>
                        <a:cubicBezTo>
                          <a:pt x="1" y="3"/>
                          <a:pt x="2" y="2"/>
                          <a:pt x="3" y="1"/>
                        </a:cubicBezTo>
                        <a:cubicBezTo>
                          <a:pt x="3" y="1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4" name="Freeform 288"/>
                  <p:cNvSpPr>
                    <a:spLocks/>
                  </p:cNvSpPr>
                  <p:nvPr/>
                </p:nvSpPr>
                <p:spPr bwMode="auto">
                  <a:xfrm>
                    <a:off x="3606800" y="1494089"/>
                    <a:ext cx="7938" cy="19050"/>
                  </a:xfrm>
                  <a:custGeom>
                    <a:avLst/>
                    <a:gdLst>
                      <a:gd name="T0" fmla="*/ 1 w 2"/>
                      <a:gd name="T1" fmla="*/ 0 h 5"/>
                      <a:gd name="T2" fmla="*/ 0 w 2"/>
                      <a:gd name="T3" fmla="*/ 5 h 5"/>
                      <a:gd name="T4" fmla="*/ 1 w 2"/>
                      <a:gd name="T5" fmla="*/ 5 h 5"/>
                      <a:gd name="T6" fmla="*/ 2 w 2"/>
                      <a:gd name="T7" fmla="*/ 1 h 5"/>
                      <a:gd name="T8" fmla="*/ 1 w 2"/>
                      <a:gd name="T9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5">
                        <a:moveTo>
                          <a:pt x="1" y="0"/>
                        </a:moveTo>
                        <a:cubicBezTo>
                          <a:pt x="0" y="2"/>
                          <a:pt x="0" y="3"/>
                          <a:pt x="0" y="5"/>
                        </a:cubicBezTo>
                        <a:cubicBezTo>
                          <a:pt x="0" y="5"/>
                          <a:pt x="1" y="5"/>
                          <a:pt x="1" y="5"/>
                        </a:cubicBezTo>
                        <a:cubicBezTo>
                          <a:pt x="1" y="4"/>
                          <a:pt x="1" y="2"/>
                          <a:pt x="2" y="1"/>
                        </a:cubicBezTo>
                        <a:cubicBezTo>
                          <a:pt x="2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5" name="Freeform 289"/>
                  <p:cNvSpPr>
                    <a:spLocks/>
                  </p:cNvSpPr>
                  <p:nvPr/>
                </p:nvSpPr>
                <p:spPr bwMode="auto">
                  <a:xfrm>
                    <a:off x="3614738" y="1494064"/>
                    <a:ext cx="12700" cy="15875"/>
                  </a:xfrm>
                  <a:custGeom>
                    <a:avLst/>
                    <a:gdLst>
                      <a:gd name="T0" fmla="*/ 2 w 3"/>
                      <a:gd name="T1" fmla="*/ 0 h 4"/>
                      <a:gd name="T2" fmla="*/ 0 w 3"/>
                      <a:gd name="T3" fmla="*/ 4 h 4"/>
                      <a:gd name="T4" fmla="*/ 1 w 3"/>
                      <a:gd name="T5" fmla="*/ 4 h 4"/>
                      <a:gd name="T6" fmla="*/ 2 w 3"/>
                      <a:gd name="T7" fmla="*/ 1 h 4"/>
                      <a:gd name="T8" fmla="*/ 2 w 3"/>
                      <a:gd name="T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2" y="0"/>
                        </a:moveTo>
                        <a:cubicBezTo>
                          <a:pt x="1" y="2"/>
                          <a:pt x="1" y="2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3"/>
                          <a:pt x="2" y="2"/>
                          <a:pt x="2" y="1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87" name="组合 186"/>
              <p:cNvGrpSpPr/>
              <p:nvPr/>
            </p:nvGrpSpPr>
            <p:grpSpPr>
              <a:xfrm>
                <a:off x="4751956" y="2935101"/>
                <a:ext cx="897305" cy="897305"/>
                <a:chOff x="4020492" y="4249877"/>
                <a:chExt cx="897305" cy="897305"/>
              </a:xfrm>
            </p:grpSpPr>
            <p:sp>
              <p:nvSpPr>
                <p:cNvPr id="5" name="椭圆 1"/>
                <p:cNvSpPr/>
                <p:nvPr/>
              </p:nvSpPr>
              <p:spPr>
                <a:xfrm>
                  <a:off x="4020492" y="4249877"/>
                  <a:ext cx="897305" cy="897305"/>
                </a:xfrm>
                <a:custGeom>
                  <a:avLst/>
                  <a:gdLst>
                    <a:gd name="connsiteX0" fmla="*/ 0 w 2886075"/>
                    <a:gd name="connsiteY0" fmla="*/ 1443038 h 2886075"/>
                    <a:gd name="connsiteX1" fmla="*/ 1443038 w 2886075"/>
                    <a:gd name="connsiteY1" fmla="*/ 0 h 2886075"/>
                    <a:gd name="connsiteX2" fmla="*/ 2886076 w 2886075"/>
                    <a:gd name="connsiteY2" fmla="*/ 1443038 h 2886075"/>
                    <a:gd name="connsiteX3" fmla="*/ 1443038 w 2886075"/>
                    <a:gd name="connsiteY3" fmla="*/ 2886076 h 2886075"/>
                    <a:gd name="connsiteX4" fmla="*/ 0 w 2886075"/>
                    <a:gd name="connsiteY4" fmla="*/ 1443038 h 2886075"/>
                    <a:gd name="connsiteX0" fmla="*/ 1443038 w 2886076"/>
                    <a:gd name="connsiteY0" fmla="*/ 0 h 2886076"/>
                    <a:gd name="connsiteX1" fmla="*/ 2886076 w 2886076"/>
                    <a:gd name="connsiteY1" fmla="*/ 1443038 h 2886076"/>
                    <a:gd name="connsiteX2" fmla="*/ 1443038 w 2886076"/>
                    <a:gd name="connsiteY2" fmla="*/ 2886076 h 2886076"/>
                    <a:gd name="connsiteX3" fmla="*/ 0 w 2886076"/>
                    <a:gd name="connsiteY3" fmla="*/ 1443038 h 2886076"/>
                    <a:gd name="connsiteX4" fmla="*/ 1534478 w 2886076"/>
                    <a:gd name="connsiteY4" fmla="*/ 91440 h 2886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86076" h="2886076">
                      <a:moveTo>
                        <a:pt x="1443038" y="0"/>
                      </a:moveTo>
                      <a:cubicBezTo>
                        <a:pt x="2240006" y="0"/>
                        <a:pt x="2886076" y="646070"/>
                        <a:pt x="2886076" y="1443038"/>
                      </a:cubicBezTo>
                      <a:cubicBezTo>
                        <a:pt x="2886076" y="2240006"/>
                        <a:pt x="2240006" y="2886076"/>
                        <a:pt x="1443038" y="2886076"/>
                      </a:cubicBezTo>
                      <a:cubicBezTo>
                        <a:pt x="646070" y="2886076"/>
                        <a:pt x="0" y="2240006"/>
                        <a:pt x="0" y="1443038"/>
                      </a:cubicBezTo>
                      <a:cubicBezTo>
                        <a:pt x="0" y="646070"/>
                        <a:pt x="646070" y="0"/>
                        <a:pt x="1534478" y="91440"/>
                      </a:cubicBezTo>
                    </a:path>
                  </a:pathLst>
                </a:custGeom>
                <a:noFill/>
                <a:ln w="254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16" name="组合 115"/>
                <p:cNvGrpSpPr/>
                <p:nvPr/>
              </p:nvGrpSpPr>
              <p:grpSpPr>
                <a:xfrm>
                  <a:off x="4246323" y="4381465"/>
                  <a:ext cx="445643" cy="634128"/>
                  <a:chOff x="5859463" y="3086100"/>
                  <a:chExt cx="484188" cy="688975"/>
                </a:xfrm>
                <a:solidFill>
                  <a:schemeClr val="bg1"/>
                </a:solidFill>
              </p:grpSpPr>
              <p:sp>
                <p:nvSpPr>
                  <p:cNvPr id="117" name="Freeform 293"/>
                  <p:cNvSpPr>
                    <a:spLocks/>
                  </p:cNvSpPr>
                  <p:nvPr/>
                </p:nvSpPr>
                <p:spPr bwMode="auto">
                  <a:xfrm>
                    <a:off x="6129338" y="3108325"/>
                    <a:ext cx="22225" cy="7938"/>
                  </a:xfrm>
                  <a:custGeom>
                    <a:avLst/>
                    <a:gdLst>
                      <a:gd name="T0" fmla="*/ 0 w 6"/>
                      <a:gd name="T1" fmla="*/ 2 h 2"/>
                      <a:gd name="T2" fmla="*/ 5 w 6"/>
                      <a:gd name="T3" fmla="*/ 1 h 2"/>
                      <a:gd name="T4" fmla="*/ 5 w 6"/>
                      <a:gd name="T5" fmla="*/ 0 h 2"/>
                      <a:gd name="T6" fmla="*/ 0 w 6"/>
                      <a:gd name="T7" fmla="*/ 1 h 2"/>
                      <a:gd name="T8" fmla="*/ 0 w 6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2">
                        <a:moveTo>
                          <a:pt x="0" y="2"/>
                        </a:moveTo>
                        <a:cubicBezTo>
                          <a:pt x="2" y="2"/>
                          <a:pt x="4" y="2"/>
                          <a:pt x="5" y="1"/>
                        </a:cubicBezTo>
                        <a:cubicBezTo>
                          <a:pt x="6" y="1"/>
                          <a:pt x="6" y="0"/>
                          <a:pt x="5" y="0"/>
                        </a:cubicBezTo>
                        <a:cubicBezTo>
                          <a:pt x="3" y="1"/>
                          <a:pt x="2" y="1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8" name="Freeform 294"/>
                  <p:cNvSpPr>
                    <a:spLocks/>
                  </p:cNvSpPr>
                  <p:nvPr/>
                </p:nvSpPr>
                <p:spPr bwMode="auto">
                  <a:xfrm>
                    <a:off x="6129338" y="3116263"/>
                    <a:ext cx="19050" cy="4763"/>
                  </a:xfrm>
                  <a:custGeom>
                    <a:avLst/>
                    <a:gdLst>
                      <a:gd name="T0" fmla="*/ 0 w 5"/>
                      <a:gd name="T1" fmla="*/ 1 h 1"/>
                      <a:gd name="T2" fmla="*/ 5 w 5"/>
                      <a:gd name="T3" fmla="*/ 1 h 1"/>
                      <a:gd name="T4" fmla="*/ 5 w 5"/>
                      <a:gd name="T5" fmla="*/ 0 h 1"/>
                      <a:gd name="T6" fmla="*/ 0 w 5"/>
                      <a:gd name="T7" fmla="*/ 0 h 1"/>
                      <a:gd name="T8" fmla="*/ 0 w 5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1">
                        <a:moveTo>
                          <a:pt x="0" y="1"/>
                        </a:moveTo>
                        <a:cubicBezTo>
                          <a:pt x="2" y="1"/>
                          <a:pt x="3" y="1"/>
                          <a:pt x="5" y="1"/>
                        </a:cubicBezTo>
                        <a:cubicBezTo>
                          <a:pt x="5" y="1"/>
                          <a:pt x="5" y="0"/>
                          <a:pt x="5" y="0"/>
                        </a:cubicBezTo>
                        <a:cubicBezTo>
                          <a:pt x="3" y="0"/>
                          <a:pt x="2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" name="Freeform 295"/>
                  <p:cNvSpPr>
                    <a:spLocks/>
                  </p:cNvSpPr>
                  <p:nvPr/>
                </p:nvSpPr>
                <p:spPr bwMode="auto">
                  <a:xfrm>
                    <a:off x="6129338" y="3121025"/>
                    <a:ext cx="22225" cy="6350"/>
                  </a:xfrm>
                  <a:custGeom>
                    <a:avLst/>
                    <a:gdLst>
                      <a:gd name="T0" fmla="*/ 1 w 6"/>
                      <a:gd name="T1" fmla="*/ 2 h 2"/>
                      <a:gd name="T2" fmla="*/ 5 w 6"/>
                      <a:gd name="T3" fmla="*/ 1 h 2"/>
                      <a:gd name="T4" fmla="*/ 5 w 6"/>
                      <a:gd name="T5" fmla="*/ 0 h 2"/>
                      <a:gd name="T6" fmla="*/ 1 w 6"/>
                      <a:gd name="T7" fmla="*/ 1 h 2"/>
                      <a:gd name="T8" fmla="*/ 1 w 6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2">
                        <a:moveTo>
                          <a:pt x="1" y="2"/>
                        </a:moveTo>
                        <a:cubicBezTo>
                          <a:pt x="2" y="2"/>
                          <a:pt x="4" y="2"/>
                          <a:pt x="5" y="1"/>
                        </a:cubicBezTo>
                        <a:cubicBezTo>
                          <a:pt x="6" y="1"/>
                          <a:pt x="6" y="0"/>
                          <a:pt x="5" y="0"/>
                        </a:cubicBezTo>
                        <a:cubicBezTo>
                          <a:pt x="3" y="1"/>
                          <a:pt x="2" y="1"/>
                          <a:pt x="1" y="1"/>
                        </a:cubicBezTo>
                        <a:cubicBezTo>
                          <a:pt x="0" y="1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" name="Freeform 296"/>
                  <p:cNvSpPr>
                    <a:spLocks/>
                  </p:cNvSpPr>
                  <p:nvPr/>
                </p:nvSpPr>
                <p:spPr bwMode="auto">
                  <a:xfrm>
                    <a:off x="6129338" y="3127375"/>
                    <a:ext cx="19050" cy="7938"/>
                  </a:xfrm>
                  <a:custGeom>
                    <a:avLst/>
                    <a:gdLst>
                      <a:gd name="T0" fmla="*/ 1 w 5"/>
                      <a:gd name="T1" fmla="*/ 1 h 2"/>
                      <a:gd name="T2" fmla="*/ 5 w 5"/>
                      <a:gd name="T3" fmla="*/ 1 h 2"/>
                      <a:gd name="T4" fmla="*/ 4 w 5"/>
                      <a:gd name="T5" fmla="*/ 0 h 2"/>
                      <a:gd name="T6" fmla="*/ 1 w 5"/>
                      <a:gd name="T7" fmla="*/ 0 h 2"/>
                      <a:gd name="T8" fmla="*/ 1 w 5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2">
                        <a:moveTo>
                          <a:pt x="1" y="1"/>
                        </a:moveTo>
                        <a:cubicBezTo>
                          <a:pt x="2" y="2"/>
                          <a:pt x="3" y="2"/>
                          <a:pt x="5" y="1"/>
                        </a:cubicBezTo>
                        <a:cubicBezTo>
                          <a:pt x="5" y="1"/>
                          <a:pt x="5" y="0"/>
                          <a:pt x="4" y="0"/>
                        </a:cubicBezTo>
                        <a:cubicBezTo>
                          <a:pt x="3" y="0"/>
                          <a:pt x="2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" name="Freeform 297"/>
                  <p:cNvSpPr>
                    <a:spLocks/>
                  </p:cNvSpPr>
                  <p:nvPr/>
                </p:nvSpPr>
                <p:spPr bwMode="auto">
                  <a:xfrm>
                    <a:off x="6124576" y="3132138"/>
                    <a:ext cx="23813" cy="7938"/>
                  </a:xfrm>
                  <a:custGeom>
                    <a:avLst/>
                    <a:gdLst>
                      <a:gd name="T0" fmla="*/ 1 w 6"/>
                      <a:gd name="T1" fmla="*/ 2 h 2"/>
                      <a:gd name="T2" fmla="*/ 5 w 6"/>
                      <a:gd name="T3" fmla="*/ 2 h 2"/>
                      <a:gd name="T4" fmla="*/ 5 w 6"/>
                      <a:gd name="T5" fmla="*/ 1 h 2"/>
                      <a:gd name="T6" fmla="*/ 1 w 6"/>
                      <a:gd name="T7" fmla="*/ 1 h 2"/>
                      <a:gd name="T8" fmla="*/ 1 w 6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2">
                        <a:moveTo>
                          <a:pt x="1" y="2"/>
                        </a:moveTo>
                        <a:cubicBezTo>
                          <a:pt x="2" y="2"/>
                          <a:pt x="4" y="2"/>
                          <a:pt x="5" y="2"/>
                        </a:cubicBezTo>
                        <a:cubicBezTo>
                          <a:pt x="6" y="2"/>
                          <a:pt x="5" y="0"/>
                          <a:pt x="5" y="1"/>
                        </a:cubicBezTo>
                        <a:cubicBezTo>
                          <a:pt x="3" y="1"/>
                          <a:pt x="2" y="1"/>
                          <a:pt x="1" y="1"/>
                        </a:cubicBezTo>
                        <a:cubicBezTo>
                          <a:pt x="0" y="1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Freeform 298"/>
                  <p:cNvSpPr>
                    <a:spLocks/>
                  </p:cNvSpPr>
                  <p:nvPr/>
                </p:nvSpPr>
                <p:spPr bwMode="auto">
                  <a:xfrm>
                    <a:off x="6124576" y="3140075"/>
                    <a:ext cx="23813" cy="6350"/>
                  </a:xfrm>
                  <a:custGeom>
                    <a:avLst/>
                    <a:gdLst>
                      <a:gd name="T0" fmla="*/ 1 w 6"/>
                      <a:gd name="T1" fmla="*/ 2 h 2"/>
                      <a:gd name="T2" fmla="*/ 5 w 6"/>
                      <a:gd name="T3" fmla="*/ 2 h 2"/>
                      <a:gd name="T4" fmla="*/ 5 w 6"/>
                      <a:gd name="T5" fmla="*/ 1 h 2"/>
                      <a:gd name="T6" fmla="*/ 1 w 6"/>
                      <a:gd name="T7" fmla="*/ 1 h 2"/>
                      <a:gd name="T8" fmla="*/ 1 w 6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2">
                        <a:moveTo>
                          <a:pt x="1" y="2"/>
                        </a:moveTo>
                        <a:cubicBezTo>
                          <a:pt x="2" y="2"/>
                          <a:pt x="4" y="2"/>
                          <a:pt x="5" y="2"/>
                        </a:cubicBezTo>
                        <a:cubicBezTo>
                          <a:pt x="6" y="2"/>
                          <a:pt x="6" y="0"/>
                          <a:pt x="5" y="1"/>
                        </a:cubicBezTo>
                        <a:cubicBezTo>
                          <a:pt x="4" y="1"/>
                          <a:pt x="2" y="1"/>
                          <a:pt x="1" y="1"/>
                        </a:cubicBezTo>
                        <a:cubicBezTo>
                          <a:pt x="0" y="1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Freeform 299"/>
                  <p:cNvSpPr>
                    <a:spLocks/>
                  </p:cNvSpPr>
                  <p:nvPr/>
                </p:nvSpPr>
                <p:spPr bwMode="auto">
                  <a:xfrm>
                    <a:off x="6129338" y="3146425"/>
                    <a:ext cx="19050" cy="7938"/>
                  </a:xfrm>
                  <a:custGeom>
                    <a:avLst/>
                    <a:gdLst>
                      <a:gd name="T0" fmla="*/ 1 w 5"/>
                      <a:gd name="T1" fmla="*/ 2 h 2"/>
                      <a:gd name="T2" fmla="*/ 4 w 5"/>
                      <a:gd name="T3" fmla="*/ 2 h 2"/>
                      <a:gd name="T4" fmla="*/ 3 w 5"/>
                      <a:gd name="T5" fmla="*/ 1 h 2"/>
                      <a:gd name="T6" fmla="*/ 1 w 5"/>
                      <a:gd name="T7" fmla="*/ 1 h 2"/>
                      <a:gd name="T8" fmla="*/ 1 w 5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2">
                        <a:moveTo>
                          <a:pt x="1" y="2"/>
                        </a:moveTo>
                        <a:cubicBezTo>
                          <a:pt x="2" y="2"/>
                          <a:pt x="3" y="2"/>
                          <a:pt x="4" y="2"/>
                        </a:cubicBezTo>
                        <a:cubicBezTo>
                          <a:pt x="5" y="2"/>
                          <a:pt x="4" y="0"/>
                          <a:pt x="3" y="1"/>
                        </a:cubicBezTo>
                        <a:cubicBezTo>
                          <a:pt x="3" y="1"/>
                          <a:pt x="2" y="1"/>
                          <a:pt x="1" y="1"/>
                        </a:cubicBezTo>
                        <a:cubicBezTo>
                          <a:pt x="0" y="1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" name="Freeform 300"/>
                  <p:cNvSpPr>
                    <a:spLocks/>
                  </p:cNvSpPr>
                  <p:nvPr/>
                </p:nvSpPr>
                <p:spPr bwMode="auto">
                  <a:xfrm>
                    <a:off x="6051551" y="3165475"/>
                    <a:ext cx="169863" cy="157163"/>
                  </a:xfrm>
                  <a:custGeom>
                    <a:avLst/>
                    <a:gdLst>
                      <a:gd name="T0" fmla="*/ 13 w 44"/>
                      <a:gd name="T1" fmla="*/ 2 h 41"/>
                      <a:gd name="T2" fmla="*/ 5 w 44"/>
                      <a:gd name="T3" fmla="*/ 29 h 41"/>
                      <a:gd name="T4" fmla="*/ 33 w 44"/>
                      <a:gd name="T5" fmla="*/ 37 h 41"/>
                      <a:gd name="T6" fmla="*/ 41 w 44"/>
                      <a:gd name="T7" fmla="*/ 13 h 41"/>
                      <a:gd name="T8" fmla="*/ 14 w 44"/>
                      <a:gd name="T9" fmla="*/ 2 h 41"/>
                      <a:gd name="T10" fmla="*/ 14 w 44"/>
                      <a:gd name="T11" fmla="*/ 4 h 41"/>
                      <a:gd name="T12" fmla="*/ 36 w 44"/>
                      <a:gd name="T13" fmla="*/ 7 h 41"/>
                      <a:gd name="T14" fmla="*/ 34 w 44"/>
                      <a:gd name="T15" fmla="*/ 35 h 41"/>
                      <a:gd name="T16" fmla="*/ 9 w 44"/>
                      <a:gd name="T17" fmla="*/ 32 h 41"/>
                      <a:gd name="T18" fmla="*/ 14 w 44"/>
                      <a:gd name="T19" fmla="*/ 4 h 41"/>
                      <a:gd name="T20" fmla="*/ 13 w 44"/>
                      <a:gd name="T21" fmla="*/ 2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4" h="41">
                        <a:moveTo>
                          <a:pt x="13" y="2"/>
                        </a:moveTo>
                        <a:cubicBezTo>
                          <a:pt x="4" y="6"/>
                          <a:pt x="0" y="20"/>
                          <a:pt x="5" y="29"/>
                        </a:cubicBezTo>
                        <a:cubicBezTo>
                          <a:pt x="10" y="39"/>
                          <a:pt x="23" y="41"/>
                          <a:pt x="33" y="37"/>
                        </a:cubicBezTo>
                        <a:cubicBezTo>
                          <a:pt x="43" y="34"/>
                          <a:pt x="44" y="22"/>
                          <a:pt x="41" y="13"/>
                        </a:cubicBezTo>
                        <a:cubicBezTo>
                          <a:pt x="38" y="0"/>
                          <a:pt x="24" y="1"/>
                          <a:pt x="14" y="2"/>
                        </a:cubicBezTo>
                        <a:cubicBezTo>
                          <a:pt x="12" y="2"/>
                          <a:pt x="12" y="4"/>
                          <a:pt x="14" y="4"/>
                        </a:cubicBezTo>
                        <a:cubicBezTo>
                          <a:pt x="21" y="3"/>
                          <a:pt x="31" y="2"/>
                          <a:pt x="36" y="7"/>
                        </a:cubicBezTo>
                        <a:cubicBezTo>
                          <a:pt x="44" y="14"/>
                          <a:pt x="42" y="30"/>
                          <a:pt x="34" y="35"/>
                        </a:cubicBezTo>
                        <a:cubicBezTo>
                          <a:pt x="26" y="39"/>
                          <a:pt x="15" y="38"/>
                          <a:pt x="9" y="32"/>
                        </a:cubicBezTo>
                        <a:cubicBezTo>
                          <a:pt x="0" y="25"/>
                          <a:pt x="4" y="8"/>
                          <a:pt x="14" y="4"/>
                        </a:cubicBezTo>
                        <a:cubicBezTo>
                          <a:pt x="15" y="3"/>
                          <a:pt x="14" y="2"/>
                          <a:pt x="13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Freeform 301"/>
                  <p:cNvSpPr>
                    <a:spLocks/>
                  </p:cNvSpPr>
                  <p:nvPr/>
                </p:nvSpPr>
                <p:spPr bwMode="auto">
                  <a:xfrm>
                    <a:off x="6121401" y="3086100"/>
                    <a:ext cx="60325" cy="92075"/>
                  </a:xfrm>
                  <a:custGeom>
                    <a:avLst/>
                    <a:gdLst>
                      <a:gd name="T0" fmla="*/ 2 w 16"/>
                      <a:gd name="T1" fmla="*/ 22 h 24"/>
                      <a:gd name="T2" fmla="*/ 3 w 16"/>
                      <a:gd name="T3" fmla="*/ 1 h 24"/>
                      <a:gd name="T4" fmla="*/ 2 w 16"/>
                      <a:gd name="T5" fmla="*/ 2 h 24"/>
                      <a:gd name="T6" fmla="*/ 14 w 16"/>
                      <a:gd name="T7" fmla="*/ 3 h 24"/>
                      <a:gd name="T8" fmla="*/ 13 w 16"/>
                      <a:gd name="T9" fmla="*/ 2 h 24"/>
                      <a:gd name="T10" fmla="*/ 12 w 16"/>
                      <a:gd name="T11" fmla="*/ 23 h 24"/>
                      <a:gd name="T12" fmla="*/ 14 w 16"/>
                      <a:gd name="T13" fmla="*/ 23 h 24"/>
                      <a:gd name="T14" fmla="*/ 15 w 16"/>
                      <a:gd name="T15" fmla="*/ 2 h 24"/>
                      <a:gd name="T16" fmla="*/ 14 w 16"/>
                      <a:gd name="T17" fmla="*/ 1 h 24"/>
                      <a:gd name="T18" fmla="*/ 2 w 16"/>
                      <a:gd name="T19" fmla="*/ 0 h 24"/>
                      <a:gd name="T20" fmla="*/ 1 w 16"/>
                      <a:gd name="T21" fmla="*/ 1 h 24"/>
                      <a:gd name="T22" fmla="*/ 0 w 16"/>
                      <a:gd name="T23" fmla="*/ 22 h 24"/>
                      <a:gd name="T24" fmla="*/ 2 w 16"/>
                      <a:gd name="T25" fmla="*/ 22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6" h="24">
                        <a:moveTo>
                          <a:pt x="2" y="22"/>
                        </a:moveTo>
                        <a:cubicBezTo>
                          <a:pt x="4" y="15"/>
                          <a:pt x="3" y="8"/>
                          <a:pt x="3" y="1"/>
                        </a:cubicBezTo>
                        <a:cubicBezTo>
                          <a:pt x="2" y="1"/>
                          <a:pt x="2" y="2"/>
                          <a:pt x="2" y="2"/>
                        </a:cubicBezTo>
                        <a:cubicBezTo>
                          <a:pt x="6" y="2"/>
                          <a:pt x="10" y="3"/>
                          <a:pt x="14" y="3"/>
                        </a:cubicBezTo>
                        <a:cubicBezTo>
                          <a:pt x="14" y="3"/>
                          <a:pt x="13" y="2"/>
                          <a:pt x="13" y="2"/>
                        </a:cubicBezTo>
                        <a:cubicBezTo>
                          <a:pt x="14" y="9"/>
                          <a:pt x="12" y="16"/>
                          <a:pt x="12" y="23"/>
                        </a:cubicBezTo>
                        <a:cubicBezTo>
                          <a:pt x="12" y="24"/>
                          <a:pt x="14" y="24"/>
                          <a:pt x="14" y="23"/>
                        </a:cubicBezTo>
                        <a:cubicBezTo>
                          <a:pt x="14" y="16"/>
                          <a:pt x="16" y="9"/>
                          <a:pt x="15" y="2"/>
                        </a:cubicBezTo>
                        <a:cubicBezTo>
                          <a:pt x="15" y="2"/>
                          <a:pt x="14" y="1"/>
                          <a:pt x="14" y="1"/>
                        </a:cubicBezTo>
                        <a:cubicBezTo>
                          <a:pt x="10" y="1"/>
                          <a:pt x="6" y="1"/>
                          <a:pt x="2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8"/>
                          <a:pt x="2" y="15"/>
                          <a:pt x="0" y="22"/>
                        </a:cubicBezTo>
                        <a:cubicBezTo>
                          <a:pt x="0" y="23"/>
                          <a:pt x="1" y="23"/>
                          <a:pt x="2" y="2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" name="Freeform 302"/>
                  <p:cNvSpPr>
                    <a:spLocks/>
                  </p:cNvSpPr>
                  <p:nvPr/>
                </p:nvSpPr>
                <p:spPr bwMode="auto">
                  <a:xfrm>
                    <a:off x="5886451" y="3287713"/>
                    <a:ext cx="246063" cy="449263"/>
                  </a:xfrm>
                  <a:custGeom>
                    <a:avLst/>
                    <a:gdLst>
                      <a:gd name="T0" fmla="*/ 50 w 64"/>
                      <a:gd name="T1" fmla="*/ 1 h 118"/>
                      <a:gd name="T2" fmla="*/ 41 w 64"/>
                      <a:gd name="T3" fmla="*/ 19 h 118"/>
                      <a:gd name="T4" fmla="*/ 32 w 64"/>
                      <a:gd name="T5" fmla="*/ 39 h 118"/>
                      <a:gd name="T6" fmla="*/ 9 w 64"/>
                      <a:gd name="T7" fmla="*/ 88 h 118"/>
                      <a:gd name="T8" fmla="*/ 0 w 64"/>
                      <a:gd name="T9" fmla="*/ 104 h 118"/>
                      <a:gd name="T10" fmla="*/ 6 w 64"/>
                      <a:gd name="T11" fmla="*/ 118 h 118"/>
                      <a:gd name="T12" fmla="*/ 7 w 64"/>
                      <a:gd name="T13" fmla="*/ 118 h 118"/>
                      <a:gd name="T14" fmla="*/ 17 w 64"/>
                      <a:gd name="T15" fmla="*/ 112 h 118"/>
                      <a:gd name="T16" fmla="*/ 18 w 64"/>
                      <a:gd name="T17" fmla="*/ 111 h 118"/>
                      <a:gd name="T18" fmla="*/ 37 w 64"/>
                      <a:gd name="T19" fmla="*/ 58 h 118"/>
                      <a:gd name="T20" fmla="*/ 63 w 64"/>
                      <a:gd name="T21" fmla="*/ 8 h 118"/>
                      <a:gd name="T22" fmla="*/ 62 w 64"/>
                      <a:gd name="T23" fmla="*/ 7 h 118"/>
                      <a:gd name="T24" fmla="*/ 30 w 64"/>
                      <a:gd name="T25" fmla="*/ 73 h 118"/>
                      <a:gd name="T26" fmla="*/ 23 w 64"/>
                      <a:gd name="T27" fmla="*/ 94 h 118"/>
                      <a:gd name="T28" fmla="*/ 16 w 64"/>
                      <a:gd name="T29" fmla="*/ 110 h 118"/>
                      <a:gd name="T30" fmla="*/ 9 w 64"/>
                      <a:gd name="T31" fmla="*/ 115 h 118"/>
                      <a:gd name="T32" fmla="*/ 3 w 64"/>
                      <a:gd name="T33" fmla="*/ 113 h 118"/>
                      <a:gd name="T34" fmla="*/ 4 w 64"/>
                      <a:gd name="T35" fmla="*/ 99 h 118"/>
                      <a:gd name="T36" fmla="*/ 20 w 64"/>
                      <a:gd name="T37" fmla="*/ 70 h 118"/>
                      <a:gd name="T38" fmla="*/ 38 w 64"/>
                      <a:gd name="T39" fmla="*/ 29 h 118"/>
                      <a:gd name="T40" fmla="*/ 52 w 64"/>
                      <a:gd name="T41" fmla="*/ 1 h 118"/>
                      <a:gd name="T42" fmla="*/ 50 w 64"/>
                      <a:gd name="T43" fmla="*/ 1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4" h="118">
                        <a:moveTo>
                          <a:pt x="50" y="1"/>
                        </a:moveTo>
                        <a:cubicBezTo>
                          <a:pt x="49" y="8"/>
                          <a:pt x="44" y="13"/>
                          <a:pt x="41" y="19"/>
                        </a:cubicBezTo>
                        <a:cubicBezTo>
                          <a:pt x="37" y="25"/>
                          <a:pt x="35" y="32"/>
                          <a:pt x="32" y="39"/>
                        </a:cubicBezTo>
                        <a:cubicBezTo>
                          <a:pt x="25" y="56"/>
                          <a:pt x="18" y="72"/>
                          <a:pt x="9" y="88"/>
                        </a:cubicBezTo>
                        <a:cubicBezTo>
                          <a:pt x="6" y="93"/>
                          <a:pt x="0" y="99"/>
                          <a:pt x="0" y="104"/>
                        </a:cubicBezTo>
                        <a:cubicBezTo>
                          <a:pt x="0" y="112"/>
                          <a:pt x="0" y="112"/>
                          <a:pt x="6" y="118"/>
                        </a:cubicBezTo>
                        <a:cubicBezTo>
                          <a:pt x="6" y="118"/>
                          <a:pt x="7" y="118"/>
                          <a:pt x="7" y="118"/>
                        </a:cubicBezTo>
                        <a:cubicBezTo>
                          <a:pt x="10" y="116"/>
                          <a:pt x="14" y="112"/>
                          <a:pt x="17" y="112"/>
                        </a:cubicBezTo>
                        <a:cubicBezTo>
                          <a:pt x="17" y="112"/>
                          <a:pt x="18" y="112"/>
                          <a:pt x="18" y="111"/>
                        </a:cubicBezTo>
                        <a:cubicBezTo>
                          <a:pt x="23" y="93"/>
                          <a:pt x="31" y="76"/>
                          <a:pt x="37" y="58"/>
                        </a:cubicBezTo>
                        <a:cubicBezTo>
                          <a:pt x="43" y="40"/>
                          <a:pt x="52" y="23"/>
                          <a:pt x="63" y="8"/>
                        </a:cubicBezTo>
                        <a:cubicBezTo>
                          <a:pt x="64" y="7"/>
                          <a:pt x="63" y="6"/>
                          <a:pt x="62" y="7"/>
                        </a:cubicBezTo>
                        <a:cubicBezTo>
                          <a:pt x="47" y="27"/>
                          <a:pt x="38" y="50"/>
                          <a:pt x="30" y="73"/>
                        </a:cubicBezTo>
                        <a:cubicBezTo>
                          <a:pt x="28" y="80"/>
                          <a:pt x="25" y="87"/>
                          <a:pt x="23" y="94"/>
                        </a:cubicBezTo>
                        <a:cubicBezTo>
                          <a:pt x="22" y="96"/>
                          <a:pt x="18" y="110"/>
                          <a:pt x="16" y="110"/>
                        </a:cubicBezTo>
                        <a:cubicBezTo>
                          <a:pt x="14" y="111"/>
                          <a:pt x="11" y="113"/>
                          <a:pt x="9" y="115"/>
                        </a:cubicBezTo>
                        <a:cubicBezTo>
                          <a:pt x="6" y="117"/>
                          <a:pt x="6" y="115"/>
                          <a:pt x="3" y="113"/>
                        </a:cubicBezTo>
                        <a:cubicBezTo>
                          <a:pt x="0" y="110"/>
                          <a:pt x="2" y="103"/>
                          <a:pt x="4" y="99"/>
                        </a:cubicBezTo>
                        <a:cubicBezTo>
                          <a:pt x="10" y="90"/>
                          <a:pt x="15" y="80"/>
                          <a:pt x="20" y="70"/>
                        </a:cubicBezTo>
                        <a:cubicBezTo>
                          <a:pt x="27" y="57"/>
                          <a:pt x="32" y="43"/>
                          <a:pt x="38" y="29"/>
                        </a:cubicBezTo>
                        <a:cubicBezTo>
                          <a:pt x="42" y="20"/>
                          <a:pt x="50" y="11"/>
                          <a:pt x="52" y="1"/>
                        </a:cubicBezTo>
                        <a:cubicBezTo>
                          <a:pt x="52" y="0"/>
                          <a:pt x="51" y="0"/>
                          <a:pt x="50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" name="Freeform 303"/>
                  <p:cNvSpPr>
                    <a:spLocks/>
                  </p:cNvSpPr>
                  <p:nvPr/>
                </p:nvSpPr>
                <p:spPr bwMode="auto">
                  <a:xfrm>
                    <a:off x="6167438" y="3279775"/>
                    <a:ext cx="176213" cy="469900"/>
                  </a:xfrm>
                  <a:custGeom>
                    <a:avLst/>
                    <a:gdLst>
                      <a:gd name="T0" fmla="*/ 0 w 46"/>
                      <a:gd name="T1" fmla="*/ 9 h 123"/>
                      <a:gd name="T2" fmla="*/ 6 w 46"/>
                      <a:gd name="T3" fmla="*/ 31 h 123"/>
                      <a:gd name="T4" fmla="*/ 11 w 46"/>
                      <a:gd name="T5" fmla="*/ 57 h 123"/>
                      <a:gd name="T6" fmla="*/ 27 w 46"/>
                      <a:gd name="T7" fmla="*/ 116 h 123"/>
                      <a:gd name="T8" fmla="*/ 28 w 46"/>
                      <a:gd name="T9" fmla="*/ 117 h 123"/>
                      <a:gd name="T10" fmla="*/ 42 w 46"/>
                      <a:gd name="T11" fmla="*/ 118 h 123"/>
                      <a:gd name="T12" fmla="*/ 41 w 46"/>
                      <a:gd name="T13" fmla="*/ 104 h 123"/>
                      <a:gd name="T14" fmla="*/ 33 w 46"/>
                      <a:gd name="T15" fmla="*/ 79 h 123"/>
                      <a:gd name="T16" fmla="*/ 25 w 46"/>
                      <a:gd name="T17" fmla="*/ 54 h 123"/>
                      <a:gd name="T18" fmla="*/ 10 w 46"/>
                      <a:gd name="T19" fmla="*/ 1 h 123"/>
                      <a:gd name="T20" fmla="*/ 9 w 46"/>
                      <a:gd name="T21" fmla="*/ 1 h 123"/>
                      <a:gd name="T22" fmla="*/ 28 w 46"/>
                      <a:gd name="T23" fmla="*/ 69 h 123"/>
                      <a:gd name="T24" fmla="*/ 38 w 46"/>
                      <a:gd name="T25" fmla="*/ 101 h 123"/>
                      <a:gd name="T26" fmla="*/ 40 w 46"/>
                      <a:gd name="T27" fmla="*/ 117 h 123"/>
                      <a:gd name="T28" fmla="*/ 29 w 46"/>
                      <a:gd name="T29" fmla="*/ 112 h 123"/>
                      <a:gd name="T30" fmla="*/ 18 w 46"/>
                      <a:gd name="T31" fmla="*/ 77 h 123"/>
                      <a:gd name="T32" fmla="*/ 10 w 46"/>
                      <a:gd name="T33" fmla="*/ 44 h 123"/>
                      <a:gd name="T34" fmla="*/ 2 w 46"/>
                      <a:gd name="T35" fmla="*/ 9 h 123"/>
                      <a:gd name="T36" fmla="*/ 0 w 46"/>
                      <a:gd name="T37" fmla="*/ 9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6" h="123">
                        <a:moveTo>
                          <a:pt x="0" y="9"/>
                        </a:moveTo>
                        <a:cubicBezTo>
                          <a:pt x="1" y="16"/>
                          <a:pt x="4" y="24"/>
                          <a:pt x="6" y="31"/>
                        </a:cubicBezTo>
                        <a:cubicBezTo>
                          <a:pt x="8" y="40"/>
                          <a:pt x="9" y="49"/>
                          <a:pt x="11" y="57"/>
                        </a:cubicBezTo>
                        <a:cubicBezTo>
                          <a:pt x="15" y="77"/>
                          <a:pt x="24" y="96"/>
                          <a:pt x="27" y="116"/>
                        </a:cubicBezTo>
                        <a:cubicBezTo>
                          <a:pt x="28" y="116"/>
                          <a:pt x="28" y="117"/>
                          <a:pt x="28" y="117"/>
                        </a:cubicBezTo>
                        <a:cubicBezTo>
                          <a:pt x="32" y="118"/>
                          <a:pt x="37" y="123"/>
                          <a:pt x="42" y="118"/>
                        </a:cubicBezTo>
                        <a:cubicBezTo>
                          <a:pt x="46" y="114"/>
                          <a:pt x="43" y="108"/>
                          <a:pt x="41" y="104"/>
                        </a:cubicBezTo>
                        <a:cubicBezTo>
                          <a:pt x="37" y="97"/>
                          <a:pt x="36" y="87"/>
                          <a:pt x="33" y="79"/>
                        </a:cubicBezTo>
                        <a:cubicBezTo>
                          <a:pt x="30" y="71"/>
                          <a:pt x="27" y="62"/>
                          <a:pt x="25" y="54"/>
                        </a:cubicBezTo>
                        <a:cubicBezTo>
                          <a:pt x="20" y="36"/>
                          <a:pt x="16" y="18"/>
                          <a:pt x="10" y="1"/>
                        </a:cubicBezTo>
                        <a:cubicBezTo>
                          <a:pt x="10" y="0"/>
                          <a:pt x="8" y="0"/>
                          <a:pt x="9" y="1"/>
                        </a:cubicBezTo>
                        <a:cubicBezTo>
                          <a:pt x="16" y="24"/>
                          <a:pt x="20" y="47"/>
                          <a:pt x="28" y="69"/>
                        </a:cubicBezTo>
                        <a:cubicBezTo>
                          <a:pt x="32" y="80"/>
                          <a:pt x="35" y="90"/>
                          <a:pt x="38" y="101"/>
                        </a:cubicBezTo>
                        <a:cubicBezTo>
                          <a:pt x="39" y="104"/>
                          <a:pt x="45" y="115"/>
                          <a:pt x="40" y="117"/>
                        </a:cubicBezTo>
                        <a:cubicBezTo>
                          <a:pt x="35" y="118"/>
                          <a:pt x="29" y="117"/>
                          <a:pt x="29" y="112"/>
                        </a:cubicBezTo>
                        <a:cubicBezTo>
                          <a:pt x="26" y="100"/>
                          <a:pt x="22" y="88"/>
                          <a:pt x="18" y="77"/>
                        </a:cubicBezTo>
                        <a:cubicBezTo>
                          <a:pt x="15" y="66"/>
                          <a:pt x="12" y="55"/>
                          <a:pt x="10" y="44"/>
                        </a:cubicBezTo>
                        <a:cubicBezTo>
                          <a:pt x="8" y="32"/>
                          <a:pt x="4" y="20"/>
                          <a:pt x="2" y="9"/>
                        </a:cubicBezTo>
                        <a:cubicBezTo>
                          <a:pt x="2" y="7"/>
                          <a:pt x="0" y="7"/>
                          <a:pt x="0" y="9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" name="Freeform 304"/>
                  <p:cNvSpPr>
                    <a:spLocks/>
                  </p:cNvSpPr>
                  <p:nvPr/>
                </p:nvSpPr>
                <p:spPr bwMode="auto">
                  <a:xfrm>
                    <a:off x="6043613" y="3440113"/>
                    <a:ext cx="161925" cy="15875"/>
                  </a:xfrm>
                  <a:custGeom>
                    <a:avLst/>
                    <a:gdLst>
                      <a:gd name="T0" fmla="*/ 2 w 42"/>
                      <a:gd name="T1" fmla="*/ 3 h 4"/>
                      <a:gd name="T2" fmla="*/ 40 w 42"/>
                      <a:gd name="T3" fmla="*/ 3 h 4"/>
                      <a:gd name="T4" fmla="*/ 40 w 42"/>
                      <a:gd name="T5" fmla="*/ 0 h 4"/>
                      <a:gd name="T6" fmla="*/ 2 w 42"/>
                      <a:gd name="T7" fmla="*/ 0 h 4"/>
                      <a:gd name="T8" fmla="*/ 2 w 42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2" h="4">
                        <a:moveTo>
                          <a:pt x="2" y="3"/>
                        </a:moveTo>
                        <a:cubicBezTo>
                          <a:pt x="15" y="4"/>
                          <a:pt x="28" y="4"/>
                          <a:pt x="40" y="3"/>
                        </a:cubicBezTo>
                        <a:cubicBezTo>
                          <a:pt x="42" y="3"/>
                          <a:pt x="42" y="0"/>
                          <a:pt x="40" y="0"/>
                        </a:cubicBezTo>
                        <a:cubicBezTo>
                          <a:pt x="28" y="1"/>
                          <a:pt x="15" y="1"/>
                          <a:pt x="2" y="0"/>
                        </a:cubicBezTo>
                        <a:cubicBezTo>
                          <a:pt x="0" y="0"/>
                          <a:pt x="0" y="3"/>
                          <a:pt x="2" y="3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" name="Freeform 305"/>
                  <p:cNvSpPr>
                    <a:spLocks/>
                  </p:cNvSpPr>
                  <p:nvPr/>
                </p:nvSpPr>
                <p:spPr bwMode="auto">
                  <a:xfrm>
                    <a:off x="6105526" y="3387725"/>
                    <a:ext cx="42863" cy="106363"/>
                  </a:xfrm>
                  <a:custGeom>
                    <a:avLst/>
                    <a:gdLst>
                      <a:gd name="T0" fmla="*/ 3 w 11"/>
                      <a:gd name="T1" fmla="*/ 6 h 28"/>
                      <a:gd name="T2" fmla="*/ 7 w 11"/>
                      <a:gd name="T3" fmla="*/ 27 h 28"/>
                      <a:gd name="T4" fmla="*/ 3 w 11"/>
                      <a:gd name="T5" fmla="*/ 6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1" h="28">
                        <a:moveTo>
                          <a:pt x="3" y="6"/>
                        </a:moveTo>
                        <a:cubicBezTo>
                          <a:pt x="3" y="10"/>
                          <a:pt x="0" y="28"/>
                          <a:pt x="7" y="27"/>
                        </a:cubicBezTo>
                        <a:cubicBezTo>
                          <a:pt x="8" y="23"/>
                          <a:pt x="11" y="0"/>
                          <a:pt x="3" y="6"/>
                        </a:cubicBezTo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" name="Freeform 306"/>
                  <p:cNvSpPr>
                    <a:spLocks/>
                  </p:cNvSpPr>
                  <p:nvPr/>
                </p:nvSpPr>
                <p:spPr bwMode="auto">
                  <a:xfrm>
                    <a:off x="6121401" y="3211513"/>
                    <a:ext cx="41275" cy="53975"/>
                  </a:xfrm>
                  <a:custGeom>
                    <a:avLst/>
                    <a:gdLst>
                      <a:gd name="T0" fmla="*/ 8 w 11"/>
                      <a:gd name="T1" fmla="*/ 2 h 14"/>
                      <a:gd name="T2" fmla="*/ 1 w 11"/>
                      <a:gd name="T3" fmla="*/ 11 h 14"/>
                      <a:gd name="T4" fmla="*/ 3 w 11"/>
                      <a:gd name="T5" fmla="*/ 13 h 14"/>
                      <a:gd name="T6" fmla="*/ 10 w 11"/>
                      <a:gd name="T7" fmla="*/ 3 h 14"/>
                      <a:gd name="T8" fmla="*/ 8 w 11"/>
                      <a:gd name="T9" fmla="*/ 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4">
                        <a:moveTo>
                          <a:pt x="8" y="2"/>
                        </a:moveTo>
                        <a:cubicBezTo>
                          <a:pt x="5" y="5"/>
                          <a:pt x="3" y="8"/>
                          <a:pt x="1" y="11"/>
                        </a:cubicBezTo>
                        <a:cubicBezTo>
                          <a:pt x="0" y="13"/>
                          <a:pt x="2" y="14"/>
                          <a:pt x="3" y="13"/>
                        </a:cubicBezTo>
                        <a:cubicBezTo>
                          <a:pt x="5" y="10"/>
                          <a:pt x="7" y="6"/>
                          <a:pt x="10" y="3"/>
                        </a:cubicBezTo>
                        <a:cubicBezTo>
                          <a:pt x="11" y="2"/>
                          <a:pt x="9" y="0"/>
                          <a:pt x="8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" name="Freeform 307"/>
                  <p:cNvSpPr>
                    <a:spLocks/>
                  </p:cNvSpPr>
                  <p:nvPr/>
                </p:nvSpPr>
                <p:spPr bwMode="auto">
                  <a:xfrm>
                    <a:off x="6124576" y="3211513"/>
                    <a:ext cx="46038" cy="46038"/>
                  </a:xfrm>
                  <a:custGeom>
                    <a:avLst/>
                    <a:gdLst>
                      <a:gd name="T0" fmla="*/ 1 w 12"/>
                      <a:gd name="T1" fmla="*/ 3 h 12"/>
                      <a:gd name="T2" fmla="*/ 9 w 12"/>
                      <a:gd name="T3" fmla="*/ 11 h 12"/>
                      <a:gd name="T4" fmla="*/ 10 w 12"/>
                      <a:gd name="T5" fmla="*/ 8 h 12"/>
                      <a:gd name="T6" fmla="*/ 4 w 12"/>
                      <a:gd name="T7" fmla="*/ 2 h 12"/>
                      <a:gd name="T8" fmla="*/ 1 w 12"/>
                      <a:gd name="T9" fmla="*/ 3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2">
                        <a:moveTo>
                          <a:pt x="1" y="3"/>
                        </a:moveTo>
                        <a:cubicBezTo>
                          <a:pt x="3" y="6"/>
                          <a:pt x="6" y="9"/>
                          <a:pt x="9" y="11"/>
                        </a:cubicBezTo>
                        <a:cubicBezTo>
                          <a:pt x="10" y="12"/>
                          <a:pt x="12" y="9"/>
                          <a:pt x="10" y="8"/>
                        </a:cubicBezTo>
                        <a:cubicBezTo>
                          <a:pt x="7" y="7"/>
                          <a:pt x="5" y="5"/>
                          <a:pt x="4" y="2"/>
                        </a:cubicBezTo>
                        <a:cubicBezTo>
                          <a:pt x="3" y="0"/>
                          <a:pt x="0" y="2"/>
                          <a:pt x="1" y="3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" name="Freeform 308"/>
                  <p:cNvSpPr>
                    <a:spLocks/>
                  </p:cNvSpPr>
                  <p:nvPr/>
                </p:nvSpPr>
                <p:spPr bwMode="auto">
                  <a:xfrm>
                    <a:off x="5897563" y="3589338"/>
                    <a:ext cx="123825" cy="90488"/>
                  </a:xfrm>
                  <a:custGeom>
                    <a:avLst/>
                    <a:gdLst>
                      <a:gd name="T0" fmla="*/ 5 w 32"/>
                      <a:gd name="T1" fmla="*/ 9 h 24"/>
                      <a:gd name="T2" fmla="*/ 21 w 32"/>
                      <a:gd name="T3" fmla="*/ 19 h 24"/>
                      <a:gd name="T4" fmla="*/ 6 w 32"/>
                      <a:gd name="T5" fmla="*/ 8 h 24"/>
                      <a:gd name="T6" fmla="*/ 5 w 32"/>
                      <a:gd name="T7" fmla="*/ 9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2" h="24">
                        <a:moveTo>
                          <a:pt x="5" y="9"/>
                        </a:moveTo>
                        <a:cubicBezTo>
                          <a:pt x="0" y="19"/>
                          <a:pt x="15" y="24"/>
                          <a:pt x="21" y="19"/>
                        </a:cubicBezTo>
                        <a:cubicBezTo>
                          <a:pt x="32" y="10"/>
                          <a:pt x="13" y="0"/>
                          <a:pt x="6" y="8"/>
                        </a:cubicBezTo>
                        <a:lnTo>
                          <a:pt x="5" y="9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3" name="Freeform 309"/>
                  <p:cNvSpPr>
                    <a:spLocks/>
                  </p:cNvSpPr>
                  <p:nvPr/>
                </p:nvSpPr>
                <p:spPr bwMode="auto">
                  <a:xfrm>
                    <a:off x="6240463" y="3611563"/>
                    <a:ext cx="88900" cy="65088"/>
                  </a:xfrm>
                  <a:custGeom>
                    <a:avLst/>
                    <a:gdLst>
                      <a:gd name="T0" fmla="*/ 3 w 23"/>
                      <a:gd name="T1" fmla="*/ 10 h 17"/>
                      <a:gd name="T2" fmla="*/ 21 w 23"/>
                      <a:gd name="T3" fmla="*/ 9 h 17"/>
                      <a:gd name="T4" fmla="*/ 3 w 23"/>
                      <a:gd name="T5" fmla="*/ 9 h 17"/>
                      <a:gd name="T6" fmla="*/ 3 w 23"/>
                      <a:gd name="T7" fmla="*/ 1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17">
                        <a:moveTo>
                          <a:pt x="3" y="10"/>
                        </a:moveTo>
                        <a:cubicBezTo>
                          <a:pt x="3" y="17"/>
                          <a:pt x="19" y="17"/>
                          <a:pt x="21" y="9"/>
                        </a:cubicBezTo>
                        <a:cubicBezTo>
                          <a:pt x="23" y="0"/>
                          <a:pt x="0" y="0"/>
                          <a:pt x="3" y="9"/>
                        </a:cubicBezTo>
                        <a:lnTo>
                          <a:pt x="3" y="10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4" name="Freeform 310"/>
                  <p:cNvSpPr>
                    <a:spLocks/>
                  </p:cNvSpPr>
                  <p:nvPr/>
                </p:nvSpPr>
                <p:spPr bwMode="auto">
                  <a:xfrm>
                    <a:off x="6297613" y="3722688"/>
                    <a:ext cx="34925" cy="41275"/>
                  </a:xfrm>
                  <a:custGeom>
                    <a:avLst/>
                    <a:gdLst>
                      <a:gd name="T0" fmla="*/ 1 w 9"/>
                      <a:gd name="T1" fmla="*/ 5 h 11"/>
                      <a:gd name="T2" fmla="*/ 6 w 9"/>
                      <a:gd name="T3" fmla="*/ 10 h 11"/>
                      <a:gd name="T4" fmla="*/ 8 w 9"/>
                      <a:gd name="T5" fmla="*/ 10 h 11"/>
                      <a:gd name="T6" fmla="*/ 9 w 9"/>
                      <a:gd name="T7" fmla="*/ 1 h 11"/>
                      <a:gd name="T8" fmla="*/ 7 w 9"/>
                      <a:gd name="T9" fmla="*/ 1 h 11"/>
                      <a:gd name="T10" fmla="*/ 6 w 9"/>
                      <a:gd name="T11" fmla="*/ 9 h 11"/>
                      <a:gd name="T12" fmla="*/ 7 w 9"/>
                      <a:gd name="T13" fmla="*/ 9 h 11"/>
                      <a:gd name="T14" fmla="*/ 2 w 9"/>
                      <a:gd name="T15" fmla="*/ 4 h 11"/>
                      <a:gd name="T16" fmla="*/ 1 w 9"/>
                      <a:gd name="T17" fmla="*/ 5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" h="11">
                        <a:moveTo>
                          <a:pt x="1" y="5"/>
                        </a:moveTo>
                        <a:cubicBezTo>
                          <a:pt x="3" y="7"/>
                          <a:pt x="5" y="8"/>
                          <a:pt x="6" y="10"/>
                        </a:cubicBezTo>
                        <a:cubicBezTo>
                          <a:pt x="7" y="11"/>
                          <a:pt x="7" y="11"/>
                          <a:pt x="8" y="10"/>
                        </a:cubicBezTo>
                        <a:cubicBezTo>
                          <a:pt x="9" y="8"/>
                          <a:pt x="9" y="4"/>
                          <a:pt x="9" y="1"/>
                        </a:cubicBezTo>
                        <a:cubicBezTo>
                          <a:pt x="9" y="0"/>
                          <a:pt x="7" y="0"/>
                          <a:pt x="7" y="1"/>
                        </a:cubicBezTo>
                        <a:cubicBezTo>
                          <a:pt x="7" y="4"/>
                          <a:pt x="8" y="7"/>
                          <a:pt x="6" y="9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6" y="7"/>
                          <a:pt x="4" y="5"/>
                          <a:pt x="2" y="4"/>
                        </a:cubicBezTo>
                        <a:cubicBezTo>
                          <a:pt x="1" y="3"/>
                          <a:pt x="0" y="4"/>
                          <a:pt x="1" y="5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5" name="Freeform 311"/>
                  <p:cNvSpPr>
                    <a:spLocks/>
                  </p:cNvSpPr>
                  <p:nvPr/>
                </p:nvSpPr>
                <p:spPr bwMode="auto">
                  <a:xfrm>
                    <a:off x="5859463" y="3717925"/>
                    <a:ext cx="46038" cy="57150"/>
                  </a:xfrm>
                  <a:custGeom>
                    <a:avLst/>
                    <a:gdLst>
                      <a:gd name="T0" fmla="*/ 9 w 12"/>
                      <a:gd name="T1" fmla="*/ 1 h 15"/>
                      <a:gd name="T2" fmla="*/ 1 w 12"/>
                      <a:gd name="T3" fmla="*/ 12 h 15"/>
                      <a:gd name="T4" fmla="*/ 3 w 12"/>
                      <a:gd name="T5" fmla="*/ 14 h 15"/>
                      <a:gd name="T6" fmla="*/ 11 w 12"/>
                      <a:gd name="T7" fmla="*/ 2 h 15"/>
                      <a:gd name="T8" fmla="*/ 9 w 12"/>
                      <a:gd name="T9" fmla="*/ 1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5">
                        <a:moveTo>
                          <a:pt x="9" y="1"/>
                        </a:moveTo>
                        <a:cubicBezTo>
                          <a:pt x="7" y="6"/>
                          <a:pt x="4" y="9"/>
                          <a:pt x="1" y="12"/>
                        </a:cubicBezTo>
                        <a:cubicBezTo>
                          <a:pt x="0" y="13"/>
                          <a:pt x="1" y="15"/>
                          <a:pt x="3" y="14"/>
                        </a:cubicBezTo>
                        <a:cubicBezTo>
                          <a:pt x="6" y="10"/>
                          <a:pt x="10" y="7"/>
                          <a:pt x="11" y="2"/>
                        </a:cubicBezTo>
                        <a:cubicBezTo>
                          <a:pt x="12" y="0"/>
                          <a:pt x="9" y="0"/>
                          <a:pt x="9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" name="Freeform 312"/>
                  <p:cNvSpPr>
                    <a:spLocks/>
                  </p:cNvSpPr>
                  <p:nvPr/>
                </p:nvSpPr>
                <p:spPr bwMode="auto">
                  <a:xfrm>
                    <a:off x="6129338" y="3159125"/>
                    <a:ext cx="19050" cy="6350"/>
                  </a:xfrm>
                  <a:custGeom>
                    <a:avLst/>
                    <a:gdLst>
                      <a:gd name="T0" fmla="*/ 1 w 5"/>
                      <a:gd name="T1" fmla="*/ 2 h 2"/>
                      <a:gd name="T2" fmla="*/ 5 w 5"/>
                      <a:gd name="T3" fmla="*/ 2 h 2"/>
                      <a:gd name="T4" fmla="*/ 4 w 5"/>
                      <a:gd name="T5" fmla="*/ 0 h 2"/>
                      <a:gd name="T6" fmla="*/ 1 w 5"/>
                      <a:gd name="T7" fmla="*/ 0 h 2"/>
                      <a:gd name="T8" fmla="*/ 1 w 5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2">
                        <a:moveTo>
                          <a:pt x="1" y="2"/>
                        </a:moveTo>
                        <a:cubicBezTo>
                          <a:pt x="2" y="2"/>
                          <a:pt x="3" y="2"/>
                          <a:pt x="5" y="2"/>
                        </a:cubicBezTo>
                        <a:cubicBezTo>
                          <a:pt x="5" y="1"/>
                          <a:pt x="5" y="0"/>
                          <a:pt x="4" y="0"/>
                        </a:cubicBezTo>
                        <a:cubicBezTo>
                          <a:pt x="3" y="1"/>
                          <a:pt x="2" y="1"/>
                          <a:pt x="1" y="0"/>
                        </a:cubicBezTo>
                        <a:cubicBezTo>
                          <a:pt x="0" y="0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" name="Freeform 313"/>
                  <p:cNvSpPr>
                    <a:spLocks/>
                  </p:cNvSpPr>
                  <p:nvPr/>
                </p:nvSpPr>
                <p:spPr bwMode="auto">
                  <a:xfrm>
                    <a:off x="6075363" y="3197225"/>
                    <a:ext cx="46038" cy="11113"/>
                  </a:xfrm>
                  <a:custGeom>
                    <a:avLst/>
                    <a:gdLst>
                      <a:gd name="T0" fmla="*/ 1 w 12"/>
                      <a:gd name="T1" fmla="*/ 3 h 3"/>
                      <a:gd name="T2" fmla="*/ 11 w 12"/>
                      <a:gd name="T3" fmla="*/ 2 h 3"/>
                      <a:gd name="T4" fmla="*/ 11 w 12"/>
                      <a:gd name="T5" fmla="*/ 1 h 3"/>
                      <a:gd name="T6" fmla="*/ 1 w 12"/>
                      <a:gd name="T7" fmla="*/ 2 h 3"/>
                      <a:gd name="T8" fmla="*/ 1 w 12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3">
                        <a:moveTo>
                          <a:pt x="1" y="3"/>
                        </a:moveTo>
                        <a:cubicBezTo>
                          <a:pt x="4" y="3"/>
                          <a:pt x="8" y="3"/>
                          <a:pt x="11" y="2"/>
                        </a:cubicBezTo>
                        <a:cubicBezTo>
                          <a:pt x="12" y="2"/>
                          <a:pt x="12" y="0"/>
                          <a:pt x="11" y="1"/>
                        </a:cubicBezTo>
                        <a:cubicBezTo>
                          <a:pt x="8" y="2"/>
                          <a:pt x="4" y="2"/>
                          <a:pt x="1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" name="Freeform 314"/>
                  <p:cNvSpPr>
                    <a:spLocks/>
                  </p:cNvSpPr>
                  <p:nvPr/>
                </p:nvSpPr>
                <p:spPr bwMode="auto">
                  <a:xfrm>
                    <a:off x="6070601" y="3208338"/>
                    <a:ext cx="34925" cy="19050"/>
                  </a:xfrm>
                  <a:custGeom>
                    <a:avLst/>
                    <a:gdLst>
                      <a:gd name="T0" fmla="*/ 1 w 9"/>
                      <a:gd name="T1" fmla="*/ 4 h 5"/>
                      <a:gd name="T2" fmla="*/ 8 w 9"/>
                      <a:gd name="T3" fmla="*/ 2 h 5"/>
                      <a:gd name="T4" fmla="*/ 8 w 9"/>
                      <a:gd name="T5" fmla="*/ 1 h 5"/>
                      <a:gd name="T6" fmla="*/ 1 w 9"/>
                      <a:gd name="T7" fmla="*/ 3 h 5"/>
                      <a:gd name="T8" fmla="*/ 1 w 9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5">
                        <a:moveTo>
                          <a:pt x="1" y="4"/>
                        </a:moveTo>
                        <a:cubicBezTo>
                          <a:pt x="3" y="3"/>
                          <a:pt x="6" y="2"/>
                          <a:pt x="8" y="2"/>
                        </a:cubicBezTo>
                        <a:cubicBezTo>
                          <a:pt x="9" y="2"/>
                          <a:pt x="9" y="0"/>
                          <a:pt x="8" y="1"/>
                        </a:cubicBezTo>
                        <a:cubicBezTo>
                          <a:pt x="5" y="1"/>
                          <a:pt x="3" y="2"/>
                          <a:pt x="1" y="3"/>
                        </a:cubicBezTo>
                        <a:cubicBezTo>
                          <a:pt x="0" y="3"/>
                          <a:pt x="0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" name="Freeform 315"/>
                  <p:cNvSpPr>
                    <a:spLocks/>
                  </p:cNvSpPr>
                  <p:nvPr/>
                </p:nvSpPr>
                <p:spPr bwMode="auto">
                  <a:xfrm>
                    <a:off x="6067426" y="3216275"/>
                    <a:ext cx="46038" cy="14288"/>
                  </a:xfrm>
                  <a:custGeom>
                    <a:avLst/>
                    <a:gdLst>
                      <a:gd name="T0" fmla="*/ 1 w 12"/>
                      <a:gd name="T1" fmla="*/ 4 h 4"/>
                      <a:gd name="T2" fmla="*/ 12 w 12"/>
                      <a:gd name="T3" fmla="*/ 2 h 4"/>
                      <a:gd name="T4" fmla="*/ 11 w 12"/>
                      <a:gd name="T5" fmla="*/ 0 h 4"/>
                      <a:gd name="T6" fmla="*/ 1 w 12"/>
                      <a:gd name="T7" fmla="*/ 2 h 4"/>
                      <a:gd name="T8" fmla="*/ 1 w 12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4">
                        <a:moveTo>
                          <a:pt x="1" y="4"/>
                        </a:moveTo>
                        <a:cubicBezTo>
                          <a:pt x="5" y="3"/>
                          <a:pt x="8" y="3"/>
                          <a:pt x="12" y="2"/>
                        </a:cubicBezTo>
                        <a:cubicBezTo>
                          <a:pt x="12" y="1"/>
                          <a:pt x="12" y="0"/>
                          <a:pt x="11" y="0"/>
                        </a:cubicBezTo>
                        <a:cubicBezTo>
                          <a:pt x="8" y="1"/>
                          <a:pt x="4" y="2"/>
                          <a:pt x="1" y="2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" name="Freeform 316"/>
                  <p:cNvSpPr>
                    <a:spLocks/>
                  </p:cNvSpPr>
                  <p:nvPr/>
                </p:nvSpPr>
                <p:spPr bwMode="auto">
                  <a:xfrm>
                    <a:off x="6070601" y="3227388"/>
                    <a:ext cx="34925" cy="11113"/>
                  </a:xfrm>
                  <a:custGeom>
                    <a:avLst/>
                    <a:gdLst>
                      <a:gd name="T0" fmla="*/ 1 w 9"/>
                      <a:gd name="T1" fmla="*/ 3 h 3"/>
                      <a:gd name="T2" fmla="*/ 8 w 9"/>
                      <a:gd name="T3" fmla="*/ 1 h 3"/>
                      <a:gd name="T4" fmla="*/ 8 w 9"/>
                      <a:gd name="T5" fmla="*/ 0 h 3"/>
                      <a:gd name="T6" fmla="*/ 1 w 9"/>
                      <a:gd name="T7" fmla="*/ 2 h 3"/>
                      <a:gd name="T8" fmla="*/ 1 w 9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3">
                        <a:moveTo>
                          <a:pt x="1" y="3"/>
                        </a:moveTo>
                        <a:cubicBezTo>
                          <a:pt x="4" y="3"/>
                          <a:pt x="6" y="2"/>
                          <a:pt x="8" y="1"/>
                        </a:cubicBezTo>
                        <a:cubicBezTo>
                          <a:pt x="9" y="1"/>
                          <a:pt x="9" y="0"/>
                          <a:pt x="8" y="0"/>
                        </a:cubicBezTo>
                        <a:cubicBezTo>
                          <a:pt x="6" y="1"/>
                          <a:pt x="3" y="1"/>
                          <a:pt x="1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1" name="Freeform 317"/>
                  <p:cNvSpPr>
                    <a:spLocks/>
                  </p:cNvSpPr>
                  <p:nvPr/>
                </p:nvSpPr>
                <p:spPr bwMode="auto">
                  <a:xfrm>
                    <a:off x="6062663" y="3235325"/>
                    <a:ext cx="39688" cy="11113"/>
                  </a:xfrm>
                  <a:custGeom>
                    <a:avLst/>
                    <a:gdLst>
                      <a:gd name="T0" fmla="*/ 2 w 10"/>
                      <a:gd name="T1" fmla="*/ 3 h 3"/>
                      <a:gd name="T2" fmla="*/ 9 w 10"/>
                      <a:gd name="T3" fmla="*/ 1 h 3"/>
                      <a:gd name="T4" fmla="*/ 9 w 10"/>
                      <a:gd name="T5" fmla="*/ 0 h 3"/>
                      <a:gd name="T6" fmla="*/ 1 w 10"/>
                      <a:gd name="T7" fmla="*/ 2 h 3"/>
                      <a:gd name="T8" fmla="*/ 2 w 10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3">
                        <a:moveTo>
                          <a:pt x="2" y="3"/>
                        </a:moveTo>
                        <a:cubicBezTo>
                          <a:pt x="4" y="3"/>
                          <a:pt x="7" y="2"/>
                          <a:pt x="9" y="1"/>
                        </a:cubicBezTo>
                        <a:cubicBezTo>
                          <a:pt x="10" y="1"/>
                          <a:pt x="9" y="0"/>
                          <a:pt x="9" y="0"/>
                        </a:cubicBezTo>
                        <a:cubicBezTo>
                          <a:pt x="6" y="1"/>
                          <a:pt x="4" y="1"/>
                          <a:pt x="1" y="2"/>
                        </a:cubicBezTo>
                        <a:cubicBezTo>
                          <a:pt x="0" y="2"/>
                          <a:pt x="1" y="3"/>
                          <a:pt x="2" y="3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2" name="Freeform 318"/>
                  <p:cNvSpPr>
                    <a:spLocks/>
                  </p:cNvSpPr>
                  <p:nvPr/>
                </p:nvSpPr>
                <p:spPr bwMode="auto">
                  <a:xfrm>
                    <a:off x="6062663" y="3238500"/>
                    <a:ext cx="39688" cy="19050"/>
                  </a:xfrm>
                  <a:custGeom>
                    <a:avLst/>
                    <a:gdLst>
                      <a:gd name="T0" fmla="*/ 1 w 10"/>
                      <a:gd name="T1" fmla="*/ 4 h 5"/>
                      <a:gd name="T2" fmla="*/ 10 w 10"/>
                      <a:gd name="T3" fmla="*/ 2 h 5"/>
                      <a:gd name="T4" fmla="*/ 9 w 10"/>
                      <a:gd name="T5" fmla="*/ 0 h 5"/>
                      <a:gd name="T6" fmla="*/ 1 w 10"/>
                      <a:gd name="T7" fmla="*/ 3 h 5"/>
                      <a:gd name="T8" fmla="*/ 1 w 10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5">
                        <a:moveTo>
                          <a:pt x="1" y="4"/>
                        </a:moveTo>
                        <a:cubicBezTo>
                          <a:pt x="4" y="3"/>
                          <a:pt x="7" y="3"/>
                          <a:pt x="10" y="2"/>
                        </a:cubicBezTo>
                        <a:cubicBezTo>
                          <a:pt x="10" y="1"/>
                          <a:pt x="10" y="0"/>
                          <a:pt x="9" y="0"/>
                        </a:cubicBezTo>
                        <a:cubicBezTo>
                          <a:pt x="7" y="1"/>
                          <a:pt x="4" y="2"/>
                          <a:pt x="1" y="3"/>
                        </a:cubicBezTo>
                        <a:cubicBezTo>
                          <a:pt x="0" y="3"/>
                          <a:pt x="0" y="5"/>
                          <a:pt x="1" y="4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3" name="Freeform 319"/>
                  <p:cNvSpPr>
                    <a:spLocks/>
                  </p:cNvSpPr>
                  <p:nvPr/>
                </p:nvSpPr>
                <p:spPr bwMode="auto">
                  <a:xfrm>
                    <a:off x="6067426" y="3249613"/>
                    <a:ext cx="30163" cy="11113"/>
                  </a:xfrm>
                  <a:custGeom>
                    <a:avLst/>
                    <a:gdLst>
                      <a:gd name="T0" fmla="*/ 1 w 8"/>
                      <a:gd name="T1" fmla="*/ 3 h 3"/>
                      <a:gd name="T2" fmla="*/ 7 w 8"/>
                      <a:gd name="T3" fmla="*/ 2 h 3"/>
                      <a:gd name="T4" fmla="*/ 7 w 8"/>
                      <a:gd name="T5" fmla="*/ 1 h 3"/>
                      <a:gd name="T6" fmla="*/ 1 w 8"/>
                      <a:gd name="T7" fmla="*/ 2 h 3"/>
                      <a:gd name="T8" fmla="*/ 1 w 8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3">
                        <a:moveTo>
                          <a:pt x="1" y="3"/>
                        </a:moveTo>
                        <a:cubicBezTo>
                          <a:pt x="3" y="3"/>
                          <a:pt x="5" y="2"/>
                          <a:pt x="7" y="2"/>
                        </a:cubicBezTo>
                        <a:cubicBezTo>
                          <a:pt x="8" y="2"/>
                          <a:pt x="8" y="0"/>
                          <a:pt x="7" y="1"/>
                        </a:cubicBezTo>
                        <a:cubicBezTo>
                          <a:pt x="5" y="1"/>
                          <a:pt x="3" y="2"/>
                          <a:pt x="1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4" name="Freeform 320"/>
                  <p:cNvSpPr>
                    <a:spLocks/>
                  </p:cNvSpPr>
                  <p:nvPr/>
                </p:nvSpPr>
                <p:spPr bwMode="auto">
                  <a:xfrm>
                    <a:off x="6070601" y="3257550"/>
                    <a:ext cx="31750" cy="15875"/>
                  </a:xfrm>
                  <a:custGeom>
                    <a:avLst/>
                    <a:gdLst>
                      <a:gd name="T0" fmla="*/ 1 w 8"/>
                      <a:gd name="T1" fmla="*/ 4 h 4"/>
                      <a:gd name="T2" fmla="*/ 8 w 8"/>
                      <a:gd name="T3" fmla="*/ 2 h 4"/>
                      <a:gd name="T4" fmla="*/ 7 w 8"/>
                      <a:gd name="T5" fmla="*/ 1 h 4"/>
                      <a:gd name="T6" fmla="*/ 1 w 8"/>
                      <a:gd name="T7" fmla="*/ 3 h 4"/>
                      <a:gd name="T8" fmla="*/ 1 w 8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4">
                        <a:moveTo>
                          <a:pt x="1" y="4"/>
                        </a:moveTo>
                        <a:cubicBezTo>
                          <a:pt x="3" y="3"/>
                          <a:pt x="5" y="3"/>
                          <a:pt x="8" y="2"/>
                        </a:cubicBezTo>
                        <a:cubicBezTo>
                          <a:pt x="8" y="2"/>
                          <a:pt x="8" y="0"/>
                          <a:pt x="7" y="1"/>
                        </a:cubicBezTo>
                        <a:cubicBezTo>
                          <a:pt x="5" y="1"/>
                          <a:pt x="3" y="2"/>
                          <a:pt x="1" y="3"/>
                        </a:cubicBezTo>
                        <a:cubicBezTo>
                          <a:pt x="0" y="3"/>
                          <a:pt x="0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5" name="Freeform 321"/>
                  <p:cNvSpPr>
                    <a:spLocks/>
                  </p:cNvSpPr>
                  <p:nvPr/>
                </p:nvSpPr>
                <p:spPr bwMode="auto">
                  <a:xfrm>
                    <a:off x="6078538" y="3260725"/>
                    <a:ext cx="26988" cy="15875"/>
                  </a:xfrm>
                  <a:custGeom>
                    <a:avLst/>
                    <a:gdLst>
                      <a:gd name="T0" fmla="*/ 1 w 7"/>
                      <a:gd name="T1" fmla="*/ 3 h 4"/>
                      <a:gd name="T2" fmla="*/ 6 w 7"/>
                      <a:gd name="T3" fmla="*/ 1 h 4"/>
                      <a:gd name="T4" fmla="*/ 6 w 7"/>
                      <a:gd name="T5" fmla="*/ 0 h 4"/>
                      <a:gd name="T6" fmla="*/ 0 w 7"/>
                      <a:gd name="T7" fmla="*/ 2 h 4"/>
                      <a:gd name="T8" fmla="*/ 1 w 7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4">
                        <a:moveTo>
                          <a:pt x="1" y="3"/>
                        </a:moveTo>
                        <a:cubicBezTo>
                          <a:pt x="3" y="3"/>
                          <a:pt x="5" y="2"/>
                          <a:pt x="6" y="1"/>
                        </a:cubicBezTo>
                        <a:cubicBezTo>
                          <a:pt x="7" y="1"/>
                          <a:pt x="7" y="0"/>
                          <a:pt x="6" y="0"/>
                        </a:cubicBezTo>
                        <a:cubicBezTo>
                          <a:pt x="4" y="1"/>
                          <a:pt x="2" y="1"/>
                          <a:pt x="0" y="2"/>
                        </a:cubicBezTo>
                        <a:cubicBezTo>
                          <a:pt x="0" y="3"/>
                          <a:pt x="0" y="4"/>
                          <a:pt x="1" y="3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6" name="Freeform 322"/>
                  <p:cNvSpPr>
                    <a:spLocks/>
                  </p:cNvSpPr>
                  <p:nvPr/>
                </p:nvSpPr>
                <p:spPr bwMode="auto">
                  <a:xfrm>
                    <a:off x="6070601" y="3265488"/>
                    <a:ext cx="38100" cy="14288"/>
                  </a:xfrm>
                  <a:custGeom>
                    <a:avLst/>
                    <a:gdLst>
                      <a:gd name="T0" fmla="*/ 1 w 10"/>
                      <a:gd name="T1" fmla="*/ 4 h 4"/>
                      <a:gd name="T2" fmla="*/ 9 w 10"/>
                      <a:gd name="T3" fmla="*/ 2 h 4"/>
                      <a:gd name="T4" fmla="*/ 9 w 10"/>
                      <a:gd name="T5" fmla="*/ 1 h 4"/>
                      <a:gd name="T6" fmla="*/ 1 w 10"/>
                      <a:gd name="T7" fmla="*/ 3 h 4"/>
                      <a:gd name="T8" fmla="*/ 1 w 10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4">
                        <a:moveTo>
                          <a:pt x="1" y="4"/>
                        </a:moveTo>
                        <a:cubicBezTo>
                          <a:pt x="4" y="3"/>
                          <a:pt x="7" y="3"/>
                          <a:pt x="9" y="2"/>
                        </a:cubicBezTo>
                        <a:cubicBezTo>
                          <a:pt x="10" y="2"/>
                          <a:pt x="10" y="0"/>
                          <a:pt x="9" y="1"/>
                        </a:cubicBezTo>
                        <a:cubicBezTo>
                          <a:pt x="6" y="2"/>
                          <a:pt x="4" y="2"/>
                          <a:pt x="1" y="3"/>
                        </a:cubicBezTo>
                        <a:cubicBezTo>
                          <a:pt x="0" y="3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7" name="Freeform 323"/>
                  <p:cNvSpPr>
                    <a:spLocks/>
                  </p:cNvSpPr>
                  <p:nvPr/>
                </p:nvSpPr>
                <p:spPr bwMode="auto">
                  <a:xfrm>
                    <a:off x="6075363" y="3273425"/>
                    <a:ext cx="38100" cy="11113"/>
                  </a:xfrm>
                  <a:custGeom>
                    <a:avLst/>
                    <a:gdLst>
                      <a:gd name="T0" fmla="*/ 1 w 10"/>
                      <a:gd name="T1" fmla="*/ 3 h 3"/>
                      <a:gd name="T2" fmla="*/ 9 w 10"/>
                      <a:gd name="T3" fmla="*/ 1 h 3"/>
                      <a:gd name="T4" fmla="*/ 8 w 10"/>
                      <a:gd name="T5" fmla="*/ 0 h 3"/>
                      <a:gd name="T6" fmla="*/ 1 w 10"/>
                      <a:gd name="T7" fmla="*/ 2 h 3"/>
                      <a:gd name="T8" fmla="*/ 1 w 10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3">
                        <a:moveTo>
                          <a:pt x="1" y="3"/>
                        </a:moveTo>
                        <a:cubicBezTo>
                          <a:pt x="4" y="3"/>
                          <a:pt x="6" y="2"/>
                          <a:pt x="9" y="1"/>
                        </a:cubicBezTo>
                        <a:cubicBezTo>
                          <a:pt x="10" y="1"/>
                          <a:pt x="9" y="0"/>
                          <a:pt x="8" y="0"/>
                        </a:cubicBezTo>
                        <a:cubicBezTo>
                          <a:pt x="6" y="1"/>
                          <a:pt x="4" y="1"/>
                          <a:pt x="1" y="2"/>
                        </a:cubicBezTo>
                        <a:cubicBezTo>
                          <a:pt x="0" y="2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8" name="Freeform 324"/>
                  <p:cNvSpPr>
                    <a:spLocks/>
                  </p:cNvSpPr>
                  <p:nvPr/>
                </p:nvSpPr>
                <p:spPr bwMode="auto">
                  <a:xfrm>
                    <a:off x="6081713" y="3276600"/>
                    <a:ext cx="42863" cy="11113"/>
                  </a:xfrm>
                  <a:custGeom>
                    <a:avLst/>
                    <a:gdLst>
                      <a:gd name="T0" fmla="*/ 0 w 11"/>
                      <a:gd name="T1" fmla="*/ 3 h 3"/>
                      <a:gd name="T2" fmla="*/ 4 w 11"/>
                      <a:gd name="T3" fmla="*/ 3 h 3"/>
                      <a:gd name="T4" fmla="*/ 10 w 11"/>
                      <a:gd name="T5" fmla="*/ 1 h 3"/>
                      <a:gd name="T6" fmla="*/ 9 w 11"/>
                      <a:gd name="T7" fmla="*/ 0 h 3"/>
                      <a:gd name="T8" fmla="*/ 5 w 11"/>
                      <a:gd name="T9" fmla="*/ 1 h 3"/>
                      <a:gd name="T10" fmla="*/ 1 w 11"/>
                      <a:gd name="T11" fmla="*/ 2 h 3"/>
                      <a:gd name="T12" fmla="*/ 0 w 11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" h="3">
                        <a:moveTo>
                          <a:pt x="0" y="3"/>
                        </a:moveTo>
                        <a:cubicBezTo>
                          <a:pt x="2" y="3"/>
                          <a:pt x="3" y="3"/>
                          <a:pt x="4" y="3"/>
                        </a:cubicBezTo>
                        <a:cubicBezTo>
                          <a:pt x="6" y="2"/>
                          <a:pt x="8" y="2"/>
                          <a:pt x="10" y="1"/>
                        </a:cubicBezTo>
                        <a:cubicBezTo>
                          <a:pt x="11" y="1"/>
                          <a:pt x="10" y="0"/>
                          <a:pt x="9" y="0"/>
                        </a:cubicBezTo>
                        <a:cubicBezTo>
                          <a:pt x="8" y="0"/>
                          <a:pt x="6" y="1"/>
                          <a:pt x="5" y="1"/>
                        </a:cubicBezTo>
                        <a:cubicBezTo>
                          <a:pt x="4" y="1"/>
                          <a:pt x="2" y="2"/>
                          <a:pt x="1" y="2"/>
                        </a:cubicBezTo>
                        <a:cubicBezTo>
                          <a:pt x="0" y="1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9" name="Freeform 325"/>
                  <p:cNvSpPr>
                    <a:spLocks/>
                  </p:cNvSpPr>
                  <p:nvPr/>
                </p:nvSpPr>
                <p:spPr bwMode="auto">
                  <a:xfrm>
                    <a:off x="6089651" y="3279775"/>
                    <a:ext cx="34925" cy="12700"/>
                  </a:xfrm>
                  <a:custGeom>
                    <a:avLst/>
                    <a:gdLst>
                      <a:gd name="T0" fmla="*/ 1 w 9"/>
                      <a:gd name="T1" fmla="*/ 3 h 3"/>
                      <a:gd name="T2" fmla="*/ 8 w 9"/>
                      <a:gd name="T3" fmla="*/ 2 h 3"/>
                      <a:gd name="T4" fmla="*/ 7 w 9"/>
                      <a:gd name="T5" fmla="*/ 1 h 3"/>
                      <a:gd name="T6" fmla="*/ 1 w 9"/>
                      <a:gd name="T7" fmla="*/ 2 h 3"/>
                      <a:gd name="T8" fmla="*/ 1 w 9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3">
                        <a:moveTo>
                          <a:pt x="1" y="3"/>
                        </a:moveTo>
                        <a:cubicBezTo>
                          <a:pt x="4" y="3"/>
                          <a:pt x="6" y="3"/>
                          <a:pt x="8" y="2"/>
                        </a:cubicBezTo>
                        <a:cubicBezTo>
                          <a:pt x="9" y="2"/>
                          <a:pt x="8" y="0"/>
                          <a:pt x="7" y="1"/>
                        </a:cubicBezTo>
                        <a:cubicBezTo>
                          <a:pt x="5" y="1"/>
                          <a:pt x="3" y="2"/>
                          <a:pt x="1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0" name="Freeform 326"/>
                  <p:cNvSpPr>
                    <a:spLocks/>
                  </p:cNvSpPr>
                  <p:nvPr/>
                </p:nvSpPr>
                <p:spPr bwMode="auto">
                  <a:xfrm>
                    <a:off x="5986463" y="3497263"/>
                    <a:ext cx="15875" cy="7938"/>
                  </a:xfrm>
                  <a:custGeom>
                    <a:avLst/>
                    <a:gdLst>
                      <a:gd name="T0" fmla="*/ 1 w 4"/>
                      <a:gd name="T1" fmla="*/ 2 h 2"/>
                      <a:gd name="T2" fmla="*/ 3 w 4"/>
                      <a:gd name="T3" fmla="*/ 2 h 2"/>
                      <a:gd name="T4" fmla="*/ 3 w 4"/>
                      <a:gd name="T5" fmla="*/ 0 h 2"/>
                      <a:gd name="T6" fmla="*/ 1 w 4"/>
                      <a:gd name="T7" fmla="*/ 0 h 2"/>
                      <a:gd name="T8" fmla="*/ 1 w 4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2">
                        <a:moveTo>
                          <a:pt x="1" y="2"/>
                        </a:moveTo>
                        <a:cubicBezTo>
                          <a:pt x="2" y="2"/>
                          <a:pt x="2" y="2"/>
                          <a:pt x="3" y="2"/>
                        </a:cubicBezTo>
                        <a:cubicBezTo>
                          <a:pt x="4" y="2"/>
                          <a:pt x="4" y="0"/>
                          <a:pt x="3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0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1" name="Freeform 327"/>
                  <p:cNvSpPr>
                    <a:spLocks/>
                  </p:cNvSpPr>
                  <p:nvPr/>
                </p:nvSpPr>
                <p:spPr bwMode="auto">
                  <a:xfrm>
                    <a:off x="5981701" y="3505200"/>
                    <a:ext cx="23813" cy="11113"/>
                  </a:xfrm>
                  <a:custGeom>
                    <a:avLst/>
                    <a:gdLst>
                      <a:gd name="T0" fmla="*/ 1 w 6"/>
                      <a:gd name="T1" fmla="*/ 2 h 3"/>
                      <a:gd name="T2" fmla="*/ 5 w 6"/>
                      <a:gd name="T3" fmla="*/ 3 h 3"/>
                      <a:gd name="T4" fmla="*/ 5 w 6"/>
                      <a:gd name="T5" fmla="*/ 1 h 3"/>
                      <a:gd name="T6" fmla="*/ 1 w 6"/>
                      <a:gd name="T7" fmla="*/ 0 h 3"/>
                      <a:gd name="T8" fmla="*/ 1 w 6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3">
                        <a:moveTo>
                          <a:pt x="1" y="2"/>
                        </a:moveTo>
                        <a:cubicBezTo>
                          <a:pt x="2" y="2"/>
                          <a:pt x="3" y="2"/>
                          <a:pt x="5" y="3"/>
                        </a:cubicBezTo>
                        <a:cubicBezTo>
                          <a:pt x="6" y="3"/>
                          <a:pt x="6" y="2"/>
                          <a:pt x="5" y="1"/>
                        </a:cubicBezTo>
                        <a:cubicBezTo>
                          <a:pt x="4" y="1"/>
                          <a:pt x="3" y="1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2" name="Freeform 328"/>
                  <p:cNvSpPr>
                    <a:spLocks/>
                  </p:cNvSpPr>
                  <p:nvPr/>
                </p:nvSpPr>
                <p:spPr bwMode="auto">
                  <a:xfrm>
                    <a:off x="5975351" y="3513138"/>
                    <a:ext cx="22225" cy="11113"/>
                  </a:xfrm>
                  <a:custGeom>
                    <a:avLst/>
                    <a:gdLst>
                      <a:gd name="T0" fmla="*/ 1 w 6"/>
                      <a:gd name="T1" fmla="*/ 2 h 3"/>
                      <a:gd name="T2" fmla="*/ 5 w 6"/>
                      <a:gd name="T3" fmla="*/ 3 h 3"/>
                      <a:gd name="T4" fmla="*/ 5 w 6"/>
                      <a:gd name="T5" fmla="*/ 2 h 3"/>
                      <a:gd name="T6" fmla="*/ 1 w 6"/>
                      <a:gd name="T7" fmla="*/ 0 h 3"/>
                      <a:gd name="T8" fmla="*/ 1 w 6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3">
                        <a:moveTo>
                          <a:pt x="1" y="2"/>
                        </a:moveTo>
                        <a:cubicBezTo>
                          <a:pt x="2" y="2"/>
                          <a:pt x="3" y="2"/>
                          <a:pt x="5" y="3"/>
                        </a:cubicBezTo>
                        <a:cubicBezTo>
                          <a:pt x="5" y="3"/>
                          <a:pt x="6" y="2"/>
                          <a:pt x="5" y="2"/>
                        </a:cubicBezTo>
                        <a:cubicBezTo>
                          <a:pt x="4" y="1"/>
                          <a:pt x="3" y="1"/>
                          <a:pt x="1" y="0"/>
                        </a:cubicBezTo>
                        <a:cubicBezTo>
                          <a:pt x="1" y="0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3" name="Freeform 329"/>
                  <p:cNvSpPr>
                    <a:spLocks/>
                  </p:cNvSpPr>
                  <p:nvPr/>
                </p:nvSpPr>
                <p:spPr bwMode="auto">
                  <a:xfrm>
                    <a:off x="5975351" y="3521075"/>
                    <a:ext cx="22225" cy="14288"/>
                  </a:xfrm>
                  <a:custGeom>
                    <a:avLst/>
                    <a:gdLst>
                      <a:gd name="T0" fmla="*/ 1 w 6"/>
                      <a:gd name="T1" fmla="*/ 2 h 4"/>
                      <a:gd name="T2" fmla="*/ 5 w 6"/>
                      <a:gd name="T3" fmla="*/ 3 h 4"/>
                      <a:gd name="T4" fmla="*/ 5 w 6"/>
                      <a:gd name="T5" fmla="*/ 2 h 4"/>
                      <a:gd name="T6" fmla="*/ 1 w 6"/>
                      <a:gd name="T7" fmla="*/ 1 h 4"/>
                      <a:gd name="T8" fmla="*/ 1 w 6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4">
                        <a:moveTo>
                          <a:pt x="1" y="2"/>
                        </a:moveTo>
                        <a:cubicBezTo>
                          <a:pt x="2" y="2"/>
                          <a:pt x="4" y="3"/>
                          <a:pt x="5" y="3"/>
                        </a:cubicBezTo>
                        <a:cubicBezTo>
                          <a:pt x="6" y="4"/>
                          <a:pt x="6" y="2"/>
                          <a:pt x="5" y="2"/>
                        </a:cubicBezTo>
                        <a:cubicBezTo>
                          <a:pt x="4" y="1"/>
                          <a:pt x="3" y="1"/>
                          <a:pt x="1" y="1"/>
                        </a:cubicBezTo>
                        <a:cubicBezTo>
                          <a:pt x="1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4" name="Freeform 330"/>
                  <p:cNvSpPr>
                    <a:spLocks/>
                  </p:cNvSpPr>
                  <p:nvPr/>
                </p:nvSpPr>
                <p:spPr bwMode="auto">
                  <a:xfrm>
                    <a:off x="5975351" y="3527425"/>
                    <a:ext cx="19050" cy="12700"/>
                  </a:xfrm>
                  <a:custGeom>
                    <a:avLst/>
                    <a:gdLst>
                      <a:gd name="T0" fmla="*/ 0 w 5"/>
                      <a:gd name="T1" fmla="*/ 2 h 3"/>
                      <a:gd name="T2" fmla="*/ 4 w 5"/>
                      <a:gd name="T3" fmla="*/ 3 h 3"/>
                      <a:gd name="T4" fmla="*/ 4 w 5"/>
                      <a:gd name="T5" fmla="*/ 2 h 3"/>
                      <a:gd name="T6" fmla="*/ 1 w 5"/>
                      <a:gd name="T7" fmla="*/ 1 h 3"/>
                      <a:gd name="T8" fmla="*/ 0 w 5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3">
                        <a:moveTo>
                          <a:pt x="0" y="2"/>
                        </a:moveTo>
                        <a:cubicBezTo>
                          <a:pt x="2" y="2"/>
                          <a:pt x="3" y="3"/>
                          <a:pt x="4" y="3"/>
                        </a:cubicBezTo>
                        <a:cubicBezTo>
                          <a:pt x="5" y="3"/>
                          <a:pt x="5" y="2"/>
                          <a:pt x="4" y="2"/>
                        </a:cubicBezTo>
                        <a:cubicBezTo>
                          <a:pt x="3" y="1"/>
                          <a:pt x="2" y="1"/>
                          <a:pt x="1" y="1"/>
                        </a:cubicBezTo>
                        <a:cubicBezTo>
                          <a:pt x="0" y="0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5" name="Freeform 331"/>
                  <p:cNvSpPr>
                    <a:spLocks/>
                  </p:cNvSpPr>
                  <p:nvPr/>
                </p:nvSpPr>
                <p:spPr bwMode="auto">
                  <a:xfrm>
                    <a:off x="5970588" y="3535363"/>
                    <a:ext cx="23813" cy="11113"/>
                  </a:xfrm>
                  <a:custGeom>
                    <a:avLst/>
                    <a:gdLst>
                      <a:gd name="T0" fmla="*/ 1 w 6"/>
                      <a:gd name="T1" fmla="*/ 1 h 3"/>
                      <a:gd name="T2" fmla="*/ 4 w 6"/>
                      <a:gd name="T3" fmla="*/ 3 h 3"/>
                      <a:gd name="T4" fmla="*/ 5 w 6"/>
                      <a:gd name="T5" fmla="*/ 2 h 3"/>
                      <a:gd name="T6" fmla="*/ 1 w 6"/>
                      <a:gd name="T7" fmla="*/ 0 h 3"/>
                      <a:gd name="T8" fmla="*/ 1 w 6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3">
                        <a:moveTo>
                          <a:pt x="1" y="1"/>
                        </a:moveTo>
                        <a:cubicBezTo>
                          <a:pt x="2" y="2"/>
                          <a:pt x="3" y="2"/>
                          <a:pt x="4" y="3"/>
                        </a:cubicBezTo>
                        <a:cubicBezTo>
                          <a:pt x="5" y="3"/>
                          <a:pt x="6" y="2"/>
                          <a:pt x="5" y="2"/>
                        </a:cubicBezTo>
                        <a:cubicBezTo>
                          <a:pt x="4" y="1"/>
                          <a:pt x="3" y="1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6" name="Freeform 332"/>
                  <p:cNvSpPr>
                    <a:spLocks/>
                  </p:cNvSpPr>
                  <p:nvPr/>
                </p:nvSpPr>
                <p:spPr bwMode="auto">
                  <a:xfrm>
                    <a:off x="5967413" y="3543300"/>
                    <a:ext cx="19050" cy="11113"/>
                  </a:xfrm>
                  <a:custGeom>
                    <a:avLst/>
                    <a:gdLst>
                      <a:gd name="T0" fmla="*/ 1 w 5"/>
                      <a:gd name="T1" fmla="*/ 1 h 3"/>
                      <a:gd name="T2" fmla="*/ 4 w 5"/>
                      <a:gd name="T3" fmla="*/ 3 h 3"/>
                      <a:gd name="T4" fmla="*/ 5 w 5"/>
                      <a:gd name="T5" fmla="*/ 1 h 3"/>
                      <a:gd name="T6" fmla="*/ 1 w 5"/>
                      <a:gd name="T7" fmla="*/ 0 h 3"/>
                      <a:gd name="T8" fmla="*/ 1 w 5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3">
                        <a:moveTo>
                          <a:pt x="1" y="1"/>
                        </a:moveTo>
                        <a:cubicBezTo>
                          <a:pt x="2" y="2"/>
                          <a:pt x="3" y="2"/>
                          <a:pt x="4" y="3"/>
                        </a:cubicBezTo>
                        <a:cubicBezTo>
                          <a:pt x="5" y="3"/>
                          <a:pt x="5" y="2"/>
                          <a:pt x="5" y="1"/>
                        </a:cubicBezTo>
                        <a:cubicBezTo>
                          <a:pt x="3" y="1"/>
                          <a:pt x="2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7" name="Freeform 333"/>
                  <p:cNvSpPr>
                    <a:spLocks/>
                  </p:cNvSpPr>
                  <p:nvPr/>
                </p:nvSpPr>
                <p:spPr bwMode="auto">
                  <a:xfrm>
                    <a:off x="5962651" y="3546475"/>
                    <a:ext cx="23813" cy="15875"/>
                  </a:xfrm>
                  <a:custGeom>
                    <a:avLst/>
                    <a:gdLst>
                      <a:gd name="T0" fmla="*/ 1 w 6"/>
                      <a:gd name="T1" fmla="*/ 2 h 4"/>
                      <a:gd name="T2" fmla="*/ 4 w 6"/>
                      <a:gd name="T3" fmla="*/ 3 h 4"/>
                      <a:gd name="T4" fmla="*/ 5 w 6"/>
                      <a:gd name="T5" fmla="*/ 2 h 4"/>
                      <a:gd name="T6" fmla="*/ 2 w 6"/>
                      <a:gd name="T7" fmla="*/ 1 h 4"/>
                      <a:gd name="T8" fmla="*/ 1 w 6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4">
                        <a:moveTo>
                          <a:pt x="1" y="2"/>
                        </a:moveTo>
                        <a:cubicBezTo>
                          <a:pt x="2" y="2"/>
                          <a:pt x="3" y="3"/>
                          <a:pt x="4" y="3"/>
                        </a:cubicBezTo>
                        <a:cubicBezTo>
                          <a:pt x="5" y="4"/>
                          <a:pt x="6" y="3"/>
                          <a:pt x="5" y="2"/>
                        </a:cubicBezTo>
                        <a:cubicBezTo>
                          <a:pt x="4" y="2"/>
                          <a:pt x="3" y="1"/>
                          <a:pt x="2" y="1"/>
                        </a:cubicBezTo>
                        <a:cubicBezTo>
                          <a:pt x="1" y="0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8" name="Freeform 334"/>
                  <p:cNvSpPr>
                    <a:spLocks/>
                  </p:cNvSpPr>
                  <p:nvPr/>
                </p:nvSpPr>
                <p:spPr bwMode="auto">
                  <a:xfrm>
                    <a:off x="5959476" y="3554413"/>
                    <a:ext cx="22225" cy="15875"/>
                  </a:xfrm>
                  <a:custGeom>
                    <a:avLst/>
                    <a:gdLst>
                      <a:gd name="T0" fmla="*/ 1 w 6"/>
                      <a:gd name="T1" fmla="*/ 2 h 4"/>
                      <a:gd name="T2" fmla="*/ 4 w 6"/>
                      <a:gd name="T3" fmla="*/ 4 h 4"/>
                      <a:gd name="T4" fmla="*/ 5 w 6"/>
                      <a:gd name="T5" fmla="*/ 2 h 4"/>
                      <a:gd name="T6" fmla="*/ 2 w 6"/>
                      <a:gd name="T7" fmla="*/ 1 h 4"/>
                      <a:gd name="T8" fmla="*/ 1 w 6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4">
                        <a:moveTo>
                          <a:pt x="1" y="2"/>
                        </a:moveTo>
                        <a:cubicBezTo>
                          <a:pt x="2" y="3"/>
                          <a:pt x="3" y="3"/>
                          <a:pt x="4" y="4"/>
                        </a:cubicBezTo>
                        <a:cubicBezTo>
                          <a:pt x="5" y="4"/>
                          <a:pt x="6" y="3"/>
                          <a:pt x="5" y="2"/>
                        </a:cubicBezTo>
                        <a:cubicBezTo>
                          <a:pt x="4" y="2"/>
                          <a:pt x="3" y="1"/>
                          <a:pt x="2" y="1"/>
                        </a:cubicBezTo>
                        <a:cubicBezTo>
                          <a:pt x="1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9" name="Freeform 335"/>
                  <p:cNvSpPr>
                    <a:spLocks/>
                  </p:cNvSpPr>
                  <p:nvPr/>
                </p:nvSpPr>
                <p:spPr bwMode="auto">
                  <a:xfrm>
                    <a:off x="5954713" y="3562350"/>
                    <a:ext cx="23813" cy="15875"/>
                  </a:xfrm>
                  <a:custGeom>
                    <a:avLst/>
                    <a:gdLst>
                      <a:gd name="T0" fmla="*/ 1 w 6"/>
                      <a:gd name="T1" fmla="*/ 2 h 4"/>
                      <a:gd name="T2" fmla="*/ 4 w 6"/>
                      <a:gd name="T3" fmla="*/ 3 h 4"/>
                      <a:gd name="T4" fmla="*/ 5 w 6"/>
                      <a:gd name="T5" fmla="*/ 2 h 4"/>
                      <a:gd name="T6" fmla="*/ 1 w 6"/>
                      <a:gd name="T7" fmla="*/ 0 h 4"/>
                      <a:gd name="T8" fmla="*/ 1 w 6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4">
                        <a:moveTo>
                          <a:pt x="1" y="2"/>
                        </a:moveTo>
                        <a:cubicBezTo>
                          <a:pt x="2" y="2"/>
                          <a:pt x="3" y="3"/>
                          <a:pt x="4" y="3"/>
                        </a:cubicBezTo>
                        <a:cubicBezTo>
                          <a:pt x="5" y="4"/>
                          <a:pt x="6" y="2"/>
                          <a:pt x="5" y="2"/>
                        </a:cubicBezTo>
                        <a:cubicBezTo>
                          <a:pt x="4" y="1"/>
                          <a:pt x="3" y="1"/>
                          <a:pt x="1" y="0"/>
                        </a:cubicBezTo>
                        <a:cubicBezTo>
                          <a:pt x="0" y="0"/>
                          <a:pt x="0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0" name="Freeform 336"/>
                  <p:cNvSpPr>
                    <a:spLocks/>
                  </p:cNvSpPr>
                  <p:nvPr/>
                </p:nvSpPr>
                <p:spPr bwMode="auto">
                  <a:xfrm>
                    <a:off x="5951538" y="3573463"/>
                    <a:ext cx="23813" cy="11113"/>
                  </a:xfrm>
                  <a:custGeom>
                    <a:avLst/>
                    <a:gdLst>
                      <a:gd name="T0" fmla="*/ 1 w 6"/>
                      <a:gd name="T1" fmla="*/ 1 h 3"/>
                      <a:gd name="T2" fmla="*/ 4 w 6"/>
                      <a:gd name="T3" fmla="*/ 2 h 3"/>
                      <a:gd name="T4" fmla="*/ 5 w 6"/>
                      <a:gd name="T5" fmla="*/ 1 h 3"/>
                      <a:gd name="T6" fmla="*/ 1 w 6"/>
                      <a:gd name="T7" fmla="*/ 0 h 3"/>
                      <a:gd name="T8" fmla="*/ 1 w 6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3">
                        <a:moveTo>
                          <a:pt x="1" y="1"/>
                        </a:moveTo>
                        <a:cubicBezTo>
                          <a:pt x="2" y="2"/>
                          <a:pt x="3" y="2"/>
                          <a:pt x="4" y="2"/>
                        </a:cubicBezTo>
                        <a:cubicBezTo>
                          <a:pt x="5" y="3"/>
                          <a:pt x="6" y="1"/>
                          <a:pt x="5" y="1"/>
                        </a:cubicBezTo>
                        <a:cubicBezTo>
                          <a:pt x="4" y="1"/>
                          <a:pt x="2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1" name="Freeform 337"/>
                  <p:cNvSpPr>
                    <a:spLocks/>
                  </p:cNvSpPr>
                  <p:nvPr/>
                </p:nvSpPr>
                <p:spPr bwMode="auto">
                  <a:xfrm>
                    <a:off x="5951538" y="3581400"/>
                    <a:ext cx="19050" cy="11113"/>
                  </a:xfrm>
                  <a:custGeom>
                    <a:avLst/>
                    <a:gdLst>
                      <a:gd name="T0" fmla="*/ 1 w 5"/>
                      <a:gd name="T1" fmla="*/ 1 h 3"/>
                      <a:gd name="T2" fmla="*/ 4 w 5"/>
                      <a:gd name="T3" fmla="*/ 2 h 3"/>
                      <a:gd name="T4" fmla="*/ 5 w 5"/>
                      <a:gd name="T5" fmla="*/ 1 h 3"/>
                      <a:gd name="T6" fmla="*/ 1 w 5"/>
                      <a:gd name="T7" fmla="*/ 0 h 3"/>
                      <a:gd name="T8" fmla="*/ 1 w 5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3">
                        <a:moveTo>
                          <a:pt x="1" y="1"/>
                        </a:moveTo>
                        <a:cubicBezTo>
                          <a:pt x="2" y="2"/>
                          <a:pt x="3" y="2"/>
                          <a:pt x="4" y="2"/>
                        </a:cubicBezTo>
                        <a:cubicBezTo>
                          <a:pt x="5" y="3"/>
                          <a:pt x="5" y="1"/>
                          <a:pt x="5" y="1"/>
                        </a:cubicBezTo>
                        <a:cubicBezTo>
                          <a:pt x="3" y="1"/>
                          <a:pt x="2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2" name="Freeform 338"/>
                  <p:cNvSpPr>
                    <a:spLocks/>
                  </p:cNvSpPr>
                  <p:nvPr/>
                </p:nvSpPr>
                <p:spPr bwMode="auto">
                  <a:xfrm>
                    <a:off x="5989638" y="3482975"/>
                    <a:ext cx="19050" cy="3175"/>
                  </a:xfrm>
                  <a:custGeom>
                    <a:avLst/>
                    <a:gdLst>
                      <a:gd name="T0" fmla="*/ 1 w 5"/>
                      <a:gd name="T1" fmla="*/ 1 h 1"/>
                      <a:gd name="T2" fmla="*/ 4 w 5"/>
                      <a:gd name="T3" fmla="*/ 1 h 1"/>
                      <a:gd name="T4" fmla="*/ 4 w 5"/>
                      <a:gd name="T5" fmla="*/ 0 h 1"/>
                      <a:gd name="T6" fmla="*/ 1 w 5"/>
                      <a:gd name="T7" fmla="*/ 0 h 1"/>
                      <a:gd name="T8" fmla="*/ 1 w 5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1">
                        <a:moveTo>
                          <a:pt x="1" y="1"/>
                        </a:moveTo>
                        <a:cubicBezTo>
                          <a:pt x="2" y="1"/>
                          <a:pt x="3" y="1"/>
                          <a:pt x="4" y="1"/>
                        </a:cubicBezTo>
                        <a:cubicBezTo>
                          <a:pt x="5" y="1"/>
                          <a:pt x="5" y="0"/>
                          <a:pt x="4" y="0"/>
                        </a:cubicBezTo>
                        <a:cubicBezTo>
                          <a:pt x="3" y="0"/>
                          <a:pt x="2" y="0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3" name="Freeform 339"/>
                  <p:cNvSpPr>
                    <a:spLocks/>
                  </p:cNvSpPr>
                  <p:nvPr/>
                </p:nvSpPr>
                <p:spPr bwMode="auto">
                  <a:xfrm>
                    <a:off x="5997576" y="3470275"/>
                    <a:ext cx="19050" cy="7938"/>
                  </a:xfrm>
                  <a:custGeom>
                    <a:avLst/>
                    <a:gdLst>
                      <a:gd name="T0" fmla="*/ 0 w 5"/>
                      <a:gd name="T1" fmla="*/ 1 h 2"/>
                      <a:gd name="T2" fmla="*/ 3 w 5"/>
                      <a:gd name="T3" fmla="*/ 2 h 2"/>
                      <a:gd name="T4" fmla="*/ 4 w 5"/>
                      <a:gd name="T5" fmla="*/ 1 h 2"/>
                      <a:gd name="T6" fmla="*/ 1 w 5"/>
                      <a:gd name="T7" fmla="*/ 0 h 2"/>
                      <a:gd name="T8" fmla="*/ 0 w 5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2">
                        <a:moveTo>
                          <a:pt x="0" y="1"/>
                        </a:moveTo>
                        <a:cubicBezTo>
                          <a:pt x="1" y="2"/>
                          <a:pt x="2" y="2"/>
                          <a:pt x="3" y="2"/>
                        </a:cubicBezTo>
                        <a:cubicBezTo>
                          <a:pt x="4" y="2"/>
                          <a:pt x="5" y="1"/>
                          <a:pt x="4" y="1"/>
                        </a:cubicBezTo>
                        <a:cubicBezTo>
                          <a:pt x="3" y="1"/>
                          <a:pt x="2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4" name="Freeform 340"/>
                  <p:cNvSpPr>
                    <a:spLocks/>
                  </p:cNvSpPr>
                  <p:nvPr/>
                </p:nvSpPr>
                <p:spPr bwMode="auto">
                  <a:xfrm>
                    <a:off x="5997576" y="3463925"/>
                    <a:ext cx="15875" cy="6350"/>
                  </a:xfrm>
                  <a:custGeom>
                    <a:avLst/>
                    <a:gdLst>
                      <a:gd name="T0" fmla="*/ 1 w 4"/>
                      <a:gd name="T1" fmla="*/ 2 h 2"/>
                      <a:gd name="T2" fmla="*/ 3 w 4"/>
                      <a:gd name="T3" fmla="*/ 2 h 2"/>
                      <a:gd name="T4" fmla="*/ 3 w 4"/>
                      <a:gd name="T5" fmla="*/ 1 h 2"/>
                      <a:gd name="T6" fmla="*/ 1 w 4"/>
                      <a:gd name="T7" fmla="*/ 0 h 2"/>
                      <a:gd name="T8" fmla="*/ 1 w 4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2">
                        <a:moveTo>
                          <a:pt x="1" y="2"/>
                        </a:moveTo>
                        <a:cubicBezTo>
                          <a:pt x="1" y="2"/>
                          <a:pt x="2" y="2"/>
                          <a:pt x="3" y="2"/>
                        </a:cubicBezTo>
                        <a:cubicBezTo>
                          <a:pt x="4" y="2"/>
                          <a:pt x="4" y="1"/>
                          <a:pt x="3" y="1"/>
                        </a:cubicBezTo>
                        <a:cubicBezTo>
                          <a:pt x="2" y="1"/>
                          <a:pt x="2" y="1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5" name="Freeform 341"/>
                  <p:cNvSpPr>
                    <a:spLocks/>
                  </p:cNvSpPr>
                  <p:nvPr/>
                </p:nvSpPr>
                <p:spPr bwMode="auto">
                  <a:xfrm>
                    <a:off x="6002338" y="3455988"/>
                    <a:ext cx="26988" cy="7938"/>
                  </a:xfrm>
                  <a:custGeom>
                    <a:avLst/>
                    <a:gdLst>
                      <a:gd name="T0" fmla="*/ 1 w 7"/>
                      <a:gd name="T1" fmla="*/ 1 h 2"/>
                      <a:gd name="T2" fmla="*/ 6 w 7"/>
                      <a:gd name="T3" fmla="*/ 2 h 2"/>
                      <a:gd name="T4" fmla="*/ 6 w 7"/>
                      <a:gd name="T5" fmla="*/ 1 h 2"/>
                      <a:gd name="T6" fmla="*/ 1 w 7"/>
                      <a:gd name="T7" fmla="*/ 0 h 2"/>
                      <a:gd name="T8" fmla="*/ 1 w 7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2">
                        <a:moveTo>
                          <a:pt x="1" y="1"/>
                        </a:moveTo>
                        <a:cubicBezTo>
                          <a:pt x="3" y="2"/>
                          <a:pt x="4" y="2"/>
                          <a:pt x="6" y="2"/>
                        </a:cubicBezTo>
                        <a:cubicBezTo>
                          <a:pt x="7" y="2"/>
                          <a:pt x="7" y="1"/>
                          <a:pt x="6" y="1"/>
                        </a:cubicBezTo>
                        <a:cubicBezTo>
                          <a:pt x="4" y="1"/>
                          <a:pt x="3" y="1"/>
                          <a:pt x="1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6" name="Freeform 342"/>
                  <p:cNvSpPr>
                    <a:spLocks/>
                  </p:cNvSpPr>
                  <p:nvPr/>
                </p:nvSpPr>
                <p:spPr bwMode="auto">
                  <a:xfrm>
                    <a:off x="6008688" y="3448050"/>
                    <a:ext cx="23813" cy="7938"/>
                  </a:xfrm>
                  <a:custGeom>
                    <a:avLst/>
                    <a:gdLst>
                      <a:gd name="T0" fmla="*/ 0 w 6"/>
                      <a:gd name="T1" fmla="*/ 1 h 2"/>
                      <a:gd name="T2" fmla="*/ 4 w 6"/>
                      <a:gd name="T3" fmla="*/ 2 h 2"/>
                      <a:gd name="T4" fmla="*/ 5 w 6"/>
                      <a:gd name="T5" fmla="*/ 1 h 2"/>
                      <a:gd name="T6" fmla="*/ 1 w 6"/>
                      <a:gd name="T7" fmla="*/ 0 h 2"/>
                      <a:gd name="T8" fmla="*/ 0 w 6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2">
                        <a:moveTo>
                          <a:pt x="0" y="1"/>
                        </a:moveTo>
                        <a:cubicBezTo>
                          <a:pt x="2" y="1"/>
                          <a:pt x="3" y="2"/>
                          <a:pt x="4" y="2"/>
                        </a:cubicBezTo>
                        <a:cubicBezTo>
                          <a:pt x="5" y="2"/>
                          <a:pt x="6" y="1"/>
                          <a:pt x="5" y="1"/>
                        </a:cubicBezTo>
                        <a:cubicBezTo>
                          <a:pt x="4" y="0"/>
                          <a:pt x="2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7" name="Freeform 343"/>
                  <p:cNvSpPr>
                    <a:spLocks/>
                  </p:cNvSpPr>
                  <p:nvPr/>
                </p:nvSpPr>
                <p:spPr bwMode="auto">
                  <a:xfrm>
                    <a:off x="6008688" y="3436938"/>
                    <a:ext cx="26988" cy="11113"/>
                  </a:xfrm>
                  <a:custGeom>
                    <a:avLst/>
                    <a:gdLst>
                      <a:gd name="T0" fmla="*/ 1 w 7"/>
                      <a:gd name="T1" fmla="*/ 1 h 3"/>
                      <a:gd name="T2" fmla="*/ 6 w 7"/>
                      <a:gd name="T3" fmla="*/ 2 h 3"/>
                      <a:gd name="T4" fmla="*/ 6 w 7"/>
                      <a:gd name="T5" fmla="*/ 1 h 3"/>
                      <a:gd name="T6" fmla="*/ 2 w 7"/>
                      <a:gd name="T7" fmla="*/ 0 h 3"/>
                      <a:gd name="T8" fmla="*/ 1 w 7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3">
                        <a:moveTo>
                          <a:pt x="1" y="1"/>
                        </a:moveTo>
                        <a:cubicBezTo>
                          <a:pt x="3" y="2"/>
                          <a:pt x="4" y="2"/>
                          <a:pt x="6" y="2"/>
                        </a:cubicBezTo>
                        <a:cubicBezTo>
                          <a:pt x="7" y="3"/>
                          <a:pt x="7" y="1"/>
                          <a:pt x="6" y="1"/>
                        </a:cubicBezTo>
                        <a:cubicBezTo>
                          <a:pt x="5" y="1"/>
                          <a:pt x="3" y="0"/>
                          <a:pt x="2" y="0"/>
                        </a:cubicBezTo>
                        <a:cubicBezTo>
                          <a:pt x="1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8" name="Freeform 344"/>
                  <p:cNvSpPr>
                    <a:spLocks/>
                  </p:cNvSpPr>
                  <p:nvPr/>
                </p:nvSpPr>
                <p:spPr bwMode="auto">
                  <a:xfrm>
                    <a:off x="6016626" y="3425825"/>
                    <a:ext cx="19050" cy="11113"/>
                  </a:xfrm>
                  <a:custGeom>
                    <a:avLst/>
                    <a:gdLst>
                      <a:gd name="T0" fmla="*/ 0 w 5"/>
                      <a:gd name="T1" fmla="*/ 1 h 3"/>
                      <a:gd name="T2" fmla="*/ 3 w 5"/>
                      <a:gd name="T3" fmla="*/ 3 h 3"/>
                      <a:gd name="T4" fmla="*/ 4 w 5"/>
                      <a:gd name="T5" fmla="*/ 2 h 3"/>
                      <a:gd name="T6" fmla="*/ 1 w 5"/>
                      <a:gd name="T7" fmla="*/ 0 h 3"/>
                      <a:gd name="T8" fmla="*/ 0 w 5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3">
                        <a:moveTo>
                          <a:pt x="0" y="1"/>
                        </a:moveTo>
                        <a:cubicBezTo>
                          <a:pt x="1" y="2"/>
                          <a:pt x="2" y="2"/>
                          <a:pt x="3" y="3"/>
                        </a:cubicBezTo>
                        <a:cubicBezTo>
                          <a:pt x="4" y="3"/>
                          <a:pt x="5" y="2"/>
                          <a:pt x="4" y="2"/>
                        </a:cubicBezTo>
                        <a:cubicBezTo>
                          <a:pt x="3" y="1"/>
                          <a:pt x="2" y="1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88" name="组合 187"/>
              <p:cNvGrpSpPr/>
              <p:nvPr/>
            </p:nvGrpSpPr>
            <p:grpSpPr>
              <a:xfrm>
                <a:off x="8093360" y="2935101"/>
                <a:ext cx="897305" cy="897305"/>
                <a:chOff x="7149456" y="4249879"/>
                <a:chExt cx="897305" cy="897305"/>
              </a:xfrm>
            </p:grpSpPr>
            <p:sp>
              <p:nvSpPr>
                <p:cNvPr id="4" name="椭圆 1"/>
                <p:cNvSpPr/>
                <p:nvPr/>
              </p:nvSpPr>
              <p:spPr>
                <a:xfrm>
                  <a:off x="7149456" y="4249879"/>
                  <a:ext cx="897305" cy="897305"/>
                </a:xfrm>
                <a:custGeom>
                  <a:avLst/>
                  <a:gdLst>
                    <a:gd name="connsiteX0" fmla="*/ 0 w 2886075"/>
                    <a:gd name="connsiteY0" fmla="*/ 1443038 h 2886075"/>
                    <a:gd name="connsiteX1" fmla="*/ 1443038 w 2886075"/>
                    <a:gd name="connsiteY1" fmla="*/ 0 h 2886075"/>
                    <a:gd name="connsiteX2" fmla="*/ 2886076 w 2886075"/>
                    <a:gd name="connsiteY2" fmla="*/ 1443038 h 2886075"/>
                    <a:gd name="connsiteX3" fmla="*/ 1443038 w 2886075"/>
                    <a:gd name="connsiteY3" fmla="*/ 2886076 h 2886075"/>
                    <a:gd name="connsiteX4" fmla="*/ 0 w 2886075"/>
                    <a:gd name="connsiteY4" fmla="*/ 1443038 h 2886075"/>
                    <a:gd name="connsiteX0" fmla="*/ 1443038 w 2886076"/>
                    <a:gd name="connsiteY0" fmla="*/ 0 h 2886076"/>
                    <a:gd name="connsiteX1" fmla="*/ 2886076 w 2886076"/>
                    <a:gd name="connsiteY1" fmla="*/ 1443038 h 2886076"/>
                    <a:gd name="connsiteX2" fmla="*/ 1443038 w 2886076"/>
                    <a:gd name="connsiteY2" fmla="*/ 2886076 h 2886076"/>
                    <a:gd name="connsiteX3" fmla="*/ 0 w 2886076"/>
                    <a:gd name="connsiteY3" fmla="*/ 1443038 h 2886076"/>
                    <a:gd name="connsiteX4" fmla="*/ 1534478 w 2886076"/>
                    <a:gd name="connsiteY4" fmla="*/ 91440 h 2886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86076" h="2886076">
                      <a:moveTo>
                        <a:pt x="1443038" y="0"/>
                      </a:moveTo>
                      <a:cubicBezTo>
                        <a:pt x="2240006" y="0"/>
                        <a:pt x="2886076" y="646070"/>
                        <a:pt x="2886076" y="1443038"/>
                      </a:cubicBezTo>
                      <a:cubicBezTo>
                        <a:pt x="2886076" y="2240006"/>
                        <a:pt x="2240006" y="2886076"/>
                        <a:pt x="1443038" y="2886076"/>
                      </a:cubicBezTo>
                      <a:cubicBezTo>
                        <a:pt x="646070" y="2886076"/>
                        <a:pt x="0" y="2240006"/>
                        <a:pt x="0" y="1443038"/>
                      </a:cubicBezTo>
                      <a:cubicBezTo>
                        <a:pt x="0" y="646070"/>
                        <a:pt x="646070" y="0"/>
                        <a:pt x="1534478" y="91440"/>
                      </a:cubicBezTo>
                    </a:path>
                  </a:pathLst>
                </a:custGeom>
                <a:noFill/>
                <a:ln w="254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69" name="组合 168"/>
                <p:cNvGrpSpPr/>
                <p:nvPr/>
              </p:nvGrpSpPr>
              <p:grpSpPr>
                <a:xfrm>
                  <a:off x="7367981" y="4334709"/>
                  <a:ext cx="460255" cy="727644"/>
                  <a:chOff x="5851495" y="3052752"/>
                  <a:chExt cx="500060" cy="790576"/>
                </a:xfrm>
                <a:solidFill>
                  <a:schemeClr val="bg1"/>
                </a:solidFill>
              </p:grpSpPr>
              <p:sp>
                <p:nvSpPr>
                  <p:cNvPr id="170" name="Freeform 348"/>
                  <p:cNvSpPr>
                    <a:spLocks/>
                  </p:cNvSpPr>
                  <p:nvPr/>
                </p:nvSpPr>
                <p:spPr bwMode="auto">
                  <a:xfrm>
                    <a:off x="5851495" y="3052752"/>
                    <a:ext cx="423861" cy="687385"/>
                  </a:xfrm>
                  <a:custGeom>
                    <a:avLst/>
                    <a:gdLst>
                      <a:gd name="T0" fmla="*/ 30 w 110"/>
                      <a:gd name="T1" fmla="*/ 7 h 181"/>
                      <a:gd name="T2" fmla="*/ 13 w 110"/>
                      <a:gd name="T3" fmla="*/ 44 h 181"/>
                      <a:gd name="T4" fmla="*/ 50 w 110"/>
                      <a:gd name="T5" fmla="*/ 79 h 181"/>
                      <a:gd name="T6" fmla="*/ 104 w 110"/>
                      <a:gd name="T7" fmla="*/ 126 h 181"/>
                      <a:gd name="T8" fmla="*/ 86 w 110"/>
                      <a:gd name="T9" fmla="*/ 162 h 181"/>
                      <a:gd name="T10" fmla="*/ 75 w 110"/>
                      <a:gd name="T11" fmla="*/ 174 h 181"/>
                      <a:gd name="T12" fmla="*/ 71 w 110"/>
                      <a:gd name="T13" fmla="*/ 172 h 181"/>
                      <a:gd name="T14" fmla="*/ 75 w 110"/>
                      <a:gd name="T15" fmla="*/ 169 h 181"/>
                      <a:gd name="T16" fmla="*/ 96 w 110"/>
                      <a:gd name="T17" fmla="*/ 122 h 181"/>
                      <a:gd name="T18" fmla="*/ 63 w 110"/>
                      <a:gd name="T19" fmla="*/ 94 h 181"/>
                      <a:gd name="T20" fmla="*/ 11 w 110"/>
                      <a:gd name="T21" fmla="*/ 60 h 181"/>
                      <a:gd name="T22" fmla="*/ 7 w 110"/>
                      <a:gd name="T23" fmla="*/ 27 h 181"/>
                      <a:gd name="T24" fmla="*/ 21 w 110"/>
                      <a:gd name="T25" fmla="*/ 8 h 181"/>
                      <a:gd name="T26" fmla="*/ 30 w 110"/>
                      <a:gd name="T27" fmla="*/ 4 h 181"/>
                      <a:gd name="T28" fmla="*/ 31 w 110"/>
                      <a:gd name="T29" fmla="*/ 9 h 181"/>
                      <a:gd name="T30" fmla="*/ 33 w 110"/>
                      <a:gd name="T31" fmla="*/ 8 h 181"/>
                      <a:gd name="T32" fmla="*/ 32 w 110"/>
                      <a:gd name="T33" fmla="*/ 2 h 181"/>
                      <a:gd name="T34" fmla="*/ 30 w 110"/>
                      <a:gd name="T35" fmla="*/ 1 h 181"/>
                      <a:gd name="T36" fmla="*/ 2 w 110"/>
                      <a:gd name="T37" fmla="*/ 44 h 181"/>
                      <a:gd name="T38" fmla="*/ 32 w 110"/>
                      <a:gd name="T39" fmla="*/ 82 h 181"/>
                      <a:gd name="T40" fmla="*/ 56 w 110"/>
                      <a:gd name="T41" fmla="*/ 94 h 181"/>
                      <a:gd name="T42" fmla="*/ 87 w 110"/>
                      <a:gd name="T43" fmla="*/ 108 h 181"/>
                      <a:gd name="T44" fmla="*/ 66 w 110"/>
                      <a:gd name="T45" fmla="*/ 172 h 181"/>
                      <a:gd name="T46" fmla="*/ 65 w 110"/>
                      <a:gd name="T47" fmla="*/ 173 h 181"/>
                      <a:gd name="T48" fmla="*/ 72 w 110"/>
                      <a:gd name="T49" fmla="*/ 181 h 181"/>
                      <a:gd name="T50" fmla="*/ 73 w 110"/>
                      <a:gd name="T51" fmla="*/ 180 h 181"/>
                      <a:gd name="T52" fmla="*/ 106 w 110"/>
                      <a:gd name="T53" fmla="*/ 134 h 181"/>
                      <a:gd name="T54" fmla="*/ 89 w 110"/>
                      <a:gd name="T55" fmla="*/ 93 h 181"/>
                      <a:gd name="T56" fmla="*/ 33 w 110"/>
                      <a:gd name="T57" fmla="*/ 69 h 181"/>
                      <a:gd name="T58" fmla="*/ 31 w 110"/>
                      <a:gd name="T59" fmla="*/ 9 h 181"/>
                      <a:gd name="T60" fmla="*/ 30 w 110"/>
                      <a:gd name="T61" fmla="*/ 7 h 1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10" h="181">
                        <a:moveTo>
                          <a:pt x="30" y="7"/>
                        </a:moveTo>
                        <a:cubicBezTo>
                          <a:pt x="17" y="14"/>
                          <a:pt x="10" y="30"/>
                          <a:pt x="13" y="44"/>
                        </a:cubicBezTo>
                        <a:cubicBezTo>
                          <a:pt x="16" y="64"/>
                          <a:pt x="32" y="74"/>
                          <a:pt x="50" y="79"/>
                        </a:cubicBezTo>
                        <a:cubicBezTo>
                          <a:pt x="74" y="86"/>
                          <a:pt x="102" y="96"/>
                          <a:pt x="104" y="126"/>
                        </a:cubicBezTo>
                        <a:cubicBezTo>
                          <a:pt x="105" y="140"/>
                          <a:pt x="95" y="152"/>
                          <a:pt x="86" y="162"/>
                        </a:cubicBezTo>
                        <a:cubicBezTo>
                          <a:pt x="82" y="166"/>
                          <a:pt x="79" y="170"/>
                          <a:pt x="75" y="174"/>
                        </a:cubicBezTo>
                        <a:cubicBezTo>
                          <a:pt x="72" y="178"/>
                          <a:pt x="67" y="175"/>
                          <a:pt x="71" y="172"/>
                        </a:cubicBezTo>
                        <a:cubicBezTo>
                          <a:pt x="73" y="172"/>
                          <a:pt x="74" y="170"/>
                          <a:pt x="75" y="169"/>
                        </a:cubicBezTo>
                        <a:cubicBezTo>
                          <a:pt x="88" y="158"/>
                          <a:pt x="98" y="139"/>
                          <a:pt x="96" y="122"/>
                        </a:cubicBezTo>
                        <a:cubicBezTo>
                          <a:pt x="94" y="105"/>
                          <a:pt x="78" y="99"/>
                          <a:pt x="63" y="94"/>
                        </a:cubicBezTo>
                        <a:cubicBezTo>
                          <a:pt x="44" y="87"/>
                          <a:pt x="23" y="77"/>
                          <a:pt x="11" y="60"/>
                        </a:cubicBezTo>
                        <a:cubicBezTo>
                          <a:pt x="4" y="50"/>
                          <a:pt x="3" y="38"/>
                          <a:pt x="7" y="27"/>
                        </a:cubicBezTo>
                        <a:cubicBezTo>
                          <a:pt x="9" y="19"/>
                          <a:pt x="14" y="13"/>
                          <a:pt x="21" y="8"/>
                        </a:cubicBezTo>
                        <a:cubicBezTo>
                          <a:pt x="22" y="8"/>
                          <a:pt x="30" y="3"/>
                          <a:pt x="30" y="4"/>
                        </a:cubicBezTo>
                        <a:cubicBezTo>
                          <a:pt x="30" y="6"/>
                          <a:pt x="31" y="8"/>
                          <a:pt x="31" y="9"/>
                        </a:cubicBezTo>
                        <a:cubicBezTo>
                          <a:pt x="31" y="11"/>
                          <a:pt x="33" y="10"/>
                          <a:pt x="33" y="8"/>
                        </a:cubicBezTo>
                        <a:cubicBezTo>
                          <a:pt x="33" y="6"/>
                          <a:pt x="32" y="4"/>
                          <a:pt x="32" y="2"/>
                        </a:cubicBezTo>
                        <a:cubicBezTo>
                          <a:pt x="32" y="1"/>
                          <a:pt x="31" y="0"/>
                          <a:pt x="30" y="1"/>
                        </a:cubicBezTo>
                        <a:cubicBezTo>
                          <a:pt x="12" y="7"/>
                          <a:pt x="0" y="24"/>
                          <a:pt x="2" y="44"/>
                        </a:cubicBezTo>
                        <a:cubicBezTo>
                          <a:pt x="3" y="61"/>
                          <a:pt x="19" y="73"/>
                          <a:pt x="32" y="82"/>
                        </a:cubicBezTo>
                        <a:cubicBezTo>
                          <a:pt x="40" y="87"/>
                          <a:pt x="48" y="90"/>
                          <a:pt x="56" y="94"/>
                        </a:cubicBezTo>
                        <a:cubicBezTo>
                          <a:pt x="67" y="98"/>
                          <a:pt x="78" y="100"/>
                          <a:pt x="87" y="108"/>
                        </a:cubicBezTo>
                        <a:cubicBezTo>
                          <a:pt x="106" y="126"/>
                          <a:pt x="85" y="164"/>
                          <a:pt x="66" y="172"/>
                        </a:cubicBezTo>
                        <a:cubicBezTo>
                          <a:pt x="66" y="172"/>
                          <a:pt x="65" y="173"/>
                          <a:pt x="65" y="173"/>
                        </a:cubicBezTo>
                        <a:cubicBezTo>
                          <a:pt x="67" y="177"/>
                          <a:pt x="68" y="179"/>
                          <a:pt x="72" y="181"/>
                        </a:cubicBezTo>
                        <a:cubicBezTo>
                          <a:pt x="72" y="181"/>
                          <a:pt x="73" y="181"/>
                          <a:pt x="73" y="180"/>
                        </a:cubicBezTo>
                        <a:cubicBezTo>
                          <a:pt x="85" y="166"/>
                          <a:pt x="101" y="153"/>
                          <a:pt x="106" y="134"/>
                        </a:cubicBezTo>
                        <a:cubicBezTo>
                          <a:pt x="110" y="119"/>
                          <a:pt x="101" y="102"/>
                          <a:pt x="89" y="93"/>
                        </a:cubicBezTo>
                        <a:cubicBezTo>
                          <a:pt x="72" y="80"/>
                          <a:pt x="51" y="80"/>
                          <a:pt x="33" y="69"/>
                        </a:cubicBezTo>
                        <a:cubicBezTo>
                          <a:pt x="11" y="57"/>
                          <a:pt x="8" y="22"/>
                          <a:pt x="31" y="9"/>
                        </a:cubicBezTo>
                        <a:cubicBezTo>
                          <a:pt x="33" y="8"/>
                          <a:pt x="32" y="6"/>
                          <a:pt x="30" y="7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1" name="Freeform 349"/>
                  <p:cNvSpPr>
                    <a:spLocks/>
                  </p:cNvSpPr>
                  <p:nvPr/>
                </p:nvSpPr>
                <p:spPr bwMode="auto">
                  <a:xfrm>
                    <a:off x="6216618" y="3600440"/>
                    <a:ext cx="134937" cy="242888"/>
                  </a:xfrm>
                  <a:custGeom>
                    <a:avLst/>
                    <a:gdLst>
                      <a:gd name="T0" fmla="*/ 6 w 35"/>
                      <a:gd name="T1" fmla="*/ 0 h 64"/>
                      <a:gd name="T2" fmla="*/ 30 w 35"/>
                      <a:gd name="T3" fmla="*/ 21 h 64"/>
                      <a:gd name="T4" fmla="*/ 10 w 35"/>
                      <a:gd name="T5" fmla="*/ 52 h 64"/>
                      <a:gd name="T6" fmla="*/ 26 w 35"/>
                      <a:gd name="T7" fmla="*/ 26 h 64"/>
                      <a:gd name="T8" fmla="*/ 0 w 35"/>
                      <a:gd name="T9" fmla="*/ 10 h 64"/>
                      <a:gd name="T10" fmla="*/ 6 w 35"/>
                      <a:gd name="T11" fmla="*/ 0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5" h="64">
                        <a:moveTo>
                          <a:pt x="6" y="0"/>
                        </a:moveTo>
                        <a:cubicBezTo>
                          <a:pt x="15" y="5"/>
                          <a:pt x="25" y="11"/>
                          <a:pt x="30" y="21"/>
                        </a:cubicBezTo>
                        <a:cubicBezTo>
                          <a:pt x="35" y="33"/>
                          <a:pt x="26" y="64"/>
                          <a:pt x="10" y="52"/>
                        </a:cubicBezTo>
                        <a:cubicBezTo>
                          <a:pt x="17" y="47"/>
                          <a:pt x="30" y="35"/>
                          <a:pt x="26" y="26"/>
                        </a:cubicBezTo>
                        <a:cubicBezTo>
                          <a:pt x="23" y="17"/>
                          <a:pt x="8" y="13"/>
                          <a:pt x="0" y="10"/>
                        </a:cubicBez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2" name="Freeform 350"/>
                  <p:cNvSpPr>
                    <a:spLocks/>
                  </p:cNvSpPr>
                  <p:nvPr/>
                </p:nvSpPr>
                <p:spPr bwMode="auto">
                  <a:xfrm>
                    <a:off x="5935631" y="3352791"/>
                    <a:ext cx="269873" cy="273049"/>
                  </a:xfrm>
                  <a:custGeom>
                    <a:avLst/>
                    <a:gdLst>
                      <a:gd name="T0" fmla="*/ 64 w 70"/>
                      <a:gd name="T1" fmla="*/ 72 h 72"/>
                      <a:gd name="T2" fmla="*/ 16 w 70"/>
                      <a:gd name="T3" fmla="*/ 55 h 72"/>
                      <a:gd name="T4" fmla="*/ 8 w 70"/>
                      <a:gd name="T5" fmla="*/ 0 h 72"/>
                      <a:gd name="T6" fmla="*/ 18 w 70"/>
                      <a:gd name="T7" fmla="*/ 6 h 72"/>
                      <a:gd name="T8" fmla="*/ 70 w 70"/>
                      <a:gd name="T9" fmla="*/ 64 h 72"/>
                      <a:gd name="T10" fmla="*/ 64 w 70"/>
                      <a:gd name="T11" fmla="*/ 72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0" h="72">
                        <a:moveTo>
                          <a:pt x="64" y="72"/>
                        </a:moveTo>
                        <a:cubicBezTo>
                          <a:pt x="47" y="72"/>
                          <a:pt x="26" y="71"/>
                          <a:pt x="16" y="55"/>
                        </a:cubicBezTo>
                        <a:cubicBezTo>
                          <a:pt x="9" y="44"/>
                          <a:pt x="0" y="17"/>
                          <a:pt x="8" y="0"/>
                        </a:cubicBezTo>
                        <a:cubicBezTo>
                          <a:pt x="18" y="6"/>
                          <a:pt x="18" y="6"/>
                          <a:pt x="18" y="6"/>
                        </a:cubicBezTo>
                        <a:cubicBezTo>
                          <a:pt x="4" y="39"/>
                          <a:pt x="40" y="68"/>
                          <a:pt x="70" y="64"/>
                        </a:cubicBezTo>
                        <a:lnTo>
                          <a:pt x="64" y="72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3" name="Freeform 351"/>
                  <p:cNvSpPr>
                    <a:spLocks/>
                  </p:cNvSpPr>
                  <p:nvPr/>
                </p:nvSpPr>
                <p:spPr bwMode="auto">
                  <a:xfrm>
                    <a:off x="5986431" y="3113080"/>
                    <a:ext cx="103188" cy="220663"/>
                  </a:xfrm>
                  <a:custGeom>
                    <a:avLst/>
                    <a:gdLst>
                      <a:gd name="T0" fmla="*/ 0 w 27"/>
                      <a:gd name="T1" fmla="*/ 55 h 58"/>
                      <a:gd name="T2" fmla="*/ 1 w 27"/>
                      <a:gd name="T3" fmla="*/ 3 h 58"/>
                      <a:gd name="T4" fmla="*/ 5 w 27"/>
                      <a:gd name="T5" fmla="*/ 0 h 58"/>
                      <a:gd name="T6" fmla="*/ 8 w 27"/>
                      <a:gd name="T7" fmla="*/ 0 h 58"/>
                      <a:gd name="T8" fmla="*/ 9 w 27"/>
                      <a:gd name="T9" fmla="*/ 58 h 58"/>
                      <a:gd name="T10" fmla="*/ 0 w 27"/>
                      <a:gd name="T11" fmla="*/ 55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7" h="58">
                        <a:moveTo>
                          <a:pt x="0" y="55"/>
                        </a:moveTo>
                        <a:cubicBezTo>
                          <a:pt x="11" y="44"/>
                          <a:pt x="19" y="12"/>
                          <a:pt x="1" y="3"/>
                        </a:cubicBezTo>
                        <a:cubicBezTo>
                          <a:pt x="2" y="2"/>
                          <a:pt x="3" y="1"/>
                          <a:pt x="5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24" y="14"/>
                          <a:pt x="27" y="44"/>
                          <a:pt x="9" y="58"/>
                        </a:cubicBezTo>
                        <a:lnTo>
                          <a:pt x="0" y="55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4" name="Freeform 352"/>
                  <p:cNvSpPr>
                    <a:spLocks/>
                  </p:cNvSpPr>
                  <p:nvPr/>
                </p:nvSpPr>
                <p:spPr bwMode="auto">
                  <a:xfrm>
                    <a:off x="5913406" y="3132127"/>
                    <a:ext cx="115888" cy="23813"/>
                  </a:xfrm>
                  <a:custGeom>
                    <a:avLst/>
                    <a:gdLst>
                      <a:gd name="T0" fmla="*/ 1 w 30"/>
                      <a:gd name="T1" fmla="*/ 3 h 6"/>
                      <a:gd name="T2" fmla="*/ 12 w 30"/>
                      <a:gd name="T3" fmla="*/ 5 h 6"/>
                      <a:gd name="T4" fmla="*/ 28 w 30"/>
                      <a:gd name="T5" fmla="*/ 5 h 6"/>
                      <a:gd name="T6" fmla="*/ 28 w 30"/>
                      <a:gd name="T7" fmla="*/ 3 h 6"/>
                      <a:gd name="T8" fmla="*/ 16 w 30"/>
                      <a:gd name="T9" fmla="*/ 3 h 6"/>
                      <a:gd name="T10" fmla="*/ 2 w 30"/>
                      <a:gd name="T11" fmla="*/ 1 h 6"/>
                      <a:gd name="T12" fmla="*/ 1 w 30"/>
                      <a:gd name="T13" fmla="*/ 3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0" h="6">
                        <a:moveTo>
                          <a:pt x="1" y="3"/>
                        </a:moveTo>
                        <a:cubicBezTo>
                          <a:pt x="3" y="5"/>
                          <a:pt x="9" y="5"/>
                          <a:pt x="12" y="5"/>
                        </a:cubicBezTo>
                        <a:cubicBezTo>
                          <a:pt x="17" y="6"/>
                          <a:pt x="23" y="5"/>
                          <a:pt x="28" y="5"/>
                        </a:cubicBezTo>
                        <a:cubicBezTo>
                          <a:pt x="30" y="5"/>
                          <a:pt x="30" y="3"/>
                          <a:pt x="28" y="3"/>
                        </a:cubicBezTo>
                        <a:cubicBezTo>
                          <a:pt x="24" y="3"/>
                          <a:pt x="20" y="3"/>
                          <a:pt x="16" y="3"/>
                        </a:cubicBezTo>
                        <a:cubicBezTo>
                          <a:pt x="13" y="3"/>
                          <a:pt x="5" y="4"/>
                          <a:pt x="2" y="1"/>
                        </a:cubicBezTo>
                        <a:cubicBezTo>
                          <a:pt x="1" y="0"/>
                          <a:pt x="0" y="1"/>
                          <a:pt x="1" y="3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5" name="Freeform 353"/>
                  <p:cNvSpPr>
                    <a:spLocks/>
                  </p:cNvSpPr>
                  <p:nvPr/>
                </p:nvSpPr>
                <p:spPr bwMode="auto">
                  <a:xfrm>
                    <a:off x="5902291" y="3181342"/>
                    <a:ext cx="133350" cy="15875"/>
                  </a:xfrm>
                  <a:custGeom>
                    <a:avLst/>
                    <a:gdLst>
                      <a:gd name="T0" fmla="*/ 1 w 35"/>
                      <a:gd name="T1" fmla="*/ 3 h 4"/>
                      <a:gd name="T2" fmla="*/ 33 w 35"/>
                      <a:gd name="T3" fmla="*/ 2 h 4"/>
                      <a:gd name="T4" fmla="*/ 33 w 35"/>
                      <a:gd name="T5" fmla="*/ 0 h 4"/>
                      <a:gd name="T6" fmla="*/ 1 w 35"/>
                      <a:gd name="T7" fmla="*/ 1 h 4"/>
                      <a:gd name="T8" fmla="*/ 1 w 35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5" h="4">
                        <a:moveTo>
                          <a:pt x="1" y="3"/>
                        </a:moveTo>
                        <a:cubicBezTo>
                          <a:pt x="12" y="3"/>
                          <a:pt x="23" y="4"/>
                          <a:pt x="33" y="2"/>
                        </a:cubicBezTo>
                        <a:cubicBezTo>
                          <a:pt x="35" y="2"/>
                          <a:pt x="34" y="0"/>
                          <a:pt x="33" y="0"/>
                        </a:cubicBezTo>
                        <a:cubicBezTo>
                          <a:pt x="22" y="2"/>
                          <a:pt x="12" y="1"/>
                          <a:pt x="1" y="1"/>
                        </a:cubicBezTo>
                        <a:cubicBezTo>
                          <a:pt x="0" y="1"/>
                          <a:pt x="0" y="3"/>
                          <a:pt x="1" y="3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6" name="Freeform 354"/>
                  <p:cNvSpPr>
                    <a:spLocks/>
                  </p:cNvSpPr>
                  <p:nvPr/>
                </p:nvSpPr>
                <p:spPr bwMode="auto">
                  <a:xfrm>
                    <a:off x="5905467" y="3213089"/>
                    <a:ext cx="123825" cy="30163"/>
                  </a:xfrm>
                  <a:custGeom>
                    <a:avLst/>
                    <a:gdLst>
                      <a:gd name="T0" fmla="*/ 3 w 32"/>
                      <a:gd name="T1" fmla="*/ 8 h 8"/>
                      <a:gd name="T2" fmla="*/ 30 w 32"/>
                      <a:gd name="T3" fmla="*/ 3 h 8"/>
                      <a:gd name="T4" fmla="*/ 30 w 32"/>
                      <a:gd name="T5" fmla="*/ 1 h 8"/>
                      <a:gd name="T6" fmla="*/ 2 w 32"/>
                      <a:gd name="T7" fmla="*/ 5 h 8"/>
                      <a:gd name="T8" fmla="*/ 3 w 32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2" h="8">
                        <a:moveTo>
                          <a:pt x="3" y="8"/>
                        </a:moveTo>
                        <a:cubicBezTo>
                          <a:pt x="12" y="6"/>
                          <a:pt x="21" y="6"/>
                          <a:pt x="30" y="3"/>
                        </a:cubicBezTo>
                        <a:cubicBezTo>
                          <a:pt x="32" y="3"/>
                          <a:pt x="31" y="0"/>
                          <a:pt x="30" y="1"/>
                        </a:cubicBezTo>
                        <a:cubicBezTo>
                          <a:pt x="21" y="3"/>
                          <a:pt x="11" y="4"/>
                          <a:pt x="2" y="5"/>
                        </a:cubicBezTo>
                        <a:cubicBezTo>
                          <a:pt x="0" y="6"/>
                          <a:pt x="1" y="8"/>
                          <a:pt x="3" y="8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7" name="Freeform 355"/>
                  <p:cNvSpPr>
                    <a:spLocks/>
                  </p:cNvSpPr>
                  <p:nvPr/>
                </p:nvSpPr>
                <p:spPr bwMode="auto">
                  <a:xfrm>
                    <a:off x="5929274" y="3257543"/>
                    <a:ext cx="103188" cy="30163"/>
                  </a:xfrm>
                  <a:custGeom>
                    <a:avLst/>
                    <a:gdLst>
                      <a:gd name="T0" fmla="*/ 1 w 27"/>
                      <a:gd name="T1" fmla="*/ 8 h 8"/>
                      <a:gd name="T2" fmla="*/ 25 w 27"/>
                      <a:gd name="T3" fmla="*/ 3 h 8"/>
                      <a:gd name="T4" fmla="*/ 24 w 27"/>
                      <a:gd name="T5" fmla="*/ 1 h 8"/>
                      <a:gd name="T6" fmla="*/ 1 w 27"/>
                      <a:gd name="T7" fmla="*/ 5 h 8"/>
                      <a:gd name="T8" fmla="*/ 1 w 27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" h="8">
                        <a:moveTo>
                          <a:pt x="1" y="8"/>
                        </a:moveTo>
                        <a:cubicBezTo>
                          <a:pt x="9" y="8"/>
                          <a:pt x="18" y="7"/>
                          <a:pt x="25" y="3"/>
                        </a:cubicBezTo>
                        <a:cubicBezTo>
                          <a:pt x="27" y="2"/>
                          <a:pt x="25" y="0"/>
                          <a:pt x="24" y="1"/>
                        </a:cubicBezTo>
                        <a:cubicBezTo>
                          <a:pt x="17" y="4"/>
                          <a:pt x="9" y="6"/>
                          <a:pt x="1" y="5"/>
                        </a:cubicBezTo>
                        <a:cubicBezTo>
                          <a:pt x="0" y="5"/>
                          <a:pt x="0" y="8"/>
                          <a:pt x="1" y="8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8" name="Freeform 356"/>
                  <p:cNvSpPr>
                    <a:spLocks/>
                  </p:cNvSpPr>
                  <p:nvPr/>
                </p:nvSpPr>
                <p:spPr bwMode="auto">
                  <a:xfrm>
                    <a:off x="5997536" y="3413118"/>
                    <a:ext cx="111124" cy="68263"/>
                  </a:xfrm>
                  <a:custGeom>
                    <a:avLst/>
                    <a:gdLst>
                      <a:gd name="T0" fmla="*/ 3 w 29"/>
                      <a:gd name="T1" fmla="*/ 17 h 18"/>
                      <a:gd name="T2" fmla="*/ 27 w 29"/>
                      <a:gd name="T3" fmla="*/ 3 h 18"/>
                      <a:gd name="T4" fmla="*/ 26 w 29"/>
                      <a:gd name="T5" fmla="*/ 1 h 18"/>
                      <a:gd name="T6" fmla="*/ 2 w 29"/>
                      <a:gd name="T7" fmla="*/ 15 h 18"/>
                      <a:gd name="T8" fmla="*/ 3 w 29"/>
                      <a:gd name="T9" fmla="*/ 17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9" h="18">
                        <a:moveTo>
                          <a:pt x="3" y="17"/>
                        </a:moveTo>
                        <a:cubicBezTo>
                          <a:pt x="11" y="13"/>
                          <a:pt x="19" y="7"/>
                          <a:pt x="27" y="3"/>
                        </a:cubicBezTo>
                        <a:cubicBezTo>
                          <a:pt x="29" y="2"/>
                          <a:pt x="28" y="0"/>
                          <a:pt x="26" y="1"/>
                        </a:cubicBezTo>
                        <a:cubicBezTo>
                          <a:pt x="18" y="5"/>
                          <a:pt x="11" y="11"/>
                          <a:pt x="2" y="15"/>
                        </a:cubicBezTo>
                        <a:cubicBezTo>
                          <a:pt x="0" y="15"/>
                          <a:pt x="1" y="18"/>
                          <a:pt x="3" y="17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9" name="Freeform 357"/>
                  <p:cNvSpPr>
                    <a:spLocks/>
                  </p:cNvSpPr>
                  <p:nvPr/>
                </p:nvSpPr>
                <p:spPr bwMode="auto">
                  <a:xfrm>
                    <a:off x="6013402" y="3425820"/>
                    <a:ext cx="149224" cy="106363"/>
                  </a:xfrm>
                  <a:custGeom>
                    <a:avLst/>
                    <a:gdLst>
                      <a:gd name="T0" fmla="*/ 3 w 39"/>
                      <a:gd name="T1" fmla="*/ 27 h 28"/>
                      <a:gd name="T2" fmla="*/ 38 w 39"/>
                      <a:gd name="T3" fmla="*/ 4 h 28"/>
                      <a:gd name="T4" fmla="*/ 36 w 39"/>
                      <a:gd name="T5" fmla="*/ 1 h 28"/>
                      <a:gd name="T6" fmla="*/ 2 w 39"/>
                      <a:gd name="T7" fmla="*/ 25 h 28"/>
                      <a:gd name="T8" fmla="*/ 3 w 39"/>
                      <a:gd name="T9" fmla="*/ 2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9" h="28">
                        <a:moveTo>
                          <a:pt x="3" y="27"/>
                        </a:moveTo>
                        <a:cubicBezTo>
                          <a:pt x="14" y="18"/>
                          <a:pt x="26" y="11"/>
                          <a:pt x="38" y="4"/>
                        </a:cubicBezTo>
                        <a:cubicBezTo>
                          <a:pt x="39" y="3"/>
                          <a:pt x="38" y="0"/>
                          <a:pt x="36" y="1"/>
                        </a:cubicBezTo>
                        <a:cubicBezTo>
                          <a:pt x="25" y="9"/>
                          <a:pt x="12" y="16"/>
                          <a:pt x="2" y="25"/>
                        </a:cubicBezTo>
                        <a:cubicBezTo>
                          <a:pt x="0" y="26"/>
                          <a:pt x="2" y="28"/>
                          <a:pt x="3" y="27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0" name="Freeform 358"/>
                  <p:cNvSpPr>
                    <a:spLocks/>
                  </p:cNvSpPr>
                  <p:nvPr/>
                </p:nvSpPr>
                <p:spPr bwMode="auto">
                  <a:xfrm>
                    <a:off x="6056262" y="3459162"/>
                    <a:ext cx="138111" cy="106363"/>
                  </a:xfrm>
                  <a:custGeom>
                    <a:avLst/>
                    <a:gdLst>
                      <a:gd name="T0" fmla="*/ 3 w 36"/>
                      <a:gd name="T1" fmla="*/ 28 h 28"/>
                      <a:gd name="T2" fmla="*/ 35 w 36"/>
                      <a:gd name="T3" fmla="*/ 3 h 28"/>
                      <a:gd name="T4" fmla="*/ 34 w 36"/>
                      <a:gd name="T5" fmla="*/ 1 h 28"/>
                      <a:gd name="T6" fmla="*/ 2 w 36"/>
                      <a:gd name="T7" fmla="*/ 25 h 28"/>
                      <a:gd name="T8" fmla="*/ 3 w 36"/>
                      <a:gd name="T9" fmla="*/ 28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6" h="28">
                        <a:moveTo>
                          <a:pt x="3" y="28"/>
                        </a:moveTo>
                        <a:cubicBezTo>
                          <a:pt x="16" y="22"/>
                          <a:pt x="24" y="11"/>
                          <a:pt x="35" y="3"/>
                        </a:cubicBezTo>
                        <a:cubicBezTo>
                          <a:pt x="36" y="2"/>
                          <a:pt x="35" y="0"/>
                          <a:pt x="34" y="1"/>
                        </a:cubicBezTo>
                        <a:cubicBezTo>
                          <a:pt x="23" y="9"/>
                          <a:pt x="14" y="20"/>
                          <a:pt x="2" y="25"/>
                        </a:cubicBezTo>
                        <a:cubicBezTo>
                          <a:pt x="0" y="26"/>
                          <a:pt x="1" y="28"/>
                          <a:pt x="3" y="28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1" name="Freeform 359"/>
                  <p:cNvSpPr>
                    <a:spLocks/>
                  </p:cNvSpPr>
                  <p:nvPr/>
                </p:nvSpPr>
                <p:spPr bwMode="auto">
                  <a:xfrm>
                    <a:off x="6121363" y="3513133"/>
                    <a:ext cx="100012" cy="79375"/>
                  </a:xfrm>
                  <a:custGeom>
                    <a:avLst/>
                    <a:gdLst>
                      <a:gd name="T0" fmla="*/ 2 w 26"/>
                      <a:gd name="T1" fmla="*/ 20 h 21"/>
                      <a:gd name="T2" fmla="*/ 16 w 26"/>
                      <a:gd name="T3" fmla="*/ 11 h 21"/>
                      <a:gd name="T4" fmla="*/ 25 w 26"/>
                      <a:gd name="T5" fmla="*/ 2 h 21"/>
                      <a:gd name="T6" fmla="*/ 23 w 26"/>
                      <a:gd name="T7" fmla="*/ 1 h 21"/>
                      <a:gd name="T8" fmla="*/ 14 w 26"/>
                      <a:gd name="T9" fmla="*/ 10 h 21"/>
                      <a:gd name="T10" fmla="*/ 1 w 26"/>
                      <a:gd name="T11" fmla="*/ 18 h 21"/>
                      <a:gd name="T12" fmla="*/ 2 w 26"/>
                      <a:gd name="T13" fmla="*/ 2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6" h="21">
                        <a:moveTo>
                          <a:pt x="2" y="20"/>
                        </a:moveTo>
                        <a:cubicBezTo>
                          <a:pt x="7" y="17"/>
                          <a:pt x="11" y="14"/>
                          <a:pt x="16" y="11"/>
                        </a:cubicBezTo>
                        <a:cubicBezTo>
                          <a:pt x="19" y="9"/>
                          <a:pt x="24" y="6"/>
                          <a:pt x="25" y="2"/>
                        </a:cubicBezTo>
                        <a:cubicBezTo>
                          <a:pt x="26" y="1"/>
                          <a:pt x="24" y="0"/>
                          <a:pt x="23" y="1"/>
                        </a:cubicBezTo>
                        <a:cubicBezTo>
                          <a:pt x="21" y="5"/>
                          <a:pt x="17" y="8"/>
                          <a:pt x="14" y="10"/>
                        </a:cubicBezTo>
                        <a:cubicBezTo>
                          <a:pt x="9" y="13"/>
                          <a:pt x="5" y="15"/>
                          <a:pt x="1" y="18"/>
                        </a:cubicBezTo>
                        <a:cubicBezTo>
                          <a:pt x="0" y="19"/>
                          <a:pt x="1" y="21"/>
                          <a:pt x="2" y="2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2" name="Freeform 360"/>
                  <p:cNvSpPr>
                    <a:spLocks/>
                  </p:cNvSpPr>
                  <p:nvPr/>
                </p:nvSpPr>
                <p:spPr bwMode="auto">
                  <a:xfrm>
                    <a:off x="6181687" y="3668723"/>
                    <a:ext cx="139699" cy="22225"/>
                  </a:xfrm>
                  <a:custGeom>
                    <a:avLst/>
                    <a:gdLst>
                      <a:gd name="T0" fmla="*/ 1 w 36"/>
                      <a:gd name="T1" fmla="*/ 2 h 6"/>
                      <a:gd name="T2" fmla="*/ 35 w 36"/>
                      <a:gd name="T3" fmla="*/ 6 h 6"/>
                      <a:gd name="T4" fmla="*/ 35 w 36"/>
                      <a:gd name="T5" fmla="*/ 4 h 6"/>
                      <a:gd name="T6" fmla="*/ 1 w 36"/>
                      <a:gd name="T7" fmla="*/ 0 h 6"/>
                      <a:gd name="T8" fmla="*/ 1 w 36"/>
                      <a:gd name="T9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6" h="6">
                        <a:moveTo>
                          <a:pt x="1" y="2"/>
                        </a:moveTo>
                        <a:cubicBezTo>
                          <a:pt x="13" y="3"/>
                          <a:pt x="24" y="6"/>
                          <a:pt x="35" y="6"/>
                        </a:cubicBezTo>
                        <a:cubicBezTo>
                          <a:pt x="36" y="6"/>
                          <a:pt x="36" y="4"/>
                          <a:pt x="35" y="4"/>
                        </a:cubicBezTo>
                        <a:cubicBezTo>
                          <a:pt x="24" y="3"/>
                          <a:pt x="13" y="1"/>
                          <a:pt x="1" y="0"/>
                        </a:cubicBezTo>
                        <a:cubicBezTo>
                          <a:pt x="0" y="0"/>
                          <a:pt x="0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3" name="Freeform 361"/>
                  <p:cNvSpPr>
                    <a:spLocks/>
                  </p:cNvSpPr>
                  <p:nvPr/>
                </p:nvSpPr>
                <p:spPr bwMode="auto">
                  <a:xfrm>
                    <a:off x="6159480" y="3694102"/>
                    <a:ext cx="161925" cy="53975"/>
                  </a:xfrm>
                  <a:custGeom>
                    <a:avLst/>
                    <a:gdLst>
                      <a:gd name="T0" fmla="*/ 2 w 42"/>
                      <a:gd name="T1" fmla="*/ 2 h 14"/>
                      <a:gd name="T2" fmla="*/ 40 w 42"/>
                      <a:gd name="T3" fmla="*/ 14 h 14"/>
                      <a:gd name="T4" fmla="*/ 40 w 42"/>
                      <a:gd name="T5" fmla="*/ 11 h 14"/>
                      <a:gd name="T6" fmla="*/ 2 w 42"/>
                      <a:gd name="T7" fmla="*/ 0 h 14"/>
                      <a:gd name="T8" fmla="*/ 2 w 42"/>
                      <a:gd name="T9" fmla="*/ 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2" h="14">
                        <a:moveTo>
                          <a:pt x="2" y="2"/>
                        </a:moveTo>
                        <a:cubicBezTo>
                          <a:pt x="15" y="4"/>
                          <a:pt x="27" y="12"/>
                          <a:pt x="40" y="14"/>
                        </a:cubicBezTo>
                        <a:cubicBezTo>
                          <a:pt x="42" y="14"/>
                          <a:pt x="42" y="11"/>
                          <a:pt x="40" y="11"/>
                        </a:cubicBezTo>
                        <a:cubicBezTo>
                          <a:pt x="27" y="10"/>
                          <a:pt x="15" y="2"/>
                          <a:pt x="2" y="0"/>
                        </a:cubicBezTo>
                        <a:cubicBezTo>
                          <a:pt x="0" y="0"/>
                          <a:pt x="0" y="2"/>
                          <a:pt x="2" y="2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4" name="Freeform 362"/>
                  <p:cNvSpPr>
                    <a:spLocks/>
                  </p:cNvSpPr>
                  <p:nvPr/>
                </p:nvSpPr>
                <p:spPr bwMode="auto">
                  <a:xfrm>
                    <a:off x="6140451" y="3709988"/>
                    <a:ext cx="146050" cy="68263"/>
                  </a:xfrm>
                  <a:custGeom>
                    <a:avLst/>
                    <a:gdLst>
                      <a:gd name="T0" fmla="*/ 2 w 38"/>
                      <a:gd name="T1" fmla="*/ 3 h 18"/>
                      <a:gd name="T2" fmla="*/ 35 w 38"/>
                      <a:gd name="T3" fmla="*/ 18 h 18"/>
                      <a:gd name="T4" fmla="*/ 36 w 38"/>
                      <a:gd name="T5" fmla="*/ 15 h 18"/>
                      <a:gd name="T6" fmla="*/ 3 w 38"/>
                      <a:gd name="T7" fmla="*/ 1 h 18"/>
                      <a:gd name="T8" fmla="*/ 2 w 38"/>
                      <a:gd name="T9" fmla="*/ 3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8" h="18">
                        <a:moveTo>
                          <a:pt x="2" y="3"/>
                        </a:moveTo>
                        <a:cubicBezTo>
                          <a:pt x="13" y="7"/>
                          <a:pt x="24" y="13"/>
                          <a:pt x="35" y="18"/>
                        </a:cubicBezTo>
                        <a:cubicBezTo>
                          <a:pt x="37" y="18"/>
                          <a:pt x="38" y="16"/>
                          <a:pt x="36" y="15"/>
                        </a:cubicBezTo>
                        <a:cubicBezTo>
                          <a:pt x="25" y="11"/>
                          <a:pt x="14" y="5"/>
                          <a:pt x="3" y="1"/>
                        </a:cubicBezTo>
                        <a:cubicBezTo>
                          <a:pt x="1" y="0"/>
                          <a:pt x="0" y="3"/>
                          <a:pt x="2" y="3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sp>
          <p:nvSpPr>
            <p:cNvPr id="197" name="矩形 196"/>
            <p:cNvSpPr/>
            <p:nvPr/>
          </p:nvSpPr>
          <p:spPr>
            <a:xfrm>
              <a:off x="2611055" y="4174318"/>
              <a:ext cx="1846575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8" name="矩形 197"/>
            <p:cNvSpPr/>
            <p:nvPr/>
          </p:nvSpPr>
          <p:spPr>
            <a:xfrm>
              <a:off x="4296824" y="1317942"/>
              <a:ext cx="1846575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9" name="矩形 198"/>
            <p:cNvSpPr/>
            <p:nvPr/>
          </p:nvSpPr>
          <p:spPr>
            <a:xfrm>
              <a:off x="5940145" y="4174318"/>
              <a:ext cx="1846575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0" name="矩形 199"/>
            <p:cNvSpPr/>
            <p:nvPr/>
          </p:nvSpPr>
          <p:spPr>
            <a:xfrm>
              <a:off x="7605194" y="1317942"/>
              <a:ext cx="1846575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89" name="直接连接符 188"/>
            <p:cNvCxnSpPr/>
            <p:nvPr/>
          </p:nvCxnSpPr>
          <p:spPr>
            <a:xfrm flipV="1">
              <a:off x="1683608" y="3428635"/>
              <a:ext cx="1397646" cy="730"/>
            </a:xfrm>
            <a:prstGeom prst="line">
              <a:avLst/>
            </a:prstGeom>
            <a:ln w="254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>
              <a:stCxn id="2" idx="1"/>
              <a:endCxn id="5" idx="3"/>
            </p:cNvCxnSpPr>
            <p:nvPr/>
          </p:nvCxnSpPr>
          <p:spPr>
            <a:xfrm>
              <a:off x="3978559" y="3429001"/>
              <a:ext cx="773397" cy="0"/>
            </a:xfrm>
            <a:prstGeom prst="line">
              <a:avLst/>
            </a:prstGeom>
            <a:ln w="254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/>
            <p:cNvCxnSpPr>
              <a:stCxn id="5" idx="1"/>
              <a:endCxn id="3" idx="3"/>
            </p:cNvCxnSpPr>
            <p:nvPr/>
          </p:nvCxnSpPr>
          <p:spPr>
            <a:xfrm>
              <a:off x="5649261" y="3429001"/>
              <a:ext cx="773397" cy="0"/>
            </a:xfrm>
            <a:prstGeom prst="line">
              <a:avLst/>
            </a:prstGeom>
            <a:ln w="254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/>
            <p:cNvCxnSpPr>
              <a:stCxn id="3" idx="1"/>
              <a:endCxn id="4" idx="3"/>
            </p:cNvCxnSpPr>
            <p:nvPr/>
          </p:nvCxnSpPr>
          <p:spPr>
            <a:xfrm>
              <a:off x="7319963" y="3429001"/>
              <a:ext cx="773397" cy="0"/>
            </a:xfrm>
            <a:prstGeom prst="line">
              <a:avLst/>
            </a:prstGeom>
            <a:ln w="254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/>
            <p:nvPr/>
          </p:nvCxnSpPr>
          <p:spPr>
            <a:xfrm flipV="1">
              <a:off x="8993799" y="3428635"/>
              <a:ext cx="1397646" cy="730"/>
            </a:xfrm>
            <a:prstGeom prst="line">
              <a:avLst/>
            </a:prstGeom>
            <a:ln w="254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1" name="图片 2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34161"/>
            <a:ext cx="12192000" cy="223839"/>
          </a:xfrm>
          <a:prstGeom prst="rect">
            <a:avLst/>
          </a:prstGeom>
        </p:spPr>
      </p:pic>
      <p:sp>
        <p:nvSpPr>
          <p:cNvPr id="203" name="文本框 202"/>
          <p:cNvSpPr txBox="1"/>
          <p:nvPr/>
        </p:nvSpPr>
        <p:spPr>
          <a:xfrm>
            <a:off x="176151" y="237724"/>
            <a:ext cx="2194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05" name="Freeform 152"/>
          <p:cNvSpPr>
            <a:spLocks noEditPoints="1"/>
          </p:cNvSpPr>
          <p:nvPr/>
        </p:nvSpPr>
        <p:spPr bwMode="auto">
          <a:xfrm>
            <a:off x="-51264" y="692151"/>
            <a:ext cx="2649684" cy="60748"/>
          </a:xfrm>
          <a:custGeom>
            <a:avLst/>
            <a:gdLst>
              <a:gd name="T0" fmla="*/ 109 w 2377"/>
              <a:gd name="T1" fmla="*/ 3 h 64"/>
              <a:gd name="T2" fmla="*/ 199 w 2377"/>
              <a:gd name="T3" fmla="*/ 8 h 64"/>
              <a:gd name="T4" fmla="*/ 282 w 2377"/>
              <a:gd name="T5" fmla="*/ 3 h 64"/>
              <a:gd name="T6" fmla="*/ 388 w 2377"/>
              <a:gd name="T7" fmla="*/ 4 h 64"/>
              <a:gd name="T8" fmla="*/ 482 w 2377"/>
              <a:gd name="T9" fmla="*/ 2 h 64"/>
              <a:gd name="T10" fmla="*/ 572 w 2377"/>
              <a:gd name="T11" fmla="*/ 7 h 64"/>
              <a:gd name="T12" fmla="*/ 682 w 2377"/>
              <a:gd name="T13" fmla="*/ 10 h 64"/>
              <a:gd name="T14" fmla="*/ 785 w 2377"/>
              <a:gd name="T15" fmla="*/ 8 h 64"/>
              <a:gd name="T16" fmla="*/ 918 w 2377"/>
              <a:gd name="T17" fmla="*/ 7 h 64"/>
              <a:gd name="T18" fmla="*/ 1028 w 2377"/>
              <a:gd name="T19" fmla="*/ 10 h 64"/>
              <a:gd name="T20" fmla="*/ 1142 w 2377"/>
              <a:gd name="T21" fmla="*/ 11 h 64"/>
              <a:gd name="T22" fmla="*/ 1217 w 2377"/>
              <a:gd name="T23" fmla="*/ 11 h 64"/>
              <a:gd name="T24" fmla="*/ 1350 w 2377"/>
              <a:gd name="T25" fmla="*/ 14 h 64"/>
              <a:gd name="T26" fmla="*/ 1460 w 2377"/>
              <a:gd name="T27" fmla="*/ 13 h 64"/>
              <a:gd name="T28" fmla="*/ 1555 w 2377"/>
              <a:gd name="T29" fmla="*/ 11 h 64"/>
              <a:gd name="T30" fmla="*/ 1668 w 2377"/>
              <a:gd name="T31" fmla="*/ 16 h 64"/>
              <a:gd name="T32" fmla="*/ 1755 w 2377"/>
              <a:gd name="T33" fmla="*/ 18 h 64"/>
              <a:gd name="T34" fmla="*/ 1865 w 2377"/>
              <a:gd name="T35" fmla="*/ 17 h 64"/>
              <a:gd name="T36" fmla="*/ 1983 w 2377"/>
              <a:gd name="T37" fmla="*/ 16 h 64"/>
              <a:gd name="T38" fmla="*/ 2093 w 2377"/>
              <a:gd name="T39" fmla="*/ 19 h 64"/>
              <a:gd name="T40" fmla="*/ 2190 w 2377"/>
              <a:gd name="T41" fmla="*/ 28 h 64"/>
              <a:gd name="T42" fmla="*/ 2292 w 2377"/>
              <a:gd name="T43" fmla="*/ 26 h 64"/>
              <a:gd name="T44" fmla="*/ 2369 w 2377"/>
              <a:gd name="T45" fmla="*/ 54 h 64"/>
              <a:gd name="T46" fmla="*/ 2338 w 2377"/>
              <a:gd name="T47" fmla="*/ 45 h 64"/>
              <a:gd name="T48" fmla="*/ 2318 w 2377"/>
              <a:gd name="T49" fmla="*/ 51 h 64"/>
              <a:gd name="T50" fmla="*/ 2295 w 2377"/>
              <a:gd name="T51" fmla="*/ 37 h 64"/>
              <a:gd name="T52" fmla="*/ 2239 w 2377"/>
              <a:gd name="T53" fmla="*/ 49 h 64"/>
              <a:gd name="T54" fmla="*/ 2175 w 2377"/>
              <a:gd name="T55" fmla="*/ 60 h 64"/>
              <a:gd name="T56" fmla="*/ 2050 w 2377"/>
              <a:gd name="T57" fmla="*/ 61 h 64"/>
              <a:gd name="T58" fmla="*/ 1948 w 2377"/>
              <a:gd name="T59" fmla="*/ 54 h 64"/>
              <a:gd name="T60" fmla="*/ 1830 w 2377"/>
              <a:gd name="T61" fmla="*/ 55 h 64"/>
              <a:gd name="T62" fmla="*/ 1708 w 2377"/>
              <a:gd name="T63" fmla="*/ 54 h 64"/>
              <a:gd name="T64" fmla="*/ 1583 w 2377"/>
              <a:gd name="T65" fmla="*/ 51 h 64"/>
              <a:gd name="T66" fmla="*/ 1504 w 2377"/>
              <a:gd name="T67" fmla="*/ 53 h 64"/>
              <a:gd name="T68" fmla="*/ 1394 w 2377"/>
              <a:gd name="T69" fmla="*/ 55 h 64"/>
              <a:gd name="T70" fmla="*/ 1276 w 2377"/>
              <a:gd name="T71" fmla="*/ 51 h 64"/>
              <a:gd name="T72" fmla="*/ 1150 w 2377"/>
              <a:gd name="T73" fmla="*/ 52 h 64"/>
              <a:gd name="T74" fmla="*/ 1042 w 2377"/>
              <a:gd name="T75" fmla="*/ 37 h 64"/>
              <a:gd name="T76" fmla="*/ 963 w 2377"/>
              <a:gd name="T77" fmla="*/ 39 h 64"/>
              <a:gd name="T78" fmla="*/ 867 w 2377"/>
              <a:gd name="T79" fmla="*/ 49 h 64"/>
              <a:gd name="T80" fmla="*/ 750 w 2377"/>
              <a:gd name="T81" fmla="*/ 46 h 64"/>
              <a:gd name="T82" fmla="*/ 624 w 2377"/>
              <a:gd name="T83" fmla="*/ 43 h 64"/>
              <a:gd name="T84" fmla="*/ 530 w 2377"/>
              <a:gd name="T85" fmla="*/ 45 h 64"/>
              <a:gd name="T86" fmla="*/ 388 w 2377"/>
              <a:gd name="T87" fmla="*/ 45 h 64"/>
              <a:gd name="T88" fmla="*/ 262 w 2377"/>
              <a:gd name="T89" fmla="*/ 46 h 64"/>
              <a:gd name="T90" fmla="*/ 129 w 2377"/>
              <a:gd name="T91" fmla="*/ 43 h 64"/>
              <a:gd name="T92" fmla="*/ 36 w 2377"/>
              <a:gd name="T93" fmla="*/ 32 h 64"/>
              <a:gd name="T94" fmla="*/ 1076 w 2377"/>
              <a:gd name="T95" fmla="*/ 44 h 64"/>
              <a:gd name="T96" fmla="*/ 75 w 2377"/>
              <a:gd name="T97" fmla="*/ 33 h 64"/>
              <a:gd name="T98" fmla="*/ 252 w 2377"/>
              <a:gd name="T99" fmla="*/ 35 h 64"/>
              <a:gd name="T100" fmla="*/ 417 w 2377"/>
              <a:gd name="T101" fmla="*/ 27 h 64"/>
              <a:gd name="T102" fmla="*/ 650 w 2377"/>
              <a:gd name="T103" fmla="*/ 13 h 64"/>
              <a:gd name="T104" fmla="*/ 963 w 2377"/>
              <a:gd name="T105" fmla="*/ 30 h 64"/>
              <a:gd name="T106" fmla="*/ 1129 w 2377"/>
              <a:gd name="T107" fmla="*/ 21 h 64"/>
              <a:gd name="T108" fmla="*/ 1400 w 2377"/>
              <a:gd name="T109" fmla="*/ 26 h 64"/>
              <a:gd name="T110" fmla="*/ 1502 w 2377"/>
              <a:gd name="T111" fmla="*/ 29 h 64"/>
              <a:gd name="T112" fmla="*/ 1561 w 2377"/>
              <a:gd name="T113" fmla="*/ 24 h 64"/>
              <a:gd name="T114" fmla="*/ 1774 w 2377"/>
              <a:gd name="T115" fmla="*/ 25 h 64"/>
              <a:gd name="T116" fmla="*/ 1934 w 2377"/>
              <a:gd name="T117" fmla="*/ 36 h 64"/>
              <a:gd name="T118" fmla="*/ 2059 w 2377"/>
              <a:gd name="T119" fmla="*/ 39 h 64"/>
              <a:gd name="T120" fmla="*/ 2091 w 2377"/>
              <a:gd name="T121" fmla="*/ 36 h 64"/>
              <a:gd name="T122" fmla="*/ 2205 w 2377"/>
              <a:gd name="T123" fmla="*/ 4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7" h="64">
                <a:moveTo>
                  <a:pt x="44" y="32"/>
                </a:moveTo>
                <a:cubicBezTo>
                  <a:pt x="44" y="31"/>
                  <a:pt x="48" y="31"/>
                  <a:pt x="48" y="30"/>
                </a:cubicBezTo>
                <a:cubicBezTo>
                  <a:pt x="48" y="29"/>
                  <a:pt x="44" y="28"/>
                  <a:pt x="44" y="28"/>
                </a:cubicBezTo>
                <a:cubicBezTo>
                  <a:pt x="44" y="27"/>
                  <a:pt x="48" y="26"/>
                  <a:pt x="48" y="26"/>
                </a:cubicBezTo>
                <a:cubicBezTo>
                  <a:pt x="48" y="25"/>
                  <a:pt x="45" y="24"/>
                  <a:pt x="44" y="23"/>
                </a:cubicBezTo>
                <a:cubicBezTo>
                  <a:pt x="44" y="23"/>
                  <a:pt x="40" y="21"/>
                  <a:pt x="41" y="21"/>
                </a:cubicBezTo>
                <a:cubicBezTo>
                  <a:pt x="41" y="21"/>
                  <a:pt x="44" y="19"/>
                  <a:pt x="45" y="19"/>
                </a:cubicBezTo>
                <a:cubicBezTo>
                  <a:pt x="46" y="19"/>
                  <a:pt x="47" y="21"/>
                  <a:pt x="48" y="21"/>
                </a:cubicBezTo>
                <a:cubicBezTo>
                  <a:pt x="50" y="21"/>
                  <a:pt x="51" y="19"/>
                  <a:pt x="53" y="19"/>
                </a:cubicBezTo>
                <a:cubicBezTo>
                  <a:pt x="53" y="19"/>
                  <a:pt x="56" y="22"/>
                  <a:pt x="56" y="21"/>
                </a:cubicBezTo>
                <a:cubicBezTo>
                  <a:pt x="57" y="21"/>
                  <a:pt x="60" y="20"/>
                  <a:pt x="60" y="19"/>
                </a:cubicBezTo>
                <a:cubicBezTo>
                  <a:pt x="60" y="19"/>
                  <a:pt x="57" y="18"/>
                  <a:pt x="57" y="17"/>
                </a:cubicBezTo>
                <a:cubicBezTo>
                  <a:pt x="56" y="16"/>
                  <a:pt x="53" y="16"/>
                  <a:pt x="53" y="15"/>
                </a:cubicBezTo>
                <a:cubicBezTo>
                  <a:pt x="53" y="14"/>
                  <a:pt x="57" y="13"/>
                  <a:pt x="57" y="13"/>
                </a:cubicBezTo>
                <a:cubicBezTo>
                  <a:pt x="57" y="12"/>
                  <a:pt x="53" y="11"/>
                  <a:pt x="53" y="10"/>
                </a:cubicBezTo>
                <a:cubicBezTo>
                  <a:pt x="53" y="10"/>
                  <a:pt x="57" y="9"/>
                  <a:pt x="57" y="8"/>
                </a:cubicBezTo>
                <a:cubicBezTo>
                  <a:pt x="59" y="8"/>
                  <a:pt x="60" y="7"/>
                  <a:pt x="61" y="6"/>
                </a:cubicBezTo>
                <a:cubicBezTo>
                  <a:pt x="63" y="7"/>
                  <a:pt x="64" y="9"/>
                  <a:pt x="65" y="9"/>
                </a:cubicBezTo>
                <a:cubicBezTo>
                  <a:pt x="66" y="9"/>
                  <a:pt x="69" y="6"/>
                  <a:pt x="69" y="7"/>
                </a:cubicBezTo>
                <a:cubicBezTo>
                  <a:pt x="70" y="7"/>
                  <a:pt x="73" y="9"/>
                  <a:pt x="73" y="9"/>
                </a:cubicBezTo>
                <a:cubicBezTo>
                  <a:pt x="73" y="9"/>
                  <a:pt x="72" y="9"/>
                  <a:pt x="71" y="10"/>
                </a:cubicBezTo>
                <a:cubicBezTo>
                  <a:pt x="70" y="10"/>
                  <a:pt x="69" y="11"/>
                  <a:pt x="69" y="11"/>
                </a:cubicBezTo>
                <a:cubicBezTo>
                  <a:pt x="70" y="11"/>
                  <a:pt x="72" y="13"/>
                  <a:pt x="73" y="13"/>
                </a:cubicBezTo>
                <a:cubicBezTo>
                  <a:pt x="74" y="13"/>
                  <a:pt x="76" y="11"/>
                  <a:pt x="77" y="11"/>
                </a:cubicBezTo>
                <a:cubicBezTo>
                  <a:pt x="78" y="11"/>
                  <a:pt x="79" y="13"/>
                  <a:pt x="81" y="13"/>
                </a:cubicBezTo>
                <a:cubicBezTo>
                  <a:pt x="85" y="11"/>
                  <a:pt x="85" y="11"/>
                  <a:pt x="85" y="11"/>
                </a:cubicBezTo>
                <a:cubicBezTo>
                  <a:pt x="86" y="11"/>
                  <a:pt x="88" y="10"/>
                  <a:pt x="89" y="9"/>
                </a:cubicBezTo>
                <a:cubicBezTo>
                  <a:pt x="89" y="9"/>
                  <a:pt x="93" y="8"/>
                  <a:pt x="93" y="7"/>
                </a:cubicBezTo>
                <a:cubicBezTo>
                  <a:pt x="93" y="7"/>
                  <a:pt x="89" y="5"/>
                  <a:pt x="89" y="5"/>
                </a:cubicBezTo>
                <a:cubicBezTo>
                  <a:pt x="90" y="5"/>
                  <a:pt x="92" y="3"/>
                  <a:pt x="93" y="3"/>
                </a:cubicBezTo>
                <a:cubicBezTo>
                  <a:pt x="94" y="3"/>
                  <a:pt x="96" y="5"/>
                  <a:pt x="97" y="5"/>
                </a:cubicBezTo>
                <a:cubicBezTo>
                  <a:pt x="98" y="5"/>
                  <a:pt x="100" y="3"/>
                  <a:pt x="101" y="3"/>
                </a:cubicBezTo>
                <a:cubicBezTo>
                  <a:pt x="102" y="3"/>
                  <a:pt x="104" y="5"/>
                  <a:pt x="105" y="5"/>
                </a:cubicBezTo>
                <a:cubicBezTo>
                  <a:pt x="105" y="6"/>
                  <a:pt x="108" y="8"/>
                  <a:pt x="109" y="8"/>
                </a:cubicBezTo>
                <a:cubicBezTo>
                  <a:pt x="109" y="8"/>
                  <a:pt x="113" y="6"/>
                  <a:pt x="113" y="6"/>
                </a:cubicBezTo>
                <a:cubicBezTo>
                  <a:pt x="113" y="5"/>
                  <a:pt x="109" y="3"/>
                  <a:pt x="109" y="3"/>
                </a:cubicBezTo>
                <a:cubicBezTo>
                  <a:pt x="110" y="3"/>
                  <a:pt x="112" y="1"/>
                  <a:pt x="113" y="1"/>
                </a:cubicBezTo>
                <a:cubicBezTo>
                  <a:pt x="114" y="1"/>
                  <a:pt x="115" y="3"/>
                  <a:pt x="117" y="3"/>
                </a:cubicBezTo>
                <a:cubicBezTo>
                  <a:pt x="118" y="3"/>
                  <a:pt x="120" y="1"/>
                  <a:pt x="121" y="1"/>
                </a:cubicBezTo>
                <a:cubicBezTo>
                  <a:pt x="122" y="1"/>
                  <a:pt x="123" y="3"/>
                  <a:pt x="125" y="4"/>
                </a:cubicBezTo>
                <a:cubicBezTo>
                  <a:pt x="126" y="4"/>
                  <a:pt x="127" y="6"/>
                  <a:pt x="128" y="6"/>
                </a:cubicBezTo>
                <a:cubicBezTo>
                  <a:pt x="129" y="6"/>
                  <a:pt x="132" y="4"/>
                  <a:pt x="132" y="4"/>
                </a:cubicBezTo>
                <a:cubicBezTo>
                  <a:pt x="134" y="4"/>
                  <a:pt x="135" y="6"/>
                  <a:pt x="136" y="6"/>
                </a:cubicBezTo>
                <a:cubicBezTo>
                  <a:pt x="137" y="6"/>
                  <a:pt x="139" y="8"/>
                  <a:pt x="140" y="8"/>
                </a:cubicBezTo>
                <a:cubicBezTo>
                  <a:pt x="140" y="8"/>
                  <a:pt x="144" y="6"/>
                  <a:pt x="144" y="6"/>
                </a:cubicBezTo>
                <a:cubicBezTo>
                  <a:pt x="144" y="6"/>
                  <a:pt x="140" y="4"/>
                  <a:pt x="140" y="4"/>
                </a:cubicBezTo>
                <a:cubicBezTo>
                  <a:pt x="141" y="4"/>
                  <a:pt x="144" y="2"/>
                  <a:pt x="144" y="2"/>
                </a:cubicBezTo>
                <a:cubicBezTo>
                  <a:pt x="145" y="2"/>
                  <a:pt x="148" y="4"/>
                  <a:pt x="148" y="4"/>
                </a:cubicBezTo>
                <a:cubicBezTo>
                  <a:pt x="148" y="4"/>
                  <a:pt x="151" y="7"/>
                  <a:pt x="152" y="7"/>
                </a:cubicBezTo>
                <a:cubicBezTo>
                  <a:pt x="152" y="6"/>
                  <a:pt x="156" y="5"/>
                  <a:pt x="156" y="4"/>
                </a:cubicBezTo>
                <a:cubicBezTo>
                  <a:pt x="156" y="4"/>
                  <a:pt x="153" y="2"/>
                  <a:pt x="152" y="2"/>
                </a:cubicBezTo>
                <a:cubicBezTo>
                  <a:pt x="154" y="2"/>
                  <a:pt x="155" y="0"/>
                  <a:pt x="156" y="0"/>
                </a:cubicBezTo>
                <a:cubicBezTo>
                  <a:pt x="157" y="0"/>
                  <a:pt x="160" y="2"/>
                  <a:pt x="160" y="2"/>
                </a:cubicBezTo>
                <a:cubicBezTo>
                  <a:pt x="160" y="2"/>
                  <a:pt x="159" y="3"/>
                  <a:pt x="158" y="3"/>
                </a:cubicBezTo>
                <a:cubicBezTo>
                  <a:pt x="157" y="4"/>
                  <a:pt x="156" y="4"/>
                  <a:pt x="156" y="4"/>
                </a:cubicBezTo>
                <a:cubicBezTo>
                  <a:pt x="157" y="5"/>
                  <a:pt x="159" y="7"/>
                  <a:pt x="160" y="7"/>
                </a:cubicBezTo>
                <a:cubicBezTo>
                  <a:pt x="160" y="7"/>
                  <a:pt x="163" y="5"/>
                  <a:pt x="164" y="5"/>
                </a:cubicBezTo>
                <a:cubicBezTo>
                  <a:pt x="165" y="4"/>
                  <a:pt x="167" y="3"/>
                  <a:pt x="168" y="3"/>
                </a:cubicBezTo>
                <a:cubicBezTo>
                  <a:pt x="169" y="3"/>
                  <a:pt x="171" y="5"/>
                  <a:pt x="172" y="5"/>
                </a:cubicBezTo>
                <a:cubicBezTo>
                  <a:pt x="173" y="5"/>
                  <a:pt x="174" y="7"/>
                  <a:pt x="175" y="7"/>
                </a:cubicBezTo>
                <a:cubicBezTo>
                  <a:pt x="176" y="7"/>
                  <a:pt x="179" y="5"/>
                  <a:pt x="179" y="5"/>
                </a:cubicBezTo>
                <a:cubicBezTo>
                  <a:pt x="180" y="5"/>
                  <a:pt x="182" y="3"/>
                  <a:pt x="184" y="3"/>
                </a:cubicBezTo>
                <a:cubicBezTo>
                  <a:pt x="185" y="3"/>
                  <a:pt x="186" y="5"/>
                  <a:pt x="187" y="5"/>
                </a:cubicBezTo>
                <a:cubicBezTo>
                  <a:pt x="188" y="5"/>
                  <a:pt x="191" y="3"/>
                  <a:pt x="191" y="3"/>
                </a:cubicBezTo>
                <a:cubicBezTo>
                  <a:pt x="192" y="3"/>
                  <a:pt x="195" y="5"/>
                  <a:pt x="195" y="6"/>
                </a:cubicBezTo>
                <a:cubicBezTo>
                  <a:pt x="195" y="6"/>
                  <a:pt x="191" y="7"/>
                  <a:pt x="191" y="8"/>
                </a:cubicBezTo>
                <a:cubicBezTo>
                  <a:pt x="191" y="8"/>
                  <a:pt x="194" y="9"/>
                  <a:pt x="195" y="10"/>
                </a:cubicBezTo>
                <a:cubicBezTo>
                  <a:pt x="196" y="11"/>
                  <a:pt x="197" y="11"/>
                  <a:pt x="199" y="12"/>
                </a:cubicBezTo>
                <a:cubicBezTo>
                  <a:pt x="202" y="14"/>
                  <a:pt x="202" y="14"/>
                  <a:pt x="202" y="14"/>
                </a:cubicBezTo>
                <a:cubicBezTo>
                  <a:pt x="203" y="14"/>
                  <a:pt x="206" y="13"/>
                  <a:pt x="206" y="12"/>
                </a:cubicBezTo>
                <a:cubicBezTo>
                  <a:pt x="206" y="12"/>
                  <a:pt x="203" y="10"/>
                  <a:pt x="203" y="10"/>
                </a:cubicBezTo>
                <a:cubicBezTo>
                  <a:pt x="202" y="10"/>
                  <a:pt x="199" y="8"/>
                  <a:pt x="199" y="8"/>
                </a:cubicBezTo>
                <a:cubicBezTo>
                  <a:pt x="199" y="7"/>
                  <a:pt x="202" y="6"/>
                  <a:pt x="203" y="6"/>
                </a:cubicBezTo>
                <a:cubicBezTo>
                  <a:pt x="207" y="4"/>
                  <a:pt x="207" y="4"/>
                  <a:pt x="207" y="4"/>
                </a:cubicBezTo>
                <a:cubicBezTo>
                  <a:pt x="208" y="3"/>
                  <a:pt x="210" y="2"/>
                  <a:pt x="211" y="2"/>
                </a:cubicBezTo>
                <a:cubicBezTo>
                  <a:pt x="211" y="2"/>
                  <a:pt x="215" y="4"/>
                  <a:pt x="215" y="4"/>
                </a:cubicBezTo>
                <a:cubicBezTo>
                  <a:pt x="215" y="5"/>
                  <a:pt x="211" y="5"/>
                  <a:pt x="211" y="6"/>
                </a:cubicBezTo>
                <a:cubicBezTo>
                  <a:pt x="218" y="10"/>
                  <a:pt x="218" y="10"/>
                  <a:pt x="218" y="10"/>
                </a:cubicBezTo>
                <a:cubicBezTo>
                  <a:pt x="219" y="11"/>
                  <a:pt x="222" y="12"/>
                  <a:pt x="222" y="13"/>
                </a:cubicBezTo>
                <a:cubicBezTo>
                  <a:pt x="222" y="13"/>
                  <a:pt x="218" y="14"/>
                  <a:pt x="218" y="15"/>
                </a:cubicBezTo>
                <a:cubicBezTo>
                  <a:pt x="218" y="16"/>
                  <a:pt x="222" y="16"/>
                  <a:pt x="222" y="17"/>
                </a:cubicBezTo>
                <a:cubicBezTo>
                  <a:pt x="222" y="18"/>
                  <a:pt x="218" y="18"/>
                  <a:pt x="218" y="19"/>
                </a:cubicBezTo>
                <a:cubicBezTo>
                  <a:pt x="218" y="20"/>
                  <a:pt x="221" y="21"/>
                  <a:pt x="221" y="21"/>
                </a:cubicBezTo>
                <a:cubicBezTo>
                  <a:pt x="225" y="19"/>
                  <a:pt x="225" y="19"/>
                  <a:pt x="225" y="19"/>
                </a:cubicBezTo>
                <a:cubicBezTo>
                  <a:pt x="226" y="19"/>
                  <a:pt x="230" y="18"/>
                  <a:pt x="230" y="17"/>
                </a:cubicBezTo>
                <a:cubicBezTo>
                  <a:pt x="230" y="17"/>
                  <a:pt x="226" y="15"/>
                  <a:pt x="226" y="15"/>
                </a:cubicBezTo>
                <a:cubicBezTo>
                  <a:pt x="225" y="15"/>
                  <a:pt x="222" y="13"/>
                  <a:pt x="222" y="13"/>
                </a:cubicBezTo>
                <a:cubicBezTo>
                  <a:pt x="222" y="12"/>
                  <a:pt x="226" y="11"/>
                  <a:pt x="226" y="11"/>
                </a:cubicBezTo>
                <a:cubicBezTo>
                  <a:pt x="227" y="10"/>
                  <a:pt x="230" y="9"/>
                  <a:pt x="230" y="9"/>
                </a:cubicBezTo>
                <a:cubicBezTo>
                  <a:pt x="230" y="8"/>
                  <a:pt x="226" y="6"/>
                  <a:pt x="227" y="6"/>
                </a:cubicBezTo>
                <a:cubicBezTo>
                  <a:pt x="227" y="6"/>
                  <a:pt x="230" y="4"/>
                  <a:pt x="231" y="4"/>
                </a:cubicBezTo>
                <a:cubicBezTo>
                  <a:pt x="231" y="4"/>
                  <a:pt x="234" y="7"/>
                  <a:pt x="234" y="7"/>
                </a:cubicBezTo>
                <a:cubicBezTo>
                  <a:pt x="236" y="6"/>
                  <a:pt x="238" y="5"/>
                  <a:pt x="239" y="4"/>
                </a:cubicBezTo>
                <a:cubicBezTo>
                  <a:pt x="240" y="4"/>
                  <a:pt x="241" y="3"/>
                  <a:pt x="243" y="2"/>
                </a:cubicBezTo>
                <a:cubicBezTo>
                  <a:pt x="243" y="2"/>
                  <a:pt x="246" y="5"/>
                  <a:pt x="246" y="5"/>
                </a:cubicBezTo>
                <a:cubicBezTo>
                  <a:pt x="247" y="5"/>
                  <a:pt x="250" y="2"/>
                  <a:pt x="250" y="3"/>
                </a:cubicBezTo>
                <a:cubicBezTo>
                  <a:pt x="251" y="3"/>
                  <a:pt x="254" y="5"/>
                  <a:pt x="254" y="5"/>
                </a:cubicBezTo>
                <a:cubicBezTo>
                  <a:pt x="254" y="5"/>
                  <a:pt x="250" y="7"/>
                  <a:pt x="250" y="7"/>
                </a:cubicBezTo>
                <a:cubicBezTo>
                  <a:pt x="251" y="7"/>
                  <a:pt x="253" y="9"/>
                  <a:pt x="254" y="9"/>
                </a:cubicBezTo>
                <a:cubicBezTo>
                  <a:pt x="255" y="9"/>
                  <a:pt x="257" y="7"/>
                  <a:pt x="258" y="7"/>
                </a:cubicBezTo>
                <a:cubicBezTo>
                  <a:pt x="259" y="7"/>
                  <a:pt x="260" y="9"/>
                  <a:pt x="262" y="9"/>
                </a:cubicBezTo>
                <a:cubicBezTo>
                  <a:pt x="263" y="9"/>
                  <a:pt x="264" y="7"/>
                  <a:pt x="266" y="7"/>
                </a:cubicBezTo>
                <a:cubicBezTo>
                  <a:pt x="267" y="7"/>
                  <a:pt x="268" y="10"/>
                  <a:pt x="270" y="10"/>
                </a:cubicBezTo>
                <a:cubicBezTo>
                  <a:pt x="270" y="10"/>
                  <a:pt x="274" y="8"/>
                  <a:pt x="274" y="8"/>
                </a:cubicBezTo>
                <a:cubicBezTo>
                  <a:pt x="274" y="7"/>
                  <a:pt x="270" y="6"/>
                  <a:pt x="270" y="5"/>
                </a:cubicBezTo>
                <a:cubicBezTo>
                  <a:pt x="270" y="5"/>
                  <a:pt x="273" y="3"/>
                  <a:pt x="274" y="3"/>
                </a:cubicBezTo>
                <a:cubicBezTo>
                  <a:pt x="275" y="3"/>
                  <a:pt x="277" y="6"/>
                  <a:pt x="278" y="6"/>
                </a:cubicBezTo>
                <a:cubicBezTo>
                  <a:pt x="279" y="5"/>
                  <a:pt x="281" y="4"/>
                  <a:pt x="282" y="3"/>
                </a:cubicBezTo>
                <a:cubicBezTo>
                  <a:pt x="283" y="3"/>
                  <a:pt x="285" y="1"/>
                  <a:pt x="286" y="1"/>
                </a:cubicBezTo>
                <a:cubicBezTo>
                  <a:pt x="287" y="1"/>
                  <a:pt x="289" y="4"/>
                  <a:pt x="290" y="4"/>
                </a:cubicBezTo>
                <a:cubicBezTo>
                  <a:pt x="291" y="4"/>
                  <a:pt x="292" y="2"/>
                  <a:pt x="294" y="2"/>
                </a:cubicBezTo>
                <a:cubicBezTo>
                  <a:pt x="295" y="2"/>
                  <a:pt x="296" y="4"/>
                  <a:pt x="298" y="4"/>
                </a:cubicBezTo>
                <a:cubicBezTo>
                  <a:pt x="299" y="4"/>
                  <a:pt x="300" y="2"/>
                  <a:pt x="302" y="2"/>
                </a:cubicBezTo>
                <a:cubicBezTo>
                  <a:pt x="303" y="2"/>
                  <a:pt x="304" y="4"/>
                  <a:pt x="305" y="4"/>
                </a:cubicBezTo>
                <a:cubicBezTo>
                  <a:pt x="306" y="4"/>
                  <a:pt x="308" y="2"/>
                  <a:pt x="309" y="2"/>
                </a:cubicBezTo>
                <a:cubicBezTo>
                  <a:pt x="311" y="2"/>
                  <a:pt x="312" y="4"/>
                  <a:pt x="313" y="4"/>
                </a:cubicBezTo>
                <a:cubicBezTo>
                  <a:pt x="315" y="4"/>
                  <a:pt x="316" y="7"/>
                  <a:pt x="317" y="7"/>
                </a:cubicBezTo>
                <a:cubicBezTo>
                  <a:pt x="318" y="7"/>
                  <a:pt x="320" y="5"/>
                  <a:pt x="321" y="4"/>
                </a:cubicBezTo>
                <a:cubicBezTo>
                  <a:pt x="322" y="4"/>
                  <a:pt x="324" y="3"/>
                  <a:pt x="325" y="2"/>
                </a:cubicBezTo>
                <a:cubicBezTo>
                  <a:pt x="326" y="2"/>
                  <a:pt x="328" y="5"/>
                  <a:pt x="329" y="5"/>
                </a:cubicBezTo>
                <a:cubicBezTo>
                  <a:pt x="330" y="5"/>
                  <a:pt x="332" y="3"/>
                  <a:pt x="333" y="3"/>
                </a:cubicBezTo>
                <a:cubicBezTo>
                  <a:pt x="334" y="3"/>
                  <a:pt x="336" y="5"/>
                  <a:pt x="337" y="5"/>
                </a:cubicBezTo>
                <a:cubicBezTo>
                  <a:pt x="338" y="5"/>
                  <a:pt x="340" y="3"/>
                  <a:pt x="341" y="3"/>
                </a:cubicBezTo>
                <a:cubicBezTo>
                  <a:pt x="342" y="3"/>
                  <a:pt x="343" y="5"/>
                  <a:pt x="345" y="5"/>
                </a:cubicBezTo>
                <a:cubicBezTo>
                  <a:pt x="346" y="5"/>
                  <a:pt x="348" y="3"/>
                  <a:pt x="349" y="3"/>
                </a:cubicBezTo>
                <a:cubicBezTo>
                  <a:pt x="349" y="3"/>
                  <a:pt x="352" y="5"/>
                  <a:pt x="352" y="5"/>
                </a:cubicBezTo>
                <a:cubicBezTo>
                  <a:pt x="352" y="6"/>
                  <a:pt x="349" y="7"/>
                  <a:pt x="348" y="7"/>
                </a:cubicBezTo>
                <a:cubicBezTo>
                  <a:pt x="348" y="8"/>
                  <a:pt x="344" y="9"/>
                  <a:pt x="344" y="9"/>
                </a:cubicBezTo>
                <a:cubicBezTo>
                  <a:pt x="345" y="10"/>
                  <a:pt x="347" y="12"/>
                  <a:pt x="348" y="12"/>
                </a:cubicBezTo>
                <a:cubicBezTo>
                  <a:pt x="349" y="12"/>
                  <a:pt x="351" y="10"/>
                  <a:pt x="352" y="10"/>
                </a:cubicBezTo>
                <a:cubicBezTo>
                  <a:pt x="354" y="10"/>
                  <a:pt x="354" y="12"/>
                  <a:pt x="356" y="12"/>
                </a:cubicBezTo>
                <a:cubicBezTo>
                  <a:pt x="360" y="10"/>
                  <a:pt x="360" y="10"/>
                  <a:pt x="360" y="10"/>
                </a:cubicBezTo>
                <a:cubicBezTo>
                  <a:pt x="360" y="10"/>
                  <a:pt x="364" y="8"/>
                  <a:pt x="364" y="8"/>
                </a:cubicBezTo>
                <a:cubicBezTo>
                  <a:pt x="364" y="8"/>
                  <a:pt x="363" y="7"/>
                  <a:pt x="362" y="7"/>
                </a:cubicBezTo>
                <a:cubicBezTo>
                  <a:pt x="361" y="6"/>
                  <a:pt x="360" y="6"/>
                  <a:pt x="360" y="6"/>
                </a:cubicBezTo>
                <a:cubicBezTo>
                  <a:pt x="361" y="5"/>
                  <a:pt x="363" y="3"/>
                  <a:pt x="364" y="3"/>
                </a:cubicBezTo>
                <a:cubicBezTo>
                  <a:pt x="365" y="3"/>
                  <a:pt x="367" y="6"/>
                  <a:pt x="368" y="6"/>
                </a:cubicBezTo>
                <a:cubicBezTo>
                  <a:pt x="369" y="6"/>
                  <a:pt x="372" y="4"/>
                  <a:pt x="372" y="4"/>
                </a:cubicBezTo>
                <a:cubicBezTo>
                  <a:pt x="373" y="4"/>
                  <a:pt x="376" y="6"/>
                  <a:pt x="376" y="6"/>
                </a:cubicBezTo>
                <a:cubicBezTo>
                  <a:pt x="376" y="7"/>
                  <a:pt x="372" y="7"/>
                  <a:pt x="372" y="8"/>
                </a:cubicBezTo>
                <a:cubicBezTo>
                  <a:pt x="372" y="8"/>
                  <a:pt x="375" y="10"/>
                  <a:pt x="376" y="10"/>
                </a:cubicBezTo>
                <a:cubicBezTo>
                  <a:pt x="376" y="10"/>
                  <a:pt x="379" y="9"/>
                  <a:pt x="380" y="8"/>
                </a:cubicBezTo>
                <a:cubicBezTo>
                  <a:pt x="384" y="6"/>
                  <a:pt x="384" y="6"/>
                  <a:pt x="384" y="6"/>
                </a:cubicBezTo>
                <a:cubicBezTo>
                  <a:pt x="388" y="4"/>
                  <a:pt x="388" y="4"/>
                  <a:pt x="388" y="4"/>
                </a:cubicBezTo>
                <a:cubicBezTo>
                  <a:pt x="389" y="4"/>
                  <a:pt x="391" y="2"/>
                  <a:pt x="392" y="2"/>
                </a:cubicBezTo>
                <a:cubicBezTo>
                  <a:pt x="393" y="2"/>
                  <a:pt x="395" y="4"/>
                  <a:pt x="396" y="4"/>
                </a:cubicBezTo>
                <a:cubicBezTo>
                  <a:pt x="397" y="4"/>
                  <a:pt x="399" y="2"/>
                  <a:pt x="400" y="2"/>
                </a:cubicBezTo>
                <a:cubicBezTo>
                  <a:pt x="401" y="2"/>
                  <a:pt x="402" y="4"/>
                  <a:pt x="404" y="4"/>
                </a:cubicBezTo>
                <a:cubicBezTo>
                  <a:pt x="405" y="5"/>
                  <a:pt x="406" y="2"/>
                  <a:pt x="408" y="2"/>
                </a:cubicBezTo>
                <a:cubicBezTo>
                  <a:pt x="409" y="2"/>
                  <a:pt x="410" y="5"/>
                  <a:pt x="411" y="5"/>
                </a:cubicBezTo>
                <a:cubicBezTo>
                  <a:pt x="412" y="5"/>
                  <a:pt x="415" y="2"/>
                  <a:pt x="416" y="3"/>
                </a:cubicBezTo>
                <a:cubicBezTo>
                  <a:pt x="416" y="3"/>
                  <a:pt x="419" y="5"/>
                  <a:pt x="419" y="5"/>
                </a:cubicBezTo>
                <a:cubicBezTo>
                  <a:pt x="419" y="5"/>
                  <a:pt x="415" y="6"/>
                  <a:pt x="415" y="7"/>
                </a:cubicBezTo>
                <a:cubicBezTo>
                  <a:pt x="415" y="7"/>
                  <a:pt x="418" y="9"/>
                  <a:pt x="419" y="9"/>
                </a:cubicBezTo>
                <a:cubicBezTo>
                  <a:pt x="419" y="9"/>
                  <a:pt x="422" y="7"/>
                  <a:pt x="423" y="7"/>
                </a:cubicBezTo>
                <a:cubicBezTo>
                  <a:pt x="424" y="7"/>
                  <a:pt x="426" y="9"/>
                  <a:pt x="427" y="9"/>
                </a:cubicBezTo>
                <a:cubicBezTo>
                  <a:pt x="427" y="9"/>
                  <a:pt x="428" y="9"/>
                  <a:pt x="429" y="8"/>
                </a:cubicBezTo>
                <a:cubicBezTo>
                  <a:pt x="430" y="8"/>
                  <a:pt x="431" y="7"/>
                  <a:pt x="431" y="7"/>
                </a:cubicBezTo>
                <a:cubicBezTo>
                  <a:pt x="431" y="7"/>
                  <a:pt x="427" y="5"/>
                  <a:pt x="427" y="5"/>
                </a:cubicBezTo>
                <a:cubicBezTo>
                  <a:pt x="426" y="5"/>
                  <a:pt x="424" y="7"/>
                  <a:pt x="423" y="7"/>
                </a:cubicBezTo>
                <a:cubicBezTo>
                  <a:pt x="423" y="7"/>
                  <a:pt x="419" y="5"/>
                  <a:pt x="419" y="5"/>
                </a:cubicBezTo>
                <a:cubicBezTo>
                  <a:pt x="419" y="5"/>
                  <a:pt x="423" y="3"/>
                  <a:pt x="423" y="3"/>
                </a:cubicBezTo>
                <a:cubicBezTo>
                  <a:pt x="424" y="3"/>
                  <a:pt x="427" y="1"/>
                  <a:pt x="428" y="1"/>
                </a:cubicBezTo>
                <a:cubicBezTo>
                  <a:pt x="428" y="1"/>
                  <a:pt x="430" y="3"/>
                  <a:pt x="431" y="3"/>
                </a:cubicBezTo>
                <a:cubicBezTo>
                  <a:pt x="432" y="3"/>
                  <a:pt x="434" y="5"/>
                  <a:pt x="435" y="5"/>
                </a:cubicBezTo>
                <a:cubicBezTo>
                  <a:pt x="436" y="5"/>
                  <a:pt x="438" y="4"/>
                  <a:pt x="439" y="3"/>
                </a:cubicBezTo>
                <a:cubicBezTo>
                  <a:pt x="440" y="3"/>
                  <a:pt x="442" y="1"/>
                  <a:pt x="443" y="1"/>
                </a:cubicBezTo>
                <a:cubicBezTo>
                  <a:pt x="444" y="1"/>
                  <a:pt x="446" y="3"/>
                  <a:pt x="447" y="3"/>
                </a:cubicBezTo>
                <a:cubicBezTo>
                  <a:pt x="448" y="3"/>
                  <a:pt x="450" y="1"/>
                  <a:pt x="451" y="1"/>
                </a:cubicBezTo>
                <a:cubicBezTo>
                  <a:pt x="452" y="2"/>
                  <a:pt x="454" y="3"/>
                  <a:pt x="455" y="4"/>
                </a:cubicBezTo>
                <a:cubicBezTo>
                  <a:pt x="455" y="4"/>
                  <a:pt x="458" y="6"/>
                  <a:pt x="459" y="6"/>
                </a:cubicBezTo>
                <a:cubicBezTo>
                  <a:pt x="460" y="6"/>
                  <a:pt x="461" y="8"/>
                  <a:pt x="462" y="8"/>
                </a:cubicBezTo>
                <a:cubicBezTo>
                  <a:pt x="462" y="8"/>
                  <a:pt x="466" y="6"/>
                  <a:pt x="466" y="6"/>
                </a:cubicBezTo>
                <a:cubicBezTo>
                  <a:pt x="466" y="6"/>
                  <a:pt x="465" y="5"/>
                  <a:pt x="465" y="5"/>
                </a:cubicBezTo>
                <a:cubicBezTo>
                  <a:pt x="464" y="4"/>
                  <a:pt x="463" y="4"/>
                  <a:pt x="463" y="4"/>
                </a:cubicBezTo>
                <a:cubicBezTo>
                  <a:pt x="464" y="4"/>
                  <a:pt x="466" y="2"/>
                  <a:pt x="467" y="2"/>
                </a:cubicBezTo>
                <a:cubicBezTo>
                  <a:pt x="468" y="2"/>
                  <a:pt x="469" y="4"/>
                  <a:pt x="470" y="4"/>
                </a:cubicBezTo>
                <a:cubicBezTo>
                  <a:pt x="472" y="4"/>
                  <a:pt x="473" y="2"/>
                  <a:pt x="475" y="2"/>
                </a:cubicBezTo>
                <a:cubicBezTo>
                  <a:pt x="476" y="2"/>
                  <a:pt x="477" y="4"/>
                  <a:pt x="478" y="4"/>
                </a:cubicBezTo>
                <a:cubicBezTo>
                  <a:pt x="480" y="4"/>
                  <a:pt x="481" y="2"/>
                  <a:pt x="482" y="2"/>
                </a:cubicBezTo>
                <a:cubicBezTo>
                  <a:pt x="484" y="2"/>
                  <a:pt x="485" y="4"/>
                  <a:pt x="486" y="4"/>
                </a:cubicBezTo>
                <a:cubicBezTo>
                  <a:pt x="487" y="5"/>
                  <a:pt x="489" y="2"/>
                  <a:pt x="490" y="2"/>
                </a:cubicBezTo>
                <a:cubicBezTo>
                  <a:pt x="491" y="3"/>
                  <a:pt x="493" y="5"/>
                  <a:pt x="494" y="5"/>
                </a:cubicBezTo>
                <a:cubicBezTo>
                  <a:pt x="495" y="4"/>
                  <a:pt x="497" y="3"/>
                  <a:pt x="498" y="3"/>
                </a:cubicBezTo>
                <a:cubicBezTo>
                  <a:pt x="502" y="1"/>
                  <a:pt x="502" y="1"/>
                  <a:pt x="502" y="1"/>
                </a:cubicBezTo>
                <a:cubicBezTo>
                  <a:pt x="510" y="5"/>
                  <a:pt x="510" y="5"/>
                  <a:pt x="510" y="5"/>
                </a:cubicBezTo>
                <a:cubicBezTo>
                  <a:pt x="506" y="7"/>
                  <a:pt x="506" y="7"/>
                  <a:pt x="506" y="7"/>
                </a:cubicBezTo>
                <a:cubicBezTo>
                  <a:pt x="505" y="7"/>
                  <a:pt x="502" y="9"/>
                  <a:pt x="501" y="9"/>
                </a:cubicBezTo>
                <a:cubicBezTo>
                  <a:pt x="501" y="9"/>
                  <a:pt x="505" y="11"/>
                  <a:pt x="505" y="12"/>
                </a:cubicBezTo>
                <a:cubicBezTo>
                  <a:pt x="506" y="12"/>
                  <a:pt x="508" y="9"/>
                  <a:pt x="509" y="9"/>
                </a:cubicBezTo>
                <a:cubicBezTo>
                  <a:pt x="510" y="9"/>
                  <a:pt x="512" y="11"/>
                  <a:pt x="513" y="12"/>
                </a:cubicBezTo>
                <a:cubicBezTo>
                  <a:pt x="514" y="12"/>
                  <a:pt x="515" y="13"/>
                  <a:pt x="517" y="14"/>
                </a:cubicBezTo>
                <a:cubicBezTo>
                  <a:pt x="517" y="13"/>
                  <a:pt x="521" y="13"/>
                  <a:pt x="521" y="12"/>
                </a:cubicBezTo>
                <a:cubicBezTo>
                  <a:pt x="521" y="11"/>
                  <a:pt x="517" y="10"/>
                  <a:pt x="517" y="10"/>
                </a:cubicBezTo>
                <a:cubicBezTo>
                  <a:pt x="517" y="9"/>
                  <a:pt x="521" y="8"/>
                  <a:pt x="521" y="8"/>
                </a:cubicBezTo>
                <a:cubicBezTo>
                  <a:pt x="521" y="8"/>
                  <a:pt x="520" y="7"/>
                  <a:pt x="519" y="6"/>
                </a:cubicBezTo>
                <a:cubicBezTo>
                  <a:pt x="518" y="6"/>
                  <a:pt x="518" y="5"/>
                  <a:pt x="518" y="5"/>
                </a:cubicBezTo>
                <a:cubicBezTo>
                  <a:pt x="519" y="5"/>
                  <a:pt x="520" y="3"/>
                  <a:pt x="522" y="3"/>
                </a:cubicBezTo>
                <a:cubicBezTo>
                  <a:pt x="523" y="3"/>
                  <a:pt x="524" y="6"/>
                  <a:pt x="525" y="6"/>
                </a:cubicBezTo>
                <a:cubicBezTo>
                  <a:pt x="526" y="5"/>
                  <a:pt x="529" y="3"/>
                  <a:pt x="529" y="3"/>
                </a:cubicBezTo>
                <a:cubicBezTo>
                  <a:pt x="530" y="4"/>
                  <a:pt x="533" y="5"/>
                  <a:pt x="533" y="6"/>
                </a:cubicBezTo>
                <a:cubicBezTo>
                  <a:pt x="533" y="6"/>
                  <a:pt x="529" y="7"/>
                  <a:pt x="529" y="8"/>
                </a:cubicBezTo>
                <a:cubicBezTo>
                  <a:pt x="529" y="8"/>
                  <a:pt x="533" y="10"/>
                  <a:pt x="533" y="10"/>
                </a:cubicBezTo>
                <a:cubicBezTo>
                  <a:pt x="534" y="10"/>
                  <a:pt x="536" y="8"/>
                  <a:pt x="537" y="8"/>
                </a:cubicBezTo>
                <a:cubicBezTo>
                  <a:pt x="541" y="6"/>
                  <a:pt x="541" y="6"/>
                  <a:pt x="541" y="6"/>
                </a:cubicBezTo>
                <a:cubicBezTo>
                  <a:pt x="545" y="4"/>
                  <a:pt x="545" y="4"/>
                  <a:pt x="545" y="4"/>
                </a:cubicBezTo>
                <a:cubicBezTo>
                  <a:pt x="546" y="4"/>
                  <a:pt x="548" y="2"/>
                  <a:pt x="549" y="2"/>
                </a:cubicBezTo>
                <a:cubicBezTo>
                  <a:pt x="551" y="2"/>
                  <a:pt x="552" y="4"/>
                  <a:pt x="553" y="4"/>
                </a:cubicBezTo>
                <a:cubicBezTo>
                  <a:pt x="554" y="4"/>
                  <a:pt x="557" y="2"/>
                  <a:pt x="557" y="2"/>
                </a:cubicBezTo>
                <a:cubicBezTo>
                  <a:pt x="558" y="2"/>
                  <a:pt x="561" y="4"/>
                  <a:pt x="561" y="4"/>
                </a:cubicBezTo>
                <a:cubicBezTo>
                  <a:pt x="561" y="4"/>
                  <a:pt x="560" y="5"/>
                  <a:pt x="559" y="5"/>
                </a:cubicBezTo>
                <a:cubicBezTo>
                  <a:pt x="558" y="6"/>
                  <a:pt x="557" y="6"/>
                  <a:pt x="557" y="6"/>
                </a:cubicBezTo>
                <a:cubicBezTo>
                  <a:pt x="557" y="7"/>
                  <a:pt x="560" y="9"/>
                  <a:pt x="560" y="9"/>
                </a:cubicBezTo>
                <a:cubicBezTo>
                  <a:pt x="562" y="9"/>
                  <a:pt x="564" y="6"/>
                  <a:pt x="565" y="7"/>
                </a:cubicBezTo>
                <a:cubicBezTo>
                  <a:pt x="566" y="7"/>
                  <a:pt x="567" y="9"/>
                  <a:pt x="568" y="9"/>
                </a:cubicBezTo>
                <a:cubicBezTo>
                  <a:pt x="569" y="9"/>
                  <a:pt x="572" y="7"/>
                  <a:pt x="572" y="7"/>
                </a:cubicBezTo>
                <a:cubicBezTo>
                  <a:pt x="572" y="6"/>
                  <a:pt x="568" y="5"/>
                  <a:pt x="569" y="4"/>
                </a:cubicBezTo>
                <a:cubicBezTo>
                  <a:pt x="569" y="4"/>
                  <a:pt x="572" y="2"/>
                  <a:pt x="573" y="2"/>
                </a:cubicBezTo>
                <a:cubicBezTo>
                  <a:pt x="574" y="2"/>
                  <a:pt x="576" y="5"/>
                  <a:pt x="577" y="5"/>
                </a:cubicBezTo>
                <a:cubicBezTo>
                  <a:pt x="578" y="4"/>
                  <a:pt x="580" y="3"/>
                  <a:pt x="581" y="3"/>
                </a:cubicBezTo>
                <a:cubicBezTo>
                  <a:pt x="581" y="2"/>
                  <a:pt x="584" y="1"/>
                  <a:pt x="585" y="1"/>
                </a:cubicBezTo>
                <a:cubicBezTo>
                  <a:pt x="585" y="1"/>
                  <a:pt x="588" y="3"/>
                  <a:pt x="588" y="3"/>
                </a:cubicBezTo>
                <a:cubicBezTo>
                  <a:pt x="589" y="3"/>
                  <a:pt x="592" y="5"/>
                  <a:pt x="592" y="5"/>
                </a:cubicBezTo>
                <a:cubicBezTo>
                  <a:pt x="593" y="5"/>
                  <a:pt x="596" y="3"/>
                  <a:pt x="596" y="3"/>
                </a:cubicBezTo>
                <a:cubicBezTo>
                  <a:pt x="597" y="3"/>
                  <a:pt x="600" y="1"/>
                  <a:pt x="600" y="1"/>
                </a:cubicBezTo>
                <a:cubicBezTo>
                  <a:pt x="602" y="1"/>
                  <a:pt x="603" y="3"/>
                  <a:pt x="604" y="3"/>
                </a:cubicBezTo>
                <a:cubicBezTo>
                  <a:pt x="605" y="3"/>
                  <a:pt x="607" y="1"/>
                  <a:pt x="608" y="1"/>
                </a:cubicBezTo>
                <a:cubicBezTo>
                  <a:pt x="610" y="1"/>
                  <a:pt x="611" y="3"/>
                  <a:pt x="612" y="3"/>
                </a:cubicBezTo>
                <a:cubicBezTo>
                  <a:pt x="613" y="3"/>
                  <a:pt x="615" y="1"/>
                  <a:pt x="616" y="1"/>
                </a:cubicBezTo>
                <a:cubicBezTo>
                  <a:pt x="617" y="1"/>
                  <a:pt x="619" y="4"/>
                  <a:pt x="620" y="4"/>
                </a:cubicBezTo>
                <a:cubicBezTo>
                  <a:pt x="621" y="4"/>
                  <a:pt x="623" y="2"/>
                  <a:pt x="624" y="2"/>
                </a:cubicBezTo>
                <a:cubicBezTo>
                  <a:pt x="625" y="2"/>
                  <a:pt x="626" y="4"/>
                  <a:pt x="628" y="4"/>
                </a:cubicBezTo>
                <a:cubicBezTo>
                  <a:pt x="629" y="4"/>
                  <a:pt x="631" y="2"/>
                  <a:pt x="632" y="2"/>
                </a:cubicBezTo>
                <a:cubicBezTo>
                  <a:pt x="633" y="2"/>
                  <a:pt x="634" y="4"/>
                  <a:pt x="636" y="4"/>
                </a:cubicBezTo>
                <a:cubicBezTo>
                  <a:pt x="637" y="4"/>
                  <a:pt x="638" y="2"/>
                  <a:pt x="640" y="2"/>
                </a:cubicBezTo>
                <a:cubicBezTo>
                  <a:pt x="641" y="2"/>
                  <a:pt x="642" y="4"/>
                  <a:pt x="643" y="4"/>
                </a:cubicBezTo>
                <a:cubicBezTo>
                  <a:pt x="645" y="4"/>
                  <a:pt x="646" y="2"/>
                  <a:pt x="647" y="2"/>
                </a:cubicBezTo>
                <a:cubicBezTo>
                  <a:pt x="649" y="2"/>
                  <a:pt x="650" y="4"/>
                  <a:pt x="651" y="4"/>
                </a:cubicBezTo>
                <a:cubicBezTo>
                  <a:pt x="653" y="5"/>
                  <a:pt x="654" y="2"/>
                  <a:pt x="655" y="2"/>
                </a:cubicBezTo>
                <a:cubicBezTo>
                  <a:pt x="657" y="2"/>
                  <a:pt x="658" y="5"/>
                  <a:pt x="659" y="5"/>
                </a:cubicBezTo>
                <a:cubicBezTo>
                  <a:pt x="660" y="5"/>
                  <a:pt x="662" y="2"/>
                  <a:pt x="663" y="3"/>
                </a:cubicBezTo>
                <a:cubicBezTo>
                  <a:pt x="664" y="3"/>
                  <a:pt x="667" y="5"/>
                  <a:pt x="667" y="5"/>
                </a:cubicBezTo>
                <a:cubicBezTo>
                  <a:pt x="667" y="6"/>
                  <a:pt x="663" y="6"/>
                  <a:pt x="663" y="7"/>
                </a:cubicBezTo>
                <a:cubicBezTo>
                  <a:pt x="663" y="7"/>
                  <a:pt x="666" y="9"/>
                  <a:pt x="667" y="9"/>
                </a:cubicBezTo>
                <a:cubicBezTo>
                  <a:pt x="667" y="9"/>
                  <a:pt x="670" y="7"/>
                  <a:pt x="671" y="7"/>
                </a:cubicBezTo>
                <a:cubicBezTo>
                  <a:pt x="671" y="7"/>
                  <a:pt x="675" y="5"/>
                  <a:pt x="675" y="5"/>
                </a:cubicBezTo>
                <a:cubicBezTo>
                  <a:pt x="675" y="5"/>
                  <a:pt x="671" y="3"/>
                  <a:pt x="671" y="3"/>
                </a:cubicBezTo>
                <a:cubicBezTo>
                  <a:pt x="672" y="3"/>
                  <a:pt x="674" y="1"/>
                  <a:pt x="675" y="1"/>
                </a:cubicBezTo>
                <a:cubicBezTo>
                  <a:pt x="676" y="1"/>
                  <a:pt x="678" y="3"/>
                  <a:pt x="679" y="3"/>
                </a:cubicBezTo>
                <a:cubicBezTo>
                  <a:pt x="679" y="3"/>
                  <a:pt x="683" y="5"/>
                  <a:pt x="683" y="5"/>
                </a:cubicBezTo>
                <a:cubicBezTo>
                  <a:pt x="683" y="5"/>
                  <a:pt x="678" y="7"/>
                  <a:pt x="678" y="7"/>
                </a:cubicBezTo>
                <a:cubicBezTo>
                  <a:pt x="680" y="8"/>
                  <a:pt x="681" y="9"/>
                  <a:pt x="682" y="10"/>
                </a:cubicBezTo>
                <a:cubicBezTo>
                  <a:pt x="683" y="10"/>
                  <a:pt x="685" y="8"/>
                  <a:pt x="686" y="8"/>
                </a:cubicBezTo>
                <a:cubicBezTo>
                  <a:pt x="687" y="8"/>
                  <a:pt x="689" y="10"/>
                  <a:pt x="690" y="10"/>
                </a:cubicBezTo>
                <a:cubicBezTo>
                  <a:pt x="691" y="10"/>
                  <a:pt x="693" y="8"/>
                  <a:pt x="694" y="8"/>
                </a:cubicBezTo>
                <a:cubicBezTo>
                  <a:pt x="698" y="6"/>
                  <a:pt x="698" y="6"/>
                  <a:pt x="698" y="6"/>
                </a:cubicBezTo>
                <a:cubicBezTo>
                  <a:pt x="702" y="4"/>
                  <a:pt x="702" y="4"/>
                  <a:pt x="702" y="4"/>
                </a:cubicBezTo>
                <a:cubicBezTo>
                  <a:pt x="703" y="3"/>
                  <a:pt x="706" y="2"/>
                  <a:pt x="707" y="2"/>
                </a:cubicBezTo>
                <a:cubicBezTo>
                  <a:pt x="707" y="2"/>
                  <a:pt x="710" y="4"/>
                  <a:pt x="710" y="4"/>
                </a:cubicBezTo>
                <a:cubicBezTo>
                  <a:pt x="711" y="4"/>
                  <a:pt x="713" y="6"/>
                  <a:pt x="714" y="6"/>
                </a:cubicBezTo>
                <a:cubicBezTo>
                  <a:pt x="715" y="6"/>
                  <a:pt x="717" y="4"/>
                  <a:pt x="718" y="4"/>
                </a:cubicBezTo>
                <a:cubicBezTo>
                  <a:pt x="719" y="4"/>
                  <a:pt x="720" y="6"/>
                  <a:pt x="722" y="6"/>
                </a:cubicBezTo>
                <a:cubicBezTo>
                  <a:pt x="723" y="6"/>
                  <a:pt x="724" y="9"/>
                  <a:pt x="726" y="9"/>
                </a:cubicBezTo>
                <a:cubicBezTo>
                  <a:pt x="726" y="9"/>
                  <a:pt x="729" y="7"/>
                  <a:pt x="730" y="7"/>
                </a:cubicBezTo>
                <a:cubicBezTo>
                  <a:pt x="730" y="6"/>
                  <a:pt x="733" y="5"/>
                  <a:pt x="734" y="4"/>
                </a:cubicBezTo>
                <a:cubicBezTo>
                  <a:pt x="735" y="4"/>
                  <a:pt x="736" y="7"/>
                  <a:pt x="738" y="7"/>
                </a:cubicBezTo>
                <a:cubicBezTo>
                  <a:pt x="739" y="7"/>
                  <a:pt x="741" y="5"/>
                  <a:pt x="742" y="5"/>
                </a:cubicBezTo>
                <a:cubicBezTo>
                  <a:pt x="743" y="5"/>
                  <a:pt x="744" y="7"/>
                  <a:pt x="745" y="7"/>
                </a:cubicBezTo>
                <a:cubicBezTo>
                  <a:pt x="747" y="7"/>
                  <a:pt x="748" y="5"/>
                  <a:pt x="749" y="5"/>
                </a:cubicBezTo>
                <a:cubicBezTo>
                  <a:pt x="751" y="5"/>
                  <a:pt x="752" y="7"/>
                  <a:pt x="753" y="7"/>
                </a:cubicBezTo>
                <a:cubicBezTo>
                  <a:pt x="755" y="7"/>
                  <a:pt x="756" y="5"/>
                  <a:pt x="757" y="5"/>
                </a:cubicBezTo>
                <a:cubicBezTo>
                  <a:pt x="759" y="5"/>
                  <a:pt x="760" y="7"/>
                  <a:pt x="761" y="7"/>
                </a:cubicBezTo>
                <a:cubicBezTo>
                  <a:pt x="762" y="7"/>
                  <a:pt x="764" y="5"/>
                  <a:pt x="765" y="5"/>
                </a:cubicBezTo>
                <a:cubicBezTo>
                  <a:pt x="765" y="5"/>
                  <a:pt x="769" y="7"/>
                  <a:pt x="769" y="8"/>
                </a:cubicBezTo>
                <a:cubicBezTo>
                  <a:pt x="769" y="8"/>
                  <a:pt x="765" y="9"/>
                  <a:pt x="765" y="10"/>
                </a:cubicBezTo>
                <a:cubicBezTo>
                  <a:pt x="765" y="10"/>
                  <a:pt x="768" y="11"/>
                  <a:pt x="769" y="12"/>
                </a:cubicBezTo>
                <a:cubicBezTo>
                  <a:pt x="768" y="13"/>
                  <a:pt x="764" y="13"/>
                  <a:pt x="764" y="14"/>
                </a:cubicBezTo>
                <a:cubicBezTo>
                  <a:pt x="764" y="14"/>
                  <a:pt x="768" y="16"/>
                  <a:pt x="768" y="16"/>
                </a:cubicBezTo>
                <a:cubicBezTo>
                  <a:pt x="770" y="16"/>
                  <a:pt x="771" y="14"/>
                  <a:pt x="772" y="14"/>
                </a:cubicBezTo>
                <a:cubicBezTo>
                  <a:pt x="772" y="13"/>
                  <a:pt x="768" y="13"/>
                  <a:pt x="769" y="12"/>
                </a:cubicBezTo>
                <a:cubicBezTo>
                  <a:pt x="769" y="12"/>
                  <a:pt x="772" y="10"/>
                  <a:pt x="773" y="10"/>
                </a:cubicBezTo>
                <a:cubicBezTo>
                  <a:pt x="774" y="9"/>
                  <a:pt x="775" y="9"/>
                  <a:pt x="777" y="8"/>
                </a:cubicBezTo>
                <a:cubicBezTo>
                  <a:pt x="775" y="7"/>
                  <a:pt x="775" y="6"/>
                  <a:pt x="773" y="6"/>
                </a:cubicBezTo>
                <a:cubicBezTo>
                  <a:pt x="774" y="6"/>
                  <a:pt x="776" y="3"/>
                  <a:pt x="777" y="3"/>
                </a:cubicBezTo>
                <a:cubicBezTo>
                  <a:pt x="778" y="3"/>
                  <a:pt x="780" y="6"/>
                  <a:pt x="781" y="6"/>
                </a:cubicBezTo>
                <a:cubicBezTo>
                  <a:pt x="781" y="6"/>
                  <a:pt x="785" y="4"/>
                  <a:pt x="785" y="4"/>
                </a:cubicBezTo>
                <a:cubicBezTo>
                  <a:pt x="785" y="4"/>
                  <a:pt x="789" y="6"/>
                  <a:pt x="789" y="6"/>
                </a:cubicBezTo>
                <a:cubicBezTo>
                  <a:pt x="789" y="6"/>
                  <a:pt x="785" y="8"/>
                  <a:pt x="785" y="8"/>
                </a:cubicBezTo>
                <a:cubicBezTo>
                  <a:pt x="786" y="8"/>
                  <a:pt x="787" y="10"/>
                  <a:pt x="788" y="10"/>
                </a:cubicBezTo>
                <a:cubicBezTo>
                  <a:pt x="789" y="10"/>
                  <a:pt x="791" y="8"/>
                  <a:pt x="792" y="8"/>
                </a:cubicBezTo>
                <a:cubicBezTo>
                  <a:pt x="793" y="8"/>
                  <a:pt x="795" y="11"/>
                  <a:pt x="796" y="10"/>
                </a:cubicBezTo>
                <a:cubicBezTo>
                  <a:pt x="797" y="10"/>
                  <a:pt x="799" y="9"/>
                  <a:pt x="800" y="8"/>
                </a:cubicBezTo>
                <a:cubicBezTo>
                  <a:pt x="804" y="6"/>
                  <a:pt x="804" y="6"/>
                  <a:pt x="804" y="6"/>
                </a:cubicBezTo>
                <a:cubicBezTo>
                  <a:pt x="805" y="6"/>
                  <a:pt x="808" y="4"/>
                  <a:pt x="808" y="4"/>
                </a:cubicBezTo>
                <a:cubicBezTo>
                  <a:pt x="810" y="4"/>
                  <a:pt x="811" y="7"/>
                  <a:pt x="812" y="7"/>
                </a:cubicBezTo>
                <a:cubicBezTo>
                  <a:pt x="813" y="7"/>
                  <a:pt x="815" y="4"/>
                  <a:pt x="816" y="4"/>
                </a:cubicBezTo>
                <a:cubicBezTo>
                  <a:pt x="818" y="5"/>
                  <a:pt x="819" y="7"/>
                  <a:pt x="820" y="7"/>
                </a:cubicBezTo>
                <a:cubicBezTo>
                  <a:pt x="821" y="7"/>
                  <a:pt x="823" y="5"/>
                  <a:pt x="824" y="5"/>
                </a:cubicBezTo>
                <a:cubicBezTo>
                  <a:pt x="825" y="5"/>
                  <a:pt x="827" y="7"/>
                  <a:pt x="828" y="7"/>
                </a:cubicBezTo>
                <a:cubicBezTo>
                  <a:pt x="829" y="7"/>
                  <a:pt x="831" y="9"/>
                  <a:pt x="832" y="9"/>
                </a:cubicBezTo>
                <a:cubicBezTo>
                  <a:pt x="832" y="9"/>
                  <a:pt x="835" y="7"/>
                  <a:pt x="836" y="7"/>
                </a:cubicBezTo>
                <a:cubicBezTo>
                  <a:pt x="837" y="7"/>
                  <a:pt x="839" y="5"/>
                  <a:pt x="840" y="5"/>
                </a:cubicBezTo>
                <a:cubicBezTo>
                  <a:pt x="841" y="5"/>
                  <a:pt x="843" y="7"/>
                  <a:pt x="844" y="7"/>
                </a:cubicBezTo>
                <a:cubicBezTo>
                  <a:pt x="844" y="7"/>
                  <a:pt x="847" y="5"/>
                  <a:pt x="848" y="5"/>
                </a:cubicBezTo>
                <a:cubicBezTo>
                  <a:pt x="849" y="6"/>
                  <a:pt x="851" y="7"/>
                  <a:pt x="851" y="8"/>
                </a:cubicBezTo>
                <a:cubicBezTo>
                  <a:pt x="852" y="8"/>
                  <a:pt x="854" y="10"/>
                  <a:pt x="855" y="10"/>
                </a:cubicBezTo>
                <a:cubicBezTo>
                  <a:pt x="855" y="10"/>
                  <a:pt x="859" y="8"/>
                  <a:pt x="859" y="8"/>
                </a:cubicBezTo>
                <a:cubicBezTo>
                  <a:pt x="859" y="8"/>
                  <a:pt x="856" y="6"/>
                  <a:pt x="856" y="6"/>
                </a:cubicBezTo>
                <a:cubicBezTo>
                  <a:pt x="857" y="6"/>
                  <a:pt x="858" y="3"/>
                  <a:pt x="860" y="3"/>
                </a:cubicBezTo>
                <a:cubicBezTo>
                  <a:pt x="861" y="3"/>
                  <a:pt x="863" y="5"/>
                  <a:pt x="863" y="6"/>
                </a:cubicBezTo>
                <a:cubicBezTo>
                  <a:pt x="865" y="6"/>
                  <a:pt x="866" y="7"/>
                  <a:pt x="867" y="8"/>
                </a:cubicBezTo>
                <a:cubicBezTo>
                  <a:pt x="868" y="8"/>
                  <a:pt x="870" y="10"/>
                  <a:pt x="871" y="10"/>
                </a:cubicBezTo>
                <a:cubicBezTo>
                  <a:pt x="872" y="10"/>
                  <a:pt x="873" y="13"/>
                  <a:pt x="875" y="13"/>
                </a:cubicBezTo>
                <a:cubicBezTo>
                  <a:pt x="876" y="13"/>
                  <a:pt x="878" y="11"/>
                  <a:pt x="879" y="10"/>
                </a:cubicBezTo>
                <a:cubicBezTo>
                  <a:pt x="880" y="10"/>
                  <a:pt x="882" y="9"/>
                  <a:pt x="883" y="8"/>
                </a:cubicBezTo>
                <a:cubicBezTo>
                  <a:pt x="884" y="8"/>
                  <a:pt x="886" y="6"/>
                  <a:pt x="887" y="6"/>
                </a:cubicBezTo>
                <a:cubicBezTo>
                  <a:pt x="888" y="6"/>
                  <a:pt x="890" y="9"/>
                  <a:pt x="891" y="9"/>
                </a:cubicBezTo>
                <a:cubicBezTo>
                  <a:pt x="892" y="9"/>
                  <a:pt x="893" y="7"/>
                  <a:pt x="895" y="7"/>
                </a:cubicBezTo>
                <a:cubicBezTo>
                  <a:pt x="896" y="7"/>
                  <a:pt x="897" y="9"/>
                  <a:pt x="898" y="9"/>
                </a:cubicBezTo>
                <a:cubicBezTo>
                  <a:pt x="900" y="9"/>
                  <a:pt x="901" y="7"/>
                  <a:pt x="903" y="7"/>
                </a:cubicBezTo>
                <a:cubicBezTo>
                  <a:pt x="904" y="7"/>
                  <a:pt x="905" y="9"/>
                  <a:pt x="906" y="9"/>
                </a:cubicBezTo>
                <a:cubicBezTo>
                  <a:pt x="907" y="9"/>
                  <a:pt x="910" y="7"/>
                  <a:pt x="910" y="7"/>
                </a:cubicBezTo>
                <a:cubicBezTo>
                  <a:pt x="911" y="7"/>
                  <a:pt x="914" y="5"/>
                  <a:pt x="915" y="5"/>
                </a:cubicBezTo>
                <a:cubicBezTo>
                  <a:pt x="915" y="5"/>
                  <a:pt x="918" y="7"/>
                  <a:pt x="918" y="7"/>
                </a:cubicBezTo>
                <a:cubicBezTo>
                  <a:pt x="918" y="7"/>
                  <a:pt x="914" y="9"/>
                  <a:pt x="914" y="9"/>
                </a:cubicBezTo>
                <a:cubicBezTo>
                  <a:pt x="915" y="9"/>
                  <a:pt x="917" y="11"/>
                  <a:pt x="918" y="12"/>
                </a:cubicBezTo>
                <a:cubicBezTo>
                  <a:pt x="919" y="12"/>
                  <a:pt x="921" y="10"/>
                  <a:pt x="922" y="9"/>
                </a:cubicBezTo>
                <a:cubicBezTo>
                  <a:pt x="923" y="9"/>
                  <a:pt x="925" y="8"/>
                  <a:pt x="926" y="7"/>
                </a:cubicBezTo>
                <a:cubicBezTo>
                  <a:pt x="927" y="7"/>
                  <a:pt x="929" y="6"/>
                  <a:pt x="930" y="5"/>
                </a:cubicBezTo>
                <a:cubicBezTo>
                  <a:pt x="931" y="5"/>
                  <a:pt x="933" y="8"/>
                  <a:pt x="934" y="8"/>
                </a:cubicBezTo>
                <a:cubicBezTo>
                  <a:pt x="935" y="8"/>
                  <a:pt x="938" y="6"/>
                  <a:pt x="938" y="6"/>
                </a:cubicBezTo>
                <a:cubicBezTo>
                  <a:pt x="939" y="5"/>
                  <a:pt x="941" y="3"/>
                  <a:pt x="942" y="3"/>
                </a:cubicBezTo>
                <a:cubicBezTo>
                  <a:pt x="943" y="3"/>
                  <a:pt x="945" y="5"/>
                  <a:pt x="946" y="6"/>
                </a:cubicBezTo>
                <a:cubicBezTo>
                  <a:pt x="947" y="6"/>
                  <a:pt x="948" y="8"/>
                  <a:pt x="950" y="8"/>
                </a:cubicBezTo>
                <a:cubicBezTo>
                  <a:pt x="950" y="8"/>
                  <a:pt x="953" y="6"/>
                  <a:pt x="954" y="6"/>
                </a:cubicBezTo>
                <a:cubicBezTo>
                  <a:pt x="955" y="6"/>
                  <a:pt x="956" y="8"/>
                  <a:pt x="958" y="8"/>
                </a:cubicBezTo>
                <a:cubicBezTo>
                  <a:pt x="959" y="8"/>
                  <a:pt x="960" y="10"/>
                  <a:pt x="961" y="10"/>
                </a:cubicBezTo>
                <a:cubicBezTo>
                  <a:pt x="962" y="11"/>
                  <a:pt x="965" y="9"/>
                  <a:pt x="965" y="8"/>
                </a:cubicBezTo>
                <a:cubicBezTo>
                  <a:pt x="966" y="8"/>
                  <a:pt x="968" y="7"/>
                  <a:pt x="969" y="6"/>
                </a:cubicBezTo>
                <a:cubicBezTo>
                  <a:pt x="970" y="6"/>
                  <a:pt x="972" y="9"/>
                  <a:pt x="973" y="9"/>
                </a:cubicBezTo>
                <a:cubicBezTo>
                  <a:pt x="974" y="9"/>
                  <a:pt x="976" y="6"/>
                  <a:pt x="977" y="7"/>
                </a:cubicBezTo>
                <a:cubicBezTo>
                  <a:pt x="978" y="7"/>
                  <a:pt x="981" y="9"/>
                  <a:pt x="981" y="9"/>
                </a:cubicBezTo>
                <a:cubicBezTo>
                  <a:pt x="981" y="9"/>
                  <a:pt x="977" y="11"/>
                  <a:pt x="977" y="11"/>
                </a:cubicBezTo>
                <a:cubicBezTo>
                  <a:pt x="978" y="11"/>
                  <a:pt x="979" y="13"/>
                  <a:pt x="981" y="13"/>
                </a:cubicBezTo>
                <a:cubicBezTo>
                  <a:pt x="982" y="13"/>
                  <a:pt x="984" y="11"/>
                  <a:pt x="985" y="11"/>
                </a:cubicBezTo>
                <a:cubicBezTo>
                  <a:pt x="986" y="11"/>
                  <a:pt x="988" y="10"/>
                  <a:pt x="989" y="9"/>
                </a:cubicBezTo>
                <a:cubicBezTo>
                  <a:pt x="990" y="9"/>
                  <a:pt x="992" y="7"/>
                  <a:pt x="993" y="7"/>
                </a:cubicBezTo>
                <a:cubicBezTo>
                  <a:pt x="994" y="7"/>
                  <a:pt x="996" y="9"/>
                  <a:pt x="997" y="9"/>
                </a:cubicBezTo>
                <a:cubicBezTo>
                  <a:pt x="998" y="9"/>
                  <a:pt x="1000" y="7"/>
                  <a:pt x="1001" y="7"/>
                </a:cubicBezTo>
                <a:cubicBezTo>
                  <a:pt x="1002" y="7"/>
                  <a:pt x="1004" y="9"/>
                  <a:pt x="1005" y="9"/>
                </a:cubicBezTo>
                <a:cubicBezTo>
                  <a:pt x="1005" y="10"/>
                  <a:pt x="1008" y="12"/>
                  <a:pt x="1008" y="12"/>
                </a:cubicBezTo>
                <a:cubicBezTo>
                  <a:pt x="1009" y="12"/>
                  <a:pt x="1012" y="10"/>
                  <a:pt x="1012" y="10"/>
                </a:cubicBezTo>
                <a:cubicBezTo>
                  <a:pt x="1012" y="10"/>
                  <a:pt x="1009" y="7"/>
                  <a:pt x="1009" y="7"/>
                </a:cubicBezTo>
                <a:cubicBezTo>
                  <a:pt x="1010" y="7"/>
                  <a:pt x="1011" y="5"/>
                  <a:pt x="1013" y="5"/>
                </a:cubicBezTo>
                <a:cubicBezTo>
                  <a:pt x="1014" y="5"/>
                  <a:pt x="1015" y="8"/>
                  <a:pt x="1017" y="8"/>
                </a:cubicBezTo>
                <a:cubicBezTo>
                  <a:pt x="1017" y="8"/>
                  <a:pt x="1020" y="5"/>
                  <a:pt x="1021" y="6"/>
                </a:cubicBezTo>
                <a:cubicBezTo>
                  <a:pt x="1021" y="6"/>
                  <a:pt x="1024" y="7"/>
                  <a:pt x="1024" y="8"/>
                </a:cubicBezTo>
                <a:cubicBezTo>
                  <a:pt x="1024" y="8"/>
                  <a:pt x="1021" y="10"/>
                  <a:pt x="1020" y="10"/>
                </a:cubicBezTo>
                <a:cubicBezTo>
                  <a:pt x="1022" y="10"/>
                  <a:pt x="1023" y="12"/>
                  <a:pt x="1024" y="12"/>
                </a:cubicBezTo>
                <a:cubicBezTo>
                  <a:pt x="1025" y="12"/>
                  <a:pt x="1027" y="10"/>
                  <a:pt x="1028" y="10"/>
                </a:cubicBezTo>
                <a:cubicBezTo>
                  <a:pt x="1030" y="10"/>
                  <a:pt x="1031" y="9"/>
                  <a:pt x="1032" y="8"/>
                </a:cubicBezTo>
                <a:cubicBezTo>
                  <a:pt x="1033" y="8"/>
                  <a:pt x="1035" y="6"/>
                  <a:pt x="1036" y="6"/>
                </a:cubicBezTo>
                <a:cubicBezTo>
                  <a:pt x="1037" y="6"/>
                  <a:pt x="1039" y="8"/>
                  <a:pt x="1040" y="8"/>
                </a:cubicBezTo>
                <a:cubicBezTo>
                  <a:pt x="1041" y="8"/>
                  <a:pt x="1043" y="6"/>
                  <a:pt x="1044" y="6"/>
                </a:cubicBezTo>
                <a:cubicBezTo>
                  <a:pt x="1045" y="6"/>
                  <a:pt x="1047" y="8"/>
                  <a:pt x="1048" y="8"/>
                </a:cubicBezTo>
                <a:cubicBezTo>
                  <a:pt x="1049" y="8"/>
                  <a:pt x="1051" y="6"/>
                  <a:pt x="1052" y="6"/>
                </a:cubicBezTo>
                <a:cubicBezTo>
                  <a:pt x="1053" y="6"/>
                  <a:pt x="1054" y="9"/>
                  <a:pt x="1056" y="9"/>
                </a:cubicBezTo>
                <a:cubicBezTo>
                  <a:pt x="1057" y="9"/>
                  <a:pt x="1059" y="6"/>
                  <a:pt x="1060" y="7"/>
                </a:cubicBezTo>
                <a:cubicBezTo>
                  <a:pt x="1061" y="7"/>
                  <a:pt x="1063" y="8"/>
                  <a:pt x="1064" y="9"/>
                </a:cubicBezTo>
                <a:cubicBezTo>
                  <a:pt x="1067" y="11"/>
                  <a:pt x="1067" y="11"/>
                  <a:pt x="1067" y="11"/>
                </a:cubicBezTo>
                <a:cubicBezTo>
                  <a:pt x="1069" y="12"/>
                  <a:pt x="1070" y="13"/>
                  <a:pt x="1071" y="13"/>
                </a:cubicBezTo>
                <a:cubicBezTo>
                  <a:pt x="1072" y="13"/>
                  <a:pt x="1074" y="11"/>
                  <a:pt x="1075" y="11"/>
                </a:cubicBezTo>
                <a:cubicBezTo>
                  <a:pt x="1076" y="11"/>
                  <a:pt x="1078" y="14"/>
                  <a:pt x="1079" y="14"/>
                </a:cubicBezTo>
                <a:cubicBezTo>
                  <a:pt x="1079" y="13"/>
                  <a:pt x="1083" y="12"/>
                  <a:pt x="1083" y="12"/>
                </a:cubicBezTo>
                <a:cubicBezTo>
                  <a:pt x="1083" y="11"/>
                  <a:pt x="1079" y="9"/>
                  <a:pt x="1079" y="9"/>
                </a:cubicBezTo>
                <a:cubicBezTo>
                  <a:pt x="1079" y="9"/>
                  <a:pt x="1078" y="10"/>
                  <a:pt x="1077" y="10"/>
                </a:cubicBezTo>
                <a:cubicBezTo>
                  <a:pt x="1076" y="11"/>
                  <a:pt x="1075" y="11"/>
                  <a:pt x="1075" y="11"/>
                </a:cubicBezTo>
                <a:cubicBezTo>
                  <a:pt x="1075" y="11"/>
                  <a:pt x="1071" y="10"/>
                  <a:pt x="1071" y="9"/>
                </a:cubicBezTo>
                <a:cubicBezTo>
                  <a:pt x="1071" y="9"/>
                  <a:pt x="1075" y="7"/>
                  <a:pt x="1076" y="7"/>
                </a:cubicBezTo>
                <a:cubicBezTo>
                  <a:pt x="1077" y="7"/>
                  <a:pt x="1078" y="9"/>
                  <a:pt x="1079" y="9"/>
                </a:cubicBezTo>
                <a:cubicBezTo>
                  <a:pt x="1081" y="9"/>
                  <a:pt x="1082" y="7"/>
                  <a:pt x="1083" y="7"/>
                </a:cubicBezTo>
                <a:cubicBezTo>
                  <a:pt x="1085" y="7"/>
                  <a:pt x="1086" y="9"/>
                  <a:pt x="1087" y="9"/>
                </a:cubicBezTo>
                <a:cubicBezTo>
                  <a:pt x="1088" y="10"/>
                  <a:pt x="1090" y="12"/>
                  <a:pt x="1091" y="12"/>
                </a:cubicBezTo>
                <a:cubicBezTo>
                  <a:pt x="1092" y="12"/>
                  <a:pt x="1094" y="10"/>
                  <a:pt x="1095" y="10"/>
                </a:cubicBezTo>
                <a:cubicBezTo>
                  <a:pt x="1096" y="9"/>
                  <a:pt x="1098" y="8"/>
                  <a:pt x="1099" y="8"/>
                </a:cubicBezTo>
                <a:cubicBezTo>
                  <a:pt x="1100" y="7"/>
                  <a:pt x="1102" y="10"/>
                  <a:pt x="1103" y="10"/>
                </a:cubicBezTo>
                <a:cubicBezTo>
                  <a:pt x="1104" y="10"/>
                  <a:pt x="1106" y="8"/>
                  <a:pt x="1107" y="8"/>
                </a:cubicBezTo>
                <a:cubicBezTo>
                  <a:pt x="1108" y="8"/>
                  <a:pt x="1109" y="10"/>
                  <a:pt x="1111" y="10"/>
                </a:cubicBezTo>
                <a:cubicBezTo>
                  <a:pt x="1112" y="10"/>
                  <a:pt x="1113" y="12"/>
                  <a:pt x="1114" y="12"/>
                </a:cubicBezTo>
                <a:cubicBezTo>
                  <a:pt x="1116" y="12"/>
                  <a:pt x="1117" y="10"/>
                  <a:pt x="1118" y="10"/>
                </a:cubicBezTo>
                <a:cubicBezTo>
                  <a:pt x="1120" y="10"/>
                  <a:pt x="1121" y="8"/>
                  <a:pt x="1123" y="8"/>
                </a:cubicBezTo>
                <a:cubicBezTo>
                  <a:pt x="1124" y="8"/>
                  <a:pt x="1125" y="11"/>
                  <a:pt x="1126" y="10"/>
                </a:cubicBezTo>
                <a:cubicBezTo>
                  <a:pt x="1128" y="10"/>
                  <a:pt x="1129" y="8"/>
                  <a:pt x="1130" y="8"/>
                </a:cubicBezTo>
                <a:cubicBezTo>
                  <a:pt x="1132" y="8"/>
                  <a:pt x="1133" y="11"/>
                  <a:pt x="1134" y="11"/>
                </a:cubicBezTo>
                <a:cubicBezTo>
                  <a:pt x="1135" y="11"/>
                  <a:pt x="1138" y="8"/>
                  <a:pt x="1138" y="9"/>
                </a:cubicBezTo>
                <a:cubicBezTo>
                  <a:pt x="1139" y="9"/>
                  <a:pt x="1141" y="10"/>
                  <a:pt x="1142" y="11"/>
                </a:cubicBezTo>
                <a:cubicBezTo>
                  <a:pt x="1143" y="11"/>
                  <a:pt x="1145" y="12"/>
                  <a:pt x="1146" y="13"/>
                </a:cubicBezTo>
                <a:cubicBezTo>
                  <a:pt x="1146" y="14"/>
                  <a:pt x="1142" y="15"/>
                  <a:pt x="1142" y="15"/>
                </a:cubicBezTo>
                <a:cubicBezTo>
                  <a:pt x="1142" y="16"/>
                  <a:pt x="1145" y="17"/>
                  <a:pt x="1145" y="18"/>
                </a:cubicBezTo>
                <a:cubicBezTo>
                  <a:pt x="1146" y="18"/>
                  <a:pt x="1148" y="20"/>
                  <a:pt x="1149" y="20"/>
                </a:cubicBezTo>
                <a:cubicBezTo>
                  <a:pt x="1150" y="20"/>
                  <a:pt x="1152" y="18"/>
                  <a:pt x="1153" y="18"/>
                </a:cubicBezTo>
                <a:cubicBezTo>
                  <a:pt x="1154" y="19"/>
                  <a:pt x="1156" y="19"/>
                  <a:pt x="1157" y="20"/>
                </a:cubicBezTo>
                <a:cubicBezTo>
                  <a:pt x="1157" y="20"/>
                  <a:pt x="1161" y="18"/>
                  <a:pt x="1161" y="18"/>
                </a:cubicBezTo>
                <a:cubicBezTo>
                  <a:pt x="1161" y="18"/>
                  <a:pt x="1158" y="16"/>
                  <a:pt x="1157" y="16"/>
                </a:cubicBezTo>
                <a:cubicBezTo>
                  <a:pt x="1157" y="16"/>
                  <a:pt x="1154" y="18"/>
                  <a:pt x="1153" y="18"/>
                </a:cubicBezTo>
                <a:cubicBezTo>
                  <a:pt x="1153" y="18"/>
                  <a:pt x="1150" y="16"/>
                  <a:pt x="1149" y="15"/>
                </a:cubicBezTo>
                <a:cubicBezTo>
                  <a:pt x="1149" y="15"/>
                  <a:pt x="1146" y="14"/>
                  <a:pt x="1146" y="13"/>
                </a:cubicBezTo>
                <a:cubicBezTo>
                  <a:pt x="1146" y="13"/>
                  <a:pt x="1150" y="12"/>
                  <a:pt x="1150" y="11"/>
                </a:cubicBezTo>
                <a:cubicBezTo>
                  <a:pt x="1150" y="10"/>
                  <a:pt x="1147" y="10"/>
                  <a:pt x="1146" y="9"/>
                </a:cubicBezTo>
                <a:cubicBezTo>
                  <a:pt x="1146" y="8"/>
                  <a:pt x="1150" y="7"/>
                  <a:pt x="1150" y="7"/>
                </a:cubicBezTo>
                <a:cubicBezTo>
                  <a:pt x="1154" y="9"/>
                  <a:pt x="1154" y="9"/>
                  <a:pt x="1154" y="9"/>
                </a:cubicBezTo>
                <a:cubicBezTo>
                  <a:pt x="1154" y="9"/>
                  <a:pt x="1157" y="11"/>
                  <a:pt x="1158" y="11"/>
                </a:cubicBezTo>
                <a:cubicBezTo>
                  <a:pt x="1158" y="11"/>
                  <a:pt x="1161" y="10"/>
                  <a:pt x="1162" y="9"/>
                </a:cubicBezTo>
                <a:cubicBezTo>
                  <a:pt x="1163" y="9"/>
                  <a:pt x="1165" y="7"/>
                  <a:pt x="1166" y="7"/>
                </a:cubicBezTo>
                <a:cubicBezTo>
                  <a:pt x="1167" y="7"/>
                  <a:pt x="1169" y="9"/>
                  <a:pt x="1170" y="9"/>
                </a:cubicBezTo>
                <a:cubicBezTo>
                  <a:pt x="1171" y="9"/>
                  <a:pt x="1172" y="12"/>
                  <a:pt x="1173" y="12"/>
                </a:cubicBezTo>
                <a:cubicBezTo>
                  <a:pt x="1174" y="12"/>
                  <a:pt x="1177" y="10"/>
                  <a:pt x="1178" y="10"/>
                </a:cubicBezTo>
                <a:cubicBezTo>
                  <a:pt x="1178" y="9"/>
                  <a:pt x="1180" y="8"/>
                  <a:pt x="1182" y="8"/>
                </a:cubicBezTo>
                <a:cubicBezTo>
                  <a:pt x="1183" y="7"/>
                  <a:pt x="1184" y="10"/>
                  <a:pt x="1185" y="10"/>
                </a:cubicBezTo>
                <a:cubicBezTo>
                  <a:pt x="1187" y="10"/>
                  <a:pt x="1188" y="8"/>
                  <a:pt x="1189" y="8"/>
                </a:cubicBezTo>
                <a:cubicBezTo>
                  <a:pt x="1190" y="8"/>
                  <a:pt x="1193" y="10"/>
                  <a:pt x="1193" y="10"/>
                </a:cubicBezTo>
                <a:cubicBezTo>
                  <a:pt x="1194" y="10"/>
                  <a:pt x="1196" y="12"/>
                  <a:pt x="1197" y="12"/>
                </a:cubicBezTo>
                <a:cubicBezTo>
                  <a:pt x="1198" y="12"/>
                  <a:pt x="1200" y="11"/>
                  <a:pt x="1201" y="10"/>
                </a:cubicBezTo>
                <a:cubicBezTo>
                  <a:pt x="1202" y="10"/>
                  <a:pt x="1205" y="8"/>
                  <a:pt x="1205" y="8"/>
                </a:cubicBezTo>
                <a:cubicBezTo>
                  <a:pt x="1205" y="8"/>
                  <a:pt x="1209" y="10"/>
                  <a:pt x="1209" y="10"/>
                </a:cubicBezTo>
                <a:cubicBezTo>
                  <a:pt x="1209" y="11"/>
                  <a:pt x="1205" y="13"/>
                  <a:pt x="1205" y="13"/>
                </a:cubicBezTo>
                <a:cubicBezTo>
                  <a:pt x="1206" y="13"/>
                  <a:pt x="1207" y="15"/>
                  <a:pt x="1209" y="15"/>
                </a:cubicBezTo>
                <a:cubicBezTo>
                  <a:pt x="1209" y="15"/>
                  <a:pt x="1213" y="13"/>
                  <a:pt x="1213" y="13"/>
                </a:cubicBezTo>
                <a:cubicBezTo>
                  <a:pt x="1213" y="13"/>
                  <a:pt x="1212" y="12"/>
                  <a:pt x="1211" y="12"/>
                </a:cubicBezTo>
                <a:cubicBezTo>
                  <a:pt x="1210" y="11"/>
                  <a:pt x="1209" y="10"/>
                  <a:pt x="1209" y="10"/>
                </a:cubicBezTo>
                <a:cubicBezTo>
                  <a:pt x="1210" y="10"/>
                  <a:pt x="1212" y="8"/>
                  <a:pt x="1213" y="8"/>
                </a:cubicBezTo>
                <a:cubicBezTo>
                  <a:pt x="1214" y="8"/>
                  <a:pt x="1216" y="11"/>
                  <a:pt x="1217" y="11"/>
                </a:cubicBezTo>
                <a:cubicBezTo>
                  <a:pt x="1218" y="10"/>
                  <a:pt x="1220" y="9"/>
                  <a:pt x="1221" y="9"/>
                </a:cubicBezTo>
                <a:cubicBezTo>
                  <a:pt x="1221" y="8"/>
                  <a:pt x="1225" y="6"/>
                  <a:pt x="1225" y="7"/>
                </a:cubicBezTo>
                <a:cubicBezTo>
                  <a:pt x="1226" y="7"/>
                  <a:pt x="1228" y="8"/>
                  <a:pt x="1229" y="9"/>
                </a:cubicBezTo>
                <a:cubicBezTo>
                  <a:pt x="1232" y="11"/>
                  <a:pt x="1232" y="11"/>
                  <a:pt x="1232" y="11"/>
                </a:cubicBezTo>
                <a:cubicBezTo>
                  <a:pt x="1236" y="13"/>
                  <a:pt x="1236" y="13"/>
                  <a:pt x="1236" y="13"/>
                </a:cubicBezTo>
                <a:cubicBezTo>
                  <a:pt x="1237" y="14"/>
                  <a:pt x="1239" y="16"/>
                  <a:pt x="1240" y="16"/>
                </a:cubicBezTo>
                <a:cubicBezTo>
                  <a:pt x="1241" y="16"/>
                  <a:pt x="1243" y="14"/>
                  <a:pt x="1244" y="14"/>
                </a:cubicBezTo>
                <a:cubicBezTo>
                  <a:pt x="1248" y="12"/>
                  <a:pt x="1248" y="12"/>
                  <a:pt x="1248" y="12"/>
                </a:cubicBezTo>
                <a:cubicBezTo>
                  <a:pt x="1252" y="9"/>
                  <a:pt x="1252" y="9"/>
                  <a:pt x="1252" y="9"/>
                </a:cubicBezTo>
                <a:cubicBezTo>
                  <a:pt x="1253" y="9"/>
                  <a:pt x="1255" y="8"/>
                  <a:pt x="1256" y="7"/>
                </a:cubicBezTo>
                <a:cubicBezTo>
                  <a:pt x="1257" y="7"/>
                  <a:pt x="1260" y="9"/>
                  <a:pt x="1260" y="10"/>
                </a:cubicBezTo>
                <a:cubicBezTo>
                  <a:pt x="1261" y="10"/>
                  <a:pt x="1263" y="12"/>
                  <a:pt x="1264" y="12"/>
                </a:cubicBezTo>
                <a:cubicBezTo>
                  <a:pt x="1264" y="12"/>
                  <a:pt x="1267" y="10"/>
                  <a:pt x="1268" y="10"/>
                </a:cubicBezTo>
                <a:cubicBezTo>
                  <a:pt x="1268" y="10"/>
                  <a:pt x="1272" y="8"/>
                  <a:pt x="1272" y="8"/>
                </a:cubicBezTo>
                <a:cubicBezTo>
                  <a:pt x="1273" y="8"/>
                  <a:pt x="1275" y="10"/>
                  <a:pt x="1276" y="10"/>
                </a:cubicBezTo>
                <a:cubicBezTo>
                  <a:pt x="1277" y="11"/>
                  <a:pt x="1278" y="12"/>
                  <a:pt x="1279" y="12"/>
                </a:cubicBezTo>
                <a:cubicBezTo>
                  <a:pt x="1280" y="13"/>
                  <a:pt x="1282" y="15"/>
                  <a:pt x="1283" y="15"/>
                </a:cubicBezTo>
                <a:cubicBezTo>
                  <a:pt x="1284" y="15"/>
                  <a:pt x="1287" y="12"/>
                  <a:pt x="1287" y="13"/>
                </a:cubicBezTo>
                <a:cubicBezTo>
                  <a:pt x="1289" y="13"/>
                  <a:pt x="1290" y="14"/>
                  <a:pt x="1291" y="15"/>
                </a:cubicBezTo>
                <a:cubicBezTo>
                  <a:pt x="1292" y="15"/>
                  <a:pt x="1294" y="17"/>
                  <a:pt x="1295" y="17"/>
                </a:cubicBezTo>
                <a:cubicBezTo>
                  <a:pt x="1295" y="17"/>
                  <a:pt x="1299" y="15"/>
                  <a:pt x="1299" y="15"/>
                </a:cubicBezTo>
                <a:cubicBezTo>
                  <a:pt x="1299" y="15"/>
                  <a:pt x="1295" y="13"/>
                  <a:pt x="1295" y="13"/>
                </a:cubicBezTo>
                <a:cubicBezTo>
                  <a:pt x="1296" y="13"/>
                  <a:pt x="1298" y="11"/>
                  <a:pt x="1299" y="11"/>
                </a:cubicBezTo>
                <a:cubicBezTo>
                  <a:pt x="1301" y="11"/>
                  <a:pt x="1302" y="13"/>
                  <a:pt x="1303" y="13"/>
                </a:cubicBezTo>
                <a:cubicBezTo>
                  <a:pt x="1304" y="13"/>
                  <a:pt x="1305" y="15"/>
                  <a:pt x="1307" y="15"/>
                </a:cubicBezTo>
                <a:cubicBezTo>
                  <a:pt x="1308" y="15"/>
                  <a:pt x="1310" y="13"/>
                  <a:pt x="1311" y="13"/>
                </a:cubicBezTo>
                <a:cubicBezTo>
                  <a:pt x="1312" y="13"/>
                  <a:pt x="1313" y="15"/>
                  <a:pt x="1315" y="15"/>
                </a:cubicBezTo>
                <a:cubicBezTo>
                  <a:pt x="1316" y="15"/>
                  <a:pt x="1318" y="13"/>
                  <a:pt x="1319" y="13"/>
                </a:cubicBezTo>
                <a:cubicBezTo>
                  <a:pt x="1319" y="13"/>
                  <a:pt x="1322" y="16"/>
                  <a:pt x="1322" y="16"/>
                </a:cubicBezTo>
                <a:cubicBezTo>
                  <a:pt x="1324" y="15"/>
                  <a:pt x="1326" y="14"/>
                  <a:pt x="1327" y="14"/>
                </a:cubicBezTo>
                <a:cubicBezTo>
                  <a:pt x="1331" y="12"/>
                  <a:pt x="1331" y="12"/>
                  <a:pt x="1331" y="12"/>
                </a:cubicBezTo>
                <a:cubicBezTo>
                  <a:pt x="1331" y="11"/>
                  <a:pt x="1334" y="9"/>
                  <a:pt x="1335" y="9"/>
                </a:cubicBezTo>
                <a:cubicBezTo>
                  <a:pt x="1336" y="9"/>
                  <a:pt x="1337" y="12"/>
                  <a:pt x="1338" y="12"/>
                </a:cubicBezTo>
                <a:cubicBezTo>
                  <a:pt x="1339" y="12"/>
                  <a:pt x="1342" y="9"/>
                  <a:pt x="1343" y="10"/>
                </a:cubicBezTo>
                <a:cubicBezTo>
                  <a:pt x="1344" y="10"/>
                  <a:pt x="1345" y="11"/>
                  <a:pt x="1346" y="12"/>
                </a:cubicBezTo>
                <a:cubicBezTo>
                  <a:pt x="1347" y="12"/>
                  <a:pt x="1349" y="14"/>
                  <a:pt x="1350" y="14"/>
                </a:cubicBezTo>
                <a:cubicBezTo>
                  <a:pt x="1351" y="14"/>
                  <a:pt x="1354" y="12"/>
                  <a:pt x="1354" y="12"/>
                </a:cubicBezTo>
                <a:cubicBezTo>
                  <a:pt x="1355" y="12"/>
                  <a:pt x="1357" y="10"/>
                  <a:pt x="1358" y="10"/>
                </a:cubicBezTo>
                <a:cubicBezTo>
                  <a:pt x="1359" y="10"/>
                  <a:pt x="1361" y="12"/>
                  <a:pt x="1362" y="12"/>
                </a:cubicBezTo>
                <a:cubicBezTo>
                  <a:pt x="1363" y="12"/>
                  <a:pt x="1365" y="10"/>
                  <a:pt x="1366" y="10"/>
                </a:cubicBezTo>
                <a:cubicBezTo>
                  <a:pt x="1367" y="10"/>
                  <a:pt x="1369" y="13"/>
                  <a:pt x="1370" y="13"/>
                </a:cubicBezTo>
                <a:cubicBezTo>
                  <a:pt x="1371" y="13"/>
                  <a:pt x="1373" y="11"/>
                  <a:pt x="1374" y="10"/>
                </a:cubicBezTo>
                <a:cubicBezTo>
                  <a:pt x="1375" y="10"/>
                  <a:pt x="1377" y="13"/>
                  <a:pt x="1378" y="13"/>
                </a:cubicBezTo>
                <a:cubicBezTo>
                  <a:pt x="1378" y="13"/>
                  <a:pt x="1381" y="11"/>
                  <a:pt x="1382" y="11"/>
                </a:cubicBezTo>
                <a:cubicBezTo>
                  <a:pt x="1382" y="10"/>
                  <a:pt x="1385" y="9"/>
                  <a:pt x="1386" y="9"/>
                </a:cubicBezTo>
                <a:cubicBezTo>
                  <a:pt x="1386" y="9"/>
                  <a:pt x="1390" y="11"/>
                  <a:pt x="1390" y="11"/>
                </a:cubicBezTo>
                <a:cubicBezTo>
                  <a:pt x="1390" y="11"/>
                  <a:pt x="1385" y="13"/>
                  <a:pt x="1386" y="13"/>
                </a:cubicBezTo>
                <a:cubicBezTo>
                  <a:pt x="1386" y="13"/>
                  <a:pt x="1388" y="15"/>
                  <a:pt x="1389" y="15"/>
                </a:cubicBezTo>
                <a:cubicBezTo>
                  <a:pt x="1390" y="15"/>
                  <a:pt x="1392" y="13"/>
                  <a:pt x="1393" y="13"/>
                </a:cubicBezTo>
                <a:cubicBezTo>
                  <a:pt x="1395" y="13"/>
                  <a:pt x="1396" y="15"/>
                  <a:pt x="1397" y="15"/>
                </a:cubicBezTo>
                <a:cubicBezTo>
                  <a:pt x="1398" y="16"/>
                  <a:pt x="1400" y="13"/>
                  <a:pt x="1401" y="13"/>
                </a:cubicBezTo>
                <a:cubicBezTo>
                  <a:pt x="1403" y="13"/>
                  <a:pt x="1404" y="16"/>
                  <a:pt x="1405" y="16"/>
                </a:cubicBezTo>
                <a:cubicBezTo>
                  <a:pt x="1406" y="16"/>
                  <a:pt x="1408" y="14"/>
                  <a:pt x="1409" y="14"/>
                </a:cubicBezTo>
                <a:cubicBezTo>
                  <a:pt x="1410" y="14"/>
                  <a:pt x="1412" y="16"/>
                  <a:pt x="1413" y="16"/>
                </a:cubicBezTo>
                <a:cubicBezTo>
                  <a:pt x="1413" y="16"/>
                  <a:pt x="1417" y="14"/>
                  <a:pt x="1417" y="14"/>
                </a:cubicBezTo>
                <a:cubicBezTo>
                  <a:pt x="1417" y="14"/>
                  <a:pt x="1413" y="12"/>
                  <a:pt x="1413" y="12"/>
                </a:cubicBezTo>
                <a:cubicBezTo>
                  <a:pt x="1415" y="11"/>
                  <a:pt x="1416" y="9"/>
                  <a:pt x="1417" y="9"/>
                </a:cubicBezTo>
                <a:cubicBezTo>
                  <a:pt x="1418" y="9"/>
                  <a:pt x="1420" y="11"/>
                  <a:pt x="1421" y="12"/>
                </a:cubicBezTo>
                <a:cubicBezTo>
                  <a:pt x="1421" y="12"/>
                  <a:pt x="1424" y="14"/>
                  <a:pt x="1425" y="14"/>
                </a:cubicBezTo>
                <a:cubicBezTo>
                  <a:pt x="1426" y="14"/>
                  <a:pt x="1428" y="12"/>
                  <a:pt x="1429" y="12"/>
                </a:cubicBezTo>
                <a:cubicBezTo>
                  <a:pt x="1429" y="12"/>
                  <a:pt x="1433" y="10"/>
                  <a:pt x="1433" y="10"/>
                </a:cubicBezTo>
                <a:cubicBezTo>
                  <a:pt x="1433" y="10"/>
                  <a:pt x="1437" y="12"/>
                  <a:pt x="1437" y="12"/>
                </a:cubicBezTo>
                <a:cubicBezTo>
                  <a:pt x="1437" y="12"/>
                  <a:pt x="1433" y="14"/>
                  <a:pt x="1433" y="14"/>
                </a:cubicBezTo>
                <a:cubicBezTo>
                  <a:pt x="1434" y="14"/>
                  <a:pt x="1435" y="16"/>
                  <a:pt x="1436" y="16"/>
                </a:cubicBezTo>
                <a:cubicBezTo>
                  <a:pt x="1437" y="16"/>
                  <a:pt x="1440" y="15"/>
                  <a:pt x="1440" y="14"/>
                </a:cubicBezTo>
                <a:cubicBezTo>
                  <a:pt x="1440" y="14"/>
                  <a:pt x="1437" y="12"/>
                  <a:pt x="1437" y="12"/>
                </a:cubicBezTo>
                <a:cubicBezTo>
                  <a:pt x="1438" y="12"/>
                  <a:pt x="1440" y="10"/>
                  <a:pt x="1441" y="10"/>
                </a:cubicBezTo>
                <a:cubicBezTo>
                  <a:pt x="1442" y="10"/>
                  <a:pt x="1443" y="12"/>
                  <a:pt x="1445" y="12"/>
                </a:cubicBezTo>
                <a:cubicBezTo>
                  <a:pt x="1445" y="12"/>
                  <a:pt x="1448" y="10"/>
                  <a:pt x="1449" y="10"/>
                </a:cubicBezTo>
                <a:cubicBezTo>
                  <a:pt x="1450" y="11"/>
                  <a:pt x="1452" y="12"/>
                  <a:pt x="1452" y="13"/>
                </a:cubicBezTo>
                <a:cubicBezTo>
                  <a:pt x="1453" y="13"/>
                  <a:pt x="1455" y="15"/>
                  <a:pt x="1456" y="15"/>
                </a:cubicBezTo>
                <a:cubicBezTo>
                  <a:pt x="1456" y="15"/>
                  <a:pt x="1460" y="13"/>
                  <a:pt x="1460" y="13"/>
                </a:cubicBezTo>
                <a:cubicBezTo>
                  <a:pt x="1460" y="13"/>
                  <a:pt x="1457" y="10"/>
                  <a:pt x="1457" y="10"/>
                </a:cubicBezTo>
                <a:cubicBezTo>
                  <a:pt x="1458" y="10"/>
                  <a:pt x="1459" y="8"/>
                  <a:pt x="1461" y="8"/>
                </a:cubicBezTo>
                <a:cubicBezTo>
                  <a:pt x="1461" y="8"/>
                  <a:pt x="1464" y="10"/>
                  <a:pt x="1464" y="11"/>
                </a:cubicBezTo>
                <a:cubicBezTo>
                  <a:pt x="1465" y="11"/>
                  <a:pt x="1467" y="13"/>
                  <a:pt x="1468" y="13"/>
                </a:cubicBezTo>
                <a:cubicBezTo>
                  <a:pt x="1469" y="13"/>
                  <a:pt x="1471" y="11"/>
                  <a:pt x="1472" y="11"/>
                </a:cubicBezTo>
                <a:cubicBezTo>
                  <a:pt x="1473" y="11"/>
                  <a:pt x="1475" y="13"/>
                  <a:pt x="1476" y="13"/>
                </a:cubicBezTo>
                <a:cubicBezTo>
                  <a:pt x="1477" y="13"/>
                  <a:pt x="1479" y="11"/>
                  <a:pt x="1480" y="11"/>
                </a:cubicBezTo>
                <a:cubicBezTo>
                  <a:pt x="1481" y="11"/>
                  <a:pt x="1483" y="14"/>
                  <a:pt x="1484" y="13"/>
                </a:cubicBezTo>
                <a:cubicBezTo>
                  <a:pt x="1485" y="13"/>
                  <a:pt x="1487" y="12"/>
                  <a:pt x="1488" y="11"/>
                </a:cubicBezTo>
                <a:cubicBezTo>
                  <a:pt x="1488" y="11"/>
                  <a:pt x="1491" y="9"/>
                  <a:pt x="1492" y="9"/>
                </a:cubicBezTo>
                <a:cubicBezTo>
                  <a:pt x="1492" y="9"/>
                  <a:pt x="1496" y="11"/>
                  <a:pt x="1496" y="12"/>
                </a:cubicBezTo>
                <a:cubicBezTo>
                  <a:pt x="1496" y="12"/>
                  <a:pt x="1491" y="14"/>
                  <a:pt x="1492" y="14"/>
                </a:cubicBezTo>
                <a:cubicBezTo>
                  <a:pt x="1492" y="14"/>
                  <a:pt x="1495" y="16"/>
                  <a:pt x="1495" y="16"/>
                </a:cubicBezTo>
                <a:cubicBezTo>
                  <a:pt x="1496" y="16"/>
                  <a:pt x="1499" y="14"/>
                  <a:pt x="1499" y="14"/>
                </a:cubicBezTo>
                <a:cubicBezTo>
                  <a:pt x="1500" y="14"/>
                  <a:pt x="1503" y="12"/>
                  <a:pt x="1504" y="12"/>
                </a:cubicBezTo>
                <a:cubicBezTo>
                  <a:pt x="1504" y="12"/>
                  <a:pt x="1507" y="14"/>
                  <a:pt x="1507" y="14"/>
                </a:cubicBezTo>
                <a:cubicBezTo>
                  <a:pt x="1509" y="15"/>
                  <a:pt x="1510" y="16"/>
                  <a:pt x="1511" y="16"/>
                </a:cubicBezTo>
                <a:cubicBezTo>
                  <a:pt x="1510" y="16"/>
                  <a:pt x="1508" y="18"/>
                  <a:pt x="1507" y="18"/>
                </a:cubicBezTo>
                <a:cubicBezTo>
                  <a:pt x="1506" y="18"/>
                  <a:pt x="1504" y="16"/>
                  <a:pt x="1503" y="16"/>
                </a:cubicBezTo>
                <a:cubicBezTo>
                  <a:pt x="1503" y="16"/>
                  <a:pt x="1499" y="18"/>
                  <a:pt x="1499" y="18"/>
                </a:cubicBezTo>
                <a:cubicBezTo>
                  <a:pt x="1499" y="18"/>
                  <a:pt x="1503" y="20"/>
                  <a:pt x="1503" y="20"/>
                </a:cubicBezTo>
                <a:cubicBezTo>
                  <a:pt x="1504" y="20"/>
                  <a:pt x="1506" y="18"/>
                  <a:pt x="1507" y="18"/>
                </a:cubicBezTo>
                <a:cubicBezTo>
                  <a:pt x="1508" y="18"/>
                  <a:pt x="1509" y="21"/>
                  <a:pt x="1511" y="21"/>
                </a:cubicBezTo>
                <a:cubicBezTo>
                  <a:pt x="1512" y="21"/>
                  <a:pt x="1513" y="19"/>
                  <a:pt x="1515" y="19"/>
                </a:cubicBezTo>
                <a:cubicBezTo>
                  <a:pt x="1515" y="18"/>
                  <a:pt x="1511" y="17"/>
                  <a:pt x="1511" y="16"/>
                </a:cubicBezTo>
                <a:cubicBezTo>
                  <a:pt x="1511" y="16"/>
                  <a:pt x="1515" y="15"/>
                  <a:pt x="1515" y="14"/>
                </a:cubicBezTo>
                <a:cubicBezTo>
                  <a:pt x="1516" y="14"/>
                  <a:pt x="1518" y="12"/>
                  <a:pt x="1519" y="12"/>
                </a:cubicBezTo>
                <a:cubicBezTo>
                  <a:pt x="1520" y="12"/>
                  <a:pt x="1522" y="14"/>
                  <a:pt x="1523" y="14"/>
                </a:cubicBezTo>
                <a:cubicBezTo>
                  <a:pt x="1524" y="14"/>
                  <a:pt x="1527" y="13"/>
                  <a:pt x="1527" y="12"/>
                </a:cubicBezTo>
                <a:cubicBezTo>
                  <a:pt x="1528" y="12"/>
                  <a:pt x="1530" y="10"/>
                  <a:pt x="1531" y="10"/>
                </a:cubicBezTo>
                <a:cubicBezTo>
                  <a:pt x="1532" y="10"/>
                  <a:pt x="1534" y="12"/>
                  <a:pt x="1535" y="13"/>
                </a:cubicBezTo>
                <a:cubicBezTo>
                  <a:pt x="1535" y="13"/>
                  <a:pt x="1538" y="15"/>
                  <a:pt x="1539" y="15"/>
                </a:cubicBezTo>
                <a:cubicBezTo>
                  <a:pt x="1539" y="15"/>
                  <a:pt x="1542" y="13"/>
                  <a:pt x="1543" y="13"/>
                </a:cubicBezTo>
                <a:cubicBezTo>
                  <a:pt x="1544" y="12"/>
                  <a:pt x="1546" y="11"/>
                  <a:pt x="1547" y="11"/>
                </a:cubicBezTo>
                <a:cubicBezTo>
                  <a:pt x="1548" y="11"/>
                  <a:pt x="1550" y="13"/>
                  <a:pt x="1551" y="13"/>
                </a:cubicBezTo>
                <a:cubicBezTo>
                  <a:pt x="1552" y="13"/>
                  <a:pt x="1553" y="11"/>
                  <a:pt x="1555" y="11"/>
                </a:cubicBezTo>
                <a:cubicBezTo>
                  <a:pt x="1556" y="11"/>
                  <a:pt x="1557" y="13"/>
                  <a:pt x="1558" y="13"/>
                </a:cubicBezTo>
                <a:cubicBezTo>
                  <a:pt x="1560" y="13"/>
                  <a:pt x="1561" y="11"/>
                  <a:pt x="1563" y="11"/>
                </a:cubicBezTo>
                <a:cubicBezTo>
                  <a:pt x="1564" y="11"/>
                  <a:pt x="1565" y="13"/>
                  <a:pt x="1566" y="13"/>
                </a:cubicBezTo>
                <a:cubicBezTo>
                  <a:pt x="1567" y="13"/>
                  <a:pt x="1570" y="11"/>
                  <a:pt x="1570" y="11"/>
                </a:cubicBezTo>
                <a:cubicBezTo>
                  <a:pt x="1571" y="11"/>
                  <a:pt x="1574" y="13"/>
                  <a:pt x="1574" y="14"/>
                </a:cubicBezTo>
                <a:cubicBezTo>
                  <a:pt x="1574" y="14"/>
                  <a:pt x="1570" y="15"/>
                  <a:pt x="1570" y="16"/>
                </a:cubicBezTo>
                <a:cubicBezTo>
                  <a:pt x="1570" y="16"/>
                  <a:pt x="1573" y="18"/>
                  <a:pt x="1574" y="18"/>
                </a:cubicBezTo>
                <a:cubicBezTo>
                  <a:pt x="1574" y="18"/>
                  <a:pt x="1578" y="16"/>
                  <a:pt x="1578" y="16"/>
                </a:cubicBezTo>
                <a:cubicBezTo>
                  <a:pt x="1578" y="15"/>
                  <a:pt x="1574" y="14"/>
                  <a:pt x="1574" y="14"/>
                </a:cubicBezTo>
                <a:cubicBezTo>
                  <a:pt x="1574" y="13"/>
                  <a:pt x="1578" y="12"/>
                  <a:pt x="1578" y="12"/>
                </a:cubicBezTo>
                <a:cubicBezTo>
                  <a:pt x="1578" y="11"/>
                  <a:pt x="1582" y="14"/>
                  <a:pt x="1582" y="14"/>
                </a:cubicBezTo>
                <a:cubicBezTo>
                  <a:pt x="1583" y="14"/>
                  <a:pt x="1585" y="12"/>
                  <a:pt x="1586" y="12"/>
                </a:cubicBezTo>
                <a:cubicBezTo>
                  <a:pt x="1587" y="11"/>
                  <a:pt x="1589" y="10"/>
                  <a:pt x="1590" y="10"/>
                </a:cubicBezTo>
                <a:cubicBezTo>
                  <a:pt x="1591" y="10"/>
                  <a:pt x="1594" y="12"/>
                  <a:pt x="1594" y="12"/>
                </a:cubicBezTo>
                <a:cubicBezTo>
                  <a:pt x="1598" y="14"/>
                  <a:pt x="1598" y="14"/>
                  <a:pt x="1598" y="14"/>
                </a:cubicBezTo>
                <a:cubicBezTo>
                  <a:pt x="1599" y="15"/>
                  <a:pt x="1600" y="16"/>
                  <a:pt x="1601" y="16"/>
                </a:cubicBezTo>
                <a:cubicBezTo>
                  <a:pt x="1602" y="17"/>
                  <a:pt x="1605" y="19"/>
                  <a:pt x="1605" y="19"/>
                </a:cubicBezTo>
                <a:cubicBezTo>
                  <a:pt x="1606" y="19"/>
                  <a:pt x="1609" y="17"/>
                  <a:pt x="1609" y="17"/>
                </a:cubicBezTo>
                <a:cubicBezTo>
                  <a:pt x="1613" y="15"/>
                  <a:pt x="1613" y="15"/>
                  <a:pt x="1613" y="15"/>
                </a:cubicBezTo>
                <a:cubicBezTo>
                  <a:pt x="1617" y="13"/>
                  <a:pt x="1617" y="13"/>
                  <a:pt x="1617" y="13"/>
                </a:cubicBezTo>
                <a:cubicBezTo>
                  <a:pt x="1618" y="12"/>
                  <a:pt x="1620" y="11"/>
                  <a:pt x="1622" y="10"/>
                </a:cubicBezTo>
                <a:cubicBezTo>
                  <a:pt x="1622" y="10"/>
                  <a:pt x="1625" y="13"/>
                  <a:pt x="1625" y="13"/>
                </a:cubicBezTo>
                <a:cubicBezTo>
                  <a:pt x="1626" y="13"/>
                  <a:pt x="1628" y="15"/>
                  <a:pt x="1629" y="15"/>
                </a:cubicBezTo>
                <a:cubicBezTo>
                  <a:pt x="1630" y="15"/>
                  <a:pt x="1633" y="13"/>
                  <a:pt x="1633" y="13"/>
                </a:cubicBezTo>
                <a:cubicBezTo>
                  <a:pt x="1634" y="13"/>
                  <a:pt x="1637" y="11"/>
                  <a:pt x="1637" y="11"/>
                </a:cubicBezTo>
                <a:cubicBezTo>
                  <a:pt x="1638" y="11"/>
                  <a:pt x="1640" y="13"/>
                  <a:pt x="1641" y="13"/>
                </a:cubicBezTo>
                <a:cubicBezTo>
                  <a:pt x="1642" y="14"/>
                  <a:pt x="1643" y="15"/>
                  <a:pt x="1645" y="15"/>
                </a:cubicBezTo>
                <a:cubicBezTo>
                  <a:pt x="1646" y="16"/>
                  <a:pt x="1648" y="18"/>
                  <a:pt x="1648" y="18"/>
                </a:cubicBezTo>
                <a:cubicBezTo>
                  <a:pt x="1649" y="18"/>
                  <a:pt x="1652" y="15"/>
                  <a:pt x="1653" y="16"/>
                </a:cubicBezTo>
                <a:cubicBezTo>
                  <a:pt x="1654" y="16"/>
                  <a:pt x="1655" y="17"/>
                  <a:pt x="1656" y="18"/>
                </a:cubicBezTo>
                <a:cubicBezTo>
                  <a:pt x="1657" y="18"/>
                  <a:pt x="1659" y="20"/>
                  <a:pt x="1660" y="20"/>
                </a:cubicBezTo>
                <a:cubicBezTo>
                  <a:pt x="1660" y="20"/>
                  <a:pt x="1664" y="18"/>
                  <a:pt x="1664" y="18"/>
                </a:cubicBezTo>
                <a:cubicBezTo>
                  <a:pt x="1664" y="18"/>
                  <a:pt x="1663" y="18"/>
                  <a:pt x="1662" y="17"/>
                </a:cubicBezTo>
                <a:cubicBezTo>
                  <a:pt x="1661" y="16"/>
                  <a:pt x="1660" y="16"/>
                  <a:pt x="1660" y="16"/>
                </a:cubicBezTo>
                <a:cubicBezTo>
                  <a:pt x="1661" y="16"/>
                  <a:pt x="1664" y="14"/>
                  <a:pt x="1665" y="14"/>
                </a:cubicBezTo>
                <a:cubicBezTo>
                  <a:pt x="1665" y="14"/>
                  <a:pt x="1668" y="16"/>
                  <a:pt x="1668" y="16"/>
                </a:cubicBezTo>
                <a:cubicBezTo>
                  <a:pt x="1669" y="16"/>
                  <a:pt x="1671" y="18"/>
                  <a:pt x="1672" y="18"/>
                </a:cubicBezTo>
                <a:cubicBezTo>
                  <a:pt x="1672" y="18"/>
                  <a:pt x="1676" y="16"/>
                  <a:pt x="1676" y="16"/>
                </a:cubicBezTo>
                <a:cubicBezTo>
                  <a:pt x="1676" y="16"/>
                  <a:pt x="1672" y="15"/>
                  <a:pt x="1672" y="14"/>
                </a:cubicBezTo>
                <a:cubicBezTo>
                  <a:pt x="1673" y="14"/>
                  <a:pt x="1676" y="12"/>
                  <a:pt x="1677" y="12"/>
                </a:cubicBezTo>
                <a:cubicBezTo>
                  <a:pt x="1677" y="12"/>
                  <a:pt x="1680" y="14"/>
                  <a:pt x="1680" y="14"/>
                </a:cubicBezTo>
                <a:cubicBezTo>
                  <a:pt x="1681" y="14"/>
                  <a:pt x="1683" y="12"/>
                  <a:pt x="1684" y="12"/>
                </a:cubicBezTo>
                <a:cubicBezTo>
                  <a:pt x="1685" y="12"/>
                  <a:pt x="1688" y="14"/>
                  <a:pt x="1688" y="14"/>
                </a:cubicBezTo>
                <a:cubicBezTo>
                  <a:pt x="1688" y="15"/>
                  <a:pt x="1684" y="16"/>
                  <a:pt x="1684" y="16"/>
                </a:cubicBezTo>
                <a:cubicBezTo>
                  <a:pt x="1684" y="17"/>
                  <a:pt x="1687" y="18"/>
                  <a:pt x="1688" y="19"/>
                </a:cubicBezTo>
                <a:cubicBezTo>
                  <a:pt x="1689" y="20"/>
                  <a:pt x="1690" y="20"/>
                  <a:pt x="1691" y="21"/>
                </a:cubicBezTo>
                <a:cubicBezTo>
                  <a:pt x="1695" y="23"/>
                  <a:pt x="1695" y="23"/>
                  <a:pt x="1695" y="23"/>
                </a:cubicBezTo>
                <a:cubicBezTo>
                  <a:pt x="1696" y="23"/>
                  <a:pt x="1699" y="22"/>
                  <a:pt x="1699" y="21"/>
                </a:cubicBezTo>
                <a:cubicBezTo>
                  <a:pt x="1699" y="21"/>
                  <a:pt x="1696" y="19"/>
                  <a:pt x="1696" y="19"/>
                </a:cubicBezTo>
                <a:cubicBezTo>
                  <a:pt x="1695" y="19"/>
                  <a:pt x="1692" y="17"/>
                  <a:pt x="1692" y="17"/>
                </a:cubicBezTo>
                <a:cubicBezTo>
                  <a:pt x="1692" y="16"/>
                  <a:pt x="1695" y="15"/>
                  <a:pt x="1696" y="15"/>
                </a:cubicBezTo>
                <a:cubicBezTo>
                  <a:pt x="1700" y="13"/>
                  <a:pt x="1700" y="13"/>
                  <a:pt x="1700" y="13"/>
                </a:cubicBezTo>
                <a:cubicBezTo>
                  <a:pt x="1700" y="13"/>
                  <a:pt x="1704" y="14"/>
                  <a:pt x="1704" y="15"/>
                </a:cubicBezTo>
                <a:cubicBezTo>
                  <a:pt x="1704" y="16"/>
                  <a:pt x="1700" y="16"/>
                  <a:pt x="1700" y="17"/>
                </a:cubicBezTo>
                <a:cubicBezTo>
                  <a:pt x="1701" y="17"/>
                  <a:pt x="1702" y="19"/>
                  <a:pt x="1703" y="19"/>
                </a:cubicBezTo>
                <a:cubicBezTo>
                  <a:pt x="1704" y="19"/>
                  <a:pt x="1708" y="17"/>
                  <a:pt x="1708" y="17"/>
                </a:cubicBezTo>
                <a:cubicBezTo>
                  <a:pt x="1707" y="17"/>
                  <a:pt x="1704" y="15"/>
                  <a:pt x="1704" y="15"/>
                </a:cubicBezTo>
                <a:cubicBezTo>
                  <a:pt x="1705" y="15"/>
                  <a:pt x="1707" y="13"/>
                  <a:pt x="1708" y="13"/>
                </a:cubicBezTo>
                <a:cubicBezTo>
                  <a:pt x="1709" y="13"/>
                  <a:pt x="1711" y="15"/>
                  <a:pt x="1712" y="15"/>
                </a:cubicBezTo>
                <a:cubicBezTo>
                  <a:pt x="1712" y="15"/>
                  <a:pt x="1715" y="17"/>
                  <a:pt x="1715" y="17"/>
                </a:cubicBezTo>
                <a:cubicBezTo>
                  <a:pt x="1716" y="17"/>
                  <a:pt x="1719" y="16"/>
                  <a:pt x="1719" y="15"/>
                </a:cubicBezTo>
                <a:cubicBezTo>
                  <a:pt x="1720" y="15"/>
                  <a:pt x="1723" y="13"/>
                  <a:pt x="1724" y="13"/>
                </a:cubicBezTo>
                <a:cubicBezTo>
                  <a:pt x="1725" y="13"/>
                  <a:pt x="1726" y="15"/>
                  <a:pt x="1727" y="15"/>
                </a:cubicBezTo>
                <a:cubicBezTo>
                  <a:pt x="1729" y="15"/>
                  <a:pt x="1730" y="13"/>
                  <a:pt x="1731" y="13"/>
                </a:cubicBezTo>
                <a:cubicBezTo>
                  <a:pt x="1733" y="13"/>
                  <a:pt x="1734" y="16"/>
                  <a:pt x="1735" y="16"/>
                </a:cubicBezTo>
                <a:cubicBezTo>
                  <a:pt x="1736" y="16"/>
                  <a:pt x="1738" y="14"/>
                  <a:pt x="1739" y="14"/>
                </a:cubicBezTo>
                <a:cubicBezTo>
                  <a:pt x="1740" y="14"/>
                  <a:pt x="1742" y="16"/>
                  <a:pt x="1743" y="16"/>
                </a:cubicBezTo>
                <a:cubicBezTo>
                  <a:pt x="1744" y="16"/>
                  <a:pt x="1746" y="14"/>
                  <a:pt x="1747" y="14"/>
                </a:cubicBezTo>
                <a:cubicBezTo>
                  <a:pt x="1748" y="14"/>
                  <a:pt x="1750" y="12"/>
                  <a:pt x="1751" y="12"/>
                </a:cubicBezTo>
                <a:cubicBezTo>
                  <a:pt x="1751" y="12"/>
                  <a:pt x="1755" y="14"/>
                  <a:pt x="1755" y="14"/>
                </a:cubicBezTo>
                <a:cubicBezTo>
                  <a:pt x="1755" y="14"/>
                  <a:pt x="1751" y="16"/>
                  <a:pt x="1751" y="16"/>
                </a:cubicBezTo>
                <a:cubicBezTo>
                  <a:pt x="1752" y="16"/>
                  <a:pt x="1753" y="18"/>
                  <a:pt x="1755" y="18"/>
                </a:cubicBezTo>
                <a:cubicBezTo>
                  <a:pt x="1756" y="18"/>
                  <a:pt x="1758" y="17"/>
                  <a:pt x="1759" y="16"/>
                </a:cubicBezTo>
                <a:cubicBezTo>
                  <a:pt x="1760" y="16"/>
                  <a:pt x="1762" y="15"/>
                  <a:pt x="1763" y="14"/>
                </a:cubicBezTo>
                <a:cubicBezTo>
                  <a:pt x="1763" y="14"/>
                  <a:pt x="1766" y="12"/>
                  <a:pt x="1767" y="12"/>
                </a:cubicBezTo>
                <a:cubicBezTo>
                  <a:pt x="1767" y="12"/>
                  <a:pt x="1770" y="14"/>
                  <a:pt x="1771" y="14"/>
                </a:cubicBezTo>
                <a:cubicBezTo>
                  <a:pt x="1772" y="15"/>
                  <a:pt x="1773" y="16"/>
                  <a:pt x="1774" y="17"/>
                </a:cubicBezTo>
                <a:cubicBezTo>
                  <a:pt x="1775" y="17"/>
                  <a:pt x="1777" y="19"/>
                  <a:pt x="1778" y="19"/>
                </a:cubicBezTo>
                <a:cubicBezTo>
                  <a:pt x="1779" y="19"/>
                  <a:pt x="1782" y="17"/>
                  <a:pt x="1782" y="17"/>
                </a:cubicBezTo>
                <a:cubicBezTo>
                  <a:pt x="1786" y="15"/>
                  <a:pt x="1786" y="15"/>
                  <a:pt x="1786" y="15"/>
                </a:cubicBezTo>
                <a:cubicBezTo>
                  <a:pt x="1787" y="15"/>
                  <a:pt x="1790" y="13"/>
                  <a:pt x="1790" y="13"/>
                </a:cubicBezTo>
                <a:cubicBezTo>
                  <a:pt x="1791" y="13"/>
                  <a:pt x="1794" y="15"/>
                  <a:pt x="1794" y="15"/>
                </a:cubicBezTo>
                <a:cubicBezTo>
                  <a:pt x="1795" y="16"/>
                  <a:pt x="1797" y="17"/>
                  <a:pt x="1798" y="17"/>
                </a:cubicBezTo>
                <a:cubicBezTo>
                  <a:pt x="1799" y="18"/>
                  <a:pt x="1800" y="19"/>
                  <a:pt x="1802" y="20"/>
                </a:cubicBezTo>
                <a:cubicBezTo>
                  <a:pt x="1803" y="20"/>
                  <a:pt x="1805" y="18"/>
                  <a:pt x="1806" y="18"/>
                </a:cubicBezTo>
                <a:cubicBezTo>
                  <a:pt x="1807" y="18"/>
                  <a:pt x="1809" y="20"/>
                  <a:pt x="1809" y="20"/>
                </a:cubicBezTo>
                <a:cubicBezTo>
                  <a:pt x="1811" y="20"/>
                  <a:pt x="1812" y="18"/>
                  <a:pt x="1814" y="18"/>
                </a:cubicBezTo>
                <a:cubicBezTo>
                  <a:pt x="1813" y="18"/>
                  <a:pt x="1811" y="15"/>
                  <a:pt x="1810" y="15"/>
                </a:cubicBezTo>
                <a:cubicBezTo>
                  <a:pt x="1811" y="15"/>
                  <a:pt x="1813" y="13"/>
                  <a:pt x="1814" y="13"/>
                </a:cubicBezTo>
                <a:cubicBezTo>
                  <a:pt x="1814" y="13"/>
                  <a:pt x="1818" y="16"/>
                  <a:pt x="1818" y="16"/>
                </a:cubicBezTo>
                <a:cubicBezTo>
                  <a:pt x="1818" y="16"/>
                  <a:pt x="1814" y="18"/>
                  <a:pt x="1814" y="18"/>
                </a:cubicBezTo>
                <a:cubicBezTo>
                  <a:pt x="1815" y="18"/>
                  <a:pt x="1816" y="20"/>
                  <a:pt x="1817" y="20"/>
                </a:cubicBezTo>
                <a:cubicBezTo>
                  <a:pt x="1818" y="20"/>
                  <a:pt x="1821" y="18"/>
                  <a:pt x="1821" y="18"/>
                </a:cubicBezTo>
                <a:cubicBezTo>
                  <a:pt x="1822" y="18"/>
                  <a:pt x="1825" y="16"/>
                  <a:pt x="1826" y="16"/>
                </a:cubicBezTo>
                <a:cubicBezTo>
                  <a:pt x="1826" y="16"/>
                  <a:pt x="1822" y="14"/>
                  <a:pt x="1822" y="14"/>
                </a:cubicBezTo>
                <a:cubicBezTo>
                  <a:pt x="1823" y="13"/>
                  <a:pt x="1825" y="11"/>
                  <a:pt x="1826" y="12"/>
                </a:cubicBezTo>
                <a:cubicBezTo>
                  <a:pt x="1827" y="12"/>
                  <a:pt x="1829" y="13"/>
                  <a:pt x="1830" y="14"/>
                </a:cubicBezTo>
                <a:cubicBezTo>
                  <a:pt x="1831" y="14"/>
                  <a:pt x="1832" y="16"/>
                  <a:pt x="1833" y="16"/>
                </a:cubicBezTo>
                <a:cubicBezTo>
                  <a:pt x="1834" y="16"/>
                  <a:pt x="1837" y="14"/>
                  <a:pt x="1837" y="14"/>
                </a:cubicBezTo>
                <a:cubicBezTo>
                  <a:pt x="1838" y="14"/>
                  <a:pt x="1841" y="16"/>
                  <a:pt x="1841" y="16"/>
                </a:cubicBezTo>
                <a:cubicBezTo>
                  <a:pt x="1842" y="17"/>
                  <a:pt x="1844" y="19"/>
                  <a:pt x="1845" y="19"/>
                </a:cubicBezTo>
                <a:cubicBezTo>
                  <a:pt x="1846" y="18"/>
                  <a:pt x="1848" y="17"/>
                  <a:pt x="1849" y="16"/>
                </a:cubicBezTo>
                <a:cubicBezTo>
                  <a:pt x="1853" y="14"/>
                  <a:pt x="1853" y="14"/>
                  <a:pt x="1853" y="14"/>
                </a:cubicBezTo>
                <a:cubicBezTo>
                  <a:pt x="1854" y="14"/>
                  <a:pt x="1857" y="12"/>
                  <a:pt x="1857" y="12"/>
                </a:cubicBezTo>
                <a:cubicBezTo>
                  <a:pt x="1858" y="12"/>
                  <a:pt x="1861" y="14"/>
                  <a:pt x="1861" y="15"/>
                </a:cubicBezTo>
                <a:cubicBezTo>
                  <a:pt x="1861" y="15"/>
                  <a:pt x="1857" y="17"/>
                  <a:pt x="1857" y="17"/>
                </a:cubicBezTo>
                <a:cubicBezTo>
                  <a:pt x="1858" y="17"/>
                  <a:pt x="1859" y="19"/>
                  <a:pt x="1861" y="19"/>
                </a:cubicBezTo>
                <a:cubicBezTo>
                  <a:pt x="1861" y="19"/>
                  <a:pt x="1864" y="17"/>
                  <a:pt x="1865" y="17"/>
                </a:cubicBezTo>
                <a:cubicBezTo>
                  <a:pt x="1866" y="16"/>
                  <a:pt x="1867" y="15"/>
                  <a:pt x="1869" y="15"/>
                </a:cubicBezTo>
                <a:cubicBezTo>
                  <a:pt x="1870" y="15"/>
                  <a:pt x="1872" y="13"/>
                  <a:pt x="1873" y="13"/>
                </a:cubicBezTo>
                <a:cubicBezTo>
                  <a:pt x="1874" y="13"/>
                  <a:pt x="1876" y="15"/>
                  <a:pt x="1877" y="15"/>
                </a:cubicBezTo>
                <a:cubicBezTo>
                  <a:pt x="1878" y="15"/>
                  <a:pt x="1880" y="13"/>
                  <a:pt x="1881" y="13"/>
                </a:cubicBezTo>
                <a:cubicBezTo>
                  <a:pt x="1882" y="13"/>
                  <a:pt x="1884" y="15"/>
                  <a:pt x="1885" y="15"/>
                </a:cubicBezTo>
                <a:cubicBezTo>
                  <a:pt x="1886" y="16"/>
                  <a:pt x="1887" y="17"/>
                  <a:pt x="1888" y="18"/>
                </a:cubicBezTo>
                <a:cubicBezTo>
                  <a:pt x="1889" y="18"/>
                  <a:pt x="1891" y="20"/>
                  <a:pt x="1892" y="20"/>
                </a:cubicBezTo>
                <a:cubicBezTo>
                  <a:pt x="1893" y="20"/>
                  <a:pt x="1895" y="18"/>
                  <a:pt x="1896" y="18"/>
                </a:cubicBezTo>
                <a:cubicBezTo>
                  <a:pt x="1897" y="18"/>
                  <a:pt x="1899" y="20"/>
                  <a:pt x="1900" y="20"/>
                </a:cubicBezTo>
                <a:cubicBezTo>
                  <a:pt x="1901" y="20"/>
                  <a:pt x="1903" y="18"/>
                  <a:pt x="1904" y="18"/>
                </a:cubicBezTo>
                <a:cubicBezTo>
                  <a:pt x="1905" y="18"/>
                  <a:pt x="1907" y="20"/>
                  <a:pt x="1908" y="20"/>
                </a:cubicBezTo>
                <a:cubicBezTo>
                  <a:pt x="1908" y="20"/>
                  <a:pt x="1912" y="18"/>
                  <a:pt x="1912" y="18"/>
                </a:cubicBezTo>
                <a:cubicBezTo>
                  <a:pt x="1912" y="18"/>
                  <a:pt x="1908" y="16"/>
                  <a:pt x="1908" y="16"/>
                </a:cubicBezTo>
                <a:cubicBezTo>
                  <a:pt x="1908" y="16"/>
                  <a:pt x="1912" y="14"/>
                  <a:pt x="1912" y="14"/>
                </a:cubicBezTo>
                <a:cubicBezTo>
                  <a:pt x="1913" y="14"/>
                  <a:pt x="1915" y="16"/>
                  <a:pt x="1916" y="16"/>
                </a:cubicBezTo>
                <a:cubicBezTo>
                  <a:pt x="1917" y="16"/>
                  <a:pt x="1919" y="14"/>
                  <a:pt x="1920" y="14"/>
                </a:cubicBezTo>
                <a:cubicBezTo>
                  <a:pt x="1920" y="14"/>
                  <a:pt x="1924" y="16"/>
                  <a:pt x="1924" y="16"/>
                </a:cubicBezTo>
                <a:cubicBezTo>
                  <a:pt x="1924" y="16"/>
                  <a:pt x="1920" y="18"/>
                  <a:pt x="1920" y="18"/>
                </a:cubicBezTo>
                <a:cubicBezTo>
                  <a:pt x="1921" y="18"/>
                  <a:pt x="1922" y="21"/>
                  <a:pt x="1923" y="21"/>
                </a:cubicBezTo>
                <a:cubicBezTo>
                  <a:pt x="1924" y="21"/>
                  <a:pt x="1927" y="19"/>
                  <a:pt x="1927" y="19"/>
                </a:cubicBezTo>
                <a:cubicBezTo>
                  <a:pt x="1929" y="18"/>
                  <a:pt x="1930" y="17"/>
                  <a:pt x="1932" y="16"/>
                </a:cubicBezTo>
                <a:cubicBezTo>
                  <a:pt x="1932" y="16"/>
                  <a:pt x="1935" y="15"/>
                  <a:pt x="1936" y="14"/>
                </a:cubicBezTo>
                <a:cubicBezTo>
                  <a:pt x="1937" y="14"/>
                  <a:pt x="1938" y="17"/>
                  <a:pt x="1939" y="17"/>
                </a:cubicBezTo>
                <a:cubicBezTo>
                  <a:pt x="1941" y="17"/>
                  <a:pt x="1942" y="15"/>
                  <a:pt x="1944" y="15"/>
                </a:cubicBezTo>
                <a:cubicBezTo>
                  <a:pt x="1945" y="15"/>
                  <a:pt x="1946" y="17"/>
                  <a:pt x="1947" y="17"/>
                </a:cubicBezTo>
                <a:cubicBezTo>
                  <a:pt x="1949" y="17"/>
                  <a:pt x="1950" y="15"/>
                  <a:pt x="1951" y="15"/>
                </a:cubicBezTo>
                <a:cubicBezTo>
                  <a:pt x="1953" y="15"/>
                  <a:pt x="1954" y="17"/>
                  <a:pt x="1955" y="17"/>
                </a:cubicBezTo>
                <a:cubicBezTo>
                  <a:pt x="1956" y="17"/>
                  <a:pt x="1959" y="15"/>
                  <a:pt x="1959" y="15"/>
                </a:cubicBezTo>
                <a:cubicBezTo>
                  <a:pt x="1960" y="15"/>
                  <a:pt x="1963" y="17"/>
                  <a:pt x="1963" y="17"/>
                </a:cubicBezTo>
                <a:cubicBezTo>
                  <a:pt x="1963" y="18"/>
                  <a:pt x="1959" y="19"/>
                  <a:pt x="1959" y="19"/>
                </a:cubicBezTo>
                <a:cubicBezTo>
                  <a:pt x="1959" y="20"/>
                  <a:pt x="1962" y="22"/>
                  <a:pt x="1963" y="22"/>
                </a:cubicBezTo>
                <a:cubicBezTo>
                  <a:pt x="1963" y="22"/>
                  <a:pt x="1966" y="20"/>
                  <a:pt x="1967" y="20"/>
                </a:cubicBezTo>
                <a:cubicBezTo>
                  <a:pt x="1971" y="18"/>
                  <a:pt x="1971" y="18"/>
                  <a:pt x="1971" y="18"/>
                </a:cubicBezTo>
                <a:cubicBezTo>
                  <a:pt x="1972" y="17"/>
                  <a:pt x="1974" y="16"/>
                  <a:pt x="1975" y="15"/>
                </a:cubicBezTo>
                <a:cubicBezTo>
                  <a:pt x="1976" y="15"/>
                  <a:pt x="1978" y="18"/>
                  <a:pt x="1979" y="18"/>
                </a:cubicBezTo>
                <a:cubicBezTo>
                  <a:pt x="1980" y="18"/>
                  <a:pt x="1982" y="16"/>
                  <a:pt x="1983" y="16"/>
                </a:cubicBezTo>
                <a:cubicBezTo>
                  <a:pt x="1983" y="16"/>
                  <a:pt x="1986" y="18"/>
                  <a:pt x="1987" y="18"/>
                </a:cubicBezTo>
                <a:cubicBezTo>
                  <a:pt x="1987" y="18"/>
                  <a:pt x="1982" y="20"/>
                  <a:pt x="1982" y="20"/>
                </a:cubicBezTo>
                <a:cubicBezTo>
                  <a:pt x="1982" y="20"/>
                  <a:pt x="1986" y="22"/>
                  <a:pt x="1986" y="22"/>
                </a:cubicBezTo>
                <a:cubicBezTo>
                  <a:pt x="1987" y="22"/>
                  <a:pt x="1990" y="21"/>
                  <a:pt x="1990" y="20"/>
                </a:cubicBezTo>
                <a:cubicBezTo>
                  <a:pt x="1991" y="20"/>
                  <a:pt x="1993" y="19"/>
                  <a:pt x="1994" y="18"/>
                </a:cubicBezTo>
                <a:cubicBezTo>
                  <a:pt x="1995" y="18"/>
                  <a:pt x="1997" y="16"/>
                  <a:pt x="1998" y="16"/>
                </a:cubicBezTo>
                <a:cubicBezTo>
                  <a:pt x="2000" y="16"/>
                  <a:pt x="2001" y="18"/>
                  <a:pt x="2002" y="18"/>
                </a:cubicBezTo>
                <a:cubicBezTo>
                  <a:pt x="2003" y="18"/>
                  <a:pt x="2005" y="16"/>
                  <a:pt x="2006" y="16"/>
                </a:cubicBezTo>
                <a:cubicBezTo>
                  <a:pt x="2007" y="16"/>
                  <a:pt x="2009" y="19"/>
                  <a:pt x="2010" y="19"/>
                </a:cubicBezTo>
                <a:cubicBezTo>
                  <a:pt x="2011" y="19"/>
                  <a:pt x="2014" y="16"/>
                  <a:pt x="2014" y="17"/>
                </a:cubicBezTo>
                <a:cubicBezTo>
                  <a:pt x="2015" y="17"/>
                  <a:pt x="2018" y="18"/>
                  <a:pt x="2018" y="19"/>
                </a:cubicBezTo>
                <a:cubicBezTo>
                  <a:pt x="2018" y="19"/>
                  <a:pt x="2014" y="20"/>
                  <a:pt x="2014" y="21"/>
                </a:cubicBezTo>
                <a:cubicBezTo>
                  <a:pt x="2014" y="21"/>
                  <a:pt x="2017" y="23"/>
                  <a:pt x="2018" y="23"/>
                </a:cubicBezTo>
                <a:cubicBezTo>
                  <a:pt x="2018" y="23"/>
                  <a:pt x="2021" y="21"/>
                  <a:pt x="2022" y="21"/>
                </a:cubicBezTo>
                <a:cubicBezTo>
                  <a:pt x="2022" y="21"/>
                  <a:pt x="2025" y="19"/>
                  <a:pt x="2026" y="19"/>
                </a:cubicBezTo>
                <a:cubicBezTo>
                  <a:pt x="2026" y="19"/>
                  <a:pt x="2029" y="21"/>
                  <a:pt x="2029" y="21"/>
                </a:cubicBezTo>
                <a:cubicBezTo>
                  <a:pt x="2030" y="21"/>
                  <a:pt x="2034" y="20"/>
                  <a:pt x="2034" y="19"/>
                </a:cubicBezTo>
                <a:cubicBezTo>
                  <a:pt x="2034" y="19"/>
                  <a:pt x="2030" y="17"/>
                  <a:pt x="2030" y="17"/>
                </a:cubicBezTo>
                <a:cubicBezTo>
                  <a:pt x="2031" y="17"/>
                  <a:pt x="2033" y="15"/>
                  <a:pt x="2034" y="15"/>
                </a:cubicBezTo>
                <a:cubicBezTo>
                  <a:pt x="2035" y="15"/>
                  <a:pt x="2036" y="17"/>
                  <a:pt x="2038" y="17"/>
                </a:cubicBezTo>
                <a:cubicBezTo>
                  <a:pt x="2039" y="17"/>
                  <a:pt x="2040" y="19"/>
                  <a:pt x="2041" y="19"/>
                </a:cubicBezTo>
                <a:cubicBezTo>
                  <a:pt x="2042" y="19"/>
                  <a:pt x="2045" y="17"/>
                  <a:pt x="2046" y="17"/>
                </a:cubicBezTo>
                <a:cubicBezTo>
                  <a:pt x="2046" y="18"/>
                  <a:pt x="2049" y="19"/>
                  <a:pt x="2049" y="20"/>
                </a:cubicBezTo>
                <a:cubicBezTo>
                  <a:pt x="2049" y="20"/>
                  <a:pt x="2045" y="21"/>
                  <a:pt x="2045" y="22"/>
                </a:cubicBezTo>
                <a:cubicBezTo>
                  <a:pt x="2045" y="22"/>
                  <a:pt x="2049" y="24"/>
                  <a:pt x="2049" y="24"/>
                </a:cubicBezTo>
                <a:cubicBezTo>
                  <a:pt x="2049" y="24"/>
                  <a:pt x="2052" y="22"/>
                  <a:pt x="2053" y="22"/>
                </a:cubicBezTo>
                <a:cubicBezTo>
                  <a:pt x="2057" y="20"/>
                  <a:pt x="2057" y="20"/>
                  <a:pt x="2057" y="20"/>
                </a:cubicBezTo>
                <a:cubicBezTo>
                  <a:pt x="2061" y="18"/>
                  <a:pt x="2061" y="18"/>
                  <a:pt x="2061" y="18"/>
                </a:cubicBezTo>
                <a:cubicBezTo>
                  <a:pt x="2062" y="17"/>
                  <a:pt x="2064" y="16"/>
                  <a:pt x="2065" y="16"/>
                </a:cubicBezTo>
                <a:cubicBezTo>
                  <a:pt x="2066" y="16"/>
                  <a:pt x="2069" y="18"/>
                  <a:pt x="2069" y="18"/>
                </a:cubicBezTo>
                <a:cubicBezTo>
                  <a:pt x="2070" y="19"/>
                  <a:pt x="2072" y="20"/>
                  <a:pt x="2073" y="20"/>
                </a:cubicBezTo>
                <a:cubicBezTo>
                  <a:pt x="2073" y="20"/>
                  <a:pt x="2076" y="18"/>
                  <a:pt x="2077" y="18"/>
                </a:cubicBezTo>
                <a:cubicBezTo>
                  <a:pt x="2078" y="18"/>
                  <a:pt x="2079" y="20"/>
                  <a:pt x="2081" y="20"/>
                </a:cubicBezTo>
                <a:cubicBezTo>
                  <a:pt x="2082" y="21"/>
                  <a:pt x="2084" y="18"/>
                  <a:pt x="2085" y="18"/>
                </a:cubicBezTo>
                <a:cubicBezTo>
                  <a:pt x="2086" y="18"/>
                  <a:pt x="2087" y="21"/>
                  <a:pt x="2088" y="21"/>
                </a:cubicBezTo>
                <a:cubicBezTo>
                  <a:pt x="2090" y="21"/>
                  <a:pt x="2091" y="19"/>
                  <a:pt x="2093" y="19"/>
                </a:cubicBezTo>
                <a:cubicBezTo>
                  <a:pt x="2094" y="19"/>
                  <a:pt x="2095" y="21"/>
                  <a:pt x="2096" y="21"/>
                </a:cubicBezTo>
                <a:cubicBezTo>
                  <a:pt x="2097" y="21"/>
                  <a:pt x="2100" y="19"/>
                  <a:pt x="2100" y="19"/>
                </a:cubicBezTo>
                <a:cubicBezTo>
                  <a:pt x="2101" y="18"/>
                  <a:pt x="2103" y="17"/>
                  <a:pt x="2105" y="17"/>
                </a:cubicBezTo>
                <a:cubicBezTo>
                  <a:pt x="2105" y="17"/>
                  <a:pt x="2107" y="19"/>
                  <a:pt x="2108" y="19"/>
                </a:cubicBezTo>
                <a:cubicBezTo>
                  <a:pt x="2110" y="19"/>
                  <a:pt x="2111" y="17"/>
                  <a:pt x="2112" y="17"/>
                </a:cubicBezTo>
                <a:cubicBezTo>
                  <a:pt x="2114" y="17"/>
                  <a:pt x="2115" y="19"/>
                  <a:pt x="2116" y="19"/>
                </a:cubicBezTo>
                <a:cubicBezTo>
                  <a:pt x="2117" y="19"/>
                  <a:pt x="2119" y="17"/>
                  <a:pt x="2120" y="17"/>
                </a:cubicBezTo>
                <a:cubicBezTo>
                  <a:pt x="2122" y="17"/>
                  <a:pt x="2123" y="19"/>
                  <a:pt x="2124" y="19"/>
                </a:cubicBezTo>
                <a:cubicBezTo>
                  <a:pt x="2125" y="19"/>
                  <a:pt x="2127" y="17"/>
                  <a:pt x="2128" y="17"/>
                </a:cubicBezTo>
                <a:cubicBezTo>
                  <a:pt x="2128" y="17"/>
                  <a:pt x="2132" y="19"/>
                  <a:pt x="2132" y="20"/>
                </a:cubicBezTo>
                <a:cubicBezTo>
                  <a:pt x="2132" y="20"/>
                  <a:pt x="2128" y="22"/>
                  <a:pt x="2128" y="22"/>
                </a:cubicBezTo>
                <a:cubicBezTo>
                  <a:pt x="2127" y="22"/>
                  <a:pt x="2125" y="19"/>
                  <a:pt x="2124" y="19"/>
                </a:cubicBezTo>
                <a:cubicBezTo>
                  <a:pt x="2123" y="20"/>
                  <a:pt x="2121" y="22"/>
                  <a:pt x="2120" y="21"/>
                </a:cubicBezTo>
                <a:cubicBezTo>
                  <a:pt x="2119" y="21"/>
                  <a:pt x="2117" y="19"/>
                  <a:pt x="2116" y="19"/>
                </a:cubicBezTo>
                <a:cubicBezTo>
                  <a:pt x="2115" y="19"/>
                  <a:pt x="2113" y="21"/>
                  <a:pt x="2112" y="21"/>
                </a:cubicBezTo>
                <a:cubicBezTo>
                  <a:pt x="2113" y="21"/>
                  <a:pt x="2114" y="24"/>
                  <a:pt x="2116" y="24"/>
                </a:cubicBezTo>
                <a:cubicBezTo>
                  <a:pt x="2117" y="24"/>
                  <a:pt x="2119" y="21"/>
                  <a:pt x="2120" y="21"/>
                </a:cubicBezTo>
                <a:cubicBezTo>
                  <a:pt x="2121" y="22"/>
                  <a:pt x="2122" y="24"/>
                  <a:pt x="2124" y="24"/>
                </a:cubicBezTo>
                <a:cubicBezTo>
                  <a:pt x="2125" y="24"/>
                  <a:pt x="2126" y="22"/>
                  <a:pt x="2128" y="22"/>
                </a:cubicBezTo>
                <a:cubicBezTo>
                  <a:pt x="2128" y="22"/>
                  <a:pt x="2131" y="24"/>
                  <a:pt x="2131" y="24"/>
                </a:cubicBezTo>
                <a:cubicBezTo>
                  <a:pt x="2133" y="24"/>
                  <a:pt x="2135" y="22"/>
                  <a:pt x="2136" y="22"/>
                </a:cubicBezTo>
                <a:cubicBezTo>
                  <a:pt x="2137" y="21"/>
                  <a:pt x="2138" y="21"/>
                  <a:pt x="2140" y="20"/>
                </a:cubicBezTo>
                <a:cubicBezTo>
                  <a:pt x="2140" y="19"/>
                  <a:pt x="2143" y="18"/>
                  <a:pt x="2144" y="18"/>
                </a:cubicBezTo>
                <a:cubicBezTo>
                  <a:pt x="2145" y="18"/>
                  <a:pt x="2146" y="20"/>
                  <a:pt x="2147" y="20"/>
                </a:cubicBezTo>
                <a:cubicBezTo>
                  <a:pt x="2149" y="20"/>
                  <a:pt x="2151" y="18"/>
                  <a:pt x="2152" y="18"/>
                </a:cubicBezTo>
                <a:cubicBezTo>
                  <a:pt x="2153" y="18"/>
                  <a:pt x="2154" y="20"/>
                  <a:pt x="2155" y="20"/>
                </a:cubicBezTo>
                <a:cubicBezTo>
                  <a:pt x="2157" y="20"/>
                  <a:pt x="2158" y="22"/>
                  <a:pt x="2159" y="23"/>
                </a:cubicBezTo>
                <a:cubicBezTo>
                  <a:pt x="2160" y="23"/>
                  <a:pt x="2163" y="21"/>
                  <a:pt x="2163" y="20"/>
                </a:cubicBezTo>
                <a:cubicBezTo>
                  <a:pt x="2164" y="20"/>
                  <a:pt x="2167" y="18"/>
                  <a:pt x="2167" y="18"/>
                </a:cubicBezTo>
                <a:cubicBezTo>
                  <a:pt x="2168" y="18"/>
                  <a:pt x="2171" y="20"/>
                  <a:pt x="2171" y="21"/>
                </a:cubicBezTo>
                <a:cubicBezTo>
                  <a:pt x="2171" y="21"/>
                  <a:pt x="2167" y="22"/>
                  <a:pt x="2167" y="23"/>
                </a:cubicBezTo>
                <a:cubicBezTo>
                  <a:pt x="2167" y="23"/>
                  <a:pt x="2170" y="25"/>
                  <a:pt x="2171" y="25"/>
                </a:cubicBezTo>
                <a:cubicBezTo>
                  <a:pt x="2172" y="25"/>
                  <a:pt x="2174" y="23"/>
                  <a:pt x="2175" y="23"/>
                </a:cubicBezTo>
                <a:cubicBezTo>
                  <a:pt x="2176" y="23"/>
                  <a:pt x="2177" y="25"/>
                  <a:pt x="2178" y="25"/>
                </a:cubicBezTo>
                <a:cubicBezTo>
                  <a:pt x="2186" y="30"/>
                  <a:pt x="2186" y="30"/>
                  <a:pt x="2186" y="30"/>
                </a:cubicBezTo>
                <a:cubicBezTo>
                  <a:pt x="2187" y="29"/>
                  <a:pt x="2189" y="28"/>
                  <a:pt x="2190" y="28"/>
                </a:cubicBezTo>
                <a:cubicBezTo>
                  <a:pt x="2191" y="27"/>
                  <a:pt x="2194" y="26"/>
                  <a:pt x="2194" y="26"/>
                </a:cubicBezTo>
                <a:cubicBezTo>
                  <a:pt x="2194" y="25"/>
                  <a:pt x="2191" y="23"/>
                  <a:pt x="2190" y="23"/>
                </a:cubicBezTo>
                <a:cubicBezTo>
                  <a:pt x="2190" y="23"/>
                  <a:pt x="2187" y="26"/>
                  <a:pt x="2186" y="25"/>
                </a:cubicBezTo>
                <a:cubicBezTo>
                  <a:pt x="2185" y="25"/>
                  <a:pt x="2184" y="24"/>
                  <a:pt x="2183" y="23"/>
                </a:cubicBezTo>
                <a:cubicBezTo>
                  <a:pt x="2181" y="22"/>
                  <a:pt x="2180" y="22"/>
                  <a:pt x="2179" y="21"/>
                </a:cubicBezTo>
                <a:cubicBezTo>
                  <a:pt x="2179" y="21"/>
                  <a:pt x="2180" y="20"/>
                  <a:pt x="2181" y="20"/>
                </a:cubicBezTo>
                <a:cubicBezTo>
                  <a:pt x="2182" y="19"/>
                  <a:pt x="2183" y="19"/>
                  <a:pt x="2183" y="19"/>
                </a:cubicBezTo>
                <a:cubicBezTo>
                  <a:pt x="2184" y="19"/>
                  <a:pt x="2185" y="21"/>
                  <a:pt x="2187" y="21"/>
                </a:cubicBezTo>
                <a:cubicBezTo>
                  <a:pt x="2188" y="21"/>
                  <a:pt x="2190" y="19"/>
                  <a:pt x="2191" y="19"/>
                </a:cubicBezTo>
                <a:cubicBezTo>
                  <a:pt x="2192" y="19"/>
                  <a:pt x="2193" y="21"/>
                  <a:pt x="2195" y="21"/>
                </a:cubicBezTo>
                <a:cubicBezTo>
                  <a:pt x="2196" y="21"/>
                  <a:pt x="2197" y="19"/>
                  <a:pt x="2199" y="19"/>
                </a:cubicBezTo>
                <a:cubicBezTo>
                  <a:pt x="2200" y="19"/>
                  <a:pt x="2201" y="21"/>
                  <a:pt x="2202" y="21"/>
                </a:cubicBezTo>
                <a:cubicBezTo>
                  <a:pt x="2203" y="22"/>
                  <a:pt x="2205" y="19"/>
                  <a:pt x="2207" y="19"/>
                </a:cubicBezTo>
                <a:cubicBezTo>
                  <a:pt x="2207" y="19"/>
                  <a:pt x="2210" y="21"/>
                  <a:pt x="2210" y="22"/>
                </a:cubicBezTo>
                <a:cubicBezTo>
                  <a:pt x="2211" y="22"/>
                  <a:pt x="2213" y="24"/>
                  <a:pt x="2214" y="24"/>
                </a:cubicBezTo>
                <a:cubicBezTo>
                  <a:pt x="2215" y="24"/>
                  <a:pt x="2217" y="22"/>
                  <a:pt x="2218" y="22"/>
                </a:cubicBezTo>
                <a:cubicBezTo>
                  <a:pt x="2219" y="22"/>
                  <a:pt x="2221" y="24"/>
                  <a:pt x="2222" y="24"/>
                </a:cubicBezTo>
                <a:cubicBezTo>
                  <a:pt x="2223" y="24"/>
                  <a:pt x="2225" y="23"/>
                  <a:pt x="2226" y="22"/>
                </a:cubicBezTo>
                <a:cubicBezTo>
                  <a:pt x="2227" y="22"/>
                  <a:pt x="2229" y="20"/>
                  <a:pt x="2230" y="20"/>
                </a:cubicBezTo>
                <a:cubicBezTo>
                  <a:pt x="2231" y="20"/>
                  <a:pt x="2233" y="22"/>
                  <a:pt x="2234" y="22"/>
                </a:cubicBezTo>
                <a:cubicBezTo>
                  <a:pt x="2235" y="22"/>
                  <a:pt x="2237" y="20"/>
                  <a:pt x="2238" y="20"/>
                </a:cubicBezTo>
                <a:cubicBezTo>
                  <a:pt x="2239" y="21"/>
                  <a:pt x="2241" y="22"/>
                  <a:pt x="2242" y="23"/>
                </a:cubicBezTo>
                <a:cubicBezTo>
                  <a:pt x="2242" y="23"/>
                  <a:pt x="2245" y="25"/>
                  <a:pt x="2245" y="25"/>
                </a:cubicBezTo>
                <a:cubicBezTo>
                  <a:pt x="2246" y="25"/>
                  <a:pt x="2249" y="23"/>
                  <a:pt x="2249" y="23"/>
                </a:cubicBezTo>
                <a:cubicBezTo>
                  <a:pt x="2254" y="21"/>
                  <a:pt x="2254" y="21"/>
                  <a:pt x="2254" y="21"/>
                </a:cubicBezTo>
                <a:cubicBezTo>
                  <a:pt x="2254" y="20"/>
                  <a:pt x="2257" y="19"/>
                  <a:pt x="2258" y="19"/>
                </a:cubicBezTo>
                <a:cubicBezTo>
                  <a:pt x="2258" y="19"/>
                  <a:pt x="2261" y="21"/>
                  <a:pt x="2261" y="21"/>
                </a:cubicBezTo>
                <a:cubicBezTo>
                  <a:pt x="2261" y="21"/>
                  <a:pt x="2257" y="23"/>
                  <a:pt x="2257" y="23"/>
                </a:cubicBezTo>
                <a:cubicBezTo>
                  <a:pt x="2258" y="24"/>
                  <a:pt x="2260" y="25"/>
                  <a:pt x="2261" y="25"/>
                </a:cubicBezTo>
                <a:cubicBezTo>
                  <a:pt x="2262" y="26"/>
                  <a:pt x="2264" y="27"/>
                  <a:pt x="2265" y="27"/>
                </a:cubicBezTo>
                <a:cubicBezTo>
                  <a:pt x="2266" y="28"/>
                  <a:pt x="2267" y="29"/>
                  <a:pt x="2269" y="30"/>
                </a:cubicBezTo>
                <a:cubicBezTo>
                  <a:pt x="2271" y="28"/>
                  <a:pt x="2274" y="27"/>
                  <a:pt x="2277" y="26"/>
                </a:cubicBezTo>
                <a:cubicBezTo>
                  <a:pt x="2278" y="25"/>
                  <a:pt x="2280" y="24"/>
                  <a:pt x="2281" y="24"/>
                </a:cubicBezTo>
                <a:cubicBezTo>
                  <a:pt x="2282" y="23"/>
                  <a:pt x="2284" y="26"/>
                  <a:pt x="2285" y="26"/>
                </a:cubicBezTo>
                <a:cubicBezTo>
                  <a:pt x="2285" y="26"/>
                  <a:pt x="2288" y="24"/>
                  <a:pt x="2289" y="24"/>
                </a:cubicBezTo>
                <a:cubicBezTo>
                  <a:pt x="2289" y="24"/>
                  <a:pt x="2292" y="26"/>
                  <a:pt x="2292" y="26"/>
                </a:cubicBezTo>
                <a:cubicBezTo>
                  <a:pt x="2292" y="27"/>
                  <a:pt x="2288" y="28"/>
                  <a:pt x="2288" y="28"/>
                </a:cubicBezTo>
                <a:cubicBezTo>
                  <a:pt x="2288" y="29"/>
                  <a:pt x="2291" y="30"/>
                  <a:pt x="2292" y="30"/>
                </a:cubicBezTo>
                <a:cubicBezTo>
                  <a:pt x="2292" y="30"/>
                  <a:pt x="2296" y="29"/>
                  <a:pt x="2296" y="28"/>
                </a:cubicBezTo>
                <a:cubicBezTo>
                  <a:pt x="2296" y="28"/>
                  <a:pt x="2293" y="27"/>
                  <a:pt x="2292" y="26"/>
                </a:cubicBezTo>
                <a:cubicBezTo>
                  <a:pt x="2294" y="26"/>
                  <a:pt x="2295" y="24"/>
                  <a:pt x="2297" y="24"/>
                </a:cubicBezTo>
                <a:cubicBezTo>
                  <a:pt x="2298" y="24"/>
                  <a:pt x="2299" y="26"/>
                  <a:pt x="2300" y="26"/>
                </a:cubicBezTo>
                <a:cubicBezTo>
                  <a:pt x="2301" y="26"/>
                  <a:pt x="2304" y="24"/>
                  <a:pt x="2304" y="24"/>
                </a:cubicBezTo>
                <a:cubicBezTo>
                  <a:pt x="2306" y="24"/>
                  <a:pt x="2307" y="26"/>
                  <a:pt x="2308" y="26"/>
                </a:cubicBezTo>
                <a:cubicBezTo>
                  <a:pt x="2309" y="27"/>
                  <a:pt x="2311" y="29"/>
                  <a:pt x="2312" y="29"/>
                </a:cubicBezTo>
                <a:cubicBezTo>
                  <a:pt x="2313" y="29"/>
                  <a:pt x="2314" y="31"/>
                  <a:pt x="2316" y="31"/>
                </a:cubicBezTo>
                <a:cubicBezTo>
                  <a:pt x="2317" y="31"/>
                  <a:pt x="2318" y="29"/>
                  <a:pt x="2320" y="29"/>
                </a:cubicBezTo>
                <a:cubicBezTo>
                  <a:pt x="2321" y="29"/>
                  <a:pt x="2322" y="31"/>
                  <a:pt x="2323" y="31"/>
                </a:cubicBezTo>
                <a:cubicBezTo>
                  <a:pt x="2325" y="31"/>
                  <a:pt x="2326" y="29"/>
                  <a:pt x="2328" y="29"/>
                </a:cubicBezTo>
                <a:cubicBezTo>
                  <a:pt x="2328" y="29"/>
                  <a:pt x="2330" y="32"/>
                  <a:pt x="2331" y="31"/>
                </a:cubicBezTo>
                <a:cubicBezTo>
                  <a:pt x="2332" y="31"/>
                  <a:pt x="2334" y="30"/>
                  <a:pt x="2335" y="29"/>
                </a:cubicBezTo>
                <a:cubicBezTo>
                  <a:pt x="2339" y="27"/>
                  <a:pt x="2339" y="27"/>
                  <a:pt x="2339" y="27"/>
                </a:cubicBezTo>
                <a:cubicBezTo>
                  <a:pt x="2348" y="23"/>
                  <a:pt x="2348" y="23"/>
                  <a:pt x="2348" y="23"/>
                </a:cubicBezTo>
                <a:cubicBezTo>
                  <a:pt x="2355" y="28"/>
                  <a:pt x="2355" y="28"/>
                  <a:pt x="2355" y="28"/>
                </a:cubicBezTo>
                <a:cubicBezTo>
                  <a:pt x="2354" y="28"/>
                  <a:pt x="2352" y="30"/>
                  <a:pt x="2351" y="30"/>
                </a:cubicBezTo>
                <a:cubicBezTo>
                  <a:pt x="2351" y="30"/>
                  <a:pt x="2347" y="28"/>
                  <a:pt x="2347" y="27"/>
                </a:cubicBezTo>
                <a:cubicBezTo>
                  <a:pt x="2347" y="28"/>
                  <a:pt x="2344" y="29"/>
                  <a:pt x="2343" y="30"/>
                </a:cubicBezTo>
                <a:cubicBezTo>
                  <a:pt x="2343" y="30"/>
                  <a:pt x="2347" y="31"/>
                  <a:pt x="2347" y="32"/>
                </a:cubicBezTo>
                <a:cubicBezTo>
                  <a:pt x="2347" y="32"/>
                  <a:pt x="2343" y="33"/>
                  <a:pt x="2343" y="34"/>
                </a:cubicBezTo>
                <a:cubicBezTo>
                  <a:pt x="2343" y="35"/>
                  <a:pt x="2346" y="36"/>
                  <a:pt x="2347" y="36"/>
                </a:cubicBezTo>
                <a:cubicBezTo>
                  <a:pt x="2348" y="37"/>
                  <a:pt x="2349" y="38"/>
                  <a:pt x="2350" y="38"/>
                </a:cubicBezTo>
                <a:cubicBezTo>
                  <a:pt x="2351" y="39"/>
                  <a:pt x="2353" y="40"/>
                  <a:pt x="2354" y="41"/>
                </a:cubicBezTo>
                <a:cubicBezTo>
                  <a:pt x="2354" y="41"/>
                  <a:pt x="2350" y="42"/>
                  <a:pt x="2350" y="43"/>
                </a:cubicBezTo>
                <a:cubicBezTo>
                  <a:pt x="2350" y="43"/>
                  <a:pt x="2353" y="45"/>
                  <a:pt x="2354" y="45"/>
                </a:cubicBezTo>
                <a:cubicBezTo>
                  <a:pt x="2354" y="45"/>
                  <a:pt x="2357" y="47"/>
                  <a:pt x="2357" y="47"/>
                </a:cubicBezTo>
                <a:cubicBezTo>
                  <a:pt x="2358" y="48"/>
                  <a:pt x="2353" y="49"/>
                  <a:pt x="2353" y="49"/>
                </a:cubicBezTo>
                <a:cubicBezTo>
                  <a:pt x="2353" y="50"/>
                  <a:pt x="2357" y="51"/>
                  <a:pt x="2357" y="52"/>
                </a:cubicBezTo>
                <a:cubicBezTo>
                  <a:pt x="2357" y="52"/>
                  <a:pt x="2353" y="54"/>
                  <a:pt x="2353" y="54"/>
                </a:cubicBezTo>
                <a:cubicBezTo>
                  <a:pt x="2353" y="54"/>
                  <a:pt x="2356" y="56"/>
                  <a:pt x="2357" y="56"/>
                </a:cubicBezTo>
                <a:cubicBezTo>
                  <a:pt x="2358" y="56"/>
                  <a:pt x="2360" y="54"/>
                  <a:pt x="2361" y="54"/>
                </a:cubicBezTo>
                <a:cubicBezTo>
                  <a:pt x="2362" y="54"/>
                  <a:pt x="2363" y="56"/>
                  <a:pt x="2364" y="56"/>
                </a:cubicBezTo>
                <a:cubicBezTo>
                  <a:pt x="2366" y="56"/>
                  <a:pt x="2367" y="55"/>
                  <a:pt x="2369" y="54"/>
                </a:cubicBezTo>
                <a:cubicBezTo>
                  <a:pt x="2370" y="54"/>
                  <a:pt x="2372" y="53"/>
                  <a:pt x="2373" y="52"/>
                </a:cubicBezTo>
                <a:cubicBezTo>
                  <a:pt x="2373" y="52"/>
                  <a:pt x="2369" y="50"/>
                  <a:pt x="2369" y="50"/>
                </a:cubicBezTo>
                <a:cubicBezTo>
                  <a:pt x="2369" y="49"/>
                  <a:pt x="2373" y="48"/>
                  <a:pt x="2373" y="48"/>
                </a:cubicBezTo>
                <a:cubicBezTo>
                  <a:pt x="2373" y="47"/>
                  <a:pt x="2369" y="46"/>
                  <a:pt x="2369" y="45"/>
                </a:cubicBezTo>
                <a:cubicBezTo>
                  <a:pt x="2369" y="45"/>
                  <a:pt x="2373" y="43"/>
                  <a:pt x="2373" y="43"/>
                </a:cubicBezTo>
                <a:cubicBezTo>
                  <a:pt x="2374" y="43"/>
                  <a:pt x="2377" y="45"/>
                  <a:pt x="2377" y="46"/>
                </a:cubicBezTo>
                <a:cubicBezTo>
                  <a:pt x="2377" y="46"/>
                  <a:pt x="2373" y="47"/>
                  <a:pt x="2373" y="48"/>
                </a:cubicBezTo>
                <a:cubicBezTo>
                  <a:pt x="2373" y="48"/>
                  <a:pt x="2377" y="49"/>
                  <a:pt x="2377" y="50"/>
                </a:cubicBezTo>
                <a:cubicBezTo>
                  <a:pt x="2376" y="51"/>
                  <a:pt x="2373" y="51"/>
                  <a:pt x="2373" y="52"/>
                </a:cubicBezTo>
                <a:cubicBezTo>
                  <a:pt x="2373" y="52"/>
                  <a:pt x="2377" y="54"/>
                  <a:pt x="2376" y="54"/>
                </a:cubicBezTo>
                <a:cubicBezTo>
                  <a:pt x="2376" y="55"/>
                  <a:pt x="2374" y="56"/>
                  <a:pt x="2372" y="56"/>
                </a:cubicBezTo>
                <a:cubicBezTo>
                  <a:pt x="2372" y="57"/>
                  <a:pt x="2369" y="59"/>
                  <a:pt x="2368" y="59"/>
                </a:cubicBezTo>
                <a:cubicBezTo>
                  <a:pt x="2368" y="58"/>
                  <a:pt x="2365" y="56"/>
                  <a:pt x="2364" y="56"/>
                </a:cubicBezTo>
                <a:cubicBezTo>
                  <a:pt x="2363" y="57"/>
                  <a:pt x="2362" y="58"/>
                  <a:pt x="2360" y="58"/>
                </a:cubicBezTo>
                <a:cubicBezTo>
                  <a:pt x="2356" y="60"/>
                  <a:pt x="2356" y="60"/>
                  <a:pt x="2356" y="60"/>
                </a:cubicBezTo>
                <a:cubicBezTo>
                  <a:pt x="2355" y="61"/>
                  <a:pt x="2354" y="62"/>
                  <a:pt x="2352" y="62"/>
                </a:cubicBezTo>
                <a:cubicBezTo>
                  <a:pt x="2351" y="62"/>
                  <a:pt x="2350" y="60"/>
                  <a:pt x="2348" y="60"/>
                </a:cubicBezTo>
                <a:cubicBezTo>
                  <a:pt x="2348" y="60"/>
                  <a:pt x="2344" y="62"/>
                  <a:pt x="2344" y="62"/>
                </a:cubicBezTo>
                <a:cubicBezTo>
                  <a:pt x="2344" y="62"/>
                  <a:pt x="2341" y="60"/>
                  <a:pt x="2341" y="60"/>
                </a:cubicBezTo>
                <a:cubicBezTo>
                  <a:pt x="2341" y="59"/>
                  <a:pt x="2345" y="59"/>
                  <a:pt x="2345" y="58"/>
                </a:cubicBezTo>
                <a:cubicBezTo>
                  <a:pt x="2345" y="57"/>
                  <a:pt x="2341" y="56"/>
                  <a:pt x="2341" y="56"/>
                </a:cubicBezTo>
                <a:cubicBezTo>
                  <a:pt x="2341" y="55"/>
                  <a:pt x="2345" y="54"/>
                  <a:pt x="2345" y="54"/>
                </a:cubicBezTo>
                <a:cubicBezTo>
                  <a:pt x="2345" y="54"/>
                  <a:pt x="2349" y="56"/>
                  <a:pt x="2349" y="56"/>
                </a:cubicBezTo>
                <a:cubicBezTo>
                  <a:pt x="2349" y="56"/>
                  <a:pt x="2353" y="54"/>
                  <a:pt x="2353" y="54"/>
                </a:cubicBezTo>
                <a:cubicBezTo>
                  <a:pt x="2353" y="54"/>
                  <a:pt x="2349" y="52"/>
                  <a:pt x="2349" y="51"/>
                </a:cubicBezTo>
                <a:cubicBezTo>
                  <a:pt x="2349" y="51"/>
                  <a:pt x="2353" y="50"/>
                  <a:pt x="2353" y="49"/>
                </a:cubicBezTo>
                <a:cubicBezTo>
                  <a:pt x="2354" y="49"/>
                  <a:pt x="2350" y="48"/>
                  <a:pt x="2350" y="47"/>
                </a:cubicBezTo>
                <a:cubicBezTo>
                  <a:pt x="2348" y="48"/>
                  <a:pt x="2347" y="49"/>
                  <a:pt x="2345" y="49"/>
                </a:cubicBezTo>
                <a:cubicBezTo>
                  <a:pt x="2345" y="49"/>
                  <a:pt x="2342" y="51"/>
                  <a:pt x="2341" y="51"/>
                </a:cubicBezTo>
                <a:cubicBezTo>
                  <a:pt x="2341" y="51"/>
                  <a:pt x="2338" y="49"/>
                  <a:pt x="2338" y="49"/>
                </a:cubicBezTo>
                <a:cubicBezTo>
                  <a:pt x="2336" y="49"/>
                  <a:pt x="2335" y="51"/>
                  <a:pt x="2333" y="51"/>
                </a:cubicBezTo>
                <a:cubicBezTo>
                  <a:pt x="2329" y="53"/>
                  <a:pt x="2329" y="53"/>
                  <a:pt x="2329" y="53"/>
                </a:cubicBezTo>
                <a:cubicBezTo>
                  <a:pt x="2329" y="52"/>
                  <a:pt x="2326" y="52"/>
                  <a:pt x="2326" y="51"/>
                </a:cubicBezTo>
                <a:cubicBezTo>
                  <a:pt x="2326" y="50"/>
                  <a:pt x="2329" y="49"/>
                  <a:pt x="2330" y="49"/>
                </a:cubicBezTo>
                <a:cubicBezTo>
                  <a:pt x="2331" y="48"/>
                  <a:pt x="2332" y="47"/>
                  <a:pt x="2334" y="47"/>
                </a:cubicBezTo>
                <a:cubicBezTo>
                  <a:pt x="2335" y="46"/>
                  <a:pt x="2337" y="45"/>
                  <a:pt x="2338" y="45"/>
                </a:cubicBezTo>
                <a:cubicBezTo>
                  <a:pt x="2339" y="45"/>
                  <a:pt x="2341" y="47"/>
                  <a:pt x="2342" y="47"/>
                </a:cubicBezTo>
                <a:cubicBezTo>
                  <a:pt x="2342" y="47"/>
                  <a:pt x="2346" y="45"/>
                  <a:pt x="2346" y="45"/>
                </a:cubicBezTo>
                <a:cubicBezTo>
                  <a:pt x="2346" y="45"/>
                  <a:pt x="2342" y="43"/>
                  <a:pt x="2342" y="43"/>
                </a:cubicBezTo>
                <a:cubicBezTo>
                  <a:pt x="2341" y="43"/>
                  <a:pt x="2339" y="45"/>
                  <a:pt x="2338" y="45"/>
                </a:cubicBezTo>
                <a:cubicBezTo>
                  <a:pt x="2337" y="44"/>
                  <a:pt x="2335" y="43"/>
                  <a:pt x="2334" y="42"/>
                </a:cubicBezTo>
                <a:cubicBezTo>
                  <a:pt x="2334" y="42"/>
                  <a:pt x="2330" y="40"/>
                  <a:pt x="2331" y="40"/>
                </a:cubicBezTo>
                <a:cubicBezTo>
                  <a:pt x="2331" y="40"/>
                  <a:pt x="2334" y="38"/>
                  <a:pt x="2335" y="38"/>
                </a:cubicBezTo>
                <a:cubicBezTo>
                  <a:pt x="2336" y="37"/>
                  <a:pt x="2337" y="37"/>
                  <a:pt x="2339" y="36"/>
                </a:cubicBezTo>
                <a:cubicBezTo>
                  <a:pt x="2337" y="35"/>
                  <a:pt x="2337" y="34"/>
                  <a:pt x="2335" y="34"/>
                </a:cubicBezTo>
                <a:cubicBezTo>
                  <a:pt x="2334" y="33"/>
                  <a:pt x="2333" y="32"/>
                  <a:pt x="2331" y="31"/>
                </a:cubicBezTo>
                <a:cubicBezTo>
                  <a:pt x="2330" y="31"/>
                  <a:pt x="2328" y="34"/>
                  <a:pt x="2327" y="33"/>
                </a:cubicBezTo>
                <a:cubicBezTo>
                  <a:pt x="2327" y="33"/>
                  <a:pt x="2324" y="31"/>
                  <a:pt x="2323" y="31"/>
                </a:cubicBezTo>
                <a:cubicBezTo>
                  <a:pt x="2323" y="31"/>
                  <a:pt x="2319" y="33"/>
                  <a:pt x="2319" y="33"/>
                </a:cubicBezTo>
                <a:cubicBezTo>
                  <a:pt x="2319" y="34"/>
                  <a:pt x="2323" y="35"/>
                  <a:pt x="2323" y="36"/>
                </a:cubicBezTo>
                <a:cubicBezTo>
                  <a:pt x="2323" y="36"/>
                  <a:pt x="2327" y="38"/>
                  <a:pt x="2327" y="38"/>
                </a:cubicBezTo>
                <a:cubicBezTo>
                  <a:pt x="2327" y="38"/>
                  <a:pt x="2323" y="40"/>
                  <a:pt x="2323" y="40"/>
                </a:cubicBezTo>
                <a:cubicBezTo>
                  <a:pt x="2322" y="40"/>
                  <a:pt x="2320" y="38"/>
                  <a:pt x="2319" y="38"/>
                </a:cubicBezTo>
                <a:cubicBezTo>
                  <a:pt x="2317" y="38"/>
                  <a:pt x="2316" y="39"/>
                  <a:pt x="2315" y="40"/>
                </a:cubicBezTo>
                <a:cubicBezTo>
                  <a:pt x="2315" y="39"/>
                  <a:pt x="2311" y="38"/>
                  <a:pt x="2311" y="37"/>
                </a:cubicBezTo>
                <a:cubicBezTo>
                  <a:pt x="2311" y="37"/>
                  <a:pt x="2315" y="36"/>
                  <a:pt x="2315" y="35"/>
                </a:cubicBezTo>
                <a:cubicBezTo>
                  <a:pt x="2315" y="35"/>
                  <a:pt x="2312" y="34"/>
                  <a:pt x="2311" y="33"/>
                </a:cubicBezTo>
                <a:cubicBezTo>
                  <a:pt x="2311" y="32"/>
                  <a:pt x="2309" y="31"/>
                  <a:pt x="2308" y="31"/>
                </a:cubicBezTo>
                <a:cubicBezTo>
                  <a:pt x="2307" y="30"/>
                  <a:pt x="2305" y="29"/>
                  <a:pt x="2304" y="29"/>
                </a:cubicBezTo>
                <a:cubicBezTo>
                  <a:pt x="2304" y="28"/>
                  <a:pt x="2300" y="30"/>
                  <a:pt x="2300" y="31"/>
                </a:cubicBezTo>
                <a:cubicBezTo>
                  <a:pt x="2300" y="31"/>
                  <a:pt x="2303" y="32"/>
                  <a:pt x="2304" y="33"/>
                </a:cubicBezTo>
                <a:cubicBezTo>
                  <a:pt x="2303" y="34"/>
                  <a:pt x="2300" y="34"/>
                  <a:pt x="2300" y="35"/>
                </a:cubicBezTo>
                <a:cubicBezTo>
                  <a:pt x="2299" y="35"/>
                  <a:pt x="2303" y="37"/>
                  <a:pt x="2303" y="37"/>
                </a:cubicBezTo>
                <a:cubicBezTo>
                  <a:pt x="2303" y="38"/>
                  <a:pt x="2299" y="39"/>
                  <a:pt x="2299" y="39"/>
                </a:cubicBezTo>
                <a:cubicBezTo>
                  <a:pt x="2300" y="40"/>
                  <a:pt x="2302" y="41"/>
                  <a:pt x="2303" y="42"/>
                </a:cubicBezTo>
                <a:cubicBezTo>
                  <a:pt x="2304" y="42"/>
                  <a:pt x="2305" y="43"/>
                  <a:pt x="2307" y="44"/>
                </a:cubicBezTo>
                <a:cubicBezTo>
                  <a:pt x="2307" y="44"/>
                  <a:pt x="2309" y="46"/>
                  <a:pt x="2310" y="46"/>
                </a:cubicBezTo>
                <a:cubicBezTo>
                  <a:pt x="2310" y="46"/>
                  <a:pt x="2311" y="46"/>
                  <a:pt x="2312" y="45"/>
                </a:cubicBezTo>
                <a:cubicBezTo>
                  <a:pt x="2313" y="45"/>
                  <a:pt x="2314" y="44"/>
                  <a:pt x="2314" y="44"/>
                </a:cubicBezTo>
                <a:cubicBezTo>
                  <a:pt x="2315" y="45"/>
                  <a:pt x="2318" y="46"/>
                  <a:pt x="2318" y="46"/>
                </a:cubicBezTo>
                <a:cubicBezTo>
                  <a:pt x="2318" y="47"/>
                  <a:pt x="2314" y="48"/>
                  <a:pt x="2314" y="48"/>
                </a:cubicBezTo>
                <a:cubicBezTo>
                  <a:pt x="2314" y="49"/>
                  <a:pt x="2318" y="50"/>
                  <a:pt x="2318" y="51"/>
                </a:cubicBezTo>
                <a:cubicBezTo>
                  <a:pt x="2318" y="51"/>
                  <a:pt x="2314" y="52"/>
                  <a:pt x="2314" y="53"/>
                </a:cubicBezTo>
                <a:cubicBezTo>
                  <a:pt x="2314" y="53"/>
                  <a:pt x="2318" y="54"/>
                  <a:pt x="2317" y="55"/>
                </a:cubicBezTo>
                <a:cubicBezTo>
                  <a:pt x="2317" y="56"/>
                  <a:pt x="2314" y="56"/>
                  <a:pt x="2313" y="57"/>
                </a:cubicBezTo>
                <a:cubicBezTo>
                  <a:pt x="2313" y="58"/>
                  <a:pt x="2309" y="58"/>
                  <a:pt x="2309" y="59"/>
                </a:cubicBezTo>
                <a:cubicBezTo>
                  <a:pt x="2309" y="59"/>
                  <a:pt x="2313" y="61"/>
                  <a:pt x="2313" y="61"/>
                </a:cubicBezTo>
                <a:cubicBezTo>
                  <a:pt x="2312" y="62"/>
                  <a:pt x="2310" y="63"/>
                  <a:pt x="2309" y="63"/>
                </a:cubicBezTo>
                <a:cubicBezTo>
                  <a:pt x="2308" y="63"/>
                  <a:pt x="2306" y="61"/>
                  <a:pt x="2305" y="61"/>
                </a:cubicBezTo>
                <a:cubicBezTo>
                  <a:pt x="2304" y="61"/>
                  <a:pt x="2302" y="63"/>
                  <a:pt x="2301" y="63"/>
                </a:cubicBezTo>
                <a:cubicBezTo>
                  <a:pt x="2300" y="63"/>
                  <a:pt x="2299" y="61"/>
                  <a:pt x="2297" y="61"/>
                </a:cubicBezTo>
                <a:cubicBezTo>
                  <a:pt x="2296" y="61"/>
                  <a:pt x="2294" y="63"/>
                  <a:pt x="2293" y="63"/>
                </a:cubicBezTo>
                <a:cubicBezTo>
                  <a:pt x="2292" y="63"/>
                  <a:pt x="2291" y="61"/>
                  <a:pt x="2289" y="61"/>
                </a:cubicBezTo>
                <a:cubicBezTo>
                  <a:pt x="2288" y="61"/>
                  <a:pt x="2287" y="59"/>
                  <a:pt x="2286" y="59"/>
                </a:cubicBezTo>
                <a:cubicBezTo>
                  <a:pt x="2285" y="58"/>
                  <a:pt x="2282" y="60"/>
                  <a:pt x="2282" y="61"/>
                </a:cubicBezTo>
                <a:cubicBezTo>
                  <a:pt x="2281" y="61"/>
                  <a:pt x="2278" y="63"/>
                  <a:pt x="2277" y="63"/>
                </a:cubicBezTo>
                <a:cubicBezTo>
                  <a:pt x="2277" y="63"/>
                  <a:pt x="2274" y="61"/>
                  <a:pt x="2274" y="60"/>
                </a:cubicBezTo>
                <a:cubicBezTo>
                  <a:pt x="2274" y="60"/>
                  <a:pt x="2277" y="59"/>
                  <a:pt x="2278" y="58"/>
                </a:cubicBezTo>
                <a:cubicBezTo>
                  <a:pt x="2278" y="58"/>
                  <a:pt x="2282" y="56"/>
                  <a:pt x="2282" y="56"/>
                </a:cubicBezTo>
                <a:cubicBezTo>
                  <a:pt x="2282" y="56"/>
                  <a:pt x="2279" y="54"/>
                  <a:pt x="2278" y="54"/>
                </a:cubicBezTo>
                <a:cubicBezTo>
                  <a:pt x="2277" y="54"/>
                  <a:pt x="2275" y="56"/>
                  <a:pt x="2274" y="56"/>
                </a:cubicBezTo>
                <a:cubicBezTo>
                  <a:pt x="2273" y="56"/>
                  <a:pt x="2272" y="54"/>
                  <a:pt x="2270" y="54"/>
                </a:cubicBezTo>
                <a:cubicBezTo>
                  <a:pt x="2270" y="54"/>
                  <a:pt x="2266" y="56"/>
                  <a:pt x="2266" y="56"/>
                </a:cubicBezTo>
                <a:cubicBezTo>
                  <a:pt x="2266" y="55"/>
                  <a:pt x="2262" y="54"/>
                  <a:pt x="2263" y="54"/>
                </a:cubicBezTo>
                <a:cubicBezTo>
                  <a:pt x="2263" y="53"/>
                  <a:pt x="2266" y="51"/>
                  <a:pt x="2267" y="51"/>
                </a:cubicBezTo>
                <a:cubicBezTo>
                  <a:pt x="2268" y="52"/>
                  <a:pt x="2269" y="53"/>
                  <a:pt x="2270" y="54"/>
                </a:cubicBezTo>
                <a:cubicBezTo>
                  <a:pt x="2271" y="53"/>
                  <a:pt x="2274" y="52"/>
                  <a:pt x="2274" y="52"/>
                </a:cubicBezTo>
                <a:cubicBezTo>
                  <a:pt x="2275" y="51"/>
                  <a:pt x="2270" y="50"/>
                  <a:pt x="2271" y="49"/>
                </a:cubicBezTo>
                <a:cubicBezTo>
                  <a:pt x="2271" y="49"/>
                  <a:pt x="2274" y="48"/>
                  <a:pt x="2275" y="47"/>
                </a:cubicBezTo>
                <a:cubicBezTo>
                  <a:pt x="2276" y="47"/>
                  <a:pt x="2278" y="46"/>
                  <a:pt x="2279" y="45"/>
                </a:cubicBezTo>
                <a:cubicBezTo>
                  <a:pt x="2279" y="45"/>
                  <a:pt x="2282" y="47"/>
                  <a:pt x="2283" y="48"/>
                </a:cubicBezTo>
                <a:cubicBezTo>
                  <a:pt x="2283" y="48"/>
                  <a:pt x="2286" y="50"/>
                  <a:pt x="2286" y="50"/>
                </a:cubicBezTo>
                <a:cubicBezTo>
                  <a:pt x="2287" y="50"/>
                  <a:pt x="2290" y="48"/>
                  <a:pt x="2291" y="48"/>
                </a:cubicBezTo>
                <a:cubicBezTo>
                  <a:pt x="2291" y="47"/>
                  <a:pt x="2287" y="46"/>
                  <a:pt x="2287" y="45"/>
                </a:cubicBezTo>
                <a:cubicBezTo>
                  <a:pt x="2287" y="45"/>
                  <a:pt x="2290" y="44"/>
                  <a:pt x="2291" y="43"/>
                </a:cubicBezTo>
                <a:cubicBezTo>
                  <a:pt x="2292" y="43"/>
                  <a:pt x="2294" y="42"/>
                  <a:pt x="2295" y="41"/>
                </a:cubicBezTo>
                <a:cubicBezTo>
                  <a:pt x="2296" y="41"/>
                  <a:pt x="2298" y="40"/>
                  <a:pt x="2299" y="39"/>
                </a:cubicBezTo>
                <a:cubicBezTo>
                  <a:pt x="2299" y="39"/>
                  <a:pt x="2295" y="38"/>
                  <a:pt x="2295" y="37"/>
                </a:cubicBezTo>
                <a:cubicBezTo>
                  <a:pt x="2295" y="36"/>
                  <a:pt x="2300" y="36"/>
                  <a:pt x="2300" y="35"/>
                </a:cubicBezTo>
                <a:cubicBezTo>
                  <a:pt x="2299" y="34"/>
                  <a:pt x="2296" y="33"/>
                  <a:pt x="2296" y="33"/>
                </a:cubicBezTo>
                <a:cubicBezTo>
                  <a:pt x="2295" y="33"/>
                  <a:pt x="2292" y="34"/>
                  <a:pt x="2292" y="35"/>
                </a:cubicBezTo>
                <a:cubicBezTo>
                  <a:pt x="2292" y="35"/>
                  <a:pt x="2296" y="37"/>
                  <a:pt x="2295" y="37"/>
                </a:cubicBezTo>
                <a:cubicBezTo>
                  <a:pt x="2295" y="38"/>
                  <a:pt x="2292" y="39"/>
                  <a:pt x="2291" y="39"/>
                </a:cubicBezTo>
                <a:cubicBezTo>
                  <a:pt x="2291" y="39"/>
                  <a:pt x="2288" y="41"/>
                  <a:pt x="2287" y="41"/>
                </a:cubicBezTo>
                <a:cubicBezTo>
                  <a:pt x="2286" y="41"/>
                  <a:pt x="2284" y="39"/>
                  <a:pt x="2283" y="39"/>
                </a:cubicBezTo>
                <a:cubicBezTo>
                  <a:pt x="2283" y="39"/>
                  <a:pt x="2282" y="38"/>
                  <a:pt x="2282" y="38"/>
                </a:cubicBezTo>
                <a:cubicBezTo>
                  <a:pt x="2281" y="37"/>
                  <a:pt x="2280" y="37"/>
                  <a:pt x="2280" y="37"/>
                </a:cubicBezTo>
                <a:cubicBezTo>
                  <a:pt x="2278" y="37"/>
                  <a:pt x="2277" y="38"/>
                  <a:pt x="2276" y="39"/>
                </a:cubicBezTo>
                <a:cubicBezTo>
                  <a:pt x="2275" y="39"/>
                  <a:pt x="2272" y="40"/>
                  <a:pt x="2271" y="41"/>
                </a:cubicBezTo>
                <a:cubicBezTo>
                  <a:pt x="2271" y="41"/>
                  <a:pt x="2275" y="43"/>
                  <a:pt x="2275" y="43"/>
                </a:cubicBezTo>
                <a:cubicBezTo>
                  <a:pt x="2275" y="43"/>
                  <a:pt x="2272" y="45"/>
                  <a:pt x="2271" y="45"/>
                </a:cubicBezTo>
                <a:cubicBezTo>
                  <a:pt x="2270" y="46"/>
                  <a:pt x="2268" y="46"/>
                  <a:pt x="2267" y="47"/>
                </a:cubicBezTo>
                <a:cubicBezTo>
                  <a:pt x="2263" y="49"/>
                  <a:pt x="2263" y="49"/>
                  <a:pt x="2263" y="49"/>
                </a:cubicBezTo>
                <a:cubicBezTo>
                  <a:pt x="2262" y="50"/>
                  <a:pt x="2260" y="51"/>
                  <a:pt x="2259" y="51"/>
                </a:cubicBezTo>
                <a:cubicBezTo>
                  <a:pt x="2258" y="51"/>
                  <a:pt x="2256" y="49"/>
                  <a:pt x="2255" y="49"/>
                </a:cubicBezTo>
                <a:cubicBezTo>
                  <a:pt x="2255" y="49"/>
                  <a:pt x="2251" y="51"/>
                  <a:pt x="2251" y="51"/>
                </a:cubicBezTo>
                <a:cubicBezTo>
                  <a:pt x="2250" y="52"/>
                  <a:pt x="2247" y="53"/>
                  <a:pt x="2247" y="53"/>
                </a:cubicBezTo>
                <a:cubicBezTo>
                  <a:pt x="2247" y="53"/>
                  <a:pt x="2250" y="55"/>
                  <a:pt x="2251" y="55"/>
                </a:cubicBezTo>
                <a:cubicBezTo>
                  <a:pt x="2251" y="55"/>
                  <a:pt x="2252" y="55"/>
                  <a:pt x="2253" y="54"/>
                </a:cubicBezTo>
                <a:cubicBezTo>
                  <a:pt x="2254" y="54"/>
                  <a:pt x="2255" y="53"/>
                  <a:pt x="2255" y="53"/>
                </a:cubicBezTo>
                <a:cubicBezTo>
                  <a:pt x="2255" y="54"/>
                  <a:pt x="2258" y="55"/>
                  <a:pt x="2258" y="56"/>
                </a:cubicBezTo>
                <a:cubicBezTo>
                  <a:pt x="2258" y="56"/>
                  <a:pt x="2254" y="57"/>
                  <a:pt x="2254" y="58"/>
                </a:cubicBezTo>
                <a:cubicBezTo>
                  <a:pt x="2255" y="59"/>
                  <a:pt x="2258" y="59"/>
                  <a:pt x="2258" y="60"/>
                </a:cubicBezTo>
                <a:cubicBezTo>
                  <a:pt x="2258" y="60"/>
                  <a:pt x="2257" y="61"/>
                  <a:pt x="2256" y="61"/>
                </a:cubicBezTo>
                <a:cubicBezTo>
                  <a:pt x="2255" y="62"/>
                  <a:pt x="2254" y="62"/>
                  <a:pt x="2254" y="62"/>
                </a:cubicBezTo>
                <a:cubicBezTo>
                  <a:pt x="2253" y="62"/>
                  <a:pt x="2252" y="60"/>
                  <a:pt x="2250" y="60"/>
                </a:cubicBezTo>
                <a:cubicBezTo>
                  <a:pt x="2242" y="64"/>
                  <a:pt x="2242" y="64"/>
                  <a:pt x="2242" y="64"/>
                </a:cubicBezTo>
                <a:cubicBezTo>
                  <a:pt x="2238" y="62"/>
                  <a:pt x="2238" y="62"/>
                  <a:pt x="2238" y="62"/>
                </a:cubicBezTo>
                <a:cubicBezTo>
                  <a:pt x="2237" y="61"/>
                  <a:pt x="2235" y="60"/>
                  <a:pt x="2235" y="59"/>
                </a:cubicBezTo>
                <a:cubicBezTo>
                  <a:pt x="2234" y="59"/>
                  <a:pt x="2239" y="58"/>
                  <a:pt x="2239" y="57"/>
                </a:cubicBezTo>
                <a:cubicBezTo>
                  <a:pt x="2239" y="57"/>
                  <a:pt x="2235" y="56"/>
                  <a:pt x="2235" y="55"/>
                </a:cubicBezTo>
                <a:cubicBezTo>
                  <a:pt x="2235" y="55"/>
                  <a:pt x="2238" y="53"/>
                  <a:pt x="2239" y="53"/>
                </a:cubicBezTo>
                <a:cubicBezTo>
                  <a:pt x="2239" y="53"/>
                  <a:pt x="2243" y="51"/>
                  <a:pt x="2243" y="51"/>
                </a:cubicBezTo>
                <a:cubicBezTo>
                  <a:pt x="2243" y="50"/>
                  <a:pt x="2239" y="49"/>
                  <a:pt x="2239" y="49"/>
                </a:cubicBezTo>
                <a:cubicBezTo>
                  <a:pt x="2240" y="48"/>
                  <a:pt x="2236" y="47"/>
                  <a:pt x="2236" y="46"/>
                </a:cubicBezTo>
                <a:cubicBezTo>
                  <a:pt x="2232" y="48"/>
                  <a:pt x="2232" y="48"/>
                  <a:pt x="2232" y="48"/>
                </a:cubicBezTo>
                <a:cubicBezTo>
                  <a:pt x="2230" y="49"/>
                  <a:pt x="2228" y="50"/>
                  <a:pt x="2227" y="50"/>
                </a:cubicBezTo>
                <a:cubicBezTo>
                  <a:pt x="2227" y="51"/>
                  <a:pt x="2223" y="52"/>
                  <a:pt x="2223" y="53"/>
                </a:cubicBezTo>
                <a:cubicBezTo>
                  <a:pt x="2223" y="53"/>
                  <a:pt x="2227" y="55"/>
                  <a:pt x="2227" y="55"/>
                </a:cubicBezTo>
                <a:cubicBezTo>
                  <a:pt x="2227" y="55"/>
                  <a:pt x="2228" y="54"/>
                  <a:pt x="2229" y="54"/>
                </a:cubicBezTo>
                <a:cubicBezTo>
                  <a:pt x="2230" y="53"/>
                  <a:pt x="2231" y="53"/>
                  <a:pt x="2231" y="53"/>
                </a:cubicBezTo>
                <a:cubicBezTo>
                  <a:pt x="2232" y="53"/>
                  <a:pt x="2235" y="55"/>
                  <a:pt x="2235" y="55"/>
                </a:cubicBezTo>
                <a:cubicBezTo>
                  <a:pt x="2235" y="56"/>
                  <a:pt x="2231" y="56"/>
                  <a:pt x="2231" y="57"/>
                </a:cubicBezTo>
                <a:cubicBezTo>
                  <a:pt x="2231" y="58"/>
                  <a:pt x="2234" y="59"/>
                  <a:pt x="2235" y="59"/>
                </a:cubicBezTo>
                <a:cubicBezTo>
                  <a:pt x="2230" y="61"/>
                  <a:pt x="2230" y="61"/>
                  <a:pt x="2230" y="61"/>
                </a:cubicBezTo>
                <a:cubicBezTo>
                  <a:pt x="2229" y="62"/>
                  <a:pt x="2228" y="63"/>
                  <a:pt x="2226" y="63"/>
                </a:cubicBezTo>
                <a:cubicBezTo>
                  <a:pt x="2226" y="64"/>
                  <a:pt x="2223" y="61"/>
                  <a:pt x="2223" y="61"/>
                </a:cubicBezTo>
                <a:cubicBezTo>
                  <a:pt x="2221" y="61"/>
                  <a:pt x="2220" y="63"/>
                  <a:pt x="2218" y="63"/>
                </a:cubicBezTo>
                <a:cubicBezTo>
                  <a:pt x="2211" y="59"/>
                  <a:pt x="2211" y="59"/>
                  <a:pt x="2211" y="59"/>
                </a:cubicBezTo>
                <a:cubicBezTo>
                  <a:pt x="2212" y="58"/>
                  <a:pt x="2214" y="57"/>
                  <a:pt x="2215" y="57"/>
                </a:cubicBezTo>
                <a:cubicBezTo>
                  <a:pt x="2216" y="56"/>
                  <a:pt x="2219" y="55"/>
                  <a:pt x="2219" y="55"/>
                </a:cubicBezTo>
                <a:cubicBezTo>
                  <a:pt x="2219" y="54"/>
                  <a:pt x="2215" y="53"/>
                  <a:pt x="2215" y="52"/>
                </a:cubicBezTo>
                <a:cubicBezTo>
                  <a:pt x="2216" y="52"/>
                  <a:pt x="2218" y="51"/>
                  <a:pt x="2220" y="50"/>
                </a:cubicBezTo>
                <a:cubicBezTo>
                  <a:pt x="2220" y="50"/>
                  <a:pt x="2224" y="49"/>
                  <a:pt x="2224" y="48"/>
                </a:cubicBezTo>
                <a:cubicBezTo>
                  <a:pt x="2224" y="47"/>
                  <a:pt x="2220" y="47"/>
                  <a:pt x="2220" y="46"/>
                </a:cubicBezTo>
                <a:cubicBezTo>
                  <a:pt x="2219" y="47"/>
                  <a:pt x="2217" y="47"/>
                  <a:pt x="2216" y="48"/>
                </a:cubicBezTo>
                <a:cubicBezTo>
                  <a:pt x="2215" y="49"/>
                  <a:pt x="2213" y="49"/>
                  <a:pt x="2212" y="50"/>
                </a:cubicBezTo>
                <a:cubicBezTo>
                  <a:pt x="2211" y="50"/>
                  <a:pt x="2208" y="52"/>
                  <a:pt x="2208" y="52"/>
                </a:cubicBezTo>
                <a:cubicBezTo>
                  <a:pt x="2208" y="53"/>
                  <a:pt x="2212" y="54"/>
                  <a:pt x="2211" y="54"/>
                </a:cubicBezTo>
                <a:cubicBezTo>
                  <a:pt x="2211" y="55"/>
                  <a:pt x="2207" y="56"/>
                  <a:pt x="2207" y="56"/>
                </a:cubicBezTo>
                <a:cubicBezTo>
                  <a:pt x="2207" y="57"/>
                  <a:pt x="2211" y="58"/>
                  <a:pt x="2211" y="59"/>
                </a:cubicBezTo>
                <a:cubicBezTo>
                  <a:pt x="2210" y="59"/>
                  <a:pt x="2208" y="60"/>
                  <a:pt x="2207" y="61"/>
                </a:cubicBezTo>
                <a:cubicBezTo>
                  <a:pt x="2206" y="61"/>
                  <a:pt x="2204" y="62"/>
                  <a:pt x="2203" y="63"/>
                </a:cubicBezTo>
                <a:cubicBezTo>
                  <a:pt x="2202" y="63"/>
                  <a:pt x="2200" y="61"/>
                  <a:pt x="2199" y="61"/>
                </a:cubicBezTo>
                <a:cubicBezTo>
                  <a:pt x="2198" y="61"/>
                  <a:pt x="2196" y="63"/>
                  <a:pt x="2195" y="63"/>
                </a:cubicBezTo>
                <a:cubicBezTo>
                  <a:pt x="2194" y="62"/>
                  <a:pt x="2192" y="61"/>
                  <a:pt x="2191" y="60"/>
                </a:cubicBezTo>
                <a:cubicBezTo>
                  <a:pt x="2191" y="60"/>
                  <a:pt x="2188" y="58"/>
                  <a:pt x="2187" y="58"/>
                </a:cubicBezTo>
                <a:cubicBezTo>
                  <a:pt x="2187" y="58"/>
                  <a:pt x="2184" y="60"/>
                  <a:pt x="2183" y="60"/>
                </a:cubicBezTo>
                <a:cubicBezTo>
                  <a:pt x="2182" y="61"/>
                  <a:pt x="2181" y="62"/>
                  <a:pt x="2179" y="62"/>
                </a:cubicBezTo>
                <a:cubicBezTo>
                  <a:pt x="2179" y="62"/>
                  <a:pt x="2176" y="60"/>
                  <a:pt x="2175" y="60"/>
                </a:cubicBezTo>
                <a:cubicBezTo>
                  <a:pt x="2174" y="60"/>
                  <a:pt x="2173" y="62"/>
                  <a:pt x="2171" y="62"/>
                </a:cubicBezTo>
                <a:cubicBezTo>
                  <a:pt x="2170" y="62"/>
                  <a:pt x="2169" y="60"/>
                  <a:pt x="2168" y="60"/>
                </a:cubicBezTo>
                <a:cubicBezTo>
                  <a:pt x="2167" y="60"/>
                  <a:pt x="2164" y="62"/>
                  <a:pt x="2164" y="62"/>
                </a:cubicBezTo>
                <a:cubicBezTo>
                  <a:pt x="2162" y="62"/>
                  <a:pt x="2161" y="60"/>
                  <a:pt x="2160" y="60"/>
                </a:cubicBezTo>
                <a:cubicBezTo>
                  <a:pt x="2159" y="59"/>
                  <a:pt x="2157" y="57"/>
                  <a:pt x="2156" y="57"/>
                </a:cubicBezTo>
                <a:cubicBezTo>
                  <a:pt x="2155" y="57"/>
                  <a:pt x="2153" y="59"/>
                  <a:pt x="2152" y="59"/>
                </a:cubicBezTo>
                <a:cubicBezTo>
                  <a:pt x="2151" y="60"/>
                  <a:pt x="2149" y="61"/>
                  <a:pt x="2148" y="61"/>
                </a:cubicBezTo>
                <a:cubicBezTo>
                  <a:pt x="2147" y="61"/>
                  <a:pt x="2145" y="59"/>
                  <a:pt x="2144" y="59"/>
                </a:cubicBezTo>
                <a:cubicBezTo>
                  <a:pt x="2143" y="59"/>
                  <a:pt x="2141" y="61"/>
                  <a:pt x="2140" y="61"/>
                </a:cubicBezTo>
                <a:cubicBezTo>
                  <a:pt x="2139" y="61"/>
                  <a:pt x="2138" y="59"/>
                  <a:pt x="2136" y="59"/>
                </a:cubicBezTo>
                <a:cubicBezTo>
                  <a:pt x="2135" y="59"/>
                  <a:pt x="2133" y="61"/>
                  <a:pt x="2132" y="61"/>
                </a:cubicBezTo>
                <a:cubicBezTo>
                  <a:pt x="2131" y="61"/>
                  <a:pt x="2130" y="59"/>
                  <a:pt x="2128" y="59"/>
                </a:cubicBezTo>
                <a:cubicBezTo>
                  <a:pt x="2127" y="59"/>
                  <a:pt x="2126" y="61"/>
                  <a:pt x="2124" y="61"/>
                </a:cubicBezTo>
                <a:cubicBezTo>
                  <a:pt x="2123" y="61"/>
                  <a:pt x="2122" y="58"/>
                  <a:pt x="2121" y="59"/>
                </a:cubicBezTo>
                <a:cubicBezTo>
                  <a:pt x="2119" y="59"/>
                  <a:pt x="2118" y="61"/>
                  <a:pt x="2116" y="61"/>
                </a:cubicBezTo>
                <a:cubicBezTo>
                  <a:pt x="2115" y="61"/>
                  <a:pt x="2114" y="58"/>
                  <a:pt x="2113" y="58"/>
                </a:cubicBezTo>
                <a:cubicBezTo>
                  <a:pt x="2112" y="58"/>
                  <a:pt x="2110" y="61"/>
                  <a:pt x="2109" y="60"/>
                </a:cubicBezTo>
                <a:cubicBezTo>
                  <a:pt x="2108" y="60"/>
                  <a:pt x="2105" y="58"/>
                  <a:pt x="2105" y="58"/>
                </a:cubicBezTo>
                <a:cubicBezTo>
                  <a:pt x="2105" y="57"/>
                  <a:pt x="2109" y="57"/>
                  <a:pt x="2109" y="56"/>
                </a:cubicBezTo>
                <a:cubicBezTo>
                  <a:pt x="2109" y="56"/>
                  <a:pt x="2106" y="54"/>
                  <a:pt x="2105" y="54"/>
                </a:cubicBezTo>
                <a:cubicBezTo>
                  <a:pt x="2105" y="54"/>
                  <a:pt x="2101" y="56"/>
                  <a:pt x="2101" y="56"/>
                </a:cubicBezTo>
                <a:cubicBezTo>
                  <a:pt x="2101" y="56"/>
                  <a:pt x="2105" y="58"/>
                  <a:pt x="2105" y="58"/>
                </a:cubicBezTo>
                <a:cubicBezTo>
                  <a:pt x="2105" y="58"/>
                  <a:pt x="2101" y="60"/>
                  <a:pt x="2101" y="60"/>
                </a:cubicBezTo>
                <a:cubicBezTo>
                  <a:pt x="2100" y="60"/>
                  <a:pt x="2098" y="58"/>
                  <a:pt x="2097" y="58"/>
                </a:cubicBezTo>
                <a:cubicBezTo>
                  <a:pt x="2096" y="58"/>
                  <a:pt x="2094" y="59"/>
                  <a:pt x="2093" y="60"/>
                </a:cubicBezTo>
                <a:cubicBezTo>
                  <a:pt x="2092" y="60"/>
                  <a:pt x="2090" y="62"/>
                  <a:pt x="2089" y="62"/>
                </a:cubicBezTo>
                <a:cubicBezTo>
                  <a:pt x="2088" y="62"/>
                  <a:pt x="2085" y="60"/>
                  <a:pt x="2085" y="60"/>
                </a:cubicBezTo>
                <a:cubicBezTo>
                  <a:pt x="2085" y="59"/>
                  <a:pt x="2082" y="57"/>
                  <a:pt x="2081" y="57"/>
                </a:cubicBezTo>
                <a:cubicBezTo>
                  <a:pt x="2081" y="57"/>
                  <a:pt x="2078" y="59"/>
                  <a:pt x="2077" y="60"/>
                </a:cubicBezTo>
                <a:cubicBezTo>
                  <a:pt x="2077" y="60"/>
                  <a:pt x="2074" y="62"/>
                  <a:pt x="2073" y="62"/>
                </a:cubicBezTo>
                <a:cubicBezTo>
                  <a:pt x="2072" y="62"/>
                  <a:pt x="2070" y="60"/>
                  <a:pt x="2069" y="59"/>
                </a:cubicBezTo>
                <a:cubicBezTo>
                  <a:pt x="2069" y="59"/>
                  <a:pt x="2066" y="57"/>
                  <a:pt x="2066" y="57"/>
                </a:cubicBezTo>
                <a:cubicBezTo>
                  <a:pt x="2065" y="57"/>
                  <a:pt x="2062" y="59"/>
                  <a:pt x="2062" y="59"/>
                </a:cubicBezTo>
                <a:cubicBezTo>
                  <a:pt x="2061" y="59"/>
                  <a:pt x="2058" y="61"/>
                  <a:pt x="2057" y="61"/>
                </a:cubicBezTo>
                <a:cubicBezTo>
                  <a:pt x="2056" y="61"/>
                  <a:pt x="2055" y="59"/>
                  <a:pt x="2054" y="59"/>
                </a:cubicBezTo>
                <a:cubicBezTo>
                  <a:pt x="2053" y="59"/>
                  <a:pt x="2051" y="61"/>
                  <a:pt x="2050" y="61"/>
                </a:cubicBezTo>
                <a:cubicBezTo>
                  <a:pt x="2048" y="61"/>
                  <a:pt x="2047" y="59"/>
                  <a:pt x="2046" y="59"/>
                </a:cubicBezTo>
                <a:cubicBezTo>
                  <a:pt x="2045" y="59"/>
                  <a:pt x="2043" y="61"/>
                  <a:pt x="2042" y="61"/>
                </a:cubicBezTo>
                <a:cubicBezTo>
                  <a:pt x="2040" y="61"/>
                  <a:pt x="2039" y="59"/>
                  <a:pt x="2038" y="59"/>
                </a:cubicBezTo>
                <a:cubicBezTo>
                  <a:pt x="2037" y="58"/>
                  <a:pt x="2035" y="61"/>
                  <a:pt x="2034" y="61"/>
                </a:cubicBezTo>
                <a:cubicBezTo>
                  <a:pt x="2033" y="61"/>
                  <a:pt x="2031" y="58"/>
                  <a:pt x="2030" y="58"/>
                </a:cubicBezTo>
                <a:cubicBezTo>
                  <a:pt x="2029" y="58"/>
                  <a:pt x="2028" y="60"/>
                  <a:pt x="2026" y="60"/>
                </a:cubicBezTo>
                <a:cubicBezTo>
                  <a:pt x="2025" y="60"/>
                  <a:pt x="2024" y="58"/>
                  <a:pt x="2022" y="58"/>
                </a:cubicBezTo>
                <a:cubicBezTo>
                  <a:pt x="2021" y="58"/>
                  <a:pt x="2020" y="60"/>
                  <a:pt x="2018" y="60"/>
                </a:cubicBezTo>
                <a:cubicBezTo>
                  <a:pt x="2017" y="60"/>
                  <a:pt x="2016" y="58"/>
                  <a:pt x="2015" y="58"/>
                </a:cubicBezTo>
                <a:cubicBezTo>
                  <a:pt x="2013" y="58"/>
                  <a:pt x="2011" y="60"/>
                  <a:pt x="2010" y="60"/>
                </a:cubicBezTo>
                <a:cubicBezTo>
                  <a:pt x="2009" y="60"/>
                  <a:pt x="2008" y="58"/>
                  <a:pt x="2007" y="58"/>
                </a:cubicBezTo>
                <a:cubicBezTo>
                  <a:pt x="2005" y="58"/>
                  <a:pt x="2004" y="60"/>
                  <a:pt x="2003" y="60"/>
                </a:cubicBezTo>
                <a:cubicBezTo>
                  <a:pt x="2001" y="60"/>
                  <a:pt x="2000" y="58"/>
                  <a:pt x="1999" y="57"/>
                </a:cubicBezTo>
                <a:cubicBezTo>
                  <a:pt x="1998" y="57"/>
                  <a:pt x="1996" y="60"/>
                  <a:pt x="1995" y="60"/>
                </a:cubicBezTo>
                <a:cubicBezTo>
                  <a:pt x="1993" y="59"/>
                  <a:pt x="1992" y="57"/>
                  <a:pt x="1991" y="57"/>
                </a:cubicBezTo>
                <a:cubicBezTo>
                  <a:pt x="1990" y="57"/>
                  <a:pt x="1988" y="59"/>
                  <a:pt x="1987" y="59"/>
                </a:cubicBezTo>
                <a:cubicBezTo>
                  <a:pt x="1986" y="59"/>
                  <a:pt x="1984" y="57"/>
                  <a:pt x="1983" y="57"/>
                </a:cubicBezTo>
                <a:cubicBezTo>
                  <a:pt x="1982" y="57"/>
                  <a:pt x="1981" y="55"/>
                  <a:pt x="1979" y="55"/>
                </a:cubicBezTo>
                <a:cubicBezTo>
                  <a:pt x="1979" y="55"/>
                  <a:pt x="1976" y="53"/>
                  <a:pt x="1976" y="52"/>
                </a:cubicBezTo>
                <a:cubicBezTo>
                  <a:pt x="1976" y="52"/>
                  <a:pt x="1980" y="51"/>
                  <a:pt x="1980" y="50"/>
                </a:cubicBezTo>
                <a:cubicBezTo>
                  <a:pt x="1980" y="50"/>
                  <a:pt x="1976" y="49"/>
                  <a:pt x="1976" y="48"/>
                </a:cubicBezTo>
                <a:cubicBezTo>
                  <a:pt x="1976" y="48"/>
                  <a:pt x="1980" y="47"/>
                  <a:pt x="1980" y="46"/>
                </a:cubicBezTo>
                <a:cubicBezTo>
                  <a:pt x="1980" y="45"/>
                  <a:pt x="1977" y="45"/>
                  <a:pt x="1976" y="44"/>
                </a:cubicBezTo>
                <a:cubicBezTo>
                  <a:pt x="1976" y="45"/>
                  <a:pt x="1972" y="45"/>
                  <a:pt x="1972" y="46"/>
                </a:cubicBezTo>
                <a:cubicBezTo>
                  <a:pt x="1972" y="47"/>
                  <a:pt x="1976" y="47"/>
                  <a:pt x="1976" y="48"/>
                </a:cubicBezTo>
                <a:cubicBezTo>
                  <a:pt x="1976" y="49"/>
                  <a:pt x="1972" y="50"/>
                  <a:pt x="1972" y="50"/>
                </a:cubicBezTo>
                <a:cubicBezTo>
                  <a:pt x="1972" y="51"/>
                  <a:pt x="1976" y="52"/>
                  <a:pt x="1976" y="52"/>
                </a:cubicBezTo>
                <a:cubicBezTo>
                  <a:pt x="1975" y="53"/>
                  <a:pt x="1972" y="55"/>
                  <a:pt x="1972" y="55"/>
                </a:cubicBezTo>
                <a:cubicBezTo>
                  <a:pt x="1971" y="55"/>
                  <a:pt x="1968" y="52"/>
                  <a:pt x="1968" y="52"/>
                </a:cubicBezTo>
                <a:cubicBezTo>
                  <a:pt x="1967" y="52"/>
                  <a:pt x="1964" y="54"/>
                  <a:pt x="1964" y="54"/>
                </a:cubicBezTo>
                <a:cubicBezTo>
                  <a:pt x="1964" y="55"/>
                  <a:pt x="1967" y="57"/>
                  <a:pt x="1967" y="57"/>
                </a:cubicBezTo>
                <a:cubicBezTo>
                  <a:pt x="1967" y="57"/>
                  <a:pt x="1964" y="59"/>
                  <a:pt x="1963" y="59"/>
                </a:cubicBezTo>
                <a:cubicBezTo>
                  <a:pt x="1962" y="59"/>
                  <a:pt x="1961" y="56"/>
                  <a:pt x="1960" y="56"/>
                </a:cubicBezTo>
                <a:cubicBezTo>
                  <a:pt x="1959" y="56"/>
                  <a:pt x="1956" y="59"/>
                  <a:pt x="1956" y="58"/>
                </a:cubicBezTo>
                <a:cubicBezTo>
                  <a:pt x="1954" y="58"/>
                  <a:pt x="1953" y="57"/>
                  <a:pt x="1952" y="56"/>
                </a:cubicBezTo>
                <a:cubicBezTo>
                  <a:pt x="1951" y="56"/>
                  <a:pt x="1949" y="54"/>
                  <a:pt x="1948" y="54"/>
                </a:cubicBezTo>
                <a:cubicBezTo>
                  <a:pt x="1947" y="54"/>
                  <a:pt x="1945" y="56"/>
                  <a:pt x="1944" y="56"/>
                </a:cubicBezTo>
                <a:cubicBezTo>
                  <a:pt x="1943" y="56"/>
                  <a:pt x="1941" y="58"/>
                  <a:pt x="1940" y="58"/>
                </a:cubicBezTo>
                <a:cubicBezTo>
                  <a:pt x="1939" y="58"/>
                  <a:pt x="1937" y="56"/>
                  <a:pt x="1936" y="56"/>
                </a:cubicBezTo>
                <a:cubicBezTo>
                  <a:pt x="1935" y="56"/>
                  <a:pt x="1933" y="58"/>
                  <a:pt x="1932" y="58"/>
                </a:cubicBezTo>
                <a:cubicBezTo>
                  <a:pt x="1931" y="58"/>
                  <a:pt x="1930" y="56"/>
                  <a:pt x="1928" y="56"/>
                </a:cubicBezTo>
                <a:cubicBezTo>
                  <a:pt x="1927" y="56"/>
                  <a:pt x="1925" y="58"/>
                  <a:pt x="1924" y="58"/>
                </a:cubicBezTo>
                <a:cubicBezTo>
                  <a:pt x="1923" y="58"/>
                  <a:pt x="1922" y="55"/>
                  <a:pt x="1920" y="55"/>
                </a:cubicBezTo>
                <a:cubicBezTo>
                  <a:pt x="1919" y="55"/>
                  <a:pt x="1918" y="57"/>
                  <a:pt x="1916" y="57"/>
                </a:cubicBezTo>
                <a:cubicBezTo>
                  <a:pt x="1915" y="57"/>
                  <a:pt x="1914" y="55"/>
                  <a:pt x="1913" y="55"/>
                </a:cubicBezTo>
                <a:cubicBezTo>
                  <a:pt x="1911" y="55"/>
                  <a:pt x="1910" y="57"/>
                  <a:pt x="1908" y="57"/>
                </a:cubicBezTo>
                <a:cubicBezTo>
                  <a:pt x="1907" y="57"/>
                  <a:pt x="1906" y="55"/>
                  <a:pt x="1905" y="55"/>
                </a:cubicBezTo>
                <a:cubicBezTo>
                  <a:pt x="1904" y="55"/>
                  <a:pt x="1902" y="57"/>
                  <a:pt x="1901" y="57"/>
                </a:cubicBezTo>
                <a:cubicBezTo>
                  <a:pt x="1900" y="57"/>
                  <a:pt x="1897" y="55"/>
                  <a:pt x="1897" y="55"/>
                </a:cubicBezTo>
                <a:cubicBezTo>
                  <a:pt x="1897" y="54"/>
                  <a:pt x="1901" y="53"/>
                  <a:pt x="1901" y="53"/>
                </a:cubicBezTo>
                <a:cubicBezTo>
                  <a:pt x="1901" y="53"/>
                  <a:pt x="1898" y="50"/>
                  <a:pt x="1897" y="50"/>
                </a:cubicBezTo>
                <a:cubicBezTo>
                  <a:pt x="1897" y="50"/>
                  <a:pt x="1893" y="52"/>
                  <a:pt x="1893" y="52"/>
                </a:cubicBezTo>
                <a:cubicBezTo>
                  <a:pt x="1893" y="53"/>
                  <a:pt x="1897" y="55"/>
                  <a:pt x="1897" y="55"/>
                </a:cubicBezTo>
                <a:cubicBezTo>
                  <a:pt x="1897" y="55"/>
                  <a:pt x="1893" y="57"/>
                  <a:pt x="1893" y="57"/>
                </a:cubicBezTo>
                <a:cubicBezTo>
                  <a:pt x="1892" y="57"/>
                  <a:pt x="1890" y="54"/>
                  <a:pt x="1889" y="55"/>
                </a:cubicBezTo>
                <a:cubicBezTo>
                  <a:pt x="1888" y="55"/>
                  <a:pt x="1886" y="56"/>
                  <a:pt x="1885" y="57"/>
                </a:cubicBezTo>
                <a:cubicBezTo>
                  <a:pt x="1884" y="57"/>
                  <a:pt x="1882" y="59"/>
                  <a:pt x="1881" y="59"/>
                </a:cubicBezTo>
                <a:cubicBezTo>
                  <a:pt x="1880" y="59"/>
                  <a:pt x="1877" y="57"/>
                  <a:pt x="1877" y="56"/>
                </a:cubicBezTo>
                <a:cubicBezTo>
                  <a:pt x="1876" y="56"/>
                  <a:pt x="1874" y="54"/>
                  <a:pt x="1873" y="54"/>
                </a:cubicBezTo>
                <a:cubicBezTo>
                  <a:pt x="1873" y="54"/>
                  <a:pt x="1870" y="56"/>
                  <a:pt x="1869" y="56"/>
                </a:cubicBezTo>
                <a:cubicBezTo>
                  <a:pt x="1868" y="57"/>
                  <a:pt x="1866" y="58"/>
                  <a:pt x="1865" y="58"/>
                </a:cubicBezTo>
                <a:cubicBezTo>
                  <a:pt x="1864" y="58"/>
                  <a:pt x="1862" y="56"/>
                  <a:pt x="1861" y="56"/>
                </a:cubicBezTo>
                <a:cubicBezTo>
                  <a:pt x="1860" y="56"/>
                  <a:pt x="1858" y="58"/>
                  <a:pt x="1857" y="58"/>
                </a:cubicBezTo>
                <a:cubicBezTo>
                  <a:pt x="1856" y="58"/>
                  <a:pt x="1854" y="56"/>
                  <a:pt x="1854" y="56"/>
                </a:cubicBezTo>
                <a:cubicBezTo>
                  <a:pt x="1853" y="56"/>
                  <a:pt x="1850" y="54"/>
                  <a:pt x="1850" y="54"/>
                </a:cubicBezTo>
                <a:cubicBezTo>
                  <a:pt x="1849" y="54"/>
                  <a:pt x="1846" y="56"/>
                  <a:pt x="1846" y="56"/>
                </a:cubicBezTo>
                <a:cubicBezTo>
                  <a:pt x="1844" y="55"/>
                  <a:pt x="1843" y="54"/>
                  <a:pt x="1842" y="53"/>
                </a:cubicBezTo>
                <a:cubicBezTo>
                  <a:pt x="1841" y="53"/>
                  <a:pt x="1839" y="51"/>
                  <a:pt x="1838" y="51"/>
                </a:cubicBezTo>
                <a:cubicBezTo>
                  <a:pt x="1838" y="51"/>
                  <a:pt x="1834" y="53"/>
                  <a:pt x="1834" y="53"/>
                </a:cubicBezTo>
                <a:cubicBezTo>
                  <a:pt x="1834" y="53"/>
                  <a:pt x="1838" y="55"/>
                  <a:pt x="1838" y="55"/>
                </a:cubicBezTo>
                <a:cubicBezTo>
                  <a:pt x="1837" y="56"/>
                  <a:pt x="1835" y="57"/>
                  <a:pt x="1834" y="57"/>
                </a:cubicBezTo>
                <a:cubicBezTo>
                  <a:pt x="1833" y="57"/>
                  <a:pt x="1831" y="55"/>
                  <a:pt x="1830" y="55"/>
                </a:cubicBezTo>
                <a:cubicBezTo>
                  <a:pt x="1829" y="55"/>
                  <a:pt x="1827" y="57"/>
                  <a:pt x="1826" y="57"/>
                </a:cubicBezTo>
                <a:cubicBezTo>
                  <a:pt x="1825" y="57"/>
                  <a:pt x="1823" y="56"/>
                  <a:pt x="1822" y="55"/>
                </a:cubicBezTo>
                <a:cubicBezTo>
                  <a:pt x="1822" y="55"/>
                  <a:pt x="1819" y="53"/>
                  <a:pt x="1818" y="53"/>
                </a:cubicBezTo>
                <a:cubicBezTo>
                  <a:pt x="1818" y="53"/>
                  <a:pt x="1815" y="54"/>
                  <a:pt x="1814" y="55"/>
                </a:cubicBezTo>
                <a:cubicBezTo>
                  <a:pt x="1814" y="55"/>
                  <a:pt x="1811" y="57"/>
                  <a:pt x="1810" y="57"/>
                </a:cubicBezTo>
                <a:cubicBezTo>
                  <a:pt x="1809" y="57"/>
                  <a:pt x="1807" y="54"/>
                  <a:pt x="1806" y="55"/>
                </a:cubicBezTo>
                <a:cubicBezTo>
                  <a:pt x="1805" y="55"/>
                  <a:pt x="1804" y="57"/>
                  <a:pt x="1802" y="57"/>
                </a:cubicBezTo>
                <a:cubicBezTo>
                  <a:pt x="1801" y="57"/>
                  <a:pt x="1800" y="54"/>
                  <a:pt x="1799" y="54"/>
                </a:cubicBezTo>
                <a:cubicBezTo>
                  <a:pt x="1798" y="54"/>
                  <a:pt x="1795" y="57"/>
                  <a:pt x="1795" y="56"/>
                </a:cubicBezTo>
                <a:cubicBezTo>
                  <a:pt x="1794" y="56"/>
                  <a:pt x="1791" y="54"/>
                  <a:pt x="1791" y="54"/>
                </a:cubicBezTo>
                <a:cubicBezTo>
                  <a:pt x="1791" y="54"/>
                  <a:pt x="1795" y="53"/>
                  <a:pt x="1795" y="52"/>
                </a:cubicBezTo>
                <a:cubicBezTo>
                  <a:pt x="1795" y="52"/>
                  <a:pt x="1791" y="50"/>
                  <a:pt x="1791" y="50"/>
                </a:cubicBezTo>
                <a:cubicBezTo>
                  <a:pt x="1791" y="50"/>
                  <a:pt x="1787" y="52"/>
                  <a:pt x="1787" y="52"/>
                </a:cubicBezTo>
                <a:cubicBezTo>
                  <a:pt x="1787" y="52"/>
                  <a:pt x="1788" y="53"/>
                  <a:pt x="1789" y="53"/>
                </a:cubicBezTo>
                <a:cubicBezTo>
                  <a:pt x="1790" y="54"/>
                  <a:pt x="1791" y="54"/>
                  <a:pt x="1791" y="54"/>
                </a:cubicBezTo>
                <a:cubicBezTo>
                  <a:pt x="1790" y="54"/>
                  <a:pt x="1788" y="56"/>
                  <a:pt x="1787" y="56"/>
                </a:cubicBezTo>
                <a:cubicBezTo>
                  <a:pt x="1785" y="56"/>
                  <a:pt x="1784" y="54"/>
                  <a:pt x="1783" y="54"/>
                </a:cubicBezTo>
                <a:cubicBezTo>
                  <a:pt x="1782" y="54"/>
                  <a:pt x="1780" y="56"/>
                  <a:pt x="1779" y="56"/>
                </a:cubicBezTo>
                <a:cubicBezTo>
                  <a:pt x="1778" y="56"/>
                  <a:pt x="1776" y="54"/>
                  <a:pt x="1775" y="54"/>
                </a:cubicBezTo>
                <a:cubicBezTo>
                  <a:pt x="1774" y="54"/>
                  <a:pt x="1772" y="56"/>
                  <a:pt x="1771" y="56"/>
                </a:cubicBezTo>
                <a:cubicBezTo>
                  <a:pt x="1770" y="56"/>
                  <a:pt x="1768" y="53"/>
                  <a:pt x="1767" y="54"/>
                </a:cubicBezTo>
                <a:cubicBezTo>
                  <a:pt x="1766" y="54"/>
                  <a:pt x="1764" y="55"/>
                  <a:pt x="1763" y="56"/>
                </a:cubicBezTo>
                <a:cubicBezTo>
                  <a:pt x="1763" y="56"/>
                  <a:pt x="1760" y="58"/>
                  <a:pt x="1759" y="58"/>
                </a:cubicBezTo>
                <a:cubicBezTo>
                  <a:pt x="1758" y="58"/>
                  <a:pt x="1757" y="55"/>
                  <a:pt x="1755" y="55"/>
                </a:cubicBezTo>
                <a:cubicBezTo>
                  <a:pt x="1754" y="55"/>
                  <a:pt x="1752" y="58"/>
                  <a:pt x="1751" y="57"/>
                </a:cubicBezTo>
                <a:cubicBezTo>
                  <a:pt x="1750" y="57"/>
                  <a:pt x="1748" y="56"/>
                  <a:pt x="1747" y="55"/>
                </a:cubicBezTo>
                <a:cubicBezTo>
                  <a:pt x="1747" y="55"/>
                  <a:pt x="1744" y="53"/>
                  <a:pt x="1744" y="53"/>
                </a:cubicBezTo>
                <a:cubicBezTo>
                  <a:pt x="1743" y="53"/>
                  <a:pt x="1740" y="55"/>
                  <a:pt x="1740" y="55"/>
                </a:cubicBezTo>
                <a:cubicBezTo>
                  <a:pt x="1739" y="55"/>
                  <a:pt x="1736" y="57"/>
                  <a:pt x="1736" y="57"/>
                </a:cubicBezTo>
                <a:cubicBezTo>
                  <a:pt x="1734" y="57"/>
                  <a:pt x="1733" y="55"/>
                  <a:pt x="1732" y="55"/>
                </a:cubicBezTo>
                <a:cubicBezTo>
                  <a:pt x="1731" y="55"/>
                  <a:pt x="1729" y="57"/>
                  <a:pt x="1728" y="57"/>
                </a:cubicBezTo>
                <a:cubicBezTo>
                  <a:pt x="1726" y="57"/>
                  <a:pt x="1725" y="55"/>
                  <a:pt x="1724" y="55"/>
                </a:cubicBezTo>
                <a:cubicBezTo>
                  <a:pt x="1723" y="54"/>
                  <a:pt x="1721" y="57"/>
                  <a:pt x="1720" y="57"/>
                </a:cubicBezTo>
                <a:cubicBezTo>
                  <a:pt x="1719" y="57"/>
                  <a:pt x="1717" y="54"/>
                  <a:pt x="1716" y="54"/>
                </a:cubicBezTo>
                <a:cubicBezTo>
                  <a:pt x="1715" y="54"/>
                  <a:pt x="1713" y="56"/>
                  <a:pt x="1712" y="56"/>
                </a:cubicBezTo>
                <a:cubicBezTo>
                  <a:pt x="1711" y="56"/>
                  <a:pt x="1710" y="54"/>
                  <a:pt x="1708" y="54"/>
                </a:cubicBezTo>
                <a:cubicBezTo>
                  <a:pt x="1707" y="54"/>
                  <a:pt x="1705" y="56"/>
                  <a:pt x="1704" y="56"/>
                </a:cubicBezTo>
                <a:cubicBezTo>
                  <a:pt x="1703" y="56"/>
                  <a:pt x="1702" y="54"/>
                  <a:pt x="1700" y="54"/>
                </a:cubicBezTo>
                <a:cubicBezTo>
                  <a:pt x="1699" y="54"/>
                  <a:pt x="1698" y="56"/>
                  <a:pt x="1696" y="56"/>
                </a:cubicBezTo>
                <a:cubicBezTo>
                  <a:pt x="1695" y="56"/>
                  <a:pt x="1694" y="54"/>
                  <a:pt x="1693" y="54"/>
                </a:cubicBezTo>
                <a:cubicBezTo>
                  <a:pt x="1691" y="54"/>
                  <a:pt x="1690" y="56"/>
                  <a:pt x="1688" y="56"/>
                </a:cubicBezTo>
                <a:cubicBezTo>
                  <a:pt x="1687" y="56"/>
                  <a:pt x="1686" y="54"/>
                  <a:pt x="1685" y="54"/>
                </a:cubicBezTo>
                <a:cubicBezTo>
                  <a:pt x="1683" y="53"/>
                  <a:pt x="1682" y="56"/>
                  <a:pt x="1681" y="56"/>
                </a:cubicBezTo>
                <a:cubicBezTo>
                  <a:pt x="1679" y="56"/>
                  <a:pt x="1678" y="53"/>
                  <a:pt x="1677" y="53"/>
                </a:cubicBezTo>
                <a:cubicBezTo>
                  <a:pt x="1676" y="53"/>
                  <a:pt x="1674" y="55"/>
                  <a:pt x="1673" y="55"/>
                </a:cubicBezTo>
                <a:cubicBezTo>
                  <a:pt x="1671" y="55"/>
                  <a:pt x="1670" y="53"/>
                  <a:pt x="1669" y="53"/>
                </a:cubicBezTo>
                <a:cubicBezTo>
                  <a:pt x="1668" y="53"/>
                  <a:pt x="1666" y="55"/>
                  <a:pt x="1665" y="55"/>
                </a:cubicBezTo>
                <a:cubicBezTo>
                  <a:pt x="1665" y="55"/>
                  <a:pt x="1661" y="53"/>
                  <a:pt x="1661" y="53"/>
                </a:cubicBezTo>
                <a:cubicBezTo>
                  <a:pt x="1661" y="52"/>
                  <a:pt x="1665" y="51"/>
                  <a:pt x="1665" y="51"/>
                </a:cubicBezTo>
                <a:cubicBezTo>
                  <a:pt x="1665" y="51"/>
                  <a:pt x="1662" y="49"/>
                  <a:pt x="1662" y="49"/>
                </a:cubicBezTo>
                <a:cubicBezTo>
                  <a:pt x="1661" y="49"/>
                  <a:pt x="1657" y="50"/>
                  <a:pt x="1657" y="51"/>
                </a:cubicBezTo>
                <a:cubicBezTo>
                  <a:pt x="1657" y="51"/>
                  <a:pt x="1661" y="53"/>
                  <a:pt x="1661" y="53"/>
                </a:cubicBezTo>
                <a:cubicBezTo>
                  <a:pt x="1661" y="53"/>
                  <a:pt x="1658" y="55"/>
                  <a:pt x="1657" y="55"/>
                </a:cubicBezTo>
                <a:cubicBezTo>
                  <a:pt x="1656" y="55"/>
                  <a:pt x="1654" y="53"/>
                  <a:pt x="1653" y="53"/>
                </a:cubicBezTo>
                <a:cubicBezTo>
                  <a:pt x="1652" y="53"/>
                  <a:pt x="1650" y="54"/>
                  <a:pt x="1649" y="55"/>
                </a:cubicBezTo>
                <a:cubicBezTo>
                  <a:pt x="1648" y="55"/>
                  <a:pt x="1646" y="57"/>
                  <a:pt x="1645" y="57"/>
                </a:cubicBezTo>
                <a:cubicBezTo>
                  <a:pt x="1645" y="57"/>
                  <a:pt x="1642" y="55"/>
                  <a:pt x="1641" y="55"/>
                </a:cubicBezTo>
                <a:cubicBezTo>
                  <a:pt x="1641" y="54"/>
                  <a:pt x="1638" y="52"/>
                  <a:pt x="1638" y="52"/>
                </a:cubicBezTo>
                <a:cubicBezTo>
                  <a:pt x="1637" y="52"/>
                  <a:pt x="1634" y="54"/>
                  <a:pt x="1634" y="54"/>
                </a:cubicBezTo>
                <a:cubicBezTo>
                  <a:pt x="1633" y="55"/>
                  <a:pt x="1630" y="56"/>
                  <a:pt x="1629" y="56"/>
                </a:cubicBezTo>
                <a:cubicBezTo>
                  <a:pt x="1628" y="57"/>
                  <a:pt x="1627" y="54"/>
                  <a:pt x="1626" y="54"/>
                </a:cubicBezTo>
                <a:cubicBezTo>
                  <a:pt x="1625" y="54"/>
                  <a:pt x="1623" y="56"/>
                  <a:pt x="1622" y="56"/>
                </a:cubicBezTo>
                <a:cubicBezTo>
                  <a:pt x="1620" y="56"/>
                  <a:pt x="1619" y="54"/>
                  <a:pt x="1618" y="54"/>
                </a:cubicBezTo>
                <a:cubicBezTo>
                  <a:pt x="1617" y="54"/>
                  <a:pt x="1615" y="56"/>
                  <a:pt x="1614" y="56"/>
                </a:cubicBezTo>
                <a:cubicBezTo>
                  <a:pt x="1612" y="56"/>
                  <a:pt x="1611" y="54"/>
                  <a:pt x="1610" y="54"/>
                </a:cubicBezTo>
                <a:cubicBezTo>
                  <a:pt x="1609" y="54"/>
                  <a:pt x="1607" y="56"/>
                  <a:pt x="1606" y="56"/>
                </a:cubicBezTo>
                <a:cubicBezTo>
                  <a:pt x="1605" y="56"/>
                  <a:pt x="1603" y="53"/>
                  <a:pt x="1602" y="54"/>
                </a:cubicBezTo>
                <a:cubicBezTo>
                  <a:pt x="1601" y="54"/>
                  <a:pt x="1599" y="56"/>
                  <a:pt x="1598" y="56"/>
                </a:cubicBezTo>
                <a:cubicBezTo>
                  <a:pt x="1597" y="56"/>
                  <a:pt x="1596" y="53"/>
                  <a:pt x="1594" y="53"/>
                </a:cubicBezTo>
                <a:cubicBezTo>
                  <a:pt x="1593" y="53"/>
                  <a:pt x="1591" y="55"/>
                  <a:pt x="1590" y="55"/>
                </a:cubicBezTo>
                <a:cubicBezTo>
                  <a:pt x="1589" y="55"/>
                  <a:pt x="1587" y="53"/>
                  <a:pt x="1586" y="53"/>
                </a:cubicBezTo>
                <a:cubicBezTo>
                  <a:pt x="1586" y="53"/>
                  <a:pt x="1584" y="51"/>
                  <a:pt x="1583" y="51"/>
                </a:cubicBezTo>
                <a:cubicBezTo>
                  <a:pt x="1582" y="51"/>
                  <a:pt x="1579" y="53"/>
                  <a:pt x="1579" y="53"/>
                </a:cubicBezTo>
                <a:cubicBezTo>
                  <a:pt x="1578" y="53"/>
                  <a:pt x="1575" y="55"/>
                  <a:pt x="1575" y="55"/>
                </a:cubicBezTo>
                <a:cubicBezTo>
                  <a:pt x="1574" y="55"/>
                  <a:pt x="1571" y="53"/>
                  <a:pt x="1571" y="53"/>
                </a:cubicBezTo>
                <a:cubicBezTo>
                  <a:pt x="1571" y="53"/>
                  <a:pt x="1575" y="51"/>
                  <a:pt x="1575" y="51"/>
                </a:cubicBezTo>
                <a:cubicBezTo>
                  <a:pt x="1574" y="51"/>
                  <a:pt x="1572" y="48"/>
                  <a:pt x="1571" y="48"/>
                </a:cubicBezTo>
                <a:cubicBezTo>
                  <a:pt x="1571" y="48"/>
                  <a:pt x="1567" y="50"/>
                  <a:pt x="1567" y="50"/>
                </a:cubicBezTo>
                <a:cubicBezTo>
                  <a:pt x="1567" y="51"/>
                  <a:pt x="1571" y="53"/>
                  <a:pt x="1571" y="53"/>
                </a:cubicBezTo>
                <a:cubicBezTo>
                  <a:pt x="1570" y="53"/>
                  <a:pt x="1568" y="55"/>
                  <a:pt x="1567" y="55"/>
                </a:cubicBezTo>
                <a:cubicBezTo>
                  <a:pt x="1566" y="55"/>
                  <a:pt x="1564" y="52"/>
                  <a:pt x="1563" y="52"/>
                </a:cubicBezTo>
                <a:cubicBezTo>
                  <a:pt x="1562" y="53"/>
                  <a:pt x="1560" y="55"/>
                  <a:pt x="1559" y="55"/>
                </a:cubicBezTo>
                <a:cubicBezTo>
                  <a:pt x="1558" y="55"/>
                  <a:pt x="1556" y="52"/>
                  <a:pt x="1555" y="52"/>
                </a:cubicBezTo>
                <a:cubicBezTo>
                  <a:pt x="1554" y="52"/>
                  <a:pt x="1552" y="54"/>
                  <a:pt x="1551" y="54"/>
                </a:cubicBezTo>
                <a:cubicBezTo>
                  <a:pt x="1550" y="54"/>
                  <a:pt x="1549" y="52"/>
                  <a:pt x="1547" y="52"/>
                </a:cubicBezTo>
                <a:cubicBezTo>
                  <a:pt x="1546" y="52"/>
                  <a:pt x="1545" y="54"/>
                  <a:pt x="1543" y="54"/>
                </a:cubicBezTo>
                <a:cubicBezTo>
                  <a:pt x="1543" y="54"/>
                  <a:pt x="1539" y="52"/>
                  <a:pt x="1539" y="52"/>
                </a:cubicBezTo>
                <a:cubicBezTo>
                  <a:pt x="1539" y="52"/>
                  <a:pt x="1543" y="50"/>
                  <a:pt x="1544" y="50"/>
                </a:cubicBezTo>
                <a:cubicBezTo>
                  <a:pt x="1544" y="50"/>
                  <a:pt x="1547" y="52"/>
                  <a:pt x="1547" y="52"/>
                </a:cubicBezTo>
                <a:cubicBezTo>
                  <a:pt x="1548" y="52"/>
                  <a:pt x="1551" y="50"/>
                  <a:pt x="1551" y="50"/>
                </a:cubicBezTo>
                <a:cubicBezTo>
                  <a:pt x="1552" y="50"/>
                  <a:pt x="1555" y="48"/>
                  <a:pt x="1555" y="48"/>
                </a:cubicBezTo>
                <a:cubicBezTo>
                  <a:pt x="1556" y="47"/>
                  <a:pt x="1551" y="46"/>
                  <a:pt x="1552" y="46"/>
                </a:cubicBezTo>
                <a:cubicBezTo>
                  <a:pt x="1552" y="45"/>
                  <a:pt x="1556" y="44"/>
                  <a:pt x="1556" y="44"/>
                </a:cubicBezTo>
                <a:cubicBezTo>
                  <a:pt x="1556" y="43"/>
                  <a:pt x="1552" y="42"/>
                  <a:pt x="1552" y="41"/>
                </a:cubicBezTo>
                <a:cubicBezTo>
                  <a:pt x="1551" y="42"/>
                  <a:pt x="1549" y="43"/>
                  <a:pt x="1548" y="43"/>
                </a:cubicBezTo>
                <a:cubicBezTo>
                  <a:pt x="1547" y="44"/>
                  <a:pt x="1545" y="45"/>
                  <a:pt x="1544" y="45"/>
                </a:cubicBezTo>
                <a:cubicBezTo>
                  <a:pt x="1543" y="45"/>
                  <a:pt x="1541" y="43"/>
                  <a:pt x="1540" y="43"/>
                </a:cubicBezTo>
                <a:cubicBezTo>
                  <a:pt x="1539" y="44"/>
                  <a:pt x="1537" y="45"/>
                  <a:pt x="1536" y="45"/>
                </a:cubicBezTo>
                <a:cubicBezTo>
                  <a:pt x="1535" y="46"/>
                  <a:pt x="1533" y="47"/>
                  <a:pt x="1532" y="47"/>
                </a:cubicBezTo>
                <a:cubicBezTo>
                  <a:pt x="1531" y="48"/>
                  <a:pt x="1528" y="49"/>
                  <a:pt x="1528" y="49"/>
                </a:cubicBezTo>
                <a:cubicBezTo>
                  <a:pt x="1528" y="50"/>
                  <a:pt x="1532" y="52"/>
                  <a:pt x="1532" y="52"/>
                </a:cubicBezTo>
                <a:cubicBezTo>
                  <a:pt x="1531" y="52"/>
                  <a:pt x="1529" y="54"/>
                  <a:pt x="1527" y="54"/>
                </a:cubicBezTo>
                <a:cubicBezTo>
                  <a:pt x="1526" y="54"/>
                  <a:pt x="1525" y="51"/>
                  <a:pt x="1524" y="51"/>
                </a:cubicBezTo>
                <a:cubicBezTo>
                  <a:pt x="1522" y="51"/>
                  <a:pt x="1521" y="54"/>
                  <a:pt x="1520" y="54"/>
                </a:cubicBezTo>
                <a:cubicBezTo>
                  <a:pt x="1518" y="53"/>
                  <a:pt x="1517" y="51"/>
                  <a:pt x="1516" y="51"/>
                </a:cubicBezTo>
                <a:cubicBezTo>
                  <a:pt x="1515" y="51"/>
                  <a:pt x="1513" y="53"/>
                  <a:pt x="1512" y="53"/>
                </a:cubicBezTo>
                <a:cubicBezTo>
                  <a:pt x="1511" y="53"/>
                  <a:pt x="1509" y="51"/>
                  <a:pt x="1508" y="51"/>
                </a:cubicBezTo>
                <a:cubicBezTo>
                  <a:pt x="1507" y="51"/>
                  <a:pt x="1505" y="53"/>
                  <a:pt x="1504" y="53"/>
                </a:cubicBezTo>
                <a:cubicBezTo>
                  <a:pt x="1503" y="53"/>
                  <a:pt x="1500" y="55"/>
                  <a:pt x="1500" y="55"/>
                </a:cubicBezTo>
                <a:cubicBezTo>
                  <a:pt x="1499" y="55"/>
                  <a:pt x="1497" y="53"/>
                  <a:pt x="1496" y="53"/>
                </a:cubicBezTo>
                <a:cubicBezTo>
                  <a:pt x="1496" y="53"/>
                  <a:pt x="1493" y="51"/>
                  <a:pt x="1492" y="51"/>
                </a:cubicBezTo>
                <a:cubicBezTo>
                  <a:pt x="1491" y="51"/>
                  <a:pt x="1490" y="53"/>
                  <a:pt x="1488" y="53"/>
                </a:cubicBezTo>
                <a:cubicBezTo>
                  <a:pt x="1487" y="53"/>
                  <a:pt x="1486" y="50"/>
                  <a:pt x="1485" y="50"/>
                </a:cubicBezTo>
                <a:cubicBezTo>
                  <a:pt x="1483" y="51"/>
                  <a:pt x="1482" y="52"/>
                  <a:pt x="1480" y="52"/>
                </a:cubicBezTo>
                <a:cubicBezTo>
                  <a:pt x="1479" y="53"/>
                  <a:pt x="1478" y="55"/>
                  <a:pt x="1476" y="55"/>
                </a:cubicBezTo>
                <a:cubicBezTo>
                  <a:pt x="1475" y="55"/>
                  <a:pt x="1474" y="52"/>
                  <a:pt x="1473" y="52"/>
                </a:cubicBezTo>
                <a:cubicBezTo>
                  <a:pt x="1471" y="52"/>
                  <a:pt x="1470" y="54"/>
                  <a:pt x="1468" y="54"/>
                </a:cubicBezTo>
                <a:cubicBezTo>
                  <a:pt x="1467" y="54"/>
                  <a:pt x="1466" y="52"/>
                  <a:pt x="1465" y="52"/>
                </a:cubicBezTo>
                <a:cubicBezTo>
                  <a:pt x="1464" y="52"/>
                  <a:pt x="1462" y="54"/>
                  <a:pt x="1461" y="54"/>
                </a:cubicBezTo>
                <a:cubicBezTo>
                  <a:pt x="1459" y="54"/>
                  <a:pt x="1458" y="52"/>
                  <a:pt x="1457" y="52"/>
                </a:cubicBezTo>
                <a:cubicBezTo>
                  <a:pt x="1456" y="52"/>
                  <a:pt x="1454" y="50"/>
                  <a:pt x="1453" y="50"/>
                </a:cubicBezTo>
                <a:cubicBezTo>
                  <a:pt x="1452" y="50"/>
                  <a:pt x="1450" y="52"/>
                  <a:pt x="1449" y="52"/>
                </a:cubicBezTo>
                <a:cubicBezTo>
                  <a:pt x="1448" y="52"/>
                  <a:pt x="1446" y="54"/>
                  <a:pt x="1445" y="54"/>
                </a:cubicBezTo>
                <a:cubicBezTo>
                  <a:pt x="1444" y="54"/>
                  <a:pt x="1442" y="51"/>
                  <a:pt x="1441" y="51"/>
                </a:cubicBezTo>
                <a:cubicBezTo>
                  <a:pt x="1440" y="52"/>
                  <a:pt x="1438" y="54"/>
                  <a:pt x="1437" y="54"/>
                </a:cubicBezTo>
                <a:cubicBezTo>
                  <a:pt x="1436" y="53"/>
                  <a:pt x="1434" y="51"/>
                  <a:pt x="1433" y="51"/>
                </a:cubicBezTo>
                <a:cubicBezTo>
                  <a:pt x="1432" y="51"/>
                  <a:pt x="1430" y="53"/>
                  <a:pt x="1429" y="53"/>
                </a:cubicBezTo>
                <a:cubicBezTo>
                  <a:pt x="1429" y="53"/>
                  <a:pt x="1425" y="51"/>
                  <a:pt x="1426" y="51"/>
                </a:cubicBezTo>
                <a:cubicBezTo>
                  <a:pt x="1426" y="51"/>
                  <a:pt x="1429" y="49"/>
                  <a:pt x="1430" y="49"/>
                </a:cubicBezTo>
                <a:cubicBezTo>
                  <a:pt x="1428" y="49"/>
                  <a:pt x="1427" y="47"/>
                  <a:pt x="1426" y="47"/>
                </a:cubicBezTo>
                <a:cubicBezTo>
                  <a:pt x="1426" y="47"/>
                  <a:pt x="1422" y="49"/>
                  <a:pt x="1422" y="49"/>
                </a:cubicBezTo>
                <a:cubicBezTo>
                  <a:pt x="1422" y="49"/>
                  <a:pt x="1426" y="51"/>
                  <a:pt x="1426" y="51"/>
                </a:cubicBezTo>
                <a:cubicBezTo>
                  <a:pt x="1425" y="51"/>
                  <a:pt x="1422" y="53"/>
                  <a:pt x="1421" y="53"/>
                </a:cubicBezTo>
                <a:cubicBezTo>
                  <a:pt x="1420" y="53"/>
                  <a:pt x="1419" y="51"/>
                  <a:pt x="1418" y="51"/>
                </a:cubicBezTo>
                <a:cubicBezTo>
                  <a:pt x="1416" y="51"/>
                  <a:pt x="1415" y="53"/>
                  <a:pt x="1414" y="53"/>
                </a:cubicBezTo>
                <a:cubicBezTo>
                  <a:pt x="1412" y="53"/>
                  <a:pt x="1411" y="51"/>
                  <a:pt x="1410" y="51"/>
                </a:cubicBezTo>
                <a:cubicBezTo>
                  <a:pt x="1409" y="51"/>
                  <a:pt x="1406" y="53"/>
                  <a:pt x="1406" y="53"/>
                </a:cubicBezTo>
                <a:cubicBezTo>
                  <a:pt x="1405" y="52"/>
                  <a:pt x="1402" y="51"/>
                  <a:pt x="1402" y="50"/>
                </a:cubicBezTo>
                <a:cubicBezTo>
                  <a:pt x="1402" y="50"/>
                  <a:pt x="1406" y="49"/>
                  <a:pt x="1406" y="48"/>
                </a:cubicBezTo>
                <a:cubicBezTo>
                  <a:pt x="1406" y="48"/>
                  <a:pt x="1403" y="46"/>
                  <a:pt x="1402" y="46"/>
                </a:cubicBezTo>
                <a:cubicBezTo>
                  <a:pt x="1402" y="46"/>
                  <a:pt x="1398" y="48"/>
                  <a:pt x="1398" y="48"/>
                </a:cubicBezTo>
                <a:cubicBezTo>
                  <a:pt x="1398" y="49"/>
                  <a:pt x="1402" y="50"/>
                  <a:pt x="1402" y="50"/>
                </a:cubicBezTo>
                <a:cubicBezTo>
                  <a:pt x="1401" y="51"/>
                  <a:pt x="1399" y="52"/>
                  <a:pt x="1398" y="52"/>
                </a:cubicBezTo>
                <a:cubicBezTo>
                  <a:pt x="1397" y="53"/>
                  <a:pt x="1395" y="54"/>
                  <a:pt x="1394" y="55"/>
                </a:cubicBezTo>
                <a:cubicBezTo>
                  <a:pt x="1393" y="55"/>
                  <a:pt x="1390" y="53"/>
                  <a:pt x="1390" y="52"/>
                </a:cubicBezTo>
                <a:cubicBezTo>
                  <a:pt x="1390" y="52"/>
                  <a:pt x="1387" y="50"/>
                  <a:pt x="1386" y="50"/>
                </a:cubicBezTo>
                <a:cubicBezTo>
                  <a:pt x="1386" y="50"/>
                  <a:pt x="1383" y="52"/>
                  <a:pt x="1382" y="52"/>
                </a:cubicBezTo>
                <a:cubicBezTo>
                  <a:pt x="1381" y="52"/>
                  <a:pt x="1379" y="50"/>
                  <a:pt x="1378" y="50"/>
                </a:cubicBezTo>
                <a:cubicBezTo>
                  <a:pt x="1378" y="50"/>
                  <a:pt x="1375" y="48"/>
                  <a:pt x="1375" y="48"/>
                </a:cubicBezTo>
                <a:cubicBezTo>
                  <a:pt x="1374" y="48"/>
                  <a:pt x="1371" y="49"/>
                  <a:pt x="1371" y="50"/>
                </a:cubicBezTo>
                <a:cubicBezTo>
                  <a:pt x="1371" y="50"/>
                  <a:pt x="1374" y="52"/>
                  <a:pt x="1374" y="52"/>
                </a:cubicBezTo>
                <a:cubicBezTo>
                  <a:pt x="1373" y="52"/>
                  <a:pt x="1371" y="54"/>
                  <a:pt x="1370" y="54"/>
                </a:cubicBezTo>
                <a:cubicBezTo>
                  <a:pt x="1369" y="54"/>
                  <a:pt x="1368" y="52"/>
                  <a:pt x="1366" y="52"/>
                </a:cubicBezTo>
                <a:cubicBezTo>
                  <a:pt x="1365" y="52"/>
                  <a:pt x="1364" y="54"/>
                  <a:pt x="1362" y="54"/>
                </a:cubicBezTo>
                <a:cubicBezTo>
                  <a:pt x="1361" y="54"/>
                  <a:pt x="1360" y="52"/>
                  <a:pt x="1359" y="51"/>
                </a:cubicBezTo>
                <a:cubicBezTo>
                  <a:pt x="1358" y="51"/>
                  <a:pt x="1356" y="54"/>
                  <a:pt x="1355" y="54"/>
                </a:cubicBezTo>
                <a:cubicBezTo>
                  <a:pt x="1354" y="54"/>
                  <a:pt x="1351" y="52"/>
                  <a:pt x="1351" y="51"/>
                </a:cubicBezTo>
                <a:cubicBezTo>
                  <a:pt x="1350" y="51"/>
                  <a:pt x="1348" y="49"/>
                  <a:pt x="1347" y="49"/>
                </a:cubicBezTo>
                <a:cubicBezTo>
                  <a:pt x="1346" y="49"/>
                  <a:pt x="1344" y="51"/>
                  <a:pt x="1343" y="51"/>
                </a:cubicBezTo>
                <a:cubicBezTo>
                  <a:pt x="1342" y="51"/>
                  <a:pt x="1340" y="53"/>
                  <a:pt x="1339" y="53"/>
                </a:cubicBezTo>
                <a:cubicBezTo>
                  <a:pt x="1338" y="53"/>
                  <a:pt x="1336" y="51"/>
                  <a:pt x="1335" y="51"/>
                </a:cubicBezTo>
                <a:cubicBezTo>
                  <a:pt x="1334" y="51"/>
                  <a:pt x="1332" y="53"/>
                  <a:pt x="1331" y="53"/>
                </a:cubicBezTo>
                <a:cubicBezTo>
                  <a:pt x="1330" y="53"/>
                  <a:pt x="1329" y="51"/>
                  <a:pt x="1327" y="51"/>
                </a:cubicBezTo>
                <a:cubicBezTo>
                  <a:pt x="1326" y="51"/>
                  <a:pt x="1324" y="53"/>
                  <a:pt x="1323" y="53"/>
                </a:cubicBezTo>
                <a:cubicBezTo>
                  <a:pt x="1322" y="53"/>
                  <a:pt x="1321" y="50"/>
                  <a:pt x="1319" y="50"/>
                </a:cubicBezTo>
                <a:cubicBezTo>
                  <a:pt x="1318" y="50"/>
                  <a:pt x="1317" y="53"/>
                  <a:pt x="1315" y="52"/>
                </a:cubicBezTo>
                <a:cubicBezTo>
                  <a:pt x="1314" y="52"/>
                  <a:pt x="1313" y="50"/>
                  <a:pt x="1312" y="50"/>
                </a:cubicBezTo>
                <a:cubicBezTo>
                  <a:pt x="1310" y="50"/>
                  <a:pt x="1309" y="52"/>
                  <a:pt x="1307" y="52"/>
                </a:cubicBezTo>
                <a:cubicBezTo>
                  <a:pt x="1306" y="52"/>
                  <a:pt x="1305" y="50"/>
                  <a:pt x="1304" y="50"/>
                </a:cubicBezTo>
                <a:cubicBezTo>
                  <a:pt x="1303" y="50"/>
                  <a:pt x="1301" y="52"/>
                  <a:pt x="1300" y="52"/>
                </a:cubicBezTo>
                <a:cubicBezTo>
                  <a:pt x="1299" y="52"/>
                  <a:pt x="1296" y="50"/>
                  <a:pt x="1296" y="50"/>
                </a:cubicBezTo>
                <a:cubicBezTo>
                  <a:pt x="1296" y="49"/>
                  <a:pt x="1300" y="48"/>
                  <a:pt x="1300" y="48"/>
                </a:cubicBezTo>
                <a:cubicBezTo>
                  <a:pt x="1300" y="48"/>
                  <a:pt x="1297" y="45"/>
                  <a:pt x="1296" y="45"/>
                </a:cubicBezTo>
                <a:cubicBezTo>
                  <a:pt x="1296" y="45"/>
                  <a:pt x="1292" y="47"/>
                  <a:pt x="1292" y="48"/>
                </a:cubicBezTo>
                <a:cubicBezTo>
                  <a:pt x="1292" y="48"/>
                  <a:pt x="1296" y="50"/>
                  <a:pt x="1296" y="50"/>
                </a:cubicBezTo>
                <a:cubicBezTo>
                  <a:pt x="1296" y="50"/>
                  <a:pt x="1292" y="52"/>
                  <a:pt x="1292" y="52"/>
                </a:cubicBezTo>
                <a:cubicBezTo>
                  <a:pt x="1291" y="52"/>
                  <a:pt x="1289" y="49"/>
                  <a:pt x="1288" y="50"/>
                </a:cubicBezTo>
                <a:cubicBezTo>
                  <a:pt x="1287" y="50"/>
                  <a:pt x="1285" y="51"/>
                  <a:pt x="1284" y="52"/>
                </a:cubicBezTo>
                <a:cubicBezTo>
                  <a:pt x="1283" y="52"/>
                  <a:pt x="1281" y="54"/>
                  <a:pt x="1280" y="54"/>
                </a:cubicBezTo>
                <a:cubicBezTo>
                  <a:pt x="1279" y="54"/>
                  <a:pt x="1276" y="52"/>
                  <a:pt x="1276" y="51"/>
                </a:cubicBezTo>
                <a:cubicBezTo>
                  <a:pt x="1275" y="51"/>
                  <a:pt x="1273" y="49"/>
                  <a:pt x="1272" y="49"/>
                </a:cubicBezTo>
                <a:cubicBezTo>
                  <a:pt x="1272" y="49"/>
                  <a:pt x="1269" y="51"/>
                  <a:pt x="1268" y="51"/>
                </a:cubicBezTo>
                <a:cubicBezTo>
                  <a:pt x="1267" y="52"/>
                  <a:pt x="1265" y="53"/>
                  <a:pt x="1264" y="53"/>
                </a:cubicBezTo>
                <a:cubicBezTo>
                  <a:pt x="1263" y="53"/>
                  <a:pt x="1261" y="51"/>
                  <a:pt x="1260" y="51"/>
                </a:cubicBezTo>
                <a:cubicBezTo>
                  <a:pt x="1259" y="51"/>
                  <a:pt x="1258" y="53"/>
                  <a:pt x="1256" y="53"/>
                </a:cubicBezTo>
                <a:cubicBezTo>
                  <a:pt x="1255" y="53"/>
                  <a:pt x="1254" y="51"/>
                  <a:pt x="1253" y="51"/>
                </a:cubicBezTo>
                <a:cubicBezTo>
                  <a:pt x="1252" y="51"/>
                  <a:pt x="1249" y="53"/>
                  <a:pt x="1248" y="53"/>
                </a:cubicBezTo>
                <a:cubicBezTo>
                  <a:pt x="1247" y="53"/>
                  <a:pt x="1246" y="51"/>
                  <a:pt x="1245" y="51"/>
                </a:cubicBezTo>
                <a:cubicBezTo>
                  <a:pt x="1244" y="50"/>
                  <a:pt x="1242" y="48"/>
                  <a:pt x="1241" y="48"/>
                </a:cubicBezTo>
                <a:cubicBezTo>
                  <a:pt x="1240" y="48"/>
                  <a:pt x="1237" y="50"/>
                  <a:pt x="1237" y="50"/>
                </a:cubicBezTo>
                <a:cubicBezTo>
                  <a:pt x="1236" y="51"/>
                  <a:pt x="1234" y="52"/>
                  <a:pt x="1233" y="52"/>
                </a:cubicBezTo>
                <a:cubicBezTo>
                  <a:pt x="1232" y="53"/>
                  <a:pt x="1230" y="50"/>
                  <a:pt x="1229" y="50"/>
                </a:cubicBezTo>
                <a:cubicBezTo>
                  <a:pt x="1228" y="50"/>
                  <a:pt x="1226" y="52"/>
                  <a:pt x="1225" y="52"/>
                </a:cubicBezTo>
                <a:cubicBezTo>
                  <a:pt x="1224" y="52"/>
                  <a:pt x="1223" y="50"/>
                  <a:pt x="1221" y="50"/>
                </a:cubicBezTo>
                <a:cubicBezTo>
                  <a:pt x="1220" y="50"/>
                  <a:pt x="1218" y="52"/>
                  <a:pt x="1217" y="52"/>
                </a:cubicBezTo>
                <a:cubicBezTo>
                  <a:pt x="1216" y="52"/>
                  <a:pt x="1215" y="50"/>
                  <a:pt x="1213" y="50"/>
                </a:cubicBezTo>
                <a:cubicBezTo>
                  <a:pt x="1212" y="50"/>
                  <a:pt x="1211" y="52"/>
                  <a:pt x="1209" y="52"/>
                </a:cubicBezTo>
                <a:cubicBezTo>
                  <a:pt x="1208" y="52"/>
                  <a:pt x="1207" y="50"/>
                  <a:pt x="1206" y="50"/>
                </a:cubicBezTo>
                <a:cubicBezTo>
                  <a:pt x="1204" y="50"/>
                  <a:pt x="1203" y="52"/>
                  <a:pt x="1201" y="52"/>
                </a:cubicBezTo>
                <a:cubicBezTo>
                  <a:pt x="1200" y="52"/>
                  <a:pt x="1199" y="49"/>
                  <a:pt x="1198" y="49"/>
                </a:cubicBezTo>
                <a:cubicBezTo>
                  <a:pt x="1196" y="49"/>
                  <a:pt x="1195" y="51"/>
                  <a:pt x="1194" y="51"/>
                </a:cubicBezTo>
                <a:cubicBezTo>
                  <a:pt x="1192" y="51"/>
                  <a:pt x="1191" y="49"/>
                  <a:pt x="1190" y="49"/>
                </a:cubicBezTo>
                <a:cubicBezTo>
                  <a:pt x="1189" y="49"/>
                  <a:pt x="1187" y="51"/>
                  <a:pt x="1186" y="51"/>
                </a:cubicBezTo>
                <a:cubicBezTo>
                  <a:pt x="1184" y="51"/>
                  <a:pt x="1183" y="49"/>
                  <a:pt x="1182" y="49"/>
                </a:cubicBezTo>
                <a:cubicBezTo>
                  <a:pt x="1181" y="49"/>
                  <a:pt x="1179" y="51"/>
                  <a:pt x="1178" y="51"/>
                </a:cubicBezTo>
                <a:cubicBezTo>
                  <a:pt x="1177" y="51"/>
                  <a:pt x="1175" y="49"/>
                  <a:pt x="1174" y="49"/>
                </a:cubicBezTo>
                <a:cubicBezTo>
                  <a:pt x="1173" y="49"/>
                  <a:pt x="1171" y="51"/>
                  <a:pt x="1170" y="51"/>
                </a:cubicBezTo>
                <a:cubicBezTo>
                  <a:pt x="1170" y="51"/>
                  <a:pt x="1166" y="49"/>
                  <a:pt x="1166" y="49"/>
                </a:cubicBezTo>
                <a:cubicBezTo>
                  <a:pt x="1166" y="48"/>
                  <a:pt x="1171" y="47"/>
                  <a:pt x="1170" y="46"/>
                </a:cubicBezTo>
                <a:cubicBezTo>
                  <a:pt x="1170" y="46"/>
                  <a:pt x="1167" y="44"/>
                  <a:pt x="1167" y="44"/>
                </a:cubicBezTo>
                <a:cubicBezTo>
                  <a:pt x="1166" y="44"/>
                  <a:pt x="1163" y="46"/>
                  <a:pt x="1163" y="46"/>
                </a:cubicBezTo>
                <a:cubicBezTo>
                  <a:pt x="1163" y="47"/>
                  <a:pt x="1167" y="48"/>
                  <a:pt x="1166" y="49"/>
                </a:cubicBezTo>
                <a:cubicBezTo>
                  <a:pt x="1166" y="49"/>
                  <a:pt x="1163" y="51"/>
                  <a:pt x="1162" y="51"/>
                </a:cubicBezTo>
                <a:cubicBezTo>
                  <a:pt x="1161" y="51"/>
                  <a:pt x="1159" y="48"/>
                  <a:pt x="1158" y="48"/>
                </a:cubicBezTo>
                <a:cubicBezTo>
                  <a:pt x="1157" y="49"/>
                  <a:pt x="1155" y="50"/>
                  <a:pt x="1154" y="50"/>
                </a:cubicBezTo>
                <a:cubicBezTo>
                  <a:pt x="1154" y="51"/>
                  <a:pt x="1151" y="53"/>
                  <a:pt x="1150" y="52"/>
                </a:cubicBezTo>
                <a:cubicBezTo>
                  <a:pt x="1149" y="52"/>
                  <a:pt x="1147" y="51"/>
                  <a:pt x="1146" y="50"/>
                </a:cubicBezTo>
                <a:cubicBezTo>
                  <a:pt x="1146" y="50"/>
                  <a:pt x="1143" y="48"/>
                  <a:pt x="1143" y="48"/>
                </a:cubicBezTo>
                <a:cubicBezTo>
                  <a:pt x="1142" y="48"/>
                  <a:pt x="1140" y="46"/>
                  <a:pt x="1139" y="46"/>
                </a:cubicBezTo>
                <a:cubicBezTo>
                  <a:pt x="1139" y="46"/>
                  <a:pt x="1135" y="48"/>
                  <a:pt x="1135" y="48"/>
                </a:cubicBezTo>
                <a:cubicBezTo>
                  <a:pt x="1135" y="48"/>
                  <a:pt x="1139" y="50"/>
                  <a:pt x="1139" y="50"/>
                </a:cubicBezTo>
                <a:cubicBezTo>
                  <a:pt x="1137" y="50"/>
                  <a:pt x="1136" y="52"/>
                  <a:pt x="1135" y="52"/>
                </a:cubicBezTo>
                <a:cubicBezTo>
                  <a:pt x="1133" y="52"/>
                  <a:pt x="1132" y="50"/>
                  <a:pt x="1131" y="50"/>
                </a:cubicBezTo>
                <a:cubicBezTo>
                  <a:pt x="1129" y="50"/>
                  <a:pt x="1128" y="52"/>
                  <a:pt x="1127" y="52"/>
                </a:cubicBezTo>
                <a:cubicBezTo>
                  <a:pt x="1125" y="52"/>
                  <a:pt x="1124" y="50"/>
                  <a:pt x="1123" y="50"/>
                </a:cubicBezTo>
                <a:cubicBezTo>
                  <a:pt x="1122" y="50"/>
                  <a:pt x="1120" y="52"/>
                  <a:pt x="1119" y="52"/>
                </a:cubicBezTo>
                <a:cubicBezTo>
                  <a:pt x="1118" y="52"/>
                  <a:pt x="1116" y="49"/>
                  <a:pt x="1115" y="49"/>
                </a:cubicBezTo>
                <a:cubicBezTo>
                  <a:pt x="1114" y="49"/>
                  <a:pt x="1112" y="51"/>
                  <a:pt x="1111" y="51"/>
                </a:cubicBezTo>
                <a:cubicBezTo>
                  <a:pt x="1110" y="51"/>
                  <a:pt x="1109" y="49"/>
                  <a:pt x="1107" y="49"/>
                </a:cubicBezTo>
                <a:cubicBezTo>
                  <a:pt x="1106" y="49"/>
                  <a:pt x="1104" y="51"/>
                  <a:pt x="1103" y="51"/>
                </a:cubicBezTo>
                <a:cubicBezTo>
                  <a:pt x="1102" y="51"/>
                  <a:pt x="1101" y="49"/>
                  <a:pt x="1099" y="49"/>
                </a:cubicBezTo>
                <a:cubicBezTo>
                  <a:pt x="1098" y="49"/>
                  <a:pt x="1097" y="51"/>
                  <a:pt x="1095" y="51"/>
                </a:cubicBezTo>
                <a:cubicBezTo>
                  <a:pt x="1094" y="51"/>
                  <a:pt x="1093" y="49"/>
                  <a:pt x="1092" y="49"/>
                </a:cubicBezTo>
                <a:cubicBezTo>
                  <a:pt x="1090" y="49"/>
                  <a:pt x="1089" y="51"/>
                  <a:pt x="1087" y="51"/>
                </a:cubicBezTo>
                <a:cubicBezTo>
                  <a:pt x="1086" y="51"/>
                  <a:pt x="1085" y="49"/>
                  <a:pt x="1084" y="49"/>
                </a:cubicBezTo>
                <a:cubicBezTo>
                  <a:pt x="1083" y="49"/>
                  <a:pt x="1081" y="51"/>
                  <a:pt x="1080" y="51"/>
                </a:cubicBezTo>
                <a:cubicBezTo>
                  <a:pt x="1078" y="50"/>
                  <a:pt x="1077" y="48"/>
                  <a:pt x="1076" y="48"/>
                </a:cubicBezTo>
                <a:cubicBezTo>
                  <a:pt x="1075" y="48"/>
                  <a:pt x="1073" y="50"/>
                  <a:pt x="1072" y="50"/>
                </a:cubicBezTo>
                <a:cubicBezTo>
                  <a:pt x="1071" y="50"/>
                  <a:pt x="1069" y="48"/>
                  <a:pt x="1068" y="48"/>
                </a:cubicBezTo>
                <a:cubicBezTo>
                  <a:pt x="1067" y="48"/>
                  <a:pt x="1065" y="50"/>
                  <a:pt x="1064" y="50"/>
                </a:cubicBezTo>
                <a:cubicBezTo>
                  <a:pt x="1063" y="50"/>
                  <a:pt x="1062" y="48"/>
                  <a:pt x="1060" y="48"/>
                </a:cubicBezTo>
                <a:cubicBezTo>
                  <a:pt x="1059" y="48"/>
                  <a:pt x="1057" y="50"/>
                  <a:pt x="1056" y="50"/>
                </a:cubicBezTo>
                <a:cubicBezTo>
                  <a:pt x="1055" y="50"/>
                  <a:pt x="1054" y="48"/>
                  <a:pt x="1052" y="48"/>
                </a:cubicBezTo>
                <a:cubicBezTo>
                  <a:pt x="1051" y="48"/>
                  <a:pt x="1050" y="50"/>
                  <a:pt x="1048" y="50"/>
                </a:cubicBezTo>
                <a:cubicBezTo>
                  <a:pt x="1047" y="50"/>
                  <a:pt x="1046" y="47"/>
                  <a:pt x="1045" y="48"/>
                </a:cubicBezTo>
                <a:cubicBezTo>
                  <a:pt x="1043" y="48"/>
                  <a:pt x="1042" y="50"/>
                  <a:pt x="1040" y="50"/>
                </a:cubicBezTo>
                <a:cubicBezTo>
                  <a:pt x="1039" y="50"/>
                  <a:pt x="1038" y="47"/>
                  <a:pt x="1037" y="47"/>
                </a:cubicBezTo>
                <a:cubicBezTo>
                  <a:pt x="1037" y="47"/>
                  <a:pt x="1041" y="46"/>
                  <a:pt x="1041" y="45"/>
                </a:cubicBezTo>
                <a:cubicBezTo>
                  <a:pt x="1041" y="45"/>
                  <a:pt x="1037" y="44"/>
                  <a:pt x="1037" y="43"/>
                </a:cubicBezTo>
                <a:cubicBezTo>
                  <a:pt x="1037" y="42"/>
                  <a:pt x="1041" y="42"/>
                  <a:pt x="1041" y="41"/>
                </a:cubicBezTo>
                <a:cubicBezTo>
                  <a:pt x="1041" y="40"/>
                  <a:pt x="1037" y="39"/>
                  <a:pt x="1037" y="39"/>
                </a:cubicBezTo>
                <a:cubicBezTo>
                  <a:pt x="1037" y="38"/>
                  <a:pt x="1042" y="37"/>
                  <a:pt x="1042" y="37"/>
                </a:cubicBezTo>
                <a:cubicBezTo>
                  <a:pt x="1041" y="36"/>
                  <a:pt x="1038" y="34"/>
                  <a:pt x="1038" y="34"/>
                </a:cubicBezTo>
                <a:cubicBezTo>
                  <a:pt x="1037" y="34"/>
                  <a:pt x="1034" y="36"/>
                  <a:pt x="1034" y="36"/>
                </a:cubicBezTo>
                <a:cubicBezTo>
                  <a:pt x="1033" y="37"/>
                  <a:pt x="1037" y="38"/>
                  <a:pt x="1037" y="39"/>
                </a:cubicBezTo>
                <a:cubicBezTo>
                  <a:pt x="1037" y="39"/>
                  <a:pt x="1033" y="40"/>
                  <a:pt x="1033" y="41"/>
                </a:cubicBezTo>
                <a:cubicBezTo>
                  <a:pt x="1033" y="41"/>
                  <a:pt x="1037" y="42"/>
                  <a:pt x="1037" y="43"/>
                </a:cubicBezTo>
                <a:cubicBezTo>
                  <a:pt x="1037" y="44"/>
                  <a:pt x="1033" y="44"/>
                  <a:pt x="1033" y="45"/>
                </a:cubicBezTo>
                <a:cubicBezTo>
                  <a:pt x="1033" y="46"/>
                  <a:pt x="1036" y="46"/>
                  <a:pt x="1037" y="47"/>
                </a:cubicBezTo>
                <a:cubicBezTo>
                  <a:pt x="1035" y="47"/>
                  <a:pt x="1034" y="49"/>
                  <a:pt x="1033" y="49"/>
                </a:cubicBezTo>
                <a:cubicBezTo>
                  <a:pt x="1031" y="49"/>
                  <a:pt x="1030" y="47"/>
                  <a:pt x="1029" y="47"/>
                </a:cubicBezTo>
                <a:cubicBezTo>
                  <a:pt x="1028" y="47"/>
                  <a:pt x="1026" y="49"/>
                  <a:pt x="1025" y="49"/>
                </a:cubicBezTo>
                <a:cubicBezTo>
                  <a:pt x="1023" y="49"/>
                  <a:pt x="1022" y="47"/>
                  <a:pt x="1021" y="47"/>
                </a:cubicBezTo>
                <a:cubicBezTo>
                  <a:pt x="1020" y="47"/>
                  <a:pt x="1018" y="49"/>
                  <a:pt x="1017" y="49"/>
                </a:cubicBezTo>
                <a:cubicBezTo>
                  <a:pt x="1016" y="49"/>
                  <a:pt x="1014" y="47"/>
                  <a:pt x="1013" y="47"/>
                </a:cubicBezTo>
                <a:cubicBezTo>
                  <a:pt x="1013" y="46"/>
                  <a:pt x="1010" y="44"/>
                  <a:pt x="1009" y="44"/>
                </a:cubicBezTo>
                <a:cubicBezTo>
                  <a:pt x="1009" y="44"/>
                  <a:pt x="1006" y="46"/>
                  <a:pt x="1005" y="46"/>
                </a:cubicBezTo>
                <a:cubicBezTo>
                  <a:pt x="1005" y="47"/>
                  <a:pt x="1002" y="49"/>
                  <a:pt x="1001" y="49"/>
                </a:cubicBezTo>
                <a:cubicBezTo>
                  <a:pt x="1000" y="48"/>
                  <a:pt x="998" y="46"/>
                  <a:pt x="997" y="46"/>
                </a:cubicBezTo>
                <a:cubicBezTo>
                  <a:pt x="996" y="46"/>
                  <a:pt x="995" y="48"/>
                  <a:pt x="993" y="48"/>
                </a:cubicBezTo>
                <a:cubicBezTo>
                  <a:pt x="992" y="48"/>
                  <a:pt x="991" y="46"/>
                  <a:pt x="990" y="46"/>
                </a:cubicBezTo>
                <a:cubicBezTo>
                  <a:pt x="989" y="46"/>
                  <a:pt x="986" y="48"/>
                  <a:pt x="986" y="48"/>
                </a:cubicBezTo>
                <a:cubicBezTo>
                  <a:pt x="985" y="48"/>
                  <a:pt x="982" y="46"/>
                  <a:pt x="982" y="46"/>
                </a:cubicBezTo>
                <a:cubicBezTo>
                  <a:pt x="982" y="45"/>
                  <a:pt x="986" y="44"/>
                  <a:pt x="986" y="44"/>
                </a:cubicBezTo>
                <a:cubicBezTo>
                  <a:pt x="986" y="44"/>
                  <a:pt x="982" y="41"/>
                  <a:pt x="982" y="42"/>
                </a:cubicBezTo>
                <a:cubicBezTo>
                  <a:pt x="982" y="42"/>
                  <a:pt x="978" y="43"/>
                  <a:pt x="978" y="44"/>
                </a:cubicBezTo>
                <a:cubicBezTo>
                  <a:pt x="978" y="44"/>
                  <a:pt x="982" y="45"/>
                  <a:pt x="982" y="46"/>
                </a:cubicBezTo>
                <a:cubicBezTo>
                  <a:pt x="982" y="46"/>
                  <a:pt x="978" y="48"/>
                  <a:pt x="978" y="48"/>
                </a:cubicBezTo>
                <a:cubicBezTo>
                  <a:pt x="977" y="48"/>
                  <a:pt x="974" y="50"/>
                  <a:pt x="974" y="50"/>
                </a:cubicBezTo>
                <a:cubicBezTo>
                  <a:pt x="972" y="50"/>
                  <a:pt x="971" y="48"/>
                  <a:pt x="970" y="48"/>
                </a:cubicBezTo>
                <a:cubicBezTo>
                  <a:pt x="968" y="48"/>
                  <a:pt x="967" y="50"/>
                  <a:pt x="966" y="50"/>
                </a:cubicBezTo>
                <a:cubicBezTo>
                  <a:pt x="962" y="48"/>
                  <a:pt x="962" y="48"/>
                  <a:pt x="962" y="48"/>
                </a:cubicBezTo>
                <a:cubicBezTo>
                  <a:pt x="962" y="47"/>
                  <a:pt x="958" y="46"/>
                  <a:pt x="958" y="45"/>
                </a:cubicBezTo>
                <a:cubicBezTo>
                  <a:pt x="958" y="44"/>
                  <a:pt x="962" y="44"/>
                  <a:pt x="962" y="43"/>
                </a:cubicBezTo>
                <a:cubicBezTo>
                  <a:pt x="963" y="43"/>
                  <a:pt x="965" y="46"/>
                  <a:pt x="966" y="45"/>
                </a:cubicBezTo>
                <a:cubicBezTo>
                  <a:pt x="967" y="45"/>
                  <a:pt x="970" y="44"/>
                  <a:pt x="970" y="43"/>
                </a:cubicBezTo>
                <a:cubicBezTo>
                  <a:pt x="970" y="43"/>
                  <a:pt x="967" y="42"/>
                  <a:pt x="966" y="41"/>
                </a:cubicBezTo>
                <a:cubicBezTo>
                  <a:pt x="966" y="40"/>
                  <a:pt x="963" y="40"/>
                  <a:pt x="963" y="39"/>
                </a:cubicBezTo>
                <a:cubicBezTo>
                  <a:pt x="963" y="38"/>
                  <a:pt x="967" y="37"/>
                  <a:pt x="967" y="37"/>
                </a:cubicBezTo>
                <a:cubicBezTo>
                  <a:pt x="966" y="37"/>
                  <a:pt x="964" y="35"/>
                  <a:pt x="963" y="34"/>
                </a:cubicBezTo>
                <a:cubicBezTo>
                  <a:pt x="963" y="34"/>
                  <a:pt x="959" y="36"/>
                  <a:pt x="959" y="37"/>
                </a:cubicBezTo>
                <a:cubicBezTo>
                  <a:pt x="959" y="37"/>
                  <a:pt x="963" y="39"/>
                  <a:pt x="963" y="39"/>
                </a:cubicBezTo>
                <a:cubicBezTo>
                  <a:pt x="963" y="39"/>
                  <a:pt x="959" y="40"/>
                  <a:pt x="959" y="41"/>
                </a:cubicBezTo>
                <a:cubicBezTo>
                  <a:pt x="958" y="41"/>
                  <a:pt x="955" y="42"/>
                  <a:pt x="955" y="43"/>
                </a:cubicBezTo>
                <a:cubicBezTo>
                  <a:pt x="954" y="43"/>
                  <a:pt x="959" y="45"/>
                  <a:pt x="958" y="45"/>
                </a:cubicBezTo>
                <a:cubicBezTo>
                  <a:pt x="958" y="46"/>
                  <a:pt x="955" y="47"/>
                  <a:pt x="954" y="47"/>
                </a:cubicBezTo>
                <a:cubicBezTo>
                  <a:pt x="953" y="48"/>
                  <a:pt x="951" y="49"/>
                  <a:pt x="950" y="49"/>
                </a:cubicBezTo>
                <a:cubicBezTo>
                  <a:pt x="949" y="50"/>
                  <a:pt x="947" y="47"/>
                  <a:pt x="946" y="47"/>
                </a:cubicBezTo>
                <a:cubicBezTo>
                  <a:pt x="945" y="47"/>
                  <a:pt x="943" y="49"/>
                  <a:pt x="942" y="49"/>
                </a:cubicBezTo>
                <a:cubicBezTo>
                  <a:pt x="941" y="49"/>
                  <a:pt x="940" y="47"/>
                  <a:pt x="938" y="47"/>
                </a:cubicBezTo>
                <a:cubicBezTo>
                  <a:pt x="937" y="47"/>
                  <a:pt x="936" y="49"/>
                  <a:pt x="934" y="49"/>
                </a:cubicBezTo>
                <a:cubicBezTo>
                  <a:pt x="933" y="49"/>
                  <a:pt x="932" y="47"/>
                  <a:pt x="931" y="47"/>
                </a:cubicBezTo>
                <a:cubicBezTo>
                  <a:pt x="931" y="46"/>
                  <a:pt x="935" y="45"/>
                  <a:pt x="935" y="45"/>
                </a:cubicBezTo>
                <a:cubicBezTo>
                  <a:pt x="935" y="44"/>
                  <a:pt x="931" y="42"/>
                  <a:pt x="931" y="42"/>
                </a:cubicBezTo>
                <a:cubicBezTo>
                  <a:pt x="931" y="42"/>
                  <a:pt x="927" y="44"/>
                  <a:pt x="927" y="44"/>
                </a:cubicBezTo>
                <a:cubicBezTo>
                  <a:pt x="927" y="45"/>
                  <a:pt x="930" y="47"/>
                  <a:pt x="931" y="47"/>
                </a:cubicBezTo>
                <a:cubicBezTo>
                  <a:pt x="929" y="47"/>
                  <a:pt x="928" y="49"/>
                  <a:pt x="927" y="49"/>
                </a:cubicBezTo>
                <a:cubicBezTo>
                  <a:pt x="925" y="49"/>
                  <a:pt x="924" y="47"/>
                  <a:pt x="923" y="46"/>
                </a:cubicBezTo>
                <a:cubicBezTo>
                  <a:pt x="921" y="46"/>
                  <a:pt x="920" y="49"/>
                  <a:pt x="919" y="49"/>
                </a:cubicBezTo>
                <a:cubicBezTo>
                  <a:pt x="917" y="49"/>
                  <a:pt x="916" y="46"/>
                  <a:pt x="915" y="46"/>
                </a:cubicBezTo>
                <a:cubicBezTo>
                  <a:pt x="914" y="46"/>
                  <a:pt x="912" y="44"/>
                  <a:pt x="911" y="44"/>
                </a:cubicBezTo>
                <a:cubicBezTo>
                  <a:pt x="910" y="44"/>
                  <a:pt x="908" y="46"/>
                  <a:pt x="907" y="46"/>
                </a:cubicBezTo>
                <a:cubicBezTo>
                  <a:pt x="906" y="46"/>
                  <a:pt x="905" y="44"/>
                  <a:pt x="903" y="44"/>
                </a:cubicBezTo>
                <a:cubicBezTo>
                  <a:pt x="903" y="44"/>
                  <a:pt x="899" y="46"/>
                  <a:pt x="899" y="46"/>
                </a:cubicBezTo>
                <a:cubicBezTo>
                  <a:pt x="899" y="46"/>
                  <a:pt x="903" y="48"/>
                  <a:pt x="903" y="48"/>
                </a:cubicBezTo>
                <a:cubicBezTo>
                  <a:pt x="902" y="48"/>
                  <a:pt x="900" y="50"/>
                  <a:pt x="899" y="50"/>
                </a:cubicBezTo>
                <a:cubicBezTo>
                  <a:pt x="898" y="50"/>
                  <a:pt x="896" y="48"/>
                  <a:pt x="895" y="48"/>
                </a:cubicBezTo>
                <a:cubicBezTo>
                  <a:pt x="895" y="48"/>
                  <a:pt x="892" y="46"/>
                  <a:pt x="891" y="46"/>
                </a:cubicBezTo>
                <a:cubicBezTo>
                  <a:pt x="890" y="46"/>
                  <a:pt x="888" y="47"/>
                  <a:pt x="887" y="48"/>
                </a:cubicBezTo>
                <a:cubicBezTo>
                  <a:pt x="887" y="48"/>
                  <a:pt x="884" y="50"/>
                  <a:pt x="883" y="50"/>
                </a:cubicBezTo>
                <a:cubicBezTo>
                  <a:pt x="882" y="50"/>
                  <a:pt x="881" y="48"/>
                  <a:pt x="879" y="48"/>
                </a:cubicBezTo>
                <a:cubicBezTo>
                  <a:pt x="878" y="48"/>
                  <a:pt x="877" y="45"/>
                  <a:pt x="876" y="45"/>
                </a:cubicBezTo>
                <a:cubicBezTo>
                  <a:pt x="875" y="45"/>
                  <a:pt x="872" y="47"/>
                  <a:pt x="872" y="47"/>
                </a:cubicBezTo>
                <a:cubicBezTo>
                  <a:pt x="871" y="48"/>
                  <a:pt x="869" y="49"/>
                  <a:pt x="867" y="49"/>
                </a:cubicBezTo>
                <a:cubicBezTo>
                  <a:pt x="867" y="49"/>
                  <a:pt x="865" y="47"/>
                  <a:pt x="864" y="47"/>
                </a:cubicBezTo>
                <a:cubicBezTo>
                  <a:pt x="863" y="47"/>
                  <a:pt x="860" y="49"/>
                  <a:pt x="860" y="49"/>
                </a:cubicBezTo>
                <a:cubicBezTo>
                  <a:pt x="859" y="49"/>
                  <a:pt x="857" y="47"/>
                  <a:pt x="856" y="47"/>
                </a:cubicBezTo>
                <a:cubicBezTo>
                  <a:pt x="855" y="46"/>
                  <a:pt x="853" y="45"/>
                  <a:pt x="852" y="45"/>
                </a:cubicBezTo>
                <a:cubicBezTo>
                  <a:pt x="852" y="44"/>
                  <a:pt x="856" y="43"/>
                  <a:pt x="856" y="43"/>
                </a:cubicBezTo>
                <a:cubicBezTo>
                  <a:pt x="856" y="42"/>
                  <a:pt x="853" y="40"/>
                  <a:pt x="853" y="40"/>
                </a:cubicBezTo>
                <a:cubicBezTo>
                  <a:pt x="852" y="40"/>
                  <a:pt x="848" y="42"/>
                  <a:pt x="848" y="42"/>
                </a:cubicBezTo>
                <a:cubicBezTo>
                  <a:pt x="848" y="43"/>
                  <a:pt x="852" y="44"/>
                  <a:pt x="852" y="45"/>
                </a:cubicBezTo>
                <a:cubicBezTo>
                  <a:pt x="852" y="45"/>
                  <a:pt x="849" y="46"/>
                  <a:pt x="848" y="47"/>
                </a:cubicBezTo>
                <a:cubicBezTo>
                  <a:pt x="847" y="47"/>
                  <a:pt x="845" y="49"/>
                  <a:pt x="844" y="49"/>
                </a:cubicBezTo>
                <a:cubicBezTo>
                  <a:pt x="843" y="49"/>
                  <a:pt x="841" y="47"/>
                  <a:pt x="840" y="46"/>
                </a:cubicBezTo>
                <a:cubicBezTo>
                  <a:pt x="839" y="46"/>
                  <a:pt x="837" y="49"/>
                  <a:pt x="836" y="49"/>
                </a:cubicBezTo>
                <a:cubicBezTo>
                  <a:pt x="835" y="49"/>
                  <a:pt x="834" y="46"/>
                  <a:pt x="832" y="46"/>
                </a:cubicBezTo>
                <a:cubicBezTo>
                  <a:pt x="831" y="46"/>
                  <a:pt x="830" y="48"/>
                  <a:pt x="828" y="48"/>
                </a:cubicBezTo>
                <a:cubicBezTo>
                  <a:pt x="827" y="48"/>
                  <a:pt x="826" y="46"/>
                  <a:pt x="825" y="46"/>
                </a:cubicBezTo>
                <a:cubicBezTo>
                  <a:pt x="823" y="46"/>
                  <a:pt x="821" y="48"/>
                  <a:pt x="820" y="48"/>
                </a:cubicBezTo>
                <a:cubicBezTo>
                  <a:pt x="819" y="48"/>
                  <a:pt x="818" y="46"/>
                  <a:pt x="817" y="46"/>
                </a:cubicBezTo>
                <a:cubicBezTo>
                  <a:pt x="815" y="46"/>
                  <a:pt x="814" y="48"/>
                  <a:pt x="813" y="48"/>
                </a:cubicBezTo>
                <a:cubicBezTo>
                  <a:pt x="811" y="48"/>
                  <a:pt x="810" y="46"/>
                  <a:pt x="809" y="46"/>
                </a:cubicBezTo>
                <a:cubicBezTo>
                  <a:pt x="808" y="46"/>
                  <a:pt x="806" y="48"/>
                  <a:pt x="805" y="48"/>
                </a:cubicBezTo>
                <a:cubicBezTo>
                  <a:pt x="803" y="48"/>
                  <a:pt x="802" y="45"/>
                  <a:pt x="801" y="45"/>
                </a:cubicBezTo>
                <a:cubicBezTo>
                  <a:pt x="800" y="45"/>
                  <a:pt x="798" y="48"/>
                  <a:pt x="797" y="48"/>
                </a:cubicBezTo>
                <a:cubicBezTo>
                  <a:pt x="796" y="47"/>
                  <a:pt x="794" y="45"/>
                  <a:pt x="793" y="45"/>
                </a:cubicBezTo>
                <a:cubicBezTo>
                  <a:pt x="792" y="45"/>
                  <a:pt x="790" y="47"/>
                  <a:pt x="789" y="47"/>
                </a:cubicBezTo>
                <a:cubicBezTo>
                  <a:pt x="788" y="47"/>
                  <a:pt x="787" y="45"/>
                  <a:pt x="785" y="45"/>
                </a:cubicBezTo>
                <a:cubicBezTo>
                  <a:pt x="784" y="45"/>
                  <a:pt x="782" y="47"/>
                  <a:pt x="781" y="47"/>
                </a:cubicBezTo>
                <a:cubicBezTo>
                  <a:pt x="780" y="47"/>
                  <a:pt x="778" y="45"/>
                  <a:pt x="777" y="45"/>
                </a:cubicBezTo>
                <a:cubicBezTo>
                  <a:pt x="777" y="45"/>
                  <a:pt x="774" y="43"/>
                  <a:pt x="774" y="43"/>
                </a:cubicBezTo>
                <a:cubicBezTo>
                  <a:pt x="773" y="43"/>
                  <a:pt x="770" y="44"/>
                  <a:pt x="770" y="45"/>
                </a:cubicBezTo>
                <a:cubicBezTo>
                  <a:pt x="770" y="45"/>
                  <a:pt x="773" y="47"/>
                  <a:pt x="773" y="47"/>
                </a:cubicBezTo>
                <a:cubicBezTo>
                  <a:pt x="772" y="47"/>
                  <a:pt x="771" y="49"/>
                  <a:pt x="769" y="49"/>
                </a:cubicBezTo>
                <a:cubicBezTo>
                  <a:pt x="768" y="49"/>
                  <a:pt x="767" y="47"/>
                  <a:pt x="766" y="47"/>
                </a:cubicBezTo>
                <a:cubicBezTo>
                  <a:pt x="764" y="47"/>
                  <a:pt x="763" y="49"/>
                  <a:pt x="761" y="49"/>
                </a:cubicBezTo>
                <a:cubicBezTo>
                  <a:pt x="760" y="49"/>
                  <a:pt x="759" y="47"/>
                  <a:pt x="758" y="46"/>
                </a:cubicBezTo>
                <a:cubicBezTo>
                  <a:pt x="757" y="46"/>
                  <a:pt x="755" y="49"/>
                  <a:pt x="754" y="49"/>
                </a:cubicBezTo>
                <a:cubicBezTo>
                  <a:pt x="753" y="49"/>
                  <a:pt x="750" y="47"/>
                  <a:pt x="750" y="46"/>
                </a:cubicBezTo>
                <a:cubicBezTo>
                  <a:pt x="749" y="46"/>
                  <a:pt x="747" y="44"/>
                  <a:pt x="746" y="44"/>
                </a:cubicBezTo>
                <a:cubicBezTo>
                  <a:pt x="745" y="44"/>
                  <a:pt x="743" y="46"/>
                  <a:pt x="742" y="46"/>
                </a:cubicBezTo>
                <a:cubicBezTo>
                  <a:pt x="741" y="47"/>
                  <a:pt x="739" y="48"/>
                  <a:pt x="738" y="48"/>
                </a:cubicBezTo>
                <a:cubicBezTo>
                  <a:pt x="737" y="48"/>
                  <a:pt x="735" y="46"/>
                  <a:pt x="734" y="46"/>
                </a:cubicBezTo>
                <a:cubicBezTo>
                  <a:pt x="733" y="46"/>
                  <a:pt x="731" y="48"/>
                  <a:pt x="730" y="48"/>
                </a:cubicBezTo>
                <a:cubicBezTo>
                  <a:pt x="729" y="48"/>
                  <a:pt x="727" y="46"/>
                  <a:pt x="726" y="46"/>
                </a:cubicBezTo>
                <a:cubicBezTo>
                  <a:pt x="725" y="46"/>
                  <a:pt x="724" y="43"/>
                  <a:pt x="723" y="43"/>
                </a:cubicBezTo>
                <a:cubicBezTo>
                  <a:pt x="722" y="43"/>
                  <a:pt x="719" y="45"/>
                  <a:pt x="718" y="45"/>
                </a:cubicBezTo>
                <a:cubicBezTo>
                  <a:pt x="718" y="46"/>
                  <a:pt x="715" y="48"/>
                  <a:pt x="714" y="48"/>
                </a:cubicBezTo>
                <a:cubicBezTo>
                  <a:pt x="713" y="47"/>
                  <a:pt x="712" y="45"/>
                  <a:pt x="711" y="45"/>
                </a:cubicBezTo>
                <a:cubicBezTo>
                  <a:pt x="710" y="45"/>
                  <a:pt x="707" y="47"/>
                  <a:pt x="706" y="47"/>
                </a:cubicBezTo>
                <a:cubicBezTo>
                  <a:pt x="705" y="47"/>
                  <a:pt x="704" y="46"/>
                  <a:pt x="703" y="45"/>
                </a:cubicBezTo>
                <a:cubicBezTo>
                  <a:pt x="702" y="45"/>
                  <a:pt x="700" y="43"/>
                  <a:pt x="699" y="43"/>
                </a:cubicBezTo>
                <a:cubicBezTo>
                  <a:pt x="698" y="43"/>
                  <a:pt x="696" y="45"/>
                  <a:pt x="695" y="45"/>
                </a:cubicBezTo>
                <a:cubicBezTo>
                  <a:pt x="694" y="45"/>
                  <a:pt x="692" y="47"/>
                  <a:pt x="691" y="47"/>
                </a:cubicBezTo>
                <a:cubicBezTo>
                  <a:pt x="690" y="47"/>
                  <a:pt x="688" y="45"/>
                  <a:pt x="687" y="45"/>
                </a:cubicBezTo>
                <a:cubicBezTo>
                  <a:pt x="686" y="45"/>
                  <a:pt x="684" y="47"/>
                  <a:pt x="683" y="47"/>
                </a:cubicBezTo>
                <a:cubicBezTo>
                  <a:pt x="682" y="47"/>
                  <a:pt x="681" y="44"/>
                  <a:pt x="679" y="44"/>
                </a:cubicBezTo>
                <a:cubicBezTo>
                  <a:pt x="678" y="44"/>
                  <a:pt x="676" y="47"/>
                  <a:pt x="675" y="46"/>
                </a:cubicBezTo>
                <a:cubicBezTo>
                  <a:pt x="674" y="46"/>
                  <a:pt x="673" y="44"/>
                  <a:pt x="671" y="44"/>
                </a:cubicBezTo>
                <a:cubicBezTo>
                  <a:pt x="670" y="44"/>
                  <a:pt x="669" y="42"/>
                  <a:pt x="668" y="42"/>
                </a:cubicBezTo>
                <a:cubicBezTo>
                  <a:pt x="667" y="42"/>
                  <a:pt x="664" y="44"/>
                  <a:pt x="664" y="44"/>
                </a:cubicBezTo>
                <a:cubicBezTo>
                  <a:pt x="663" y="44"/>
                  <a:pt x="661" y="46"/>
                  <a:pt x="659" y="46"/>
                </a:cubicBezTo>
                <a:cubicBezTo>
                  <a:pt x="659" y="46"/>
                  <a:pt x="657" y="44"/>
                  <a:pt x="656" y="44"/>
                </a:cubicBezTo>
                <a:cubicBezTo>
                  <a:pt x="654" y="44"/>
                  <a:pt x="653" y="46"/>
                  <a:pt x="652" y="46"/>
                </a:cubicBezTo>
                <a:cubicBezTo>
                  <a:pt x="650" y="46"/>
                  <a:pt x="649" y="44"/>
                  <a:pt x="648" y="44"/>
                </a:cubicBezTo>
                <a:cubicBezTo>
                  <a:pt x="647" y="44"/>
                  <a:pt x="645" y="46"/>
                  <a:pt x="644" y="46"/>
                </a:cubicBezTo>
                <a:cubicBezTo>
                  <a:pt x="642" y="46"/>
                  <a:pt x="641" y="43"/>
                  <a:pt x="640" y="43"/>
                </a:cubicBezTo>
                <a:cubicBezTo>
                  <a:pt x="639" y="43"/>
                  <a:pt x="637" y="46"/>
                  <a:pt x="636" y="45"/>
                </a:cubicBezTo>
                <a:cubicBezTo>
                  <a:pt x="636" y="45"/>
                  <a:pt x="632" y="43"/>
                  <a:pt x="632" y="43"/>
                </a:cubicBezTo>
                <a:cubicBezTo>
                  <a:pt x="632" y="43"/>
                  <a:pt x="636" y="42"/>
                  <a:pt x="636" y="41"/>
                </a:cubicBezTo>
                <a:cubicBezTo>
                  <a:pt x="636" y="41"/>
                  <a:pt x="633" y="39"/>
                  <a:pt x="633" y="39"/>
                </a:cubicBezTo>
                <a:cubicBezTo>
                  <a:pt x="632" y="39"/>
                  <a:pt x="628" y="41"/>
                  <a:pt x="628" y="41"/>
                </a:cubicBezTo>
                <a:cubicBezTo>
                  <a:pt x="628" y="41"/>
                  <a:pt x="632" y="43"/>
                  <a:pt x="632" y="43"/>
                </a:cubicBezTo>
                <a:cubicBezTo>
                  <a:pt x="631" y="43"/>
                  <a:pt x="629" y="45"/>
                  <a:pt x="628" y="45"/>
                </a:cubicBezTo>
                <a:cubicBezTo>
                  <a:pt x="627" y="45"/>
                  <a:pt x="625" y="43"/>
                  <a:pt x="624" y="43"/>
                </a:cubicBezTo>
                <a:cubicBezTo>
                  <a:pt x="623" y="43"/>
                  <a:pt x="622" y="45"/>
                  <a:pt x="620" y="45"/>
                </a:cubicBezTo>
                <a:cubicBezTo>
                  <a:pt x="619" y="45"/>
                  <a:pt x="618" y="43"/>
                  <a:pt x="616" y="43"/>
                </a:cubicBezTo>
                <a:cubicBezTo>
                  <a:pt x="615" y="43"/>
                  <a:pt x="613" y="45"/>
                  <a:pt x="612" y="45"/>
                </a:cubicBezTo>
                <a:cubicBezTo>
                  <a:pt x="611" y="45"/>
                  <a:pt x="610" y="43"/>
                  <a:pt x="609" y="43"/>
                </a:cubicBezTo>
                <a:cubicBezTo>
                  <a:pt x="607" y="43"/>
                  <a:pt x="606" y="45"/>
                  <a:pt x="605" y="45"/>
                </a:cubicBezTo>
                <a:cubicBezTo>
                  <a:pt x="603" y="45"/>
                  <a:pt x="602" y="42"/>
                  <a:pt x="601" y="42"/>
                </a:cubicBezTo>
                <a:cubicBezTo>
                  <a:pt x="599" y="42"/>
                  <a:pt x="598" y="44"/>
                  <a:pt x="597" y="44"/>
                </a:cubicBezTo>
                <a:cubicBezTo>
                  <a:pt x="595" y="44"/>
                  <a:pt x="594" y="42"/>
                  <a:pt x="593" y="42"/>
                </a:cubicBezTo>
                <a:cubicBezTo>
                  <a:pt x="592" y="42"/>
                  <a:pt x="590" y="44"/>
                  <a:pt x="589" y="44"/>
                </a:cubicBezTo>
                <a:cubicBezTo>
                  <a:pt x="588" y="44"/>
                  <a:pt x="586" y="42"/>
                  <a:pt x="585" y="42"/>
                </a:cubicBezTo>
                <a:cubicBezTo>
                  <a:pt x="584" y="42"/>
                  <a:pt x="582" y="44"/>
                  <a:pt x="581" y="44"/>
                </a:cubicBezTo>
                <a:cubicBezTo>
                  <a:pt x="581" y="44"/>
                  <a:pt x="577" y="46"/>
                  <a:pt x="577" y="46"/>
                </a:cubicBezTo>
                <a:cubicBezTo>
                  <a:pt x="576" y="46"/>
                  <a:pt x="574" y="44"/>
                  <a:pt x="573" y="44"/>
                </a:cubicBezTo>
                <a:cubicBezTo>
                  <a:pt x="572" y="44"/>
                  <a:pt x="570" y="46"/>
                  <a:pt x="569" y="46"/>
                </a:cubicBezTo>
                <a:cubicBezTo>
                  <a:pt x="568" y="46"/>
                  <a:pt x="567" y="44"/>
                  <a:pt x="565" y="44"/>
                </a:cubicBezTo>
                <a:cubicBezTo>
                  <a:pt x="564" y="44"/>
                  <a:pt x="563" y="46"/>
                  <a:pt x="561" y="46"/>
                </a:cubicBezTo>
                <a:cubicBezTo>
                  <a:pt x="560" y="46"/>
                  <a:pt x="559" y="43"/>
                  <a:pt x="557" y="43"/>
                </a:cubicBezTo>
                <a:cubicBezTo>
                  <a:pt x="556" y="43"/>
                  <a:pt x="555" y="45"/>
                  <a:pt x="553" y="45"/>
                </a:cubicBezTo>
                <a:cubicBezTo>
                  <a:pt x="552" y="45"/>
                  <a:pt x="551" y="43"/>
                  <a:pt x="550" y="43"/>
                </a:cubicBezTo>
                <a:cubicBezTo>
                  <a:pt x="548" y="43"/>
                  <a:pt x="547" y="45"/>
                  <a:pt x="546" y="45"/>
                </a:cubicBezTo>
                <a:cubicBezTo>
                  <a:pt x="544" y="45"/>
                  <a:pt x="543" y="43"/>
                  <a:pt x="542" y="43"/>
                </a:cubicBezTo>
                <a:cubicBezTo>
                  <a:pt x="542" y="42"/>
                  <a:pt x="546" y="42"/>
                  <a:pt x="546" y="41"/>
                </a:cubicBezTo>
                <a:cubicBezTo>
                  <a:pt x="546" y="40"/>
                  <a:pt x="542" y="39"/>
                  <a:pt x="542" y="39"/>
                </a:cubicBezTo>
                <a:cubicBezTo>
                  <a:pt x="542" y="38"/>
                  <a:pt x="546" y="37"/>
                  <a:pt x="546" y="37"/>
                </a:cubicBezTo>
                <a:cubicBezTo>
                  <a:pt x="546" y="36"/>
                  <a:pt x="543" y="35"/>
                  <a:pt x="543" y="34"/>
                </a:cubicBezTo>
                <a:cubicBezTo>
                  <a:pt x="543" y="34"/>
                  <a:pt x="547" y="33"/>
                  <a:pt x="547" y="32"/>
                </a:cubicBezTo>
                <a:cubicBezTo>
                  <a:pt x="547" y="32"/>
                  <a:pt x="543" y="30"/>
                  <a:pt x="543" y="30"/>
                </a:cubicBezTo>
                <a:cubicBezTo>
                  <a:pt x="543" y="30"/>
                  <a:pt x="539" y="32"/>
                  <a:pt x="539" y="32"/>
                </a:cubicBezTo>
                <a:cubicBezTo>
                  <a:pt x="539" y="33"/>
                  <a:pt x="542" y="34"/>
                  <a:pt x="543" y="34"/>
                </a:cubicBezTo>
                <a:cubicBezTo>
                  <a:pt x="542" y="35"/>
                  <a:pt x="538" y="36"/>
                  <a:pt x="538" y="36"/>
                </a:cubicBezTo>
                <a:cubicBezTo>
                  <a:pt x="538" y="37"/>
                  <a:pt x="542" y="38"/>
                  <a:pt x="542" y="39"/>
                </a:cubicBezTo>
                <a:cubicBezTo>
                  <a:pt x="542" y="39"/>
                  <a:pt x="538" y="40"/>
                  <a:pt x="538" y="41"/>
                </a:cubicBezTo>
                <a:cubicBezTo>
                  <a:pt x="538" y="41"/>
                  <a:pt x="542" y="42"/>
                  <a:pt x="542" y="43"/>
                </a:cubicBezTo>
                <a:cubicBezTo>
                  <a:pt x="540" y="43"/>
                  <a:pt x="539" y="45"/>
                  <a:pt x="538" y="45"/>
                </a:cubicBezTo>
                <a:cubicBezTo>
                  <a:pt x="537" y="45"/>
                  <a:pt x="535" y="43"/>
                  <a:pt x="534" y="43"/>
                </a:cubicBezTo>
                <a:cubicBezTo>
                  <a:pt x="533" y="43"/>
                  <a:pt x="531" y="44"/>
                  <a:pt x="530" y="45"/>
                </a:cubicBezTo>
                <a:cubicBezTo>
                  <a:pt x="529" y="45"/>
                  <a:pt x="527" y="47"/>
                  <a:pt x="526" y="47"/>
                </a:cubicBezTo>
                <a:cubicBezTo>
                  <a:pt x="525" y="47"/>
                  <a:pt x="522" y="45"/>
                  <a:pt x="522" y="45"/>
                </a:cubicBezTo>
                <a:cubicBezTo>
                  <a:pt x="522" y="44"/>
                  <a:pt x="519" y="42"/>
                  <a:pt x="518" y="42"/>
                </a:cubicBezTo>
                <a:cubicBezTo>
                  <a:pt x="518" y="42"/>
                  <a:pt x="515" y="44"/>
                  <a:pt x="514" y="44"/>
                </a:cubicBezTo>
                <a:cubicBezTo>
                  <a:pt x="514" y="45"/>
                  <a:pt x="511" y="46"/>
                  <a:pt x="510" y="46"/>
                </a:cubicBezTo>
                <a:cubicBezTo>
                  <a:pt x="509" y="46"/>
                  <a:pt x="508" y="44"/>
                  <a:pt x="506" y="44"/>
                </a:cubicBezTo>
                <a:cubicBezTo>
                  <a:pt x="505" y="44"/>
                  <a:pt x="504" y="46"/>
                  <a:pt x="502" y="46"/>
                </a:cubicBezTo>
                <a:cubicBezTo>
                  <a:pt x="501" y="46"/>
                  <a:pt x="500" y="44"/>
                  <a:pt x="498" y="44"/>
                </a:cubicBezTo>
                <a:cubicBezTo>
                  <a:pt x="497" y="44"/>
                  <a:pt x="496" y="46"/>
                  <a:pt x="494" y="46"/>
                </a:cubicBezTo>
                <a:cubicBezTo>
                  <a:pt x="493" y="46"/>
                  <a:pt x="492" y="44"/>
                  <a:pt x="491" y="44"/>
                </a:cubicBezTo>
                <a:cubicBezTo>
                  <a:pt x="490" y="44"/>
                  <a:pt x="488" y="46"/>
                  <a:pt x="487" y="46"/>
                </a:cubicBezTo>
                <a:cubicBezTo>
                  <a:pt x="485" y="46"/>
                  <a:pt x="484" y="44"/>
                  <a:pt x="483" y="44"/>
                </a:cubicBezTo>
                <a:cubicBezTo>
                  <a:pt x="481" y="44"/>
                  <a:pt x="480" y="46"/>
                  <a:pt x="479" y="46"/>
                </a:cubicBezTo>
                <a:cubicBezTo>
                  <a:pt x="478" y="46"/>
                  <a:pt x="476" y="43"/>
                  <a:pt x="475" y="43"/>
                </a:cubicBezTo>
                <a:cubicBezTo>
                  <a:pt x="474" y="43"/>
                  <a:pt x="472" y="45"/>
                  <a:pt x="471" y="45"/>
                </a:cubicBezTo>
                <a:cubicBezTo>
                  <a:pt x="470" y="45"/>
                  <a:pt x="468" y="43"/>
                  <a:pt x="467" y="43"/>
                </a:cubicBezTo>
                <a:cubicBezTo>
                  <a:pt x="466" y="43"/>
                  <a:pt x="464" y="45"/>
                  <a:pt x="463" y="45"/>
                </a:cubicBezTo>
                <a:cubicBezTo>
                  <a:pt x="462" y="45"/>
                  <a:pt x="460" y="43"/>
                  <a:pt x="459" y="43"/>
                </a:cubicBezTo>
                <a:cubicBezTo>
                  <a:pt x="458" y="43"/>
                  <a:pt x="456" y="45"/>
                  <a:pt x="455" y="45"/>
                </a:cubicBezTo>
                <a:cubicBezTo>
                  <a:pt x="455" y="45"/>
                  <a:pt x="452" y="47"/>
                  <a:pt x="451" y="47"/>
                </a:cubicBezTo>
                <a:cubicBezTo>
                  <a:pt x="450" y="47"/>
                  <a:pt x="448" y="45"/>
                  <a:pt x="447" y="45"/>
                </a:cubicBezTo>
                <a:cubicBezTo>
                  <a:pt x="447" y="44"/>
                  <a:pt x="444" y="43"/>
                  <a:pt x="444" y="43"/>
                </a:cubicBezTo>
                <a:cubicBezTo>
                  <a:pt x="442" y="42"/>
                  <a:pt x="441" y="45"/>
                  <a:pt x="439" y="45"/>
                </a:cubicBezTo>
                <a:cubicBezTo>
                  <a:pt x="439" y="45"/>
                  <a:pt x="436" y="42"/>
                  <a:pt x="436" y="42"/>
                </a:cubicBezTo>
                <a:cubicBezTo>
                  <a:pt x="434" y="43"/>
                  <a:pt x="433" y="44"/>
                  <a:pt x="432" y="44"/>
                </a:cubicBezTo>
                <a:cubicBezTo>
                  <a:pt x="431" y="45"/>
                  <a:pt x="428" y="47"/>
                  <a:pt x="428" y="46"/>
                </a:cubicBezTo>
                <a:cubicBezTo>
                  <a:pt x="427" y="46"/>
                  <a:pt x="424" y="45"/>
                  <a:pt x="424" y="44"/>
                </a:cubicBezTo>
                <a:cubicBezTo>
                  <a:pt x="423" y="44"/>
                  <a:pt x="421" y="42"/>
                  <a:pt x="420" y="42"/>
                </a:cubicBezTo>
                <a:cubicBezTo>
                  <a:pt x="419" y="42"/>
                  <a:pt x="417" y="44"/>
                  <a:pt x="416" y="44"/>
                </a:cubicBezTo>
                <a:cubicBezTo>
                  <a:pt x="415" y="44"/>
                  <a:pt x="413" y="46"/>
                  <a:pt x="412" y="46"/>
                </a:cubicBezTo>
                <a:cubicBezTo>
                  <a:pt x="411" y="46"/>
                  <a:pt x="409" y="44"/>
                  <a:pt x="408" y="44"/>
                </a:cubicBezTo>
                <a:cubicBezTo>
                  <a:pt x="407" y="44"/>
                  <a:pt x="405" y="46"/>
                  <a:pt x="404" y="46"/>
                </a:cubicBezTo>
                <a:cubicBezTo>
                  <a:pt x="403" y="46"/>
                  <a:pt x="401" y="44"/>
                  <a:pt x="400" y="44"/>
                </a:cubicBezTo>
                <a:cubicBezTo>
                  <a:pt x="399" y="44"/>
                  <a:pt x="397" y="46"/>
                  <a:pt x="396" y="46"/>
                </a:cubicBezTo>
                <a:cubicBezTo>
                  <a:pt x="395" y="46"/>
                  <a:pt x="394" y="43"/>
                  <a:pt x="392" y="43"/>
                </a:cubicBezTo>
                <a:cubicBezTo>
                  <a:pt x="391" y="43"/>
                  <a:pt x="389" y="46"/>
                  <a:pt x="388" y="45"/>
                </a:cubicBezTo>
                <a:cubicBezTo>
                  <a:pt x="388" y="45"/>
                  <a:pt x="385" y="43"/>
                  <a:pt x="385" y="43"/>
                </a:cubicBezTo>
                <a:cubicBezTo>
                  <a:pt x="385" y="43"/>
                  <a:pt x="389" y="42"/>
                  <a:pt x="389" y="41"/>
                </a:cubicBezTo>
                <a:cubicBezTo>
                  <a:pt x="389" y="41"/>
                  <a:pt x="385" y="39"/>
                  <a:pt x="385" y="39"/>
                </a:cubicBezTo>
                <a:cubicBezTo>
                  <a:pt x="385" y="39"/>
                  <a:pt x="381" y="41"/>
                  <a:pt x="381" y="41"/>
                </a:cubicBezTo>
                <a:cubicBezTo>
                  <a:pt x="381" y="41"/>
                  <a:pt x="385" y="43"/>
                  <a:pt x="385" y="43"/>
                </a:cubicBezTo>
                <a:cubicBezTo>
                  <a:pt x="384" y="44"/>
                  <a:pt x="381" y="45"/>
                  <a:pt x="380" y="45"/>
                </a:cubicBezTo>
                <a:cubicBezTo>
                  <a:pt x="380" y="46"/>
                  <a:pt x="377" y="47"/>
                  <a:pt x="376" y="47"/>
                </a:cubicBezTo>
                <a:cubicBezTo>
                  <a:pt x="375" y="47"/>
                  <a:pt x="374" y="45"/>
                  <a:pt x="373" y="45"/>
                </a:cubicBezTo>
                <a:cubicBezTo>
                  <a:pt x="372" y="45"/>
                  <a:pt x="369" y="47"/>
                  <a:pt x="368" y="47"/>
                </a:cubicBezTo>
                <a:cubicBezTo>
                  <a:pt x="367" y="47"/>
                  <a:pt x="366" y="45"/>
                  <a:pt x="365" y="45"/>
                </a:cubicBezTo>
                <a:cubicBezTo>
                  <a:pt x="364" y="44"/>
                  <a:pt x="362" y="43"/>
                  <a:pt x="361" y="43"/>
                </a:cubicBezTo>
                <a:cubicBezTo>
                  <a:pt x="360" y="43"/>
                  <a:pt x="357" y="44"/>
                  <a:pt x="357" y="45"/>
                </a:cubicBezTo>
                <a:cubicBezTo>
                  <a:pt x="356" y="45"/>
                  <a:pt x="354" y="47"/>
                  <a:pt x="353" y="47"/>
                </a:cubicBezTo>
                <a:cubicBezTo>
                  <a:pt x="352" y="47"/>
                  <a:pt x="350" y="44"/>
                  <a:pt x="349" y="44"/>
                </a:cubicBezTo>
                <a:cubicBezTo>
                  <a:pt x="348" y="44"/>
                  <a:pt x="346" y="47"/>
                  <a:pt x="345" y="46"/>
                </a:cubicBezTo>
                <a:cubicBezTo>
                  <a:pt x="344" y="46"/>
                  <a:pt x="343" y="44"/>
                  <a:pt x="341" y="44"/>
                </a:cubicBezTo>
                <a:cubicBezTo>
                  <a:pt x="340" y="44"/>
                  <a:pt x="338" y="46"/>
                  <a:pt x="337" y="46"/>
                </a:cubicBezTo>
                <a:cubicBezTo>
                  <a:pt x="336" y="46"/>
                  <a:pt x="335" y="44"/>
                  <a:pt x="333" y="44"/>
                </a:cubicBezTo>
                <a:cubicBezTo>
                  <a:pt x="332" y="44"/>
                  <a:pt x="330" y="46"/>
                  <a:pt x="329" y="46"/>
                </a:cubicBezTo>
                <a:cubicBezTo>
                  <a:pt x="328" y="46"/>
                  <a:pt x="327" y="44"/>
                  <a:pt x="326" y="44"/>
                </a:cubicBezTo>
                <a:cubicBezTo>
                  <a:pt x="324" y="44"/>
                  <a:pt x="323" y="46"/>
                  <a:pt x="321" y="46"/>
                </a:cubicBezTo>
                <a:cubicBezTo>
                  <a:pt x="320" y="46"/>
                  <a:pt x="319" y="43"/>
                  <a:pt x="318" y="44"/>
                </a:cubicBezTo>
                <a:cubicBezTo>
                  <a:pt x="316" y="44"/>
                  <a:pt x="315" y="46"/>
                  <a:pt x="314" y="46"/>
                </a:cubicBezTo>
                <a:cubicBezTo>
                  <a:pt x="312" y="46"/>
                  <a:pt x="311" y="43"/>
                  <a:pt x="310" y="43"/>
                </a:cubicBezTo>
                <a:cubicBezTo>
                  <a:pt x="309" y="43"/>
                  <a:pt x="307" y="46"/>
                  <a:pt x="306" y="45"/>
                </a:cubicBezTo>
                <a:cubicBezTo>
                  <a:pt x="305" y="45"/>
                  <a:pt x="303" y="43"/>
                  <a:pt x="302" y="43"/>
                </a:cubicBezTo>
                <a:cubicBezTo>
                  <a:pt x="301" y="43"/>
                  <a:pt x="299" y="45"/>
                  <a:pt x="298" y="45"/>
                </a:cubicBezTo>
                <a:cubicBezTo>
                  <a:pt x="297" y="46"/>
                  <a:pt x="294" y="47"/>
                  <a:pt x="294" y="47"/>
                </a:cubicBezTo>
                <a:cubicBezTo>
                  <a:pt x="293" y="47"/>
                  <a:pt x="291" y="45"/>
                  <a:pt x="290" y="45"/>
                </a:cubicBezTo>
                <a:cubicBezTo>
                  <a:pt x="289" y="44"/>
                  <a:pt x="288" y="43"/>
                  <a:pt x="286" y="43"/>
                </a:cubicBezTo>
                <a:cubicBezTo>
                  <a:pt x="286" y="43"/>
                  <a:pt x="283" y="45"/>
                  <a:pt x="282" y="45"/>
                </a:cubicBezTo>
                <a:cubicBezTo>
                  <a:pt x="281" y="45"/>
                  <a:pt x="280" y="43"/>
                  <a:pt x="278" y="43"/>
                </a:cubicBezTo>
                <a:cubicBezTo>
                  <a:pt x="278" y="43"/>
                  <a:pt x="275" y="44"/>
                  <a:pt x="274" y="45"/>
                </a:cubicBezTo>
                <a:cubicBezTo>
                  <a:pt x="274" y="45"/>
                  <a:pt x="271" y="47"/>
                  <a:pt x="270" y="47"/>
                </a:cubicBezTo>
                <a:cubicBezTo>
                  <a:pt x="269" y="47"/>
                  <a:pt x="268" y="44"/>
                  <a:pt x="267" y="44"/>
                </a:cubicBezTo>
                <a:cubicBezTo>
                  <a:pt x="265" y="44"/>
                  <a:pt x="263" y="47"/>
                  <a:pt x="262" y="46"/>
                </a:cubicBezTo>
                <a:cubicBezTo>
                  <a:pt x="261" y="46"/>
                  <a:pt x="260" y="44"/>
                  <a:pt x="259" y="44"/>
                </a:cubicBezTo>
                <a:cubicBezTo>
                  <a:pt x="257" y="44"/>
                  <a:pt x="256" y="46"/>
                  <a:pt x="255" y="46"/>
                </a:cubicBezTo>
                <a:cubicBezTo>
                  <a:pt x="253" y="46"/>
                  <a:pt x="252" y="44"/>
                  <a:pt x="251" y="44"/>
                </a:cubicBezTo>
                <a:cubicBezTo>
                  <a:pt x="250" y="44"/>
                  <a:pt x="248" y="46"/>
                  <a:pt x="247" y="46"/>
                </a:cubicBezTo>
                <a:cubicBezTo>
                  <a:pt x="245" y="46"/>
                  <a:pt x="244" y="44"/>
                  <a:pt x="243" y="44"/>
                </a:cubicBezTo>
                <a:cubicBezTo>
                  <a:pt x="242" y="44"/>
                  <a:pt x="240" y="46"/>
                  <a:pt x="239" y="46"/>
                </a:cubicBezTo>
                <a:cubicBezTo>
                  <a:pt x="237" y="46"/>
                  <a:pt x="237" y="44"/>
                  <a:pt x="235" y="44"/>
                </a:cubicBezTo>
                <a:cubicBezTo>
                  <a:pt x="234" y="43"/>
                  <a:pt x="232" y="46"/>
                  <a:pt x="231" y="46"/>
                </a:cubicBezTo>
                <a:cubicBezTo>
                  <a:pt x="230" y="46"/>
                  <a:pt x="228" y="43"/>
                  <a:pt x="227" y="43"/>
                </a:cubicBezTo>
                <a:cubicBezTo>
                  <a:pt x="226" y="43"/>
                  <a:pt x="224" y="45"/>
                  <a:pt x="223" y="45"/>
                </a:cubicBezTo>
                <a:cubicBezTo>
                  <a:pt x="223" y="46"/>
                  <a:pt x="220" y="48"/>
                  <a:pt x="219" y="48"/>
                </a:cubicBezTo>
                <a:cubicBezTo>
                  <a:pt x="218" y="47"/>
                  <a:pt x="217" y="45"/>
                  <a:pt x="215" y="45"/>
                </a:cubicBezTo>
                <a:cubicBezTo>
                  <a:pt x="214" y="45"/>
                  <a:pt x="212" y="47"/>
                  <a:pt x="211" y="47"/>
                </a:cubicBezTo>
                <a:cubicBezTo>
                  <a:pt x="210" y="47"/>
                  <a:pt x="209" y="45"/>
                  <a:pt x="208" y="45"/>
                </a:cubicBezTo>
                <a:cubicBezTo>
                  <a:pt x="206" y="45"/>
                  <a:pt x="205" y="43"/>
                  <a:pt x="204" y="43"/>
                </a:cubicBezTo>
                <a:cubicBezTo>
                  <a:pt x="203" y="43"/>
                  <a:pt x="201" y="45"/>
                  <a:pt x="200" y="45"/>
                </a:cubicBezTo>
                <a:cubicBezTo>
                  <a:pt x="199" y="45"/>
                  <a:pt x="197" y="42"/>
                  <a:pt x="196" y="43"/>
                </a:cubicBezTo>
                <a:cubicBezTo>
                  <a:pt x="195" y="43"/>
                  <a:pt x="193" y="44"/>
                  <a:pt x="192" y="45"/>
                </a:cubicBezTo>
                <a:cubicBezTo>
                  <a:pt x="191" y="45"/>
                  <a:pt x="188" y="47"/>
                  <a:pt x="188" y="47"/>
                </a:cubicBezTo>
                <a:cubicBezTo>
                  <a:pt x="187" y="47"/>
                  <a:pt x="185" y="45"/>
                  <a:pt x="184" y="44"/>
                </a:cubicBezTo>
                <a:cubicBezTo>
                  <a:pt x="183" y="44"/>
                  <a:pt x="181" y="42"/>
                  <a:pt x="180" y="42"/>
                </a:cubicBezTo>
                <a:cubicBezTo>
                  <a:pt x="179" y="42"/>
                  <a:pt x="178" y="40"/>
                  <a:pt x="177" y="40"/>
                </a:cubicBezTo>
                <a:cubicBezTo>
                  <a:pt x="176" y="40"/>
                  <a:pt x="172" y="42"/>
                  <a:pt x="172" y="42"/>
                </a:cubicBezTo>
                <a:cubicBezTo>
                  <a:pt x="172" y="42"/>
                  <a:pt x="176" y="44"/>
                  <a:pt x="176" y="44"/>
                </a:cubicBezTo>
                <a:cubicBezTo>
                  <a:pt x="175" y="44"/>
                  <a:pt x="173" y="46"/>
                  <a:pt x="172" y="46"/>
                </a:cubicBezTo>
                <a:cubicBezTo>
                  <a:pt x="171" y="46"/>
                  <a:pt x="169" y="44"/>
                  <a:pt x="168" y="44"/>
                </a:cubicBezTo>
                <a:cubicBezTo>
                  <a:pt x="167" y="44"/>
                  <a:pt x="166" y="46"/>
                  <a:pt x="164" y="46"/>
                </a:cubicBezTo>
                <a:cubicBezTo>
                  <a:pt x="163" y="46"/>
                  <a:pt x="162" y="44"/>
                  <a:pt x="160" y="44"/>
                </a:cubicBezTo>
                <a:cubicBezTo>
                  <a:pt x="159" y="44"/>
                  <a:pt x="158" y="46"/>
                  <a:pt x="156" y="46"/>
                </a:cubicBezTo>
                <a:cubicBezTo>
                  <a:pt x="155" y="46"/>
                  <a:pt x="154" y="44"/>
                  <a:pt x="153" y="44"/>
                </a:cubicBezTo>
                <a:cubicBezTo>
                  <a:pt x="152" y="44"/>
                  <a:pt x="150" y="46"/>
                  <a:pt x="148" y="46"/>
                </a:cubicBezTo>
                <a:cubicBezTo>
                  <a:pt x="147" y="45"/>
                  <a:pt x="146" y="43"/>
                  <a:pt x="145" y="43"/>
                </a:cubicBezTo>
                <a:cubicBezTo>
                  <a:pt x="144" y="43"/>
                  <a:pt x="142" y="45"/>
                  <a:pt x="141" y="45"/>
                </a:cubicBezTo>
                <a:cubicBezTo>
                  <a:pt x="139" y="45"/>
                  <a:pt x="138" y="43"/>
                  <a:pt x="137" y="43"/>
                </a:cubicBezTo>
                <a:cubicBezTo>
                  <a:pt x="136" y="43"/>
                  <a:pt x="134" y="45"/>
                  <a:pt x="133" y="45"/>
                </a:cubicBezTo>
                <a:cubicBezTo>
                  <a:pt x="132" y="45"/>
                  <a:pt x="130" y="43"/>
                  <a:pt x="129" y="43"/>
                </a:cubicBezTo>
                <a:cubicBezTo>
                  <a:pt x="128" y="43"/>
                  <a:pt x="126" y="45"/>
                  <a:pt x="125" y="45"/>
                </a:cubicBezTo>
                <a:cubicBezTo>
                  <a:pt x="124" y="45"/>
                  <a:pt x="122" y="43"/>
                  <a:pt x="121" y="43"/>
                </a:cubicBezTo>
                <a:cubicBezTo>
                  <a:pt x="120" y="43"/>
                  <a:pt x="118" y="45"/>
                  <a:pt x="117" y="45"/>
                </a:cubicBezTo>
                <a:cubicBezTo>
                  <a:pt x="116" y="45"/>
                  <a:pt x="115" y="43"/>
                  <a:pt x="113" y="43"/>
                </a:cubicBezTo>
                <a:cubicBezTo>
                  <a:pt x="112" y="42"/>
                  <a:pt x="111" y="45"/>
                  <a:pt x="109" y="45"/>
                </a:cubicBezTo>
                <a:cubicBezTo>
                  <a:pt x="108" y="45"/>
                  <a:pt x="107" y="42"/>
                  <a:pt x="106" y="42"/>
                </a:cubicBezTo>
                <a:cubicBezTo>
                  <a:pt x="105" y="42"/>
                  <a:pt x="102" y="45"/>
                  <a:pt x="101" y="44"/>
                </a:cubicBezTo>
                <a:cubicBezTo>
                  <a:pt x="101" y="44"/>
                  <a:pt x="98" y="42"/>
                  <a:pt x="98" y="42"/>
                </a:cubicBezTo>
                <a:cubicBezTo>
                  <a:pt x="98" y="42"/>
                  <a:pt x="102" y="41"/>
                  <a:pt x="102" y="40"/>
                </a:cubicBezTo>
                <a:cubicBezTo>
                  <a:pt x="102" y="40"/>
                  <a:pt x="98" y="38"/>
                  <a:pt x="98" y="38"/>
                </a:cubicBezTo>
                <a:cubicBezTo>
                  <a:pt x="98" y="38"/>
                  <a:pt x="94" y="40"/>
                  <a:pt x="94" y="40"/>
                </a:cubicBezTo>
                <a:cubicBezTo>
                  <a:pt x="94" y="40"/>
                  <a:pt x="98" y="42"/>
                  <a:pt x="98" y="42"/>
                </a:cubicBezTo>
                <a:cubicBezTo>
                  <a:pt x="97" y="43"/>
                  <a:pt x="95" y="44"/>
                  <a:pt x="94" y="44"/>
                </a:cubicBezTo>
                <a:cubicBezTo>
                  <a:pt x="93" y="45"/>
                  <a:pt x="91" y="46"/>
                  <a:pt x="89" y="46"/>
                </a:cubicBezTo>
                <a:cubicBezTo>
                  <a:pt x="89" y="46"/>
                  <a:pt x="87" y="44"/>
                  <a:pt x="86" y="44"/>
                </a:cubicBezTo>
                <a:cubicBezTo>
                  <a:pt x="85" y="44"/>
                  <a:pt x="82" y="46"/>
                  <a:pt x="82" y="46"/>
                </a:cubicBezTo>
                <a:cubicBezTo>
                  <a:pt x="80" y="46"/>
                  <a:pt x="79" y="44"/>
                  <a:pt x="78" y="44"/>
                </a:cubicBezTo>
                <a:cubicBezTo>
                  <a:pt x="77" y="43"/>
                  <a:pt x="75" y="42"/>
                  <a:pt x="74" y="42"/>
                </a:cubicBezTo>
                <a:cubicBezTo>
                  <a:pt x="74" y="41"/>
                  <a:pt x="71" y="43"/>
                  <a:pt x="70" y="44"/>
                </a:cubicBezTo>
                <a:cubicBezTo>
                  <a:pt x="70" y="44"/>
                  <a:pt x="67" y="46"/>
                  <a:pt x="66" y="46"/>
                </a:cubicBezTo>
                <a:cubicBezTo>
                  <a:pt x="65" y="46"/>
                  <a:pt x="63" y="43"/>
                  <a:pt x="62" y="43"/>
                </a:cubicBezTo>
                <a:cubicBezTo>
                  <a:pt x="61" y="43"/>
                  <a:pt x="59" y="45"/>
                  <a:pt x="58" y="45"/>
                </a:cubicBezTo>
                <a:cubicBezTo>
                  <a:pt x="57" y="45"/>
                  <a:pt x="55" y="43"/>
                  <a:pt x="54" y="43"/>
                </a:cubicBezTo>
                <a:cubicBezTo>
                  <a:pt x="53" y="43"/>
                  <a:pt x="52" y="45"/>
                  <a:pt x="50" y="45"/>
                </a:cubicBezTo>
                <a:cubicBezTo>
                  <a:pt x="49" y="45"/>
                  <a:pt x="48" y="43"/>
                  <a:pt x="47" y="43"/>
                </a:cubicBezTo>
                <a:cubicBezTo>
                  <a:pt x="46" y="43"/>
                  <a:pt x="43" y="45"/>
                  <a:pt x="42" y="45"/>
                </a:cubicBezTo>
                <a:cubicBezTo>
                  <a:pt x="41" y="45"/>
                  <a:pt x="40" y="47"/>
                  <a:pt x="38" y="47"/>
                </a:cubicBezTo>
                <a:cubicBezTo>
                  <a:pt x="37" y="47"/>
                  <a:pt x="36" y="45"/>
                  <a:pt x="35" y="45"/>
                </a:cubicBezTo>
                <a:cubicBezTo>
                  <a:pt x="33" y="45"/>
                  <a:pt x="32" y="47"/>
                  <a:pt x="30" y="47"/>
                </a:cubicBezTo>
                <a:cubicBezTo>
                  <a:pt x="30" y="46"/>
                  <a:pt x="27" y="45"/>
                  <a:pt x="27" y="45"/>
                </a:cubicBezTo>
                <a:cubicBezTo>
                  <a:pt x="27" y="44"/>
                  <a:pt x="31" y="43"/>
                  <a:pt x="31" y="43"/>
                </a:cubicBezTo>
                <a:cubicBezTo>
                  <a:pt x="31" y="42"/>
                  <a:pt x="27" y="41"/>
                  <a:pt x="27" y="40"/>
                </a:cubicBezTo>
                <a:cubicBezTo>
                  <a:pt x="27" y="40"/>
                  <a:pt x="31" y="39"/>
                  <a:pt x="31" y="38"/>
                </a:cubicBezTo>
                <a:cubicBezTo>
                  <a:pt x="31" y="38"/>
                  <a:pt x="27" y="37"/>
                  <a:pt x="27" y="36"/>
                </a:cubicBezTo>
                <a:cubicBezTo>
                  <a:pt x="28" y="36"/>
                  <a:pt x="31" y="34"/>
                  <a:pt x="32" y="34"/>
                </a:cubicBezTo>
                <a:cubicBezTo>
                  <a:pt x="33" y="33"/>
                  <a:pt x="34" y="32"/>
                  <a:pt x="36" y="32"/>
                </a:cubicBezTo>
                <a:cubicBezTo>
                  <a:pt x="34" y="32"/>
                  <a:pt x="33" y="30"/>
                  <a:pt x="32" y="29"/>
                </a:cubicBezTo>
                <a:cubicBezTo>
                  <a:pt x="31" y="29"/>
                  <a:pt x="29" y="32"/>
                  <a:pt x="28" y="32"/>
                </a:cubicBezTo>
                <a:cubicBezTo>
                  <a:pt x="27" y="32"/>
                  <a:pt x="25" y="29"/>
                  <a:pt x="24" y="29"/>
                </a:cubicBezTo>
                <a:cubicBezTo>
                  <a:pt x="23" y="29"/>
                  <a:pt x="21" y="31"/>
                  <a:pt x="20" y="31"/>
                </a:cubicBezTo>
                <a:cubicBezTo>
                  <a:pt x="19" y="32"/>
                  <a:pt x="17" y="33"/>
                  <a:pt x="16" y="33"/>
                </a:cubicBezTo>
                <a:cubicBezTo>
                  <a:pt x="15" y="34"/>
                  <a:pt x="12" y="35"/>
                  <a:pt x="12" y="35"/>
                </a:cubicBezTo>
                <a:cubicBezTo>
                  <a:pt x="12" y="36"/>
                  <a:pt x="15" y="37"/>
                  <a:pt x="16" y="38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1"/>
                  <a:pt x="5" y="40"/>
                  <a:pt x="4" y="40"/>
                </a:cubicBezTo>
                <a:cubicBezTo>
                  <a:pt x="3" y="39"/>
                  <a:pt x="0" y="38"/>
                  <a:pt x="0" y="37"/>
                </a:cubicBezTo>
                <a:cubicBezTo>
                  <a:pt x="0" y="37"/>
                  <a:pt x="4" y="36"/>
                  <a:pt x="4" y="35"/>
                </a:cubicBezTo>
                <a:cubicBezTo>
                  <a:pt x="8" y="33"/>
                  <a:pt x="8" y="33"/>
                  <a:pt x="8" y="33"/>
                </a:cubicBezTo>
                <a:cubicBezTo>
                  <a:pt x="9" y="33"/>
                  <a:pt x="11" y="32"/>
                  <a:pt x="12" y="31"/>
                </a:cubicBezTo>
                <a:cubicBezTo>
                  <a:pt x="13" y="31"/>
                  <a:pt x="16" y="30"/>
                  <a:pt x="16" y="29"/>
                </a:cubicBezTo>
                <a:cubicBezTo>
                  <a:pt x="16" y="29"/>
                  <a:pt x="12" y="27"/>
                  <a:pt x="13" y="27"/>
                </a:cubicBezTo>
                <a:cubicBezTo>
                  <a:pt x="13" y="27"/>
                  <a:pt x="16" y="25"/>
                  <a:pt x="17" y="25"/>
                </a:cubicBezTo>
                <a:cubicBezTo>
                  <a:pt x="18" y="25"/>
                  <a:pt x="19" y="27"/>
                  <a:pt x="20" y="27"/>
                </a:cubicBezTo>
                <a:cubicBezTo>
                  <a:pt x="22" y="27"/>
                  <a:pt x="23" y="25"/>
                  <a:pt x="24" y="25"/>
                </a:cubicBezTo>
                <a:cubicBezTo>
                  <a:pt x="26" y="25"/>
                  <a:pt x="27" y="27"/>
                  <a:pt x="28" y="27"/>
                </a:cubicBezTo>
                <a:cubicBezTo>
                  <a:pt x="29" y="27"/>
                  <a:pt x="32" y="25"/>
                  <a:pt x="32" y="25"/>
                </a:cubicBezTo>
                <a:cubicBezTo>
                  <a:pt x="34" y="25"/>
                  <a:pt x="35" y="27"/>
                  <a:pt x="36" y="27"/>
                </a:cubicBezTo>
                <a:cubicBezTo>
                  <a:pt x="40" y="30"/>
                  <a:pt x="40" y="30"/>
                  <a:pt x="40" y="30"/>
                </a:cubicBezTo>
                <a:lnTo>
                  <a:pt x="44" y="32"/>
                </a:lnTo>
                <a:close/>
                <a:moveTo>
                  <a:pt x="1179" y="42"/>
                </a:moveTo>
                <a:cubicBezTo>
                  <a:pt x="1186" y="47"/>
                  <a:pt x="1186" y="47"/>
                  <a:pt x="1186" y="47"/>
                </a:cubicBezTo>
                <a:cubicBezTo>
                  <a:pt x="1190" y="49"/>
                  <a:pt x="1190" y="49"/>
                  <a:pt x="1190" y="49"/>
                </a:cubicBezTo>
                <a:cubicBezTo>
                  <a:pt x="1194" y="47"/>
                  <a:pt x="1194" y="47"/>
                  <a:pt x="1194" y="47"/>
                </a:cubicBezTo>
                <a:cubicBezTo>
                  <a:pt x="1194" y="46"/>
                  <a:pt x="1190" y="46"/>
                  <a:pt x="1190" y="45"/>
                </a:cubicBezTo>
                <a:cubicBezTo>
                  <a:pt x="1190" y="44"/>
                  <a:pt x="1195" y="43"/>
                  <a:pt x="1194" y="43"/>
                </a:cubicBezTo>
                <a:cubicBezTo>
                  <a:pt x="1194" y="42"/>
                  <a:pt x="1191" y="41"/>
                  <a:pt x="1191" y="40"/>
                </a:cubicBezTo>
                <a:cubicBezTo>
                  <a:pt x="1187" y="38"/>
                  <a:pt x="1187" y="38"/>
                  <a:pt x="1187" y="38"/>
                </a:cubicBezTo>
                <a:lnTo>
                  <a:pt x="1179" y="42"/>
                </a:lnTo>
                <a:close/>
                <a:moveTo>
                  <a:pt x="1064" y="46"/>
                </a:moveTo>
                <a:cubicBezTo>
                  <a:pt x="1065" y="46"/>
                  <a:pt x="1067" y="48"/>
                  <a:pt x="1068" y="48"/>
                </a:cubicBezTo>
                <a:cubicBezTo>
                  <a:pt x="1069" y="48"/>
                  <a:pt x="1071" y="47"/>
                  <a:pt x="1072" y="46"/>
                </a:cubicBezTo>
                <a:cubicBezTo>
                  <a:pt x="1073" y="46"/>
                  <a:pt x="1076" y="45"/>
                  <a:pt x="1076" y="44"/>
                </a:cubicBezTo>
                <a:cubicBezTo>
                  <a:pt x="1076" y="44"/>
                  <a:pt x="1073" y="42"/>
                  <a:pt x="1073" y="42"/>
                </a:cubicBezTo>
                <a:cubicBezTo>
                  <a:pt x="1071" y="41"/>
                  <a:pt x="1069" y="40"/>
                  <a:pt x="1069" y="39"/>
                </a:cubicBezTo>
                <a:cubicBezTo>
                  <a:pt x="1069" y="39"/>
                  <a:pt x="1073" y="38"/>
                  <a:pt x="1073" y="37"/>
                </a:cubicBezTo>
                <a:cubicBezTo>
                  <a:pt x="1073" y="37"/>
                  <a:pt x="1069" y="35"/>
                  <a:pt x="1069" y="35"/>
                </a:cubicBezTo>
                <a:cubicBezTo>
                  <a:pt x="1068" y="35"/>
                  <a:pt x="1066" y="37"/>
                  <a:pt x="1065" y="37"/>
                </a:cubicBezTo>
                <a:cubicBezTo>
                  <a:pt x="1065" y="38"/>
                  <a:pt x="1069" y="39"/>
                  <a:pt x="1069" y="39"/>
                </a:cubicBezTo>
                <a:cubicBezTo>
                  <a:pt x="1069" y="40"/>
                  <a:pt x="1065" y="41"/>
                  <a:pt x="1065" y="42"/>
                </a:cubicBezTo>
                <a:cubicBezTo>
                  <a:pt x="1064" y="42"/>
                  <a:pt x="1062" y="43"/>
                  <a:pt x="1061" y="44"/>
                </a:cubicBezTo>
                <a:cubicBezTo>
                  <a:pt x="1060" y="44"/>
                  <a:pt x="1057" y="45"/>
                  <a:pt x="1056" y="46"/>
                </a:cubicBezTo>
                <a:cubicBezTo>
                  <a:pt x="1056" y="46"/>
                  <a:pt x="1060" y="47"/>
                  <a:pt x="1060" y="48"/>
                </a:cubicBezTo>
                <a:cubicBezTo>
                  <a:pt x="1062" y="48"/>
                  <a:pt x="1063" y="46"/>
                  <a:pt x="1064" y="46"/>
                </a:cubicBezTo>
                <a:close/>
                <a:moveTo>
                  <a:pt x="232" y="37"/>
                </a:moveTo>
                <a:cubicBezTo>
                  <a:pt x="232" y="38"/>
                  <a:pt x="236" y="39"/>
                  <a:pt x="236" y="39"/>
                </a:cubicBezTo>
                <a:cubicBezTo>
                  <a:pt x="236" y="39"/>
                  <a:pt x="232" y="41"/>
                  <a:pt x="231" y="41"/>
                </a:cubicBezTo>
                <a:cubicBezTo>
                  <a:pt x="230" y="41"/>
                  <a:pt x="229" y="39"/>
                  <a:pt x="228" y="39"/>
                </a:cubicBezTo>
                <a:cubicBezTo>
                  <a:pt x="227" y="40"/>
                  <a:pt x="224" y="40"/>
                  <a:pt x="224" y="41"/>
                </a:cubicBezTo>
                <a:cubicBezTo>
                  <a:pt x="224" y="42"/>
                  <a:pt x="227" y="43"/>
                  <a:pt x="227" y="43"/>
                </a:cubicBezTo>
                <a:cubicBezTo>
                  <a:pt x="229" y="43"/>
                  <a:pt x="230" y="41"/>
                  <a:pt x="231" y="41"/>
                </a:cubicBezTo>
                <a:cubicBezTo>
                  <a:pt x="233" y="41"/>
                  <a:pt x="234" y="43"/>
                  <a:pt x="235" y="44"/>
                </a:cubicBezTo>
                <a:cubicBezTo>
                  <a:pt x="239" y="42"/>
                  <a:pt x="239" y="42"/>
                  <a:pt x="239" y="42"/>
                </a:cubicBezTo>
                <a:cubicBezTo>
                  <a:pt x="239" y="41"/>
                  <a:pt x="236" y="40"/>
                  <a:pt x="236" y="39"/>
                </a:cubicBezTo>
                <a:cubicBezTo>
                  <a:pt x="235" y="39"/>
                  <a:pt x="240" y="38"/>
                  <a:pt x="240" y="37"/>
                </a:cubicBezTo>
                <a:cubicBezTo>
                  <a:pt x="240" y="36"/>
                  <a:pt x="236" y="36"/>
                  <a:pt x="236" y="35"/>
                </a:cubicBezTo>
                <a:cubicBezTo>
                  <a:pt x="235" y="36"/>
                  <a:pt x="232" y="36"/>
                  <a:pt x="232" y="37"/>
                </a:cubicBezTo>
                <a:close/>
                <a:moveTo>
                  <a:pt x="54" y="43"/>
                </a:moveTo>
                <a:cubicBezTo>
                  <a:pt x="56" y="43"/>
                  <a:pt x="57" y="41"/>
                  <a:pt x="58" y="41"/>
                </a:cubicBezTo>
                <a:cubicBezTo>
                  <a:pt x="60" y="41"/>
                  <a:pt x="61" y="43"/>
                  <a:pt x="62" y="43"/>
                </a:cubicBezTo>
                <a:cubicBezTo>
                  <a:pt x="63" y="43"/>
                  <a:pt x="66" y="42"/>
                  <a:pt x="66" y="41"/>
                </a:cubicBezTo>
                <a:cubicBezTo>
                  <a:pt x="66" y="41"/>
                  <a:pt x="63" y="39"/>
                  <a:pt x="63" y="39"/>
                </a:cubicBezTo>
                <a:cubicBezTo>
                  <a:pt x="63" y="38"/>
                  <a:pt x="66" y="37"/>
                  <a:pt x="67" y="37"/>
                </a:cubicBezTo>
                <a:cubicBezTo>
                  <a:pt x="68" y="36"/>
                  <a:pt x="70" y="35"/>
                  <a:pt x="71" y="35"/>
                </a:cubicBezTo>
                <a:cubicBezTo>
                  <a:pt x="72" y="34"/>
                  <a:pt x="73" y="33"/>
                  <a:pt x="75" y="33"/>
                </a:cubicBezTo>
                <a:cubicBezTo>
                  <a:pt x="75" y="33"/>
                  <a:pt x="78" y="35"/>
                  <a:pt x="79" y="35"/>
                </a:cubicBezTo>
                <a:cubicBezTo>
                  <a:pt x="79" y="35"/>
                  <a:pt x="83" y="33"/>
                  <a:pt x="83" y="33"/>
                </a:cubicBezTo>
                <a:cubicBezTo>
                  <a:pt x="83" y="33"/>
                  <a:pt x="79" y="31"/>
                  <a:pt x="79" y="31"/>
                </a:cubicBezTo>
                <a:cubicBezTo>
                  <a:pt x="78" y="32"/>
                  <a:pt x="76" y="32"/>
                  <a:pt x="75" y="33"/>
                </a:cubicBezTo>
                <a:cubicBezTo>
                  <a:pt x="74" y="32"/>
                  <a:pt x="72" y="31"/>
                  <a:pt x="71" y="31"/>
                </a:cubicBezTo>
                <a:cubicBezTo>
                  <a:pt x="71" y="30"/>
                  <a:pt x="68" y="28"/>
                  <a:pt x="67" y="28"/>
                </a:cubicBezTo>
                <a:cubicBezTo>
                  <a:pt x="67" y="28"/>
                  <a:pt x="64" y="30"/>
                  <a:pt x="63" y="30"/>
                </a:cubicBezTo>
                <a:cubicBezTo>
                  <a:pt x="63" y="30"/>
                  <a:pt x="67" y="32"/>
                  <a:pt x="67" y="33"/>
                </a:cubicBezTo>
                <a:cubicBezTo>
                  <a:pt x="67" y="33"/>
                  <a:pt x="63" y="34"/>
                  <a:pt x="63" y="35"/>
                </a:cubicBezTo>
                <a:cubicBezTo>
                  <a:pt x="63" y="36"/>
                  <a:pt x="59" y="36"/>
                  <a:pt x="59" y="37"/>
                </a:cubicBezTo>
                <a:cubicBezTo>
                  <a:pt x="59" y="37"/>
                  <a:pt x="63" y="38"/>
                  <a:pt x="63" y="39"/>
                </a:cubicBezTo>
                <a:cubicBezTo>
                  <a:pt x="63" y="39"/>
                  <a:pt x="59" y="41"/>
                  <a:pt x="58" y="41"/>
                </a:cubicBezTo>
                <a:cubicBezTo>
                  <a:pt x="58" y="41"/>
                  <a:pt x="55" y="39"/>
                  <a:pt x="55" y="39"/>
                </a:cubicBezTo>
                <a:cubicBezTo>
                  <a:pt x="53" y="39"/>
                  <a:pt x="52" y="41"/>
                  <a:pt x="51" y="41"/>
                </a:cubicBezTo>
                <a:cubicBezTo>
                  <a:pt x="49" y="41"/>
                  <a:pt x="48" y="39"/>
                  <a:pt x="47" y="39"/>
                </a:cubicBezTo>
                <a:cubicBezTo>
                  <a:pt x="47" y="39"/>
                  <a:pt x="43" y="41"/>
                  <a:pt x="43" y="41"/>
                </a:cubicBezTo>
                <a:cubicBezTo>
                  <a:pt x="43" y="41"/>
                  <a:pt x="46" y="43"/>
                  <a:pt x="47" y="43"/>
                </a:cubicBezTo>
                <a:cubicBezTo>
                  <a:pt x="48" y="43"/>
                  <a:pt x="49" y="41"/>
                  <a:pt x="51" y="41"/>
                </a:cubicBezTo>
                <a:lnTo>
                  <a:pt x="54" y="43"/>
                </a:lnTo>
                <a:close/>
                <a:moveTo>
                  <a:pt x="95" y="31"/>
                </a:moveTo>
                <a:cubicBezTo>
                  <a:pt x="95" y="31"/>
                  <a:pt x="98" y="29"/>
                  <a:pt x="99" y="29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95" y="22"/>
                  <a:pt x="95" y="22"/>
                  <a:pt x="95" y="22"/>
                </a:cubicBezTo>
                <a:cubicBezTo>
                  <a:pt x="97" y="22"/>
                  <a:pt x="98" y="21"/>
                  <a:pt x="100" y="20"/>
                </a:cubicBezTo>
                <a:cubicBezTo>
                  <a:pt x="100" y="20"/>
                  <a:pt x="104" y="19"/>
                  <a:pt x="104" y="18"/>
                </a:cubicBezTo>
                <a:cubicBezTo>
                  <a:pt x="104" y="18"/>
                  <a:pt x="100" y="17"/>
                  <a:pt x="100" y="16"/>
                </a:cubicBezTo>
                <a:cubicBezTo>
                  <a:pt x="99" y="17"/>
                  <a:pt x="97" y="17"/>
                  <a:pt x="96" y="18"/>
                </a:cubicBezTo>
                <a:cubicBezTo>
                  <a:pt x="95" y="18"/>
                  <a:pt x="92" y="20"/>
                  <a:pt x="92" y="20"/>
                </a:cubicBezTo>
                <a:cubicBezTo>
                  <a:pt x="92" y="21"/>
                  <a:pt x="95" y="22"/>
                  <a:pt x="95" y="22"/>
                </a:cubicBezTo>
                <a:cubicBezTo>
                  <a:pt x="95" y="23"/>
                  <a:pt x="92" y="24"/>
                  <a:pt x="91" y="25"/>
                </a:cubicBezTo>
                <a:cubicBezTo>
                  <a:pt x="91" y="25"/>
                  <a:pt x="95" y="26"/>
                  <a:pt x="95" y="27"/>
                </a:cubicBezTo>
                <a:cubicBezTo>
                  <a:pt x="95" y="28"/>
                  <a:pt x="91" y="28"/>
                  <a:pt x="91" y="29"/>
                </a:cubicBezTo>
                <a:cubicBezTo>
                  <a:pt x="92" y="29"/>
                  <a:pt x="93" y="31"/>
                  <a:pt x="95" y="31"/>
                </a:cubicBezTo>
                <a:close/>
                <a:moveTo>
                  <a:pt x="259" y="40"/>
                </a:moveTo>
                <a:cubicBezTo>
                  <a:pt x="263" y="38"/>
                  <a:pt x="263" y="38"/>
                  <a:pt x="263" y="38"/>
                </a:cubicBezTo>
                <a:cubicBezTo>
                  <a:pt x="264" y="37"/>
                  <a:pt x="267" y="36"/>
                  <a:pt x="267" y="36"/>
                </a:cubicBezTo>
                <a:cubicBezTo>
                  <a:pt x="267" y="35"/>
                  <a:pt x="264" y="34"/>
                  <a:pt x="264" y="33"/>
                </a:cubicBezTo>
                <a:cubicBezTo>
                  <a:pt x="263" y="33"/>
                  <a:pt x="260" y="31"/>
                  <a:pt x="260" y="31"/>
                </a:cubicBezTo>
                <a:cubicBezTo>
                  <a:pt x="259" y="31"/>
                  <a:pt x="256" y="33"/>
                  <a:pt x="256" y="33"/>
                </a:cubicBezTo>
                <a:cubicBezTo>
                  <a:pt x="252" y="35"/>
                  <a:pt x="252" y="35"/>
                  <a:pt x="252" y="35"/>
                </a:cubicBezTo>
                <a:cubicBezTo>
                  <a:pt x="251" y="36"/>
                  <a:pt x="248" y="37"/>
                  <a:pt x="247" y="37"/>
                </a:cubicBezTo>
                <a:cubicBezTo>
                  <a:pt x="247" y="38"/>
                  <a:pt x="251" y="39"/>
                  <a:pt x="251" y="40"/>
                </a:cubicBezTo>
                <a:cubicBezTo>
                  <a:pt x="255" y="42"/>
                  <a:pt x="255" y="42"/>
                  <a:pt x="255" y="42"/>
                </a:cubicBezTo>
                <a:lnTo>
                  <a:pt x="259" y="40"/>
                </a:lnTo>
                <a:close/>
                <a:moveTo>
                  <a:pt x="265" y="20"/>
                </a:moveTo>
                <a:cubicBezTo>
                  <a:pt x="265" y="21"/>
                  <a:pt x="261" y="22"/>
                  <a:pt x="261" y="22"/>
                </a:cubicBezTo>
                <a:cubicBezTo>
                  <a:pt x="260" y="23"/>
                  <a:pt x="264" y="24"/>
                  <a:pt x="264" y="25"/>
                </a:cubicBezTo>
                <a:cubicBezTo>
                  <a:pt x="265" y="24"/>
                  <a:pt x="268" y="23"/>
                  <a:pt x="268" y="23"/>
                </a:cubicBezTo>
                <a:cubicBezTo>
                  <a:pt x="268" y="22"/>
                  <a:pt x="265" y="21"/>
                  <a:pt x="265" y="20"/>
                </a:cubicBezTo>
                <a:cubicBezTo>
                  <a:pt x="265" y="20"/>
                  <a:pt x="269" y="19"/>
                  <a:pt x="269" y="18"/>
                </a:cubicBezTo>
                <a:cubicBezTo>
                  <a:pt x="269" y="18"/>
                  <a:pt x="265" y="17"/>
                  <a:pt x="265" y="16"/>
                </a:cubicBezTo>
                <a:cubicBezTo>
                  <a:pt x="264" y="16"/>
                  <a:pt x="262" y="18"/>
                  <a:pt x="261" y="18"/>
                </a:cubicBezTo>
                <a:cubicBezTo>
                  <a:pt x="260" y="18"/>
                  <a:pt x="258" y="16"/>
                  <a:pt x="257" y="16"/>
                </a:cubicBezTo>
                <a:cubicBezTo>
                  <a:pt x="256" y="16"/>
                  <a:pt x="254" y="18"/>
                  <a:pt x="253" y="18"/>
                </a:cubicBezTo>
                <a:cubicBezTo>
                  <a:pt x="254" y="18"/>
                  <a:pt x="256" y="20"/>
                  <a:pt x="257" y="20"/>
                </a:cubicBezTo>
                <a:cubicBezTo>
                  <a:pt x="258" y="20"/>
                  <a:pt x="260" y="18"/>
                  <a:pt x="261" y="18"/>
                </a:cubicBezTo>
                <a:cubicBezTo>
                  <a:pt x="261" y="19"/>
                  <a:pt x="264" y="20"/>
                  <a:pt x="265" y="20"/>
                </a:cubicBezTo>
                <a:close/>
                <a:moveTo>
                  <a:pt x="366" y="27"/>
                </a:moveTo>
                <a:cubicBezTo>
                  <a:pt x="367" y="27"/>
                  <a:pt x="370" y="26"/>
                  <a:pt x="370" y="25"/>
                </a:cubicBezTo>
                <a:cubicBezTo>
                  <a:pt x="370" y="25"/>
                  <a:pt x="367" y="23"/>
                  <a:pt x="367" y="23"/>
                </a:cubicBezTo>
                <a:cubicBezTo>
                  <a:pt x="363" y="21"/>
                  <a:pt x="363" y="21"/>
                  <a:pt x="363" y="21"/>
                </a:cubicBezTo>
                <a:cubicBezTo>
                  <a:pt x="367" y="19"/>
                  <a:pt x="367" y="19"/>
                  <a:pt x="367" y="19"/>
                </a:cubicBezTo>
                <a:cubicBezTo>
                  <a:pt x="368" y="19"/>
                  <a:pt x="369" y="21"/>
                  <a:pt x="371" y="21"/>
                </a:cubicBezTo>
                <a:cubicBezTo>
                  <a:pt x="371" y="21"/>
                  <a:pt x="375" y="19"/>
                  <a:pt x="375" y="19"/>
                </a:cubicBezTo>
                <a:cubicBezTo>
                  <a:pt x="375" y="18"/>
                  <a:pt x="371" y="17"/>
                  <a:pt x="371" y="17"/>
                </a:cubicBezTo>
                <a:cubicBezTo>
                  <a:pt x="370" y="17"/>
                  <a:pt x="369" y="19"/>
                  <a:pt x="367" y="19"/>
                </a:cubicBezTo>
                <a:cubicBezTo>
                  <a:pt x="366" y="19"/>
                  <a:pt x="364" y="17"/>
                  <a:pt x="363" y="16"/>
                </a:cubicBezTo>
                <a:cubicBezTo>
                  <a:pt x="362" y="16"/>
                  <a:pt x="360" y="18"/>
                  <a:pt x="359" y="19"/>
                </a:cubicBezTo>
                <a:cubicBezTo>
                  <a:pt x="359" y="19"/>
                  <a:pt x="363" y="20"/>
                  <a:pt x="363" y="21"/>
                </a:cubicBezTo>
                <a:cubicBezTo>
                  <a:pt x="363" y="22"/>
                  <a:pt x="359" y="22"/>
                  <a:pt x="359" y="23"/>
                </a:cubicBezTo>
                <a:cubicBezTo>
                  <a:pt x="359" y="24"/>
                  <a:pt x="355" y="24"/>
                  <a:pt x="355" y="25"/>
                </a:cubicBezTo>
                <a:cubicBezTo>
                  <a:pt x="355" y="25"/>
                  <a:pt x="358" y="27"/>
                  <a:pt x="358" y="27"/>
                </a:cubicBezTo>
                <a:cubicBezTo>
                  <a:pt x="360" y="27"/>
                  <a:pt x="361" y="25"/>
                  <a:pt x="363" y="25"/>
                </a:cubicBezTo>
                <a:cubicBezTo>
                  <a:pt x="364" y="25"/>
                  <a:pt x="365" y="27"/>
                  <a:pt x="366" y="27"/>
                </a:cubicBezTo>
                <a:close/>
                <a:moveTo>
                  <a:pt x="413" y="29"/>
                </a:moveTo>
                <a:cubicBezTo>
                  <a:pt x="414" y="28"/>
                  <a:pt x="417" y="27"/>
                  <a:pt x="417" y="27"/>
                </a:cubicBezTo>
                <a:cubicBezTo>
                  <a:pt x="417" y="26"/>
                  <a:pt x="414" y="25"/>
                  <a:pt x="414" y="24"/>
                </a:cubicBezTo>
                <a:cubicBezTo>
                  <a:pt x="414" y="24"/>
                  <a:pt x="417" y="23"/>
                  <a:pt x="418" y="22"/>
                </a:cubicBezTo>
                <a:cubicBezTo>
                  <a:pt x="418" y="22"/>
                  <a:pt x="414" y="21"/>
                  <a:pt x="414" y="20"/>
                </a:cubicBezTo>
                <a:cubicBezTo>
                  <a:pt x="414" y="19"/>
                  <a:pt x="418" y="18"/>
                  <a:pt x="418" y="18"/>
                </a:cubicBezTo>
                <a:cubicBezTo>
                  <a:pt x="418" y="18"/>
                  <a:pt x="422" y="20"/>
                  <a:pt x="422" y="20"/>
                </a:cubicBezTo>
                <a:cubicBezTo>
                  <a:pt x="422" y="20"/>
                  <a:pt x="426" y="18"/>
                  <a:pt x="426" y="18"/>
                </a:cubicBezTo>
                <a:cubicBezTo>
                  <a:pt x="426" y="17"/>
                  <a:pt x="422" y="17"/>
                  <a:pt x="422" y="16"/>
                </a:cubicBezTo>
                <a:cubicBezTo>
                  <a:pt x="421" y="16"/>
                  <a:pt x="420" y="18"/>
                  <a:pt x="418" y="18"/>
                </a:cubicBezTo>
                <a:cubicBezTo>
                  <a:pt x="417" y="18"/>
                  <a:pt x="416" y="16"/>
                  <a:pt x="414" y="16"/>
                </a:cubicBezTo>
                <a:cubicBezTo>
                  <a:pt x="414" y="16"/>
                  <a:pt x="411" y="17"/>
                  <a:pt x="410" y="18"/>
                </a:cubicBezTo>
                <a:cubicBezTo>
                  <a:pt x="410" y="18"/>
                  <a:pt x="414" y="20"/>
                  <a:pt x="414" y="20"/>
                </a:cubicBezTo>
                <a:cubicBezTo>
                  <a:pt x="414" y="20"/>
                  <a:pt x="410" y="22"/>
                  <a:pt x="410" y="22"/>
                </a:cubicBezTo>
                <a:cubicBezTo>
                  <a:pt x="409" y="22"/>
                  <a:pt x="406" y="24"/>
                  <a:pt x="406" y="24"/>
                </a:cubicBezTo>
                <a:cubicBezTo>
                  <a:pt x="406" y="25"/>
                  <a:pt x="409" y="26"/>
                  <a:pt x="410" y="26"/>
                </a:cubicBezTo>
                <a:cubicBezTo>
                  <a:pt x="410" y="27"/>
                  <a:pt x="406" y="28"/>
                  <a:pt x="405" y="28"/>
                </a:cubicBezTo>
                <a:cubicBezTo>
                  <a:pt x="405" y="29"/>
                  <a:pt x="409" y="30"/>
                  <a:pt x="409" y="31"/>
                </a:cubicBezTo>
                <a:lnTo>
                  <a:pt x="413" y="29"/>
                </a:lnTo>
                <a:close/>
                <a:moveTo>
                  <a:pt x="672" y="40"/>
                </a:moveTo>
                <a:cubicBezTo>
                  <a:pt x="673" y="40"/>
                  <a:pt x="674" y="42"/>
                  <a:pt x="676" y="42"/>
                </a:cubicBezTo>
                <a:cubicBezTo>
                  <a:pt x="676" y="42"/>
                  <a:pt x="679" y="40"/>
                  <a:pt x="680" y="40"/>
                </a:cubicBezTo>
                <a:cubicBezTo>
                  <a:pt x="681" y="40"/>
                  <a:pt x="682" y="42"/>
                  <a:pt x="683" y="42"/>
                </a:cubicBezTo>
                <a:cubicBezTo>
                  <a:pt x="684" y="42"/>
                  <a:pt x="687" y="41"/>
                  <a:pt x="687" y="40"/>
                </a:cubicBezTo>
                <a:cubicBezTo>
                  <a:pt x="687" y="40"/>
                  <a:pt x="684" y="38"/>
                  <a:pt x="684" y="38"/>
                </a:cubicBezTo>
                <a:cubicBezTo>
                  <a:pt x="683" y="38"/>
                  <a:pt x="680" y="40"/>
                  <a:pt x="680" y="40"/>
                </a:cubicBezTo>
                <a:cubicBezTo>
                  <a:pt x="678" y="40"/>
                  <a:pt x="677" y="38"/>
                  <a:pt x="676" y="38"/>
                </a:cubicBezTo>
                <a:cubicBezTo>
                  <a:pt x="674" y="37"/>
                  <a:pt x="674" y="36"/>
                  <a:pt x="672" y="36"/>
                </a:cubicBezTo>
                <a:cubicBezTo>
                  <a:pt x="673" y="35"/>
                  <a:pt x="675" y="34"/>
                  <a:pt x="676" y="33"/>
                </a:cubicBezTo>
                <a:cubicBezTo>
                  <a:pt x="677" y="33"/>
                  <a:pt x="680" y="32"/>
                  <a:pt x="680" y="31"/>
                </a:cubicBezTo>
                <a:cubicBezTo>
                  <a:pt x="680" y="31"/>
                  <a:pt x="677" y="29"/>
                  <a:pt x="677" y="29"/>
                </a:cubicBezTo>
                <a:cubicBezTo>
                  <a:pt x="676" y="29"/>
                  <a:pt x="673" y="31"/>
                  <a:pt x="673" y="31"/>
                </a:cubicBezTo>
                <a:cubicBezTo>
                  <a:pt x="672" y="32"/>
                  <a:pt x="669" y="33"/>
                  <a:pt x="668" y="33"/>
                </a:cubicBezTo>
                <a:cubicBezTo>
                  <a:pt x="668" y="34"/>
                  <a:pt x="672" y="35"/>
                  <a:pt x="672" y="36"/>
                </a:cubicBezTo>
                <a:cubicBezTo>
                  <a:pt x="672" y="36"/>
                  <a:pt x="668" y="37"/>
                  <a:pt x="668" y="38"/>
                </a:cubicBezTo>
                <a:lnTo>
                  <a:pt x="672" y="40"/>
                </a:lnTo>
                <a:close/>
                <a:moveTo>
                  <a:pt x="647" y="11"/>
                </a:moveTo>
                <a:cubicBezTo>
                  <a:pt x="648" y="11"/>
                  <a:pt x="650" y="13"/>
                  <a:pt x="650" y="13"/>
                </a:cubicBezTo>
                <a:cubicBezTo>
                  <a:pt x="651" y="13"/>
                  <a:pt x="655" y="11"/>
                  <a:pt x="655" y="11"/>
                </a:cubicBezTo>
                <a:cubicBezTo>
                  <a:pt x="655" y="11"/>
                  <a:pt x="651" y="9"/>
                  <a:pt x="651" y="9"/>
                </a:cubicBezTo>
                <a:cubicBezTo>
                  <a:pt x="650" y="8"/>
                  <a:pt x="648" y="7"/>
                  <a:pt x="647" y="7"/>
                </a:cubicBezTo>
                <a:cubicBezTo>
                  <a:pt x="646" y="6"/>
                  <a:pt x="644" y="9"/>
                  <a:pt x="643" y="9"/>
                </a:cubicBezTo>
                <a:cubicBezTo>
                  <a:pt x="642" y="9"/>
                  <a:pt x="640" y="6"/>
                  <a:pt x="639" y="6"/>
                </a:cubicBezTo>
                <a:cubicBezTo>
                  <a:pt x="639" y="6"/>
                  <a:pt x="635" y="8"/>
                  <a:pt x="635" y="8"/>
                </a:cubicBezTo>
                <a:cubicBezTo>
                  <a:pt x="635" y="9"/>
                  <a:pt x="639" y="11"/>
                  <a:pt x="639" y="11"/>
                </a:cubicBezTo>
                <a:cubicBezTo>
                  <a:pt x="640" y="11"/>
                  <a:pt x="642" y="8"/>
                  <a:pt x="643" y="9"/>
                </a:cubicBezTo>
                <a:cubicBezTo>
                  <a:pt x="644" y="9"/>
                  <a:pt x="645" y="10"/>
                  <a:pt x="647" y="11"/>
                </a:cubicBezTo>
                <a:close/>
                <a:moveTo>
                  <a:pt x="819" y="20"/>
                </a:moveTo>
                <a:cubicBezTo>
                  <a:pt x="819" y="20"/>
                  <a:pt x="815" y="18"/>
                  <a:pt x="815" y="18"/>
                </a:cubicBezTo>
                <a:cubicBezTo>
                  <a:pt x="814" y="17"/>
                  <a:pt x="812" y="19"/>
                  <a:pt x="811" y="20"/>
                </a:cubicBezTo>
                <a:cubicBezTo>
                  <a:pt x="811" y="20"/>
                  <a:pt x="815" y="21"/>
                  <a:pt x="815" y="22"/>
                </a:cubicBezTo>
                <a:cubicBezTo>
                  <a:pt x="815" y="23"/>
                  <a:pt x="811" y="23"/>
                  <a:pt x="811" y="24"/>
                </a:cubicBezTo>
                <a:cubicBezTo>
                  <a:pt x="810" y="25"/>
                  <a:pt x="807" y="25"/>
                  <a:pt x="807" y="26"/>
                </a:cubicBezTo>
                <a:cubicBezTo>
                  <a:pt x="807" y="27"/>
                  <a:pt x="810" y="28"/>
                  <a:pt x="810" y="28"/>
                </a:cubicBezTo>
                <a:cubicBezTo>
                  <a:pt x="814" y="26"/>
                  <a:pt x="814" y="26"/>
                  <a:pt x="814" y="26"/>
                </a:cubicBezTo>
                <a:cubicBezTo>
                  <a:pt x="815" y="26"/>
                  <a:pt x="818" y="24"/>
                  <a:pt x="819" y="24"/>
                </a:cubicBezTo>
                <a:cubicBezTo>
                  <a:pt x="820" y="24"/>
                  <a:pt x="821" y="26"/>
                  <a:pt x="822" y="26"/>
                </a:cubicBezTo>
                <a:cubicBezTo>
                  <a:pt x="823" y="26"/>
                  <a:pt x="826" y="25"/>
                  <a:pt x="826" y="24"/>
                </a:cubicBezTo>
                <a:cubicBezTo>
                  <a:pt x="826" y="24"/>
                  <a:pt x="823" y="22"/>
                  <a:pt x="823" y="22"/>
                </a:cubicBezTo>
                <a:cubicBezTo>
                  <a:pt x="822" y="22"/>
                  <a:pt x="819" y="24"/>
                  <a:pt x="819" y="24"/>
                </a:cubicBezTo>
                <a:cubicBezTo>
                  <a:pt x="817" y="24"/>
                  <a:pt x="816" y="22"/>
                  <a:pt x="815" y="22"/>
                </a:cubicBezTo>
                <a:cubicBezTo>
                  <a:pt x="815" y="21"/>
                  <a:pt x="819" y="21"/>
                  <a:pt x="819" y="20"/>
                </a:cubicBezTo>
                <a:close/>
                <a:moveTo>
                  <a:pt x="968" y="28"/>
                </a:moveTo>
                <a:cubicBezTo>
                  <a:pt x="968" y="27"/>
                  <a:pt x="964" y="26"/>
                  <a:pt x="964" y="26"/>
                </a:cubicBezTo>
                <a:cubicBezTo>
                  <a:pt x="964" y="25"/>
                  <a:pt x="968" y="24"/>
                  <a:pt x="968" y="24"/>
                </a:cubicBezTo>
                <a:cubicBezTo>
                  <a:pt x="968" y="23"/>
                  <a:pt x="964" y="22"/>
                  <a:pt x="964" y="21"/>
                </a:cubicBezTo>
                <a:cubicBezTo>
                  <a:pt x="964" y="21"/>
                  <a:pt x="968" y="20"/>
                  <a:pt x="968" y="19"/>
                </a:cubicBezTo>
                <a:cubicBezTo>
                  <a:pt x="968" y="19"/>
                  <a:pt x="965" y="18"/>
                  <a:pt x="965" y="17"/>
                </a:cubicBezTo>
                <a:cubicBezTo>
                  <a:pt x="964" y="18"/>
                  <a:pt x="961" y="18"/>
                  <a:pt x="960" y="19"/>
                </a:cubicBezTo>
                <a:cubicBezTo>
                  <a:pt x="960" y="20"/>
                  <a:pt x="964" y="21"/>
                  <a:pt x="964" y="21"/>
                </a:cubicBezTo>
                <a:cubicBezTo>
                  <a:pt x="964" y="22"/>
                  <a:pt x="960" y="23"/>
                  <a:pt x="960" y="24"/>
                </a:cubicBezTo>
                <a:cubicBezTo>
                  <a:pt x="960" y="24"/>
                  <a:pt x="964" y="25"/>
                  <a:pt x="964" y="26"/>
                </a:cubicBezTo>
                <a:cubicBezTo>
                  <a:pt x="964" y="26"/>
                  <a:pt x="960" y="27"/>
                  <a:pt x="960" y="28"/>
                </a:cubicBezTo>
                <a:cubicBezTo>
                  <a:pt x="960" y="29"/>
                  <a:pt x="963" y="29"/>
                  <a:pt x="963" y="30"/>
                </a:cubicBezTo>
                <a:cubicBezTo>
                  <a:pt x="964" y="29"/>
                  <a:pt x="967" y="29"/>
                  <a:pt x="968" y="28"/>
                </a:cubicBezTo>
                <a:close/>
                <a:moveTo>
                  <a:pt x="1012" y="18"/>
                </a:moveTo>
                <a:cubicBezTo>
                  <a:pt x="1012" y="18"/>
                  <a:pt x="1015" y="17"/>
                  <a:pt x="1016" y="16"/>
                </a:cubicBezTo>
                <a:cubicBezTo>
                  <a:pt x="1017" y="16"/>
                  <a:pt x="1019" y="15"/>
                  <a:pt x="1020" y="14"/>
                </a:cubicBezTo>
                <a:cubicBezTo>
                  <a:pt x="1019" y="14"/>
                  <a:pt x="1017" y="12"/>
                  <a:pt x="1016" y="12"/>
                </a:cubicBezTo>
                <a:cubicBezTo>
                  <a:pt x="1015" y="12"/>
                  <a:pt x="1013" y="14"/>
                  <a:pt x="1012" y="14"/>
                </a:cubicBezTo>
                <a:cubicBezTo>
                  <a:pt x="1012" y="14"/>
                  <a:pt x="1008" y="16"/>
                  <a:pt x="1008" y="16"/>
                </a:cubicBezTo>
                <a:cubicBezTo>
                  <a:pt x="1007" y="16"/>
                  <a:pt x="1006" y="14"/>
                  <a:pt x="1004" y="14"/>
                </a:cubicBezTo>
                <a:cubicBezTo>
                  <a:pt x="1004" y="15"/>
                  <a:pt x="1000" y="15"/>
                  <a:pt x="1000" y="16"/>
                </a:cubicBezTo>
                <a:cubicBezTo>
                  <a:pt x="1000" y="16"/>
                  <a:pt x="1003" y="18"/>
                  <a:pt x="1004" y="18"/>
                </a:cubicBezTo>
                <a:cubicBezTo>
                  <a:pt x="1004" y="18"/>
                  <a:pt x="1005" y="18"/>
                  <a:pt x="1006" y="17"/>
                </a:cubicBezTo>
                <a:cubicBezTo>
                  <a:pt x="1007" y="17"/>
                  <a:pt x="1008" y="16"/>
                  <a:pt x="1008" y="16"/>
                </a:cubicBezTo>
                <a:cubicBezTo>
                  <a:pt x="1009" y="16"/>
                  <a:pt x="1011" y="18"/>
                  <a:pt x="1012" y="18"/>
                </a:cubicBezTo>
                <a:cubicBezTo>
                  <a:pt x="1012" y="18"/>
                  <a:pt x="1008" y="20"/>
                  <a:pt x="1008" y="20"/>
                </a:cubicBezTo>
                <a:cubicBezTo>
                  <a:pt x="1008" y="21"/>
                  <a:pt x="1011" y="23"/>
                  <a:pt x="1011" y="23"/>
                </a:cubicBezTo>
                <a:cubicBezTo>
                  <a:pt x="1013" y="23"/>
                  <a:pt x="1014" y="21"/>
                  <a:pt x="1015" y="21"/>
                </a:cubicBezTo>
                <a:cubicBezTo>
                  <a:pt x="1015" y="20"/>
                  <a:pt x="1012" y="19"/>
                  <a:pt x="1012" y="18"/>
                </a:cubicBezTo>
                <a:close/>
                <a:moveTo>
                  <a:pt x="1093" y="27"/>
                </a:moveTo>
                <a:cubicBezTo>
                  <a:pt x="1093" y="27"/>
                  <a:pt x="1090" y="29"/>
                  <a:pt x="1089" y="29"/>
                </a:cubicBezTo>
                <a:cubicBezTo>
                  <a:pt x="1089" y="29"/>
                  <a:pt x="1085" y="31"/>
                  <a:pt x="1085" y="31"/>
                </a:cubicBezTo>
                <a:cubicBezTo>
                  <a:pt x="1085" y="31"/>
                  <a:pt x="1089" y="33"/>
                  <a:pt x="1089" y="33"/>
                </a:cubicBezTo>
                <a:cubicBezTo>
                  <a:pt x="1090" y="33"/>
                  <a:pt x="1092" y="32"/>
                  <a:pt x="1093" y="31"/>
                </a:cubicBezTo>
                <a:cubicBezTo>
                  <a:pt x="1095" y="31"/>
                  <a:pt x="1096" y="30"/>
                  <a:pt x="1097" y="29"/>
                </a:cubicBezTo>
                <a:cubicBezTo>
                  <a:pt x="1101" y="32"/>
                  <a:pt x="1101" y="32"/>
                  <a:pt x="1101" y="32"/>
                </a:cubicBezTo>
                <a:cubicBezTo>
                  <a:pt x="1101" y="31"/>
                  <a:pt x="1105" y="30"/>
                  <a:pt x="1105" y="30"/>
                </a:cubicBezTo>
                <a:cubicBezTo>
                  <a:pt x="1105" y="29"/>
                  <a:pt x="1101" y="28"/>
                  <a:pt x="1101" y="27"/>
                </a:cubicBezTo>
                <a:cubicBezTo>
                  <a:pt x="1101" y="27"/>
                  <a:pt x="1105" y="25"/>
                  <a:pt x="1105" y="25"/>
                </a:cubicBezTo>
                <a:cubicBezTo>
                  <a:pt x="1107" y="25"/>
                  <a:pt x="1108" y="23"/>
                  <a:pt x="1110" y="23"/>
                </a:cubicBezTo>
                <a:cubicBezTo>
                  <a:pt x="1110" y="23"/>
                  <a:pt x="1113" y="25"/>
                  <a:pt x="1113" y="25"/>
                </a:cubicBezTo>
                <a:cubicBezTo>
                  <a:pt x="1114" y="25"/>
                  <a:pt x="1116" y="23"/>
                  <a:pt x="1117" y="23"/>
                </a:cubicBezTo>
                <a:cubicBezTo>
                  <a:pt x="1118" y="23"/>
                  <a:pt x="1121" y="25"/>
                  <a:pt x="1121" y="26"/>
                </a:cubicBezTo>
                <a:cubicBezTo>
                  <a:pt x="1121" y="26"/>
                  <a:pt x="1117" y="27"/>
                  <a:pt x="1117" y="28"/>
                </a:cubicBezTo>
                <a:cubicBezTo>
                  <a:pt x="1117" y="28"/>
                  <a:pt x="1121" y="29"/>
                  <a:pt x="1121" y="30"/>
                </a:cubicBezTo>
                <a:cubicBezTo>
                  <a:pt x="1129" y="26"/>
                  <a:pt x="1129" y="26"/>
                  <a:pt x="1129" y="26"/>
                </a:cubicBezTo>
                <a:cubicBezTo>
                  <a:pt x="1129" y="25"/>
                  <a:pt x="1133" y="24"/>
                  <a:pt x="1133" y="24"/>
                </a:cubicBezTo>
                <a:cubicBezTo>
                  <a:pt x="1133" y="24"/>
                  <a:pt x="1130" y="22"/>
                  <a:pt x="1129" y="21"/>
                </a:cubicBezTo>
                <a:cubicBezTo>
                  <a:pt x="1129" y="21"/>
                  <a:pt x="1126" y="24"/>
                  <a:pt x="1125" y="24"/>
                </a:cubicBezTo>
                <a:cubicBezTo>
                  <a:pt x="1124" y="23"/>
                  <a:pt x="1123" y="21"/>
                  <a:pt x="1121" y="21"/>
                </a:cubicBezTo>
                <a:cubicBezTo>
                  <a:pt x="1120" y="21"/>
                  <a:pt x="1119" y="23"/>
                  <a:pt x="1117" y="23"/>
                </a:cubicBezTo>
                <a:cubicBezTo>
                  <a:pt x="1116" y="23"/>
                  <a:pt x="1115" y="21"/>
                  <a:pt x="1114" y="21"/>
                </a:cubicBezTo>
                <a:cubicBezTo>
                  <a:pt x="1112" y="21"/>
                  <a:pt x="1111" y="23"/>
                  <a:pt x="1110" y="23"/>
                </a:cubicBezTo>
                <a:cubicBezTo>
                  <a:pt x="1108" y="23"/>
                  <a:pt x="1107" y="21"/>
                  <a:pt x="1106" y="21"/>
                </a:cubicBezTo>
                <a:cubicBezTo>
                  <a:pt x="1104" y="21"/>
                  <a:pt x="1103" y="23"/>
                  <a:pt x="1102" y="23"/>
                </a:cubicBezTo>
                <a:cubicBezTo>
                  <a:pt x="1101" y="23"/>
                  <a:pt x="1099" y="21"/>
                  <a:pt x="1098" y="21"/>
                </a:cubicBezTo>
                <a:cubicBezTo>
                  <a:pt x="1097" y="21"/>
                  <a:pt x="1094" y="22"/>
                  <a:pt x="1094" y="23"/>
                </a:cubicBezTo>
                <a:cubicBezTo>
                  <a:pt x="1094" y="23"/>
                  <a:pt x="1097" y="25"/>
                  <a:pt x="1098" y="25"/>
                </a:cubicBezTo>
                <a:cubicBezTo>
                  <a:pt x="1098" y="25"/>
                  <a:pt x="1101" y="27"/>
                  <a:pt x="1101" y="27"/>
                </a:cubicBezTo>
                <a:cubicBezTo>
                  <a:pt x="1101" y="28"/>
                  <a:pt x="1098" y="29"/>
                  <a:pt x="1097" y="29"/>
                </a:cubicBezTo>
                <a:cubicBezTo>
                  <a:pt x="1096" y="29"/>
                  <a:pt x="1095" y="27"/>
                  <a:pt x="1093" y="27"/>
                </a:cubicBezTo>
                <a:close/>
                <a:moveTo>
                  <a:pt x="1144" y="31"/>
                </a:moveTo>
                <a:cubicBezTo>
                  <a:pt x="1144" y="30"/>
                  <a:pt x="1141" y="28"/>
                  <a:pt x="1141" y="28"/>
                </a:cubicBezTo>
                <a:cubicBezTo>
                  <a:pt x="1140" y="28"/>
                  <a:pt x="1137" y="30"/>
                  <a:pt x="1136" y="30"/>
                </a:cubicBezTo>
                <a:cubicBezTo>
                  <a:pt x="1135" y="30"/>
                  <a:pt x="1134" y="28"/>
                  <a:pt x="1133" y="28"/>
                </a:cubicBezTo>
                <a:cubicBezTo>
                  <a:pt x="1132" y="29"/>
                  <a:pt x="1129" y="29"/>
                  <a:pt x="1129" y="30"/>
                </a:cubicBezTo>
                <a:cubicBezTo>
                  <a:pt x="1129" y="31"/>
                  <a:pt x="1132" y="32"/>
                  <a:pt x="1132" y="32"/>
                </a:cubicBezTo>
                <a:cubicBezTo>
                  <a:pt x="1133" y="33"/>
                  <a:pt x="1135" y="35"/>
                  <a:pt x="1136" y="35"/>
                </a:cubicBezTo>
                <a:cubicBezTo>
                  <a:pt x="1137" y="35"/>
                  <a:pt x="1139" y="33"/>
                  <a:pt x="1140" y="33"/>
                </a:cubicBezTo>
                <a:cubicBezTo>
                  <a:pt x="1140" y="32"/>
                  <a:pt x="1144" y="31"/>
                  <a:pt x="1144" y="31"/>
                </a:cubicBezTo>
                <a:close/>
                <a:moveTo>
                  <a:pt x="1281" y="41"/>
                </a:moveTo>
                <a:cubicBezTo>
                  <a:pt x="1281" y="40"/>
                  <a:pt x="1278" y="39"/>
                  <a:pt x="1277" y="38"/>
                </a:cubicBezTo>
                <a:cubicBezTo>
                  <a:pt x="1277" y="38"/>
                  <a:pt x="1274" y="36"/>
                  <a:pt x="1273" y="36"/>
                </a:cubicBezTo>
                <a:cubicBezTo>
                  <a:pt x="1272" y="36"/>
                  <a:pt x="1271" y="38"/>
                  <a:pt x="1269" y="38"/>
                </a:cubicBezTo>
                <a:cubicBezTo>
                  <a:pt x="1270" y="39"/>
                  <a:pt x="1273" y="40"/>
                  <a:pt x="1273" y="40"/>
                </a:cubicBezTo>
                <a:cubicBezTo>
                  <a:pt x="1273" y="41"/>
                  <a:pt x="1269" y="42"/>
                  <a:pt x="1269" y="43"/>
                </a:cubicBezTo>
                <a:cubicBezTo>
                  <a:pt x="1269" y="43"/>
                  <a:pt x="1272" y="45"/>
                  <a:pt x="1273" y="45"/>
                </a:cubicBezTo>
                <a:cubicBezTo>
                  <a:pt x="1274" y="45"/>
                  <a:pt x="1276" y="43"/>
                  <a:pt x="1277" y="43"/>
                </a:cubicBezTo>
                <a:cubicBezTo>
                  <a:pt x="1277" y="42"/>
                  <a:pt x="1281" y="41"/>
                  <a:pt x="1281" y="41"/>
                </a:cubicBezTo>
                <a:close/>
                <a:moveTo>
                  <a:pt x="1399" y="35"/>
                </a:moveTo>
                <a:cubicBezTo>
                  <a:pt x="1400" y="35"/>
                  <a:pt x="1403" y="33"/>
                  <a:pt x="1403" y="33"/>
                </a:cubicBezTo>
                <a:cubicBezTo>
                  <a:pt x="1403" y="33"/>
                  <a:pt x="1400" y="31"/>
                  <a:pt x="1400" y="31"/>
                </a:cubicBezTo>
                <a:cubicBezTo>
                  <a:pt x="1399" y="30"/>
                  <a:pt x="1396" y="29"/>
                  <a:pt x="1396" y="28"/>
                </a:cubicBezTo>
                <a:cubicBezTo>
                  <a:pt x="1396" y="28"/>
                  <a:pt x="1400" y="27"/>
                  <a:pt x="1400" y="26"/>
                </a:cubicBezTo>
                <a:cubicBezTo>
                  <a:pt x="1400" y="26"/>
                  <a:pt x="1397" y="25"/>
                  <a:pt x="1396" y="24"/>
                </a:cubicBezTo>
                <a:cubicBezTo>
                  <a:pt x="1395" y="25"/>
                  <a:pt x="1393" y="25"/>
                  <a:pt x="1392" y="26"/>
                </a:cubicBezTo>
                <a:cubicBezTo>
                  <a:pt x="1392" y="26"/>
                  <a:pt x="1396" y="28"/>
                  <a:pt x="1396" y="28"/>
                </a:cubicBezTo>
                <a:cubicBezTo>
                  <a:pt x="1396" y="29"/>
                  <a:pt x="1392" y="30"/>
                  <a:pt x="1392" y="31"/>
                </a:cubicBezTo>
                <a:cubicBezTo>
                  <a:pt x="1392" y="31"/>
                  <a:pt x="1388" y="32"/>
                  <a:pt x="1388" y="33"/>
                </a:cubicBezTo>
                <a:cubicBezTo>
                  <a:pt x="1388" y="33"/>
                  <a:pt x="1391" y="35"/>
                  <a:pt x="1392" y="35"/>
                </a:cubicBezTo>
                <a:cubicBezTo>
                  <a:pt x="1395" y="37"/>
                  <a:pt x="1395" y="37"/>
                  <a:pt x="1395" y="37"/>
                </a:cubicBezTo>
                <a:lnTo>
                  <a:pt x="1399" y="35"/>
                </a:lnTo>
                <a:close/>
                <a:moveTo>
                  <a:pt x="1451" y="26"/>
                </a:moveTo>
                <a:cubicBezTo>
                  <a:pt x="1451" y="26"/>
                  <a:pt x="1455" y="28"/>
                  <a:pt x="1455" y="28"/>
                </a:cubicBezTo>
                <a:cubicBezTo>
                  <a:pt x="1456" y="28"/>
                  <a:pt x="1458" y="26"/>
                  <a:pt x="1459" y="26"/>
                </a:cubicBezTo>
                <a:cubicBezTo>
                  <a:pt x="1460" y="26"/>
                  <a:pt x="1462" y="28"/>
                  <a:pt x="1463" y="28"/>
                </a:cubicBezTo>
                <a:cubicBezTo>
                  <a:pt x="1464" y="28"/>
                  <a:pt x="1466" y="26"/>
                  <a:pt x="1467" y="26"/>
                </a:cubicBezTo>
                <a:cubicBezTo>
                  <a:pt x="1468" y="26"/>
                  <a:pt x="1469" y="28"/>
                  <a:pt x="1471" y="28"/>
                </a:cubicBezTo>
                <a:cubicBezTo>
                  <a:pt x="1472" y="28"/>
                  <a:pt x="1473" y="26"/>
                  <a:pt x="1475" y="26"/>
                </a:cubicBezTo>
                <a:cubicBezTo>
                  <a:pt x="1476" y="26"/>
                  <a:pt x="1477" y="28"/>
                  <a:pt x="1479" y="28"/>
                </a:cubicBezTo>
                <a:cubicBezTo>
                  <a:pt x="1480" y="29"/>
                  <a:pt x="1481" y="27"/>
                  <a:pt x="1483" y="26"/>
                </a:cubicBezTo>
                <a:cubicBezTo>
                  <a:pt x="1481" y="26"/>
                  <a:pt x="1480" y="24"/>
                  <a:pt x="1479" y="24"/>
                </a:cubicBezTo>
                <a:cubicBezTo>
                  <a:pt x="1478" y="24"/>
                  <a:pt x="1476" y="26"/>
                  <a:pt x="1475" y="26"/>
                </a:cubicBezTo>
                <a:cubicBezTo>
                  <a:pt x="1473" y="26"/>
                  <a:pt x="1472" y="24"/>
                  <a:pt x="1471" y="24"/>
                </a:cubicBezTo>
                <a:cubicBezTo>
                  <a:pt x="1470" y="24"/>
                  <a:pt x="1468" y="26"/>
                  <a:pt x="1467" y="26"/>
                </a:cubicBezTo>
                <a:cubicBezTo>
                  <a:pt x="1466" y="26"/>
                  <a:pt x="1464" y="24"/>
                  <a:pt x="1463" y="24"/>
                </a:cubicBezTo>
                <a:cubicBezTo>
                  <a:pt x="1462" y="24"/>
                  <a:pt x="1461" y="21"/>
                  <a:pt x="1459" y="21"/>
                </a:cubicBezTo>
                <a:cubicBezTo>
                  <a:pt x="1458" y="21"/>
                  <a:pt x="1457" y="23"/>
                  <a:pt x="1455" y="24"/>
                </a:cubicBezTo>
                <a:cubicBezTo>
                  <a:pt x="1455" y="24"/>
                  <a:pt x="1451" y="25"/>
                  <a:pt x="1451" y="26"/>
                </a:cubicBezTo>
                <a:close/>
                <a:moveTo>
                  <a:pt x="1482" y="35"/>
                </a:moveTo>
                <a:cubicBezTo>
                  <a:pt x="1483" y="35"/>
                  <a:pt x="1485" y="33"/>
                  <a:pt x="1486" y="33"/>
                </a:cubicBezTo>
                <a:cubicBezTo>
                  <a:pt x="1487" y="32"/>
                  <a:pt x="1489" y="32"/>
                  <a:pt x="1490" y="31"/>
                </a:cubicBezTo>
                <a:cubicBezTo>
                  <a:pt x="1498" y="27"/>
                  <a:pt x="1498" y="27"/>
                  <a:pt x="1498" y="27"/>
                </a:cubicBezTo>
                <a:cubicBezTo>
                  <a:pt x="1498" y="27"/>
                  <a:pt x="1502" y="29"/>
                  <a:pt x="1502" y="29"/>
                </a:cubicBezTo>
                <a:cubicBezTo>
                  <a:pt x="1502" y="30"/>
                  <a:pt x="1499" y="31"/>
                  <a:pt x="1498" y="31"/>
                </a:cubicBezTo>
                <a:cubicBezTo>
                  <a:pt x="1497" y="32"/>
                  <a:pt x="1494" y="33"/>
                  <a:pt x="1494" y="33"/>
                </a:cubicBezTo>
                <a:cubicBezTo>
                  <a:pt x="1494" y="34"/>
                  <a:pt x="1497" y="35"/>
                  <a:pt x="1498" y="36"/>
                </a:cubicBezTo>
                <a:cubicBezTo>
                  <a:pt x="1502" y="33"/>
                  <a:pt x="1502" y="33"/>
                  <a:pt x="1502" y="33"/>
                </a:cubicBezTo>
                <a:cubicBezTo>
                  <a:pt x="1503" y="33"/>
                  <a:pt x="1505" y="32"/>
                  <a:pt x="1506" y="31"/>
                </a:cubicBezTo>
                <a:cubicBezTo>
                  <a:pt x="1506" y="31"/>
                  <a:pt x="1502" y="30"/>
                  <a:pt x="1502" y="29"/>
                </a:cubicBezTo>
                <a:cubicBezTo>
                  <a:pt x="1502" y="29"/>
                  <a:pt x="1506" y="28"/>
                  <a:pt x="1506" y="27"/>
                </a:cubicBezTo>
                <a:cubicBezTo>
                  <a:pt x="1506" y="27"/>
                  <a:pt x="1503" y="25"/>
                  <a:pt x="1502" y="25"/>
                </a:cubicBezTo>
                <a:cubicBezTo>
                  <a:pt x="1502" y="25"/>
                  <a:pt x="1499" y="27"/>
                  <a:pt x="1498" y="27"/>
                </a:cubicBezTo>
                <a:cubicBezTo>
                  <a:pt x="1498" y="27"/>
                  <a:pt x="1495" y="24"/>
                  <a:pt x="1495" y="25"/>
                </a:cubicBezTo>
                <a:cubicBezTo>
                  <a:pt x="1493" y="25"/>
                  <a:pt x="1491" y="26"/>
                  <a:pt x="1490" y="27"/>
                </a:cubicBezTo>
                <a:cubicBezTo>
                  <a:pt x="1486" y="29"/>
                  <a:pt x="1486" y="29"/>
                  <a:pt x="1486" y="29"/>
                </a:cubicBezTo>
                <a:cubicBezTo>
                  <a:pt x="1485" y="29"/>
                  <a:pt x="1484" y="30"/>
                  <a:pt x="1482" y="31"/>
                </a:cubicBezTo>
                <a:cubicBezTo>
                  <a:pt x="1481" y="31"/>
                  <a:pt x="1479" y="32"/>
                  <a:pt x="1478" y="33"/>
                </a:cubicBezTo>
                <a:cubicBezTo>
                  <a:pt x="1479" y="33"/>
                  <a:pt x="1481" y="35"/>
                  <a:pt x="1482" y="35"/>
                </a:cubicBezTo>
                <a:close/>
                <a:moveTo>
                  <a:pt x="1533" y="34"/>
                </a:moveTo>
                <a:cubicBezTo>
                  <a:pt x="1533" y="34"/>
                  <a:pt x="1537" y="32"/>
                  <a:pt x="1537" y="32"/>
                </a:cubicBezTo>
                <a:cubicBezTo>
                  <a:pt x="1537" y="32"/>
                  <a:pt x="1534" y="30"/>
                  <a:pt x="1533" y="30"/>
                </a:cubicBezTo>
                <a:cubicBezTo>
                  <a:pt x="1532" y="30"/>
                  <a:pt x="1530" y="32"/>
                  <a:pt x="1529" y="32"/>
                </a:cubicBezTo>
                <a:cubicBezTo>
                  <a:pt x="1528" y="32"/>
                  <a:pt x="1527" y="30"/>
                  <a:pt x="1526" y="30"/>
                </a:cubicBezTo>
                <a:cubicBezTo>
                  <a:pt x="1524" y="30"/>
                  <a:pt x="1523" y="27"/>
                  <a:pt x="1522" y="27"/>
                </a:cubicBezTo>
                <a:cubicBezTo>
                  <a:pt x="1522" y="27"/>
                  <a:pt x="1518" y="29"/>
                  <a:pt x="1518" y="30"/>
                </a:cubicBezTo>
                <a:cubicBezTo>
                  <a:pt x="1518" y="30"/>
                  <a:pt x="1521" y="31"/>
                  <a:pt x="1521" y="32"/>
                </a:cubicBezTo>
                <a:cubicBezTo>
                  <a:pt x="1522" y="32"/>
                  <a:pt x="1524" y="34"/>
                  <a:pt x="1525" y="34"/>
                </a:cubicBezTo>
                <a:cubicBezTo>
                  <a:pt x="1526" y="34"/>
                  <a:pt x="1529" y="32"/>
                  <a:pt x="1529" y="32"/>
                </a:cubicBezTo>
                <a:cubicBezTo>
                  <a:pt x="1531" y="32"/>
                  <a:pt x="1532" y="34"/>
                  <a:pt x="1533" y="34"/>
                </a:cubicBezTo>
                <a:close/>
                <a:moveTo>
                  <a:pt x="1565" y="26"/>
                </a:moveTo>
                <a:cubicBezTo>
                  <a:pt x="1566" y="26"/>
                  <a:pt x="1569" y="28"/>
                  <a:pt x="1569" y="29"/>
                </a:cubicBezTo>
                <a:cubicBezTo>
                  <a:pt x="1569" y="29"/>
                  <a:pt x="1565" y="31"/>
                  <a:pt x="1565" y="31"/>
                </a:cubicBezTo>
                <a:cubicBezTo>
                  <a:pt x="1565" y="31"/>
                  <a:pt x="1569" y="32"/>
                  <a:pt x="1569" y="33"/>
                </a:cubicBezTo>
                <a:cubicBezTo>
                  <a:pt x="1568" y="34"/>
                  <a:pt x="1565" y="34"/>
                  <a:pt x="1564" y="35"/>
                </a:cubicBezTo>
                <a:cubicBezTo>
                  <a:pt x="1566" y="35"/>
                  <a:pt x="1567" y="37"/>
                  <a:pt x="1568" y="37"/>
                </a:cubicBezTo>
                <a:cubicBezTo>
                  <a:pt x="1568" y="37"/>
                  <a:pt x="1572" y="35"/>
                  <a:pt x="1572" y="35"/>
                </a:cubicBezTo>
                <a:cubicBezTo>
                  <a:pt x="1572" y="35"/>
                  <a:pt x="1568" y="34"/>
                  <a:pt x="1569" y="33"/>
                </a:cubicBezTo>
                <a:cubicBezTo>
                  <a:pt x="1569" y="32"/>
                  <a:pt x="1572" y="32"/>
                  <a:pt x="1573" y="31"/>
                </a:cubicBezTo>
                <a:cubicBezTo>
                  <a:pt x="1573" y="30"/>
                  <a:pt x="1569" y="29"/>
                  <a:pt x="1569" y="29"/>
                </a:cubicBezTo>
                <a:cubicBezTo>
                  <a:pt x="1569" y="28"/>
                  <a:pt x="1573" y="27"/>
                  <a:pt x="1573" y="27"/>
                </a:cubicBezTo>
                <a:cubicBezTo>
                  <a:pt x="1573" y="26"/>
                  <a:pt x="1577" y="25"/>
                  <a:pt x="1577" y="25"/>
                </a:cubicBezTo>
                <a:cubicBezTo>
                  <a:pt x="1577" y="24"/>
                  <a:pt x="1574" y="23"/>
                  <a:pt x="1573" y="22"/>
                </a:cubicBezTo>
                <a:cubicBezTo>
                  <a:pt x="1569" y="24"/>
                  <a:pt x="1569" y="24"/>
                  <a:pt x="1569" y="24"/>
                </a:cubicBezTo>
                <a:cubicBezTo>
                  <a:pt x="1568" y="25"/>
                  <a:pt x="1567" y="26"/>
                  <a:pt x="1565" y="26"/>
                </a:cubicBezTo>
                <a:cubicBezTo>
                  <a:pt x="1565" y="27"/>
                  <a:pt x="1562" y="24"/>
                  <a:pt x="1561" y="24"/>
                </a:cubicBezTo>
                <a:cubicBezTo>
                  <a:pt x="1561" y="24"/>
                  <a:pt x="1557" y="26"/>
                  <a:pt x="1557" y="26"/>
                </a:cubicBezTo>
                <a:cubicBezTo>
                  <a:pt x="1557" y="27"/>
                  <a:pt x="1561" y="28"/>
                  <a:pt x="1561" y="28"/>
                </a:cubicBezTo>
                <a:cubicBezTo>
                  <a:pt x="1562" y="28"/>
                  <a:pt x="1564" y="26"/>
                  <a:pt x="1565" y="26"/>
                </a:cubicBezTo>
                <a:close/>
                <a:moveTo>
                  <a:pt x="1626" y="45"/>
                </a:moveTo>
                <a:cubicBezTo>
                  <a:pt x="1628" y="45"/>
                  <a:pt x="1629" y="48"/>
                  <a:pt x="1630" y="48"/>
                </a:cubicBezTo>
                <a:cubicBezTo>
                  <a:pt x="1632" y="48"/>
                  <a:pt x="1633" y="46"/>
                  <a:pt x="1634" y="46"/>
                </a:cubicBezTo>
                <a:cubicBezTo>
                  <a:pt x="1635" y="46"/>
                  <a:pt x="1637" y="48"/>
                  <a:pt x="1638" y="48"/>
                </a:cubicBezTo>
                <a:cubicBezTo>
                  <a:pt x="1639" y="48"/>
                  <a:pt x="1641" y="46"/>
                  <a:pt x="1642" y="46"/>
                </a:cubicBezTo>
                <a:cubicBezTo>
                  <a:pt x="1646" y="44"/>
                  <a:pt x="1646" y="44"/>
                  <a:pt x="1646" y="44"/>
                </a:cubicBezTo>
                <a:cubicBezTo>
                  <a:pt x="1639" y="39"/>
                  <a:pt x="1639" y="39"/>
                  <a:pt x="1639" y="39"/>
                </a:cubicBezTo>
                <a:cubicBezTo>
                  <a:pt x="1635" y="41"/>
                  <a:pt x="1635" y="41"/>
                  <a:pt x="1635" y="41"/>
                </a:cubicBezTo>
                <a:cubicBezTo>
                  <a:pt x="1631" y="43"/>
                  <a:pt x="1631" y="43"/>
                  <a:pt x="1631" y="43"/>
                </a:cubicBezTo>
                <a:cubicBezTo>
                  <a:pt x="1629" y="44"/>
                  <a:pt x="1628" y="45"/>
                  <a:pt x="1626" y="45"/>
                </a:cubicBezTo>
                <a:cubicBezTo>
                  <a:pt x="1626" y="46"/>
                  <a:pt x="1623" y="43"/>
                  <a:pt x="1623" y="43"/>
                </a:cubicBezTo>
                <a:cubicBezTo>
                  <a:pt x="1623" y="43"/>
                  <a:pt x="1619" y="45"/>
                  <a:pt x="1619" y="45"/>
                </a:cubicBezTo>
                <a:cubicBezTo>
                  <a:pt x="1619" y="46"/>
                  <a:pt x="1622" y="47"/>
                  <a:pt x="1622" y="48"/>
                </a:cubicBezTo>
                <a:cubicBezTo>
                  <a:pt x="1624" y="47"/>
                  <a:pt x="1625" y="45"/>
                  <a:pt x="1626" y="45"/>
                </a:cubicBezTo>
                <a:close/>
                <a:moveTo>
                  <a:pt x="1632" y="30"/>
                </a:moveTo>
                <a:cubicBezTo>
                  <a:pt x="1632" y="30"/>
                  <a:pt x="1636" y="28"/>
                  <a:pt x="1636" y="28"/>
                </a:cubicBezTo>
                <a:cubicBezTo>
                  <a:pt x="1636" y="28"/>
                  <a:pt x="1632" y="26"/>
                  <a:pt x="1632" y="26"/>
                </a:cubicBezTo>
                <a:cubicBezTo>
                  <a:pt x="1631" y="26"/>
                  <a:pt x="1629" y="28"/>
                  <a:pt x="1628" y="28"/>
                </a:cubicBezTo>
                <a:cubicBezTo>
                  <a:pt x="1627" y="28"/>
                  <a:pt x="1625" y="26"/>
                  <a:pt x="1624" y="26"/>
                </a:cubicBezTo>
                <a:cubicBezTo>
                  <a:pt x="1623" y="26"/>
                  <a:pt x="1621" y="27"/>
                  <a:pt x="1620" y="28"/>
                </a:cubicBezTo>
                <a:cubicBezTo>
                  <a:pt x="1619" y="29"/>
                  <a:pt x="1617" y="29"/>
                  <a:pt x="1616" y="30"/>
                </a:cubicBezTo>
                <a:cubicBezTo>
                  <a:pt x="1615" y="30"/>
                  <a:pt x="1612" y="31"/>
                  <a:pt x="1612" y="32"/>
                </a:cubicBezTo>
                <a:cubicBezTo>
                  <a:pt x="1612" y="32"/>
                  <a:pt x="1615" y="34"/>
                  <a:pt x="1616" y="34"/>
                </a:cubicBezTo>
                <a:cubicBezTo>
                  <a:pt x="1617" y="34"/>
                  <a:pt x="1618" y="32"/>
                  <a:pt x="1620" y="32"/>
                </a:cubicBezTo>
                <a:cubicBezTo>
                  <a:pt x="1621" y="32"/>
                  <a:pt x="1623" y="30"/>
                  <a:pt x="1624" y="30"/>
                </a:cubicBezTo>
                <a:cubicBezTo>
                  <a:pt x="1625" y="30"/>
                  <a:pt x="1626" y="29"/>
                  <a:pt x="1628" y="28"/>
                </a:cubicBezTo>
                <a:cubicBezTo>
                  <a:pt x="1628" y="28"/>
                  <a:pt x="1631" y="30"/>
                  <a:pt x="1632" y="30"/>
                </a:cubicBezTo>
                <a:close/>
                <a:moveTo>
                  <a:pt x="1777" y="36"/>
                </a:moveTo>
                <a:cubicBezTo>
                  <a:pt x="1777" y="36"/>
                  <a:pt x="1773" y="35"/>
                  <a:pt x="1773" y="34"/>
                </a:cubicBezTo>
                <a:cubicBezTo>
                  <a:pt x="1773" y="33"/>
                  <a:pt x="1777" y="33"/>
                  <a:pt x="1777" y="32"/>
                </a:cubicBezTo>
                <a:cubicBezTo>
                  <a:pt x="1777" y="31"/>
                  <a:pt x="1773" y="30"/>
                  <a:pt x="1773" y="30"/>
                </a:cubicBezTo>
                <a:cubicBezTo>
                  <a:pt x="1773" y="29"/>
                  <a:pt x="1777" y="28"/>
                  <a:pt x="1777" y="28"/>
                </a:cubicBezTo>
                <a:cubicBezTo>
                  <a:pt x="1777" y="27"/>
                  <a:pt x="1774" y="26"/>
                  <a:pt x="1774" y="25"/>
                </a:cubicBezTo>
                <a:cubicBezTo>
                  <a:pt x="1773" y="26"/>
                  <a:pt x="1770" y="27"/>
                  <a:pt x="1770" y="27"/>
                </a:cubicBezTo>
                <a:cubicBezTo>
                  <a:pt x="1769" y="28"/>
                  <a:pt x="1773" y="29"/>
                  <a:pt x="1773" y="30"/>
                </a:cubicBezTo>
                <a:cubicBezTo>
                  <a:pt x="1773" y="30"/>
                  <a:pt x="1769" y="31"/>
                  <a:pt x="1769" y="32"/>
                </a:cubicBezTo>
                <a:cubicBezTo>
                  <a:pt x="1769" y="33"/>
                  <a:pt x="1773" y="33"/>
                  <a:pt x="1773" y="34"/>
                </a:cubicBezTo>
                <a:cubicBezTo>
                  <a:pt x="1773" y="35"/>
                  <a:pt x="1769" y="36"/>
                  <a:pt x="1769" y="36"/>
                </a:cubicBezTo>
                <a:cubicBezTo>
                  <a:pt x="1769" y="37"/>
                  <a:pt x="1772" y="38"/>
                  <a:pt x="1773" y="38"/>
                </a:cubicBezTo>
                <a:cubicBezTo>
                  <a:pt x="1773" y="38"/>
                  <a:pt x="1776" y="37"/>
                  <a:pt x="1777" y="36"/>
                </a:cubicBezTo>
                <a:close/>
                <a:moveTo>
                  <a:pt x="1855" y="34"/>
                </a:moveTo>
                <a:cubicBezTo>
                  <a:pt x="1855" y="33"/>
                  <a:pt x="1852" y="33"/>
                  <a:pt x="1852" y="32"/>
                </a:cubicBezTo>
                <a:cubicBezTo>
                  <a:pt x="1853" y="31"/>
                  <a:pt x="1854" y="30"/>
                  <a:pt x="1856" y="30"/>
                </a:cubicBezTo>
                <a:cubicBezTo>
                  <a:pt x="1857" y="30"/>
                  <a:pt x="1858" y="32"/>
                  <a:pt x="1860" y="32"/>
                </a:cubicBezTo>
                <a:cubicBezTo>
                  <a:pt x="1861" y="32"/>
                  <a:pt x="1862" y="30"/>
                  <a:pt x="1864" y="30"/>
                </a:cubicBezTo>
                <a:cubicBezTo>
                  <a:pt x="1862" y="30"/>
                  <a:pt x="1861" y="28"/>
                  <a:pt x="1860" y="28"/>
                </a:cubicBezTo>
                <a:cubicBezTo>
                  <a:pt x="1859" y="28"/>
                  <a:pt x="1857" y="30"/>
                  <a:pt x="1856" y="30"/>
                </a:cubicBezTo>
                <a:cubicBezTo>
                  <a:pt x="1855" y="30"/>
                  <a:pt x="1853" y="27"/>
                  <a:pt x="1852" y="27"/>
                </a:cubicBezTo>
                <a:cubicBezTo>
                  <a:pt x="1851" y="27"/>
                  <a:pt x="1849" y="29"/>
                  <a:pt x="1848" y="30"/>
                </a:cubicBezTo>
                <a:cubicBezTo>
                  <a:pt x="1847" y="30"/>
                  <a:pt x="1845" y="27"/>
                  <a:pt x="1844" y="27"/>
                </a:cubicBezTo>
                <a:cubicBezTo>
                  <a:pt x="1843" y="27"/>
                  <a:pt x="1841" y="29"/>
                  <a:pt x="1840" y="29"/>
                </a:cubicBezTo>
                <a:cubicBezTo>
                  <a:pt x="1842" y="30"/>
                  <a:pt x="1842" y="31"/>
                  <a:pt x="1844" y="32"/>
                </a:cubicBezTo>
                <a:cubicBezTo>
                  <a:pt x="1845" y="32"/>
                  <a:pt x="1847" y="30"/>
                  <a:pt x="1848" y="30"/>
                </a:cubicBezTo>
                <a:cubicBezTo>
                  <a:pt x="1849" y="30"/>
                  <a:pt x="1850" y="32"/>
                  <a:pt x="1852" y="32"/>
                </a:cubicBezTo>
                <a:cubicBezTo>
                  <a:pt x="1851" y="33"/>
                  <a:pt x="1848" y="33"/>
                  <a:pt x="1848" y="34"/>
                </a:cubicBezTo>
                <a:cubicBezTo>
                  <a:pt x="1848" y="35"/>
                  <a:pt x="1851" y="35"/>
                  <a:pt x="1851" y="36"/>
                </a:cubicBezTo>
                <a:cubicBezTo>
                  <a:pt x="1852" y="35"/>
                  <a:pt x="1855" y="35"/>
                  <a:pt x="1855" y="34"/>
                </a:cubicBezTo>
                <a:close/>
                <a:moveTo>
                  <a:pt x="1917" y="53"/>
                </a:moveTo>
                <a:cubicBezTo>
                  <a:pt x="1918" y="52"/>
                  <a:pt x="1919" y="52"/>
                  <a:pt x="1921" y="51"/>
                </a:cubicBezTo>
                <a:cubicBezTo>
                  <a:pt x="1924" y="50"/>
                  <a:pt x="1926" y="48"/>
                  <a:pt x="1929" y="47"/>
                </a:cubicBezTo>
                <a:cubicBezTo>
                  <a:pt x="1930" y="46"/>
                  <a:pt x="1932" y="46"/>
                  <a:pt x="1933" y="45"/>
                </a:cubicBezTo>
                <a:cubicBezTo>
                  <a:pt x="1933" y="45"/>
                  <a:pt x="1929" y="43"/>
                  <a:pt x="1929" y="43"/>
                </a:cubicBezTo>
                <a:cubicBezTo>
                  <a:pt x="1929" y="42"/>
                  <a:pt x="1933" y="41"/>
                  <a:pt x="1933" y="40"/>
                </a:cubicBezTo>
                <a:cubicBezTo>
                  <a:pt x="1934" y="40"/>
                  <a:pt x="1937" y="39"/>
                  <a:pt x="1938" y="38"/>
                </a:cubicBezTo>
                <a:cubicBezTo>
                  <a:pt x="1938" y="38"/>
                  <a:pt x="1934" y="37"/>
                  <a:pt x="1934" y="36"/>
                </a:cubicBezTo>
                <a:cubicBezTo>
                  <a:pt x="1934" y="35"/>
                  <a:pt x="1938" y="35"/>
                  <a:pt x="1938" y="34"/>
                </a:cubicBezTo>
                <a:cubicBezTo>
                  <a:pt x="1937" y="34"/>
                  <a:pt x="1936" y="32"/>
                  <a:pt x="1934" y="32"/>
                </a:cubicBezTo>
                <a:cubicBezTo>
                  <a:pt x="1934" y="32"/>
                  <a:pt x="1930" y="34"/>
                  <a:pt x="1930" y="34"/>
                </a:cubicBezTo>
                <a:cubicBezTo>
                  <a:pt x="1930" y="34"/>
                  <a:pt x="1934" y="36"/>
                  <a:pt x="1934" y="36"/>
                </a:cubicBezTo>
                <a:cubicBezTo>
                  <a:pt x="1933" y="37"/>
                  <a:pt x="1931" y="38"/>
                  <a:pt x="1930" y="38"/>
                </a:cubicBezTo>
                <a:cubicBezTo>
                  <a:pt x="1929" y="39"/>
                  <a:pt x="1926" y="40"/>
                  <a:pt x="1926" y="40"/>
                </a:cubicBezTo>
                <a:cubicBezTo>
                  <a:pt x="1925" y="41"/>
                  <a:pt x="1929" y="42"/>
                  <a:pt x="1929" y="43"/>
                </a:cubicBezTo>
                <a:cubicBezTo>
                  <a:pt x="1929" y="43"/>
                  <a:pt x="1926" y="44"/>
                  <a:pt x="1925" y="45"/>
                </a:cubicBezTo>
                <a:cubicBezTo>
                  <a:pt x="1925" y="45"/>
                  <a:pt x="1922" y="47"/>
                  <a:pt x="1921" y="47"/>
                </a:cubicBezTo>
                <a:cubicBezTo>
                  <a:pt x="1920" y="47"/>
                  <a:pt x="1918" y="44"/>
                  <a:pt x="1917" y="44"/>
                </a:cubicBezTo>
                <a:cubicBezTo>
                  <a:pt x="1916" y="45"/>
                  <a:pt x="1914" y="46"/>
                  <a:pt x="1913" y="46"/>
                </a:cubicBezTo>
                <a:cubicBezTo>
                  <a:pt x="1909" y="49"/>
                  <a:pt x="1909" y="49"/>
                  <a:pt x="1909" y="49"/>
                </a:cubicBezTo>
                <a:lnTo>
                  <a:pt x="1917" y="53"/>
                </a:lnTo>
                <a:close/>
                <a:moveTo>
                  <a:pt x="1906" y="38"/>
                </a:moveTo>
                <a:cubicBezTo>
                  <a:pt x="1907" y="38"/>
                  <a:pt x="1909" y="40"/>
                  <a:pt x="1910" y="40"/>
                </a:cubicBezTo>
                <a:cubicBezTo>
                  <a:pt x="1910" y="40"/>
                  <a:pt x="1914" y="38"/>
                  <a:pt x="1914" y="38"/>
                </a:cubicBezTo>
                <a:cubicBezTo>
                  <a:pt x="1914" y="37"/>
                  <a:pt x="1911" y="36"/>
                  <a:pt x="1910" y="36"/>
                </a:cubicBezTo>
                <a:cubicBezTo>
                  <a:pt x="1909" y="35"/>
                  <a:pt x="1908" y="34"/>
                  <a:pt x="1907" y="33"/>
                </a:cubicBezTo>
                <a:cubicBezTo>
                  <a:pt x="1906" y="33"/>
                  <a:pt x="1903" y="35"/>
                  <a:pt x="1902" y="35"/>
                </a:cubicBezTo>
                <a:cubicBezTo>
                  <a:pt x="1902" y="35"/>
                  <a:pt x="1899" y="33"/>
                  <a:pt x="1899" y="33"/>
                </a:cubicBezTo>
                <a:cubicBezTo>
                  <a:pt x="1898" y="33"/>
                  <a:pt x="1895" y="35"/>
                  <a:pt x="1895" y="35"/>
                </a:cubicBezTo>
                <a:cubicBezTo>
                  <a:pt x="1895" y="35"/>
                  <a:pt x="1898" y="37"/>
                  <a:pt x="1898" y="37"/>
                </a:cubicBezTo>
                <a:cubicBezTo>
                  <a:pt x="1899" y="37"/>
                  <a:pt x="1902" y="35"/>
                  <a:pt x="1902" y="35"/>
                </a:cubicBezTo>
                <a:cubicBezTo>
                  <a:pt x="1904" y="36"/>
                  <a:pt x="1905" y="37"/>
                  <a:pt x="1906" y="38"/>
                </a:cubicBezTo>
                <a:close/>
                <a:moveTo>
                  <a:pt x="2078" y="51"/>
                </a:moveTo>
                <a:cubicBezTo>
                  <a:pt x="2077" y="51"/>
                  <a:pt x="2075" y="49"/>
                  <a:pt x="2074" y="49"/>
                </a:cubicBezTo>
                <a:cubicBezTo>
                  <a:pt x="2074" y="49"/>
                  <a:pt x="2070" y="51"/>
                  <a:pt x="2070" y="51"/>
                </a:cubicBezTo>
                <a:cubicBezTo>
                  <a:pt x="2070" y="51"/>
                  <a:pt x="2074" y="53"/>
                  <a:pt x="2074" y="53"/>
                </a:cubicBezTo>
                <a:cubicBezTo>
                  <a:pt x="2075" y="53"/>
                  <a:pt x="2077" y="51"/>
                  <a:pt x="2078" y="51"/>
                </a:cubicBezTo>
                <a:cubicBezTo>
                  <a:pt x="2079" y="51"/>
                  <a:pt x="2081" y="53"/>
                  <a:pt x="2082" y="53"/>
                </a:cubicBezTo>
                <a:cubicBezTo>
                  <a:pt x="2083" y="53"/>
                  <a:pt x="2085" y="52"/>
                  <a:pt x="2086" y="51"/>
                </a:cubicBezTo>
                <a:cubicBezTo>
                  <a:pt x="2086" y="51"/>
                  <a:pt x="2090" y="49"/>
                  <a:pt x="2090" y="49"/>
                </a:cubicBezTo>
                <a:cubicBezTo>
                  <a:pt x="2090" y="48"/>
                  <a:pt x="2086" y="47"/>
                  <a:pt x="2086" y="47"/>
                </a:cubicBezTo>
                <a:cubicBezTo>
                  <a:pt x="2085" y="47"/>
                  <a:pt x="2084" y="44"/>
                  <a:pt x="2082" y="44"/>
                </a:cubicBezTo>
                <a:cubicBezTo>
                  <a:pt x="2082" y="44"/>
                  <a:pt x="2078" y="46"/>
                  <a:pt x="2078" y="47"/>
                </a:cubicBezTo>
                <a:cubicBezTo>
                  <a:pt x="2078" y="47"/>
                  <a:pt x="2082" y="48"/>
                  <a:pt x="2082" y="49"/>
                </a:cubicBezTo>
                <a:cubicBezTo>
                  <a:pt x="2081" y="49"/>
                  <a:pt x="2079" y="51"/>
                  <a:pt x="2078" y="51"/>
                </a:cubicBezTo>
                <a:close/>
                <a:moveTo>
                  <a:pt x="2060" y="35"/>
                </a:moveTo>
                <a:cubicBezTo>
                  <a:pt x="2060" y="36"/>
                  <a:pt x="2056" y="37"/>
                  <a:pt x="2056" y="37"/>
                </a:cubicBezTo>
                <a:cubicBezTo>
                  <a:pt x="2056" y="37"/>
                  <a:pt x="2059" y="39"/>
                  <a:pt x="2059" y="39"/>
                </a:cubicBezTo>
                <a:cubicBezTo>
                  <a:pt x="2061" y="40"/>
                  <a:pt x="2062" y="37"/>
                  <a:pt x="2063" y="37"/>
                </a:cubicBezTo>
                <a:cubicBezTo>
                  <a:pt x="2063" y="37"/>
                  <a:pt x="2060" y="35"/>
                  <a:pt x="2060" y="35"/>
                </a:cubicBezTo>
                <a:cubicBezTo>
                  <a:pt x="2060" y="35"/>
                  <a:pt x="2063" y="33"/>
                  <a:pt x="2064" y="33"/>
                </a:cubicBezTo>
                <a:cubicBezTo>
                  <a:pt x="2065" y="33"/>
                  <a:pt x="2067" y="35"/>
                  <a:pt x="2068" y="35"/>
                </a:cubicBezTo>
                <a:cubicBezTo>
                  <a:pt x="2069" y="35"/>
                  <a:pt x="2070" y="33"/>
                  <a:pt x="2072" y="33"/>
                </a:cubicBezTo>
                <a:cubicBezTo>
                  <a:pt x="2073" y="33"/>
                  <a:pt x="2074" y="35"/>
                  <a:pt x="2075" y="36"/>
                </a:cubicBezTo>
                <a:cubicBezTo>
                  <a:pt x="2076" y="36"/>
                  <a:pt x="2079" y="34"/>
                  <a:pt x="2080" y="33"/>
                </a:cubicBezTo>
                <a:cubicBezTo>
                  <a:pt x="2080" y="33"/>
                  <a:pt x="2076" y="31"/>
                  <a:pt x="2076" y="31"/>
                </a:cubicBezTo>
                <a:cubicBezTo>
                  <a:pt x="2074" y="32"/>
                  <a:pt x="2073" y="33"/>
                  <a:pt x="2072" y="33"/>
                </a:cubicBezTo>
                <a:cubicBezTo>
                  <a:pt x="2070" y="33"/>
                  <a:pt x="2069" y="32"/>
                  <a:pt x="2068" y="31"/>
                </a:cubicBezTo>
                <a:cubicBezTo>
                  <a:pt x="2067" y="31"/>
                  <a:pt x="2066" y="29"/>
                  <a:pt x="2064" y="29"/>
                </a:cubicBezTo>
                <a:cubicBezTo>
                  <a:pt x="2063" y="29"/>
                  <a:pt x="2061" y="31"/>
                  <a:pt x="2060" y="31"/>
                </a:cubicBezTo>
                <a:cubicBezTo>
                  <a:pt x="2059" y="31"/>
                  <a:pt x="2057" y="28"/>
                  <a:pt x="2056" y="29"/>
                </a:cubicBezTo>
                <a:cubicBezTo>
                  <a:pt x="2055" y="29"/>
                  <a:pt x="2053" y="30"/>
                  <a:pt x="2052" y="31"/>
                </a:cubicBezTo>
                <a:cubicBezTo>
                  <a:pt x="2052" y="31"/>
                  <a:pt x="2048" y="32"/>
                  <a:pt x="2048" y="33"/>
                </a:cubicBezTo>
                <a:cubicBezTo>
                  <a:pt x="2048" y="33"/>
                  <a:pt x="2052" y="34"/>
                  <a:pt x="2052" y="35"/>
                </a:cubicBezTo>
                <a:cubicBezTo>
                  <a:pt x="2052" y="34"/>
                  <a:pt x="2056" y="33"/>
                  <a:pt x="2056" y="33"/>
                </a:cubicBezTo>
                <a:cubicBezTo>
                  <a:pt x="2056" y="34"/>
                  <a:pt x="2060" y="34"/>
                  <a:pt x="2060" y="35"/>
                </a:cubicBezTo>
                <a:close/>
                <a:moveTo>
                  <a:pt x="2121" y="54"/>
                </a:moveTo>
                <a:cubicBezTo>
                  <a:pt x="2122" y="54"/>
                  <a:pt x="2124" y="53"/>
                  <a:pt x="2125" y="52"/>
                </a:cubicBezTo>
                <a:cubicBezTo>
                  <a:pt x="2126" y="52"/>
                  <a:pt x="2129" y="50"/>
                  <a:pt x="2129" y="50"/>
                </a:cubicBezTo>
                <a:cubicBezTo>
                  <a:pt x="2129" y="50"/>
                  <a:pt x="2126" y="48"/>
                  <a:pt x="2125" y="48"/>
                </a:cubicBezTo>
                <a:cubicBezTo>
                  <a:pt x="2125" y="48"/>
                  <a:pt x="2122" y="50"/>
                  <a:pt x="2121" y="50"/>
                </a:cubicBezTo>
                <a:cubicBezTo>
                  <a:pt x="2120" y="50"/>
                  <a:pt x="2118" y="52"/>
                  <a:pt x="2117" y="52"/>
                </a:cubicBezTo>
                <a:cubicBezTo>
                  <a:pt x="2116" y="52"/>
                  <a:pt x="2114" y="50"/>
                  <a:pt x="2113" y="50"/>
                </a:cubicBezTo>
                <a:cubicBezTo>
                  <a:pt x="2113" y="50"/>
                  <a:pt x="2109" y="52"/>
                  <a:pt x="2109" y="52"/>
                </a:cubicBezTo>
                <a:cubicBezTo>
                  <a:pt x="2109" y="52"/>
                  <a:pt x="2113" y="54"/>
                  <a:pt x="2113" y="54"/>
                </a:cubicBezTo>
                <a:cubicBezTo>
                  <a:pt x="2114" y="54"/>
                  <a:pt x="2116" y="52"/>
                  <a:pt x="2117" y="52"/>
                </a:cubicBezTo>
                <a:cubicBezTo>
                  <a:pt x="2118" y="52"/>
                  <a:pt x="2120" y="54"/>
                  <a:pt x="2121" y="54"/>
                </a:cubicBezTo>
                <a:close/>
                <a:moveTo>
                  <a:pt x="2106" y="41"/>
                </a:moveTo>
                <a:cubicBezTo>
                  <a:pt x="2107" y="41"/>
                  <a:pt x="2110" y="39"/>
                  <a:pt x="2111" y="39"/>
                </a:cubicBezTo>
                <a:cubicBezTo>
                  <a:pt x="2111" y="39"/>
                  <a:pt x="2107" y="36"/>
                  <a:pt x="2107" y="36"/>
                </a:cubicBezTo>
                <a:cubicBezTo>
                  <a:pt x="2106" y="36"/>
                  <a:pt x="2104" y="38"/>
                  <a:pt x="2103" y="38"/>
                </a:cubicBezTo>
                <a:cubicBezTo>
                  <a:pt x="2101" y="38"/>
                  <a:pt x="2100" y="36"/>
                  <a:pt x="2099" y="36"/>
                </a:cubicBezTo>
                <a:cubicBezTo>
                  <a:pt x="2098" y="36"/>
                  <a:pt x="2097" y="34"/>
                  <a:pt x="2095" y="34"/>
                </a:cubicBezTo>
                <a:cubicBezTo>
                  <a:pt x="2095" y="34"/>
                  <a:pt x="2091" y="36"/>
                  <a:pt x="2091" y="36"/>
                </a:cubicBezTo>
                <a:cubicBezTo>
                  <a:pt x="2091" y="36"/>
                  <a:pt x="2094" y="38"/>
                  <a:pt x="2095" y="38"/>
                </a:cubicBezTo>
                <a:cubicBezTo>
                  <a:pt x="2096" y="39"/>
                  <a:pt x="2097" y="40"/>
                  <a:pt x="2099" y="41"/>
                </a:cubicBezTo>
                <a:cubicBezTo>
                  <a:pt x="2099" y="41"/>
                  <a:pt x="2102" y="38"/>
                  <a:pt x="2103" y="38"/>
                </a:cubicBezTo>
                <a:cubicBezTo>
                  <a:pt x="2104" y="39"/>
                  <a:pt x="2105" y="41"/>
                  <a:pt x="2106" y="41"/>
                </a:cubicBezTo>
                <a:close/>
                <a:moveTo>
                  <a:pt x="2161" y="47"/>
                </a:moveTo>
                <a:cubicBezTo>
                  <a:pt x="2153" y="42"/>
                  <a:pt x="2153" y="42"/>
                  <a:pt x="2153" y="42"/>
                </a:cubicBezTo>
                <a:cubicBezTo>
                  <a:pt x="2153" y="43"/>
                  <a:pt x="2149" y="43"/>
                  <a:pt x="2149" y="44"/>
                </a:cubicBezTo>
                <a:cubicBezTo>
                  <a:pt x="2149" y="45"/>
                  <a:pt x="2153" y="46"/>
                  <a:pt x="2153" y="46"/>
                </a:cubicBezTo>
                <a:cubicBezTo>
                  <a:pt x="2154" y="47"/>
                  <a:pt x="2156" y="48"/>
                  <a:pt x="2157" y="49"/>
                </a:cubicBezTo>
                <a:cubicBezTo>
                  <a:pt x="2157" y="49"/>
                  <a:pt x="2160" y="51"/>
                  <a:pt x="2161" y="51"/>
                </a:cubicBezTo>
                <a:cubicBezTo>
                  <a:pt x="2162" y="51"/>
                  <a:pt x="2163" y="49"/>
                  <a:pt x="2165" y="49"/>
                </a:cubicBezTo>
                <a:lnTo>
                  <a:pt x="2161" y="47"/>
                </a:lnTo>
                <a:close/>
                <a:moveTo>
                  <a:pt x="2142" y="35"/>
                </a:moveTo>
                <a:cubicBezTo>
                  <a:pt x="2143" y="35"/>
                  <a:pt x="2146" y="38"/>
                  <a:pt x="2146" y="37"/>
                </a:cubicBezTo>
                <a:cubicBezTo>
                  <a:pt x="2147" y="37"/>
                  <a:pt x="2150" y="36"/>
                  <a:pt x="2150" y="35"/>
                </a:cubicBezTo>
                <a:cubicBezTo>
                  <a:pt x="2150" y="35"/>
                  <a:pt x="2147" y="33"/>
                  <a:pt x="2146" y="33"/>
                </a:cubicBezTo>
                <a:cubicBezTo>
                  <a:pt x="2145" y="33"/>
                  <a:pt x="2144" y="31"/>
                  <a:pt x="2143" y="31"/>
                </a:cubicBezTo>
                <a:cubicBezTo>
                  <a:pt x="2142" y="31"/>
                  <a:pt x="2139" y="33"/>
                  <a:pt x="2139" y="33"/>
                </a:cubicBezTo>
                <a:cubicBezTo>
                  <a:pt x="2138" y="33"/>
                  <a:pt x="2134" y="35"/>
                  <a:pt x="2134" y="35"/>
                </a:cubicBezTo>
                <a:cubicBezTo>
                  <a:pt x="2134" y="36"/>
                  <a:pt x="2138" y="36"/>
                  <a:pt x="2138" y="37"/>
                </a:cubicBezTo>
                <a:cubicBezTo>
                  <a:pt x="2139" y="37"/>
                  <a:pt x="2141" y="35"/>
                  <a:pt x="2142" y="35"/>
                </a:cubicBezTo>
                <a:close/>
                <a:moveTo>
                  <a:pt x="2180" y="58"/>
                </a:moveTo>
                <a:cubicBezTo>
                  <a:pt x="2180" y="58"/>
                  <a:pt x="2183" y="56"/>
                  <a:pt x="2184" y="56"/>
                </a:cubicBezTo>
                <a:cubicBezTo>
                  <a:pt x="2188" y="54"/>
                  <a:pt x="2188" y="54"/>
                  <a:pt x="2188" y="54"/>
                </a:cubicBezTo>
                <a:cubicBezTo>
                  <a:pt x="2189" y="53"/>
                  <a:pt x="2191" y="52"/>
                  <a:pt x="2192" y="52"/>
                </a:cubicBezTo>
                <a:cubicBezTo>
                  <a:pt x="2193" y="51"/>
                  <a:pt x="2196" y="50"/>
                  <a:pt x="2196" y="50"/>
                </a:cubicBezTo>
                <a:cubicBezTo>
                  <a:pt x="2196" y="49"/>
                  <a:pt x="2193" y="48"/>
                  <a:pt x="2192" y="47"/>
                </a:cubicBezTo>
                <a:cubicBezTo>
                  <a:pt x="2190" y="49"/>
                  <a:pt x="2187" y="50"/>
                  <a:pt x="2184" y="51"/>
                </a:cubicBezTo>
                <a:cubicBezTo>
                  <a:pt x="2181" y="53"/>
                  <a:pt x="2179" y="54"/>
                  <a:pt x="2176" y="56"/>
                </a:cubicBezTo>
                <a:cubicBezTo>
                  <a:pt x="2177" y="56"/>
                  <a:pt x="2178" y="58"/>
                  <a:pt x="2180" y="58"/>
                </a:cubicBezTo>
                <a:close/>
                <a:moveTo>
                  <a:pt x="2193" y="39"/>
                </a:moveTo>
                <a:cubicBezTo>
                  <a:pt x="2193" y="39"/>
                  <a:pt x="2189" y="41"/>
                  <a:pt x="2189" y="41"/>
                </a:cubicBezTo>
                <a:cubicBezTo>
                  <a:pt x="2189" y="41"/>
                  <a:pt x="2192" y="43"/>
                  <a:pt x="2193" y="43"/>
                </a:cubicBezTo>
                <a:cubicBezTo>
                  <a:pt x="2193" y="43"/>
                  <a:pt x="2196" y="45"/>
                  <a:pt x="2196" y="45"/>
                </a:cubicBezTo>
                <a:cubicBezTo>
                  <a:pt x="2197" y="45"/>
                  <a:pt x="2200" y="43"/>
                  <a:pt x="2201" y="43"/>
                </a:cubicBezTo>
                <a:cubicBezTo>
                  <a:pt x="2202" y="43"/>
                  <a:pt x="2204" y="42"/>
                  <a:pt x="2205" y="41"/>
                </a:cubicBezTo>
                <a:cubicBezTo>
                  <a:pt x="2205" y="41"/>
                  <a:pt x="2209" y="40"/>
                  <a:pt x="2209" y="39"/>
                </a:cubicBezTo>
                <a:cubicBezTo>
                  <a:pt x="2209" y="39"/>
                  <a:pt x="2205" y="37"/>
                  <a:pt x="2205" y="37"/>
                </a:cubicBezTo>
                <a:cubicBezTo>
                  <a:pt x="2205" y="37"/>
                  <a:pt x="2201" y="39"/>
                  <a:pt x="2201" y="39"/>
                </a:cubicBezTo>
                <a:cubicBezTo>
                  <a:pt x="2197" y="41"/>
                  <a:pt x="2197" y="41"/>
                  <a:pt x="2197" y="41"/>
                </a:cubicBezTo>
                <a:cubicBezTo>
                  <a:pt x="2195" y="41"/>
                  <a:pt x="2194" y="39"/>
                  <a:pt x="2193" y="39"/>
                </a:cubicBezTo>
                <a:close/>
                <a:moveTo>
                  <a:pt x="2209" y="35"/>
                </a:moveTo>
                <a:cubicBezTo>
                  <a:pt x="2209" y="35"/>
                  <a:pt x="2213" y="37"/>
                  <a:pt x="2213" y="37"/>
                </a:cubicBezTo>
                <a:cubicBezTo>
                  <a:pt x="2214" y="37"/>
                  <a:pt x="2216" y="35"/>
                  <a:pt x="2217" y="35"/>
                </a:cubicBezTo>
                <a:cubicBezTo>
                  <a:pt x="2221" y="37"/>
                  <a:pt x="2221" y="37"/>
                  <a:pt x="2221" y="37"/>
                </a:cubicBezTo>
                <a:cubicBezTo>
                  <a:pt x="2225" y="35"/>
                  <a:pt x="2225" y="35"/>
                  <a:pt x="2225" y="35"/>
                </a:cubicBezTo>
                <a:cubicBezTo>
                  <a:pt x="2225" y="35"/>
                  <a:pt x="2228" y="33"/>
                  <a:pt x="2229" y="33"/>
                </a:cubicBezTo>
                <a:cubicBezTo>
                  <a:pt x="2230" y="33"/>
                  <a:pt x="2232" y="35"/>
                  <a:pt x="2233" y="35"/>
                </a:cubicBezTo>
                <a:cubicBezTo>
                  <a:pt x="2234" y="36"/>
                  <a:pt x="2235" y="37"/>
                  <a:pt x="2236" y="38"/>
                </a:cubicBezTo>
                <a:cubicBezTo>
                  <a:pt x="2237" y="38"/>
                  <a:pt x="2239" y="40"/>
                  <a:pt x="2240" y="40"/>
                </a:cubicBezTo>
                <a:cubicBezTo>
                  <a:pt x="2241" y="40"/>
                  <a:pt x="2244" y="38"/>
                  <a:pt x="2244" y="38"/>
                </a:cubicBezTo>
                <a:cubicBezTo>
                  <a:pt x="2246" y="37"/>
                  <a:pt x="2247" y="36"/>
                  <a:pt x="2248" y="36"/>
                </a:cubicBezTo>
                <a:cubicBezTo>
                  <a:pt x="2257" y="32"/>
                  <a:pt x="2257" y="32"/>
                  <a:pt x="2257" y="32"/>
                </a:cubicBezTo>
                <a:cubicBezTo>
                  <a:pt x="2257" y="31"/>
                  <a:pt x="2261" y="30"/>
                  <a:pt x="2261" y="30"/>
                </a:cubicBezTo>
                <a:cubicBezTo>
                  <a:pt x="2261" y="29"/>
                  <a:pt x="2257" y="27"/>
                  <a:pt x="2257" y="27"/>
                </a:cubicBezTo>
                <a:cubicBezTo>
                  <a:pt x="2256" y="27"/>
                  <a:pt x="2253" y="29"/>
                  <a:pt x="2253" y="29"/>
                </a:cubicBezTo>
                <a:cubicBezTo>
                  <a:pt x="2245" y="33"/>
                  <a:pt x="2245" y="33"/>
                  <a:pt x="2245" y="33"/>
                </a:cubicBezTo>
                <a:cubicBezTo>
                  <a:pt x="2243" y="33"/>
                  <a:pt x="2242" y="31"/>
                  <a:pt x="2241" y="31"/>
                </a:cubicBezTo>
                <a:cubicBezTo>
                  <a:pt x="2240" y="31"/>
                  <a:pt x="2238" y="33"/>
                  <a:pt x="2237" y="33"/>
                </a:cubicBezTo>
                <a:cubicBezTo>
                  <a:pt x="2236" y="33"/>
                  <a:pt x="2234" y="31"/>
                  <a:pt x="2233" y="31"/>
                </a:cubicBezTo>
                <a:cubicBezTo>
                  <a:pt x="2232" y="30"/>
                  <a:pt x="2230" y="29"/>
                  <a:pt x="2229" y="29"/>
                </a:cubicBezTo>
                <a:cubicBezTo>
                  <a:pt x="2226" y="26"/>
                  <a:pt x="2226" y="26"/>
                  <a:pt x="2226" y="26"/>
                </a:cubicBezTo>
                <a:cubicBezTo>
                  <a:pt x="2221" y="29"/>
                  <a:pt x="2221" y="29"/>
                  <a:pt x="2221" y="29"/>
                </a:cubicBezTo>
                <a:cubicBezTo>
                  <a:pt x="2213" y="33"/>
                  <a:pt x="2213" y="33"/>
                  <a:pt x="2213" y="33"/>
                </a:cubicBezTo>
                <a:cubicBezTo>
                  <a:pt x="2213" y="33"/>
                  <a:pt x="2209" y="34"/>
                  <a:pt x="2209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6322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34161"/>
            <a:ext cx="12192000" cy="223839"/>
          </a:xfrm>
          <a:prstGeom prst="rect">
            <a:avLst/>
          </a:prstGeom>
        </p:spPr>
      </p:pic>
      <p:grpSp>
        <p:nvGrpSpPr>
          <p:cNvPr id="216" name="组合 215"/>
          <p:cNvGrpSpPr/>
          <p:nvPr/>
        </p:nvGrpSpPr>
        <p:grpSpPr>
          <a:xfrm>
            <a:off x="1171642" y="1370760"/>
            <a:ext cx="9848717" cy="4125906"/>
            <a:chOff x="1224035" y="945840"/>
            <a:chExt cx="9848717" cy="4125906"/>
          </a:xfrm>
        </p:grpSpPr>
        <p:sp>
          <p:nvSpPr>
            <p:cNvPr id="17" name="矩形 16"/>
            <p:cNvSpPr/>
            <p:nvPr/>
          </p:nvSpPr>
          <p:spPr>
            <a:xfrm>
              <a:off x="1665191" y="3640392"/>
              <a:ext cx="1846575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2409123" y="2870799"/>
              <a:ext cx="390454" cy="692352"/>
              <a:chOff x="3306763" y="884464"/>
              <a:chExt cx="461962" cy="819150"/>
            </a:xfrm>
            <a:solidFill>
              <a:schemeClr val="bg1"/>
            </a:solidFill>
          </p:grpSpPr>
          <p:sp>
            <p:nvSpPr>
              <p:cNvPr id="21" name="Freeform 165"/>
              <p:cNvSpPr>
                <a:spLocks/>
              </p:cNvSpPr>
              <p:nvPr/>
            </p:nvSpPr>
            <p:spPr bwMode="auto">
              <a:xfrm>
                <a:off x="3352800" y="884464"/>
                <a:ext cx="223838" cy="236538"/>
              </a:xfrm>
              <a:custGeom>
                <a:avLst/>
                <a:gdLst>
                  <a:gd name="T0" fmla="*/ 17 w 58"/>
                  <a:gd name="T1" fmla="*/ 61 h 62"/>
                  <a:gd name="T2" fmla="*/ 15 w 58"/>
                  <a:gd name="T3" fmla="*/ 14 h 62"/>
                  <a:gd name="T4" fmla="*/ 15 w 58"/>
                  <a:gd name="T5" fmla="*/ 13 h 62"/>
                  <a:gd name="T6" fmla="*/ 7 w 58"/>
                  <a:gd name="T7" fmla="*/ 11 h 62"/>
                  <a:gd name="T8" fmla="*/ 10 w 58"/>
                  <a:gd name="T9" fmla="*/ 7 h 62"/>
                  <a:gd name="T10" fmla="*/ 15 w 58"/>
                  <a:gd name="T11" fmla="*/ 7 h 62"/>
                  <a:gd name="T12" fmla="*/ 21 w 58"/>
                  <a:gd name="T13" fmla="*/ 7 h 62"/>
                  <a:gd name="T14" fmla="*/ 41 w 58"/>
                  <a:gd name="T15" fmla="*/ 7 h 62"/>
                  <a:gd name="T16" fmla="*/ 52 w 58"/>
                  <a:gd name="T17" fmla="*/ 7 h 62"/>
                  <a:gd name="T18" fmla="*/ 51 w 58"/>
                  <a:gd name="T19" fmla="*/ 12 h 62"/>
                  <a:gd name="T20" fmla="*/ 45 w 58"/>
                  <a:gd name="T21" fmla="*/ 12 h 62"/>
                  <a:gd name="T22" fmla="*/ 44 w 58"/>
                  <a:gd name="T23" fmla="*/ 13 h 62"/>
                  <a:gd name="T24" fmla="*/ 45 w 58"/>
                  <a:gd name="T25" fmla="*/ 51 h 62"/>
                  <a:gd name="T26" fmla="*/ 44 w 58"/>
                  <a:gd name="T27" fmla="*/ 59 h 62"/>
                  <a:gd name="T28" fmla="*/ 32 w 58"/>
                  <a:gd name="T29" fmla="*/ 59 h 62"/>
                  <a:gd name="T30" fmla="*/ 15 w 58"/>
                  <a:gd name="T31" fmla="*/ 60 h 62"/>
                  <a:gd name="T32" fmla="*/ 16 w 58"/>
                  <a:gd name="T33" fmla="*/ 62 h 62"/>
                  <a:gd name="T34" fmla="*/ 46 w 58"/>
                  <a:gd name="T35" fmla="*/ 61 h 62"/>
                  <a:gd name="T36" fmla="*/ 47 w 58"/>
                  <a:gd name="T37" fmla="*/ 60 h 62"/>
                  <a:gd name="T38" fmla="*/ 45 w 58"/>
                  <a:gd name="T39" fmla="*/ 31 h 62"/>
                  <a:gd name="T40" fmla="*/ 45 w 58"/>
                  <a:gd name="T41" fmla="*/ 19 h 62"/>
                  <a:gd name="T42" fmla="*/ 57 w 58"/>
                  <a:gd name="T43" fmla="*/ 13 h 62"/>
                  <a:gd name="T44" fmla="*/ 58 w 58"/>
                  <a:gd name="T45" fmla="*/ 12 h 62"/>
                  <a:gd name="T46" fmla="*/ 33 w 58"/>
                  <a:gd name="T47" fmla="*/ 5 h 62"/>
                  <a:gd name="T48" fmla="*/ 15 w 58"/>
                  <a:gd name="T49" fmla="*/ 5 h 62"/>
                  <a:gd name="T50" fmla="*/ 5 w 58"/>
                  <a:gd name="T51" fmla="*/ 6 h 62"/>
                  <a:gd name="T52" fmla="*/ 10 w 58"/>
                  <a:gd name="T53" fmla="*/ 14 h 62"/>
                  <a:gd name="T54" fmla="*/ 15 w 58"/>
                  <a:gd name="T55" fmla="*/ 32 h 62"/>
                  <a:gd name="T56" fmla="*/ 15 w 58"/>
                  <a:gd name="T57" fmla="*/ 61 h 62"/>
                  <a:gd name="T58" fmla="*/ 17 w 58"/>
                  <a:gd name="T59" fmla="*/ 6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8" h="62">
                    <a:moveTo>
                      <a:pt x="17" y="61"/>
                    </a:moveTo>
                    <a:cubicBezTo>
                      <a:pt x="20" y="45"/>
                      <a:pt x="16" y="29"/>
                      <a:pt x="15" y="1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2" y="12"/>
                      <a:pt x="10" y="12"/>
                      <a:pt x="7" y="11"/>
                    </a:cubicBezTo>
                    <a:cubicBezTo>
                      <a:pt x="8" y="10"/>
                      <a:pt x="9" y="8"/>
                      <a:pt x="10" y="7"/>
                    </a:cubicBezTo>
                    <a:cubicBezTo>
                      <a:pt x="11" y="7"/>
                      <a:pt x="13" y="7"/>
                      <a:pt x="15" y="7"/>
                    </a:cubicBezTo>
                    <a:cubicBezTo>
                      <a:pt x="17" y="7"/>
                      <a:pt x="19" y="7"/>
                      <a:pt x="21" y="7"/>
                    </a:cubicBezTo>
                    <a:cubicBezTo>
                      <a:pt x="27" y="8"/>
                      <a:pt x="34" y="7"/>
                      <a:pt x="41" y="7"/>
                    </a:cubicBezTo>
                    <a:cubicBezTo>
                      <a:pt x="44" y="7"/>
                      <a:pt x="48" y="7"/>
                      <a:pt x="52" y="7"/>
                    </a:cubicBezTo>
                    <a:cubicBezTo>
                      <a:pt x="51" y="8"/>
                      <a:pt x="51" y="10"/>
                      <a:pt x="51" y="12"/>
                    </a:cubicBezTo>
                    <a:cubicBezTo>
                      <a:pt x="49" y="12"/>
                      <a:pt x="47" y="12"/>
                      <a:pt x="45" y="12"/>
                    </a:cubicBezTo>
                    <a:cubicBezTo>
                      <a:pt x="44" y="12"/>
                      <a:pt x="44" y="12"/>
                      <a:pt x="44" y="13"/>
                    </a:cubicBezTo>
                    <a:cubicBezTo>
                      <a:pt x="42" y="25"/>
                      <a:pt x="44" y="38"/>
                      <a:pt x="45" y="51"/>
                    </a:cubicBezTo>
                    <a:cubicBezTo>
                      <a:pt x="45" y="52"/>
                      <a:pt x="47" y="59"/>
                      <a:pt x="44" y="59"/>
                    </a:cubicBezTo>
                    <a:cubicBezTo>
                      <a:pt x="40" y="59"/>
                      <a:pt x="36" y="59"/>
                      <a:pt x="32" y="59"/>
                    </a:cubicBezTo>
                    <a:cubicBezTo>
                      <a:pt x="26" y="59"/>
                      <a:pt x="21" y="59"/>
                      <a:pt x="15" y="60"/>
                    </a:cubicBezTo>
                    <a:cubicBezTo>
                      <a:pt x="14" y="60"/>
                      <a:pt x="15" y="62"/>
                      <a:pt x="16" y="62"/>
                    </a:cubicBezTo>
                    <a:cubicBezTo>
                      <a:pt x="26" y="59"/>
                      <a:pt x="36" y="61"/>
                      <a:pt x="46" y="61"/>
                    </a:cubicBezTo>
                    <a:cubicBezTo>
                      <a:pt x="47" y="60"/>
                      <a:pt x="47" y="60"/>
                      <a:pt x="47" y="60"/>
                    </a:cubicBezTo>
                    <a:cubicBezTo>
                      <a:pt x="47" y="50"/>
                      <a:pt x="46" y="41"/>
                      <a:pt x="45" y="31"/>
                    </a:cubicBezTo>
                    <a:cubicBezTo>
                      <a:pt x="45" y="27"/>
                      <a:pt x="45" y="23"/>
                      <a:pt x="45" y="19"/>
                    </a:cubicBezTo>
                    <a:cubicBezTo>
                      <a:pt x="45" y="12"/>
                      <a:pt x="53" y="13"/>
                      <a:pt x="57" y="13"/>
                    </a:cubicBezTo>
                    <a:cubicBezTo>
                      <a:pt x="57" y="13"/>
                      <a:pt x="58" y="12"/>
                      <a:pt x="58" y="12"/>
                    </a:cubicBezTo>
                    <a:cubicBezTo>
                      <a:pt x="57" y="0"/>
                      <a:pt x="43" y="5"/>
                      <a:pt x="33" y="5"/>
                    </a:cubicBezTo>
                    <a:cubicBezTo>
                      <a:pt x="27" y="5"/>
                      <a:pt x="21" y="5"/>
                      <a:pt x="15" y="5"/>
                    </a:cubicBezTo>
                    <a:cubicBezTo>
                      <a:pt x="12" y="5"/>
                      <a:pt x="7" y="4"/>
                      <a:pt x="5" y="6"/>
                    </a:cubicBezTo>
                    <a:cubicBezTo>
                      <a:pt x="0" y="11"/>
                      <a:pt x="7" y="13"/>
                      <a:pt x="10" y="14"/>
                    </a:cubicBezTo>
                    <a:cubicBezTo>
                      <a:pt x="16" y="15"/>
                      <a:pt x="15" y="28"/>
                      <a:pt x="15" y="32"/>
                    </a:cubicBezTo>
                    <a:cubicBezTo>
                      <a:pt x="16" y="42"/>
                      <a:pt x="17" y="51"/>
                      <a:pt x="15" y="61"/>
                    </a:cubicBezTo>
                    <a:cubicBezTo>
                      <a:pt x="15" y="62"/>
                      <a:pt x="16" y="62"/>
                      <a:pt x="17" y="6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166"/>
              <p:cNvSpPr>
                <a:spLocks/>
              </p:cNvSpPr>
              <p:nvPr/>
            </p:nvSpPr>
            <p:spPr bwMode="auto">
              <a:xfrm>
                <a:off x="3411538" y="1105127"/>
                <a:ext cx="153988" cy="220663"/>
              </a:xfrm>
              <a:custGeom>
                <a:avLst/>
                <a:gdLst>
                  <a:gd name="T0" fmla="*/ 0 w 40"/>
                  <a:gd name="T1" fmla="*/ 3 h 58"/>
                  <a:gd name="T2" fmla="*/ 2 w 40"/>
                  <a:gd name="T3" fmla="*/ 55 h 58"/>
                  <a:gd name="T4" fmla="*/ 3 w 40"/>
                  <a:gd name="T5" fmla="*/ 56 h 58"/>
                  <a:gd name="T6" fmla="*/ 35 w 40"/>
                  <a:gd name="T7" fmla="*/ 55 h 58"/>
                  <a:gd name="T8" fmla="*/ 36 w 40"/>
                  <a:gd name="T9" fmla="*/ 54 h 58"/>
                  <a:gd name="T10" fmla="*/ 32 w 40"/>
                  <a:gd name="T11" fmla="*/ 1 h 58"/>
                  <a:gd name="T12" fmla="*/ 30 w 40"/>
                  <a:gd name="T13" fmla="*/ 2 h 58"/>
                  <a:gd name="T14" fmla="*/ 35 w 40"/>
                  <a:gd name="T15" fmla="*/ 30 h 58"/>
                  <a:gd name="T16" fmla="*/ 34 w 40"/>
                  <a:gd name="T17" fmla="*/ 43 h 58"/>
                  <a:gd name="T18" fmla="*/ 25 w 40"/>
                  <a:gd name="T19" fmla="*/ 55 h 58"/>
                  <a:gd name="T20" fmla="*/ 9 w 40"/>
                  <a:gd name="T21" fmla="*/ 55 h 58"/>
                  <a:gd name="T22" fmla="*/ 3 w 40"/>
                  <a:gd name="T23" fmla="*/ 39 h 58"/>
                  <a:gd name="T24" fmla="*/ 2 w 40"/>
                  <a:gd name="T25" fmla="*/ 3 h 58"/>
                  <a:gd name="T26" fmla="*/ 0 w 40"/>
                  <a:gd name="T27" fmla="*/ 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58">
                    <a:moveTo>
                      <a:pt x="0" y="3"/>
                    </a:moveTo>
                    <a:cubicBezTo>
                      <a:pt x="2" y="20"/>
                      <a:pt x="0" y="38"/>
                      <a:pt x="2" y="55"/>
                    </a:cubicBezTo>
                    <a:cubicBezTo>
                      <a:pt x="2" y="56"/>
                      <a:pt x="2" y="56"/>
                      <a:pt x="3" y="56"/>
                    </a:cubicBezTo>
                    <a:cubicBezTo>
                      <a:pt x="14" y="56"/>
                      <a:pt x="25" y="58"/>
                      <a:pt x="35" y="55"/>
                    </a:cubicBezTo>
                    <a:cubicBezTo>
                      <a:pt x="35" y="54"/>
                      <a:pt x="36" y="54"/>
                      <a:pt x="36" y="54"/>
                    </a:cubicBezTo>
                    <a:cubicBezTo>
                      <a:pt x="36" y="38"/>
                      <a:pt x="40" y="16"/>
                      <a:pt x="32" y="1"/>
                    </a:cubicBezTo>
                    <a:cubicBezTo>
                      <a:pt x="31" y="0"/>
                      <a:pt x="30" y="1"/>
                      <a:pt x="30" y="2"/>
                    </a:cubicBezTo>
                    <a:cubicBezTo>
                      <a:pt x="35" y="10"/>
                      <a:pt x="34" y="21"/>
                      <a:pt x="35" y="30"/>
                    </a:cubicBezTo>
                    <a:cubicBezTo>
                      <a:pt x="35" y="35"/>
                      <a:pt x="34" y="39"/>
                      <a:pt x="34" y="43"/>
                    </a:cubicBezTo>
                    <a:cubicBezTo>
                      <a:pt x="34" y="51"/>
                      <a:pt x="35" y="54"/>
                      <a:pt x="25" y="55"/>
                    </a:cubicBezTo>
                    <a:cubicBezTo>
                      <a:pt x="20" y="55"/>
                      <a:pt x="14" y="55"/>
                      <a:pt x="9" y="55"/>
                    </a:cubicBezTo>
                    <a:cubicBezTo>
                      <a:pt x="1" y="54"/>
                      <a:pt x="3" y="45"/>
                      <a:pt x="3" y="39"/>
                    </a:cubicBezTo>
                    <a:cubicBezTo>
                      <a:pt x="2" y="27"/>
                      <a:pt x="3" y="15"/>
                      <a:pt x="2" y="3"/>
                    </a:cubicBezTo>
                    <a:cubicBezTo>
                      <a:pt x="1" y="2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167"/>
              <p:cNvSpPr>
                <a:spLocks/>
              </p:cNvSpPr>
              <p:nvPr/>
            </p:nvSpPr>
            <p:spPr bwMode="auto">
              <a:xfrm>
                <a:off x="3360738" y="1306739"/>
                <a:ext cx="242888" cy="103188"/>
              </a:xfrm>
              <a:custGeom>
                <a:avLst/>
                <a:gdLst>
                  <a:gd name="T0" fmla="*/ 6 w 63"/>
                  <a:gd name="T1" fmla="*/ 3 h 27"/>
                  <a:gd name="T2" fmla="*/ 47 w 63"/>
                  <a:gd name="T3" fmla="*/ 2 h 27"/>
                  <a:gd name="T4" fmla="*/ 59 w 63"/>
                  <a:gd name="T5" fmla="*/ 6 h 27"/>
                  <a:gd name="T6" fmla="*/ 60 w 63"/>
                  <a:gd name="T7" fmla="*/ 12 h 27"/>
                  <a:gd name="T8" fmla="*/ 38 w 63"/>
                  <a:gd name="T9" fmla="*/ 20 h 27"/>
                  <a:gd name="T10" fmla="*/ 2 w 63"/>
                  <a:gd name="T11" fmla="*/ 21 h 27"/>
                  <a:gd name="T12" fmla="*/ 3 w 63"/>
                  <a:gd name="T13" fmla="*/ 8 h 27"/>
                  <a:gd name="T14" fmla="*/ 6 w 63"/>
                  <a:gd name="T15" fmla="*/ 3 h 27"/>
                  <a:gd name="T16" fmla="*/ 6 w 63"/>
                  <a:gd name="T17" fmla="*/ 1 h 27"/>
                  <a:gd name="T18" fmla="*/ 2 w 63"/>
                  <a:gd name="T19" fmla="*/ 3 h 27"/>
                  <a:gd name="T20" fmla="*/ 1 w 63"/>
                  <a:gd name="T21" fmla="*/ 4 h 27"/>
                  <a:gd name="T22" fmla="*/ 0 w 63"/>
                  <a:gd name="T23" fmla="*/ 22 h 27"/>
                  <a:gd name="T24" fmla="*/ 1 w 63"/>
                  <a:gd name="T25" fmla="*/ 23 h 27"/>
                  <a:gd name="T26" fmla="*/ 62 w 63"/>
                  <a:gd name="T27" fmla="*/ 17 h 27"/>
                  <a:gd name="T28" fmla="*/ 63 w 63"/>
                  <a:gd name="T29" fmla="*/ 16 h 27"/>
                  <a:gd name="T30" fmla="*/ 54 w 63"/>
                  <a:gd name="T31" fmla="*/ 0 h 27"/>
                  <a:gd name="T32" fmla="*/ 37 w 63"/>
                  <a:gd name="T33" fmla="*/ 2 h 27"/>
                  <a:gd name="T34" fmla="*/ 6 w 63"/>
                  <a:gd name="T35" fmla="*/ 1 h 27"/>
                  <a:gd name="T36" fmla="*/ 6 w 63"/>
                  <a:gd name="T37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3" h="27">
                    <a:moveTo>
                      <a:pt x="6" y="3"/>
                    </a:moveTo>
                    <a:cubicBezTo>
                      <a:pt x="20" y="2"/>
                      <a:pt x="33" y="5"/>
                      <a:pt x="47" y="2"/>
                    </a:cubicBezTo>
                    <a:cubicBezTo>
                      <a:pt x="51" y="2"/>
                      <a:pt x="57" y="0"/>
                      <a:pt x="59" y="6"/>
                    </a:cubicBezTo>
                    <a:cubicBezTo>
                      <a:pt x="60" y="8"/>
                      <a:pt x="59" y="10"/>
                      <a:pt x="60" y="12"/>
                    </a:cubicBezTo>
                    <a:cubicBezTo>
                      <a:pt x="62" y="21"/>
                      <a:pt x="43" y="20"/>
                      <a:pt x="38" y="20"/>
                    </a:cubicBezTo>
                    <a:cubicBezTo>
                      <a:pt x="35" y="21"/>
                      <a:pt x="2" y="18"/>
                      <a:pt x="2" y="21"/>
                    </a:cubicBezTo>
                    <a:cubicBezTo>
                      <a:pt x="3" y="16"/>
                      <a:pt x="3" y="12"/>
                      <a:pt x="3" y="8"/>
                    </a:cubicBezTo>
                    <a:cubicBezTo>
                      <a:pt x="3" y="4"/>
                      <a:pt x="2" y="4"/>
                      <a:pt x="6" y="3"/>
                    </a:cubicBezTo>
                    <a:cubicBezTo>
                      <a:pt x="7" y="3"/>
                      <a:pt x="7" y="1"/>
                      <a:pt x="6" y="1"/>
                    </a:cubicBezTo>
                    <a:cubicBezTo>
                      <a:pt x="5" y="2"/>
                      <a:pt x="3" y="2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10"/>
                      <a:pt x="1" y="16"/>
                      <a:pt x="0" y="22"/>
                    </a:cubicBezTo>
                    <a:cubicBezTo>
                      <a:pt x="0" y="22"/>
                      <a:pt x="1" y="23"/>
                      <a:pt x="1" y="23"/>
                    </a:cubicBezTo>
                    <a:cubicBezTo>
                      <a:pt x="22" y="19"/>
                      <a:pt x="43" y="27"/>
                      <a:pt x="62" y="17"/>
                    </a:cubicBezTo>
                    <a:cubicBezTo>
                      <a:pt x="63" y="17"/>
                      <a:pt x="63" y="17"/>
                      <a:pt x="63" y="16"/>
                    </a:cubicBezTo>
                    <a:cubicBezTo>
                      <a:pt x="60" y="10"/>
                      <a:pt x="63" y="0"/>
                      <a:pt x="54" y="0"/>
                    </a:cubicBezTo>
                    <a:cubicBezTo>
                      <a:pt x="48" y="0"/>
                      <a:pt x="42" y="1"/>
                      <a:pt x="37" y="2"/>
                    </a:cubicBezTo>
                    <a:cubicBezTo>
                      <a:pt x="27" y="2"/>
                      <a:pt x="16" y="1"/>
                      <a:pt x="6" y="1"/>
                    </a:cubicBezTo>
                    <a:cubicBezTo>
                      <a:pt x="5" y="1"/>
                      <a:pt x="5" y="3"/>
                      <a:pt x="6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180"/>
              <p:cNvSpPr>
                <a:spLocks/>
              </p:cNvSpPr>
              <p:nvPr/>
            </p:nvSpPr>
            <p:spPr bwMode="auto">
              <a:xfrm>
                <a:off x="3460750" y="1387702"/>
                <a:ext cx="42863" cy="57150"/>
              </a:xfrm>
              <a:custGeom>
                <a:avLst/>
                <a:gdLst>
                  <a:gd name="T0" fmla="*/ 0 w 11"/>
                  <a:gd name="T1" fmla="*/ 1 h 15"/>
                  <a:gd name="T2" fmla="*/ 1 w 11"/>
                  <a:gd name="T3" fmla="*/ 14 h 15"/>
                  <a:gd name="T4" fmla="*/ 2 w 11"/>
                  <a:gd name="T5" fmla="*/ 15 h 15"/>
                  <a:gd name="T6" fmla="*/ 10 w 11"/>
                  <a:gd name="T7" fmla="*/ 14 h 15"/>
                  <a:gd name="T8" fmla="*/ 11 w 11"/>
                  <a:gd name="T9" fmla="*/ 14 h 15"/>
                  <a:gd name="T10" fmla="*/ 11 w 11"/>
                  <a:gd name="T11" fmla="*/ 1 h 15"/>
                  <a:gd name="T12" fmla="*/ 10 w 11"/>
                  <a:gd name="T13" fmla="*/ 0 h 15"/>
                  <a:gd name="T14" fmla="*/ 1 w 11"/>
                  <a:gd name="T15" fmla="*/ 0 h 15"/>
                  <a:gd name="T16" fmla="*/ 1 w 11"/>
                  <a:gd name="T17" fmla="*/ 2 h 15"/>
                  <a:gd name="T18" fmla="*/ 10 w 11"/>
                  <a:gd name="T19" fmla="*/ 2 h 15"/>
                  <a:gd name="T20" fmla="*/ 9 w 11"/>
                  <a:gd name="T21" fmla="*/ 1 h 15"/>
                  <a:gd name="T22" fmla="*/ 9 w 11"/>
                  <a:gd name="T23" fmla="*/ 8 h 15"/>
                  <a:gd name="T24" fmla="*/ 9 w 11"/>
                  <a:gd name="T25" fmla="*/ 13 h 15"/>
                  <a:gd name="T26" fmla="*/ 2 w 11"/>
                  <a:gd name="T27" fmla="*/ 13 h 15"/>
                  <a:gd name="T28" fmla="*/ 3 w 11"/>
                  <a:gd name="T29" fmla="*/ 14 h 15"/>
                  <a:gd name="T30" fmla="*/ 2 w 11"/>
                  <a:gd name="T31" fmla="*/ 1 h 15"/>
                  <a:gd name="T32" fmla="*/ 0 w 11"/>
                  <a:gd name="T3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5">
                    <a:moveTo>
                      <a:pt x="0" y="1"/>
                    </a:moveTo>
                    <a:cubicBezTo>
                      <a:pt x="1" y="6"/>
                      <a:pt x="0" y="10"/>
                      <a:pt x="1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5" y="15"/>
                      <a:pt x="7" y="15"/>
                      <a:pt x="10" y="14"/>
                    </a:cubicBezTo>
                    <a:cubicBezTo>
                      <a:pt x="10" y="14"/>
                      <a:pt x="11" y="14"/>
                      <a:pt x="11" y="14"/>
                    </a:cubicBezTo>
                    <a:cubicBezTo>
                      <a:pt x="11" y="9"/>
                      <a:pt x="9" y="5"/>
                      <a:pt x="11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0"/>
                      <a:pt x="4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ubicBezTo>
                      <a:pt x="4" y="2"/>
                      <a:pt x="7" y="2"/>
                      <a:pt x="10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8" y="3"/>
                      <a:pt x="9" y="6"/>
                      <a:pt x="9" y="8"/>
                    </a:cubicBezTo>
                    <a:cubicBezTo>
                      <a:pt x="9" y="9"/>
                      <a:pt x="10" y="13"/>
                      <a:pt x="9" y="13"/>
                    </a:cubicBezTo>
                    <a:cubicBezTo>
                      <a:pt x="6" y="13"/>
                      <a:pt x="4" y="13"/>
                      <a:pt x="2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0"/>
                      <a:pt x="3" y="5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187"/>
              <p:cNvSpPr>
                <a:spLocks/>
              </p:cNvSpPr>
              <p:nvPr/>
            </p:nvSpPr>
            <p:spPr bwMode="auto">
              <a:xfrm>
                <a:off x="3352800" y="1387702"/>
                <a:ext cx="69850" cy="52388"/>
              </a:xfrm>
              <a:custGeom>
                <a:avLst/>
                <a:gdLst>
                  <a:gd name="T0" fmla="*/ 6 w 18"/>
                  <a:gd name="T1" fmla="*/ 1 h 14"/>
                  <a:gd name="T2" fmla="*/ 0 w 18"/>
                  <a:gd name="T3" fmla="*/ 10 h 14"/>
                  <a:gd name="T4" fmla="*/ 1 w 18"/>
                  <a:gd name="T5" fmla="*/ 12 h 14"/>
                  <a:gd name="T6" fmla="*/ 9 w 18"/>
                  <a:gd name="T7" fmla="*/ 13 h 14"/>
                  <a:gd name="T8" fmla="*/ 10 w 18"/>
                  <a:gd name="T9" fmla="*/ 13 h 14"/>
                  <a:gd name="T10" fmla="*/ 18 w 18"/>
                  <a:gd name="T11" fmla="*/ 1 h 14"/>
                  <a:gd name="T12" fmla="*/ 17 w 18"/>
                  <a:gd name="T13" fmla="*/ 0 h 14"/>
                  <a:gd name="T14" fmla="*/ 7 w 18"/>
                  <a:gd name="T15" fmla="*/ 0 h 14"/>
                  <a:gd name="T16" fmla="*/ 7 w 18"/>
                  <a:gd name="T17" fmla="*/ 2 h 14"/>
                  <a:gd name="T18" fmla="*/ 17 w 18"/>
                  <a:gd name="T19" fmla="*/ 2 h 14"/>
                  <a:gd name="T20" fmla="*/ 16 w 18"/>
                  <a:gd name="T21" fmla="*/ 0 h 14"/>
                  <a:gd name="T22" fmla="*/ 8 w 18"/>
                  <a:gd name="T23" fmla="*/ 12 h 14"/>
                  <a:gd name="T24" fmla="*/ 9 w 18"/>
                  <a:gd name="T25" fmla="*/ 12 h 14"/>
                  <a:gd name="T26" fmla="*/ 1 w 18"/>
                  <a:gd name="T27" fmla="*/ 10 h 14"/>
                  <a:gd name="T28" fmla="*/ 2 w 18"/>
                  <a:gd name="T29" fmla="*/ 11 h 14"/>
                  <a:gd name="T30" fmla="*/ 8 w 18"/>
                  <a:gd name="T31" fmla="*/ 1 h 14"/>
                  <a:gd name="T32" fmla="*/ 6 w 18"/>
                  <a:gd name="T33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14">
                    <a:moveTo>
                      <a:pt x="6" y="1"/>
                    </a:move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4" y="12"/>
                      <a:pt x="6" y="13"/>
                      <a:pt x="9" y="13"/>
                    </a:cubicBezTo>
                    <a:cubicBezTo>
                      <a:pt x="9" y="14"/>
                      <a:pt x="10" y="13"/>
                      <a:pt x="10" y="13"/>
                    </a:cubicBezTo>
                    <a:cubicBezTo>
                      <a:pt x="13" y="9"/>
                      <a:pt x="14" y="5"/>
                      <a:pt x="18" y="1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4" y="0"/>
                      <a:pt x="10" y="0"/>
                      <a:pt x="7" y="0"/>
                    </a:cubicBezTo>
                    <a:cubicBezTo>
                      <a:pt x="6" y="0"/>
                      <a:pt x="6" y="2"/>
                      <a:pt x="7" y="2"/>
                    </a:cubicBezTo>
                    <a:cubicBezTo>
                      <a:pt x="10" y="2"/>
                      <a:pt x="14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  <a:cubicBezTo>
                      <a:pt x="13" y="4"/>
                      <a:pt x="11" y="8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7" y="11"/>
                      <a:pt x="4" y="10"/>
                      <a:pt x="1" y="10"/>
                    </a:cubicBezTo>
                    <a:cubicBezTo>
                      <a:pt x="1" y="10"/>
                      <a:pt x="2" y="11"/>
                      <a:pt x="2" y="11"/>
                    </a:cubicBezTo>
                    <a:cubicBezTo>
                      <a:pt x="4" y="8"/>
                      <a:pt x="7" y="5"/>
                      <a:pt x="8" y="1"/>
                    </a:cubicBezTo>
                    <a:cubicBezTo>
                      <a:pt x="8" y="0"/>
                      <a:pt x="6" y="0"/>
                      <a:pt x="6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194"/>
              <p:cNvSpPr>
                <a:spLocks/>
              </p:cNvSpPr>
              <p:nvPr/>
            </p:nvSpPr>
            <p:spPr bwMode="auto">
              <a:xfrm>
                <a:off x="3541713" y="1379764"/>
                <a:ext cx="92075" cy="60325"/>
              </a:xfrm>
              <a:custGeom>
                <a:avLst/>
                <a:gdLst>
                  <a:gd name="T0" fmla="*/ 10 w 24"/>
                  <a:gd name="T1" fmla="*/ 2 h 16"/>
                  <a:gd name="T2" fmla="*/ 22 w 24"/>
                  <a:gd name="T3" fmla="*/ 7 h 16"/>
                  <a:gd name="T4" fmla="*/ 22 w 24"/>
                  <a:gd name="T5" fmla="*/ 5 h 16"/>
                  <a:gd name="T6" fmla="*/ 10 w 24"/>
                  <a:gd name="T7" fmla="*/ 11 h 16"/>
                  <a:gd name="T8" fmla="*/ 2 w 24"/>
                  <a:gd name="T9" fmla="*/ 1 h 16"/>
                  <a:gd name="T10" fmla="*/ 1 w 24"/>
                  <a:gd name="T11" fmla="*/ 3 h 16"/>
                  <a:gd name="T12" fmla="*/ 10 w 24"/>
                  <a:gd name="T13" fmla="*/ 2 h 16"/>
                  <a:gd name="T14" fmla="*/ 10 w 24"/>
                  <a:gd name="T15" fmla="*/ 0 h 16"/>
                  <a:gd name="T16" fmla="*/ 1 w 24"/>
                  <a:gd name="T17" fmla="*/ 1 h 16"/>
                  <a:gd name="T18" fmla="*/ 1 w 24"/>
                  <a:gd name="T19" fmla="*/ 2 h 16"/>
                  <a:gd name="T20" fmla="*/ 11 w 24"/>
                  <a:gd name="T21" fmla="*/ 14 h 16"/>
                  <a:gd name="T22" fmla="*/ 23 w 24"/>
                  <a:gd name="T23" fmla="*/ 7 h 16"/>
                  <a:gd name="T24" fmla="*/ 22 w 24"/>
                  <a:gd name="T25" fmla="*/ 5 h 16"/>
                  <a:gd name="T26" fmla="*/ 11 w 24"/>
                  <a:gd name="T27" fmla="*/ 1 h 16"/>
                  <a:gd name="T28" fmla="*/ 10 w 24"/>
                  <a:gd name="T2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16">
                    <a:moveTo>
                      <a:pt x="10" y="2"/>
                    </a:moveTo>
                    <a:cubicBezTo>
                      <a:pt x="13" y="5"/>
                      <a:pt x="18" y="6"/>
                      <a:pt x="22" y="7"/>
                    </a:cubicBezTo>
                    <a:cubicBezTo>
                      <a:pt x="22" y="6"/>
                      <a:pt x="22" y="6"/>
                      <a:pt x="22" y="5"/>
                    </a:cubicBezTo>
                    <a:cubicBezTo>
                      <a:pt x="18" y="8"/>
                      <a:pt x="15" y="15"/>
                      <a:pt x="10" y="11"/>
                    </a:cubicBezTo>
                    <a:cubicBezTo>
                      <a:pt x="7" y="9"/>
                      <a:pt x="4" y="5"/>
                      <a:pt x="2" y="1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4" y="2"/>
                      <a:pt x="7" y="2"/>
                      <a:pt x="10" y="2"/>
                    </a:cubicBezTo>
                    <a:cubicBezTo>
                      <a:pt x="11" y="2"/>
                      <a:pt x="11" y="0"/>
                      <a:pt x="10" y="0"/>
                    </a:cubicBezTo>
                    <a:cubicBezTo>
                      <a:pt x="7" y="1"/>
                      <a:pt x="4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3" y="6"/>
                      <a:pt x="6" y="12"/>
                      <a:pt x="11" y="14"/>
                    </a:cubicBezTo>
                    <a:cubicBezTo>
                      <a:pt x="16" y="16"/>
                      <a:pt x="20" y="9"/>
                      <a:pt x="23" y="7"/>
                    </a:cubicBezTo>
                    <a:cubicBezTo>
                      <a:pt x="24" y="6"/>
                      <a:pt x="23" y="5"/>
                      <a:pt x="22" y="5"/>
                    </a:cubicBezTo>
                    <a:cubicBezTo>
                      <a:pt x="18" y="5"/>
                      <a:pt x="14" y="3"/>
                      <a:pt x="11" y="1"/>
                    </a:cubicBezTo>
                    <a:cubicBezTo>
                      <a:pt x="10" y="0"/>
                      <a:pt x="9" y="1"/>
                      <a:pt x="1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195"/>
              <p:cNvSpPr>
                <a:spLocks/>
              </p:cNvSpPr>
              <p:nvPr/>
            </p:nvSpPr>
            <p:spPr bwMode="auto">
              <a:xfrm>
                <a:off x="3306763" y="1490889"/>
                <a:ext cx="374650" cy="90488"/>
              </a:xfrm>
              <a:custGeom>
                <a:avLst/>
                <a:gdLst>
                  <a:gd name="T0" fmla="*/ 4 w 97"/>
                  <a:gd name="T1" fmla="*/ 6 h 24"/>
                  <a:gd name="T2" fmla="*/ 34 w 97"/>
                  <a:gd name="T3" fmla="*/ 4 h 24"/>
                  <a:gd name="T4" fmla="*/ 58 w 97"/>
                  <a:gd name="T5" fmla="*/ 3 h 24"/>
                  <a:gd name="T6" fmla="*/ 88 w 97"/>
                  <a:gd name="T7" fmla="*/ 2 h 24"/>
                  <a:gd name="T8" fmla="*/ 82 w 97"/>
                  <a:gd name="T9" fmla="*/ 11 h 24"/>
                  <a:gd name="T10" fmla="*/ 72 w 97"/>
                  <a:gd name="T11" fmla="*/ 11 h 24"/>
                  <a:gd name="T12" fmla="*/ 71 w 97"/>
                  <a:gd name="T13" fmla="*/ 12 h 24"/>
                  <a:gd name="T14" fmla="*/ 71 w 97"/>
                  <a:gd name="T15" fmla="*/ 18 h 24"/>
                  <a:gd name="T16" fmla="*/ 54 w 97"/>
                  <a:gd name="T17" fmla="*/ 20 h 24"/>
                  <a:gd name="T18" fmla="*/ 27 w 97"/>
                  <a:gd name="T19" fmla="*/ 19 h 24"/>
                  <a:gd name="T20" fmla="*/ 22 w 97"/>
                  <a:gd name="T21" fmla="*/ 14 h 24"/>
                  <a:gd name="T22" fmla="*/ 5 w 97"/>
                  <a:gd name="T23" fmla="*/ 6 h 24"/>
                  <a:gd name="T24" fmla="*/ 3 w 97"/>
                  <a:gd name="T25" fmla="*/ 5 h 24"/>
                  <a:gd name="T26" fmla="*/ 3 w 97"/>
                  <a:gd name="T27" fmla="*/ 13 h 24"/>
                  <a:gd name="T28" fmla="*/ 26 w 97"/>
                  <a:gd name="T29" fmla="*/ 22 h 24"/>
                  <a:gd name="T30" fmla="*/ 27 w 97"/>
                  <a:gd name="T31" fmla="*/ 23 h 24"/>
                  <a:gd name="T32" fmla="*/ 72 w 97"/>
                  <a:gd name="T33" fmla="*/ 20 h 24"/>
                  <a:gd name="T34" fmla="*/ 73 w 97"/>
                  <a:gd name="T35" fmla="*/ 20 h 24"/>
                  <a:gd name="T36" fmla="*/ 77 w 97"/>
                  <a:gd name="T37" fmla="*/ 13 h 24"/>
                  <a:gd name="T38" fmla="*/ 89 w 97"/>
                  <a:gd name="T39" fmla="*/ 12 h 24"/>
                  <a:gd name="T40" fmla="*/ 93 w 97"/>
                  <a:gd name="T41" fmla="*/ 2 h 24"/>
                  <a:gd name="T42" fmla="*/ 92 w 97"/>
                  <a:gd name="T43" fmla="*/ 1 h 24"/>
                  <a:gd name="T44" fmla="*/ 44 w 97"/>
                  <a:gd name="T45" fmla="*/ 2 h 24"/>
                  <a:gd name="T46" fmla="*/ 4 w 97"/>
                  <a:gd name="T47" fmla="*/ 4 h 24"/>
                  <a:gd name="T48" fmla="*/ 4 w 97"/>
                  <a:gd name="T49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7" h="24">
                    <a:moveTo>
                      <a:pt x="4" y="6"/>
                    </a:moveTo>
                    <a:cubicBezTo>
                      <a:pt x="14" y="3"/>
                      <a:pt x="24" y="4"/>
                      <a:pt x="34" y="4"/>
                    </a:cubicBezTo>
                    <a:cubicBezTo>
                      <a:pt x="42" y="4"/>
                      <a:pt x="50" y="4"/>
                      <a:pt x="58" y="3"/>
                    </a:cubicBezTo>
                    <a:cubicBezTo>
                      <a:pt x="68" y="2"/>
                      <a:pt x="78" y="2"/>
                      <a:pt x="88" y="2"/>
                    </a:cubicBezTo>
                    <a:cubicBezTo>
                      <a:pt x="97" y="3"/>
                      <a:pt x="87" y="11"/>
                      <a:pt x="82" y="11"/>
                    </a:cubicBezTo>
                    <a:cubicBezTo>
                      <a:pt x="79" y="11"/>
                      <a:pt x="76" y="11"/>
                      <a:pt x="72" y="11"/>
                    </a:cubicBezTo>
                    <a:cubicBezTo>
                      <a:pt x="72" y="11"/>
                      <a:pt x="71" y="12"/>
                      <a:pt x="71" y="12"/>
                    </a:cubicBezTo>
                    <a:cubicBezTo>
                      <a:pt x="71" y="14"/>
                      <a:pt x="71" y="16"/>
                      <a:pt x="71" y="18"/>
                    </a:cubicBezTo>
                    <a:cubicBezTo>
                      <a:pt x="71" y="21"/>
                      <a:pt x="56" y="20"/>
                      <a:pt x="54" y="20"/>
                    </a:cubicBezTo>
                    <a:cubicBezTo>
                      <a:pt x="49" y="20"/>
                      <a:pt x="30" y="24"/>
                      <a:pt x="27" y="19"/>
                    </a:cubicBezTo>
                    <a:cubicBezTo>
                      <a:pt x="26" y="16"/>
                      <a:pt x="25" y="15"/>
                      <a:pt x="22" y="14"/>
                    </a:cubicBezTo>
                    <a:cubicBezTo>
                      <a:pt x="18" y="12"/>
                      <a:pt x="0" y="16"/>
                      <a:pt x="5" y="6"/>
                    </a:cubicBezTo>
                    <a:cubicBezTo>
                      <a:pt x="5" y="5"/>
                      <a:pt x="4" y="4"/>
                      <a:pt x="3" y="5"/>
                    </a:cubicBezTo>
                    <a:cubicBezTo>
                      <a:pt x="2" y="7"/>
                      <a:pt x="0" y="11"/>
                      <a:pt x="3" y="13"/>
                    </a:cubicBezTo>
                    <a:cubicBezTo>
                      <a:pt x="11" y="17"/>
                      <a:pt x="23" y="10"/>
                      <a:pt x="26" y="22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42" y="22"/>
                      <a:pt x="58" y="24"/>
                      <a:pt x="72" y="20"/>
                    </a:cubicBezTo>
                    <a:cubicBezTo>
                      <a:pt x="72" y="20"/>
                      <a:pt x="73" y="20"/>
                      <a:pt x="73" y="20"/>
                    </a:cubicBezTo>
                    <a:cubicBezTo>
                      <a:pt x="73" y="16"/>
                      <a:pt x="72" y="13"/>
                      <a:pt x="77" y="13"/>
                    </a:cubicBezTo>
                    <a:cubicBezTo>
                      <a:pt x="81" y="13"/>
                      <a:pt x="85" y="13"/>
                      <a:pt x="89" y="12"/>
                    </a:cubicBezTo>
                    <a:cubicBezTo>
                      <a:pt x="95" y="11"/>
                      <a:pt x="93" y="6"/>
                      <a:pt x="93" y="2"/>
                    </a:cubicBezTo>
                    <a:cubicBezTo>
                      <a:pt x="93" y="1"/>
                      <a:pt x="92" y="1"/>
                      <a:pt x="92" y="1"/>
                    </a:cubicBezTo>
                    <a:cubicBezTo>
                      <a:pt x="76" y="0"/>
                      <a:pt x="60" y="2"/>
                      <a:pt x="44" y="2"/>
                    </a:cubicBezTo>
                    <a:cubicBezTo>
                      <a:pt x="31" y="3"/>
                      <a:pt x="17" y="1"/>
                      <a:pt x="4" y="4"/>
                    </a:cubicBezTo>
                    <a:cubicBezTo>
                      <a:pt x="3" y="5"/>
                      <a:pt x="3" y="6"/>
                      <a:pt x="4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202"/>
              <p:cNvSpPr>
                <a:spLocks/>
              </p:cNvSpPr>
              <p:nvPr/>
            </p:nvSpPr>
            <p:spPr bwMode="auto">
              <a:xfrm>
                <a:off x="3349625" y="1497239"/>
                <a:ext cx="350838" cy="206375"/>
              </a:xfrm>
              <a:custGeom>
                <a:avLst/>
                <a:gdLst>
                  <a:gd name="T0" fmla="*/ 77 w 91"/>
                  <a:gd name="T1" fmla="*/ 9 h 54"/>
                  <a:gd name="T2" fmla="*/ 77 w 91"/>
                  <a:gd name="T3" fmla="*/ 32 h 54"/>
                  <a:gd name="T4" fmla="*/ 55 w 91"/>
                  <a:gd name="T5" fmla="*/ 38 h 54"/>
                  <a:gd name="T6" fmla="*/ 1 w 91"/>
                  <a:gd name="T7" fmla="*/ 39 h 54"/>
                  <a:gd name="T8" fmla="*/ 0 w 91"/>
                  <a:gd name="T9" fmla="*/ 40 h 54"/>
                  <a:gd name="T10" fmla="*/ 8 w 91"/>
                  <a:gd name="T11" fmla="*/ 51 h 54"/>
                  <a:gd name="T12" fmla="*/ 23 w 91"/>
                  <a:gd name="T13" fmla="*/ 53 h 54"/>
                  <a:gd name="T14" fmla="*/ 87 w 91"/>
                  <a:gd name="T15" fmla="*/ 48 h 54"/>
                  <a:gd name="T16" fmla="*/ 88 w 91"/>
                  <a:gd name="T17" fmla="*/ 47 h 54"/>
                  <a:gd name="T18" fmla="*/ 83 w 91"/>
                  <a:gd name="T19" fmla="*/ 1 h 54"/>
                  <a:gd name="T20" fmla="*/ 81 w 91"/>
                  <a:gd name="T21" fmla="*/ 2 h 54"/>
                  <a:gd name="T22" fmla="*/ 86 w 91"/>
                  <a:gd name="T23" fmla="*/ 45 h 54"/>
                  <a:gd name="T24" fmla="*/ 31 w 91"/>
                  <a:gd name="T25" fmla="*/ 51 h 54"/>
                  <a:gd name="T26" fmla="*/ 6 w 91"/>
                  <a:gd name="T27" fmla="*/ 47 h 54"/>
                  <a:gd name="T28" fmla="*/ 5 w 91"/>
                  <a:gd name="T29" fmla="*/ 40 h 54"/>
                  <a:gd name="T30" fmla="*/ 20 w 91"/>
                  <a:gd name="T31" fmla="*/ 40 h 54"/>
                  <a:gd name="T32" fmla="*/ 78 w 91"/>
                  <a:gd name="T33" fmla="*/ 39 h 54"/>
                  <a:gd name="T34" fmla="*/ 79 w 91"/>
                  <a:gd name="T35" fmla="*/ 38 h 54"/>
                  <a:gd name="T36" fmla="*/ 79 w 91"/>
                  <a:gd name="T37" fmla="*/ 9 h 54"/>
                  <a:gd name="T38" fmla="*/ 77 w 91"/>
                  <a:gd name="T39" fmla="*/ 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1" h="54">
                    <a:moveTo>
                      <a:pt x="77" y="9"/>
                    </a:moveTo>
                    <a:cubicBezTo>
                      <a:pt x="77" y="17"/>
                      <a:pt x="77" y="24"/>
                      <a:pt x="77" y="32"/>
                    </a:cubicBezTo>
                    <a:cubicBezTo>
                      <a:pt x="77" y="40"/>
                      <a:pt x="62" y="37"/>
                      <a:pt x="55" y="38"/>
                    </a:cubicBezTo>
                    <a:cubicBezTo>
                      <a:pt x="37" y="38"/>
                      <a:pt x="19" y="38"/>
                      <a:pt x="1" y="39"/>
                    </a:cubicBezTo>
                    <a:cubicBezTo>
                      <a:pt x="0" y="39"/>
                      <a:pt x="0" y="39"/>
                      <a:pt x="0" y="40"/>
                    </a:cubicBezTo>
                    <a:cubicBezTo>
                      <a:pt x="3" y="44"/>
                      <a:pt x="4" y="48"/>
                      <a:pt x="8" y="51"/>
                    </a:cubicBezTo>
                    <a:cubicBezTo>
                      <a:pt x="11" y="54"/>
                      <a:pt x="19" y="53"/>
                      <a:pt x="23" y="53"/>
                    </a:cubicBezTo>
                    <a:cubicBezTo>
                      <a:pt x="45" y="53"/>
                      <a:pt x="66" y="50"/>
                      <a:pt x="87" y="48"/>
                    </a:cubicBezTo>
                    <a:cubicBezTo>
                      <a:pt x="88" y="48"/>
                      <a:pt x="88" y="48"/>
                      <a:pt x="88" y="47"/>
                    </a:cubicBezTo>
                    <a:cubicBezTo>
                      <a:pt x="89" y="32"/>
                      <a:pt x="91" y="14"/>
                      <a:pt x="83" y="1"/>
                    </a:cubicBezTo>
                    <a:cubicBezTo>
                      <a:pt x="82" y="0"/>
                      <a:pt x="81" y="1"/>
                      <a:pt x="81" y="2"/>
                    </a:cubicBezTo>
                    <a:cubicBezTo>
                      <a:pt x="89" y="14"/>
                      <a:pt x="87" y="31"/>
                      <a:pt x="86" y="45"/>
                    </a:cubicBezTo>
                    <a:cubicBezTo>
                      <a:pt x="86" y="50"/>
                      <a:pt x="37" y="51"/>
                      <a:pt x="31" y="51"/>
                    </a:cubicBezTo>
                    <a:cubicBezTo>
                      <a:pt x="24" y="51"/>
                      <a:pt x="11" y="53"/>
                      <a:pt x="6" y="47"/>
                    </a:cubicBezTo>
                    <a:cubicBezTo>
                      <a:pt x="5" y="45"/>
                      <a:pt x="1" y="40"/>
                      <a:pt x="5" y="40"/>
                    </a:cubicBezTo>
                    <a:cubicBezTo>
                      <a:pt x="10" y="40"/>
                      <a:pt x="15" y="40"/>
                      <a:pt x="20" y="40"/>
                    </a:cubicBezTo>
                    <a:cubicBezTo>
                      <a:pt x="40" y="40"/>
                      <a:pt x="59" y="39"/>
                      <a:pt x="78" y="39"/>
                    </a:cubicBezTo>
                    <a:cubicBezTo>
                      <a:pt x="79" y="39"/>
                      <a:pt x="79" y="38"/>
                      <a:pt x="79" y="38"/>
                    </a:cubicBezTo>
                    <a:cubicBezTo>
                      <a:pt x="79" y="28"/>
                      <a:pt x="79" y="19"/>
                      <a:pt x="79" y="9"/>
                    </a:cubicBezTo>
                    <a:cubicBezTo>
                      <a:pt x="79" y="8"/>
                      <a:pt x="77" y="8"/>
                      <a:pt x="77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203"/>
              <p:cNvSpPr>
                <a:spLocks/>
              </p:cNvSpPr>
              <p:nvPr/>
            </p:nvSpPr>
            <p:spPr bwMode="auto">
              <a:xfrm>
                <a:off x="3557588" y="1586139"/>
                <a:ext cx="100013" cy="19050"/>
              </a:xfrm>
              <a:custGeom>
                <a:avLst/>
                <a:gdLst>
                  <a:gd name="T0" fmla="*/ 24 w 26"/>
                  <a:gd name="T1" fmla="*/ 0 h 5"/>
                  <a:gd name="T2" fmla="*/ 2 w 26"/>
                  <a:gd name="T3" fmla="*/ 2 h 5"/>
                  <a:gd name="T4" fmla="*/ 2 w 26"/>
                  <a:gd name="T5" fmla="*/ 5 h 5"/>
                  <a:gd name="T6" fmla="*/ 24 w 26"/>
                  <a:gd name="T7" fmla="*/ 3 h 5"/>
                  <a:gd name="T8" fmla="*/ 24 w 2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">
                    <a:moveTo>
                      <a:pt x="24" y="0"/>
                    </a:moveTo>
                    <a:cubicBezTo>
                      <a:pt x="17" y="1"/>
                      <a:pt x="9" y="2"/>
                      <a:pt x="2" y="2"/>
                    </a:cubicBezTo>
                    <a:cubicBezTo>
                      <a:pt x="0" y="2"/>
                      <a:pt x="0" y="5"/>
                      <a:pt x="2" y="5"/>
                    </a:cubicBezTo>
                    <a:cubicBezTo>
                      <a:pt x="9" y="4"/>
                      <a:pt x="17" y="4"/>
                      <a:pt x="24" y="3"/>
                    </a:cubicBezTo>
                    <a:cubicBezTo>
                      <a:pt x="26" y="3"/>
                      <a:pt x="26" y="0"/>
                      <a:pt x="24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228"/>
              <p:cNvSpPr>
                <a:spLocks/>
              </p:cNvSpPr>
              <p:nvPr/>
            </p:nvSpPr>
            <p:spPr bwMode="auto">
              <a:xfrm>
                <a:off x="3530600" y="1059089"/>
                <a:ext cx="238125" cy="519113"/>
              </a:xfrm>
              <a:custGeom>
                <a:avLst/>
                <a:gdLst>
                  <a:gd name="T0" fmla="*/ 0 w 62"/>
                  <a:gd name="T1" fmla="*/ 3 h 136"/>
                  <a:gd name="T2" fmla="*/ 4 w 62"/>
                  <a:gd name="T3" fmla="*/ 22 h 136"/>
                  <a:gd name="T4" fmla="*/ 12 w 62"/>
                  <a:gd name="T5" fmla="*/ 24 h 136"/>
                  <a:gd name="T6" fmla="*/ 43 w 62"/>
                  <a:gd name="T7" fmla="*/ 32 h 136"/>
                  <a:gd name="T8" fmla="*/ 46 w 62"/>
                  <a:gd name="T9" fmla="*/ 57 h 136"/>
                  <a:gd name="T10" fmla="*/ 35 w 62"/>
                  <a:gd name="T11" fmla="*/ 113 h 136"/>
                  <a:gd name="T12" fmla="*/ 34 w 62"/>
                  <a:gd name="T13" fmla="*/ 114 h 136"/>
                  <a:gd name="T14" fmla="*/ 40 w 62"/>
                  <a:gd name="T15" fmla="*/ 131 h 136"/>
                  <a:gd name="T16" fmla="*/ 49 w 62"/>
                  <a:gd name="T17" fmla="*/ 136 h 136"/>
                  <a:gd name="T18" fmla="*/ 61 w 62"/>
                  <a:gd name="T19" fmla="*/ 126 h 136"/>
                  <a:gd name="T20" fmla="*/ 60 w 62"/>
                  <a:gd name="T21" fmla="*/ 114 h 136"/>
                  <a:gd name="T22" fmla="*/ 61 w 62"/>
                  <a:gd name="T23" fmla="*/ 86 h 136"/>
                  <a:gd name="T24" fmla="*/ 61 w 62"/>
                  <a:gd name="T25" fmla="*/ 47 h 136"/>
                  <a:gd name="T26" fmla="*/ 58 w 62"/>
                  <a:gd name="T27" fmla="*/ 21 h 136"/>
                  <a:gd name="T28" fmla="*/ 1 w 62"/>
                  <a:gd name="T29" fmla="*/ 3 h 136"/>
                  <a:gd name="T30" fmla="*/ 1 w 62"/>
                  <a:gd name="T31" fmla="*/ 5 h 136"/>
                  <a:gd name="T32" fmla="*/ 58 w 62"/>
                  <a:gd name="T33" fmla="*/ 28 h 136"/>
                  <a:gd name="T34" fmla="*/ 59 w 62"/>
                  <a:gd name="T35" fmla="*/ 52 h 136"/>
                  <a:gd name="T36" fmla="*/ 59 w 62"/>
                  <a:gd name="T37" fmla="*/ 86 h 136"/>
                  <a:gd name="T38" fmla="*/ 59 w 62"/>
                  <a:gd name="T39" fmla="*/ 118 h 136"/>
                  <a:gd name="T40" fmla="*/ 47 w 62"/>
                  <a:gd name="T41" fmla="*/ 134 h 136"/>
                  <a:gd name="T42" fmla="*/ 41 w 62"/>
                  <a:gd name="T43" fmla="*/ 129 h 136"/>
                  <a:gd name="T44" fmla="*/ 36 w 62"/>
                  <a:gd name="T45" fmla="*/ 115 h 136"/>
                  <a:gd name="T46" fmla="*/ 37 w 62"/>
                  <a:gd name="T47" fmla="*/ 115 h 136"/>
                  <a:gd name="T48" fmla="*/ 40 w 62"/>
                  <a:gd name="T49" fmla="*/ 114 h 136"/>
                  <a:gd name="T50" fmla="*/ 47 w 62"/>
                  <a:gd name="T51" fmla="*/ 90 h 136"/>
                  <a:gd name="T52" fmla="*/ 48 w 62"/>
                  <a:gd name="T53" fmla="*/ 58 h 136"/>
                  <a:gd name="T54" fmla="*/ 40 w 62"/>
                  <a:gd name="T55" fmla="*/ 26 h 136"/>
                  <a:gd name="T56" fmla="*/ 20 w 62"/>
                  <a:gd name="T57" fmla="*/ 22 h 136"/>
                  <a:gd name="T58" fmla="*/ 5 w 62"/>
                  <a:gd name="T59" fmla="*/ 20 h 136"/>
                  <a:gd name="T60" fmla="*/ 2 w 62"/>
                  <a:gd name="T61" fmla="*/ 3 h 136"/>
                  <a:gd name="T62" fmla="*/ 0 w 62"/>
                  <a:gd name="T63" fmla="*/ 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2" h="136">
                    <a:moveTo>
                      <a:pt x="0" y="3"/>
                    </a:moveTo>
                    <a:cubicBezTo>
                      <a:pt x="0" y="10"/>
                      <a:pt x="1" y="16"/>
                      <a:pt x="4" y="22"/>
                    </a:cubicBezTo>
                    <a:cubicBezTo>
                      <a:pt x="5" y="25"/>
                      <a:pt x="11" y="24"/>
                      <a:pt x="12" y="24"/>
                    </a:cubicBezTo>
                    <a:cubicBezTo>
                      <a:pt x="23" y="23"/>
                      <a:pt x="37" y="21"/>
                      <a:pt x="43" y="32"/>
                    </a:cubicBezTo>
                    <a:cubicBezTo>
                      <a:pt x="47" y="39"/>
                      <a:pt x="46" y="49"/>
                      <a:pt x="46" y="57"/>
                    </a:cubicBezTo>
                    <a:cubicBezTo>
                      <a:pt x="46" y="65"/>
                      <a:pt x="48" y="117"/>
                      <a:pt x="35" y="113"/>
                    </a:cubicBezTo>
                    <a:cubicBezTo>
                      <a:pt x="35" y="113"/>
                      <a:pt x="34" y="114"/>
                      <a:pt x="34" y="114"/>
                    </a:cubicBezTo>
                    <a:cubicBezTo>
                      <a:pt x="36" y="120"/>
                      <a:pt x="38" y="126"/>
                      <a:pt x="40" y="131"/>
                    </a:cubicBezTo>
                    <a:cubicBezTo>
                      <a:pt x="42" y="136"/>
                      <a:pt x="44" y="136"/>
                      <a:pt x="49" y="136"/>
                    </a:cubicBezTo>
                    <a:cubicBezTo>
                      <a:pt x="55" y="135"/>
                      <a:pt x="59" y="132"/>
                      <a:pt x="61" y="126"/>
                    </a:cubicBezTo>
                    <a:cubicBezTo>
                      <a:pt x="62" y="122"/>
                      <a:pt x="61" y="118"/>
                      <a:pt x="60" y="114"/>
                    </a:cubicBezTo>
                    <a:cubicBezTo>
                      <a:pt x="60" y="104"/>
                      <a:pt x="61" y="95"/>
                      <a:pt x="61" y="86"/>
                    </a:cubicBezTo>
                    <a:cubicBezTo>
                      <a:pt x="61" y="73"/>
                      <a:pt x="61" y="60"/>
                      <a:pt x="61" y="47"/>
                    </a:cubicBezTo>
                    <a:cubicBezTo>
                      <a:pt x="61" y="39"/>
                      <a:pt x="61" y="29"/>
                      <a:pt x="58" y="21"/>
                    </a:cubicBezTo>
                    <a:cubicBezTo>
                      <a:pt x="48" y="0"/>
                      <a:pt x="20" y="5"/>
                      <a:pt x="1" y="3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2" y="7"/>
                      <a:pt x="51" y="2"/>
                      <a:pt x="58" y="28"/>
                    </a:cubicBezTo>
                    <a:cubicBezTo>
                      <a:pt x="60" y="36"/>
                      <a:pt x="59" y="44"/>
                      <a:pt x="59" y="52"/>
                    </a:cubicBezTo>
                    <a:cubicBezTo>
                      <a:pt x="59" y="63"/>
                      <a:pt x="59" y="75"/>
                      <a:pt x="59" y="86"/>
                    </a:cubicBezTo>
                    <a:cubicBezTo>
                      <a:pt x="59" y="97"/>
                      <a:pt x="58" y="108"/>
                      <a:pt x="59" y="118"/>
                    </a:cubicBezTo>
                    <a:cubicBezTo>
                      <a:pt x="60" y="127"/>
                      <a:pt x="56" y="133"/>
                      <a:pt x="47" y="134"/>
                    </a:cubicBezTo>
                    <a:cubicBezTo>
                      <a:pt x="42" y="135"/>
                      <a:pt x="42" y="133"/>
                      <a:pt x="41" y="129"/>
                    </a:cubicBezTo>
                    <a:cubicBezTo>
                      <a:pt x="40" y="124"/>
                      <a:pt x="38" y="120"/>
                      <a:pt x="36" y="115"/>
                    </a:cubicBezTo>
                    <a:cubicBezTo>
                      <a:pt x="36" y="114"/>
                      <a:pt x="35" y="116"/>
                      <a:pt x="37" y="115"/>
                    </a:cubicBezTo>
                    <a:cubicBezTo>
                      <a:pt x="38" y="115"/>
                      <a:pt x="39" y="115"/>
                      <a:pt x="40" y="114"/>
                    </a:cubicBezTo>
                    <a:cubicBezTo>
                      <a:pt x="46" y="109"/>
                      <a:pt x="46" y="98"/>
                      <a:pt x="47" y="90"/>
                    </a:cubicBezTo>
                    <a:cubicBezTo>
                      <a:pt x="48" y="80"/>
                      <a:pt x="48" y="69"/>
                      <a:pt x="48" y="58"/>
                    </a:cubicBezTo>
                    <a:cubicBezTo>
                      <a:pt x="48" y="48"/>
                      <a:pt x="49" y="34"/>
                      <a:pt x="40" y="26"/>
                    </a:cubicBezTo>
                    <a:cubicBezTo>
                      <a:pt x="35" y="21"/>
                      <a:pt x="26" y="22"/>
                      <a:pt x="20" y="22"/>
                    </a:cubicBezTo>
                    <a:cubicBezTo>
                      <a:pt x="17" y="22"/>
                      <a:pt x="6" y="24"/>
                      <a:pt x="5" y="20"/>
                    </a:cubicBezTo>
                    <a:cubicBezTo>
                      <a:pt x="3" y="15"/>
                      <a:pt x="2" y="9"/>
                      <a:pt x="2" y="3"/>
                    </a:cubicBezTo>
                    <a:cubicBezTo>
                      <a:pt x="1" y="2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229"/>
              <p:cNvSpPr>
                <a:spLocks/>
              </p:cNvSpPr>
              <p:nvPr/>
            </p:nvSpPr>
            <p:spPr bwMode="auto">
              <a:xfrm>
                <a:off x="3414713" y="1159102"/>
                <a:ext cx="50800" cy="3175"/>
              </a:xfrm>
              <a:custGeom>
                <a:avLst/>
                <a:gdLst>
                  <a:gd name="T0" fmla="*/ 1 w 13"/>
                  <a:gd name="T1" fmla="*/ 1 h 1"/>
                  <a:gd name="T2" fmla="*/ 13 w 13"/>
                  <a:gd name="T3" fmla="*/ 0 h 1"/>
                  <a:gd name="T4" fmla="*/ 13 w 13"/>
                  <a:gd name="T5" fmla="*/ 0 h 1"/>
                  <a:gd name="T6" fmla="*/ 1 w 13"/>
                  <a:gd name="T7" fmla="*/ 1 h 1"/>
                  <a:gd name="T8" fmla="*/ 1 w 1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">
                    <a:moveTo>
                      <a:pt x="1" y="1"/>
                    </a:moveTo>
                    <a:cubicBezTo>
                      <a:pt x="5" y="1"/>
                      <a:pt x="9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0"/>
                      <a:pt x="5" y="0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230"/>
              <p:cNvSpPr>
                <a:spLocks/>
              </p:cNvSpPr>
              <p:nvPr/>
            </p:nvSpPr>
            <p:spPr bwMode="auto">
              <a:xfrm>
                <a:off x="3417888" y="1178152"/>
                <a:ext cx="39688" cy="7938"/>
              </a:xfrm>
              <a:custGeom>
                <a:avLst/>
                <a:gdLst>
                  <a:gd name="T0" fmla="*/ 0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cubicBezTo>
                      <a:pt x="3" y="1"/>
                      <a:pt x="6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231"/>
              <p:cNvSpPr>
                <a:spLocks/>
              </p:cNvSpPr>
              <p:nvPr/>
            </p:nvSpPr>
            <p:spPr bwMode="auto">
              <a:xfrm>
                <a:off x="3414713" y="1192439"/>
                <a:ext cx="42863" cy="4763"/>
              </a:xfrm>
              <a:custGeom>
                <a:avLst/>
                <a:gdLst>
                  <a:gd name="T0" fmla="*/ 1 w 11"/>
                  <a:gd name="T1" fmla="*/ 1 h 1"/>
                  <a:gd name="T2" fmla="*/ 10 w 11"/>
                  <a:gd name="T3" fmla="*/ 1 h 1"/>
                  <a:gd name="T4" fmla="*/ 10 w 11"/>
                  <a:gd name="T5" fmla="*/ 0 h 1"/>
                  <a:gd name="T6" fmla="*/ 1 w 11"/>
                  <a:gd name="T7" fmla="*/ 1 h 1"/>
                  <a:gd name="T8" fmla="*/ 1 w 1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">
                    <a:moveTo>
                      <a:pt x="1" y="1"/>
                    </a:moveTo>
                    <a:cubicBezTo>
                      <a:pt x="4" y="1"/>
                      <a:pt x="7" y="1"/>
                      <a:pt x="10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7" y="1"/>
                      <a:pt x="4" y="0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233"/>
              <p:cNvSpPr>
                <a:spLocks/>
              </p:cNvSpPr>
              <p:nvPr/>
            </p:nvSpPr>
            <p:spPr bwMode="auto">
              <a:xfrm>
                <a:off x="3414713" y="1227364"/>
                <a:ext cx="46038" cy="3175"/>
              </a:xfrm>
              <a:custGeom>
                <a:avLst/>
                <a:gdLst>
                  <a:gd name="T0" fmla="*/ 1 w 12"/>
                  <a:gd name="T1" fmla="*/ 1 h 1"/>
                  <a:gd name="T2" fmla="*/ 12 w 12"/>
                  <a:gd name="T3" fmla="*/ 0 h 1"/>
                  <a:gd name="T4" fmla="*/ 12 w 12"/>
                  <a:gd name="T5" fmla="*/ 0 h 1"/>
                  <a:gd name="T6" fmla="*/ 1 w 12"/>
                  <a:gd name="T7" fmla="*/ 0 h 1"/>
                  <a:gd name="T8" fmla="*/ 1 w 1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">
                    <a:moveTo>
                      <a:pt x="1" y="1"/>
                    </a:moveTo>
                    <a:cubicBezTo>
                      <a:pt x="5" y="1"/>
                      <a:pt x="8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0"/>
                      <a:pt x="4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234"/>
              <p:cNvSpPr>
                <a:spLocks/>
              </p:cNvSpPr>
              <p:nvPr/>
            </p:nvSpPr>
            <p:spPr bwMode="auto">
              <a:xfrm>
                <a:off x="3414713" y="1243239"/>
                <a:ext cx="57150" cy="11113"/>
              </a:xfrm>
              <a:custGeom>
                <a:avLst/>
                <a:gdLst>
                  <a:gd name="T0" fmla="*/ 1 w 15"/>
                  <a:gd name="T1" fmla="*/ 3 h 3"/>
                  <a:gd name="T2" fmla="*/ 15 w 15"/>
                  <a:gd name="T3" fmla="*/ 1 h 3"/>
                  <a:gd name="T4" fmla="*/ 15 w 15"/>
                  <a:gd name="T5" fmla="*/ 0 h 3"/>
                  <a:gd name="T6" fmla="*/ 1 w 15"/>
                  <a:gd name="T7" fmla="*/ 2 h 3"/>
                  <a:gd name="T8" fmla="*/ 1 w 1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1" y="3"/>
                    </a:moveTo>
                    <a:cubicBezTo>
                      <a:pt x="5" y="2"/>
                      <a:pt x="10" y="1"/>
                      <a:pt x="15" y="1"/>
                    </a:cubicBezTo>
                    <a:cubicBezTo>
                      <a:pt x="15" y="1"/>
                      <a:pt x="15" y="0"/>
                      <a:pt x="15" y="0"/>
                    </a:cubicBezTo>
                    <a:cubicBezTo>
                      <a:pt x="10" y="1"/>
                      <a:pt x="5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235"/>
              <p:cNvSpPr>
                <a:spLocks/>
              </p:cNvSpPr>
              <p:nvPr/>
            </p:nvSpPr>
            <p:spPr bwMode="auto">
              <a:xfrm>
                <a:off x="3422650" y="1265464"/>
                <a:ext cx="42863" cy="7938"/>
              </a:xfrm>
              <a:custGeom>
                <a:avLst/>
                <a:gdLst>
                  <a:gd name="T0" fmla="*/ 0 w 11"/>
                  <a:gd name="T1" fmla="*/ 2 h 2"/>
                  <a:gd name="T2" fmla="*/ 11 w 11"/>
                  <a:gd name="T3" fmla="*/ 0 h 2"/>
                  <a:gd name="T4" fmla="*/ 10 w 11"/>
                  <a:gd name="T5" fmla="*/ 0 h 2"/>
                  <a:gd name="T6" fmla="*/ 0 w 11"/>
                  <a:gd name="T7" fmla="*/ 1 h 2"/>
                  <a:gd name="T8" fmla="*/ 0 w 1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0" y="2"/>
                    </a:moveTo>
                    <a:cubicBezTo>
                      <a:pt x="3" y="2"/>
                      <a:pt x="7" y="2"/>
                      <a:pt x="11" y="0"/>
                    </a:cubicBezTo>
                    <a:cubicBezTo>
                      <a:pt x="11" y="0"/>
                      <a:pt x="11" y="0"/>
                      <a:pt x="10" y="0"/>
                    </a:cubicBezTo>
                    <a:cubicBezTo>
                      <a:pt x="7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236"/>
              <p:cNvSpPr>
                <a:spLocks/>
              </p:cNvSpPr>
              <p:nvPr/>
            </p:nvSpPr>
            <p:spPr bwMode="auto">
              <a:xfrm>
                <a:off x="3417888" y="1281339"/>
                <a:ext cx="47625" cy="6350"/>
              </a:xfrm>
              <a:custGeom>
                <a:avLst/>
                <a:gdLst>
                  <a:gd name="T0" fmla="*/ 1 w 12"/>
                  <a:gd name="T1" fmla="*/ 2 h 2"/>
                  <a:gd name="T2" fmla="*/ 12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2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237"/>
              <p:cNvSpPr>
                <a:spLocks/>
              </p:cNvSpPr>
              <p:nvPr/>
            </p:nvSpPr>
            <p:spPr bwMode="auto">
              <a:xfrm>
                <a:off x="3417888" y="1167039"/>
                <a:ext cx="34925" cy="6350"/>
              </a:xfrm>
              <a:custGeom>
                <a:avLst/>
                <a:gdLst>
                  <a:gd name="T0" fmla="*/ 0 w 9"/>
                  <a:gd name="T1" fmla="*/ 2 h 2"/>
                  <a:gd name="T2" fmla="*/ 8 w 9"/>
                  <a:gd name="T3" fmla="*/ 0 h 2"/>
                  <a:gd name="T4" fmla="*/ 8 w 9"/>
                  <a:gd name="T5" fmla="*/ 0 h 2"/>
                  <a:gd name="T6" fmla="*/ 0 w 9"/>
                  <a:gd name="T7" fmla="*/ 1 h 2"/>
                  <a:gd name="T8" fmla="*/ 0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cubicBezTo>
                      <a:pt x="3" y="1"/>
                      <a:pt x="6" y="1"/>
                      <a:pt x="8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238"/>
              <p:cNvSpPr>
                <a:spLocks/>
              </p:cNvSpPr>
              <p:nvPr/>
            </p:nvSpPr>
            <p:spPr bwMode="auto">
              <a:xfrm>
                <a:off x="3417888" y="1181327"/>
                <a:ext cx="34925" cy="7938"/>
              </a:xfrm>
              <a:custGeom>
                <a:avLst/>
                <a:gdLst>
                  <a:gd name="T0" fmla="*/ 0 w 9"/>
                  <a:gd name="T1" fmla="*/ 2 h 2"/>
                  <a:gd name="T2" fmla="*/ 9 w 9"/>
                  <a:gd name="T3" fmla="*/ 1 h 2"/>
                  <a:gd name="T4" fmla="*/ 9 w 9"/>
                  <a:gd name="T5" fmla="*/ 0 h 2"/>
                  <a:gd name="T6" fmla="*/ 0 w 9"/>
                  <a:gd name="T7" fmla="*/ 1 h 2"/>
                  <a:gd name="T8" fmla="*/ 0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cubicBezTo>
                      <a:pt x="3" y="2"/>
                      <a:pt x="6" y="1"/>
                      <a:pt x="9" y="1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240"/>
              <p:cNvSpPr>
                <a:spLocks/>
              </p:cNvSpPr>
              <p:nvPr/>
            </p:nvSpPr>
            <p:spPr bwMode="auto">
              <a:xfrm>
                <a:off x="3417888" y="1200377"/>
                <a:ext cx="39688" cy="11113"/>
              </a:xfrm>
              <a:custGeom>
                <a:avLst/>
                <a:gdLst>
                  <a:gd name="T0" fmla="*/ 1 w 10"/>
                  <a:gd name="T1" fmla="*/ 2 h 3"/>
                  <a:gd name="T2" fmla="*/ 10 w 10"/>
                  <a:gd name="T3" fmla="*/ 0 h 3"/>
                  <a:gd name="T4" fmla="*/ 9 w 10"/>
                  <a:gd name="T5" fmla="*/ 0 h 3"/>
                  <a:gd name="T6" fmla="*/ 1 w 10"/>
                  <a:gd name="T7" fmla="*/ 2 h 3"/>
                  <a:gd name="T8" fmla="*/ 1 w 10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1" y="2"/>
                    </a:moveTo>
                    <a:cubicBezTo>
                      <a:pt x="4" y="2"/>
                      <a:pt x="7" y="1"/>
                      <a:pt x="10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6" y="0"/>
                      <a:pt x="4" y="1"/>
                      <a:pt x="1" y="2"/>
                    </a:cubicBezTo>
                    <a:cubicBezTo>
                      <a:pt x="0" y="2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241"/>
              <p:cNvSpPr>
                <a:spLocks/>
              </p:cNvSpPr>
              <p:nvPr/>
            </p:nvSpPr>
            <p:spPr bwMode="auto">
              <a:xfrm>
                <a:off x="3417888" y="1211489"/>
                <a:ext cx="39688" cy="7938"/>
              </a:xfrm>
              <a:custGeom>
                <a:avLst/>
                <a:gdLst>
                  <a:gd name="T0" fmla="*/ 0 w 10"/>
                  <a:gd name="T1" fmla="*/ 1 h 2"/>
                  <a:gd name="T2" fmla="*/ 4 w 10"/>
                  <a:gd name="T3" fmla="*/ 2 h 2"/>
                  <a:gd name="T4" fmla="*/ 10 w 10"/>
                  <a:gd name="T5" fmla="*/ 1 h 2"/>
                  <a:gd name="T6" fmla="*/ 10 w 10"/>
                  <a:gd name="T7" fmla="*/ 0 h 2"/>
                  <a:gd name="T8" fmla="*/ 5 w 10"/>
                  <a:gd name="T9" fmla="*/ 1 h 2"/>
                  <a:gd name="T10" fmla="*/ 1 w 10"/>
                  <a:gd name="T11" fmla="*/ 1 h 2"/>
                  <a:gd name="T12" fmla="*/ 0 w 10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0" y="1"/>
                    </a:moveTo>
                    <a:cubicBezTo>
                      <a:pt x="1" y="2"/>
                      <a:pt x="3" y="2"/>
                      <a:pt x="4" y="2"/>
                    </a:cubicBezTo>
                    <a:cubicBezTo>
                      <a:pt x="6" y="2"/>
                      <a:pt x="8" y="1"/>
                      <a:pt x="10" y="1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8" y="1"/>
                      <a:pt x="7" y="1"/>
                      <a:pt x="5" y="1"/>
                    </a:cubicBezTo>
                    <a:cubicBezTo>
                      <a:pt x="4" y="1"/>
                      <a:pt x="2" y="2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242"/>
              <p:cNvSpPr>
                <a:spLocks/>
              </p:cNvSpPr>
              <p:nvPr/>
            </p:nvSpPr>
            <p:spPr bwMode="auto">
              <a:xfrm>
                <a:off x="3417888" y="1224189"/>
                <a:ext cx="42863" cy="3175"/>
              </a:xfrm>
              <a:custGeom>
                <a:avLst/>
                <a:gdLst>
                  <a:gd name="T0" fmla="*/ 1 w 11"/>
                  <a:gd name="T1" fmla="*/ 1 h 1"/>
                  <a:gd name="T2" fmla="*/ 11 w 11"/>
                  <a:gd name="T3" fmla="*/ 0 h 1"/>
                  <a:gd name="T4" fmla="*/ 11 w 11"/>
                  <a:gd name="T5" fmla="*/ 0 h 1"/>
                  <a:gd name="T6" fmla="*/ 1 w 11"/>
                  <a:gd name="T7" fmla="*/ 1 h 1"/>
                  <a:gd name="T8" fmla="*/ 1 w 1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">
                    <a:moveTo>
                      <a:pt x="1" y="1"/>
                    </a:moveTo>
                    <a:cubicBezTo>
                      <a:pt x="4" y="1"/>
                      <a:pt x="7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0"/>
                      <a:pt x="4" y="0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243"/>
              <p:cNvSpPr>
                <a:spLocks/>
              </p:cNvSpPr>
              <p:nvPr/>
            </p:nvSpPr>
            <p:spPr bwMode="auto">
              <a:xfrm>
                <a:off x="3422650" y="1235302"/>
                <a:ext cx="38100" cy="7938"/>
              </a:xfrm>
              <a:custGeom>
                <a:avLst/>
                <a:gdLst>
                  <a:gd name="T0" fmla="*/ 1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1 w 10"/>
                  <a:gd name="T7" fmla="*/ 1 h 2"/>
                  <a:gd name="T8" fmla="*/ 1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1" y="2"/>
                    </a:moveTo>
                    <a:cubicBezTo>
                      <a:pt x="4" y="1"/>
                      <a:pt x="6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0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244"/>
              <p:cNvSpPr>
                <a:spLocks/>
              </p:cNvSpPr>
              <p:nvPr/>
            </p:nvSpPr>
            <p:spPr bwMode="auto">
              <a:xfrm>
                <a:off x="3417888" y="1249589"/>
                <a:ext cx="34925" cy="7938"/>
              </a:xfrm>
              <a:custGeom>
                <a:avLst/>
                <a:gdLst>
                  <a:gd name="T0" fmla="*/ 1 w 9"/>
                  <a:gd name="T1" fmla="*/ 2 h 2"/>
                  <a:gd name="T2" fmla="*/ 9 w 9"/>
                  <a:gd name="T3" fmla="*/ 1 h 2"/>
                  <a:gd name="T4" fmla="*/ 9 w 9"/>
                  <a:gd name="T5" fmla="*/ 0 h 2"/>
                  <a:gd name="T6" fmla="*/ 1 w 9"/>
                  <a:gd name="T7" fmla="*/ 2 h 2"/>
                  <a:gd name="T8" fmla="*/ 1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1" y="2"/>
                    </a:moveTo>
                    <a:cubicBezTo>
                      <a:pt x="4" y="1"/>
                      <a:pt x="6" y="1"/>
                      <a:pt x="9" y="1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6" y="0"/>
                      <a:pt x="4" y="1"/>
                      <a:pt x="1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245"/>
              <p:cNvSpPr>
                <a:spLocks/>
              </p:cNvSpPr>
              <p:nvPr/>
            </p:nvSpPr>
            <p:spPr bwMode="auto">
              <a:xfrm>
                <a:off x="3422650" y="1257527"/>
                <a:ext cx="38100" cy="7938"/>
              </a:xfrm>
              <a:custGeom>
                <a:avLst/>
                <a:gdLst>
                  <a:gd name="T0" fmla="*/ 0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cubicBezTo>
                      <a:pt x="3" y="1"/>
                      <a:pt x="7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Freeform 246"/>
              <p:cNvSpPr>
                <a:spLocks/>
              </p:cNvSpPr>
              <p:nvPr/>
            </p:nvSpPr>
            <p:spPr bwMode="auto">
              <a:xfrm>
                <a:off x="3422650" y="1276577"/>
                <a:ext cx="38100" cy="7938"/>
              </a:xfrm>
              <a:custGeom>
                <a:avLst/>
                <a:gdLst>
                  <a:gd name="T0" fmla="*/ 0 w 10"/>
                  <a:gd name="T1" fmla="*/ 1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1"/>
                    </a:moveTo>
                    <a:cubicBezTo>
                      <a:pt x="3" y="2"/>
                      <a:pt x="6" y="1"/>
                      <a:pt x="9" y="1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247"/>
              <p:cNvSpPr>
                <a:spLocks/>
              </p:cNvSpPr>
              <p:nvPr/>
            </p:nvSpPr>
            <p:spPr bwMode="auto">
              <a:xfrm>
                <a:off x="3422650" y="1292452"/>
                <a:ext cx="38100" cy="3175"/>
              </a:xfrm>
              <a:custGeom>
                <a:avLst/>
                <a:gdLst>
                  <a:gd name="T0" fmla="*/ 1 w 10"/>
                  <a:gd name="T1" fmla="*/ 1 h 1"/>
                  <a:gd name="T2" fmla="*/ 10 w 10"/>
                  <a:gd name="T3" fmla="*/ 0 h 1"/>
                  <a:gd name="T4" fmla="*/ 10 w 10"/>
                  <a:gd name="T5" fmla="*/ 0 h 1"/>
                  <a:gd name="T6" fmla="*/ 1 w 10"/>
                  <a:gd name="T7" fmla="*/ 0 h 1"/>
                  <a:gd name="T8" fmla="*/ 1 w 10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">
                    <a:moveTo>
                      <a:pt x="1" y="1"/>
                    </a:moveTo>
                    <a:cubicBezTo>
                      <a:pt x="4" y="1"/>
                      <a:pt x="7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4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248"/>
              <p:cNvSpPr>
                <a:spLocks/>
              </p:cNvSpPr>
              <p:nvPr/>
            </p:nvSpPr>
            <p:spPr bwMode="auto">
              <a:xfrm>
                <a:off x="3349625" y="1505177"/>
                <a:ext cx="3175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1 w 1"/>
                  <a:gd name="T7" fmla="*/ 1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Freeform 249"/>
              <p:cNvSpPr>
                <a:spLocks/>
              </p:cNvSpPr>
              <p:nvPr/>
            </p:nvSpPr>
            <p:spPr bwMode="auto">
              <a:xfrm>
                <a:off x="3352800" y="1505177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2 h 3"/>
                  <a:gd name="T4" fmla="*/ 1 w 1"/>
                  <a:gd name="T5" fmla="*/ 2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250"/>
              <p:cNvSpPr>
                <a:spLocks/>
              </p:cNvSpPr>
              <p:nvPr/>
            </p:nvSpPr>
            <p:spPr bwMode="auto">
              <a:xfrm>
                <a:off x="3360738" y="1502002"/>
                <a:ext cx="3175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3 h 4"/>
                  <a:gd name="T4" fmla="*/ 0 w 1"/>
                  <a:gd name="T5" fmla="*/ 3 h 4"/>
                  <a:gd name="T6" fmla="*/ 0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1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Freeform 251"/>
              <p:cNvSpPr>
                <a:spLocks/>
              </p:cNvSpPr>
              <p:nvPr/>
            </p:nvSpPr>
            <p:spPr bwMode="auto">
              <a:xfrm>
                <a:off x="3363913" y="1502002"/>
                <a:ext cx="4763" cy="14288"/>
              </a:xfrm>
              <a:custGeom>
                <a:avLst/>
                <a:gdLst>
                  <a:gd name="T0" fmla="*/ 1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Freeform 252"/>
              <p:cNvSpPr>
                <a:spLocks/>
              </p:cNvSpPr>
              <p:nvPr/>
            </p:nvSpPr>
            <p:spPr bwMode="auto">
              <a:xfrm>
                <a:off x="3371850" y="1502002"/>
                <a:ext cx="4763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253"/>
              <p:cNvSpPr>
                <a:spLocks/>
              </p:cNvSpPr>
              <p:nvPr/>
            </p:nvSpPr>
            <p:spPr bwMode="auto">
              <a:xfrm>
                <a:off x="3376613" y="1505177"/>
                <a:ext cx="3175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Freeform 254"/>
              <p:cNvSpPr>
                <a:spLocks/>
              </p:cNvSpPr>
              <p:nvPr/>
            </p:nvSpPr>
            <p:spPr bwMode="auto">
              <a:xfrm>
                <a:off x="3379788" y="1505177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Freeform 255"/>
              <p:cNvSpPr>
                <a:spLocks/>
              </p:cNvSpPr>
              <p:nvPr/>
            </p:nvSpPr>
            <p:spPr bwMode="auto">
              <a:xfrm>
                <a:off x="3384550" y="1505177"/>
                <a:ext cx="6350" cy="15875"/>
              </a:xfrm>
              <a:custGeom>
                <a:avLst/>
                <a:gdLst>
                  <a:gd name="T0" fmla="*/ 1 w 2"/>
                  <a:gd name="T1" fmla="*/ 1 h 4"/>
                  <a:gd name="T2" fmla="*/ 0 w 2"/>
                  <a:gd name="T3" fmla="*/ 3 h 4"/>
                  <a:gd name="T4" fmla="*/ 1 w 2"/>
                  <a:gd name="T5" fmla="*/ 3 h 4"/>
                  <a:gd name="T6" fmla="*/ 1 w 2"/>
                  <a:gd name="T7" fmla="*/ 0 h 4"/>
                  <a:gd name="T8" fmla="*/ 1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1"/>
                    </a:moveTo>
                    <a:cubicBezTo>
                      <a:pt x="1" y="1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3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 256"/>
              <p:cNvSpPr>
                <a:spLocks/>
              </p:cNvSpPr>
              <p:nvPr/>
            </p:nvSpPr>
            <p:spPr bwMode="auto">
              <a:xfrm>
                <a:off x="3387725" y="1505177"/>
                <a:ext cx="3175" cy="15875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3 h 4"/>
                  <a:gd name="T6" fmla="*/ 1 w 1"/>
                  <a:gd name="T7" fmla="*/ 0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257"/>
              <p:cNvSpPr>
                <a:spLocks/>
              </p:cNvSpPr>
              <p:nvPr/>
            </p:nvSpPr>
            <p:spPr bwMode="auto">
              <a:xfrm>
                <a:off x="3395663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258"/>
              <p:cNvSpPr>
                <a:spLocks/>
              </p:cNvSpPr>
              <p:nvPr/>
            </p:nvSpPr>
            <p:spPr bwMode="auto">
              <a:xfrm>
                <a:off x="3403600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259"/>
              <p:cNvSpPr>
                <a:spLocks/>
              </p:cNvSpPr>
              <p:nvPr/>
            </p:nvSpPr>
            <p:spPr bwMode="auto">
              <a:xfrm>
                <a:off x="3411538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260"/>
              <p:cNvSpPr>
                <a:spLocks/>
              </p:cNvSpPr>
              <p:nvPr/>
            </p:nvSpPr>
            <p:spPr bwMode="auto">
              <a:xfrm>
                <a:off x="3417888" y="1505177"/>
                <a:ext cx="0" cy="15875"/>
              </a:xfrm>
              <a:custGeom>
                <a:avLst/>
                <a:gdLst>
                  <a:gd name="T0" fmla="*/ 0 h 4"/>
                  <a:gd name="T1" fmla="*/ 3 h 4"/>
                  <a:gd name="T2" fmla="*/ 3 h 4"/>
                  <a:gd name="T3" fmla="*/ 0 h 4"/>
                  <a:gd name="T4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261"/>
              <p:cNvSpPr>
                <a:spLocks/>
              </p:cNvSpPr>
              <p:nvPr/>
            </p:nvSpPr>
            <p:spPr bwMode="auto">
              <a:xfrm>
                <a:off x="3422650" y="1505177"/>
                <a:ext cx="3175" cy="15875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262"/>
              <p:cNvSpPr>
                <a:spLocks/>
              </p:cNvSpPr>
              <p:nvPr/>
            </p:nvSpPr>
            <p:spPr bwMode="auto">
              <a:xfrm>
                <a:off x="3430588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263"/>
              <p:cNvSpPr>
                <a:spLocks/>
              </p:cNvSpPr>
              <p:nvPr/>
            </p:nvSpPr>
            <p:spPr bwMode="auto">
              <a:xfrm>
                <a:off x="3438525" y="1505177"/>
                <a:ext cx="3175" cy="15875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 264"/>
              <p:cNvSpPr>
                <a:spLocks/>
              </p:cNvSpPr>
              <p:nvPr/>
            </p:nvSpPr>
            <p:spPr bwMode="auto">
              <a:xfrm>
                <a:off x="3441700" y="1502002"/>
                <a:ext cx="3175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4 h 5"/>
                  <a:gd name="T4" fmla="*/ 1 w 1"/>
                  <a:gd name="T5" fmla="*/ 4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1" y="5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Freeform 265"/>
              <p:cNvSpPr>
                <a:spLocks/>
              </p:cNvSpPr>
              <p:nvPr/>
            </p:nvSpPr>
            <p:spPr bwMode="auto">
              <a:xfrm>
                <a:off x="3444875" y="1505177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Freeform 266"/>
              <p:cNvSpPr>
                <a:spLocks/>
              </p:cNvSpPr>
              <p:nvPr/>
            </p:nvSpPr>
            <p:spPr bwMode="auto">
              <a:xfrm>
                <a:off x="3452813" y="1502002"/>
                <a:ext cx="4763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Freeform 267"/>
              <p:cNvSpPr>
                <a:spLocks/>
              </p:cNvSpPr>
              <p:nvPr/>
            </p:nvSpPr>
            <p:spPr bwMode="auto">
              <a:xfrm>
                <a:off x="3460750" y="1505177"/>
                <a:ext cx="4763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1 w 1"/>
                  <a:gd name="T5" fmla="*/ 3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Freeform 268"/>
              <p:cNvSpPr>
                <a:spLocks/>
              </p:cNvSpPr>
              <p:nvPr/>
            </p:nvSpPr>
            <p:spPr bwMode="auto">
              <a:xfrm>
                <a:off x="3468688" y="1502002"/>
                <a:ext cx="3175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Freeform 269"/>
              <p:cNvSpPr>
                <a:spLocks/>
              </p:cNvSpPr>
              <p:nvPr/>
            </p:nvSpPr>
            <p:spPr bwMode="auto">
              <a:xfrm>
                <a:off x="3476625" y="1502002"/>
                <a:ext cx="3175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4 h 5"/>
                  <a:gd name="T4" fmla="*/ 0 w 1"/>
                  <a:gd name="T5" fmla="*/ 4 h 5"/>
                  <a:gd name="T6" fmla="*/ 0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Freeform 270"/>
              <p:cNvSpPr>
                <a:spLocks/>
              </p:cNvSpPr>
              <p:nvPr/>
            </p:nvSpPr>
            <p:spPr bwMode="auto">
              <a:xfrm>
                <a:off x="3484563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0 w 1"/>
                  <a:gd name="T5" fmla="*/ 3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Freeform 271"/>
              <p:cNvSpPr>
                <a:spLocks/>
              </p:cNvSpPr>
              <p:nvPr/>
            </p:nvSpPr>
            <p:spPr bwMode="auto">
              <a:xfrm>
                <a:off x="3487738" y="1502002"/>
                <a:ext cx="7938" cy="19050"/>
              </a:xfrm>
              <a:custGeom>
                <a:avLst/>
                <a:gdLst>
                  <a:gd name="T0" fmla="*/ 1 w 2"/>
                  <a:gd name="T1" fmla="*/ 1 h 5"/>
                  <a:gd name="T2" fmla="*/ 1 w 2"/>
                  <a:gd name="T3" fmla="*/ 4 h 5"/>
                  <a:gd name="T4" fmla="*/ 2 w 2"/>
                  <a:gd name="T5" fmla="*/ 4 h 5"/>
                  <a:gd name="T6" fmla="*/ 1 w 2"/>
                  <a:gd name="T7" fmla="*/ 1 h 5"/>
                  <a:gd name="T8" fmla="*/ 1 w 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272"/>
              <p:cNvSpPr>
                <a:spLocks/>
              </p:cNvSpPr>
              <p:nvPr/>
            </p:nvSpPr>
            <p:spPr bwMode="auto">
              <a:xfrm>
                <a:off x="3498850" y="1502002"/>
                <a:ext cx="0" cy="19050"/>
              </a:xfrm>
              <a:custGeom>
                <a:avLst/>
                <a:gdLst>
                  <a:gd name="T0" fmla="*/ 1 h 5"/>
                  <a:gd name="T1" fmla="*/ 4 h 5"/>
                  <a:gd name="T2" fmla="*/ 4 h 5"/>
                  <a:gd name="T3" fmla="*/ 1 h 5"/>
                  <a:gd name="T4" fmla="*/ 1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Freeform 273"/>
              <p:cNvSpPr>
                <a:spLocks/>
              </p:cNvSpPr>
              <p:nvPr/>
            </p:nvSpPr>
            <p:spPr bwMode="auto">
              <a:xfrm>
                <a:off x="3506788" y="1502002"/>
                <a:ext cx="0" cy="19050"/>
              </a:xfrm>
              <a:custGeom>
                <a:avLst/>
                <a:gdLst>
                  <a:gd name="T0" fmla="*/ 1 h 5"/>
                  <a:gd name="T1" fmla="*/ 4 h 5"/>
                  <a:gd name="T2" fmla="*/ 4 h 5"/>
                  <a:gd name="T3" fmla="*/ 1 h 5"/>
                  <a:gd name="T4" fmla="*/ 1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Freeform 274"/>
              <p:cNvSpPr>
                <a:spLocks/>
              </p:cNvSpPr>
              <p:nvPr/>
            </p:nvSpPr>
            <p:spPr bwMode="auto">
              <a:xfrm>
                <a:off x="3511550" y="1502002"/>
                <a:ext cx="3175" cy="14288"/>
              </a:xfrm>
              <a:custGeom>
                <a:avLst/>
                <a:gdLst>
                  <a:gd name="T0" fmla="*/ 1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Freeform 275"/>
              <p:cNvSpPr>
                <a:spLocks/>
              </p:cNvSpPr>
              <p:nvPr/>
            </p:nvSpPr>
            <p:spPr bwMode="auto">
              <a:xfrm>
                <a:off x="3519488" y="1497239"/>
                <a:ext cx="3175" cy="19050"/>
              </a:xfrm>
              <a:custGeom>
                <a:avLst/>
                <a:gdLst>
                  <a:gd name="T0" fmla="*/ 1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1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1"/>
                    </a:moveTo>
                    <a:cubicBezTo>
                      <a:pt x="1" y="2"/>
                      <a:pt x="1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Freeform 276"/>
              <p:cNvSpPr>
                <a:spLocks/>
              </p:cNvSpPr>
              <p:nvPr/>
            </p:nvSpPr>
            <p:spPr bwMode="auto">
              <a:xfrm>
                <a:off x="3525838" y="1497239"/>
                <a:ext cx="4763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Freeform 277"/>
              <p:cNvSpPr>
                <a:spLocks/>
              </p:cNvSpPr>
              <p:nvPr/>
            </p:nvSpPr>
            <p:spPr bwMode="auto">
              <a:xfrm>
                <a:off x="3533775" y="1497239"/>
                <a:ext cx="4763" cy="190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0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Freeform 278"/>
              <p:cNvSpPr>
                <a:spLocks/>
              </p:cNvSpPr>
              <p:nvPr/>
            </p:nvSpPr>
            <p:spPr bwMode="auto">
              <a:xfrm>
                <a:off x="3546475" y="1497239"/>
                <a:ext cx="3175" cy="190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279"/>
              <p:cNvSpPr>
                <a:spLocks/>
              </p:cNvSpPr>
              <p:nvPr/>
            </p:nvSpPr>
            <p:spPr bwMode="auto">
              <a:xfrm>
                <a:off x="3557588" y="1497239"/>
                <a:ext cx="0" cy="19050"/>
              </a:xfrm>
              <a:custGeom>
                <a:avLst/>
                <a:gdLst>
                  <a:gd name="T0" fmla="*/ 0 h 5"/>
                  <a:gd name="T1" fmla="*/ 5 h 5"/>
                  <a:gd name="T2" fmla="*/ 5 h 5"/>
                  <a:gd name="T3" fmla="*/ 0 h 5"/>
                  <a:gd name="T4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Freeform 280"/>
              <p:cNvSpPr>
                <a:spLocks/>
              </p:cNvSpPr>
              <p:nvPr/>
            </p:nvSpPr>
            <p:spPr bwMode="auto">
              <a:xfrm>
                <a:off x="3560763" y="1497239"/>
                <a:ext cx="7938" cy="19050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5 h 5"/>
                  <a:gd name="T4" fmla="*/ 1 w 2"/>
                  <a:gd name="T5" fmla="*/ 5 h 5"/>
                  <a:gd name="T6" fmla="*/ 2 w 2"/>
                  <a:gd name="T7" fmla="*/ 1 h 5"/>
                  <a:gd name="T8" fmla="*/ 1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1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Freeform 281"/>
              <p:cNvSpPr>
                <a:spLocks/>
              </p:cNvSpPr>
              <p:nvPr/>
            </p:nvSpPr>
            <p:spPr bwMode="auto">
              <a:xfrm>
                <a:off x="3573463" y="1494064"/>
                <a:ext cx="6350" cy="22225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5 h 6"/>
                  <a:gd name="T4" fmla="*/ 1 w 2"/>
                  <a:gd name="T5" fmla="*/ 5 h 6"/>
                  <a:gd name="T6" fmla="*/ 2 w 2"/>
                  <a:gd name="T7" fmla="*/ 1 h 6"/>
                  <a:gd name="T8" fmla="*/ 1 w 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cubicBezTo>
                      <a:pt x="1" y="2"/>
                      <a:pt x="0" y="4"/>
                      <a:pt x="0" y="5"/>
                    </a:cubicBezTo>
                    <a:cubicBezTo>
                      <a:pt x="0" y="6"/>
                      <a:pt x="0" y="6"/>
                      <a:pt x="1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Freeform 282"/>
              <p:cNvSpPr>
                <a:spLocks/>
              </p:cNvSpPr>
              <p:nvPr/>
            </p:nvSpPr>
            <p:spPr bwMode="auto">
              <a:xfrm>
                <a:off x="3576638" y="1497239"/>
                <a:ext cx="7938" cy="19050"/>
              </a:xfrm>
              <a:custGeom>
                <a:avLst/>
                <a:gdLst>
                  <a:gd name="T0" fmla="*/ 2 w 2"/>
                  <a:gd name="T1" fmla="*/ 1 h 5"/>
                  <a:gd name="T2" fmla="*/ 2 w 2"/>
                  <a:gd name="T3" fmla="*/ 0 h 5"/>
                  <a:gd name="T4" fmla="*/ 2 w 2"/>
                  <a:gd name="T5" fmla="*/ 0 h 5"/>
                  <a:gd name="T6" fmla="*/ 1 w 2"/>
                  <a:gd name="T7" fmla="*/ 5 h 5"/>
                  <a:gd name="T8" fmla="*/ 1 w 2"/>
                  <a:gd name="T9" fmla="*/ 5 h 5"/>
                  <a:gd name="T10" fmla="*/ 2 w 2"/>
                  <a:gd name="T11" fmla="*/ 0 h 5"/>
                  <a:gd name="T12" fmla="*/ 2 w 2"/>
                  <a:gd name="T13" fmla="*/ 0 h 5"/>
                  <a:gd name="T14" fmla="*/ 1 w 2"/>
                  <a:gd name="T15" fmla="*/ 0 h 5"/>
                  <a:gd name="T16" fmla="*/ 2 w 2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2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283"/>
              <p:cNvSpPr>
                <a:spLocks/>
              </p:cNvSpPr>
              <p:nvPr/>
            </p:nvSpPr>
            <p:spPr bwMode="auto">
              <a:xfrm>
                <a:off x="3587750" y="1497239"/>
                <a:ext cx="4763" cy="190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0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Freeform 284"/>
              <p:cNvSpPr>
                <a:spLocks/>
              </p:cNvSpPr>
              <p:nvPr/>
            </p:nvSpPr>
            <p:spPr bwMode="auto">
              <a:xfrm>
                <a:off x="3595688" y="1497239"/>
                <a:ext cx="7938" cy="1587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1 w 2"/>
                  <a:gd name="T5" fmla="*/ 4 h 4"/>
                  <a:gd name="T6" fmla="*/ 2 w 2"/>
                  <a:gd name="T7" fmla="*/ 0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Freeform 285"/>
              <p:cNvSpPr>
                <a:spLocks/>
              </p:cNvSpPr>
              <p:nvPr/>
            </p:nvSpPr>
            <p:spPr bwMode="auto">
              <a:xfrm>
                <a:off x="3627438" y="1494064"/>
                <a:ext cx="6350" cy="19050"/>
              </a:xfrm>
              <a:custGeom>
                <a:avLst/>
                <a:gdLst>
                  <a:gd name="T0" fmla="*/ 2 w 2"/>
                  <a:gd name="T1" fmla="*/ 1 h 5"/>
                  <a:gd name="T2" fmla="*/ 0 w 2"/>
                  <a:gd name="T3" fmla="*/ 5 h 5"/>
                  <a:gd name="T4" fmla="*/ 0 w 2"/>
                  <a:gd name="T5" fmla="*/ 5 h 5"/>
                  <a:gd name="T6" fmla="*/ 2 w 2"/>
                  <a:gd name="T7" fmla="*/ 1 h 5"/>
                  <a:gd name="T8" fmla="*/ 2 w 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cubicBezTo>
                      <a:pt x="1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1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Freeform 286"/>
              <p:cNvSpPr>
                <a:spLocks/>
              </p:cNvSpPr>
              <p:nvPr/>
            </p:nvSpPr>
            <p:spPr bwMode="auto">
              <a:xfrm>
                <a:off x="3633788" y="1497239"/>
                <a:ext cx="7938" cy="1587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0 w 2"/>
                  <a:gd name="T5" fmla="*/ 4 h 4"/>
                  <a:gd name="T6" fmla="*/ 2 w 2"/>
                  <a:gd name="T7" fmla="*/ 1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Freeform 287"/>
              <p:cNvSpPr>
                <a:spLocks/>
              </p:cNvSpPr>
              <p:nvPr/>
            </p:nvSpPr>
            <p:spPr bwMode="auto">
              <a:xfrm>
                <a:off x="3638550" y="1494064"/>
                <a:ext cx="11113" cy="19050"/>
              </a:xfrm>
              <a:custGeom>
                <a:avLst/>
                <a:gdLst>
                  <a:gd name="T0" fmla="*/ 3 w 3"/>
                  <a:gd name="T1" fmla="*/ 1 h 5"/>
                  <a:gd name="T2" fmla="*/ 0 w 3"/>
                  <a:gd name="T3" fmla="*/ 4 h 5"/>
                  <a:gd name="T4" fmla="*/ 0 w 3"/>
                  <a:gd name="T5" fmla="*/ 5 h 5"/>
                  <a:gd name="T6" fmla="*/ 3 w 3"/>
                  <a:gd name="T7" fmla="*/ 1 h 5"/>
                  <a:gd name="T8" fmla="*/ 3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2"/>
                      <a:pt x="1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1" y="3"/>
                      <a:pt x="2" y="2"/>
                      <a:pt x="3" y="1"/>
                    </a:cubicBezTo>
                    <a:cubicBezTo>
                      <a:pt x="3" y="1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Freeform 288"/>
              <p:cNvSpPr>
                <a:spLocks/>
              </p:cNvSpPr>
              <p:nvPr/>
            </p:nvSpPr>
            <p:spPr bwMode="auto">
              <a:xfrm>
                <a:off x="3606800" y="1494064"/>
                <a:ext cx="7938" cy="19050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5 h 5"/>
                  <a:gd name="T4" fmla="*/ 1 w 2"/>
                  <a:gd name="T5" fmla="*/ 5 h 5"/>
                  <a:gd name="T6" fmla="*/ 2 w 2"/>
                  <a:gd name="T7" fmla="*/ 1 h 5"/>
                  <a:gd name="T8" fmla="*/ 1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Freeform 289"/>
              <p:cNvSpPr>
                <a:spLocks/>
              </p:cNvSpPr>
              <p:nvPr/>
            </p:nvSpPr>
            <p:spPr bwMode="auto">
              <a:xfrm>
                <a:off x="3614738" y="1494064"/>
                <a:ext cx="12700" cy="15875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4 h 4"/>
                  <a:gd name="T4" fmla="*/ 1 w 3"/>
                  <a:gd name="T5" fmla="*/ 4 h 4"/>
                  <a:gd name="T6" fmla="*/ 2 w 3"/>
                  <a:gd name="T7" fmla="*/ 1 h 4"/>
                  <a:gd name="T8" fmla="*/ 2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1" y="2"/>
                      <a:pt x="1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2" y="2"/>
                      <a:pt x="2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5946A"/>
                  </a:solidFill>
                  <a:cs typeface="+mn-ea"/>
                  <a:sym typeface="+mn-lt"/>
                </a:endParaRPr>
              </a:p>
            </p:txBody>
          </p:sp>
        </p:grpSp>
        <p:graphicFrame>
          <p:nvGraphicFramePr>
            <p:cNvPr id="164" name="图表 163"/>
            <p:cNvGraphicFramePr/>
            <p:nvPr>
              <p:extLst>
                <p:ext uri="{D42A27DB-BD31-4B8C-83A1-F6EECF244321}">
                  <p14:modId xmlns:p14="http://schemas.microsoft.com/office/powerpoint/2010/main" val="3890178602"/>
                </p:ext>
              </p:extLst>
            </p:nvPr>
          </p:nvGraphicFramePr>
          <p:xfrm>
            <a:off x="1224035" y="945840"/>
            <a:ext cx="2760631" cy="18404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210" name="组合 209"/>
            <p:cNvGrpSpPr/>
            <p:nvPr/>
          </p:nvGrpSpPr>
          <p:grpSpPr>
            <a:xfrm>
              <a:off x="3551802" y="945840"/>
              <a:ext cx="2760631" cy="4116480"/>
              <a:chOff x="3529240" y="1103008"/>
              <a:chExt cx="2760631" cy="4116480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3995796" y="3797560"/>
                <a:ext cx="1846575" cy="14219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200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此处添加详细文本描述，建议与标题相关并符合整体语言风格</a:t>
                </a:r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4704936" y="3111556"/>
                <a:ext cx="409239" cy="582326"/>
                <a:chOff x="5859463" y="3086100"/>
                <a:chExt cx="484188" cy="688975"/>
              </a:xfrm>
              <a:solidFill>
                <a:schemeClr val="bg1"/>
              </a:solidFill>
            </p:grpSpPr>
            <p:sp>
              <p:nvSpPr>
                <p:cNvPr id="91" name="Freeform 293"/>
                <p:cNvSpPr>
                  <a:spLocks/>
                </p:cNvSpPr>
                <p:nvPr/>
              </p:nvSpPr>
              <p:spPr bwMode="auto">
                <a:xfrm>
                  <a:off x="6129338" y="3108325"/>
                  <a:ext cx="22225" cy="7938"/>
                </a:xfrm>
                <a:custGeom>
                  <a:avLst/>
                  <a:gdLst>
                    <a:gd name="T0" fmla="*/ 0 w 6"/>
                    <a:gd name="T1" fmla="*/ 2 h 2"/>
                    <a:gd name="T2" fmla="*/ 5 w 6"/>
                    <a:gd name="T3" fmla="*/ 1 h 2"/>
                    <a:gd name="T4" fmla="*/ 5 w 6"/>
                    <a:gd name="T5" fmla="*/ 0 h 2"/>
                    <a:gd name="T6" fmla="*/ 0 w 6"/>
                    <a:gd name="T7" fmla="*/ 1 h 2"/>
                    <a:gd name="T8" fmla="*/ 0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0" y="2"/>
                      </a:moveTo>
                      <a:cubicBezTo>
                        <a:pt x="2" y="2"/>
                        <a:pt x="4" y="2"/>
                        <a:pt x="5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3" y="1"/>
                        <a:pt x="2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294"/>
                <p:cNvSpPr>
                  <a:spLocks/>
                </p:cNvSpPr>
                <p:nvPr/>
              </p:nvSpPr>
              <p:spPr bwMode="auto">
                <a:xfrm>
                  <a:off x="6129338" y="3116263"/>
                  <a:ext cx="19050" cy="4763"/>
                </a:xfrm>
                <a:custGeom>
                  <a:avLst/>
                  <a:gdLst>
                    <a:gd name="T0" fmla="*/ 0 w 5"/>
                    <a:gd name="T1" fmla="*/ 1 h 1"/>
                    <a:gd name="T2" fmla="*/ 5 w 5"/>
                    <a:gd name="T3" fmla="*/ 1 h 1"/>
                    <a:gd name="T4" fmla="*/ 5 w 5"/>
                    <a:gd name="T5" fmla="*/ 0 h 1"/>
                    <a:gd name="T6" fmla="*/ 0 w 5"/>
                    <a:gd name="T7" fmla="*/ 0 h 1"/>
                    <a:gd name="T8" fmla="*/ 0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2" y="1"/>
                        <a:pt x="3" y="1"/>
                        <a:pt x="5" y="1"/>
                      </a:cubicBezTo>
                      <a:cubicBezTo>
                        <a:pt x="5" y="1"/>
                        <a:pt x="5" y="0"/>
                        <a:pt x="5" y="0"/>
                      </a:cubicBezTo>
                      <a:cubicBezTo>
                        <a:pt x="3" y="0"/>
                        <a:pt x="2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 295"/>
                <p:cNvSpPr>
                  <a:spLocks/>
                </p:cNvSpPr>
                <p:nvPr/>
              </p:nvSpPr>
              <p:spPr bwMode="auto">
                <a:xfrm>
                  <a:off x="6129338" y="3121025"/>
                  <a:ext cx="22225" cy="6350"/>
                </a:xfrm>
                <a:custGeom>
                  <a:avLst/>
                  <a:gdLst>
                    <a:gd name="T0" fmla="*/ 1 w 6"/>
                    <a:gd name="T1" fmla="*/ 2 h 2"/>
                    <a:gd name="T2" fmla="*/ 5 w 6"/>
                    <a:gd name="T3" fmla="*/ 1 h 2"/>
                    <a:gd name="T4" fmla="*/ 5 w 6"/>
                    <a:gd name="T5" fmla="*/ 0 h 2"/>
                    <a:gd name="T6" fmla="*/ 1 w 6"/>
                    <a:gd name="T7" fmla="*/ 1 h 2"/>
                    <a:gd name="T8" fmla="*/ 1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1" y="2"/>
                      </a:moveTo>
                      <a:cubicBezTo>
                        <a:pt x="2" y="2"/>
                        <a:pt x="4" y="2"/>
                        <a:pt x="5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Freeform 296"/>
                <p:cNvSpPr>
                  <a:spLocks/>
                </p:cNvSpPr>
                <p:nvPr/>
              </p:nvSpPr>
              <p:spPr bwMode="auto">
                <a:xfrm>
                  <a:off x="6129338" y="3127375"/>
                  <a:ext cx="19050" cy="7938"/>
                </a:xfrm>
                <a:custGeom>
                  <a:avLst/>
                  <a:gdLst>
                    <a:gd name="T0" fmla="*/ 1 w 5"/>
                    <a:gd name="T1" fmla="*/ 1 h 2"/>
                    <a:gd name="T2" fmla="*/ 5 w 5"/>
                    <a:gd name="T3" fmla="*/ 1 h 2"/>
                    <a:gd name="T4" fmla="*/ 4 w 5"/>
                    <a:gd name="T5" fmla="*/ 0 h 2"/>
                    <a:gd name="T6" fmla="*/ 1 w 5"/>
                    <a:gd name="T7" fmla="*/ 0 h 2"/>
                    <a:gd name="T8" fmla="*/ 1 w 5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">
                      <a:moveTo>
                        <a:pt x="1" y="1"/>
                      </a:moveTo>
                      <a:cubicBezTo>
                        <a:pt x="2" y="2"/>
                        <a:pt x="3" y="2"/>
                        <a:pt x="5" y="1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Freeform 297"/>
                <p:cNvSpPr>
                  <a:spLocks/>
                </p:cNvSpPr>
                <p:nvPr/>
              </p:nvSpPr>
              <p:spPr bwMode="auto">
                <a:xfrm>
                  <a:off x="6124576" y="3132138"/>
                  <a:ext cx="23813" cy="7938"/>
                </a:xfrm>
                <a:custGeom>
                  <a:avLst/>
                  <a:gdLst>
                    <a:gd name="T0" fmla="*/ 1 w 6"/>
                    <a:gd name="T1" fmla="*/ 2 h 2"/>
                    <a:gd name="T2" fmla="*/ 5 w 6"/>
                    <a:gd name="T3" fmla="*/ 2 h 2"/>
                    <a:gd name="T4" fmla="*/ 5 w 6"/>
                    <a:gd name="T5" fmla="*/ 1 h 2"/>
                    <a:gd name="T6" fmla="*/ 1 w 6"/>
                    <a:gd name="T7" fmla="*/ 1 h 2"/>
                    <a:gd name="T8" fmla="*/ 1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1" y="2"/>
                      </a:moveTo>
                      <a:cubicBezTo>
                        <a:pt x="2" y="2"/>
                        <a:pt x="4" y="2"/>
                        <a:pt x="5" y="2"/>
                      </a:cubicBezTo>
                      <a:cubicBezTo>
                        <a:pt x="6" y="2"/>
                        <a:pt x="5" y="0"/>
                        <a:pt x="5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 298"/>
                <p:cNvSpPr>
                  <a:spLocks/>
                </p:cNvSpPr>
                <p:nvPr/>
              </p:nvSpPr>
              <p:spPr bwMode="auto">
                <a:xfrm>
                  <a:off x="6124576" y="3140075"/>
                  <a:ext cx="23813" cy="6350"/>
                </a:xfrm>
                <a:custGeom>
                  <a:avLst/>
                  <a:gdLst>
                    <a:gd name="T0" fmla="*/ 1 w 6"/>
                    <a:gd name="T1" fmla="*/ 2 h 2"/>
                    <a:gd name="T2" fmla="*/ 5 w 6"/>
                    <a:gd name="T3" fmla="*/ 2 h 2"/>
                    <a:gd name="T4" fmla="*/ 5 w 6"/>
                    <a:gd name="T5" fmla="*/ 1 h 2"/>
                    <a:gd name="T6" fmla="*/ 1 w 6"/>
                    <a:gd name="T7" fmla="*/ 1 h 2"/>
                    <a:gd name="T8" fmla="*/ 1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1" y="2"/>
                      </a:moveTo>
                      <a:cubicBezTo>
                        <a:pt x="2" y="2"/>
                        <a:pt x="4" y="2"/>
                        <a:pt x="5" y="2"/>
                      </a:cubicBezTo>
                      <a:cubicBezTo>
                        <a:pt x="6" y="2"/>
                        <a:pt x="6" y="0"/>
                        <a:pt x="5" y="1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Freeform 299"/>
                <p:cNvSpPr>
                  <a:spLocks/>
                </p:cNvSpPr>
                <p:nvPr/>
              </p:nvSpPr>
              <p:spPr bwMode="auto">
                <a:xfrm>
                  <a:off x="6129338" y="3146425"/>
                  <a:ext cx="19050" cy="7938"/>
                </a:xfrm>
                <a:custGeom>
                  <a:avLst/>
                  <a:gdLst>
                    <a:gd name="T0" fmla="*/ 1 w 5"/>
                    <a:gd name="T1" fmla="*/ 2 h 2"/>
                    <a:gd name="T2" fmla="*/ 4 w 5"/>
                    <a:gd name="T3" fmla="*/ 2 h 2"/>
                    <a:gd name="T4" fmla="*/ 3 w 5"/>
                    <a:gd name="T5" fmla="*/ 1 h 2"/>
                    <a:gd name="T6" fmla="*/ 1 w 5"/>
                    <a:gd name="T7" fmla="*/ 1 h 2"/>
                    <a:gd name="T8" fmla="*/ 1 w 5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">
                      <a:moveTo>
                        <a:pt x="1" y="2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2"/>
                        <a:pt x="4" y="0"/>
                        <a:pt x="3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300"/>
                <p:cNvSpPr>
                  <a:spLocks/>
                </p:cNvSpPr>
                <p:nvPr/>
              </p:nvSpPr>
              <p:spPr bwMode="auto">
                <a:xfrm>
                  <a:off x="6051551" y="3165475"/>
                  <a:ext cx="169863" cy="157163"/>
                </a:xfrm>
                <a:custGeom>
                  <a:avLst/>
                  <a:gdLst>
                    <a:gd name="T0" fmla="*/ 13 w 44"/>
                    <a:gd name="T1" fmla="*/ 2 h 41"/>
                    <a:gd name="T2" fmla="*/ 5 w 44"/>
                    <a:gd name="T3" fmla="*/ 29 h 41"/>
                    <a:gd name="T4" fmla="*/ 33 w 44"/>
                    <a:gd name="T5" fmla="*/ 37 h 41"/>
                    <a:gd name="T6" fmla="*/ 41 w 44"/>
                    <a:gd name="T7" fmla="*/ 13 h 41"/>
                    <a:gd name="T8" fmla="*/ 14 w 44"/>
                    <a:gd name="T9" fmla="*/ 2 h 41"/>
                    <a:gd name="T10" fmla="*/ 14 w 44"/>
                    <a:gd name="T11" fmla="*/ 4 h 41"/>
                    <a:gd name="T12" fmla="*/ 36 w 44"/>
                    <a:gd name="T13" fmla="*/ 7 h 41"/>
                    <a:gd name="T14" fmla="*/ 34 w 44"/>
                    <a:gd name="T15" fmla="*/ 35 h 41"/>
                    <a:gd name="T16" fmla="*/ 9 w 44"/>
                    <a:gd name="T17" fmla="*/ 32 h 41"/>
                    <a:gd name="T18" fmla="*/ 14 w 44"/>
                    <a:gd name="T19" fmla="*/ 4 h 41"/>
                    <a:gd name="T20" fmla="*/ 13 w 44"/>
                    <a:gd name="T21" fmla="*/ 2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4" h="41">
                      <a:moveTo>
                        <a:pt x="13" y="2"/>
                      </a:moveTo>
                      <a:cubicBezTo>
                        <a:pt x="4" y="6"/>
                        <a:pt x="0" y="20"/>
                        <a:pt x="5" y="29"/>
                      </a:cubicBezTo>
                      <a:cubicBezTo>
                        <a:pt x="10" y="39"/>
                        <a:pt x="23" y="41"/>
                        <a:pt x="33" y="37"/>
                      </a:cubicBezTo>
                      <a:cubicBezTo>
                        <a:pt x="43" y="34"/>
                        <a:pt x="44" y="22"/>
                        <a:pt x="41" y="13"/>
                      </a:cubicBezTo>
                      <a:cubicBezTo>
                        <a:pt x="38" y="0"/>
                        <a:pt x="24" y="1"/>
                        <a:pt x="14" y="2"/>
                      </a:cubicBezTo>
                      <a:cubicBezTo>
                        <a:pt x="12" y="2"/>
                        <a:pt x="12" y="4"/>
                        <a:pt x="14" y="4"/>
                      </a:cubicBezTo>
                      <a:cubicBezTo>
                        <a:pt x="21" y="3"/>
                        <a:pt x="31" y="2"/>
                        <a:pt x="36" y="7"/>
                      </a:cubicBezTo>
                      <a:cubicBezTo>
                        <a:pt x="44" y="14"/>
                        <a:pt x="42" y="30"/>
                        <a:pt x="34" y="35"/>
                      </a:cubicBezTo>
                      <a:cubicBezTo>
                        <a:pt x="26" y="39"/>
                        <a:pt x="15" y="38"/>
                        <a:pt x="9" y="32"/>
                      </a:cubicBezTo>
                      <a:cubicBezTo>
                        <a:pt x="0" y="25"/>
                        <a:pt x="4" y="8"/>
                        <a:pt x="14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Freeform 301"/>
                <p:cNvSpPr>
                  <a:spLocks/>
                </p:cNvSpPr>
                <p:nvPr/>
              </p:nvSpPr>
              <p:spPr bwMode="auto">
                <a:xfrm>
                  <a:off x="6121401" y="3086100"/>
                  <a:ext cx="60325" cy="92075"/>
                </a:xfrm>
                <a:custGeom>
                  <a:avLst/>
                  <a:gdLst>
                    <a:gd name="T0" fmla="*/ 2 w 16"/>
                    <a:gd name="T1" fmla="*/ 22 h 24"/>
                    <a:gd name="T2" fmla="*/ 3 w 16"/>
                    <a:gd name="T3" fmla="*/ 1 h 24"/>
                    <a:gd name="T4" fmla="*/ 2 w 16"/>
                    <a:gd name="T5" fmla="*/ 2 h 24"/>
                    <a:gd name="T6" fmla="*/ 14 w 16"/>
                    <a:gd name="T7" fmla="*/ 3 h 24"/>
                    <a:gd name="T8" fmla="*/ 13 w 16"/>
                    <a:gd name="T9" fmla="*/ 2 h 24"/>
                    <a:gd name="T10" fmla="*/ 12 w 16"/>
                    <a:gd name="T11" fmla="*/ 23 h 24"/>
                    <a:gd name="T12" fmla="*/ 14 w 16"/>
                    <a:gd name="T13" fmla="*/ 23 h 24"/>
                    <a:gd name="T14" fmla="*/ 15 w 16"/>
                    <a:gd name="T15" fmla="*/ 2 h 24"/>
                    <a:gd name="T16" fmla="*/ 14 w 16"/>
                    <a:gd name="T17" fmla="*/ 1 h 24"/>
                    <a:gd name="T18" fmla="*/ 2 w 16"/>
                    <a:gd name="T19" fmla="*/ 0 h 24"/>
                    <a:gd name="T20" fmla="*/ 1 w 16"/>
                    <a:gd name="T21" fmla="*/ 1 h 24"/>
                    <a:gd name="T22" fmla="*/ 0 w 16"/>
                    <a:gd name="T23" fmla="*/ 22 h 24"/>
                    <a:gd name="T24" fmla="*/ 2 w 16"/>
                    <a:gd name="T25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" h="24">
                      <a:moveTo>
                        <a:pt x="2" y="22"/>
                      </a:moveTo>
                      <a:cubicBezTo>
                        <a:pt x="4" y="15"/>
                        <a:pt x="3" y="8"/>
                        <a:pt x="3" y="1"/>
                      </a:cubicBezTo>
                      <a:cubicBezTo>
                        <a:pt x="2" y="1"/>
                        <a:pt x="2" y="2"/>
                        <a:pt x="2" y="2"/>
                      </a:cubicBezTo>
                      <a:cubicBezTo>
                        <a:pt x="6" y="2"/>
                        <a:pt x="10" y="3"/>
                        <a:pt x="14" y="3"/>
                      </a:cubicBezTo>
                      <a:cubicBezTo>
                        <a:pt x="14" y="3"/>
                        <a:pt x="13" y="2"/>
                        <a:pt x="13" y="2"/>
                      </a:cubicBezTo>
                      <a:cubicBezTo>
                        <a:pt x="14" y="9"/>
                        <a:pt x="12" y="16"/>
                        <a:pt x="12" y="23"/>
                      </a:cubicBezTo>
                      <a:cubicBezTo>
                        <a:pt x="12" y="24"/>
                        <a:pt x="14" y="24"/>
                        <a:pt x="14" y="23"/>
                      </a:cubicBezTo>
                      <a:cubicBezTo>
                        <a:pt x="14" y="16"/>
                        <a:pt x="16" y="9"/>
                        <a:pt x="15" y="2"/>
                      </a:cubicBezTo>
                      <a:cubicBezTo>
                        <a:pt x="15" y="2"/>
                        <a:pt x="14" y="1"/>
                        <a:pt x="14" y="1"/>
                      </a:cubicBezTo>
                      <a:cubicBezTo>
                        <a:pt x="10" y="1"/>
                        <a:pt x="6" y="1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8"/>
                        <a:pt x="2" y="15"/>
                        <a:pt x="0" y="22"/>
                      </a:cubicBezTo>
                      <a:cubicBezTo>
                        <a:pt x="0" y="23"/>
                        <a:pt x="1" y="23"/>
                        <a:pt x="2" y="2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Freeform 302"/>
                <p:cNvSpPr>
                  <a:spLocks/>
                </p:cNvSpPr>
                <p:nvPr/>
              </p:nvSpPr>
              <p:spPr bwMode="auto">
                <a:xfrm>
                  <a:off x="5886451" y="3287713"/>
                  <a:ext cx="246063" cy="449263"/>
                </a:xfrm>
                <a:custGeom>
                  <a:avLst/>
                  <a:gdLst>
                    <a:gd name="T0" fmla="*/ 50 w 64"/>
                    <a:gd name="T1" fmla="*/ 1 h 118"/>
                    <a:gd name="T2" fmla="*/ 41 w 64"/>
                    <a:gd name="T3" fmla="*/ 19 h 118"/>
                    <a:gd name="T4" fmla="*/ 32 w 64"/>
                    <a:gd name="T5" fmla="*/ 39 h 118"/>
                    <a:gd name="T6" fmla="*/ 9 w 64"/>
                    <a:gd name="T7" fmla="*/ 88 h 118"/>
                    <a:gd name="T8" fmla="*/ 0 w 64"/>
                    <a:gd name="T9" fmla="*/ 104 h 118"/>
                    <a:gd name="T10" fmla="*/ 6 w 64"/>
                    <a:gd name="T11" fmla="*/ 118 h 118"/>
                    <a:gd name="T12" fmla="*/ 7 w 64"/>
                    <a:gd name="T13" fmla="*/ 118 h 118"/>
                    <a:gd name="T14" fmla="*/ 17 w 64"/>
                    <a:gd name="T15" fmla="*/ 112 h 118"/>
                    <a:gd name="T16" fmla="*/ 18 w 64"/>
                    <a:gd name="T17" fmla="*/ 111 h 118"/>
                    <a:gd name="T18" fmla="*/ 37 w 64"/>
                    <a:gd name="T19" fmla="*/ 58 h 118"/>
                    <a:gd name="T20" fmla="*/ 63 w 64"/>
                    <a:gd name="T21" fmla="*/ 8 h 118"/>
                    <a:gd name="T22" fmla="*/ 62 w 64"/>
                    <a:gd name="T23" fmla="*/ 7 h 118"/>
                    <a:gd name="T24" fmla="*/ 30 w 64"/>
                    <a:gd name="T25" fmla="*/ 73 h 118"/>
                    <a:gd name="T26" fmla="*/ 23 w 64"/>
                    <a:gd name="T27" fmla="*/ 94 h 118"/>
                    <a:gd name="T28" fmla="*/ 16 w 64"/>
                    <a:gd name="T29" fmla="*/ 110 h 118"/>
                    <a:gd name="T30" fmla="*/ 9 w 64"/>
                    <a:gd name="T31" fmla="*/ 115 h 118"/>
                    <a:gd name="T32" fmla="*/ 3 w 64"/>
                    <a:gd name="T33" fmla="*/ 113 h 118"/>
                    <a:gd name="T34" fmla="*/ 4 w 64"/>
                    <a:gd name="T35" fmla="*/ 99 h 118"/>
                    <a:gd name="T36" fmla="*/ 20 w 64"/>
                    <a:gd name="T37" fmla="*/ 70 h 118"/>
                    <a:gd name="T38" fmla="*/ 38 w 64"/>
                    <a:gd name="T39" fmla="*/ 29 h 118"/>
                    <a:gd name="T40" fmla="*/ 52 w 64"/>
                    <a:gd name="T41" fmla="*/ 1 h 118"/>
                    <a:gd name="T42" fmla="*/ 50 w 64"/>
                    <a:gd name="T43" fmla="*/ 1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4" h="118">
                      <a:moveTo>
                        <a:pt x="50" y="1"/>
                      </a:moveTo>
                      <a:cubicBezTo>
                        <a:pt x="49" y="8"/>
                        <a:pt x="44" y="13"/>
                        <a:pt x="41" y="19"/>
                      </a:cubicBezTo>
                      <a:cubicBezTo>
                        <a:pt x="37" y="25"/>
                        <a:pt x="35" y="32"/>
                        <a:pt x="32" y="39"/>
                      </a:cubicBezTo>
                      <a:cubicBezTo>
                        <a:pt x="25" y="56"/>
                        <a:pt x="18" y="72"/>
                        <a:pt x="9" y="88"/>
                      </a:cubicBezTo>
                      <a:cubicBezTo>
                        <a:pt x="6" y="93"/>
                        <a:pt x="0" y="99"/>
                        <a:pt x="0" y="104"/>
                      </a:cubicBezTo>
                      <a:cubicBezTo>
                        <a:pt x="0" y="112"/>
                        <a:pt x="0" y="112"/>
                        <a:pt x="6" y="118"/>
                      </a:cubicBezTo>
                      <a:cubicBezTo>
                        <a:pt x="6" y="118"/>
                        <a:pt x="7" y="118"/>
                        <a:pt x="7" y="118"/>
                      </a:cubicBezTo>
                      <a:cubicBezTo>
                        <a:pt x="10" y="116"/>
                        <a:pt x="14" y="112"/>
                        <a:pt x="17" y="112"/>
                      </a:cubicBezTo>
                      <a:cubicBezTo>
                        <a:pt x="17" y="112"/>
                        <a:pt x="18" y="112"/>
                        <a:pt x="18" y="111"/>
                      </a:cubicBezTo>
                      <a:cubicBezTo>
                        <a:pt x="23" y="93"/>
                        <a:pt x="31" y="76"/>
                        <a:pt x="37" y="58"/>
                      </a:cubicBezTo>
                      <a:cubicBezTo>
                        <a:pt x="43" y="40"/>
                        <a:pt x="52" y="23"/>
                        <a:pt x="63" y="8"/>
                      </a:cubicBezTo>
                      <a:cubicBezTo>
                        <a:pt x="64" y="7"/>
                        <a:pt x="63" y="6"/>
                        <a:pt x="62" y="7"/>
                      </a:cubicBezTo>
                      <a:cubicBezTo>
                        <a:pt x="47" y="27"/>
                        <a:pt x="38" y="50"/>
                        <a:pt x="30" y="73"/>
                      </a:cubicBezTo>
                      <a:cubicBezTo>
                        <a:pt x="28" y="80"/>
                        <a:pt x="25" y="87"/>
                        <a:pt x="23" y="94"/>
                      </a:cubicBezTo>
                      <a:cubicBezTo>
                        <a:pt x="22" y="96"/>
                        <a:pt x="18" y="110"/>
                        <a:pt x="16" y="110"/>
                      </a:cubicBezTo>
                      <a:cubicBezTo>
                        <a:pt x="14" y="111"/>
                        <a:pt x="11" y="113"/>
                        <a:pt x="9" y="115"/>
                      </a:cubicBezTo>
                      <a:cubicBezTo>
                        <a:pt x="6" y="117"/>
                        <a:pt x="6" y="115"/>
                        <a:pt x="3" y="113"/>
                      </a:cubicBezTo>
                      <a:cubicBezTo>
                        <a:pt x="0" y="110"/>
                        <a:pt x="2" y="103"/>
                        <a:pt x="4" y="99"/>
                      </a:cubicBezTo>
                      <a:cubicBezTo>
                        <a:pt x="10" y="90"/>
                        <a:pt x="15" y="80"/>
                        <a:pt x="20" y="70"/>
                      </a:cubicBezTo>
                      <a:cubicBezTo>
                        <a:pt x="27" y="57"/>
                        <a:pt x="32" y="43"/>
                        <a:pt x="38" y="29"/>
                      </a:cubicBezTo>
                      <a:cubicBezTo>
                        <a:pt x="42" y="20"/>
                        <a:pt x="50" y="11"/>
                        <a:pt x="52" y="1"/>
                      </a:cubicBezTo>
                      <a:cubicBezTo>
                        <a:pt x="52" y="0"/>
                        <a:pt x="51" y="0"/>
                        <a:pt x="5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Freeform 303"/>
                <p:cNvSpPr>
                  <a:spLocks/>
                </p:cNvSpPr>
                <p:nvPr/>
              </p:nvSpPr>
              <p:spPr bwMode="auto">
                <a:xfrm>
                  <a:off x="6167438" y="3279775"/>
                  <a:ext cx="176213" cy="469900"/>
                </a:xfrm>
                <a:custGeom>
                  <a:avLst/>
                  <a:gdLst>
                    <a:gd name="T0" fmla="*/ 0 w 46"/>
                    <a:gd name="T1" fmla="*/ 9 h 123"/>
                    <a:gd name="T2" fmla="*/ 6 w 46"/>
                    <a:gd name="T3" fmla="*/ 31 h 123"/>
                    <a:gd name="T4" fmla="*/ 11 w 46"/>
                    <a:gd name="T5" fmla="*/ 57 h 123"/>
                    <a:gd name="T6" fmla="*/ 27 w 46"/>
                    <a:gd name="T7" fmla="*/ 116 h 123"/>
                    <a:gd name="T8" fmla="*/ 28 w 46"/>
                    <a:gd name="T9" fmla="*/ 117 h 123"/>
                    <a:gd name="T10" fmla="*/ 42 w 46"/>
                    <a:gd name="T11" fmla="*/ 118 h 123"/>
                    <a:gd name="T12" fmla="*/ 41 w 46"/>
                    <a:gd name="T13" fmla="*/ 104 h 123"/>
                    <a:gd name="T14" fmla="*/ 33 w 46"/>
                    <a:gd name="T15" fmla="*/ 79 h 123"/>
                    <a:gd name="T16" fmla="*/ 25 w 46"/>
                    <a:gd name="T17" fmla="*/ 54 h 123"/>
                    <a:gd name="T18" fmla="*/ 10 w 46"/>
                    <a:gd name="T19" fmla="*/ 1 h 123"/>
                    <a:gd name="T20" fmla="*/ 9 w 46"/>
                    <a:gd name="T21" fmla="*/ 1 h 123"/>
                    <a:gd name="T22" fmla="*/ 28 w 46"/>
                    <a:gd name="T23" fmla="*/ 69 h 123"/>
                    <a:gd name="T24" fmla="*/ 38 w 46"/>
                    <a:gd name="T25" fmla="*/ 101 h 123"/>
                    <a:gd name="T26" fmla="*/ 40 w 46"/>
                    <a:gd name="T27" fmla="*/ 117 h 123"/>
                    <a:gd name="T28" fmla="*/ 29 w 46"/>
                    <a:gd name="T29" fmla="*/ 112 h 123"/>
                    <a:gd name="T30" fmla="*/ 18 w 46"/>
                    <a:gd name="T31" fmla="*/ 77 h 123"/>
                    <a:gd name="T32" fmla="*/ 10 w 46"/>
                    <a:gd name="T33" fmla="*/ 44 h 123"/>
                    <a:gd name="T34" fmla="*/ 2 w 46"/>
                    <a:gd name="T35" fmla="*/ 9 h 123"/>
                    <a:gd name="T36" fmla="*/ 0 w 46"/>
                    <a:gd name="T37" fmla="*/ 9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6" h="123">
                      <a:moveTo>
                        <a:pt x="0" y="9"/>
                      </a:moveTo>
                      <a:cubicBezTo>
                        <a:pt x="1" y="16"/>
                        <a:pt x="4" y="24"/>
                        <a:pt x="6" y="31"/>
                      </a:cubicBezTo>
                      <a:cubicBezTo>
                        <a:pt x="8" y="40"/>
                        <a:pt x="9" y="49"/>
                        <a:pt x="11" y="57"/>
                      </a:cubicBezTo>
                      <a:cubicBezTo>
                        <a:pt x="15" y="77"/>
                        <a:pt x="24" y="96"/>
                        <a:pt x="27" y="116"/>
                      </a:cubicBezTo>
                      <a:cubicBezTo>
                        <a:pt x="28" y="116"/>
                        <a:pt x="28" y="117"/>
                        <a:pt x="28" y="117"/>
                      </a:cubicBezTo>
                      <a:cubicBezTo>
                        <a:pt x="32" y="118"/>
                        <a:pt x="37" y="123"/>
                        <a:pt x="42" y="118"/>
                      </a:cubicBezTo>
                      <a:cubicBezTo>
                        <a:pt x="46" y="114"/>
                        <a:pt x="43" y="108"/>
                        <a:pt x="41" y="104"/>
                      </a:cubicBezTo>
                      <a:cubicBezTo>
                        <a:pt x="37" y="97"/>
                        <a:pt x="36" y="87"/>
                        <a:pt x="33" y="79"/>
                      </a:cubicBezTo>
                      <a:cubicBezTo>
                        <a:pt x="30" y="71"/>
                        <a:pt x="27" y="62"/>
                        <a:pt x="25" y="54"/>
                      </a:cubicBezTo>
                      <a:cubicBezTo>
                        <a:pt x="20" y="36"/>
                        <a:pt x="16" y="18"/>
                        <a:pt x="10" y="1"/>
                      </a:cubicBezTo>
                      <a:cubicBezTo>
                        <a:pt x="10" y="0"/>
                        <a:pt x="8" y="0"/>
                        <a:pt x="9" y="1"/>
                      </a:cubicBezTo>
                      <a:cubicBezTo>
                        <a:pt x="16" y="24"/>
                        <a:pt x="20" y="47"/>
                        <a:pt x="28" y="69"/>
                      </a:cubicBezTo>
                      <a:cubicBezTo>
                        <a:pt x="32" y="80"/>
                        <a:pt x="35" y="90"/>
                        <a:pt x="38" y="101"/>
                      </a:cubicBezTo>
                      <a:cubicBezTo>
                        <a:pt x="39" y="104"/>
                        <a:pt x="45" y="115"/>
                        <a:pt x="40" y="117"/>
                      </a:cubicBezTo>
                      <a:cubicBezTo>
                        <a:pt x="35" y="118"/>
                        <a:pt x="29" y="117"/>
                        <a:pt x="29" y="112"/>
                      </a:cubicBezTo>
                      <a:cubicBezTo>
                        <a:pt x="26" y="100"/>
                        <a:pt x="22" y="88"/>
                        <a:pt x="18" y="77"/>
                      </a:cubicBezTo>
                      <a:cubicBezTo>
                        <a:pt x="15" y="66"/>
                        <a:pt x="12" y="55"/>
                        <a:pt x="10" y="44"/>
                      </a:cubicBezTo>
                      <a:cubicBezTo>
                        <a:pt x="8" y="32"/>
                        <a:pt x="4" y="20"/>
                        <a:pt x="2" y="9"/>
                      </a:cubicBezTo>
                      <a:cubicBezTo>
                        <a:pt x="2" y="7"/>
                        <a:pt x="0" y="7"/>
                        <a:pt x="0" y="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Freeform 304"/>
                <p:cNvSpPr>
                  <a:spLocks/>
                </p:cNvSpPr>
                <p:nvPr/>
              </p:nvSpPr>
              <p:spPr bwMode="auto">
                <a:xfrm>
                  <a:off x="6043613" y="3440113"/>
                  <a:ext cx="161925" cy="15875"/>
                </a:xfrm>
                <a:custGeom>
                  <a:avLst/>
                  <a:gdLst>
                    <a:gd name="T0" fmla="*/ 2 w 42"/>
                    <a:gd name="T1" fmla="*/ 3 h 4"/>
                    <a:gd name="T2" fmla="*/ 40 w 42"/>
                    <a:gd name="T3" fmla="*/ 3 h 4"/>
                    <a:gd name="T4" fmla="*/ 40 w 42"/>
                    <a:gd name="T5" fmla="*/ 0 h 4"/>
                    <a:gd name="T6" fmla="*/ 2 w 42"/>
                    <a:gd name="T7" fmla="*/ 0 h 4"/>
                    <a:gd name="T8" fmla="*/ 2 w 42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2" y="3"/>
                      </a:moveTo>
                      <a:cubicBezTo>
                        <a:pt x="15" y="4"/>
                        <a:pt x="28" y="4"/>
                        <a:pt x="40" y="3"/>
                      </a:cubicBezTo>
                      <a:cubicBezTo>
                        <a:pt x="42" y="3"/>
                        <a:pt x="42" y="0"/>
                        <a:pt x="40" y="0"/>
                      </a:cubicBezTo>
                      <a:cubicBezTo>
                        <a:pt x="28" y="1"/>
                        <a:pt x="15" y="1"/>
                        <a:pt x="2" y="0"/>
                      </a:cubicBezTo>
                      <a:cubicBezTo>
                        <a:pt x="0" y="0"/>
                        <a:pt x="0" y="3"/>
                        <a:pt x="2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 305"/>
                <p:cNvSpPr>
                  <a:spLocks/>
                </p:cNvSpPr>
                <p:nvPr/>
              </p:nvSpPr>
              <p:spPr bwMode="auto">
                <a:xfrm>
                  <a:off x="6105526" y="3387725"/>
                  <a:ext cx="42863" cy="106363"/>
                </a:xfrm>
                <a:custGeom>
                  <a:avLst/>
                  <a:gdLst>
                    <a:gd name="T0" fmla="*/ 3 w 11"/>
                    <a:gd name="T1" fmla="*/ 6 h 28"/>
                    <a:gd name="T2" fmla="*/ 7 w 11"/>
                    <a:gd name="T3" fmla="*/ 27 h 28"/>
                    <a:gd name="T4" fmla="*/ 3 w 11"/>
                    <a:gd name="T5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28">
                      <a:moveTo>
                        <a:pt x="3" y="6"/>
                      </a:moveTo>
                      <a:cubicBezTo>
                        <a:pt x="3" y="10"/>
                        <a:pt x="0" y="28"/>
                        <a:pt x="7" y="27"/>
                      </a:cubicBezTo>
                      <a:cubicBezTo>
                        <a:pt x="8" y="23"/>
                        <a:pt x="11" y="0"/>
                        <a:pt x="3" y="6"/>
                      </a:cubicBez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Freeform 306"/>
                <p:cNvSpPr>
                  <a:spLocks/>
                </p:cNvSpPr>
                <p:nvPr/>
              </p:nvSpPr>
              <p:spPr bwMode="auto">
                <a:xfrm>
                  <a:off x="6121401" y="3211513"/>
                  <a:ext cx="41275" cy="53975"/>
                </a:xfrm>
                <a:custGeom>
                  <a:avLst/>
                  <a:gdLst>
                    <a:gd name="T0" fmla="*/ 8 w 11"/>
                    <a:gd name="T1" fmla="*/ 2 h 14"/>
                    <a:gd name="T2" fmla="*/ 1 w 11"/>
                    <a:gd name="T3" fmla="*/ 11 h 14"/>
                    <a:gd name="T4" fmla="*/ 3 w 11"/>
                    <a:gd name="T5" fmla="*/ 13 h 14"/>
                    <a:gd name="T6" fmla="*/ 10 w 11"/>
                    <a:gd name="T7" fmla="*/ 3 h 14"/>
                    <a:gd name="T8" fmla="*/ 8 w 11"/>
                    <a:gd name="T9" fmla="*/ 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4">
                      <a:moveTo>
                        <a:pt x="8" y="2"/>
                      </a:moveTo>
                      <a:cubicBezTo>
                        <a:pt x="5" y="5"/>
                        <a:pt x="3" y="8"/>
                        <a:pt x="1" y="11"/>
                      </a:cubicBezTo>
                      <a:cubicBezTo>
                        <a:pt x="0" y="13"/>
                        <a:pt x="2" y="14"/>
                        <a:pt x="3" y="13"/>
                      </a:cubicBezTo>
                      <a:cubicBezTo>
                        <a:pt x="5" y="10"/>
                        <a:pt x="7" y="6"/>
                        <a:pt x="10" y="3"/>
                      </a:cubicBezTo>
                      <a:cubicBezTo>
                        <a:pt x="11" y="2"/>
                        <a:pt x="9" y="0"/>
                        <a:pt x="8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 307"/>
                <p:cNvSpPr>
                  <a:spLocks/>
                </p:cNvSpPr>
                <p:nvPr/>
              </p:nvSpPr>
              <p:spPr bwMode="auto">
                <a:xfrm>
                  <a:off x="6124576" y="3211513"/>
                  <a:ext cx="46038" cy="46038"/>
                </a:xfrm>
                <a:custGeom>
                  <a:avLst/>
                  <a:gdLst>
                    <a:gd name="T0" fmla="*/ 1 w 12"/>
                    <a:gd name="T1" fmla="*/ 3 h 12"/>
                    <a:gd name="T2" fmla="*/ 9 w 12"/>
                    <a:gd name="T3" fmla="*/ 11 h 12"/>
                    <a:gd name="T4" fmla="*/ 10 w 12"/>
                    <a:gd name="T5" fmla="*/ 8 h 12"/>
                    <a:gd name="T6" fmla="*/ 4 w 12"/>
                    <a:gd name="T7" fmla="*/ 2 h 12"/>
                    <a:gd name="T8" fmla="*/ 1 w 12"/>
                    <a:gd name="T9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1" y="3"/>
                      </a:moveTo>
                      <a:cubicBezTo>
                        <a:pt x="3" y="6"/>
                        <a:pt x="6" y="9"/>
                        <a:pt x="9" y="11"/>
                      </a:cubicBezTo>
                      <a:cubicBezTo>
                        <a:pt x="10" y="12"/>
                        <a:pt x="12" y="9"/>
                        <a:pt x="10" y="8"/>
                      </a:cubicBezTo>
                      <a:cubicBezTo>
                        <a:pt x="7" y="7"/>
                        <a:pt x="5" y="5"/>
                        <a:pt x="4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Freeform 308"/>
                <p:cNvSpPr>
                  <a:spLocks/>
                </p:cNvSpPr>
                <p:nvPr/>
              </p:nvSpPr>
              <p:spPr bwMode="auto">
                <a:xfrm>
                  <a:off x="5897563" y="3589338"/>
                  <a:ext cx="123825" cy="90488"/>
                </a:xfrm>
                <a:custGeom>
                  <a:avLst/>
                  <a:gdLst>
                    <a:gd name="T0" fmla="*/ 5 w 32"/>
                    <a:gd name="T1" fmla="*/ 9 h 24"/>
                    <a:gd name="T2" fmla="*/ 21 w 32"/>
                    <a:gd name="T3" fmla="*/ 19 h 24"/>
                    <a:gd name="T4" fmla="*/ 6 w 32"/>
                    <a:gd name="T5" fmla="*/ 8 h 24"/>
                    <a:gd name="T6" fmla="*/ 5 w 32"/>
                    <a:gd name="T7" fmla="*/ 9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2" h="24">
                      <a:moveTo>
                        <a:pt x="5" y="9"/>
                      </a:moveTo>
                      <a:cubicBezTo>
                        <a:pt x="0" y="19"/>
                        <a:pt x="15" y="24"/>
                        <a:pt x="21" y="19"/>
                      </a:cubicBezTo>
                      <a:cubicBezTo>
                        <a:pt x="32" y="10"/>
                        <a:pt x="13" y="0"/>
                        <a:pt x="6" y="8"/>
                      </a:cubicBezTo>
                      <a:lnTo>
                        <a:pt x="5" y="9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 309"/>
                <p:cNvSpPr>
                  <a:spLocks/>
                </p:cNvSpPr>
                <p:nvPr/>
              </p:nvSpPr>
              <p:spPr bwMode="auto">
                <a:xfrm>
                  <a:off x="6240463" y="3611563"/>
                  <a:ext cx="88900" cy="65088"/>
                </a:xfrm>
                <a:custGeom>
                  <a:avLst/>
                  <a:gdLst>
                    <a:gd name="T0" fmla="*/ 3 w 23"/>
                    <a:gd name="T1" fmla="*/ 10 h 17"/>
                    <a:gd name="T2" fmla="*/ 21 w 23"/>
                    <a:gd name="T3" fmla="*/ 9 h 17"/>
                    <a:gd name="T4" fmla="*/ 3 w 23"/>
                    <a:gd name="T5" fmla="*/ 9 h 17"/>
                    <a:gd name="T6" fmla="*/ 3 w 23"/>
                    <a:gd name="T7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7">
                      <a:moveTo>
                        <a:pt x="3" y="10"/>
                      </a:moveTo>
                      <a:cubicBezTo>
                        <a:pt x="3" y="17"/>
                        <a:pt x="19" y="17"/>
                        <a:pt x="21" y="9"/>
                      </a:cubicBezTo>
                      <a:cubicBezTo>
                        <a:pt x="23" y="0"/>
                        <a:pt x="0" y="0"/>
                        <a:pt x="3" y="9"/>
                      </a:cubicBezTo>
                      <a:lnTo>
                        <a:pt x="3" y="1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 310"/>
                <p:cNvSpPr>
                  <a:spLocks/>
                </p:cNvSpPr>
                <p:nvPr/>
              </p:nvSpPr>
              <p:spPr bwMode="auto">
                <a:xfrm>
                  <a:off x="6297613" y="3722688"/>
                  <a:ext cx="34925" cy="41275"/>
                </a:xfrm>
                <a:custGeom>
                  <a:avLst/>
                  <a:gdLst>
                    <a:gd name="T0" fmla="*/ 1 w 9"/>
                    <a:gd name="T1" fmla="*/ 5 h 11"/>
                    <a:gd name="T2" fmla="*/ 6 w 9"/>
                    <a:gd name="T3" fmla="*/ 10 h 11"/>
                    <a:gd name="T4" fmla="*/ 8 w 9"/>
                    <a:gd name="T5" fmla="*/ 10 h 11"/>
                    <a:gd name="T6" fmla="*/ 9 w 9"/>
                    <a:gd name="T7" fmla="*/ 1 h 11"/>
                    <a:gd name="T8" fmla="*/ 7 w 9"/>
                    <a:gd name="T9" fmla="*/ 1 h 11"/>
                    <a:gd name="T10" fmla="*/ 6 w 9"/>
                    <a:gd name="T11" fmla="*/ 9 h 11"/>
                    <a:gd name="T12" fmla="*/ 7 w 9"/>
                    <a:gd name="T13" fmla="*/ 9 h 11"/>
                    <a:gd name="T14" fmla="*/ 2 w 9"/>
                    <a:gd name="T15" fmla="*/ 4 h 11"/>
                    <a:gd name="T16" fmla="*/ 1 w 9"/>
                    <a:gd name="T17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11">
                      <a:moveTo>
                        <a:pt x="1" y="5"/>
                      </a:moveTo>
                      <a:cubicBezTo>
                        <a:pt x="3" y="7"/>
                        <a:pt x="5" y="8"/>
                        <a:pt x="6" y="10"/>
                      </a:cubicBezTo>
                      <a:cubicBezTo>
                        <a:pt x="7" y="11"/>
                        <a:pt x="7" y="11"/>
                        <a:pt x="8" y="10"/>
                      </a:cubicBezTo>
                      <a:cubicBezTo>
                        <a:pt x="9" y="8"/>
                        <a:pt x="9" y="4"/>
                        <a:pt x="9" y="1"/>
                      </a:cubicBezTo>
                      <a:cubicBezTo>
                        <a:pt x="9" y="0"/>
                        <a:pt x="7" y="0"/>
                        <a:pt x="7" y="1"/>
                      </a:cubicBezTo>
                      <a:cubicBezTo>
                        <a:pt x="7" y="4"/>
                        <a:pt x="8" y="7"/>
                        <a:pt x="6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7"/>
                        <a:pt x="4" y="5"/>
                        <a:pt x="2" y="4"/>
                      </a:cubicBezTo>
                      <a:cubicBezTo>
                        <a:pt x="1" y="3"/>
                        <a:pt x="0" y="4"/>
                        <a:pt x="1" y="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 311"/>
                <p:cNvSpPr>
                  <a:spLocks/>
                </p:cNvSpPr>
                <p:nvPr/>
              </p:nvSpPr>
              <p:spPr bwMode="auto">
                <a:xfrm>
                  <a:off x="5859463" y="3717925"/>
                  <a:ext cx="46038" cy="57150"/>
                </a:xfrm>
                <a:custGeom>
                  <a:avLst/>
                  <a:gdLst>
                    <a:gd name="T0" fmla="*/ 9 w 12"/>
                    <a:gd name="T1" fmla="*/ 1 h 15"/>
                    <a:gd name="T2" fmla="*/ 1 w 12"/>
                    <a:gd name="T3" fmla="*/ 12 h 15"/>
                    <a:gd name="T4" fmla="*/ 3 w 12"/>
                    <a:gd name="T5" fmla="*/ 14 h 15"/>
                    <a:gd name="T6" fmla="*/ 11 w 12"/>
                    <a:gd name="T7" fmla="*/ 2 h 15"/>
                    <a:gd name="T8" fmla="*/ 9 w 12"/>
                    <a:gd name="T9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5">
                      <a:moveTo>
                        <a:pt x="9" y="1"/>
                      </a:moveTo>
                      <a:cubicBezTo>
                        <a:pt x="7" y="6"/>
                        <a:pt x="4" y="9"/>
                        <a:pt x="1" y="12"/>
                      </a:cubicBezTo>
                      <a:cubicBezTo>
                        <a:pt x="0" y="13"/>
                        <a:pt x="1" y="15"/>
                        <a:pt x="3" y="14"/>
                      </a:cubicBezTo>
                      <a:cubicBezTo>
                        <a:pt x="6" y="10"/>
                        <a:pt x="10" y="7"/>
                        <a:pt x="11" y="2"/>
                      </a:cubicBezTo>
                      <a:cubicBezTo>
                        <a:pt x="12" y="0"/>
                        <a:pt x="9" y="0"/>
                        <a:pt x="9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Freeform 312"/>
                <p:cNvSpPr>
                  <a:spLocks/>
                </p:cNvSpPr>
                <p:nvPr/>
              </p:nvSpPr>
              <p:spPr bwMode="auto">
                <a:xfrm>
                  <a:off x="6129338" y="3159125"/>
                  <a:ext cx="19050" cy="6350"/>
                </a:xfrm>
                <a:custGeom>
                  <a:avLst/>
                  <a:gdLst>
                    <a:gd name="T0" fmla="*/ 1 w 5"/>
                    <a:gd name="T1" fmla="*/ 2 h 2"/>
                    <a:gd name="T2" fmla="*/ 5 w 5"/>
                    <a:gd name="T3" fmla="*/ 2 h 2"/>
                    <a:gd name="T4" fmla="*/ 4 w 5"/>
                    <a:gd name="T5" fmla="*/ 0 h 2"/>
                    <a:gd name="T6" fmla="*/ 1 w 5"/>
                    <a:gd name="T7" fmla="*/ 0 h 2"/>
                    <a:gd name="T8" fmla="*/ 1 w 5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">
                      <a:moveTo>
                        <a:pt x="1" y="2"/>
                      </a:move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3" y="1"/>
                        <a:pt x="2" y="1"/>
                        <a:pt x="1" y="0"/>
                      </a:cubicBezTo>
                      <a:cubicBezTo>
                        <a:pt x="0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 313"/>
                <p:cNvSpPr>
                  <a:spLocks/>
                </p:cNvSpPr>
                <p:nvPr/>
              </p:nvSpPr>
              <p:spPr bwMode="auto">
                <a:xfrm>
                  <a:off x="6075363" y="3197225"/>
                  <a:ext cx="46038" cy="11113"/>
                </a:xfrm>
                <a:custGeom>
                  <a:avLst/>
                  <a:gdLst>
                    <a:gd name="T0" fmla="*/ 1 w 12"/>
                    <a:gd name="T1" fmla="*/ 3 h 3"/>
                    <a:gd name="T2" fmla="*/ 11 w 12"/>
                    <a:gd name="T3" fmla="*/ 2 h 3"/>
                    <a:gd name="T4" fmla="*/ 11 w 12"/>
                    <a:gd name="T5" fmla="*/ 1 h 3"/>
                    <a:gd name="T6" fmla="*/ 1 w 12"/>
                    <a:gd name="T7" fmla="*/ 2 h 3"/>
                    <a:gd name="T8" fmla="*/ 1 w 1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3">
                      <a:moveTo>
                        <a:pt x="1" y="3"/>
                      </a:moveTo>
                      <a:cubicBezTo>
                        <a:pt x="4" y="3"/>
                        <a:pt x="8" y="3"/>
                        <a:pt x="11" y="2"/>
                      </a:cubicBezTo>
                      <a:cubicBezTo>
                        <a:pt x="12" y="2"/>
                        <a:pt x="12" y="0"/>
                        <a:pt x="11" y="1"/>
                      </a:cubicBezTo>
                      <a:cubicBezTo>
                        <a:pt x="8" y="2"/>
                        <a:pt x="4" y="2"/>
                        <a:pt x="1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 314"/>
                <p:cNvSpPr>
                  <a:spLocks/>
                </p:cNvSpPr>
                <p:nvPr/>
              </p:nvSpPr>
              <p:spPr bwMode="auto">
                <a:xfrm>
                  <a:off x="6070601" y="3208338"/>
                  <a:ext cx="34925" cy="19050"/>
                </a:xfrm>
                <a:custGeom>
                  <a:avLst/>
                  <a:gdLst>
                    <a:gd name="T0" fmla="*/ 1 w 9"/>
                    <a:gd name="T1" fmla="*/ 4 h 5"/>
                    <a:gd name="T2" fmla="*/ 8 w 9"/>
                    <a:gd name="T3" fmla="*/ 2 h 5"/>
                    <a:gd name="T4" fmla="*/ 8 w 9"/>
                    <a:gd name="T5" fmla="*/ 1 h 5"/>
                    <a:gd name="T6" fmla="*/ 1 w 9"/>
                    <a:gd name="T7" fmla="*/ 3 h 5"/>
                    <a:gd name="T8" fmla="*/ 1 w 9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5">
                      <a:moveTo>
                        <a:pt x="1" y="4"/>
                      </a:moveTo>
                      <a:cubicBezTo>
                        <a:pt x="3" y="3"/>
                        <a:pt x="6" y="2"/>
                        <a:pt x="8" y="2"/>
                      </a:cubicBezTo>
                      <a:cubicBezTo>
                        <a:pt x="9" y="2"/>
                        <a:pt x="9" y="0"/>
                        <a:pt x="8" y="1"/>
                      </a:cubicBezTo>
                      <a:cubicBezTo>
                        <a:pt x="5" y="1"/>
                        <a:pt x="3" y="2"/>
                        <a:pt x="1" y="3"/>
                      </a:cubicBezTo>
                      <a:cubicBezTo>
                        <a:pt x="0" y="3"/>
                        <a:pt x="0" y="5"/>
                        <a:pt x="1" y="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Freeform 315"/>
                <p:cNvSpPr>
                  <a:spLocks/>
                </p:cNvSpPr>
                <p:nvPr/>
              </p:nvSpPr>
              <p:spPr bwMode="auto">
                <a:xfrm>
                  <a:off x="6067426" y="3216275"/>
                  <a:ext cx="46038" cy="14288"/>
                </a:xfrm>
                <a:custGeom>
                  <a:avLst/>
                  <a:gdLst>
                    <a:gd name="T0" fmla="*/ 1 w 12"/>
                    <a:gd name="T1" fmla="*/ 4 h 4"/>
                    <a:gd name="T2" fmla="*/ 12 w 12"/>
                    <a:gd name="T3" fmla="*/ 2 h 4"/>
                    <a:gd name="T4" fmla="*/ 11 w 12"/>
                    <a:gd name="T5" fmla="*/ 0 h 4"/>
                    <a:gd name="T6" fmla="*/ 1 w 12"/>
                    <a:gd name="T7" fmla="*/ 2 h 4"/>
                    <a:gd name="T8" fmla="*/ 1 w 1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4">
                      <a:moveTo>
                        <a:pt x="1" y="4"/>
                      </a:moveTo>
                      <a:cubicBezTo>
                        <a:pt x="5" y="3"/>
                        <a:pt x="8" y="3"/>
                        <a:pt x="12" y="2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8" y="1"/>
                        <a:pt x="4" y="2"/>
                        <a:pt x="1" y="2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 316"/>
                <p:cNvSpPr>
                  <a:spLocks/>
                </p:cNvSpPr>
                <p:nvPr/>
              </p:nvSpPr>
              <p:spPr bwMode="auto">
                <a:xfrm>
                  <a:off x="6070601" y="3227388"/>
                  <a:ext cx="34925" cy="11113"/>
                </a:xfrm>
                <a:custGeom>
                  <a:avLst/>
                  <a:gdLst>
                    <a:gd name="T0" fmla="*/ 1 w 9"/>
                    <a:gd name="T1" fmla="*/ 3 h 3"/>
                    <a:gd name="T2" fmla="*/ 8 w 9"/>
                    <a:gd name="T3" fmla="*/ 1 h 3"/>
                    <a:gd name="T4" fmla="*/ 8 w 9"/>
                    <a:gd name="T5" fmla="*/ 0 h 3"/>
                    <a:gd name="T6" fmla="*/ 1 w 9"/>
                    <a:gd name="T7" fmla="*/ 2 h 3"/>
                    <a:gd name="T8" fmla="*/ 1 w 9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3">
                      <a:moveTo>
                        <a:pt x="1" y="3"/>
                      </a:moveTo>
                      <a:cubicBezTo>
                        <a:pt x="4" y="3"/>
                        <a:pt x="6" y="2"/>
                        <a:pt x="8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6" y="1"/>
                        <a:pt x="3" y="1"/>
                        <a:pt x="1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 317"/>
                <p:cNvSpPr>
                  <a:spLocks/>
                </p:cNvSpPr>
                <p:nvPr/>
              </p:nvSpPr>
              <p:spPr bwMode="auto">
                <a:xfrm>
                  <a:off x="6062663" y="3235325"/>
                  <a:ext cx="39688" cy="11113"/>
                </a:xfrm>
                <a:custGeom>
                  <a:avLst/>
                  <a:gdLst>
                    <a:gd name="T0" fmla="*/ 2 w 10"/>
                    <a:gd name="T1" fmla="*/ 3 h 3"/>
                    <a:gd name="T2" fmla="*/ 9 w 10"/>
                    <a:gd name="T3" fmla="*/ 1 h 3"/>
                    <a:gd name="T4" fmla="*/ 9 w 10"/>
                    <a:gd name="T5" fmla="*/ 0 h 3"/>
                    <a:gd name="T6" fmla="*/ 1 w 10"/>
                    <a:gd name="T7" fmla="*/ 2 h 3"/>
                    <a:gd name="T8" fmla="*/ 2 w 10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3">
                      <a:moveTo>
                        <a:pt x="2" y="3"/>
                      </a:moveTo>
                      <a:cubicBezTo>
                        <a:pt x="4" y="3"/>
                        <a:pt x="7" y="2"/>
                        <a:pt x="9" y="1"/>
                      </a:cubicBezTo>
                      <a:cubicBezTo>
                        <a:pt x="10" y="1"/>
                        <a:pt x="9" y="0"/>
                        <a:pt x="9" y="0"/>
                      </a:cubicBezTo>
                      <a:cubicBezTo>
                        <a:pt x="6" y="1"/>
                        <a:pt x="4" y="1"/>
                        <a:pt x="1" y="2"/>
                      </a:cubicBezTo>
                      <a:cubicBezTo>
                        <a:pt x="0" y="2"/>
                        <a:pt x="1" y="3"/>
                        <a:pt x="2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 318"/>
                <p:cNvSpPr>
                  <a:spLocks/>
                </p:cNvSpPr>
                <p:nvPr/>
              </p:nvSpPr>
              <p:spPr bwMode="auto">
                <a:xfrm>
                  <a:off x="6062663" y="3238500"/>
                  <a:ext cx="39688" cy="19050"/>
                </a:xfrm>
                <a:custGeom>
                  <a:avLst/>
                  <a:gdLst>
                    <a:gd name="T0" fmla="*/ 1 w 10"/>
                    <a:gd name="T1" fmla="*/ 4 h 5"/>
                    <a:gd name="T2" fmla="*/ 10 w 10"/>
                    <a:gd name="T3" fmla="*/ 2 h 5"/>
                    <a:gd name="T4" fmla="*/ 9 w 10"/>
                    <a:gd name="T5" fmla="*/ 0 h 5"/>
                    <a:gd name="T6" fmla="*/ 1 w 10"/>
                    <a:gd name="T7" fmla="*/ 3 h 5"/>
                    <a:gd name="T8" fmla="*/ 1 w 10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5">
                      <a:moveTo>
                        <a:pt x="1" y="4"/>
                      </a:moveTo>
                      <a:cubicBezTo>
                        <a:pt x="4" y="3"/>
                        <a:pt x="7" y="3"/>
                        <a:pt x="10" y="2"/>
                      </a:cubicBezTo>
                      <a:cubicBezTo>
                        <a:pt x="10" y="1"/>
                        <a:pt x="10" y="0"/>
                        <a:pt x="9" y="0"/>
                      </a:cubicBezTo>
                      <a:cubicBezTo>
                        <a:pt x="7" y="1"/>
                        <a:pt x="4" y="2"/>
                        <a:pt x="1" y="3"/>
                      </a:cubicBezTo>
                      <a:cubicBezTo>
                        <a:pt x="0" y="3"/>
                        <a:pt x="0" y="5"/>
                        <a:pt x="1" y="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 319"/>
                <p:cNvSpPr>
                  <a:spLocks/>
                </p:cNvSpPr>
                <p:nvPr/>
              </p:nvSpPr>
              <p:spPr bwMode="auto">
                <a:xfrm>
                  <a:off x="6067426" y="3249613"/>
                  <a:ext cx="30163" cy="11113"/>
                </a:xfrm>
                <a:custGeom>
                  <a:avLst/>
                  <a:gdLst>
                    <a:gd name="T0" fmla="*/ 1 w 8"/>
                    <a:gd name="T1" fmla="*/ 3 h 3"/>
                    <a:gd name="T2" fmla="*/ 7 w 8"/>
                    <a:gd name="T3" fmla="*/ 2 h 3"/>
                    <a:gd name="T4" fmla="*/ 7 w 8"/>
                    <a:gd name="T5" fmla="*/ 1 h 3"/>
                    <a:gd name="T6" fmla="*/ 1 w 8"/>
                    <a:gd name="T7" fmla="*/ 2 h 3"/>
                    <a:gd name="T8" fmla="*/ 1 w 8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3">
                      <a:moveTo>
                        <a:pt x="1" y="3"/>
                      </a:moveTo>
                      <a:cubicBezTo>
                        <a:pt x="3" y="3"/>
                        <a:pt x="5" y="2"/>
                        <a:pt x="7" y="2"/>
                      </a:cubicBezTo>
                      <a:cubicBezTo>
                        <a:pt x="8" y="2"/>
                        <a:pt x="8" y="0"/>
                        <a:pt x="7" y="1"/>
                      </a:cubicBezTo>
                      <a:cubicBezTo>
                        <a:pt x="5" y="1"/>
                        <a:pt x="3" y="2"/>
                        <a:pt x="1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Freeform 320"/>
                <p:cNvSpPr>
                  <a:spLocks/>
                </p:cNvSpPr>
                <p:nvPr/>
              </p:nvSpPr>
              <p:spPr bwMode="auto">
                <a:xfrm>
                  <a:off x="6070601" y="3257550"/>
                  <a:ext cx="31750" cy="15875"/>
                </a:xfrm>
                <a:custGeom>
                  <a:avLst/>
                  <a:gdLst>
                    <a:gd name="T0" fmla="*/ 1 w 8"/>
                    <a:gd name="T1" fmla="*/ 4 h 4"/>
                    <a:gd name="T2" fmla="*/ 8 w 8"/>
                    <a:gd name="T3" fmla="*/ 2 h 4"/>
                    <a:gd name="T4" fmla="*/ 7 w 8"/>
                    <a:gd name="T5" fmla="*/ 1 h 4"/>
                    <a:gd name="T6" fmla="*/ 1 w 8"/>
                    <a:gd name="T7" fmla="*/ 3 h 4"/>
                    <a:gd name="T8" fmla="*/ 1 w 8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4">
                      <a:moveTo>
                        <a:pt x="1" y="4"/>
                      </a:moveTo>
                      <a:cubicBezTo>
                        <a:pt x="3" y="3"/>
                        <a:pt x="5" y="3"/>
                        <a:pt x="8" y="2"/>
                      </a:cubicBezTo>
                      <a:cubicBezTo>
                        <a:pt x="8" y="2"/>
                        <a:pt x="8" y="0"/>
                        <a:pt x="7" y="1"/>
                      </a:cubicBezTo>
                      <a:cubicBezTo>
                        <a:pt x="5" y="1"/>
                        <a:pt x="3" y="2"/>
                        <a:pt x="1" y="3"/>
                      </a:cubicBezTo>
                      <a:cubicBezTo>
                        <a:pt x="0" y="3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 321"/>
                <p:cNvSpPr>
                  <a:spLocks/>
                </p:cNvSpPr>
                <p:nvPr/>
              </p:nvSpPr>
              <p:spPr bwMode="auto">
                <a:xfrm>
                  <a:off x="6078538" y="3260725"/>
                  <a:ext cx="26988" cy="15875"/>
                </a:xfrm>
                <a:custGeom>
                  <a:avLst/>
                  <a:gdLst>
                    <a:gd name="T0" fmla="*/ 1 w 7"/>
                    <a:gd name="T1" fmla="*/ 3 h 4"/>
                    <a:gd name="T2" fmla="*/ 6 w 7"/>
                    <a:gd name="T3" fmla="*/ 1 h 4"/>
                    <a:gd name="T4" fmla="*/ 6 w 7"/>
                    <a:gd name="T5" fmla="*/ 0 h 4"/>
                    <a:gd name="T6" fmla="*/ 0 w 7"/>
                    <a:gd name="T7" fmla="*/ 2 h 4"/>
                    <a:gd name="T8" fmla="*/ 1 w 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4">
                      <a:moveTo>
                        <a:pt x="1" y="3"/>
                      </a:moveTo>
                      <a:cubicBezTo>
                        <a:pt x="3" y="3"/>
                        <a:pt x="5" y="2"/>
                        <a:pt x="6" y="1"/>
                      </a:cubicBezTo>
                      <a:cubicBezTo>
                        <a:pt x="7" y="1"/>
                        <a:pt x="7" y="0"/>
                        <a:pt x="6" y="0"/>
                      </a:cubicBezTo>
                      <a:cubicBezTo>
                        <a:pt x="4" y="1"/>
                        <a:pt x="2" y="1"/>
                        <a:pt x="0" y="2"/>
                      </a:cubicBezTo>
                      <a:cubicBezTo>
                        <a:pt x="0" y="3"/>
                        <a:pt x="0" y="4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322"/>
                <p:cNvSpPr>
                  <a:spLocks/>
                </p:cNvSpPr>
                <p:nvPr/>
              </p:nvSpPr>
              <p:spPr bwMode="auto">
                <a:xfrm>
                  <a:off x="6070601" y="3265488"/>
                  <a:ext cx="38100" cy="14288"/>
                </a:xfrm>
                <a:custGeom>
                  <a:avLst/>
                  <a:gdLst>
                    <a:gd name="T0" fmla="*/ 1 w 10"/>
                    <a:gd name="T1" fmla="*/ 4 h 4"/>
                    <a:gd name="T2" fmla="*/ 9 w 10"/>
                    <a:gd name="T3" fmla="*/ 2 h 4"/>
                    <a:gd name="T4" fmla="*/ 9 w 10"/>
                    <a:gd name="T5" fmla="*/ 1 h 4"/>
                    <a:gd name="T6" fmla="*/ 1 w 10"/>
                    <a:gd name="T7" fmla="*/ 3 h 4"/>
                    <a:gd name="T8" fmla="*/ 1 w 10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4">
                      <a:moveTo>
                        <a:pt x="1" y="4"/>
                      </a:moveTo>
                      <a:cubicBezTo>
                        <a:pt x="4" y="3"/>
                        <a:pt x="7" y="3"/>
                        <a:pt x="9" y="2"/>
                      </a:cubicBezTo>
                      <a:cubicBezTo>
                        <a:pt x="10" y="2"/>
                        <a:pt x="10" y="0"/>
                        <a:pt x="9" y="1"/>
                      </a:cubicBezTo>
                      <a:cubicBezTo>
                        <a:pt x="6" y="2"/>
                        <a:pt x="4" y="2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Freeform 323"/>
                <p:cNvSpPr>
                  <a:spLocks/>
                </p:cNvSpPr>
                <p:nvPr/>
              </p:nvSpPr>
              <p:spPr bwMode="auto">
                <a:xfrm>
                  <a:off x="6075363" y="3273425"/>
                  <a:ext cx="38100" cy="11113"/>
                </a:xfrm>
                <a:custGeom>
                  <a:avLst/>
                  <a:gdLst>
                    <a:gd name="T0" fmla="*/ 1 w 10"/>
                    <a:gd name="T1" fmla="*/ 3 h 3"/>
                    <a:gd name="T2" fmla="*/ 9 w 10"/>
                    <a:gd name="T3" fmla="*/ 1 h 3"/>
                    <a:gd name="T4" fmla="*/ 8 w 10"/>
                    <a:gd name="T5" fmla="*/ 0 h 3"/>
                    <a:gd name="T6" fmla="*/ 1 w 10"/>
                    <a:gd name="T7" fmla="*/ 2 h 3"/>
                    <a:gd name="T8" fmla="*/ 1 w 10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3">
                      <a:moveTo>
                        <a:pt x="1" y="3"/>
                      </a:moveTo>
                      <a:cubicBezTo>
                        <a:pt x="4" y="3"/>
                        <a:pt x="6" y="2"/>
                        <a:pt x="9" y="1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1"/>
                        <a:pt x="4" y="1"/>
                        <a:pt x="1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Freeform 324"/>
                <p:cNvSpPr>
                  <a:spLocks/>
                </p:cNvSpPr>
                <p:nvPr/>
              </p:nvSpPr>
              <p:spPr bwMode="auto">
                <a:xfrm>
                  <a:off x="6081713" y="3276600"/>
                  <a:ext cx="42863" cy="11113"/>
                </a:xfrm>
                <a:custGeom>
                  <a:avLst/>
                  <a:gdLst>
                    <a:gd name="T0" fmla="*/ 0 w 11"/>
                    <a:gd name="T1" fmla="*/ 3 h 3"/>
                    <a:gd name="T2" fmla="*/ 4 w 11"/>
                    <a:gd name="T3" fmla="*/ 3 h 3"/>
                    <a:gd name="T4" fmla="*/ 10 w 11"/>
                    <a:gd name="T5" fmla="*/ 1 h 3"/>
                    <a:gd name="T6" fmla="*/ 9 w 11"/>
                    <a:gd name="T7" fmla="*/ 0 h 3"/>
                    <a:gd name="T8" fmla="*/ 5 w 11"/>
                    <a:gd name="T9" fmla="*/ 1 h 3"/>
                    <a:gd name="T10" fmla="*/ 1 w 11"/>
                    <a:gd name="T11" fmla="*/ 2 h 3"/>
                    <a:gd name="T12" fmla="*/ 0 w 11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3">
                      <a:moveTo>
                        <a:pt x="0" y="3"/>
                      </a:moveTo>
                      <a:cubicBezTo>
                        <a:pt x="2" y="3"/>
                        <a:pt x="3" y="3"/>
                        <a:pt x="4" y="3"/>
                      </a:cubicBezTo>
                      <a:cubicBezTo>
                        <a:pt x="6" y="2"/>
                        <a:pt x="8" y="2"/>
                        <a:pt x="10" y="1"/>
                      </a:cubicBezTo>
                      <a:cubicBezTo>
                        <a:pt x="11" y="1"/>
                        <a:pt x="10" y="0"/>
                        <a:pt x="9" y="0"/>
                      </a:cubicBezTo>
                      <a:cubicBezTo>
                        <a:pt x="8" y="0"/>
                        <a:pt x="6" y="1"/>
                        <a:pt x="5" y="1"/>
                      </a:cubicBezTo>
                      <a:cubicBezTo>
                        <a:pt x="4" y="1"/>
                        <a:pt x="2" y="2"/>
                        <a:pt x="1" y="2"/>
                      </a:cubicBezTo>
                      <a:cubicBezTo>
                        <a:pt x="0" y="1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Freeform 325"/>
                <p:cNvSpPr>
                  <a:spLocks/>
                </p:cNvSpPr>
                <p:nvPr/>
              </p:nvSpPr>
              <p:spPr bwMode="auto">
                <a:xfrm>
                  <a:off x="6089651" y="3279775"/>
                  <a:ext cx="34925" cy="12700"/>
                </a:xfrm>
                <a:custGeom>
                  <a:avLst/>
                  <a:gdLst>
                    <a:gd name="T0" fmla="*/ 1 w 9"/>
                    <a:gd name="T1" fmla="*/ 3 h 3"/>
                    <a:gd name="T2" fmla="*/ 8 w 9"/>
                    <a:gd name="T3" fmla="*/ 2 h 3"/>
                    <a:gd name="T4" fmla="*/ 7 w 9"/>
                    <a:gd name="T5" fmla="*/ 1 h 3"/>
                    <a:gd name="T6" fmla="*/ 1 w 9"/>
                    <a:gd name="T7" fmla="*/ 2 h 3"/>
                    <a:gd name="T8" fmla="*/ 1 w 9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3">
                      <a:moveTo>
                        <a:pt x="1" y="3"/>
                      </a:moveTo>
                      <a:cubicBezTo>
                        <a:pt x="4" y="3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1"/>
                      </a:cubicBezTo>
                      <a:cubicBezTo>
                        <a:pt x="5" y="1"/>
                        <a:pt x="3" y="2"/>
                        <a:pt x="1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Freeform 326"/>
                <p:cNvSpPr>
                  <a:spLocks/>
                </p:cNvSpPr>
                <p:nvPr/>
              </p:nvSpPr>
              <p:spPr bwMode="auto">
                <a:xfrm>
                  <a:off x="5986463" y="3497263"/>
                  <a:ext cx="15875" cy="7938"/>
                </a:xfrm>
                <a:custGeom>
                  <a:avLst/>
                  <a:gdLst>
                    <a:gd name="T0" fmla="*/ 1 w 4"/>
                    <a:gd name="T1" fmla="*/ 2 h 2"/>
                    <a:gd name="T2" fmla="*/ 3 w 4"/>
                    <a:gd name="T3" fmla="*/ 2 h 2"/>
                    <a:gd name="T4" fmla="*/ 3 w 4"/>
                    <a:gd name="T5" fmla="*/ 0 h 2"/>
                    <a:gd name="T6" fmla="*/ 1 w 4"/>
                    <a:gd name="T7" fmla="*/ 0 h 2"/>
                    <a:gd name="T8" fmla="*/ 1 w 4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1" y="2"/>
                      </a:moveTo>
                      <a:cubicBezTo>
                        <a:pt x="2" y="2"/>
                        <a:pt x="2" y="2"/>
                        <a:pt x="3" y="2"/>
                      </a:cubicBezTo>
                      <a:cubicBezTo>
                        <a:pt x="4" y="2"/>
                        <a:pt x="4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 327"/>
                <p:cNvSpPr>
                  <a:spLocks/>
                </p:cNvSpPr>
                <p:nvPr/>
              </p:nvSpPr>
              <p:spPr bwMode="auto">
                <a:xfrm>
                  <a:off x="5981701" y="3505200"/>
                  <a:ext cx="23813" cy="11113"/>
                </a:xfrm>
                <a:custGeom>
                  <a:avLst/>
                  <a:gdLst>
                    <a:gd name="T0" fmla="*/ 1 w 6"/>
                    <a:gd name="T1" fmla="*/ 2 h 3"/>
                    <a:gd name="T2" fmla="*/ 5 w 6"/>
                    <a:gd name="T3" fmla="*/ 3 h 3"/>
                    <a:gd name="T4" fmla="*/ 5 w 6"/>
                    <a:gd name="T5" fmla="*/ 1 h 3"/>
                    <a:gd name="T6" fmla="*/ 1 w 6"/>
                    <a:gd name="T7" fmla="*/ 0 h 3"/>
                    <a:gd name="T8" fmla="*/ 1 w 6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2"/>
                      </a:moveTo>
                      <a:cubicBezTo>
                        <a:pt x="2" y="2"/>
                        <a:pt x="3" y="2"/>
                        <a:pt x="5" y="3"/>
                      </a:cubicBezTo>
                      <a:cubicBezTo>
                        <a:pt x="6" y="3"/>
                        <a:pt x="6" y="2"/>
                        <a:pt x="5" y="1"/>
                      </a:cubicBezTo>
                      <a:cubicBezTo>
                        <a:pt x="4" y="1"/>
                        <a:pt x="3" y="1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 328"/>
                <p:cNvSpPr>
                  <a:spLocks/>
                </p:cNvSpPr>
                <p:nvPr/>
              </p:nvSpPr>
              <p:spPr bwMode="auto">
                <a:xfrm>
                  <a:off x="5975351" y="3513138"/>
                  <a:ext cx="22225" cy="11113"/>
                </a:xfrm>
                <a:custGeom>
                  <a:avLst/>
                  <a:gdLst>
                    <a:gd name="T0" fmla="*/ 1 w 6"/>
                    <a:gd name="T1" fmla="*/ 2 h 3"/>
                    <a:gd name="T2" fmla="*/ 5 w 6"/>
                    <a:gd name="T3" fmla="*/ 3 h 3"/>
                    <a:gd name="T4" fmla="*/ 5 w 6"/>
                    <a:gd name="T5" fmla="*/ 2 h 3"/>
                    <a:gd name="T6" fmla="*/ 1 w 6"/>
                    <a:gd name="T7" fmla="*/ 0 h 3"/>
                    <a:gd name="T8" fmla="*/ 1 w 6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2"/>
                      </a:moveTo>
                      <a:cubicBezTo>
                        <a:pt x="2" y="2"/>
                        <a:pt x="3" y="2"/>
                        <a:pt x="5" y="3"/>
                      </a:cubicBezTo>
                      <a:cubicBezTo>
                        <a:pt x="5" y="3"/>
                        <a:pt x="6" y="2"/>
                        <a:pt x="5" y="2"/>
                      </a:cubicBezTo>
                      <a:cubicBezTo>
                        <a:pt x="4" y="1"/>
                        <a:pt x="3" y="1"/>
                        <a:pt x="1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 329"/>
                <p:cNvSpPr>
                  <a:spLocks/>
                </p:cNvSpPr>
                <p:nvPr/>
              </p:nvSpPr>
              <p:spPr bwMode="auto">
                <a:xfrm>
                  <a:off x="5975351" y="3521075"/>
                  <a:ext cx="22225" cy="14288"/>
                </a:xfrm>
                <a:custGeom>
                  <a:avLst/>
                  <a:gdLst>
                    <a:gd name="T0" fmla="*/ 1 w 6"/>
                    <a:gd name="T1" fmla="*/ 2 h 4"/>
                    <a:gd name="T2" fmla="*/ 5 w 6"/>
                    <a:gd name="T3" fmla="*/ 3 h 4"/>
                    <a:gd name="T4" fmla="*/ 5 w 6"/>
                    <a:gd name="T5" fmla="*/ 2 h 4"/>
                    <a:gd name="T6" fmla="*/ 1 w 6"/>
                    <a:gd name="T7" fmla="*/ 1 h 4"/>
                    <a:gd name="T8" fmla="*/ 1 w 6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1" y="2"/>
                      </a:moveTo>
                      <a:cubicBezTo>
                        <a:pt x="2" y="2"/>
                        <a:pt x="4" y="3"/>
                        <a:pt x="5" y="3"/>
                      </a:cubicBezTo>
                      <a:cubicBezTo>
                        <a:pt x="6" y="4"/>
                        <a:pt x="6" y="2"/>
                        <a:pt x="5" y="2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1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Freeform 330"/>
                <p:cNvSpPr>
                  <a:spLocks/>
                </p:cNvSpPr>
                <p:nvPr/>
              </p:nvSpPr>
              <p:spPr bwMode="auto">
                <a:xfrm>
                  <a:off x="5975351" y="3527425"/>
                  <a:ext cx="19050" cy="12700"/>
                </a:xfrm>
                <a:custGeom>
                  <a:avLst/>
                  <a:gdLst>
                    <a:gd name="T0" fmla="*/ 0 w 5"/>
                    <a:gd name="T1" fmla="*/ 2 h 3"/>
                    <a:gd name="T2" fmla="*/ 4 w 5"/>
                    <a:gd name="T3" fmla="*/ 3 h 3"/>
                    <a:gd name="T4" fmla="*/ 4 w 5"/>
                    <a:gd name="T5" fmla="*/ 2 h 3"/>
                    <a:gd name="T6" fmla="*/ 1 w 5"/>
                    <a:gd name="T7" fmla="*/ 1 h 3"/>
                    <a:gd name="T8" fmla="*/ 0 w 5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0" y="2"/>
                      </a:moveTo>
                      <a:cubicBezTo>
                        <a:pt x="2" y="2"/>
                        <a:pt x="3" y="3"/>
                        <a:pt x="4" y="3"/>
                      </a:cubicBezTo>
                      <a:cubicBezTo>
                        <a:pt x="5" y="3"/>
                        <a:pt x="5" y="2"/>
                        <a:pt x="4" y="2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0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Freeform 331"/>
                <p:cNvSpPr>
                  <a:spLocks/>
                </p:cNvSpPr>
                <p:nvPr/>
              </p:nvSpPr>
              <p:spPr bwMode="auto">
                <a:xfrm>
                  <a:off x="5970588" y="3535363"/>
                  <a:ext cx="23813" cy="11113"/>
                </a:xfrm>
                <a:custGeom>
                  <a:avLst/>
                  <a:gdLst>
                    <a:gd name="T0" fmla="*/ 1 w 6"/>
                    <a:gd name="T1" fmla="*/ 1 h 3"/>
                    <a:gd name="T2" fmla="*/ 4 w 6"/>
                    <a:gd name="T3" fmla="*/ 3 h 3"/>
                    <a:gd name="T4" fmla="*/ 5 w 6"/>
                    <a:gd name="T5" fmla="*/ 2 h 3"/>
                    <a:gd name="T6" fmla="*/ 1 w 6"/>
                    <a:gd name="T7" fmla="*/ 0 h 3"/>
                    <a:gd name="T8" fmla="*/ 1 w 6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1"/>
                      </a:move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5" y="3"/>
                        <a:pt x="6" y="2"/>
                        <a:pt x="5" y="2"/>
                      </a:cubicBezTo>
                      <a:cubicBezTo>
                        <a:pt x="4" y="1"/>
                        <a:pt x="3" y="1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Freeform 332"/>
                <p:cNvSpPr>
                  <a:spLocks/>
                </p:cNvSpPr>
                <p:nvPr/>
              </p:nvSpPr>
              <p:spPr bwMode="auto">
                <a:xfrm>
                  <a:off x="5967413" y="3543300"/>
                  <a:ext cx="19050" cy="11113"/>
                </a:xfrm>
                <a:custGeom>
                  <a:avLst/>
                  <a:gdLst>
                    <a:gd name="T0" fmla="*/ 1 w 5"/>
                    <a:gd name="T1" fmla="*/ 1 h 3"/>
                    <a:gd name="T2" fmla="*/ 4 w 5"/>
                    <a:gd name="T3" fmla="*/ 3 h 3"/>
                    <a:gd name="T4" fmla="*/ 5 w 5"/>
                    <a:gd name="T5" fmla="*/ 1 h 3"/>
                    <a:gd name="T6" fmla="*/ 1 w 5"/>
                    <a:gd name="T7" fmla="*/ 0 h 3"/>
                    <a:gd name="T8" fmla="*/ 1 w 5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1"/>
                      </a:move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Freeform 333"/>
                <p:cNvSpPr>
                  <a:spLocks/>
                </p:cNvSpPr>
                <p:nvPr/>
              </p:nvSpPr>
              <p:spPr bwMode="auto">
                <a:xfrm>
                  <a:off x="5962651" y="3546475"/>
                  <a:ext cx="23813" cy="15875"/>
                </a:xfrm>
                <a:custGeom>
                  <a:avLst/>
                  <a:gdLst>
                    <a:gd name="T0" fmla="*/ 1 w 6"/>
                    <a:gd name="T1" fmla="*/ 2 h 4"/>
                    <a:gd name="T2" fmla="*/ 4 w 6"/>
                    <a:gd name="T3" fmla="*/ 3 h 4"/>
                    <a:gd name="T4" fmla="*/ 5 w 6"/>
                    <a:gd name="T5" fmla="*/ 2 h 4"/>
                    <a:gd name="T6" fmla="*/ 2 w 6"/>
                    <a:gd name="T7" fmla="*/ 1 h 4"/>
                    <a:gd name="T8" fmla="*/ 1 w 6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1" y="2"/>
                      </a:moveTo>
                      <a:cubicBezTo>
                        <a:pt x="2" y="2"/>
                        <a:pt x="3" y="3"/>
                        <a:pt x="4" y="3"/>
                      </a:cubicBezTo>
                      <a:cubicBezTo>
                        <a:pt x="5" y="4"/>
                        <a:pt x="6" y="3"/>
                        <a:pt x="5" y="2"/>
                      </a:cubicBezTo>
                      <a:cubicBezTo>
                        <a:pt x="4" y="2"/>
                        <a:pt x="3" y="1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Freeform 334"/>
                <p:cNvSpPr>
                  <a:spLocks/>
                </p:cNvSpPr>
                <p:nvPr/>
              </p:nvSpPr>
              <p:spPr bwMode="auto">
                <a:xfrm>
                  <a:off x="5959476" y="3554413"/>
                  <a:ext cx="22225" cy="15875"/>
                </a:xfrm>
                <a:custGeom>
                  <a:avLst/>
                  <a:gdLst>
                    <a:gd name="T0" fmla="*/ 1 w 6"/>
                    <a:gd name="T1" fmla="*/ 2 h 4"/>
                    <a:gd name="T2" fmla="*/ 4 w 6"/>
                    <a:gd name="T3" fmla="*/ 4 h 4"/>
                    <a:gd name="T4" fmla="*/ 5 w 6"/>
                    <a:gd name="T5" fmla="*/ 2 h 4"/>
                    <a:gd name="T6" fmla="*/ 2 w 6"/>
                    <a:gd name="T7" fmla="*/ 1 h 4"/>
                    <a:gd name="T8" fmla="*/ 1 w 6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1" y="2"/>
                      </a:moveTo>
                      <a:cubicBezTo>
                        <a:pt x="2" y="3"/>
                        <a:pt x="3" y="3"/>
                        <a:pt x="4" y="4"/>
                      </a:cubicBezTo>
                      <a:cubicBezTo>
                        <a:pt x="5" y="4"/>
                        <a:pt x="6" y="3"/>
                        <a:pt x="5" y="2"/>
                      </a:cubicBezTo>
                      <a:cubicBezTo>
                        <a:pt x="4" y="2"/>
                        <a:pt x="3" y="1"/>
                        <a:pt x="2" y="1"/>
                      </a:cubicBezTo>
                      <a:cubicBezTo>
                        <a:pt x="1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Freeform 335"/>
                <p:cNvSpPr>
                  <a:spLocks/>
                </p:cNvSpPr>
                <p:nvPr/>
              </p:nvSpPr>
              <p:spPr bwMode="auto">
                <a:xfrm>
                  <a:off x="5954713" y="3562350"/>
                  <a:ext cx="23813" cy="15875"/>
                </a:xfrm>
                <a:custGeom>
                  <a:avLst/>
                  <a:gdLst>
                    <a:gd name="T0" fmla="*/ 1 w 6"/>
                    <a:gd name="T1" fmla="*/ 2 h 4"/>
                    <a:gd name="T2" fmla="*/ 4 w 6"/>
                    <a:gd name="T3" fmla="*/ 3 h 4"/>
                    <a:gd name="T4" fmla="*/ 5 w 6"/>
                    <a:gd name="T5" fmla="*/ 2 h 4"/>
                    <a:gd name="T6" fmla="*/ 1 w 6"/>
                    <a:gd name="T7" fmla="*/ 0 h 4"/>
                    <a:gd name="T8" fmla="*/ 1 w 6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1" y="2"/>
                      </a:moveTo>
                      <a:cubicBezTo>
                        <a:pt x="2" y="2"/>
                        <a:pt x="3" y="3"/>
                        <a:pt x="4" y="3"/>
                      </a:cubicBezTo>
                      <a:cubicBezTo>
                        <a:pt x="5" y="4"/>
                        <a:pt x="6" y="2"/>
                        <a:pt x="5" y="2"/>
                      </a:cubicBezTo>
                      <a:cubicBezTo>
                        <a:pt x="4" y="1"/>
                        <a:pt x="3" y="1"/>
                        <a:pt x="1" y="0"/>
                      </a:cubicBezTo>
                      <a:cubicBezTo>
                        <a:pt x="0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Freeform 336"/>
                <p:cNvSpPr>
                  <a:spLocks/>
                </p:cNvSpPr>
                <p:nvPr/>
              </p:nvSpPr>
              <p:spPr bwMode="auto">
                <a:xfrm>
                  <a:off x="5951538" y="3573463"/>
                  <a:ext cx="23813" cy="11113"/>
                </a:xfrm>
                <a:custGeom>
                  <a:avLst/>
                  <a:gdLst>
                    <a:gd name="T0" fmla="*/ 1 w 6"/>
                    <a:gd name="T1" fmla="*/ 1 h 3"/>
                    <a:gd name="T2" fmla="*/ 4 w 6"/>
                    <a:gd name="T3" fmla="*/ 2 h 3"/>
                    <a:gd name="T4" fmla="*/ 5 w 6"/>
                    <a:gd name="T5" fmla="*/ 1 h 3"/>
                    <a:gd name="T6" fmla="*/ 1 w 6"/>
                    <a:gd name="T7" fmla="*/ 0 h 3"/>
                    <a:gd name="T8" fmla="*/ 1 w 6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1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3"/>
                        <a:pt x="6" y="1"/>
                        <a:pt x="5" y="1"/>
                      </a:cubicBezTo>
                      <a:cubicBezTo>
                        <a:pt x="4" y="1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 337"/>
                <p:cNvSpPr>
                  <a:spLocks/>
                </p:cNvSpPr>
                <p:nvPr/>
              </p:nvSpPr>
              <p:spPr bwMode="auto">
                <a:xfrm>
                  <a:off x="5951538" y="3581400"/>
                  <a:ext cx="19050" cy="11113"/>
                </a:xfrm>
                <a:custGeom>
                  <a:avLst/>
                  <a:gdLst>
                    <a:gd name="T0" fmla="*/ 1 w 5"/>
                    <a:gd name="T1" fmla="*/ 1 h 3"/>
                    <a:gd name="T2" fmla="*/ 4 w 5"/>
                    <a:gd name="T3" fmla="*/ 2 h 3"/>
                    <a:gd name="T4" fmla="*/ 5 w 5"/>
                    <a:gd name="T5" fmla="*/ 1 h 3"/>
                    <a:gd name="T6" fmla="*/ 1 w 5"/>
                    <a:gd name="T7" fmla="*/ 0 h 3"/>
                    <a:gd name="T8" fmla="*/ 1 w 5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1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3"/>
                        <a:pt x="5" y="1"/>
                        <a:pt x="5" y="1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 338"/>
                <p:cNvSpPr>
                  <a:spLocks/>
                </p:cNvSpPr>
                <p:nvPr/>
              </p:nvSpPr>
              <p:spPr bwMode="auto">
                <a:xfrm>
                  <a:off x="5989638" y="3482975"/>
                  <a:ext cx="19050" cy="3175"/>
                </a:xfrm>
                <a:custGeom>
                  <a:avLst/>
                  <a:gdLst>
                    <a:gd name="T0" fmla="*/ 1 w 5"/>
                    <a:gd name="T1" fmla="*/ 1 h 1"/>
                    <a:gd name="T2" fmla="*/ 4 w 5"/>
                    <a:gd name="T3" fmla="*/ 1 h 1"/>
                    <a:gd name="T4" fmla="*/ 4 w 5"/>
                    <a:gd name="T5" fmla="*/ 0 h 1"/>
                    <a:gd name="T6" fmla="*/ 1 w 5"/>
                    <a:gd name="T7" fmla="*/ 0 h 1"/>
                    <a:gd name="T8" fmla="*/ 1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1" y="1"/>
                      </a:moveTo>
                      <a:cubicBezTo>
                        <a:pt x="2" y="1"/>
                        <a:pt x="3" y="1"/>
                        <a:pt x="4" y="1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 339"/>
                <p:cNvSpPr>
                  <a:spLocks/>
                </p:cNvSpPr>
                <p:nvPr/>
              </p:nvSpPr>
              <p:spPr bwMode="auto">
                <a:xfrm>
                  <a:off x="5997576" y="3470275"/>
                  <a:ext cx="19050" cy="7938"/>
                </a:xfrm>
                <a:custGeom>
                  <a:avLst/>
                  <a:gdLst>
                    <a:gd name="T0" fmla="*/ 0 w 5"/>
                    <a:gd name="T1" fmla="*/ 1 h 2"/>
                    <a:gd name="T2" fmla="*/ 3 w 5"/>
                    <a:gd name="T3" fmla="*/ 2 h 2"/>
                    <a:gd name="T4" fmla="*/ 4 w 5"/>
                    <a:gd name="T5" fmla="*/ 1 h 2"/>
                    <a:gd name="T6" fmla="*/ 1 w 5"/>
                    <a:gd name="T7" fmla="*/ 0 h 2"/>
                    <a:gd name="T8" fmla="*/ 0 w 5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">
                      <a:moveTo>
                        <a:pt x="0" y="1"/>
                      </a:move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2"/>
                        <a:pt x="5" y="1"/>
                        <a:pt x="4" y="1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Freeform 340"/>
                <p:cNvSpPr>
                  <a:spLocks/>
                </p:cNvSpPr>
                <p:nvPr/>
              </p:nvSpPr>
              <p:spPr bwMode="auto">
                <a:xfrm>
                  <a:off x="5997576" y="3463925"/>
                  <a:ext cx="15875" cy="6350"/>
                </a:xfrm>
                <a:custGeom>
                  <a:avLst/>
                  <a:gdLst>
                    <a:gd name="T0" fmla="*/ 1 w 4"/>
                    <a:gd name="T1" fmla="*/ 2 h 2"/>
                    <a:gd name="T2" fmla="*/ 3 w 4"/>
                    <a:gd name="T3" fmla="*/ 2 h 2"/>
                    <a:gd name="T4" fmla="*/ 3 w 4"/>
                    <a:gd name="T5" fmla="*/ 1 h 2"/>
                    <a:gd name="T6" fmla="*/ 1 w 4"/>
                    <a:gd name="T7" fmla="*/ 0 h 2"/>
                    <a:gd name="T8" fmla="*/ 1 w 4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1" y="2"/>
                      </a:move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2"/>
                        <a:pt x="4" y="1"/>
                        <a:pt x="3" y="1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 341"/>
                <p:cNvSpPr>
                  <a:spLocks/>
                </p:cNvSpPr>
                <p:nvPr/>
              </p:nvSpPr>
              <p:spPr bwMode="auto">
                <a:xfrm>
                  <a:off x="6002338" y="3455988"/>
                  <a:ext cx="26988" cy="7938"/>
                </a:xfrm>
                <a:custGeom>
                  <a:avLst/>
                  <a:gdLst>
                    <a:gd name="T0" fmla="*/ 1 w 7"/>
                    <a:gd name="T1" fmla="*/ 1 h 2"/>
                    <a:gd name="T2" fmla="*/ 6 w 7"/>
                    <a:gd name="T3" fmla="*/ 2 h 2"/>
                    <a:gd name="T4" fmla="*/ 6 w 7"/>
                    <a:gd name="T5" fmla="*/ 1 h 2"/>
                    <a:gd name="T6" fmla="*/ 1 w 7"/>
                    <a:gd name="T7" fmla="*/ 0 h 2"/>
                    <a:gd name="T8" fmla="*/ 1 w 7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">
                      <a:moveTo>
                        <a:pt x="1" y="1"/>
                      </a:moveTo>
                      <a:cubicBezTo>
                        <a:pt x="3" y="2"/>
                        <a:pt x="4" y="2"/>
                        <a:pt x="6" y="2"/>
                      </a:cubicBezTo>
                      <a:cubicBezTo>
                        <a:pt x="7" y="2"/>
                        <a:pt x="7" y="1"/>
                        <a:pt x="6" y="1"/>
                      </a:cubicBezTo>
                      <a:cubicBezTo>
                        <a:pt x="4" y="1"/>
                        <a:pt x="3" y="1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Freeform 342"/>
                <p:cNvSpPr>
                  <a:spLocks/>
                </p:cNvSpPr>
                <p:nvPr/>
              </p:nvSpPr>
              <p:spPr bwMode="auto">
                <a:xfrm>
                  <a:off x="6008688" y="3448050"/>
                  <a:ext cx="23813" cy="7938"/>
                </a:xfrm>
                <a:custGeom>
                  <a:avLst/>
                  <a:gdLst>
                    <a:gd name="T0" fmla="*/ 0 w 6"/>
                    <a:gd name="T1" fmla="*/ 1 h 2"/>
                    <a:gd name="T2" fmla="*/ 4 w 6"/>
                    <a:gd name="T3" fmla="*/ 2 h 2"/>
                    <a:gd name="T4" fmla="*/ 5 w 6"/>
                    <a:gd name="T5" fmla="*/ 1 h 2"/>
                    <a:gd name="T6" fmla="*/ 1 w 6"/>
                    <a:gd name="T7" fmla="*/ 0 h 2"/>
                    <a:gd name="T8" fmla="*/ 0 w 6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0" y="1"/>
                      </a:moveTo>
                      <a:cubicBezTo>
                        <a:pt x="2" y="1"/>
                        <a:pt x="3" y="2"/>
                        <a:pt x="4" y="2"/>
                      </a:cubicBezTo>
                      <a:cubicBezTo>
                        <a:pt x="5" y="2"/>
                        <a:pt x="6" y="1"/>
                        <a:pt x="5" y="1"/>
                      </a:cubicBezTo>
                      <a:cubicBezTo>
                        <a:pt x="4" y="0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 343"/>
                <p:cNvSpPr>
                  <a:spLocks/>
                </p:cNvSpPr>
                <p:nvPr/>
              </p:nvSpPr>
              <p:spPr bwMode="auto">
                <a:xfrm>
                  <a:off x="6008688" y="3436938"/>
                  <a:ext cx="26988" cy="11113"/>
                </a:xfrm>
                <a:custGeom>
                  <a:avLst/>
                  <a:gdLst>
                    <a:gd name="T0" fmla="*/ 1 w 7"/>
                    <a:gd name="T1" fmla="*/ 1 h 3"/>
                    <a:gd name="T2" fmla="*/ 6 w 7"/>
                    <a:gd name="T3" fmla="*/ 2 h 3"/>
                    <a:gd name="T4" fmla="*/ 6 w 7"/>
                    <a:gd name="T5" fmla="*/ 1 h 3"/>
                    <a:gd name="T6" fmla="*/ 2 w 7"/>
                    <a:gd name="T7" fmla="*/ 0 h 3"/>
                    <a:gd name="T8" fmla="*/ 1 w 7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3">
                      <a:moveTo>
                        <a:pt x="1" y="1"/>
                      </a:moveTo>
                      <a:cubicBezTo>
                        <a:pt x="3" y="2"/>
                        <a:pt x="4" y="2"/>
                        <a:pt x="6" y="2"/>
                      </a:cubicBezTo>
                      <a:cubicBezTo>
                        <a:pt x="7" y="3"/>
                        <a:pt x="7" y="1"/>
                        <a:pt x="6" y="1"/>
                      </a:cubicBezTo>
                      <a:cubicBezTo>
                        <a:pt x="5" y="1"/>
                        <a:pt x="3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 344"/>
                <p:cNvSpPr>
                  <a:spLocks/>
                </p:cNvSpPr>
                <p:nvPr/>
              </p:nvSpPr>
              <p:spPr bwMode="auto">
                <a:xfrm>
                  <a:off x="6016626" y="3425825"/>
                  <a:ext cx="19050" cy="11113"/>
                </a:xfrm>
                <a:custGeom>
                  <a:avLst/>
                  <a:gdLst>
                    <a:gd name="T0" fmla="*/ 0 w 5"/>
                    <a:gd name="T1" fmla="*/ 1 h 3"/>
                    <a:gd name="T2" fmla="*/ 3 w 5"/>
                    <a:gd name="T3" fmla="*/ 3 h 3"/>
                    <a:gd name="T4" fmla="*/ 4 w 5"/>
                    <a:gd name="T5" fmla="*/ 2 h 3"/>
                    <a:gd name="T6" fmla="*/ 1 w 5"/>
                    <a:gd name="T7" fmla="*/ 0 h 3"/>
                    <a:gd name="T8" fmla="*/ 0 w 5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0" y="1"/>
                      </a:moveTo>
                      <a:cubicBezTo>
                        <a:pt x="1" y="2"/>
                        <a:pt x="2" y="2"/>
                        <a:pt x="3" y="3"/>
                      </a:cubicBezTo>
                      <a:cubicBezTo>
                        <a:pt x="4" y="3"/>
                        <a:pt x="5" y="2"/>
                        <a:pt x="4" y="2"/>
                      </a:cubicBezTo>
                      <a:cubicBezTo>
                        <a:pt x="3" y="1"/>
                        <a:pt x="2" y="1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aphicFrame>
            <p:nvGraphicFramePr>
              <p:cNvPr id="168" name="图表 167"/>
              <p:cNvGraphicFramePr/>
              <p:nvPr>
                <p:extLst>
                  <p:ext uri="{D42A27DB-BD31-4B8C-83A1-F6EECF244321}">
                    <p14:modId xmlns:p14="http://schemas.microsoft.com/office/powerpoint/2010/main" val="1947221004"/>
                  </p:ext>
                </p:extLst>
              </p:nvPr>
            </p:nvGraphicFramePr>
            <p:xfrm>
              <a:off x="3529240" y="1103008"/>
              <a:ext cx="2760631" cy="184042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  <p:grpSp>
          <p:nvGrpSpPr>
            <p:cNvPr id="211" name="组合 210"/>
            <p:cNvGrpSpPr/>
            <p:nvPr/>
          </p:nvGrpSpPr>
          <p:grpSpPr>
            <a:xfrm>
              <a:off x="8312121" y="953994"/>
              <a:ext cx="2760631" cy="4117752"/>
              <a:chOff x="7326472" y="1111162"/>
              <a:chExt cx="2760631" cy="4117752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7780328" y="3806986"/>
                <a:ext cx="1846575" cy="14219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200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此处添加详细文本描述，建议与标题相关并符合整体语言风格</a:t>
                </a:r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43" name="组合 142"/>
              <p:cNvGrpSpPr/>
              <p:nvPr/>
            </p:nvGrpSpPr>
            <p:grpSpPr>
              <a:xfrm>
                <a:off x="8495459" y="3068619"/>
                <a:ext cx="422657" cy="668201"/>
                <a:chOff x="5851526" y="3052763"/>
                <a:chExt cx="500063" cy="790576"/>
              </a:xfrm>
              <a:solidFill>
                <a:schemeClr val="bg1"/>
              </a:solidFill>
            </p:grpSpPr>
            <p:sp>
              <p:nvSpPr>
                <p:cNvPr id="144" name="Freeform 348"/>
                <p:cNvSpPr>
                  <a:spLocks/>
                </p:cNvSpPr>
                <p:nvPr/>
              </p:nvSpPr>
              <p:spPr bwMode="auto">
                <a:xfrm>
                  <a:off x="5851526" y="3052763"/>
                  <a:ext cx="423863" cy="687388"/>
                </a:xfrm>
                <a:custGeom>
                  <a:avLst/>
                  <a:gdLst>
                    <a:gd name="T0" fmla="*/ 30 w 110"/>
                    <a:gd name="T1" fmla="*/ 7 h 181"/>
                    <a:gd name="T2" fmla="*/ 13 w 110"/>
                    <a:gd name="T3" fmla="*/ 44 h 181"/>
                    <a:gd name="T4" fmla="*/ 50 w 110"/>
                    <a:gd name="T5" fmla="*/ 79 h 181"/>
                    <a:gd name="T6" fmla="*/ 104 w 110"/>
                    <a:gd name="T7" fmla="*/ 126 h 181"/>
                    <a:gd name="T8" fmla="*/ 86 w 110"/>
                    <a:gd name="T9" fmla="*/ 162 h 181"/>
                    <a:gd name="T10" fmla="*/ 75 w 110"/>
                    <a:gd name="T11" fmla="*/ 174 h 181"/>
                    <a:gd name="T12" fmla="*/ 71 w 110"/>
                    <a:gd name="T13" fmla="*/ 172 h 181"/>
                    <a:gd name="T14" fmla="*/ 75 w 110"/>
                    <a:gd name="T15" fmla="*/ 169 h 181"/>
                    <a:gd name="T16" fmla="*/ 96 w 110"/>
                    <a:gd name="T17" fmla="*/ 122 h 181"/>
                    <a:gd name="T18" fmla="*/ 63 w 110"/>
                    <a:gd name="T19" fmla="*/ 94 h 181"/>
                    <a:gd name="T20" fmla="*/ 11 w 110"/>
                    <a:gd name="T21" fmla="*/ 60 h 181"/>
                    <a:gd name="T22" fmla="*/ 7 w 110"/>
                    <a:gd name="T23" fmla="*/ 27 h 181"/>
                    <a:gd name="T24" fmla="*/ 21 w 110"/>
                    <a:gd name="T25" fmla="*/ 8 h 181"/>
                    <a:gd name="T26" fmla="*/ 30 w 110"/>
                    <a:gd name="T27" fmla="*/ 4 h 181"/>
                    <a:gd name="T28" fmla="*/ 31 w 110"/>
                    <a:gd name="T29" fmla="*/ 9 h 181"/>
                    <a:gd name="T30" fmla="*/ 33 w 110"/>
                    <a:gd name="T31" fmla="*/ 8 h 181"/>
                    <a:gd name="T32" fmla="*/ 32 w 110"/>
                    <a:gd name="T33" fmla="*/ 2 h 181"/>
                    <a:gd name="T34" fmla="*/ 30 w 110"/>
                    <a:gd name="T35" fmla="*/ 1 h 181"/>
                    <a:gd name="T36" fmla="*/ 2 w 110"/>
                    <a:gd name="T37" fmla="*/ 44 h 181"/>
                    <a:gd name="T38" fmla="*/ 32 w 110"/>
                    <a:gd name="T39" fmla="*/ 82 h 181"/>
                    <a:gd name="T40" fmla="*/ 56 w 110"/>
                    <a:gd name="T41" fmla="*/ 94 h 181"/>
                    <a:gd name="T42" fmla="*/ 87 w 110"/>
                    <a:gd name="T43" fmla="*/ 108 h 181"/>
                    <a:gd name="T44" fmla="*/ 66 w 110"/>
                    <a:gd name="T45" fmla="*/ 172 h 181"/>
                    <a:gd name="T46" fmla="*/ 65 w 110"/>
                    <a:gd name="T47" fmla="*/ 173 h 181"/>
                    <a:gd name="T48" fmla="*/ 72 w 110"/>
                    <a:gd name="T49" fmla="*/ 181 h 181"/>
                    <a:gd name="T50" fmla="*/ 73 w 110"/>
                    <a:gd name="T51" fmla="*/ 180 h 181"/>
                    <a:gd name="T52" fmla="*/ 106 w 110"/>
                    <a:gd name="T53" fmla="*/ 134 h 181"/>
                    <a:gd name="T54" fmla="*/ 89 w 110"/>
                    <a:gd name="T55" fmla="*/ 93 h 181"/>
                    <a:gd name="T56" fmla="*/ 33 w 110"/>
                    <a:gd name="T57" fmla="*/ 69 h 181"/>
                    <a:gd name="T58" fmla="*/ 31 w 110"/>
                    <a:gd name="T59" fmla="*/ 9 h 181"/>
                    <a:gd name="T60" fmla="*/ 30 w 110"/>
                    <a:gd name="T61" fmla="*/ 7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10" h="181">
                      <a:moveTo>
                        <a:pt x="30" y="7"/>
                      </a:moveTo>
                      <a:cubicBezTo>
                        <a:pt x="17" y="14"/>
                        <a:pt x="10" y="30"/>
                        <a:pt x="13" y="44"/>
                      </a:cubicBezTo>
                      <a:cubicBezTo>
                        <a:pt x="16" y="64"/>
                        <a:pt x="32" y="74"/>
                        <a:pt x="50" y="79"/>
                      </a:cubicBezTo>
                      <a:cubicBezTo>
                        <a:pt x="74" y="86"/>
                        <a:pt x="102" y="96"/>
                        <a:pt x="104" y="126"/>
                      </a:cubicBezTo>
                      <a:cubicBezTo>
                        <a:pt x="105" y="140"/>
                        <a:pt x="95" y="152"/>
                        <a:pt x="86" y="162"/>
                      </a:cubicBezTo>
                      <a:cubicBezTo>
                        <a:pt x="82" y="166"/>
                        <a:pt x="79" y="170"/>
                        <a:pt x="75" y="174"/>
                      </a:cubicBezTo>
                      <a:cubicBezTo>
                        <a:pt x="72" y="178"/>
                        <a:pt x="67" y="175"/>
                        <a:pt x="71" y="172"/>
                      </a:cubicBezTo>
                      <a:cubicBezTo>
                        <a:pt x="73" y="172"/>
                        <a:pt x="74" y="170"/>
                        <a:pt x="75" y="169"/>
                      </a:cubicBezTo>
                      <a:cubicBezTo>
                        <a:pt x="88" y="158"/>
                        <a:pt x="98" y="139"/>
                        <a:pt x="96" y="122"/>
                      </a:cubicBezTo>
                      <a:cubicBezTo>
                        <a:pt x="94" y="105"/>
                        <a:pt x="78" y="99"/>
                        <a:pt x="63" y="94"/>
                      </a:cubicBezTo>
                      <a:cubicBezTo>
                        <a:pt x="44" y="87"/>
                        <a:pt x="23" y="77"/>
                        <a:pt x="11" y="60"/>
                      </a:cubicBezTo>
                      <a:cubicBezTo>
                        <a:pt x="4" y="50"/>
                        <a:pt x="3" y="38"/>
                        <a:pt x="7" y="27"/>
                      </a:cubicBezTo>
                      <a:cubicBezTo>
                        <a:pt x="9" y="19"/>
                        <a:pt x="14" y="13"/>
                        <a:pt x="21" y="8"/>
                      </a:cubicBezTo>
                      <a:cubicBezTo>
                        <a:pt x="22" y="8"/>
                        <a:pt x="30" y="3"/>
                        <a:pt x="30" y="4"/>
                      </a:cubicBezTo>
                      <a:cubicBezTo>
                        <a:pt x="30" y="6"/>
                        <a:pt x="31" y="8"/>
                        <a:pt x="31" y="9"/>
                      </a:cubicBezTo>
                      <a:cubicBezTo>
                        <a:pt x="31" y="11"/>
                        <a:pt x="33" y="10"/>
                        <a:pt x="33" y="8"/>
                      </a:cubicBezTo>
                      <a:cubicBezTo>
                        <a:pt x="33" y="6"/>
                        <a:pt x="32" y="4"/>
                        <a:pt x="32" y="2"/>
                      </a:cubicBezTo>
                      <a:cubicBezTo>
                        <a:pt x="32" y="1"/>
                        <a:pt x="31" y="0"/>
                        <a:pt x="30" y="1"/>
                      </a:cubicBezTo>
                      <a:cubicBezTo>
                        <a:pt x="12" y="7"/>
                        <a:pt x="0" y="24"/>
                        <a:pt x="2" y="44"/>
                      </a:cubicBezTo>
                      <a:cubicBezTo>
                        <a:pt x="3" y="61"/>
                        <a:pt x="19" y="73"/>
                        <a:pt x="32" y="82"/>
                      </a:cubicBezTo>
                      <a:cubicBezTo>
                        <a:pt x="40" y="87"/>
                        <a:pt x="48" y="90"/>
                        <a:pt x="56" y="94"/>
                      </a:cubicBezTo>
                      <a:cubicBezTo>
                        <a:pt x="67" y="98"/>
                        <a:pt x="78" y="100"/>
                        <a:pt x="87" y="108"/>
                      </a:cubicBezTo>
                      <a:cubicBezTo>
                        <a:pt x="106" y="126"/>
                        <a:pt x="85" y="164"/>
                        <a:pt x="66" y="172"/>
                      </a:cubicBezTo>
                      <a:cubicBezTo>
                        <a:pt x="66" y="172"/>
                        <a:pt x="65" y="173"/>
                        <a:pt x="65" y="173"/>
                      </a:cubicBezTo>
                      <a:cubicBezTo>
                        <a:pt x="67" y="177"/>
                        <a:pt x="68" y="179"/>
                        <a:pt x="72" y="181"/>
                      </a:cubicBezTo>
                      <a:cubicBezTo>
                        <a:pt x="72" y="181"/>
                        <a:pt x="73" y="181"/>
                        <a:pt x="73" y="180"/>
                      </a:cubicBezTo>
                      <a:cubicBezTo>
                        <a:pt x="85" y="166"/>
                        <a:pt x="101" y="153"/>
                        <a:pt x="106" y="134"/>
                      </a:cubicBezTo>
                      <a:cubicBezTo>
                        <a:pt x="110" y="119"/>
                        <a:pt x="101" y="102"/>
                        <a:pt x="89" y="93"/>
                      </a:cubicBezTo>
                      <a:cubicBezTo>
                        <a:pt x="72" y="80"/>
                        <a:pt x="51" y="80"/>
                        <a:pt x="33" y="69"/>
                      </a:cubicBezTo>
                      <a:cubicBezTo>
                        <a:pt x="11" y="57"/>
                        <a:pt x="8" y="22"/>
                        <a:pt x="31" y="9"/>
                      </a:cubicBezTo>
                      <a:cubicBezTo>
                        <a:pt x="33" y="8"/>
                        <a:pt x="32" y="6"/>
                        <a:pt x="30" y="7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 349"/>
                <p:cNvSpPr>
                  <a:spLocks/>
                </p:cNvSpPr>
                <p:nvPr/>
              </p:nvSpPr>
              <p:spPr bwMode="auto">
                <a:xfrm>
                  <a:off x="6216651" y="3600451"/>
                  <a:ext cx="134938" cy="242888"/>
                </a:xfrm>
                <a:custGeom>
                  <a:avLst/>
                  <a:gdLst>
                    <a:gd name="T0" fmla="*/ 6 w 35"/>
                    <a:gd name="T1" fmla="*/ 0 h 64"/>
                    <a:gd name="T2" fmla="*/ 30 w 35"/>
                    <a:gd name="T3" fmla="*/ 21 h 64"/>
                    <a:gd name="T4" fmla="*/ 10 w 35"/>
                    <a:gd name="T5" fmla="*/ 52 h 64"/>
                    <a:gd name="T6" fmla="*/ 26 w 35"/>
                    <a:gd name="T7" fmla="*/ 26 h 64"/>
                    <a:gd name="T8" fmla="*/ 0 w 35"/>
                    <a:gd name="T9" fmla="*/ 10 h 64"/>
                    <a:gd name="T10" fmla="*/ 6 w 35"/>
                    <a:gd name="T11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" h="64">
                      <a:moveTo>
                        <a:pt x="6" y="0"/>
                      </a:moveTo>
                      <a:cubicBezTo>
                        <a:pt x="15" y="5"/>
                        <a:pt x="25" y="11"/>
                        <a:pt x="30" y="21"/>
                      </a:cubicBezTo>
                      <a:cubicBezTo>
                        <a:pt x="35" y="33"/>
                        <a:pt x="26" y="64"/>
                        <a:pt x="10" y="52"/>
                      </a:cubicBezTo>
                      <a:cubicBezTo>
                        <a:pt x="17" y="47"/>
                        <a:pt x="30" y="35"/>
                        <a:pt x="26" y="26"/>
                      </a:cubicBezTo>
                      <a:cubicBezTo>
                        <a:pt x="23" y="17"/>
                        <a:pt x="8" y="13"/>
                        <a:pt x="0" y="10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 350"/>
                <p:cNvSpPr>
                  <a:spLocks/>
                </p:cNvSpPr>
                <p:nvPr/>
              </p:nvSpPr>
              <p:spPr bwMode="auto">
                <a:xfrm>
                  <a:off x="5935663" y="3352801"/>
                  <a:ext cx="269875" cy="273050"/>
                </a:xfrm>
                <a:custGeom>
                  <a:avLst/>
                  <a:gdLst>
                    <a:gd name="T0" fmla="*/ 64 w 70"/>
                    <a:gd name="T1" fmla="*/ 72 h 72"/>
                    <a:gd name="T2" fmla="*/ 16 w 70"/>
                    <a:gd name="T3" fmla="*/ 55 h 72"/>
                    <a:gd name="T4" fmla="*/ 8 w 70"/>
                    <a:gd name="T5" fmla="*/ 0 h 72"/>
                    <a:gd name="T6" fmla="*/ 18 w 70"/>
                    <a:gd name="T7" fmla="*/ 6 h 72"/>
                    <a:gd name="T8" fmla="*/ 70 w 70"/>
                    <a:gd name="T9" fmla="*/ 64 h 72"/>
                    <a:gd name="T10" fmla="*/ 64 w 70"/>
                    <a:gd name="T11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0" h="72">
                      <a:moveTo>
                        <a:pt x="64" y="72"/>
                      </a:moveTo>
                      <a:cubicBezTo>
                        <a:pt x="47" y="72"/>
                        <a:pt x="26" y="71"/>
                        <a:pt x="16" y="55"/>
                      </a:cubicBezTo>
                      <a:cubicBezTo>
                        <a:pt x="9" y="44"/>
                        <a:pt x="0" y="17"/>
                        <a:pt x="8" y="0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4" y="39"/>
                        <a:pt x="40" y="68"/>
                        <a:pt x="70" y="64"/>
                      </a:cubicBezTo>
                      <a:lnTo>
                        <a:pt x="64" y="72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 351"/>
                <p:cNvSpPr>
                  <a:spLocks/>
                </p:cNvSpPr>
                <p:nvPr/>
              </p:nvSpPr>
              <p:spPr bwMode="auto">
                <a:xfrm>
                  <a:off x="5986463" y="3113088"/>
                  <a:ext cx="103188" cy="220663"/>
                </a:xfrm>
                <a:custGeom>
                  <a:avLst/>
                  <a:gdLst>
                    <a:gd name="T0" fmla="*/ 0 w 27"/>
                    <a:gd name="T1" fmla="*/ 55 h 58"/>
                    <a:gd name="T2" fmla="*/ 1 w 27"/>
                    <a:gd name="T3" fmla="*/ 3 h 58"/>
                    <a:gd name="T4" fmla="*/ 5 w 27"/>
                    <a:gd name="T5" fmla="*/ 0 h 58"/>
                    <a:gd name="T6" fmla="*/ 8 w 27"/>
                    <a:gd name="T7" fmla="*/ 0 h 58"/>
                    <a:gd name="T8" fmla="*/ 9 w 27"/>
                    <a:gd name="T9" fmla="*/ 58 h 58"/>
                    <a:gd name="T10" fmla="*/ 0 w 27"/>
                    <a:gd name="T11" fmla="*/ 55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58">
                      <a:moveTo>
                        <a:pt x="0" y="55"/>
                      </a:moveTo>
                      <a:cubicBezTo>
                        <a:pt x="11" y="44"/>
                        <a:pt x="19" y="12"/>
                        <a:pt x="1" y="3"/>
                      </a:cubicBezTo>
                      <a:cubicBezTo>
                        <a:pt x="2" y="2"/>
                        <a:pt x="3" y="1"/>
                        <a:pt x="5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24" y="14"/>
                        <a:pt x="27" y="44"/>
                        <a:pt x="9" y="58"/>
                      </a:cubicBezTo>
                      <a:lnTo>
                        <a:pt x="0" y="55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Freeform 352"/>
                <p:cNvSpPr>
                  <a:spLocks/>
                </p:cNvSpPr>
                <p:nvPr/>
              </p:nvSpPr>
              <p:spPr bwMode="auto">
                <a:xfrm>
                  <a:off x="5913438" y="3132138"/>
                  <a:ext cx="115888" cy="23813"/>
                </a:xfrm>
                <a:custGeom>
                  <a:avLst/>
                  <a:gdLst>
                    <a:gd name="T0" fmla="*/ 1 w 30"/>
                    <a:gd name="T1" fmla="*/ 3 h 6"/>
                    <a:gd name="T2" fmla="*/ 12 w 30"/>
                    <a:gd name="T3" fmla="*/ 5 h 6"/>
                    <a:gd name="T4" fmla="*/ 28 w 30"/>
                    <a:gd name="T5" fmla="*/ 5 h 6"/>
                    <a:gd name="T6" fmla="*/ 28 w 30"/>
                    <a:gd name="T7" fmla="*/ 3 h 6"/>
                    <a:gd name="T8" fmla="*/ 16 w 30"/>
                    <a:gd name="T9" fmla="*/ 3 h 6"/>
                    <a:gd name="T10" fmla="*/ 2 w 30"/>
                    <a:gd name="T11" fmla="*/ 1 h 6"/>
                    <a:gd name="T12" fmla="*/ 1 w 30"/>
                    <a:gd name="T13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6">
                      <a:moveTo>
                        <a:pt x="1" y="3"/>
                      </a:moveTo>
                      <a:cubicBezTo>
                        <a:pt x="3" y="5"/>
                        <a:pt x="9" y="5"/>
                        <a:pt x="12" y="5"/>
                      </a:cubicBezTo>
                      <a:cubicBezTo>
                        <a:pt x="17" y="6"/>
                        <a:pt x="23" y="5"/>
                        <a:pt x="28" y="5"/>
                      </a:cubicBezTo>
                      <a:cubicBezTo>
                        <a:pt x="30" y="5"/>
                        <a:pt x="30" y="3"/>
                        <a:pt x="28" y="3"/>
                      </a:cubicBezTo>
                      <a:cubicBezTo>
                        <a:pt x="24" y="3"/>
                        <a:pt x="20" y="3"/>
                        <a:pt x="16" y="3"/>
                      </a:cubicBezTo>
                      <a:cubicBezTo>
                        <a:pt x="13" y="3"/>
                        <a:pt x="5" y="4"/>
                        <a:pt x="2" y="1"/>
                      </a:cubicBezTo>
                      <a:cubicBezTo>
                        <a:pt x="1" y="0"/>
                        <a:pt x="0" y="1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 353"/>
                <p:cNvSpPr>
                  <a:spLocks/>
                </p:cNvSpPr>
                <p:nvPr/>
              </p:nvSpPr>
              <p:spPr bwMode="auto">
                <a:xfrm>
                  <a:off x="5902326" y="3181351"/>
                  <a:ext cx="133350" cy="15875"/>
                </a:xfrm>
                <a:custGeom>
                  <a:avLst/>
                  <a:gdLst>
                    <a:gd name="T0" fmla="*/ 1 w 35"/>
                    <a:gd name="T1" fmla="*/ 3 h 4"/>
                    <a:gd name="T2" fmla="*/ 33 w 35"/>
                    <a:gd name="T3" fmla="*/ 2 h 4"/>
                    <a:gd name="T4" fmla="*/ 33 w 35"/>
                    <a:gd name="T5" fmla="*/ 0 h 4"/>
                    <a:gd name="T6" fmla="*/ 1 w 35"/>
                    <a:gd name="T7" fmla="*/ 1 h 4"/>
                    <a:gd name="T8" fmla="*/ 1 w 3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4">
                      <a:moveTo>
                        <a:pt x="1" y="3"/>
                      </a:moveTo>
                      <a:cubicBezTo>
                        <a:pt x="12" y="3"/>
                        <a:pt x="23" y="4"/>
                        <a:pt x="33" y="2"/>
                      </a:cubicBezTo>
                      <a:cubicBezTo>
                        <a:pt x="35" y="2"/>
                        <a:pt x="34" y="0"/>
                        <a:pt x="33" y="0"/>
                      </a:cubicBezTo>
                      <a:cubicBezTo>
                        <a:pt x="22" y="2"/>
                        <a:pt x="12" y="1"/>
                        <a:pt x="1" y="1"/>
                      </a:cubicBezTo>
                      <a:cubicBezTo>
                        <a:pt x="0" y="1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 354"/>
                <p:cNvSpPr>
                  <a:spLocks/>
                </p:cNvSpPr>
                <p:nvPr/>
              </p:nvSpPr>
              <p:spPr bwMode="auto">
                <a:xfrm>
                  <a:off x="5905501" y="3213101"/>
                  <a:ext cx="123825" cy="30163"/>
                </a:xfrm>
                <a:custGeom>
                  <a:avLst/>
                  <a:gdLst>
                    <a:gd name="T0" fmla="*/ 3 w 32"/>
                    <a:gd name="T1" fmla="*/ 8 h 8"/>
                    <a:gd name="T2" fmla="*/ 30 w 32"/>
                    <a:gd name="T3" fmla="*/ 3 h 8"/>
                    <a:gd name="T4" fmla="*/ 30 w 32"/>
                    <a:gd name="T5" fmla="*/ 1 h 8"/>
                    <a:gd name="T6" fmla="*/ 2 w 32"/>
                    <a:gd name="T7" fmla="*/ 5 h 8"/>
                    <a:gd name="T8" fmla="*/ 3 w 32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8">
                      <a:moveTo>
                        <a:pt x="3" y="8"/>
                      </a:moveTo>
                      <a:cubicBezTo>
                        <a:pt x="12" y="6"/>
                        <a:pt x="21" y="6"/>
                        <a:pt x="30" y="3"/>
                      </a:cubicBezTo>
                      <a:cubicBezTo>
                        <a:pt x="32" y="3"/>
                        <a:pt x="31" y="0"/>
                        <a:pt x="30" y="1"/>
                      </a:cubicBezTo>
                      <a:cubicBezTo>
                        <a:pt x="21" y="3"/>
                        <a:pt x="11" y="4"/>
                        <a:pt x="2" y="5"/>
                      </a:cubicBezTo>
                      <a:cubicBezTo>
                        <a:pt x="0" y="6"/>
                        <a:pt x="1" y="8"/>
                        <a:pt x="3" y="8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Freeform 355"/>
                <p:cNvSpPr>
                  <a:spLocks/>
                </p:cNvSpPr>
                <p:nvPr/>
              </p:nvSpPr>
              <p:spPr bwMode="auto">
                <a:xfrm>
                  <a:off x="5929313" y="3257551"/>
                  <a:ext cx="103188" cy="30163"/>
                </a:xfrm>
                <a:custGeom>
                  <a:avLst/>
                  <a:gdLst>
                    <a:gd name="T0" fmla="*/ 1 w 27"/>
                    <a:gd name="T1" fmla="*/ 8 h 8"/>
                    <a:gd name="T2" fmla="*/ 25 w 27"/>
                    <a:gd name="T3" fmla="*/ 3 h 8"/>
                    <a:gd name="T4" fmla="*/ 24 w 27"/>
                    <a:gd name="T5" fmla="*/ 1 h 8"/>
                    <a:gd name="T6" fmla="*/ 1 w 27"/>
                    <a:gd name="T7" fmla="*/ 5 h 8"/>
                    <a:gd name="T8" fmla="*/ 1 w 27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8">
                      <a:moveTo>
                        <a:pt x="1" y="8"/>
                      </a:moveTo>
                      <a:cubicBezTo>
                        <a:pt x="9" y="8"/>
                        <a:pt x="18" y="7"/>
                        <a:pt x="25" y="3"/>
                      </a:cubicBezTo>
                      <a:cubicBezTo>
                        <a:pt x="27" y="2"/>
                        <a:pt x="25" y="0"/>
                        <a:pt x="24" y="1"/>
                      </a:cubicBezTo>
                      <a:cubicBezTo>
                        <a:pt x="17" y="4"/>
                        <a:pt x="9" y="6"/>
                        <a:pt x="1" y="5"/>
                      </a:cubicBezTo>
                      <a:cubicBezTo>
                        <a:pt x="0" y="5"/>
                        <a:pt x="0" y="8"/>
                        <a:pt x="1" y="8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 356"/>
                <p:cNvSpPr>
                  <a:spLocks/>
                </p:cNvSpPr>
                <p:nvPr/>
              </p:nvSpPr>
              <p:spPr bwMode="auto">
                <a:xfrm>
                  <a:off x="5997576" y="3413126"/>
                  <a:ext cx="111125" cy="68263"/>
                </a:xfrm>
                <a:custGeom>
                  <a:avLst/>
                  <a:gdLst>
                    <a:gd name="T0" fmla="*/ 3 w 29"/>
                    <a:gd name="T1" fmla="*/ 17 h 18"/>
                    <a:gd name="T2" fmla="*/ 27 w 29"/>
                    <a:gd name="T3" fmla="*/ 3 h 18"/>
                    <a:gd name="T4" fmla="*/ 26 w 29"/>
                    <a:gd name="T5" fmla="*/ 1 h 18"/>
                    <a:gd name="T6" fmla="*/ 2 w 29"/>
                    <a:gd name="T7" fmla="*/ 15 h 18"/>
                    <a:gd name="T8" fmla="*/ 3 w 29"/>
                    <a:gd name="T9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8">
                      <a:moveTo>
                        <a:pt x="3" y="17"/>
                      </a:moveTo>
                      <a:cubicBezTo>
                        <a:pt x="11" y="13"/>
                        <a:pt x="19" y="7"/>
                        <a:pt x="27" y="3"/>
                      </a:cubicBezTo>
                      <a:cubicBezTo>
                        <a:pt x="29" y="2"/>
                        <a:pt x="28" y="0"/>
                        <a:pt x="26" y="1"/>
                      </a:cubicBezTo>
                      <a:cubicBezTo>
                        <a:pt x="18" y="5"/>
                        <a:pt x="11" y="11"/>
                        <a:pt x="2" y="15"/>
                      </a:cubicBezTo>
                      <a:cubicBezTo>
                        <a:pt x="0" y="15"/>
                        <a:pt x="1" y="18"/>
                        <a:pt x="3" y="17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Freeform 357"/>
                <p:cNvSpPr>
                  <a:spLocks/>
                </p:cNvSpPr>
                <p:nvPr/>
              </p:nvSpPr>
              <p:spPr bwMode="auto">
                <a:xfrm>
                  <a:off x="6013451" y="3425826"/>
                  <a:ext cx="149225" cy="106363"/>
                </a:xfrm>
                <a:custGeom>
                  <a:avLst/>
                  <a:gdLst>
                    <a:gd name="T0" fmla="*/ 3 w 39"/>
                    <a:gd name="T1" fmla="*/ 27 h 28"/>
                    <a:gd name="T2" fmla="*/ 38 w 39"/>
                    <a:gd name="T3" fmla="*/ 4 h 28"/>
                    <a:gd name="T4" fmla="*/ 36 w 39"/>
                    <a:gd name="T5" fmla="*/ 1 h 28"/>
                    <a:gd name="T6" fmla="*/ 2 w 39"/>
                    <a:gd name="T7" fmla="*/ 25 h 28"/>
                    <a:gd name="T8" fmla="*/ 3 w 39"/>
                    <a:gd name="T9" fmla="*/ 2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28">
                      <a:moveTo>
                        <a:pt x="3" y="27"/>
                      </a:moveTo>
                      <a:cubicBezTo>
                        <a:pt x="14" y="18"/>
                        <a:pt x="26" y="11"/>
                        <a:pt x="38" y="4"/>
                      </a:cubicBezTo>
                      <a:cubicBezTo>
                        <a:pt x="39" y="3"/>
                        <a:pt x="38" y="0"/>
                        <a:pt x="36" y="1"/>
                      </a:cubicBezTo>
                      <a:cubicBezTo>
                        <a:pt x="25" y="9"/>
                        <a:pt x="12" y="16"/>
                        <a:pt x="2" y="25"/>
                      </a:cubicBezTo>
                      <a:cubicBezTo>
                        <a:pt x="0" y="26"/>
                        <a:pt x="2" y="28"/>
                        <a:pt x="3" y="27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Freeform 358"/>
                <p:cNvSpPr>
                  <a:spLocks/>
                </p:cNvSpPr>
                <p:nvPr/>
              </p:nvSpPr>
              <p:spPr bwMode="auto">
                <a:xfrm>
                  <a:off x="6056313" y="3459163"/>
                  <a:ext cx="138113" cy="106363"/>
                </a:xfrm>
                <a:custGeom>
                  <a:avLst/>
                  <a:gdLst>
                    <a:gd name="T0" fmla="*/ 3 w 36"/>
                    <a:gd name="T1" fmla="*/ 28 h 28"/>
                    <a:gd name="T2" fmla="*/ 35 w 36"/>
                    <a:gd name="T3" fmla="*/ 3 h 28"/>
                    <a:gd name="T4" fmla="*/ 34 w 36"/>
                    <a:gd name="T5" fmla="*/ 1 h 28"/>
                    <a:gd name="T6" fmla="*/ 2 w 36"/>
                    <a:gd name="T7" fmla="*/ 25 h 28"/>
                    <a:gd name="T8" fmla="*/ 3 w 36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28">
                      <a:moveTo>
                        <a:pt x="3" y="28"/>
                      </a:moveTo>
                      <a:cubicBezTo>
                        <a:pt x="16" y="22"/>
                        <a:pt x="24" y="11"/>
                        <a:pt x="35" y="3"/>
                      </a:cubicBezTo>
                      <a:cubicBezTo>
                        <a:pt x="36" y="2"/>
                        <a:pt x="35" y="0"/>
                        <a:pt x="34" y="1"/>
                      </a:cubicBezTo>
                      <a:cubicBezTo>
                        <a:pt x="23" y="9"/>
                        <a:pt x="14" y="20"/>
                        <a:pt x="2" y="25"/>
                      </a:cubicBezTo>
                      <a:cubicBezTo>
                        <a:pt x="0" y="26"/>
                        <a:pt x="1" y="28"/>
                        <a:pt x="3" y="28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Freeform 359"/>
                <p:cNvSpPr>
                  <a:spLocks/>
                </p:cNvSpPr>
                <p:nvPr/>
              </p:nvSpPr>
              <p:spPr bwMode="auto">
                <a:xfrm>
                  <a:off x="6121401" y="3513138"/>
                  <a:ext cx="100013" cy="79375"/>
                </a:xfrm>
                <a:custGeom>
                  <a:avLst/>
                  <a:gdLst>
                    <a:gd name="T0" fmla="*/ 2 w 26"/>
                    <a:gd name="T1" fmla="*/ 20 h 21"/>
                    <a:gd name="T2" fmla="*/ 16 w 26"/>
                    <a:gd name="T3" fmla="*/ 11 h 21"/>
                    <a:gd name="T4" fmla="*/ 25 w 26"/>
                    <a:gd name="T5" fmla="*/ 2 h 21"/>
                    <a:gd name="T6" fmla="*/ 23 w 26"/>
                    <a:gd name="T7" fmla="*/ 1 h 21"/>
                    <a:gd name="T8" fmla="*/ 14 w 26"/>
                    <a:gd name="T9" fmla="*/ 10 h 21"/>
                    <a:gd name="T10" fmla="*/ 1 w 26"/>
                    <a:gd name="T11" fmla="*/ 18 h 21"/>
                    <a:gd name="T12" fmla="*/ 2 w 26"/>
                    <a:gd name="T13" fmla="*/ 2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21">
                      <a:moveTo>
                        <a:pt x="2" y="20"/>
                      </a:moveTo>
                      <a:cubicBezTo>
                        <a:pt x="7" y="17"/>
                        <a:pt x="11" y="14"/>
                        <a:pt x="16" y="11"/>
                      </a:cubicBezTo>
                      <a:cubicBezTo>
                        <a:pt x="19" y="9"/>
                        <a:pt x="24" y="6"/>
                        <a:pt x="25" y="2"/>
                      </a:cubicBezTo>
                      <a:cubicBezTo>
                        <a:pt x="26" y="1"/>
                        <a:pt x="24" y="0"/>
                        <a:pt x="23" y="1"/>
                      </a:cubicBezTo>
                      <a:cubicBezTo>
                        <a:pt x="21" y="5"/>
                        <a:pt x="17" y="8"/>
                        <a:pt x="14" y="10"/>
                      </a:cubicBezTo>
                      <a:cubicBezTo>
                        <a:pt x="9" y="13"/>
                        <a:pt x="5" y="15"/>
                        <a:pt x="1" y="18"/>
                      </a:cubicBezTo>
                      <a:cubicBezTo>
                        <a:pt x="0" y="19"/>
                        <a:pt x="1" y="21"/>
                        <a:pt x="2" y="2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Freeform 360"/>
                <p:cNvSpPr>
                  <a:spLocks/>
                </p:cNvSpPr>
                <p:nvPr/>
              </p:nvSpPr>
              <p:spPr bwMode="auto">
                <a:xfrm>
                  <a:off x="6181726" y="3668713"/>
                  <a:ext cx="139700" cy="22225"/>
                </a:xfrm>
                <a:custGeom>
                  <a:avLst/>
                  <a:gdLst>
                    <a:gd name="T0" fmla="*/ 1 w 36"/>
                    <a:gd name="T1" fmla="*/ 2 h 6"/>
                    <a:gd name="T2" fmla="*/ 35 w 36"/>
                    <a:gd name="T3" fmla="*/ 6 h 6"/>
                    <a:gd name="T4" fmla="*/ 35 w 36"/>
                    <a:gd name="T5" fmla="*/ 4 h 6"/>
                    <a:gd name="T6" fmla="*/ 1 w 36"/>
                    <a:gd name="T7" fmla="*/ 0 h 6"/>
                    <a:gd name="T8" fmla="*/ 1 w 36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6">
                      <a:moveTo>
                        <a:pt x="1" y="2"/>
                      </a:moveTo>
                      <a:cubicBezTo>
                        <a:pt x="13" y="3"/>
                        <a:pt x="24" y="6"/>
                        <a:pt x="35" y="6"/>
                      </a:cubicBezTo>
                      <a:cubicBezTo>
                        <a:pt x="36" y="6"/>
                        <a:pt x="36" y="4"/>
                        <a:pt x="35" y="4"/>
                      </a:cubicBezTo>
                      <a:cubicBezTo>
                        <a:pt x="24" y="3"/>
                        <a:pt x="13" y="1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Freeform 361"/>
                <p:cNvSpPr>
                  <a:spLocks/>
                </p:cNvSpPr>
                <p:nvPr/>
              </p:nvSpPr>
              <p:spPr bwMode="auto">
                <a:xfrm>
                  <a:off x="6159501" y="3694113"/>
                  <a:ext cx="161925" cy="53975"/>
                </a:xfrm>
                <a:custGeom>
                  <a:avLst/>
                  <a:gdLst>
                    <a:gd name="T0" fmla="*/ 2 w 42"/>
                    <a:gd name="T1" fmla="*/ 2 h 14"/>
                    <a:gd name="T2" fmla="*/ 40 w 42"/>
                    <a:gd name="T3" fmla="*/ 14 h 14"/>
                    <a:gd name="T4" fmla="*/ 40 w 42"/>
                    <a:gd name="T5" fmla="*/ 11 h 14"/>
                    <a:gd name="T6" fmla="*/ 2 w 42"/>
                    <a:gd name="T7" fmla="*/ 0 h 14"/>
                    <a:gd name="T8" fmla="*/ 2 w 42"/>
                    <a:gd name="T9" fmla="*/ 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14">
                      <a:moveTo>
                        <a:pt x="2" y="2"/>
                      </a:moveTo>
                      <a:cubicBezTo>
                        <a:pt x="15" y="4"/>
                        <a:pt x="27" y="12"/>
                        <a:pt x="40" y="14"/>
                      </a:cubicBezTo>
                      <a:cubicBezTo>
                        <a:pt x="42" y="14"/>
                        <a:pt x="42" y="11"/>
                        <a:pt x="40" y="11"/>
                      </a:cubicBezTo>
                      <a:cubicBezTo>
                        <a:pt x="27" y="10"/>
                        <a:pt x="15" y="2"/>
                        <a:pt x="2" y="0"/>
                      </a:cubicBezTo>
                      <a:cubicBezTo>
                        <a:pt x="0" y="0"/>
                        <a:pt x="0" y="2"/>
                        <a:pt x="2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 362"/>
                <p:cNvSpPr>
                  <a:spLocks/>
                </p:cNvSpPr>
                <p:nvPr/>
              </p:nvSpPr>
              <p:spPr bwMode="auto">
                <a:xfrm>
                  <a:off x="6140451" y="3709988"/>
                  <a:ext cx="146050" cy="68263"/>
                </a:xfrm>
                <a:custGeom>
                  <a:avLst/>
                  <a:gdLst>
                    <a:gd name="T0" fmla="*/ 2 w 38"/>
                    <a:gd name="T1" fmla="*/ 3 h 18"/>
                    <a:gd name="T2" fmla="*/ 35 w 38"/>
                    <a:gd name="T3" fmla="*/ 18 h 18"/>
                    <a:gd name="T4" fmla="*/ 36 w 38"/>
                    <a:gd name="T5" fmla="*/ 15 h 18"/>
                    <a:gd name="T6" fmla="*/ 3 w 38"/>
                    <a:gd name="T7" fmla="*/ 1 h 18"/>
                    <a:gd name="T8" fmla="*/ 2 w 38"/>
                    <a:gd name="T9" fmla="*/ 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18">
                      <a:moveTo>
                        <a:pt x="2" y="3"/>
                      </a:moveTo>
                      <a:cubicBezTo>
                        <a:pt x="13" y="7"/>
                        <a:pt x="24" y="13"/>
                        <a:pt x="35" y="18"/>
                      </a:cubicBezTo>
                      <a:cubicBezTo>
                        <a:pt x="37" y="18"/>
                        <a:pt x="38" y="16"/>
                        <a:pt x="36" y="15"/>
                      </a:cubicBezTo>
                      <a:cubicBezTo>
                        <a:pt x="25" y="11"/>
                        <a:pt x="14" y="5"/>
                        <a:pt x="3" y="1"/>
                      </a:cubicBezTo>
                      <a:cubicBezTo>
                        <a:pt x="1" y="0"/>
                        <a:pt x="0" y="3"/>
                        <a:pt x="2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aphicFrame>
            <p:nvGraphicFramePr>
              <p:cNvPr id="170" name="图表 169"/>
              <p:cNvGraphicFramePr/>
              <p:nvPr>
                <p:extLst>
                  <p:ext uri="{D42A27DB-BD31-4B8C-83A1-F6EECF244321}">
                    <p14:modId xmlns:p14="http://schemas.microsoft.com/office/powerpoint/2010/main" val="4182060529"/>
                  </p:ext>
                </p:extLst>
              </p:nvPr>
            </p:nvGraphicFramePr>
            <p:xfrm>
              <a:off x="7326472" y="1111162"/>
              <a:ext cx="2760631" cy="184042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</p:grpSp>
        <p:grpSp>
          <p:nvGrpSpPr>
            <p:cNvPr id="212" name="组合 211"/>
            <p:cNvGrpSpPr/>
            <p:nvPr/>
          </p:nvGrpSpPr>
          <p:grpSpPr>
            <a:xfrm>
              <a:off x="5927199" y="945840"/>
              <a:ext cx="2760631" cy="4116480"/>
              <a:chOff x="5322572" y="1103008"/>
              <a:chExt cx="2760631" cy="4116480"/>
            </a:xfrm>
          </p:grpSpPr>
          <p:graphicFrame>
            <p:nvGraphicFramePr>
              <p:cNvPr id="169" name="图表 168"/>
              <p:cNvGraphicFramePr/>
              <p:nvPr>
                <p:extLst>
                  <p:ext uri="{D42A27DB-BD31-4B8C-83A1-F6EECF244321}">
                    <p14:modId xmlns:p14="http://schemas.microsoft.com/office/powerpoint/2010/main" val="2422665744"/>
                  </p:ext>
                </p:extLst>
              </p:nvPr>
            </p:nvGraphicFramePr>
            <p:xfrm>
              <a:off x="5322572" y="1103008"/>
              <a:ext cx="2760631" cy="184042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sp>
            <p:nvSpPr>
              <p:cNvPr id="172" name="矩形 171"/>
              <p:cNvSpPr/>
              <p:nvPr/>
            </p:nvSpPr>
            <p:spPr>
              <a:xfrm>
                <a:off x="5776428" y="3797560"/>
                <a:ext cx="1846575" cy="14219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200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此处添加详细文本描述，建议与标题相关并符合整体语言风格</a:t>
                </a:r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73" name="组合 172"/>
              <p:cNvGrpSpPr/>
              <p:nvPr/>
            </p:nvGrpSpPr>
            <p:grpSpPr>
              <a:xfrm>
                <a:off x="6458879" y="3035977"/>
                <a:ext cx="488016" cy="733485"/>
                <a:chOff x="6473491" y="2321596"/>
                <a:chExt cx="530226" cy="796926"/>
              </a:xfrm>
            </p:grpSpPr>
            <p:sp>
              <p:nvSpPr>
                <p:cNvPr id="174" name="Freeform 5"/>
                <p:cNvSpPr>
                  <a:spLocks/>
                </p:cNvSpPr>
                <p:nvPr/>
              </p:nvSpPr>
              <p:spPr bwMode="auto">
                <a:xfrm>
                  <a:off x="6473491" y="2526384"/>
                  <a:ext cx="295275" cy="592138"/>
                </a:xfrm>
                <a:custGeom>
                  <a:avLst/>
                  <a:gdLst>
                    <a:gd name="T0" fmla="*/ 8 w 77"/>
                    <a:gd name="T1" fmla="*/ 125 h 156"/>
                    <a:gd name="T2" fmla="*/ 4 w 77"/>
                    <a:gd name="T3" fmla="*/ 76 h 156"/>
                    <a:gd name="T4" fmla="*/ 10 w 77"/>
                    <a:gd name="T5" fmla="*/ 29 h 156"/>
                    <a:gd name="T6" fmla="*/ 45 w 77"/>
                    <a:gd name="T7" fmla="*/ 6 h 156"/>
                    <a:gd name="T8" fmla="*/ 68 w 77"/>
                    <a:gd name="T9" fmla="*/ 35 h 156"/>
                    <a:gd name="T10" fmla="*/ 71 w 77"/>
                    <a:gd name="T11" fmla="*/ 68 h 156"/>
                    <a:gd name="T12" fmla="*/ 71 w 77"/>
                    <a:gd name="T13" fmla="*/ 112 h 156"/>
                    <a:gd name="T14" fmla="*/ 8 w 77"/>
                    <a:gd name="T15" fmla="*/ 125 h 156"/>
                    <a:gd name="T16" fmla="*/ 5 w 77"/>
                    <a:gd name="T17" fmla="*/ 126 h 156"/>
                    <a:gd name="T18" fmla="*/ 67 w 77"/>
                    <a:gd name="T19" fmla="*/ 127 h 156"/>
                    <a:gd name="T20" fmla="*/ 75 w 77"/>
                    <a:gd name="T21" fmla="*/ 77 h 156"/>
                    <a:gd name="T22" fmla="*/ 70 w 77"/>
                    <a:gd name="T23" fmla="*/ 32 h 156"/>
                    <a:gd name="T24" fmla="*/ 49 w 77"/>
                    <a:gd name="T25" fmla="*/ 5 h 156"/>
                    <a:gd name="T26" fmla="*/ 15 w 77"/>
                    <a:gd name="T27" fmla="*/ 16 h 156"/>
                    <a:gd name="T28" fmla="*/ 0 w 77"/>
                    <a:gd name="T29" fmla="*/ 61 h 156"/>
                    <a:gd name="T30" fmla="*/ 2 w 77"/>
                    <a:gd name="T31" fmla="*/ 97 h 156"/>
                    <a:gd name="T32" fmla="*/ 5 w 77"/>
                    <a:gd name="T33" fmla="*/ 126 h 156"/>
                    <a:gd name="T34" fmla="*/ 8 w 77"/>
                    <a:gd name="T35" fmla="*/ 125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156">
                      <a:moveTo>
                        <a:pt x="8" y="125"/>
                      </a:moveTo>
                      <a:cubicBezTo>
                        <a:pt x="2" y="110"/>
                        <a:pt x="6" y="92"/>
                        <a:pt x="4" y="76"/>
                      </a:cubicBezTo>
                      <a:cubicBezTo>
                        <a:pt x="3" y="60"/>
                        <a:pt x="3" y="45"/>
                        <a:pt x="10" y="29"/>
                      </a:cubicBezTo>
                      <a:cubicBezTo>
                        <a:pt x="16" y="16"/>
                        <a:pt x="29" y="3"/>
                        <a:pt x="45" y="6"/>
                      </a:cubicBezTo>
                      <a:cubicBezTo>
                        <a:pt x="58" y="9"/>
                        <a:pt x="64" y="24"/>
                        <a:pt x="68" y="35"/>
                      </a:cubicBezTo>
                      <a:cubicBezTo>
                        <a:pt x="71" y="46"/>
                        <a:pt x="71" y="57"/>
                        <a:pt x="71" y="68"/>
                      </a:cubicBezTo>
                      <a:cubicBezTo>
                        <a:pt x="72" y="83"/>
                        <a:pt x="73" y="97"/>
                        <a:pt x="71" y="112"/>
                      </a:cubicBezTo>
                      <a:cubicBezTo>
                        <a:pt x="65" y="142"/>
                        <a:pt x="21" y="156"/>
                        <a:pt x="8" y="125"/>
                      </a:cubicBezTo>
                      <a:cubicBezTo>
                        <a:pt x="7" y="123"/>
                        <a:pt x="5" y="124"/>
                        <a:pt x="5" y="126"/>
                      </a:cubicBezTo>
                      <a:cubicBezTo>
                        <a:pt x="17" y="153"/>
                        <a:pt x="51" y="149"/>
                        <a:pt x="67" y="127"/>
                      </a:cubicBezTo>
                      <a:cubicBezTo>
                        <a:pt x="77" y="114"/>
                        <a:pt x="75" y="93"/>
                        <a:pt x="75" y="77"/>
                      </a:cubicBezTo>
                      <a:cubicBezTo>
                        <a:pt x="74" y="62"/>
                        <a:pt x="74" y="47"/>
                        <a:pt x="70" y="32"/>
                      </a:cubicBezTo>
                      <a:cubicBezTo>
                        <a:pt x="67" y="22"/>
                        <a:pt x="60" y="9"/>
                        <a:pt x="49" y="5"/>
                      </a:cubicBezTo>
                      <a:cubicBezTo>
                        <a:pt x="36" y="0"/>
                        <a:pt x="24" y="6"/>
                        <a:pt x="15" y="16"/>
                      </a:cubicBezTo>
                      <a:cubicBezTo>
                        <a:pt x="5" y="28"/>
                        <a:pt x="0" y="46"/>
                        <a:pt x="0" y="61"/>
                      </a:cubicBezTo>
                      <a:cubicBezTo>
                        <a:pt x="1" y="73"/>
                        <a:pt x="3" y="85"/>
                        <a:pt x="2" y="97"/>
                      </a:cubicBezTo>
                      <a:cubicBezTo>
                        <a:pt x="2" y="107"/>
                        <a:pt x="2" y="116"/>
                        <a:pt x="5" y="126"/>
                      </a:cubicBezTo>
                      <a:cubicBezTo>
                        <a:pt x="6" y="127"/>
                        <a:pt x="8" y="127"/>
                        <a:pt x="8" y="12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Freeform 6"/>
                <p:cNvSpPr>
                  <a:spLocks/>
                </p:cNvSpPr>
                <p:nvPr/>
              </p:nvSpPr>
              <p:spPr bwMode="auto">
                <a:xfrm>
                  <a:off x="6484604" y="2689896"/>
                  <a:ext cx="265113" cy="46038"/>
                </a:xfrm>
                <a:custGeom>
                  <a:avLst/>
                  <a:gdLst>
                    <a:gd name="T0" fmla="*/ 1 w 69"/>
                    <a:gd name="T1" fmla="*/ 4 h 12"/>
                    <a:gd name="T2" fmla="*/ 39 w 69"/>
                    <a:gd name="T3" fmla="*/ 12 h 12"/>
                    <a:gd name="T4" fmla="*/ 68 w 69"/>
                    <a:gd name="T5" fmla="*/ 3 h 12"/>
                    <a:gd name="T6" fmla="*/ 66 w 69"/>
                    <a:gd name="T7" fmla="*/ 2 h 12"/>
                    <a:gd name="T8" fmla="*/ 37 w 69"/>
                    <a:gd name="T9" fmla="*/ 9 h 12"/>
                    <a:gd name="T10" fmla="*/ 2 w 69"/>
                    <a:gd name="T11" fmla="*/ 1 h 12"/>
                    <a:gd name="T12" fmla="*/ 1 w 69"/>
                    <a:gd name="T13" fmla="*/ 4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9" h="12">
                      <a:moveTo>
                        <a:pt x="1" y="4"/>
                      </a:moveTo>
                      <a:cubicBezTo>
                        <a:pt x="12" y="11"/>
                        <a:pt x="26" y="12"/>
                        <a:pt x="39" y="12"/>
                      </a:cubicBezTo>
                      <a:cubicBezTo>
                        <a:pt x="48" y="11"/>
                        <a:pt x="62" y="11"/>
                        <a:pt x="68" y="3"/>
                      </a:cubicBezTo>
                      <a:cubicBezTo>
                        <a:pt x="69" y="2"/>
                        <a:pt x="67" y="0"/>
                        <a:pt x="66" y="2"/>
                      </a:cubicBezTo>
                      <a:cubicBezTo>
                        <a:pt x="60" y="9"/>
                        <a:pt x="45" y="9"/>
                        <a:pt x="37" y="9"/>
                      </a:cubicBezTo>
                      <a:cubicBezTo>
                        <a:pt x="25" y="9"/>
                        <a:pt x="12" y="8"/>
                        <a:pt x="2" y="1"/>
                      </a:cubicBezTo>
                      <a:cubicBezTo>
                        <a:pt x="1" y="0"/>
                        <a:pt x="0" y="3"/>
                        <a:pt x="1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Freeform 7"/>
                <p:cNvSpPr>
                  <a:spLocks/>
                </p:cNvSpPr>
                <p:nvPr/>
              </p:nvSpPr>
              <p:spPr bwMode="auto">
                <a:xfrm>
                  <a:off x="6600491" y="2537496"/>
                  <a:ext cx="26988" cy="198438"/>
                </a:xfrm>
                <a:custGeom>
                  <a:avLst/>
                  <a:gdLst>
                    <a:gd name="T0" fmla="*/ 5 w 7"/>
                    <a:gd name="T1" fmla="*/ 1 h 52"/>
                    <a:gd name="T2" fmla="*/ 1 w 7"/>
                    <a:gd name="T3" fmla="*/ 27 h 52"/>
                    <a:gd name="T4" fmla="*/ 3 w 7"/>
                    <a:gd name="T5" fmla="*/ 50 h 52"/>
                    <a:gd name="T6" fmla="*/ 6 w 7"/>
                    <a:gd name="T7" fmla="*/ 50 h 52"/>
                    <a:gd name="T8" fmla="*/ 4 w 7"/>
                    <a:gd name="T9" fmla="*/ 27 h 52"/>
                    <a:gd name="T10" fmla="*/ 7 w 7"/>
                    <a:gd name="T11" fmla="*/ 1 h 52"/>
                    <a:gd name="T12" fmla="*/ 5 w 7"/>
                    <a:gd name="T13" fmla="*/ 1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2">
                      <a:moveTo>
                        <a:pt x="5" y="1"/>
                      </a:moveTo>
                      <a:cubicBezTo>
                        <a:pt x="4" y="10"/>
                        <a:pt x="2" y="18"/>
                        <a:pt x="1" y="27"/>
                      </a:cubicBezTo>
                      <a:cubicBezTo>
                        <a:pt x="0" y="35"/>
                        <a:pt x="2" y="43"/>
                        <a:pt x="3" y="50"/>
                      </a:cubicBezTo>
                      <a:cubicBezTo>
                        <a:pt x="3" y="52"/>
                        <a:pt x="6" y="51"/>
                        <a:pt x="6" y="50"/>
                      </a:cubicBezTo>
                      <a:cubicBezTo>
                        <a:pt x="5" y="42"/>
                        <a:pt x="4" y="35"/>
                        <a:pt x="4" y="27"/>
                      </a:cubicBezTo>
                      <a:cubicBezTo>
                        <a:pt x="5" y="18"/>
                        <a:pt x="7" y="10"/>
                        <a:pt x="7" y="1"/>
                      </a:cubicBezTo>
                      <a:cubicBezTo>
                        <a:pt x="7" y="0"/>
                        <a:pt x="5" y="0"/>
                        <a:pt x="5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Freeform 8"/>
                <p:cNvSpPr>
                  <a:spLocks/>
                </p:cNvSpPr>
                <p:nvPr/>
              </p:nvSpPr>
              <p:spPr bwMode="auto">
                <a:xfrm>
                  <a:off x="6589379" y="2678784"/>
                  <a:ext cx="57150" cy="90488"/>
                </a:xfrm>
                <a:custGeom>
                  <a:avLst/>
                  <a:gdLst>
                    <a:gd name="T0" fmla="*/ 1 w 15"/>
                    <a:gd name="T1" fmla="*/ 3 h 24"/>
                    <a:gd name="T2" fmla="*/ 0 w 15"/>
                    <a:gd name="T3" fmla="*/ 14 h 24"/>
                    <a:gd name="T4" fmla="*/ 1 w 15"/>
                    <a:gd name="T5" fmla="*/ 21 h 24"/>
                    <a:gd name="T6" fmla="*/ 10 w 15"/>
                    <a:gd name="T7" fmla="*/ 24 h 24"/>
                    <a:gd name="T8" fmla="*/ 12 w 15"/>
                    <a:gd name="T9" fmla="*/ 24 h 24"/>
                    <a:gd name="T10" fmla="*/ 14 w 15"/>
                    <a:gd name="T11" fmla="*/ 2 h 24"/>
                    <a:gd name="T12" fmla="*/ 12 w 15"/>
                    <a:gd name="T13" fmla="*/ 1 h 24"/>
                    <a:gd name="T14" fmla="*/ 3 w 15"/>
                    <a:gd name="T15" fmla="*/ 0 h 24"/>
                    <a:gd name="T16" fmla="*/ 1 w 15"/>
                    <a:gd name="T17" fmla="*/ 2 h 24"/>
                    <a:gd name="T18" fmla="*/ 3 w 15"/>
                    <a:gd name="T19" fmla="*/ 4 h 24"/>
                    <a:gd name="T20" fmla="*/ 5 w 15"/>
                    <a:gd name="T21" fmla="*/ 3 h 24"/>
                    <a:gd name="T22" fmla="*/ 12 w 15"/>
                    <a:gd name="T23" fmla="*/ 4 h 24"/>
                    <a:gd name="T24" fmla="*/ 11 w 15"/>
                    <a:gd name="T25" fmla="*/ 2 h 24"/>
                    <a:gd name="T26" fmla="*/ 9 w 15"/>
                    <a:gd name="T27" fmla="*/ 22 h 24"/>
                    <a:gd name="T28" fmla="*/ 11 w 15"/>
                    <a:gd name="T29" fmla="*/ 22 h 24"/>
                    <a:gd name="T30" fmla="*/ 3 w 15"/>
                    <a:gd name="T31" fmla="*/ 18 h 24"/>
                    <a:gd name="T32" fmla="*/ 3 w 15"/>
                    <a:gd name="T33" fmla="*/ 3 h 24"/>
                    <a:gd name="T34" fmla="*/ 1 w 15"/>
                    <a:gd name="T35" fmla="*/ 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24">
                      <a:moveTo>
                        <a:pt x="1" y="3"/>
                      </a:moveTo>
                      <a:cubicBezTo>
                        <a:pt x="1" y="7"/>
                        <a:pt x="0" y="10"/>
                        <a:pt x="0" y="14"/>
                      </a:cubicBezTo>
                      <a:cubicBezTo>
                        <a:pt x="0" y="16"/>
                        <a:pt x="0" y="19"/>
                        <a:pt x="1" y="21"/>
                      </a:cubicBezTo>
                      <a:cubicBezTo>
                        <a:pt x="3" y="24"/>
                        <a:pt x="7" y="24"/>
                        <a:pt x="10" y="24"/>
                      </a:cubicBezTo>
                      <a:cubicBezTo>
                        <a:pt x="11" y="24"/>
                        <a:pt x="12" y="24"/>
                        <a:pt x="12" y="24"/>
                      </a:cubicBezTo>
                      <a:cubicBezTo>
                        <a:pt x="15" y="17"/>
                        <a:pt x="14" y="9"/>
                        <a:pt x="14" y="2"/>
                      </a:cubicBezTo>
                      <a:cubicBezTo>
                        <a:pt x="14" y="1"/>
                        <a:pt x="13" y="1"/>
                        <a:pt x="12" y="1"/>
                      </a:cubicBezTo>
                      <a:cubicBezTo>
                        <a:pt x="9" y="1"/>
                        <a:pt x="5" y="0"/>
                        <a:pt x="3" y="0"/>
                      </a:cubicBezTo>
                      <a:cubicBezTo>
                        <a:pt x="2" y="1"/>
                        <a:pt x="1" y="2"/>
                        <a:pt x="1" y="2"/>
                      </a:cubicBezTo>
                      <a:cubicBezTo>
                        <a:pt x="0" y="4"/>
                        <a:pt x="2" y="5"/>
                        <a:pt x="3" y="4"/>
                      </a:cubicBezTo>
                      <a:cubicBezTo>
                        <a:pt x="4" y="3"/>
                        <a:pt x="4" y="3"/>
                        <a:pt x="5" y="3"/>
                      </a:cubicBezTo>
                      <a:cubicBezTo>
                        <a:pt x="7" y="3"/>
                        <a:pt x="10" y="3"/>
                        <a:pt x="12" y="4"/>
                      </a:cubicBezTo>
                      <a:cubicBezTo>
                        <a:pt x="12" y="3"/>
                        <a:pt x="11" y="3"/>
                        <a:pt x="11" y="2"/>
                      </a:cubicBezTo>
                      <a:cubicBezTo>
                        <a:pt x="11" y="9"/>
                        <a:pt x="13" y="16"/>
                        <a:pt x="9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8" y="21"/>
                        <a:pt x="4" y="21"/>
                        <a:pt x="3" y="18"/>
                      </a:cubicBezTo>
                      <a:cubicBezTo>
                        <a:pt x="2" y="14"/>
                        <a:pt x="3" y="8"/>
                        <a:pt x="3" y="3"/>
                      </a:cubicBezTo>
                      <a:cubicBezTo>
                        <a:pt x="3" y="1"/>
                        <a:pt x="1" y="1"/>
                        <a:pt x="1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Freeform 9"/>
                <p:cNvSpPr>
                  <a:spLocks/>
                </p:cNvSpPr>
                <p:nvPr/>
              </p:nvSpPr>
              <p:spPr bwMode="auto">
                <a:xfrm>
                  <a:off x="6584616" y="2678784"/>
                  <a:ext cx="53975" cy="87313"/>
                </a:xfrm>
                <a:custGeom>
                  <a:avLst/>
                  <a:gdLst>
                    <a:gd name="T0" fmla="*/ 4 w 14"/>
                    <a:gd name="T1" fmla="*/ 2 h 23"/>
                    <a:gd name="T2" fmla="*/ 1 w 14"/>
                    <a:gd name="T3" fmla="*/ 6 h 23"/>
                    <a:gd name="T4" fmla="*/ 3 w 14"/>
                    <a:gd name="T5" fmla="*/ 8 h 23"/>
                    <a:gd name="T6" fmla="*/ 12 w 14"/>
                    <a:gd name="T7" fmla="*/ 3 h 23"/>
                    <a:gd name="T8" fmla="*/ 10 w 14"/>
                    <a:gd name="T9" fmla="*/ 0 h 23"/>
                    <a:gd name="T10" fmla="*/ 2 w 14"/>
                    <a:gd name="T11" fmla="*/ 8 h 23"/>
                    <a:gd name="T12" fmla="*/ 4 w 14"/>
                    <a:gd name="T13" fmla="*/ 10 h 23"/>
                    <a:gd name="T14" fmla="*/ 13 w 14"/>
                    <a:gd name="T15" fmla="*/ 5 h 23"/>
                    <a:gd name="T16" fmla="*/ 11 w 14"/>
                    <a:gd name="T17" fmla="*/ 3 h 23"/>
                    <a:gd name="T18" fmla="*/ 3 w 14"/>
                    <a:gd name="T19" fmla="*/ 12 h 23"/>
                    <a:gd name="T20" fmla="*/ 5 w 14"/>
                    <a:gd name="T21" fmla="*/ 14 h 23"/>
                    <a:gd name="T22" fmla="*/ 12 w 14"/>
                    <a:gd name="T23" fmla="*/ 9 h 23"/>
                    <a:gd name="T24" fmla="*/ 10 w 14"/>
                    <a:gd name="T25" fmla="*/ 7 h 23"/>
                    <a:gd name="T26" fmla="*/ 2 w 14"/>
                    <a:gd name="T27" fmla="*/ 15 h 23"/>
                    <a:gd name="T28" fmla="*/ 3 w 14"/>
                    <a:gd name="T29" fmla="*/ 17 h 23"/>
                    <a:gd name="T30" fmla="*/ 12 w 14"/>
                    <a:gd name="T31" fmla="*/ 13 h 23"/>
                    <a:gd name="T32" fmla="*/ 11 w 14"/>
                    <a:gd name="T33" fmla="*/ 11 h 23"/>
                    <a:gd name="T34" fmla="*/ 4 w 14"/>
                    <a:gd name="T35" fmla="*/ 18 h 23"/>
                    <a:gd name="T36" fmla="*/ 6 w 14"/>
                    <a:gd name="T37" fmla="*/ 20 h 23"/>
                    <a:gd name="T38" fmla="*/ 12 w 14"/>
                    <a:gd name="T39" fmla="*/ 17 h 23"/>
                    <a:gd name="T40" fmla="*/ 11 w 14"/>
                    <a:gd name="T41" fmla="*/ 15 h 23"/>
                    <a:gd name="T42" fmla="*/ 7 w 14"/>
                    <a:gd name="T43" fmla="*/ 19 h 23"/>
                    <a:gd name="T44" fmla="*/ 9 w 14"/>
                    <a:gd name="T45" fmla="*/ 21 h 23"/>
                    <a:gd name="T46" fmla="*/ 11 w 14"/>
                    <a:gd name="T47" fmla="*/ 22 h 23"/>
                    <a:gd name="T48" fmla="*/ 13 w 14"/>
                    <a:gd name="T49" fmla="*/ 20 h 23"/>
                    <a:gd name="T50" fmla="*/ 8 w 14"/>
                    <a:gd name="T51" fmla="*/ 18 h 23"/>
                    <a:gd name="T52" fmla="*/ 9 w 14"/>
                    <a:gd name="T53" fmla="*/ 21 h 23"/>
                    <a:gd name="T54" fmla="*/ 13 w 14"/>
                    <a:gd name="T55" fmla="*/ 16 h 23"/>
                    <a:gd name="T56" fmla="*/ 12 w 14"/>
                    <a:gd name="T57" fmla="*/ 14 h 23"/>
                    <a:gd name="T58" fmla="*/ 4 w 14"/>
                    <a:gd name="T59" fmla="*/ 17 h 23"/>
                    <a:gd name="T60" fmla="*/ 6 w 14"/>
                    <a:gd name="T61" fmla="*/ 19 h 23"/>
                    <a:gd name="T62" fmla="*/ 13 w 14"/>
                    <a:gd name="T63" fmla="*/ 13 h 23"/>
                    <a:gd name="T64" fmla="*/ 11 w 14"/>
                    <a:gd name="T65" fmla="*/ 11 h 23"/>
                    <a:gd name="T66" fmla="*/ 2 w 14"/>
                    <a:gd name="T67" fmla="*/ 15 h 23"/>
                    <a:gd name="T68" fmla="*/ 4 w 14"/>
                    <a:gd name="T69" fmla="*/ 17 h 23"/>
                    <a:gd name="T70" fmla="*/ 12 w 14"/>
                    <a:gd name="T71" fmla="*/ 9 h 23"/>
                    <a:gd name="T72" fmla="*/ 11 w 14"/>
                    <a:gd name="T73" fmla="*/ 7 h 23"/>
                    <a:gd name="T74" fmla="*/ 3 w 14"/>
                    <a:gd name="T75" fmla="*/ 12 h 23"/>
                    <a:gd name="T76" fmla="*/ 5 w 14"/>
                    <a:gd name="T77" fmla="*/ 14 h 23"/>
                    <a:gd name="T78" fmla="*/ 13 w 14"/>
                    <a:gd name="T79" fmla="*/ 5 h 23"/>
                    <a:gd name="T80" fmla="*/ 11 w 14"/>
                    <a:gd name="T81" fmla="*/ 3 h 23"/>
                    <a:gd name="T82" fmla="*/ 2 w 14"/>
                    <a:gd name="T83" fmla="*/ 8 h 23"/>
                    <a:gd name="T84" fmla="*/ 4 w 14"/>
                    <a:gd name="T85" fmla="*/ 10 h 23"/>
                    <a:gd name="T86" fmla="*/ 12 w 14"/>
                    <a:gd name="T87" fmla="*/ 2 h 23"/>
                    <a:gd name="T88" fmla="*/ 10 w 14"/>
                    <a:gd name="T89" fmla="*/ 0 h 23"/>
                    <a:gd name="T90" fmla="*/ 1 w 14"/>
                    <a:gd name="T91" fmla="*/ 6 h 23"/>
                    <a:gd name="T92" fmla="*/ 3 w 14"/>
                    <a:gd name="T93" fmla="*/ 8 h 23"/>
                    <a:gd name="T94" fmla="*/ 7 w 14"/>
                    <a:gd name="T95" fmla="*/ 3 h 23"/>
                    <a:gd name="T96" fmla="*/ 4 w 14"/>
                    <a:gd name="T97" fmla="*/ 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4" h="23">
                      <a:moveTo>
                        <a:pt x="4" y="2"/>
                      </a:moveTo>
                      <a:cubicBezTo>
                        <a:pt x="3" y="3"/>
                        <a:pt x="2" y="5"/>
                        <a:pt x="1" y="6"/>
                      </a:cubicBezTo>
                      <a:cubicBezTo>
                        <a:pt x="2" y="6"/>
                        <a:pt x="2" y="7"/>
                        <a:pt x="3" y="8"/>
                      </a:cubicBezTo>
                      <a:cubicBezTo>
                        <a:pt x="6" y="5"/>
                        <a:pt x="9" y="4"/>
                        <a:pt x="12" y="3"/>
                      </a:cubicBezTo>
                      <a:cubicBezTo>
                        <a:pt x="11" y="2"/>
                        <a:pt x="11" y="1"/>
                        <a:pt x="10" y="0"/>
                      </a:cubicBezTo>
                      <a:cubicBezTo>
                        <a:pt x="7" y="3"/>
                        <a:pt x="5" y="6"/>
                        <a:pt x="2" y="8"/>
                      </a:cubicBezTo>
                      <a:cubicBezTo>
                        <a:pt x="1" y="10"/>
                        <a:pt x="3" y="11"/>
                        <a:pt x="4" y="10"/>
                      </a:cubicBezTo>
                      <a:cubicBezTo>
                        <a:pt x="7" y="8"/>
                        <a:pt x="10" y="6"/>
                        <a:pt x="13" y="5"/>
                      </a:cubicBezTo>
                      <a:cubicBezTo>
                        <a:pt x="12" y="4"/>
                        <a:pt x="12" y="4"/>
                        <a:pt x="11" y="3"/>
                      </a:cubicBezTo>
                      <a:cubicBezTo>
                        <a:pt x="8" y="6"/>
                        <a:pt x="5" y="9"/>
                        <a:pt x="3" y="12"/>
                      </a:cubicBezTo>
                      <a:cubicBezTo>
                        <a:pt x="2" y="13"/>
                        <a:pt x="3" y="15"/>
                        <a:pt x="5" y="14"/>
                      </a:cubicBezTo>
                      <a:cubicBezTo>
                        <a:pt x="7" y="12"/>
                        <a:pt x="9" y="10"/>
                        <a:pt x="12" y="9"/>
                      </a:cubicBezTo>
                      <a:cubicBezTo>
                        <a:pt x="11" y="9"/>
                        <a:pt x="11" y="8"/>
                        <a:pt x="10" y="7"/>
                      </a:cubicBezTo>
                      <a:cubicBezTo>
                        <a:pt x="8" y="10"/>
                        <a:pt x="5" y="12"/>
                        <a:pt x="2" y="15"/>
                      </a:cubicBezTo>
                      <a:cubicBezTo>
                        <a:pt x="1" y="16"/>
                        <a:pt x="2" y="18"/>
                        <a:pt x="3" y="17"/>
                      </a:cubicBezTo>
                      <a:cubicBezTo>
                        <a:pt x="6" y="16"/>
                        <a:pt x="9" y="14"/>
                        <a:pt x="12" y="13"/>
                      </a:cubicBezTo>
                      <a:cubicBezTo>
                        <a:pt x="12" y="13"/>
                        <a:pt x="11" y="12"/>
                        <a:pt x="11" y="11"/>
                      </a:cubicBezTo>
                      <a:cubicBezTo>
                        <a:pt x="8" y="13"/>
                        <a:pt x="6" y="15"/>
                        <a:pt x="4" y="18"/>
                      </a:cubicBezTo>
                      <a:cubicBezTo>
                        <a:pt x="3" y="19"/>
                        <a:pt x="5" y="20"/>
                        <a:pt x="6" y="20"/>
                      </a:cubicBezTo>
                      <a:cubicBezTo>
                        <a:pt x="8" y="18"/>
                        <a:pt x="10" y="18"/>
                        <a:pt x="12" y="17"/>
                      </a:cubicBezTo>
                      <a:cubicBezTo>
                        <a:pt x="12" y="16"/>
                        <a:pt x="11" y="15"/>
                        <a:pt x="11" y="15"/>
                      </a:cubicBezTo>
                      <a:cubicBezTo>
                        <a:pt x="10" y="16"/>
                        <a:pt x="9" y="17"/>
                        <a:pt x="7" y="19"/>
                      </a:cubicBezTo>
                      <a:cubicBezTo>
                        <a:pt x="6" y="20"/>
                        <a:pt x="7" y="21"/>
                        <a:pt x="9" y="21"/>
                      </a:cubicBezTo>
                      <a:cubicBezTo>
                        <a:pt x="10" y="20"/>
                        <a:pt x="10" y="21"/>
                        <a:pt x="11" y="22"/>
                      </a:cubicBezTo>
                      <a:cubicBezTo>
                        <a:pt x="12" y="23"/>
                        <a:pt x="14" y="21"/>
                        <a:pt x="13" y="20"/>
                      </a:cubicBezTo>
                      <a:cubicBezTo>
                        <a:pt x="11" y="18"/>
                        <a:pt x="10" y="17"/>
                        <a:pt x="8" y="18"/>
                      </a:cubicBezTo>
                      <a:cubicBezTo>
                        <a:pt x="8" y="19"/>
                        <a:pt x="9" y="20"/>
                        <a:pt x="9" y="21"/>
                      </a:cubicBezTo>
                      <a:cubicBezTo>
                        <a:pt x="10" y="19"/>
                        <a:pt x="12" y="18"/>
                        <a:pt x="13" y="16"/>
                      </a:cubicBezTo>
                      <a:cubicBezTo>
                        <a:pt x="14" y="15"/>
                        <a:pt x="13" y="14"/>
                        <a:pt x="12" y="14"/>
                      </a:cubicBezTo>
                      <a:cubicBezTo>
                        <a:pt x="9" y="15"/>
                        <a:pt x="7" y="16"/>
                        <a:pt x="4" y="17"/>
                      </a:cubicBezTo>
                      <a:cubicBezTo>
                        <a:pt x="5" y="18"/>
                        <a:pt x="6" y="19"/>
                        <a:pt x="6" y="19"/>
                      </a:cubicBezTo>
                      <a:cubicBezTo>
                        <a:pt x="8" y="17"/>
                        <a:pt x="10" y="15"/>
                        <a:pt x="13" y="13"/>
                      </a:cubicBezTo>
                      <a:cubicBezTo>
                        <a:pt x="14" y="12"/>
                        <a:pt x="13" y="10"/>
                        <a:pt x="11" y="11"/>
                      </a:cubicBezTo>
                      <a:cubicBezTo>
                        <a:pt x="8" y="12"/>
                        <a:pt x="5" y="14"/>
                        <a:pt x="2" y="15"/>
                      </a:cubicBezTo>
                      <a:cubicBezTo>
                        <a:pt x="3" y="16"/>
                        <a:pt x="3" y="16"/>
                        <a:pt x="4" y="17"/>
                      </a:cubicBezTo>
                      <a:cubicBezTo>
                        <a:pt x="7" y="14"/>
                        <a:pt x="9" y="12"/>
                        <a:pt x="12" y="9"/>
                      </a:cubicBezTo>
                      <a:cubicBezTo>
                        <a:pt x="13" y="8"/>
                        <a:pt x="12" y="6"/>
                        <a:pt x="11" y="7"/>
                      </a:cubicBezTo>
                      <a:cubicBezTo>
                        <a:pt x="8" y="8"/>
                        <a:pt x="5" y="10"/>
                        <a:pt x="3" y="12"/>
                      </a:cubicBezTo>
                      <a:cubicBezTo>
                        <a:pt x="3" y="12"/>
                        <a:pt x="4" y="13"/>
                        <a:pt x="5" y="14"/>
                      </a:cubicBezTo>
                      <a:cubicBezTo>
                        <a:pt x="7" y="11"/>
                        <a:pt x="10" y="8"/>
                        <a:pt x="13" y="5"/>
                      </a:cubicBezTo>
                      <a:cubicBezTo>
                        <a:pt x="14" y="4"/>
                        <a:pt x="13" y="2"/>
                        <a:pt x="11" y="3"/>
                      </a:cubicBezTo>
                      <a:cubicBezTo>
                        <a:pt x="8" y="4"/>
                        <a:pt x="5" y="6"/>
                        <a:pt x="2" y="8"/>
                      </a:cubicBezTo>
                      <a:cubicBezTo>
                        <a:pt x="3" y="9"/>
                        <a:pt x="4" y="10"/>
                        <a:pt x="4" y="10"/>
                      </a:cubicBezTo>
                      <a:cubicBezTo>
                        <a:pt x="7" y="8"/>
                        <a:pt x="9" y="5"/>
                        <a:pt x="12" y="2"/>
                      </a:cubicBezTo>
                      <a:cubicBezTo>
                        <a:pt x="13" y="1"/>
                        <a:pt x="12" y="0"/>
                        <a:pt x="10" y="0"/>
                      </a:cubicBezTo>
                      <a:cubicBezTo>
                        <a:pt x="7" y="2"/>
                        <a:pt x="4" y="3"/>
                        <a:pt x="1" y="6"/>
                      </a:cubicBezTo>
                      <a:cubicBezTo>
                        <a:pt x="0" y="7"/>
                        <a:pt x="2" y="9"/>
                        <a:pt x="3" y="8"/>
                      </a:cubicBezTo>
                      <a:cubicBezTo>
                        <a:pt x="5" y="6"/>
                        <a:pt x="6" y="5"/>
                        <a:pt x="7" y="3"/>
                      </a:cubicBezTo>
                      <a:cubicBezTo>
                        <a:pt x="8" y="2"/>
                        <a:pt x="5" y="0"/>
                        <a:pt x="4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Freeform 10"/>
                <p:cNvSpPr>
                  <a:spLocks/>
                </p:cNvSpPr>
                <p:nvPr/>
              </p:nvSpPr>
              <p:spPr bwMode="auto">
                <a:xfrm>
                  <a:off x="6481429" y="2788321"/>
                  <a:ext cx="49213" cy="7938"/>
                </a:xfrm>
                <a:custGeom>
                  <a:avLst/>
                  <a:gdLst>
                    <a:gd name="T0" fmla="*/ 1 w 13"/>
                    <a:gd name="T1" fmla="*/ 1 h 2"/>
                    <a:gd name="T2" fmla="*/ 12 w 13"/>
                    <a:gd name="T3" fmla="*/ 1 h 2"/>
                    <a:gd name="T4" fmla="*/ 12 w 13"/>
                    <a:gd name="T5" fmla="*/ 0 h 2"/>
                    <a:gd name="T6" fmla="*/ 1 w 13"/>
                    <a:gd name="T7" fmla="*/ 0 h 2"/>
                    <a:gd name="T8" fmla="*/ 1 w 13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2">
                      <a:moveTo>
                        <a:pt x="1" y="1"/>
                      </a:moveTo>
                      <a:cubicBezTo>
                        <a:pt x="5" y="2"/>
                        <a:pt x="9" y="2"/>
                        <a:pt x="12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9" y="0"/>
                        <a:pt x="5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Freeform 11"/>
                <p:cNvSpPr>
                  <a:spLocks/>
                </p:cNvSpPr>
                <p:nvPr/>
              </p:nvSpPr>
              <p:spPr bwMode="auto">
                <a:xfrm>
                  <a:off x="6481429" y="2804196"/>
                  <a:ext cx="57150" cy="11113"/>
                </a:xfrm>
                <a:custGeom>
                  <a:avLst/>
                  <a:gdLst>
                    <a:gd name="T0" fmla="*/ 0 w 15"/>
                    <a:gd name="T1" fmla="*/ 2 h 3"/>
                    <a:gd name="T2" fmla="*/ 14 w 15"/>
                    <a:gd name="T3" fmla="*/ 2 h 3"/>
                    <a:gd name="T4" fmla="*/ 14 w 15"/>
                    <a:gd name="T5" fmla="*/ 0 h 3"/>
                    <a:gd name="T6" fmla="*/ 1 w 15"/>
                    <a:gd name="T7" fmla="*/ 1 h 3"/>
                    <a:gd name="T8" fmla="*/ 0 w 15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3">
                      <a:moveTo>
                        <a:pt x="0" y="2"/>
                      </a:moveTo>
                      <a:cubicBezTo>
                        <a:pt x="5" y="3"/>
                        <a:pt x="9" y="2"/>
                        <a:pt x="14" y="2"/>
                      </a:cubicBezTo>
                      <a:cubicBezTo>
                        <a:pt x="15" y="2"/>
                        <a:pt x="15" y="0"/>
                        <a:pt x="14" y="0"/>
                      </a:cubicBezTo>
                      <a:cubicBezTo>
                        <a:pt x="9" y="1"/>
                        <a:pt x="5" y="1"/>
                        <a:pt x="1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Freeform 12"/>
                <p:cNvSpPr>
                  <a:spLocks/>
                </p:cNvSpPr>
                <p:nvPr/>
              </p:nvSpPr>
              <p:spPr bwMode="auto">
                <a:xfrm>
                  <a:off x="6473491" y="2815309"/>
                  <a:ext cx="53975" cy="3175"/>
                </a:xfrm>
                <a:custGeom>
                  <a:avLst/>
                  <a:gdLst>
                    <a:gd name="T0" fmla="*/ 1 w 14"/>
                    <a:gd name="T1" fmla="*/ 1 h 1"/>
                    <a:gd name="T2" fmla="*/ 14 w 14"/>
                    <a:gd name="T3" fmla="*/ 1 h 1"/>
                    <a:gd name="T4" fmla="*/ 14 w 14"/>
                    <a:gd name="T5" fmla="*/ 0 h 1"/>
                    <a:gd name="T6" fmla="*/ 1 w 14"/>
                    <a:gd name="T7" fmla="*/ 0 h 1"/>
                    <a:gd name="T8" fmla="*/ 1 w 14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">
                      <a:moveTo>
                        <a:pt x="1" y="1"/>
                      </a:moveTo>
                      <a:cubicBezTo>
                        <a:pt x="5" y="1"/>
                        <a:pt x="9" y="1"/>
                        <a:pt x="14" y="1"/>
                      </a:cubicBezTo>
                      <a:cubicBezTo>
                        <a:pt x="14" y="1"/>
                        <a:pt x="14" y="0"/>
                        <a:pt x="14" y="0"/>
                      </a:cubicBezTo>
                      <a:cubicBezTo>
                        <a:pt x="9" y="0"/>
                        <a:pt x="5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Freeform 13"/>
                <p:cNvSpPr>
                  <a:spLocks/>
                </p:cNvSpPr>
                <p:nvPr/>
              </p:nvSpPr>
              <p:spPr bwMode="auto">
                <a:xfrm>
                  <a:off x="6481429" y="2823246"/>
                  <a:ext cx="46038" cy="6350"/>
                </a:xfrm>
                <a:custGeom>
                  <a:avLst/>
                  <a:gdLst>
                    <a:gd name="T0" fmla="*/ 1 w 12"/>
                    <a:gd name="T1" fmla="*/ 2 h 2"/>
                    <a:gd name="T2" fmla="*/ 12 w 12"/>
                    <a:gd name="T3" fmla="*/ 1 h 2"/>
                    <a:gd name="T4" fmla="*/ 12 w 12"/>
                    <a:gd name="T5" fmla="*/ 0 h 2"/>
                    <a:gd name="T6" fmla="*/ 2 w 12"/>
                    <a:gd name="T7" fmla="*/ 0 h 2"/>
                    <a:gd name="T8" fmla="*/ 1 w 1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2">
                      <a:moveTo>
                        <a:pt x="1" y="2"/>
                      </a:moveTo>
                      <a:cubicBezTo>
                        <a:pt x="5" y="2"/>
                        <a:pt x="8" y="2"/>
                        <a:pt x="12" y="1"/>
                      </a:cubicBezTo>
                      <a:cubicBezTo>
                        <a:pt x="12" y="1"/>
                        <a:pt x="12" y="0"/>
                        <a:pt x="12" y="0"/>
                      </a:cubicBezTo>
                      <a:cubicBezTo>
                        <a:pt x="8" y="0"/>
                        <a:pt x="5" y="1"/>
                        <a:pt x="2" y="0"/>
                      </a:cubicBezTo>
                      <a:cubicBezTo>
                        <a:pt x="1" y="0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Freeform 14"/>
                <p:cNvSpPr>
                  <a:spLocks/>
                </p:cNvSpPr>
                <p:nvPr/>
              </p:nvSpPr>
              <p:spPr bwMode="auto">
                <a:xfrm>
                  <a:off x="6481429" y="2834359"/>
                  <a:ext cx="46038" cy="7938"/>
                </a:xfrm>
                <a:custGeom>
                  <a:avLst/>
                  <a:gdLst>
                    <a:gd name="T0" fmla="*/ 1 w 12"/>
                    <a:gd name="T1" fmla="*/ 2 h 2"/>
                    <a:gd name="T2" fmla="*/ 11 w 12"/>
                    <a:gd name="T3" fmla="*/ 2 h 2"/>
                    <a:gd name="T4" fmla="*/ 11 w 12"/>
                    <a:gd name="T5" fmla="*/ 0 h 2"/>
                    <a:gd name="T6" fmla="*/ 1 w 12"/>
                    <a:gd name="T7" fmla="*/ 0 h 2"/>
                    <a:gd name="T8" fmla="*/ 1 w 1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2">
                      <a:moveTo>
                        <a:pt x="1" y="2"/>
                      </a:moveTo>
                      <a:cubicBezTo>
                        <a:pt x="4" y="2"/>
                        <a:pt x="8" y="2"/>
                        <a:pt x="11" y="2"/>
                      </a:cubicBezTo>
                      <a:cubicBezTo>
                        <a:pt x="12" y="2"/>
                        <a:pt x="12" y="0"/>
                        <a:pt x="11" y="0"/>
                      </a:cubicBezTo>
                      <a:cubicBezTo>
                        <a:pt x="8" y="0"/>
                        <a:pt x="4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Freeform 15"/>
                <p:cNvSpPr>
                  <a:spLocks/>
                </p:cNvSpPr>
                <p:nvPr/>
              </p:nvSpPr>
              <p:spPr bwMode="auto">
                <a:xfrm>
                  <a:off x="6497304" y="2845471"/>
                  <a:ext cx="38100" cy="7938"/>
                </a:xfrm>
                <a:custGeom>
                  <a:avLst/>
                  <a:gdLst>
                    <a:gd name="T0" fmla="*/ 1 w 10"/>
                    <a:gd name="T1" fmla="*/ 1 h 2"/>
                    <a:gd name="T2" fmla="*/ 9 w 10"/>
                    <a:gd name="T3" fmla="*/ 1 h 2"/>
                    <a:gd name="T4" fmla="*/ 9 w 10"/>
                    <a:gd name="T5" fmla="*/ 0 h 2"/>
                    <a:gd name="T6" fmla="*/ 1 w 10"/>
                    <a:gd name="T7" fmla="*/ 0 h 2"/>
                    <a:gd name="T8" fmla="*/ 1 w 10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">
                      <a:moveTo>
                        <a:pt x="1" y="1"/>
                      </a:moveTo>
                      <a:cubicBezTo>
                        <a:pt x="3" y="2"/>
                        <a:pt x="7" y="2"/>
                        <a:pt x="9" y="1"/>
                      </a:cubicBezTo>
                      <a:cubicBezTo>
                        <a:pt x="10" y="1"/>
                        <a:pt x="10" y="0"/>
                        <a:pt x="9" y="0"/>
                      </a:cubicBezTo>
                      <a:cubicBezTo>
                        <a:pt x="6" y="1"/>
                        <a:pt x="4" y="1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Freeform 16"/>
                <p:cNvSpPr>
                  <a:spLocks/>
                </p:cNvSpPr>
                <p:nvPr/>
              </p:nvSpPr>
              <p:spPr bwMode="auto">
                <a:xfrm>
                  <a:off x="6484604" y="2861346"/>
                  <a:ext cx="46038" cy="6350"/>
                </a:xfrm>
                <a:custGeom>
                  <a:avLst/>
                  <a:gdLst>
                    <a:gd name="T0" fmla="*/ 1 w 12"/>
                    <a:gd name="T1" fmla="*/ 2 h 2"/>
                    <a:gd name="T2" fmla="*/ 11 w 12"/>
                    <a:gd name="T3" fmla="*/ 1 h 2"/>
                    <a:gd name="T4" fmla="*/ 11 w 12"/>
                    <a:gd name="T5" fmla="*/ 0 h 2"/>
                    <a:gd name="T6" fmla="*/ 1 w 12"/>
                    <a:gd name="T7" fmla="*/ 1 h 2"/>
                    <a:gd name="T8" fmla="*/ 1 w 1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2">
                      <a:moveTo>
                        <a:pt x="1" y="2"/>
                      </a:moveTo>
                      <a:cubicBezTo>
                        <a:pt x="4" y="2"/>
                        <a:pt x="8" y="1"/>
                        <a:pt x="11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8" y="0"/>
                        <a:pt x="4" y="0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Freeform 17"/>
                <p:cNvSpPr>
                  <a:spLocks/>
                </p:cNvSpPr>
                <p:nvPr/>
              </p:nvSpPr>
              <p:spPr bwMode="auto">
                <a:xfrm>
                  <a:off x="6484604" y="2867696"/>
                  <a:ext cx="69850" cy="12700"/>
                </a:xfrm>
                <a:custGeom>
                  <a:avLst/>
                  <a:gdLst>
                    <a:gd name="T0" fmla="*/ 1 w 18"/>
                    <a:gd name="T1" fmla="*/ 3 h 3"/>
                    <a:gd name="T2" fmla="*/ 17 w 18"/>
                    <a:gd name="T3" fmla="*/ 1 h 3"/>
                    <a:gd name="T4" fmla="*/ 17 w 18"/>
                    <a:gd name="T5" fmla="*/ 0 h 3"/>
                    <a:gd name="T6" fmla="*/ 1 w 18"/>
                    <a:gd name="T7" fmla="*/ 2 h 3"/>
                    <a:gd name="T8" fmla="*/ 1 w 18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3">
                      <a:moveTo>
                        <a:pt x="1" y="3"/>
                      </a:moveTo>
                      <a:cubicBezTo>
                        <a:pt x="7" y="3"/>
                        <a:pt x="12" y="2"/>
                        <a:pt x="17" y="1"/>
                      </a:cubicBezTo>
                      <a:cubicBezTo>
                        <a:pt x="18" y="1"/>
                        <a:pt x="18" y="0"/>
                        <a:pt x="17" y="0"/>
                      </a:cubicBezTo>
                      <a:cubicBezTo>
                        <a:pt x="12" y="0"/>
                        <a:pt x="7" y="2"/>
                        <a:pt x="1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Freeform 18"/>
                <p:cNvSpPr>
                  <a:spLocks/>
                </p:cNvSpPr>
                <p:nvPr/>
              </p:nvSpPr>
              <p:spPr bwMode="auto">
                <a:xfrm>
                  <a:off x="6484604" y="2883571"/>
                  <a:ext cx="58738" cy="15875"/>
                </a:xfrm>
                <a:custGeom>
                  <a:avLst/>
                  <a:gdLst>
                    <a:gd name="T0" fmla="*/ 1 w 15"/>
                    <a:gd name="T1" fmla="*/ 4 h 4"/>
                    <a:gd name="T2" fmla="*/ 14 w 15"/>
                    <a:gd name="T3" fmla="*/ 2 h 4"/>
                    <a:gd name="T4" fmla="*/ 13 w 15"/>
                    <a:gd name="T5" fmla="*/ 1 h 4"/>
                    <a:gd name="T6" fmla="*/ 1 w 15"/>
                    <a:gd name="T7" fmla="*/ 3 h 4"/>
                    <a:gd name="T8" fmla="*/ 1 w 1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4">
                      <a:moveTo>
                        <a:pt x="1" y="4"/>
                      </a:moveTo>
                      <a:cubicBezTo>
                        <a:pt x="5" y="4"/>
                        <a:pt x="10" y="3"/>
                        <a:pt x="14" y="2"/>
                      </a:cubicBezTo>
                      <a:cubicBezTo>
                        <a:pt x="15" y="2"/>
                        <a:pt x="14" y="0"/>
                        <a:pt x="13" y="1"/>
                      </a:cubicBezTo>
                      <a:cubicBezTo>
                        <a:pt x="9" y="2"/>
                        <a:pt x="5" y="2"/>
                        <a:pt x="1" y="3"/>
                      </a:cubicBezTo>
                      <a:cubicBezTo>
                        <a:pt x="0" y="3"/>
                        <a:pt x="0" y="4"/>
                        <a:pt x="1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Freeform 19"/>
                <p:cNvSpPr>
                  <a:spLocks/>
                </p:cNvSpPr>
                <p:nvPr/>
              </p:nvSpPr>
              <p:spPr bwMode="auto">
                <a:xfrm>
                  <a:off x="6484604" y="2891509"/>
                  <a:ext cx="69850" cy="14288"/>
                </a:xfrm>
                <a:custGeom>
                  <a:avLst/>
                  <a:gdLst>
                    <a:gd name="T0" fmla="*/ 0 w 18"/>
                    <a:gd name="T1" fmla="*/ 3 h 4"/>
                    <a:gd name="T2" fmla="*/ 8 w 18"/>
                    <a:gd name="T3" fmla="*/ 3 h 4"/>
                    <a:gd name="T4" fmla="*/ 18 w 18"/>
                    <a:gd name="T5" fmla="*/ 1 h 4"/>
                    <a:gd name="T6" fmla="*/ 17 w 18"/>
                    <a:gd name="T7" fmla="*/ 0 h 4"/>
                    <a:gd name="T8" fmla="*/ 8 w 18"/>
                    <a:gd name="T9" fmla="*/ 1 h 4"/>
                    <a:gd name="T10" fmla="*/ 4 w 18"/>
                    <a:gd name="T11" fmla="*/ 1 h 4"/>
                    <a:gd name="T12" fmla="*/ 1 w 18"/>
                    <a:gd name="T13" fmla="*/ 2 h 4"/>
                    <a:gd name="T14" fmla="*/ 0 w 18"/>
                    <a:gd name="T1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" h="4">
                      <a:moveTo>
                        <a:pt x="0" y="3"/>
                      </a:moveTo>
                      <a:cubicBezTo>
                        <a:pt x="2" y="4"/>
                        <a:pt x="6" y="3"/>
                        <a:pt x="8" y="3"/>
                      </a:cubicBezTo>
                      <a:cubicBezTo>
                        <a:pt x="11" y="2"/>
                        <a:pt x="14" y="2"/>
                        <a:pt x="18" y="1"/>
                      </a:cubicBezTo>
                      <a:cubicBezTo>
                        <a:pt x="18" y="1"/>
                        <a:pt x="18" y="0"/>
                        <a:pt x="17" y="0"/>
                      </a:cubicBezTo>
                      <a:cubicBezTo>
                        <a:pt x="14" y="0"/>
                        <a:pt x="11" y="1"/>
                        <a:pt x="8" y="1"/>
                      </a:cubicBezTo>
                      <a:cubicBezTo>
                        <a:pt x="7" y="1"/>
                        <a:pt x="5" y="1"/>
                        <a:pt x="4" y="1"/>
                      </a:cubicBezTo>
                      <a:cubicBezTo>
                        <a:pt x="3" y="2"/>
                        <a:pt x="1" y="2"/>
                        <a:pt x="1" y="2"/>
                      </a:cubicBezTo>
                      <a:cubicBezTo>
                        <a:pt x="0" y="1"/>
                        <a:pt x="0" y="2"/>
                        <a:pt x="0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Freeform 20"/>
                <p:cNvSpPr>
                  <a:spLocks/>
                </p:cNvSpPr>
                <p:nvPr/>
              </p:nvSpPr>
              <p:spPr bwMode="auto">
                <a:xfrm>
                  <a:off x="6484604" y="2883571"/>
                  <a:ext cx="58738" cy="11113"/>
                </a:xfrm>
                <a:custGeom>
                  <a:avLst/>
                  <a:gdLst>
                    <a:gd name="T0" fmla="*/ 1 w 15"/>
                    <a:gd name="T1" fmla="*/ 3 h 3"/>
                    <a:gd name="T2" fmla="*/ 14 w 15"/>
                    <a:gd name="T3" fmla="*/ 2 h 3"/>
                    <a:gd name="T4" fmla="*/ 14 w 15"/>
                    <a:gd name="T5" fmla="*/ 0 h 3"/>
                    <a:gd name="T6" fmla="*/ 1 w 15"/>
                    <a:gd name="T7" fmla="*/ 2 h 3"/>
                    <a:gd name="T8" fmla="*/ 1 w 15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3">
                      <a:moveTo>
                        <a:pt x="1" y="3"/>
                      </a:moveTo>
                      <a:cubicBezTo>
                        <a:pt x="6" y="3"/>
                        <a:pt x="10" y="2"/>
                        <a:pt x="14" y="2"/>
                      </a:cubicBezTo>
                      <a:cubicBezTo>
                        <a:pt x="15" y="1"/>
                        <a:pt x="15" y="0"/>
                        <a:pt x="14" y="0"/>
                      </a:cubicBezTo>
                      <a:cubicBezTo>
                        <a:pt x="10" y="1"/>
                        <a:pt x="6" y="1"/>
                        <a:pt x="1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Freeform 21"/>
                <p:cNvSpPr>
                  <a:spLocks/>
                </p:cNvSpPr>
                <p:nvPr/>
              </p:nvSpPr>
              <p:spPr bwMode="auto">
                <a:xfrm>
                  <a:off x="6492541" y="2872459"/>
                  <a:ext cx="34925" cy="19050"/>
                </a:xfrm>
                <a:custGeom>
                  <a:avLst/>
                  <a:gdLst>
                    <a:gd name="T0" fmla="*/ 0 w 9"/>
                    <a:gd name="T1" fmla="*/ 5 h 5"/>
                    <a:gd name="T2" fmla="*/ 8 w 9"/>
                    <a:gd name="T3" fmla="*/ 2 h 5"/>
                    <a:gd name="T4" fmla="*/ 7 w 9"/>
                    <a:gd name="T5" fmla="*/ 1 h 5"/>
                    <a:gd name="T6" fmla="*/ 0 w 9"/>
                    <a:gd name="T7" fmla="*/ 3 h 5"/>
                    <a:gd name="T8" fmla="*/ 0 w 9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5">
                      <a:moveTo>
                        <a:pt x="0" y="5"/>
                      </a:moveTo>
                      <a:cubicBezTo>
                        <a:pt x="3" y="4"/>
                        <a:pt x="5" y="3"/>
                        <a:pt x="8" y="2"/>
                      </a:cubicBezTo>
                      <a:cubicBezTo>
                        <a:pt x="9" y="2"/>
                        <a:pt x="8" y="0"/>
                        <a:pt x="7" y="1"/>
                      </a:cubicBezTo>
                      <a:cubicBezTo>
                        <a:pt x="5" y="2"/>
                        <a:pt x="3" y="3"/>
                        <a:pt x="0" y="3"/>
                      </a:cubicBezTo>
                      <a:cubicBezTo>
                        <a:pt x="0" y="3"/>
                        <a:pt x="0" y="5"/>
                        <a:pt x="0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Freeform 22"/>
                <p:cNvSpPr>
                  <a:spLocks/>
                </p:cNvSpPr>
                <p:nvPr/>
              </p:nvSpPr>
              <p:spPr bwMode="auto">
                <a:xfrm>
                  <a:off x="6484604" y="2856584"/>
                  <a:ext cx="50800" cy="19050"/>
                </a:xfrm>
                <a:custGeom>
                  <a:avLst/>
                  <a:gdLst>
                    <a:gd name="T0" fmla="*/ 1 w 13"/>
                    <a:gd name="T1" fmla="*/ 5 h 5"/>
                    <a:gd name="T2" fmla="*/ 12 w 13"/>
                    <a:gd name="T3" fmla="*/ 1 h 5"/>
                    <a:gd name="T4" fmla="*/ 11 w 13"/>
                    <a:gd name="T5" fmla="*/ 1 h 5"/>
                    <a:gd name="T6" fmla="*/ 1 w 13"/>
                    <a:gd name="T7" fmla="*/ 4 h 5"/>
                    <a:gd name="T8" fmla="*/ 1 w 1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5">
                      <a:moveTo>
                        <a:pt x="1" y="5"/>
                      </a:moveTo>
                      <a:cubicBezTo>
                        <a:pt x="5" y="4"/>
                        <a:pt x="9" y="4"/>
                        <a:pt x="12" y="1"/>
                      </a:cubicBezTo>
                      <a:cubicBezTo>
                        <a:pt x="13" y="1"/>
                        <a:pt x="12" y="0"/>
                        <a:pt x="11" y="1"/>
                      </a:cubicBezTo>
                      <a:cubicBezTo>
                        <a:pt x="8" y="3"/>
                        <a:pt x="4" y="3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2" name="Freeform 23"/>
                <p:cNvSpPr>
                  <a:spLocks/>
                </p:cNvSpPr>
                <p:nvPr/>
              </p:nvSpPr>
              <p:spPr bwMode="auto">
                <a:xfrm>
                  <a:off x="6484604" y="2842296"/>
                  <a:ext cx="42863" cy="19050"/>
                </a:xfrm>
                <a:custGeom>
                  <a:avLst/>
                  <a:gdLst>
                    <a:gd name="T0" fmla="*/ 1 w 11"/>
                    <a:gd name="T1" fmla="*/ 4 h 5"/>
                    <a:gd name="T2" fmla="*/ 11 w 11"/>
                    <a:gd name="T3" fmla="*/ 1 h 5"/>
                    <a:gd name="T4" fmla="*/ 10 w 11"/>
                    <a:gd name="T5" fmla="*/ 0 h 5"/>
                    <a:gd name="T6" fmla="*/ 0 w 11"/>
                    <a:gd name="T7" fmla="*/ 3 h 5"/>
                    <a:gd name="T8" fmla="*/ 1 w 11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5">
                      <a:moveTo>
                        <a:pt x="1" y="4"/>
                      </a:moveTo>
                      <a:cubicBezTo>
                        <a:pt x="4" y="3"/>
                        <a:pt x="7" y="3"/>
                        <a:pt x="11" y="1"/>
                      </a:cubicBezTo>
                      <a:cubicBezTo>
                        <a:pt x="11" y="1"/>
                        <a:pt x="11" y="0"/>
                        <a:pt x="10" y="0"/>
                      </a:cubicBezTo>
                      <a:cubicBezTo>
                        <a:pt x="7" y="2"/>
                        <a:pt x="4" y="2"/>
                        <a:pt x="0" y="3"/>
                      </a:cubicBezTo>
                      <a:cubicBezTo>
                        <a:pt x="0" y="3"/>
                        <a:pt x="0" y="5"/>
                        <a:pt x="1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3" name="Freeform 24"/>
                <p:cNvSpPr>
                  <a:spLocks/>
                </p:cNvSpPr>
                <p:nvPr/>
              </p:nvSpPr>
              <p:spPr bwMode="auto">
                <a:xfrm>
                  <a:off x="6484604" y="2834359"/>
                  <a:ext cx="42863" cy="11113"/>
                </a:xfrm>
                <a:custGeom>
                  <a:avLst/>
                  <a:gdLst>
                    <a:gd name="T0" fmla="*/ 1 w 11"/>
                    <a:gd name="T1" fmla="*/ 3 h 3"/>
                    <a:gd name="T2" fmla="*/ 10 w 11"/>
                    <a:gd name="T3" fmla="*/ 1 h 3"/>
                    <a:gd name="T4" fmla="*/ 10 w 11"/>
                    <a:gd name="T5" fmla="*/ 0 h 3"/>
                    <a:gd name="T6" fmla="*/ 1 w 11"/>
                    <a:gd name="T7" fmla="*/ 2 h 3"/>
                    <a:gd name="T8" fmla="*/ 1 w 11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3">
                      <a:moveTo>
                        <a:pt x="1" y="3"/>
                      </a:moveTo>
                      <a:cubicBezTo>
                        <a:pt x="4" y="2"/>
                        <a:pt x="7" y="2"/>
                        <a:pt x="10" y="1"/>
                      </a:cubicBezTo>
                      <a:cubicBezTo>
                        <a:pt x="11" y="1"/>
                        <a:pt x="11" y="0"/>
                        <a:pt x="10" y="0"/>
                      </a:cubicBezTo>
                      <a:cubicBezTo>
                        <a:pt x="7" y="1"/>
                        <a:pt x="4" y="1"/>
                        <a:pt x="1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4" name="Freeform 25"/>
                <p:cNvSpPr>
                  <a:spLocks/>
                </p:cNvSpPr>
                <p:nvPr/>
              </p:nvSpPr>
              <p:spPr bwMode="auto">
                <a:xfrm>
                  <a:off x="6481429" y="2826421"/>
                  <a:ext cx="46038" cy="11113"/>
                </a:xfrm>
                <a:custGeom>
                  <a:avLst/>
                  <a:gdLst>
                    <a:gd name="T0" fmla="*/ 2 w 12"/>
                    <a:gd name="T1" fmla="*/ 3 h 3"/>
                    <a:gd name="T2" fmla="*/ 11 w 12"/>
                    <a:gd name="T3" fmla="*/ 2 h 3"/>
                    <a:gd name="T4" fmla="*/ 11 w 12"/>
                    <a:gd name="T5" fmla="*/ 0 h 3"/>
                    <a:gd name="T6" fmla="*/ 1 w 12"/>
                    <a:gd name="T7" fmla="*/ 2 h 3"/>
                    <a:gd name="T8" fmla="*/ 2 w 1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3">
                      <a:moveTo>
                        <a:pt x="2" y="3"/>
                      </a:moveTo>
                      <a:cubicBezTo>
                        <a:pt x="5" y="2"/>
                        <a:pt x="8" y="2"/>
                        <a:pt x="11" y="2"/>
                      </a:cubicBezTo>
                      <a:cubicBezTo>
                        <a:pt x="12" y="2"/>
                        <a:pt x="12" y="0"/>
                        <a:pt x="11" y="0"/>
                      </a:cubicBezTo>
                      <a:cubicBezTo>
                        <a:pt x="8" y="1"/>
                        <a:pt x="4" y="1"/>
                        <a:pt x="1" y="2"/>
                      </a:cubicBezTo>
                      <a:cubicBezTo>
                        <a:pt x="0" y="2"/>
                        <a:pt x="1" y="3"/>
                        <a:pt x="2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5" name="Freeform 26"/>
                <p:cNvSpPr>
                  <a:spLocks/>
                </p:cNvSpPr>
                <p:nvPr/>
              </p:nvSpPr>
              <p:spPr bwMode="auto">
                <a:xfrm>
                  <a:off x="6489366" y="2834359"/>
                  <a:ext cx="33338" cy="7938"/>
                </a:xfrm>
                <a:custGeom>
                  <a:avLst/>
                  <a:gdLst>
                    <a:gd name="T0" fmla="*/ 1 w 9"/>
                    <a:gd name="T1" fmla="*/ 2 h 2"/>
                    <a:gd name="T2" fmla="*/ 9 w 9"/>
                    <a:gd name="T3" fmla="*/ 2 h 2"/>
                    <a:gd name="T4" fmla="*/ 9 w 9"/>
                    <a:gd name="T5" fmla="*/ 1 h 2"/>
                    <a:gd name="T6" fmla="*/ 1 w 9"/>
                    <a:gd name="T7" fmla="*/ 0 h 2"/>
                    <a:gd name="T8" fmla="*/ 1 w 9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">
                      <a:moveTo>
                        <a:pt x="1" y="2"/>
                      </a:moveTo>
                      <a:cubicBezTo>
                        <a:pt x="4" y="2"/>
                        <a:pt x="6" y="2"/>
                        <a:pt x="9" y="2"/>
                      </a:cubicBezTo>
                      <a:cubicBezTo>
                        <a:pt x="9" y="2"/>
                        <a:pt x="9" y="1"/>
                        <a:pt x="9" y="1"/>
                      </a:cubicBezTo>
                      <a:cubicBezTo>
                        <a:pt x="6" y="1"/>
                        <a:pt x="4" y="1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6" name="Freeform 27"/>
                <p:cNvSpPr>
                  <a:spLocks/>
                </p:cNvSpPr>
                <p:nvPr/>
              </p:nvSpPr>
              <p:spPr bwMode="auto">
                <a:xfrm>
                  <a:off x="6484604" y="2845471"/>
                  <a:ext cx="46038" cy="7938"/>
                </a:xfrm>
                <a:custGeom>
                  <a:avLst/>
                  <a:gdLst>
                    <a:gd name="T0" fmla="*/ 1 w 12"/>
                    <a:gd name="T1" fmla="*/ 2 h 2"/>
                    <a:gd name="T2" fmla="*/ 11 w 12"/>
                    <a:gd name="T3" fmla="*/ 2 h 2"/>
                    <a:gd name="T4" fmla="*/ 11 w 12"/>
                    <a:gd name="T5" fmla="*/ 1 h 2"/>
                    <a:gd name="T6" fmla="*/ 1 w 12"/>
                    <a:gd name="T7" fmla="*/ 1 h 2"/>
                    <a:gd name="T8" fmla="*/ 1 w 1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2">
                      <a:moveTo>
                        <a:pt x="1" y="2"/>
                      </a:moveTo>
                      <a:cubicBezTo>
                        <a:pt x="4" y="2"/>
                        <a:pt x="8" y="2"/>
                        <a:pt x="11" y="2"/>
                      </a:cubicBezTo>
                      <a:cubicBezTo>
                        <a:pt x="12" y="2"/>
                        <a:pt x="12" y="0"/>
                        <a:pt x="11" y="1"/>
                      </a:cubicBezTo>
                      <a:cubicBezTo>
                        <a:pt x="8" y="1"/>
                        <a:pt x="4" y="1"/>
                        <a:pt x="1" y="1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7" name="Freeform 28"/>
                <p:cNvSpPr>
                  <a:spLocks/>
                </p:cNvSpPr>
                <p:nvPr/>
              </p:nvSpPr>
              <p:spPr bwMode="auto">
                <a:xfrm>
                  <a:off x="6492541" y="2853409"/>
                  <a:ext cx="42863" cy="7938"/>
                </a:xfrm>
                <a:custGeom>
                  <a:avLst/>
                  <a:gdLst>
                    <a:gd name="T0" fmla="*/ 1 w 11"/>
                    <a:gd name="T1" fmla="*/ 2 h 2"/>
                    <a:gd name="T2" fmla="*/ 10 w 11"/>
                    <a:gd name="T3" fmla="*/ 2 h 2"/>
                    <a:gd name="T4" fmla="*/ 10 w 11"/>
                    <a:gd name="T5" fmla="*/ 0 h 2"/>
                    <a:gd name="T6" fmla="*/ 1 w 11"/>
                    <a:gd name="T7" fmla="*/ 1 h 2"/>
                    <a:gd name="T8" fmla="*/ 1 w 11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2">
                      <a:moveTo>
                        <a:pt x="1" y="2"/>
                      </a:moveTo>
                      <a:cubicBezTo>
                        <a:pt x="4" y="2"/>
                        <a:pt x="7" y="2"/>
                        <a:pt x="10" y="2"/>
                      </a:cubicBezTo>
                      <a:cubicBezTo>
                        <a:pt x="11" y="2"/>
                        <a:pt x="11" y="0"/>
                        <a:pt x="10" y="0"/>
                      </a:cubicBezTo>
                      <a:cubicBezTo>
                        <a:pt x="7" y="1"/>
                        <a:pt x="4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Freeform 29"/>
                <p:cNvSpPr>
                  <a:spLocks/>
                </p:cNvSpPr>
                <p:nvPr/>
              </p:nvSpPr>
              <p:spPr bwMode="auto">
                <a:xfrm>
                  <a:off x="6492541" y="2867696"/>
                  <a:ext cx="42863" cy="12700"/>
                </a:xfrm>
                <a:custGeom>
                  <a:avLst/>
                  <a:gdLst>
                    <a:gd name="T0" fmla="*/ 1 w 11"/>
                    <a:gd name="T1" fmla="*/ 2 h 3"/>
                    <a:gd name="T2" fmla="*/ 10 w 11"/>
                    <a:gd name="T3" fmla="*/ 2 h 3"/>
                    <a:gd name="T4" fmla="*/ 10 w 11"/>
                    <a:gd name="T5" fmla="*/ 0 h 3"/>
                    <a:gd name="T6" fmla="*/ 1 w 11"/>
                    <a:gd name="T7" fmla="*/ 1 h 3"/>
                    <a:gd name="T8" fmla="*/ 1 w 1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3">
                      <a:moveTo>
                        <a:pt x="1" y="2"/>
                      </a:moveTo>
                      <a:cubicBezTo>
                        <a:pt x="4" y="3"/>
                        <a:pt x="7" y="2"/>
                        <a:pt x="10" y="2"/>
                      </a:cubicBezTo>
                      <a:cubicBezTo>
                        <a:pt x="11" y="2"/>
                        <a:pt x="11" y="0"/>
                        <a:pt x="10" y="0"/>
                      </a:cubicBezTo>
                      <a:cubicBezTo>
                        <a:pt x="7" y="0"/>
                        <a:pt x="4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Freeform 30"/>
                <p:cNvSpPr>
                  <a:spLocks/>
                </p:cNvSpPr>
                <p:nvPr/>
              </p:nvSpPr>
              <p:spPr bwMode="auto">
                <a:xfrm>
                  <a:off x="6484604" y="2883571"/>
                  <a:ext cx="50800" cy="7938"/>
                </a:xfrm>
                <a:custGeom>
                  <a:avLst/>
                  <a:gdLst>
                    <a:gd name="T0" fmla="*/ 1 w 13"/>
                    <a:gd name="T1" fmla="*/ 1 h 2"/>
                    <a:gd name="T2" fmla="*/ 12 w 13"/>
                    <a:gd name="T3" fmla="*/ 2 h 2"/>
                    <a:gd name="T4" fmla="*/ 12 w 13"/>
                    <a:gd name="T5" fmla="*/ 0 h 2"/>
                    <a:gd name="T6" fmla="*/ 2 w 13"/>
                    <a:gd name="T7" fmla="*/ 0 h 2"/>
                    <a:gd name="T8" fmla="*/ 1 w 13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2">
                      <a:moveTo>
                        <a:pt x="1" y="1"/>
                      </a:moveTo>
                      <a:cubicBezTo>
                        <a:pt x="5" y="2"/>
                        <a:pt x="8" y="2"/>
                        <a:pt x="12" y="2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8" y="0"/>
                        <a:pt x="5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Freeform 31"/>
                <p:cNvSpPr>
                  <a:spLocks/>
                </p:cNvSpPr>
                <p:nvPr/>
              </p:nvSpPr>
              <p:spPr bwMode="auto">
                <a:xfrm>
                  <a:off x="6489366" y="2899446"/>
                  <a:ext cx="49213" cy="6350"/>
                </a:xfrm>
                <a:custGeom>
                  <a:avLst/>
                  <a:gdLst>
                    <a:gd name="T0" fmla="*/ 1 w 13"/>
                    <a:gd name="T1" fmla="*/ 2 h 2"/>
                    <a:gd name="T2" fmla="*/ 12 w 13"/>
                    <a:gd name="T3" fmla="*/ 1 h 2"/>
                    <a:gd name="T4" fmla="*/ 12 w 13"/>
                    <a:gd name="T5" fmla="*/ 0 h 2"/>
                    <a:gd name="T6" fmla="*/ 1 w 13"/>
                    <a:gd name="T7" fmla="*/ 1 h 2"/>
                    <a:gd name="T8" fmla="*/ 1 w 1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2">
                      <a:moveTo>
                        <a:pt x="1" y="2"/>
                      </a:moveTo>
                      <a:cubicBezTo>
                        <a:pt x="5" y="2"/>
                        <a:pt x="8" y="2"/>
                        <a:pt x="12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8" y="0"/>
                        <a:pt x="5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1" name="Freeform 32"/>
                <p:cNvSpPr>
                  <a:spLocks/>
                </p:cNvSpPr>
                <p:nvPr/>
              </p:nvSpPr>
              <p:spPr bwMode="auto">
                <a:xfrm>
                  <a:off x="6489366" y="2910559"/>
                  <a:ext cx="46038" cy="6350"/>
                </a:xfrm>
                <a:custGeom>
                  <a:avLst/>
                  <a:gdLst>
                    <a:gd name="T0" fmla="*/ 1 w 12"/>
                    <a:gd name="T1" fmla="*/ 2 h 2"/>
                    <a:gd name="T2" fmla="*/ 11 w 12"/>
                    <a:gd name="T3" fmla="*/ 1 h 2"/>
                    <a:gd name="T4" fmla="*/ 11 w 12"/>
                    <a:gd name="T5" fmla="*/ 0 h 2"/>
                    <a:gd name="T6" fmla="*/ 1 w 12"/>
                    <a:gd name="T7" fmla="*/ 1 h 2"/>
                    <a:gd name="T8" fmla="*/ 1 w 1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2">
                      <a:moveTo>
                        <a:pt x="1" y="2"/>
                      </a:moveTo>
                      <a:cubicBezTo>
                        <a:pt x="4" y="2"/>
                        <a:pt x="8" y="2"/>
                        <a:pt x="11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8" y="1"/>
                        <a:pt x="4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Freeform 33"/>
                <p:cNvSpPr>
                  <a:spLocks/>
                </p:cNvSpPr>
                <p:nvPr/>
              </p:nvSpPr>
              <p:spPr bwMode="auto">
                <a:xfrm>
                  <a:off x="6497304" y="2916909"/>
                  <a:ext cx="41275" cy="7938"/>
                </a:xfrm>
                <a:custGeom>
                  <a:avLst/>
                  <a:gdLst>
                    <a:gd name="T0" fmla="*/ 1 w 11"/>
                    <a:gd name="T1" fmla="*/ 2 h 2"/>
                    <a:gd name="T2" fmla="*/ 5 w 11"/>
                    <a:gd name="T3" fmla="*/ 2 h 2"/>
                    <a:gd name="T4" fmla="*/ 10 w 11"/>
                    <a:gd name="T5" fmla="*/ 1 h 2"/>
                    <a:gd name="T6" fmla="*/ 10 w 11"/>
                    <a:gd name="T7" fmla="*/ 0 h 2"/>
                    <a:gd name="T8" fmla="*/ 1 w 11"/>
                    <a:gd name="T9" fmla="*/ 0 h 2"/>
                    <a:gd name="T10" fmla="*/ 1 w 11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2">
                      <a:moveTo>
                        <a:pt x="1" y="2"/>
                      </a:moveTo>
                      <a:cubicBezTo>
                        <a:pt x="2" y="2"/>
                        <a:pt x="4" y="2"/>
                        <a:pt x="5" y="2"/>
                      </a:cubicBezTo>
                      <a:cubicBezTo>
                        <a:pt x="7" y="2"/>
                        <a:pt x="9" y="1"/>
                        <a:pt x="10" y="1"/>
                      </a:cubicBezTo>
                      <a:cubicBezTo>
                        <a:pt x="11" y="1"/>
                        <a:pt x="11" y="0"/>
                        <a:pt x="10" y="0"/>
                      </a:cubicBezTo>
                      <a:cubicBezTo>
                        <a:pt x="7" y="0"/>
                        <a:pt x="4" y="1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3" name="Freeform 34"/>
                <p:cNvSpPr>
                  <a:spLocks/>
                </p:cNvSpPr>
                <p:nvPr/>
              </p:nvSpPr>
              <p:spPr bwMode="auto">
                <a:xfrm>
                  <a:off x="6484604" y="2921671"/>
                  <a:ext cx="53975" cy="7938"/>
                </a:xfrm>
                <a:custGeom>
                  <a:avLst/>
                  <a:gdLst>
                    <a:gd name="T0" fmla="*/ 1 w 14"/>
                    <a:gd name="T1" fmla="*/ 2 h 2"/>
                    <a:gd name="T2" fmla="*/ 13 w 14"/>
                    <a:gd name="T3" fmla="*/ 2 h 2"/>
                    <a:gd name="T4" fmla="*/ 13 w 14"/>
                    <a:gd name="T5" fmla="*/ 0 h 2"/>
                    <a:gd name="T6" fmla="*/ 1 w 14"/>
                    <a:gd name="T7" fmla="*/ 0 h 2"/>
                    <a:gd name="T8" fmla="*/ 1 w 14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2">
                      <a:moveTo>
                        <a:pt x="1" y="2"/>
                      </a:moveTo>
                      <a:cubicBezTo>
                        <a:pt x="5" y="2"/>
                        <a:pt x="9" y="2"/>
                        <a:pt x="13" y="2"/>
                      </a:cubicBezTo>
                      <a:cubicBezTo>
                        <a:pt x="14" y="2"/>
                        <a:pt x="14" y="0"/>
                        <a:pt x="13" y="0"/>
                      </a:cubicBezTo>
                      <a:cubicBezTo>
                        <a:pt x="9" y="1"/>
                        <a:pt x="5" y="1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Freeform 35"/>
                <p:cNvSpPr>
                  <a:spLocks/>
                </p:cNvSpPr>
                <p:nvPr/>
              </p:nvSpPr>
              <p:spPr bwMode="auto">
                <a:xfrm>
                  <a:off x="6481429" y="2929609"/>
                  <a:ext cx="53975" cy="6350"/>
                </a:xfrm>
                <a:custGeom>
                  <a:avLst/>
                  <a:gdLst>
                    <a:gd name="T0" fmla="*/ 1 w 14"/>
                    <a:gd name="T1" fmla="*/ 2 h 2"/>
                    <a:gd name="T2" fmla="*/ 13 w 14"/>
                    <a:gd name="T3" fmla="*/ 1 h 2"/>
                    <a:gd name="T4" fmla="*/ 12 w 14"/>
                    <a:gd name="T5" fmla="*/ 0 h 2"/>
                    <a:gd name="T6" fmla="*/ 2 w 14"/>
                    <a:gd name="T7" fmla="*/ 0 h 2"/>
                    <a:gd name="T8" fmla="*/ 1 w 14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2">
                      <a:moveTo>
                        <a:pt x="1" y="2"/>
                      </a:moveTo>
                      <a:cubicBezTo>
                        <a:pt x="5" y="2"/>
                        <a:pt x="9" y="2"/>
                        <a:pt x="13" y="1"/>
                      </a:cubicBezTo>
                      <a:cubicBezTo>
                        <a:pt x="14" y="1"/>
                        <a:pt x="13" y="0"/>
                        <a:pt x="12" y="0"/>
                      </a:cubicBezTo>
                      <a:cubicBezTo>
                        <a:pt x="9" y="0"/>
                        <a:pt x="5" y="1"/>
                        <a:pt x="2" y="0"/>
                      </a:cubicBezTo>
                      <a:cubicBezTo>
                        <a:pt x="1" y="0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5" name="Freeform 36"/>
                <p:cNvSpPr>
                  <a:spLocks/>
                </p:cNvSpPr>
                <p:nvPr/>
              </p:nvSpPr>
              <p:spPr bwMode="auto">
                <a:xfrm>
                  <a:off x="6484604" y="2935959"/>
                  <a:ext cx="46038" cy="7938"/>
                </a:xfrm>
                <a:custGeom>
                  <a:avLst/>
                  <a:gdLst>
                    <a:gd name="T0" fmla="*/ 1 w 12"/>
                    <a:gd name="T1" fmla="*/ 2 h 2"/>
                    <a:gd name="T2" fmla="*/ 11 w 12"/>
                    <a:gd name="T3" fmla="*/ 1 h 2"/>
                    <a:gd name="T4" fmla="*/ 11 w 12"/>
                    <a:gd name="T5" fmla="*/ 0 h 2"/>
                    <a:gd name="T6" fmla="*/ 1 w 12"/>
                    <a:gd name="T7" fmla="*/ 1 h 2"/>
                    <a:gd name="T8" fmla="*/ 1 w 1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2">
                      <a:moveTo>
                        <a:pt x="1" y="2"/>
                      </a:moveTo>
                      <a:cubicBezTo>
                        <a:pt x="4" y="2"/>
                        <a:pt x="8" y="2"/>
                        <a:pt x="11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8" y="1"/>
                        <a:pt x="4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6" name="Freeform 37"/>
                <p:cNvSpPr>
                  <a:spLocks/>
                </p:cNvSpPr>
                <p:nvPr/>
              </p:nvSpPr>
              <p:spPr bwMode="auto">
                <a:xfrm>
                  <a:off x="6489366" y="2940721"/>
                  <a:ext cx="49213" cy="7938"/>
                </a:xfrm>
                <a:custGeom>
                  <a:avLst/>
                  <a:gdLst>
                    <a:gd name="T0" fmla="*/ 1 w 13"/>
                    <a:gd name="T1" fmla="*/ 2 h 2"/>
                    <a:gd name="T2" fmla="*/ 12 w 13"/>
                    <a:gd name="T3" fmla="*/ 1 h 2"/>
                    <a:gd name="T4" fmla="*/ 11 w 13"/>
                    <a:gd name="T5" fmla="*/ 0 h 2"/>
                    <a:gd name="T6" fmla="*/ 1 w 13"/>
                    <a:gd name="T7" fmla="*/ 1 h 2"/>
                    <a:gd name="T8" fmla="*/ 1 w 1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2">
                      <a:moveTo>
                        <a:pt x="1" y="2"/>
                      </a:moveTo>
                      <a:cubicBezTo>
                        <a:pt x="5" y="2"/>
                        <a:pt x="8" y="2"/>
                        <a:pt x="12" y="1"/>
                      </a:cubicBezTo>
                      <a:cubicBezTo>
                        <a:pt x="13" y="1"/>
                        <a:pt x="12" y="0"/>
                        <a:pt x="11" y="0"/>
                      </a:cubicBezTo>
                      <a:cubicBezTo>
                        <a:pt x="8" y="1"/>
                        <a:pt x="5" y="1"/>
                        <a:pt x="1" y="1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Freeform 38"/>
                <p:cNvSpPr>
                  <a:spLocks/>
                </p:cNvSpPr>
                <p:nvPr/>
              </p:nvSpPr>
              <p:spPr bwMode="auto">
                <a:xfrm>
                  <a:off x="6481429" y="2943896"/>
                  <a:ext cx="57150" cy="46038"/>
                </a:xfrm>
                <a:custGeom>
                  <a:avLst/>
                  <a:gdLst>
                    <a:gd name="T0" fmla="*/ 2 w 15"/>
                    <a:gd name="T1" fmla="*/ 2 h 12"/>
                    <a:gd name="T2" fmla="*/ 13 w 15"/>
                    <a:gd name="T3" fmla="*/ 2 h 12"/>
                    <a:gd name="T4" fmla="*/ 13 w 15"/>
                    <a:gd name="T5" fmla="*/ 0 h 12"/>
                    <a:gd name="T6" fmla="*/ 1 w 15"/>
                    <a:gd name="T7" fmla="*/ 3 h 12"/>
                    <a:gd name="T8" fmla="*/ 1 w 15"/>
                    <a:gd name="T9" fmla="*/ 5 h 12"/>
                    <a:gd name="T10" fmla="*/ 15 w 15"/>
                    <a:gd name="T11" fmla="*/ 3 h 12"/>
                    <a:gd name="T12" fmla="*/ 14 w 15"/>
                    <a:gd name="T13" fmla="*/ 1 h 12"/>
                    <a:gd name="T14" fmla="*/ 5 w 15"/>
                    <a:gd name="T15" fmla="*/ 4 h 12"/>
                    <a:gd name="T16" fmla="*/ 5 w 15"/>
                    <a:gd name="T17" fmla="*/ 6 h 12"/>
                    <a:gd name="T18" fmla="*/ 12 w 15"/>
                    <a:gd name="T19" fmla="*/ 5 h 12"/>
                    <a:gd name="T20" fmla="*/ 11 w 15"/>
                    <a:gd name="T21" fmla="*/ 4 h 12"/>
                    <a:gd name="T22" fmla="*/ 2 w 15"/>
                    <a:gd name="T23" fmla="*/ 8 h 12"/>
                    <a:gd name="T24" fmla="*/ 2 w 15"/>
                    <a:gd name="T25" fmla="*/ 9 h 12"/>
                    <a:gd name="T26" fmla="*/ 12 w 15"/>
                    <a:gd name="T27" fmla="*/ 7 h 12"/>
                    <a:gd name="T28" fmla="*/ 12 w 15"/>
                    <a:gd name="T29" fmla="*/ 6 h 12"/>
                    <a:gd name="T30" fmla="*/ 4 w 15"/>
                    <a:gd name="T31" fmla="*/ 8 h 12"/>
                    <a:gd name="T32" fmla="*/ 4 w 15"/>
                    <a:gd name="T33" fmla="*/ 10 h 12"/>
                    <a:gd name="T34" fmla="*/ 9 w 15"/>
                    <a:gd name="T35" fmla="*/ 10 h 12"/>
                    <a:gd name="T36" fmla="*/ 8 w 15"/>
                    <a:gd name="T37" fmla="*/ 9 h 12"/>
                    <a:gd name="T38" fmla="*/ 5 w 15"/>
                    <a:gd name="T39" fmla="*/ 10 h 12"/>
                    <a:gd name="T40" fmla="*/ 5 w 15"/>
                    <a:gd name="T41" fmla="*/ 11 h 12"/>
                    <a:gd name="T42" fmla="*/ 11 w 15"/>
                    <a:gd name="T43" fmla="*/ 11 h 12"/>
                    <a:gd name="T44" fmla="*/ 11 w 15"/>
                    <a:gd name="T45" fmla="*/ 10 h 12"/>
                    <a:gd name="T46" fmla="*/ 7 w 15"/>
                    <a:gd name="T47" fmla="*/ 11 h 12"/>
                    <a:gd name="T48" fmla="*/ 8 w 15"/>
                    <a:gd name="T49" fmla="*/ 12 h 12"/>
                    <a:gd name="T50" fmla="*/ 11 w 15"/>
                    <a:gd name="T51" fmla="*/ 11 h 12"/>
                    <a:gd name="T52" fmla="*/ 11 w 15"/>
                    <a:gd name="T53" fmla="*/ 10 h 12"/>
                    <a:gd name="T54" fmla="*/ 6 w 15"/>
                    <a:gd name="T55" fmla="*/ 10 h 12"/>
                    <a:gd name="T56" fmla="*/ 6 w 15"/>
                    <a:gd name="T57" fmla="*/ 11 h 12"/>
                    <a:gd name="T58" fmla="*/ 9 w 15"/>
                    <a:gd name="T59" fmla="*/ 10 h 12"/>
                    <a:gd name="T60" fmla="*/ 9 w 15"/>
                    <a:gd name="T61" fmla="*/ 9 h 12"/>
                    <a:gd name="T62" fmla="*/ 4 w 15"/>
                    <a:gd name="T63" fmla="*/ 8 h 12"/>
                    <a:gd name="T64" fmla="*/ 4 w 15"/>
                    <a:gd name="T65" fmla="*/ 10 h 12"/>
                    <a:gd name="T66" fmla="*/ 12 w 15"/>
                    <a:gd name="T67" fmla="*/ 7 h 12"/>
                    <a:gd name="T68" fmla="*/ 12 w 15"/>
                    <a:gd name="T69" fmla="*/ 6 h 12"/>
                    <a:gd name="T70" fmla="*/ 2 w 15"/>
                    <a:gd name="T71" fmla="*/ 8 h 12"/>
                    <a:gd name="T72" fmla="*/ 3 w 15"/>
                    <a:gd name="T73" fmla="*/ 9 h 12"/>
                    <a:gd name="T74" fmla="*/ 12 w 15"/>
                    <a:gd name="T75" fmla="*/ 5 h 12"/>
                    <a:gd name="T76" fmla="*/ 11 w 15"/>
                    <a:gd name="T77" fmla="*/ 4 h 12"/>
                    <a:gd name="T78" fmla="*/ 5 w 15"/>
                    <a:gd name="T79" fmla="*/ 4 h 12"/>
                    <a:gd name="T80" fmla="*/ 5 w 15"/>
                    <a:gd name="T81" fmla="*/ 6 h 12"/>
                    <a:gd name="T82" fmla="*/ 15 w 15"/>
                    <a:gd name="T83" fmla="*/ 3 h 12"/>
                    <a:gd name="T84" fmla="*/ 14 w 15"/>
                    <a:gd name="T85" fmla="*/ 1 h 12"/>
                    <a:gd name="T86" fmla="*/ 1 w 15"/>
                    <a:gd name="T87" fmla="*/ 3 h 12"/>
                    <a:gd name="T88" fmla="*/ 2 w 15"/>
                    <a:gd name="T89" fmla="*/ 5 h 12"/>
                    <a:gd name="T90" fmla="*/ 13 w 15"/>
                    <a:gd name="T91" fmla="*/ 2 h 12"/>
                    <a:gd name="T92" fmla="*/ 13 w 15"/>
                    <a:gd name="T93" fmla="*/ 0 h 12"/>
                    <a:gd name="T94" fmla="*/ 3 w 15"/>
                    <a:gd name="T95" fmla="*/ 1 h 12"/>
                    <a:gd name="T96" fmla="*/ 2 w 15"/>
                    <a:gd name="T97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5" h="12">
                      <a:moveTo>
                        <a:pt x="2" y="2"/>
                      </a:moveTo>
                      <a:cubicBezTo>
                        <a:pt x="6" y="3"/>
                        <a:pt x="9" y="2"/>
                        <a:pt x="13" y="2"/>
                      </a:cubicBezTo>
                      <a:cubicBezTo>
                        <a:pt x="13" y="1"/>
                        <a:pt x="13" y="1"/>
                        <a:pt x="13" y="0"/>
                      </a:cubicBezTo>
                      <a:cubicBezTo>
                        <a:pt x="9" y="1"/>
                        <a:pt x="5" y="2"/>
                        <a:pt x="1" y="3"/>
                      </a:cubicBezTo>
                      <a:cubicBezTo>
                        <a:pt x="0" y="4"/>
                        <a:pt x="1" y="5"/>
                        <a:pt x="1" y="5"/>
                      </a:cubicBezTo>
                      <a:cubicBezTo>
                        <a:pt x="6" y="5"/>
                        <a:pt x="10" y="4"/>
                        <a:pt x="15" y="3"/>
                      </a:cubicBezTo>
                      <a:cubicBezTo>
                        <a:pt x="14" y="2"/>
                        <a:pt x="14" y="2"/>
                        <a:pt x="14" y="1"/>
                      </a:cubicBezTo>
                      <a:cubicBezTo>
                        <a:pt x="11" y="2"/>
                        <a:pt x="8" y="3"/>
                        <a:pt x="5" y="4"/>
                      </a:cubicBezTo>
                      <a:cubicBezTo>
                        <a:pt x="4" y="5"/>
                        <a:pt x="4" y="6"/>
                        <a:pt x="5" y="6"/>
                      </a:cubicBezTo>
                      <a:cubicBezTo>
                        <a:pt x="7" y="6"/>
                        <a:pt x="10" y="5"/>
                        <a:pt x="12" y="5"/>
                      </a:cubicBezTo>
                      <a:cubicBezTo>
                        <a:pt x="12" y="5"/>
                        <a:pt x="11" y="4"/>
                        <a:pt x="11" y="4"/>
                      </a:cubicBezTo>
                      <a:cubicBezTo>
                        <a:pt x="8" y="5"/>
                        <a:pt x="5" y="6"/>
                        <a:pt x="2" y="8"/>
                      </a:cubicBezTo>
                      <a:cubicBezTo>
                        <a:pt x="1" y="8"/>
                        <a:pt x="2" y="9"/>
                        <a:pt x="2" y="9"/>
                      </a:cubicBezTo>
                      <a:cubicBezTo>
                        <a:pt x="6" y="9"/>
                        <a:pt x="9" y="8"/>
                        <a:pt x="12" y="7"/>
                      </a:cubicBezTo>
                      <a:cubicBezTo>
                        <a:pt x="13" y="7"/>
                        <a:pt x="13" y="6"/>
                        <a:pt x="12" y="6"/>
                      </a:cubicBezTo>
                      <a:cubicBezTo>
                        <a:pt x="9" y="6"/>
                        <a:pt x="6" y="7"/>
                        <a:pt x="4" y="8"/>
                      </a:cubicBezTo>
                      <a:cubicBezTo>
                        <a:pt x="3" y="9"/>
                        <a:pt x="3" y="10"/>
                        <a:pt x="4" y="10"/>
                      </a:cubicBezTo>
                      <a:cubicBezTo>
                        <a:pt x="6" y="10"/>
                        <a:pt x="7" y="10"/>
                        <a:pt x="9" y="10"/>
                      </a:cubicBezTo>
                      <a:cubicBezTo>
                        <a:pt x="8" y="10"/>
                        <a:pt x="8" y="9"/>
                        <a:pt x="8" y="9"/>
                      </a:cubicBezTo>
                      <a:cubicBezTo>
                        <a:pt x="7" y="9"/>
                        <a:pt x="6" y="10"/>
                        <a:pt x="5" y="10"/>
                      </a:cubicBezTo>
                      <a:cubicBezTo>
                        <a:pt x="5" y="10"/>
                        <a:pt x="5" y="11"/>
                        <a:pt x="5" y="11"/>
                      </a:cubicBezTo>
                      <a:cubicBezTo>
                        <a:pt x="7" y="11"/>
                        <a:pt x="9" y="11"/>
                        <a:pt x="11" y="11"/>
                      </a:cubicBezTo>
                      <a:cubicBezTo>
                        <a:pt x="12" y="11"/>
                        <a:pt x="12" y="9"/>
                        <a:pt x="11" y="10"/>
                      </a:cubicBezTo>
                      <a:cubicBezTo>
                        <a:pt x="10" y="10"/>
                        <a:pt x="8" y="10"/>
                        <a:pt x="7" y="11"/>
                      </a:cubicBezTo>
                      <a:cubicBezTo>
                        <a:pt x="6" y="11"/>
                        <a:pt x="7" y="12"/>
                        <a:pt x="8" y="12"/>
                      </a:cubicBezTo>
                      <a:cubicBezTo>
                        <a:pt x="9" y="11"/>
                        <a:pt x="10" y="11"/>
                        <a:pt x="11" y="11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9" y="10"/>
                        <a:pt x="7" y="10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7" y="11"/>
                        <a:pt x="8" y="10"/>
                        <a:pt x="9" y="10"/>
                      </a:cubicBezTo>
                      <a:cubicBezTo>
                        <a:pt x="9" y="10"/>
                        <a:pt x="9" y="9"/>
                        <a:pt x="9" y="9"/>
                      </a:cubicBezTo>
                      <a:cubicBezTo>
                        <a:pt x="7" y="9"/>
                        <a:pt x="6" y="9"/>
                        <a:pt x="4" y="8"/>
                      </a:cubicBezTo>
                      <a:cubicBezTo>
                        <a:pt x="4" y="9"/>
                        <a:pt x="4" y="9"/>
                        <a:pt x="4" y="10"/>
                      </a:cubicBezTo>
                      <a:cubicBezTo>
                        <a:pt x="7" y="9"/>
                        <a:pt x="9" y="8"/>
                        <a:pt x="12" y="7"/>
                      </a:cubicBezTo>
                      <a:cubicBezTo>
                        <a:pt x="12" y="7"/>
                        <a:pt x="12" y="7"/>
                        <a:pt x="12" y="6"/>
                      </a:cubicBezTo>
                      <a:cubicBezTo>
                        <a:pt x="9" y="7"/>
                        <a:pt x="6" y="8"/>
                        <a:pt x="2" y="8"/>
                      </a:cubicBezTo>
                      <a:cubicBezTo>
                        <a:pt x="2" y="8"/>
                        <a:pt x="3" y="9"/>
                        <a:pt x="3" y="9"/>
                      </a:cubicBezTo>
                      <a:cubicBezTo>
                        <a:pt x="6" y="8"/>
                        <a:pt x="9" y="6"/>
                        <a:pt x="12" y="5"/>
                      </a:cubicBezTo>
                      <a:cubicBezTo>
                        <a:pt x="13" y="5"/>
                        <a:pt x="12" y="4"/>
                        <a:pt x="11" y="4"/>
                      </a:cubicBezTo>
                      <a:cubicBezTo>
                        <a:pt x="9" y="4"/>
                        <a:pt x="7" y="4"/>
                        <a:pt x="5" y="4"/>
                      </a:cubicBezTo>
                      <a:cubicBezTo>
                        <a:pt x="5" y="5"/>
                        <a:pt x="5" y="5"/>
                        <a:pt x="5" y="6"/>
                      </a:cubicBezTo>
                      <a:cubicBezTo>
                        <a:pt x="8" y="5"/>
                        <a:pt x="11" y="4"/>
                        <a:pt x="15" y="3"/>
                      </a:cubicBezTo>
                      <a:cubicBezTo>
                        <a:pt x="15" y="2"/>
                        <a:pt x="15" y="1"/>
                        <a:pt x="14" y="1"/>
                      </a:cubicBezTo>
                      <a:cubicBezTo>
                        <a:pt x="10" y="3"/>
                        <a:pt x="6" y="3"/>
                        <a:pt x="1" y="3"/>
                      </a:cubicBezTo>
                      <a:cubicBezTo>
                        <a:pt x="1" y="4"/>
                        <a:pt x="1" y="4"/>
                        <a:pt x="2" y="5"/>
                      </a:cubicBezTo>
                      <a:cubicBezTo>
                        <a:pt x="5" y="3"/>
                        <a:pt x="9" y="2"/>
                        <a:pt x="13" y="2"/>
                      </a:cubicBezTo>
                      <a:cubicBezTo>
                        <a:pt x="13" y="2"/>
                        <a:pt x="13" y="0"/>
                        <a:pt x="13" y="0"/>
                      </a:cubicBezTo>
                      <a:cubicBezTo>
                        <a:pt x="9" y="1"/>
                        <a:pt x="6" y="2"/>
                        <a:pt x="3" y="1"/>
                      </a:cubicBezTo>
                      <a:cubicBezTo>
                        <a:pt x="2" y="1"/>
                        <a:pt x="1" y="2"/>
                        <a:pt x="2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Freeform 39"/>
                <p:cNvSpPr>
                  <a:spLocks/>
                </p:cNvSpPr>
                <p:nvPr/>
              </p:nvSpPr>
              <p:spPr bwMode="auto">
                <a:xfrm>
                  <a:off x="6611604" y="2321596"/>
                  <a:ext cx="392113" cy="234950"/>
                </a:xfrm>
                <a:custGeom>
                  <a:avLst/>
                  <a:gdLst>
                    <a:gd name="T0" fmla="*/ 4 w 102"/>
                    <a:gd name="T1" fmla="*/ 57 h 62"/>
                    <a:gd name="T2" fmla="*/ 23 w 102"/>
                    <a:gd name="T3" fmla="*/ 42 h 62"/>
                    <a:gd name="T4" fmla="*/ 41 w 102"/>
                    <a:gd name="T5" fmla="*/ 53 h 62"/>
                    <a:gd name="T6" fmla="*/ 67 w 102"/>
                    <a:gd name="T7" fmla="*/ 58 h 62"/>
                    <a:gd name="T8" fmla="*/ 80 w 102"/>
                    <a:gd name="T9" fmla="*/ 34 h 62"/>
                    <a:gd name="T10" fmla="*/ 84 w 102"/>
                    <a:gd name="T11" fmla="*/ 14 h 62"/>
                    <a:gd name="T12" fmla="*/ 100 w 102"/>
                    <a:gd name="T13" fmla="*/ 4 h 62"/>
                    <a:gd name="T14" fmla="*/ 99 w 102"/>
                    <a:gd name="T15" fmla="*/ 1 h 62"/>
                    <a:gd name="T16" fmla="*/ 87 w 102"/>
                    <a:gd name="T17" fmla="*/ 6 h 62"/>
                    <a:gd name="T18" fmla="*/ 79 w 102"/>
                    <a:gd name="T19" fmla="*/ 22 h 62"/>
                    <a:gd name="T20" fmla="*/ 75 w 102"/>
                    <a:gd name="T21" fmla="*/ 41 h 62"/>
                    <a:gd name="T22" fmla="*/ 45 w 102"/>
                    <a:gd name="T23" fmla="*/ 53 h 62"/>
                    <a:gd name="T24" fmla="*/ 17 w 102"/>
                    <a:gd name="T25" fmla="*/ 40 h 62"/>
                    <a:gd name="T26" fmla="*/ 1 w 102"/>
                    <a:gd name="T27" fmla="*/ 58 h 62"/>
                    <a:gd name="T28" fmla="*/ 4 w 102"/>
                    <a:gd name="T29" fmla="*/ 57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2" h="62">
                      <a:moveTo>
                        <a:pt x="4" y="57"/>
                      </a:moveTo>
                      <a:cubicBezTo>
                        <a:pt x="3" y="48"/>
                        <a:pt x="16" y="42"/>
                        <a:pt x="23" y="42"/>
                      </a:cubicBezTo>
                      <a:cubicBezTo>
                        <a:pt x="31" y="41"/>
                        <a:pt x="35" y="49"/>
                        <a:pt x="41" y="53"/>
                      </a:cubicBezTo>
                      <a:cubicBezTo>
                        <a:pt x="49" y="59"/>
                        <a:pt x="57" y="62"/>
                        <a:pt x="67" y="58"/>
                      </a:cubicBezTo>
                      <a:cubicBezTo>
                        <a:pt x="75" y="54"/>
                        <a:pt x="78" y="43"/>
                        <a:pt x="80" y="34"/>
                      </a:cubicBezTo>
                      <a:cubicBezTo>
                        <a:pt x="81" y="27"/>
                        <a:pt x="81" y="21"/>
                        <a:pt x="84" y="14"/>
                      </a:cubicBezTo>
                      <a:cubicBezTo>
                        <a:pt x="88" y="7"/>
                        <a:pt x="94" y="7"/>
                        <a:pt x="100" y="4"/>
                      </a:cubicBezTo>
                      <a:cubicBezTo>
                        <a:pt x="102" y="3"/>
                        <a:pt x="101" y="0"/>
                        <a:pt x="99" y="1"/>
                      </a:cubicBezTo>
                      <a:cubicBezTo>
                        <a:pt x="96" y="3"/>
                        <a:pt x="90" y="3"/>
                        <a:pt x="87" y="6"/>
                      </a:cubicBezTo>
                      <a:cubicBezTo>
                        <a:pt x="83" y="10"/>
                        <a:pt x="80" y="16"/>
                        <a:pt x="79" y="22"/>
                      </a:cubicBezTo>
                      <a:cubicBezTo>
                        <a:pt x="77" y="28"/>
                        <a:pt x="77" y="35"/>
                        <a:pt x="75" y="41"/>
                      </a:cubicBezTo>
                      <a:cubicBezTo>
                        <a:pt x="72" y="56"/>
                        <a:pt x="57" y="60"/>
                        <a:pt x="45" y="53"/>
                      </a:cubicBezTo>
                      <a:cubicBezTo>
                        <a:pt x="35" y="47"/>
                        <a:pt x="30" y="35"/>
                        <a:pt x="17" y="40"/>
                      </a:cubicBezTo>
                      <a:cubicBezTo>
                        <a:pt x="9" y="43"/>
                        <a:pt x="0" y="49"/>
                        <a:pt x="1" y="58"/>
                      </a:cubicBezTo>
                      <a:cubicBezTo>
                        <a:pt x="2" y="60"/>
                        <a:pt x="4" y="59"/>
                        <a:pt x="4" y="5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14" name="文本框 213"/>
          <p:cNvSpPr txBox="1"/>
          <p:nvPr/>
        </p:nvSpPr>
        <p:spPr>
          <a:xfrm>
            <a:off x="176151" y="237724"/>
            <a:ext cx="2194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15" name="Freeform 152"/>
          <p:cNvSpPr>
            <a:spLocks noEditPoints="1"/>
          </p:cNvSpPr>
          <p:nvPr/>
        </p:nvSpPr>
        <p:spPr bwMode="auto">
          <a:xfrm>
            <a:off x="-51264" y="692151"/>
            <a:ext cx="2649684" cy="60748"/>
          </a:xfrm>
          <a:custGeom>
            <a:avLst/>
            <a:gdLst>
              <a:gd name="T0" fmla="*/ 109 w 2377"/>
              <a:gd name="T1" fmla="*/ 3 h 64"/>
              <a:gd name="T2" fmla="*/ 199 w 2377"/>
              <a:gd name="T3" fmla="*/ 8 h 64"/>
              <a:gd name="T4" fmla="*/ 282 w 2377"/>
              <a:gd name="T5" fmla="*/ 3 h 64"/>
              <a:gd name="T6" fmla="*/ 388 w 2377"/>
              <a:gd name="T7" fmla="*/ 4 h 64"/>
              <a:gd name="T8" fmla="*/ 482 w 2377"/>
              <a:gd name="T9" fmla="*/ 2 h 64"/>
              <a:gd name="T10" fmla="*/ 572 w 2377"/>
              <a:gd name="T11" fmla="*/ 7 h 64"/>
              <a:gd name="T12" fmla="*/ 682 w 2377"/>
              <a:gd name="T13" fmla="*/ 10 h 64"/>
              <a:gd name="T14" fmla="*/ 785 w 2377"/>
              <a:gd name="T15" fmla="*/ 8 h 64"/>
              <a:gd name="T16" fmla="*/ 918 w 2377"/>
              <a:gd name="T17" fmla="*/ 7 h 64"/>
              <a:gd name="T18" fmla="*/ 1028 w 2377"/>
              <a:gd name="T19" fmla="*/ 10 h 64"/>
              <a:gd name="T20" fmla="*/ 1142 w 2377"/>
              <a:gd name="T21" fmla="*/ 11 h 64"/>
              <a:gd name="T22" fmla="*/ 1217 w 2377"/>
              <a:gd name="T23" fmla="*/ 11 h 64"/>
              <a:gd name="T24" fmla="*/ 1350 w 2377"/>
              <a:gd name="T25" fmla="*/ 14 h 64"/>
              <a:gd name="T26" fmla="*/ 1460 w 2377"/>
              <a:gd name="T27" fmla="*/ 13 h 64"/>
              <a:gd name="T28" fmla="*/ 1555 w 2377"/>
              <a:gd name="T29" fmla="*/ 11 h 64"/>
              <a:gd name="T30" fmla="*/ 1668 w 2377"/>
              <a:gd name="T31" fmla="*/ 16 h 64"/>
              <a:gd name="T32" fmla="*/ 1755 w 2377"/>
              <a:gd name="T33" fmla="*/ 18 h 64"/>
              <a:gd name="T34" fmla="*/ 1865 w 2377"/>
              <a:gd name="T35" fmla="*/ 17 h 64"/>
              <a:gd name="T36" fmla="*/ 1983 w 2377"/>
              <a:gd name="T37" fmla="*/ 16 h 64"/>
              <a:gd name="T38" fmla="*/ 2093 w 2377"/>
              <a:gd name="T39" fmla="*/ 19 h 64"/>
              <a:gd name="T40" fmla="*/ 2190 w 2377"/>
              <a:gd name="T41" fmla="*/ 28 h 64"/>
              <a:gd name="T42" fmla="*/ 2292 w 2377"/>
              <a:gd name="T43" fmla="*/ 26 h 64"/>
              <a:gd name="T44" fmla="*/ 2369 w 2377"/>
              <a:gd name="T45" fmla="*/ 54 h 64"/>
              <a:gd name="T46" fmla="*/ 2338 w 2377"/>
              <a:gd name="T47" fmla="*/ 45 h 64"/>
              <a:gd name="T48" fmla="*/ 2318 w 2377"/>
              <a:gd name="T49" fmla="*/ 51 h 64"/>
              <a:gd name="T50" fmla="*/ 2295 w 2377"/>
              <a:gd name="T51" fmla="*/ 37 h 64"/>
              <a:gd name="T52" fmla="*/ 2239 w 2377"/>
              <a:gd name="T53" fmla="*/ 49 h 64"/>
              <a:gd name="T54" fmla="*/ 2175 w 2377"/>
              <a:gd name="T55" fmla="*/ 60 h 64"/>
              <a:gd name="T56" fmla="*/ 2050 w 2377"/>
              <a:gd name="T57" fmla="*/ 61 h 64"/>
              <a:gd name="T58" fmla="*/ 1948 w 2377"/>
              <a:gd name="T59" fmla="*/ 54 h 64"/>
              <a:gd name="T60" fmla="*/ 1830 w 2377"/>
              <a:gd name="T61" fmla="*/ 55 h 64"/>
              <a:gd name="T62" fmla="*/ 1708 w 2377"/>
              <a:gd name="T63" fmla="*/ 54 h 64"/>
              <a:gd name="T64" fmla="*/ 1583 w 2377"/>
              <a:gd name="T65" fmla="*/ 51 h 64"/>
              <a:gd name="T66" fmla="*/ 1504 w 2377"/>
              <a:gd name="T67" fmla="*/ 53 h 64"/>
              <a:gd name="T68" fmla="*/ 1394 w 2377"/>
              <a:gd name="T69" fmla="*/ 55 h 64"/>
              <a:gd name="T70" fmla="*/ 1276 w 2377"/>
              <a:gd name="T71" fmla="*/ 51 h 64"/>
              <a:gd name="T72" fmla="*/ 1150 w 2377"/>
              <a:gd name="T73" fmla="*/ 52 h 64"/>
              <a:gd name="T74" fmla="*/ 1042 w 2377"/>
              <a:gd name="T75" fmla="*/ 37 h 64"/>
              <a:gd name="T76" fmla="*/ 963 w 2377"/>
              <a:gd name="T77" fmla="*/ 39 h 64"/>
              <a:gd name="T78" fmla="*/ 867 w 2377"/>
              <a:gd name="T79" fmla="*/ 49 h 64"/>
              <a:gd name="T80" fmla="*/ 750 w 2377"/>
              <a:gd name="T81" fmla="*/ 46 h 64"/>
              <a:gd name="T82" fmla="*/ 624 w 2377"/>
              <a:gd name="T83" fmla="*/ 43 h 64"/>
              <a:gd name="T84" fmla="*/ 530 w 2377"/>
              <a:gd name="T85" fmla="*/ 45 h 64"/>
              <a:gd name="T86" fmla="*/ 388 w 2377"/>
              <a:gd name="T87" fmla="*/ 45 h 64"/>
              <a:gd name="T88" fmla="*/ 262 w 2377"/>
              <a:gd name="T89" fmla="*/ 46 h 64"/>
              <a:gd name="T90" fmla="*/ 129 w 2377"/>
              <a:gd name="T91" fmla="*/ 43 h 64"/>
              <a:gd name="T92" fmla="*/ 36 w 2377"/>
              <a:gd name="T93" fmla="*/ 32 h 64"/>
              <a:gd name="T94" fmla="*/ 1076 w 2377"/>
              <a:gd name="T95" fmla="*/ 44 h 64"/>
              <a:gd name="T96" fmla="*/ 75 w 2377"/>
              <a:gd name="T97" fmla="*/ 33 h 64"/>
              <a:gd name="T98" fmla="*/ 252 w 2377"/>
              <a:gd name="T99" fmla="*/ 35 h 64"/>
              <a:gd name="T100" fmla="*/ 417 w 2377"/>
              <a:gd name="T101" fmla="*/ 27 h 64"/>
              <a:gd name="T102" fmla="*/ 650 w 2377"/>
              <a:gd name="T103" fmla="*/ 13 h 64"/>
              <a:gd name="T104" fmla="*/ 963 w 2377"/>
              <a:gd name="T105" fmla="*/ 30 h 64"/>
              <a:gd name="T106" fmla="*/ 1129 w 2377"/>
              <a:gd name="T107" fmla="*/ 21 h 64"/>
              <a:gd name="T108" fmla="*/ 1400 w 2377"/>
              <a:gd name="T109" fmla="*/ 26 h 64"/>
              <a:gd name="T110" fmla="*/ 1502 w 2377"/>
              <a:gd name="T111" fmla="*/ 29 h 64"/>
              <a:gd name="T112" fmla="*/ 1561 w 2377"/>
              <a:gd name="T113" fmla="*/ 24 h 64"/>
              <a:gd name="T114" fmla="*/ 1774 w 2377"/>
              <a:gd name="T115" fmla="*/ 25 h 64"/>
              <a:gd name="T116" fmla="*/ 1934 w 2377"/>
              <a:gd name="T117" fmla="*/ 36 h 64"/>
              <a:gd name="T118" fmla="*/ 2059 w 2377"/>
              <a:gd name="T119" fmla="*/ 39 h 64"/>
              <a:gd name="T120" fmla="*/ 2091 w 2377"/>
              <a:gd name="T121" fmla="*/ 36 h 64"/>
              <a:gd name="T122" fmla="*/ 2205 w 2377"/>
              <a:gd name="T123" fmla="*/ 4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7" h="64">
                <a:moveTo>
                  <a:pt x="44" y="32"/>
                </a:moveTo>
                <a:cubicBezTo>
                  <a:pt x="44" y="31"/>
                  <a:pt x="48" y="31"/>
                  <a:pt x="48" y="30"/>
                </a:cubicBezTo>
                <a:cubicBezTo>
                  <a:pt x="48" y="29"/>
                  <a:pt x="44" y="28"/>
                  <a:pt x="44" y="28"/>
                </a:cubicBezTo>
                <a:cubicBezTo>
                  <a:pt x="44" y="27"/>
                  <a:pt x="48" y="26"/>
                  <a:pt x="48" y="26"/>
                </a:cubicBezTo>
                <a:cubicBezTo>
                  <a:pt x="48" y="25"/>
                  <a:pt x="45" y="24"/>
                  <a:pt x="44" y="23"/>
                </a:cubicBezTo>
                <a:cubicBezTo>
                  <a:pt x="44" y="23"/>
                  <a:pt x="40" y="21"/>
                  <a:pt x="41" y="21"/>
                </a:cubicBezTo>
                <a:cubicBezTo>
                  <a:pt x="41" y="21"/>
                  <a:pt x="44" y="19"/>
                  <a:pt x="45" y="19"/>
                </a:cubicBezTo>
                <a:cubicBezTo>
                  <a:pt x="46" y="19"/>
                  <a:pt x="47" y="21"/>
                  <a:pt x="48" y="21"/>
                </a:cubicBezTo>
                <a:cubicBezTo>
                  <a:pt x="50" y="21"/>
                  <a:pt x="51" y="19"/>
                  <a:pt x="53" y="19"/>
                </a:cubicBezTo>
                <a:cubicBezTo>
                  <a:pt x="53" y="19"/>
                  <a:pt x="56" y="22"/>
                  <a:pt x="56" y="21"/>
                </a:cubicBezTo>
                <a:cubicBezTo>
                  <a:pt x="57" y="21"/>
                  <a:pt x="60" y="20"/>
                  <a:pt x="60" y="19"/>
                </a:cubicBezTo>
                <a:cubicBezTo>
                  <a:pt x="60" y="19"/>
                  <a:pt x="57" y="18"/>
                  <a:pt x="57" y="17"/>
                </a:cubicBezTo>
                <a:cubicBezTo>
                  <a:pt x="56" y="16"/>
                  <a:pt x="53" y="16"/>
                  <a:pt x="53" y="15"/>
                </a:cubicBezTo>
                <a:cubicBezTo>
                  <a:pt x="53" y="14"/>
                  <a:pt x="57" y="13"/>
                  <a:pt x="57" y="13"/>
                </a:cubicBezTo>
                <a:cubicBezTo>
                  <a:pt x="57" y="12"/>
                  <a:pt x="53" y="11"/>
                  <a:pt x="53" y="10"/>
                </a:cubicBezTo>
                <a:cubicBezTo>
                  <a:pt x="53" y="10"/>
                  <a:pt x="57" y="9"/>
                  <a:pt x="57" y="8"/>
                </a:cubicBezTo>
                <a:cubicBezTo>
                  <a:pt x="59" y="8"/>
                  <a:pt x="60" y="7"/>
                  <a:pt x="61" y="6"/>
                </a:cubicBezTo>
                <a:cubicBezTo>
                  <a:pt x="63" y="7"/>
                  <a:pt x="64" y="9"/>
                  <a:pt x="65" y="9"/>
                </a:cubicBezTo>
                <a:cubicBezTo>
                  <a:pt x="66" y="9"/>
                  <a:pt x="69" y="6"/>
                  <a:pt x="69" y="7"/>
                </a:cubicBezTo>
                <a:cubicBezTo>
                  <a:pt x="70" y="7"/>
                  <a:pt x="73" y="9"/>
                  <a:pt x="73" y="9"/>
                </a:cubicBezTo>
                <a:cubicBezTo>
                  <a:pt x="73" y="9"/>
                  <a:pt x="72" y="9"/>
                  <a:pt x="71" y="10"/>
                </a:cubicBezTo>
                <a:cubicBezTo>
                  <a:pt x="70" y="10"/>
                  <a:pt x="69" y="11"/>
                  <a:pt x="69" y="11"/>
                </a:cubicBezTo>
                <a:cubicBezTo>
                  <a:pt x="70" y="11"/>
                  <a:pt x="72" y="13"/>
                  <a:pt x="73" y="13"/>
                </a:cubicBezTo>
                <a:cubicBezTo>
                  <a:pt x="74" y="13"/>
                  <a:pt x="76" y="11"/>
                  <a:pt x="77" y="11"/>
                </a:cubicBezTo>
                <a:cubicBezTo>
                  <a:pt x="78" y="11"/>
                  <a:pt x="79" y="13"/>
                  <a:pt x="81" y="13"/>
                </a:cubicBezTo>
                <a:cubicBezTo>
                  <a:pt x="85" y="11"/>
                  <a:pt x="85" y="11"/>
                  <a:pt x="85" y="11"/>
                </a:cubicBezTo>
                <a:cubicBezTo>
                  <a:pt x="86" y="11"/>
                  <a:pt x="88" y="10"/>
                  <a:pt x="89" y="9"/>
                </a:cubicBezTo>
                <a:cubicBezTo>
                  <a:pt x="89" y="9"/>
                  <a:pt x="93" y="8"/>
                  <a:pt x="93" y="7"/>
                </a:cubicBezTo>
                <a:cubicBezTo>
                  <a:pt x="93" y="7"/>
                  <a:pt x="89" y="5"/>
                  <a:pt x="89" y="5"/>
                </a:cubicBezTo>
                <a:cubicBezTo>
                  <a:pt x="90" y="5"/>
                  <a:pt x="92" y="3"/>
                  <a:pt x="93" y="3"/>
                </a:cubicBezTo>
                <a:cubicBezTo>
                  <a:pt x="94" y="3"/>
                  <a:pt x="96" y="5"/>
                  <a:pt x="97" y="5"/>
                </a:cubicBezTo>
                <a:cubicBezTo>
                  <a:pt x="98" y="5"/>
                  <a:pt x="100" y="3"/>
                  <a:pt x="101" y="3"/>
                </a:cubicBezTo>
                <a:cubicBezTo>
                  <a:pt x="102" y="3"/>
                  <a:pt x="104" y="5"/>
                  <a:pt x="105" y="5"/>
                </a:cubicBezTo>
                <a:cubicBezTo>
                  <a:pt x="105" y="6"/>
                  <a:pt x="108" y="8"/>
                  <a:pt x="109" y="8"/>
                </a:cubicBezTo>
                <a:cubicBezTo>
                  <a:pt x="109" y="8"/>
                  <a:pt x="113" y="6"/>
                  <a:pt x="113" y="6"/>
                </a:cubicBezTo>
                <a:cubicBezTo>
                  <a:pt x="113" y="5"/>
                  <a:pt x="109" y="3"/>
                  <a:pt x="109" y="3"/>
                </a:cubicBezTo>
                <a:cubicBezTo>
                  <a:pt x="110" y="3"/>
                  <a:pt x="112" y="1"/>
                  <a:pt x="113" y="1"/>
                </a:cubicBezTo>
                <a:cubicBezTo>
                  <a:pt x="114" y="1"/>
                  <a:pt x="115" y="3"/>
                  <a:pt x="117" y="3"/>
                </a:cubicBezTo>
                <a:cubicBezTo>
                  <a:pt x="118" y="3"/>
                  <a:pt x="120" y="1"/>
                  <a:pt x="121" y="1"/>
                </a:cubicBezTo>
                <a:cubicBezTo>
                  <a:pt x="122" y="1"/>
                  <a:pt x="123" y="3"/>
                  <a:pt x="125" y="4"/>
                </a:cubicBezTo>
                <a:cubicBezTo>
                  <a:pt x="126" y="4"/>
                  <a:pt x="127" y="6"/>
                  <a:pt x="128" y="6"/>
                </a:cubicBezTo>
                <a:cubicBezTo>
                  <a:pt x="129" y="6"/>
                  <a:pt x="132" y="4"/>
                  <a:pt x="132" y="4"/>
                </a:cubicBezTo>
                <a:cubicBezTo>
                  <a:pt x="134" y="4"/>
                  <a:pt x="135" y="6"/>
                  <a:pt x="136" y="6"/>
                </a:cubicBezTo>
                <a:cubicBezTo>
                  <a:pt x="137" y="6"/>
                  <a:pt x="139" y="8"/>
                  <a:pt x="140" y="8"/>
                </a:cubicBezTo>
                <a:cubicBezTo>
                  <a:pt x="140" y="8"/>
                  <a:pt x="144" y="6"/>
                  <a:pt x="144" y="6"/>
                </a:cubicBezTo>
                <a:cubicBezTo>
                  <a:pt x="144" y="6"/>
                  <a:pt x="140" y="4"/>
                  <a:pt x="140" y="4"/>
                </a:cubicBezTo>
                <a:cubicBezTo>
                  <a:pt x="141" y="4"/>
                  <a:pt x="144" y="2"/>
                  <a:pt x="144" y="2"/>
                </a:cubicBezTo>
                <a:cubicBezTo>
                  <a:pt x="145" y="2"/>
                  <a:pt x="148" y="4"/>
                  <a:pt x="148" y="4"/>
                </a:cubicBezTo>
                <a:cubicBezTo>
                  <a:pt x="148" y="4"/>
                  <a:pt x="151" y="7"/>
                  <a:pt x="152" y="7"/>
                </a:cubicBezTo>
                <a:cubicBezTo>
                  <a:pt x="152" y="6"/>
                  <a:pt x="156" y="5"/>
                  <a:pt x="156" y="4"/>
                </a:cubicBezTo>
                <a:cubicBezTo>
                  <a:pt x="156" y="4"/>
                  <a:pt x="153" y="2"/>
                  <a:pt x="152" y="2"/>
                </a:cubicBezTo>
                <a:cubicBezTo>
                  <a:pt x="154" y="2"/>
                  <a:pt x="155" y="0"/>
                  <a:pt x="156" y="0"/>
                </a:cubicBezTo>
                <a:cubicBezTo>
                  <a:pt x="157" y="0"/>
                  <a:pt x="160" y="2"/>
                  <a:pt x="160" y="2"/>
                </a:cubicBezTo>
                <a:cubicBezTo>
                  <a:pt x="160" y="2"/>
                  <a:pt x="159" y="3"/>
                  <a:pt x="158" y="3"/>
                </a:cubicBezTo>
                <a:cubicBezTo>
                  <a:pt x="157" y="4"/>
                  <a:pt x="156" y="4"/>
                  <a:pt x="156" y="4"/>
                </a:cubicBezTo>
                <a:cubicBezTo>
                  <a:pt x="157" y="5"/>
                  <a:pt x="159" y="7"/>
                  <a:pt x="160" y="7"/>
                </a:cubicBezTo>
                <a:cubicBezTo>
                  <a:pt x="160" y="7"/>
                  <a:pt x="163" y="5"/>
                  <a:pt x="164" y="5"/>
                </a:cubicBezTo>
                <a:cubicBezTo>
                  <a:pt x="165" y="4"/>
                  <a:pt x="167" y="3"/>
                  <a:pt x="168" y="3"/>
                </a:cubicBezTo>
                <a:cubicBezTo>
                  <a:pt x="169" y="3"/>
                  <a:pt x="171" y="5"/>
                  <a:pt x="172" y="5"/>
                </a:cubicBezTo>
                <a:cubicBezTo>
                  <a:pt x="173" y="5"/>
                  <a:pt x="174" y="7"/>
                  <a:pt x="175" y="7"/>
                </a:cubicBezTo>
                <a:cubicBezTo>
                  <a:pt x="176" y="7"/>
                  <a:pt x="179" y="5"/>
                  <a:pt x="179" y="5"/>
                </a:cubicBezTo>
                <a:cubicBezTo>
                  <a:pt x="180" y="5"/>
                  <a:pt x="182" y="3"/>
                  <a:pt x="184" y="3"/>
                </a:cubicBezTo>
                <a:cubicBezTo>
                  <a:pt x="185" y="3"/>
                  <a:pt x="186" y="5"/>
                  <a:pt x="187" y="5"/>
                </a:cubicBezTo>
                <a:cubicBezTo>
                  <a:pt x="188" y="5"/>
                  <a:pt x="191" y="3"/>
                  <a:pt x="191" y="3"/>
                </a:cubicBezTo>
                <a:cubicBezTo>
                  <a:pt x="192" y="3"/>
                  <a:pt x="195" y="5"/>
                  <a:pt x="195" y="6"/>
                </a:cubicBezTo>
                <a:cubicBezTo>
                  <a:pt x="195" y="6"/>
                  <a:pt x="191" y="7"/>
                  <a:pt x="191" y="8"/>
                </a:cubicBezTo>
                <a:cubicBezTo>
                  <a:pt x="191" y="8"/>
                  <a:pt x="194" y="9"/>
                  <a:pt x="195" y="10"/>
                </a:cubicBezTo>
                <a:cubicBezTo>
                  <a:pt x="196" y="11"/>
                  <a:pt x="197" y="11"/>
                  <a:pt x="199" y="12"/>
                </a:cubicBezTo>
                <a:cubicBezTo>
                  <a:pt x="202" y="14"/>
                  <a:pt x="202" y="14"/>
                  <a:pt x="202" y="14"/>
                </a:cubicBezTo>
                <a:cubicBezTo>
                  <a:pt x="203" y="14"/>
                  <a:pt x="206" y="13"/>
                  <a:pt x="206" y="12"/>
                </a:cubicBezTo>
                <a:cubicBezTo>
                  <a:pt x="206" y="12"/>
                  <a:pt x="203" y="10"/>
                  <a:pt x="203" y="10"/>
                </a:cubicBezTo>
                <a:cubicBezTo>
                  <a:pt x="202" y="10"/>
                  <a:pt x="199" y="8"/>
                  <a:pt x="199" y="8"/>
                </a:cubicBezTo>
                <a:cubicBezTo>
                  <a:pt x="199" y="7"/>
                  <a:pt x="202" y="6"/>
                  <a:pt x="203" y="6"/>
                </a:cubicBezTo>
                <a:cubicBezTo>
                  <a:pt x="207" y="4"/>
                  <a:pt x="207" y="4"/>
                  <a:pt x="207" y="4"/>
                </a:cubicBezTo>
                <a:cubicBezTo>
                  <a:pt x="208" y="3"/>
                  <a:pt x="210" y="2"/>
                  <a:pt x="211" y="2"/>
                </a:cubicBezTo>
                <a:cubicBezTo>
                  <a:pt x="211" y="2"/>
                  <a:pt x="215" y="4"/>
                  <a:pt x="215" y="4"/>
                </a:cubicBezTo>
                <a:cubicBezTo>
                  <a:pt x="215" y="5"/>
                  <a:pt x="211" y="5"/>
                  <a:pt x="211" y="6"/>
                </a:cubicBezTo>
                <a:cubicBezTo>
                  <a:pt x="218" y="10"/>
                  <a:pt x="218" y="10"/>
                  <a:pt x="218" y="10"/>
                </a:cubicBezTo>
                <a:cubicBezTo>
                  <a:pt x="219" y="11"/>
                  <a:pt x="222" y="12"/>
                  <a:pt x="222" y="13"/>
                </a:cubicBezTo>
                <a:cubicBezTo>
                  <a:pt x="222" y="13"/>
                  <a:pt x="218" y="14"/>
                  <a:pt x="218" y="15"/>
                </a:cubicBezTo>
                <a:cubicBezTo>
                  <a:pt x="218" y="16"/>
                  <a:pt x="222" y="16"/>
                  <a:pt x="222" y="17"/>
                </a:cubicBezTo>
                <a:cubicBezTo>
                  <a:pt x="222" y="18"/>
                  <a:pt x="218" y="18"/>
                  <a:pt x="218" y="19"/>
                </a:cubicBezTo>
                <a:cubicBezTo>
                  <a:pt x="218" y="20"/>
                  <a:pt x="221" y="21"/>
                  <a:pt x="221" y="21"/>
                </a:cubicBezTo>
                <a:cubicBezTo>
                  <a:pt x="225" y="19"/>
                  <a:pt x="225" y="19"/>
                  <a:pt x="225" y="19"/>
                </a:cubicBezTo>
                <a:cubicBezTo>
                  <a:pt x="226" y="19"/>
                  <a:pt x="230" y="18"/>
                  <a:pt x="230" y="17"/>
                </a:cubicBezTo>
                <a:cubicBezTo>
                  <a:pt x="230" y="17"/>
                  <a:pt x="226" y="15"/>
                  <a:pt x="226" y="15"/>
                </a:cubicBezTo>
                <a:cubicBezTo>
                  <a:pt x="225" y="15"/>
                  <a:pt x="222" y="13"/>
                  <a:pt x="222" y="13"/>
                </a:cubicBezTo>
                <a:cubicBezTo>
                  <a:pt x="222" y="12"/>
                  <a:pt x="226" y="11"/>
                  <a:pt x="226" y="11"/>
                </a:cubicBezTo>
                <a:cubicBezTo>
                  <a:pt x="227" y="10"/>
                  <a:pt x="230" y="9"/>
                  <a:pt x="230" y="9"/>
                </a:cubicBezTo>
                <a:cubicBezTo>
                  <a:pt x="230" y="8"/>
                  <a:pt x="226" y="6"/>
                  <a:pt x="227" y="6"/>
                </a:cubicBezTo>
                <a:cubicBezTo>
                  <a:pt x="227" y="6"/>
                  <a:pt x="230" y="4"/>
                  <a:pt x="231" y="4"/>
                </a:cubicBezTo>
                <a:cubicBezTo>
                  <a:pt x="231" y="4"/>
                  <a:pt x="234" y="7"/>
                  <a:pt x="234" y="7"/>
                </a:cubicBezTo>
                <a:cubicBezTo>
                  <a:pt x="236" y="6"/>
                  <a:pt x="238" y="5"/>
                  <a:pt x="239" y="4"/>
                </a:cubicBezTo>
                <a:cubicBezTo>
                  <a:pt x="240" y="4"/>
                  <a:pt x="241" y="3"/>
                  <a:pt x="243" y="2"/>
                </a:cubicBezTo>
                <a:cubicBezTo>
                  <a:pt x="243" y="2"/>
                  <a:pt x="246" y="5"/>
                  <a:pt x="246" y="5"/>
                </a:cubicBezTo>
                <a:cubicBezTo>
                  <a:pt x="247" y="5"/>
                  <a:pt x="250" y="2"/>
                  <a:pt x="250" y="3"/>
                </a:cubicBezTo>
                <a:cubicBezTo>
                  <a:pt x="251" y="3"/>
                  <a:pt x="254" y="5"/>
                  <a:pt x="254" y="5"/>
                </a:cubicBezTo>
                <a:cubicBezTo>
                  <a:pt x="254" y="5"/>
                  <a:pt x="250" y="7"/>
                  <a:pt x="250" y="7"/>
                </a:cubicBezTo>
                <a:cubicBezTo>
                  <a:pt x="251" y="7"/>
                  <a:pt x="253" y="9"/>
                  <a:pt x="254" y="9"/>
                </a:cubicBezTo>
                <a:cubicBezTo>
                  <a:pt x="255" y="9"/>
                  <a:pt x="257" y="7"/>
                  <a:pt x="258" y="7"/>
                </a:cubicBezTo>
                <a:cubicBezTo>
                  <a:pt x="259" y="7"/>
                  <a:pt x="260" y="9"/>
                  <a:pt x="262" y="9"/>
                </a:cubicBezTo>
                <a:cubicBezTo>
                  <a:pt x="263" y="9"/>
                  <a:pt x="264" y="7"/>
                  <a:pt x="266" y="7"/>
                </a:cubicBezTo>
                <a:cubicBezTo>
                  <a:pt x="267" y="7"/>
                  <a:pt x="268" y="10"/>
                  <a:pt x="270" y="10"/>
                </a:cubicBezTo>
                <a:cubicBezTo>
                  <a:pt x="270" y="10"/>
                  <a:pt x="274" y="8"/>
                  <a:pt x="274" y="8"/>
                </a:cubicBezTo>
                <a:cubicBezTo>
                  <a:pt x="274" y="7"/>
                  <a:pt x="270" y="6"/>
                  <a:pt x="270" y="5"/>
                </a:cubicBezTo>
                <a:cubicBezTo>
                  <a:pt x="270" y="5"/>
                  <a:pt x="273" y="3"/>
                  <a:pt x="274" y="3"/>
                </a:cubicBezTo>
                <a:cubicBezTo>
                  <a:pt x="275" y="3"/>
                  <a:pt x="277" y="6"/>
                  <a:pt x="278" y="6"/>
                </a:cubicBezTo>
                <a:cubicBezTo>
                  <a:pt x="279" y="5"/>
                  <a:pt x="281" y="4"/>
                  <a:pt x="282" y="3"/>
                </a:cubicBezTo>
                <a:cubicBezTo>
                  <a:pt x="283" y="3"/>
                  <a:pt x="285" y="1"/>
                  <a:pt x="286" y="1"/>
                </a:cubicBezTo>
                <a:cubicBezTo>
                  <a:pt x="287" y="1"/>
                  <a:pt x="289" y="4"/>
                  <a:pt x="290" y="4"/>
                </a:cubicBezTo>
                <a:cubicBezTo>
                  <a:pt x="291" y="4"/>
                  <a:pt x="292" y="2"/>
                  <a:pt x="294" y="2"/>
                </a:cubicBezTo>
                <a:cubicBezTo>
                  <a:pt x="295" y="2"/>
                  <a:pt x="296" y="4"/>
                  <a:pt x="298" y="4"/>
                </a:cubicBezTo>
                <a:cubicBezTo>
                  <a:pt x="299" y="4"/>
                  <a:pt x="300" y="2"/>
                  <a:pt x="302" y="2"/>
                </a:cubicBezTo>
                <a:cubicBezTo>
                  <a:pt x="303" y="2"/>
                  <a:pt x="304" y="4"/>
                  <a:pt x="305" y="4"/>
                </a:cubicBezTo>
                <a:cubicBezTo>
                  <a:pt x="306" y="4"/>
                  <a:pt x="308" y="2"/>
                  <a:pt x="309" y="2"/>
                </a:cubicBezTo>
                <a:cubicBezTo>
                  <a:pt x="311" y="2"/>
                  <a:pt x="312" y="4"/>
                  <a:pt x="313" y="4"/>
                </a:cubicBezTo>
                <a:cubicBezTo>
                  <a:pt x="315" y="4"/>
                  <a:pt x="316" y="7"/>
                  <a:pt x="317" y="7"/>
                </a:cubicBezTo>
                <a:cubicBezTo>
                  <a:pt x="318" y="7"/>
                  <a:pt x="320" y="5"/>
                  <a:pt x="321" y="4"/>
                </a:cubicBezTo>
                <a:cubicBezTo>
                  <a:pt x="322" y="4"/>
                  <a:pt x="324" y="3"/>
                  <a:pt x="325" y="2"/>
                </a:cubicBezTo>
                <a:cubicBezTo>
                  <a:pt x="326" y="2"/>
                  <a:pt x="328" y="5"/>
                  <a:pt x="329" y="5"/>
                </a:cubicBezTo>
                <a:cubicBezTo>
                  <a:pt x="330" y="5"/>
                  <a:pt x="332" y="3"/>
                  <a:pt x="333" y="3"/>
                </a:cubicBezTo>
                <a:cubicBezTo>
                  <a:pt x="334" y="3"/>
                  <a:pt x="336" y="5"/>
                  <a:pt x="337" y="5"/>
                </a:cubicBezTo>
                <a:cubicBezTo>
                  <a:pt x="338" y="5"/>
                  <a:pt x="340" y="3"/>
                  <a:pt x="341" y="3"/>
                </a:cubicBezTo>
                <a:cubicBezTo>
                  <a:pt x="342" y="3"/>
                  <a:pt x="343" y="5"/>
                  <a:pt x="345" y="5"/>
                </a:cubicBezTo>
                <a:cubicBezTo>
                  <a:pt x="346" y="5"/>
                  <a:pt x="348" y="3"/>
                  <a:pt x="349" y="3"/>
                </a:cubicBezTo>
                <a:cubicBezTo>
                  <a:pt x="349" y="3"/>
                  <a:pt x="352" y="5"/>
                  <a:pt x="352" y="5"/>
                </a:cubicBezTo>
                <a:cubicBezTo>
                  <a:pt x="352" y="6"/>
                  <a:pt x="349" y="7"/>
                  <a:pt x="348" y="7"/>
                </a:cubicBezTo>
                <a:cubicBezTo>
                  <a:pt x="348" y="8"/>
                  <a:pt x="344" y="9"/>
                  <a:pt x="344" y="9"/>
                </a:cubicBezTo>
                <a:cubicBezTo>
                  <a:pt x="345" y="10"/>
                  <a:pt x="347" y="12"/>
                  <a:pt x="348" y="12"/>
                </a:cubicBezTo>
                <a:cubicBezTo>
                  <a:pt x="349" y="12"/>
                  <a:pt x="351" y="10"/>
                  <a:pt x="352" y="10"/>
                </a:cubicBezTo>
                <a:cubicBezTo>
                  <a:pt x="354" y="10"/>
                  <a:pt x="354" y="12"/>
                  <a:pt x="356" y="12"/>
                </a:cubicBezTo>
                <a:cubicBezTo>
                  <a:pt x="360" y="10"/>
                  <a:pt x="360" y="10"/>
                  <a:pt x="360" y="10"/>
                </a:cubicBezTo>
                <a:cubicBezTo>
                  <a:pt x="360" y="10"/>
                  <a:pt x="364" y="8"/>
                  <a:pt x="364" y="8"/>
                </a:cubicBezTo>
                <a:cubicBezTo>
                  <a:pt x="364" y="8"/>
                  <a:pt x="363" y="7"/>
                  <a:pt x="362" y="7"/>
                </a:cubicBezTo>
                <a:cubicBezTo>
                  <a:pt x="361" y="6"/>
                  <a:pt x="360" y="6"/>
                  <a:pt x="360" y="6"/>
                </a:cubicBezTo>
                <a:cubicBezTo>
                  <a:pt x="361" y="5"/>
                  <a:pt x="363" y="3"/>
                  <a:pt x="364" y="3"/>
                </a:cubicBezTo>
                <a:cubicBezTo>
                  <a:pt x="365" y="3"/>
                  <a:pt x="367" y="6"/>
                  <a:pt x="368" y="6"/>
                </a:cubicBezTo>
                <a:cubicBezTo>
                  <a:pt x="369" y="6"/>
                  <a:pt x="372" y="4"/>
                  <a:pt x="372" y="4"/>
                </a:cubicBezTo>
                <a:cubicBezTo>
                  <a:pt x="373" y="4"/>
                  <a:pt x="376" y="6"/>
                  <a:pt x="376" y="6"/>
                </a:cubicBezTo>
                <a:cubicBezTo>
                  <a:pt x="376" y="7"/>
                  <a:pt x="372" y="7"/>
                  <a:pt x="372" y="8"/>
                </a:cubicBezTo>
                <a:cubicBezTo>
                  <a:pt x="372" y="8"/>
                  <a:pt x="375" y="10"/>
                  <a:pt x="376" y="10"/>
                </a:cubicBezTo>
                <a:cubicBezTo>
                  <a:pt x="376" y="10"/>
                  <a:pt x="379" y="9"/>
                  <a:pt x="380" y="8"/>
                </a:cubicBezTo>
                <a:cubicBezTo>
                  <a:pt x="384" y="6"/>
                  <a:pt x="384" y="6"/>
                  <a:pt x="384" y="6"/>
                </a:cubicBezTo>
                <a:cubicBezTo>
                  <a:pt x="388" y="4"/>
                  <a:pt x="388" y="4"/>
                  <a:pt x="388" y="4"/>
                </a:cubicBezTo>
                <a:cubicBezTo>
                  <a:pt x="389" y="4"/>
                  <a:pt x="391" y="2"/>
                  <a:pt x="392" y="2"/>
                </a:cubicBezTo>
                <a:cubicBezTo>
                  <a:pt x="393" y="2"/>
                  <a:pt x="395" y="4"/>
                  <a:pt x="396" y="4"/>
                </a:cubicBezTo>
                <a:cubicBezTo>
                  <a:pt x="397" y="4"/>
                  <a:pt x="399" y="2"/>
                  <a:pt x="400" y="2"/>
                </a:cubicBezTo>
                <a:cubicBezTo>
                  <a:pt x="401" y="2"/>
                  <a:pt x="402" y="4"/>
                  <a:pt x="404" y="4"/>
                </a:cubicBezTo>
                <a:cubicBezTo>
                  <a:pt x="405" y="5"/>
                  <a:pt x="406" y="2"/>
                  <a:pt x="408" y="2"/>
                </a:cubicBezTo>
                <a:cubicBezTo>
                  <a:pt x="409" y="2"/>
                  <a:pt x="410" y="5"/>
                  <a:pt x="411" y="5"/>
                </a:cubicBezTo>
                <a:cubicBezTo>
                  <a:pt x="412" y="5"/>
                  <a:pt x="415" y="2"/>
                  <a:pt x="416" y="3"/>
                </a:cubicBezTo>
                <a:cubicBezTo>
                  <a:pt x="416" y="3"/>
                  <a:pt x="419" y="5"/>
                  <a:pt x="419" y="5"/>
                </a:cubicBezTo>
                <a:cubicBezTo>
                  <a:pt x="419" y="5"/>
                  <a:pt x="415" y="6"/>
                  <a:pt x="415" y="7"/>
                </a:cubicBezTo>
                <a:cubicBezTo>
                  <a:pt x="415" y="7"/>
                  <a:pt x="418" y="9"/>
                  <a:pt x="419" y="9"/>
                </a:cubicBezTo>
                <a:cubicBezTo>
                  <a:pt x="419" y="9"/>
                  <a:pt x="422" y="7"/>
                  <a:pt x="423" y="7"/>
                </a:cubicBezTo>
                <a:cubicBezTo>
                  <a:pt x="424" y="7"/>
                  <a:pt x="426" y="9"/>
                  <a:pt x="427" y="9"/>
                </a:cubicBezTo>
                <a:cubicBezTo>
                  <a:pt x="427" y="9"/>
                  <a:pt x="428" y="9"/>
                  <a:pt x="429" y="8"/>
                </a:cubicBezTo>
                <a:cubicBezTo>
                  <a:pt x="430" y="8"/>
                  <a:pt x="431" y="7"/>
                  <a:pt x="431" y="7"/>
                </a:cubicBezTo>
                <a:cubicBezTo>
                  <a:pt x="431" y="7"/>
                  <a:pt x="427" y="5"/>
                  <a:pt x="427" y="5"/>
                </a:cubicBezTo>
                <a:cubicBezTo>
                  <a:pt x="426" y="5"/>
                  <a:pt x="424" y="7"/>
                  <a:pt x="423" y="7"/>
                </a:cubicBezTo>
                <a:cubicBezTo>
                  <a:pt x="423" y="7"/>
                  <a:pt x="419" y="5"/>
                  <a:pt x="419" y="5"/>
                </a:cubicBezTo>
                <a:cubicBezTo>
                  <a:pt x="419" y="5"/>
                  <a:pt x="423" y="3"/>
                  <a:pt x="423" y="3"/>
                </a:cubicBezTo>
                <a:cubicBezTo>
                  <a:pt x="424" y="3"/>
                  <a:pt x="427" y="1"/>
                  <a:pt x="428" y="1"/>
                </a:cubicBezTo>
                <a:cubicBezTo>
                  <a:pt x="428" y="1"/>
                  <a:pt x="430" y="3"/>
                  <a:pt x="431" y="3"/>
                </a:cubicBezTo>
                <a:cubicBezTo>
                  <a:pt x="432" y="3"/>
                  <a:pt x="434" y="5"/>
                  <a:pt x="435" y="5"/>
                </a:cubicBezTo>
                <a:cubicBezTo>
                  <a:pt x="436" y="5"/>
                  <a:pt x="438" y="4"/>
                  <a:pt x="439" y="3"/>
                </a:cubicBezTo>
                <a:cubicBezTo>
                  <a:pt x="440" y="3"/>
                  <a:pt x="442" y="1"/>
                  <a:pt x="443" y="1"/>
                </a:cubicBezTo>
                <a:cubicBezTo>
                  <a:pt x="444" y="1"/>
                  <a:pt x="446" y="3"/>
                  <a:pt x="447" y="3"/>
                </a:cubicBezTo>
                <a:cubicBezTo>
                  <a:pt x="448" y="3"/>
                  <a:pt x="450" y="1"/>
                  <a:pt x="451" y="1"/>
                </a:cubicBezTo>
                <a:cubicBezTo>
                  <a:pt x="452" y="2"/>
                  <a:pt x="454" y="3"/>
                  <a:pt x="455" y="4"/>
                </a:cubicBezTo>
                <a:cubicBezTo>
                  <a:pt x="455" y="4"/>
                  <a:pt x="458" y="6"/>
                  <a:pt x="459" y="6"/>
                </a:cubicBezTo>
                <a:cubicBezTo>
                  <a:pt x="460" y="6"/>
                  <a:pt x="461" y="8"/>
                  <a:pt x="462" y="8"/>
                </a:cubicBezTo>
                <a:cubicBezTo>
                  <a:pt x="462" y="8"/>
                  <a:pt x="466" y="6"/>
                  <a:pt x="466" y="6"/>
                </a:cubicBezTo>
                <a:cubicBezTo>
                  <a:pt x="466" y="6"/>
                  <a:pt x="465" y="5"/>
                  <a:pt x="465" y="5"/>
                </a:cubicBezTo>
                <a:cubicBezTo>
                  <a:pt x="464" y="4"/>
                  <a:pt x="463" y="4"/>
                  <a:pt x="463" y="4"/>
                </a:cubicBezTo>
                <a:cubicBezTo>
                  <a:pt x="464" y="4"/>
                  <a:pt x="466" y="2"/>
                  <a:pt x="467" y="2"/>
                </a:cubicBezTo>
                <a:cubicBezTo>
                  <a:pt x="468" y="2"/>
                  <a:pt x="469" y="4"/>
                  <a:pt x="470" y="4"/>
                </a:cubicBezTo>
                <a:cubicBezTo>
                  <a:pt x="472" y="4"/>
                  <a:pt x="473" y="2"/>
                  <a:pt x="475" y="2"/>
                </a:cubicBezTo>
                <a:cubicBezTo>
                  <a:pt x="476" y="2"/>
                  <a:pt x="477" y="4"/>
                  <a:pt x="478" y="4"/>
                </a:cubicBezTo>
                <a:cubicBezTo>
                  <a:pt x="480" y="4"/>
                  <a:pt x="481" y="2"/>
                  <a:pt x="482" y="2"/>
                </a:cubicBezTo>
                <a:cubicBezTo>
                  <a:pt x="484" y="2"/>
                  <a:pt x="485" y="4"/>
                  <a:pt x="486" y="4"/>
                </a:cubicBezTo>
                <a:cubicBezTo>
                  <a:pt x="487" y="5"/>
                  <a:pt x="489" y="2"/>
                  <a:pt x="490" y="2"/>
                </a:cubicBezTo>
                <a:cubicBezTo>
                  <a:pt x="491" y="3"/>
                  <a:pt x="493" y="5"/>
                  <a:pt x="494" y="5"/>
                </a:cubicBezTo>
                <a:cubicBezTo>
                  <a:pt x="495" y="4"/>
                  <a:pt x="497" y="3"/>
                  <a:pt x="498" y="3"/>
                </a:cubicBezTo>
                <a:cubicBezTo>
                  <a:pt x="502" y="1"/>
                  <a:pt x="502" y="1"/>
                  <a:pt x="502" y="1"/>
                </a:cubicBezTo>
                <a:cubicBezTo>
                  <a:pt x="510" y="5"/>
                  <a:pt x="510" y="5"/>
                  <a:pt x="510" y="5"/>
                </a:cubicBezTo>
                <a:cubicBezTo>
                  <a:pt x="506" y="7"/>
                  <a:pt x="506" y="7"/>
                  <a:pt x="506" y="7"/>
                </a:cubicBezTo>
                <a:cubicBezTo>
                  <a:pt x="505" y="7"/>
                  <a:pt x="502" y="9"/>
                  <a:pt x="501" y="9"/>
                </a:cubicBezTo>
                <a:cubicBezTo>
                  <a:pt x="501" y="9"/>
                  <a:pt x="505" y="11"/>
                  <a:pt x="505" y="12"/>
                </a:cubicBezTo>
                <a:cubicBezTo>
                  <a:pt x="506" y="12"/>
                  <a:pt x="508" y="9"/>
                  <a:pt x="509" y="9"/>
                </a:cubicBezTo>
                <a:cubicBezTo>
                  <a:pt x="510" y="9"/>
                  <a:pt x="512" y="11"/>
                  <a:pt x="513" y="12"/>
                </a:cubicBezTo>
                <a:cubicBezTo>
                  <a:pt x="514" y="12"/>
                  <a:pt x="515" y="13"/>
                  <a:pt x="517" y="14"/>
                </a:cubicBezTo>
                <a:cubicBezTo>
                  <a:pt x="517" y="13"/>
                  <a:pt x="521" y="13"/>
                  <a:pt x="521" y="12"/>
                </a:cubicBezTo>
                <a:cubicBezTo>
                  <a:pt x="521" y="11"/>
                  <a:pt x="517" y="10"/>
                  <a:pt x="517" y="10"/>
                </a:cubicBezTo>
                <a:cubicBezTo>
                  <a:pt x="517" y="9"/>
                  <a:pt x="521" y="8"/>
                  <a:pt x="521" y="8"/>
                </a:cubicBezTo>
                <a:cubicBezTo>
                  <a:pt x="521" y="8"/>
                  <a:pt x="520" y="7"/>
                  <a:pt x="519" y="6"/>
                </a:cubicBezTo>
                <a:cubicBezTo>
                  <a:pt x="518" y="6"/>
                  <a:pt x="518" y="5"/>
                  <a:pt x="518" y="5"/>
                </a:cubicBezTo>
                <a:cubicBezTo>
                  <a:pt x="519" y="5"/>
                  <a:pt x="520" y="3"/>
                  <a:pt x="522" y="3"/>
                </a:cubicBezTo>
                <a:cubicBezTo>
                  <a:pt x="523" y="3"/>
                  <a:pt x="524" y="6"/>
                  <a:pt x="525" y="6"/>
                </a:cubicBezTo>
                <a:cubicBezTo>
                  <a:pt x="526" y="5"/>
                  <a:pt x="529" y="3"/>
                  <a:pt x="529" y="3"/>
                </a:cubicBezTo>
                <a:cubicBezTo>
                  <a:pt x="530" y="4"/>
                  <a:pt x="533" y="5"/>
                  <a:pt x="533" y="6"/>
                </a:cubicBezTo>
                <a:cubicBezTo>
                  <a:pt x="533" y="6"/>
                  <a:pt x="529" y="7"/>
                  <a:pt x="529" y="8"/>
                </a:cubicBezTo>
                <a:cubicBezTo>
                  <a:pt x="529" y="8"/>
                  <a:pt x="533" y="10"/>
                  <a:pt x="533" y="10"/>
                </a:cubicBezTo>
                <a:cubicBezTo>
                  <a:pt x="534" y="10"/>
                  <a:pt x="536" y="8"/>
                  <a:pt x="537" y="8"/>
                </a:cubicBezTo>
                <a:cubicBezTo>
                  <a:pt x="541" y="6"/>
                  <a:pt x="541" y="6"/>
                  <a:pt x="541" y="6"/>
                </a:cubicBezTo>
                <a:cubicBezTo>
                  <a:pt x="545" y="4"/>
                  <a:pt x="545" y="4"/>
                  <a:pt x="545" y="4"/>
                </a:cubicBezTo>
                <a:cubicBezTo>
                  <a:pt x="546" y="4"/>
                  <a:pt x="548" y="2"/>
                  <a:pt x="549" y="2"/>
                </a:cubicBezTo>
                <a:cubicBezTo>
                  <a:pt x="551" y="2"/>
                  <a:pt x="552" y="4"/>
                  <a:pt x="553" y="4"/>
                </a:cubicBezTo>
                <a:cubicBezTo>
                  <a:pt x="554" y="4"/>
                  <a:pt x="557" y="2"/>
                  <a:pt x="557" y="2"/>
                </a:cubicBezTo>
                <a:cubicBezTo>
                  <a:pt x="558" y="2"/>
                  <a:pt x="561" y="4"/>
                  <a:pt x="561" y="4"/>
                </a:cubicBezTo>
                <a:cubicBezTo>
                  <a:pt x="561" y="4"/>
                  <a:pt x="560" y="5"/>
                  <a:pt x="559" y="5"/>
                </a:cubicBezTo>
                <a:cubicBezTo>
                  <a:pt x="558" y="6"/>
                  <a:pt x="557" y="6"/>
                  <a:pt x="557" y="6"/>
                </a:cubicBezTo>
                <a:cubicBezTo>
                  <a:pt x="557" y="7"/>
                  <a:pt x="560" y="9"/>
                  <a:pt x="560" y="9"/>
                </a:cubicBezTo>
                <a:cubicBezTo>
                  <a:pt x="562" y="9"/>
                  <a:pt x="564" y="6"/>
                  <a:pt x="565" y="7"/>
                </a:cubicBezTo>
                <a:cubicBezTo>
                  <a:pt x="566" y="7"/>
                  <a:pt x="567" y="9"/>
                  <a:pt x="568" y="9"/>
                </a:cubicBezTo>
                <a:cubicBezTo>
                  <a:pt x="569" y="9"/>
                  <a:pt x="572" y="7"/>
                  <a:pt x="572" y="7"/>
                </a:cubicBezTo>
                <a:cubicBezTo>
                  <a:pt x="572" y="6"/>
                  <a:pt x="568" y="5"/>
                  <a:pt x="569" y="4"/>
                </a:cubicBezTo>
                <a:cubicBezTo>
                  <a:pt x="569" y="4"/>
                  <a:pt x="572" y="2"/>
                  <a:pt x="573" y="2"/>
                </a:cubicBezTo>
                <a:cubicBezTo>
                  <a:pt x="574" y="2"/>
                  <a:pt x="576" y="5"/>
                  <a:pt x="577" y="5"/>
                </a:cubicBezTo>
                <a:cubicBezTo>
                  <a:pt x="578" y="4"/>
                  <a:pt x="580" y="3"/>
                  <a:pt x="581" y="3"/>
                </a:cubicBezTo>
                <a:cubicBezTo>
                  <a:pt x="581" y="2"/>
                  <a:pt x="584" y="1"/>
                  <a:pt x="585" y="1"/>
                </a:cubicBezTo>
                <a:cubicBezTo>
                  <a:pt x="585" y="1"/>
                  <a:pt x="588" y="3"/>
                  <a:pt x="588" y="3"/>
                </a:cubicBezTo>
                <a:cubicBezTo>
                  <a:pt x="589" y="3"/>
                  <a:pt x="592" y="5"/>
                  <a:pt x="592" y="5"/>
                </a:cubicBezTo>
                <a:cubicBezTo>
                  <a:pt x="593" y="5"/>
                  <a:pt x="596" y="3"/>
                  <a:pt x="596" y="3"/>
                </a:cubicBezTo>
                <a:cubicBezTo>
                  <a:pt x="597" y="3"/>
                  <a:pt x="600" y="1"/>
                  <a:pt x="600" y="1"/>
                </a:cubicBezTo>
                <a:cubicBezTo>
                  <a:pt x="602" y="1"/>
                  <a:pt x="603" y="3"/>
                  <a:pt x="604" y="3"/>
                </a:cubicBezTo>
                <a:cubicBezTo>
                  <a:pt x="605" y="3"/>
                  <a:pt x="607" y="1"/>
                  <a:pt x="608" y="1"/>
                </a:cubicBezTo>
                <a:cubicBezTo>
                  <a:pt x="610" y="1"/>
                  <a:pt x="611" y="3"/>
                  <a:pt x="612" y="3"/>
                </a:cubicBezTo>
                <a:cubicBezTo>
                  <a:pt x="613" y="3"/>
                  <a:pt x="615" y="1"/>
                  <a:pt x="616" y="1"/>
                </a:cubicBezTo>
                <a:cubicBezTo>
                  <a:pt x="617" y="1"/>
                  <a:pt x="619" y="4"/>
                  <a:pt x="620" y="4"/>
                </a:cubicBezTo>
                <a:cubicBezTo>
                  <a:pt x="621" y="4"/>
                  <a:pt x="623" y="2"/>
                  <a:pt x="624" y="2"/>
                </a:cubicBezTo>
                <a:cubicBezTo>
                  <a:pt x="625" y="2"/>
                  <a:pt x="626" y="4"/>
                  <a:pt x="628" y="4"/>
                </a:cubicBezTo>
                <a:cubicBezTo>
                  <a:pt x="629" y="4"/>
                  <a:pt x="631" y="2"/>
                  <a:pt x="632" y="2"/>
                </a:cubicBezTo>
                <a:cubicBezTo>
                  <a:pt x="633" y="2"/>
                  <a:pt x="634" y="4"/>
                  <a:pt x="636" y="4"/>
                </a:cubicBezTo>
                <a:cubicBezTo>
                  <a:pt x="637" y="4"/>
                  <a:pt x="638" y="2"/>
                  <a:pt x="640" y="2"/>
                </a:cubicBezTo>
                <a:cubicBezTo>
                  <a:pt x="641" y="2"/>
                  <a:pt x="642" y="4"/>
                  <a:pt x="643" y="4"/>
                </a:cubicBezTo>
                <a:cubicBezTo>
                  <a:pt x="645" y="4"/>
                  <a:pt x="646" y="2"/>
                  <a:pt x="647" y="2"/>
                </a:cubicBezTo>
                <a:cubicBezTo>
                  <a:pt x="649" y="2"/>
                  <a:pt x="650" y="4"/>
                  <a:pt x="651" y="4"/>
                </a:cubicBezTo>
                <a:cubicBezTo>
                  <a:pt x="653" y="5"/>
                  <a:pt x="654" y="2"/>
                  <a:pt x="655" y="2"/>
                </a:cubicBezTo>
                <a:cubicBezTo>
                  <a:pt x="657" y="2"/>
                  <a:pt x="658" y="5"/>
                  <a:pt x="659" y="5"/>
                </a:cubicBezTo>
                <a:cubicBezTo>
                  <a:pt x="660" y="5"/>
                  <a:pt x="662" y="2"/>
                  <a:pt x="663" y="3"/>
                </a:cubicBezTo>
                <a:cubicBezTo>
                  <a:pt x="664" y="3"/>
                  <a:pt x="667" y="5"/>
                  <a:pt x="667" y="5"/>
                </a:cubicBezTo>
                <a:cubicBezTo>
                  <a:pt x="667" y="6"/>
                  <a:pt x="663" y="6"/>
                  <a:pt x="663" y="7"/>
                </a:cubicBezTo>
                <a:cubicBezTo>
                  <a:pt x="663" y="7"/>
                  <a:pt x="666" y="9"/>
                  <a:pt x="667" y="9"/>
                </a:cubicBezTo>
                <a:cubicBezTo>
                  <a:pt x="667" y="9"/>
                  <a:pt x="670" y="7"/>
                  <a:pt x="671" y="7"/>
                </a:cubicBezTo>
                <a:cubicBezTo>
                  <a:pt x="671" y="7"/>
                  <a:pt x="675" y="5"/>
                  <a:pt x="675" y="5"/>
                </a:cubicBezTo>
                <a:cubicBezTo>
                  <a:pt x="675" y="5"/>
                  <a:pt x="671" y="3"/>
                  <a:pt x="671" y="3"/>
                </a:cubicBezTo>
                <a:cubicBezTo>
                  <a:pt x="672" y="3"/>
                  <a:pt x="674" y="1"/>
                  <a:pt x="675" y="1"/>
                </a:cubicBezTo>
                <a:cubicBezTo>
                  <a:pt x="676" y="1"/>
                  <a:pt x="678" y="3"/>
                  <a:pt x="679" y="3"/>
                </a:cubicBezTo>
                <a:cubicBezTo>
                  <a:pt x="679" y="3"/>
                  <a:pt x="683" y="5"/>
                  <a:pt x="683" y="5"/>
                </a:cubicBezTo>
                <a:cubicBezTo>
                  <a:pt x="683" y="5"/>
                  <a:pt x="678" y="7"/>
                  <a:pt x="678" y="7"/>
                </a:cubicBezTo>
                <a:cubicBezTo>
                  <a:pt x="680" y="8"/>
                  <a:pt x="681" y="9"/>
                  <a:pt x="682" y="10"/>
                </a:cubicBezTo>
                <a:cubicBezTo>
                  <a:pt x="683" y="10"/>
                  <a:pt x="685" y="8"/>
                  <a:pt x="686" y="8"/>
                </a:cubicBezTo>
                <a:cubicBezTo>
                  <a:pt x="687" y="8"/>
                  <a:pt x="689" y="10"/>
                  <a:pt x="690" y="10"/>
                </a:cubicBezTo>
                <a:cubicBezTo>
                  <a:pt x="691" y="10"/>
                  <a:pt x="693" y="8"/>
                  <a:pt x="694" y="8"/>
                </a:cubicBezTo>
                <a:cubicBezTo>
                  <a:pt x="698" y="6"/>
                  <a:pt x="698" y="6"/>
                  <a:pt x="698" y="6"/>
                </a:cubicBezTo>
                <a:cubicBezTo>
                  <a:pt x="702" y="4"/>
                  <a:pt x="702" y="4"/>
                  <a:pt x="702" y="4"/>
                </a:cubicBezTo>
                <a:cubicBezTo>
                  <a:pt x="703" y="3"/>
                  <a:pt x="706" y="2"/>
                  <a:pt x="707" y="2"/>
                </a:cubicBezTo>
                <a:cubicBezTo>
                  <a:pt x="707" y="2"/>
                  <a:pt x="710" y="4"/>
                  <a:pt x="710" y="4"/>
                </a:cubicBezTo>
                <a:cubicBezTo>
                  <a:pt x="711" y="4"/>
                  <a:pt x="713" y="6"/>
                  <a:pt x="714" y="6"/>
                </a:cubicBezTo>
                <a:cubicBezTo>
                  <a:pt x="715" y="6"/>
                  <a:pt x="717" y="4"/>
                  <a:pt x="718" y="4"/>
                </a:cubicBezTo>
                <a:cubicBezTo>
                  <a:pt x="719" y="4"/>
                  <a:pt x="720" y="6"/>
                  <a:pt x="722" y="6"/>
                </a:cubicBezTo>
                <a:cubicBezTo>
                  <a:pt x="723" y="6"/>
                  <a:pt x="724" y="9"/>
                  <a:pt x="726" y="9"/>
                </a:cubicBezTo>
                <a:cubicBezTo>
                  <a:pt x="726" y="9"/>
                  <a:pt x="729" y="7"/>
                  <a:pt x="730" y="7"/>
                </a:cubicBezTo>
                <a:cubicBezTo>
                  <a:pt x="730" y="6"/>
                  <a:pt x="733" y="5"/>
                  <a:pt x="734" y="4"/>
                </a:cubicBezTo>
                <a:cubicBezTo>
                  <a:pt x="735" y="4"/>
                  <a:pt x="736" y="7"/>
                  <a:pt x="738" y="7"/>
                </a:cubicBezTo>
                <a:cubicBezTo>
                  <a:pt x="739" y="7"/>
                  <a:pt x="741" y="5"/>
                  <a:pt x="742" y="5"/>
                </a:cubicBezTo>
                <a:cubicBezTo>
                  <a:pt x="743" y="5"/>
                  <a:pt x="744" y="7"/>
                  <a:pt x="745" y="7"/>
                </a:cubicBezTo>
                <a:cubicBezTo>
                  <a:pt x="747" y="7"/>
                  <a:pt x="748" y="5"/>
                  <a:pt x="749" y="5"/>
                </a:cubicBezTo>
                <a:cubicBezTo>
                  <a:pt x="751" y="5"/>
                  <a:pt x="752" y="7"/>
                  <a:pt x="753" y="7"/>
                </a:cubicBezTo>
                <a:cubicBezTo>
                  <a:pt x="755" y="7"/>
                  <a:pt x="756" y="5"/>
                  <a:pt x="757" y="5"/>
                </a:cubicBezTo>
                <a:cubicBezTo>
                  <a:pt x="759" y="5"/>
                  <a:pt x="760" y="7"/>
                  <a:pt x="761" y="7"/>
                </a:cubicBezTo>
                <a:cubicBezTo>
                  <a:pt x="762" y="7"/>
                  <a:pt x="764" y="5"/>
                  <a:pt x="765" y="5"/>
                </a:cubicBezTo>
                <a:cubicBezTo>
                  <a:pt x="765" y="5"/>
                  <a:pt x="769" y="7"/>
                  <a:pt x="769" y="8"/>
                </a:cubicBezTo>
                <a:cubicBezTo>
                  <a:pt x="769" y="8"/>
                  <a:pt x="765" y="9"/>
                  <a:pt x="765" y="10"/>
                </a:cubicBezTo>
                <a:cubicBezTo>
                  <a:pt x="765" y="10"/>
                  <a:pt x="768" y="11"/>
                  <a:pt x="769" y="12"/>
                </a:cubicBezTo>
                <a:cubicBezTo>
                  <a:pt x="768" y="13"/>
                  <a:pt x="764" y="13"/>
                  <a:pt x="764" y="14"/>
                </a:cubicBezTo>
                <a:cubicBezTo>
                  <a:pt x="764" y="14"/>
                  <a:pt x="768" y="16"/>
                  <a:pt x="768" y="16"/>
                </a:cubicBezTo>
                <a:cubicBezTo>
                  <a:pt x="770" y="16"/>
                  <a:pt x="771" y="14"/>
                  <a:pt x="772" y="14"/>
                </a:cubicBezTo>
                <a:cubicBezTo>
                  <a:pt x="772" y="13"/>
                  <a:pt x="768" y="13"/>
                  <a:pt x="769" y="12"/>
                </a:cubicBezTo>
                <a:cubicBezTo>
                  <a:pt x="769" y="12"/>
                  <a:pt x="772" y="10"/>
                  <a:pt x="773" y="10"/>
                </a:cubicBezTo>
                <a:cubicBezTo>
                  <a:pt x="774" y="9"/>
                  <a:pt x="775" y="9"/>
                  <a:pt x="777" y="8"/>
                </a:cubicBezTo>
                <a:cubicBezTo>
                  <a:pt x="775" y="7"/>
                  <a:pt x="775" y="6"/>
                  <a:pt x="773" y="6"/>
                </a:cubicBezTo>
                <a:cubicBezTo>
                  <a:pt x="774" y="6"/>
                  <a:pt x="776" y="3"/>
                  <a:pt x="777" y="3"/>
                </a:cubicBezTo>
                <a:cubicBezTo>
                  <a:pt x="778" y="3"/>
                  <a:pt x="780" y="6"/>
                  <a:pt x="781" y="6"/>
                </a:cubicBezTo>
                <a:cubicBezTo>
                  <a:pt x="781" y="6"/>
                  <a:pt x="785" y="4"/>
                  <a:pt x="785" y="4"/>
                </a:cubicBezTo>
                <a:cubicBezTo>
                  <a:pt x="785" y="4"/>
                  <a:pt x="789" y="6"/>
                  <a:pt x="789" y="6"/>
                </a:cubicBezTo>
                <a:cubicBezTo>
                  <a:pt x="789" y="6"/>
                  <a:pt x="785" y="8"/>
                  <a:pt x="785" y="8"/>
                </a:cubicBezTo>
                <a:cubicBezTo>
                  <a:pt x="786" y="8"/>
                  <a:pt x="787" y="10"/>
                  <a:pt x="788" y="10"/>
                </a:cubicBezTo>
                <a:cubicBezTo>
                  <a:pt x="789" y="10"/>
                  <a:pt x="791" y="8"/>
                  <a:pt x="792" y="8"/>
                </a:cubicBezTo>
                <a:cubicBezTo>
                  <a:pt x="793" y="8"/>
                  <a:pt x="795" y="11"/>
                  <a:pt x="796" y="10"/>
                </a:cubicBezTo>
                <a:cubicBezTo>
                  <a:pt x="797" y="10"/>
                  <a:pt x="799" y="9"/>
                  <a:pt x="800" y="8"/>
                </a:cubicBezTo>
                <a:cubicBezTo>
                  <a:pt x="804" y="6"/>
                  <a:pt x="804" y="6"/>
                  <a:pt x="804" y="6"/>
                </a:cubicBezTo>
                <a:cubicBezTo>
                  <a:pt x="805" y="6"/>
                  <a:pt x="808" y="4"/>
                  <a:pt x="808" y="4"/>
                </a:cubicBezTo>
                <a:cubicBezTo>
                  <a:pt x="810" y="4"/>
                  <a:pt x="811" y="7"/>
                  <a:pt x="812" y="7"/>
                </a:cubicBezTo>
                <a:cubicBezTo>
                  <a:pt x="813" y="7"/>
                  <a:pt x="815" y="4"/>
                  <a:pt x="816" y="4"/>
                </a:cubicBezTo>
                <a:cubicBezTo>
                  <a:pt x="818" y="5"/>
                  <a:pt x="819" y="7"/>
                  <a:pt x="820" y="7"/>
                </a:cubicBezTo>
                <a:cubicBezTo>
                  <a:pt x="821" y="7"/>
                  <a:pt x="823" y="5"/>
                  <a:pt x="824" y="5"/>
                </a:cubicBezTo>
                <a:cubicBezTo>
                  <a:pt x="825" y="5"/>
                  <a:pt x="827" y="7"/>
                  <a:pt x="828" y="7"/>
                </a:cubicBezTo>
                <a:cubicBezTo>
                  <a:pt x="829" y="7"/>
                  <a:pt x="831" y="9"/>
                  <a:pt x="832" y="9"/>
                </a:cubicBezTo>
                <a:cubicBezTo>
                  <a:pt x="832" y="9"/>
                  <a:pt x="835" y="7"/>
                  <a:pt x="836" y="7"/>
                </a:cubicBezTo>
                <a:cubicBezTo>
                  <a:pt x="837" y="7"/>
                  <a:pt x="839" y="5"/>
                  <a:pt x="840" y="5"/>
                </a:cubicBezTo>
                <a:cubicBezTo>
                  <a:pt x="841" y="5"/>
                  <a:pt x="843" y="7"/>
                  <a:pt x="844" y="7"/>
                </a:cubicBezTo>
                <a:cubicBezTo>
                  <a:pt x="844" y="7"/>
                  <a:pt x="847" y="5"/>
                  <a:pt x="848" y="5"/>
                </a:cubicBezTo>
                <a:cubicBezTo>
                  <a:pt x="849" y="6"/>
                  <a:pt x="851" y="7"/>
                  <a:pt x="851" y="8"/>
                </a:cubicBezTo>
                <a:cubicBezTo>
                  <a:pt x="852" y="8"/>
                  <a:pt x="854" y="10"/>
                  <a:pt x="855" y="10"/>
                </a:cubicBezTo>
                <a:cubicBezTo>
                  <a:pt x="855" y="10"/>
                  <a:pt x="859" y="8"/>
                  <a:pt x="859" y="8"/>
                </a:cubicBezTo>
                <a:cubicBezTo>
                  <a:pt x="859" y="8"/>
                  <a:pt x="856" y="6"/>
                  <a:pt x="856" y="6"/>
                </a:cubicBezTo>
                <a:cubicBezTo>
                  <a:pt x="857" y="6"/>
                  <a:pt x="858" y="3"/>
                  <a:pt x="860" y="3"/>
                </a:cubicBezTo>
                <a:cubicBezTo>
                  <a:pt x="861" y="3"/>
                  <a:pt x="863" y="5"/>
                  <a:pt x="863" y="6"/>
                </a:cubicBezTo>
                <a:cubicBezTo>
                  <a:pt x="865" y="6"/>
                  <a:pt x="866" y="7"/>
                  <a:pt x="867" y="8"/>
                </a:cubicBezTo>
                <a:cubicBezTo>
                  <a:pt x="868" y="8"/>
                  <a:pt x="870" y="10"/>
                  <a:pt x="871" y="10"/>
                </a:cubicBezTo>
                <a:cubicBezTo>
                  <a:pt x="872" y="10"/>
                  <a:pt x="873" y="13"/>
                  <a:pt x="875" y="13"/>
                </a:cubicBezTo>
                <a:cubicBezTo>
                  <a:pt x="876" y="13"/>
                  <a:pt x="878" y="11"/>
                  <a:pt x="879" y="10"/>
                </a:cubicBezTo>
                <a:cubicBezTo>
                  <a:pt x="880" y="10"/>
                  <a:pt x="882" y="9"/>
                  <a:pt x="883" y="8"/>
                </a:cubicBezTo>
                <a:cubicBezTo>
                  <a:pt x="884" y="8"/>
                  <a:pt x="886" y="6"/>
                  <a:pt x="887" y="6"/>
                </a:cubicBezTo>
                <a:cubicBezTo>
                  <a:pt x="888" y="6"/>
                  <a:pt x="890" y="9"/>
                  <a:pt x="891" y="9"/>
                </a:cubicBezTo>
                <a:cubicBezTo>
                  <a:pt x="892" y="9"/>
                  <a:pt x="893" y="7"/>
                  <a:pt x="895" y="7"/>
                </a:cubicBezTo>
                <a:cubicBezTo>
                  <a:pt x="896" y="7"/>
                  <a:pt x="897" y="9"/>
                  <a:pt x="898" y="9"/>
                </a:cubicBezTo>
                <a:cubicBezTo>
                  <a:pt x="900" y="9"/>
                  <a:pt x="901" y="7"/>
                  <a:pt x="903" y="7"/>
                </a:cubicBezTo>
                <a:cubicBezTo>
                  <a:pt x="904" y="7"/>
                  <a:pt x="905" y="9"/>
                  <a:pt x="906" y="9"/>
                </a:cubicBezTo>
                <a:cubicBezTo>
                  <a:pt x="907" y="9"/>
                  <a:pt x="910" y="7"/>
                  <a:pt x="910" y="7"/>
                </a:cubicBezTo>
                <a:cubicBezTo>
                  <a:pt x="911" y="7"/>
                  <a:pt x="914" y="5"/>
                  <a:pt x="915" y="5"/>
                </a:cubicBezTo>
                <a:cubicBezTo>
                  <a:pt x="915" y="5"/>
                  <a:pt x="918" y="7"/>
                  <a:pt x="918" y="7"/>
                </a:cubicBezTo>
                <a:cubicBezTo>
                  <a:pt x="918" y="7"/>
                  <a:pt x="914" y="9"/>
                  <a:pt x="914" y="9"/>
                </a:cubicBezTo>
                <a:cubicBezTo>
                  <a:pt x="915" y="9"/>
                  <a:pt x="917" y="11"/>
                  <a:pt x="918" y="12"/>
                </a:cubicBezTo>
                <a:cubicBezTo>
                  <a:pt x="919" y="12"/>
                  <a:pt x="921" y="10"/>
                  <a:pt x="922" y="9"/>
                </a:cubicBezTo>
                <a:cubicBezTo>
                  <a:pt x="923" y="9"/>
                  <a:pt x="925" y="8"/>
                  <a:pt x="926" y="7"/>
                </a:cubicBezTo>
                <a:cubicBezTo>
                  <a:pt x="927" y="7"/>
                  <a:pt x="929" y="6"/>
                  <a:pt x="930" y="5"/>
                </a:cubicBezTo>
                <a:cubicBezTo>
                  <a:pt x="931" y="5"/>
                  <a:pt x="933" y="8"/>
                  <a:pt x="934" y="8"/>
                </a:cubicBezTo>
                <a:cubicBezTo>
                  <a:pt x="935" y="8"/>
                  <a:pt x="938" y="6"/>
                  <a:pt x="938" y="6"/>
                </a:cubicBezTo>
                <a:cubicBezTo>
                  <a:pt x="939" y="5"/>
                  <a:pt x="941" y="3"/>
                  <a:pt x="942" y="3"/>
                </a:cubicBezTo>
                <a:cubicBezTo>
                  <a:pt x="943" y="3"/>
                  <a:pt x="945" y="5"/>
                  <a:pt x="946" y="6"/>
                </a:cubicBezTo>
                <a:cubicBezTo>
                  <a:pt x="947" y="6"/>
                  <a:pt x="948" y="8"/>
                  <a:pt x="950" y="8"/>
                </a:cubicBezTo>
                <a:cubicBezTo>
                  <a:pt x="950" y="8"/>
                  <a:pt x="953" y="6"/>
                  <a:pt x="954" y="6"/>
                </a:cubicBezTo>
                <a:cubicBezTo>
                  <a:pt x="955" y="6"/>
                  <a:pt x="956" y="8"/>
                  <a:pt x="958" y="8"/>
                </a:cubicBezTo>
                <a:cubicBezTo>
                  <a:pt x="959" y="8"/>
                  <a:pt x="960" y="10"/>
                  <a:pt x="961" y="10"/>
                </a:cubicBezTo>
                <a:cubicBezTo>
                  <a:pt x="962" y="11"/>
                  <a:pt x="965" y="9"/>
                  <a:pt x="965" y="8"/>
                </a:cubicBezTo>
                <a:cubicBezTo>
                  <a:pt x="966" y="8"/>
                  <a:pt x="968" y="7"/>
                  <a:pt x="969" y="6"/>
                </a:cubicBezTo>
                <a:cubicBezTo>
                  <a:pt x="970" y="6"/>
                  <a:pt x="972" y="9"/>
                  <a:pt x="973" y="9"/>
                </a:cubicBezTo>
                <a:cubicBezTo>
                  <a:pt x="974" y="9"/>
                  <a:pt x="976" y="6"/>
                  <a:pt x="977" y="7"/>
                </a:cubicBezTo>
                <a:cubicBezTo>
                  <a:pt x="978" y="7"/>
                  <a:pt x="981" y="9"/>
                  <a:pt x="981" y="9"/>
                </a:cubicBezTo>
                <a:cubicBezTo>
                  <a:pt x="981" y="9"/>
                  <a:pt x="977" y="11"/>
                  <a:pt x="977" y="11"/>
                </a:cubicBezTo>
                <a:cubicBezTo>
                  <a:pt x="978" y="11"/>
                  <a:pt x="979" y="13"/>
                  <a:pt x="981" y="13"/>
                </a:cubicBezTo>
                <a:cubicBezTo>
                  <a:pt x="982" y="13"/>
                  <a:pt x="984" y="11"/>
                  <a:pt x="985" y="11"/>
                </a:cubicBezTo>
                <a:cubicBezTo>
                  <a:pt x="986" y="11"/>
                  <a:pt x="988" y="10"/>
                  <a:pt x="989" y="9"/>
                </a:cubicBezTo>
                <a:cubicBezTo>
                  <a:pt x="990" y="9"/>
                  <a:pt x="992" y="7"/>
                  <a:pt x="993" y="7"/>
                </a:cubicBezTo>
                <a:cubicBezTo>
                  <a:pt x="994" y="7"/>
                  <a:pt x="996" y="9"/>
                  <a:pt x="997" y="9"/>
                </a:cubicBezTo>
                <a:cubicBezTo>
                  <a:pt x="998" y="9"/>
                  <a:pt x="1000" y="7"/>
                  <a:pt x="1001" y="7"/>
                </a:cubicBezTo>
                <a:cubicBezTo>
                  <a:pt x="1002" y="7"/>
                  <a:pt x="1004" y="9"/>
                  <a:pt x="1005" y="9"/>
                </a:cubicBezTo>
                <a:cubicBezTo>
                  <a:pt x="1005" y="10"/>
                  <a:pt x="1008" y="12"/>
                  <a:pt x="1008" y="12"/>
                </a:cubicBezTo>
                <a:cubicBezTo>
                  <a:pt x="1009" y="12"/>
                  <a:pt x="1012" y="10"/>
                  <a:pt x="1012" y="10"/>
                </a:cubicBezTo>
                <a:cubicBezTo>
                  <a:pt x="1012" y="10"/>
                  <a:pt x="1009" y="7"/>
                  <a:pt x="1009" y="7"/>
                </a:cubicBezTo>
                <a:cubicBezTo>
                  <a:pt x="1010" y="7"/>
                  <a:pt x="1011" y="5"/>
                  <a:pt x="1013" y="5"/>
                </a:cubicBezTo>
                <a:cubicBezTo>
                  <a:pt x="1014" y="5"/>
                  <a:pt x="1015" y="8"/>
                  <a:pt x="1017" y="8"/>
                </a:cubicBezTo>
                <a:cubicBezTo>
                  <a:pt x="1017" y="8"/>
                  <a:pt x="1020" y="5"/>
                  <a:pt x="1021" y="6"/>
                </a:cubicBezTo>
                <a:cubicBezTo>
                  <a:pt x="1021" y="6"/>
                  <a:pt x="1024" y="7"/>
                  <a:pt x="1024" y="8"/>
                </a:cubicBezTo>
                <a:cubicBezTo>
                  <a:pt x="1024" y="8"/>
                  <a:pt x="1021" y="10"/>
                  <a:pt x="1020" y="10"/>
                </a:cubicBezTo>
                <a:cubicBezTo>
                  <a:pt x="1022" y="10"/>
                  <a:pt x="1023" y="12"/>
                  <a:pt x="1024" y="12"/>
                </a:cubicBezTo>
                <a:cubicBezTo>
                  <a:pt x="1025" y="12"/>
                  <a:pt x="1027" y="10"/>
                  <a:pt x="1028" y="10"/>
                </a:cubicBezTo>
                <a:cubicBezTo>
                  <a:pt x="1030" y="10"/>
                  <a:pt x="1031" y="9"/>
                  <a:pt x="1032" y="8"/>
                </a:cubicBezTo>
                <a:cubicBezTo>
                  <a:pt x="1033" y="8"/>
                  <a:pt x="1035" y="6"/>
                  <a:pt x="1036" y="6"/>
                </a:cubicBezTo>
                <a:cubicBezTo>
                  <a:pt x="1037" y="6"/>
                  <a:pt x="1039" y="8"/>
                  <a:pt x="1040" y="8"/>
                </a:cubicBezTo>
                <a:cubicBezTo>
                  <a:pt x="1041" y="8"/>
                  <a:pt x="1043" y="6"/>
                  <a:pt x="1044" y="6"/>
                </a:cubicBezTo>
                <a:cubicBezTo>
                  <a:pt x="1045" y="6"/>
                  <a:pt x="1047" y="8"/>
                  <a:pt x="1048" y="8"/>
                </a:cubicBezTo>
                <a:cubicBezTo>
                  <a:pt x="1049" y="8"/>
                  <a:pt x="1051" y="6"/>
                  <a:pt x="1052" y="6"/>
                </a:cubicBezTo>
                <a:cubicBezTo>
                  <a:pt x="1053" y="6"/>
                  <a:pt x="1054" y="9"/>
                  <a:pt x="1056" y="9"/>
                </a:cubicBezTo>
                <a:cubicBezTo>
                  <a:pt x="1057" y="9"/>
                  <a:pt x="1059" y="6"/>
                  <a:pt x="1060" y="7"/>
                </a:cubicBezTo>
                <a:cubicBezTo>
                  <a:pt x="1061" y="7"/>
                  <a:pt x="1063" y="8"/>
                  <a:pt x="1064" y="9"/>
                </a:cubicBezTo>
                <a:cubicBezTo>
                  <a:pt x="1067" y="11"/>
                  <a:pt x="1067" y="11"/>
                  <a:pt x="1067" y="11"/>
                </a:cubicBezTo>
                <a:cubicBezTo>
                  <a:pt x="1069" y="12"/>
                  <a:pt x="1070" y="13"/>
                  <a:pt x="1071" y="13"/>
                </a:cubicBezTo>
                <a:cubicBezTo>
                  <a:pt x="1072" y="13"/>
                  <a:pt x="1074" y="11"/>
                  <a:pt x="1075" y="11"/>
                </a:cubicBezTo>
                <a:cubicBezTo>
                  <a:pt x="1076" y="11"/>
                  <a:pt x="1078" y="14"/>
                  <a:pt x="1079" y="14"/>
                </a:cubicBezTo>
                <a:cubicBezTo>
                  <a:pt x="1079" y="13"/>
                  <a:pt x="1083" y="12"/>
                  <a:pt x="1083" y="12"/>
                </a:cubicBezTo>
                <a:cubicBezTo>
                  <a:pt x="1083" y="11"/>
                  <a:pt x="1079" y="9"/>
                  <a:pt x="1079" y="9"/>
                </a:cubicBezTo>
                <a:cubicBezTo>
                  <a:pt x="1079" y="9"/>
                  <a:pt x="1078" y="10"/>
                  <a:pt x="1077" y="10"/>
                </a:cubicBezTo>
                <a:cubicBezTo>
                  <a:pt x="1076" y="11"/>
                  <a:pt x="1075" y="11"/>
                  <a:pt x="1075" y="11"/>
                </a:cubicBezTo>
                <a:cubicBezTo>
                  <a:pt x="1075" y="11"/>
                  <a:pt x="1071" y="10"/>
                  <a:pt x="1071" y="9"/>
                </a:cubicBezTo>
                <a:cubicBezTo>
                  <a:pt x="1071" y="9"/>
                  <a:pt x="1075" y="7"/>
                  <a:pt x="1076" y="7"/>
                </a:cubicBezTo>
                <a:cubicBezTo>
                  <a:pt x="1077" y="7"/>
                  <a:pt x="1078" y="9"/>
                  <a:pt x="1079" y="9"/>
                </a:cubicBezTo>
                <a:cubicBezTo>
                  <a:pt x="1081" y="9"/>
                  <a:pt x="1082" y="7"/>
                  <a:pt x="1083" y="7"/>
                </a:cubicBezTo>
                <a:cubicBezTo>
                  <a:pt x="1085" y="7"/>
                  <a:pt x="1086" y="9"/>
                  <a:pt x="1087" y="9"/>
                </a:cubicBezTo>
                <a:cubicBezTo>
                  <a:pt x="1088" y="10"/>
                  <a:pt x="1090" y="12"/>
                  <a:pt x="1091" y="12"/>
                </a:cubicBezTo>
                <a:cubicBezTo>
                  <a:pt x="1092" y="12"/>
                  <a:pt x="1094" y="10"/>
                  <a:pt x="1095" y="10"/>
                </a:cubicBezTo>
                <a:cubicBezTo>
                  <a:pt x="1096" y="9"/>
                  <a:pt x="1098" y="8"/>
                  <a:pt x="1099" y="8"/>
                </a:cubicBezTo>
                <a:cubicBezTo>
                  <a:pt x="1100" y="7"/>
                  <a:pt x="1102" y="10"/>
                  <a:pt x="1103" y="10"/>
                </a:cubicBezTo>
                <a:cubicBezTo>
                  <a:pt x="1104" y="10"/>
                  <a:pt x="1106" y="8"/>
                  <a:pt x="1107" y="8"/>
                </a:cubicBezTo>
                <a:cubicBezTo>
                  <a:pt x="1108" y="8"/>
                  <a:pt x="1109" y="10"/>
                  <a:pt x="1111" y="10"/>
                </a:cubicBezTo>
                <a:cubicBezTo>
                  <a:pt x="1112" y="10"/>
                  <a:pt x="1113" y="12"/>
                  <a:pt x="1114" y="12"/>
                </a:cubicBezTo>
                <a:cubicBezTo>
                  <a:pt x="1116" y="12"/>
                  <a:pt x="1117" y="10"/>
                  <a:pt x="1118" y="10"/>
                </a:cubicBezTo>
                <a:cubicBezTo>
                  <a:pt x="1120" y="10"/>
                  <a:pt x="1121" y="8"/>
                  <a:pt x="1123" y="8"/>
                </a:cubicBezTo>
                <a:cubicBezTo>
                  <a:pt x="1124" y="8"/>
                  <a:pt x="1125" y="11"/>
                  <a:pt x="1126" y="10"/>
                </a:cubicBezTo>
                <a:cubicBezTo>
                  <a:pt x="1128" y="10"/>
                  <a:pt x="1129" y="8"/>
                  <a:pt x="1130" y="8"/>
                </a:cubicBezTo>
                <a:cubicBezTo>
                  <a:pt x="1132" y="8"/>
                  <a:pt x="1133" y="11"/>
                  <a:pt x="1134" y="11"/>
                </a:cubicBezTo>
                <a:cubicBezTo>
                  <a:pt x="1135" y="11"/>
                  <a:pt x="1138" y="8"/>
                  <a:pt x="1138" y="9"/>
                </a:cubicBezTo>
                <a:cubicBezTo>
                  <a:pt x="1139" y="9"/>
                  <a:pt x="1141" y="10"/>
                  <a:pt x="1142" y="11"/>
                </a:cubicBezTo>
                <a:cubicBezTo>
                  <a:pt x="1143" y="11"/>
                  <a:pt x="1145" y="12"/>
                  <a:pt x="1146" y="13"/>
                </a:cubicBezTo>
                <a:cubicBezTo>
                  <a:pt x="1146" y="14"/>
                  <a:pt x="1142" y="15"/>
                  <a:pt x="1142" y="15"/>
                </a:cubicBezTo>
                <a:cubicBezTo>
                  <a:pt x="1142" y="16"/>
                  <a:pt x="1145" y="17"/>
                  <a:pt x="1145" y="18"/>
                </a:cubicBezTo>
                <a:cubicBezTo>
                  <a:pt x="1146" y="18"/>
                  <a:pt x="1148" y="20"/>
                  <a:pt x="1149" y="20"/>
                </a:cubicBezTo>
                <a:cubicBezTo>
                  <a:pt x="1150" y="20"/>
                  <a:pt x="1152" y="18"/>
                  <a:pt x="1153" y="18"/>
                </a:cubicBezTo>
                <a:cubicBezTo>
                  <a:pt x="1154" y="19"/>
                  <a:pt x="1156" y="19"/>
                  <a:pt x="1157" y="20"/>
                </a:cubicBezTo>
                <a:cubicBezTo>
                  <a:pt x="1157" y="20"/>
                  <a:pt x="1161" y="18"/>
                  <a:pt x="1161" y="18"/>
                </a:cubicBezTo>
                <a:cubicBezTo>
                  <a:pt x="1161" y="18"/>
                  <a:pt x="1158" y="16"/>
                  <a:pt x="1157" y="16"/>
                </a:cubicBezTo>
                <a:cubicBezTo>
                  <a:pt x="1157" y="16"/>
                  <a:pt x="1154" y="18"/>
                  <a:pt x="1153" y="18"/>
                </a:cubicBezTo>
                <a:cubicBezTo>
                  <a:pt x="1153" y="18"/>
                  <a:pt x="1150" y="16"/>
                  <a:pt x="1149" y="15"/>
                </a:cubicBezTo>
                <a:cubicBezTo>
                  <a:pt x="1149" y="15"/>
                  <a:pt x="1146" y="14"/>
                  <a:pt x="1146" y="13"/>
                </a:cubicBezTo>
                <a:cubicBezTo>
                  <a:pt x="1146" y="13"/>
                  <a:pt x="1150" y="12"/>
                  <a:pt x="1150" y="11"/>
                </a:cubicBezTo>
                <a:cubicBezTo>
                  <a:pt x="1150" y="10"/>
                  <a:pt x="1147" y="10"/>
                  <a:pt x="1146" y="9"/>
                </a:cubicBezTo>
                <a:cubicBezTo>
                  <a:pt x="1146" y="8"/>
                  <a:pt x="1150" y="7"/>
                  <a:pt x="1150" y="7"/>
                </a:cubicBezTo>
                <a:cubicBezTo>
                  <a:pt x="1154" y="9"/>
                  <a:pt x="1154" y="9"/>
                  <a:pt x="1154" y="9"/>
                </a:cubicBezTo>
                <a:cubicBezTo>
                  <a:pt x="1154" y="9"/>
                  <a:pt x="1157" y="11"/>
                  <a:pt x="1158" y="11"/>
                </a:cubicBezTo>
                <a:cubicBezTo>
                  <a:pt x="1158" y="11"/>
                  <a:pt x="1161" y="10"/>
                  <a:pt x="1162" y="9"/>
                </a:cubicBezTo>
                <a:cubicBezTo>
                  <a:pt x="1163" y="9"/>
                  <a:pt x="1165" y="7"/>
                  <a:pt x="1166" y="7"/>
                </a:cubicBezTo>
                <a:cubicBezTo>
                  <a:pt x="1167" y="7"/>
                  <a:pt x="1169" y="9"/>
                  <a:pt x="1170" y="9"/>
                </a:cubicBezTo>
                <a:cubicBezTo>
                  <a:pt x="1171" y="9"/>
                  <a:pt x="1172" y="12"/>
                  <a:pt x="1173" y="12"/>
                </a:cubicBezTo>
                <a:cubicBezTo>
                  <a:pt x="1174" y="12"/>
                  <a:pt x="1177" y="10"/>
                  <a:pt x="1178" y="10"/>
                </a:cubicBezTo>
                <a:cubicBezTo>
                  <a:pt x="1178" y="9"/>
                  <a:pt x="1180" y="8"/>
                  <a:pt x="1182" y="8"/>
                </a:cubicBezTo>
                <a:cubicBezTo>
                  <a:pt x="1183" y="7"/>
                  <a:pt x="1184" y="10"/>
                  <a:pt x="1185" y="10"/>
                </a:cubicBezTo>
                <a:cubicBezTo>
                  <a:pt x="1187" y="10"/>
                  <a:pt x="1188" y="8"/>
                  <a:pt x="1189" y="8"/>
                </a:cubicBezTo>
                <a:cubicBezTo>
                  <a:pt x="1190" y="8"/>
                  <a:pt x="1193" y="10"/>
                  <a:pt x="1193" y="10"/>
                </a:cubicBezTo>
                <a:cubicBezTo>
                  <a:pt x="1194" y="10"/>
                  <a:pt x="1196" y="12"/>
                  <a:pt x="1197" y="12"/>
                </a:cubicBezTo>
                <a:cubicBezTo>
                  <a:pt x="1198" y="12"/>
                  <a:pt x="1200" y="11"/>
                  <a:pt x="1201" y="10"/>
                </a:cubicBezTo>
                <a:cubicBezTo>
                  <a:pt x="1202" y="10"/>
                  <a:pt x="1205" y="8"/>
                  <a:pt x="1205" y="8"/>
                </a:cubicBezTo>
                <a:cubicBezTo>
                  <a:pt x="1205" y="8"/>
                  <a:pt x="1209" y="10"/>
                  <a:pt x="1209" y="10"/>
                </a:cubicBezTo>
                <a:cubicBezTo>
                  <a:pt x="1209" y="11"/>
                  <a:pt x="1205" y="13"/>
                  <a:pt x="1205" y="13"/>
                </a:cubicBezTo>
                <a:cubicBezTo>
                  <a:pt x="1206" y="13"/>
                  <a:pt x="1207" y="15"/>
                  <a:pt x="1209" y="15"/>
                </a:cubicBezTo>
                <a:cubicBezTo>
                  <a:pt x="1209" y="15"/>
                  <a:pt x="1213" y="13"/>
                  <a:pt x="1213" y="13"/>
                </a:cubicBezTo>
                <a:cubicBezTo>
                  <a:pt x="1213" y="13"/>
                  <a:pt x="1212" y="12"/>
                  <a:pt x="1211" y="12"/>
                </a:cubicBezTo>
                <a:cubicBezTo>
                  <a:pt x="1210" y="11"/>
                  <a:pt x="1209" y="10"/>
                  <a:pt x="1209" y="10"/>
                </a:cubicBezTo>
                <a:cubicBezTo>
                  <a:pt x="1210" y="10"/>
                  <a:pt x="1212" y="8"/>
                  <a:pt x="1213" y="8"/>
                </a:cubicBezTo>
                <a:cubicBezTo>
                  <a:pt x="1214" y="8"/>
                  <a:pt x="1216" y="11"/>
                  <a:pt x="1217" y="11"/>
                </a:cubicBezTo>
                <a:cubicBezTo>
                  <a:pt x="1218" y="10"/>
                  <a:pt x="1220" y="9"/>
                  <a:pt x="1221" y="9"/>
                </a:cubicBezTo>
                <a:cubicBezTo>
                  <a:pt x="1221" y="8"/>
                  <a:pt x="1225" y="6"/>
                  <a:pt x="1225" y="7"/>
                </a:cubicBezTo>
                <a:cubicBezTo>
                  <a:pt x="1226" y="7"/>
                  <a:pt x="1228" y="8"/>
                  <a:pt x="1229" y="9"/>
                </a:cubicBezTo>
                <a:cubicBezTo>
                  <a:pt x="1232" y="11"/>
                  <a:pt x="1232" y="11"/>
                  <a:pt x="1232" y="11"/>
                </a:cubicBezTo>
                <a:cubicBezTo>
                  <a:pt x="1236" y="13"/>
                  <a:pt x="1236" y="13"/>
                  <a:pt x="1236" y="13"/>
                </a:cubicBezTo>
                <a:cubicBezTo>
                  <a:pt x="1237" y="14"/>
                  <a:pt x="1239" y="16"/>
                  <a:pt x="1240" y="16"/>
                </a:cubicBezTo>
                <a:cubicBezTo>
                  <a:pt x="1241" y="16"/>
                  <a:pt x="1243" y="14"/>
                  <a:pt x="1244" y="14"/>
                </a:cubicBezTo>
                <a:cubicBezTo>
                  <a:pt x="1248" y="12"/>
                  <a:pt x="1248" y="12"/>
                  <a:pt x="1248" y="12"/>
                </a:cubicBezTo>
                <a:cubicBezTo>
                  <a:pt x="1252" y="9"/>
                  <a:pt x="1252" y="9"/>
                  <a:pt x="1252" y="9"/>
                </a:cubicBezTo>
                <a:cubicBezTo>
                  <a:pt x="1253" y="9"/>
                  <a:pt x="1255" y="8"/>
                  <a:pt x="1256" y="7"/>
                </a:cubicBezTo>
                <a:cubicBezTo>
                  <a:pt x="1257" y="7"/>
                  <a:pt x="1260" y="9"/>
                  <a:pt x="1260" y="10"/>
                </a:cubicBezTo>
                <a:cubicBezTo>
                  <a:pt x="1261" y="10"/>
                  <a:pt x="1263" y="12"/>
                  <a:pt x="1264" y="12"/>
                </a:cubicBezTo>
                <a:cubicBezTo>
                  <a:pt x="1264" y="12"/>
                  <a:pt x="1267" y="10"/>
                  <a:pt x="1268" y="10"/>
                </a:cubicBezTo>
                <a:cubicBezTo>
                  <a:pt x="1268" y="10"/>
                  <a:pt x="1272" y="8"/>
                  <a:pt x="1272" y="8"/>
                </a:cubicBezTo>
                <a:cubicBezTo>
                  <a:pt x="1273" y="8"/>
                  <a:pt x="1275" y="10"/>
                  <a:pt x="1276" y="10"/>
                </a:cubicBezTo>
                <a:cubicBezTo>
                  <a:pt x="1277" y="11"/>
                  <a:pt x="1278" y="12"/>
                  <a:pt x="1279" y="12"/>
                </a:cubicBezTo>
                <a:cubicBezTo>
                  <a:pt x="1280" y="13"/>
                  <a:pt x="1282" y="15"/>
                  <a:pt x="1283" y="15"/>
                </a:cubicBezTo>
                <a:cubicBezTo>
                  <a:pt x="1284" y="15"/>
                  <a:pt x="1287" y="12"/>
                  <a:pt x="1287" y="13"/>
                </a:cubicBezTo>
                <a:cubicBezTo>
                  <a:pt x="1289" y="13"/>
                  <a:pt x="1290" y="14"/>
                  <a:pt x="1291" y="15"/>
                </a:cubicBezTo>
                <a:cubicBezTo>
                  <a:pt x="1292" y="15"/>
                  <a:pt x="1294" y="17"/>
                  <a:pt x="1295" y="17"/>
                </a:cubicBezTo>
                <a:cubicBezTo>
                  <a:pt x="1295" y="17"/>
                  <a:pt x="1299" y="15"/>
                  <a:pt x="1299" y="15"/>
                </a:cubicBezTo>
                <a:cubicBezTo>
                  <a:pt x="1299" y="15"/>
                  <a:pt x="1295" y="13"/>
                  <a:pt x="1295" y="13"/>
                </a:cubicBezTo>
                <a:cubicBezTo>
                  <a:pt x="1296" y="13"/>
                  <a:pt x="1298" y="11"/>
                  <a:pt x="1299" y="11"/>
                </a:cubicBezTo>
                <a:cubicBezTo>
                  <a:pt x="1301" y="11"/>
                  <a:pt x="1302" y="13"/>
                  <a:pt x="1303" y="13"/>
                </a:cubicBezTo>
                <a:cubicBezTo>
                  <a:pt x="1304" y="13"/>
                  <a:pt x="1305" y="15"/>
                  <a:pt x="1307" y="15"/>
                </a:cubicBezTo>
                <a:cubicBezTo>
                  <a:pt x="1308" y="15"/>
                  <a:pt x="1310" y="13"/>
                  <a:pt x="1311" y="13"/>
                </a:cubicBezTo>
                <a:cubicBezTo>
                  <a:pt x="1312" y="13"/>
                  <a:pt x="1313" y="15"/>
                  <a:pt x="1315" y="15"/>
                </a:cubicBezTo>
                <a:cubicBezTo>
                  <a:pt x="1316" y="15"/>
                  <a:pt x="1318" y="13"/>
                  <a:pt x="1319" y="13"/>
                </a:cubicBezTo>
                <a:cubicBezTo>
                  <a:pt x="1319" y="13"/>
                  <a:pt x="1322" y="16"/>
                  <a:pt x="1322" y="16"/>
                </a:cubicBezTo>
                <a:cubicBezTo>
                  <a:pt x="1324" y="15"/>
                  <a:pt x="1326" y="14"/>
                  <a:pt x="1327" y="14"/>
                </a:cubicBezTo>
                <a:cubicBezTo>
                  <a:pt x="1331" y="12"/>
                  <a:pt x="1331" y="12"/>
                  <a:pt x="1331" y="12"/>
                </a:cubicBezTo>
                <a:cubicBezTo>
                  <a:pt x="1331" y="11"/>
                  <a:pt x="1334" y="9"/>
                  <a:pt x="1335" y="9"/>
                </a:cubicBezTo>
                <a:cubicBezTo>
                  <a:pt x="1336" y="9"/>
                  <a:pt x="1337" y="12"/>
                  <a:pt x="1338" y="12"/>
                </a:cubicBezTo>
                <a:cubicBezTo>
                  <a:pt x="1339" y="12"/>
                  <a:pt x="1342" y="9"/>
                  <a:pt x="1343" y="10"/>
                </a:cubicBezTo>
                <a:cubicBezTo>
                  <a:pt x="1344" y="10"/>
                  <a:pt x="1345" y="11"/>
                  <a:pt x="1346" y="12"/>
                </a:cubicBezTo>
                <a:cubicBezTo>
                  <a:pt x="1347" y="12"/>
                  <a:pt x="1349" y="14"/>
                  <a:pt x="1350" y="14"/>
                </a:cubicBezTo>
                <a:cubicBezTo>
                  <a:pt x="1351" y="14"/>
                  <a:pt x="1354" y="12"/>
                  <a:pt x="1354" y="12"/>
                </a:cubicBezTo>
                <a:cubicBezTo>
                  <a:pt x="1355" y="12"/>
                  <a:pt x="1357" y="10"/>
                  <a:pt x="1358" y="10"/>
                </a:cubicBezTo>
                <a:cubicBezTo>
                  <a:pt x="1359" y="10"/>
                  <a:pt x="1361" y="12"/>
                  <a:pt x="1362" y="12"/>
                </a:cubicBezTo>
                <a:cubicBezTo>
                  <a:pt x="1363" y="12"/>
                  <a:pt x="1365" y="10"/>
                  <a:pt x="1366" y="10"/>
                </a:cubicBezTo>
                <a:cubicBezTo>
                  <a:pt x="1367" y="10"/>
                  <a:pt x="1369" y="13"/>
                  <a:pt x="1370" y="13"/>
                </a:cubicBezTo>
                <a:cubicBezTo>
                  <a:pt x="1371" y="13"/>
                  <a:pt x="1373" y="11"/>
                  <a:pt x="1374" y="10"/>
                </a:cubicBezTo>
                <a:cubicBezTo>
                  <a:pt x="1375" y="10"/>
                  <a:pt x="1377" y="13"/>
                  <a:pt x="1378" y="13"/>
                </a:cubicBezTo>
                <a:cubicBezTo>
                  <a:pt x="1378" y="13"/>
                  <a:pt x="1381" y="11"/>
                  <a:pt x="1382" y="11"/>
                </a:cubicBezTo>
                <a:cubicBezTo>
                  <a:pt x="1382" y="10"/>
                  <a:pt x="1385" y="9"/>
                  <a:pt x="1386" y="9"/>
                </a:cubicBezTo>
                <a:cubicBezTo>
                  <a:pt x="1386" y="9"/>
                  <a:pt x="1390" y="11"/>
                  <a:pt x="1390" y="11"/>
                </a:cubicBezTo>
                <a:cubicBezTo>
                  <a:pt x="1390" y="11"/>
                  <a:pt x="1385" y="13"/>
                  <a:pt x="1386" y="13"/>
                </a:cubicBezTo>
                <a:cubicBezTo>
                  <a:pt x="1386" y="13"/>
                  <a:pt x="1388" y="15"/>
                  <a:pt x="1389" y="15"/>
                </a:cubicBezTo>
                <a:cubicBezTo>
                  <a:pt x="1390" y="15"/>
                  <a:pt x="1392" y="13"/>
                  <a:pt x="1393" y="13"/>
                </a:cubicBezTo>
                <a:cubicBezTo>
                  <a:pt x="1395" y="13"/>
                  <a:pt x="1396" y="15"/>
                  <a:pt x="1397" y="15"/>
                </a:cubicBezTo>
                <a:cubicBezTo>
                  <a:pt x="1398" y="16"/>
                  <a:pt x="1400" y="13"/>
                  <a:pt x="1401" y="13"/>
                </a:cubicBezTo>
                <a:cubicBezTo>
                  <a:pt x="1403" y="13"/>
                  <a:pt x="1404" y="16"/>
                  <a:pt x="1405" y="16"/>
                </a:cubicBezTo>
                <a:cubicBezTo>
                  <a:pt x="1406" y="16"/>
                  <a:pt x="1408" y="14"/>
                  <a:pt x="1409" y="14"/>
                </a:cubicBezTo>
                <a:cubicBezTo>
                  <a:pt x="1410" y="14"/>
                  <a:pt x="1412" y="16"/>
                  <a:pt x="1413" y="16"/>
                </a:cubicBezTo>
                <a:cubicBezTo>
                  <a:pt x="1413" y="16"/>
                  <a:pt x="1417" y="14"/>
                  <a:pt x="1417" y="14"/>
                </a:cubicBezTo>
                <a:cubicBezTo>
                  <a:pt x="1417" y="14"/>
                  <a:pt x="1413" y="12"/>
                  <a:pt x="1413" y="12"/>
                </a:cubicBezTo>
                <a:cubicBezTo>
                  <a:pt x="1415" y="11"/>
                  <a:pt x="1416" y="9"/>
                  <a:pt x="1417" y="9"/>
                </a:cubicBezTo>
                <a:cubicBezTo>
                  <a:pt x="1418" y="9"/>
                  <a:pt x="1420" y="11"/>
                  <a:pt x="1421" y="12"/>
                </a:cubicBezTo>
                <a:cubicBezTo>
                  <a:pt x="1421" y="12"/>
                  <a:pt x="1424" y="14"/>
                  <a:pt x="1425" y="14"/>
                </a:cubicBezTo>
                <a:cubicBezTo>
                  <a:pt x="1426" y="14"/>
                  <a:pt x="1428" y="12"/>
                  <a:pt x="1429" y="12"/>
                </a:cubicBezTo>
                <a:cubicBezTo>
                  <a:pt x="1429" y="12"/>
                  <a:pt x="1433" y="10"/>
                  <a:pt x="1433" y="10"/>
                </a:cubicBezTo>
                <a:cubicBezTo>
                  <a:pt x="1433" y="10"/>
                  <a:pt x="1437" y="12"/>
                  <a:pt x="1437" y="12"/>
                </a:cubicBezTo>
                <a:cubicBezTo>
                  <a:pt x="1437" y="12"/>
                  <a:pt x="1433" y="14"/>
                  <a:pt x="1433" y="14"/>
                </a:cubicBezTo>
                <a:cubicBezTo>
                  <a:pt x="1434" y="14"/>
                  <a:pt x="1435" y="16"/>
                  <a:pt x="1436" y="16"/>
                </a:cubicBezTo>
                <a:cubicBezTo>
                  <a:pt x="1437" y="16"/>
                  <a:pt x="1440" y="15"/>
                  <a:pt x="1440" y="14"/>
                </a:cubicBezTo>
                <a:cubicBezTo>
                  <a:pt x="1440" y="14"/>
                  <a:pt x="1437" y="12"/>
                  <a:pt x="1437" y="12"/>
                </a:cubicBezTo>
                <a:cubicBezTo>
                  <a:pt x="1438" y="12"/>
                  <a:pt x="1440" y="10"/>
                  <a:pt x="1441" y="10"/>
                </a:cubicBezTo>
                <a:cubicBezTo>
                  <a:pt x="1442" y="10"/>
                  <a:pt x="1443" y="12"/>
                  <a:pt x="1445" y="12"/>
                </a:cubicBezTo>
                <a:cubicBezTo>
                  <a:pt x="1445" y="12"/>
                  <a:pt x="1448" y="10"/>
                  <a:pt x="1449" y="10"/>
                </a:cubicBezTo>
                <a:cubicBezTo>
                  <a:pt x="1450" y="11"/>
                  <a:pt x="1452" y="12"/>
                  <a:pt x="1452" y="13"/>
                </a:cubicBezTo>
                <a:cubicBezTo>
                  <a:pt x="1453" y="13"/>
                  <a:pt x="1455" y="15"/>
                  <a:pt x="1456" y="15"/>
                </a:cubicBezTo>
                <a:cubicBezTo>
                  <a:pt x="1456" y="15"/>
                  <a:pt x="1460" y="13"/>
                  <a:pt x="1460" y="13"/>
                </a:cubicBezTo>
                <a:cubicBezTo>
                  <a:pt x="1460" y="13"/>
                  <a:pt x="1457" y="10"/>
                  <a:pt x="1457" y="10"/>
                </a:cubicBezTo>
                <a:cubicBezTo>
                  <a:pt x="1458" y="10"/>
                  <a:pt x="1459" y="8"/>
                  <a:pt x="1461" y="8"/>
                </a:cubicBezTo>
                <a:cubicBezTo>
                  <a:pt x="1461" y="8"/>
                  <a:pt x="1464" y="10"/>
                  <a:pt x="1464" y="11"/>
                </a:cubicBezTo>
                <a:cubicBezTo>
                  <a:pt x="1465" y="11"/>
                  <a:pt x="1467" y="13"/>
                  <a:pt x="1468" y="13"/>
                </a:cubicBezTo>
                <a:cubicBezTo>
                  <a:pt x="1469" y="13"/>
                  <a:pt x="1471" y="11"/>
                  <a:pt x="1472" y="11"/>
                </a:cubicBezTo>
                <a:cubicBezTo>
                  <a:pt x="1473" y="11"/>
                  <a:pt x="1475" y="13"/>
                  <a:pt x="1476" y="13"/>
                </a:cubicBezTo>
                <a:cubicBezTo>
                  <a:pt x="1477" y="13"/>
                  <a:pt x="1479" y="11"/>
                  <a:pt x="1480" y="11"/>
                </a:cubicBezTo>
                <a:cubicBezTo>
                  <a:pt x="1481" y="11"/>
                  <a:pt x="1483" y="14"/>
                  <a:pt x="1484" y="13"/>
                </a:cubicBezTo>
                <a:cubicBezTo>
                  <a:pt x="1485" y="13"/>
                  <a:pt x="1487" y="12"/>
                  <a:pt x="1488" y="11"/>
                </a:cubicBezTo>
                <a:cubicBezTo>
                  <a:pt x="1488" y="11"/>
                  <a:pt x="1491" y="9"/>
                  <a:pt x="1492" y="9"/>
                </a:cubicBezTo>
                <a:cubicBezTo>
                  <a:pt x="1492" y="9"/>
                  <a:pt x="1496" y="11"/>
                  <a:pt x="1496" y="12"/>
                </a:cubicBezTo>
                <a:cubicBezTo>
                  <a:pt x="1496" y="12"/>
                  <a:pt x="1491" y="14"/>
                  <a:pt x="1492" y="14"/>
                </a:cubicBezTo>
                <a:cubicBezTo>
                  <a:pt x="1492" y="14"/>
                  <a:pt x="1495" y="16"/>
                  <a:pt x="1495" y="16"/>
                </a:cubicBezTo>
                <a:cubicBezTo>
                  <a:pt x="1496" y="16"/>
                  <a:pt x="1499" y="14"/>
                  <a:pt x="1499" y="14"/>
                </a:cubicBezTo>
                <a:cubicBezTo>
                  <a:pt x="1500" y="14"/>
                  <a:pt x="1503" y="12"/>
                  <a:pt x="1504" y="12"/>
                </a:cubicBezTo>
                <a:cubicBezTo>
                  <a:pt x="1504" y="12"/>
                  <a:pt x="1507" y="14"/>
                  <a:pt x="1507" y="14"/>
                </a:cubicBezTo>
                <a:cubicBezTo>
                  <a:pt x="1509" y="15"/>
                  <a:pt x="1510" y="16"/>
                  <a:pt x="1511" y="16"/>
                </a:cubicBezTo>
                <a:cubicBezTo>
                  <a:pt x="1510" y="16"/>
                  <a:pt x="1508" y="18"/>
                  <a:pt x="1507" y="18"/>
                </a:cubicBezTo>
                <a:cubicBezTo>
                  <a:pt x="1506" y="18"/>
                  <a:pt x="1504" y="16"/>
                  <a:pt x="1503" y="16"/>
                </a:cubicBezTo>
                <a:cubicBezTo>
                  <a:pt x="1503" y="16"/>
                  <a:pt x="1499" y="18"/>
                  <a:pt x="1499" y="18"/>
                </a:cubicBezTo>
                <a:cubicBezTo>
                  <a:pt x="1499" y="18"/>
                  <a:pt x="1503" y="20"/>
                  <a:pt x="1503" y="20"/>
                </a:cubicBezTo>
                <a:cubicBezTo>
                  <a:pt x="1504" y="20"/>
                  <a:pt x="1506" y="18"/>
                  <a:pt x="1507" y="18"/>
                </a:cubicBezTo>
                <a:cubicBezTo>
                  <a:pt x="1508" y="18"/>
                  <a:pt x="1509" y="21"/>
                  <a:pt x="1511" y="21"/>
                </a:cubicBezTo>
                <a:cubicBezTo>
                  <a:pt x="1512" y="21"/>
                  <a:pt x="1513" y="19"/>
                  <a:pt x="1515" y="19"/>
                </a:cubicBezTo>
                <a:cubicBezTo>
                  <a:pt x="1515" y="18"/>
                  <a:pt x="1511" y="17"/>
                  <a:pt x="1511" y="16"/>
                </a:cubicBezTo>
                <a:cubicBezTo>
                  <a:pt x="1511" y="16"/>
                  <a:pt x="1515" y="15"/>
                  <a:pt x="1515" y="14"/>
                </a:cubicBezTo>
                <a:cubicBezTo>
                  <a:pt x="1516" y="14"/>
                  <a:pt x="1518" y="12"/>
                  <a:pt x="1519" y="12"/>
                </a:cubicBezTo>
                <a:cubicBezTo>
                  <a:pt x="1520" y="12"/>
                  <a:pt x="1522" y="14"/>
                  <a:pt x="1523" y="14"/>
                </a:cubicBezTo>
                <a:cubicBezTo>
                  <a:pt x="1524" y="14"/>
                  <a:pt x="1527" y="13"/>
                  <a:pt x="1527" y="12"/>
                </a:cubicBezTo>
                <a:cubicBezTo>
                  <a:pt x="1528" y="12"/>
                  <a:pt x="1530" y="10"/>
                  <a:pt x="1531" y="10"/>
                </a:cubicBezTo>
                <a:cubicBezTo>
                  <a:pt x="1532" y="10"/>
                  <a:pt x="1534" y="12"/>
                  <a:pt x="1535" y="13"/>
                </a:cubicBezTo>
                <a:cubicBezTo>
                  <a:pt x="1535" y="13"/>
                  <a:pt x="1538" y="15"/>
                  <a:pt x="1539" y="15"/>
                </a:cubicBezTo>
                <a:cubicBezTo>
                  <a:pt x="1539" y="15"/>
                  <a:pt x="1542" y="13"/>
                  <a:pt x="1543" y="13"/>
                </a:cubicBezTo>
                <a:cubicBezTo>
                  <a:pt x="1544" y="12"/>
                  <a:pt x="1546" y="11"/>
                  <a:pt x="1547" y="11"/>
                </a:cubicBezTo>
                <a:cubicBezTo>
                  <a:pt x="1548" y="11"/>
                  <a:pt x="1550" y="13"/>
                  <a:pt x="1551" y="13"/>
                </a:cubicBezTo>
                <a:cubicBezTo>
                  <a:pt x="1552" y="13"/>
                  <a:pt x="1553" y="11"/>
                  <a:pt x="1555" y="11"/>
                </a:cubicBezTo>
                <a:cubicBezTo>
                  <a:pt x="1556" y="11"/>
                  <a:pt x="1557" y="13"/>
                  <a:pt x="1558" y="13"/>
                </a:cubicBezTo>
                <a:cubicBezTo>
                  <a:pt x="1560" y="13"/>
                  <a:pt x="1561" y="11"/>
                  <a:pt x="1563" y="11"/>
                </a:cubicBezTo>
                <a:cubicBezTo>
                  <a:pt x="1564" y="11"/>
                  <a:pt x="1565" y="13"/>
                  <a:pt x="1566" y="13"/>
                </a:cubicBezTo>
                <a:cubicBezTo>
                  <a:pt x="1567" y="13"/>
                  <a:pt x="1570" y="11"/>
                  <a:pt x="1570" y="11"/>
                </a:cubicBezTo>
                <a:cubicBezTo>
                  <a:pt x="1571" y="11"/>
                  <a:pt x="1574" y="13"/>
                  <a:pt x="1574" y="14"/>
                </a:cubicBezTo>
                <a:cubicBezTo>
                  <a:pt x="1574" y="14"/>
                  <a:pt x="1570" y="15"/>
                  <a:pt x="1570" y="16"/>
                </a:cubicBezTo>
                <a:cubicBezTo>
                  <a:pt x="1570" y="16"/>
                  <a:pt x="1573" y="18"/>
                  <a:pt x="1574" y="18"/>
                </a:cubicBezTo>
                <a:cubicBezTo>
                  <a:pt x="1574" y="18"/>
                  <a:pt x="1578" y="16"/>
                  <a:pt x="1578" y="16"/>
                </a:cubicBezTo>
                <a:cubicBezTo>
                  <a:pt x="1578" y="15"/>
                  <a:pt x="1574" y="14"/>
                  <a:pt x="1574" y="14"/>
                </a:cubicBezTo>
                <a:cubicBezTo>
                  <a:pt x="1574" y="13"/>
                  <a:pt x="1578" y="12"/>
                  <a:pt x="1578" y="12"/>
                </a:cubicBezTo>
                <a:cubicBezTo>
                  <a:pt x="1578" y="11"/>
                  <a:pt x="1582" y="14"/>
                  <a:pt x="1582" y="14"/>
                </a:cubicBezTo>
                <a:cubicBezTo>
                  <a:pt x="1583" y="14"/>
                  <a:pt x="1585" y="12"/>
                  <a:pt x="1586" y="12"/>
                </a:cubicBezTo>
                <a:cubicBezTo>
                  <a:pt x="1587" y="11"/>
                  <a:pt x="1589" y="10"/>
                  <a:pt x="1590" y="10"/>
                </a:cubicBezTo>
                <a:cubicBezTo>
                  <a:pt x="1591" y="10"/>
                  <a:pt x="1594" y="12"/>
                  <a:pt x="1594" y="12"/>
                </a:cubicBezTo>
                <a:cubicBezTo>
                  <a:pt x="1598" y="14"/>
                  <a:pt x="1598" y="14"/>
                  <a:pt x="1598" y="14"/>
                </a:cubicBezTo>
                <a:cubicBezTo>
                  <a:pt x="1599" y="15"/>
                  <a:pt x="1600" y="16"/>
                  <a:pt x="1601" y="16"/>
                </a:cubicBezTo>
                <a:cubicBezTo>
                  <a:pt x="1602" y="17"/>
                  <a:pt x="1605" y="19"/>
                  <a:pt x="1605" y="19"/>
                </a:cubicBezTo>
                <a:cubicBezTo>
                  <a:pt x="1606" y="19"/>
                  <a:pt x="1609" y="17"/>
                  <a:pt x="1609" y="17"/>
                </a:cubicBezTo>
                <a:cubicBezTo>
                  <a:pt x="1613" y="15"/>
                  <a:pt x="1613" y="15"/>
                  <a:pt x="1613" y="15"/>
                </a:cubicBezTo>
                <a:cubicBezTo>
                  <a:pt x="1617" y="13"/>
                  <a:pt x="1617" y="13"/>
                  <a:pt x="1617" y="13"/>
                </a:cubicBezTo>
                <a:cubicBezTo>
                  <a:pt x="1618" y="12"/>
                  <a:pt x="1620" y="11"/>
                  <a:pt x="1622" y="10"/>
                </a:cubicBezTo>
                <a:cubicBezTo>
                  <a:pt x="1622" y="10"/>
                  <a:pt x="1625" y="13"/>
                  <a:pt x="1625" y="13"/>
                </a:cubicBezTo>
                <a:cubicBezTo>
                  <a:pt x="1626" y="13"/>
                  <a:pt x="1628" y="15"/>
                  <a:pt x="1629" y="15"/>
                </a:cubicBezTo>
                <a:cubicBezTo>
                  <a:pt x="1630" y="15"/>
                  <a:pt x="1633" y="13"/>
                  <a:pt x="1633" y="13"/>
                </a:cubicBezTo>
                <a:cubicBezTo>
                  <a:pt x="1634" y="13"/>
                  <a:pt x="1637" y="11"/>
                  <a:pt x="1637" y="11"/>
                </a:cubicBezTo>
                <a:cubicBezTo>
                  <a:pt x="1638" y="11"/>
                  <a:pt x="1640" y="13"/>
                  <a:pt x="1641" y="13"/>
                </a:cubicBezTo>
                <a:cubicBezTo>
                  <a:pt x="1642" y="14"/>
                  <a:pt x="1643" y="15"/>
                  <a:pt x="1645" y="15"/>
                </a:cubicBezTo>
                <a:cubicBezTo>
                  <a:pt x="1646" y="16"/>
                  <a:pt x="1648" y="18"/>
                  <a:pt x="1648" y="18"/>
                </a:cubicBezTo>
                <a:cubicBezTo>
                  <a:pt x="1649" y="18"/>
                  <a:pt x="1652" y="15"/>
                  <a:pt x="1653" y="16"/>
                </a:cubicBezTo>
                <a:cubicBezTo>
                  <a:pt x="1654" y="16"/>
                  <a:pt x="1655" y="17"/>
                  <a:pt x="1656" y="18"/>
                </a:cubicBezTo>
                <a:cubicBezTo>
                  <a:pt x="1657" y="18"/>
                  <a:pt x="1659" y="20"/>
                  <a:pt x="1660" y="20"/>
                </a:cubicBezTo>
                <a:cubicBezTo>
                  <a:pt x="1660" y="20"/>
                  <a:pt x="1664" y="18"/>
                  <a:pt x="1664" y="18"/>
                </a:cubicBezTo>
                <a:cubicBezTo>
                  <a:pt x="1664" y="18"/>
                  <a:pt x="1663" y="18"/>
                  <a:pt x="1662" y="17"/>
                </a:cubicBezTo>
                <a:cubicBezTo>
                  <a:pt x="1661" y="16"/>
                  <a:pt x="1660" y="16"/>
                  <a:pt x="1660" y="16"/>
                </a:cubicBezTo>
                <a:cubicBezTo>
                  <a:pt x="1661" y="16"/>
                  <a:pt x="1664" y="14"/>
                  <a:pt x="1665" y="14"/>
                </a:cubicBezTo>
                <a:cubicBezTo>
                  <a:pt x="1665" y="14"/>
                  <a:pt x="1668" y="16"/>
                  <a:pt x="1668" y="16"/>
                </a:cubicBezTo>
                <a:cubicBezTo>
                  <a:pt x="1669" y="16"/>
                  <a:pt x="1671" y="18"/>
                  <a:pt x="1672" y="18"/>
                </a:cubicBezTo>
                <a:cubicBezTo>
                  <a:pt x="1672" y="18"/>
                  <a:pt x="1676" y="16"/>
                  <a:pt x="1676" y="16"/>
                </a:cubicBezTo>
                <a:cubicBezTo>
                  <a:pt x="1676" y="16"/>
                  <a:pt x="1672" y="15"/>
                  <a:pt x="1672" y="14"/>
                </a:cubicBezTo>
                <a:cubicBezTo>
                  <a:pt x="1673" y="14"/>
                  <a:pt x="1676" y="12"/>
                  <a:pt x="1677" y="12"/>
                </a:cubicBezTo>
                <a:cubicBezTo>
                  <a:pt x="1677" y="12"/>
                  <a:pt x="1680" y="14"/>
                  <a:pt x="1680" y="14"/>
                </a:cubicBezTo>
                <a:cubicBezTo>
                  <a:pt x="1681" y="14"/>
                  <a:pt x="1683" y="12"/>
                  <a:pt x="1684" y="12"/>
                </a:cubicBezTo>
                <a:cubicBezTo>
                  <a:pt x="1685" y="12"/>
                  <a:pt x="1688" y="14"/>
                  <a:pt x="1688" y="14"/>
                </a:cubicBezTo>
                <a:cubicBezTo>
                  <a:pt x="1688" y="15"/>
                  <a:pt x="1684" y="16"/>
                  <a:pt x="1684" y="16"/>
                </a:cubicBezTo>
                <a:cubicBezTo>
                  <a:pt x="1684" y="17"/>
                  <a:pt x="1687" y="18"/>
                  <a:pt x="1688" y="19"/>
                </a:cubicBezTo>
                <a:cubicBezTo>
                  <a:pt x="1689" y="20"/>
                  <a:pt x="1690" y="20"/>
                  <a:pt x="1691" y="21"/>
                </a:cubicBezTo>
                <a:cubicBezTo>
                  <a:pt x="1695" y="23"/>
                  <a:pt x="1695" y="23"/>
                  <a:pt x="1695" y="23"/>
                </a:cubicBezTo>
                <a:cubicBezTo>
                  <a:pt x="1696" y="23"/>
                  <a:pt x="1699" y="22"/>
                  <a:pt x="1699" y="21"/>
                </a:cubicBezTo>
                <a:cubicBezTo>
                  <a:pt x="1699" y="21"/>
                  <a:pt x="1696" y="19"/>
                  <a:pt x="1696" y="19"/>
                </a:cubicBezTo>
                <a:cubicBezTo>
                  <a:pt x="1695" y="19"/>
                  <a:pt x="1692" y="17"/>
                  <a:pt x="1692" y="17"/>
                </a:cubicBezTo>
                <a:cubicBezTo>
                  <a:pt x="1692" y="16"/>
                  <a:pt x="1695" y="15"/>
                  <a:pt x="1696" y="15"/>
                </a:cubicBezTo>
                <a:cubicBezTo>
                  <a:pt x="1700" y="13"/>
                  <a:pt x="1700" y="13"/>
                  <a:pt x="1700" y="13"/>
                </a:cubicBezTo>
                <a:cubicBezTo>
                  <a:pt x="1700" y="13"/>
                  <a:pt x="1704" y="14"/>
                  <a:pt x="1704" y="15"/>
                </a:cubicBezTo>
                <a:cubicBezTo>
                  <a:pt x="1704" y="16"/>
                  <a:pt x="1700" y="16"/>
                  <a:pt x="1700" y="17"/>
                </a:cubicBezTo>
                <a:cubicBezTo>
                  <a:pt x="1701" y="17"/>
                  <a:pt x="1702" y="19"/>
                  <a:pt x="1703" y="19"/>
                </a:cubicBezTo>
                <a:cubicBezTo>
                  <a:pt x="1704" y="19"/>
                  <a:pt x="1708" y="17"/>
                  <a:pt x="1708" y="17"/>
                </a:cubicBezTo>
                <a:cubicBezTo>
                  <a:pt x="1707" y="17"/>
                  <a:pt x="1704" y="15"/>
                  <a:pt x="1704" y="15"/>
                </a:cubicBezTo>
                <a:cubicBezTo>
                  <a:pt x="1705" y="15"/>
                  <a:pt x="1707" y="13"/>
                  <a:pt x="1708" y="13"/>
                </a:cubicBezTo>
                <a:cubicBezTo>
                  <a:pt x="1709" y="13"/>
                  <a:pt x="1711" y="15"/>
                  <a:pt x="1712" y="15"/>
                </a:cubicBezTo>
                <a:cubicBezTo>
                  <a:pt x="1712" y="15"/>
                  <a:pt x="1715" y="17"/>
                  <a:pt x="1715" y="17"/>
                </a:cubicBezTo>
                <a:cubicBezTo>
                  <a:pt x="1716" y="17"/>
                  <a:pt x="1719" y="16"/>
                  <a:pt x="1719" y="15"/>
                </a:cubicBezTo>
                <a:cubicBezTo>
                  <a:pt x="1720" y="15"/>
                  <a:pt x="1723" y="13"/>
                  <a:pt x="1724" y="13"/>
                </a:cubicBezTo>
                <a:cubicBezTo>
                  <a:pt x="1725" y="13"/>
                  <a:pt x="1726" y="15"/>
                  <a:pt x="1727" y="15"/>
                </a:cubicBezTo>
                <a:cubicBezTo>
                  <a:pt x="1729" y="15"/>
                  <a:pt x="1730" y="13"/>
                  <a:pt x="1731" y="13"/>
                </a:cubicBezTo>
                <a:cubicBezTo>
                  <a:pt x="1733" y="13"/>
                  <a:pt x="1734" y="16"/>
                  <a:pt x="1735" y="16"/>
                </a:cubicBezTo>
                <a:cubicBezTo>
                  <a:pt x="1736" y="16"/>
                  <a:pt x="1738" y="14"/>
                  <a:pt x="1739" y="14"/>
                </a:cubicBezTo>
                <a:cubicBezTo>
                  <a:pt x="1740" y="14"/>
                  <a:pt x="1742" y="16"/>
                  <a:pt x="1743" y="16"/>
                </a:cubicBezTo>
                <a:cubicBezTo>
                  <a:pt x="1744" y="16"/>
                  <a:pt x="1746" y="14"/>
                  <a:pt x="1747" y="14"/>
                </a:cubicBezTo>
                <a:cubicBezTo>
                  <a:pt x="1748" y="14"/>
                  <a:pt x="1750" y="12"/>
                  <a:pt x="1751" y="12"/>
                </a:cubicBezTo>
                <a:cubicBezTo>
                  <a:pt x="1751" y="12"/>
                  <a:pt x="1755" y="14"/>
                  <a:pt x="1755" y="14"/>
                </a:cubicBezTo>
                <a:cubicBezTo>
                  <a:pt x="1755" y="14"/>
                  <a:pt x="1751" y="16"/>
                  <a:pt x="1751" y="16"/>
                </a:cubicBezTo>
                <a:cubicBezTo>
                  <a:pt x="1752" y="16"/>
                  <a:pt x="1753" y="18"/>
                  <a:pt x="1755" y="18"/>
                </a:cubicBezTo>
                <a:cubicBezTo>
                  <a:pt x="1756" y="18"/>
                  <a:pt x="1758" y="17"/>
                  <a:pt x="1759" y="16"/>
                </a:cubicBezTo>
                <a:cubicBezTo>
                  <a:pt x="1760" y="16"/>
                  <a:pt x="1762" y="15"/>
                  <a:pt x="1763" y="14"/>
                </a:cubicBezTo>
                <a:cubicBezTo>
                  <a:pt x="1763" y="14"/>
                  <a:pt x="1766" y="12"/>
                  <a:pt x="1767" y="12"/>
                </a:cubicBezTo>
                <a:cubicBezTo>
                  <a:pt x="1767" y="12"/>
                  <a:pt x="1770" y="14"/>
                  <a:pt x="1771" y="14"/>
                </a:cubicBezTo>
                <a:cubicBezTo>
                  <a:pt x="1772" y="15"/>
                  <a:pt x="1773" y="16"/>
                  <a:pt x="1774" y="17"/>
                </a:cubicBezTo>
                <a:cubicBezTo>
                  <a:pt x="1775" y="17"/>
                  <a:pt x="1777" y="19"/>
                  <a:pt x="1778" y="19"/>
                </a:cubicBezTo>
                <a:cubicBezTo>
                  <a:pt x="1779" y="19"/>
                  <a:pt x="1782" y="17"/>
                  <a:pt x="1782" y="17"/>
                </a:cubicBezTo>
                <a:cubicBezTo>
                  <a:pt x="1786" y="15"/>
                  <a:pt x="1786" y="15"/>
                  <a:pt x="1786" y="15"/>
                </a:cubicBezTo>
                <a:cubicBezTo>
                  <a:pt x="1787" y="15"/>
                  <a:pt x="1790" y="13"/>
                  <a:pt x="1790" y="13"/>
                </a:cubicBezTo>
                <a:cubicBezTo>
                  <a:pt x="1791" y="13"/>
                  <a:pt x="1794" y="15"/>
                  <a:pt x="1794" y="15"/>
                </a:cubicBezTo>
                <a:cubicBezTo>
                  <a:pt x="1795" y="16"/>
                  <a:pt x="1797" y="17"/>
                  <a:pt x="1798" y="17"/>
                </a:cubicBezTo>
                <a:cubicBezTo>
                  <a:pt x="1799" y="18"/>
                  <a:pt x="1800" y="19"/>
                  <a:pt x="1802" y="20"/>
                </a:cubicBezTo>
                <a:cubicBezTo>
                  <a:pt x="1803" y="20"/>
                  <a:pt x="1805" y="18"/>
                  <a:pt x="1806" y="18"/>
                </a:cubicBezTo>
                <a:cubicBezTo>
                  <a:pt x="1807" y="18"/>
                  <a:pt x="1809" y="20"/>
                  <a:pt x="1809" y="20"/>
                </a:cubicBezTo>
                <a:cubicBezTo>
                  <a:pt x="1811" y="20"/>
                  <a:pt x="1812" y="18"/>
                  <a:pt x="1814" y="18"/>
                </a:cubicBezTo>
                <a:cubicBezTo>
                  <a:pt x="1813" y="18"/>
                  <a:pt x="1811" y="15"/>
                  <a:pt x="1810" y="15"/>
                </a:cubicBezTo>
                <a:cubicBezTo>
                  <a:pt x="1811" y="15"/>
                  <a:pt x="1813" y="13"/>
                  <a:pt x="1814" y="13"/>
                </a:cubicBezTo>
                <a:cubicBezTo>
                  <a:pt x="1814" y="13"/>
                  <a:pt x="1818" y="16"/>
                  <a:pt x="1818" y="16"/>
                </a:cubicBezTo>
                <a:cubicBezTo>
                  <a:pt x="1818" y="16"/>
                  <a:pt x="1814" y="18"/>
                  <a:pt x="1814" y="18"/>
                </a:cubicBezTo>
                <a:cubicBezTo>
                  <a:pt x="1815" y="18"/>
                  <a:pt x="1816" y="20"/>
                  <a:pt x="1817" y="20"/>
                </a:cubicBezTo>
                <a:cubicBezTo>
                  <a:pt x="1818" y="20"/>
                  <a:pt x="1821" y="18"/>
                  <a:pt x="1821" y="18"/>
                </a:cubicBezTo>
                <a:cubicBezTo>
                  <a:pt x="1822" y="18"/>
                  <a:pt x="1825" y="16"/>
                  <a:pt x="1826" y="16"/>
                </a:cubicBezTo>
                <a:cubicBezTo>
                  <a:pt x="1826" y="16"/>
                  <a:pt x="1822" y="14"/>
                  <a:pt x="1822" y="14"/>
                </a:cubicBezTo>
                <a:cubicBezTo>
                  <a:pt x="1823" y="13"/>
                  <a:pt x="1825" y="11"/>
                  <a:pt x="1826" y="12"/>
                </a:cubicBezTo>
                <a:cubicBezTo>
                  <a:pt x="1827" y="12"/>
                  <a:pt x="1829" y="13"/>
                  <a:pt x="1830" y="14"/>
                </a:cubicBezTo>
                <a:cubicBezTo>
                  <a:pt x="1831" y="14"/>
                  <a:pt x="1832" y="16"/>
                  <a:pt x="1833" y="16"/>
                </a:cubicBezTo>
                <a:cubicBezTo>
                  <a:pt x="1834" y="16"/>
                  <a:pt x="1837" y="14"/>
                  <a:pt x="1837" y="14"/>
                </a:cubicBezTo>
                <a:cubicBezTo>
                  <a:pt x="1838" y="14"/>
                  <a:pt x="1841" y="16"/>
                  <a:pt x="1841" y="16"/>
                </a:cubicBezTo>
                <a:cubicBezTo>
                  <a:pt x="1842" y="17"/>
                  <a:pt x="1844" y="19"/>
                  <a:pt x="1845" y="19"/>
                </a:cubicBezTo>
                <a:cubicBezTo>
                  <a:pt x="1846" y="18"/>
                  <a:pt x="1848" y="17"/>
                  <a:pt x="1849" y="16"/>
                </a:cubicBezTo>
                <a:cubicBezTo>
                  <a:pt x="1853" y="14"/>
                  <a:pt x="1853" y="14"/>
                  <a:pt x="1853" y="14"/>
                </a:cubicBezTo>
                <a:cubicBezTo>
                  <a:pt x="1854" y="14"/>
                  <a:pt x="1857" y="12"/>
                  <a:pt x="1857" y="12"/>
                </a:cubicBezTo>
                <a:cubicBezTo>
                  <a:pt x="1858" y="12"/>
                  <a:pt x="1861" y="14"/>
                  <a:pt x="1861" y="15"/>
                </a:cubicBezTo>
                <a:cubicBezTo>
                  <a:pt x="1861" y="15"/>
                  <a:pt x="1857" y="17"/>
                  <a:pt x="1857" y="17"/>
                </a:cubicBezTo>
                <a:cubicBezTo>
                  <a:pt x="1858" y="17"/>
                  <a:pt x="1859" y="19"/>
                  <a:pt x="1861" y="19"/>
                </a:cubicBezTo>
                <a:cubicBezTo>
                  <a:pt x="1861" y="19"/>
                  <a:pt x="1864" y="17"/>
                  <a:pt x="1865" y="17"/>
                </a:cubicBezTo>
                <a:cubicBezTo>
                  <a:pt x="1866" y="16"/>
                  <a:pt x="1867" y="15"/>
                  <a:pt x="1869" y="15"/>
                </a:cubicBezTo>
                <a:cubicBezTo>
                  <a:pt x="1870" y="15"/>
                  <a:pt x="1872" y="13"/>
                  <a:pt x="1873" y="13"/>
                </a:cubicBezTo>
                <a:cubicBezTo>
                  <a:pt x="1874" y="13"/>
                  <a:pt x="1876" y="15"/>
                  <a:pt x="1877" y="15"/>
                </a:cubicBezTo>
                <a:cubicBezTo>
                  <a:pt x="1878" y="15"/>
                  <a:pt x="1880" y="13"/>
                  <a:pt x="1881" y="13"/>
                </a:cubicBezTo>
                <a:cubicBezTo>
                  <a:pt x="1882" y="13"/>
                  <a:pt x="1884" y="15"/>
                  <a:pt x="1885" y="15"/>
                </a:cubicBezTo>
                <a:cubicBezTo>
                  <a:pt x="1886" y="16"/>
                  <a:pt x="1887" y="17"/>
                  <a:pt x="1888" y="18"/>
                </a:cubicBezTo>
                <a:cubicBezTo>
                  <a:pt x="1889" y="18"/>
                  <a:pt x="1891" y="20"/>
                  <a:pt x="1892" y="20"/>
                </a:cubicBezTo>
                <a:cubicBezTo>
                  <a:pt x="1893" y="20"/>
                  <a:pt x="1895" y="18"/>
                  <a:pt x="1896" y="18"/>
                </a:cubicBezTo>
                <a:cubicBezTo>
                  <a:pt x="1897" y="18"/>
                  <a:pt x="1899" y="20"/>
                  <a:pt x="1900" y="20"/>
                </a:cubicBezTo>
                <a:cubicBezTo>
                  <a:pt x="1901" y="20"/>
                  <a:pt x="1903" y="18"/>
                  <a:pt x="1904" y="18"/>
                </a:cubicBezTo>
                <a:cubicBezTo>
                  <a:pt x="1905" y="18"/>
                  <a:pt x="1907" y="20"/>
                  <a:pt x="1908" y="20"/>
                </a:cubicBezTo>
                <a:cubicBezTo>
                  <a:pt x="1908" y="20"/>
                  <a:pt x="1912" y="18"/>
                  <a:pt x="1912" y="18"/>
                </a:cubicBezTo>
                <a:cubicBezTo>
                  <a:pt x="1912" y="18"/>
                  <a:pt x="1908" y="16"/>
                  <a:pt x="1908" y="16"/>
                </a:cubicBezTo>
                <a:cubicBezTo>
                  <a:pt x="1908" y="16"/>
                  <a:pt x="1912" y="14"/>
                  <a:pt x="1912" y="14"/>
                </a:cubicBezTo>
                <a:cubicBezTo>
                  <a:pt x="1913" y="14"/>
                  <a:pt x="1915" y="16"/>
                  <a:pt x="1916" y="16"/>
                </a:cubicBezTo>
                <a:cubicBezTo>
                  <a:pt x="1917" y="16"/>
                  <a:pt x="1919" y="14"/>
                  <a:pt x="1920" y="14"/>
                </a:cubicBezTo>
                <a:cubicBezTo>
                  <a:pt x="1920" y="14"/>
                  <a:pt x="1924" y="16"/>
                  <a:pt x="1924" y="16"/>
                </a:cubicBezTo>
                <a:cubicBezTo>
                  <a:pt x="1924" y="16"/>
                  <a:pt x="1920" y="18"/>
                  <a:pt x="1920" y="18"/>
                </a:cubicBezTo>
                <a:cubicBezTo>
                  <a:pt x="1921" y="18"/>
                  <a:pt x="1922" y="21"/>
                  <a:pt x="1923" y="21"/>
                </a:cubicBezTo>
                <a:cubicBezTo>
                  <a:pt x="1924" y="21"/>
                  <a:pt x="1927" y="19"/>
                  <a:pt x="1927" y="19"/>
                </a:cubicBezTo>
                <a:cubicBezTo>
                  <a:pt x="1929" y="18"/>
                  <a:pt x="1930" y="17"/>
                  <a:pt x="1932" y="16"/>
                </a:cubicBezTo>
                <a:cubicBezTo>
                  <a:pt x="1932" y="16"/>
                  <a:pt x="1935" y="15"/>
                  <a:pt x="1936" y="14"/>
                </a:cubicBezTo>
                <a:cubicBezTo>
                  <a:pt x="1937" y="14"/>
                  <a:pt x="1938" y="17"/>
                  <a:pt x="1939" y="17"/>
                </a:cubicBezTo>
                <a:cubicBezTo>
                  <a:pt x="1941" y="17"/>
                  <a:pt x="1942" y="15"/>
                  <a:pt x="1944" y="15"/>
                </a:cubicBezTo>
                <a:cubicBezTo>
                  <a:pt x="1945" y="15"/>
                  <a:pt x="1946" y="17"/>
                  <a:pt x="1947" y="17"/>
                </a:cubicBezTo>
                <a:cubicBezTo>
                  <a:pt x="1949" y="17"/>
                  <a:pt x="1950" y="15"/>
                  <a:pt x="1951" y="15"/>
                </a:cubicBezTo>
                <a:cubicBezTo>
                  <a:pt x="1953" y="15"/>
                  <a:pt x="1954" y="17"/>
                  <a:pt x="1955" y="17"/>
                </a:cubicBezTo>
                <a:cubicBezTo>
                  <a:pt x="1956" y="17"/>
                  <a:pt x="1959" y="15"/>
                  <a:pt x="1959" y="15"/>
                </a:cubicBezTo>
                <a:cubicBezTo>
                  <a:pt x="1960" y="15"/>
                  <a:pt x="1963" y="17"/>
                  <a:pt x="1963" y="17"/>
                </a:cubicBezTo>
                <a:cubicBezTo>
                  <a:pt x="1963" y="18"/>
                  <a:pt x="1959" y="19"/>
                  <a:pt x="1959" y="19"/>
                </a:cubicBezTo>
                <a:cubicBezTo>
                  <a:pt x="1959" y="20"/>
                  <a:pt x="1962" y="22"/>
                  <a:pt x="1963" y="22"/>
                </a:cubicBezTo>
                <a:cubicBezTo>
                  <a:pt x="1963" y="22"/>
                  <a:pt x="1966" y="20"/>
                  <a:pt x="1967" y="20"/>
                </a:cubicBezTo>
                <a:cubicBezTo>
                  <a:pt x="1971" y="18"/>
                  <a:pt x="1971" y="18"/>
                  <a:pt x="1971" y="18"/>
                </a:cubicBezTo>
                <a:cubicBezTo>
                  <a:pt x="1972" y="17"/>
                  <a:pt x="1974" y="16"/>
                  <a:pt x="1975" y="15"/>
                </a:cubicBezTo>
                <a:cubicBezTo>
                  <a:pt x="1976" y="15"/>
                  <a:pt x="1978" y="18"/>
                  <a:pt x="1979" y="18"/>
                </a:cubicBezTo>
                <a:cubicBezTo>
                  <a:pt x="1980" y="18"/>
                  <a:pt x="1982" y="16"/>
                  <a:pt x="1983" y="16"/>
                </a:cubicBezTo>
                <a:cubicBezTo>
                  <a:pt x="1983" y="16"/>
                  <a:pt x="1986" y="18"/>
                  <a:pt x="1987" y="18"/>
                </a:cubicBezTo>
                <a:cubicBezTo>
                  <a:pt x="1987" y="18"/>
                  <a:pt x="1982" y="20"/>
                  <a:pt x="1982" y="20"/>
                </a:cubicBezTo>
                <a:cubicBezTo>
                  <a:pt x="1982" y="20"/>
                  <a:pt x="1986" y="22"/>
                  <a:pt x="1986" y="22"/>
                </a:cubicBezTo>
                <a:cubicBezTo>
                  <a:pt x="1987" y="22"/>
                  <a:pt x="1990" y="21"/>
                  <a:pt x="1990" y="20"/>
                </a:cubicBezTo>
                <a:cubicBezTo>
                  <a:pt x="1991" y="20"/>
                  <a:pt x="1993" y="19"/>
                  <a:pt x="1994" y="18"/>
                </a:cubicBezTo>
                <a:cubicBezTo>
                  <a:pt x="1995" y="18"/>
                  <a:pt x="1997" y="16"/>
                  <a:pt x="1998" y="16"/>
                </a:cubicBezTo>
                <a:cubicBezTo>
                  <a:pt x="2000" y="16"/>
                  <a:pt x="2001" y="18"/>
                  <a:pt x="2002" y="18"/>
                </a:cubicBezTo>
                <a:cubicBezTo>
                  <a:pt x="2003" y="18"/>
                  <a:pt x="2005" y="16"/>
                  <a:pt x="2006" y="16"/>
                </a:cubicBezTo>
                <a:cubicBezTo>
                  <a:pt x="2007" y="16"/>
                  <a:pt x="2009" y="19"/>
                  <a:pt x="2010" y="19"/>
                </a:cubicBezTo>
                <a:cubicBezTo>
                  <a:pt x="2011" y="19"/>
                  <a:pt x="2014" y="16"/>
                  <a:pt x="2014" y="17"/>
                </a:cubicBezTo>
                <a:cubicBezTo>
                  <a:pt x="2015" y="17"/>
                  <a:pt x="2018" y="18"/>
                  <a:pt x="2018" y="19"/>
                </a:cubicBezTo>
                <a:cubicBezTo>
                  <a:pt x="2018" y="19"/>
                  <a:pt x="2014" y="20"/>
                  <a:pt x="2014" y="21"/>
                </a:cubicBezTo>
                <a:cubicBezTo>
                  <a:pt x="2014" y="21"/>
                  <a:pt x="2017" y="23"/>
                  <a:pt x="2018" y="23"/>
                </a:cubicBezTo>
                <a:cubicBezTo>
                  <a:pt x="2018" y="23"/>
                  <a:pt x="2021" y="21"/>
                  <a:pt x="2022" y="21"/>
                </a:cubicBezTo>
                <a:cubicBezTo>
                  <a:pt x="2022" y="21"/>
                  <a:pt x="2025" y="19"/>
                  <a:pt x="2026" y="19"/>
                </a:cubicBezTo>
                <a:cubicBezTo>
                  <a:pt x="2026" y="19"/>
                  <a:pt x="2029" y="21"/>
                  <a:pt x="2029" y="21"/>
                </a:cubicBezTo>
                <a:cubicBezTo>
                  <a:pt x="2030" y="21"/>
                  <a:pt x="2034" y="20"/>
                  <a:pt x="2034" y="19"/>
                </a:cubicBezTo>
                <a:cubicBezTo>
                  <a:pt x="2034" y="19"/>
                  <a:pt x="2030" y="17"/>
                  <a:pt x="2030" y="17"/>
                </a:cubicBezTo>
                <a:cubicBezTo>
                  <a:pt x="2031" y="17"/>
                  <a:pt x="2033" y="15"/>
                  <a:pt x="2034" y="15"/>
                </a:cubicBezTo>
                <a:cubicBezTo>
                  <a:pt x="2035" y="15"/>
                  <a:pt x="2036" y="17"/>
                  <a:pt x="2038" y="17"/>
                </a:cubicBezTo>
                <a:cubicBezTo>
                  <a:pt x="2039" y="17"/>
                  <a:pt x="2040" y="19"/>
                  <a:pt x="2041" y="19"/>
                </a:cubicBezTo>
                <a:cubicBezTo>
                  <a:pt x="2042" y="19"/>
                  <a:pt x="2045" y="17"/>
                  <a:pt x="2046" y="17"/>
                </a:cubicBezTo>
                <a:cubicBezTo>
                  <a:pt x="2046" y="18"/>
                  <a:pt x="2049" y="19"/>
                  <a:pt x="2049" y="20"/>
                </a:cubicBezTo>
                <a:cubicBezTo>
                  <a:pt x="2049" y="20"/>
                  <a:pt x="2045" y="21"/>
                  <a:pt x="2045" y="22"/>
                </a:cubicBezTo>
                <a:cubicBezTo>
                  <a:pt x="2045" y="22"/>
                  <a:pt x="2049" y="24"/>
                  <a:pt x="2049" y="24"/>
                </a:cubicBezTo>
                <a:cubicBezTo>
                  <a:pt x="2049" y="24"/>
                  <a:pt x="2052" y="22"/>
                  <a:pt x="2053" y="22"/>
                </a:cubicBezTo>
                <a:cubicBezTo>
                  <a:pt x="2057" y="20"/>
                  <a:pt x="2057" y="20"/>
                  <a:pt x="2057" y="20"/>
                </a:cubicBezTo>
                <a:cubicBezTo>
                  <a:pt x="2061" y="18"/>
                  <a:pt x="2061" y="18"/>
                  <a:pt x="2061" y="18"/>
                </a:cubicBezTo>
                <a:cubicBezTo>
                  <a:pt x="2062" y="17"/>
                  <a:pt x="2064" y="16"/>
                  <a:pt x="2065" y="16"/>
                </a:cubicBezTo>
                <a:cubicBezTo>
                  <a:pt x="2066" y="16"/>
                  <a:pt x="2069" y="18"/>
                  <a:pt x="2069" y="18"/>
                </a:cubicBezTo>
                <a:cubicBezTo>
                  <a:pt x="2070" y="19"/>
                  <a:pt x="2072" y="20"/>
                  <a:pt x="2073" y="20"/>
                </a:cubicBezTo>
                <a:cubicBezTo>
                  <a:pt x="2073" y="20"/>
                  <a:pt x="2076" y="18"/>
                  <a:pt x="2077" y="18"/>
                </a:cubicBezTo>
                <a:cubicBezTo>
                  <a:pt x="2078" y="18"/>
                  <a:pt x="2079" y="20"/>
                  <a:pt x="2081" y="20"/>
                </a:cubicBezTo>
                <a:cubicBezTo>
                  <a:pt x="2082" y="21"/>
                  <a:pt x="2084" y="18"/>
                  <a:pt x="2085" y="18"/>
                </a:cubicBezTo>
                <a:cubicBezTo>
                  <a:pt x="2086" y="18"/>
                  <a:pt x="2087" y="21"/>
                  <a:pt x="2088" y="21"/>
                </a:cubicBezTo>
                <a:cubicBezTo>
                  <a:pt x="2090" y="21"/>
                  <a:pt x="2091" y="19"/>
                  <a:pt x="2093" y="19"/>
                </a:cubicBezTo>
                <a:cubicBezTo>
                  <a:pt x="2094" y="19"/>
                  <a:pt x="2095" y="21"/>
                  <a:pt x="2096" y="21"/>
                </a:cubicBezTo>
                <a:cubicBezTo>
                  <a:pt x="2097" y="21"/>
                  <a:pt x="2100" y="19"/>
                  <a:pt x="2100" y="19"/>
                </a:cubicBezTo>
                <a:cubicBezTo>
                  <a:pt x="2101" y="18"/>
                  <a:pt x="2103" y="17"/>
                  <a:pt x="2105" y="17"/>
                </a:cubicBezTo>
                <a:cubicBezTo>
                  <a:pt x="2105" y="17"/>
                  <a:pt x="2107" y="19"/>
                  <a:pt x="2108" y="19"/>
                </a:cubicBezTo>
                <a:cubicBezTo>
                  <a:pt x="2110" y="19"/>
                  <a:pt x="2111" y="17"/>
                  <a:pt x="2112" y="17"/>
                </a:cubicBezTo>
                <a:cubicBezTo>
                  <a:pt x="2114" y="17"/>
                  <a:pt x="2115" y="19"/>
                  <a:pt x="2116" y="19"/>
                </a:cubicBezTo>
                <a:cubicBezTo>
                  <a:pt x="2117" y="19"/>
                  <a:pt x="2119" y="17"/>
                  <a:pt x="2120" y="17"/>
                </a:cubicBezTo>
                <a:cubicBezTo>
                  <a:pt x="2122" y="17"/>
                  <a:pt x="2123" y="19"/>
                  <a:pt x="2124" y="19"/>
                </a:cubicBezTo>
                <a:cubicBezTo>
                  <a:pt x="2125" y="19"/>
                  <a:pt x="2127" y="17"/>
                  <a:pt x="2128" y="17"/>
                </a:cubicBezTo>
                <a:cubicBezTo>
                  <a:pt x="2128" y="17"/>
                  <a:pt x="2132" y="19"/>
                  <a:pt x="2132" y="20"/>
                </a:cubicBezTo>
                <a:cubicBezTo>
                  <a:pt x="2132" y="20"/>
                  <a:pt x="2128" y="22"/>
                  <a:pt x="2128" y="22"/>
                </a:cubicBezTo>
                <a:cubicBezTo>
                  <a:pt x="2127" y="22"/>
                  <a:pt x="2125" y="19"/>
                  <a:pt x="2124" y="19"/>
                </a:cubicBezTo>
                <a:cubicBezTo>
                  <a:pt x="2123" y="20"/>
                  <a:pt x="2121" y="22"/>
                  <a:pt x="2120" y="21"/>
                </a:cubicBezTo>
                <a:cubicBezTo>
                  <a:pt x="2119" y="21"/>
                  <a:pt x="2117" y="19"/>
                  <a:pt x="2116" y="19"/>
                </a:cubicBezTo>
                <a:cubicBezTo>
                  <a:pt x="2115" y="19"/>
                  <a:pt x="2113" y="21"/>
                  <a:pt x="2112" y="21"/>
                </a:cubicBezTo>
                <a:cubicBezTo>
                  <a:pt x="2113" y="21"/>
                  <a:pt x="2114" y="24"/>
                  <a:pt x="2116" y="24"/>
                </a:cubicBezTo>
                <a:cubicBezTo>
                  <a:pt x="2117" y="24"/>
                  <a:pt x="2119" y="21"/>
                  <a:pt x="2120" y="21"/>
                </a:cubicBezTo>
                <a:cubicBezTo>
                  <a:pt x="2121" y="22"/>
                  <a:pt x="2122" y="24"/>
                  <a:pt x="2124" y="24"/>
                </a:cubicBezTo>
                <a:cubicBezTo>
                  <a:pt x="2125" y="24"/>
                  <a:pt x="2126" y="22"/>
                  <a:pt x="2128" y="22"/>
                </a:cubicBezTo>
                <a:cubicBezTo>
                  <a:pt x="2128" y="22"/>
                  <a:pt x="2131" y="24"/>
                  <a:pt x="2131" y="24"/>
                </a:cubicBezTo>
                <a:cubicBezTo>
                  <a:pt x="2133" y="24"/>
                  <a:pt x="2135" y="22"/>
                  <a:pt x="2136" y="22"/>
                </a:cubicBezTo>
                <a:cubicBezTo>
                  <a:pt x="2137" y="21"/>
                  <a:pt x="2138" y="21"/>
                  <a:pt x="2140" y="20"/>
                </a:cubicBezTo>
                <a:cubicBezTo>
                  <a:pt x="2140" y="19"/>
                  <a:pt x="2143" y="18"/>
                  <a:pt x="2144" y="18"/>
                </a:cubicBezTo>
                <a:cubicBezTo>
                  <a:pt x="2145" y="18"/>
                  <a:pt x="2146" y="20"/>
                  <a:pt x="2147" y="20"/>
                </a:cubicBezTo>
                <a:cubicBezTo>
                  <a:pt x="2149" y="20"/>
                  <a:pt x="2151" y="18"/>
                  <a:pt x="2152" y="18"/>
                </a:cubicBezTo>
                <a:cubicBezTo>
                  <a:pt x="2153" y="18"/>
                  <a:pt x="2154" y="20"/>
                  <a:pt x="2155" y="20"/>
                </a:cubicBezTo>
                <a:cubicBezTo>
                  <a:pt x="2157" y="20"/>
                  <a:pt x="2158" y="22"/>
                  <a:pt x="2159" y="23"/>
                </a:cubicBezTo>
                <a:cubicBezTo>
                  <a:pt x="2160" y="23"/>
                  <a:pt x="2163" y="21"/>
                  <a:pt x="2163" y="20"/>
                </a:cubicBezTo>
                <a:cubicBezTo>
                  <a:pt x="2164" y="20"/>
                  <a:pt x="2167" y="18"/>
                  <a:pt x="2167" y="18"/>
                </a:cubicBezTo>
                <a:cubicBezTo>
                  <a:pt x="2168" y="18"/>
                  <a:pt x="2171" y="20"/>
                  <a:pt x="2171" y="21"/>
                </a:cubicBezTo>
                <a:cubicBezTo>
                  <a:pt x="2171" y="21"/>
                  <a:pt x="2167" y="22"/>
                  <a:pt x="2167" y="23"/>
                </a:cubicBezTo>
                <a:cubicBezTo>
                  <a:pt x="2167" y="23"/>
                  <a:pt x="2170" y="25"/>
                  <a:pt x="2171" y="25"/>
                </a:cubicBezTo>
                <a:cubicBezTo>
                  <a:pt x="2172" y="25"/>
                  <a:pt x="2174" y="23"/>
                  <a:pt x="2175" y="23"/>
                </a:cubicBezTo>
                <a:cubicBezTo>
                  <a:pt x="2176" y="23"/>
                  <a:pt x="2177" y="25"/>
                  <a:pt x="2178" y="25"/>
                </a:cubicBezTo>
                <a:cubicBezTo>
                  <a:pt x="2186" y="30"/>
                  <a:pt x="2186" y="30"/>
                  <a:pt x="2186" y="30"/>
                </a:cubicBezTo>
                <a:cubicBezTo>
                  <a:pt x="2187" y="29"/>
                  <a:pt x="2189" y="28"/>
                  <a:pt x="2190" y="28"/>
                </a:cubicBezTo>
                <a:cubicBezTo>
                  <a:pt x="2191" y="27"/>
                  <a:pt x="2194" y="26"/>
                  <a:pt x="2194" y="26"/>
                </a:cubicBezTo>
                <a:cubicBezTo>
                  <a:pt x="2194" y="25"/>
                  <a:pt x="2191" y="23"/>
                  <a:pt x="2190" y="23"/>
                </a:cubicBezTo>
                <a:cubicBezTo>
                  <a:pt x="2190" y="23"/>
                  <a:pt x="2187" y="26"/>
                  <a:pt x="2186" y="25"/>
                </a:cubicBezTo>
                <a:cubicBezTo>
                  <a:pt x="2185" y="25"/>
                  <a:pt x="2184" y="24"/>
                  <a:pt x="2183" y="23"/>
                </a:cubicBezTo>
                <a:cubicBezTo>
                  <a:pt x="2181" y="22"/>
                  <a:pt x="2180" y="22"/>
                  <a:pt x="2179" y="21"/>
                </a:cubicBezTo>
                <a:cubicBezTo>
                  <a:pt x="2179" y="21"/>
                  <a:pt x="2180" y="20"/>
                  <a:pt x="2181" y="20"/>
                </a:cubicBezTo>
                <a:cubicBezTo>
                  <a:pt x="2182" y="19"/>
                  <a:pt x="2183" y="19"/>
                  <a:pt x="2183" y="19"/>
                </a:cubicBezTo>
                <a:cubicBezTo>
                  <a:pt x="2184" y="19"/>
                  <a:pt x="2185" y="21"/>
                  <a:pt x="2187" y="21"/>
                </a:cubicBezTo>
                <a:cubicBezTo>
                  <a:pt x="2188" y="21"/>
                  <a:pt x="2190" y="19"/>
                  <a:pt x="2191" y="19"/>
                </a:cubicBezTo>
                <a:cubicBezTo>
                  <a:pt x="2192" y="19"/>
                  <a:pt x="2193" y="21"/>
                  <a:pt x="2195" y="21"/>
                </a:cubicBezTo>
                <a:cubicBezTo>
                  <a:pt x="2196" y="21"/>
                  <a:pt x="2197" y="19"/>
                  <a:pt x="2199" y="19"/>
                </a:cubicBezTo>
                <a:cubicBezTo>
                  <a:pt x="2200" y="19"/>
                  <a:pt x="2201" y="21"/>
                  <a:pt x="2202" y="21"/>
                </a:cubicBezTo>
                <a:cubicBezTo>
                  <a:pt x="2203" y="22"/>
                  <a:pt x="2205" y="19"/>
                  <a:pt x="2207" y="19"/>
                </a:cubicBezTo>
                <a:cubicBezTo>
                  <a:pt x="2207" y="19"/>
                  <a:pt x="2210" y="21"/>
                  <a:pt x="2210" y="22"/>
                </a:cubicBezTo>
                <a:cubicBezTo>
                  <a:pt x="2211" y="22"/>
                  <a:pt x="2213" y="24"/>
                  <a:pt x="2214" y="24"/>
                </a:cubicBezTo>
                <a:cubicBezTo>
                  <a:pt x="2215" y="24"/>
                  <a:pt x="2217" y="22"/>
                  <a:pt x="2218" y="22"/>
                </a:cubicBezTo>
                <a:cubicBezTo>
                  <a:pt x="2219" y="22"/>
                  <a:pt x="2221" y="24"/>
                  <a:pt x="2222" y="24"/>
                </a:cubicBezTo>
                <a:cubicBezTo>
                  <a:pt x="2223" y="24"/>
                  <a:pt x="2225" y="23"/>
                  <a:pt x="2226" y="22"/>
                </a:cubicBezTo>
                <a:cubicBezTo>
                  <a:pt x="2227" y="22"/>
                  <a:pt x="2229" y="20"/>
                  <a:pt x="2230" y="20"/>
                </a:cubicBezTo>
                <a:cubicBezTo>
                  <a:pt x="2231" y="20"/>
                  <a:pt x="2233" y="22"/>
                  <a:pt x="2234" y="22"/>
                </a:cubicBezTo>
                <a:cubicBezTo>
                  <a:pt x="2235" y="22"/>
                  <a:pt x="2237" y="20"/>
                  <a:pt x="2238" y="20"/>
                </a:cubicBezTo>
                <a:cubicBezTo>
                  <a:pt x="2239" y="21"/>
                  <a:pt x="2241" y="22"/>
                  <a:pt x="2242" y="23"/>
                </a:cubicBezTo>
                <a:cubicBezTo>
                  <a:pt x="2242" y="23"/>
                  <a:pt x="2245" y="25"/>
                  <a:pt x="2245" y="25"/>
                </a:cubicBezTo>
                <a:cubicBezTo>
                  <a:pt x="2246" y="25"/>
                  <a:pt x="2249" y="23"/>
                  <a:pt x="2249" y="23"/>
                </a:cubicBezTo>
                <a:cubicBezTo>
                  <a:pt x="2254" y="21"/>
                  <a:pt x="2254" y="21"/>
                  <a:pt x="2254" y="21"/>
                </a:cubicBezTo>
                <a:cubicBezTo>
                  <a:pt x="2254" y="20"/>
                  <a:pt x="2257" y="19"/>
                  <a:pt x="2258" y="19"/>
                </a:cubicBezTo>
                <a:cubicBezTo>
                  <a:pt x="2258" y="19"/>
                  <a:pt x="2261" y="21"/>
                  <a:pt x="2261" y="21"/>
                </a:cubicBezTo>
                <a:cubicBezTo>
                  <a:pt x="2261" y="21"/>
                  <a:pt x="2257" y="23"/>
                  <a:pt x="2257" y="23"/>
                </a:cubicBezTo>
                <a:cubicBezTo>
                  <a:pt x="2258" y="24"/>
                  <a:pt x="2260" y="25"/>
                  <a:pt x="2261" y="25"/>
                </a:cubicBezTo>
                <a:cubicBezTo>
                  <a:pt x="2262" y="26"/>
                  <a:pt x="2264" y="27"/>
                  <a:pt x="2265" y="27"/>
                </a:cubicBezTo>
                <a:cubicBezTo>
                  <a:pt x="2266" y="28"/>
                  <a:pt x="2267" y="29"/>
                  <a:pt x="2269" y="30"/>
                </a:cubicBezTo>
                <a:cubicBezTo>
                  <a:pt x="2271" y="28"/>
                  <a:pt x="2274" y="27"/>
                  <a:pt x="2277" y="26"/>
                </a:cubicBezTo>
                <a:cubicBezTo>
                  <a:pt x="2278" y="25"/>
                  <a:pt x="2280" y="24"/>
                  <a:pt x="2281" y="24"/>
                </a:cubicBezTo>
                <a:cubicBezTo>
                  <a:pt x="2282" y="23"/>
                  <a:pt x="2284" y="26"/>
                  <a:pt x="2285" y="26"/>
                </a:cubicBezTo>
                <a:cubicBezTo>
                  <a:pt x="2285" y="26"/>
                  <a:pt x="2288" y="24"/>
                  <a:pt x="2289" y="24"/>
                </a:cubicBezTo>
                <a:cubicBezTo>
                  <a:pt x="2289" y="24"/>
                  <a:pt x="2292" y="26"/>
                  <a:pt x="2292" y="26"/>
                </a:cubicBezTo>
                <a:cubicBezTo>
                  <a:pt x="2292" y="27"/>
                  <a:pt x="2288" y="28"/>
                  <a:pt x="2288" y="28"/>
                </a:cubicBezTo>
                <a:cubicBezTo>
                  <a:pt x="2288" y="29"/>
                  <a:pt x="2291" y="30"/>
                  <a:pt x="2292" y="30"/>
                </a:cubicBezTo>
                <a:cubicBezTo>
                  <a:pt x="2292" y="30"/>
                  <a:pt x="2296" y="29"/>
                  <a:pt x="2296" y="28"/>
                </a:cubicBezTo>
                <a:cubicBezTo>
                  <a:pt x="2296" y="28"/>
                  <a:pt x="2293" y="27"/>
                  <a:pt x="2292" y="26"/>
                </a:cubicBezTo>
                <a:cubicBezTo>
                  <a:pt x="2294" y="26"/>
                  <a:pt x="2295" y="24"/>
                  <a:pt x="2297" y="24"/>
                </a:cubicBezTo>
                <a:cubicBezTo>
                  <a:pt x="2298" y="24"/>
                  <a:pt x="2299" y="26"/>
                  <a:pt x="2300" y="26"/>
                </a:cubicBezTo>
                <a:cubicBezTo>
                  <a:pt x="2301" y="26"/>
                  <a:pt x="2304" y="24"/>
                  <a:pt x="2304" y="24"/>
                </a:cubicBezTo>
                <a:cubicBezTo>
                  <a:pt x="2306" y="24"/>
                  <a:pt x="2307" y="26"/>
                  <a:pt x="2308" y="26"/>
                </a:cubicBezTo>
                <a:cubicBezTo>
                  <a:pt x="2309" y="27"/>
                  <a:pt x="2311" y="29"/>
                  <a:pt x="2312" y="29"/>
                </a:cubicBezTo>
                <a:cubicBezTo>
                  <a:pt x="2313" y="29"/>
                  <a:pt x="2314" y="31"/>
                  <a:pt x="2316" y="31"/>
                </a:cubicBezTo>
                <a:cubicBezTo>
                  <a:pt x="2317" y="31"/>
                  <a:pt x="2318" y="29"/>
                  <a:pt x="2320" y="29"/>
                </a:cubicBezTo>
                <a:cubicBezTo>
                  <a:pt x="2321" y="29"/>
                  <a:pt x="2322" y="31"/>
                  <a:pt x="2323" y="31"/>
                </a:cubicBezTo>
                <a:cubicBezTo>
                  <a:pt x="2325" y="31"/>
                  <a:pt x="2326" y="29"/>
                  <a:pt x="2328" y="29"/>
                </a:cubicBezTo>
                <a:cubicBezTo>
                  <a:pt x="2328" y="29"/>
                  <a:pt x="2330" y="32"/>
                  <a:pt x="2331" y="31"/>
                </a:cubicBezTo>
                <a:cubicBezTo>
                  <a:pt x="2332" y="31"/>
                  <a:pt x="2334" y="30"/>
                  <a:pt x="2335" y="29"/>
                </a:cubicBezTo>
                <a:cubicBezTo>
                  <a:pt x="2339" y="27"/>
                  <a:pt x="2339" y="27"/>
                  <a:pt x="2339" y="27"/>
                </a:cubicBezTo>
                <a:cubicBezTo>
                  <a:pt x="2348" y="23"/>
                  <a:pt x="2348" y="23"/>
                  <a:pt x="2348" y="23"/>
                </a:cubicBezTo>
                <a:cubicBezTo>
                  <a:pt x="2355" y="28"/>
                  <a:pt x="2355" y="28"/>
                  <a:pt x="2355" y="28"/>
                </a:cubicBezTo>
                <a:cubicBezTo>
                  <a:pt x="2354" y="28"/>
                  <a:pt x="2352" y="30"/>
                  <a:pt x="2351" y="30"/>
                </a:cubicBezTo>
                <a:cubicBezTo>
                  <a:pt x="2351" y="30"/>
                  <a:pt x="2347" y="28"/>
                  <a:pt x="2347" y="27"/>
                </a:cubicBezTo>
                <a:cubicBezTo>
                  <a:pt x="2347" y="28"/>
                  <a:pt x="2344" y="29"/>
                  <a:pt x="2343" y="30"/>
                </a:cubicBezTo>
                <a:cubicBezTo>
                  <a:pt x="2343" y="30"/>
                  <a:pt x="2347" y="31"/>
                  <a:pt x="2347" y="32"/>
                </a:cubicBezTo>
                <a:cubicBezTo>
                  <a:pt x="2347" y="32"/>
                  <a:pt x="2343" y="33"/>
                  <a:pt x="2343" y="34"/>
                </a:cubicBezTo>
                <a:cubicBezTo>
                  <a:pt x="2343" y="35"/>
                  <a:pt x="2346" y="36"/>
                  <a:pt x="2347" y="36"/>
                </a:cubicBezTo>
                <a:cubicBezTo>
                  <a:pt x="2348" y="37"/>
                  <a:pt x="2349" y="38"/>
                  <a:pt x="2350" y="38"/>
                </a:cubicBezTo>
                <a:cubicBezTo>
                  <a:pt x="2351" y="39"/>
                  <a:pt x="2353" y="40"/>
                  <a:pt x="2354" y="41"/>
                </a:cubicBezTo>
                <a:cubicBezTo>
                  <a:pt x="2354" y="41"/>
                  <a:pt x="2350" y="42"/>
                  <a:pt x="2350" y="43"/>
                </a:cubicBezTo>
                <a:cubicBezTo>
                  <a:pt x="2350" y="43"/>
                  <a:pt x="2353" y="45"/>
                  <a:pt x="2354" y="45"/>
                </a:cubicBezTo>
                <a:cubicBezTo>
                  <a:pt x="2354" y="45"/>
                  <a:pt x="2357" y="47"/>
                  <a:pt x="2357" y="47"/>
                </a:cubicBezTo>
                <a:cubicBezTo>
                  <a:pt x="2358" y="48"/>
                  <a:pt x="2353" y="49"/>
                  <a:pt x="2353" y="49"/>
                </a:cubicBezTo>
                <a:cubicBezTo>
                  <a:pt x="2353" y="50"/>
                  <a:pt x="2357" y="51"/>
                  <a:pt x="2357" y="52"/>
                </a:cubicBezTo>
                <a:cubicBezTo>
                  <a:pt x="2357" y="52"/>
                  <a:pt x="2353" y="54"/>
                  <a:pt x="2353" y="54"/>
                </a:cubicBezTo>
                <a:cubicBezTo>
                  <a:pt x="2353" y="54"/>
                  <a:pt x="2356" y="56"/>
                  <a:pt x="2357" y="56"/>
                </a:cubicBezTo>
                <a:cubicBezTo>
                  <a:pt x="2358" y="56"/>
                  <a:pt x="2360" y="54"/>
                  <a:pt x="2361" y="54"/>
                </a:cubicBezTo>
                <a:cubicBezTo>
                  <a:pt x="2362" y="54"/>
                  <a:pt x="2363" y="56"/>
                  <a:pt x="2364" y="56"/>
                </a:cubicBezTo>
                <a:cubicBezTo>
                  <a:pt x="2366" y="56"/>
                  <a:pt x="2367" y="55"/>
                  <a:pt x="2369" y="54"/>
                </a:cubicBezTo>
                <a:cubicBezTo>
                  <a:pt x="2370" y="54"/>
                  <a:pt x="2372" y="53"/>
                  <a:pt x="2373" y="52"/>
                </a:cubicBezTo>
                <a:cubicBezTo>
                  <a:pt x="2373" y="52"/>
                  <a:pt x="2369" y="50"/>
                  <a:pt x="2369" y="50"/>
                </a:cubicBezTo>
                <a:cubicBezTo>
                  <a:pt x="2369" y="49"/>
                  <a:pt x="2373" y="48"/>
                  <a:pt x="2373" y="48"/>
                </a:cubicBezTo>
                <a:cubicBezTo>
                  <a:pt x="2373" y="47"/>
                  <a:pt x="2369" y="46"/>
                  <a:pt x="2369" y="45"/>
                </a:cubicBezTo>
                <a:cubicBezTo>
                  <a:pt x="2369" y="45"/>
                  <a:pt x="2373" y="43"/>
                  <a:pt x="2373" y="43"/>
                </a:cubicBezTo>
                <a:cubicBezTo>
                  <a:pt x="2374" y="43"/>
                  <a:pt x="2377" y="45"/>
                  <a:pt x="2377" y="46"/>
                </a:cubicBezTo>
                <a:cubicBezTo>
                  <a:pt x="2377" y="46"/>
                  <a:pt x="2373" y="47"/>
                  <a:pt x="2373" y="48"/>
                </a:cubicBezTo>
                <a:cubicBezTo>
                  <a:pt x="2373" y="48"/>
                  <a:pt x="2377" y="49"/>
                  <a:pt x="2377" y="50"/>
                </a:cubicBezTo>
                <a:cubicBezTo>
                  <a:pt x="2376" y="51"/>
                  <a:pt x="2373" y="51"/>
                  <a:pt x="2373" y="52"/>
                </a:cubicBezTo>
                <a:cubicBezTo>
                  <a:pt x="2373" y="52"/>
                  <a:pt x="2377" y="54"/>
                  <a:pt x="2376" y="54"/>
                </a:cubicBezTo>
                <a:cubicBezTo>
                  <a:pt x="2376" y="55"/>
                  <a:pt x="2374" y="56"/>
                  <a:pt x="2372" y="56"/>
                </a:cubicBezTo>
                <a:cubicBezTo>
                  <a:pt x="2372" y="57"/>
                  <a:pt x="2369" y="59"/>
                  <a:pt x="2368" y="59"/>
                </a:cubicBezTo>
                <a:cubicBezTo>
                  <a:pt x="2368" y="58"/>
                  <a:pt x="2365" y="56"/>
                  <a:pt x="2364" y="56"/>
                </a:cubicBezTo>
                <a:cubicBezTo>
                  <a:pt x="2363" y="57"/>
                  <a:pt x="2362" y="58"/>
                  <a:pt x="2360" y="58"/>
                </a:cubicBezTo>
                <a:cubicBezTo>
                  <a:pt x="2356" y="60"/>
                  <a:pt x="2356" y="60"/>
                  <a:pt x="2356" y="60"/>
                </a:cubicBezTo>
                <a:cubicBezTo>
                  <a:pt x="2355" y="61"/>
                  <a:pt x="2354" y="62"/>
                  <a:pt x="2352" y="62"/>
                </a:cubicBezTo>
                <a:cubicBezTo>
                  <a:pt x="2351" y="62"/>
                  <a:pt x="2350" y="60"/>
                  <a:pt x="2348" y="60"/>
                </a:cubicBezTo>
                <a:cubicBezTo>
                  <a:pt x="2348" y="60"/>
                  <a:pt x="2344" y="62"/>
                  <a:pt x="2344" y="62"/>
                </a:cubicBezTo>
                <a:cubicBezTo>
                  <a:pt x="2344" y="62"/>
                  <a:pt x="2341" y="60"/>
                  <a:pt x="2341" y="60"/>
                </a:cubicBezTo>
                <a:cubicBezTo>
                  <a:pt x="2341" y="59"/>
                  <a:pt x="2345" y="59"/>
                  <a:pt x="2345" y="58"/>
                </a:cubicBezTo>
                <a:cubicBezTo>
                  <a:pt x="2345" y="57"/>
                  <a:pt x="2341" y="56"/>
                  <a:pt x="2341" y="56"/>
                </a:cubicBezTo>
                <a:cubicBezTo>
                  <a:pt x="2341" y="55"/>
                  <a:pt x="2345" y="54"/>
                  <a:pt x="2345" y="54"/>
                </a:cubicBezTo>
                <a:cubicBezTo>
                  <a:pt x="2345" y="54"/>
                  <a:pt x="2349" y="56"/>
                  <a:pt x="2349" y="56"/>
                </a:cubicBezTo>
                <a:cubicBezTo>
                  <a:pt x="2349" y="56"/>
                  <a:pt x="2353" y="54"/>
                  <a:pt x="2353" y="54"/>
                </a:cubicBezTo>
                <a:cubicBezTo>
                  <a:pt x="2353" y="54"/>
                  <a:pt x="2349" y="52"/>
                  <a:pt x="2349" y="51"/>
                </a:cubicBezTo>
                <a:cubicBezTo>
                  <a:pt x="2349" y="51"/>
                  <a:pt x="2353" y="50"/>
                  <a:pt x="2353" y="49"/>
                </a:cubicBezTo>
                <a:cubicBezTo>
                  <a:pt x="2354" y="49"/>
                  <a:pt x="2350" y="48"/>
                  <a:pt x="2350" y="47"/>
                </a:cubicBezTo>
                <a:cubicBezTo>
                  <a:pt x="2348" y="48"/>
                  <a:pt x="2347" y="49"/>
                  <a:pt x="2345" y="49"/>
                </a:cubicBezTo>
                <a:cubicBezTo>
                  <a:pt x="2345" y="49"/>
                  <a:pt x="2342" y="51"/>
                  <a:pt x="2341" y="51"/>
                </a:cubicBezTo>
                <a:cubicBezTo>
                  <a:pt x="2341" y="51"/>
                  <a:pt x="2338" y="49"/>
                  <a:pt x="2338" y="49"/>
                </a:cubicBezTo>
                <a:cubicBezTo>
                  <a:pt x="2336" y="49"/>
                  <a:pt x="2335" y="51"/>
                  <a:pt x="2333" y="51"/>
                </a:cubicBezTo>
                <a:cubicBezTo>
                  <a:pt x="2329" y="53"/>
                  <a:pt x="2329" y="53"/>
                  <a:pt x="2329" y="53"/>
                </a:cubicBezTo>
                <a:cubicBezTo>
                  <a:pt x="2329" y="52"/>
                  <a:pt x="2326" y="52"/>
                  <a:pt x="2326" y="51"/>
                </a:cubicBezTo>
                <a:cubicBezTo>
                  <a:pt x="2326" y="50"/>
                  <a:pt x="2329" y="49"/>
                  <a:pt x="2330" y="49"/>
                </a:cubicBezTo>
                <a:cubicBezTo>
                  <a:pt x="2331" y="48"/>
                  <a:pt x="2332" y="47"/>
                  <a:pt x="2334" y="47"/>
                </a:cubicBezTo>
                <a:cubicBezTo>
                  <a:pt x="2335" y="46"/>
                  <a:pt x="2337" y="45"/>
                  <a:pt x="2338" y="45"/>
                </a:cubicBezTo>
                <a:cubicBezTo>
                  <a:pt x="2339" y="45"/>
                  <a:pt x="2341" y="47"/>
                  <a:pt x="2342" y="47"/>
                </a:cubicBezTo>
                <a:cubicBezTo>
                  <a:pt x="2342" y="47"/>
                  <a:pt x="2346" y="45"/>
                  <a:pt x="2346" y="45"/>
                </a:cubicBezTo>
                <a:cubicBezTo>
                  <a:pt x="2346" y="45"/>
                  <a:pt x="2342" y="43"/>
                  <a:pt x="2342" y="43"/>
                </a:cubicBezTo>
                <a:cubicBezTo>
                  <a:pt x="2341" y="43"/>
                  <a:pt x="2339" y="45"/>
                  <a:pt x="2338" y="45"/>
                </a:cubicBezTo>
                <a:cubicBezTo>
                  <a:pt x="2337" y="44"/>
                  <a:pt x="2335" y="43"/>
                  <a:pt x="2334" y="42"/>
                </a:cubicBezTo>
                <a:cubicBezTo>
                  <a:pt x="2334" y="42"/>
                  <a:pt x="2330" y="40"/>
                  <a:pt x="2331" y="40"/>
                </a:cubicBezTo>
                <a:cubicBezTo>
                  <a:pt x="2331" y="40"/>
                  <a:pt x="2334" y="38"/>
                  <a:pt x="2335" y="38"/>
                </a:cubicBezTo>
                <a:cubicBezTo>
                  <a:pt x="2336" y="37"/>
                  <a:pt x="2337" y="37"/>
                  <a:pt x="2339" y="36"/>
                </a:cubicBezTo>
                <a:cubicBezTo>
                  <a:pt x="2337" y="35"/>
                  <a:pt x="2337" y="34"/>
                  <a:pt x="2335" y="34"/>
                </a:cubicBezTo>
                <a:cubicBezTo>
                  <a:pt x="2334" y="33"/>
                  <a:pt x="2333" y="32"/>
                  <a:pt x="2331" y="31"/>
                </a:cubicBezTo>
                <a:cubicBezTo>
                  <a:pt x="2330" y="31"/>
                  <a:pt x="2328" y="34"/>
                  <a:pt x="2327" y="33"/>
                </a:cubicBezTo>
                <a:cubicBezTo>
                  <a:pt x="2327" y="33"/>
                  <a:pt x="2324" y="31"/>
                  <a:pt x="2323" y="31"/>
                </a:cubicBezTo>
                <a:cubicBezTo>
                  <a:pt x="2323" y="31"/>
                  <a:pt x="2319" y="33"/>
                  <a:pt x="2319" y="33"/>
                </a:cubicBezTo>
                <a:cubicBezTo>
                  <a:pt x="2319" y="34"/>
                  <a:pt x="2323" y="35"/>
                  <a:pt x="2323" y="36"/>
                </a:cubicBezTo>
                <a:cubicBezTo>
                  <a:pt x="2323" y="36"/>
                  <a:pt x="2327" y="38"/>
                  <a:pt x="2327" y="38"/>
                </a:cubicBezTo>
                <a:cubicBezTo>
                  <a:pt x="2327" y="38"/>
                  <a:pt x="2323" y="40"/>
                  <a:pt x="2323" y="40"/>
                </a:cubicBezTo>
                <a:cubicBezTo>
                  <a:pt x="2322" y="40"/>
                  <a:pt x="2320" y="38"/>
                  <a:pt x="2319" y="38"/>
                </a:cubicBezTo>
                <a:cubicBezTo>
                  <a:pt x="2317" y="38"/>
                  <a:pt x="2316" y="39"/>
                  <a:pt x="2315" y="40"/>
                </a:cubicBezTo>
                <a:cubicBezTo>
                  <a:pt x="2315" y="39"/>
                  <a:pt x="2311" y="38"/>
                  <a:pt x="2311" y="37"/>
                </a:cubicBezTo>
                <a:cubicBezTo>
                  <a:pt x="2311" y="37"/>
                  <a:pt x="2315" y="36"/>
                  <a:pt x="2315" y="35"/>
                </a:cubicBezTo>
                <a:cubicBezTo>
                  <a:pt x="2315" y="35"/>
                  <a:pt x="2312" y="34"/>
                  <a:pt x="2311" y="33"/>
                </a:cubicBezTo>
                <a:cubicBezTo>
                  <a:pt x="2311" y="32"/>
                  <a:pt x="2309" y="31"/>
                  <a:pt x="2308" y="31"/>
                </a:cubicBezTo>
                <a:cubicBezTo>
                  <a:pt x="2307" y="30"/>
                  <a:pt x="2305" y="29"/>
                  <a:pt x="2304" y="29"/>
                </a:cubicBezTo>
                <a:cubicBezTo>
                  <a:pt x="2304" y="28"/>
                  <a:pt x="2300" y="30"/>
                  <a:pt x="2300" y="31"/>
                </a:cubicBezTo>
                <a:cubicBezTo>
                  <a:pt x="2300" y="31"/>
                  <a:pt x="2303" y="32"/>
                  <a:pt x="2304" y="33"/>
                </a:cubicBezTo>
                <a:cubicBezTo>
                  <a:pt x="2303" y="34"/>
                  <a:pt x="2300" y="34"/>
                  <a:pt x="2300" y="35"/>
                </a:cubicBezTo>
                <a:cubicBezTo>
                  <a:pt x="2299" y="35"/>
                  <a:pt x="2303" y="37"/>
                  <a:pt x="2303" y="37"/>
                </a:cubicBezTo>
                <a:cubicBezTo>
                  <a:pt x="2303" y="38"/>
                  <a:pt x="2299" y="39"/>
                  <a:pt x="2299" y="39"/>
                </a:cubicBezTo>
                <a:cubicBezTo>
                  <a:pt x="2300" y="40"/>
                  <a:pt x="2302" y="41"/>
                  <a:pt x="2303" y="42"/>
                </a:cubicBezTo>
                <a:cubicBezTo>
                  <a:pt x="2304" y="42"/>
                  <a:pt x="2305" y="43"/>
                  <a:pt x="2307" y="44"/>
                </a:cubicBezTo>
                <a:cubicBezTo>
                  <a:pt x="2307" y="44"/>
                  <a:pt x="2309" y="46"/>
                  <a:pt x="2310" y="46"/>
                </a:cubicBezTo>
                <a:cubicBezTo>
                  <a:pt x="2310" y="46"/>
                  <a:pt x="2311" y="46"/>
                  <a:pt x="2312" y="45"/>
                </a:cubicBezTo>
                <a:cubicBezTo>
                  <a:pt x="2313" y="45"/>
                  <a:pt x="2314" y="44"/>
                  <a:pt x="2314" y="44"/>
                </a:cubicBezTo>
                <a:cubicBezTo>
                  <a:pt x="2315" y="45"/>
                  <a:pt x="2318" y="46"/>
                  <a:pt x="2318" y="46"/>
                </a:cubicBezTo>
                <a:cubicBezTo>
                  <a:pt x="2318" y="47"/>
                  <a:pt x="2314" y="48"/>
                  <a:pt x="2314" y="48"/>
                </a:cubicBezTo>
                <a:cubicBezTo>
                  <a:pt x="2314" y="49"/>
                  <a:pt x="2318" y="50"/>
                  <a:pt x="2318" y="51"/>
                </a:cubicBezTo>
                <a:cubicBezTo>
                  <a:pt x="2318" y="51"/>
                  <a:pt x="2314" y="52"/>
                  <a:pt x="2314" y="53"/>
                </a:cubicBezTo>
                <a:cubicBezTo>
                  <a:pt x="2314" y="53"/>
                  <a:pt x="2318" y="54"/>
                  <a:pt x="2317" y="55"/>
                </a:cubicBezTo>
                <a:cubicBezTo>
                  <a:pt x="2317" y="56"/>
                  <a:pt x="2314" y="56"/>
                  <a:pt x="2313" y="57"/>
                </a:cubicBezTo>
                <a:cubicBezTo>
                  <a:pt x="2313" y="58"/>
                  <a:pt x="2309" y="58"/>
                  <a:pt x="2309" y="59"/>
                </a:cubicBezTo>
                <a:cubicBezTo>
                  <a:pt x="2309" y="59"/>
                  <a:pt x="2313" y="61"/>
                  <a:pt x="2313" y="61"/>
                </a:cubicBezTo>
                <a:cubicBezTo>
                  <a:pt x="2312" y="62"/>
                  <a:pt x="2310" y="63"/>
                  <a:pt x="2309" y="63"/>
                </a:cubicBezTo>
                <a:cubicBezTo>
                  <a:pt x="2308" y="63"/>
                  <a:pt x="2306" y="61"/>
                  <a:pt x="2305" y="61"/>
                </a:cubicBezTo>
                <a:cubicBezTo>
                  <a:pt x="2304" y="61"/>
                  <a:pt x="2302" y="63"/>
                  <a:pt x="2301" y="63"/>
                </a:cubicBezTo>
                <a:cubicBezTo>
                  <a:pt x="2300" y="63"/>
                  <a:pt x="2299" y="61"/>
                  <a:pt x="2297" y="61"/>
                </a:cubicBezTo>
                <a:cubicBezTo>
                  <a:pt x="2296" y="61"/>
                  <a:pt x="2294" y="63"/>
                  <a:pt x="2293" y="63"/>
                </a:cubicBezTo>
                <a:cubicBezTo>
                  <a:pt x="2292" y="63"/>
                  <a:pt x="2291" y="61"/>
                  <a:pt x="2289" y="61"/>
                </a:cubicBezTo>
                <a:cubicBezTo>
                  <a:pt x="2288" y="61"/>
                  <a:pt x="2287" y="59"/>
                  <a:pt x="2286" y="59"/>
                </a:cubicBezTo>
                <a:cubicBezTo>
                  <a:pt x="2285" y="58"/>
                  <a:pt x="2282" y="60"/>
                  <a:pt x="2282" y="61"/>
                </a:cubicBezTo>
                <a:cubicBezTo>
                  <a:pt x="2281" y="61"/>
                  <a:pt x="2278" y="63"/>
                  <a:pt x="2277" y="63"/>
                </a:cubicBezTo>
                <a:cubicBezTo>
                  <a:pt x="2277" y="63"/>
                  <a:pt x="2274" y="61"/>
                  <a:pt x="2274" y="60"/>
                </a:cubicBezTo>
                <a:cubicBezTo>
                  <a:pt x="2274" y="60"/>
                  <a:pt x="2277" y="59"/>
                  <a:pt x="2278" y="58"/>
                </a:cubicBezTo>
                <a:cubicBezTo>
                  <a:pt x="2278" y="58"/>
                  <a:pt x="2282" y="56"/>
                  <a:pt x="2282" y="56"/>
                </a:cubicBezTo>
                <a:cubicBezTo>
                  <a:pt x="2282" y="56"/>
                  <a:pt x="2279" y="54"/>
                  <a:pt x="2278" y="54"/>
                </a:cubicBezTo>
                <a:cubicBezTo>
                  <a:pt x="2277" y="54"/>
                  <a:pt x="2275" y="56"/>
                  <a:pt x="2274" y="56"/>
                </a:cubicBezTo>
                <a:cubicBezTo>
                  <a:pt x="2273" y="56"/>
                  <a:pt x="2272" y="54"/>
                  <a:pt x="2270" y="54"/>
                </a:cubicBezTo>
                <a:cubicBezTo>
                  <a:pt x="2270" y="54"/>
                  <a:pt x="2266" y="56"/>
                  <a:pt x="2266" y="56"/>
                </a:cubicBezTo>
                <a:cubicBezTo>
                  <a:pt x="2266" y="55"/>
                  <a:pt x="2262" y="54"/>
                  <a:pt x="2263" y="54"/>
                </a:cubicBezTo>
                <a:cubicBezTo>
                  <a:pt x="2263" y="53"/>
                  <a:pt x="2266" y="51"/>
                  <a:pt x="2267" y="51"/>
                </a:cubicBezTo>
                <a:cubicBezTo>
                  <a:pt x="2268" y="52"/>
                  <a:pt x="2269" y="53"/>
                  <a:pt x="2270" y="54"/>
                </a:cubicBezTo>
                <a:cubicBezTo>
                  <a:pt x="2271" y="53"/>
                  <a:pt x="2274" y="52"/>
                  <a:pt x="2274" y="52"/>
                </a:cubicBezTo>
                <a:cubicBezTo>
                  <a:pt x="2275" y="51"/>
                  <a:pt x="2270" y="50"/>
                  <a:pt x="2271" y="49"/>
                </a:cubicBezTo>
                <a:cubicBezTo>
                  <a:pt x="2271" y="49"/>
                  <a:pt x="2274" y="48"/>
                  <a:pt x="2275" y="47"/>
                </a:cubicBezTo>
                <a:cubicBezTo>
                  <a:pt x="2276" y="47"/>
                  <a:pt x="2278" y="46"/>
                  <a:pt x="2279" y="45"/>
                </a:cubicBezTo>
                <a:cubicBezTo>
                  <a:pt x="2279" y="45"/>
                  <a:pt x="2282" y="47"/>
                  <a:pt x="2283" y="48"/>
                </a:cubicBezTo>
                <a:cubicBezTo>
                  <a:pt x="2283" y="48"/>
                  <a:pt x="2286" y="50"/>
                  <a:pt x="2286" y="50"/>
                </a:cubicBezTo>
                <a:cubicBezTo>
                  <a:pt x="2287" y="50"/>
                  <a:pt x="2290" y="48"/>
                  <a:pt x="2291" y="48"/>
                </a:cubicBezTo>
                <a:cubicBezTo>
                  <a:pt x="2291" y="47"/>
                  <a:pt x="2287" y="46"/>
                  <a:pt x="2287" y="45"/>
                </a:cubicBezTo>
                <a:cubicBezTo>
                  <a:pt x="2287" y="45"/>
                  <a:pt x="2290" y="44"/>
                  <a:pt x="2291" y="43"/>
                </a:cubicBezTo>
                <a:cubicBezTo>
                  <a:pt x="2292" y="43"/>
                  <a:pt x="2294" y="42"/>
                  <a:pt x="2295" y="41"/>
                </a:cubicBezTo>
                <a:cubicBezTo>
                  <a:pt x="2296" y="41"/>
                  <a:pt x="2298" y="40"/>
                  <a:pt x="2299" y="39"/>
                </a:cubicBezTo>
                <a:cubicBezTo>
                  <a:pt x="2299" y="39"/>
                  <a:pt x="2295" y="38"/>
                  <a:pt x="2295" y="37"/>
                </a:cubicBezTo>
                <a:cubicBezTo>
                  <a:pt x="2295" y="36"/>
                  <a:pt x="2300" y="36"/>
                  <a:pt x="2300" y="35"/>
                </a:cubicBezTo>
                <a:cubicBezTo>
                  <a:pt x="2299" y="34"/>
                  <a:pt x="2296" y="33"/>
                  <a:pt x="2296" y="33"/>
                </a:cubicBezTo>
                <a:cubicBezTo>
                  <a:pt x="2295" y="33"/>
                  <a:pt x="2292" y="34"/>
                  <a:pt x="2292" y="35"/>
                </a:cubicBezTo>
                <a:cubicBezTo>
                  <a:pt x="2292" y="35"/>
                  <a:pt x="2296" y="37"/>
                  <a:pt x="2295" y="37"/>
                </a:cubicBezTo>
                <a:cubicBezTo>
                  <a:pt x="2295" y="38"/>
                  <a:pt x="2292" y="39"/>
                  <a:pt x="2291" y="39"/>
                </a:cubicBezTo>
                <a:cubicBezTo>
                  <a:pt x="2291" y="39"/>
                  <a:pt x="2288" y="41"/>
                  <a:pt x="2287" y="41"/>
                </a:cubicBezTo>
                <a:cubicBezTo>
                  <a:pt x="2286" y="41"/>
                  <a:pt x="2284" y="39"/>
                  <a:pt x="2283" y="39"/>
                </a:cubicBezTo>
                <a:cubicBezTo>
                  <a:pt x="2283" y="39"/>
                  <a:pt x="2282" y="38"/>
                  <a:pt x="2282" y="38"/>
                </a:cubicBezTo>
                <a:cubicBezTo>
                  <a:pt x="2281" y="37"/>
                  <a:pt x="2280" y="37"/>
                  <a:pt x="2280" y="37"/>
                </a:cubicBezTo>
                <a:cubicBezTo>
                  <a:pt x="2278" y="37"/>
                  <a:pt x="2277" y="38"/>
                  <a:pt x="2276" y="39"/>
                </a:cubicBezTo>
                <a:cubicBezTo>
                  <a:pt x="2275" y="39"/>
                  <a:pt x="2272" y="40"/>
                  <a:pt x="2271" y="41"/>
                </a:cubicBezTo>
                <a:cubicBezTo>
                  <a:pt x="2271" y="41"/>
                  <a:pt x="2275" y="43"/>
                  <a:pt x="2275" y="43"/>
                </a:cubicBezTo>
                <a:cubicBezTo>
                  <a:pt x="2275" y="43"/>
                  <a:pt x="2272" y="45"/>
                  <a:pt x="2271" y="45"/>
                </a:cubicBezTo>
                <a:cubicBezTo>
                  <a:pt x="2270" y="46"/>
                  <a:pt x="2268" y="46"/>
                  <a:pt x="2267" y="47"/>
                </a:cubicBezTo>
                <a:cubicBezTo>
                  <a:pt x="2263" y="49"/>
                  <a:pt x="2263" y="49"/>
                  <a:pt x="2263" y="49"/>
                </a:cubicBezTo>
                <a:cubicBezTo>
                  <a:pt x="2262" y="50"/>
                  <a:pt x="2260" y="51"/>
                  <a:pt x="2259" y="51"/>
                </a:cubicBezTo>
                <a:cubicBezTo>
                  <a:pt x="2258" y="51"/>
                  <a:pt x="2256" y="49"/>
                  <a:pt x="2255" y="49"/>
                </a:cubicBezTo>
                <a:cubicBezTo>
                  <a:pt x="2255" y="49"/>
                  <a:pt x="2251" y="51"/>
                  <a:pt x="2251" y="51"/>
                </a:cubicBezTo>
                <a:cubicBezTo>
                  <a:pt x="2250" y="52"/>
                  <a:pt x="2247" y="53"/>
                  <a:pt x="2247" y="53"/>
                </a:cubicBezTo>
                <a:cubicBezTo>
                  <a:pt x="2247" y="53"/>
                  <a:pt x="2250" y="55"/>
                  <a:pt x="2251" y="55"/>
                </a:cubicBezTo>
                <a:cubicBezTo>
                  <a:pt x="2251" y="55"/>
                  <a:pt x="2252" y="55"/>
                  <a:pt x="2253" y="54"/>
                </a:cubicBezTo>
                <a:cubicBezTo>
                  <a:pt x="2254" y="54"/>
                  <a:pt x="2255" y="53"/>
                  <a:pt x="2255" y="53"/>
                </a:cubicBezTo>
                <a:cubicBezTo>
                  <a:pt x="2255" y="54"/>
                  <a:pt x="2258" y="55"/>
                  <a:pt x="2258" y="56"/>
                </a:cubicBezTo>
                <a:cubicBezTo>
                  <a:pt x="2258" y="56"/>
                  <a:pt x="2254" y="57"/>
                  <a:pt x="2254" y="58"/>
                </a:cubicBezTo>
                <a:cubicBezTo>
                  <a:pt x="2255" y="59"/>
                  <a:pt x="2258" y="59"/>
                  <a:pt x="2258" y="60"/>
                </a:cubicBezTo>
                <a:cubicBezTo>
                  <a:pt x="2258" y="60"/>
                  <a:pt x="2257" y="61"/>
                  <a:pt x="2256" y="61"/>
                </a:cubicBezTo>
                <a:cubicBezTo>
                  <a:pt x="2255" y="62"/>
                  <a:pt x="2254" y="62"/>
                  <a:pt x="2254" y="62"/>
                </a:cubicBezTo>
                <a:cubicBezTo>
                  <a:pt x="2253" y="62"/>
                  <a:pt x="2252" y="60"/>
                  <a:pt x="2250" y="60"/>
                </a:cubicBezTo>
                <a:cubicBezTo>
                  <a:pt x="2242" y="64"/>
                  <a:pt x="2242" y="64"/>
                  <a:pt x="2242" y="64"/>
                </a:cubicBezTo>
                <a:cubicBezTo>
                  <a:pt x="2238" y="62"/>
                  <a:pt x="2238" y="62"/>
                  <a:pt x="2238" y="62"/>
                </a:cubicBezTo>
                <a:cubicBezTo>
                  <a:pt x="2237" y="61"/>
                  <a:pt x="2235" y="60"/>
                  <a:pt x="2235" y="59"/>
                </a:cubicBezTo>
                <a:cubicBezTo>
                  <a:pt x="2234" y="59"/>
                  <a:pt x="2239" y="58"/>
                  <a:pt x="2239" y="57"/>
                </a:cubicBezTo>
                <a:cubicBezTo>
                  <a:pt x="2239" y="57"/>
                  <a:pt x="2235" y="56"/>
                  <a:pt x="2235" y="55"/>
                </a:cubicBezTo>
                <a:cubicBezTo>
                  <a:pt x="2235" y="55"/>
                  <a:pt x="2238" y="53"/>
                  <a:pt x="2239" y="53"/>
                </a:cubicBezTo>
                <a:cubicBezTo>
                  <a:pt x="2239" y="53"/>
                  <a:pt x="2243" y="51"/>
                  <a:pt x="2243" y="51"/>
                </a:cubicBezTo>
                <a:cubicBezTo>
                  <a:pt x="2243" y="50"/>
                  <a:pt x="2239" y="49"/>
                  <a:pt x="2239" y="49"/>
                </a:cubicBezTo>
                <a:cubicBezTo>
                  <a:pt x="2240" y="48"/>
                  <a:pt x="2236" y="47"/>
                  <a:pt x="2236" y="46"/>
                </a:cubicBezTo>
                <a:cubicBezTo>
                  <a:pt x="2232" y="48"/>
                  <a:pt x="2232" y="48"/>
                  <a:pt x="2232" y="48"/>
                </a:cubicBezTo>
                <a:cubicBezTo>
                  <a:pt x="2230" y="49"/>
                  <a:pt x="2228" y="50"/>
                  <a:pt x="2227" y="50"/>
                </a:cubicBezTo>
                <a:cubicBezTo>
                  <a:pt x="2227" y="51"/>
                  <a:pt x="2223" y="52"/>
                  <a:pt x="2223" y="53"/>
                </a:cubicBezTo>
                <a:cubicBezTo>
                  <a:pt x="2223" y="53"/>
                  <a:pt x="2227" y="55"/>
                  <a:pt x="2227" y="55"/>
                </a:cubicBezTo>
                <a:cubicBezTo>
                  <a:pt x="2227" y="55"/>
                  <a:pt x="2228" y="54"/>
                  <a:pt x="2229" y="54"/>
                </a:cubicBezTo>
                <a:cubicBezTo>
                  <a:pt x="2230" y="53"/>
                  <a:pt x="2231" y="53"/>
                  <a:pt x="2231" y="53"/>
                </a:cubicBezTo>
                <a:cubicBezTo>
                  <a:pt x="2232" y="53"/>
                  <a:pt x="2235" y="55"/>
                  <a:pt x="2235" y="55"/>
                </a:cubicBezTo>
                <a:cubicBezTo>
                  <a:pt x="2235" y="56"/>
                  <a:pt x="2231" y="56"/>
                  <a:pt x="2231" y="57"/>
                </a:cubicBezTo>
                <a:cubicBezTo>
                  <a:pt x="2231" y="58"/>
                  <a:pt x="2234" y="59"/>
                  <a:pt x="2235" y="59"/>
                </a:cubicBezTo>
                <a:cubicBezTo>
                  <a:pt x="2230" y="61"/>
                  <a:pt x="2230" y="61"/>
                  <a:pt x="2230" y="61"/>
                </a:cubicBezTo>
                <a:cubicBezTo>
                  <a:pt x="2229" y="62"/>
                  <a:pt x="2228" y="63"/>
                  <a:pt x="2226" y="63"/>
                </a:cubicBezTo>
                <a:cubicBezTo>
                  <a:pt x="2226" y="64"/>
                  <a:pt x="2223" y="61"/>
                  <a:pt x="2223" y="61"/>
                </a:cubicBezTo>
                <a:cubicBezTo>
                  <a:pt x="2221" y="61"/>
                  <a:pt x="2220" y="63"/>
                  <a:pt x="2218" y="63"/>
                </a:cubicBezTo>
                <a:cubicBezTo>
                  <a:pt x="2211" y="59"/>
                  <a:pt x="2211" y="59"/>
                  <a:pt x="2211" y="59"/>
                </a:cubicBezTo>
                <a:cubicBezTo>
                  <a:pt x="2212" y="58"/>
                  <a:pt x="2214" y="57"/>
                  <a:pt x="2215" y="57"/>
                </a:cubicBezTo>
                <a:cubicBezTo>
                  <a:pt x="2216" y="56"/>
                  <a:pt x="2219" y="55"/>
                  <a:pt x="2219" y="55"/>
                </a:cubicBezTo>
                <a:cubicBezTo>
                  <a:pt x="2219" y="54"/>
                  <a:pt x="2215" y="53"/>
                  <a:pt x="2215" y="52"/>
                </a:cubicBezTo>
                <a:cubicBezTo>
                  <a:pt x="2216" y="52"/>
                  <a:pt x="2218" y="51"/>
                  <a:pt x="2220" y="50"/>
                </a:cubicBezTo>
                <a:cubicBezTo>
                  <a:pt x="2220" y="50"/>
                  <a:pt x="2224" y="49"/>
                  <a:pt x="2224" y="48"/>
                </a:cubicBezTo>
                <a:cubicBezTo>
                  <a:pt x="2224" y="47"/>
                  <a:pt x="2220" y="47"/>
                  <a:pt x="2220" y="46"/>
                </a:cubicBezTo>
                <a:cubicBezTo>
                  <a:pt x="2219" y="47"/>
                  <a:pt x="2217" y="47"/>
                  <a:pt x="2216" y="48"/>
                </a:cubicBezTo>
                <a:cubicBezTo>
                  <a:pt x="2215" y="49"/>
                  <a:pt x="2213" y="49"/>
                  <a:pt x="2212" y="50"/>
                </a:cubicBezTo>
                <a:cubicBezTo>
                  <a:pt x="2211" y="50"/>
                  <a:pt x="2208" y="52"/>
                  <a:pt x="2208" y="52"/>
                </a:cubicBezTo>
                <a:cubicBezTo>
                  <a:pt x="2208" y="53"/>
                  <a:pt x="2212" y="54"/>
                  <a:pt x="2211" y="54"/>
                </a:cubicBezTo>
                <a:cubicBezTo>
                  <a:pt x="2211" y="55"/>
                  <a:pt x="2207" y="56"/>
                  <a:pt x="2207" y="56"/>
                </a:cubicBezTo>
                <a:cubicBezTo>
                  <a:pt x="2207" y="57"/>
                  <a:pt x="2211" y="58"/>
                  <a:pt x="2211" y="59"/>
                </a:cubicBezTo>
                <a:cubicBezTo>
                  <a:pt x="2210" y="59"/>
                  <a:pt x="2208" y="60"/>
                  <a:pt x="2207" y="61"/>
                </a:cubicBezTo>
                <a:cubicBezTo>
                  <a:pt x="2206" y="61"/>
                  <a:pt x="2204" y="62"/>
                  <a:pt x="2203" y="63"/>
                </a:cubicBezTo>
                <a:cubicBezTo>
                  <a:pt x="2202" y="63"/>
                  <a:pt x="2200" y="61"/>
                  <a:pt x="2199" y="61"/>
                </a:cubicBezTo>
                <a:cubicBezTo>
                  <a:pt x="2198" y="61"/>
                  <a:pt x="2196" y="63"/>
                  <a:pt x="2195" y="63"/>
                </a:cubicBezTo>
                <a:cubicBezTo>
                  <a:pt x="2194" y="62"/>
                  <a:pt x="2192" y="61"/>
                  <a:pt x="2191" y="60"/>
                </a:cubicBezTo>
                <a:cubicBezTo>
                  <a:pt x="2191" y="60"/>
                  <a:pt x="2188" y="58"/>
                  <a:pt x="2187" y="58"/>
                </a:cubicBezTo>
                <a:cubicBezTo>
                  <a:pt x="2187" y="58"/>
                  <a:pt x="2184" y="60"/>
                  <a:pt x="2183" y="60"/>
                </a:cubicBezTo>
                <a:cubicBezTo>
                  <a:pt x="2182" y="61"/>
                  <a:pt x="2181" y="62"/>
                  <a:pt x="2179" y="62"/>
                </a:cubicBezTo>
                <a:cubicBezTo>
                  <a:pt x="2179" y="62"/>
                  <a:pt x="2176" y="60"/>
                  <a:pt x="2175" y="60"/>
                </a:cubicBezTo>
                <a:cubicBezTo>
                  <a:pt x="2174" y="60"/>
                  <a:pt x="2173" y="62"/>
                  <a:pt x="2171" y="62"/>
                </a:cubicBezTo>
                <a:cubicBezTo>
                  <a:pt x="2170" y="62"/>
                  <a:pt x="2169" y="60"/>
                  <a:pt x="2168" y="60"/>
                </a:cubicBezTo>
                <a:cubicBezTo>
                  <a:pt x="2167" y="60"/>
                  <a:pt x="2164" y="62"/>
                  <a:pt x="2164" y="62"/>
                </a:cubicBezTo>
                <a:cubicBezTo>
                  <a:pt x="2162" y="62"/>
                  <a:pt x="2161" y="60"/>
                  <a:pt x="2160" y="60"/>
                </a:cubicBezTo>
                <a:cubicBezTo>
                  <a:pt x="2159" y="59"/>
                  <a:pt x="2157" y="57"/>
                  <a:pt x="2156" y="57"/>
                </a:cubicBezTo>
                <a:cubicBezTo>
                  <a:pt x="2155" y="57"/>
                  <a:pt x="2153" y="59"/>
                  <a:pt x="2152" y="59"/>
                </a:cubicBezTo>
                <a:cubicBezTo>
                  <a:pt x="2151" y="60"/>
                  <a:pt x="2149" y="61"/>
                  <a:pt x="2148" y="61"/>
                </a:cubicBezTo>
                <a:cubicBezTo>
                  <a:pt x="2147" y="61"/>
                  <a:pt x="2145" y="59"/>
                  <a:pt x="2144" y="59"/>
                </a:cubicBezTo>
                <a:cubicBezTo>
                  <a:pt x="2143" y="59"/>
                  <a:pt x="2141" y="61"/>
                  <a:pt x="2140" y="61"/>
                </a:cubicBezTo>
                <a:cubicBezTo>
                  <a:pt x="2139" y="61"/>
                  <a:pt x="2138" y="59"/>
                  <a:pt x="2136" y="59"/>
                </a:cubicBezTo>
                <a:cubicBezTo>
                  <a:pt x="2135" y="59"/>
                  <a:pt x="2133" y="61"/>
                  <a:pt x="2132" y="61"/>
                </a:cubicBezTo>
                <a:cubicBezTo>
                  <a:pt x="2131" y="61"/>
                  <a:pt x="2130" y="59"/>
                  <a:pt x="2128" y="59"/>
                </a:cubicBezTo>
                <a:cubicBezTo>
                  <a:pt x="2127" y="59"/>
                  <a:pt x="2126" y="61"/>
                  <a:pt x="2124" y="61"/>
                </a:cubicBezTo>
                <a:cubicBezTo>
                  <a:pt x="2123" y="61"/>
                  <a:pt x="2122" y="58"/>
                  <a:pt x="2121" y="59"/>
                </a:cubicBezTo>
                <a:cubicBezTo>
                  <a:pt x="2119" y="59"/>
                  <a:pt x="2118" y="61"/>
                  <a:pt x="2116" y="61"/>
                </a:cubicBezTo>
                <a:cubicBezTo>
                  <a:pt x="2115" y="61"/>
                  <a:pt x="2114" y="58"/>
                  <a:pt x="2113" y="58"/>
                </a:cubicBezTo>
                <a:cubicBezTo>
                  <a:pt x="2112" y="58"/>
                  <a:pt x="2110" y="61"/>
                  <a:pt x="2109" y="60"/>
                </a:cubicBezTo>
                <a:cubicBezTo>
                  <a:pt x="2108" y="60"/>
                  <a:pt x="2105" y="58"/>
                  <a:pt x="2105" y="58"/>
                </a:cubicBezTo>
                <a:cubicBezTo>
                  <a:pt x="2105" y="57"/>
                  <a:pt x="2109" y="57"/>
                  <a:pt x="2109" y="56"/>
                </a:cubicBezTo>
                <a:cubicBezTo>
                  <a:pt x="2109" y="56"/>
                  <a:pt x="2106" y="54"/>
                  <a:pt x="2105" y="54"/>
                </a:cubicBezTo>
                <a:cubicBezTo>
                  <a:pt x="2105" y="54"/>
                  <a:pt x="2101" y="56"/>
                  <a:pt x="2101" y="56"/>
                </a:cubicBezTo>
                <a:cubicBezTo>
                  <a:pt x="2101" y="56"/>
                  <a:pt x="2105" y="58"/>
                  <a:pt x="2105" y="58"/>
                </a:cubicBezTo>
                <a:cubicBezTo>
                  <a:pt x="2105" y="58"/>
                  <a:pt x="2101" y="60"/>
                  <a:pt x="2101" y="60"/>
                </a:cubicBezTo>
                <a:cubicBezTo>
                  <a:pt x="2100" y="60"/>
                  <a:pt x="2098" y="58"/>
                  <a:pt x="2097" y="58"/>
                </a:cubicBezTo>
                <a:cubicBezTo>
                  <a:pt x="2096" y="58"/>
                  <a:pt x="2094" y="59"/>
                  <a:pt x="2093" y="60"/>
                </a:cubicBezTo>
                <a:cubicBezTo>
                  <a:pt x="2092" y="60"/>
                  <a:pt x="2090" y="62"/>
                  <a:pt x="2089" y="62"/>
                </a:cubicBezTo>
                <a:cubicBezTo>
                  <a:pt x="2088" y="62"/>
                  <a:pt x="2085" y="60"/>
                  <a:pt x="2085" y="60"/>
                </a:cubicBezTo>
                <a:cubicBezTo>
                  <a:pt x="2085" y="59"/>
                  <a:pt x="2082" y="57"/>
                  <a:pt x="2081" y="57"/>
                </a:cubicBezTo>
                <a:cubicBezTo>
                  <a:pt x="2081" y="57"/>
                  <a:pt x="2078" y="59"/>
                  <a:pt x="2077" y="60"/>
                </a:cubicBezTo>
                <a:cubicBezTo>
                  <a:pt x="2077" y="60"/>
                  <a:pt x="2074" y="62"/>
                  <a:pt x="2073" y="62"/>
                </a:cubicBezTo>
                <a:cubicBezTo>
                  <a:pt x="2072" y="62"/>
                  <a:pt x="2070" y="60"/>
                  <a:pt x="2069" y="59"/>
                </a:cubicBezTo>
                <a:cubicBezTo>
                  <a:pt x="2069" y="59"/>
                  <a:pt x="2066" y="57"/>
                  <a:pt x="2066" y="57"/>
                </a:cubicBezTo>
                <a:cubicBezTo>
                  <a:pt x="2065" y="57"/>
                  <a:pt x="2062" y="59"/>
                  <a:pt x="2062" y="59"/>
                </a:cubicBezTo>
                <a:cubicBezTo>
                  <a:pt x="2061" y="59"/>
                  <a:pt x="2058" y="61"/>
                  <a:pt x="2057" y="61"/>
                </a:cubicBezTo>
                <a:cubicBezTo>
                  <a:pt x="2056" y="61"/>
                  <a:pt x="2055" y="59"/>
                  <a:pt x="2054" y="59"/>
                </a:cubicBezTo>
                <a:cubicBezTo>
                  <a:pt x="2053" y="59"/>
                  <a:pt x="2051" y="61"/>
                  <a:pt x="2050" y="61"/>
                </a:cubicBezTo>
                <a:cubicBezTo>
                  <a:pt x="2048" y="61"/>
                  <a:pt x="2047" y="59"/>
                  <a:pt x="2046" y="59"/>
                </a:cubicBezTo>
                <a:cubicBezTo>
                  <a:pt x="2045" y="59"/>
                  <a:pt x="2043" y="61"/>
                  <a:pt x="2042" y="61"/>
                </a:cubicBezTo>
                <a:cubicBezTo>
                  <a:pt x="2040" y="61"/>
                  <a:pt x="2039" y="59"/>
                  <a:pt x="2038" y="59"/>
                </a:cubicBezTo>
                <a:cubicBezTo>
                  <a:pt x="2037" y="58"/>
                  <a:pt x="2035" y="61"/>
                  <a:pt x="2034" y="61"/>
                </a:cubicBezTo>
                <a:cubicBezTo>
                  <a:pt x="2033" y="61"/>
                  <a:pt x="2031" y="58"/>
                  <a:pt x="2030" y="58"/>
                </a:cubicBezTo>
                <a:cubicBezTo>
                  <a:pt x="2029" y="58"/>
                  <a:pt x="2028" y="60"/>
                  <a:pt x="2026" y="60"/>
                </a:cubicBezTo>
                <a:cubicBezTo>
                  <a:pt x="2025" y="60"/>
                  <a:pt x="2024" y="58"/>
                  <a:pt x="2022" y="58"/>
                </a:cubicBezTo>
                <a:cubicBezTo>
                  <a:pt x="2021" y="58"/>
                  <a:pt x="2020" y="60"/>
                  <a:pt x="2018" y="60"/>
                </a:cubicBezTo>
                <a:cubicBezTo>
                  <a:pt x="2017" y="60"/>
                  <a:pt x="2016" y="58"/>
                  <a:pt x="2015" y="58"/>
                </a:cubicBezTo>
                <a:cubicBezTo>
                  <a:pt x="2013" y="58"/>
                  <a:pt x="2011" y="60"/>
                  <a:pt x="2010" y="60"/>
                </a:cubicBezTo>
                <a:cubicBezTo>
                  <a:pt x="2009" y="60"/>
                  <a:pt x="2008" y="58"/>
                  <a:pt x="2007" y="58"/>
                </a:cubicBezTo>
                <a:cubicBezTo>
                  <a:pt x="2005" y="58"/>
                  <a:pt x="2004" y="60"/>
                  <a:pt x="2003" y="60"/>
                </a:cubicBezTo>
                <a:cubicBezTo>
                  <a:pt x="2001" y="60"/>
                  <a:pt x="2000" y="58"/>
                  <a:pt x="1999" y="57"/>
                </a:cubicBezTo>
                <a:cubicBezTo>
                  <a:pt x="1998" y="57"/>
                  <a:pt x="1996" y="60"/>
                  <a:pt x="1995" y="60"/>
                </a:cubicBezTo>
                <a:cubicBezTo>
                  <a:pt x="1993" y="59"/>
                  <a:pt x="1992" y="57"/>
                  <a:pt x="1991" y="57"/>
                </a:cubicBezTo>
                <a:cubicBezTo>
                  <a:pt x="1990" y="57"/>
                  <a:pt x="1988" y="59"/>
                  <a:pt x="1987" y="59"/>
                </a:cubicBezTo>
                <a:cubicBezTo>
                  <a:pt x="1986" y="59"/>
                  <a:pt x="1984" y="57"/>
                  <a:pt x="1983" y="57"/>
                </a:cubicBezTo>
                <a:cubicBezTo>
                  <a:pt x="1982" y="57"/>
                  <a:pt x="1981" y="55"/>
                  <a:pt x="1979" y="55"/>
                </a:cubicBezTo>
                <a:cubicBezTo>
                  <a:pt x="1979" y="55"/>
                  <a:pt x="1976" y="53"/>
                  <a:pt x="1976" y="52"/>
                </a:cubicBezTo>
                <a:cubicBezTo>
                  <a:pt x="1976" y="52"/>
                  <a:pt x="1980" y="51"/>
                  <a:pt x="1980" y="50"/>
                </a:cubicBezTo>
                <a:cubicBezTo>
                  <a:pt x="1980" y="50"/>
                  <a:pt x="1976" y="49"/>
                  <a:pt x="1976" y="48"/>
                </a:cubicBezTo>
                <a:cubicBezTo>
                  <a:pt x="1976" y="48"/>
                  <a:pt x="1980" y="47"/>
                  <a:pt x="1980" y="46"/>
                </a:cubicBezTo>
                <a:cubicBezTo>
                  <a:pt x="1980" y="45"/>
                  <a:pt x="1977" y="45"/>
                  <a:pt x="1976" y="44"/>
                </a:cubicBezTo>
                <a:cubicBezTo>
                  <a:pt x="1976" y="45"/>
                  <a:pt x="1972" y="45"/>
                  <a:pt x="1972" y="46"/>
                </a:cubicBezTo>
                <a:cubicBezTo>
                  <a:pt x="1972" y="47"/>
                  <a:pt x="1976" y="47"/>
                  <a:pt x="1976" y="48"/>
                </a:cubicBezTo>
                <a:cubicBezTo>
                  <a:pt x="1976" y="49"/>
                  <a:pt x="1972" y="50"/>
                  <a:pt x="1972" y="50"/>
                </a:cubicBezTo>
                <a:cubicBezTo>
                  <a:pt x="1972" y="51"/>
                  <a:pt x="1976" y="52"/>
                  <a:pt x="1976" y="52"/>
                </a:cubicBezTo>
                <a:cubicBezTo>
                  <a:pt x="1975" y="53"/>
                  <a:pt x="1972" y="55"/>
                  <a:pt x="1972" y="55"/>
                </a:cubicBezTo>
                <a:cubicBezTo>
                  <a:pt x="1971" y="55"/>
                  <a:pt x="1968" y="52"/>
                  <a:pt x="1968" y="52"/>
                </a:cubicBezTo>
                <a:cubicBezTo>
                  <a:pt x="1967" y="52"/>
                  <a:pt x="1964" y="54"/>
                  <a:pt x="1964" y="54"/>
                </a:cubicBezTo>
                <a:cubicBezTo>
                  <a:pt x="1964" y="55"/>
                  <a:pt x="1967" y="57"/>
                  <a:pt x="1967" y="57"/>
                </a:cubicBezTo>
                <a:cubicBezTo>
                  <a:pt x="1967" y="57"/>
                  <a:pt x="1964" y="59"/>
                  <a:pt x="1963" y="59"/>
                </a:cubicBezTo>
                <a:cubicBezTo>
                  <a:pt x="1962" y="59"/>
                  <a:pt x="1961" y="56"/>
                  <a:pt x="1960" y="56"/>
                </a:cubicBezTo>
                <a:cubicBezTo>
                  <a:pt x="1959" y="56"/>
                  <a:pt x="1956" y="59"/>
                  <a:pt x="1956" y="58"/>
                </a:cubicBezTo>
                <a:cubicBezTo>
                  <a:pt x="1954" y="58"/>
                  <a:pt x="1953" y="57"/>
                  <a:pt x="1952" y="56"/>
                </a:cubicBezTo>
                <a:cubicBezTo>
                  <a:pt x="1951" y="56"/>
                  <a:pt x="1949" y="54"/>
                  <a:pt x="1948" y="54"/>
                </a:cubicBezTo>
                <a:cubicBezTo>
                  <a:pt x="1947" y="54"/>
                  <a:pt x="1945" y="56"/>
                  <a:pt x="1944" y="56"/>
                </a:cubicBezTo>
                <a:cubicBezTo>
                  <a:pt x="1943" y="56"/>
                  <a:pt x="1941" y="58"/>
                  <a:pt x="1940" y="58"/>
                </a:cubicBezTo>
                <a:cubicBezTo>
                  <a:pt x="1939" y="58"/>
                  <a:pt x="1937" y="56"/>
                  <a:pt x="1936" y="56"/>
                </a:cubicBezTo>
                <a:cubicBezTo>
                  <a:pt x="1935" y="56"/>
                  <a:pt x="1933" y="58"/>
                  <a:pt x="1932" y="58"/>
                </a:cubicBezTo>
                <a:cubicBezTo>
                  <a:pt x="1931" y="58"/>
                  <a:pt x="1930" y="56"/>
                  <a:pt x="1928" y="56"/>
                </a:cubicBezTo>
                <a:cubicBezTo>
                  <a:pt x="1927" y="56"/>
                  <a:pt x="1925" y="58"/>
                  <a:pt x="1924" y="58"/>
                </a:cubicBezTo>
                <a:cubicBezTo>
                  <a:pt x="1923" y="58"/>
                  <a:pt x="1922" y="55"/>
                  <a:pt x="1920" y="55"/>
                </a:cubicBezTo>
                <a:cubicBezTo>
                  <a:pt x="1919" y="55"/>
                  <a:pt x="1918" y="57"/>
                  <a:pt x="1916" y="57"/>
                </a:cubicBezTo>
                <a:cubicBezTo>
                  <a:pt x="1915" y="57"/>
                  <a:pt x="1914" y="55"/>
                  <a:pt x="1913" y="55"/>
                </a:cubicBezTo>
                <a:cubicBezTo>
                  <a:pt x="1911" y="55"/>
                  <a:pt x="1910" y="57"/>
                  <a:pt x="1908" y="57"/>
                </a:cubicBezTo>
                <a:cubicBezTo>
                  <a:pt x="1907" y="57"/>
                  <a:pt x="1906" y="55"/>
                  <a:pt x="1905" y="55"/>
                </a:cubicBezTo>
                <a:cubicBezTo>
                  <a:pt x="1904" y="55"/>
                  <a:pt x="1902" y="57"/>
                  <a:pt x="1901" y="57"/>
                </a:cubicBezTo>
                <a:cubicBezTo>
                  <a:pt x="1900" y="57"/>
                  <a:pt x="1897" y="55"/>
                  <a:pt x="1897" y="55"/>
                </a:cubicBezTo>
                <a:cubicBezTo>
                  <a:pt x="1897" y="54"/>
                  <a:pt x="1901" y="53"/>
                  <a:pt x="1901" y="53"/>
                </a:cubicBezTo>
                <a:cubicBezTo>
                  <a:pt x="1901" y="53"/>
                  <a:pt x="1898" y="50"/>
                  <a:pt x="1897" y="50"/>
                </a:cubicBezTo>
                <a:cubicBezTo>
                  <a:pt x="1897" y="50"/>
                  <a:pt x="1893" y="52"/>
                  <a:pt x="1893" y="52"/>
                </a:cubicBezTo>
                <a:cubicBezTo>
                  <a:pt x="1893" y="53"/>
                  <a:pt x="1897" y="55"/>
                  <a:pt x="1897" y="55"/>
                </a:cubicBezTo>
                <a:cubicBezTo>
                  <a:pt x="1897" y="55"/>
                  <a:pt x="1893" y="57"/>
                  <a:pt x="1893" y="57"/>
                </a:cubicBezTo>
                <a:cubicBezTo>
                  <a:pt x="1892" y="57"/>
                  <a:pt x="1890" y="54"/>
                  <a:pt x="1889" y="55"/>
                </a:cubicBezTo>
                <a:cubicBezTo>
                  <a:pt x="1888" y="55"/>
                  <a:pt x="1886" y="56"/>
                  <a:pt x="1885" y="57"/>
                </a:cubicBezTo>
                <a:cubicBezTo>
                  <a:pt x="1884" y="57"/>
                  <a:pt x="1882" y="59"/>
                  <a:pt x="1881" y="59"/>
                </a:cubicBezTo>
                <a:cubicBezTo>
                  <a:pt x="1880" y="59"/>
                  <a:pt x="1877" y="57"/>
                  <a:pt x="1877" y="56"/>
                </a:cubicBezTo>
                <a:cubicBezTo>
                  <a:pt x="1876" y="56"/>
                  <a:pt x="1874" y="54"/>
                  <a:pt x="1873" y="54"/>
                </a:cubicBezTo>
                <a:cubicBezTo>
                  <a:pt x="1873" y="54"/>
                  <a:pt x="1870" y="56"/>
                  <a:pt x="1869" y="56"/>
                </a:cubicBezTo>
                <a:cubicBezTo>
                  <a:pt x="1868" y="57"/>
                  <a:pt x="1866" y="58"/>
                  <a:pt x="1865" y="58"/>
                </a:cubicBezTo>
                <a:cubicBezTo>
                  <a:pt x="1864" y="58"/>
                  <a:pt x="1862" y="56"/>
                  <a:pt x="1861" y="56"/>
                </a:cubicBezTo>
                <a:cubicBezTo>
                  <a:pt x="1860" y="56"/>
                  <a:pt x="1858" y="58"/>
                  <a:pt x="1857" y="58"/>
                </a:cubicBezTo>
                <a:cubicBezTo>
                  <a:pt x="1856" y="58"/>
                  <a:pt x="1854" y="56"/>
                  <a:pt x="1854" y="56"/>
                </a:cubicBezTo>
                <a:cubicBezTo>
                  <a:pt x="1853" y="56"/>
                  <a:pt x="1850" y="54"/>
                  <a:pt x="1850" y="54"/>
                </a:cubicBezTo>
                <a:cubicBezTo>
                  <a:pt x="1849" y="54"/>
                  <a:pt x="1846" y="56"/>
                  <a:pt x="1846" y="56"/>
                </a:cubicBezTo>
                <a:cubicBezTo>
                  <a:pt x="1844" y="55"/>
                  <a:pt x="1843" y="54"/>
                  <a:pt x="1842" y="53"/>
                </a:cubicBezTo>
                <a:cubicBezTo>
                  <a:pt x="1841" y="53"/>
                  <a:pt x="1839" y="51"/>
                  <a:pt x="1838" y="51"/>
                </a:cubicBezTo>
                <a:cubicBezTo>
                  <a:pt x="1838" y="51"/>
                  <a:pt x="1834" y="53"/>
                  <a:pt x="1834" y="53"/>
                </a:cubicBezTo>
                <a:cubicBezTo>
                  <a:pt x="1834" y="53"/>
                  <a:pt x="1838" y="55"/>
                  <a:pt x="1838" y="55"/>
                </a:cubicBezTo>
                <a:cubicBezTo>
                  <a:pt x="1837" y="56"/>
                  <a:pt x="1835" y="57"/>
                  <a:pt x="1834" y="57"/>
                </a:cubicBezTo>
                <a:cubicBezTo>
                  <a:pt x="1833" y="57"/>
                  <a:pt x="1831" y="55"/>
                  <a:pt x="1830" y="55"/>
                </a:cubicBezTo>
                <a:cubicBezTo>
                  <a:pt x="1829" y="55"/>
                  <a:pt x="1827" y="57"/>
                  <a:pt x="1826" y="57"/>
                </a:cubicBezTo>
                <a:cubicBezTo>
                  <a:pt x="1825" y="57"/>
                  <a:pt x="1823" y="56"/>
                  <a:pt x="1822" y="55"/>
                </a:cubicBezTo>
                <a:cubicBezTo>
                  <a:pt x="1822" y="55"/>
                  <a:pt x="1819" y="53"/>
                  <a:pt x="1818" y="53"/>
                </a:cubicBezTo>
                <a:cubicBezTo>
                  <a:pt x="1818" y="53"/>
                  <a:pt x="1815" y="54"/>
                  <a:pt x="1814" y="55"/>
                </a:cubicBezTo>
                <a:cubicBezTo>
                  <a:pt x="1814" y="55"/>
                  <a:pt x="1811" y="57"/>
                  <a:pt x="1810" y="57"/>
                </a:cubicBezTo>
                <a:cubicBezTo>
                  <a:pt x="1809" y="57"/>
                  <a:pt x="1807" y="54"/>
                  <a:pt x="1806" y="55"/>
                </a:cubicBezTo>
                <a:cubicBezTo>
                  <a:pt x="1805" y="55"/>
                  <a:pt x="1804" y="57"/>
                  <a:pt x="1802" y="57"/>
                </a:cubicBezTo>
                <a:cubicBezTo>
                  <a:pt x="1801" y="57"/>
                  <a:pt x="1800" y="54"/>
                  <a:pt x="1799" y="54"/>
                </a:cubicBezTo>
                <a:cubicBezTo>
                  <a:pt x="1798" y="54"/>
                  <a:pt x="1795" y="57"/>
                  <a:pt x="1795" y="56"/>
                </a:cubicBezTo>
                <a:cubicBezTo>
                  <a:pt x="1794" y="56"/>
                  <a:pt x="1791" y="54"/>
                  <a:pt x="1791" y="54"/>
                </a:cubicBezTo>
                <a:cubicBezTo>
                  <a:pt x="1791" y="54"/>
                  <a:pt x="1795" y="53"/>
                  <a:pt x="1795" y="52"/>
                </a:cubicBezTo>
                <a:cubicBezTo>
                  <a:pt x="1795" y="52"/>
                  <a:pt x="1791" y="50"/>
                  <a:pt x="1791" y="50"/>
                </a:cubicBezTo>
                <a:cubicBezTo>
                  <a:pt x="1791" y="50"/>
                  <a:pt x="1787" y="52"/>
                  <a:pt x="1787" y="52"/>
                </a:cubicBezTo>
                <a:cubicBezTo>
                  <a:pt x="1787" y="52"/>
                  <a:pt x="1788" y="53"/>
                  <a:pt x="1789" y="53"/>
                </a:cubicBezTo>
                <a:cubicBezTo>
                  <a:pt x="1790" y="54"/>
                  <a:pt x="1791" y="54"/>
                  <a:pt x="1791" y="54"/>
                </a:cubicBezTo>
                <a:cubicBezTo>
                  <a:pt x="1790" y="54"/>
                  <a:pt x="1788" y="56"/>
                  <a:pt x="1787" y="56"/>
                </a:cubicBezTo>
                <a:cubicBezTo>
                  <a:pt x="1785" y="56"/>
                  <a:pt x="1784" y="54"/>
                  <a:pt x="1783" y="54"/>
                </a:cubicBezTo>
                <a:cubicBezTo>
                  <a:pt x="1782" y="54"/>
                  <a:pt x="1780" y="56"/>
                  <a:pt x="1779" y="56"/>
                </a:cubicBezTo>
                <a:cubicBezTo>
                  <a:pt x="1778" y="56"/>
                  <a:pt x="1776" y="54"/>
                  <a:pt x="1775" y="54"/>
                </a:cubicBezTo>
                <a:cubicBezTo>
                  <a:pt x="1774" y="54"/>
                  <a:pt x="1772" y="56"/>
                  <a:pt x="1771" y="56"/>
                </a:cubicBezTo>
                <a:cubicBezTo>
                  <a:pt x="1770" y="56"/>
                  <a:pt x="1768" y="53"/>
                  <a:pt x="1767" y="54"/>
                </a:cubicBezTo>
                <a:cubicBezTo>
                  <a:pt x="1766" y="54"/>
                  <a:pt x="1764" y="55"/>
                  <a:pt x="1763" y="56"/>
                </a:cubicBezTo>
                <a:cubicBezTo>
                  <a:pt x="1763" y="56"/>
                  <a:pt x="1760" y="58"/>
                  <a:pt x="1759" y="58"/>
                </a:cubicBezTo>
                <a:cubicBezTo>
                  <a:pt x="1758" y="58"/>
                  <a:pt x="1757" y="55"/>
                  <a:pt x="1755" y="55"/>
                </a:cubicBezTo>
                <a:cubicBezTo>
                  <a:pt x="1754" y="55"/>
                  <a:pt x="1752" y="58"/>
                  <a:pt x="1751" y="57"/>
                </a:cubicBezTo>
                <a:cubicBezTo>
                  <a:pt x="1750" y="57"/>
                  <a:pt x="1748" y="56"/>
                  <a:pt x="1747" y="55"/>
                </a:cubicBezTo>
                <a:cubicBezTo>
                  <a:pt x="1747" y="55"/>
                  <a:pt x="1744" y="53"/>
                  <a:pt x="1744" y="53"/>
                </a:cubicBezTo>
                <a:cubicBezTo>
                  <a:pt x="1743" y="53"/>
                  <a:pt x="1740" y="55"/>
                  <a:pt x="1740" y="55"/>
                </a:cubicBezTo>
                <a:cubicBezTo>
                  <a:pt x="1739" y="55"/>
                  <a:pt x="1736" y="57"/>
                  <a:pt x="1736" y="57"/>
                </a:cubicBezTo>
                <a:cubicBezTo>
                  <a:pt x="1734" y="57"/>
                  <a:pt x="1733" y="55"/>
                  <a:pt x="1732" y="55"/>
                </a:cubicBezTo>
                <a:cubicBezTo>
                  <a:pt x="1731" y="55"/>
                  <a:pt x="1729" y="57"/>
                  <a:pt x="1728" y="57"/>
                </a:cubicBezTo>
                <a:cubicBezTo>
                  <a:pt x="1726" y="57"/>
                  <a:pt x="1725" y="55"/>
                  <a:pt x="1724" y="55"/>
                </a:cubicBezTo>
                <a:cubicBezTo>
                  <a:pt x="1723" y="54"/>
                  <a:pt x="1721" y="57"/>
                  <a:pt x="1720" y="57"/>
                </a:cubicBezTo>
                <a:cubicBezTo>
                  <a:pt x="1719" y="57"/>
                  <a:pt x="1717" y="54"/>
                  <a:pt x="1716" y="54"/>
                </a:cubicBezTo>
                <a:cubicBezTo>
                  <a:pt x="1715" y="54"/>
                  <a:pt x="1713" y="56"/>
                  <a:pt x="1712" y="56"/>
                </a:cubicBezTo>
                <a:cubicBezTo>
                  <a:pt x="1711" y="56"/>
                  <a:pt x="1710" y="54"/>
                  <a:pt x="1708" y="54"/>
                </a:cubicBezTo>
                <a:cubicBezTo>
                  <a:pt x="1707" y="54"/>
                  <a:pt x="1705" y="56"/>
                  <a:pt x="1704" y="56"/>
                </a:cubicBezTo>
                <a:cubicBezTo>
                  <a:pt x="1703" y="56"/>
                  <a:pt x="1702" y="54"/>
                  <a:pt x="1700" y="54"/>
                </a:cubicBezTo>
                <a:cubicBezTo>
                  <a:pt x="1699" y="54"/>
                  <a:pt x="1698" y="56"/>
                  <a:pt x="1696" y="56"/>
                </a:cubicBezTo>
                <a:cubicBezTo>
                  <a:pt x="1695" y="56"/>
                  <a:pt x="1694" y="54"/>
                  <a:pt x="1693" y="54"/>
                </a:cubicBezTo>
                <a:cubicBezTo>
                  <a:pt x="1691" y="54"/>
                  <a:pt x="1690" y="56"/>
                  <a:pt x="1688" y="56"/>
                </a:cubicBezTo>
                <a:cubicBezTo>
                  <a:pt x="1687" y="56"/>
                  <a:pt x="1686" y="54"/>
                  <a:pt x="1685" y="54"/>
                </a:cubicBezTo>
                <a:cubicBezTo>
                  <a:pt x="1683" y="53"/>
                  <a:pt x="1682" y="56"/>
                  <a:pt x="1681" y="56"/>
                </a:cubicBezTo>
                <a:cubicBezTo>
                  <a:pt x="1679" y="56"/>
                  <a:pt x="1678" y="53"/>
                  <a:pt x="1677" y="53"/>
                </a:cubicBezTo>
                <a:cubicBezTo>
                  <a:pt x="1676" y="53"/>
                  <a:pt x="1674" y="55"/>
                  <a:pt x="1673" y="55"/>
                </a:cubicBezTo>
                <a:cubicBezTo>
                  <a:pt x="1671" y="55"/>
                  <a:pt x="1670" y="53"/>
                  <a:pt x="1669" y="53"/>
                </a:cubicBezTo>
                <a:cubicBezTo>
                  <a:pt x="1668" y="53"/>
                  <a:pt x="1666" y="55"/>
                  <a:pt x="1665" y="55"/>
                </a:cubicBezTo>
                <a:cubicBezTo>
                  <a:pt x="1665" y="55"/>
                  <a:pt x="1661" y="53"/>
                  <a:pt x="1661" y="53"/>
                </a:cubicBezTo>
                <a:cubicBezTo>
                  <a:pt x="1661" y="52"/>
                  <a:pt x="1665" y="51"/>
                  <a:pt x="1665" y="51"/>
                </a:cubicBezTo>
                <a:cubicBezTo>
                  <a:pt x="1665" y="51"/>
                  <a:pt x="1662" y="49"/>
                  <a:pt x="1662" y="49"/>
                </a:cubicBezTo>
                <a:cubicBezTo>
                  <a:pt x="1661" y="49"/>
                  <a:pt x="1657" y="50"/>
                  <a:pt x="1657" y="51"/>
                </a:cubicBezTo>
                <a:cubicBezTo>
                  <a:pt x="1657" y="51"/>
                  <a:pt x="1661" y="53"/>
                  <a:pt x="1661" y="53"/>
                </a:cubicBezTo>
                <a:cubicBezTo>
                  <a:pt x="1661" y="53"/>
                  <a:pt x="1658" y="55"/>
                  <a:pt x="1657" y="55"/>
                </a:cubicBezTo>
                <a:cubicBezTo>
                  <a:pt x="1656" y="55"/>
                  <a:pt x="1654" y="53"/>
                  <a:pt x="1653" y="53"/>
                </a:cubicBezTo>
                <a:cubicBezTo>
                  <a:pt x="1652" y="53"/>
                  <a:pt x="1650" y="54"/>
                  <a:pt x="1649" y="55"/>
                </a:cubicBezTo>
                <a:cubicBezTo>
                  <a:pt x="1648" y="55"/>
                  <a:pt x="1646" y="57"/>
                  <a:pt x="1645" y="57"/>
                </a:cubicBezTo>
                <a:cubicBezTo>
                  <a:pt x="1645" y="57"/>
                  <a:pt x="1642" y="55"/>
                  <a:pt x="1641" y="55"/>
                </a:cubicBezTo>
                <a:cubicBezTo>
                  <a:pt x="1641" y="54"/>
                  <a:pt x="1638" y="52"/>
                  <a:pt x="1638" y="52"/>
                </a:cubicBezTo>
                <a:cubicBezTo>
                  <a:pt x="1637" y="52"/>
                  <a:pt x="1634" y="54"/>
                  <a:pt x="1634" y="54"/>
                </a:cubicBezTo>
                <a:cubicBezTo>
                  <a:pt x="1633" y="55"/>
                  <a:pt x="1630" y="56"/>
                  <a:pt x="1629" y="56"/>
                </a:cubicBezTo>
                <a:cubicBezTo>
                  <a:pt x="1628" y="57"/>
                  <a:pt x="1627" y="54"/>
                  <a:pt x="1626" y="54"/>
                </a:cubicBezTo>
                <a:cubicBezTo>
                  <a:pt x="1625" y="54"/>
                  <a:pt x="1623" y="56"/>
                  <a:pt x="1622" y="56"/>
                </a:cubicBezTo>
                <a:cubicBezTo>
                  <a:pt x="1620" y="56"/>
                  <a:pt x="1619" y="54"/>
                  <a:pt x="1618" y="54"/>
                </a:cubicBezTo>
                <a:cubicBezTo>
                  <a:pt x="1617" y="54"/>
                  <a:pt x="1615" y="56"/>
                  <a:pt x="1614" y="56"/>
                </a:cubicBezTo>
                <a:cubicBezTo>
                  <a:pt x="1612" y="56"/>
                  <a:pt x="1611" y="54"/>
                  <a:pt x="1610" y="54"/>
                </a:cubicBezTo>
                <a:cubicBezTo>
                  <a:pt x="1609" y="54"/>
                  <a:pt x="1607" y="56"/>
                  <a:pt x="1606" y="56"/>
                </a:cubicBezTo>
                <a:cubicBezTo>
                  <a:pt x="1605" y="56"/>
                  <a:pt x="1603" y="53"/>
                  <a:pt x="1602" y="54"/>
                </a:cubicBezTo>
                <a:cubicBezTo>
                  <a:pt x="1601" y="54"/>
                  <a:pt x="1599" y="56"/>
                  <a:pt x="1598" y="56"/>
                </a:cubicBezTo>
                <a:cubicBezTo>
                  <a:pt x="1597" y="56"/>
                  <a:pt x="1596" y="53"/>
                  <a:pt x="1594" y="53"/>
                </a:cubicBezTo>
                <a:cubicBezTo>
                  <a:pt x="1593" y="53"/>
                  <a:pt x="1591" y="55"/>
                  <a:pt x="1590" y="55"/>
                </a:cubicBezTo>
                <a:cubicBezTo>
                  <a:pt x="1589" y="55"/>
                  <a:pt x="1587" y="53"/>
                  <a:pt x="1586" y="53"/>
                </a:cubicBezTo>
                <a:cubicBezTo>
                  <a:pt x="1586" y="53"/>
                  <a:pt x="1584" y="51"/>
                  <a:pt x="1583" y="51"/>
                </a:cubicBezTo>
                <a:cubicBezTo>
                  <a:pt x="1582" y="51"/>
                  <a:pt x="1579" y="53"/>
                  <a:pt x="1579" y="53"/>
                </a:cubicBezTo>
                <a:cubicBezTo>
                  <a:pt x="1578" y="53"/>
                  <a:pt x="1575" y="55"/>
                  <a:pt x="1575" y="55"/>
                </a:cubicBezTo>
                <a:cubicBezTo>
                  <a:pt x="1574" y="55"/>
                  <a:pt x="1571" y="53"/>
                  <a:pt x="1571" y="53"/>
                </a:cubicBezTo>
                <a:cubicBezTo>
                  <a:pt x="1571" y="53"/>
                  <a:pt x="1575" y="51"/>
                  <a:pt x="1575" y="51"/>
                </a:cubicBezTo>
                <a:cubicBezTo>
                  <a:pt x="1574" y="51"/>
                  <a:pt x="1572" y="48"/>
                  <a:pt x="1571" y="48"/>
                </a:cubicBezTo>
                <a:cubicBezTo>
                  <a:pt x="1571" y="48"/>
                  <a:pt x="1567" y="50"/>
                  <a:pt x="1567" y="50"/>
                </a:cubicBezTo>
                <a:cubicBezTo>
                  <a:pt x="1567" y="51"/>
                  <a:pt x="1571" y="53"/>
                  <a:pt x="1571" y="53"/>
                </a:cubicBezTo>
                <a:cubicBezTo>
                  <a:pt x="1570" y="53"/>
                  <a:pt x="1568" y="55"/>
                  <a:pt x="1567" y="55"/>
                </a:cubicBezTo>
                <a:cubicBezTo>
                  <a:pt x="1566" y="55"/>
                  <a:pt x="1564" y="52"/>
                  <a:pt x="1563" y="52"/>
                </a:cubicBezTo>
                <a:cubicBezTo>
                  <a:pt x="1562" y="53"/>
                  <a:pt x="1560" y="55"/>
                  <a:pt x="1559" y="55"/>
                </a:cubicBezTo>
                <a:cubicBezTo>
                  <a:pt x="1558" y="55"/>
                  <a:pt x="1556" y="52"/>
                  <a:pt x="1555" y="52"/>
                </a:cubicBezTo>
                <a:cubicBezTo>
                  <a:pt x="1554" y="52"/>
                  <a:pt x="1552" y="54"/>
                  <a:pt x="1551" y="54"/>
                </a:cubicBezTo>
                <a:cubicBezTo>
                  <a:pt x="1550" y="54"/>
                  <a:pt x="1549" y="52"/>
                  <a:pt x="1547" y="52"/>
                </a:cubicBezTo>
                <a:cubicBezTo>
                  <a:pt x="1546" y="52"/>
                  <a:pt x="1545" y="54"/>
                  <a:pt x="1543" y="54"/>
                </a:cubicBezTo>
                <a:cubicBezTo>
                  <a:pt x="1543" y="54"/>
                  <a:pt x="1539" y="52"/>
                  <a:pt x="1539" y="52"/>
                </a:cubicBezTo>
                <a:cubicBezTo>
                  <a:pt x="1539" y="52"/>
                  <a:pt x="1543" y="50"/>
                  <a:pt x="1544" y="50"/>
                </a:cubicBezTo>
                <a:cubicBezTo>
                  <a:pt x="1544" y="50"/>
                  <a:pt x="1547" y="52"/>
                  <a:pt x="1547" y="52"/>
                </a:cubicBezTo>
                <a:cubicBezTo>
                  <a:pt x="1548" y="52"/>
                  <a:pt x="1551" y="50"/>
                  <a:pt x="1551" y="50"/>
                </a:cubicBezTo>
                <a:cubicBezTo>
                  <a:pt x="1552" y="50"/>
                  <a:pt x="1555" y="48"/>
                  <a:pt x="1555" y="48"/>
                </a:cubicBezTo>
                <a:cubicBezTo>
                  <a:pt x="1556" y="47"/>
                  <a:pt x="1551" y="46"/>
                  <a:pt x="1552" y="46"/>
                </a:cubicBezTo>
                <a:cubicBezTo>
                  <a:pt x="1552" y="45"/>
                  <a:pt x="1556" y="44"/>
                  <a:pt x="1556" y="44"/>
                </a:cubicBezTo>
                <a:cubicBezTo>
                  <a:pt x="1556" y="43"/>
                  <a:pt x="1552" y="42"/>
                  <a:pt x="1552" y="41"/>
                </a:cubicBezTo>
                <a:cubicBezTo>
                  <a:pt x="1551" y="42"/>
                  <a:pt x="1549" y="43"/>
                  <a:pt x="1548" y="43"/>
                </a:cubicBezTo>
                <a:cubicBezTo>
                  <a:pt x="1547" y="44"/>
                  <a:pt x="1545" y="45"/>
                  <a:pt x="1544" y="45"/>
                </a:cubicBezTo>
                <a:cubicBezTo>
                  <a:pt x="1543" y="45"/>
                  <a:pt x="1541" y="43"/>
                  <a:pt x="1540" y="43"/>
                </a:cubicBezTo>
                <a:cubicBezTo>
                  <a:pt x="1539" y="44"/>
                  <a:pt x="1537" y="45"/>
                  <a:pt x="1536" y="45"/>
                </a:cubicBezTo>
                <a:cubicBezTo>
                  <a:pt x="1535" y="46"/>
                  <a:pt x="1533" y="47"/>
                  <a:pt x="1532" y="47"/>
                </a:cubicBezTo>
                <a:cubicBezTo>
                  <a:pt x="1531" y="48"/>
                  <a:pt x="1528" y="49"/>
                  <a:pt x="1528" y="49"/>
                </a:cubicBezTo>
                <a:cubicBezTo>
                  <a:pt x="1528" y="50"/>
                  <a:pt x="1532" y="52"/>
                  <a:pt x="1532" y="52"/>
                </a:cubicBezTo>
                <a:cubicBezTo>
                  <a:pt x="1531" y="52"/>
                  <a:pt x="1529" y="54"/>
                  <a:pt x="1527" y="54"/>
                </a:cubicBezTo>
                <a:cubicBezTo>
                  <a:pt x="1526" y="54"/>
                  <a:pt x="1525" y="51"/>
                  <a:pt x="1524" y="51"/>
                </a:cubicBezTo>
                <a:cubicBezTo>
                  <a:pt x="1522" y="51"/>
                  <a:pt x="1521" y="54"/>
                  <a:pt x="1520" y="54"/>
                </a:cubicBezTo>
                <a:cubicBezTo>
                  <a:pt x="1518" y="53"/>
                  <a:pt x="1517" y="51"/>
                  <a:pt x="1516" y="51"/>
                </a:cubicBezTo>
                <a:cubicBezTo>
                  <a:pt x="1515" y="51"/>
                  <a:pt x="1513" y="53"/>
                  <a:pt x="1512" y="53"/>
                </a:cubicBezTo>
                <a:cubicBezTo>
                  <a:pt x="1511" y="53"/>
                  <a:pt x="1509" y="51"/>
                  <a:pt x="1508" y="51"/>
                </a:cubicBezTo>
                <a:cubicBezTo>
                  <a:pt x="1507" y="51"/>
                  <a:pt x="1505" y="53"/>
                  <a:pt x="1504" y="53"/>
                </a:cubicBezTo>
                <a:cubicBezTo>
                  <a:pt x="1503" y="53"/>
                  <a:pt x="1500" y="55"/>
                  <a:pt x="1500" y="55"/>
                </a:cubicBezTo>
                <a:cubicBezTo>
                  <a:pt x="1499" y="55"/>
                  <a:pt x="1497" y="53"/>
                  <a:pt x="1496" y="53"/>
                </a:cubicBezTo>
                <a:cubicBezTo>
                  <a:pt x="1496" y="53"/>
                  <a:pt x="1493" y="51"/>
                  <a:pt x="1492" y="51"/>
                </a:cubicBezTo>
                <a:cubicBezTo>
                  <a:pt x="1491" y="51"/>
                  <a:pt x="1490" y="53"/>
                  <a:pt x="1488" y="53"/>
                </a:cubicBezTo>
                <a:cubicBezTo>
                  <a:pt x="1487" y="53"/>
                  <a:pt x="1486" y="50"/>
                  <a:pt x="1485" y="50"/>
                </a:cubicBezTo>
                <a:cubicBezTo>
                  <a:pt x="1483" y="51"/>
                  <a:pt x="1482" y="52"/>
                  <a:pt x="1480" y="52"/>
                </a:cubicBezTo>
                <a:cubicBezTo>
                  <a:pt x="1479" y="53"/>
                  <a:pt x="1478" y="55"/>
                  <a:pt x="1476" y="55"/>
                </a:cubicBezTo>
                <a:cubicBezTo>
                  <a:pt x="1475" y="55"/>
                  <a:pt x="1474" y="52"/>
                  <a:pt x="1473" y="52"/>
                </a:cubicBezTo>
                <a:cubicBezTo>
                  <a:pt x="1471" y="52"/>
                  <a:pt x="1470" y="54"/>
                  <a:pt x="1468" y="54"/>
                </a:cubicBezTo>
                <a:cubicBezTo>
                  <a:pt x="1467" y="54"/>
                  <a:pt x="1466" y="52"/>
                  <a:pt x="1465" y="52"/>
                </a:cubicBezTo>
                <a:cubicBezTo>
                  <a:pt x="1464" y="52"/>
                  <a:pt x="1462" y="54"/>
                  <a:pt x="1461" y="54"/>
                </a:cubicBezTo>
                <a:cubicBezTo>
                  <a:pt x="1459" y="54"/>
                  <a:pt x="1458" y="52"/>
                  <a:pt x="1457" y="52"/>
                </a:cubicBezTo>
                <a:cubicBezTo>
                  <a:pt x="1456" y="52"/>
                  <a:pt x="1454" y="50"/>
                  <a:pt x="1453" y="50"/>
                </a:cubicBezTo>
                <a:cubicBezTo>
                  <a:pt x="1452" y="50"/>
                  <a:pt x="1450" y="52"/>
                  <a:pt x="1449" y="52"/>
                </a:cubicBezTo>
                <a:cubicBezTo>
                  <a:pt x="1448" y="52"/>
                  <a:pt x="1446" y="54"/>
                  <a:pt x="1445" y="54"/>
                </a:cubicBezTo>
                <a:cubicBezTo>
                  <a:pt x="1444" y="54"/>
                  <a:pt x="1442" y="51"/>
                  <a:pt x="1441" y="51"/>
                </a:cubicBezTo>
                <a:cubicBezTo>
                  <a:pt x="1440" y="52"/>
                  <a:pt x="1438" y="54"/>
                  <a:pt x="1437" y="54"/>
                </a:cubicBezTo>
                <a:cubicBezTo>
                  <a:pt x="1436" y="53"/>
                  <a:pt x="1434" y="51"/>
                  <a:pt x="1433" y="51"/>
                </a:cubicBezTo>
                <a:cubicBezTo>
                  <a:pt x="1432" y="51"/>
                  <a:pt x="1430" y="53"/>
                  <a:pt x="1429" y="53"/>
                </a:cubicBezTo>
                <a:cubicBezTo>
                  <a:pt x="1429" y="53"/>
                  <a:pt x="1425" y="51"/>
                  <a:pt x="1426" y="51"/>
                </a:cubicBezTo>
                <a:cubicBezTo>
                  <a:pt x="1426" y="51"/>
                  <a:pt x="1429" y="49"/>
                  <a:pt x="1430" y="49"/>
                </a:cubicBezTo>
                <a:cubicBezTo>
                  <a:pt x="1428" y="49"/>
                  <a:pt x="1427" y="47"/>
                  <a:pt x="1426" y="47"/>
                </a:cubicBezTo>
                <a:cubicBezTo>
                  <a:pt x="1426" y="47"/>
                  <a:pt x="1422" y="49"/>
                  <a:pt x="1422" y="49"/>
                </a:cubicBezTo>
                <a:cubicBezTo>
                  <a:pt x="1422" y="49"/>
                  <a:pt x="1426" y="51"/>
                  <a:pt x="1426" y="51"/>
                </a:cubicBezTo>
                <a:cubicBezTo>
                  <a:pt x="1425" y="51"/>
                  <a:pt x="1422" y="53"/>
                  <a:pt x="1421" y="53"/>
                </a:cubicBezTo>
                <a:cubicBezTo>
                  <a:pt x="1420" y="53"/>
                  <a:pt x="1419" y="51"/>
                  <a:pt x="1418" y="51"/>
                </a:cubicBezTo>
                <a:cubicBezTo>
                  <a:pt x="1416" y="51"/>
                  <a:pt x="1415" y="53"/>
                  <a:pt x="1414" y="53"/>
                </a:cubicBezTo>
                <a:cubicBezTo>
                  <a:pt x="1412" y="53"/>
                  <a:pt x="1411" y="51"/>
                  <a:pt x="1410" y="51"/>
                </a:cubicBezTo>
                <a:cubicBezTo>
                  <a:pt x="1409" y="51"/>
                  <a:pt x="1406" y="53"/>
                  <a:pt x="1406" y="53"/>
                </a:cubicBezTo>
                <a:cubicBezTo>
                  <a:pt x="1405" y="52"/>
                  <a:pt x="1402" y="51"/>
                  <a:pt x="1402" y="50"/>
                </a:cubicBezTo>
                <a:cubicBezTo>
                  <a:pt x="1402" y="50"/>
                  <a:pt x="1406" y="49"/>
                  <a:pt x="1406" y="48"/>
                </a:cubicBezTo>
                <a:cubicBezTo>
                  <a:pt x="1406" y="48"/>
                  <a:pt x="1403" y="46"/>
                  <a:pt x="1402" y="46"/>
                </a:cubicBezTo>
                <a:cubicBezTo>
                  <a:pt x="1402" y="46"/>
                  <a:pt x="1398" y="48"/>
                  <a:pt x="1398" y="48"/>
                </a:cubicBezTo>
                <a:cubicBezTo>
                  <a:pt x="1398" y="49"/>
                  <a:pt x="1402" y="50"/>
                  <a:pt x="1402" y="50"/>
                </a:cubicBezTo>
                <a:cubicBezTo>
                  <a:pt x="1401" y="51"/>
                  <a:pt x="1399" y="52"/>
                  <a:pt x="1398" y="52"/>
                </a:cubicBezTo>
                <a:cubicBezTo>
                  <a:pt x="1397" y="53"/>
                  <a:pt x="1395" y="54"/>
                  <a:pt x="1394" y="55"/>
                </a:cubicBezTo>
                <a:cubicBezTo>
                  <a:pt x="1393" y="55"/>
                  <a:pt x="1390" y="53"/>
                  <a:pt x="1390" y="52"/>
                </a:cubicBezTo>
                <a:cubicBezTo>
                  <a:pt x="1390" y="52"/>
                  <a:pt x="1387" y="50"/>
                  <a:pt x="1386" y="50"/>
                </a:cubicBezTo>
                <a:cubicBezTo>
                  <a:pt x="1386" y="50"/>
                  <a:pt x="1383" y="52"/>
                  <a:pt x="1382" y="52"/>
                </a:cubicBezTo>
                <a:cubicBezTo>
                  <a:pt x="1381" y="52"/>
                  <a:pt x="1379" y="50"/>
                  <a:pt x="1378" y="50"/>
                </a:cubicBezTo>
                <a:cubicBezTo>
                  <a:pt x="1378" y="50"/>
                  <a:pt x="1375" y="48"/>
                  <a:pt x="1375" y="48"/>
                </a:cubicBezTo>
                <a:cubicBezTo>
                  <a:pt x="1374" y="48"/>
                  <a:pt x="1371" y="49"/>
                  <a:pt x="1371" y="50"/>
                </a:cubicBezTo>
                <a:cubicBezTo>
                  <a:pt x="1371" y="50"/>
                  <a:pt x="1374" y="52"/>
                  <a:pt x="1374" y="52"/>
                </a:cubicBezTo>
                <a:cubicBezTo>
                  <a:pt x="1373" y="52"/>
                  <a:pt x="1371" y="54"/>
                  <a:pt x="1370" y="54"/>
                </a:cubicBezTo>
                <a:cubicBezTo>
                  <a:pt x="1369" y="54"/>
                  <a:pt x="1368" y="52"/>
                  <a:pt x="1366" y="52"/>
                </a:cubicBezTo>
                <a:cubicBezTo>
                  <a:pt x="1365" y="52"/>
                  <a:pt x="1364" y="54"/>
                  <a:pt x="1362" y="54"/>
                </a:cubicBezTo>
                <a:cubicBezTo>
                  <a:pt x="1361" y="54"/>
                  <a:pt x="1360" y="52"/>
                  <a:pt x="1359" y="51"/>
                </a:cubicBezTo>
                <a:cubicBezTo>
                  <a:pt x="1358" y="51"/>
                  <a:pt x="1356" y="54"/>
                  <a:pt x="1355" y="54"/>
                </a:cubicBezTo>
                <a:cubicBezTo>
                  <a:pt x="1354" y="54"/>
                  <a:pt x="1351" y="52"/>
                  <a:pt x="1351" y="51"/>
                </a:cubicBezTo>
                <a:cubicBezTo>
                  <a:pt x="1350" y="51"/>
                  <a:pt x="1348" y="49"/>
                  <a:pt x="1347" y="49"/>
                </a:cubicBezTo>
                <a:cubicBezTo>
                  <a:pt x="1346" y="49"/>
                  <a:pt x="1344" y="51"/>
                  <a:pt x="1343" y="51"/>
                </a:cubicBezTo>
                <a:cubicBezTo>
                  <a:pt x="1342" y="51"/>
                  <a:pt x="1340" y="53"/>
                  <a:pt x="1339" y="53"/>
                </a:cubicBezTo>
                <a:cubicBezTo>
                  <a:pt x="1338" y="53"/>
                  <a:pt x="1336" y="51"/>
                  <a:pt x="1335" y="51"/>
                </a:cubicBezTo>
                <a:cubicBezTo>
                  <a:pt x="1334" y="51"/>
                  <a:pt x="1332" y="53"/>
                  <a:pt x="1331" y="53"/>
                </a:cubicBezTo>
                <a:cubicBezTo>
                  <a:pt x="1330" y="53"/>
                  <a:pt x="1329" y="51"/>
                  <a:pt x="1327" y="51"/>
                </a:cubicBezTo>
                <a:cubicBezTo>
                  <a:pt x="1326" y="51"/>
                  <a:pt x="1324" y="53"/>
                  <a:pt x="1323" y="53"/>
                </a:cubicBezTo>
                <a:cubicBezTo>
                  <a:pt x="1322" y="53"/>
                  <a:pt x="1321" y="50"/>
                  <a:pt x="1319" y="50"/>
                </a:cubicBezTo>
                <a:cubicBezTo>
                  <a:pt x="1318" y="50"/>
                  <a:pt x="1317" y="53"/>
                  <a:pt x="1315" y="52"/>
                </a:cubicBezTo>
                <a:cubicBezTo>
                  <a:pt x="1314" y="52"/>
                  <a:pt x="1313" y="50"/>
                  <a:pt x="1312" y="50"/>
                </a:cubicBezTo>
                <a:cubicBezTo>
                  <a:pt x="1310" y="50"/>
                  <a:pt x="1309" y="52"/>
                  <a:pt x="1307" y="52"/>
                </a:cubicBezTo>
                <a:cubicBezTo>
                  <a:pt x="1306" y="52"/>
                  <a:pt x="1305" y="50"/>
                  <a:pt x="1304" y="50"/>
                </a:cubicBezTo>
                <a:cubicBezTo>
                  <a:pt x="1303" y="50"/>
                  <a:pt x="1301" y="52"/>
                  <a:pt x="1300" y="52"/>
                </a:cubicBezTo>
                <a:cubicBezTo>
                  <a:pt x="1299" y="52"/>
                  <a:pt x="1296" y="50"/>
                  <a:pt x="1296" y="50"/>
                </a:cubicBezTo>
                <a:cubicBezTo>
                  <a:pt x="1296" y="49"/>
                  <a:pt x="1300" y="48"/>
                  <a:pt x="1300" y="48"/>
                </a:cubicBezTo>
                <a:cubicBezTo>
                  <a:pt x="1300" y="48"/>
                  <a:pt x="1297" y="45"/>
                  <a:pt x="1296" y="45"/>
                </a:cubicBezTo>
                <a:cubicBezTo>
                  <a:pt x="1296" y="45"/>
                  <a:pt x="1292" y="47"/>
                  <a:pt x="1292" y="48"/>
                </a:cubicBezTo>
                <a:cubicBezTo>
                  <a:pt x="1292" y="48"/>
                  <a:pt x="1296" y="50"/>
                  <a:pt x="1296" y="50"/>
                </a:cubicBezTo>
                <a:cubicBezTo>
                  <a:pt x="1296" y="50"/>
                  <a:pt x="1292" y="52"/>
                  <a:pt x="1292" y="52"/>
                </a:cubicBezTo>
                <a:cubicBezTo>
                  <a:pt x="1291" y="52"/>
                  <a:pt x="1289" y="49"/>
                  <a:pt x="1288" y="50"/>
                </a:cubicBezTo>
                <a:cubicBezTo>
                  <a:pt x="1287" y="50"/>
                  <a:pt x="1285" y="51"/>
                  <a:pt x="1284" y="52"/>
                </a:cubicBezTo>
                <a:cubicBezTo>
                  <a:pt x="1283" y="52"/>
                  <a:pt x="1281" y="54"/>
                  <a:pt x="1280" y="54"/>
                </a:cubicBezTo>
                <a:cubicBezTo>
                  <a:pt x="1279" y="54"/>
                  <a:pt x="1276" y="52"/>
                  <a:pt x="1276" y="51"/>
                </a:cubicBezTo>
                <a:cubicBezTo>
                  <a:pt x="1275" y="51"/>
                  <a:pt x="1273" y="49"/>
                  <a:pt x="1272" y="49"/>
                </a:cubicBezTo>
                <a:cubicBezTo>
                  <a:pt x="1272" y="49"/>
                  <a:pt x="1269" y="51"/>
                  <a:pt x="1268" y="51"/>
                </a:cubicBezTo>
                <a:cubicBezTo>
                  <a:pt x="1267" y="52"/>
                  <a:pt x="1265" y="53"/>
                  <a:pt x="1264" y="53"/>
                </a:cubicBezTo>
                <a:cubicBezTo>
                  <a:pt x="1263" y="53"/>
                  <a:pt x="1261" y="51"/>
                  <a:pt x="1260" y="51"/>
                </a:cubicBezTo>
                <a:cubicBezTo>
                  <a:pt x="1259" y="51"/>
                  <a:pt x="1258" y="53"/>
                  <a:pt x="1256" y="53"/>
                </a:cubicBezTo>
                <a:cubicBezTo>
                  <a:pt x="1255" y="53"/>
                  <a:pt x="1254" y="51"/>
                  <a:pt x="1253" y="51"/>
                </a:cubicBezTo>
                <a:cubicBezTo>
                  <a:pt x="1252" y="51"/>
                  <a:pt x="1249" y="53"/>
                  <a:pt x="1248" y="53"/>
                </a:cubicBezTo>
                <a:cubicBezTo>
                  <a:pt x="1247" y="53"/>
                  <a:pt x="1246" y="51"/>
                  <a:pt x="1245" y="51"/>
                </a:cubicBezTo>
                <a:cubicBezTo>
                  <a:pt x="1244" y="50"/>
                  <a:pt x="1242" y="48"/>
                  <a:pt x="1241" y="48"/>
                </a:cubicBezTo>
                <a:cubicBezTo>
                  <a:pt x="1240" y="48"/>
                  <a:pt x="1237" y="50"/>
                  <a:pt x="1237" y="50"/>
                </a:cubicBezTo>
                <a:cubicBezTo>
                  <a:pt x="1236" y="51"/>
                  <a:pt x="1234" y="52"/>
                  <a:pt x="1233" y="52"/>
                </a:cubicBezTo>
                <a:cubicBezTo>
                  <a:pt x="1232" y="53"/>
                  <a:pt x="1230" y="50"/>
                  <a:pt x="1229" y="50"/>
                </a:cubicBezTo>
                <a:cubicBezTo>
                  <a:pt x="1228" y="50"/>
                  <a:pt x="1226" y="52"/>
                  <a:pt x="1225" y="52"/>
                </a:cubicBezTo>
                <a:cubicBezTo>
                  <a:pt x="1224" y="52"/>
                  <a:pt x="1223" y="50"/>
                  <a:pt x="1221" y="50"/>
                </a:cubicBezTo>
                <a:cubicBezTo>
                  <a:pt x="1220" y="50"/>
                  <a:pt x="1218" y="52"/>
                  <a:pt x="1217" y="52"/>
                </a:cubicBezTo>
                <a:cubicBezTo>
                  <a:pt x="1216" y="52"/>
                  <a:pt x="1215" y="50"/>
                  <a:pt x="1213" y="50"/>
                </a:cubicBezTo>
                <a:cubicBezTo>
                  <a:pt x="1212" y="50"/>
                  <a:pt x="1211" y="52"/>
                  <a:pt x="1209" y="52"/>
                </a:cubicBezTo>
                <a:cubicBezTo>
                  <a:pt x="1208" y="52"/>
                  <a:pt x="1207" y="50"/>
                  <a:pt x="1206" y="50"/>
                </a:cubicBezTo>
                <a:cubicBezTo>
                  <a:pt x="1204" y="50"/>
                  <a:pt x="1203" y="52"/>
                  <a:pt x="1201" y="52"/>
                </a:cubicBezTo>
                <a:cubicBezTo>
                  <a:pt x="1200" y="52"/>
                  <a:pt x="1199" y="49"/>
                  <a:pt x="1198" y="49"/>
                </a:cubicBezTo>
                <a:cubicBezTo>
                  <a:pt x="1196" y="49"/>
                  <a:pt x="1195" y="51"/>
                  <a:pt x="1194" y="51"/>
                </a:cubicBezTo>
                <a:cubicBezTo>
                  <a:pt x="1192" y="51"/>
                  <a:pt x="1191" y="49"/>
                  <a:pt x="1190" y="49"/>
                </a:cubicBezTo>
                <a:cubicBezTo>
                  <a:pt x="1189" y="49"/>
                  <a:pt x="1187" y="51"/>
                  <a:pt x="1186" y="51"/>
                </a:cubicBezTo>
                <a:cubicBezTo>
                  <a:pt x="1184" y="51"/>
                  <a:pt x="1183" y="49"/>
                  <a:pt x="1182" y="49"/>
                </a:cubicBezTo>
                <a:cubicBezTo>
                  <a:pt x="1181" y="49"/>
                  <a:pt x="1179" y="51"/>
                  <a:pt x="1178" y="51"/>
                </a:cubicBezTo>
                <a:cubicBezTo>
                  <a:pt x="1177" y="51"/>
                  <a:pt x="1175" y="49"/>
                  <a:pt x="1174" y="49"/>
                </a:cubicBezTo>
                <a:cubicBezTo>
                  <a:pt x="1173" y="49"/>
                  <a:pt x="1171" y="51"/>
                  <a:pt x="1170" y="51"/>
                </a:cubicBezTo>
                <a:cubicBezTo>
                  <a:pt x="1170" y="51"/>
                  <a:pt x="1166" y="49"/>
                  <a:pt x="1166" y="49"/>
                </a:cubicBezTo>
                <a:cubicBezTo>
                  <a:pt x="1166" y="48"/>
                  <a:pt x="1171" y="47"/>
                  <a:pt x="1170" y="46"/>
                </a:cubicBezTo>
                <a:cubicBezTo>
                  <a:pt x="1170" y="46"/>
                  <a:pt x="1167" y="44"/>
                  <a:pt x="1167" y="44"/>
                </a:cubicBezTo>
                <a:cubicBezTo>
                  <a:pt x="1166" y="44"/>
                  <a:pt x="1163" y="46"/>
                  <a:pt x="1163" y="46"/>
                </a:cubicBezTo>
                <a:cubicBezTo>
                  <a:pt x="1163" y="47"/>
                  <a:pt x="1167" y="48"/>
                  <a:pt x="1166" y="49"/>
                </a:cubicBezTo>
                <a:cubicBezTo>
                  <a:pt x="1166" y="49"/>
                  <a:pt x="1163" y="51"/>
                  <a:pt x="1162" y="51"/>
                </a:cubicBezTo>
                <a:cubicBezTo>
                  <a:pt x="1161" y="51"/>
                  <a:pt x="1159" y="48"/>
                  <a:pt x="1158" y="48"/>
                </a:cubicBezTo>
                <a:cubicBezTo>
                  <a:pt x="1157" y="49"/>
                  <a:pt x="1155" y="50"/>
                  <a:pt x="1154" y="50"/>
                </a:cubicBezTo>
                <a:cubicBezTo>
                  <a:pt x="1154" y="51"/>
                  <a:pt x="1151" y="53"/>
                  <a:pt x="1150" y="52"/>
                </a:cubicBezTo>
                <a:cubicBezTo>
                  <a:pt x="1149" y="52"/>
                  <a:pt x="1147" y="51"/>
                  <a:pt x="1146" y="50"/>
                </a:cubicBezTo>
                <a:cubicBezTo>
                  <a:pt x="1146" y="50"/>
                  <a:pt x="1143" y="48"/>
                  <a:pt x="1143" y="48"/>
                </a:cubicBezTo>
                <a:cubicBezTo>
                  <a:pt x="1142" y="48"/>
                  <a:pt x="1140" y="46"/>
                  <a:pt x="1139" y="46"/>
                </a:cubicBezTo>
                <a:cubicBezTo>
                  <a:pt x="1139" y="46"/>
                  <a:pt x="1135" y="48"/>
                  <a:pt x="1135" y="48"/>
                </a:cubicBezTo>
                <a:cubicBezTo>
                  <a:pt x="1135" y="48"/>
                  <a:pt x="1139" y="50"/>
                  <a:pt x="1139" y="50"/>
                </a:cubicBezTo>
                <a:cubicBezTo>
                  <a:pt x="1137" y="50"/>
                  <a:pt x="1136" y="52"/>
                  <a:pt x="1135" y="52"/>
                </a:cubicBezTo>
                <a:cubicBezTo>
                  <a:pt x="1133" y="52"/>
                  <a:pt x="1132" y="50"/>
                  <a:pt x="1131" y="50"/>
                </a:cubicBezTo>
                <a:cubicBezTo>
                  <a:pt x="1129" y="50"/>
                  <a:pt x="1128" y="52"/>
                  <a:pt x="1127" y="52"/>
                </a:cubicBezTo>
                <a:cubicBezTo>
                  <a:pt x="1125" y="52"/>
                  <a:pt x="1124" y="50"/>
                  <a:pt x="1123" y="50"/>
                </a:cubicBezTo>
                <a:cubicBezTo>
                  <a:pt x="1122" y="50"/>
                  <a:pt x="1120" y="52"/>
                  <a:pt x="1119" y="52"/>
                </a:cubicBezTo>
                <a:cubicBezTo>
                  <a:pt x="1118" y="52"/>
                  <a:pt x="1116" y="49"/>
                  <a:pt x="1115" y="49"/>
                </a:cubicBezTo>
                <a:cubicBezTo>
                  <a:pt x="1114" y="49"/>
                  <a:pt x="1112" y="51"/>
                  <a:pt x="1111" y="51"/>
                </a:cubicBezTo>
                <a:cubicBezTo>
                  <a:pt x="1110" y="51"/>
                  <a:pt x="1109" y="49"/>
                  <a:pt x="1107" y="49"/>
                </a:cubicBezTo>
                <a:cubicBezTo>
                  <a:pt x="1106" y="49"/>
                  <a:pt x="1104" y="51"/>
                  <a:pt x="1103" y="51"/>
                </a:cubicBezTo>
                <a:cubicBezTo>
                  <a:pt x="1102" y="51"/>
                  <a:pt x="1101" y="49"/>
                  <a:pt x="1099" y="49"/>
                </a:cubicBezTo>
                <a:cubicBezTo>
                  <a:pt x="1098" y="49"/>
                  <a:pt x="1097" y="51"/>
                  <a:pt x="1095" y="51"/>
                </a:cubicBezTo>
                <a:cubicBezTo>
                  <a:pt x="1094" y="51"/>
                  <a:pt x="1093" y="49"/>
                  <a:pt x="1092" y="49"/>
                </a:cubicBezTo>
                <a:cubicBezTo>
                  <a:pt x="1090" y="49"/>
                  <a:pt x="1089" y="51"/>
                  <a:pt x="1087" y="51"/>
                </a:cubicBezTo>
                <a:cubicBezTo>
                  <a:pt x="1086" y="51"/>
                  <a:pt x="1085" y="49"/>
                  <a:pt x="1084" y="49"/>
                </a:cubicBezTo>
                <a:cubicBezTo>
                  <a:pt x="1083" y="49"/>
                  <a:pt x="1081" y="51"/>
                  <a:pt x="1080" y="51"/>
                </a:cubicBezTo>
                <a:cubicBezTo>
                  <a:pt x="1078" y="50"/>
                  <a:pt x="1077" y="48"/>
                  <a:pt x="1076" y="48"/>
                </a:cubicBezTo>
                <a:cubicBezTo>
                  <a:pt x="1075" y="48"/>
                  <a:pt x="1073" y="50"/>
                  <a:pt x="1072" y="50"/>
                </a:cubicBezTo>
                <a:cubicBezTo>
                  <a:pt x="1071" y="50"/>
                  <a:pt x="1069" y="48"/>
                  <a:pt x="1068" y="48"/>
                </a:cubicBezTo>
                <a:cubicBezTo>
                  <a:pt x="1067" y="48"/>
                  <a:pt x="1065" y="50"/>
                  <a:pt x="1064" y="50"/>
                </a:cubicBezTo>
                <a:cubicBezTo>
                  <a:pt x="1063" y="50"/>
                  <a:pt x="1062" y="48"/>
                  <a:pt x="1060" y="48"/>
                </a:cubicBezTo>
                <a:cubicBezTo>
                  <a:pt x="1059" y="48"/>
                  <a:pt x="1057" y="50"/>
                  <a:pt x="1056" y="50"/>
                </a:cubicBezTo>
                <a:cubicBezTo>
                  <a:pt x="1055" y="50"/>
                  <a:pt x="1054" y="48"/>
                  <a:pt x="1052" y="48"/>
                </a:cubicBezTo>
                <a:cubicBezTo>
                  <a:pt x="1051" y="48"/>
                  <a:pt x="1050" y="50"/>
                  <a:pt x="1048" y="50"/>
                </a:cubicBezTo>
                <a:cubicBezTo>
                  <a:pt x="1047" y="50"/>
                  <a:pt x="1046" y="47"/>
                  <a:pt x="1045" y="48"/>
                </a:cubicBezTo>
                <a:cubicBezTo>
                  <a:pt x="1043" y="48"/>
                  <a:pt x="1042" y="50"/>
                  <a:pt x="1040" y="50"/>
                </a:cubicBezTo>
                <a:cubicBezTo>
                  <a:pt x="1039" y="50"/>
                  <a:pt x="1038" y="47"/>
                  <a:pt x="1037" y="47"/>
                </a:cubicBezTo>
                <a:cubicBezTo>
                  <a:pt x="1037" y="47"/>
                  <a:pt x="1041" y="46"/>
                  <a:pt x="1041" y="45"/>
                </a:cubicBezTo>
                <a:cubicBezTo>
                  <a:pt x="1041" y="45"/>
                  <a:pt x="1037" y="44"/>
                  <a:pt x="1037" y="43"/>
                </a:cubicBezTo>
                <a:cubicBezTo>
                  <a:pt x="1037" y="42"/>
                  <a:pt x="1041" y="42"/>
                  <a:pt x="1041" y="41"/>
                </a:cubicBezTo>
                <a:cubicBezTo>
                  <a:pt x="1041" y="40"/>
                  <a:pt x="1037" y="39"/>
                  <a:pt x="1037" y="39"/>
                </a:cubicBezTo>
                <a:cubicBezTo>
                  <a:pt x="1037" y="38"/>
                  <a:pt x="1042" y="37"/>
                  <a:pt x="1042" y="37"/>
                </a:cubicBezTo>
                <a:cubicBezTo>
                  <a:pt x="1041" y="36"/>
                  <a:pt x="1038" y="34"/>
                  <a:pt x="1038" y="34"/>
                </a:cubicBezTo>
                <a:cubicBezTo>
                  <a:pt x="1037" y="34"/>
                  <a:pt x="1034" y="36"/>
                  <a:pt x="1034" y="36"/>
                </a:cubicBezTo>
                <a:cubicBezTo>
                  <a:pt x="1033" y="37"/>
                  <a:pt x="1037" y="38"/>
                  <a:pt x="1037" y="39"/>
                </a:cubicBezTo>
                <a:cubicBezTo>
                  <a:pt x="1037" y="39"/>
                  <a:pt x="1033" y="40"/>
                  <a:pt x="1033" y="41"/>
                </a:cubicBezTo>
                <a:cubicBezTo>
                  <a:pt x="1033" y="41"/>
                  <a:pt x="1037" y="42"/>
                  <a:pt x="1037" y="43"/>
                </a:cubicBezTo>
                <a:cubicBezTo>
                  <a:pt x="1037" y="44"/>
                  <a:pt x="1033" y="44"/>
                  <a:pt x="1033" y="45"/>
                </a:cubicBezTo>
                <a:cubicBezTo>
                  <a:pt x="1033" y="46"/>
                  <a:pt x="1036" y="46"/>
                  <a:pt x="1037" y="47"/>
                </a:cubicBezTo>
                <a:cubicBezTo>
                  <a:pt x="1035" y="47"/>
                  <a:pt x="1034" y="49"/>
                  <a:pt x="1033" y="49"/>
                </a:cubicBezTo>
                <a:cubicBezTo>
                  <a:pt x="1031" y="49"/>
                  <a:pt x="1030" y="47"/>
                  <a:pt x="1029" y="47"/>
                </a:cubicBezTo>
                <a:cubicBezTo>
                  <a:pt x="1028" y="47"/>
                  <a:pt x="1026" y="49"/>
                  <a:pt x="1025" y="49"/>
                </a:cubicBezTo>
                <a:cubicBezTo>
                  <a:pt x="1023" y="49"/>
                  <a:pt x="1022" y="47"/>
                  <a:pt x="1021" y="47"/>
                </a:cubicBezTo>
                <a:cubicBezTo>
                  <a:pt x="1020" y="47"/>
                  <a:pt x="1018" y="49"/>
                  <a:pt x="1017" y="49"/>
                </a:cubicBezTo>
                <a:cubicBezTo>
                  <a:pt x="1016" y="49"/>
                  <a:pt x="1014" y="47"/>
                  <a:pt x="1013" y="47"/>
                </a:cubicBezTo>
                <a:cubicBezTo>
                  <a:pt x="1013" y="46"/>
                  <a:pt x="1010" y="44"/>
                  <a:pt x="1009" y="44"/>
                </a:cubicBezTo>
                <a:cubicBezTo>
                  <a:pt x="1009" y="44"/>
                  <a:pt x="1006" y="46"/>
                  <a:pt x="1005" y="46"/>
                </a:cubicBezTo>
                <a:cubicBezTo>
                  <a:pt x="1005" y="47"/>
                  <a:pt x="1002" y="49"/>
                  <a:pt x="1001" y="49"/>
                </a:cubicBezTo>
                <a:cubicBezTo>
                  <a:pt x="1000" y="48"/>
                  <a:pt x="998" y="46"/>
                  <a:pt x="997" y="46"/>
                </a:cubicBezTo>
                <a:cubicBezTo>
                  <a:pt x="996" y="46"/>
                  <a:pt x="995" y="48"/>
                  <a:pt x="993" y="48"/>
                </a:cubicBezTo>
                <a:cubicBezTo>
                  <a:pt x="992" y="48"/>
                  <a:pt x="991" y="46"/>
                  <a:pt x="990" y="46"/>
                </a:cubicBezTo>
                <a:cubicBezTo>
                  <a:pt x="989" y="46"/>
                  <a:pt x="986" y="48"/>
                  <a:pt x="986" y="48"/>
                </a:cubicBezTo>
                <a:cubicBezTo>
                  <a:pt x="985" y="48"/>
                  <a:pt x="982" y="46"/>
                  <a:pt x="982" y="46"/>
                </a:cubicBezTo>
                <a:cubicBezTo>
                  <a:pt x="982" y="45"/>
                  <a:pt x="986" y="44"/>
                  <a:pt x="986" y="44"/>
                </a:cubicBezTo>
                <a:cubicBezTo>
                  <a:pt x="986" y="44"/>
                  <a:pt x="982" y="41"/>
                  <a:pt x="982" y="42"/>
                </a:cubicBezTo>
                <a:cubicBezTo>
                  <a:pt x="982" y="42"/>
                  <a:pt x="978" y="43"/>
                  <a:pt x="978" y="44"/>
                </a:cubicBezTo>
                <a:cubicBezTo>
                  <a:pt x="978" y="44"/>
                  <a:pt x="982" y="45"/>
                  <a:pt x="982" y="46"/>
                </a:cubicBezTo>
                <a:cubicBezTo>
                  <a:pt x="982" y="46"/>
                  <a:pt x="978" y="48"/>
                  <a:pt x="978" y="48"/>
                </a:cubicBezTo>
                <a:cubicBezTo>
                  <a:pt x="977" y="48"/>
                  <a:pt x="974" y="50"/>
                  <a:pt x="974" y="50"/>
                </a:cubicBezTo>
                <a:cubicBezTo>
                  <a:pt x="972" y="50"/>
                  <a:pt x="971" y="48"/>
                  <a:pt x="970" y="48"/>
                </a:cubicBezTo>
                <a:cubicBezTo>
                  <a:pt x="968" y="48"/>
                  <a:pt x="967" y="50"/>
                  <a:pt x="966" y="50"/>
                </a:cubicBezTo>
                <a:cubicBezTo>
                  <a:pt x="962" y="48"/>
                  <a:pt x="962" y="48"/>
                  <a:pt x="962" y="48"/>
                </a:cubicBezTo>
                <a:cubicBezTo>
                  <a:pt x="962" y="47"/>
                  <a:pt x="958" y="46"/>
                  <a:pt x="958" y="45"/>
                </a:cubicBezTo>
                <a:cubicBezTo>
                  <a:pt x="958" y="44"/>
                  <a:pt x="962" y="44"/>
                  <a:pt x="962" y="43"/>
                </a:cubicBezTo>
                <a:cubicBezTo>
                  <a:pt x="963" y="43"/>
                  <a:pt x="965" y="46"/>
                  <a:pt x="966" y="45"/>
                </a:cubicBezTo>
                <a:cubicBezTo>
                  <a:pt x="967" y="45"/>
                  <a:pt x="970" y="44"/>
                  <a:pt x="970" y="43"/>
                </a:cubicBezTo>
                <a:cubicBezTo>
                  <a:pt x="970" y="43"/>
                  <a:pt x="967" y="42"/>
                  <a:pt x="966" y="41"/>
                </a:cubicBezTo>
                <a:cubicBezTo>
                  <a:pt x="966" y="40"/>
                  <a:pt x="963" y="40"/>
                  <a:pt x="963" y="39"/>
                </a:cubicBezTo>
                <a:cubicBezTo>
                  <a:pt x="963" y="38"/>
                  <a:pt x="967" y="37"/>
                  <a:pt x="967" y="37"/>
                </a:cubicBezTo>
                <a:cubicBezTo>
                  <a:pt x="966" y="37"/>
                  <a:pt x="964" y="35"/>
                  <a:pt x="963" y="34"/>
                </a:cubicBezTo>
                <a:cubicBezTo>
                  <a:pt x="963" y="34"/>
                  <a:pt x="959" y="36"/>
                  <a:pt x="959" y="37"/>
                </a:cubicBezTo>
                <a:cubicBezTo>
                  <a:pt x="959" y="37"/>
                  <a:pt x="963" y="39"/>
                  <a:pt x="963" y="39"/>
                </a:cubicBezTo>
                <a:cubicBezTo>
                  <a:pt x="963" y="39"/>
                  <a:pt x="959" y="40"/>
                  <a:pt x="959" y="41"/>
                </a:cubicBezTo>
                <a:cubicBezTo>
                  <a:pt x="958" y="41"/>
                  <a:pt x="955" y="42"/>
                  <a:pt x="955" y="43"/>
                </a:cubicBezTo>
                <a:cubicBezTo>
                  <a:pt x="954" y="43"/>
                  <a:pt x="959" y="45"/>
                  <a:pt x="958" y="45"/>
                </a:cubicBezTo>
                <a:cubicBezTo>
                  <a:pt x="958" y="46"/>
                  <a:pt x="955" y="47"/>
                  <a:pt x="954" y="47"/>
                </a:cubicBezTo>
                <a:cubicBezTo>
                  <a:pt x="953" y="48"/>
                  <a:pt x="951" y="49"/>
                  <a:pt x="950" y="49"/>
                </a:cubicBezTo>
                <a:cubicBezTo>
                  <a:pt x="949" y="50"/>
                  <a:pt x="947" y="47"/>
                  <a:pt x="946" y="47"/>
                </a:cubicBezTo>
                <a:cubicBezTo>
                  <a:pt x="945" y="47"/>
                  <a:pt x="943" y="49"/>
                  <a:pt x="942" y="49"/>
                </a:cubicBezTo>
                <a:cubicBezTo>
                  <a:pt x="941" y="49"/>
                  <a:pt x="940" y="47"/>
                  <a:pt x="938" y="47"/>
                </a:cubicBezTo>
                <a:cubicBezTo>
                  <a:pt x="937" y="47"/>
                  <a:pt x="936" y="49"/>
                  <a:pt x="934" y="49"/>
                </a:cubicBezTo>
                <a:cubicBezTo>
                  <a:pt x="933" y="49"/>
                  <a:pt x="932" y="47"/>
                  <a:pt x="931" y="47"/>
                </a:cubicBezTo>
                <a:cubicBezTo>
                  <a:pt x="931" y="46"/>
                  <a:pt x="935" y="45"/>
                  <a:pt x="935" y="45"/>
                </a:cubicBezTo>
                <a:cubicBezTo>
                  <a:pt x="935" y="44"/>
                  <a:pt x="931" y="42"/>
                  <a:pt x="931" y="42"/>
                </a:cubicBezTo>
                <a:cubicBezTo>
                  <a:pt x="931" y="42"/>
                  <a:pt x="927" y="44"/>
                  <a:pt x="927" y="44"/>
                </a:cubicBezTo>
                <a:cubicBezTo>
                  <a:pt x="927" y="45"/>
                  <a:pt x="930" y="47"/>
                  <a:pt x="931" y="47"/>
                </a:cubicBezTo>
                <a:cubicBezTo>
                  <a:pt x="929" y="47"/>
                  <a:pt x="928" y="49"/>
                  <a:pt x="927" y="49"/>
                </a:cubicBezTo>
                <a:cubicBezTo>
                  <a:pt x="925" y="49"/>
                  <a:pt x="924" y="47"/>
                  <a:pt x="923" y="46"/>
                </a:cubicBezTo>
                <a:cubicBezTo>
                  <a:pt x="921" y="46"/>
                  <a:pt x="920" y="49"/>
                  <a:pt x="919" y="49"/>
                </a:cubicBezTo>
                <a:cubicBezTo>
                  <a:pt x="917" y="49"/>
                  <a:pt x="916" y="46"/>
                  <a:pt x="915" y="46"/>
                </a:cubicBezTo>
                <a:cubicBezTo>
                  <a:pt x="914" y="46"/>
                  <a:pt x="912" y="44"/>
                  <a:pt x="911" y="44"/>
                </a:cubicBezTo>
                <a:cubicBezTo>
                  <a:pt x="910" y="44"/>
                  <a:pt x="908" y="46"/>
                  <a:pt x="907" y="46"/>
                </a:cubicBezTo>
                <a:cubicBezTo>
                  <a:pt x="906" y="46"/>
                  <a:pt x="905" y="44"/>
                  <a:pt x="903" y="44"/>
                </a:cubicBezTo>
                <a:cubicBezTo>
                  <a:pt x="903" y="44"/>
                  <a:pt x="899" y="46"/>
                  <a:pt x="899" y="46"/>
                </a:cubicBezTo>
                <a:cubicBezTo>
                  <a:pt x="899" y="46"/>
                  <a:pt x="903" y="48"/>
                  <a:pt x="903" y="48"/>
                </a:cubicBezTo>
                <a:cubicBezTo>
                  <a:pt x="902" y="48"/>
                  <a:pt x="900" y="50"/>
                  <a:pt x="899" y="50"/>
                </a:cubicBezTo>
                <a:cubicBezTo>
                  <a:pt x="898" y="50"/>
                  <a:pt x="896" y="48"/>
                  <a:pt x="895" y="48"/>
                </a:cubicBezTo>
                <a:cubicBezTo>
                  <a:pt x="895" y="48"/>
                  <a:pt x="892" y="46"/>
                  <a:pt x="891" y="46"/>
                </a:cubicBezTo>
                <a:cubicBezTo>
                  <a:pt x="890" y="46"/>
                  <a:pt x="888" y="47"/>
                  <a:pt x="887" y="48"/>
                </a:cubicBezTo>
                <a:cubicBezTo>
                  <a:pt x="887" y="48"/>
                  <a:pt x="884" y="50"/>
                  <a:pt x="883" y="50"/>
                </a:cubicBezTo>
                <a:cubicBezTo>
                  <a:pt x="882" y="50"/>
                  <a:pt x="881" y="48"/>
                  <a:pt x="879" y="48"/>
                </a:cubicBezTo>
                <a:cubicBezTo>
                  <a:pt x="878" y="48"/>
                  <a:pt x="877" y="45"/>
                  <a:pt x="876" y="45"/>
                </a:cubicBezTo>
                <a:cubicBezTo>
                  <a:pt x="875" y="45"/>
                  <a:pt x="872" y="47"/>
                  <a:pt x="872" y="47"/>
                </a:cubicBezTo>
                <a:cubicBezTo>
                  <a:pt x="871" y="48"/>
                  <a:pt x="869" y="49"/>
                  <a:pt x="867" y="49"/>
                </a:cubicBezTo>
                <a:cubicBezTo>
                  <a:pt x="867" y="49"/>
                  <a:pt x="865" y="47"/>
                  <a:pt x="864" y="47"/>
                </a:cubicBezTo>
                <a:cubicBezTo>
                  <a:pt x="863" y="47"/>
                  <a:pt x="860" y="49"/>
                  <a:pt x="860" y="49"/>
                </a:cubicBezTo>
                <a:cubicBezTo>
                  <a:pt x="859" y="49"/>
                  <a:pt x="857" y="47"/>
                  <a:pt x="856" y="47"/>
                </a:cubicBezTo>
                <a:cubicBezTo>
                  <a:pt x="855" y="46"/>
                  <a:pt x="853" y="45"/>
                  <a:pt x="852" y="45"/>
                </a:cubicBezTo>
                <a:cubicBezTo>
                  <a:pt x="852" y="44"/>
                  <a:pt x="856" y="43"/>
                  <a:pt x="856" y="43"/>
                </a:cubicBezTo>
                <a:cubicBezTo>
                  <a:pt x="856" y="42"/>
                  <a:pt x="853" y="40"/>
                  <a:pt x="853" y="40"/>
                </a:cubicBezTo>
                <a:cubicBezTo>
                  <a:pt x="852" y="40"/>
                  <a:pt x="848" y="42"/>
                  <a:pt x="848" y="42"/>
                </a:cubicBezTo>
                <a:cubicBezTo>
                  <a:pt x="848" y="43"/>
                  <a:pt x="852" y="44"/>
                  <a:pt x="852" y="45"/>
                </a:cubicBezTo>
                <a:cubicBezTo>
                  <a:pt x="852" y="45"/>
                  <a:pt x="849" y="46"/>
                  <a:pt x="848" y="47"/>
                </a:cubicBezTo>
                <a:cubicBezTo>
                  <a:pt x="847" y="47"/>
                  <a:pt x="845" y="49"/>
                  <a:pt x="844" y="49"/>
                </a:cubicBezTo>
                <a:cubicBezTo>
                  <a:pt x="843" y="49"/>
                  <a:pt x="841" y="47"/>
                  <a:pt x="840" y="46"/>
                </a:cubicBezTo>
                <a:cubicBezTo>
                  <a:pt x="839" y="46"/>
                  <a:pt x="837" y="49"/>
                  <a:pt x="836" y="49"/>
                </a:cubicBezTo>
                <a:cubicBezTo>
                  <a:pt x="835" y="49"/>
                  <a:pt x="834" y="46"/>
                  <a:pt x="832" y="46"/>
                </a:cubicBezTo>
                <a:cubicBezTo>
                  <a:pt x="831" y="46"/>
                  <a:pt x="830" y="48"/>
                  <a:pt x="828" y="48"/>
                </a:cubicBezTo>
                <a:cubicBezTo>
                  <a:pt x="827" y="48"/>
                  <a:pt x="826" y="46"/>
                  <a:pt x="825" y="46"/>
                </a:cubicBezTo>
                <a:cubicBezTo>
                  <a:pt x="823" y="46"/>
                  <a:pt x="821" y="48"/>
                  <a:pt x="820" y="48"/>
                </a:cubicBezTo>
                <a:cubicBezTo>
                  <a:pt x="819" y="48"/>
                  <a:pt x="818" y="46"/>
                  <a:pt x="817" y="46"/>
                </a:cubicBezTo>
                <a:cubicBezTo>
                  <a:pt x="815" y="46"/>
                  <a:pt x="814" y="48"/>
                  <a:pt x="813" y="48"/>
                </a:cubicBezTo>
                <a:cubicBezTo>
                  <a:pt x="811" y="48"/>
                  <a:pt x="810" y="46"/>
                  <a:pt x="809" y="46"/>
                </a:cubicBezTo>
                <a:cubicBezTo>
                  <a:pt x="808" y="46"/>
                  <a:pt x="806" y="48"/>
                  <a:pt x="805" y="48"/>
                </a:cubicBezTo>
                <a:cubicBezTo>
                  <a:pt x="803" y="48"/>
                  <a:pt x="802" y="45"/>
                  <a:pt x="801" y="45"/>
                </a:cubicBezTo>
                <a:cubicBezTo>
                  <a:pt x="800" y="45"/>
                  <a:pt x="798" y="48"/>
                  <a:pt x="797" y="48"/>
                </a:cubicBezTo>
                <a:cubicBezTo>
                  <a:pt x="796" y="47"/>
                  <a:pt x="794" y="45"/>
                  <a:pt x="793" y="45"/>
                </a:cubicBezTo>
                <a:cubicBezTo>
                  <a:pt x="792" y="45"/>
                  <a:pt x="790" y="47"/>
                  <a:pt x="789" y="47"/>
                </a:cubicBezTo>
                <a:cubicBezTo>
                  <a:pt x="788" y="47"/>
                  <a:pt x="787" y="45"/>
                  <a:pt x="785" y="45"/>
                </a:cubicBezTo>
                <a:cubicBezTo>
                  <a:pt x="784" y="45"/>
                  <a:pt x="782" y="47"/>
                  <a:pt x="781" y="47"/>
                </a:cubicBezTo>
                <a:cubicBezTo>
                  <a:pt x="780" y="47"/>
                  <a:pt x="778" y="45"/>
                  <a:pt x="777" y="45"/>
                </a:cubicBezTo>
                <a:cubicBezTo>
                  <a:pt x="777" y="45"/>
                  <a:pt x="774" y="43"/>
                  <a:pt x="774" y="43"/>
                </a:cubicBezTo>
                <a:cubicBezTo>
                  <a:pt x="773" y="43"/>
                  <a:pt x="770" y="44"/>
                  <a:pt x="770" y="45"/>
                </a:cubicBezTo>
                <a:cubicBezTo>
                  <a:pt x="770" y="45"/>
                  <a:pt x="773" y="47"/>
                  <a:pt x="773" y="47"/>
                </a:cubicBezTo>
                <a:cubicBezTo>
                  <a:pt x="772" y="47"/>
                  <a:pt x="771" y="49"/>
                  <a:pt x="769" y="49"/>
                </a:cubicBezTo>
                <a:cubicBezTo>
                  <a:pt x="768" y="49"/>
                  <a:pt x="767" y="47"/>
                  <a:pt x="766" y="47"/>
                </a:cubicBezTo>
                <a:cubicBezTo>
                  <a:pt x="764" y="47"/>
                  <a:pt x="763" y="49"/>
                  <a:pt x="761" y="49"/>
                </a:cubicBezTo>
                <a:cubicBezTo>
                  <a:pt x="760" y="49"/>
                  <a:pt x="759" y="47"/>
                  <a:pt x="758" y="46"/>
                </a:cubicBezTo>
                <a:cubicBezTo>
                  <a:pt x="757" y="46"/>
                  <a:pt x="755" y="49"/>
                  <a:pt x="754" y="49"/>
                </a:cubicBezTo>
                <a:cubicBezTo>
                  <a:pt x="753" y="49"/>
                  <a:pt x="750" y="47"/>
                  <a:pt x="750" y="46"/>
                </a:cubicBezTo>
                <a:cubicBezTo>
                  <a:pt x="749" y="46"/>
                  <a:pt x="747" y="44"/>
                  <a:pt x="746" y="44"/>
                </a:cubicBezTo>
                <a:cubicBezTo>
                  <a:pt x="745" y="44"/>
                  <a:pt x="743" y="46"/>
                  <a:pt x="742" y="46"/>
                </a:cubicBezTo>
                <a:cubicBezTo>
                  <a:pt x="741" y="47"/>
                  <a:pt x="739" y="48"/>
                  <a:pt x="738" y="48"/>
                </a:cubicBezTo>
                <a:cubicBezTo>
                  <a:pt x="737" y="48"/>
                  <a:pt x="735" y="46"/>
                  <a:pt x="734" y="46"/>
                </a:cubicBezTo>
                <a:cubicBezTo>
                  <a:pt x="733" y="46"/>
                  <a:pt x="731" y="48"/>
                  <a:pt x="730" y="48"/>
                </a:cubicBezTo>
                <a:cubicBezTo>
                  <a:pt x="729" y="48"/>
                  <a:pt x="727" y="46"/>
                  <a:pt x="726" y="46"/>
                </a:cubicBezTo>
                <a:cubicBezTo>
                  <a:pt x="725" y="46"/>
                  <a:pt x="724" y="43"/>
                  <a:pt x="723" y="43"/>
                </a:cubicBezTo>
                <a:cubicBezTo>
                  <a:pt x="722" y="43"/>
                  <a:pt x="719" y="45"/>
                  <a:pt x="718" y="45"/>
                </a:cubicBezTo>
                <a:cubicBezTo>
                  <a:pt x="718" y="46"/>
                  <a:pt x="715" y="48"/>
                  <a:pt x="714" y="48"/>
                </a:cubicBezTo>
                <a:cubicBezTo>
                  <a:pt x="713" y="47"/>
                  <a:pt x="712" y="45"/>
                  <a:pt x="711" y="45"/>
                </a:cubicBezTo>
                <a:cubicBezTo>
                  <a:pt x="710" y="45"/>
                  <a:pt x="707" y="47"/>
                  <a:pt x="706" y="47"/>
                </a:cubicBezTo>
                <a:cubicBezTo>
                  <a:pt x="705" y="47"/>
                  <a:pt x="704" y="46"/>
                  <a:pt x="703" y="45"/>
                </a:cubicBezTo>
                <a:cubicBezTo>
                  <a:pt x="702" y="45"/>
                  <a:pt x="700" y="43"/>
                  <a:pt x="699" y="43"/>
                </a:cubicBezTo>
                <a:cubicBezTo>
                  <a:pt x="698" y="43"/>
                  <a:pt x="696" y="45"/>
                  <a:pt x="695" y="45"/>
                </a:cubicBezTo>
                <a:cubicBezTo>
                  <a:pt x="694" y="45"/>
                  <a:pt x="692" y="47"/>
                  <a:pt x="691" y="47"/>
                </a:cubicBezTo>
                <a:cubicBezTo>
                  <a:pt x="690" y="47"/>
                  <a:pt x="688" y="45"/>
                  <a:pt x="687" y="45"/>
                </a:cubicBezTo>
                <a:cubicBezTo>
                  <a:pt x="686" y="45"/>
                  <a:pt x="684" y="47"/>
                  <a:pt x="683" y="47"/>
                </a:cubicBezTo>
                <a:cubicBezTo>
                  <a:pt x="682" y="47"/>
                  <a:pt x="681" y="44"/>
                  <a:pt x="679" y="44"/>
                </a:cubicBezTo>
                <a:cubicBezTo>
                  <a:pt x="678" y="44"/>
                  <a:pt x="676" y="47"/>
                  <a:pt x="675" y="46"/>
                </a:cubicBezTo>
                <a:cubicBezTo>
                  <a:pt x="674" y="46"/>
                  <a:pt x="673" y="44"/>
                  <a:pt x="671" y="44"/>
                </a:cubicBezTo>
                <a:cubicBezTo>
                  <a:pt x="670" y="44"/>
                  <a:pt x="669" y="42"/>
                  <a:pt x="668" y="42"/>
                </a:cubicBezTo>
                <a:cubicBezTo>
                  <a:pt x="667" y="42"/>
                  <a:pt x="664" y="44"/>
                  <a:pt x="664" y="44"/>
                </a:cubicBezTo>
                <a:cubicBezTo>
                  <a:pt x="663" y="44"/>
                  <a:pt x="661" y="46"/>
                  <a:pt x="659" y="46"/>
                </a:cubicBezTo>
                <a:cubicBezTo>
                  <a:pt x="659" y="46"/>
                  <a:pt x="657" y="44"/>
                  <a:pt x="656" y="44"/>
                </a:cubicBezTo>
                <a:cubicBezTo>
                  <a:pt x="654" y="44"/>
                  <a:pt x="653" y="46"/>
                  <a:pt x="652" y="46"/>
                </a:cubicBezTo>
                <a:cubicBezTo>
                  <a:pt x="650" y="46"/>
                  <a:pt x="649" y="44"/>
                  <a:pt x="648" y="44"/>
                </a:cubicBezTo>
                <a:cubicBezTo>
                  <a:pt x="647" y="44"/>
                  <a:pt x="645" y="46"/>
                  <a:pt x="644" y="46"/>
                </a:cubicBezTo>
                <a:cubicBezTo>
                  <a:pt x="642" y="46"/>
                  <a:pt x="641" y="43"/>
                  <a:pt x="640" y="43"/>
                </a:cubicBezTo>
                <a:cubicBezTo>
                  <a:pt x="639" y="43"/>
                  <a:pt x="637" y="46"/>
                  <a:pt x="636" y="45"/>
                </a:cubicBezTo>
                <a:cubicBezTo>
                  <a:pt x="636" y="45"/>
                  <a:pt x="632" y="43"/>
                  <a:pt x="632" y="43"/>
                </a:cubicBezTo>
                <a:cubicBezTo>
                  <a:pt x="632" y="43"/>
                  <a:pt x="636" y="42"/>
                  <a:pt x="636" y="41"/>
                </a:cubicBezTo>
                <a:cubicBezTo>
                  <a:pt x="636" y="41"/>
                  <a:pt x="633" y="39"/>
                  <a:pt x="633" y="39"/>
                </a:cubicBezTo>
                <a:cubicBezTo>
                  <a:pt x="632" y="39"/>
                  <a:pt x="628" y="41"/>
                  <a:pt x="628" y="41"/>
                </a:cubicBezTo>
                <a:cubicBezTo>
                  <a:pt x="628" y="41"/>
                  <a:pt x="632" y="43"/>
                  <a:pt x="632" y="43"/>
                </a:cubicBezTo>
                <a:cubicBezTo>
                  <a:pt x="631" y="43"/>
                  <a:pt x="629" y="45"/>
                  <a:pt x="628" y="45"/>
                </a:cubicBezTo>
                <a:cubicBezTo>
                  <a:pt x="627" y="45"/>
                  <a:pt x="625" y="43"/>
                  <a:pt x="624" y="43"/>
                </a:cubicBezTo>
                <a:cubicBezTo>
                  <a:pt x="623" y="43"/>
                  <a:pt x="622" y="45"/>
                  <a:pt x="620" y="45"/>
                </a:cubicBezTo>
                <a:cubicBezTo>
                  <a:pt x="619" y="45"/>
                  <a:pt x="618" y="43"/>
                  <a:pt x="616" y="43"/>
                </a:cubicBezTo>
                <a:cubicBezTo>
                  <a:pt x="615" y="43"/>
                  <a:pt x="613" y="45"/>
                  <a:pt x="612" y="45"/>
                </a:cubicBezTo>
                <a:cubicBezTo>
                  <a:pt x="611" y="45"/>
                  <a:pt x="610" y="43"/>
                  <a:pt x="609" y="43"/>
                </a:cubicBezTo>
                <a:cubicBezTo>
                  <a:pt x="607" y="43"/>
                  <a:pt x="606" y="45"/>
                  <a:pt x="605" y="45"/>
                </a:cubicBezTo>
                <a:cubicBezTo>
                  <a:pt x="603" y="45"/>
                  <a:pt x="602" y="42"/>
                  <a:pt x="601" y="42"/>
                </a:cubicBezTo>
                <a:cubicBezTo>
                  <a:pt x="599" y="42"/>
                  <a:pt x="598" y="44"/>
                  <a:pt x="597" y="44"/>
                </a:cubicBezTo>
                <a:cubicBezTo>
                  <a:pt x="595" y="44"/>
                  <a:pt x="594" y="42"/>
                  <a:pt x="593" y="42"/>
                </a:cubicBezTo>
                <a:cubicBezTo>
                  <a:pt x="592" y="42"/>
                  <a:pt x="590" y="44"/>
                  <a:pt x="589" y="44"/>
                </a:cubicBezTo>
                <a:cubicBezTo>
                  <a:pt x="588" y="44"/>
                  <a:pt x="586" y="42"/>
                  <a:pt x="585" y="42"/>
                </a:cubicBezTo>
                <a:cubicBezTo>
                  <a:pt x="584" y="42"/>
                  <a:pt x="582" y="44"/>
                  <a:pt x="581" y="44"/>
                </a:cubicBezTo>
                <a:cubicBezTo>
                  <a:pt x="581" y="44"/>
                  <a:pt x="577" y="46"/>
                  <a:pt x="577" y="46"/>
                </a:cubicBezTo>
                <a:cubicBezTo>
                  <a:pt x="576" y="46"/>
                  <a:pt x="574" y="44"/>
                  <a:pt x="573" y="44"/>
                </a:cubicBezTo>
                <a:cubicBezTo>
                  <a:pt x="572" y="44"/>
                  <a:pt x="570" y="46"/>
                  <a:pt x="569" y="46"/>
                </a:cubicBezTo>
                <a:cubicBezTo>
                  <a:pt x="568" y="46"/>
                  <a:pt x="567" y="44"/>
                  <a:pt x="565" y="44"/>
                </a:cubicBezTo>
                <a:cubicBezTo>
                  <a:pt x="564" y="44"/>
                  <a:pt x="563" y="46"/>
                  <a:pt x="561" y="46"/>
                </a:cubicBezTo>
                <a:cubicBezTo>
                  <a:pt x="560" y="46"/>
                  <a:pt x="559" y="43"/>
                  <a:pt x="557" y="43"/>
                </a:cubicBezTo>
                <a:cubicBezTo>
                  <a:pt x="556" y="43"/>
                  <a:pt x="555" y="45"/>
                  <a:pt x="553" y="45"/>
                </a:cubicBezTo>
                <a:cubicBezTo>
                  <a:pt x="552" y="45"/>
                  <a:pt x="551" y="43"/>
                  <a:pt x="550" y="43"/>
                </a:cubicBezTo>
                <a:cubicBezTo>
                  <a:pt x="548" y="43"/>
                  <a:pt x="547" y="45"/>
                  <a:pt x="546" y="45"/>
                </a:cubicBezTo>
                <a:cubicBezTo>
                  <a:pt x="544" y="45"/>
                  <a:pt x="543" y="43"/>
                  <a:pt x="542" y="43"/>
                </a:cubicBezTo>
                <a:cubicBezTo>
                  <a:pt x="542" y="42"/>
                  <a:pt x="546" y="42"/>
                  <a:pt x="546" y="41"/>
                </a:cubicBezTo>
                <a:cubicBezTo>
                  <a:pt x="546" y="40"/>
                  <a:pt x="542" y="39"/>
                  <a:pt x="542" y="39"/>
                </a:cubicBezTo>
                <a:cubicBezTo>
                  <a:pt x="542" y="38"/>
                  <a:pt x="546" y="37"/>
                  <a:pt x="546" y="37"/>
                </a:cubicBezTo>
                <a:cubicBezTo>
                  <a:pt x="546" y="36"/>
                  <a:pt x="543" y="35"/>
                  <a:pt x="543" y="34"/>
                </a:cubicBezTo>
                <a:cubicBezTo>
                  <a:pt x="543" y="34"/>
                  <a:pt x="547" y="33"/>
                  <a:pt x="547" y="32"/>
                </a:cubicBezTo>
                <a:cubicBezTo>
                  <a:pt x="547" y="32"/>
                  <a:pt x="543" y="30"/>
                  <a:pt x="543" y="30"/>
                </a:cubicBezTo>
                <a:cubicBezTo>
                  <a:pt x="543" y="30"/>
                  <a:pt x="539" y="32"/>
                  <a:pt x="539" y="32"/>
                </a:cubicBezTo>
                <a:cubicBezTo>
                  <a:pt x="539" y="33"/>
                  <a:pt x="542" y="34"/>
                  <a:pt x="543" y="34"/>
                </a:cubicBezTo>
                <a:cubicBezTo>
                  <a:pt x="542" y="35"/>
                  <a:pt x="538" y="36"/>
                  <a:pt x="538" y="36"/>
                </a:cubicBezTo>
                <a:cubicBezTo>
                  <a:pt x="538" y="37"/>
                  <a:pt x="542" y="38"/>
                  <a:pt x="542" y="39"/>
                </a:cubicBezTo>
                <a:cubicBezTo>
                  <a:pt x="542" y="39"/>
                  <a:pt x="538" y="40"/>
                  <a:pt x="538" y="41"/>
                </a:cubicBezTo>
                <a:cubicBezTo>
                  <a:pt x="538" y="41"/>
                  <a:pt x="542" y="42"/>
                  <a:pt x="542" y="43"/>
                </a:cubicBezTo>
                <a:cubicBezTo>
                  <a:pt x="540" y="43"/>
                  <a:pt x="539" y="45"/>
                  <a:pt x="538" y="45"/>
                </a:cubicBezTo>
                <a:cubicBezTo>
                  <a:pt x="537" y="45"/>
                  <a:pt x="535" y="43"/>
                  <a:pt x="534" y="43"/>
                </a:cubicBezTo>
                <a:cubicBezTo>
                  <a:pt x="533" y="43"/>
                  <a:pt x="531" y="44"/>
                  <a:pt x="530" y="45"/>
                </a:cubicBezTo>
                <a:cubicBezTo>
                  <a:pt x="529" y="45"/>
                  <a:pt x="527" y="47"/>
                  <a:pt x="526" y="47"/>
                </a:cubicBezTo>
                <a:cubicBezTo>
                  <a:pt x="525" y="47"/>
                  <a:pt x="522" y="45"/>
                  <a:pt x="522" y="45"/>
                </a:cubicBezTo>
                <a:cubicBezTo>
                  <a:pt x="522" y="44"/>
                  <a:pt x="519" y="42"/>
                  <a:pt x="518" y="42"/>
                </a:cubicBezTo>
                <a:cubicBezTo>
                  <a:pt x="518" y="42"/>
                  <a:pt x="515" y="44"/>
                  <a:pt x="514" y="44"/>
                </a:cubicBezTo>
                <a:cubicBezTo>
                  <a:pt x="514" y="45"/>
                  <a:pt x="511" y="46"/>
                  <a:pt x="510" y="46"/>
                </a:cubicBezTo>
                <a:cubicBezTo>
                  <a:pt x="509" y="46"/>
                  <a:pt x="508" y="44"/>
                  <a:pt x="506" y="44"/>
                </a:cubicBezTo>
                <a:cubicBezTo>
                  <a:pt x="505" y="44"/>
                  <a:pt x="504" y="46"/>
                  <a:pt x="502" y="46"/>
                </a:cubicBezTo>
                <a:cubicBezTo>
                  <a:pt x="501" y="46"/>
                  <a:pt x="500" y="44"/>
                  <a:pt x="498" y="44"/>
                </a:cubicBezTo>
                <a:cubicBezTo>
                  <a:pt x="497" y="44"/>
                  <a:pt x="496" y="46"/>
                  <a:pt x="494" y="46"/>
                </a:cubicBezTo>
                <a:cubicBezTo>
                  <a:pt x="493" y="46"/>
                  <a:pt x="492" y="44"/>
                  <a:pt x="491" y="44"/>
                </a:cubicBezTo>
                <a:cubicBezTo>
                  <a:pt x="490" y="44"/>
                  <a:pt x="488" y="46"/>
                  <a:pt x="487" y="46"/>
                </a:cubicBezTo>
                <a:cubicBezTo>
                  <a:pt x="485" y="46"/>
                  <a:pt x="484" y="44"/>
                  <a:pt x="483" y="44"/>
                </a:cubicBezTo>
                <a:cubicBezTo>
                  <a:pt x="481" y="44"/>
                  <a:pt x="480" y="46"/>
                  <a:pt x="479" y="46"/>
                </a:cubicBezTo>
                <a:cubicBezTo>
                  <a:pt x="478" y="46"/>
                  <a:pt x="476" y="43"/>
                  <a:pt x="475" y="43"/>
                </a:cubicBezTo>
                <a:cubicBezTo>
                  <a:pt x="474" y="43"/>
                  <a:pt x="472" y="45"/>
                  <a:pt x="471" y="45"/>
                </a:cubicBezTo>
                <a:cubicBezTo>
                  <a:pt x="470" y="45"/>
                  <a:pt x="468" y="43"/>
                  <a:pt x="467" y="43"/>
                </a:cubicBezTo>
                <a:cubicBezTo>
                  <a:pt x="466" y="43"/>
                  <a:pt x="464" y="45"/>
                  <a:pt x="463" y="45"/>
                </a:cubicBezTo>
                <a:cubicBezTo>
                  <a:pt x="462" y="45"/>
                  <a:pt x="460" y="43"/>
                  <a:pt x="459" y="43"/>
                </a:cubicBezTo>
                <a:cubicBezTo>
                  <a:pt x="458" y="43"/>
                  <a:pt x="456" y="45"/>
                  <a:pt x="455" y="45"/>
                </a:cubicBezTo>
                <a:cubicBezTo>
                  <a:pt x="455" y="45"/>
                  <a:pt x="452" y="47"/>
                  <a:pt x="451" y="47"/>
                </a:cubicBezTo>
                <a:cubicBezTo>
                  <a:pt x="450" y="47"/>
                  <a:pt x="448" y="45"/>
                  <a:pt x="447" y="45"/>
                </a:cubicBezTo>
                <a:cubicBezTo>
                  <a:pt x="447" y="44"/>
                  <a:pt x="444" y="43"/>
                  <a:pt x="444" y="43"/>
                </a:cubicBezTo>
                <a:cubicBezTo>
                  <a:pt x="442" y="42"/>
                  <a:pt x="441" y="45"/>
                  <a:pt x="439" y="45"/>
                </a:cubicBezTo>
                <a:cubicBezTo>
                  <a:pt x="439" y="45"/>
                  <a:pt x="436" y="42"/>
                  <a:pt x="436" y="42"/>
                </a:cubicBezTo>
                <a:cubicBezTo>
                  <a:pt x="434" y="43"/>
                  <a:pt x="433" y="44"/>
                  <a:pt x="432" y="44"/>
                </a:cubicBezTo>
                <a:cubicBezTo>
                  <a:pt x="431" y="45"/>
                  <a:pt x="428" y="47"/>
                  <a:pt x="428" y="46"/>
                </a:cubicBezTo>
                <a:cubicBezTo>
                  <a:pt x="427" y="46"/>
                  <a:pt x="424" y="45"/>
                  <a:pt x="424" y="44"/>
                </a:cubicBezTo>
                <a:cubicBezTo>
                  <a:pt x="423" y="44"/>
                  <a:pt x="421" y="42"/>
                  <a:pt x="420" y="42"/>
                </a:cubicBezTo>
                <a:cubicBezTo>
                  <a:pt x="419" y="42"/>
                  <a:pt x="417" y="44"/>
                  <a:pt x="416" y="44"/>
                </a:cubicBezTo>
                <a:cubicBezTo>
                  <a:pt x="415" y="44"/>
                  <a:pt x="413" y="46"/>
                  <a:pt x="412" y="46"/>
                </a:cubicBezTo>
                <a:cubicBezTo>
                  <a:pt x="411" y="46"/>
                  <a:pt x="409" y="44"/>
                  <a:pt x="408" y="44"/>
                </a:cubicBezTo>
                <a:cubicBezTo>
                  <a:pt x="407" y="44"/>
                  <a:pt x="405" y="46"/>
                  <a:pt x="404" y="46"/>
                </a:cubicBezTo>
                <a:cubicBezTo>
                  <a:pt x="403" y="46"/>
                  <a:pt x="401" y="44"/>
                  <a:pt x="400" y="44"/>
                </a:cubicBezTo>
                <a:cubicBezTo>
                  <a:pt x="399" y="44"/>
                  <a:pt x="397" y="46"/>
                  <a:pt x="396" y="46"/>
                </a:cubicBezTo>
                <a:cubicBezTo>
                  <a:pt x="395" y="46"/>
                  <a:pt x="394" y="43"/>
                  <a:pt x="392" y="43"/>
                </a:cubicBezTo>
                <a:cubicBezTo>
                  <a:pt x="391" y="43"/>
                  <a:pt x="389" y="46"/>
                  <a:pt x="388" y="45"/>
                </a:cubicBezTo>
                <a:cubicBezTo>
                  <a:pt x="388" y="45"/>
                  <a:pt x="385" y="43"/>
                  <a:pt x="385" y="43"/>
                </a:cubicBezTo>
                <a:cubicBezTo>
                  <a:pt x="385" y="43"/>
                  <a:pt x="389" y="42"/>
                  <a:pt x="389" y="41"/>
                </a:cubicBezTo>
                <a:cubicBezTo>
                  <a:pt x="389" y="41"/>
                  <a:pt x="385" y="39"/>
                  <a:pt x="385" y="39"/>
                </a:cubicBezTo>
                <a:cubicBezTo>
                  <a:pt x="385" y="39"/>
                  <a:pt x="381" y="41"/>
                  <a:pt x="381" y="41"/>
                </a:cubicBezTo>
                <a:cubicBezTo>
                  <a:pt x="381" y="41"/>
                  <a:pt x="385" y="43"/>
                  <a:pt x="385" y="43"/>
                </a:cubicBezTo>
                <a:cubicBezTo>
                  <a:pt x="384" y="44"/>
                  <a:pt x="381" y="45"/>
                  <a:pt x="380" y="45"/>
                </a:cubicBezTo>
                <a:cubicBezTo>
                  <a:pt x="380" y="46"/>
                  <a:pt x="377" y="47"/>
                  <a:pt x="376" y="47"/>
                </a:cubicBezTo>
                <a:cubicBezTo>
                  <a:pt x="375" y="47"/>
                  <a:pt x="374" y="45"/>
                  <a:pt x="373" y="45"/>
                </a:cubicBezTo>
                <a:cubicBezTo>
                  <a:pt x="372" y="45"/>
                  <a:pt x="369" y="47"/>
                  <a:pt x="368" y="47"/>
                </a:cubicBezTo>
                <a:cubicBezTo>
                  <a:pt x="367" y="47"/>
                  <a:pt x="366" y="45"/>
                  <a:pt x="365" y="45"/>
                </a:cubicBezTo>
                <a:cubicBezTo>
                  <a:pt x="364" y="44"/>
                  <a:pt x="362" y="43"/>
                  <a:pt x="361" y="43"/>
                </a:cubicBezTo>
                <a:cubicBezTo>
                  <a:pt x="360" y="43"/>
                  <a:pt x="357" y="44"/>
                  <a:pt x="357" y="45"/>
                </a:cubicBezTo>
                <a:cubicBezTo>
                  <a:pt x="356" y="45"/>
                  <a:pt x="354" y="47"/>
                  <a:pt x="353" y="47"/>
                </a:cubicBezTo>
                <a:cubicBezTo>
                  <a:pt x="352" y="47"/>
                  <a:pt x="350" y="44"/>
                  <a:pt x="349" y="44"/>
                </a:cubicBezTo>
                <a:cubicBezTo>
                  <a:pt x="348" y="44"/>
                  <a:pt x="346" y="47"/>
                  <a:pt x="345" y="46"/>
                </a:cubicBezTo>
                <a:cubicBezTo>
                  <a:pt x="344" y="46"/>
                  <a:pt x="343" y="44"/>
                  <a:pt x="341" y="44"/>
                </a:cubicBezTo>
                <a:cubicBezTo>
                  <a:pt x="340" y="44"/>
                  <a:pt x="338" y="46"/>
                  <a:pt x="337" y="46"/>
                </a:cubicBezTo>
                <a:cubicBezTo>
                  <a:pt x="336" y="46"/>
                  <a:pt x="335" y="44"/>
                  <a:pt x="333" y="44"/>
                </a:cubicBezTo>
                <a:cubicBezTo>
                  <a:pt x="332" y="44"/>
                  <a:pt x="330" y="46"/>
                  <a:pt x="329" y="46"/>
                </a:cubicBezTo>
                <a:cubicBezTo>
                  <a:pt x="328" y="46"/>
                  <a:pt x="327" y="44"/>
                  <a:pt x="326" y="44"/>
                </a:cubicBezTo>
                <a:cubicBezTo>
                  <a:pt x="324" y="44"/>
                  <a:pt x="323" y="46"/>
                  <a:pt x="321" y="46"/>
                </a:cubicBezTo>
                <a:cubicBezTo>
                  <a:pt x="320" y="46"/>
                  <a:pt x="319" y="43"/>
                  <a:pt x="318" y="44"/>
                </a:cubicBezTo>
                <a:cubicBezTo>
                  <a:pt x="316" y="44"/>
                  <a:pt x="315" y="46"/>
                  <a:pt x="314" y="46"/>
                </a:cubicBezTo>
                <a:cubicBezTo>
                  <a:pt x="312" y="46"/>
                  <a:pt x="311" y="43"/>
                  <a:pt x="310" y="43"/>
                </a:cubicBezTo>
                <a:cubicBezTo>
                  <a:pt x="309" y="43"/>
                  <a:pt x="307" y="46"/>
                  <a:pt x="306" y="45"/>
                </a:cubicBezTo>
                <a:cubicBezTo>
                  <a:pt x="305" y="45"/>
                  <a:pt x="303" y="43"/>
                  <a:pt x="302" y="43"/>
                </a:cubicBezTo>
                <a:cubicBezTo>
                  <a:pt x="301" y="43"/>
                  <a:pt x="299" y="45"/>
                  <a:pt x="298" y="45"/>
                </a:cubicBezTo>
                <a:cubicBezTo>
                  <a:pt x="297" y="46"/>
                  <a:pt x="294" y="47"/>
                  <a:pt x="294" y="47"/>
                </a:cubicBezTo>
                <a:cubicBezTo>
                  <a:pt x="293" y="47"/>
                  <a:pt x="291" y="45"/>
                  <a:pt x="290" y="45"/>
                </a:cubicBezTo>
                <a:cubicBezTo>
                  <a:pt x="289" y="44"/>
                  <a:pt x="288" y="43"/>
                  <a:pt x="286" y="43"/>
                </a:cubicBezTo>
                <a:cubicBezTo>
                  <a:pt x="286" y="43"/>
                  <a:pt x="283" y="45"/>
                  <a:pt x="282" y="45"/>
                </a:cubicBezTo>
                <a:cubicBezTo>
                  <a:pt x="281" y="45"/>
                  <a:pt x="280" y="43"/>
                  <a:pt x="278" y="43"/>
                </a:cubicBezTo>
                <a:cubicBezTo>
                  <a:pt x="278" y="43"/>
                  <a:pt x="275" y="44"/>
                  <a:pt x="274" y="45"/>
                </a:cubicBezTo>
                <a:cubicBezTo>
                  <a:pt x="274" y="45"/>
                  <a:pt x="271" y="47"/>
                  <a:pt x="270" y="47"/>
                </a:cubicBezTo>
                <a:cubicBezTo>
                  <a:pt x="269" y="47"/>
                  <a:pt x="268" y="44"/>
                  <a:pt x="267" y="44"/>
                </a:cubicBezTo>
                <a:cubicBezTo>
                  <a:pt x="265" y="44"/>
                  <a:pt x="263" y="47"/>
                  <a:pt x="262" y="46"/>
                </a:cubicBezTo>
                <a:cubicBezTo>
                  <a:pt x="261" y="46"/>
                  <a:pt x="260" y="44"/>
                  <a:pt x="259" y="44"/>
                </a:cubicBezTo>
                <a:cubicBezTo>
                  <a:pt x="257" y="44"/>
                  <a:pt x="256" y="46"/>
                  <a:pt x="255" y="46"/>
                </a:cubicBezTo>
                <a:cubicBezTo>
                  <a:pt x="253" y="46"/>
                  <a:pt x="252" y="44"/>
                  <a:pt x="251" y="44"/>
                </a:cubicBezTo>
                <a:cubicBezTo>
                  <a:pt x="250" y="44"/>
                  <a:pt x="248" y="46"/>
                  <a:pt x="247" y="46"/>
                </a:cubicBezTo>
                <a:cubicBezTo>
                  <a:pt x="245" y="46"/>
                  <a:pt x="244" y="44"/>
                  <a:pt x="243" y="44"/>
                </a:cubicBezTo>
                <a:cubicBezTo>
                  <a:pt x="242" y="44"/>
                  <a:pt x="240" y="46"/>
                  <a:pt x="239" y="46"/>
                </a:cubicBezTo>
                <a:cubicBezTo>
                  <a:pt x="237" y="46"/>
                  <a:pt x="237" y="44"/>
                  <a:pt x="235" y="44"/>
                </a:cubicBezTo>
                <a:cubicBezTo>
                  <a:pt x="234" y="43"/>
                  <a:pt x="232" y="46"/>
                  <a:pt x="231" y="46"/>
                </a:cubicBezTo>
                <a:cubicBezTo>
                  <a:pt x="230" y="46"/>
                  <a:pt x="228" y="43"/>
                  <a:pt x="227" y="43"/>
                </a:cubicBezTo>
                <a:cubicBezTo>
                  <a:pt x="226" y="43"/>
                  <a:pt x="224" y="45"/>
                  <a:pt x="223" y="45"/>
                </a:cubicBezTo>
                <a:cubicBezTo>
                  <a:pt x="223" y="46"/>
                  <a:pt x="220" y="48"/>
                  <a:pt x="219" y="48"/>
                </a:cubicBezTo>
                <a:cubicBezTo>
                  <a:pt x="218" y="47"/>
                  <a:pt x="217" y="45"/>
                  <a:pt x="215" y="45"/>
                </a:cubicBezTo>
                <a:cubicBezTo>
                  <a:pt x="214" y="45"/>
                  <a:pt x="212" y="47"/>
                  <a:pt x="211" y="47"/>
                </a:cubicBezTo>
                <a:cubicBezTo>
                  <a:pt x="210" y="47"/>
                  <a:pt x="209" y="45"/>
                  <a:pt x="208" y="45"/>
                </a:cubicBezTo>
                <a:cubicBezTo>
                  <a:pt x="206" y="45"/>
                  <a:pt x="205" y="43"/>
                  <a:pt x="204" y="43"/>
                </a:cubicBezTo>
                <a:cubicBezTo>
                  <a:pt x="203" y="43"/>
                  <a:pt x="201" y="45"/>
                  <a:pt x="200" y="45"/>
                </a:cubicBezTo>
                <a:cubicBezTo>
                  <a:pt x="199" y="45"/>
                  <a:pt x="197" y="42"/>
                  <a:pt x="196" y="43"/>
                </a:cubicBezTo>
                <a:cubicBezTo>
                  <a:pt x="195" y="43"/>
                  <a:pt x="193" y="44"/>
                  <a:pt x="192" y="45"/>
                </a:cubicBezTo>
                <a:cubicBezTo>
                  <a:pt x="191" y="45"/>
                  <a:pt x="188" y="47"/>
                  <a:pt x="188" y="47"/>
                </a:cubicBezTo>
                <a:cubicBezTo>
                  <a:pt x="187" y="47"/>
                  <a:pt x="185" y="45"/>
                  <a:pt x="184" y="44"/>
                </a:cubicBezTo>
                <a:cubicBezTo>
                  <a:pt x="183" y="44"/>
                  <a:pt x="181" y="42"/>
                  <a:pt x="180" y="42"/>
                </a:cubicBezTo>
                <a:cubicBezTo>
                  <a:pt x="179" y="42"/>
                  <a:pt x="178" y="40"/>
                  <a:pt x="177" y="40"/>
                </a:cubicBezTo>
                <a:cubicBezTo>
                  <a:pt x="176" y="40"/>
                  <a:pt x="172" y="42"/>
                  <a:pt x="172" y="42"/>
                </a:cubicBezTo>
                <a:cubicBezTo>
                  <a:pt x="172" y="42"/>
                  <a:pt x="176" y="44"/>
                  <a:pt x="176" y="44"/>
                </a:cubicBezTo>
                <a:cubicBezTo>
                  <a:pt x="175" y="44"/>
                  <a:pt x="173" y="46"/>
                  <a:pt x="172" y="46"/>
                </a:cubicBezTo>
                <a:cubicBezTo>
                  <a:pt x="171" y="46"/>
                  <a:pt x="169" y="44"/>
                  <a:pt x="168" y="44"/>
                </a:cubicBezTo>
                <a:cubicBezTo>
                  <a:pt x="167" y="44"/>
                  <a:pt x="166" y="46"/>
                  <a:pt x="164" y="46"/>
                </a:cubicBezTo>
                <a:cubicBezTo>
                  <a:pt x="163" y="46"/>
                  <a:pt x="162" y="44"/>
                  <a:pt x="160" y="44"/>
                </a:cubicBezTo>
                <a:cubicBezTo>
                  <a:pt x="159" y="44"/>
                  <a:pt x="158" y="46"/>
                  <a:pt x="156" y="46"/>
                </a:cubicBezTo>
                <a:cubicBezTo>
                  <a:pt x="155" y="46"/>
                  <a:pt x="154" y="44"/>
                  <a:pt x="153" y="44"/>
                </a:cubicBezTo>
                <a:cubicBezTo>
                  <a:pt x="152" y="44"/>
                  <a:pt x="150" y="46"/>
                  <a:pt x="148" y="46"/>
                </a:cubicBezTo>
                <a:cubicBezTo>
                  <a:pt x="147" y="45"/>
                  <a:pt x="146" y="43"/>
                  <a:pt x="145" y="43"/>
                </a:cubicBezTo>
                <a:cubicBezTo>
                  <a:pt x="144" y="43"/>
                  <a:pt x="142" y="45"/>
                  <a:pt x="141" y="45"/>
                </a:cubicBezTo>
                <a:cubicBezTo>
                  <a:pt x="139" y="45"/>
                  <a:pt x="138" y="43"/>
                  <a:pt x="137" y="43"/>
                </a:cubicBezTo>
                <a:cubicBezTo>
                  <a:pt x="136" y="43"/>
                  <a:pt x="134" y="45"/>
                  <a:pt x="133" y="45"/>
                </a:cubicBezTo>
                <a:cubicBezTo>
                  <a:pt x="132" y="45"/>
                  <a:pt x="130" y="43"/>
                  <a:pt x="129" y="43"/>
                </a:cubicBezTo>
                <a:cubicBezTo>
                  <a:pt x="128" y="43"/>
                  <a:pt x="126" y="45"/>
                  <a:pt x="125" y="45"/>
                </a:cubicBezTo>
                <a:cubicBezTo>
                  <a:pt x="124" y="45"/>
                  <a:pt x="122" y="43"/>
                  <a:pt x="121" y="43"/>
                </a:cubicBezTo>
                <a:cubicBezTo>
                  <a:pt x="120" y="43"/>
                  <a:pt x="118" y="45"/>
                  <a:pt x="117" y="45"/>
                </a:cubicBezTo>
                <a:cubicBezTo>
                  <a:pt x="116" y="45"/>
                  <a:pt x="115" y="43"/>
                  <a:pt x="113" y="43"/>
                </a:cubicBezTo>
                <a:cubicBezTo>
                  <a:pt x="112" y="42"/>
                  <a:pt x="111" y="45"/>
                  <a:pt x="109" y="45"/>
                </a:cubicBezTo>
                <a:cubicBezTo>
                  <a:pt x="108" y="45"/>
                  <a:pt x="107" y="42"/>
                  <a:pt x="106" y="42"/>
                </a:cubicBezTo>
                <a:cubicBezTo>
                  <a:pt x="105" y="42"/>
                  <a:pt x="102" y="45"/>
                  <a:pt x="101" y="44"/>
                </a:cubicBezTo>
                <a:cubicBezTo>
                  <a:pt x="101" y="44"/>
                  <a:pt x="98" y="42"/>
                  <a:pt x="98" y="42"/>
                </a:cubicBezTo>
                <a:cubicBezTo>
                  <a:pt x="98" y="42"/>
                  <a:pt x="102" y="41"/>
                  <a:pt x="102" y="40"/>
                </a:cubicBezTo>
                <a:cubicBezTo>
                  <a:pt x="102" y="40"/>
                  <a:pt x="98" y="38"/>
                  <a:pt x="98" y="38"/>
                </a:cubicBezTo>
                <a:cubicBezTo>
                  <a:pt x="98" y="38"/>
                  <a:pt x="94" y="40"/>
                  <a:pt x="94" y="40"/>
                </a:cubicBezTo>
                <a:cubicBezTo>
                  <a:pt x="94" y="40"/>
                  <a:pt x="98" y="42"/>
                  <a:pt x="98" y="42"/>
                </a:cubicBezTo>
                <a:cubicBezTo>
                  <a:pt x="97" y="43"/>
                  <a:pt x="95" y="44"/>
                  <a:pt x="94" y="44"/>
                </a:cubicBezTo>
                <a:cubicBezTo>
                  <a:pt x="93" y="45"/>
                  <a:pt x="91" y="46"/>
                  <a:pt x="89" y="46"/>
                </a:cubicBezTo>
                <a:cubicBezTo>
                  <a:pt x="89" y="46"/>
                  <a:pt x="87" y="44"/>
                  <a:pt x="86" y="44"/>
                </a:cubicBezTo>
                <a:cubicBezTo>
                  <a:pt x="85" y="44"/>
                  <a:pt x="82" y="46"/>
                  <a:pt x="82" y="46"/>
                </a:cubicBezTo>
                <a:cubicBezTo>
                  <a:pt x="80" y="46"/>
                  <a:pt x="79" y="44"/>
                  <a:pt x="78" y="44"/>
                </a:cubicBezTo>
                <a:cubicBezTo>
                  <a:pt x="77" y="43"/>
                  <a:pt x="75" y="42"/>
                  <a:pt x="74" y="42"/>
                </a:cubicBezTo>
                <a:cubicBezTo>
                  <a:pt x="74" y="41"/>
                  <a:pt x="71" y="43"/>
                  <a:pt x="70" y="44"/>
                </a:cubicBezTo>
                <a:cubicBezTo>
                  <a:pt x="70" y="44"/>
                  <a:pt x="67" y="46"/>
                  <a:pt x="66" y="46"/>
                </a:cubicBezTo>
                <a:cubicBezTo>
                  <a:pt x="65" y="46"/>
                  <a:pt x="63" y="43"/>
                  <a:pt x="62" y="43"/>
                </a:cubicBezTo>
                <a:cubicBezTo>
                  <a:pt x="61" y="43"/>
                  <a:pt x="59" y="45"/>
                  <a:pt x="58" y="45"/>
                </a:cubicBezTo>
                <a:cubicBezTo>
                  <a:pt x="57" y="45"/>
                  <a:pt x="55" y="43"/>
                  <a:pt x="54" y="43"/>
                </a:cubicBezTo>
                <a:cubicBezTo>
                  <a:pt x="53" y="43"/>
                  <a:pt x="52" y="45"/>
                  <a:pt x="50" y="45"/>
                </a:cubicBezTo>
                <a:cubicBezTo>
                  <a:pt x="49" y="45"/>
                  <a:pt x="48" y="43"/>
                  <a:pt x="47" y="43"/>
                </a:cubicBezTo>
                <a:cubicBezTo>
                  <a:pt x="46" y="43"/>
                  <a:pt x="43" y="45"/>
                  <a:pt x="42" y="45"/>
                </a:cubicBezTo>
                <a:cubicBezTo>
                  <a:pt x="41" y="45"/>
                  <a:pt x="40" y="47"/>
                  <a:pt x="38" y="47"/>
                </a:cubicBezTo>
                <a:cubicBezTo>
                  <a:pt x="37" y="47"/>
                  <a:pt x="36" y="45"/>
                  <a:pt x="35" y="45"/>
                </a:cubicBezTo>
                <a:cubicBezTo>
                  <a:pt x="33" y="45"/>
                  <a:pt x="32" y="47"/>
                  <a:pt x="30" y="47"/>
                </a:cubicBezTo>
                <a:cubicBezTo>
                  <a:pt x="30" y="46"/>
                  <a:pt x="27" y="45"/>
                  <a:pt x="27" y="45"/>
                </a:cubicBezTo>
                <a:cubicBezTo>
                  <a:pt x="27" y="44"/>
                  <a:pt x="31" y="43"/>
                  <a:pt x="31" y="43"/>
                </a:cubicBezTo>
                <a:cubicBezTo>
                  <a:pt x="31" y="42"/>
                  <a:pt x="27" y="41"/>
                  <a:pt x="27" y="40"/>
                </a:cubicBezTo>
                <a:cubicBezTo>
                  <a:pt x="27" y="40"/>
                  <a:pt x="31" y="39"/>
                  <a:pt x="31" y="38"/>
                </a:cubicBezTo>
                <a:cubicBezTo>
                  <a:pt x="31" y="38"/>
                  <a:pt x="27" y="37"/>
                  <a:pt x="27" y="36"/>
                </a:cubicBezTo>
                <a:cubicBezTo>
                  <a:pt x="28" y="36"/>
                  <a:pt x="31" y="34"/>
                  <a:pt x="32" y="34"/>
                </a:cubicBezTo>
                <a:cubicBezTo>
                  <a:pt x="33" y="33"/>
                  <a:pt x="34" y="32"/>
                  <a:pt x="36" y="32"/>
                </a:cubicBezTo>
                <a:cubicBezTo>
                  <a:pt x="34" y="32"/>
                  <a:pt x="33" y="30"/>
                  <a:pt x="32" y="29"/>
                </a:cubicBezTo>
                <a:cubicBezTo>
                  <a:pt x="31" y="29"/>
                  <a:pt x="29" y="32"/>
                  <a:pt x="28" y="32"/>
                </a:cubicBezTo>
                <a:cubicBezTo>
                  <a:pt x="27" y="32"/>
                  <a:pt x="25" y="29"/>
                  <a:pt x="24" y="29"/>
                </a:cubicBezTo>
                <a:cubicBezTo>
                  <a:pt x="23" y="29"/>
                  <a:pt x="21" y="31"/>
                  <a:pt x="20" y="31"/>
                </a:cubicBezTo>
                <a:cubicBezTo>
                  <a:pt x="19" y="32"/>
                  <a:pt x="17" y="33"/>
                  <a:pt x="16" y="33"/>
                </a:cubicBezTo>
                <a:cubicBezTo>
                  <a:pt x="15" y="34"/>
                  <a:pt x="12" y="35"/>
                  <a:pt x="12" y="35"/>
                </a:cubicBezTo>
                <a:cubicBezTo>
                  <a:pt x="12" y="36"/>
                  <a:pt x="15" y="37"/>
                  <a:pt x="16" y="38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1"/>
                  <a:pt x="5" y="40"/>
                  <a:pt x="4" y="40"/>
                </a:cubicBezTo>
                <a:cubicBezTo>
                  <a:pt x="3" y="39"/>
                  <a:pt x="0" y="38"/>
                  <a:pt x="0" y="37"/>
                </a:cubicBezTo>
                <a:cubicBezTo>
                  <a:pt x="0" y="37"/>
                  <a:pt x="4" y="36"/>
                  <a:pt x="4" y="35"/>
                </a:cubicBezTo>
                <a:cubicBezTo>
                  <a:pt x="8" y="33"/>
                  <a:pt x="8" y="33"/>
                  <a:pt x="8" y="33"/>
                </a:cubicBezTo>
                <a:cubicBezTo>
                  <a:pt x="9" y="33"/>
                  <a:pt x="11" y="32"/>
                  <a:pt x="12" y="31"/>
                </a:cubicBezTo>
                <a:cubicBezTo>
                  <a:pt x="13" y="31"/>
                  <a:pt x="16" y="30"/>
                  <a:pt x="16" y="29"/>
                </a:cubicBezTo>
                <a:cubicBezTo>
                  <a:pt x="16" y="29"/>
                  <a:pt x="12" y="27"/>
                  <a:pt x="13" y="27"/>
                </a:cubicBezTo>
                <a:cubicBezTo>
                  <a:pt x="13" y="27"/>
                  <a:pt x="16" y="25"/>
                  <a:pt x="17" y="25"/>
                </a:cubicBezTo>
                <a:cubicBezTo>
                  <a:pt x="18" y="25"/>
                  <a:pt x="19" y="27"/>
                  <a:pt x="20" y="27"/>
                </a:cubicBezTo>
                <a:cubicBezTo>
                  <a:pt x="22" y="27"/>
                  <a:pt x="23" y="25"/>
                  <a:pt x="24" y="25"/>
                </a:cubicBezTo>
                <a:cubicBezTo>
                  <a:pt x="26" y="25"/>
                  <a:pt x="27" y="27"/>
                  <a:pt x="28" y="27"/>
                </a:cubicBezTo>
                <a:cubicBezTo>
                  <a:pt x="29" y="27"/>
                  <a:pt x="32" y="25"/>
                  <a:pt x="32" y="25"/>
                </a:cubicBezTo>
                <a:cubicBezTo>
                  <a:pt x="34" y="25"/>
                  <a:pt x="35" y="27"/>
                  <a:pt x="36" y="27"/>
                </a:cubicBezTo>
                <a:cubicBezTo>
                  <a:pt x="40" y="30"/>
                  <a:pt x="40" y="30"/>
                  <a:pt x="40" y="30"/>
                </a:cubicBezTo>
                <a:lnTo>
                  <a:pt x="44" y="32"/>
                </a:lnTo>
                <a:close/>
                <a:moveTo>
                  <a:pt x="1179" y="42"/>
                </a:moveTo>
                <a:cubicBezTo>
                  <a:pt x="1186" y="47"/>
                  <a:pt x="1186" y="47"/>
                  <a:pt x="1186" y="47"/>
                </a:cubicBezTo>
                <a:cubicBezTo>
                  <a:pt x="1190" y="49"/>
                  <a:pt x="1190" y="49"/>
                  <a:pt x="1190" y="49"/>
                </a:cubicBezTo>
                <a:cubicBezTo>
                  <a:pt x="1194" y="47"/>
                  <a:pt x="1194" y="47"/>
                  <a:pt x="1194" y="47"/>
                </a:cubicBezTo>
                <a:cubicBezTo>
                  <a:pt x="1194" y="46"/>
                  <a:pt x="1190" y="46"/>
                  <a:pt x="1190" y="45"/>
                </a:cubicBezTo>
                <a:cubicBezTo>
                  <a:pt x="1190" y="44"/>
                  <a:pt x="1195" y="43"/>
                  <a:pt x="1194" y="43"/>
                </a:cubicBezTo>
                <a:cubicBezTo>
                  <a:pt x="1194" y="42"/>
                  <a:pt x="1191" y="41"/>
                  <a:pt x="1191" y="40"/>
                </a:cubicBezTo>
                <a:cubicBezTo>
                  <a:pt x="1187" y="38"/>
                  <a:pt x="1187" y="38"/>
                  <a:pt x="1187" y="38"/>
                </a:cubicBezTo>
                <a:lnTo>
                  <a:pt x="1179" y="42"/>
                </a:lnTo>
                <a:close/>
                <a:moveTo>
                  <a:pt x="1064" y="46"/>
                </a:moveTo>
                <a:cubicBezTo>
                  <a:pt x="1065" y="46"/>
                  <a:pt x="1067" y="48"/>
                  <a:pt x="1068" y="48"/>
                </a:cubicBezTo>
                <a:cubicBezTo>
                  <a:pt x="1069" y="48"/>
                  <a:pt x="1071" y="47"/>
                  <a:pt x="1072" y="46"/>
                </a:cubicBezTo>
                <a:cubicBezTo>
                  <a:pt x="1073" y="46"/>
                  <a:pt x="1076" y="45"/>
                  <a:pt x="1076" y="44"/>
                </a:cubicBezTo>
                <a:cubicBezTo>
                  <a:pt x="1076" y="44"/>
                  <a:pt x="1073" y="42"/>
                  <a:pt x="1073" y="42"/>
                </a:cubicBezTo>
                <a:cubicBezTo>
                  <a:pt x="1071" y="41"/>
                  <a:pt x="1069" y="40"/>
                  <a:pt x="1069" y="39"/>
                </a:cubicBezTo>
                <a:cubicBezTo>
                  <a:pt x="1069" y="39"/>
                  <a:pt x="1073" y="38"/>
                  <a:pt x="1073" y="37"/>
                </a:cubicBezTo>
                <a:cubicBezTo>
                  <a:pt x="1073" y="37"/>
                  <a:pt x="1069" y="35"/>
                  <a:pt x="1069" y="35"/>
                </a:cubicBezTo>
                <a:cubicBezTo>
                  <a:pt x="1068" y="35"/>
                  <a:pt x="1066" y="37"/>
                  <a:pt x="1065" y="37"/>
                </a:cubicBezTo>
                <a:cubicBezTo>
                  <a:pt x="1065" y="38"/>
                  <a:pt x="1069" y="39"/>
                  <a:pt x="1069" y="39"/>
                </a:cubicBezTo>
                <a:cubicBezTo>
                  <a:pt x="1069" y="40"/>
                  <a:pt x="1065" y="41"/>
                  <a:pt x="1065" y="42"/>
                </a:cubicBezTo>
                <a:cubicBezTo>
                  <a:pt x="1064" y="42"/>
                  <a:pt x="1062" y="43"/>
                  <a:pt x="1061" y="44"/>
                </a:cubicBezTo>
                <a:cubicBezTo>
                  <a:pt x="1060" y="44"/>
                  <a:pt x="1057" y="45"/>
                  <a:pt x="1056" y="46"/>
                </a:cubicBezTo>
                <a:cubicBezTo>
                  <a:pt x="1056" y="46"/>
                  <a:pt x="1060" y="47"/>
                  <a:pt x="1060" y="48"/>
                </a:cubicBezTo>
                <a:cubicBezTo>
                  <a:pt x="1062" y="48"/>
                  <a:pt x="1063" y="46"/>
                  <a:pt x="1064" y="46"/>
                </a:cubicBezTo>
                <a:close/>
                <a:moveTo>
                  <a:pt x="232" y="37"/>
                </a:moveTo>
                <a:cubicBezTo>
                  <a:pt x="232" y="38"/>
                  <a:pt x="236" y="39"/>
                  <a:pt x="236" y="39"/>
                </a:cubicBezTo>
                <a:cubicBezTo>
                  <a:pt x="236" y="39"/>
                  <a:pt x="232" y="41"/>
                  <a:pt x="231" y="41"/>
                </a:cubicBezTo>
                <a:cubicBezTo>
                  <a:pt x="230" y="41"/>
                  <a:pt x="229" y="39"/>
                  <a:pt x="228" y="39"/>
                </a:cubicBezTo>
                <a:cubicBezTo>
                  <a:pt x="227" y="40"/>
                  <a:pt x="224" y="40"/>
                  <a:pt x="224" y="41"/>
                </a:cubicBezTo>
                <a:cubicBezTo>
                  <a:pt x="224" y="42"/>
                  <a:pt x="227" y="43"/>
                  <a:pt x="227" y="43"/>
                </a:cubicBezTo>
                <a:cubicBezTo>
                  <a:pt x="229" y="43"/>
                  <a:pt x="230" y="41"/>
                  <a:pt x="231" y="41"/>
                </a:cubicBezTo>
                <a:cubicBezTo>
                  <a:pt x="233" y="41"/>
                  <a:pt x="234" y="43"/>
                  <a:pt x="235" y="44"/>
                </a:cubicBezTo>
                <a:cubicBezTo>
                  <a:pt x="239" y="42"/>
                  <a:pt x="239" y="42"/>
                  <a:pt x="239" y="42"/>
                </a:cubicBezTo>
                <a:cubicBezTo>
                  <a:pt x="239" y="41"/>
                  <a:pt x="236" y="40"/>
                  <a:pt x="236" y="39"/>
                </a:cubicBezTo>
                <a:cubicBezTo>
                  <a:pt x="235" y="39"/>
                  <a:pt x="240" y="38"/>
                  <a:pt x="240" y="37"/>
                </a:cubicBezTo>
                <a:cubicBezTo>
                  <a:pt x="240" y="36"/>
                  <a:pt x="236" y="36"/>
                  <a:pt x="236" y="35"/>
                </a:cubicBezTo>
                <a:cubicBezTo>
                  <a:pt x="235" y="36"/>
                  <a:pt x="232" y="36"/>
                  <a:pt x="232" y="37"/>
                </a:cubicBezTo>
                <a:close/>
                <a:moveTo>
                  <a:pt x="54" y="43"/>
                </a:moveTo>
                <a:cubicBezTo>
                  <a:pt x="56" y="43"/>
                  <a:pt x="57" y="41"/>
                  <a:pt x="58" y="41"/>
                </a:cubicBezTo>
                <a:cubicBezTo>
                  <a:pt x="60" y="41"/>
                  <a:pt x="61" y="43"/>
                  <a:pt x="62" y="43"/>
                </a:cubicBezTo>
                <a:cubicBezTo>
                  <a:pt x="63" y="43"/>
                  <a:pt x="66" y="42"/>
                  <a:pt x="66" y="41"/>
                </a:cubicBezTo>
                <a:cubicBezTo>
                  <a:pt x="66" y="41"/>
                  <a:pt x="63" y="39"/>
                  <a:pt x="63" y="39"/>
                </a:cubicBezTo>
                <a:cubicBezTo>
                  <a:pt x="63" y="38"/>
                  <a:pt x="66" y="37"/>
                  <a:pt x="67" y="37"/>
                </a:cubicBezTo>
                <a:cubicBezTo>
                  <a:pt x="68" y="36"/>
                  <a:pt x="70" y="35"/>
                  <a:pt x="71" y="35"/>
                </a:cubicBezTo>
                <a:cubicBezTo>
                  <a:pt x="72" y="34"/>
                  <a:pt x="73" y="33"/>
                  <a:pt x="75" y="33"/>
                </a:cubicBezTo>
                <a:cubicBezTo>
                  <a:pt x="75" y="33"/>
                  <a:pt x="78" y="35"/>
                  <a:pt x="79" y="35"/>
                </a:cubicBezTo>
                <a:cubicBezTo>
                  <a:pt x="79" y="35"/>
                  <a:pt x="83" y="33"/>
                  <a:pt x="83" y="33"/>
                </a:cubicBezTo>
                <a:cubicBezTo>
                  <a:pt x="83" y="33"/>
                  <a:pt x="79" y="31"/>
                  <a:pt x="79" y="31"/>
                </a:cubicBezTo>
                <a:cubicBezTo>
                  <a:pt x="78" y="32"/>
                  <a:pt x="76" y="32"/>
                  <a:pt x="75" y="33"/>
                </a:cubicBezTo>
                <a:cubicBezTo>
                  <a:pt x="74" y="32"/>
                  <a:pt x="72" y="31"/>
                  <a:pt x="71" y="31"/>
                </a:cubicBezTo>
                <a:cubicBezTo>
                  <a:pt x="71" y="30"/>
                  <a:pt x="68" y="28"/>
                  <a:pt x="67" y="28"/>
                </a:cubicBezTo>
                <a:cubicBezTo>
                  <a:pt x="67" y="28"/>
                  <a:pt x="64" y="30"/>
                  <a:pt x="63" y="30"/>
                </a:cubicBezTo>
                <a:cubicBezTo>
                  <a:pt x="63" y="30"/>
                  <a:pt x="67" y="32"/>
                  <a:pt x="67" y="33"/>
                </a:cubicBezTo>
                <a:cubicBezTo>
                  <a:pt x="67" y="33"/>
                  <a:pt x="63" y="34"/>
                  <a:pt x="63" y="35"/>
                </a:cubicBezTo>
                <a:cubicBezTo>
                  <a:pt x="63" y="36"/>
                  <a:pt x="59" y="36"/>
                  <a:pt x="59" y="37"/>
                </a:cubicBezTo>
                <a:cubicBezTo>
                  <a:pt x="59" y="37"/>
                  <a:pt x="63" y="38"/>
                  <a:pt x="63" y="39"/>
                </a:cubicBezTo>
                <a:cubicBezTo>
                  <a:pt x="63" y="39"/>
                  <a:pt x="59" y="41"/>
                  <a:pt x="58" y="41"/>
                </a:cubicBezTo>
                <a:cubicBezTo>
                  <a:pt x="58" y="41"/>
                  <a:pt x="55" y="39"/>
                  <a:pt x="55" y="39"/>
                </a:cubicBezTo>
                <a:cubicBezTo>
                  <a:pt x="53" y="39"/>
                  <a:pt x="52" y="41"/>
                  <a:pt x="51" y="41"/>
                </a:cubicBezTo>
                <a:cubicBezTo>
                  <a:pt x="49" y="41"/>
                  <a:pt x="48" y="39"/>
                  <a:pt x="47" y="39"/>
                </a:cubicBezTo>
                <a:cubicBezTo>
                  <a:pt x="47" y="39"/>
                  <a:pt x="43" y="41"/>
                  <a:pt x="43" y="41"/>
                </a:cubicBezTo>
                <a:cubicBezTo>
                  <a:pt x="43" y="41"/>
                  <a:pt x="46" y="43"/>
                  <a:pt x="47" y="43"/>
                </a:cubicBezTo>
                <a:cubicBezTo>
                  <a:pt x="48" y="43"/>
                  <a:pt x="49" y="41"/>
                  <a:pt x="51" y="41"/>
                </a:cubicBezTo>
                <a:lnTo>
                  <a:pt x="54" y="43"/>
                </a:lnTo>
                <a:close/>
                <a:moveTo>
                  <a:pt x="95" y="31"/>
                </a:moveTo>
                <a:cubicBezTo>
                  <a:pt x="95" y="31"/>
                  <a:pt x="98" y="29"/>
                  <a:pt x="99" y="29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95" y="22"/>
                  <a:pt x="95" y="22"/>
                  <a:pt x="95" y="22"/>
                </a:cubicBezTo>
                <a:cubicBezTo>
                  <a:pt x="97" y="22"/>
                  <a:pt x="98" y="21"/>
                  <a:pt x="100" y="20"/>
                </a:cubicBezTo>
                <a:cubicBezTo>
                  <a:pt x="100" y="20"/>
                  <a:pt x="104" y="19"/>
                  <a:pt x="104" y="18"/>
                </a:cubicBezTo>
                <a:cubicBezTo>
                  <a:pt x="104" y="18"/>
                  <a:pt x="100" y="17"/>
                  <a:pt x="100" y="16"/>
                </a:cubicBezTo>
                <a:cubicBezTo>
                  <a:pt x="99" y="17"/>
                  <a:pt x="97" y="17"/>
                  <a:pt x="96" y="18"/>
                </a:cubicBezTo>
                <a:cubicBezTo>
                  <a:pt x="95" y="18"/>
                  <a:pt x="92" y="20"/>
                  <a:pt x="92" y="20"/>
                </a:cubicBezTo>
                <a:cubicBezTo>
                  <a:pt x="92" y="21"/>
                  <a:pt x="95" y="22"/>
                  <a:pt x="95" y="22"/>
                </a:cubicBezTo>
                <a:cubicBezTo>
                  <a:pt x="95" y="23"/>
                  <a:pt x="92" y="24"/>
                  <a:pt x="91" y="25"/>
                </a:cubicBezTo>
                <a:cubicBezTo>
                  <a:pt x="91" y="25"/>
                  <a:pt x="95" y="26"/>
                  <a:pt x="95" y="27"/>
                </a:cubicBezTo>
                <a:cubicBezTo>
                  <a:pt x="95" y="28"/>
                  <a:pt x="91" y="28"/>
                  <a:pt x="91" y="29"/>
                </a:cubicBezTo>
                <a:cubicBezTo>
                  <a:pt x="92" y="29"/>
                  <a:pt x="93" y="31"/>
                  <a:pt x="95" y="31"/>
                </a:cubicBezTo>
                <a:close/>
                <a:moveTo>
                  <a:pt x="259" y="40"/>
                </a:moveTo>
                <a:cubicBezTo>
                  <a:pt x="263" y="38"/>
                  <a:pt x="263" y="38"/>
                  <a:pt x="263" y="38"/>
                </a:cubicBezTo>
                <a:cubicBezTo>
                  <a:pt x="264" y="37"/>
                  <a:pt x="267" y="36"/>
                  <a:pt x="267" y="36"/>
                </a:cubicBezTo>
                <a:cubicBezTo>
                  <a:pt x="267" y="35"/>
                  <a:pt x="264" y="34"/>
                  <a:pt x="264" y="33"/>
                </a:cubicBezTo>
                <a:cubicBezTo>
                  <a:pt x="263" y="33"/>
                  <a:pt x="260" y="31"/>
                  <a:pt x="260" y="31"/>
                </a:cubicBezTo>
                <a:cubicBezTo>
                  <a:pt x="259" y="31"/>
                  <a:pt x="256" y="33"/>
                  <a:pt x="256" y="33"/>
                </a:cubicBezTo>
                <a:cubicBezTo>
                  <a:pt x="252" y="35"/>
                  <a:pt x="252" y="35"/>
                  <a:pt x="252" y="35"/>
                </a:cubicBezTo>
                <a:cubicBezTo>
                  <a:pt x="251" y="36"/>
                  <a:pt x="248" y="37"/>
                  <a:pt x="247" y="37"/>
                </a:cubicBezTo>
                <a:cubicBezTo>
                  <a:pt x="247" y="38"/>
                  <a:pt x="251" y="39"/>
                  <a:pt x="251" y="40"/>
                </a:cubicBezTo>
                <a:cubicBezTo>
                  <a:pt x="255" y="42"/>
                  <a:pt x="255" y="42"/>
                  <a:pt x="255" y="42"/>
                </a:cubicBezTo>
                <a:lnTo>
                  <a:pt x="259" y="40"/>
                </a:lnTo>
                <a:close/>
                <a:moveTo>
                  <a:pt x="265" y="20"/>
                </a:moveTo>
                <a:cubicBezTo>
                  <a:pt x="265" y="21"/>
                  <a:pt x="261" y="22"/>
                  <a:pt x="261" y="22"/>
                </a:cubicBezTo>
                <a:cubicBezTo>
                  <a:pt x="260" y="23"/>
                  <a:pt x="264" y="24"/>
                  <a:pt x="264" y="25"/>
                </a:cubicBezTo>
                <a:cubicBezTo>
                  <a:pt x="265" y="24"/>
                  <a:pt x="268" y="23"/>
                  <a:pt x="268" y="23"/>
                </a:cubicBezTo>
                <a:cubicBezTo>
                  <a:pt x="268" y="22"/>
                  <a:pt x="265" y="21"/>
                  <a:pt x="265" y="20"/>
                </a:cubicBezTo>
                <a:cubicBezTo>
                  <a:pt x="265" y="20"/>
                  <a:pt x="269" y="19"/>
                  <a:pt x="269" y="18"/>
                </a:cubicBezTo>
                <a:cubicBezTo>
                  <a:pt x="269" y="18"/>
                  <a:pt x="265" y="17"/>
                  <a:pt x="265" y="16"/>
                </a:cubicBezTo>
                <a:cubicBezTo>
                  <a:pt x="264" y="16"/>
                  <a:pt x="262" y="18"/>
                  <a:pt x="261" y="18"/>
                </a:cubicBezTo>
                <a:cubicBezTo>
                  <a:pt x="260" y="18"/>
                  <a:pt x="258" y="16"/>
                  <a:pt x="257" y="16"/>
                </a:cubicBezTo>
                <a:cubicBezTo>
                  <a:pt x="256" y="16"/>
                  <a:pt x="254" y="18"/>
                  <a:pt x="253" y="18"/>
                </a:cubicBezTo>
                <a:cubicBezTo>
                  <a:pt x="254" y="18"/>
                  <a:pt x="256" y="20"/>
                  <a:pt x="257" y="20"/>
                </a:cubicBezTo>
                <a:cubicBezTo>
                  <a:pt x="258" y="20"/>
                  <a:pt x="260" y="18"/>
                  <a:pt x="261" y="18"/>
                </a:cubicBezTo>
                <a:cubicBezTo>
                  <a:pt x="261" y="19"/>
                  <a:pt x="264" y="20"/>
                  <a:pt x="265" y="20"/>
                </a:cubicBezTo>
                <a:close/>
                <a:moveTo>
                  <a:pt x="366" y="27"/>
                </a:moveTo>
                <a:cubicBezTo>
                  <a:pt x="367" y="27"/>
                  <a:pt x="370" y="26"/>
                  <a:pt x="370" y="25"/>
                </a:cubicBezTo>
                <a:cubicBezTo>
                  <a:pt x="370" y="25"/>
                  <a:pt x="367" y="23"/>
                  <a:pt x="367" y="23"/>
                </a:cubicBezTo>
                <a:cubicBezTo>
                  <a:pt x="363" y="21"/>
                  <a:pt x="363" y="21"/>
                  <a:pt x="363" y="21"/>
                </a:cubicBezTo>
                <a:cubicBezTo>
                  <a:pt x="367" y="19"/>
                  <a:pt x="367" y="19"/>
                  <a:pt x="367" y="19"/>
                </a:cubicBezTo>
                <a:cubicBezTo>
                  <a:pt x="368" y="19"/>
                  <a:pt x="369" y="21"/>
                  <a:pt x="371" y="21"/>
                </a:cubicBezTo>
                <a:cubicBezTo>
                  <a:pt x="371" y="21"/>
                  <a:pt x="375" y="19"/>
                  <a:pt x="375" y="19"/>
                </a:cubicBezTo>
                <a:cubicBezTo>
                  <a:pt x="375" y="18"/>
                  <a:pt x="371" y="17"/>
                  <a:pt x="371" y="17"/>
                </a:cubicBezTo>
                <a:cubicBezTo>
                  <a:pt x="370" y="17"/>
                  <a:pt x="369" y="19"/>
                  <a:pt x="367" y="19"/>
                </a:cubicBezTo>
                <a:cubicBezTo>
                  <a:pt x="366" y="19"/>
                  <a:pt x="364" y="17"/>
                  <a:pt x="363" y="16"/>
                </a:cubicBezTo>
                <a:cubicBezTo>
                  <a:pt x="362" y="16"/>
                  <a:pt x="360" y="18"/>
                  <a:pt x="359" y="19"/>
                </a:cubicBezTo>
                <a:cubicBezTo>
                  <a:pt x="359" y="19"/>
                  <a:pt x="363" y="20"/>
                  <a:pt x="363" y="21"/>
                </a:cubicBezTo>
                <a:cubicBezTo>
                  <a:pt x="363" y="22"/>
                  <a:pt x="359" y="22"/>
                  <a:pt x="359" y="23"/>
                </a:cubicBezTo>
                <a:cubicBezTo>
                  <a:pt x="359" y="24"/>
                  <a:pt x="355" y="24"/>
                  <a:pt x="355" y="25"/>
                </a:cubicBezTo>
                <a:cubicBezTo>
                  <a:pt x="355" y="25"/>
                  <a:pt x="358" y="27"/>
                  <a:pt x="358" y="27"/>
                </a:cubicBezTo>
                <a:cubicBezTo>
                  <a:pt x="360" y="27"/>
                  <a:pt x="361" y="25"/>
                  <a:pt x="363" y="25"/>
                </a:cubicBezTo>
                <a:cubicBezTo>
                  <a:pt x="364" y="25"/>
                  <a:pt x="365" y="27"/>
                  <a:pt x="366" y="27"/>
                </a:cubicBezTo>
                <a:close/>
                <a:moveTo>
                  <a:pt x="413" y="29"/>
                </a:moveTo>
                <a:cubicBezTo>
                  <a:pt x="414" y="28"/>
                  <a:pt x="417" y="27"/>
                  <a:pt x="417" y="27"/>
                </a:cubicBezTo>
                <a:cubicBezTo>
                  <a:pt x="417" y="26"/>
                  <a:pt x="414" y="25"/>
                  <a:pt x="414" y="24"/>
                </a:cubicBezTo>
                <a:cubicBezTo>
                  <a:pt x="414" y="24"/>
                  <a:pt x="417" y="23"/>
                  <a:pt x="418" y="22"/>
                </a:cubicBezTo>
                <a:cubicBezTo>
                  <a:pt x="418" y="22"/>
                  <a:pt x="414" y="21"/>
                  <a:pt x="414" y="20"/>
                </a:cubicBezTo>
                <a:cubicBezTo>
                  <a:pt x="414" y="19"/>
                  <a:pt x="418" y="18"/>
                  <a:pt x="418" y="18"/>
                </a:cubicBezTo>
                <a:cubicBezTo>
                  <a:pt x="418" y="18"/>
                  <a:pt x="422" y="20"/>
                  <a:pt x="422" y="20"/>
                </a:cubicBezTo>
                <a:cubicBezTo>
                  <a:pt x="422" y="20"/>
                  <a:pt x="426" y="18"/>
                  <a:pt x="426" y="18"/>
                </a:cubicBezTo>
                <a:cubicBezTo>
                  <a:pt x="426" y="17"/>
                  <a:pt x="422" y="17"/>
                  <a:pt x="422" y="16"/>
                </a:cubicBezTo>
                <a:cubicBezTo>
                  <a:pt x="421" y="16"/>
                  <a:pt x="420" y="18"/>
                  <a:pt x="418" y="18"/>
                </a:cubicBezTo>
                <a:cubicBezTo>
                  <a:pt x="417" y="18"/>
                  <a:pt x="416" y="16"/>
                  <a:pt x="414" y="16"/>
                </a:cubicBezTo>
                <a:cubicBezTo>
                  <a:pt x="414" y="16"/>
                  <a:pt x="411" y="17"/>
                  <a:pt x="410" y="18"/>
                </a:cubicBezTo>
                <a:cubicBezTo>
                  <a:pt x="410" y="18"/>
                  <a:pt x="414" y="20"/>
                  <a:pt x="414" y="20"/>
                </a:cubicBezTo>
                <a:cubicBezTo>
                  <a:pt x="414" y="20"/>
                  <a:pt x="410" y="22"/>
                  <a:pt x="410" y="22"/>
                </a:cubicBezTo>
                <a:cubicBezTo>
                  <a:pt x="409" y="22"/>
                  <a:pt x="406" y="24"/>
                  <a:pt x="406" y="24"/>
                </a:cubicBezTo>
                <a:cubicBezTo>
                  <a:pt x="406" y="25"/>
                  <a:pt x="409" y="26"/>
                  <a:pt x="410" y="26"/>
                </a:cubicBezTo>
                <a:cubicBezTo>
                  <a:pt x="410" y="27"/>
                  <a:pt x="406" y="28"/>
                  <a:pt x="405" y="28"/>
                </a:cubicBezTo>
                <a:cubicBezTo>
                  <a:pt x="405" y="29"/>
                  <a:pt x="409" y="30"/>
                  <a:pt x="409" y="31"/>
                </a:cubicBezTo>
                <a:lnTo>
                  <a:pt x="413" y="29"/>
                </a:lnTo>
                <a:close/>
                <a:moveTo>
                  <a:pt x="672" y="40"/>
                </a:moveTo>
                <a:cubicBezTo>
                  <a:pt x="673" y="40"/>
                  <a:pt x="674" y="42"/>
                  <a:pt x="676" y="42"/>
                </a:cubicBezTo>
                <a:cubicBezTo>
                  <a:pt x="676" y="42"/>
                  <a:pt x="679" y="40"/>
                  <a:pt x="680" y="40"/>
                </a:cubicBezTo>
                <a:cubicBezTo>
                  <a:pt x="681" y="40"/>
                  <a:pt x="682" y="42"/>
                  <a:pt x="683" y="42"/>
                </a:cubicBezTo>
                <a:cubicBezTo>
                  <a:pt x="684" y="42"/>
                  <a:pt x="687" y="41"/>
                  <a:pt x="687" y="40"/>
                </a:cubicBezTo>
                <a:cubicBezTo>
                  <a:pt x="687" y="40"/>
                  <a:pt x="684" y="38"/>
                  <a:pt x="684" y="38"/>
                </a:cubicBezTo>
                <a:cubicBezTo>
                  <a:pt x="683" y="38"/>
                  <a:pt x="680" y="40"/>
                  <a:pt x="680" y="40"/>
                </a:cubicBezTo>
                <a:cubicBezTo>
                  <a:pt x="678" y="40"/>
                  <a:pt x="677" y="38"/>
                  <a:pt x="676" y="38"/>
                </a:cubicBezTo>
                <a:cubicBezTo>
                  <a:pt x="674" y="37"/>
                  <a:pt x="674" y="36"/>
                  <a:pt x="672" y="36"/>
                </a:cubicBezTo>
                <a:cubicBezTo>
                  <a:pt x="673" y="35"/>
                  <a:pt x="675" y="34"/>
                  <a:pt x="676" y="33"/>
                </a:cubicBezTo>
                <a:cubicBezTo>
                  <a:pt x="677" y="33"/>
                  <a:pt x="680" y="32"/>
                  <a:pt x="680" y="31"/>
                </a:cubicBezTo>
                <a:cubicBezTo>
                  <a:pt x="680" y="31"/>
                  <a:pt x="677" y="29"/>
                  <a:pt x="677" y="29"/>
                </a:cubicBezTo>
                <a:cubicBezTo>
                  <a:pt x="676" y="29"/>
                  <a:pt x="673" y="31"/>
                  <a:pt x="673" y="31"/>
                </a:cubicBezTo>
                <a:cubicBezTo>
                  <a:pt x="672" y="32"/>
                  <a:pt x="669" y="33"/>
                  <a:pt x="668" y="33"/>
                </a:cubicBezTo>
                <a:cubicBezTo>
                  <a:pt x="668" y="34"/>
                  <a:pt x="672" y="35"/>
                  <a:pt x="672" y="36"/>
                </a:cubicBezTo>
                <a:cubicBezTo>
                  <a:pt x="672" y="36"/>
                  <a:pt x="668" y="37"/>
                  <a:pt x="668" y="38"/>
                </a:cubicBezTo>
                <a:lnTo>
                  <a:pt x="672" y="40"/>
                </a:lnTo>
                <a:close/>
                <a:moveTo>
                  <a:pt x="647" y="11"/>
                </a:moveTo>
                <a:cubicBezTo>
                  <a:pt x="648" y="11"/>
                  <a:pt x="650" y="13"/>
                  <a:pt x="650" y="13"/>
                </a:cubicBezTo>
                <a:cubicBezTo>
                  <a:pt x="651" y="13"/>
                  <a:pt x="655" y="11"/>
                  <a:pt x="655" y="11"/>
                </a:cubicBezTo>
                <a:cubicBezTo>
                  <a:pt x="655" y="11"/>
                  <a:pt x="651" y="9"/>
                  <a:pt x="651" y="9"/>
                </a:cubicBezTo>
                <a:cubicBezTo>
                  <a:pt x="650" y="8"/>
                  <a:pt x="648" y="7"/>
                  <a:pt x="647" y="7"/>
                </a:cubicBezTo>
                <a:cubicBezTo>
                  <a:pt x="646" y="6"/>
                  <a:pt x="644" y="9"/>
                  <a:pt x="643" y="9"/>
                </a:cubicBezTo>
                <a:cubicBezTo>
                  <a:pt x="642" y="9"/>
                  <a:pt x="640" y="6"/>
                  <a:pt x="639" y="6"/>
                </a:cubicBezTo>
                <a:cubicBezTo>
                  <a:pt x="639" y="6"/>
                  <a:pt x="635" y="8"/>
                  <a:pt x="635" y="8"/>
                </a:cubicBezTo>
                <a:cubicBezTo>
                  <a:pt x="635" y="9"/>
                  <a:pt x="639" y="11"/>
                  <a:pt x="639" y="11"/>
                </a:cubicBezTo>
                <a:cubicBezTo>
                  <a:pt x="640" y="11"/>
                  <a:pt x="642" y="8"/>
                  <a:pt x="643" y="9"/>
                </a:cubicBezTo>
                <a:cubicBezTo>
                  <a:pt x="644" y="9"/>
                  <a:pt x="645" y="10"/>
                  <a:pt x="647" y="11"/>
                </a:cubicBezTo>
                <a:close/>
                <a:moveTo>
                  <a:pt x="819" y="20"/>
                </a:moveTo>
                <a:cubicBezTo>
                  <a:pt x="819" y="20"/>
                  <a:pt x="815" y="18"/>
                  <a:pt x="815" y="18"/>
                </a:cubicBezTo>
                <a:cubicBezTo>
                  <a:pt x="814" y="17"/>
                  <a:pt x="812" y="19"/>
                  <a:pt x="811" y="20"/>
                </a:cubicBezTo>
                <a:cubicBezTo>
                  <a:pt x="811" y="20"/>
                  <a:pt x="815" y="21"/>
                  <a:pt x="815" y="22"/>
                </a:cubicBezTo>
                <a:cubicBezTo>
                  <a:pt x="815" y="23"/>
                  <a:pt x="811" y="23"/>
                  <a:pt x="811" y="24"/>
                </a:cubicBezTo>
                <a:cubicBezTo>
                  <a:pt x="810" y="25"/>
                  <a:pt x="807" y="25"/>
                  <a:pt x="807" y="26"/>
                </a:cubicBezTo>
                <a:cubicBezTo>
                  <a:pt x="807" y="27"/>
                  <a:pt x="810" y="28"/>
                  <a:pt x="810" y="28"/>
                </a:cubicBezTo>
                <a:cubicBezTo>
                  <a:pt x="814" y="26"/>
                  <a:pt x="814" y="26"/>
                  <a:pt x="814" y="26"/>
                </a:cubicBezTo>
                <a:cubicBezTo>
                  <a:pt x="815" y="26"/>
                  <a:pt x="818" y="24"/>
                  <a:pt x="819" y="24"/>
                </a:cubicBezTo>
                <a:cubicBezTo>
                  <a:pt x="820" y="24"/>
                  <a:pt x="821" y="26"/>
                  <a:pt x="822" y="26"/>
                </a:cubicBezTo>
                <a:cubicBezTo>
                  <a:pt x="823" y="26"/>
                  <a:pt x="826" y="25"/>
                  <a:pt x="826" y="24"/>
                </a:cubicBezTo>
                <a:cubicBezTo>
                  <a:pt x="826" y="24"/>
                  <a:pt x="823" y="22"/>
                  <a:pt x="823" y="22"/>
                </a:cubicBezTo>
                <a:cubicBezTo>
                  <a:pt x="822" y="22"/>
                  <a:pt x="819" y="24"/>
                  <a:pt x="819" y="24"/>
                </a:cubicBezTo>
                <a:cubicBezTo>
                  <a:pt x="817" y="24"/>
                  <a:pt x="816" y="22"/>
                  <a:pt x="815" y="22"/>
                </a:cubicBezTo>
                <a:cubicBezTo>
                  <a:pt x="815" y="21"/>
                  <a:pt x="819" y="21"/>
                  <a:pt x="819" y="20"/>
                </a:cubicBezTo>
                <a:close/>
                <a:moveTo>
                  <a:pt x="968" y="28"/>
                </a:moveTo>
                <a:cubicBezTo>
                  <a:pt x="968" y="27"/>
                  <a:pt x="964" y="26"/>
                  <a:pt x="964" y="26"/>
                </a:cubicBezTo>
                <a:cubicBezTo>
                  <a:pt x="964" y="25"/>
                  <a:pt x="968" y="24"/>
                  <a:pt x="968" y="24"/>
                </a:cubicBezTo>
                <a:cubicBezTo>
                  <a:pt x="968" y="23"/>
                  <a:pt x="964" y="22"/>
                  <a:pt x="964" y="21"/>
                </a:cubicBezTo>
                <a:cubicBezTo>
                  <a:pt x="964" y="21"/>
                  <a:pt x="968" y="20"/>
                  <a:pt x="968" y="19"/>
                </a:cubicBezTo>
                <a:cubicBezTo>
                  <a:pt x="968" y="19"/>
                  <a:pt x="965" y="18"/>
                  <a:pt x="965" y="17"/>
                </a:cubicBezTo>
                <a:cubicBezTo>
                  <a:pt x="964" y="18"/>
                  <a:pt x="961" y="18"/>
                  <a:pt x="960" y="19"/>
                </a:cubicBezTo>
                <a:cubicBezTo>
                  <a:pt x="960" y="20"/>
                  <a:pt x="964" y="21"/>
                  <a:pt x="964" y="21"/>
                </a:cubicBezTo>
                <a:cubicBezTo>
                  <a:pt x="964" y="22"/>
                  <a:pt x="960" y="23"/>
                  <a:pt x="960" y="24"/>
                </a:cubicBezTo>
                <a:cubicBezTo>
                  <a:pt x="960" y="24"/>
                  <a:pt x="964" y="25"/>
                  <a:pt x="964" y="26"/>
                </a:cubicBezTo>
                <a:cubicBezTo>
                  <a:pt x="964" y="26"/>
                  <a:pt x="960" y="27"/>
                  <a:pt x="960" y="28"/>
                </a:cubicBezTo>
                <a:cubicBezTo>
                  <a:pt x="960" y="29"/>
                  <a:pt x="963" y="29"/>
                  <a:pt x="963" y="30"/>
                </a:cubicBezTo>
                <a:cubicBezTo>
                  <a:pt x="964" y="29"/>
                  <a:pt x="967" y="29"/>
                  <a:pt x="968" y="28"/>
                </a:cubicBezTo>
                <a:close/>
                <a:moveTo>
                  <a:pt x="1012" y="18"/>
                </a:moveTo>
                <a:cubicBezTo>
                  <a:pt x="1012" y="18"/>
                  <a:pt x="1015" y="17"/>
                  <a:pt x="1016" y="16"/>
                </a:cubicBezTo>
                <a:cubicBezTo>
                  <a:pt x="1017" y="16"/>
                  <a:pt x="1019" y="15"/>
                  <a:pt x="1020" y="14"/>
                </a:cubicBezTo>
                <a:cubicBezTo>
                  <a:pt x="1019" y="14"/>
                  <a:pt x="1017" y="12"/>
                  <a:pt x="1016" y="12"/>
                </a:cubicBezTo>
                <a:cubicBezTo>
                  <a:pt x="1015" y="12"/>
                  <a:pt x="1013" y="14"/>
                  <a:pt x="1012" y="14"/>
                </a:cubicBezTo>
                <a:cubicBezTo>
                  <a:pt x="1012" y="14"/>
                  <a:pt x="1008" y="16"/>
                  <a:pt x="1008" y="16"/>
                </a:cubicBezTo>
                <a:cubicBezTo>
                  <a:pt x="1007" y="16"/>
                  <a:pt x="1006" y="14"/>
                  <a:pt x="1004" y="14"/>
                </a:cubicBezTo>
                <a:cubicBezTo>
                  <a:pt x="1004" y="15"/>
                  <a:pt x="1000" y="15"/>
                  <a:pt x="1000" y="16"/>
                </a:cubicBezTo>
                <a:cubicBezTo>
                  <a:pt x="1000" y="16"/>
                  <a:pt x="1003" y="18"/>
                  <a:pt x="1004" y="18"/>
                </a:cubicBezTo>
                <a:cubicBezTo>
                  <a:pt x="1004" y="18"/>
                  <a:pt x="1005" y="18"/>
                  <a:pt x="1006" y="17"/>
                </a:cubicBezTo>
                <a:cubicBezTo>
                  <a:pt x="1007" y="17"/>
                  <a:pt x="1008" y="16"/>
                  <a:pt x="1008" y="16"/>
                </a:cubicBezTo>
                <a:cubicBezTo>
                  <a:pt x="1009" y="16"/>
                  <a:pt x="1011" y="18"/>
                  <a:pt x="1012" y="18"/>
                </a:cubicBezTo>
                <a:cubicBezTo>
                  <a:pt x="1012" y="18"/>
                  <a:pt x="1008" y="20"/>
                  <a:pt x="1008" y="20"/>
                </a:cubicBezTo>
                <a:cubicBezTo>
                  <a:pt x="1008" y="21"/>
                  <a:pt x="1011" y="23"/>
                  <a:pt x="1011" y="23"/>
                </a:cubicBezTo>
                <a:cubicBezTo>
                  <a:pt x="1013" y="23"/>
                  <a:pt x="1014" y="21"/>
                  <a:pt x="1015" y="21"/>
                </a:cubicBezTo>
                <a:cubicBezTo>
                  <a:pt x="1015" y="20"/>
                  <a:pt x="1012" y="19"/>
                  <a:pt x="1012" y="18"/>
                </a:cubicBezTo>
                <a:close/>
                <a:moveTo>
                  <a:pt x="1093" y="27"/>
                </a:moveTo>
                <a:cubicBezTo>
                  <a:pt x="1093" y="27"/>
                  <a:pt x="1090" y="29"/>
                  <a:pt x="1089" y="29"/>
                </a:cubicBezTo>
                <a:cubicBezTo>
                  <a:pt x="1089" y="29"/>
                  <a:pt x="1085" y="31"/>
                  <a:pt x="1085" y="31"/>
                </a:cubicBezTo>
                <a:cubicBezTo>
                  <a:pt x="1085" y="31"/>
                  <a:pt x="1089" y="33"/>
                  <a:pt x="1089" y="33"/>
                </a:cubicBezTo>
                <a:cubicBezTo>
                  <a:pt x="1090" y="33"/>
                  <a:pt x="1092" y="32"/>
                  <a:pt x="1093" y="31"/>
                </a:cubicBezTo>
                <a:cubicBezTo>
                  <a:pt x="1095" y="31"/>
                  <a:pt x="1096" y="30"/>
                  <a:pt x="1097" y="29"/>
                </a:cubicBezTo>
                <a:cubicBezTo>
                  <a:pt x="1101" y="32"/>
                  <a:pt x="1101" y="32"/>
                  <a:pt x="1101" y="32"/>
                </a:cubicBezTo>
                <a:cubicBezTo>
                  <a:pt x="1101" y="31"/>
                  <a:pt x="1105" y="30"/>
                  <a:pt x="1105" y="30"/>
                </a:cubicBezTo>
                <a:cubicBezTo>
                  <a:pt x="1105" y="29"/>
                  <a:pt x="1101" y="28"/>
                  <a:pt x="1101" y="27"/>
                </a:cubicBezTo>
                <a:cubicBezTo>
                  <a:pt x="1101" y="27"/>
                  <a:pt x="1105" y="25"/>
                  <a:pt x="1105" y="25"/>
                </a:cubicBezTo>
                <a:cubicBezTo>
                  <a:pt x="1107" y="25"/>
                  <a:pt x="1108" y="23"/>
                  <a:pt x="1110" y="23"/>
                </a:cubicBezTo>
                <a:cubicBezTo>
                  <a:pt x="1110" y="23"/>
                  <a:pt x="1113" y="25"/>
                  <a:pt x="1113" y="25"/>
                </a:cubicBezTo>
                <a:cubicBezTo>
                  <a:pt x="1114" y="25"/>
                  <a:pt x="1116" y="23"/>
                  <a:pt x="1117" y="23"/>
                </a:cubicBezTo>
                <a:cubicBezTo>
                  <a:pt x="1118" y="23"/>
                  <a:pt x="1121" y="25"/>
                  <a:pt x="1121" y="26"/>
                </a:cubicBezTo>
                <a:cubicBezTo>
                  <a:pt x="1121" y="26"/>
                  <a:pt x="1117" y="27"/>
                  <a:pt x="1117" y="28"/>
                </a:cubicBezTo>
                <a:cubicBezTo>
                  <a:pt x="1117" y="28"/>
                  <a:pt x="1121" y="29"/>
                  <a:pt x="1121" y="30"/>
                </a:cubicBezTo>
                <a:cubicBezTo>
                  <a:pt x="1129" y="26"/>
                  <a:pt x="1129" y="26"/>
                  <a:pt x="1129" y="26"/>
                </a:cubicBezTo>
                <a:cubicBezTo>
                  <a:pt x="1129" y="25"/>
                  <a:pt x="1133" y="24"/>
                  <a:pt x="1133" y="24"/>
                </a:cubicBezTo>
                <a:cubicBezTo>
                  <a:pt x="1133" y="24"/>
                  <a:pt x="1130" y="22"/>
                  <a:pt x="1129" y="21"/>
                </a:cubicBezTo>
                <a:cubicBezTo>
                  <a:pt x="1129" y="21"/>
                  <a:pt x="1126" y="24"/>
                  <a:pt x="1125" y="24"/>
                </a:cubicBezTo>
                <a:cubicBezTo>
                  <a:pt x="1124" y="23"/>
                  <a:pt x="1123" y="21"/>
                  <a:pt x="1121" y="21"/>
                </a:cubicBezTo>
                <a:cubicBezTo>
                  <a:pt x="1120" y="21"/>
                  <a:pt x="1119" y="23"/>
                  <a:pt x="1117" y="23"/>
                </a:cubicBezTo>
                <a:cubicBezTo>
                  <a:pt x="1116" y="23"/>
                  <a:pt x="1115" y="21"/>
                  <a:pt x="1114" y="21"/>
                </a:cubicBezTo>
                <a:cubicBezTo>
                  <a:pt x="1112" y="21"/>
                  <a:pt x="1111" y="23"/>
                  <a:pt x="1110" y="23"/>
                </a:cubicBezTo>
                <a:cubicBezTo>
                  <a:pt x="1108" y="23"/>
                  <a:pt x="1107" y="21"/>
                  <a:pt x="1106" y="21"/>
                </a:cubicBezTo>
                <a:cubicBezTo>
                  <a:pt x="1104" y="21"/>
                  <a:pt x="1103" y="23"/>
                  <a:pt x="1102" y="23"/>
                </a:cubicBezTo>
                <a:cubicBezTo>
                  <a:pt x="1101" y="23"/>
                  <a:pt x="1099" y="21"/>
                  <a:pt x="1098" y="21"/>
                </a:cubicBezTo>
                <a:cubicBezTo>
                  <a:pt x="1097" y="21"/>
                  <a:pt x="1094" y="22"/>
                  <a:pt x="1094" y="23"/>
                </a:cubicBezTo>
                <a:cubicBezTo>
                  <a:pt x="1094" y="23"/>
                  <a:pt x="1097" y="25"/>
                  <a:pt x="1098" y="25"/>
                </a:cubicBezTo>
                <a:cubicBezTo>
                  <a:pt x="1098" y="25"/>
                  <a:pt x="1101" y="27"/>
                  <a:pt x="1101" y="27"/>
                </a:cubicBezTo>
                <a:cubicBezTo>
                  <a:pt x="1101" y="28"/>
                  <a:pt x="1098" y="29"/>
                  <a:pt x="1097" y="29"/>
                </a:cubicBezTo>
                <a:cubicBezTo>
                  <a:pt x="1096" y="29"/>
                  <a:pt x="1095" y="27"/>
                  <a:pt x="1093" y="27"/>
                </a:cubicBezTo>
                <a:close/>
                <a:moveTo>
                  <a:pt x="1144" y="31"/>
                </a:moveTo>
                <a:cubicBezTo>
                  <a:pt x="1144" y="30"/>
                  <a:pt x="1141" y="28"/>
                  <a:pt x="1141" y="28"/>
                </a:cubicBezTo>
                <a:cubicBezTo>
                  <a:pt x="1140" y="28"/>
                  <a:pt x="1137" y="30"/>
                  <a:pt x="1136" y="30"/>
                </a:cubicBezTo>
                <a:cubicBezTo>
                  <a:pt x="1135" y="30"/>
                  <a:pt x="1134" y="28"/>
                  <a:pt x="1133" y="28"/>
                </a:cubicBezTo>
                <a:cubicBezTo>
                  <a:pt x="1132" y="29"/>
                  <a:pt x="1129" y="29"/>
                  <a:pt x="1129" y="30"/>
                </a:cubicBezTo>
                <a:cubicBezTo>
                  <a:pt x="1129" y="31"/>
                  <a:pt x="1132" y="32"/>
                  <a:pt x="1132" y="32"/>
                </a:cubicBezTo>
                <a:cubicBezTo>
                  <a:pt x="1133" y="33"/>
                  <a:pt x="1135" y="35"/>
                  <a:pt x="1136" y="35"/>
                </a:cubicBezTo>
                <a:cubicBezTo>
                  <a:pt x="1137" y="35"/>
                  <a:pt x="1139" y="33"/>
                  <a:pt x="1140" y="33"/>
                </a:cubicBezTo>
                <a:cubicBezTo>
                  <a:pt x="1140" y="32"/>
                  <a:pt x="1144" y="31"/>
                  <a:pt x="1144" y="31"/>
                </a:cubicBezTo>
                <a:close/>
                <a:moveTo>
                  <a:pt x="1281" y="41"/>
                </a:moveTo>
                <a:cubicBezTo>
                  <a:pt x="1281" y="40"/>
                  <a:pt x="1278" y="39"/>
                  <a:pt x="1277" y="38"/>
                </a:cubicBezTo>
                <a:cubicBezTo>
                  <a:pt x="1277" y="38"/>
                  <a:pt x="1274" y="36"/>
                  <a:pt x="1273" y="36"/>
                </a:cubicBezTo>
                <a:cubicBezTo>
                  <a:pt x="1272" y="36"/>
                  <a:pt x="1271" y="38"/>
                  <a:pt x="1269" y="38"/>
                </a:cubicBezTo>
                <a:cubicBezTo>
                  <a:pt x="1270" y="39"/>
                  <a:pt x="1273" y="40"/>
                  <a:pt x="1273" y="40"/>
                </a:cubicBezTo>
                <a:cubicBezTo>
                  <a:pt x="1273" y="41"/>
                  <a:pt x="1269" y="42"/>
                  <a:pt x="1269" y="43"/>
                </a:cubicBezTo>
                <a:cubicBezTo>
                  <a:pt x="1269" y="43"/>
                  <a:pt x="1272" y="45"/>
                  <a:pt x="1273" y="45"/>
                </a:cubicBezTo>
                <a:cubicBezTo>
                  <a:pt x="1274" y="45"/>
                  <a:pt x="1276" y="43"/>
                  <a:pt x="1277" y="43"/>
                </a:cubicBezTo>
                <a:cubicBezTo>
                  <a:pt x="1277" y="42"/>
                  <a:pt x="1281" y="41"/>
                  <a:pt x="1281" y="41"/>
                </a:cubicBezTo>
                <a:close/>
                <a:moveTo>
                  <a:pt x="1399" y="35"/>
                </a:moveTo>
                <a:cubicBezTo>
                  <a:pt x="1400" y="35"/>
                  <a:pt x="1403" y="33"/>
                  <a:pt x="1403" y="33"/>
                </a:cubicBezTo>
                <a:cubicBezTo>
                  <a:pt x="1403" y="33"/>
                  <a:pt x="1400" y="31"/>
                  <a:pt x="1400" y="31"/>
                </a:cubicBezTo>
                <a:cubicBezTo>
                  <a:pt x="1399" y="30"/>
                  <a:pt x="1396" y="29"/>
                  <a:pt x="1396" y="28"/>
                </a:cubicBezTo>
                <a:cubicBezTo>
                  <a:pt x="1396" y="28"/>
                  <a:pt x="1400" y="27"/>
                  <a:pt x="1400" y="26"/>
                </a:cubicBezTo>
                <a:cubicBezTo>
                  <a:pt x="1400" y="26"/>
                  <a:pt x="1397" y="25"/>
                  <a:pt x="1396" y="24"/>
                </a:cubicBezTo>
                <a:cubicBezTo>
                  <a:pt x="1395" y="25"/>
                  <a:pt x="1393" y="25"/>
                  <a:pt x="1392" y="26"/>
                </a:cubicBezTo>
                <a:cubicBezTo>
                  <a:pt x="1392" y="26"/>
                  <a:pt x="1396" y="28"/>
                  <a:pt x="1396" y="28"/>
                </a:cubicBezTo>
                <a:cubicBezTo>
                  <a:pt x="1396" y="29"/>
                  <a:pt x="1392" y="30"/>
                  <a:pt x="1392" y="31"/>
                </a:cubicBezTo>
                <a:cubicBezTo>
                  <a:pt x="1392" y="31"/>
                  <a:pt x="1388" y="32"/>
                  <a:pt x="1388" y="33"/>
                </a:cubicBezTo>
                <a:cubicBezTo>
                  <a:pt x="1388" y="33"/>
                  <a:pt x="1391" y="35"/>
                  <a:pt x="1392" y="35"/>
                </a:cubicBezTo>
                <a:cubicBezTo>
                  <a:pt x="1395" y="37"/>
                  <a:pt x="1395" y="37"/>
                  <a:pt x="1395" y="37"/>
                </a:cubicBezTo>
                <a:lnTo>
                  <a:pt x="1399" y="35"/>
                </a:lnTo>
                <a:close/>
                <a:moveTo>
                  <a:pt x="1451" y="26"/>
                </a:moveTo>
                <a:cubicBezTo>
                  <a:pt x="1451" y="26"/>
                  <a:pt x="1455" y="28"/>
                  <a:pt x="1455" y="28"/>
                </a:cubicBezTo>
                <a:cubicBezTo>
                  <a:pt x="1456" y="28"/>
                  <a:pt x="1458" y="26"/>
                  <a:pt x="1459" y="26"/>
                </a:cubicBezTo>
                <a:cubicBezTo>
                  <a:pt x="1460" y="26"/>
                  <a:pt x="1462" y="28"/>
                  <a:pt x="1463" y="28"/>
                </a:cubicBezTo>
                <a:cubicBezTo>
                  <a:pt x="1464" y="28"/>
                  <a:pt x="1466" y="26"/>
                  <a:pt x="1467" y="26"/>
                </a:cubicBezTo>
                <a:cubicBezTo>
                  <a:pt x="1468" y="26"/>
                  <a:pt x="1469" y="28"/>
                  <a:pt x="1471" y="28"/>
                </a:cubicBezTo>
                <a:cubicBezTo>
                  <a:pt x="1472" y="28"/>
                  <a:pt x="1473" y="26"/>
                  <a:pt x="1475" y="26"/>
                </a:cubicBezTo>
                <a:cubicBezTo>
                  <a:pt x="1476" y="26"/>
                  <a:pt x="1477" y="28"/>
                  <a:pt x="1479" y="28"/>
                </a:cubicBezTo>
                <a:cubicBezTo>
                  <a:pt x="1480" y="29"/>
                  <a:pt x="1481" y="27"/>
                  <a:pt x="1483" y="26"/>
                </a:cubicBezTo>
                <a:cubicBezTo>
                  <a:pt x="1481" y="26"/>
                  <a:pt x="1480" y="24"/>
                  <a:pt x="1479" y="24"/>
                </a:cubicBezTo>
                <a:cubicBezTo>
                  <a:pt x="1478" y="24"/>
                  <a:pt x="1476" y="26"/>
                  <a:pt x="1475" y="26"/>
                </a:cubicBezTo>
                <a:cubicBezTo>
                  <a:pt x="1473" y="26"/>
                  <a:pt x="1472" y="24"/>
                  <a:pt x="1471" y="24"/>
                </a:cubicBezTo>
                <a:cubicBezTo>
                  <a:pt x="1470" y="24"/>
                  <a:pt x="1468" y="26"/>
                  <a:pt x="1467" y="26"/>
                </a:cubicBezTo>
                <a:cubicBezTo>
                  <a:pt x="1466" y="26"/>
                  <a:pt x="1464" y="24"/>
                  <a:pt x="1463" y="24"/>
                </a:cubicBezTo>
                <a:cubicBezTo>
                  <a:pt x="1462" y="24"/>
                  <a:pt x="1461" y="21"/>
                  <a:pt x="1459" y="21"/>
                </a:cubicBezTo>
                <a:cubicBezTo>
                  <a:pt x="1458" y="21"/>
                  <a:pt x="1457" y="23"/>
                  <a:pt x="1455" y="24"/>
                </a:cubicBezTo>
                <a:cubicBezTo>
                  <a:pt x="1455" y="24"/>
                  <a:pt x="1451" y="25"/>
                  <a:pt x="1451" y="26"/>
                </a:cubicBezTo>
                <a:close/>
                <a:moveTo>
                  <a:pt x="1482" y="35"/>
                </a:moveTo>
                <a:cubicBezTo>
                  <a:pt x="1483" y="35"/>
                  <a:pt x="1485" y="33"/>
                  <a:pt x="1486" y="33"/>
                </a:cubicBezTo>
                <a:cubicBezTo>
                  <a:pt x="1487" y="32"/>
                  <a:pt x="1489" y="32"/>
                  <a:pt x="1490" y="31"/>
                </a:cubicBezTo>
                <a:cubicBezTo>
                  <a:pt x="1498" y="27"/>
                  <a:pt x="1498" y="27"/>
                  <a:pt x="1498" y="27"/>
                </a:cubicBezTo>
                <a:cubicBezTo>
                  <a:pt x="1498" y="27"/>
                  <a:pt x="1502" y="29"/>
                  <a:pt x="1502" y="29"/>
                </a:cubicBezTo>
                <a:cubicBezTo>
                  <a:pt x="1502" y="30"/>
                  <a:pt x="1499" y="31"/>
                  <a:pt x="1498" y="31"/>
                </a:cubicBezTo>
                <a:cubicBezTo>
                  <a:pt x="1497" y="32"/>
                  <a:pt x="1494" y="33"/>
                  <a:pt x="1494" y="33"/>
                </a:cubicBezTo>
                <a:cubicBezTo>
                  <a:pt x="1494" y="34"/>
                  <a:pt x="1497" y="35"/>
                  <a:pt x="1498" y="36"/>
                </a:cubicBezTo>
                <a:cubicBezTo>
                  <a:pt x="1502" y="33"/>
                  <a:pt x="1502" y="33"/>
                  <a:pt x="1502" y="33"/>
                </a:cubicBezTo>
                <a:cubicBezTo>
                  <a:pt x="1503" y="33"/>
                  <a:pt x="1505" y="32"/>
                  <a:pt x="1506" y="31"/>
                </a:cubicBezTo>
                <a:cubicBezTo>
                  <a:pt x="1506" y="31"/>
                  <a:pt x="1502" y="30"/>
                  <a:pt x="1502" y="29"/>
                </a:cubicBezTo>
                <a:cubicBezTo>
                  <a:pt x="1502" y="29"/>
                  <a:pt x="1506" y="28"/>
                  <a:pt x="1506" y="27"/>
                </a:cubicBezTo>
                <a:cubicBezTo>
                  <a:pt x="1506" y="27"/>
                  <a:pt x="1503" y="25"/>
                  <a:pt x="1502" y="25"/>
                </a:cubicBezTo>
                <a:cubicBezTo>
                  <a:pt x="1502" y="25"/>
                  <a:pt x="1499" y="27"/>
                  <a:pt x="1498" y="27"/>
                </a:cubicBezTo>
                <a:cubicBezTo>
                  <a:pt x="1498" y="27"/>
                  <a:pt x="1495" y="24"/>
                  <a:pt x="1495" y="25"/>
                </a:cubicBezTo>
                <a:cubicBezTo>
                  <a:pt x="1493" y="25"/>
                  <a:pt x="1491" y="26"/>
                  <a:pt x="1490" y="27"/>
                </a:cubicBezTo>
                <a:cubicBezTo>
                  <a:pt x="1486" y="29"/>
                  <a:pt x="1486" y="29"/>
                  <a:pt x="1486" y="29"/>
                </a:cubicBezTo>
                <a:cubicBezTo>
                  <a:pt x="1485" y="29"/>
                  <a:pt x="1484" y="30"/>
                  <a:pt x="1482" y="31"/>
                </a:cubicBezTo>
                <a:cubicBezTo>
                  <a:pt x="1481" y="31"/>
                  <a:pt x="1479" y="32"/>
                  <a:pt x="1478" y="33"/>
                </a:cubicBezTo>
                <a:cubicBezTo>
                  <a:pt x="1479" y="33"/>
                  <a:pt x="1481" y="35"/>
                  <a:pt x="1482" y="35"/>
                </a:cubicBezTo>
                <a:close/>
                <a:moveTo>
                  <a:pt x="1533" y="34"/>
                </a:moveTo>
                <a:cubicBezTo>
                  <a:pt x="1533" y="34"/>
                  <a:pt x="1537" y="32"/>
                  <a:pt x="1537" y="32"/>
                </a:cubicBezTo>
                <a:cubicBezTo>
                  <a:pt x="1537" y="32"/>
                  <a:pt x="1534" y="30"/>
                  <a:pt x="1533" y="30"/>
                </a:cubicBezTo>
                <a:cubicBezTo>
                  <a:pt x="1532" y="30"/>
                  <a:pt x="1530" y="32"/>
                  <a:pt x="1529" y="32"/>
                </a:cubicBezTo>
                <a:cubicBezTo>
                  <a:pt x="1528" y="32"/>
                  <a:pt x="1527" y="30"/>
                  <a:pt x="1526" y="30"/>
                </a:cubicBezTo>
                <a:cubicBezTo>
                  <a:pt x="1524" y="30"/>
                  <a:pt x="1523" y="27"/>
                  <a:pt x="1522" y="27"/>
                </a:cubicBezTo>
                <a:cubicBezTo>
                  <a:pt x="1522" y="27"/>
                  <a:pt x="1518" y="29"/>
                  <a:pt x="1518" y="30"/>
                </a:cubicBezTo>
                <a:cubicBezTo>
                  <a:pt x="1518" y="30"/>
                  <a:pt x="1521" y="31"/>
                  <a:pt x="1521" y="32"/>
                </a:cubicBezTo>
                <a:cubicBezTo>
                  <a:pt x="1522" y="32"/>
                  <a:pt x="1524" y="34"/>
                  <a:pt x="1525" y="34"/>
                </a:cubicBezTo>
                <a:cubicBezTo>
                  <a:pt x="1526" y="34"/>
                  <a:pt x="1529" y="32"/>
                  <a:pt x="1529" y="32"/>
                </a:cubicBezTo>
                <a:cubicBezTo>
                  <a:pt x="1531" y="32"/>
                  <a:pt x="1532" y="34"/>
                  <a:pt x="1533" y="34"/>
                </a:cubicBezTo>
                <a:close/>
                <a:moveTo>
                  <a:pt x="1565" y="26"/>
                </a:moveTo>
                <a:cubicBezTo>
                  <a:pt x="1566" y="26"/>
                  <a:pt x="1569" y="28"/>
                  <a:pt x="1569" y="29"/>
                </a:cubicBezTo>
                <a:cubicBezTo>
                  <a:pt x="1569" y="29"/>
                  <a:pt x="1565" y="31"/>
                  <a:pt x="1565" y="31"/>
                </a:cubicBezTo>
                <a:cubicBezTo>
                  <a:pt x="1565" y="31"/>
                  <a:pt x="1569" y="32"/>
                  <a:pt x="1569" y="33"/>
                </a:cubicBezTo>
                <a:cubicBezTo>
                  <a:pt x="1568" y="34"/>
                  <a:pt x="1565" y="34"/>
                  <a:pt x="1564" y="35"/>
                </a:cubicBezTo>
                <a:cubicBezTo>
                  <a:pt x="1566" y="35"/>
                  <a:pt x="1567" y="37"/>
                  <a:pt x="1568" y="37"/>
                </a:cubicBezTo>
                <a:cubicBezTo>
                  <a:pt x="1568" y="37"/>
                  <a:pt x="1572" y="35"/>
                  <a:pt x="1572" y="35"/>
                </a:cubicBezTo>
                <a:cubicBezTo>
                  <a:pt x="1572" y="35"/>
                  <a:pt x="1568" y="34"/>
                  <a:pt x="1569" y="33"/>
                </a:cubicBezTo>
                <a:cubicBezTo>
                  <a:pt x="1569" y="32"/>
                  <a:pt x="1572" y="32"/>
                  <a:pt x="1573" y="31"/>
                </a:cubicBezTo>
                <a:cubicBezTo>
                  <a:pt x="1573" y="30"/>
                  <a:pt x="1569" y="29"/>
                  <a:pt x="1569" y="29"/>
                </a:cubicBezTo>
                <a:cubicBezTo>
                  <a:pt x="1569" y="28"/>
                  <a:pt x="1573" y="27"/>
                  <a:pt x="1573" y="27"/>
                </a:cubicBezTo>
                <a:cubicBezTo>
                  <a:pt x="1573" y="26"/>
                  <a:pt x="1577" y="25"/>
                  <a:pt x="1577" y="25"/>
                </a:cubicBezTo>
                <a:cubicBezTo>
                  <a:pt x="1577" y="24"/>
                  <a:pt x="1574" y="23"/>
                  <a:pt x="1573" y="22"/>
                </a:cubicBezTo>
                <a:cubicBezTo>
                  <a:pt x="1569" y="24"/>
                  <a:pt x="1569" y="24"/>
                  <a:pt x="1569" y="24"/>
                </a:cubicBezTo>
                <a:cubicBezTo>
                  <a:pt x="1568" y="25"/>
                  <a:pt x="1567" y="26"/>
                  <a:pt x="1565" y="26"/>
                </a:cubicBezTo>
                <a:cubicBezTo>
                  <a:pt x="1565" y="27"/>
                  <a:pt x="1562" y="24"/>
                  <a:pt x="1561" y="24"/>
                </a:cubicBezTo>
                <a:cubicBezTo>
                  <a:pt x="1561" y="24"/>
                  <a:pt x="1557" y="26"/>
                  <a:pt x="1557" y="26"/>
                </a:cubicBezTo>
                <a:cubicBezTo>
                  <a:pt x="1557" y="27"/>
                  <a:pt x="1561" y="28"/>
                  <a:pt x="1561" y="28"/>
                </a:cubicBezTo>
                <a:cubicBezTo>
                  <a:pt x="1562" y="28"/>
                  <a:pt x="1564" y="26"/>
                  <a:pt x="1565" y="26"/>
                </a:cubicBezTo>
                <a:close/>
                <a:moveTo>
                  <a:pt x="1626" y="45"/>
                </a:moveTo>
                <a:cubicBezTo>
                  <a:pt x="1628" y="45"/>
                  <a:pt x="1629" y="48"/>
                  <a:pt x="1630" y="48"/>
                </a:cubicBezTo>
                <a:cubicBezTo>
                  <a:pt x="1632" y="48"/>
                  <a:pt x="1633" y="46"/>
                  <a:pt x="1634" y="46"/>
                </a:cubicBezTo>
                <a:cubicBezTo>
                  <a:pt x="1635" y="46"/>
                  <a:pt x="1637" y="48"/>
                  <a:pt x="1638" y="48"/>
                </a:cubicBezTo>
                <a:cubicBezTo>
                  <a:pt x="1639" y="48"/>
                  <a:pt x="1641" y="46"/>
                  <a:pt x="1642" y="46"/>
                </a:cubicBezTo>
                <a:cubicBezTo>
                  <a:pt x="1646" y="44"/>
                  <a:pt x="1646" y="44"/>
                  <a:pt x="1646" y="44"/>
                </a:cubicBezTo>
                <a:cubicBezTo>
                  <a:pt x="1639" y="39"/>
                  <a:pt x="1639" y="39"/>
                  <a:pt x="1639" y="39"/>
                </a:cubicBezTo>
                <a:cubicBezTo>
                  <a:pt x="1635" y="41"/>
                  <a:pt x="1635" y="41"/>
                  <a:pt x="1635" y="41"/>
                </a:cubicBezTo>
                <a:cubicBezTo>
                  <a:pt x="1631" y="43"/>
                  <a:pt x="1631" y="43"/>
                  <a:pt x="1631" y="43"/>
                </a:cubicBezTo>
                <a:cubicBezTo>
                  <a:pt x="1629" y="44"/>
                  <a:pt x="1628" y="45"/>
                  <a:pt x="1626" y="45"/>
                </a:cubicBezTo>
                <a:cubicBezTo>
                  <a:pt x="1626" y="46"/>
                  <a:pt x="1623" y="43"/>
                  <a:pt x="1623" y="43"/>
                </a:cubicBezTo>
                <a:cubicBezTo>
                  <a:pt x="1623" y="43"/>
                  <a:pt x="1619" y="45"/>
                  <a:pt x="1619" y="45"/>
                </a:cubicBezTo>
                <a:cubicBezTo>
                  <a:pt x="1619" y="46"/>
                  <a:pt x="1622" y="47"/>
                  <a:pt x="1622" y="48"/>
                </a:cubicBezTo>
                <a:cubicBezTo>
                  <a:pt x="1624" y="47"/>
                  <a:pt x="1625" y="45"/>
                  <a:pt x="1626" y="45"/>
                </a:cubicBezTo>
                <a:close/>
                <a:moveTo>
                  <a:pt x="1632" y="30"/>
                </a:moveTo>
                <a:cubicBezTo>
                  <a:pt x="1632" y="30"/>
                  <a:pt x="1636" y="28"/>
                  <a:pt x="1636" y="28"/>
                </a:cubicBezTo>
                <a:cubicBezTo>
                  <a:pt x="1636" y="28"/>
                  <a:pt x="1632" y="26"/>
                  <a:pt x="1632" y="26"/>
                </a:cubicBezTo>
                <a:cubicBezTo>
                  <a:pt x="1631" y="26"/>
                  <a:pt x="1629" y="28"/>
                  <a:pt x="1628" y="28"/>
                </a:cubicBezTo>
                <a:cubicBezTo>
                  <a:pt x="1627" y="28"/>
                  <a:pt x="1625" y="26"/>
                  <a:pt x="1624" y="26"/>
                </a:cubicBezTo>
                <a:cubicBezTo>
                  <a:pt x="1623" y="26"/>
                  <a:pt x="1621" y="27"/>
                  <a:pt x="1620" y="28"/>
                </a:cubicBezTo>
                <a:cubicBezTo>
                  <a:pt x="1619" y="29"/>
                  <a:pt x="1617" y="29"/>
                  <a:pt x="1616" y="30"/>
                </a:cubicBezTo>
                <a:cubicBezTo>
                  <a:pt x="1615" y="30"/>
                  <a:pt x="1612" y="31"/>
                  <a:pt x="1612" y="32"/>
                </a:cubicBezTo>
                <a:cubicBezTo>
                  <a:pt x="1612" y="32"/>
                  <a:pt x="1615" y="34"/>
                  <a:pt x="1616" y="34"/>
                </a:cubicBezTo>
                <a:cubicBezTo>
                  <a:pt x="1617" y="34"/>
                  <a:pt x="1618" y="32"/>
                  <a:pt x="1620" y="32"/>
                </a:cubicBezTo>
                <a:cubicBezTo>
                  <a:pt x="1621" y="32"/>
                  <a:pt x="1623" y="30"/>
                  <a:pt x="1624" y="30"/>
                </a:cubicBezTo>
                <a:cubicBezTo>
                  <a:pt x="1625" y="30"/>
                  <a:pt x="1626" y="29"/>
                  <a:pt x="1628" y="28"/>
                </a:cubicBezTo>
                <a:cubicBezTo>
                  <a:pt x="1628" y="28"/>
                  <a:pt x="1631" y="30"/>
                  <a:pt x="1632" y="30"/>
                </a:cubicBezTo>
                <a:close/>
                <a:moveTo>
                  <a:pt x="1777" y="36"/>
                </a:moveTo>
                <a:cubicBezTo>
                  <a:pt x="1777" y="36"/>
                  <a:pt x="1773" y="35"/>
                  <a:pt x="1773" y="34"/>
                </a:cubicBezTo>
                <a:cubicBezTo>
                  <a:pt x="1773" y="33"/>
                  <a:pt x="1777" y="33"/>
                  <a:pt x="1777" y="32"/>
                </a:cubicBezTo>
                <a:cubicBezTo>
                  <a:pt x="1777" y="31"/>
                  <a:pt x="1773" y="30"/>
                  <a:pt x="1773" y="30"/>
                </a:cubicBezTo>
                <a:cubicBezTo>
                  <a:pt x="1773" y="29"/>
                  <a:pt x="1777" y="28"/>
                  <a:pt x="1777" y="28"/>
                </a:cubicBezTo>
                <a:cubicBezTo>
                  <a:pt x="1777" y="27"/>
                  <a:pt x="1774" y="26"/>
                  <a:pt x="1774" y="25"/>
                </a:cubicBezTo>
                <a:cubicBezTo>
                  <a:pt x="1773" y="26"/>
                  <a:pt x="1770" y="27"/>
                  <a:pt x="1770" y="27"/>
                </a:cubicBezTo>
                <a:cubicBezTo>
                  <a:pt x="1769" y="28"/>
                  <a:pt x="1773" y="29"/>
                  <a:pt x="1773" y="30"/>
                </a:cubicBezTo>
                <a:cubicBezTo>
                  <a:pt x="1773" y="30"/>
                  <a:pt x="1769" y="31"/>
                  <a:pt x="1769" y="32"/>
                </a:cubicBezTo>
                <a:cubicBezTo>
                  <a:pt x="1769" y="33"/>
                  <a:pt x="1773" y="33"/>
                  <a:pt x="1773" y="34"/>
                </a:cubicBezTo>
                <a:cubicBezTo>
                  <a:pt x="1773" y="35"/>
                  <a:pt x="1769" y="36"/>
                  <a:pt x="1769" y="36"/>
                </a:cubicBezTo>
                <a:cubicBezTo>
                  <a:pt x="1769" y="37"/>
                  <a:pt x="1772" y="38"/>
                  <a:pt x="1773" y="38"/>
                </a:cubicBezTo>
                <a:cubicBezTo>
                  <a:pt x="1773" y="38"/>
                  <a:pt x="1776" y="37"/>
                  <a:pt x="1777" y="36"/>
                </a:cubicBezTo>
                <a:close/>
                <a:moveTo>
                  <a:pt x="1855" y="34"/>
                </a:moveTo>
                <a:cubicBezTo>
                  <a:pt x="1855" y="33"/>
                  <a:pt x="1852" y="33"/>
                  <a:pt x="1852" y="32"/>
                </a:cubicBezTo>
                <a:cubicBezTo>
                  <a:pt x="1853" y="31"/>
                  <a:pt x="1854" y="30"/>
                  <a:pt x="1856" y="30"/>
                </a:cubicBezTo>
                <a:cubicBezTo>
                  <a:pt x="1857" y="30"/>
                  <a:pt x="1858" y="32"/>
                  <a:pt x="1860" y="32"/>
                </a:cubicBezTo>
                <a:cubicBezTo>
                  <a:pt x="1861" y="32"/>
                  <a:pt x="1862" y="30"/>
                  <a:pt x="1864" y="30"/>
                </a:cubicBezTo>
                <a:cubicBezTo>
                  <a:pt x="1862" y="30"/>
                  <a:pt x="1861" y="28"/>
                  <a:pt x="1860" y="28"/>
                </a:cubicBezTo>
                <a:cubicBezTo>
                  <a:pt x="1859" y="28"/>
                  <a:pt x="1857" y="30"/>
                  <a:pt x="1856" y="30"/>
                </a:cubicBezTo>
                <a:cubicBezTo>
                  <a:pt x="1855" y="30"/>
                  <a:pt x="1853" y="27"/>
                  <a:pt x="1852" y="27"/>
                </a:cubicBezTo>
                <a:cubicBezTo>
                  <a:pt x="1851" y="27"/>
                  <a:pt x="1849" y="29"/>
                  <a:pt x="1848" y="30"/>
                </a:cubicBezTo>
                <a:cubicBezTo>
                  <a:pt x="1847" y="30"/>
                  <a:pt x="1845" y="27"/>
                  <a:pt x="1844" y="27"/>
                </a:cubicBezTo>
                <a:cubicBezTo>
                  <a:pt x="1843" y="27"/>
                  <a:pt x="1841" y="29"/>
                  <a:pt x="1840" y="29"/>
                </a:cubicBezTo>
                <a:cubicBezTo>
                  <a:pt x="1842" y="30"/>
                  <a:pt x="1842" y="31"/>
                  <a:pt x="1844" y="32"/>
                </a:cubicBezTo>
                <a:cubicBezTo>
                  <a:pt x="1845" y="32"/>
                  <a:pt x="1847" y="30"/>
                  <a:pt x="1848" y="30"/>
                </a:cubicBezTo>
                <a:cubicBezTo>
                  <a:pt x="1849" y="30"/>
                  <a:pt x="1850" y="32"/>
                  <a:pt x="1852" y="32"/>
                </a:cubicBezTo>
                <a:cubicBezTo>
                  <a:pt x="1851" y="33"/>
                  <a:pt x="1848" y="33"/>
                  <a:pt x="1848" y="34"/>
                </a:cubicBezTo>
                <a:cubicBezTo>
                  <a:pt x="1848" y="35"/>
                  <a:pt x="1851" y="35"/>
                  <a:pt x="1851" y="36"/>
                </a:cubicBezTo>
                <a:cubicBezTo>
                  <a:pt x="1852" y="35"/>
                  <a:pt x="1855" y="35"/>
                  <a:pt x="1855" y="34"/>
                </a:cubicBezTo>
                <a:close/>
                <a:moveTo>
                  <a:pt x="1917" y="53"/>
                </a:moveTo>
                <a:cubicBezTo>
                  <a:pt x="1918" y="52"/>
                  <a:pt x="1919" y="52"/>
                  <a:pt x="1921" y="51"/>
                </a:cubicBezTo>
                <a:cubicBezTo>
                  <a:pt x="1924" y="50"/>
                  <a:pt x="1926" y="48"/>
                  <a:pt x="1929" y="47"/>
                </a:cubicBezTo>
                <a:cubicBezTo>
                  <a:pt x="1930" y="46"/>
                  <a:pt x="1932" y="46"/>
                  <a:pt x="1933" y="45"/>
                </a:cubicBezTo>
                <a:cubicBezTo>
                  <a:pt x="1933" y="45"/>
                  <a:pt x="1929" y="43"/>
                  <a:pt x="1929" y="43"/>
                </a:cubicBezTo>
                <a:cubicBezTo>
                  <a:pt x="1929" y="42"/>
                  <a:pt x="1933" y="41"/>
                  <a:pt x="1933" y="40"/>
                </a:cubicBezTo>
                <a:cubicBezTo>
                  <a:pt x="1934" y="40"/>
                  <a:pt x="1937" y="39"/>
                  <a:pt x="1938" y="38"/>
                </a:cubicBezTo>
                <a:cubicBezTo>
                  <a:pt x="1938" y="38"/>
                  <a:pt x="1934" y="37"/>
                  <a:pt x="1934" y="36"/>
                </a:cubicBezTo>
                <a:cubicBezTo>
                  <a:pt x="1934" y="35"/>
                  <a:pt x="1938" y="35"/>
                  <a:pt x="1938" y="34"/>
                </a:cubicBezTo>
                <a:cubicBezTo>
                  <a:pt x="1937" y="34"/>
                  <a:pt x="1936" y="32"/>
                  <a:pt x="1934" y="32"/>
                </a:cubicBezTo>
                <a:cubicBezTo>
                  <a:pt x="1934" y="32"/>
                  <a:pt x="1930" y="34"/>
                  <a:pt x="1930" y="34"/>
                </a:cubicBezTo>
                <a:cubicBezTo>
                  <a:pt x="1930" y="34"/>
                  <a:pt x="1934" y="36"/>
                  <a:pt x="1934" y="36"/>
                </a:cubicBezTo>
                <a:cubicBezTo>
                  <a:pt x="1933" y="37"/>
                  <a:pt x="1931" y="38"/>
                  <a:pt x="1930" y="38"/>
                </a:cubicBezTo>
                <a:cubicBezTo>
                  <a:pt x="1929" y="39"/>
                  <a:pt x="1926" y="40"/>
                  <a:pt x="1926" y="40"/>
                </a:cubicBezTo>
                <a:cubicBezTo>
                  <a:pt x="1925" y="41"/>
                  <a:pt x="1929" y="42"/>
                  <a:pt x="1929" y="43"/>
                </a:cubicBezTo>
                <a:cubicBezTo>
                  <a:pt x="1929" y="43"/>
                  <a:pt x="1926" y="44"/>
                  <a:pt x="1925" y="45"/>
                </a:cubicBezTo>
                <a:cubicBezTo>
                  <a:pt x="1925" y="45"/>
                  <a:pt x="1922" y="47"/>
                  <a:pt x="1921" y="47"/>
                </a:cubicBezTo>
                <a:cubicBezTo>
                  <a:pt x="1920" y="47"/>
                  <a:pt x="1918" y="44"/>
                  <a:pt x="1917" y="44"/>
                </a:cubicBezTo>
                <a:cubicBezTo>
                  <a:pt x="1916" y="45"/>
                  <a:pt x="1914" y="46"/>
                  <a:pt x="1913" y="46"/>
                </a:cubicBezTo>
                <a:cubicBezTo>
                  <a:pt x="1909" y="49"/>
                  <a:pt x="1909" y="49"/>
                  <a:pt x="1909" y="49"/>
                </a:cubicBezTo>
                <a:lnTo>
                  <a:pt x="1917" y="53"/>
                </a:lnTo>
                <a:close/>
                <a:moveTo>
                  <a:pt x="1906" y="38"/>
                </a:moveTo>
                <a:cubicBezTo>
                  <a:pt x="1907" y="38"/>
                  <a:pt x="1909" y="40"/>
                  <a:pt x="1910" y="40"/>
                </a:cubicBezTo>
                <a:cubicBezTo>
                  <a:pt x="1910" y="40"/>
                  <a:pt x="1914" y="38"/>
                  <a:pt x="1914" y="38"/>
                </a:cubicBezTo>
                <a:cubicBezTo>
                  <a:pt x="1914" y="37"/>
                  <a:pt x="1911" y="36"/>
                  <a:pt x="1910" y="36"/>
                </a:cubicBezTo>
                <a:cubicBezTo>
                  <a:pt x="1909" y="35"/>
                  <a:pt x="1908" y="34"/>
                  <a:pt x="1907" y="33"/>
                </a:cubicBezTo>
                <a:cubicBezTo>
                  <a:pt x="1906" y="33"/>
                  <a:pt x="1903" y="35"/>
                  <a:pt x="1902" y="35"/>
                </a:cubicBezTo>
                <a:cubicBezTo>
                  <a:pt x="1902" y="35"/>
                  <a:pt x="1899" y="33"/>
                  <a:pt x="1899" y="33"/>
                </a:cubicBezTo>
                <a:cubicBezTo>
                  <a:pt x="1898" y="33"/>
                  <a:pt x="1895" y="35"/>
                  <a:pt x="1895" y="35"/>
                </a:cubicBezTo>
                <a:cubicBezTo>
                  <a:pt x="1895" y="35"/>
                  <a:pt x="1898" y="37"/>
                  <a:pt x="1898" y="37"/>
                </a:cubicBezTo>
                <a:cubicBezTo>
                  <a:pt x="1899" y="37"/>
                  <a:pt x="1902" y="35"/>
                  <a:pt x="1902" y="35"/>
                </a:cubicBezTo>
                <a:cubicBezTo>
                  <a:pt x="1904" y="36"/>
                  <a:pt x="1905" y="37"/>
                  <a:pt x="1906" y="38"/>
                </a:cubicBezTo>
                <a:close/>
                <a:moveTo>
                  <a:pt x="2078" y="51"/>
                </a:moveTo>
                <a:cubicBezTo>
                  <a:pt x="2077" y="51"/>
                  <a:pt x="2075" y="49"/>
                  <a:pt x="2074" y="49"/>
                </a:cubicBezTo>
                <a:cubicBezTo>
                  <a:pt x="2074" y="49"/>
                  <a:pt x="2070" y="51"/>
                  <a:pt x="2070" y="51"/>
                </a:cubicBezTo>
                <a:cubicBezTo>
                  <a:pt x="2070" y="51"/>
                  <a:pt x="2074" y="53"/>
                  <a:pt x="2074" y="53"/>
                </a:cubicBezTo>
                <a:cubicBezTo>
                  <a:pt x="2075" y="53"/>
                  <a:pt x="2077" y="51"/>
                  <a:pt x="2078" y="51"/>
                </a:cubicBezTo>
                <a:cubicBezTo>
                  <a:pt x="2079" y="51"/>
                  <a:pt x="2081" y="53"/>
                  <a:pt x="2082" y="53"/>
                </a:cubicBezTo>
                <a:cubicBezTo>
                  <a:pt x="2083" y="53"/>
                  <a:pt x="2085" y="52"/>
                  <a:pt x="2086" y="51"/>
                </a:cubicBezTo>
                <a:cubicBezTo>
                  <a:pt x="2086" y="51"/>
                  <a:pt x="2090" y="49"/>
                  <a:pt x="2090" y="49"/>
                </a:cubicBezTo>
                <a:cubicBezTo>
                  <a:pt x="2090" y="48"/>
                  <a:pt x="2086" y="47"/>
                  <a:pt x="2086" y="47"/>
                </a:cubicBezTo>
                <a:cubicBezTo>
                  <a:pt x="2085" y="47"/>
                  <a:pt x="2084" y="44"/>
                  <a:pt x="2082" y="44"/>
                </a:cubicBezTo>
                <a:cubicBezTo>
                  <a:pt x="2082" y="44"/>
                  <a:pt x="2078" y="46"/>
                  <a:pt x="2078" y="47"/>
                </a:cubicBezTo>
                <a:cubicBezTo>
                  <a:pt x="2078" y="47"/>
                  <a:pt x="2082" y="48"/>
                  <a:pt x="2082" y="49"/>
                </a:cubicBezTo>
                <a:cubicBezTo>
                  <a:pt x="2081" y="49"/>
                  <a:pt x="2079" y="51"/>
                  <a:pt x="2078" y="51"/>
                </a:cubicBezTo>
                <a:close/>
                <a:moveTo>
                  <a:pt x="2060" y="35"/>
                </a:moveTo>
                <a:cubicBezTo>
                  <a:pt x="2060" y="36"/>
                  <a:pt x="2056" y="37"/>
                  <a:pt x="2056" y="37"/>
                </a:cubicBezTo>
                <a:cubicBezTo>
                  <a:pt x="2056" y="37"/>
                  <a:pt x="2059" y="39"/>
                  <a:pt x="2059" y="39"/>
                </a:cubicBezTo>
                <a:cubicBezTo>
                  <a:pt x="2061" y="40"/>
                  <a:pt x="2062" y="37"/>
                  <a:pt x="2063" y="37"/>
                </a:cubicBezTo>
                <a:cubicBezTo>
                  <a:pt x="2063" y="37"/>
                  <a:pt x="2060" y="35"/>
                  <a:pt x="2060" y="35"/>
                </a:cubicBezTo>
                <a:cubicBezTo>
                  <a:pt x="2060" y="35"/>
                  <a:pt x="2063" y="33"/>
                  <a:pt x="2064" y="33"/>
                </a:cubicBezTo>
                <a:cubicBezTo>
                  <a:pt x="2065" y="33"/>
                  <a:pt x="2067" y="35"/>
                  <a:pt x="2068" y="35"/>
                </a:cubicBezTo>
                <a:cubicBezTo>
                  <a:pt x="2069" y="35"/>
                  <a:pt x="2070" y="33"/>
                  <a:pt x="2072" y="33"/>
                </a:cubicBezTo>
                <a:cubicBezTo>
                  <a:pt x="2073" y="33"/>
                  <a:pt x="2074" y="35"/>
                  <a:pt x="2075" y="36"/>
                </a:cubicBezTo>
                <a:cubicBezTo>
                  <a:pt x="2076" y="36"/>
                  <a:pt x="2079" y="34"/>
                  <a:pt x="2080" y="33"/>
                </a:cubicBezTo>
                <a:cubicBezTo>
                  <a:pt x="2080" y="33"/>
                  <a:pt x="2076" y="31"/>
                  <a:pt x="2076" y="31"/>
                </a:cubicBezTo>
                <a:cubicBezTo>
                  <a:pt x="2074" y="32"/>
                  <a:pt x="2073" y="33"/>
                  <a:pt x="2072" y="33"/>
                </a:cubicBezTo>
                <a:cubicBezTo>
                  <a:pt x="2070" y="33"/>
                  <a:pt x="2069" y="32"/>
                  <a:pt x="2068" y="31"/>
                </a:cubicBezTo>
                <a:cubicBezTo>
                  <a:pt x="2067" y="31"/>
                  <a:pt x="2066" y="29"/>
                  <a:pt x="2064" y="29"/>
                </a:cubicBezTo>
                <a:cubicBezTo>
                  <a:pt x="2063" y="29"/>
                  <a:pt x="2061" y="31"/>
                  <a:pt x="2060" y="31"/>
                </a:cubicBezTo>
                <a:cubicBezTo>
                  <a:pt x="2059" y="31"/>
                  <a:pt x="2057" y="28"/>
                  <a:pt x="2056" y="29"/>
                </a:cubicBezTo>
                <a:cubicBezTo>
                  <a:pt x="2055" y="29"/>
                  <a:pt x="2053" y="30"/>
                  <a:pt x="2052" y="31"/>
                </a:cubicBezTo>
                <a:cubicBezTo>
                  <a:pt x="2052" y="31"/>
                  <a:pt x="2048" y="32"/>
                  <a:pt x="2048" y="33"/>
                </a:cubicBezTo>
                <a:cubicBezTo>
                  <a:pt x="2048" y="33"/>
                  <a:pt x="2052" y="34"/>
                  <a:pt x="2052" y="35"/>
                </a:cubicBezTo>
                <a:cubicBezTo>
                  <a:pt x="2052" y="34"/>
                  <a:pt x="2056" y="33"/>
                  <a:pt x="2056" y="33"/>
                </a:cubicBezTo>
                <a:cubicBezTo>
                  <a:pt x="2056" y="34"/>
                  <a:pt x="2060" y="34"/>
                  <a:pt x="2060" y="35"/>
                </a:cubicBezTo>
                <a:close/>
                <a:moveTo>
                  <a:pt x="2121" y="54"/>
                </a:moveTo>
                <a:cubicBezTo>
                  <a:pt x="2122" y="54"/>
                  <a:pt x="2124" y="53"/>
                  <a:pt x="2125" y="52"/>
                </a:cubicBezTo>
                <a:cubicBezTo>
                  <a:pt x="2126" y="52"/>
                  <a:pt x="2129" y="50"/>
                  <a:pt x="2129" y="50"/>
                </a:cubicBezTo>
                <a:cubicBezTo>
                  <a:pt x="2129" y="50"/>
                  <a:pt x="2126" y="48"/>
                  <a:pt x="2125" y="48"/>
                </a:cubicBezTo>
                <a:cubicBezTo>
                  <a:pt x="2125" y="48"/>
                  <a:pt x="2122" y="50"/>
                  <a:pt x="2121" y="50"/>
                </a:cubicBezTo>
                <a:cubicBezTo>
                  <a:pt x="2120" y="50"/>
                  <a:pt x="2118" y="52"/>
                  <a:pt x="2117" y="52"/>
                </a:cubicBezTo>
                <a:cubicBezTo>
                  <a:pt x="2116" y="52"/>
                  <a:pt x="2114" y="50"/>
                  <a:pt x="2113" y="50"/>
                </a:cubicBezTo>
                <a:cubicBezTo>
                  <a:pt x="2113" y="50"/>
                  <a:pt x="2109" y="52"/>
                  <a:pt x="2109" y="52"/>
                </a:cubicBezTo>
                <a:cubicBezTo>
                  <a:pt x="2109" y="52"/>
                  <a:pt x="2113" y="54"/>
                  <a:pt x="2113" y="54"/>
                </a:cubicBezTo>
                <a:cubicBezTo>
                  <a:pt x="2114" y="54"/>
                  <a:pt x="2116" y="52"/>
                  <a:pt x="2117" y="52"/>
                </a:cubicBezTo>
                <a:cubicBezTo>
                  <a:pt x="2118" y="52"/>
                  <a:pt x="2120" y="54"/>
                  <a:pt x="2121" y="54"/>
                </a:cubicBezTo>
                <a:close/>
                <a:moveTo>
                  <a:pt x="2106" y="41"/>
                </a:moveTo>
                <a:cubicBezTo>
                  <a:pt x="2107" y="41"/>
                  <a:pt x="2110" y="39"/>
                  <a:pt x="2111" y="39"/>
                </a:cubicBezTo>
                <a:cubicBezTo>
                  <a:pt x="2111" y="39"/>
                  <a:pt x="2107" y="36"/>
                  <a:pt x="2107" y="36"/>
                </a:cubicBezTo>
                <a:cubicBezTo>
                  <a:pt x="2106" y="36"/>
                  <a:pt x="2104" y="38"/>
                  <a:pt x="2103" y="38"/>
                </a:cubicBezTo>
                <a:cubicBezTo>
                  <a:pt x="2101" y="38"/>
                  <a:pt x="2100" y="36"/>
                  <a:pt x="2099" y="36"/>
                </a:cubicBezTo>
                <a:cubicBezTo>
                  <a:pt x="2098" y="36"/>
                  <a:pt x="2097" y="34"/>
                  <a:pt x="2095" y="34"/>
                </a:cubicBezTo>
                <a:cubicBezTo>
                  <a:pt x="2095" y="34"/>
                  <a:pt x="2091" y="36"/>
                  <a:pt x="2091" y="36"/>
                </a:cubicBezTo>
                <a:cubicBezTo>
                  <a:pt x="2091" y="36"/>
                  <a:pt x="2094" y="38"/>
                  <a:pt x="2095" y="38"/>
                </a:cubicBezTo>
                <a:cubicBezTo>
                  <a:pt x="2096" y="39"/>
                  <a:pt x="2097" y="40"/>
                  <a:pt x="2099" y="41"/>
                </a:cubicBezTo>
                <a:cubicBezTo>
                  <a:pt x="2099" y="41"/>
                  <a:pt x="2102" y="38"/>
                  <a:pt x="2103" y="38"/>
                </a:cubicBezTo>
                <a:cubicBezTo>
                  <a:pt x="2104" y="39"/>
                  <a:pt x="2105" y="41"/>
                  <a:pt x="2106" y="41"/>
                </a:cubicBezTo>
                <a:close/>
                <a:moveTo>
                  <a:pt x="2161" y="47"/>
                </a:moveTo>
                <a:cubicBezTo>
                  <a:pt x="2153" y="42"/>
                  <a:pt x="2153" y="42"/>
                  <a:pt x="2153" y="42"/>
                </a:cubicBezTo>
                <a:cubicBezTo>
                  <a:pt x="2153" y="43"/>
                  <a:pt x="2149" y="43"/>
                  <a:pt x="2149" y="44"/>
                </a:cubicBezTo>
                <a:cubicBezTo>
                  <a:pt x="2149" y="45"/>
                  <a:pt x="2153" y="46"/>
                  <a:pt x="2153" y="46"/>
                </a:cubicBezTo>
                <a:cubicBezTo>
                  <a:pt x="2154" y="47"/>
                  <a:pt x="2156" y="48"/>
                  <a:pt x="2157" y="49"/>
                </a:cubicBezTo>
                <a:cubicBezTo>
                  <a:pt x="2157" y="49"/>
                  <a:pt x="2160" y="51"/>
                  <a:pt x="2161" y="51"/>
                </a:cubicBezTo>
                <a:cubicBezTo>
                  <a:pt x="2162" y="51"/>
                  <a:pt x="2163" y="49"/>
                  <a:pt x="2165" y="49"/>
                </a:cubicBezTo>
                <a:lnTo>
                  <a:pt x="2161" y="47"/>
                </a:lnTo>
                <a:close/>
                <a:moveTo>
                  <a:pt x="2142" y="35"/>
                </a:moveTo>
                <a:cubicBezTo>
                  <a:pt x="2143" y="35"/>
                  <a:pt x="2146" y="38"/>
                  <a:pt x="2146" y="37"/>
                </a:cubicBezTo>
                <a:cubicBezTo>
                  <a:pt x="2147" y="37"/>
                  <a:pt x="2150" y="36"/>
                  <a:pt x="2150" y="35"/>
                </a:cubicBezTo>
                <a:cubicBezTo>
                  <a:pt x="2150" y="35"/>
                  <a:pt x="2147" y="33"/>
                  <a:pt x="2146" y="33"/>
                </a:cubicBezTo>
                <a:cubicBezTo>
                  <a:pt x="2145" y="33"/>
                  <a:pt x="2144" y="31"/>
                  <a:pt x="2143" y="31"/>
                </a:cubicBezTo>
                <a:cubicBezTo>
                  <a:pt x="2142" y="31"/>
                  <a:pt x="2139" y="33"/>
                  <a:pt x="2139" y="33"/>
                </a:cubicBezTo>
                <a:cubicBezTo>
                  <a:pt x="2138" y="33"/>
                  <a:pt x="2134" y="35"/>
                  <a:pt x="2134" y="35"/>
                </a:cubicBezTo>
                <a:cubicBezTo>
                  <a:pt x="2134" y="36"/>
                  <a:pt x="2138" y="36"/>
                  <a:pt x="2138" y="37"/>
                </a:cubicBezTo>
                <a:cubicBezTo>
                  <a:pt x="2139" y="37"/>
                  <a:pt x="2141" y="35"/>
                  <a:pt x="2142" y="35"/>
                </a:cubicBezTo>
                <a:close/>
                <a:moveTo>
                  <a:pt x="2180" y="58"/>
                </a:moveTo>
                <a:cubicBezTo>
                  <a:pt x="2180" y="58"/>
                  <a:pt x="2183" y="56"/>
                  <a:pt x="2184" y="56"/>
                </a:cubicBezTo>
                <a:cubicBezTo>
                  <a:pt x="2188" y="54"/>
                  <a:pt x="2188" y="54"/>
                  <a:pt x="2188" y="54"/>
                </a:cubicBezTo>
                <a:cubicBezTo>
                  <a:pt x="2189" y="53"/>
                  <a:pt x="2191" y="52"/>
                  <a:pt x="2192" y="52"/>
                </a:cubicBezTo>
                <a:cubicBezTo>
                  <a:pt x="2193" y="51"/>
                  <a:pt x="2196" y="50"/>
                  <a:pt x="2196" y="50"/>
                </a:cubicBezTo>
                <a:cubicBezTo>
                  <a:pt x="2196" y="49"/>
                  <a:pt x="2193" y="48"/>
                  <a:pt x="2192" y="47"/>
                </a:cubicBezTo>
                <a:cubicBezTo>
                  <a:pt x="2190" y="49"/>
                  <a:pt x="2187" y="50"/>
                  <a:pt x="2184" y="51"/>
                </a:cubicBezTo>
                <a:cubicBezTo>
                  <a:pt x="2181" y="53"/>
                  <a:pt x="2179" y="54"/>
                  <a:pt x="2176" y="56"/>
                </a:cubicBezTo>
                <a:cubicBezTo>
                  <a:pt x="2177" y="56"/>
                  <a:pt x="2178" y="58"/>
                  <a:pt x="2180" y="58"/>
                </a:cubicBezTo>
                <a:close/>
                <a:moveTo>
                  <a:pt x="2193" y="39"/>
                </a:moveTo>
                <a:cubicBezTo>
                  <a:pt x="2193" y="39"/>
                  <a:pt x="2189" y="41"/>
                  <a:pt x="2189" y="41"/>
                </a:cubicBezTo>
                <a:cubicBezTo>
                  <a:pt x="2189" y="41"/>
                  <a:pt x="2192" y="43"/>
                  <a:pt x="2193" y="43"/>
                </a:cubicBezTo>
                <a:cubicBezTo>
                  <a:pt x="2193" y="43"/>
                  <a:pt x="2196" y="45"/>
                  <a:pt x="2196" y="45"/>
                </a:cubicBezTo>
                <a:cubicBezTo>
                  <a:pt x="2197" y="45"/>
                  <a:pt x="2200" y="43"/>
                  <a:pt x="2201" y="43"/>
                </a:cubicBezTo>
                <a:cubicBezTo>
                  <a:pt x="2202" y="43"/>
                  <a:pt x="2204" y="42"/>
                  <a:pt x="2205" y="41"/>
                </a:cubicBezTo>
                <a:cubicBezTo>
                  <a:pt x="2205" y="41"/>
                  <a:pt x="2209" y="40"/>
                  <a:pt x="2209" y="39"/>
                </a:cubicBezTo>
                <a:cubicBezTo>
                  <a:pt x="2209" y="39"/>
                  <a:pt x="2205" y="37"/>
                  <a:pt x="2205" y="37"/>
                </a:cubicBezTo>
                <a:cubicBezTo>
                  <a:pt x="2205" y="37"/>
                  <a:pt x="2201" y="39"/>
                  <a:pt x="2201" y="39"/>
                </a:cubicBezTo>
                <a:cubicBezTo>
                  <a:pt x="2197" y="41"/>
                  <a:pt x="2197" y="41"/>
                  <a:pt x="2197" y="41"/>
                </a:cubicBezTo>
                <a:cubicBezTo>
                  <a:pt x="2195" y="41"/>
                  <a:pt x="2194" y="39"/>
                  <a:pt x="2193" y="39"/>
                </a:cubicBezTo>
                <a:close/>
                <a:moveTo>
                  <a:pt x="2209" y="35"/>
                </a:moveTo>
                <a:cubicBezTo>
                  <a:pt x="2209" y="35"/>
                  <a:pt x="2213" y="37"/>
                  <a:pt x="2213" y="37"/>
                </a:cubicBezTo>
                <a:cubicBezTo>
                  <a:pt x="2214" y="37"/>
                  <a:pt x="2216" y="35"/>
                  <a:pt x="2217" y="35"/>
                </a:cubicBezTo>
                <a:cubicBezTo>
                  <a:pt x="2221" y="37"/>
                  <a:pt x="2221" y="37"/>
                  <a:pt x="2221" y="37"/>
                </a:cubicBezTo>
                <a:cubicBezTo>
                  <a:pt x="2225" y="35"/>
                  <a:pt x="2225" y="35"/>
                  <a:pt x="2225" y="35"/>
                </a:cubicBezTo>
                <a:cubicBezTo>
                  <a:pt x="2225" y="35"/>
                  <a:pt x="2228" y="33"/>
                  <a:pt x="2229" y="33"/>
                </a:cubicBezTo>
                <a:cubicBezTo>
                  <a:pt x="2230" y="33"/>
                  <a:pt x="2232" y="35"/>
                  <a:pt x="2233" y="35"/>
                </a:cubicBezTo>
                <a:cubicBezTo>
                  <a:pt x="2234" y="36"/>
                  <a:pt x="2235" y="37"/>
                  <a:pt x="2236" y="38"/>
                </a:cubicBezTo>
                <a:cubicBezTo>
                  <a:pt x="2237" y="38"/>
                  <a:pt x="2239" y="40"/>
                  <a:pt x="2240" y="40"/>
                </a:cubicBezTo>
                <a:cubicBezTo>
                  <a:pt x="2241" y="40"/>
                  <a:pt x="2244" y="38"/>
                  <a:pt x="2244" y="38"/>
                </a:cubicBezTo>
                <a:cubicBezTo>
                  <a:pt x="2246" y="37"/>
                  <a:pt x="2247" y="36"/>
                  <a:pt x="2248" y="36"/>
                </a:cubicBezTo>
                <a:cubicBezTo>
                  <a:pt x="2257" y="32"/>
                  <a:pt x="2257" y="32"/>
                  <a:pt x="2257" y="32"/>
                </a:cubicBezTo>
                <a:cubicBezTo>
                  <a:pt x="2257" y="31"/>
                  <a:pt x="2261" y="30"/>
                  <a:pt x="2261" y="30"/>
                </a:cubicBezTo>
                <a:cubicBezTo>
                  <a:pt x="2261" y="29"/>
                  <a:pt x="2257" y="27"/>
                  <a:pt x="2257" y="27"/>
                </a:cubicBezTo>
                <a:cubicBezTo>
                  <a:pt x="2256" y="27"/>
                  <a:pt x="2253" y="29"/>
                  <a:pt x="2253" y="29"/>
                </a:cubicBezTo>
                <a:cubicBezTo>
                  <a:pt x="2245" y="33"/>
                  <a:pt x="2245" y="33"/>
                  <a:pt x="2245" y="33"/>
                </a:cubicBezTo>
                <a:cubicBezTo>
                  <a:pt x="2243" y="33"/>
                  <a:pt x="2242" y="31"/>
                  <a:pt x="2241" y="31"/>
                </a:cubicBezTo>
                <a:cubicBezTo>
                  <a:pt x="2240" y="31"/>
                  <a:pt x="2238" y="33"/>
                  <a:pt x="2237" y="33"/>
                </a:cubicBezTo>
                <a:cubicBezTo>
                  <a:pt x="2236" y="33"/>
                  <a:pt x="2234" y="31"/>
                  <a:pt x="2233" y="31"/>
                </a:cubicBezTo>
                <a:cubicBezTo>
                  <a:pt x="2232" y="30"/>
                  <a:pt x="2230" y="29"/>
                  <a:pt x="2229" y="29"/>
                </a:cubicBezTo>
                <a:cubicBezTo>
                  <a:pt x="2226" y="26"/>
                  <a:pt x="2226" y="26"/>
                  <a:pt x="2226" y="26"/>
                </a:cubicBezTo>
                <a:cubicBezTo>
                  <a:pt x="2221" y="29"/>
                  <a:pt x="2221" y="29"/>
                  <a:pt x="2221" y="29"/>
                </a:cubicBezTo>
                <a:cubicBezTo>
                  <a:pt x="2213" y="33"/>
                  <a:pt x="2213" y="33"/>
                  <a:pt x="2213" y="33"/>
                </a:cubicBezTo>
                <a:cubicBezTo>
                  <a:pt x="2213" y="33"/>
                  <a:pt x="2209" y="34"/>
                  <a:pt x="2209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797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34161"/>
            <a:ext cx="12192000" cy="223839"/>
          </a:xfrm>
          <a:prstGeom prst="rect">
            <a:avLst/>
          </a:prstGeom>
        </p:spPr>
      </p:pic>
      <p:sp>
        <p:nvSpPr>
          <p:cNvPr id="191" name="文本框 190"/>
          <p:cNvSpPr txBox="1"/>
          <p:nvPr/>
        </p:nvSpPr>
        <p:spPr>
          <a:xfrm>
            <a:off x="176151" y="237724"/>
            <a:ext cx="2194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92" name="Freeform 152"/>
          <p:cNvSpPr>
            <a:spLocks noEditPoints="1"/>
          </p:cNvSpPr>
          <p:nvPr/>
        </p:nvSpPr>
        <p:spPr bwMode="auto">
          <a:xfrm>
            <a:off x="-51264" y="692151"/>
            <a:ext cx="2649684" cy="60748"/>
          </a:xfrm>
          <a:custGeom>
            <a:avLst/>
            <a:gdLst>
              <a:gd name="T0" fmla="*/ 109 w 2377"/>
              <a:gd name="T1" fmla="*/ 3 h 64"/>
              <a:gd name="T2" fmla="*/ 199 w 2377"/>
              <a:gd name="T3" fmla="*/ 8 h 64"/>
              <a:gd name="T4" fmla="*/ 282 w 2377"/>
              <a:gd name="T5" fmla="*/ 3 h 64"/>
              <a:gd name="T6" fmla="*/ 388 w 2377"/>
              <a:gd name="T7" fmla="*/ 4 h 64"/>
              <a:gd name="T8" fmla="*/ 482 w 2377"/>
              <a:gd name="T9" fmla="*/ 2 h 64"/>
              <a:gd name="T10" fmla="*/ 572 w 2377"/>
              <a:gd name="T11" fmla="*/ 7 h 64"/>
              <a:gd name="T12" fmla="*/ 682 w 2377"/>
              <a:gd name="T13" fmla="*/ 10 h 64"/>
              <a:gd name="T14" fmla="*/ 785 w 2377"/>
              <a:gd name="T15" fmla="*/ 8 h 64"/>
              <a:gd name="T16" fmla="*/ 918 w 2377"/>
              <a:gd name="T17" fmla="*/ 7 h 64"/>
              <a:gd name="T18" fmla="*/ 1028 w 2377"/>
              <a:gd name="T19" fmla="*/ 10 h 64"/>
              <a:gd name="T20" fmla="*/ 1142 w 2377"/>
              <a:gd name="T21" fmla="*/ 11 h 64"/>
              <a:gd name="T22" fmla="*/ 1217 w 2377"/>
              <a:gd name="T23" fmla="*/ 11 h 64"/>
              <a:gd name="T24" fmla="*/ 1350 w 2377"/>
              <a:gd name="T25" fmla="*/ 14 h 64"/>
              <a:gd name="T26" fmla="*/ 1460 w 2377"/>
              <a:gd name="T27" fmla="*/ 13 h 64"/>
              <a:gd name="T28" fmla="*/ 1555 w 2377"/>
              <a:gd name="T29" fmla="*/ 11 h 64"/>
              <a:gd name="T30" fmla="*/ 1668 w 2377"/>
              <a:gd name="T31" fmla="*/ 16 h 64"/>
              <a:gd name="T32" fmla="*/ 1755 w 2377"/>
              <a:gd name="T33" fmla="*/ 18 h 64"/>
              <a:gd name="T34" fmla="*/ 1865 w 2377"/>
              <a:gd name="T35" fmla="*/ 17 h 64"/>
              <a:gd name="T36" fmla="*/ 1983 w 2377"/>
              <a:gd name="T37" fmla="*/ 16 h 64"/>
              <a:gd name="T38" fmla="*/ 2093 w 2377"/>
              <a:gd name="T39" fmla="*/ 19 h 64"/>
              <a:gd name="T40" fmla="*/ 2190 w 2377"/>
              <a:gd name="T41" fmla="*/ 28 h 64"/>
              <a:gd name="T42" fmla="*/ 2292 w 2377"/>
              <a:gd name="T43" fmla="*/ 26 h 64"/>
              <a:gd name="T44" fmla="*/ 2369 w 2377"/>
              <a:gd name="T45" fmla="*/ 54 h 64"/>
              <a:gd name="T46" fmla="*/ 2338 w 2377"/>
              <a:gd name="T47" fmla="*/ 45 h 64"/>
              <a:gd name="T48" fmla="*/ 2318 w 2377"/>
              <a:gd name="T49" fmla="*/ 51 h 64"/>
              <a:gd name="T50" fmla="*/ 2295 w 2377"/>
              <a:gd name="T51" fmla="*/ 37 h 64"/>
              <a:gd name="T52" fmla="*/ 2239 w 2377"/>
              <a:gd name="T53" fmla="*/ 49 h 64"/>
              <a:gd name="T54" fmla="*/ 2175 w 2377"/>
              <a:gd name="T55" fmla="*/ 60 h 64"/>
              <a:gd name="T56" fmla="*/ 2050 w 2377"/>
              <a:gd name="T57" fmla="*/ 61 h 64"/>
              <a:gd name="T58" fmla="*/ 1948 w 2377"/>
              <a:gd name="T59" fmla="*/ 54 h 64"/>
              <a:gd name="T60" fmla="*/ 1830 w 2377"/>
              <a:gd name="T61" fmla="*/ 55 h 64"/>
              <a:gd name="T62" fmla="*/ 1708 w 2377"/>
              <a:gd name="T63" fmla="*/ 54 h 64"/>
              <a:gd name="T64" fmla="*/ 1583 w 2377"/>
              <a:gd name="T65" fmla="*/ 51 h 64"/>
              <a:gd name="T66" fmla="*/ 1504 w 2377"/>
              <a:gd name="T67" fmla="*/ 53 h 64"/>
              <a:gd name="T68" fmla="*/ 1394 w 2377"/>
              <a:gd name="T69" fmla="*/ 55 h 64"/>
              <a:gd name="T70" fmla="*/ 1276 w 2377"/>
              <a:gd name="T71" fmla="*/ 51 h 64"/>
              <a:gd name="T72" fmla="*/ 1150 w 2377"/>
              <a:gd name="T73" fmla="*/ 52 h 64"/>
              <a:gd name="T74" fmla="*/ 1042 w 2377"/>
              <a:gd name="T75" fmla="*/ 37 h 64"/>
              <a:gd name="T76" fmla="*/ 963 w 2377"/>
              <a:gd name="T77" fmla="*/ 39 h 64"/>
              <a:gd name="T78" fmla="*/ 867 w 2377"/>
              <a:gd name="T79" fmla="*/ 49 h 64"/>
              <a:gd name="T80" fmla="*/ 750 w 2377"/>
              <a:gd name="T81" fmla="*/ 46 h 64"/>
              <a:gd name="T82" fmla="*/ 624 w 2377"/>
              <a:gd name="T83" fmla="*/ 43 h 64"/>
              <a:gd name="T84" fmla="*/ 530 w 2377"/>
              <a:gd name="T85" fmla="*/ 45 h 64"/>
              <a:gd name="T86" fmla="*/ 388 w 2377"/>
              <a:gd name="T87" fmla="*/ 45 h 64"/>
              <a:gd name="T88" fmla="*/ 262 w 2377"/>
              <a:gd name="T89" fmla="*/ 46 h 64"/>
              <a:gd name="T90" fmla="*/ 129 w 2377"/>
              <a:gd name="T91" fmla="*/ 43 h 64"/>
              <a:gd name="T92" fmla="*/ 36 w 2377"/>
              <a:gd name="T93" fmla="*/ 32 h 64"/>
              <a:gd name="T94" fmla="*/ 1076 w 2377"/>
              <a:gd name="T95" fmla="*/ 44 h 64"/>
              <a:gd name="T96" fmla="*/ 75 w 2377"/>
              <a:gd name="T97" fmla="*/ 33 h 64"/>
              <a:gd name="T98" fmla="*/ 252 w 2377"/>
              <a:gd name="T99" fmla="*/ 35 h 64"/>
              <a:gd name="T100" fmla="*/ 417 w 2377"/>
              <a:gd name="T101" fmla="*/ 27 h 64"/>
              <a:gd name="T102" fmla="*/ 650 w 2377"/>
              <a:gd name="T103" fmla="*/ 13 h 64"/>
              <a:gd name="T104" fmla="*/ 963 w 2377"/>
              <a:gd name="T105" fmla="*/ 30 h 64"/>
              <a:gd name="T106" fmla="*/ 1129 w 2377"/>
              <a:gd name="T107" fmla="*/ 21 h 64"/>
              <a:gd name="T108" fmla="*/ 1400 w 2377"/>
              <a:gd name="T109" fmla="*/ 26 h 64"/>
              <a:gd name="T110" fmla="*/ 1502 w 2377"/>
              <a:gd name="T111" fmla="*/ 29 h 64"/>
              <a:gd name="T112" fmla="*/ 1561 w 2377"/>
              <a:gd name="T113" fmla="*/ 24 h 64"/>
              <a:gd name="T114" fmla="*/ 1774 w 2377"/>
              <a:gd name="T115" fmla="*/ 25 h 64"/>
              <a:gd name="T116" fmla="*/ 1934 w 2377"/>
              <a:gd name="T117" fmla="*/ 36 h 64"/>
              <a:gd name="T118" fmla="*/ 2059 w 2377"/>
              <a:gd name="T119" fmla="*/ 39 h 64"/>
              <a:gd name="T120" fmla="*/ 2091 w 2377"/>
              <a:gd name="T121" fmla="*/ 36 h 64"/>
              <a:gd name="T122" fmla="*/ 2205 w 2377"/>
              <a:gd name="T123" fmla="*/ 4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7" h="64">
                <a:moveTo>
                  <a:pt x="44" y="32"/>
                </a:moveTo>
                <a:cubicBezTo>
                  <a:pt x="44" y="31"/>
                  <a:pt x="48" y="31"/>
                  <a:pt x="48" y="30"/>
                </a:cubicBezTo>
                <a:cubicBezTo>
                  <a:pt x="48" y="29"/>
                  <a:pt x="44" y="28"/>
                  <a:pt x="44" y="28"/>
                </a:cubicBezTo>
                <a:cubicBezTo>
                  <a:pt x="44" y="27"/>
                  <a:pt x="48" y="26"/>
                  <a:pt x="48" y="26"/>
                </a:cubicBezTo>
                <a:cubicBezTo>
                  <a:pt x="48" y="25"/>
                  <a:pt x="45" y="24"/>
                  <a:pt x="44" y="23"/>
                </a:cubicBezTo>
                <a:cubicBezTo>
                  <a:pt x="44" y="23"/>
                  <a:pt x="40" y="21"/>
                  <a:pt x="41" y="21"/>
                </a:cubicBezTo>
                <a:cubicBezTo>
                  <a:pt x="41" y="21"/>
                  <a:pt x="44" y="19"/>
                  <a:pt x="45" y="19"/>
                </a:cubicBezTo>
                <a:cubicBezTo>
                  <a:pt x="46" y="19"/>
                  <a:pt x="47" y="21"/>
                  <a:pt x="48" y="21"/>
                </a:cubicBezTo>
                <a:cubicBezTo>
                  <a:pt x="50" y="21"/>
                  <a:pt x="51" y="19"/>
                  <a:pt x="53" y="19"/>
                </a:cubicBezTo>
                <a:cubicBezTo>
                  <a:pt x="53" y="19"/>
                  <a:pt x="56" y="22"/>
                  <a:pt x="56" y="21"/>
                </a:cubicBezTo>
                <a:cubicBezTo>
                  <a:pt x="57" y="21"/>
                  <a:pt x="60" y="20"/>
                  <a:pt x="60" y="19"/>
                </a:cubicBezTo>
                <a:cubicBezTo>
                  <a:pt x="60" y="19"/>
                  <a:pt x="57" y="18"/>
                  <a:pt x="57" y="17"/>
                </a:cubicBezTo>
                <a:cubicBezTo>
                  <a:pt x="56" y="16"/>
                  <a:pt x="53" y="16"/>
                  <a:pt x="53" y="15"/>
                </a:cubicBezTo>
                <a:cubicBezTo>
                  <a:pt x="53" y="14"/>
                  <a:pt x="57" y="13"/>
                  <a:pt x="57" y="13"/>
                </a:cubicBezTo>
                <a:cubicBezTo>
                  <a:pt x="57" y="12"/>
                  <a:pt x="53" y="11"/>
                  <a:pt x="53" y="10"/>
                </a:cubicBezTo>
                <a:cubicBezTo>
                  <a:pt x="53" y="10"/>
                  <a:pt x="57" y="9"/>
                  <a:pt x="57" y="8"/>
                </a:cubicBezTo>
                <a:cubicBezTo>
                  <a:pt x="59" y="8"/>
                  <a:pt x="60" y="7"/>
                  <a:pt x="61" y="6"/>
                </a:cubicBezTo>
                <a:cubicBezTo>
                  <a:pt x="63" y="7"/>
                  <a:pt x="64" y="9"/>
                  <a:pt x="65" y="9"/>
                </a:cubicBezTo>
                <a:cubicBezTo>
                  <a:pt x="66" y="9"/>
                  <a:pt x="69" y="6"/>
                  <a:pt x="69" y="7"/>
                </a:cubicBezTo>
                <a:cubicBezTo>
                  <a:pt x="70" y="7"/>
                  <a:pt x="73" y="9"/>
                  <a:pt x="73" y="9"/>
                </a:cubicBezTo>
                <a:cubicBezTo>
                  <a:pt x="73" y="9"/>
                  <a:pt x="72" y="9"/>
                  <a:pt x="71" y="10"/>
                </a:cubicBezTo>
                <a:cubicBezTo>
                  <a:pt x="70" y="10"/>
                  <a:pt x="69" y="11"/>
                  <a:pt x="69" y="11"/>
                </a:cubicBezTo>
                <a:cubicBezTo>
                  <a:pt x="70" y="11"/>
                  <a:pt x="72" y="13"/>
                  <a:pt x="73" y="13"/>
                </a:cubicBezTo>
                <a:cubicBezTo>
                  <a:pt x="74" y="13"/>
                  <a:pt x="76" y="11"/>
                  <a:pt x="77" y="11"/>
                </a:cubicBezTo>
                <a:cubicBezTo>
                  <a:pt x="78" y="11"/>
                  <a:pt x="79" y="13"/>
                  <a:pt x="81" y="13"/>
                </a:cubicBezTo>
                <a:cubicBezTo>
                  <a:pt x="85" y="11"/>
                  <a:pt x="85" y="11"/>
                  <a:pt x="85" y="11"/>
                </a:cubicBezTo>
                <a:cubicBezTo>
                  <a:pt x="86" y="11"/>
                  <a:pt x="88" y="10"/>
                  <a:pt x="89" y="9"/>
                </a:cubicBezTo>
                <a:cubicBezTo>
                  <a:pt x="89" y="9"/>
                  <a:pt x="93" y="8"/>
                  <a:pt x="93" y="7"/>
                </a:cubicBezTo>
                <a:cubicBezTo>
                  <a:pt x="93" y="7"/>
                  <a:pt x="89" y="5"/>
                  <a:pt x="89" y="5"/>
                </a:cubicBezTo>
                <a:cubicBezTo>
                  <a:pt x="90" y="5"/>
                  <a:pt x="92" y="3"/>
                  <a:pt x="93" y="3"/>
                </a:cubicBezTo>
                <a:cubicBezTo>
                  <a:pt x="94" y="3"/>
                  <a:pt x="96" y="5"/>
                  <a:pt x="97" y="5"/>
                </a:cubicBezTo>
                <a:cubicBezTo>
                  <a:pt x="98" y="5"/>
                  <a:pt x="100" y="3"/>
                  <a:pt x="101" y="3"/>
                </a:cubicBezTo>
                <a:cubicBezTo>
                  <a:pt x="102" y="3"/>
                  <a:pt x="104" y="5"/>
                  <a:pt x="105" y="5"/>
                </a:cubicBezTo>
                <a:cubicBezTo>
                  <a:pt x="105" y="6"/>
                  <a:pt x="108" y="8"/>
                  <a:pt x="109" y="8"/>
                </a:cubicBezTo>
                <a:cubicBezTo>
                  <a:pt x="109" y="8"/>
                  <a:pt x="113" y="6"/>
                  <a:pt x="113" y="6"/>
                </a:cubicBezTo>
                <a:cubicBezTo>
                  <a:pt x="113" y="5"/>
                  <a:pt x="109" y="3"/>
                  <a:pt x="109" y="3"/>
                </a:cubicBezTo>
                <a:cubicBezTo>
                  <a:pt x="110" y="3"/>
                  <a:pt x="112" y="1"/>
                  <a:pt x="113" y="1"/>
                </a:cubicBezTo>
                <a:cubicBezTo>
                  <a:pt x="114" y="1"/>
                  <a:pt x="115" y="3"/>
                  <a:pt x="117" y="3"/>
                </a:cubicBezTo>
                <a:cubicBezTo>
                  <a:pt x="118" y="3"/>
                  <a:pt x="120" y="1"/>
                  <a:pt x="121" y="1"/>
                </a:cubicBezTo>
                <a:cubicBezTo>
                  <a:pt x="122" y="1"/>
                  <a:pt x="123" y="3"/>
                  <a:pt x="125" y="4"/>
                </a:cubicBezTo>
                <a:cubicBezTo>
                  <a:pt x="126" y="4"/>
                  <a:pt x="127" y="6"/>
                  <a:pt x="128" y="6"/>
                </a:cubicBezTo>
                <a:cubicBezTo>
                  <a:pt x="129" y="6"/>
                  <a:pt x="132" y="4"/>
                  <a:pt x="132" y="4"/>
                </a:cubicBezTo>
                <a:cubicBezTo>
                  <a:pt x="134" y="4"/>
                  <a:pt x="135" y="6"/>
                  <a:pt x="136" y="6"/>
                </a:cubicBezTo>
                <a:cubicBezTo>
                  <a:pt x="137" y="6"/>
                  <a:pt x="139" y="8"/>
                  <a:pt x="140" y="8"/>
                </a:cubicBezTo>
                <a:cubicBezTo>
                  <a:pt x="140" y="8"/>
                  <a:pt x="144" y="6"/>
                  <a:pt x="144" y="6"/>
                </a:cubicBezTo>
                <a:cubicBezTo>
                  <a:pt x="144" y="6"/>
                  <a:pt x="140" y="4"/>
                  <a:pt x="140" y="4"/>
                </a:cubicBezTo>
                <a:cubicBezTo>
                  <a:pt x="141" y="4"/>
                  <a:pt x="144" y="2"/>
                  <a:pt x="144" y="2"/>
                </a:cubicBezTo>
                <a:cubicBezTo>
                  <a:pt x="145" y="2"/>
                  <a:pt x="148" y="4"/>
                  <a:pt x="148" y="4"/>
                </a:cubicBezTo>
                <a:cubicBezTo>
                  <a:pt x="148" y="4"/>
                  <a:pt x="151" y="7"/>
                  <a:pt x="152" y="7"/>
                </a:cubicBezTo>
                <a:cubicBezTo>
                  <a:pt x="152" y="6"/>
                  <a:pt x="156" y="5"/>
                  <a:pt x="156" y="4"/>
                </a:cubicBezTo>
                <a:cubicBezTo>
                  <a:pt x="156" y="4"/>
                  <a:pt x="153" y="2"/>
                  <a:pt x="152" y="2"/>
                </a:cubicBezTo>
                <a:cubicBezTo>
                  <a:pt x="154" y="2"/>
                  <a:pt x="155" y="0"/>
                  <a:pt x="156" y="0"/>
                </a:cubicBezTo>
                <a:cubicBezTo>
                  <a:pt x="157" y="0"/>
                  <a:pt x="160" y="2"/>
                  <a:pt x="160" y="2"/>
                </a:cubicBezTo>
                <a:cubicBezTo>
                  <a:pt x="160" y="2"/>
                  <a:pt x="159" y="3"/>
                  <a:pt x="158" y="3"/>
                </a:cubicBezTo>
                <a:cubicBezTo>
                  <a:pt x="157" y="4"/>
                  <a:pt x="156" y="4"/>
                  <a:pt x="156" y="4"/>
                </a:cubicBezTo>
                <a:cubicBezTo>
                  <a:pt x="157" y="5"/>
                  <a:pt x="159" y="7"/>
                  <a:pt x="160" y="7"/>
                </a:cubicBezTo>
                <a:cubicBezTo>
                  <a:pt x="160" y="7"/>
                  <a:pt x="163" y="5"/>
                  <a:pt x="164" y="5"/>
                </a:cubicBezTo>
                <a:cubicBezTo>
                  <a:pt x="165" y="4"/>
                  <a:pt x="167" y="3"/>
                  <a:pt x="168" y="3"/>
                </a:cubicBezTo>
                <a:cubicBezTo>
                  <a:pt x="169" y="3"/>
                  <a:pt x="171" y="5"/>
                  <a:pt x="172" y="5"/>
                </a:cubicBezTo>
                <a:cubicBezTo>
                  <a:pt x="173" y="5"/>
                  <a:pt x="174" y="7"/>
                  <a:pt x="175" y="7"/>
                </a:cubicBezTo>
                <a:cubicBezTo>
                  <a:pt x="176" y="7"/>
                  <a:pt x="179" y="5"/>
                  <a:pt x="179" y="5"/>
                </a:cubicBezTo>
                <a:cubicBezTo>
                  <a:pt x="180" y="5"/>
                  <a:pt x="182" y="3"/>
                  <a:pt x="184" y="3"/>
                </a:cubicBezTo>
                <a:cubicBezTo>
                  <a:pt x="185" y="3"/>
                  <a:pt x="186" y="5"/>
                  <a:pt x="187" y="5"/>
                </a:cubicBezTo>
                <a:cubicBezTo>
                  <a:pt x="188" y="5"/>
                  <a:pt x="191" y="3"/>
                  <a:pt x="191" y="3"/>
                </a:cubicBezTo>
                <a:cubicBezTo>
                  <a:pt x="192" y="3"/>
                  <a:pt x="195" y="5"/>
                  <a:pt x="195" y="6"/>
                </a:cubicBezTo>
                <a:cubicBezTo>
                  <a:pt x="195" y="6"/>
                  <a:pt x="191" y="7"/>
                  <a:pt x="191" y="8"/>
                </a:cubicBezTo>
                <a:cubicBezTo>
                  <a:pt x="191" y="8"/>
                  <a:pt x="194" y="9"/>
                  <a:pt x="195" y="10"/>
                </a:cubicBezTo>
                <a:cubicBezTo>
                  <a:pt x="196" y="11"/>
                  <a:pt x="197" y="11"/>
                  <a:pt x="199" y="12"/>
                </a:cubicBezTo>
                <a:cubicBezTo>
                  <a:pt x="202" y="14"/>
                  <a:pt x="202" y="14"/>
                  <a:pt x="202" y="14"/>
                </a:cubicBezTo>
                <a:cubicBezTo>
                  <a:pt x="203" y="14"/>
                  <a:pt x="206" y="13"/>
                  <a:pt x="206" y="12"/>
                </a:cubicBezTo>
                <a:cubicBezTo>
                  <a:pt x="206" y="12"/>
                  <a:pt x="203" y="10"/>
                  <a:pt x="203" y="10"/>
                </a:cubicBezTo>
                <a:cubicBezTo>
                  <a:pt x="202" y="10"/>
                  <a:pt x="199" y="8"/>
                  <a:pt x="199" y="8"/>
                </a:cubicBezTo>
                <a:cubicBezTo>
                  <a:pt x="199" y="7"/>
                  <a:pt x="202" y="6"/>
                  <a:pt x="203" y="6"/>
                </a:cubicBezTo>
                <a:cubicBezTo>
                  <a:pt x="207" y="4"/>
                  <a:pt x="207" y="4"/>
                  <a:pt x="207" y="4"/>
                </a:cubicBezTo>
                <a:cubicBezTo>
                  <a:pt x="208" y="3"/>
                  <a:pt x="210" y="2"/>
                  <a:pt x="211" y="2"/>
                </a:cubicBezTo>
                <a:cubicBezTo>
                  <a:pt x="211" y="2"/>
                  <a:pt x="215" y="4"/>
                  <a:pt x="215" y="4"/>
                </a:cubicBezTo>
                <a:cubicBezTo>
                  <a:pt x="215" y="5"/>
                  <a:pt x="211" y="5"/>
                  <a:pt x="211" y="6"/>
                </a:cubicBezTo>
                <a:cubicBezTo>
                  <a:pt x="218" y="10"/>
                  <a:pt x="218" y="10"/>
                  <a:pt x="218" y="10"/>
                </a:cubicBezTo>
                <a:cubicBezTo>
                  <a:pt x="219" y="11"/>
                  <a:pt x="222" y="12"/>
                  <a:pt x="222" y="13"/>
                </a:cubicBezTo>
                <a:cubicBezTo>
                  <a:pt x="222" y="13"/>
                  <a:pt x="218" y="14"/>
                  <a:pt x="218" y="15"/>
                </a:cubicBezTo>
                <a:cubicBezTo>
                  <a:pt x="218" y="16"/>
                  <a:pt x="222" y="16"/>
                  <a:pt x="222" y="17"/>
                </a:cubicBezTo>
                <a:cubicBezTo>
                  <a:pt x="222" y="18"/>
                  <a:pt x="218" y="18"/>
                  <a:pt x="218" y="19"/>
                </a:cubicBezTo>
                <a:cubicBezTo>
                  <a:pt x="218" y="20"/>
                  <a:pt x="221" y="21"/>
                  <a:pt x="221" y="21"/>
                </a:cubicBezTo>
                <a:cubicBezTo>
                  <a:pt x="225" y="19"/>
                  <a:pt x="225" y="19"/>
                  <a:pt x="225" y="19"/>
                </a:cubicBezTo>
                <a:cubicBezTo>
                  <a:pt x="226" y="19"/>
                  <a:pt x="230" y="18"/>
                  <a:pt x="230" y="17"/>
                </a:cubicBezTo>
                <a:cubicBezTo>
                  <a:pt x="230" y="17"/>
                  <a:pt x="226" y="15"/>
                  <a:pt x="226" y="15"/>
                </a:cubicBezTo>
                <a:cubicBezTo>
                  <a:pt x="225" y="15"/>
                  <a:pt x="222" y="13"/>
                  <a:pt x="222" y="13"/>
                </a:cubicBezTo>
                <a:cubicBezTo>
                  <a:pt x="222" y="12"/>
                  <a:pt x="226" y="11"/>
                  <a:pt x="226" y="11"/>
                </a:cubicBezTo>
                <a:cubicBezTo>
                  <a:pt x="227" y="10"/>
                  <a:pt x="230" y="9"/>
                  <a:pt x="230" y="9"/>
                </a:cubicBezTo>
                <a:cubicBezTo>
                  <a:pt x="230" y="8"/>
                  <a:pt x="226" y="6"/>
                  <a:pt x="227" y="6"/>
                </a:cubicBezTo>
                <a:cubicBezTo>
                  <a:pt x="227" y="6"/>
                  <a:pt x="230" y="4"/>
                  <a:pt x="231" y="4"/>
                </a:cubicBezTo>
                <a:cubicBezTo>
                  <a:pt x="231" y="4"/>
                  <a:pt x="234" y="7"/>
                  <a:pt x="234" y="7"/>
                </a:cubicBezTo>
                <a:cubicBezTo>
                  <a:pt x="236" y="6"/>
                  <a:pt x="238" y="5"/>
                  <a:pt x="239" y="4"/>
                </a:cubicBezTo>
                <a:cubicBezTo>
                  <a:pt x="240" y="4"/>
                  <a:pt x="241" y="3"/>
                  <a:pt x="243" y="2"/>
                </a:cubicBezTo>
                <a:cubicBezTo>
                  <a:pt x="243" y="2"/>
                  <a:pt x="246" y="5"/>
                  <a:pt x="246" y="5"/>
                </a:cubicBezTo>
                <a:cubicBezTo>
                  <a:pt x="247" y="5"/>
                  <a:pt x="250" y="2"/>
                  <a:pt x="250" y="3"/>
                </a:cubicBezTo>
                <a:cubicBezTo>
                  <a:pt x="251" y="3"/>
                  <a:pt x="254" y="5"/>
                  <a:pt x="254" y="5"/>
                </a:cubicBezTo>
                <a:cubicBezTo>
                  <a:pt x="254" y="5"/>
                  <a:pt x="250" y="7"/>
                  <a:pt x="250" y="7"/>
                </a:cubicBezTo>
                <a:cubicBezTo>
                  <a:pt x="251" y="7"/>
                  <a:pt x="253" y="9"/>
                  <a:pt x="254" y="9"/>
                </a:cubicBezTo>
                <a:cubicBezTo>
                  <a:pt x="255" y="9"/>
                  <a:pt x="257" y="7"/>
                  <a:pt x="258" y="7"/>
                </a:cubicBezTo>
                <a:cubicBezTo>
                  <a:pt x="259" y="7"/>
                  <a:pt x="260" y="9"/>
                  <a:pt x="262" y="9"/>
                </a:cubicBezTo>
                <a:cubicBezTo>
                  <a:pt x="263" y="9"/>
                  <a:pt x="264" y="7"/>
                  <a:pt x="266" y="7"/>
                </a:cubicBezTo>
                <a:cubicBezTo>
                  <a:pt x="267" y="7"/>
                  <a:pt x="268" y="10"/>
                  <a:pt x="270" y="10"/>
                </a:cubicBezTo>
                <a:cubicBezTo>
                  <a:pt x="270" y="10"/>
                  <a:pt x="274" y="8"/>
                  <a:pt x="274" y="8"/>
                </a:cubicBezTo>
                <a:cubicBezTo>
                  <a:pt x="274" y="7"/>
                  <a:pt x="270" y="6"/>
                  <a:pt x="270" y="5"/>
                </a:cubicBezTo>
                <a:cubicBezTo>
                  <a:pt x="270" y="5"/>
                  <a:pt x="273" y="3"/>
                  <a:pt x="274" y="3"/>
                </a:cubicBezTo>
                <a:cubicBezTo>
                  <a:pt x="275" y="3"/>
                  <a:pt x="277" y="6"/>
                  <a:pt x="278" y="6"/>
                </a:cubicBezTo>
                <a:cubicBezTo>
                  <a:pt x="279" y="5"/>
                  <a:pt x="281" y="4"/>
                  <a:pt x="282" y="3"/>
                </a:cubicBezTo>
                <a:cubicBezTo>
                  <a:pt x="283" y="3"/>
                  <a:pt x="285" y="1"/>
                  <a:pt x="286" y="1"/>
                </a:cubicBezTo>
                <a:cubicBezTo>
                  <a:pt x="287" y="1"/>
                  <a:pt x="289" y="4"/>
                  <a:pt x="290" y="4"/>
                </a:cubicBezTo>
                <a:cubicBezTo>
                  <a:pt x="291" y="4"/>
                  <a:pt x="292" y="2"/>
                  <a:pt x="294" y="2"/>
                </a:cubicBezTo>
                <a:cubicBezTo>
                  <a:pt x="295" y="2"/>
                  <a:pt x="296" y="4"/>
                  <a:pt x="298" y="4"/>
                </a:cubicBezTo>
                <a:cubicBezTo>
                  <a:pt x="299" y="4"/>
                  <a:pt x="300" y="2"/>
                  <a:pt x="302" y="2"/>
                </a:cubicBezTo>
                <a:cubicBezTo>
                  <a:pt x="303" y="2"/>
                  <a:pt x="304" y="4"/>
                  <a:pt x="305" y="4"/>
                </a:cubicBezTo>
                <a:cubicBezTo>
                  <a:pt x="306" y="4"/>
                  <a:pt x="308" y="2"/>
                  <a:pt x="309" y="2"/>
                </a:cubicBezTo>
                <a:cubicBezTo>
                  <a:pt x="311" y="2"/>
                  <a:pt x="312" y="4"/>
                  <a:pt x="313" y="4"/>
                </a:cubicBezTo>
                <a:cubicBezTo>
                  <a:pt x="315" y="4"/>
                  <a:pt x="316" y="7"/>
                  <a:pt x="317" y="7"/>
                </a:cubicBezTo>
                <a:cubicBezTo>
                  <a:pt x="318" y="7"/>
                  <a:pt x="320" y="5"/>
                  <a:pt x="321" y="4"/>
                </a:cubicBezTo>
                <a:cubicBezTo>
                  <a:pt x="322" y="4"/>
                  <a:pt x="324" y="3"/>
                  <a:pt x="325" y="2"/>
                </a:cubicBezTo>
                <a:cubicBezTo>
                  <a:pt x="326" y="2"/>
                  <a:pt x="328" y="5"/>
                  <a:pt x="329" y="5"/>
                </a:cubicBezTo>
                <a:cubicBezTo>
                  <a:pt x="330" y="5"/>
                  <a:pt x="332" y="3"/>
                  <a:pt x="333" y="3"/>
                </a:cubicBezTo>
                <a:cubicBezTo>
                  <a:pt x="334" y="3"/>
                  <a:pt x="336" y="5"/>
                  <a:pt x="337" y="5"/>
                </a:cubicBezTo>
                <a:cubicBezTo>
                  <a:pt x="338" y="5"/>
                  <a:pt x="340" y="3"/>
                  <a:pt x="341" y="3"/>
                </a:cubicBezTo>
                <a:cubicBezTo>
                  <a:pt x="342" y="3"/>
                  <a:pt x="343" y="5"/>
                  <a:pt x="345" y="5"/>
                </a:cubicBezTo>
                <a:cubicBezTo>
                  <a:pt x="346" y="5"/>
                  <a:pt x="348" y="3"/>
                  <a:pt x="349" y="3"/>
                </a:cubicBezTo>
                <a:cubicBezTo>
                  <a:pt x="349" y="3"/>
                  <a:pt x="352" y="5"/>
                  <a:pt x="352" y="5"/>
                </a:cubicBezTo>
                <a:cubicBezTo>
                  <a:pt x="352" y="6"/>
                  <a:pt x="349" y="7"/>
                  <a:pt x="348" y="7"/>
                </a:cubicBezTo>
                <a:cubicBezTo>
                  <a:pt x="348" y="8"/>
                  <a:pt x="344" y="9"/>
                  <a:pt x="344" y="9"/>
                </a:cubicBezTo>
                <a:cubicBezTo>
                  <a:pt x="345" y="10"/>
                  <a:pt x="347" y="12"/>
                  <a:pt x="348" y="12"/>
                </a:cubicBezTo>
                <a:cubicBezTo>
                  <a:pt x="349" y="12"/>
                  <a:pt x="351" y="10"/>
                  <a:pt x="352" y="10"/>
                </a:cubicBezTo>
                <a:cubicBezTo>
                  <a:pt x="354" y="10"/>
                  <a:pt x="354" y="12"/>
                  <a:pt x="356" y="12"/>
                </a:cubicBezTo>
                <a:cubicBezTo>
                  <a:pt x="360" y="10"/>
                  <a:pt x="360" y="10"/>
                  <a:pt x="360" y="10"/>
                </a:cubicBezTo>
                <a:cubicBezTo>
                  <a:pt x="360" y="10"/>
                  <a:pt x="364" y="8"/>
                  <a:pt x="364" y="8"/>
                </a:cubicBezTo>
                <a:cubicBezTo>
                  <a:pt x="364" y="8"/>
                  <a:pt x="363" y="7"/>
                  <a:pt x="362" y="7"/>
                </a:cubicBezTo>
                <a:cubicBezTo>
                  <a:pt x="361" y="6"/>
                  <a:pt x="360" y="6"/>
                  <a:pt x="360" y="6"/>
                </a:cubicBezTo>
                <a:cubicBezTo>
                  <a:pt x="361" y="5"/>
                  <a:pt x="363" y="3"/>
                  <a:pt x="364" y="3"/>
                </a:cubicBezTo>
                <a:cubicBezTo>
                  <a:pt x="365" y="3"/>
                  <a:pt x="367" y="6"/>
                  <a:pt x="368" y="6"/>
                </a:cubicBezTo>
                <a:cubicBezTo>
                  <a:pt x="369" y="6"/>
                  <a:pt x="372" y="4"/>
                  <a:pt x="372" y="4"/>
                </a:cubicBezTo>
                <a:cubicBezTo>
                  <a:pt x="373" y="4"/>
                  <a:pt x="376" y="6"/>
                  <a:pt x="376" y="6"/>
                </a:cubicBezTo>
                <a:cubicBezTo>
                  <a:pt x="376" y="7"/>
                  <a:pt x="372" y="7"/>
                  <a:pt x="372" y="8"/>
                </a:cubicBezTo>
                <a:cubicBezTo>
                  <a:pt x="372" y="8"/>
                  <a:pt x="375" y="10"/>
                  <a:pt x="376" y="10"/>
                </a:cubicBezTo>
                <a:cubicBezTo>
                  <a:pt x="376" y="10"/>
                  <a:pt x="379" y="9"/>
                  <a:pt x="380" y="8"/>
                </a:cubicBezTo>
                <a:cubicBezTo>
                  <a:pt x="384" y="6"/>
                  <a:pt x="384" y="6"/>
                  <a:pt x="384" y="6"/>
                </a:cubicBezTo>
                <a:cubicBezTo>
                  <a:pt x="388" y="4"/>
                  <a:pt x="388" y="4"/>
                  <a:pt x="388" y="4"/>
                </a:cubicBezTo>
                <a:cubicBezTo>
                  <a:pt x="389" y="4"/>
                  <a:pt x="391" y="2"/>
                  <a:pt x="392" y="2"/>
                </a:cubicBezTo>
                <a:cubicBezTo>
                  <a:pt x="393" y="2"/>
                  <a:pt x="395" y="4"/>
                  <a:pt x="396" y="4"/>
                </a:cubicBezTo>
                <a:cubicBezTo>
                  <a:pt x="397" y="4"/>
                  <a:pt x="399" y="2"/>
                  <a:pt x="400" y="2"/>
                </a:cubicBezTo>
                <a:cubicBezTo>
                  <a:pt x="401" y="2"/>
                  <a:pt x="402" y="4"/>
                  <a:pt x="404" y="4"/>
                </a:cubicBezTo>
                <a:cubicBezTo>
                  <a:pt x="405" y="5"/>
                  <a:pt x="406" y="2"/>
                  <a:pt x="408" y="2"/>
                </a:cubicBezTo>
                <a:cubicBezTo>
                  <a:pt x="409" y="2"/>
                  <a:pt x="410" y="5"/>
                  <a:pt x="411" y="5"/>
                </a:cubicBezTo>
                <a:cubicBezTo>
                  <a:pt x="412" y="5"/>
                  <a:pt x="415" y="2"/>
                  <a:pt x="416" y="3"/>
                </a:cubicBezTo>
                <a:cubicBezTo>
                  <a:pt x="416" y="3"/>
                  <a:pt x="419" y="5"/>
                  <a:pt x="419" y="5"/>
                </a:cubicBezTo>
                <a:cubicBezTo>
                  <a:pt x="419" y="5"/>
                  <a:pt x="415" y="6"/>
                  <a:pt x="415" y="7"/>
                </a:cubicBezTo>
                <a:cubicBezTo>
                  <a:pt x="415" y="7"/>
                  <a:pt x="418" y="9"/>
                  <a:pt x="419" y="9"/>
                </a:cubicBezTo>
                <a:cubicBezTo>
                  <a:pt x="419" y="9"/>
                  <a:pt x="422" y="7"/>
                  <a:pt x="423" y="7"/>
                </a:cubicBezTo>
                <a:cubicBezTo>
                  <a:pt x="424" y="7"/>
                  <a:pt x="426" y="9"/>
                  <a:pt x="427" y="9"/>
                </a:cubicBezTo>
                <a:cubicBezTo>
                  <a:pt x="427" y="9"/>
                  <a:pt x="428" y="9"/>
                  <a:pt x="429" y="8"/>
                </a:cubicBezTo>
                <a:cubicBezTo>
                  <a:pt x="430" y="8"/>
                  <a:pt x="431" y="7"/>
                  <a:pt x="431" y="7"/>
                </a:cubicBezTo>
                <a:cubicBezTo>
                  <a:pt x="431" y="7"/>
                  <a:pt x="427" y="5"/>
                  <a:pt x="427" y="5"/>
                </a:cubicBezTo>
                <a:cubicBezTo>
                  <a:pt x="426" y="5"/>
                  <a:pt x="424" y="7"/>
                  <a:pt x="423" y="7"/>
                </a:cubicBezTo>
                <a:cubicBezTo>
                  <a:pt x="423" y="7"/>
                  <a:pt x="419" y="5"/>
                  <a:pt x="419" y="5"/>
                </a:cubicBezTo>
                <a:cubicBezTo>
                  <a:pt x="419" y="5"/>
                  <a:pt x="423" y="3"/>
                  <a:pt x="423" y="3"/>
                </a:cubicBezTo>
                <a:cubicBezTo>
                  <a:pt x="424" y="3"/>
                  <a:pt x="427" y="1"/>
                  <a:pt x="428" y="1"/>
                </a:cubicBezTo>
                <a:cubicBezTo>
                  <a:pt x="428" y="1"/>
                  <a:pt x="430" y="3"/>
                  <a:pt x="431" y="3"/>
                </a:cubicBezTo>
                <a:cubicBezTo>
                  <a:pt x="432" y="3"/>
                  <a:pt x="434" y="5"/>
                  <a:pt x="435" y="5"/>
                </a:cubicBezTo>
                <a:cubicBezTo>
                  <a:pt x="436" y="5"/>
                  <a:pt x="438" y="4"/>
                  <a:pt x="439" y="3"/>
                </a:cubicBezTo>
                <a:cubicBezTo>
                  <a:pt x="440" y="3"/>
                  <a:pt x="442" y="1"/>
                  <a:pt x="443" y="1"/>
                </a:cubicBezTo>
                <a:cubicBezTo>
                  <a:pt x="444" y="1"/>
                  <a:pt x="446" y="3"/>
                  <a:pt x="447" y="3"/>
                </a:cubicBezTo>
                <a:cubicBezTo>
                  <a:pt x="448" y="3"/>
                  <a:pt x="450" y="1"/>
                  <a:pt x="451" y="1"/>
                </a:cubicBezTo>
                <a:cubicBezTo>
                  <a:pt x="452" y="2"/>
                  <a:pt x="454" y="3"/>
                  <a:pt x="455" y="4"/>
                </a:cubicBezTo>
                <a:cubicBezTo>
                  <a:pt x="455" y="4"/>
                  <a:pt x="458" y="6"/>
                  <a:pt x="459" y="6"/>
                </a:cubicBezTo>
                <a:cubicBezTo>
                  <a:pt x="460" y="6"/>
                  <a:pt x="461" y="8"/>
                  <a:pt x="462" y="8"/>
                </a:cubicBezTo>
                <a:cubicBezTo>
                  <a:pt x="462" y="8"/>
                  <a:pt x="466" y="6"/>
                  <a:pt x="466" y="6"/>
                </a:cubicBezTo>
                <a:cubicBezTo>
                  <a:pt x="466" y="6"/>
                  <a:pt x="465" y="5"/>
                  <a:pt x="465" y="5"/>
                </a:cubicBezTo>
                <a:cubicBezTo>
                  <a:pt x="464" y="4"/>
                  <a:pt x="463" y="4"/>
                  <a:pt x="463" y="4"/>
                </a:cubicBezTo>
                <a:cubicBezTo>
                  <a:pt x="464" y="4"/>
                  <a:pt x="466" y="2"/>
                  <a:pt x="467" y="2"/>
                </a:cubicBezTo>
                <a:cubicBezTo>
                  <a:pt x="468" y="2"/>
                  <a:pt x="469" y="4"/>
                  <a:pt x="470" y="4"/>
                </a:cubicBezTo>
                <a:cubicBezTo>
                  <a:pt x="472" y="4"/>
                  <a:pt x="473" y="2"/>
                  <a:pt x="475" y="2"/>
                </a:cubicBezTo>
                <a:cubicBezTo>
                  <a:pt x="476" y="2"/>
                  <a:pt x="477" y="4"/>
                  <a:pt x="478" y="4"/>
                </a:cubicBezTo>
                <a:cubicBezTo>
                  <a:pt x="480" y="4"/>
                  <a:pt x="481" y="2"/>
                  <a:pt x="482" y="2"/>
                </a:cubicBezTo>
                <a:cubicBezTo>
                  <a:pt x="484" y="2"/>
                  <a:pt x="485" y="4"/>
                  <a:pt x="486" y="4"/>
                </a:cubicBezTo>
                <a:cubicBezTo>
                  <a:pt x="487" y="5"/>
                  <a:pt x="489" y="2"/>
                  <a:pt x="490" y="2"/>
                </a:cubicBezTo>
                <a:cubicBezTo>
                  <a:pt x="491" y="3"/>
                  <a:pt x="493" y="5"/>
                  <a:pt x="494" y="5"/>
                </a:cubicBezTo>
                <a:cubicBezTo>
                  <a:pt x="495" y="4"/>
                  <a:pt x="497" y="3"/>
                  <a:pt x="498" y="3"/>
                </a:cubicBezTo>
                <a:cubicBezTo>
                  <a:pt x="502" y="1"/>
                  <a:pt x="502" y="1"/>
                  <a:pt x="502" y="1"/>
                </a:cubicBezTo>
                <a:cubicBezTo>
                  <a:pt x="510" y="5"/>
                  <a:pt x="510" y="5"/>
                  <a:pt x="510" y="5"/>
                </a:cubicBezTo>
                <a:cubicBezTo>
                  <a:pt x="506" y="7"/>
                  <a:pt x="506" y="7"/>
                  <a:pt x="506" y="7"/>
                </a:cubicBezTo>
                <a:cubicBezTo>
                  <a:pt x="505" y="7"/>
                  <a:pt x="502" y="9"/>
                  <a:pt x="501" y="9"/>
                </a:cubicBezTo>
                <a:cubicBezTo>
                  <a:pt x="501" y="9"/>
                  <a:pt x="505" y="11"/>
                  <a:pt x="505" y="12"/>
                </a:cubicBezTo>
                <a:cubicBezTo>
                  <a:pt x="506" y="12"/>
                  <a:pt x="508" y="9"/>
                  <a:pt x="509" y="9"/>
                </a:cubicBezTo>
                <a:cubicBezTo>
                  <a:pt x="510" y="9"/>
                  <a:pt x="512" y="11"/>
                  <a:pt x="513" y="12"/>
                </a:cubicBezTo>
                <a:cubicBezTo>
                  <a:pt x="514" y="12"/>
                  <a:pt x="515" y="13"/>
                  <a:pt x="517" y="14"/>
                </a:cubicBezTo>
                <a:cubicBezTo>
                  <a:pt x="517" y="13"/>
                  <a:pt x="521" y="13"/>
                  <a:pt x="521" y="12"/>
                </a:cubicBezTo>
                <a:cubicBezTo>
                  <a:pt x="521" y="11"/>
                  <a:pt x="517" y="10"/>
                  <a:pt x="517" y="10"/>
                </a:cubicBezTo>
                <a:cubicBezTo>
                  <a:pt x="517" y="9"/>
                  <a:pt x="521" y="8"/>
                  <a:pt x="521" y="8"/>
                </a:cubicBezTo>
                <a:cubicBezTo>
                  <a:pt x="521" y="8"/>
                  <a:pt x="520" y="7"/>
                  <a:pt x="519" y="6"/>
                </a:cubicBezTo>
                <a:cubicBezTo>
                  <a:pt x="518" y="6"/>
                  <a:pt x="518" y="5"/>
                  <a:pt x="518" y="5"/>
                </a:cubicBezTo>
                <a:cubicBezTo>
                  <a:pt x="519" y="5"/>
                  <a:pt x="520" y="3"/>
                  <a:pt x="522" y="3"/>
                </a:cubicBezTo>
                <a:cubicBezTo>
                  <a:pt x="523" y="3"/>
                  <a:pt x="524" y="6"/>
                  <a:pt x="525" y="6"/>
                </a:cubicBezTo>
                <a:cubicBezTo>
                  <a:pt x="526" y="5"/>
                  <a:pt x="529" y="3"/>
                  <a:pt x="529" y="3"/>
                </a:cubicBezTo>
                <a:cubicBezTo>
                  <a:pt x="530" y="4"/>
                  <a:pt x="533" y="5"/>
                  <a:pt x="533" y="6"/>
                </a:cubicBezTo>
                <a:cubicBezTo>
                  <a:pt x="533" y="6"/>
                  <a:pt x="529" y="7"/>
                  <a:pt x="529" y="8"/>
                </a:cubicBezTo>
                <a:cubicBezTo>
                  <a:pt x="529" y="8"/>
                  <a:pt x="533" y="10"/>
                  <a:pt x="533" y="10"/>
                </a:cubicBezTo>
                <a:cubicBezTo>
                  <a:pt x="534" y="10"/>
                  <a:pt x="536" y="8"/>
                  <a:pt x="537" y="8"/>
                </a:cubicBezTo>
                <a:cubicBezTo>
                  <a:pt x="541" y="6"/>
                  <a:pt x="541" y="6"/>
                  <a:pt x="541" y="6"/>
                </a:cubicBezTo>
                <a:cubicBezTo>
                  <a:pt x="545" y="4"/>
                  <a:pt x="545" y="4"/>
                  <a:pt x="545" y="4"/>
                </a:cubicBezTo>
                <a:cubicBezTo>
                  <a:pt x="546" y="4"/>
                  <a:pt x="548" y="2"/>
                  <a:pt x="549" y="2"/>
                </a:cubicBezTo>
                <a:cubicBezTo>
                  <a:pt x="551" y="2"/>
                  <a:pt x="552" y="4"/>
                  <a:pt x="553" y="4"/>
                </a:cubicBezTo>
                <a:cubicBezTo>
                  <a:pt x="554" y="4"/>
                  <a:pt x="557" y="2"/>
                  <a:pt x="557" y="2"/>
                </a:cubicBezTo>
                <a:cubicBezTo>
                  <a:pt x="558" y="2"/>
                  <a:pt x="561" y="4"/>
                  <a:pt x="561" y="4"/>
                </a:cubicBezTo>
                <a:cubicBezTo>
                  <a:pt x="561" y="4"/>
                  <a:pt x="560" y="5"/>
                  <a:pt x="559" y="5"/>
                </a:cubicBezTo>
                <a:cubicBezTo>
                  <a:pt x="558" y="6"/>
                  <a:pt x="557" y="6"/>
                  <a:pt x="557" y="6"/>
                </a:cubicBezTo>
                <a:cubicBezTo>
                  <a:pt x="557" y="7"/>
                  <a:pt x="560" y="9"/>
                  <a:pt x="560" y="9"/>
                </a:cubicBezTo>
                <a:cubicBezTo>
                  <a:pt x="562" y="9"/>
                  <a:pt x="564" y="6"/>
                  <a:pt x="565" y="7"/>
                </a:cubicBezTo>
                <a:cubicBezTo>
                  <a:pt x="566" y="7"/>
                  <a:pt x="567" y="9"/>
                  <a:pt x="568" y="9"/>
                </a:cubicBezTo>
                <a:cubicBezTo>
                  <a:pt x="569" y="9"/>
                  <a:pt x="572" y="7"/>
                  <a:pt x="572" y="7"/>
                </a:cubicBezTo>
                <a:cubicBezTo>
                  <a:pt x="572" y="6"/>
                  <a:pt x="568" y="5"/>
                  <a:pt x="569" y="4"/>
                </a:cubicBezTo>
                <a:cubicBezTo>
                  <a:pt x="569" y="4"/>
                  <a:pt x="572" y="2"/>
                  <a:pt x="573" y="2"/>
                </a:cubicBezTo>
                <a:cubicBezTo>
                  <a:pt x="574" y="2"/>
                  <a:pt x="576" y="5"/>
                  <a:pt x="577" y="5"/>
                </a:cubicBezTo>
                <a:cubicBezTo>
                  <a:pt x="578" y="4"/>
                  <a:pt x="580" y="3"/>
                  <a:pt x="581" y="3"/>
                </a:cubicBezTo>
                <a:cubicBezTo>
                  <a:pt x="581" y="2"/>
                  <a:pt x="584" y="1"/>
                  <a:pt x="585" y="1"/>
                </a:cubicBezTo>
                <a:cubicBezTo>
                  <a:pt x="585" y="1"/>
                  <a:pt x="588" y="3"/>
                  <a:pt x="588" y="3"/>
                </a:cubicBezTo>
                <a:cubicBezTo>
                  <a:pt x="589" y="3"/>
                  <a:pt x="592" y="5"/>
                  <a:pt x="592" y="5"/>
                </a:cubicBezTo>
                <a:cubicBezTo>
                  <a:pt x="593" y="5"/>
                  <a:pt x="596" y="3"/>
                  <a:pt x="596" y="3"/>
                </a:cubicBezTo>
                <a:cubicBezTo>
                  <a:pt x="597" y="3"/>
                  <a:pt x="600" y="1"/>
                  <a:pt x="600" y="1"/>
                </a:cubicBezTo>
                <a:cubicBezTo>
                  <a:pt x="602" y="1"/>
                  <a:pt x="603" y="3"/>
                  <a:pt x="604" y="3"/>
                </a:cubicBezTo>
                <a:cubicBezTo>
                  <a:pt x="605" y="3"/>
                  <a:pt x="607" y="1"/>
                  <a:pt x="608" y="1"/>
                </a:cubicBezTo>
                <a:cubicBezTo>
                  <a:pt x="610" y="1"/>
                  <a:pt x="611" y="3"/>
                  <a:pt x="612" y="3"/>
                </a:cubicBezTo>
                <a:cubicBezTo>
                  <a:pt x="613" y="3"/>
                  <a:pt x="615" y="1"/>
                  <a:pt x="616" y="1"/>
                </a:cubicBezTo>
                <a:cubicBezTo>
                  <a:pt x="617" y="1"/>
                  <a:pt x="619" y="4"/>
                  <a:pt x="620" y="4"/>
                </a:cubicBezTo>
                <a:cubicBezTo>
                  <a:pt x="621" y="4"/>
                  <a:pt x="623" y="2"/>
                  <a:pt x="624" y="2"/>
                </a:cubicBezTo>
                <a:cubicBezTo>
                  <a:pt x="625" y="2"/>
                  <a:pt x="626" y="4"/>
                  <a:pt x="628" y="4"/>
                </a:cubicBezTo>
                <a:cubicBezTo>
                  <a:pt x="629" y="4"/>
                  <a:pt x="631" y="2"/>
                  <a:pt x="632" y="2"/>
                </a:cubicBezTo>
                <a:cubicBezTo>
                  <a:pt x="633" y="2"/>
                  <a:pt x="634" y="4"/>
                  <a:pt x="636" y="4"/>
                </a:cubicBezTo>
                <a:cubicBezTo>
                  <a:pt x="637" y="4"/>
                  <a:pt x="638" y="2"/>
                  <a:pt x="640" y="2"/>
                </a:cubicBezTo>
                <a:cubicBezTo>
                  <a:pt x="641" y="2"/>
                  <a:pt x="642" y="4"/>
                  <a:pt x="643" y="4"/>
                </a:cubicBezTo>
                <a:cubicBezTo>
                  <a:pt x="645" y="4"/>
                  <a:pt x="646" y="2"/>
                  <a:pt x="647" y="2"/>
                </a:cubicBezTo>
                <a:cubicBezTo>
                  <a:pt x="649" y="2"/>
                  <a:pt x="650" y="4"/>
                  <a:pt x="651" y="4"/>
                </a:cubicBezTo>
                <a:cubicBezTo>
                  <a:pt x="653" y="5"/>
                  <a:pt x="654" y="2"/>
                  <a:pt x="655" y="2"/>
                </a:cubicBezTo>
                <a:cubicBezTo>
                  <a:pt x="657" y="2"/>
                  <a:pt x="658" y="5"/>
                  <a:pt x="659" y="5"/>
                </a:cubicBezTo>
                <a:cubicBezTo>
                  <a:pt x="660" y="5"/>
                  <a:pt x="662" y="2"/>
                  <a:pt x="663" y="3"/>
                </a:cubicBezTo>
                <a:cubicBezTo>
                  <a:pt x="664" y="3"/>
                  <a:pt x="667" y="5"/>
                  <a:pt x="667" y="5"/>
                </a:cubicBezTo>
                <a:cubicBezTo>
                  <a:pt x="667" y="6"/>
                  <a:pt x="663" y="6"/>
                  <a:pt x="663" y="7"/>
                </a:cubicBezTo>
                <a:cubicBezTo>
                  <a:pt x="663" y="7"/>
                  <a:pt x="666" y="9"/>
                  <a:pt x="667" y="9"/>
                </a:cubicBezTo>
                <a:cubicBezTo>
                  <a:pt x="667" y="9"/>
                  <a:pt x="670" y="7"/>
                  <a:pt x="671" y="7"/>
                </a:cubicBezTo>
                <a:cubicBezTo>
                  <a:pt x="671" y="7"/>
                  <a:pt x="675" y="5"/>
                  <a:pt x="675" y="5"/>
                </a:cubicBezTo>
                <a:cubicBezTo>
                  <a:pt x="675" y="5"/>
                  <a:pt x="671" y="3"/>
                  <a:pt x="671" y="3"/>
                </a:cubicBezTo>
                <a:cubicBezTo>
                  <a:pt x="672" y="3"/>
                  <a:pt x="674" y="1"/>
                  <a:pt x="675" y="1"/>
                </a:cubicBezTo>
                <a:cubicBezTo>
                  <a:pt x="676" y="1"/>
                  <a:pt x="678" y="3"/>
                  <a:pt x="679" y="3"/>
                </a:cubicBezTo>
                <a:cubicBezTo>
                  <a:pt x="679" y="3"/>
                  <a:pt x="683" y="5"/>
                  <a:pt x="683" y="5"/>
                </a:cubicBezTo>
                <a:cubicBezTo>
                  <a:pt x="683" y="5"/>
                  <a:pt x="678" y="7"/>
                  <a:pt x="678" y="7"/>
                </a:cubicBezTo>
                <a:cubicBezTo>
                  <a:pt x="680" y="8"/>
                  <a:pt x="681" y="9"/>
                  <a:pt x="682" y="10"/>
                </a:cubicBezTo>
                <a:cubicBezTo>
                  <a:pt x="683" y="10"/>
                  <a:pt x="685" y="8"/>
                  <a:pt x="686" y="8"/>
                </a:cubicBezTo>
                <a:cubicBezTo>
                  <a:pt x="687" y="8"/>
                  <a:pt x="689" y="10"/>
                  <a:pt x="690" y="10"/>
                </a:cubicBezTo>
                <a:cubicBezTo>
                  <a:pt x="691" y="10"/>
                  <a:pt x="693" y="8"/>
                  <a:pt x="694" y="8"/>
                </a:cubicBezTo>
                <a:cubicBezTo>
                  <a:pt x="698" y="6"/>
                  <a:pt x="698" y="6"/>
                  <a:pt x="698" y="6"/>
                </a:cubicBezTo>
                <a:cubicBezTo>
                  <a:pt x="702" y="4"/>
                  <a:pt x="702" y="4"/>
                  <a:pt x="702" y="4"/>
                </a:cubicBezTo>
                <a:cubicBezTo>
                  <a:pt x="703" y="3"/>
                  <a:pt x="706" y="2"/>
                  <a:pt x="707" y="2"/>
                </a:cubicBezTo>
                <a:cubicBezTo>
                  <a:pt x="707" y="2"/>
                  <a:pt x="710" y="4"/>
                  <a:pt x="710" y="4"/>
                </a:cubicBezTo>
                <a:cubicBezTo>
                  <a:pt x="711" y="4"/>
                  <a:pt x="713" y="6"/>
                  <a:pt x="714" y="6"/>
                </a:cubicBezTo>
                <a:cubicBezTo>
                  <a:pt x="715" y="6"/>
                  <a:pt x="717" y="4"/>
                  <a:pt x="718" y="4"/>
                </a:cubicBezTo>
                <a:cubicBezTo>
                  <a:pt x="719" y="4"/>
                  <a:pt x="720" y="6"/>
                  <a:pt x="722" y="6"/>
                </a:cubicBezTo>
                <a:cubicBezTo>
                  <a:pt x="723" y="6"/>
                  <a:pt x="724" y="9"/>
                  <a:pt x="726" y="9"/>
                </a:cubicBezTo>
                <a:cubicBezTo>
                  <a:pt x="726" y="9"/>
                  <a:pt x="729" y="7"/>
                  <a:pt x="730" y="7"/>
                </a:cubicBezTo>
                <a:cubicBezTo>
                  <a:pt x="730" y="6"/>
                  <a:pt x="733" y="5"/>
                  <a:pt x="734" y="4"/>
                </a:cubicBezTo>
                <a:cubicBezTo>
                  <a:pt x="735" y="4"/>
                  <a:pt x="736" y="7"/>
                  <a:pt x="738" y="7"/>
                </a:cubicBezTo>
                <a:cubicBezTo>
                  <a:pt x="739" y="7"/>
                  <a:pt x="741" y="5"/>
                  <a:pt x="742" y="5"/>
                </a:cubicBezTo>
                <a:cubicBezTo>
                  <a:pt x="743" y="5"/>
                  <a:pt x="744" y="7"/>
                  <a:pt x="745" y="7"/>
                </a:cubicBezTo>
                <a:cubicBezTo>
                  <a:pt x="747" y="7"/>
                  <a:pt x="748" y="5"/>
                  <a:pt x="749" y="5"/>
                </a:cubicBezTo>
                <a:cubicBezTo>
                  <a:pt x="751" y="5"/>
                  <a:pt x="752" y="7"/>
                  <a:pt x="753" y="7"/>
                </a:cubicBezTo>
                <a:cubicBezTo>
                  <a:pt x="755" y="7"/>
                  <a:pt x="756" y="5"/>
                  <a:pt x="757" y="5"/>
                </a:cubicBezTo>
                <a:cubicBezTo>
                  <a:pt x="759" y="5"/>
                  <a:pt x="760" y="7"/>
                  <a:pt x="761" y="7"/>
                </a:cubicBezTo>
                <a:cubicBezTo>
                  <a:pt x="762" y="7"/>
                  <a:pt x="764" y="5"/>
                  <a:pt x="765" y="5"/>
                </a:cubicBezTo>
                <a:cubicBezTo>
                  <a:pt x="765" y="5"/>
                  <a:pt x="769" y="7"/>
                  <a:pt x="769" y="8"/>
                </a:cubicBezTo>
                <a:cubicBezTo>
                  <a:pt x="769" y="8"/>
                  <a:pt x="765" y="9"/>
                  <a:pt x="765" y="10"/>
                </a:cubicBezTo>
                <a:cubicBezTo>
                  <a:pt x="765" y="10"/>
                  <a:pt x="768" y="11"/>
                  <a:pt x="769" y="12"/>
                </a:cubicBezTo>
                <a:cubicBezTo>
                  <a:pt x="768" y="13"/>
                  <a:pt x="764" y="13"/>
                  <a:pt x="764" y="14"/>
                </a:cubicBezTo>
                <a:cubicBezTo>
                  <a:pt x="764" y="14"/>
                  <a:pt x="768" y="16"/>
                  <a:pt x="768" y="16"/>
                </a:cubicBezTo>
                <a:cubicBezTo>
                  <a:pt x="770" y="16"/>
                  <a:pt x="771" y="14"/>
                  <a:pt x="772" y="14"/>
                </a:cubicBezTo>
                <a:cubicBezTo>
                  <a:pt x="772" y="13"/>
                  <a:pt x="768" y="13"/>
                  <a:pt x="769" y="12"/>
                </a:cubicBezTo>
                <a:cubicBezTo>
                  <a:pt x="769" y="12"/>
                  <a:pt x="772" y="10"/>
                  <a:pt x="773" y="10"/>
                </a:cubicBezTo>
                <a:cubicBezTo>
                  <a:pt x="774" y="9"/>
                  <a:pt x="775" y="9"/>
                  <a:pt x="777" y="8"/>
                </a:cubicBezTo>
                <a:cubicBezTo>
                  <a:pt x="775" y="7"/>
                  <a:pt x="775" y="6"/>
                  <a:pt x="773" y="6"/>
                </a:cubicBezTo>
                <a:cubicBezTo>
                  <a:pt x="774" y="6"/>
                  <a:pt x="776" y="3"/>
                  <a:pt x="777" y="3"/>
                </a:cubicBezTo>
                <a:cubicBezTo>
                  <a:pt x="778" y="3"/>
                  <a:pt x="780" y="6"/>
                  <a:pt x="781" y="6"/>
                </a:cubicBezTo>
                <a:cubicBezTo>
                  <a:pt x="781" y="6"/>
                  <a:pt x="785" y="4"/>
                  <a:pt x="785" y="4"/>
                </a:cubicBezTo>
                <a:cubicBezTo>
                  <a:pt x="785" y="4"/>
                  <a:pt x="789" y="6"/>
                  <a:pt x="789" y="6"/>
                </a:cubicBezTo>
                <a:cubicBezTo>
                  <a:pt x="789" y="6"/>
                  <a:pt x="785" y="8"/>
                  <a:pt x="785" y="8"/>
                </a:cubicBezTo>
                <a:cubicBezTo>
                  <a:pt x="786" y="8"/>
                  <a:pt x="787" y="10"/>
                  <a:pt x="788" y="10"/>
                </a:cubicBezTo>
                <a:cubicBezTo>
                  <a:pt x="789" y="10"/>
                  <a:pt x="791" y="8"/>
                  <a:pt x="792" y="8"/>
                </a:cubicBezTo>
                <a:cubicBezTo>
                  <a:pt x="793" y="8"/>
                  <a:pt x="795" y="11"/>
                  <a:pt x="796" y="10"/>
                </a:cubicBezTo>
                <a:cubicBezTo>
                  <a:pt x="797" y="10"/>
                  <a:pt x="799" y="9"/>
                  <a:pt x="800" y="8"/>
                </a:cubicBezTo>
                <a:cubicBezTo>
                  <a:pt x="804" y="6"/>
                  <a:pt x="804" y="6"/>
                  <a:pt x="804" y="6"/>
                </a:cubicBezTo>
                <a:cubicBezTo>
                  <a:pt x="805" y="6"/>
                  <a:pt x="808" y="4"/>
                  <a:pt x="808" y="4"/>
                </a:cubicBezTo>
                <a:cubicBezTo>
                  <a:pt x="810" y="4"/>
                  <a:pt x="811" y="7"/>
                  <a:pt x="812" y="7"/>
                </a:cubicBezTo>
                <a:cubicBezTo>
                  <a:pt x="813" y="7"/>
                  <a:pt x="815" y="4"/>
                  <a:pt x="816" y="4"/>
                </a:cubicBezTo>
                <a:cubicBezTo>
                  <a:pt x="818" y="5"/>
                  <a:pt x="819" y="7"/>
                  <a:pt x="820" y="7"/>
                </a:cubicBezTo>
                <a:cubicBezTo>
                  <a:pt x="821" y="7"/>
                  <a:pt x="823" y="5"/>
                  <a:pt x="824" y="5"/>
                </a:cubicBezTo>
                <a:cubicBezTo>
                  <a:pt x="825" y="5"/>
                  <a:pt x="827" y="7"/>
                  <a:pt x="828" y="7"/>
                </a:cubicBezTo>
                <a:cubicBezTo>
                  <a:pt x="829" y="7"/>
                  <a:pt x="831" y="9"/>
                  <a:pt x="832" y="9"/>
                </a:cubicBezTo>
                <a:cubicBezTo>
                  <a:pt x="832" y="9"/>
                  <a:pt x="835" y="7"/>
                  <a:pt x="836" y="7"/>
                </a:cubicBezTo>
                <a:cubicBezTo>
                  <a:pt x="837" y="7"/>
                  <a:pt x="839" y="5"/>
                  <a:pt x="840" y="5"/>
                </a:cubicBezTo>
                <a:cubicBezTo>
                  <a:pt x="841" y="5"/>
                  <a:pt x="843" y="7"/>
                  <a:pt x="844" y="7"/>
                </a:cubicBezTo>
                <a:cubicBezTo>
                  <a:pt x="844" y="7"/>
                  <a:pt x="847" y="5"/>
                  <a:pt x="848" y="5"/>
                </a:cubicBezTo>
                <a:cubicBezTo>
                  <a:pt x="849" y="6"/>
                  <a:pt x="851" y="7"/>
                  <a:pt x="851" y="8"/>
                </a:cubicBezTo>
                <a:cubicBezTo>
                  <a:pt x="852" y="8"/>
                  <a:pt x="854" y="10"/>
                  <a:pt x="855" y="10"/>
                </a:cubicBezTo>
                <a:cubicBezTo>
                  <a:pt x="855" y="10"/>
                  <a:pt x="859" y="8"/>
                  <a:pt x="859" y="8"/>
                </a:cubicBezTo>
                <a:cubicBezTo>
                  <a:pt x="859" y="8"/>
                  <a:pt x="856" y="6"/>
                  <a:pt x="856" y="6"/>
                </a:cubicBezTo>
                <a:cubicBezTo>
                  <a:pt x="857" y="6"/>
                  <a:pt x="858" y="3"/>
                  <a:pt x="860" y="3"/>
                </a:cubicBezTo>
                <a:cubicBezTo>
                  <a:pt x="861" y="3"/>
                  <a:pt x="863" y="5"/>
                  <a:pt x="863" y="6"/>
                </a:cubicBezTo>
                <a:cubicBezTo>
                  <a:pt x="865" y="6"/>
                  <a:pt x="866" y="7"/>
                  <a:pt x="867" y="8"/>
                </a:cubicBezTo>
                <a:cubicBezTo>
                  <a:pt x="868" y="8"/>
                  <a:pt x="870" y="10"/>
                  <a:pt x="871" y="10"/>
                </a:cubicBezTo>
                <a:cubicBezTo>
                  <a:pt x="872" y="10"/>
                  <a:pt x="873" y="13"/>
                  <a:pt x="875" y="13"/>
                </a:cubicBezTo>
                <a:cubicBezTo>
                  <a:pt x="876" y="13"/>
                  <a:pt x="878" y="11"/>
                  <a:pt x="879" y="10"/>
                </a:cubicBezTo>
                <a:cubicBezTo>
                  <a:pt x="880" y="10"/>
                  <a:pt x="882" y="9"/>
                  <a:pt x="883" y="8"/>
                </a:cubicBezTo>
                <a:cubicBezTo>
                  <a:pt x="884" y="8"/>
                  <a:pt x="886" y="6"/>
                  <a:pt x="887" y="6"/>
                </a:cubicBezTo>
                <a:cubicBezTo>
                  <a:pt x="888" y="6"/>
                  <a:pt x="890" y="9"/>
                  <a:pt x="891" y="9"/>
                </a:cubicBezTo>
                <a:cubicBezTo>
                  <a:pt x="892" y="9"/>
                  <a:pt x="893" y="7"/>
                  <a:pt x="895" y="7"/>
                </a:cubicBezTo>
                <a:cubicBezTo>
                  <a:pt x="896" y="7"/>
                  <a:pt x="897" y="9"/>
                  <a:pt x="898" y="9"/>
                </a:cubicBezTo>
                <a:cubicBezTo>
                  <a:pt x="900" y="9"/>
                  <a:pt x="901" y="7"/>
                  <a:pt x="903" y="7"/>
                </a:cubicBezTo>
                <a:cubicBezTo>
                  <a:pt x="904" y="7"/>
                  <a:pt x="905" y="9"/>
                  <a:pt x="906" y="9"/>
                </a:cubicBezTo>
                <a:cubicBezTo>
                  <a:pt x="907" y="9"/>
                  <a:pt x="910" y="7"/>
                  <a:pt x="910" y="7"/>
                </a:cubicBezTo>
                <a:cubicBezTo>
                  <a:pt x="911" y="7"/>
                  <a:pt x="914" y="5"/>
                  <a:pt x="915" y="5"/>
                </a:cubicBezTo>
                <a:cubicBezTo>
                  <a:pt x="915" y="5"/>
                  <a:pt x="918" y="7"/>
                  <a:pt x="918" y="7"/>
                </a:cubicBezTo>
                <a:cubicBezTo>
                  <a:pt x="918" y="7"/>
                  <a:pt x="914" y="9"/>
                  <a:pt x="914" y="9"/>
                </a:cubicBezTo>
                <a:cubicBezTo>
                  <a:pt x="915" y="9"/>
                  <a:pt x="917" y="11"/>
                  <a:pt x="918" y="12"/>
                </a:cubicBezTo>
                <a:cubicBezTo>
                  <a:pt x="919" y="12"/>
                  <a:pt x="921" y="10"/>
                  <a:pt x="922" y="9"/>
                </a:cubicBezTo>
                <a:cubicBezTo>
                  <a:pt x="923" y="9"/>
                  <a:pt x="925" y="8"/>
                  <a:pt x="926" y="7"/>
                </a:cubicBezTo>
                <a:cubicBezTo>
                  <a:pt x="927" y="7"/>
                  <a:pt x="929" y="6"/>
                  <a:pt x="930" y="5"/>
                </a:cubicBezTo>
                <a:cubicBezTo>
                  <a:pt x="931" y="5"/>
                  <a:pt x="933" y="8"/>
                  <a:pt x="934" y="8"/>
                </a:cubicBezTo>
                <a:cubicBezTo>
                  <a:pt x="935" y="8"/>
                  <a:pt x="938" y="6"/>
                  <a:pt x="938" y="6"/>
                </a:cubicBezTo>
                <a:cubicBezTo>
                  <a:pt x="939" y="5"/>
                  <a:pt x="941" y="3"/>
                  <a:pt x="942" y="3"/>
                </a:cubicBezTo>
                <a:cubicBezTo>
                  <a:pt x="943" y="3"/>
                  <a:pt x="945" y="5"/>
                  <a:pt x="946" y="6"/>
                </a:cubicBezTo>
                <a:cubicBezTo>
                  <a:pt x="947" y="6"/>
                  <a:pt x="948" y="8"/>
                  <a:pt x="950" y="8"/>
                </a:cubicBezTo>
                <a:cubicBezTo>
                  <a:pt x="950" y="8"/>
                  <a:pt x="953" y="6"/>
                  <a:pt x="954" y="6"/>
                </a:cubicBezTo>
                <a:cubicBezTo>
                  <a:pt x="955" y="6"/>
                  <a:pt x="956" y="8"/>
                  <a:pt x="958" y="8"/>
                </a:cubicBezTo>
                <a:cubicBezTo>
                  <a:pt x="959" y="8"/>
                  <a:pt x="960" y="10"/>
                  <a:pt x="961" y="10"/>
                </a:cubicBezTo>
                <a:cubicBezTo>
                  <a:pt x="962" y="11"/>
                  <a:pt x="965" y="9"/>
                  <a:pt x="965" y="8"/>
                </a:cubicBezTo>
                <a:cubicBezTo>
                  <a:pt x="966" y="8"/>
                  <a:pt x="968" y="7"/>
                  <a:pt x="969" y="6"/>
                </a:cubicBezTo>
                <a:cubicBezTo>
                  <a:pt x="970" y="6"/>
                  <a:pt x="972" y="9"/>
                  <a:pt x="973" y="9"/>
                </a:cubicBezTo>
                <a:cubicBezTo>
                  <a:pt x="974" y="9"/>
                  <a:pt x="976" y="6"/>
                  <a:pt x="977" y="7"/>
                </a:cubicBezTo>
                <a:cubicBezTo>
                  <a:pt x="978" y="7"/>
                  <a:pt x="981" y="9"/>
                  <a:pt x="981" y="9"/>
                </a:cubicBezTo>
                <a:cubicBezTo>
                  <a:pt x="981" y="9"/>
                  <a:pt x="977" y="11"/>
                  <a:pt x="977" y="11"/>
                </a:cubicBezTo>
                <a:cubicBezTo>
                  <a:pt x="978" y="11"/>
                  <a:pt x="979" y="13"/>
                  <a:pt x="981" y="13"/>
                </a:cubicBezTo>
                <a:cubicBezTo>
                  <a:pt x="982" y="13"/>
                  <a:pt x="984" y="11"/>
                  <a:pt x="985" y="11"/>
                </a:cubicBezTo>
                <a:cubicBezTo>
                  <a:pt x="986" y="11"/>
                  <a:pt x="988" y="10"/>
                  <a:pt x="989" y="9"/>
                </a:cubicBezTo>
                <a:cubicBezTo>
                  <a:pt x="990" y="9"/>
                  <a:pt x="992" y="7"/>
                  <a:pt x="993" y="7"/>
                </a:cubicBezTo>
                <a:cubicBezTo>
                  <a:pt x="994" y="7"/>
                  <a:pt x="996" y="9"/>
                  <a:pt x="997" y="9"/>
                </a:cubicBezTo>
                <a:cubicBezTo>
                  <a:pt x="998" y="9"/>
                  <a:pt x="1000" y="7"/>
                  <a:pt x="1001" y="7"/>
                </a:cubicBezTo>
                <a:cubicBezTo>
                  <a:pt x="1002" y="7"/>
                  <a:pt x="1004" y="9"/>
                  <a:pt x="1005" y="9"/>
                </a:cubicBezTo>
                <a:cubicBezTo>
                  <a:pt x="1005" y="10"/>
                  <a:pt x="1008" y="12"/>
                  <a:pt x="1008" y="12"/>
                </a:cubicBezTo>
                <a:cubicBezTo>
                  <a:pt x="1009" y="12"/>
                  <a:pt x="1012" y="10"/>
                  <a:pt x="1012" y="10"/>
                </a:cubicBezTo>
                <a:cubicBezTo>
                  <a:pt x="1012" y="10"/>
                  <a:pt x="1009" y="7"/>
                  <a:pt x="1009" y="7"/>
                </a:cubicBezTo>
                <a:cubicBezTo>
                  <a:pt x="1010" y="7"/>
                  <a:pt x="1011" y="5"/>
                  <a:pt x="1013" y="5"/>
                </a:cubicBezTo>
                <a:cubicBezTo>
                  <a:pt x="1014" y="5"/>
                  <a:pt x="1015" y="8"/>
                  <a:pt x="1017" y="8"/>
                </a:cubicBezTo>
                <a:cubicBezTo>
                  <a:pt x="1017" y="8"/>
                  <a:pt x="1020" y="5"/>
                  <a:pt x="1021" y="6"/>
                </a:cubicBezTo>
                <a:cubicBezTo>
                  <a:pt x="1021" y="6"/>
                  <a:pt x="1024" y="7"/>
                  <a:pt x="1024" y="8"/>
                </a:cubicBezTo>
                <a:cubicBezTo>
                  <a:pt x="1024" y="8"/>
                  <a:pt x="1021" y="10"/>
                  <a:pt x="1020" y="10"/>
                </a:cubicBezTo>
                <a:cubicBezTo>
                  <a:pt x="1022" y="10"/>
                  <a:pt x="1023" y="12"/>
                  <a:pt x="1024" y="12"/>
                </a:cubicBezTo>
                <a:cubicBezTo>
                  <a:pt x="1025" y="12"/>
                  <a:pt x="1027" y="10"/>
                  <a:pt x="1028" y="10"/>
                </a:cubicBezTo>
                <a:cubicBezTo>
                  <a:pt x="1030" y="10"/>
                  <a:pt x="1031" y="9"/>
                  <a:pt x="1032" y="8"/>
                </a:cubicBezTo>
                <a:cubicBezTo>
                  <a:pt x="1033" y="8"/>
                  <a:pt x="1035" y="6"/>
                  <a:pt x="1036" y="6"/>
                </a:cubicBezTo>
                <a:cubicBezTo>
                  <a:pt x="1037" y="6"/>
                  <a:pt x="1039" y="8"/>
                  <a:pt x="1040" y="8"/>
                </a:cubicBezTo>
                <a:cubicBezTo>
                  <a:pt x="1041" y="8"/>
                  <a:pt x="1043" y="6"/>
                  <a:pt x="1044" y="6"/>
                </a:cubicBezTo>
                <a:cubicBezTo>
                  <a:pt x="1045" y="6"/>
                  <a:pt x="1047" y="8"/>
                  <a:pt x="1048" y="8"/>
                </a:cubicBezTo>
                <a:cubicBezTo>
                  <a:pt x="1049" y="8"/>
                  <a:pt x="1051" y="6"/>
                  <a:pt x="1052" y="6"/>
                </a:cubicBezTo>
                <a:cubicBezTo>
                  <a:pt x="1053" y="6"/>
                  <a:pt x="1054" y="9"/>
                  <a:pt x="1056" y="9"/>
                </a:cubicBezTo>
                <a:cubicBezTo>
                  <a:pt x="1057" y="9"/>
                  <a:pt x="1059" y="6"/>
                  <a:pt x="1060" y="7"/>
                </a:cubicBezTo>
                <a:cubicBezTo>
                  <a:pt x="1061" y="7"/>
                  <a:pt x="1063" y="8"/>
                  <a:pt x="1064" y="9"/>
                </a:cubicBezTo>
                <a:cubicBezTo>
                  <a:pt x="1067" y="11"/>
                  <a:pt x="1067" y="11"/>
                  <a:pt x="1067" y="11"/>
                </a:cubicBezTo>
                <a:cubicBezTo>
                  <a:pt x="1069" y="12"/>
                  <a:pt x="1070" y="13"/>
                  <a:pt x="1071" y="13"/>
                </a:cubicBezTo>
                <a:cubicBezTo>
                  <a:pt x="1072" y="13"/>
                  <a:pt x="1074" y="11"/>
                  <a:pt x="1075" y="11"/>
                </a:cubicBezTo>
                <a:cubicBezTo>
                  <a:pt x="1076" y="11"/>
                  <a:pt x="1078" y="14"/>
                  <a:pt x="1079" y="14"/>
                </a:cubicBezTo>
                <a:cubicBezTo>
                  <a:pt x="1079" y="13"/>
                  <a:pt x="1083" y="12"/>
                  <a:pt x="1083" y="12"/>
                </a:cubicBezTo>
                <a:cubicBezTo>
                  <a:pt x="1083" y="11"/>
                  <a:pt x="1079" y="9"/>
                  <a:pt x="1079" y="9"/>
                </a:cubicBezTo>
                <a:cubicBezTo>
                  <a:pt x="1079" y="9"/>
                  <a:pt x="1078" y="10"/>
                  <a:pt x="1077" y="10"/>
                </a:cubicBezTo>
                <a:cubicBezTo>
                  <a:pt x="1076" y="11"/>
                  <a:pt x="1075" y="11"/>
                  <a:pt x="1075" y="11"/>
                </a:cubicBezTo>
                <a:cubicBezTo>
                  <a:pt x="1075" y="11"/>
                  <a:pt x="1071" y="10"/>
                  <a:pt x="1071" y="9"/>
                </a:cubicBezTo>
                <a:cubicBezTo>
                  <a:pt x="1071" y="9"/>
                  <a:pt x="1075" y="7"/>
                  <a:pt x="1076" y="7"/>
                </a:cubicBezTo>
                <a:cubicBezTo>
                  <a:pt x="1077" y="7"/>
                  <a:pt x="1078" y="9"/>
                  <a:pt x="1079" y="9"/>
                </a:cubicBezTo>
                <a:cubicBezTo>
                  <a:pt x="1081" y="9"/>
                  <a:pt x="1082" y="7"/>
                  <a:pt x="1083" y="7"/>
                </a:cubicBezTo>
                <a:cubicBezTo>
                  <a:pt x="1085" y="7"/>
                  <a:pt x="1086" y="9"/>
                  <a:pt x="1087" y="9"/>
                </a:cubicBezTo>
                <a:cubicBezTo>
                  <a:pt x="1088" y="10"/>
                  <a:pt x="1090" y="12"/>
                  <a:pt x="1091" y="12"/>
                </a:cubicBezTo>
                <a:cubicBezTo>
                  <a:pt x="1092" y="12"/>
                  <a:pt x="1094" y="10"/>
                  <a:pt x="1095" y="10"/>
                </a:cubicBezTo>
                <a:cubicBezTo>
                  <a:pt x="1096" y="9"/>
                  <a:pt x="1098" y="8"/>
                  <a:pt x="1099" y="8"/>
                </a:cubicBezTo>
                <a:cubicBezTo>
                  <a:pt x="1100" y="7"/>
                  <a:pt x="1102" y="10"/>
                  <a:pt x="1103" y="10"/>
                </a:cubicBezTo>
                <a:cubicBezTo>
                  <a:pt x="1104" y="10"/>
                  <a:pt x="1106" y="8"/>
                  <a:pt x="1107" y="8"/>
                </a:cubicBezTo>
                <a:cubicBezTo>
                  <a:pt x="1108" y="8"/>
                  <a:pt x="1109" y="10"/>
                  <a:pt x="1111" y="10"/>
                </a:cubicBezTo>
                <a:cubicBezTo>
                  <a:pt x="1112" y="10"/>
                  <a:pt x="1113" y="12"/>
                  <a:pt x="1114" y="12"/>
                </a:cubicBezTo>
                <a:cubicBezTo>
                  <a:pt x="1116" y="12"/>
                  <a:pt x="1117" y="10"/>
                  <a:pt x="1118" y="10"/>
                </a:cubicBezTo>
                <a:cubicBezTo>
                  <a:pt x="1120" y="10"/>
                  <a:pt x="1121" y="8"/>
                  <a:pt x="1123" y="8"/>
                </a:cubicBezTo>
                <a:cubicBezTo>
                  <a:pt x="1124" y="8"/>
                  <a:pt x="1125" y="11"/>
                  <a:pt x="1126" y="10"/>
                </a:cubicBezTo>
                <a:cubicBezTo>
                  <a:pt x="1128" y="10"/>
                  <a:pt x="1129" y="8"/>
                  <a:pt x="1130" y="8"/>
                </a:cubicBezTo>
                <a:cubicBezTo>
                  <a:pt x="1132" y="8"/>
                  <a:pt x="1133" y="11"/>
                  <a:pt x="1134" y="11"/>
                </a:cubicBezTo>
                <a:cubicBezTo>
                  <a:pt x="1135" y="11"/>
                  <a:pt x="1138" y="8"/>
                  <a:pt x="1138" y="9"/>
                </a:cubicBezTo>
                <a:cubicBezTo>
                  <a:pt x="1139" y="9"/>
                  <a:pt x="1141" y="10"/>
                  <a:pt x="1142" y="11"/>
                </a:cubicBezTo>
                <a:cubicBezTo>
                  <a:pt x="1143" y="11"/>
                  <a:pt x="1145" y="12"/>
                  <a:pt x="1146" y="13"/>
                </a:cubicBezTo>
                <a:cubicBezTo>
                  <a:pt x="1146" y="14"/>
                  <a:pt x="1142" y="15"/>
                  <a:pt x="1142" y="15"/>
                </a:cubicBezTo>
                <a:cubicBezTo>
                  <a:pt x="1142" y="16"/>
                  <a:pt x="1145" y="17"/>
                  <a:pt x="1145" y="18"/>
                </a:cubicBezTo>
                <a:cubicBezTo>
                  <a:pt x="1146" y="18"/>
                  <a:pt x="1148" y="20"/>
                  <a:pt x="1149" y="20"/>
                </a:cubicBezTo>
                <a:cubicBezTo>
                  <a:pt x="1150" y="20"/>
                  <a:pt x="1152" y="18"/>
                  <a:pt x="1153" y="18"/>
                </a:cubicBezTo>
                <a:cubicBezTo>
                  <a:pt x="1154" y="19"/>
                  <a:pt x="1156" y="19"/>
                  <a:pt x="1157" y="20"/>
                </a:cubicBezTo>
                <a:cubicBezTo>
                  <a:pt x="1157" y="20"/>
                  <a:pt x="1161" y="18"/>
                  <a:pt x="1161" y="18"/>
                </a:cubicBezTo>
                <a:cubicBezTo>
                  <a:pt x="1161" y="18"/>
                  <a:pt x="1158" y="16"/>
                  <a:pt x="1157" y="16"/>
                </a:cubicBezTo>
                <a:cubicBezTo>
                  <a:pt x="1157" y="16"/>
                  <a:pt x="1154" y="18"/>
                  <a:pt x="1153" y="18"/>
                </a:cubicBezTo>
                <a:cubicBezTo>
                  <a:pt x="1153" y="18"/>
                  <a:pt x="1150" y="16"/>
                  <a:pt x="1149" y="15"/>
                </a:cubicBezTo>
                <a:cubicBezTo>
                  <a:pt x="1149" y="15"/>
                  <a:pt x="1146" y="14"/>
                  <a:pt x="1146" y="13"/>
                </a:cubicBezTo>
                <a:cubicBezTo>
                  <a:pt x="1146" y="13"/>
                  <a:pt x="1150" y="12"/>
                  <a:pt x="1150" y="11"/>
                </a:cubicBezTo>
                <a:cubicBezTo>
                  <a:pt x="1150" y="10"/>
                  <a:pt x="1147" y="10"/>
                  <a:pt x="1146" y="9"/>
                </a:cubicBezTo>
                <a:cubicBezTo>
                  <a:pt x="1146" y="8"/>
                  <a:pt x="1150" y="7"/>
                  <a:pt x="1150" y="7"/>
                </a:cubicBezTo>
                <a:cubicBezTo>
                  <a:pt x="1154" y="9"/>
                  <a:pt x="1154" y="9"/>
                  <a:pt x="1154" y="9"/>
                </a:cubicBezTo>
                <a:cubicBezTo>
                  <a:pt x="1154" y="9"/>
                  <a:pt x="1157" y="11"/>
                  <a:pt x="1158" y="11"/>
                </a:cubicBezTo>
                <a:cubicBezTo>
                  <a:pt x="1158" y="11"/>
                  <a:pt x="1161" y="10"/>
                  <a:pt x="1162" y="9"/>
                </a:cubicBezTo>
                <a:cubicBezTo>
                  <a:pt x="1163" y="9"/>
                  <a:pt x="1165" y="7"/>
                  <a:pt x="1166" y="7"/>
                </a:cubicBezTo>
                <a:cubicBezTo>
                  <a:pt x="1167" y="7"/>
                  <a:pt x="1169" y="9"/>
                  <a:pt x="1170" y="9"/>
                </a:cubicBezTo>
                <a:cubicBezTo>
                  <a:pt x="1171" y="9"/>
                  <a:pt x="1172" y="12"/>
                  <a:pt x="1173" y="12"/>
                </a:cubicBezTo>
                <a:cubicBezTo>
                  <a:pt x="1174" y="12"/>
                  <a:pt x="1177" y="10"/>
                  <a:pt x="1178" y="10"/>
                </a:cubicBezTo>
                <a:cubicBezTo>
                  <a:pt x="1178" y="9"/>
                  <a:pt x="1180" y="8"/>
                  <a:pt x="1182" y="8"/>
                </a:cubicBezTo>
                <a:cubicBezTo>
                  <a:pt x="1183" y="7"/>
                  <a:pt x="1184" y="10"/>
                  <a:pt x="1185" y="10"/>
                </a:cubicBezTo>
                <a:cubicBezTo>
                  <a:pt x="1187" y="10"/>
                  <a:pt x="1188" y="8"/>
                  <a:pt x="1189" y="8"/>
                </a:cubicBezTo>
                <a:cubicBezTo>
                  <a:pt x="1190" y="8"/>
                  <a:pt x="1193" y="10"/>
                  <a:pt x="1193" y="10"/>
                </a:cubicBezTo>
                <a:cubicBezTo>
                  <a:pt x="1194" y="10"/>
                  <a:pt x="1196" y="12"/>
                  <a:pt x="1197" y="12"/>
                </a:cubicBezTo>
                <a:cubicBezTo>
                  <a:pt x="1198" y="12"/>
                  <a:pt x="1200" y="11"/>
                  <a:pt x="1201" y="10"/>
                </a:cubicBezTo>
                <a:cubicBezTo>
                  <a:pt x="1202" y="10"/>
                  <a:pt x="1205" y="8"/>
                  <a:pt x="1205" y="8"/>
                </a:cubicBezTo>
                <a:cubicBezTo>
                  <a:pt x="1205" y="8"/>
                  <a:pt x="1209" y="10"/>
                  <a:pt x="1209" y="10"/>
                </a:cubicBezTo>
                <a:cubicBezTo>
                  <a:pt x="1209" y="11"/>
                  <a:pt x="1205" y="13"/>
                  <a:pt x="1205" y="13"/>
                </a:cubicBezTo>
                <a:cubicBezTo>
                  <a:pt x="1206" y="13"/>
                  <a:pt x="1207" y="15"/>
                  <a:pt x="1209" y="15"/>
                </a:cubicBezTo>
                <a:cubicBezTo>
                  <a:pt x="1209" y="15"/>
                  <a:pt x="1213" y="13"/>
                  <a:pt x="1213" y="13"/>
                </a:cubicBezTo>
                <a:cubicBezTo>
                  <a:pt x="1213" y="13"/>
                  <a:pt x="1212" y="12"/>
                  <a:pt x="1211" y="12"/>
                </a:cubicBezTo>
                <a:cubicBezTo>
                  <a:pt x="1210" y="11"/>
                  <a:pt x="1209" y="10"/>
                  <a:pt x="1209" y="10"/>
                </a:cubicBezTo>
                <a:cubicBezTo>
                  <a:pt x="1210" y="10"/>
                  <a:pt x="1212" y="8"/>
                  <a:pt x="1213" y="8"/>
                </a:cubicBezTo>
                <a:cubicBezTo>
                  <a:pt x="1214" y="8"/>
                  <a:pt x="1216" y="11"/>
                  <a:pt x="1217" y="11"/>
                </a:cubicBezTo>
                <a:cubicBezTo>
                  <a:pt x="1218" y="10"/>
                  <a:pt x="1220" y="9"/>
                  <a:pt x="1221" y="9"/>
                </a:cubicBezTo>
                <a:cubicBezTo>
                  <a:pt x="1221" y="8"/>
                  <a:pt x="1225" y="6"/>
                  <a:pt x="1225" y="7"/>
                </a:cubicBezTo>
                <a:cubicBezTo>
                  <a:pt x="1226" y="7"/>
                  <a:pt x="1228" y="8"/>
                  <a:pt x="1229" y="9"/>
                </a:cubicBezTo>
                <a:cubicBezTo>
                  <a:pt x="1232" y="11"/>
                  <a:pt x="1232" y="11"/>
                  <a:pt x="1232" y="11"/>
                </a:cubicBezTo>
                <a:cubicBezTo>
                  <a:pt x="1236" y="13"/>
                  <a:pt x="1236" y="13"/>
                  <a:pt x="1236" y="13"/>
                </a:cubicBezTo>
                <a:cubicBezTo>
                  <a:pt x="1237" y="14"/>
                  <a:pt x="1239" y="16"/>
                  <a:pt x="1240" y="16"/>
                </a:cubicBezTo>
                <a:cubicBezTo>
                  <a:pt x="1241" y="16"/>
                  <a:pt x="1243" y="14"/>
                  <a:pt x="1244" y="14"/>
                </a:cubicBezTo>
                <a:cubicBezTo>
                  <a:pt x="1248" y="12"/>
                  <a:pt x="1248" y="12"/>
                  <a:pt x="1248" y="12"/>
                </a:cubicBezTo>
                <a:cubicBezTo>
                  <a:pt x="1252" y="9"/>
                  <a:pt x="1252" y="9"/>
                  <a:pt x="1252" y="9"/>
                </a:cubicBezTo>
                <a:cubicBezTo>
                  <a:pt x="1253" y="9"/>
                  <a:pt x="1255" y="8"/>
                  <a:pt x="1256" y="7"/>
                </a:cubicBezTo>
                <a:cubicBezTo>
                  <a:pt x="1257" y="7"/>
                  <a:pt x="1260" y="9"/>
                  <a:pt x="1260" y="10"/>
                </a:cubicBezTo>
                <a:cubicBezTo>
                  <a:pt x="1261" y="10"/>
                  <a:pt x="1263" y="12"/>
                  <a:pt x="1264" y="12"/>
                </a:cubicBezTo>
                <a:cubicBezTo>
                  <a:pt x="1264" y="12"/>
                  <a:pt x="1267" y="10"/>
                  <a:pt x="1268" y="10"/>
                </a:cubicBezTo>
                <a:cubicBezTo>
                  <a:pt x="1268" y="10"/>
                  <a:pt x="1272" y="8"/>
                  <a:pt x="1272" y="8"/>
                </a:cubicBezTo>
                <a:cubicBezTo>
                  <a:pt x="1273" y="8"/>
                  <a:pt x="1275" y="10"/>
                  <a:pt x="1276" y="10"/>
                </a:cubicBezTo>
                <a:cubicBezTo>
                  <a:pt x="1277" y="11"/>
                  <a:pt x="1278" y="12"/>
                  <a:pt x="1279" y="12"/>
                </a:cubicBezTo>
                <a:cubicBezTo>
                  <a:pt x="1280" y="13"/>
                  <a:pt x="1282" y="15"/>
                  <a:pt x="1283" y="15"/>
                </a:cubicBezTo>
                <a:cubicBezTo>
                  <a:pt x="1284" y="15"/>
                  <a:pt x="1287" y="12"/>
                  <a:pt x="1287" y="13"/>
                </a:cubicBezTo>
                <a:cubicBezTo>
                  <a:pt x="1289" y="13"/>
                  <a:pt x="1290" y="14"/>
                  <a:pt x="1291" y="15"/>
                </a:cubicBezTo>
                <a:cubicBezTo>
                  <a:pt x="1292" y="15"/>
                  <a:pt x="1294" y="17"/>
                  <a:pt x="1295" y="17"/>
                </a:cubicBezTo>
                <a:cubicBezTo>
                  <a:pt x="1295" y="17"/>
                  <a:pt x="1299" y="15"/>
                  <a:pt x="1299" y="15"/>
                </a:cubicBezTo>
                <a:cubicBezTo>
                  <a:pt x="1299" y="15"/>
                  <a:pt x="1295" y="13"/>
                  <a:pt x="1295" y="13"/>
                </a:cubicBezTo>
                <a:cubicBezTo>
                  <a:pt x="1296" y="13"/>
                  <a:pt x="1298" y="11"/>
                  <a:pt x="1299" y="11"/>
                </a:cubicBezTo>
                <a:cubicBezTo>
                  <a:pt x="1301" y="11"/>
                  <a:pt x="1302" y="13"/>
                  <a:pt x="1303" y="13"/>
                </a:cubicBezTo>
                <a:cubicBezTo>
                  <a:pt x="1304" y="13"/>
                  <a:pt x="1305" y="15"/>
                  <a:pt x="1307" y="15"/>
                </a:cubicBezTo>
                <a:cubicBezTo>
                  <a:pt x="1308" y="15"/>
                  <a:pt x="1310" y="13"/>
                  <a:pt x="1311" y="13"/>
                </a:cubicBezTo>
                <a:cubicBezTo>
                  <a:pt x="1312" y="13"/>
                  <a:pt x="1313" y="15"/>
                  <a:pt x="1315" y="15"/>
                </a:cubicBezTo>
                <a:cubicBezTo>
                  <a:pt x="1316" y="15"/>
                  <a:pt x="1318" y="13"/>
                  <a:pt x="1319" y="13"/>
                </a:cubicBezTo>
                <a:cubicBezTo>
                  <a:pt x="1319" y="13"/>
                  <a:pt x="1322" y="16"/>
                  <a:pt x="1322" y="16"/>
                </a:cubicBezTo>
                <a:cubicBezTo>
                  <a:pt x="1324" y="15"/>
                  <a:pt x="1326" y="14"/>
                  <a:pt x="1327" y="14"/>
                </a:cubicBezTo>
                <a:cubicBezTo>
                  <a:pt x="1331" y="12"/>
                  <a:pt x="1331" y="12"/>
                  <a:pt x="1331" y="12"/>
                </a:cubicBezTo>
                <a:cubicBezTo>
                  <a:pt x="1331" y="11"/>
                  <a:pt x="1334" y="9"/>
                  <a:pt x="1335" y="9"/>
                </a:cubicBezTo>
                <a:cubicBezTo>
                  <a:pt x="1336" y="9"/>
                  <a:pt x="1337" y="12"/>
                  <a:pt x="1338" y="12"/>
                </a:cubicBezTo>
                <a:cubicBezTo>
                  <a:pt x="1339" y="12"/>
                  <a:pt x="1342" y="9"/>
                  <a:pt x="1343" y="10"/>
                </a:cubicBezTo>
                <a:cubicBezTo>
                  <a:pt x="1344" y="10"/>
                  <a:pt x="1345" y="11"/>
                  <a:pt x="1346" y="12"/>
                </a:cubicBezTo>
                <a:cubicBezTo>
                  <a:pt x="1347" y="12"/>
                  <a:pt x="1349" y="14"/>
                  <a:pt x="1350" y="14"/>
                </a:cubicBezTo>
                <a:cubicBezTo>
                  <a:pt x="1351" y="14"/>
                  <a:pt x="1354" y="12"/>
                  <a:pt x="1354" y="12"/>
                </a:cubicBezTo>
                <a:cubicBezTo>
                  <a:pt x="1355" y="12"/>
                  <a:pt x="1357" y="10"/>
                  <a:pt x="1358" y="10"/>
                </a:cubicBezTo>
                <a:cubicBezTo>
                  <a:pt x="1359" y="10"/>
                  <a:pt x="1361" y="12"/>
                  <a:pt x="1362" y="12"/>
                </a:cubicBezTo>
                <a:cubicBezTo>
                  <a:pt x="1363" y="12"/>
                  <a:pt x="1365" y="10"/>
                  <a:pt x="1366" y="10"/>
                </a:cubicBezTo>
                <a:cubicBezTo>
                  <a:pt x="1367" y="10"/>
                  <a:pt x="1369" y="13"/>
                  <a:pt x="1370" y="13"/>
                </a:cubicBezTo>
                <a:cubicBezTo>
                  <a:pt x="1371" y="13"/>
                  <a:pt x="1373" y="11"/>
                  <a:pt x="1374" y="10"/>
                </a:cubicBezTo>
                <a:cubicBezTo>
                  <a:pt x="1375" y="10"/>
                  <a:pt x="1377" y="13"/>
                  <a:pt x="1378" y="13"/>
                </a:cubicBezTo>
                <a:cubicBezTo>
                  <a:pt x="1378" y="13"/>
                  <a:pt x="1381" y="11"/>
                  <a:pt x="1382" y="11"/>
                </a:cubicBezTo>
                <a:cubicBezTo>
                  <a:pt x="1382" y="10"/>
                  <a:pt x="1385" y="9"/>
                  <a:pt x="1386" y="9"/>
                </a:cubicBezTo>
                <a:cubicBezTo>
                  <a:pt x="1386" y="9"/>
                  <a:pt x="1390" y="11"/>
                  <a:pt x="1390" y="11"/>
                </a:cubicBezTo>
                <a:cubicBezTo>
                  <a:pt x="1390" y="11"/>
                  <a:pt x="1385" y="13"/>
                  <a:pt x="1386" y="13"/>
                </a:cubicBezTo>
                <a:cubicBezTo>
                  <a:pt x="1386" y="13"/>
                  <a:pt x="1388" y="15"/>
                  <a:pt x="1389" y="15"/>
                </a:cubicBezTo>
                <a:cubicBezTo>
                  <a:pt x="1390" y="15"/>
                  <a:pt x="1392" y="13"/>
                  <a:pt x="1393" y="13"/>
                </a:cubicBezTo>
                <a:cubicBezTo>
                  <a:pt x="1395" y="13"/>
                  <a:pt x="1396" y="15"/>
                  <a:pt x="1397" y="15"/>
                </a:cubicBezTo>
                <a:cubicBezTo>
                  <a:pt x="1398" y="16"/>
                  <a:pt x="1400" y="13"/>
                  <a:pt x="1401" y="13"/>
                </a:cubicBezTo>
                <a:cubicBezTo>
                  <a:pt x="1403" y="13"/>
                  <a:pt x="1404" y="16"/>
                  <a:pt x="1405" y="16"/>
                </a:cubicBezTo>
                <a:cubicBezTo>
                  <a:pt x="1406" y="16"/>
                  <a:pt x="1408" y="14"/>
                  <a:pt x="1409" y="14"/>
                </a:cubicBezTo>
                <a:cubicBezTo>
                  <a:pt x="1410" y="14"/>
                  <a:pt x="1412" y="16"/>
                  <a:pt x="1413" y="16"/>
                </a:cubicBezTo>
                <a:cubicBezTo>
                  <a:pt x="1413" y="16"/>
                  <a:pt x="1417" y="14"/>
                  <a:pt x="1417" y="14"/>
                </a:cubicBezTo>
                <a:cubicBezTo>
                  <a:pt x="1417" y="14"/>
                  <a:pt x="1413" y="12"/>
                  <a:pt x="1413" y="12"/>
                </a:cubicBezTo>
                <a:cubicBezTo>
                  <a:pt x="1415" y="11"/>
                  <a:pt x="1416" y="9"/>
                  <a:pt x="1417" y="9"/>
                </a:cubicBezTo>
                <a:cubicBezTo>
                  <a:pt x="1418" y="9"/>
                  <a:pt x="1420" y="11"/>
                  <a:pt x="1421" y="12"/>
                </a:cubicBezTo>
                <a:cubicBezTo>
                  <a:pt x="1421" y="12"/>
                  <a:pt x="1424" y="14"/>
                  <a:pt x="1425" y="14"/>
                </a:cubicBezTo>
                <a:cubicBezTo>
                  <a:pt x="1426" y="14"/>
                  <a:pt x="1428" y="12"/>
                  <a:pt x="1429" y="12"/>
                </a:cubicBezTo>
                <a:cubicBezTo>
                  <a:pt x="1429" y="12"/>
                  <a:pt x="1433" y="10"/>
                  <a:pt x="1433" y="10"/>
                </a:cubicBezTo>
                <a:cubicBezTo>
                  <a:pt x="1433" y="10"/>
                  <a:pt x="1437" y="12"/>
                  <a:pt x="1437" y="12"/>
                </a:cubicBezTo>
                <a:cubicBezTo>
                  <a:pt x="1437" y="12"/>
                  <a:pt x="1433" y="14"/>
                  <a:pt x="1433" y="14"/>
                </a:cubicBezTo>
                <a:cubicBezTo>
                  <a:pt x="1434" y="14"/>
                  <a:pt x="1435" y="16"/>
                  <a:pt x="1436" y="16"/>
                </a:cubicBezTo>
                <a:cubicBezTo>
                  <a:pt x="1437" y="16"/>
                  <a:pt x="1440" y="15"/>
                  <a:pt x="1440" y="14"/>
                </a:cubicBezTo>
                <a:cubicBezTo>
                  <a:pt x="1440" y="14"/>
                  <a:pt x="1437" y="12"/>
                  <a:pt x="1437" y="12"/>
                </a:cubicBezTo>
                <a:cubicBezTo>
                  <a:pt x="1438" y="12"/>
                  <a:pt x="1440" y="10"/>
                  <a:pt x="1441" y="10"/>
                </a:cubicBezTo>
                <a:cubicBezTo>
                  <a:pt x="1442" y="10"/>
                  <a:pt x="1443" y="12"/>
                  <a:pt x="1445" y="12"/>
                </a:cubicBezTo>
                <a:cubicBezTo>
                  <a:pt x="1445" y="12"/>
                  <a:pt x="1448" y="10"/>
                  <a:pt x="1449" y="10"/>
                </a:cubicBezTo>
                <a:cubicBezTo>
                  <a:pt x="1450" y="11"/>
                  <a:pt x="1452" y="12"/>
                  <a:pt x="1452" y="13"/>
                </a:cubicBezTo>
                <a:cubicBezTo>
                  <a:pt x="1453" y="13"/>
                  <a:pt x="1455" y="15"/>
                  <a:pt x="1456" y="15"/>
                </a:cubicBezTo>
                <a:cubicBezTo>
                  <a:pt x="1456" y="15"/>
                  <a:pt x="1460" y="13"/>
                  <a:pt x="1460" y="13"/>
                </a:cubicBezTo>
                <a:cubicBezTo>
                  <a:pt x="1460" y="13"/>
                  <a:pt x="1457" y="10"/>
                  <a:pt x="1457" y="10"/>
                </a:cubicBezTo>
                <a:cubicBezTo>
                  <a:pt x="1458" y="10"/>
                  <a:pt x="1459" y="8"/>
                  <a:pt x="1461" y="8"/>
                </a:cubicBezTo>
                <a:cubicBezTo>
                  <a:pt x="1461" y="8"/>
                  <a:pt x="1464" y="10"/>
                  <a:pt x="1464" y="11"/>
                </a:cubicBezTo>
                <a:cubicBezTo>
                  <a:pt x="1465" y="11"/>
                  <a:pt x="1467" y="13"/>
                  <a:pt x="1468" y="13"/>
                </a:cubicBezTo>
                <a:cubicBezTo>
                  <a:pt x="1469" y="13"/>
                  <a:pt x="1471" y="11"/>
                  <a:pt x="1472" y="11"/>
                </a:cubicBezTo>
                <a:cubicBezTo>
                  <a:pt x="1473" y="11"/>
                  <a:pt x="1475" y="13"/>
                  <a:pt x="1476" y="13"/>
                </a:cubicBezTo>
                <a:cubicBezTo>
                  <a:pt x="1477" y="13"/>
                  <a:pt x="1479" y="11"/>
                  <a:pt x="1480" y="11"/>
                </a:cubicBezTo>
                <a:cubicBezTo>
                  <a:pt x="1481" y="11"/>
                  <a:pt x="1483" y="14"/>
                  <a:pt x="1484" y="13"/>
                </a:cubicBezTo>
                <a:cubicBezTo>
                  <a:pt x="1485" y="13"/>
                  <a:pt x="1487" y="12"/>
                  <a:pt x="1488" y="11"/>
                </a:cubicBezTo>
                <a:cubicBezTo>
                  <a:pt x="1488" y="11"/>
                  <a:pt x="1491" y="9"/>
                  <a:pt x="1492" y="9"/>
                </a:cubicBezTo>
                <a:cubicBezTo>
                  <a:pt x="1492" y="9"/>
                  <a:pt x="1496" y="11"/>
                  <a:pt x="1496" y="12"/>
                </a:cubicBezTo>
                <a:cubicBezTo>
                  <a:pt x="1496" y="12"/>
                  <a:pt x="1491" y="14"/>
                  <a:pt x="1492" y="14"/>
                </a:cubicBezTo>
                <a:cubicBezTo>
                  <a:pt x="1492" y="14"/>
                  <a:pt x="1495" y="16"/>
                  <a:pt x="1495" y="16"/>
                </a:cubicBezTo>
                <a:cubicBezTo>
                  <a:pt x="1496" y="16"/>
                  <a:pt x="1499" y="14"/>
                  <a:pt x="1499" y="14"/>
                </a:cubicBezTo>
                <a:cubicBezTo>
                  <a:pt x="1500" y="14"/>
                  <a:pt x="1503" y="12"/>
                  <a:pt x="1504" y="12"/>
                </a:cubicBezTo>
                <a:cubicBezTo>
                  <a:pt x="1504" y="12"/>
                  <a:pt x="1507" y="14"/>
                  <a:pt x="1507" y="14"/>
                </a:cubicBezTo>
                <a:cubicBezTo>
                  <a:pt x="1509" y="15"/>
                  <a:pt x="1510" y="16"/>
                  <a:pt x="1511" y="16"/>
                </a:cubicBezTo>
                <a:cubicBezTo>
                  <a:pt x="1510" y="16"/>
                  <a:pt x="1508" y="18"/>
                  <a:pt x="1507" y="18"/>
                </a:cubicBezTo>
                <a:cubicBezTo>
                  <a:pt x="1506" y="18"/>
                  <a:pt x="1504" y="16"/>
                  <a:pt x="1503" y="16"/>
                </a:cubicBezTo>
                <a:cubicBezTo>
                  <a:pt x="1503" y="16"/>
                  <a:pt x="1499" y="18"/>
                  <a:pt x="1499" y="18"/>
                </a:cubicBezTo>
                <a:cubicBezTo>
                  <a:pt x="1499" y="18"/>
                  <a:pt x="1503" y="20"/>
                  <a:pt x="1503" y="20"/>
                </a:cubicBezTo>
                <a:cubicBezTo>
                  <a:pt x="1504" y="20"/>
                  <a:pt x="1506" y="18"/>
                  <a:pt x="1507" y="18"/>
                </a:cubicBezTo>
                <a:cubicBezTo>
                  <a:pt x="1508" y="18"/>
                  <a:pt x="1509" y="21"/>
                  <a:pt x="1511" y="21"/>
                </a:cubicBezTo>
                <a:cubicBezTo>
                  <a:pt x="1512" y="21"/>
                  <a:pt x="1513" y="19"/>
                  <a:pt x="1515" y="19"/>
                </a:cubicBezTo>
                <a:cubicBezTo>
                  <a:pt x="1515" y="18"/>
                  <a:pt x="1511" y="17"/>
                  <a:pt x="1511" y="16"/>
                </a:cubicBezTo>
                <a:cubicBezTo>
                  <a:pt x="1511" y="16"/>
                  <a:pt x="1515" y="15"/>
                  <a:pt x="1515" y="14"/>
                </a:cubicBezTo>
                <a:cubicBezTo>
                  <a:pt x="1516" y="14"/>
                  <a:pt x="1518" y="12"/>
                  <a:pt x="1519" y="12"/>
                </a:cubicBezTo>
                <a:cubicBezTo>
                  <a:pt x="1520" y="12"/>
                  <a:pt x="1522" y="14"/>
                  <a:pt x="1523" y="14"/>
                </a:cubicBezTo>
                <a:cubicBezTo>
                  <a:pt x="1524" y="14"/>
                  <a:pt x="1527" y="13"/>
                  <a:pt x="1527" y="12"/>
                </a:cubicBezTo>
                <a:cubicBezTo>
                  <a:pt x="1528" y="12"/>
                  <a:pt x="1530" y="10"/>
                  <a:pt x="1531" y="10"/>
                </a:cubicBezTo>
                <a:cubicBezTo>
                  <a:pt x="1532" y="10"/>
                  <a:pt x="1534" y="12"/>
                  <a:pt x="1535" y="13"/>
                </a:cubicBezTo>
                <a:cubicBezTo>
                  <a:pt x="1535" y="13"/>
                  <a:pt x="1538" y="15"/>
                  <a:pt x="1539" y="15"/>
                </a:cubicBezTo>
                <a:cubicBezTo>
                  <a:pt x="1539" y="15"/>
                  <a:pt x="1542" y="13"/>
                  <a:pt x="1543" y="13"/>
                </a:cubicBezTo>
                <a:cubicBezTo>
                  <a:pt x="1544" y="12"/>
                  <a:pt x="1546" y="11"/>
                  <a:pt x="1547" y="11"/>
                </a:cubicBezTo>
                <a:cubicBezTo>
                  <a:pt x="1548" y="11"/>
                  <a:pt x="1550" y="13"/>
                  <a:pt x="1551" y="13"/>
                </a:cubicBezTo>
                <a:cubicBezTo>
                  <a:pt x="1552" y="13"/>
                  <a:pt x="1553" y="11"/>
                  <a:pt x="1555" y="11"/>
                </a:cubicBezTo>
                <a:cubicBezTo>
                  <a:pt x="1556" y="11"/>
                  <a:pt x="1557" y="13"/>
                  <a:pt x="1558" y="13"/>
                </a:cubicBezTo>
                <a:cubicBezTo>
                  <a:pt x="1560" y="13"/>
                  <a:pt x="1561" y="11"/>
                  <a:pt x="1563" y="11"/>
                </a:cubicBezTo>
                <a:cubicBezTo>
                  <a:pt x="1564" y="11"/>
                  <a:pt x="1565" y="13"/>
                  <a:pt x="1566" y="13"/>
                </a:cubicBezTo>
                <a:cubicBezTo>
                  <a:pt x="1567" y="13"/>
                  <a:pt x="1570" y="11"/>
                  <a:pt x="1570" y="11"/>
                </a:cubicBezTo>
                <a:cubicBezTo>
                  <a:pt x="1571" y="11"/>
                  <a:pt x="1574" y="13"/>
                  <a:pt x="1574" y="14"/>
                </a:cubicBezTo>
                <a:cubicBezTo>
                  <a:pt x="1574" y="14"/>
                  <a:pt x="1570" y="15"/>
                  <a:pt x="1570" y="16"/>
                </a:cubicBezTo>
                <a:cubicBezTo>
                  <a:pt x="1570" y="16"/>
                  <a:pt x="1573" y="18"/>
                  <a:pt x="1574" y="18"/>
                </a:cubicBezTo>
                <a:cubicBezTo>
                  <a:pt x="1574" y="18"/>
                  <a:pt x="1578" y="16"/>
                  <a:pt x="1578" y="16"/>
                </a:cubicBezTo>
                <a:cubicBezTo>
                  <a:pt x="1578" y="15"/>
                  <a:pt x="1574" y="14"/>
                  <a:pt x="1574" y="14"/>
                </a:cubicBezTo>
                <a:cubicBezTo>
                  <a:pt x="1574" y="13"/>
                  <a:pt x="1578" y="12"/>
                  <a:pt x="1578" y="12"/>
                </a:cubicBezTo>
                <a:cubicBezTo>
                  <a:pt x="1578" y="11"/>
                  <a:pt x="1582" y="14"/>
                  <a:pt x="1582" y="14"/>
                </a:cubicBezTo>
                <a:cubicBezTo>
                  <a:pt x="1583" y="14"/>
                  <a:pt x="1585" y="12"/>
                  <a:pt x="1586" y="12"/>
                </a:cubicBezTo>
                <a:cubicBezTo>
                  <a:pt x="1587" y="11"/>
                  <a:pt x="1589" y="10"/>
                  <a:pt x="1590" y="10"/>
                </a:cubicBezTo>
                <a:cubicBezTo>
                  <a:pt x="1591" y="10"/>
                  <a:pt x="1594" y="12"/>
                  <a:pt x="1594" y="12"/>
                </a:cubicBezTo>
                <a:cubicBezTo>
                  <a:pt x="1598" y="14"/>
                  <a:pt x="1598" y="14"/>
                  <a:pt x="1598" y="14"/>
                </a:cubicBezTo>
                <a:cubicBezTo>
                  <a:pt x="1599" y="15"/>
                  <a:pt x="1600" y="16"/>
                  <a:pt x="1601" y="16"/>
                </a:cubicBezTo>
                <a:cubicBezTo>
                  <a:pt x="1602" y="17"/>
                  <a:pt x="1605" y="19"/>
                  <a:pt x="1605" y="19"/>
                </a:cubicBezTo>
                <a:cubicBezTo>
                  <a:pt x="1606" y="19"/>
                  <a:pt x="1609" y="17"/>
                  <a:pt x="1609" y="17"/>
                </a:cubicBezTo>
                <a:cubicBezTo>
                  <a:pt x="1613" y="15"/>
                  <a:pt x="1613" y="15"/>
                  <a:pt x="1613" y="15"/>
                </a:cubicBezTo>
                <a:cubicBezTo>
                  <a:pt x="1617" y="13"/>
                  <a:pt x="1617" y="13"/>
                  <a:pt x="1617" y="13"/>
                </a:cubicBezTo>
                <a:cubicBezTo>
                  <a:pt x="1618" y="12"/>
                  <a:pt x="1620" y="11"/>
                  <a:pt x="1622" y="10"/>
                </a:cubicBezTo>
                <a:cubicBezTo>
                  <a:pt x="1622" y="10"/>
                  <a:pt x="1625" y="13"/>
                  <a:pt x="1625" y="13"/>
                </a:cubicBezTo>
                <a:cubicBezTo>
                  <a:pt x="1626" y="13"/>
                  <a:pt x="1628" y="15"/>
                  <a:pt x="1629" y="15"/>
                </a:cubicBezTo>
                <a:cubicBezTo>
                  <a:pt x="1630" y="15"/>
                  <a:pt x="1633" y="13"/>
                  <a:pt x="1633" y="13"/>
                </a:cubicBezTo>
                <a:cubicBezTo>
                  <a:pt x="1634" y="13"/>
                  <a:pt x="1637" y="11"/>
                  <a:pt x="1637" y="11"/>
                </a:cubicBezTo>
                <a:cubicBezTo>
                  <a:pt x="1638" y="11"/>
                  <a:pt x="1640" y="13"/>
                  <a:pt x="1641" y="13"/>
                </a:cubicBezTo>
                <a:cubicBezTo>
                  <a:pt x="1642" y="14"/>
                  <a:pt x="1643" y="15"/>
                  <a:pt x="1645" y="15"/>
                </a:cubicBezTo>
                <a:cubicBezTo>
                  <a:pt x="1646" y="16"/>
                  <a:pt x="1648" y="18"/>
                  <a:pt x="1648" y="18"/>
                </a:cubicBezTo>
                <a:cubicBezTo>
                  <a:pt x="1649" y="18"/>
                  <a:pt x="1652" y="15"/>
                  <a:pt x="1653" y="16"/>
                </a:cubicBezTo>
                <a:cubicBezTo>
                  <a:pt x="1654" y="16"/>
                  <a:pt x="1655" y="17"/>
                  <a:pt x="1656" y="18"/>
                </a:cubicBezTo>
                <a:cubicBezTo>
                  <a:pt x="1657" y="18"/>
                  <a:pt x="1659" y="20"/>
                  <a:pt x="1660" y="20"/>
                </a:cubicBezTo>
                <a:cubicBezTo>
                  <a:pt x="1660" y="20"/>
                  <a:pt x="1664" y="18"/>
                  <a:pt x="1664" y="18"/>
                </a:cubicBezTo>
                <a:cubicBezTo>
                  <a:pt x="1664" y="18"/>
                  <a:pt x="1663" y="18"/>
                  <a:pt x="1662" y="17"/>
                </a:cubicBezTo>
                <a:cubicBezTo>
                  <a:pt x="1661" y="16"/>
                  <a:pt x="1660" y="16"/>
                  <a:pt x="1660" y="16"/>
                </a:cubicBezTo>
                <a:cubicBezTo>
                  <a:pt x="1661" y="16"/>
                  <a:pt x="1664" y="14"/>
                  <a:pt x="1665" y="14"/>
                </a:cubicBezTo>
                <a:cubicBezTo>
                  <a:pt x="1665" y="14"/>
                  <a:pt x="1668" y="16"/>
                  <a:pt x="1668" y="16"/>
                </a:cubicBezTo>
                <a:cubicBezTo>
                  <a:pt x="1669" y="16"/>
                  <a:pt x="1671" y="18"/>
                  <a:pt x="1672" y="18"/>
                </a:cubicBezTo>
                <a:cubicBezTo>
                  <a:pt x="1672" y="18"/>
                  <a:pt x="1676" y="16"/>
                  <a:pt x="1676" y="16"/>
                </a:cubicBezTo>
                <a:cubicBezTo>
                  <a:pt x="1676" y="16"/>
                  <a:pt x="1672" y="15"/>
                  <a:pt x="1672" y="14"/>
                </a:cubicBezTo>
                <a:cubicBezTo>
                  <a:pt x="1673" y="14"/>
                  <a:pt x="1676" y="12"/>
                  <a:pt x="1677" y="12"/>
                </a:cubicBezTo>
                <a:cubicBezTo>
                  <a:pt x="1677" y="12"/>
                  <a:pt x="1680" y="14"/>
                  <a:pt x="1680" y="14"/>
                </a:cubicBezTo>
                <a:cubicBezTo>
                  <a:pt x="1681" y="14"/>
                  <a:pt x="1683" y="12"/>
                  <a:pt x="1684" y="12"/>
                </a:cubicBezTo>
                <a:cubicBezTo>
                  <a:pt x="1685" y="12"/>
                  <a:pt x="1688" y="14"/>
                  <a:pt x="1688" y="14"/>
                </a:cubicBezTo>
                <a:cubicBezTo>
                  <a:pt x="1688" y="15"/>
                  <a:pt x="1684" y="16"/>
                  <a:pt x="1684" y="16"/>
                </a:cubicBezTo>
                <a:cubicBezTo>
                  <a:pt x="1684" y="17"/>
                  <a:pt x="1687" y="18"/>
                  <a:pt x="1688" y="19"/>
                </a:cubicBezTo>
                <a:cubicBezTo>
                  <a:pt x="1689" y="20"/>
                  <a:pt x="1690" y="20"/>
                  <a:pt x="1691" y="21"/>
                </a:cubicBezTo>
                <a:cubicBezTo>
                  <a:pt x="1695" y="23"/>
                  <a:pt x="1695" y="23"/>
                  <a:pt x="1695" y="23"/>
                </a:cubicBezTo>
                <a:cubicBezTo>
                  <a:pt x="1696" y="23"/>
                  <a:pt x="1699" y="22"/>
                  <a:pt x="1699" y="21"/>
                </a:cubicBezTo>
                <a:cubicBezTo>
                  <a:pt x="1699" y="21"/>
                  <a:pt x="1696" y="19"/>
                  <a:pt x="1696" y="19"/>
                </a:cubicBezTo>
                <a:cubicBezTo>
                  <a:pt x="1695" y="19"/>
                  <a:pt x="1692" y="17"/>
                  <a:pt x="1692" y="17"/>
                </a:cubicBezTo>
                <a:cubicBezTo>
                  <a:pt x="1692" y="16"/>
                  <a:pt x="1695" y="15"/>
                  <a:pt x="1696" y="15"/>
                </a:cubicBezTo>
                <a:cubicBezTo>
                  <a:pt x="1700" y="13"/>
                  <a:pt x="1700" y="13"/>
                  <a:pt x="1700" y="13"/>
                </a:cubicBezTo>
                <a:cubicBezTo>
                  <a:pt x="1700" y="13"/>
                  <a:pt x="1704" y="14"/>
                  <a:pt x="1704" y="15"/>
                </a:cubicBezTo>
                <a:cubicBezTo>
                  <a:pt x="1704" y="16"/>
                  <a:pt x="1700" y="16"/>
                  <a:pt x="1700" y="17"/>
                </a:cubicBezTo>
                <a:cubicBezTo>
                  <a:pt x="1701" y="17"/>
                  <a:pt x="1702" y="19"/>
                  <a:pt x="1703" y="19"/>
                </a:cubicBezTo>
                <a:cubicBezTo>
                  <a:pt x="1704" y="19"/>
                  <a:pt x="1708" y="17"/>
                  <a:pt x="1708" y="17"/>
                </a:cubicBezTo>
                <a:cubicBezTo>
                  <a:pt x="1707" y="17"/>
                  <a:pt x="1704" y="15"/>
                  <a:pt x="1704" y="15"/>
                </a:cubicBezTo>
                <a:cubicBezTo>
                  <a:pt x="1705" y="15"/>
                  <a:pt x="1707" y="13"/>
                  <a:pt x="1708" y="13"/>
                </a:cubicBezTo>
                <a:cubicBezTo>
                  <a:pt x="1709" y="13"/>
                  <a:pt x="1711" y="15"/>
                  <a:pt x="1712" y="15"/>
                </a:cubicBezTo>
                <a:cubicBezTo>
                  <a:pt x="1712" y="15"/>
                  <a:pt x="1715" y="17"/>
                  <a:pt x="1715" y="17"/>
                </a:cubicBezTo>
                <a:cubicBezTo>
                  <a:pt x="1716" y="17"/>
                  <a:pt x="1719" y="16"/>
                  <a:pt x="1719" y="15"/>
                </a:cubicBezTo>
                <a:cubicBezTo>
                  <a:pt x="1720" y="15"/>
                  <a:pt x="1723" y="13"/>
                  <a:pt x="1724" y="13"/>
                </a:cubicBezTo>
                <a:cubicBezTo>
                  <a:pt x="1725" y="13"/>
                  <a:pt x="1726" y="15"/>
                  <a:pt x="1727" y="15"/>
                </a:cubicBezTo>
                <a:cubicBezTo>
                  <a:pt x="1729" y="15"/>
                  <a:pt x="1730" y="13"/>
                  <a:pt x="1731" y="13"/>
                </a:cubicBezTo>
                <a:cubicBezTo>
                  <a:pt x="1733" y="13"/>
                  <a:pt x="1734" y="16"/>
                  <a:pt x="1735" y="16"/>
                </a:cubicBezTo>
                <a:cubicBezTo>
                  <a:pt x="1736" y="16"/>
                  <a:pt x="1738" y="14"/>
                  <a:pt x="1739" y="14"/>
                </a:cubicBezTo>
                <a:cubicBezTo>
                  <a:pt x="1740" y="14"/>
                  <a:pt x="1742" y="16"/>
                  <a:pt x="1743" y="16"/>
                </a:cubicBezTo>
                <a:cubicBezTo>
                  <a:pt x="1744" y="16"/>
                  <a:pt x="1746" y="14"/>
                  <a:pt x="1747" y="14"/>
                </a:cubicBezTo>
                <a:cubicBezTo>
                  <a:pt x="1748" y="14"/>
                  <a:pt x="1750" y="12"/>
                  <a:pt x="1751" y="12"/>
                </a:cubicBezTo>
                <a:cubicBezTo>
                  <a:pt x="1751" y="12"/>
                  <a:pt x="1755" y="14"/>
                  <a:pt x="1755" y="14"/>
                </a:cubicBezTo>
                <a:cubicBezTo>
                  <a:pt x="1755" y="14"/>
                  <a:pt x="1751" y="16"/>
                  <a:pt x="1751" y="16"/>
                </a:cubicBezTo>
                <a:cubicBezTo>
                  <a:pt x="1752" y="16"/>
                  <a:pt x="1753" y="18"/>
                  <a:pt x="1755" y="18"/>
                </a:cubicBezTo>
                <a:cubicBezTo>
                  <a:pt x="1756" y="18"/>
                  <a:pt x="1758" y="17"/>
                  <a:pt x="1759" y="16"/>
                </a:cubicBezTo>
                <a:cubicBezTo>
                  <a:pt x="1760" y="16"/>
                  <a:pt x="1762" y="15"/>
                  <a:pt x="1763" y="14"/>
                </a:cubicBezTo>
                <a:cubicBezTo>
                  <a:pt x="1763" y="14"/>
                  <a:pt x="1766" y="12"/>
                  <a:pt x="1767" y="12"/>
                </a:cubicBezTo>
                <a:cubicBezTo>
                  <a:pt x="1767" y="12"/>
                  <a:pt x="1770" y="14"/>
                  <a:pt x="1771" y="14"/>
                </a:cubicBezTo>
                <a:cubicBezTo>
                  <a:pt x="1772" y="15"/>
                  <a:pt x="1773" y="16"/>
                  <a:pt x="1774" y="17"/>
                </a:cubicBezTo>
                <a:cubicBezTo>
                  <a:pt x="1775" y="17"/>
                  <a:pt x="1777" y="19"/>
                  <a:pt x="1778" y="19"/>
                </a:cubicBezTo>
                <a:cubicBezTo>
                  <a:pt x="1779" y="19"/>
                  <a:pt x="1782" y="17"/>
                  <a:pt x="1782" y="17"/>
                </a:cubicBezTo>
                <a:cubicBezTo>
                  <a:pt x="1786" y="15"/>
                  <a:pt x="1786" y="15"/>
                  <a:pt x="1786" y="15"/>
                </a:cubicBezTo>
                <a:cubicBezTo>
                  <a:pt x="1787" y="15"/>
                  <a:pt x="1790" y="13"/>
                  <a:pt x="1790" y="13"/>
                </a:cubicBezTo>
                <a:cubicBezTo>
                  <a:pt x="1791" y="13"/>
                  <a:pt x="1794" y="15"/>
                  <a:pt x="1794" y="15"/>
                </a:cubicBezTo>
                <a:cubicBezTo>
                  <a:pt x="1795" y="16"/>
                  <a:pt x="1797" y="17"/>
                  <a:pt x="1798" y="17"/>
                </a:cubicBezTo>
                <a:cubicBezTo>
                  <a:pt x="1799" y="18"/>
                  <a:pt x="1800" y="19"/>
                  <a:pt x="1802" y="20"/>
                </a:cubicBezTo>
                <a:cubicBezTo>
                  <a:pt x="1803" y="20"/>
                  <a:pt x="1805" y="18"/>
                  <a:pt x="1806" y="18"/>
                </a:cubicBezTo>
                <a:cubicBezTo>
                  <a:pt x="1807" y="18"/>
                  <a:pt x="1809" y="20"/>
                  <a:pt x="1809" y="20"/>
                </a:cubicBezTo>
                <a:cubicBezTo>
                  <a:pt x="1811" y="20"/>
                  <a:pt x="1812" y="18"/>
                  <a:pt x="1814" y="18"/>
                </a:cubicBezTo>
                <a:cubicBezTo>
                  <a:pt x="1813" y="18"/>
                  <a:pt x="1811" y="15"/>
                  <a:pt x="1810" y="15"/>
                </a:cubicBezTo>
                <a:cubicBezTo>
                  <a:pt x="1811" y="15"/>
                  <a:pt x="1813" y="13"/>
                  <a:pt x="1814" y="13"/>
                </a:cubicBezTo>
                <a:cubicBezTo>
                  <a:pt x="1814" y="13"/>
                  <a:pt x="1818" y="16"/>
                  <a:pt x="1818" y="16"/>
                </a:cubicBezTo>
                <a:cubicBezTo>
                  <a:pt x="1818" y="16"/>
                  <a:pt x="1814" y="18"/>
                  <a:pt x="1814" y="18"/>
                </a:cubicBezTo>
                <a:cubicBezTo>
                  <a:pt x="1815" y="18"/>
                  <a:pt x="1816" y="20"/>
                  <a:pt x="1817" y="20"/>
                </a:cubicBezTo>
                <a:cubicBezTo>
                  <a:pt x="1818" y="20"/>
                  <a:pt x="1821" y="18"/>
                  <a:pt x="1821" y="18"/>
                </a:cubicBezTo>
                <a:cubicBezTo>
                  <a:pt x="1822" y="18"/>
                  <a:pt x="1825" y="16"/>
                  <a:pt x="1826" y="16"/>
                </a:cubicBezTo>
                <a:cubicBezTo>
                  <a:pt x="1826" y="16"/>
                  <a:pt x="1822" y="14"/>
                  <a:pt x="1822" y="14"/>
                </a:cubicBezTo>
                <a:cubicBezTo>
                  <a:pt x="1823" y="13"/>
                  <a:pt x="1825" y="11"/>
                  <a:pt x="1826" y="12"/>
                </a:cubicBezTo>
                <a:cubicBezTo>
                  <a:pt x="1827" y="12"/>
                  <a:pt x="1829" y="13"/>
                  <a:pt x="1830" y="14"/>
                </a:cubicBezTo>
                <a:cubicBezTo>
                  <a:pt x="1831" y="14"/>
                  <a:pt x="1832" y="16"/>
                  <a:pt x="1833" y="16"/>
                </a:cubicBezTo>
                <a:cubicBezTo>
                  <a:pt x="1834" y="16"/>
                  <a:pt x="1837" y="14"/>
                  <a:pt x="1837" y="14"/>
                </a:cubicBezTo>
                <a:cubicBezTo>
                  <a:pt x="1838" y="14"/>
                  <a:pt x="1841" y="16"/>
                  <a:pt x="1841" y="16"/>
                </a:cubicBezTo>
                <a:cubicBezTo>
                  <a:pt x="1842" y="17"/>
                  <a:pt x="1844" y="19"/>
                  <a:pt x="1845" y="19"/>
                </a:cubicBezTo>
                <a:cubicBezTo>
                  <a:pt x="1846" y="18"/>
                  <a:pt x="1848" y="17"/>
                  <a:pt x="1849" y="16"/>
                </a:cubicBezTo>
                <a:cubicBezTo>
                  <a:pt x="1853" y="14"/>
                  <a:pt x="1853" y="14"/>
                  <a:pt x="1853" y="14"/>
                </a:cubicBezTo>
                <a:cubicBezTo>
                  <a:pt x="1854" y="14"/>
                  <a:pt x="1857" y="12"/>
                  <a:pt x="1857" y="12"/>
                </a:cubicBezTo>
                <a:cubicBezTo>
                  <a:pt x="1858" y="12"/>
                  <a:pt x="1861" y="14"/>
                  <a:pt x="1861" y="15"/>
                </a:cubicBezTo>
                <a:cubicBezTo>
                  <a:pt x="1861" y="15"/>
                  <a:pt x="1857" y="17"/>
                  <a:pt x="1857" y="17"/>
                </a:cubicBezTo>
                <a:cubicBezTo>
                  <a:pt x="1858" y="17"/>
                  <a:pt x="1859" y="19"/>
                  <a:pt x="1861" y="19"/>
                </a:cubicBezTo>
                <a:cubicBezTo>
                  <a:pt x="1861" y="19"/>
                  <a:pt x="1864" y="17"/>
                  <a:pt x="1865" y="17"/>
                </a:cubicBezTo>
                <a:cubicBezTo>
                  <a:pt x="1866" y="16"/>
                  <a:pt x="1867" y="15"/>
                  <a:pt x="1869" y="15"/>
                </a:cubicBezTo>
                <a:cubicBezTo>
                  <a:pt x="1870" y="15"/>
                  <a:pt x="1872" y="13"/>
                  <a:pt x="1873" y="13"/>
                </a:cubicBezTo>
                <a:cubicBezTo>
                  <a:pt x="1874" y="13"/>
                  <a:pt x="1876" y="15"/>
                  <a:pt x="1877" y="15"/>
                </a:cubicBezTo>
                <a:cubicBezTo>
                  <a:pt x="1878" y="15"/>
                  <a:pt x="1880" y="13"/>
                  <a:pt x="1881" y="13"/>
                </a:cubicBezTo>
                <a:cubicBezTo>
                  <a:pt x="1882" y="13"/>
                  <a:pt x="1884" y="15"/>
                  <a:pt x="1885" y="15"/>
                </a:cubicBezTo>
                <a:cubicBezTo>
                  <a:pt x="1886" y="16"/>
                  <a:pt x="1887" y="17"/>
                  <a:pt x="1888" y="18"/>
                </a:cubicBezTo>
                <a:cubicBezTo>
                  <a:pt x="1889" y="18"/>
                  <a:pt x="1891" y="20"/>
                  <a:pt x="1892" y="20"/>
                </a:cubicBezTo>
                <a:cubicBezTo>
                  <a:pt x="1893" y="20"/>
                  <a:pt x="1895" y="18"/>
                  <a:pt x="1896" y="18"/>
                </a:cubicBezTo>
                <a:cubicBezTo>
                  <a:pt x="1897" y="18"/>
                  <a:pt x="1899" y="20"/>
                  <a:pt x="1900" y="20"/>
                </a:cubicBezTo>
                <a:cubicBezTo>
                  <a:pt x="1901" y="20"/>
                  <a:pt x="1903" y="18"/>
                  <a:pt x="1904" y="18"/>
                </a:cubicBezTo>
                <a:cubicBezTo>
                  <a:pt x="1905" y="18"/>
                  <a:pt x="1907" y="20"/>
                  <a:pt x="1908" y="20"/>
                </a:cubicBezTo>
                <a:cubicBezTo>
                  <a:pt x="1908" y="20"/>
                  <a:pt x="1912" y="18"/>
                  <a:pt x="1912" y="18"/>
                </a:cubicBezTo>
                <a:cubicBezTo>
                  <a:pt x="1912" y="18"/>
                  <a:pt x="1908" y="16"/>
                  <a:pt x="1908" y="16"/>
                </a:cubicBezTo>
                <a:cubicBezTo>
                  <a:pt x="1908" y="16"/>
                  <a:pt x="1912" y="14"/>
                  <a:pt x="1912" y="14"/>
                </a:cubicBezTo>
                <a:cubicBezTo>
                  <a:pt x="1913" y="14"/>
                  <a:pt x="1915" y="16"/>
                  <a:pt x="1916" y="16"/>
                </a:cubicBezTo>
                <a:cubicBezTo>
                  <a:pt x="1917" y="16"/>
                  <a:pt x="1919" y="14"/>
                  <a:pt x="1920" y="14"/>
                </a:cubicBezTo>
                <a:cubicBezTo>
                  <a:pt x="1920" y="14"/>
                  <a:pt x="1924" y="16"/>
                  <a:pt x="1924" y="16"/>
                </a:cubicBezTo>
                <a:cubicBezTo>
                  <a:pt x="1924" y="16"/>
                  <a:pt x="1920" y="18"/>
                  <a:pt x="1920" y="18"/>
                </a:cubicBezTo>
                <a:cubicBezTo>
                  <a:pt x="1921" y="18"/>
                  <a:pt x="1922" y="21"/>
                  <a:pt x="1923" y="21"/>
                </a:cubicBezTo>
                <a:cubicBezTo>
                  <a:pt x="1924" y="21"/>
                  <a:pt x="1927" y="19"/>
                  <a:pt x="1927" y="19"/>
                </a:cubicBezTo>
                <a:cubicBezTo>
                  <a:pt x="1929" y="18"/>
                  <a:pt x="1930" y="17"/>
                  <a:pt x="1932" y="16"/>
                </a:cubicBezTo>
                <a:cubicBezTo>
                  <a:pt x="1932" y="16"/>
                  <a:pt x="1935" y="15"/>
                  <a:pt x="1936" y="14"/>
                </a:cubicBezTo>
                <a:cubicBezTo>
                  <a:pt x="1937" y="14"/>
                  <a:pt x="1938" y="17"/>
                  <a:pt x="1939" y="17"/>
                </a:cubicBezTo>
                <a:cubicBezTo>
                  <a:pt x="1941" y="17"/>
                  <a:pt x="1942" y="15"/>
                  <a:pt x="1944" y="15"/>
                </a:cubicBezTo>
                <a:cubicBezTo>
                  <a:pt x="1945" y="15"/>
                  <a:pt x="1946" y="17"/>
                  <a:pt x="1947" y="17"/>
                </a:cubicBezTo>
                <a:cubicBezTo>
                  <a:pt x="1949" y="17"/>
                  <a:pt x="1950" y="15"/>
                  <a:pt x="1951" y="15"/>
                </a:cubicBezTo>
                <a:cubicBezTo>
                  <a:pt x="1953" y="15"/>
                  <a:pt x="1954" y="17"/>
                  <a:pt x="1955" y="17"/>
                </a:cubicBezTo>
                <a:cubicBezTo>
                  <a:pt x="1956" y="17"/>
                  <a:pt x="1959" y="15"/>
                  <a:pt x="1959" y="15"/>
                </a:cubicBezTo>
                <a:cubicBezTo>
                  <a:pt x="1960" y="15"/>
                  <a:pt x="1963" y="17"/>
                  <a:pt x="1963" y="17"/>
                </a:cubicBezTo>
                <a:cubicBezTo>
                  <a:pt x="1963" y="18"/>
                  <a:pt x="1959" y="19"/>
                  <a:pt x="1959" y="19"/>
                </a:cubicBezTo>
                <a:cubicBezTo>
                  <a:pt x="1959" y="20"/>
                  <a:pt x="1962" y="22"/>
                  <a:pt x="1963" y="22"/>
                </a:cubicBezTo>
                <a:cubicBezTo>
                  <a:pt x="1963" y="22"/>
                  <a:pt x="1966" y="20"/>
                  <a:pt x="1967" y="20"/>
                </a:cubicBezTo>
                <a:cubicBezTo>
                  <a:pt x="1971" y="18"/>
                  <a:pt x="1971" y="18"/>
                  <a:pt x="1971" y="18"/>
                </a:cubicBezTo>
                <a:cubicBezTo>
                  <a:pt x="1972" y="17"/>
                  <a:pt x="1974" y="16"/>
                  <a:pt x="1975" y="15"/>
                </a:cubicBezTo>
                <a:cubicBezTo>
                  <a:pt x="1976" y="15"/>
                  <a:pt x="1978" y="18"/>
                  <a:pt x="1979" y="18"/>
                </a:cubicBezTo>
                <a:cubicBezTo>
                  <a:pt x="1980" y="18"/>
                  <a:pt x="1982" y="16"/>
                  <a:pt x="1983" y="16"/>
                </a:cubicBezTo>
                <a:cubicBezTo>
                  <a:pt x="1983" y="16"/>
                  <a:pt x="1986" y="18"/>
                  <a:pt x="1987" y="18"/>
                </a:cubicBezTo>
                <a:cubicBezTo>
                  <a:pt x="1987" y="18"/>
                  <a:pt x="1982" y="20"/>
                  <a:pt x="1982" y="20"/>
                </a:cubicBezTo>
                <a:cubicBezTo>
                  <a:pt x="1982" y="20"/>
                  <a:pt x="1986" y="22"/>
                  <a:pt x="1986" y="22"/>
                </a:cubicBezTo>
                <a:cubicBezTo>
                  <a:pt x="1987" y="22"/>
                  <a:pt x="1990" y="21"/>
                  <a:pt x="1990" y="20"/>
                </a:cubicBezTo>
                <a:cubicBezTo>
                  <a:pt x="1991" y="20"/>
                  <a:pt x="1993" y="19"/>
                  <a:pt x="1994" y="18"/>
                </a:cubicBezTo>
                <a:cubicBezTo>
                  <a:pt x="1995" y="18"/>
                  <a:pt x="1997" y="16"/>
                  <a:pt x="1998" y="16"/>
                </a:cubicBezTo>
                <a:cubicBezTo>
                  <a:pt x="2000" y="16"/>
                  <a:pt x="2001" y="18"/>
                  <a:pt x="2002" y="18"/>
                </a:cubicBezTo>
                <a:cubicBezTo>
                  <a:pt x="2003" y="18"/>
                  <a:pt x="2005" y="16"/>
                  <a:pt x="2006" y="16"/>
                </a:cubicBezTo>
                <a:cubicBezTo>
                  <a:pt x="2007" y="16"/>
                  <a:pt x="2009" y="19"/>
                  <a:pt x="2010" y="19"/>
                </a:cubicBezTo>
                <a:cubicBezTo>
                  <a:pt x="2011" y="19"/>
                  <a:pt x="2014" y="16"/>
                  <a:pt x="2014" y="17"/>
                </a:cubicBezTo>
                <a:cubicBezTo>
                  <a:pt x="2015" y="17"/>
                  <a:pt x="2018" y="18"/>
                  <a:pt x="2018" y="19"/>
                </a:cubicBezTo>
                <a:cubicBezTo>
                  <a:pt x="2018" y="19"/>
                  <a:pt x="2014" y="20"/>
                  <a:pt x="2014" y="21"/>
                </a:cubicBezTo>
                <a:cubicBezTo>
                  <a:pt x="2014" y="21"/>
                  <a:pt x="2017" y="23"/>
                  <a:pt x="2018" y="23"/>
                </a:cubicBezTo>
                <a:cubicBezTo>
                  <a:pt x="2018" y="23"/>
                  <a:pt x="2021" y="21"/>
                  <a:pt x="2022" y="21"/>
                </a:cubicBezTo>
                <a:cubicBezTo>
                  <a:pt x="2022" y="21"/>
                  <a:pt x="2025" y="19"/>
                  <a:pt x="2026" y="19"/>
                </a:cubicBezTo>
                <a:cubicBezTo>
                  <a:pt x="2026" y="19"/>
                  <a:pt x="2029" y="21"/>
                  <a:pt x="2029" y="21"/>
                </a:cubicBezTo>
                <a:cubicBezTo>
                  <a:pt x="2030" y="21"/>
                  <a:pt x="2034" y="20"/>
                  <a:pt x="2034" y="19"/>
                </a:cubicBezTo>
                <a:cubicBezTo>
                  <a:pt x="2034" y="19"/>
                  <a:pt x="2030" y="17"/>
                  <a:pt x="2030" y="17"/>
                </a:cubicBezTo>
                <a:cubicBezTo>
                  <a:pt x="2031" y="17"/>
                  <a:pt x="2033" y="15"/>
                  <a:pt x="2034" y="15"/>
                </a:cubicBezTo>
                <a:cubicBezTo>
                  <a:pt x="2035" y="15"/>
                  <a:pt x="2036" y="17"/>
                  <a:pt x="2038" y="17"/>
                </a:cubicBezTo>
                <a:cubicBezTo>
                  <a:pt x="2039" y="17"/>
                  <a:pt x="2040" y="19"/>
                  <a:pt x="2041" y="19"/>
                </a:cubicBezTo>
                <a:cubicBezTo>
                  <a:pt x="2042" y="19"/>
                  <a:pt x="2045" y="17"/>
                  <a:pt x="2046" y="17"/>
                </a:cubicBezTo>
                <a:cubicBezTo>
                  <a:pt x="2046" y="18"/>
                  <a:pt x="2049" y="19"/>
                  <a:pt x="2049" y="20"/>
                </a:cubicBezTo>
                <a:cubicBezTo>
                  <a:pt x="2049" y="20"/>
                  <a:pt x="2045" y="21"/>
                  <a:pt x="2045" y="22"/>
                </a:cubicBezTo>
                <a:cubicBezTo>
                  <a:pt x="2045" y="22"/>
                  <a:pt x="2049" y="24"/>
                  <a:pt x="2049" y="24"/>
                </a:cubicBezTo>
                <a:cubicBezTo>
                  <a:pt x="2049" y="24"/>
                  <a:pt x="2052" y="22"/>
                  <a:pt x="2053" y="22"/>
                </a:cubicBezTo>
                <a:cubicBezTo>
                  <a:pt x="2057" y="20"/>
                  <a:pt x="2057" y="20"/>
                  <a:pt x="2057" y="20"/>
                </a:cubicBezTo>
                <a:cubicBezTo>
                  <a:pt x="2061" y="18"/>
                  <a:pt x="2061" y="18"/>
                  <a:pt x="2061" y="18"/>
                </a:cubicBezTo>
                <a:cubicBezTo>
                  <a:pt x="2062" y="17"/>
                  <a:pt x="2064" y="16"/>
                  <a:pt x="2065" y="16"/>
                </a:cubicBezTo>
                <a:cubicBezTo>
                  <a:pt x="2066" y="16"/>
                  <a:pt x="2069" y="18"/>
                  <a:pt x="2069" y="18"/>
                </a:cubicBezTo>
                <a:cubicBezTo>
                  <a:pt x="2070" y="19"/>
                  <a:pt x="2072" y="20"/>
                  <a:pt x="2073" y="20"/>
                </a:cubicBezTo>
                <a:cubicBezTo>
                  <a:pt x="2073" y="20"/>
                  <a:pt x="2076" y="18"/>
                  <a:pt x="2077" y="18"/>
                </a:cubicBezTo>
                <a:cubicBezTo>
                  <a:pt x="2078" y="18"/>
                  <a:pt x="2079" y="20"/>
                  <a:pt x="2081" y="20"/>
                </a:cubicBezTo>
                <a:cubicBezTo>
                  <a:pt x="2082" y="21"/>
                  <a:pt x="2084" y="18"/>
                  <a:pt x="2085" y="18"/>
                </a:cubicBezTo>
                <a:cubicBezTo>
                  <a:pt x="2086" y="18"/>
                  <a:pt x="2087" y="21"/>
                  <a:pt x="2088" y="21"/>
                </a:cubicBezTo>
                <a:cubicBezTo>
                  <a:pt x="2090" y="21"/>
                  <a:pt x="2091" y="19"/>
                  <a:pt x="2093" y="19"/>
                </a:cubicBezTo>
                <a:cubicBezTo>
                  <a:pt x="2094" y="19"/>
                  <a:pt x="2095" y="21"/>
                  <a:pt x="2096" y="21"/>
                </a:cubicBezTo>
                <a:cubicBezTo>
                  <a:pt x="2097" y="21"/>
                  <a:pt x="2100" y="19"/>
                  <a:pt x="2100" y="19"/>
                </a:cubicBezTo>
                <a:cubicBezTo>
                  <a:pt x="2101" y="18"/>
                  <a:pt x="2103" y="17"/>
                  <a:pt x="2105" y="17"/>
                </a:cubicBezTo>
                <a:cubicBezTo>
                  <a:pt x="2105" y="17"/>
                  <a:pt x="2107" y="19"/>
                  <a:pt x="2108" y="19"/>
                </a:cubicBezTo>
                <a:cubicBezTo>
                  <a:pt x="2110" y="19"/>
                  <a:pt x="2111" y="17"/>
                  <a:pt x="2112" y="17"/>
                </a:cubicBezTo>
                <a:cubicBezTo>
                  <a:pt x="2114" y="17"/>
                  <a:pt x="2115" y="19"/>
                  <a:pt x="2116" y="19"/>
                </a:cubicBezTo>
                <a:cubicBezTo>
                  <a:pt x="2117" y="19"/>
                  <a:pt x="2119" y="17"/>
                  <a:pt x="2120" y="17"/>
                </a:cubicBezTo>
                <a:cubicBezTo>
                  <a:pt x="2122" y="17"/>
                  <a:pt x="2123" y="19"/>
                  <a:pt x="2124" y="19"/>
                </a:cubicBezTo>
                <a:cubicBezTo>
                  <a:pt x="2125" y="19"/>
                  <a:pt x="2127" y="17"/>
                  <a:pt x="2128" y="17"/>
                </a:cubicBezTo>
                <a:cubicBezTo>
                  <a:pt x="2128" y="17"/>
                  <a:pt x="2132" y="19"/>
                  <a:pt x="2132" y="20"/>
                </a:cubicBezTo>
                <a:cubicBezTo>
                  <a:pt x="2132" y="20"/>
                  <a:pt x="2128" y="22"/>
                  <a:pt x="2128" y="22"/>
                </a:cubicBezTo>
                <a:cubicBezTo>
                  <a:pt x="2127" y="22"/>
                  <a:pt x="2125" y="19"/>
                  <a:pt x="2124" y="19"/>
                </a:cubicBezTo>
                <a:cubicBezTo>
                  <a:pt x="2123" y="20"/>
                  <a:pt x="2121" y="22"/>
                  <a:pt x="2120" y="21"/>
                </a:cubicBezTo>
                <a:cubicBezTo>
                  <a:pt x="2119" y="21"/>
                  <a:pt x="2117" y="19"/>
                  <a:pt x="2116" y="19"/>
                </a:cubicBezTo>
                <a:cubicBezTo>
                  <a:pt x="2115" y="19"/>
                  <a:pt x="2113" y="21"/>
                  <a:pt x="2112" y="21"/>
                </a:cubicBezTo>
                <a:cubicBezTo>
                  <a:pt x="2113" y="21"/>
                  <a:pt x="2114" y="24"/>
                  <a:pt x="2116" y="24"/>
                </a:cubicBezTo>
                <a:cubicBezTo>
                  <a:pt x="2117" y="24"/>
                  <a:pt x="2119" y="21"/>
                  <a:pt x="2120" y="21"/>
                </a:cubicBezTo>
                <a:cubicBezTo>
                  <a:pt x="2121" y="22"/>
                  <a:pt x="2122" y="24"/>
                  <a:pt x="2124" y="24"/>
                </a:cubicBezTo>
                <a:cubicBezTo>
                  <a:pt x="2125" y="24"/>
                  <a:pt x="2126" y="22"/>
                  <a:pt x="2128" y="22"/>
                </a:cubicBezTo>
                <a:cubicBezTo>
                  <a:pt x="2128" y="22"/>
                  <a:pt x="2131" y="24"/>
                  <a:pt x="2131" y="24"/>
                </a:cubicBezTo>
                <a:cubicBezTo>
                  <a:pt x="2133" y="24"/>
                  <a:pt x="2135" y="22"/>
                  <a:pt x="2136" y="22"/>
                </a:cubicBezTo>
                <a:cubicBezTo>
                  <a:pt x="2137" y="21"/>
                  <a:pt x="2138" y="21"/>
                  <a:pt x="2140" y="20"/>
                </a:cubicBezTo>
                <a:cubicBezTo>
                  <a:pt x="2140" y="19"/>
                  <a:pt x="2143" y="18"/>
                  <a:pt x="2144" y="18"/>
                </a:cubicBezTo>
                <a:cubicBezTo>
                  <a:pt x="2145" y="18"/>
                  <a:pt x="2146" y="20"/>
                  <a:pt x="2147" y="20"/>
                </a:cubicBezTo>
                <a:cubicBezTo>
                  <a:pt x="2149" y="20"/>
                  <a:pt x="2151" y="18"/>
                  <a:pt x="2152" y="18"/>
                </a:cubicBezTo>
                <a:cubicBezTo>
                  <a:pt x="2153" y="18"/>
                  <a:pt x="2154" y="20"/>
                  <a:pt x="2155" y="20"/>
                </a:cubicBezTo>
                <a:cubicBezTo>
                  <a:pt x="2157" y="20"/>
                  <a:pt x="2158" y="22"/>
                  <a:pt x="2159" y="23"/>
                </a:cubicBezTo>
                <a:cubicBezTo>
                  <a:pt x="2160" y="23"/>
                  <a:pt x="2163" y="21"/>
                  <a:pt x="2163" y="20"/>
                </a:cubicBezTo>
                <a:cubicBezTo>
                  <a:pt x="2164" y="20"/>
                  <a:pt x="2167" y="18"/>
                  <a:pt x="2167" y="18"/>
                </a:cubicBezTo>
                <a:cubicBezTo>
                  <a:pt x="2168" y="18"/>
                  <a:pt x="2171" y="20"/>
                  <a:pt x="2171" y="21"/>
                </a:cubicBezTo>
                <a:cubicBezTo>
                  <a:pt x="2171" y="21"/>
                  <a:pt x="2167" y="22"/>
                  <a:pt x="2167" y="23"/>
                </a:cubicBezTo>
                <a:cubicBezTo>
                  <a:pt x="2167" y="23"/>
                  <a:pt x="2170" y="25"/>
                  <a:pt x="2171" y="25"/>
                </a:cubicBezTo>
                <a:cubicBezTo>
                  <a:pt x="2172" y="25"/>
                  <a:pt x="2174" y="23"/>
                  <a:pt x="2175" y="23"/>
                </a:cubicBezTo>
                <a:cubicBezTo>
                  <a:pt x="2176" y="23"/>
                  <a:pt x="2177" y="25"/>
                  <a:pt x="2178" y="25"/>
                </a:cubicBezTo>
                <a:cubicBezTo>
                  <a:pt x="2186" y="30"/>
                  <a:pt x="2186" y="30"/>
                  <a:pt x="2186" y="30"/>
                </a:cubicBezTo>
                <a:cubicBezTo>
                  <a:pt x="2187" y="29"/>
                  <a:pt x="2189" y="28"/>
                  <a:pt x="2190" y="28"/>
                </a:cubicBezTo>
                <a:cubicBezTo>
                  <a:pt x="2191" y="27"/>
                  <a:pt x="2194" y="26"/>
                  <a:pt x="2194" y="26"/>
                </a:cubicBezTo>
                <a:cubicBezTo>
                  <a:pt x="2194" y="25"/>
                  <a:pt x="2191" y="23"/>
                  <a:pt x="2190" y="23"/>
                </a:cubicBezTo>
                <a:cubicBezTo>
                  <a:pt x="2190" y="23"/>
                  <a:pt x="2187" y="26"/>
                  <a:pt x="2186" y="25"/>
                </a:cubicBezTo>
                <a:cubicBezTo>
                  <a:pt x="2185" y="25"/>
                  <a:pt x="2184" y="24"/>
                  <a:pt x="2183" y="23"/>
                </a:cubicBezTo>
                <a:cubicBezTo>
                  <a:pt x="2181" y="22"/>
                  <a:pt x="2180" y="22"/>
                  <a:pt x="2179" y="21"/>
                </a:cubicBezTo>
                <a:cubicBezTo>
                  <a:pt x="2179" y="21"/>
                  <a:pt x="2180" y="20"/>
                  <a:pt x="2181" y="20"/>
                </a:cubicBezTo>
                <a:cubicBezTo>
                  <a:pt x="2182" y="19"/>
                  <a:pt x="2183" y="19"/>
                  <a:pt x="2183" y="19"/>
                </a:cubicBezTo>
                <a:cubicBezTo>
                  <a:pt x="2184" y="19"/>
                  <a:pt x="2185" y="21"/>
                  <a:pt x="2187" y="21"/>
                </a:cubicBezTo>
                <a:cubicBezTo>
                  <a:pt x="2188" y="21"/>
                  <a:pt x="2190" y="19"/>
                  <a:pt x="2191" y="19"/>
                </a:cubicBezTo>
                <a:cubicBezTo>
                  <a:pt x="2192" y="19"/>
                  <a:pt x="2193" y="21"/>
                  <a:pt x="2195" y="21"/>
                </a:cubicBezTo>
                <a:cubicBezTo>
                  <a:pt x="2196" y="21"/>
                  <a:pt x="2197" y="19"/>
                  <a:pt x="2199" y="19"/>
                </a:cubicBezTo>
                <a:cubicBezTo>
                  <a:pt x="2200" y="19"/>
                  <a:pt x="2201" y="21"/>
                  <a:pt x="2202" y="21"/>
                </a:cubicBezTo>
                <a:cubicBezTo>
                  <a:pt x="2203" y="22"/>
                  <a:pt x="2205" y="19"/>
                  <a:pt x="2207" y="19"/>
                </a:cubicBezTo>
                <a:cubicBezTo>
                  <a:pt x="2207" y="19"/>
                  <a:pt x="2210" y="21"/>
                  <a:pt x="2210" y="22"/>
                </a:cubicBezTo>
                <a:cubicBezTo>
                  <a:pt x="2211" y="22"/>
                  <a:pt x="2213" y="24"/>
                  <a:pt x="2214" y="24"/>
                </a:cubicBezTo>
                <a:cubicBezTo>
                  <a:pt x="2215" y="24"/>
                  <a:pt x="2217" y="22"/>
                  <a:pt x="2218" y="22"/>
                </a:cubicBezTo>
                <a:cubicBezTo>
                  <a:pt x="2219" y="22"/>
                  <a:pt x="2221" y="24"/>
                  <a:pt x="2222" y="24"/>
                </a:cubicBezTo>
                <a:cubicBezTo>
                  <a:pt x="2223" y="24"/>
                  <a:pt x="2225" y="23"/>
                  <a:pt x="2226" y="22"/>
                </a:cubicBezTo>
                <a:cubicBezTo>
                  <a:pt x="2227" y="22"/>
                  <a:pt x="2229" y="20"/>
                  <a:pt x="2230" y="20"/>
                </a:cubicBezTo>
                <a:cubicBezTo>
                  <a:pt x="2231" y="20"/>
                  <a:pt x="2233" y="22"/>
                  <a:pt x="2234" y="22"/>
                </a:cubicBezTo>
                <a:cubicBezTo>
                  <a:pt x="2235" y="22"/>
                  <a:pt x="2237" y="20"/>
                  <a:pt x="2238" y="20"/>
                </a:cubicBezTo>
                <a:cubicBezTo>
                  <a:pt x="2239" y="21"/>
                  <a:pt x="2241" y="22"/>
                  <a:pt x="2242" y="23"/>
                </a:cubicBezTo>
                <a:cubicBezTo>
                  <a:pt x="2242" y="23"/>
                  <a:pt x="2245" y="25"/>
                  <a:pt x="2245" y="25"/>
                </a:cubicBezTo>
                <a:cubicBezTo>
                  <a:pt x="2246" y="25"/>
                  <a:pt x="2249" y="23"/>
                  <a:pt x="2249" y="23"/>
                </a:cubicBezTo>
                <a:cubicBezTo>
                  <a:pt x="2254" y="21"/>
                  <a:pt x="2254" y="21"/>
                  <a:pt x="2254" y="21"/>
                </a:cubicBezTo>
                <a:cubicBezTo>
                  <a:pt x="2254" y="20"/>
                  <a:pt x="2257" y="19"/>
                  <a:pt x="2258" y="19"/>
                </a:cubicBezTo>
                <a:cubicBezTo>
                  <a:pt x="2258" y="19"/>
                  <a:pt x="2261" y="21"/>
                  <a:pt x="2261" y="21"/>
                </a:cubicBezTo>
                <a:cubicBezTo>
                  <a:pt x="2261" y="21"/>
                  <a:pt x="2257" y="23"/>
                  <a:pt x="2257" y="23"/>
                </a:cubicBezTo>
                <a:cubicBezTo>
                  <a:pt x="2258" y="24"/>
                  <a:pt x="2260" y="25"/>
                  <a:pt x="2261" y="25"/>
                </a:cubicBezTo>
                <a:cubicBezTo>
                  <a:pt x="2262" y="26"/>
                  <a:pt x="2264" y="27"/>
                  <a:pt x="2265" y="27"/>
                </a:cubicBezTo>
                <a:cubicBezTo>
                  <a:pt x="2266" y="28"/>
                  <a:pt x="2267" y="29"/>
                  <a:pt x="2269" y="30"/>
                </a:cubicBezTo>
                <a:cubicBezTo>
                  <a:pt x="2271" y="28"/>
                  <a:pt x="2274" y="27"/>
                  <a:pt x="2277" y="26"/>
                </a:cubicBezTo>
                <a:cubicBezTo>
                  <a:pt x="2278" y="25"/>
                  <a:pt x="2280" y="24"/>
                  <a:pt x="2281" y="24"/>
                </a:cubicBezTo>
                <a:cubicBezTo>
                  <a:pt x="2282" y="23"/>
                  <a:pt x="2284" y="26"/>
                  <a:pt x="2285" y="26"/>
                </a:cubicBezTo>
                <a:cubicBezTo>
                  <a:pt x="2285" y="26"/>
                  <a:pt x="2288" y="24"/>
                  <a:pt x="2289" y="24"/>
                </a:cubicBezTo>
                <a:cubicBezTo>
                  <a:pt x="2289" y="24"/>
                  <a:pt x="2292" y="26"/>
                  <a:pt x="2292" y="26"/>
                </a:cubicBezTo>
                <a:cubicBezTo>
                  <a:pt x="2292" y="27"/>
                  <a:pt x="2288" y="28"/>
                  <a:pt x="2288" y="28"/>
                </a:cubicBezTo>
                <a:cubicBezTo>
                  <a:pt x="2288" y="29"/>
                  <a:pt x="2291" y="30"/>
                  <a:pt x="2292" y="30"/>
                </a:cubicBezTo>
                <a:cubicBezTo>
                  <a:pt x="2292" y="30"/>
                  <a:pt x="2296" y="29"/>
                  <a:pt x="2296" y="28"/>
                </a:cubicBezTo>
                <a:cubicBezTo>
                  <a:pt x="2296" y="28"/>
                  <a:pt x="2293" y="27"/>
                  <a:pt x="2292" y="26"/>
                </a:cubicBezTo>
                <a:cubicBezTo>
                  <a:pt x="2294" y="26"/>
                  <a:pt x="2295" y="24"/>
                  <a:pt x="2297" y="24"/>
                </a:cubicBezTo>
                <a:cubicBezTo>
                  <a:pt x="2298" y="24"/>
                  <a:pt x="2299" y="26"/>
                  <a:pt x="2300" y="26"/>
                </a:cubicBezTo>
                <a:cubicBezTo>
                  <a:pt x="2301" y="26"/>
                  <a:pt x="2304" y="24"/>
                  <a:pt x="2304" y="24"/>
                </a:cubicBezTo>
                <a:cubicBezTo>
                  <a:pt x="2306" y="24"/>
                  <a:pt x="2307" y="26"/>
                  <a:pt x="2308" y="26"/>
                </a:cubicBezTo>
                <a:cubicBezTo>
                  <a:pt x="2309" y="27"/>
                  <a:pt x="2311" y="29"/>
                  <a:pt x="2312" y="29"/>
                </a:cubicBezTo>
                <a:cubicBezTo>
                  <a:pt x="2313" y="29"/>
                  <a:pt x="2314" y="31"/>
                  <a:pt x="2316" y="31"/>
                </a:cubicBezTo>
                <a:cubicBezTo>
                  <a:pt x="2317" y="31"/>
                  <a:pt x="2318" y="29"/>
                  <a:pt x="2320" y="29"/>
                </a:cubicBezTo>
                <a:cubicBezTo>
                  <a:pt x="2321" y="29"/>
                  <a:pt x="2322" y="31"/>
                  <a:pt x="2323" y="31"/>
                </a:cubicBezTo>
                <a:cubicBezTo>
                  <a:pt x="2325" y="31"/>
                  <a:pt x="2326" y="29"/>
                  <a:pt x="2328" y="29"/>
                </a:cubicBezTo>
                <a:cubicBezTo>
                  <a:pt x="2328" y="29"/>
                  <a:pt x="2330" y="32"/>
                  <a:pt x="2331" y="31"/>
                </a:cubicBezTo>
                <a:cubicBezTo>
                  <a:pt x="2332" y="31"/>
                  <a:pt x="2334" y="30"/>
                  <a:pt x="2335" y="29"/>
                </a:cubicBezTo>
                <a:cubicBezTo>
                  <a:pt x="2339" y="27"/>
                  <a:pt x="2339" y="27"/>
                  <a:pt x="2339" y="27"/>
                </a:cubicBezTo>
                <a:cubicBezTo>
                  <a:pt x="2348" y="23"/>
                  <a:pt x="2348" y="23"/>
                  <a:pt x="2348" y="23"/>
                </a:cubicBezTo>
                <a:cubicBezTo>
                  <a:pt x="2355" y="28"/>
                  <a:pt x="2355" y="28"/>
                  <a:pt x="2355" y="28"/>
                </a:cubicBezTo>
                <a:cubicBezTo>
                  <a:pt x="2354" y="28"/>
                  <a:pt x="2352" y="30"/>
                  <a:pt x="2351" y="30"/>
                </a:cubicBezTo>
                <a:cubicBezTo>
                  <a:pt x="2351" y="30"/>
                  <a:pt x="2347" y="28"/>
                  <a:pt x="2347" y="27"/>
                </a:cubicBezTo>
                <a:cubicBezTo>
                  <a:pt x="2347" y="28"/>
                  <a:pt x="2344" y="29"/>
                  <a:pt x="2343" y="30"/>
                </a:cubicBezTo>
                <a:cubicBezTo>
                  <a:pt x="2343" y="30"/>
                  <a:pt x="2347" y="31"/>
                  <a:pt x="2347" y="32"/>
                </a:cubicBezTo>
                <a:cubicBezTo>
                  <a:pt x="2347" y="32"/>
                  <a:pt x="2343" y="33"/>
                  <a:pt x="2343" y="34"/>
                </a:cubicBezTo>
                <a:cubicBezTo>
                  <a:pt x="2343" y="35"/>
                  <a:pt x="2346" y="36"/>
                  <a:pt x="2347" y="36"/>
                </a:cubicBezTo>
                <a:cubicBezTo>
                  <a:pt x="2348" y="37"/>
                  <a:pt x="2349" y="38"/>
                  <a:pt x="2350" y="38"/>
                </a:cubicBezTo>
                <a:cubicBezTo>
                  <a:pt x="2351" y="39"/>
                  <a:pt x="2353" y="40"/>
                  <a:pt x="2354" y="41"/>
                </a:cubicBezTo>
                <a:cubicBezTo>
                  <a:pt x="2354" y="41"/>
                  <a:pt x="2350" y="42"/>
                  <a:pt x="2350" y="43"/>
                </a:cubicBezTo>
                <a:cubicBezTo>
                  <a:pt x="2350" y="43"/>
                  <a:pt x="2353" y="45"/>
                  <a:pt x="2354" y="45"/>
                </a:cubicBezTo>
                <a:cubicBezTo>
                  <a:pt x="2354" y="45"/>
                  <a:pt x="2357" y="47"/>
                  <a:pt x="2357" y="47"/>
                </a:cubicBezTo>
                <a:cubicBezTo>
                  <a:pt x="2358" y="48"/>
                  <a:pt x="2353" y="49"/>
                  <a:pt x="2353" y="49"/>
                </a:cubicBezTo>
                <a:cubicBezTo>
                  <a:pt x="2353" y="50"/>
                  <a:pt x="2357" y="51"/>
                  <a:pt x="2357" y="52"/>
                </a:cubicBezTo>
                <a:cubicBezTo>
                  <a:pt x="2357" y="52"/>
                  <a:pt x="2353" y="54"/>
                  <a:pt x="2353" y="54"/>
                </a:cubicBezTo>
                <a:cubicBezTo>
                  <a:pt x="2353" y="54"/>
                  <a:pt x="2356" y="56"/>
                  <a:pt x="2357" y="56"/>
                </a:cubicBezTo>
                <a:cubicBezTo>
                  <a:pt x="2358" y="56"/>
                  <a:pt x="2360" y="54"/>
                  <a:pt x="2361" y="54"/>
                </a:cubicBezTo>
                <a:cubicBezTo>
                  <a:pt x="2362" y="54"/>
                  <a:pt x="2363" y="56"/>
                  <a:pt x="2364" y="56"/>
                </a:cubicBezTo>
                <a:cubicBezTo>
                  <a:pt x="2366" y="56"/>
                  <a:pt x="2367" y="55"/>
                  <a:pt x="2369" y="54"/>
                </a:cubicBezTo>
                <a:cubicBezTo>
                  <a:pt x="2370" y="54"/>
                  <a:pt x="2372" y="53"/>
                  <a:pt x="2373" y="52"/>
                </a:cubicBezTo>
                <a:cubicBezTo>
                  <a:pt x="2373" y="52"/>
                  <a:pt x="2369" y="50"/>
                  <a:pt x="2369" y="50"/>
                </a:cubicBezTo>
                <a:cubicBezTo>
                  <a:pt x="2369" y="49"/>
                  <a:pt x="2373" y="48"/>
                  <a:pt x="2373" y="48"/>
                </a:cubicBezTo>
                <a:cubicBezTo>
                  <a:pt x="2373" y="47"/>
                  <a:pt x="2369" y="46"/>
                  <a:pt x="2369" y="45"/>
                </a:cubicBezTo>
                <a:cubicBezTo>
                  <a:pt x="2369" y="45"/>
                  <a:pt x="2373" y="43"/>
                  <a:pt x="2373" y="43"/>
                </a:cubicBezTo>
                <a:cubicBezTo>
                  <a:pt x="2374" y="43"/>
                  <a:pt x="2377" y="45"/>
                  <a:pt x="2377" y="46"/>
                </a:cubicBezTo>
                <a:cubicBezTo>
                  <a:pt x="2377" y="46"/>
                  <a:pt x="2373" y="47"/>
                  <a:pt x="2373" y="48"/>
                </a:cubicBezTo>
                <a:cubicBezTo>
                  <a:pt x="2373" y="48"/>
                  <a:pt x="2377" y="49"/>
                  <a:pt x="2377" y="50"/>
                </a:cubicBezTo>
                <a:cubicBezTo>
                  <a:pt x="2376" y="51"/>
                  <a:pt x="2373" y="51"/>
                  <a:pt x="2373" y="52"/>
                </a:cubicBezTo>
                <a:cubicBezTo>
                  <a:pt x="2373" y="52"/>
                  <a:pt x="2377" y="54"/>
                  <a:pt x="2376" y="54"/>
                </a:cubicBezTo>
                <a:cubicBezTo>
                  <a:pt x="2376" y="55"/>
                  <a:pt x="2374" y="56"/>
                  <a:pt x="2372" y="56"/>
                </a:cubicBezTo>
                <a:cubicBezTo>
                  <a:pt x="2372" y="57"/>
                  <a:pt x="2369" y="59"/>
                  <a:pt x="2368" y="59"/>
                </a:cubicBezTo>
                <a:cubicBezTo>
                  <a:pt x="2368" y="58"/>
                  <a:pt x="2365" y="56"/>
                  <a:pt x="2364" y="56"/>
                </a:cubicBezTo>
                <a:cubicBezTo>
                  <a:pt x="2363" y="57"/>
                  <a:pt x="2362" y="58"/>
                  <a:pt x="2360" y="58"/>
                </a:cubicBezTo>
                <a:cubicBezTo>
                  <a:pt x="2356" y="60"/>
                  <a:pt x="2356" y="60"/>
                  <a:pt x="2356" y="60"/>
                </a:cubicBezTo>
                <a:cubicBezTo>
                  <a:pt x="2355" y="61"/>
                  <a:pt x="2354" y="62"/>
                  <a:pt x="2352" y="62"/>
                </a:cubicBezTo>
                <a:cubicBezTo>
                  <a:pt x="2351" y="62"/>
                  <a:pt x="2350" y="60"/>
                  <a:pt x="2348" y="60"/>
                </a:cubicBezTo>
                <a:cubicBezTo>
                  <a:pt x="2348" y="60"/>
                  <a:pt x="2344" y="62"/>
                  <a:pt x="2344" y="62"/>
                </a:cubicBezTo>
                <a:cubicBezTo>
                  <a:pt x="2344" y="62"/>
                  <a:pt x="2341" y="60"/>
                  <a:pt x="2341" y="60"/>
                </a:cubicBezTo>
                <a:cubicBezTo>
                  <a:pt x="2341" y="59"/>
                  <a:pt x="2345" y="59"/>
                  <a:pt x="2345" y="58"/>
                </a:cubicBezTo>
                <a:cubicBezTo>
                  <a:pt x="2345" y="57"/>
                  <a:pt x="2341" y="56"/>
                  <a:pt x="2341" y="56"/>
                </a:cubicBezTo>
                <a:cubicBezTo>
                  <a:pt x="2341" y="55"/>
                  <a:pt x="2345" y="54"/>
                  <a:pt x="2345" y="54"/>
                </a:cubicBezTo>
                <a:cubicBezTo>
                  <a:pt x="2345" y="54"/>
                  <a:pt x="2349" y="56"/>
                  <a:pt x="2349" y="56"/>
                </a:cubicBezTo>
                <a:cubicBezTo>
                  <a:pt x="2349" y="56"/>
                  <a:pt x="2353" y="54"/>
                  <a:pt x="2353" y="54"/>
                </a:cubicBezTo>
                <a:cubicBezTo>
                  <a:pt x="2353" y="54"/>
                  <a:pt x="2349" y="52"/>
                  <a:pt x="2349" y="51"/>
                </a:cubicBezTo>
                <a:cubicBezTo>
                  <a:pt x="2349" y="51"/>
                  <a:pt x="2353" y="50"/>
                  <a:pt x="2353" y="49"/>
                </a:cubicBezTo>
                <a:cubicBezTo>
                  <a:pt x="2354" y="49"/>
                  <a:pt x="2350" y="48"/>
                  <a:pt x="2350" y="47"/>
                </a:cubicBezTo>
                <a:cubicBezTo>
                  <a:pt x="2348" y="48"/>
                  <a:pt x="2347" y="49"/>
                  <a:pt x="2345" y="49"/>
                </a:cubicBezTo>
                <a:cubicBezTo>
                  <a:pt x="2345" y="49"/>
                  <a:pt x="2342" y="51"/>
                  <a:pt x="2341" y="51"/>
                </a:cubicBezTo>
                <a:cubicBezTo>
                  <a:pt x="2341" y="51"/>
                  <a:pt x="2338" y="49"/>
                  <a:pt x="2338" y="49"/>
                </a:cubicBezTo>
                <a:cubicBezTo>
                  <a:pt x="2336" y="49"/>
                  <a:pt x="2335" y="51"/>
                  <a:pt x="2333" y="51"/>
                </a:cubicBezTo>
                <a:cubicBezTo>
                  <a:pt x="2329" y="53"/>
                  <a:pt x="2329" y="53"/>
                  <a:pt x="2329" y="53"/>
                </a:cubicBezTo>
                <a:cubicBezTo>
                  <a:pt x="2329" y="52"/>
                  <a:pt x="2326" y="52"/>
                  <a:pt x="2326" y="51"/>
                </a:cubicBezTo>
                <a:cubicBezTo>
                  <a:pt x="2326" y="50"/>
                  <a:pt x="2329" y="49"/>
                  <a:pt x="2330" y="49"/>
                </a:cubicBezTo>
                <a:cubicBezTo>
                  <a:pt x="2331" y="48"/>
                  <a:pt x="2332" y="47"/>
                  <a:pt x="2334" y="47"/>
                </a:cubicBezTo>
                <a:cubicBezTo>
                  <a:pt x="2335" y="46"/>
                  <a:pt x="2337" y="45"/>
                  <a:pt x="2338" y="45"/>
                </a:cubicBezTo>
                <a:cubicBezTo>
                  <a:pt x="2339" y="45"/>
                  <a:pt x="2341" y="47"/>
                  <a:pt x="2342" y="47"/>
                </a:cubicBezTo>
                <a:cubicBezTo>
                  <a:pt x="2342" y="47"/>
                  <a:pt x="2346" y="45"/>
                  <a:pt x="2346" y="45"/>
                </a:cubicBezTo>
                <a:cubicBezTo>
                  <a:pt x="2346" y="45"/>
                  <a:pt x="2342" y="43"/>
                  <a:pt x="2342" y="43"/>
                </a:cubicBezTo>
                <a:cubicBezTo>
                  <a:pt x="2341" y="43"/>
                  <a:pt x="2339" y="45"/>
                  <a:pt x="2338" y="45"/>
                </a:cubicBezTo>
                <a:cubicBezTo>
                  <a:pt x="2337" y="44"/>
                  <a:pt x="2335" y="43"/>
                  <a:pt x="2334" y="42"/>
                </a:cubicBezTo>
                <a:cubicBezTo>
                  <a:pt x="2334" y="42"/>
                  <a:pt x="2330" y="40"/>
                  <a:pt x="2331" y="40"/>
                </a:cubicBezTo>
                <a:cubicBezTo>
                  <a:pt x="2331" y="40"/>
                  <a:pt x="2334" y="38"/>
                  <a:pt x="2335" y="38"/>
                </a:cubicBezTo>
                <a:cubicBezTo>
                  <a:pt x="2336" y="37"/>
                  <a:pt x="2337" y="37"/>
                  <a:pt x="2339" y="36"/>
                </a:cubicBezTo>
                <a:cubicBezTo>
                  <a:pt x="2337" y="35"/>
                  <a:pt x="2337" y="34"/>
                  <a:pt x="2335" y="34"/>
                </a:cubicBezTo>
                <a:cubicBezTo>
                  <a:pt x="2334" y="33"/>
                  <a:pt x="2333" y="32"/>
                  <a:pt x="2331" y="31"/>
                </a:cubicBezTo>
                <a:cubicBezTo>
                  <a:pt x="2330" y="31"/>
                  <a:pt x="2328" y="34"/>
                  <a:pt x="2327" y="33"/>
                </a:cubicBezTo>
                <a:cubicBezTo>
                  <a:pt x="2327" y="33"/>
                  <a:pt x="2324" y="31"/>
                  <a:pt x="2323" y="31"/>
                </a:cubicBezTo>
                <a:cubicBezTo>
                  <a:pt x="2323" y="31"/>
                  <a:pt x="2319" y="33"/>
                  <a:pt x="2319" y="33"/>
                </a:cubicBezTo>
                <a:cubicBezTo>
                  <a:pt x="2319" y="34"/>
                  <a:pt x="2323" y="35"/>
                  <a:pt x="2323" y="36"/>
                </a:cubicBezTo>
                <a:cubicBezTo>
                  <a:pt x="2323" y="36"/>
                  <a:pt x="2327" y="38"/>
                  <a:pt x="2327" y="38"/>
                </a:cubicBezTo>
                <a:cubicBezTo>
                  <a:pt x="2327" y="38"/>
                  <a:pt x="2323" y="40"/>
                  <a:pt x="2323" y="40"/>
                </a:cubicBezTo>
                <a:cubicBezTo>
                  <a:pt x="2322" y="40"/>
                  <a:pt x="2320" y="38"/>
                  <a:pt x="2319" y="38"/>
                </a:cubicBezTo>
                <a:cubicBezTo>
                  <a:pt x="2317" y="38"/>
                  <a:pt x="2316" y="39"/>
                  <a:pt x="2315" y="40"/>
                </a:cubicBezTo>
                <a:cubicBezTo>
                  <a:pt x="2315" y="39"/>
                  <a:pt x="2311" y="38"/>
                  <a:pt x="2311" y="37"/>
                </a:cubicBezTo>
                <a:cubicBezTo>
                  <a:pt x="2311" y="37"/>
                  <a:pt x="2315" y="36"/>
                  <a:pt x="2315" y="35"/>
                </a:cubicBezTo>
                <a:cubicBezTo>
                  <a:pt x="2315" y="35"/>
                  <a:pt x="2312" y="34"/>
                  <a:pt x="2311" y="33"/>
                </a:cubicBezTo>
                <a:cubicBezTo>
                  <a:pt x="2311" y="32"/>
                  <a:pt x="2309" y="31"/>
                  <a:pt x="2308" y="31"/>
                </a:cubicBezTo>
                <a:cubicBezTo>
                  <a:pt x="2307" y="30"/>
                  <a:pt x="2305" y="29"/>
                  <a:pt x="2304" y="29"/>
                </a:cubicBezTo>
                <a:cubicBezTo>
                  <a:pt x="2304" y="28"/>
                  <a:pt x="2300" y="30"/>
                  <a:pt x="2300" y="31"/>
                </a:cubicBezTo>
                <a:cubicBezTo>
                  <a:pt x="2300" y="31"/>
                  <a:pt x="2303" y="32"/>
                  <a:pt x="2304" y="33"/>
                </a:cubicBezTo>
                <a:cubicBezTo>
                  <a:pt x="2303" y="34"/>
                  <a:pt x="2300" y="34"/>
                  <a:pt x="2300" y="35"/>
                </a:cubicBezTo>
                <a:cubicBezTo>
                  <a:pt x="2299" y="35"/>
                  <a:pt x="2303" y="37"/>
                  <a:pt x="2303" y="37"/>
                </a:cubicBezTo>
                <a:cubicBezTo>
                  <a:pt x="2303" y="38"/>
                  <a:pt x="2299" y="39"/>
                  <a:pt x="2299" y="39"/>
                </a:cubicBezTo>
                <a:cubicBezTo>
                  <a:pt x="2300" y="40"/>
                  <a:pt x="2302" y="41"/>
                  <a:pt x="2303" y="42"/>
                </a:cubicBezTo>
                <a:cubicBezTo>
                  <a:pt x="2304" y="42"/>
                  <a:pt x="2305" y="43"/>
                  <a:pt x="2307" y="44"/>
                </a:cubicBezTo>
                <a:cubicBezTo>
                  <a:pt x="2307" y="44"/>
                  <a:pt x="2309" y="46"/>
                  <a:pt x="2310" y="46"/>
                </a:cubicBezTo>
                <a:cubicBezTo>
                  <a:pt x="2310" y="46"/>
                  <a:pt x="2311" y="46"/>
                  <a:pt x="2312" y="45"/>
                </a:cubicBezTo>
                <a:cubicBezTo>
                  <a:pt x="2313" y="45"/>
                  <a:pt x="2314" y="44"/>
                  <a:pt x="2314" y="44"/>
                </a:cubicBezTo>
                <a:cubicBezTo>
                  <a:pt x="2315" y="45"/>
                  <a:pt x="2318" y="46"/>
                  <a:pt x="2318" y="46"/>
                </a:cubicBezTo>
                <a:cubicBezTo>
                  <a:pt x="2318" y="47"/>
                  <a:pt x="2314" y="48"/>
                  <a:pt x="2314" y="48"/>
                </a:cubicBezTo>
                <a:cubicBezTo>
                  <a:pt x="2314" y="49"/>
                  <a:pt x="2318" y="50"/>
                  <a:pt x="2318" y="51"/>
                </a:cubicBezTo>
                <a:cubicBezTo>
                  <a:pt x="2318" y="51"/>
                  <a:pt x="2314" y="52"/>
                  <a:pt x="2314" y="53"/>
                </a:cubicBezTo>
                <a:cubicBezTo>
                  <a:pt x="2314" y="53"/>
                  <a:pt x="2318" y="54"/>
                  <a:pt x="2317" y="55"/>
                </a:cubicBezTo>
                <a:cubicBezTo>
                  <a:pt x="2317" y="56"/>
                  <a:pt x="2314" y="56"/>
                  <a:pt x="2313" y="57"/>
                </a:cubicBezTo>
                <a:cubicBezTo>
                  <a:pt x="2313" y="58"/>
                  <a:pt x="2309" y="58"/>
                  <a:pt x="2309" y="59"/>
                </a:cubicBezTo>
                <a:cubicBezTo>
                  <a:pt x="2309" y="59"/>
                  <a:pt x="2313" y="61"/>
                  <a:pt x="2313" y="61"/>
                </a:cubicBezTo>
                <a:cubicBezTo>
                  <a:pt x="2312" y="62"/>
                  <a:pt x="2310" y="63"/>
                  <a:pt x="2309" y="63"/>
                </a:cubicBezTo>
                <a:cubicBezTo>
                  <a:pt x="2308" y="63"/>
                  <a:pt x="2306" y="61"/>
                  <a:pt x="2305" y="61"/>
                </a:cubicBezTo>
                <a:cubicBezTo>
                  <a:pt x="2304" y="61"/>
                  <a:pt x="2302" y="63"/>
                  <a:pt x="2301" y="63"/>
                </a:cubicBezTo>
                <a:cubicBezTo>
                  <a:pt x="2300" y="63"/>
                  <a:pt x="2299" y="61"/>
                  <a:pt x="2297" y="61"/>
                </a:cubicBezTo>
                <a:cubicBezTo>
                  <a:pt x="2296" y="61"/>
                  <a:pt x="2294" y="63"/>
                  <a:pt x="2293" y="63"/>
                </a:cubicBezTo>
                <a:cubicBezTo>
                  <a:pt x="2292" y="63"/>
                  <a:pt x="2291" y="61"/>
                  <a:pt x="2289" y="61"/>
                </a:cubicBezTo>
                <a:cubicBezTo>
                  <a:pt x="2288" y="61"/>
                  <a:pt x="2287" y="59"/>
                  <a:pt x="2286" y="59"/>
                </a:cubicBezTo>
                <a:cubicBezTo>
                  <a:pt x="2285" y="58"/>
                  <a:pt x="2282" y="60"/>
                  <a:pt x="2282" y="61"/>
                </a:cubicBezTo>
                <a:cubicBezTo>
                  <a:pt x="2281" y="61"/>
                  <a:pt x="2278" y="63"/>
                  <a:pt x="2277" y="63"/>
                </a:cubicBezTo>
                <a:cubicBezTo>
                  <a:pt x="2277" y="63"/>
                  <a:pt x="2274" y="61"/>
                  <a:pt x="2274" y="60"/>
                </a:cubicBezTo>
                <a:cubicBezTo>
                  <a:pt x="2274" y="60"/>
                  <a:pt x="2277" y="59"/>
                  <a:pt x="2278" y="58"/>
                </a:cubicBezTo>
                <a:cubicBezTo>
                  <a:pt x="2278" y="58"/>
                  <a:pt x="2282" y="56"/>
                  <a:pt x="2282" y="56"/>
                </a:cubicBezTo>
                <a:cubicBezTo>
                  <a:pt x="2282" y="56"/>
                  <a:pt x="2279" y="54"/>
                  <a:pt x="2278" y="54"/>
                </a:cubicBezTo>
                <a:cubicBezTo>
                  <a:pt x="2277" y="54"/>
                  <a:pt x="2275" y="56"/>
                  <a:pt x="2274" y="56"/>
                </a:cubicBezTo>
                <a:cubicBezTo>
                  <a:pt x="2273" y="56"/>
                  <a:pt x="2272" y="54"/>
                  <a:pt x="2270" y="54"/>
                </a:cubicBezTo>
                <a:cubicBezTo>
                  <a:pt x="2270" y="54"/>
                  <a:pt x="2266" y="56"/>
                  <a:pt x="2266" y="56"/>
                </a:cubicBezTo>
                <a:cubicBezTo>
                  <a:pt x="2266" y="55"/>
                  <a:pt x="2262" y="54"/>
                  <a:pt x="2263" y="54"/>
                </a:cubicBezTo>
                <a:cubicBezTo>
                  <a:pt x="2263" y="53"/>
                  <a:pt x="2266" y="51"/>
                  <a:pt x="2267" y="51"/>
                </a:cubicBezTo>
                <a:cubicBezTo>
                  <a:pt x="2268" y="52"/>
                  <a:pt x="2269" y="53"/>
                  <a:pt x="2270" y="54"/>
                </a:cubicBezTo>
                <a:cubicBezTo>
                  <a:pt x="2271" y="53"/>
                  <a:pt x="2274" y="52"/>
                  <a:pt x="2274" y="52"/>
                </a:cubicBezTo>
                <a:cubicBezTo>
                  <a:pt x="2275" y="51"/>
                  <a:pt x="2270" y="50"/>
                  <a:pt x="2271" y="49"/>
                </a:cubicBezTo>
                <a:cubicBezTo>
                  <a:pt x="2271" y="49"/>
                  <a:pt x="2274" y="48"/>
                  <a:pt x="2275" y="47"/>
                </a:cubicBezTo>
                <a:cubicBezTo>
                  <a:pt x="2276" y="47"/>
                  <a:pt x="2278" y="46"/>
                  <a:pt x="2279" y="45"/>
                </a:cubicBezTo>
                <a:cubicBezTo>
                  <a:pt x="2279" y="45"/>
                  <a:pt x="2282" y="47"/>
                  <a:pt x="2283" y="48"/>
                </a:cubicBezTo>
                <a:cubicBezTo>
                  <a:pt x="2283" y="48"/>
                  <a:pt x="2286" y="50"/>
                  <a:pt x="2286" y="50"/>
                </a:cubicBezTo>
                <a:cubicBezTo>
                  <a:pt x="2287" y="50"/>
                  <a:pt x="2290" y="48"/>
                  <a:pt x="2291" y="48"/>
                </a:cubicBezTo>
                <a:cubicBezTo>
                  <a:pt x="2291" y="47"/>
                  <a:pt x="2287" y="46"/>
                  <a:pt x="2287" y="45"/>
                </a:cubicBezTo>
                <a:cubicBezTo>
                  <a:pt x="2287" y="45"/>
                  <a:pt x="2290" y="44"/>
                  <a:pt x="2291" y="43"/>
                </a:cubicBezTo>
                <a:cubicBezTo>
                  <a:pt x="2292" y="43"/>
                  <a:pt x="2294" y="42"/>
                  <a:pt x="2295" y="41"/>
                </a:cubicBezTo>
                <a:cubicBezTo>
                  <a:pt x="2296" y="41"/>
                  <a:pt x="2298" y="40"/>
                  <a:pt x="2299" y="39"/>
                </a:cubicBezTo>
                <a:cubicBezTo>
                  <a:pt x="2299" y="39"/>
                  <a:pt x="2295" y="38"/>
                  <a:pt x="2295" y="37"/>
                </a:cubicBezTo>
                <a:cubicBezTo>
                  <a:pt x="2295" y="36"/>
                  <a:pt x="2300" y="36"/>
                  <a:pt x="2300" y="35"/>
                </a:cubicBezTo>
                <a:cubicBezTo>
                  <a:pt x="2299" y="34"/>
                  <a:pt x="2296" y="33"/>
                  <a:pt x="2296" y="33"/>
                </a:cubicBezTo>
                <a:cubicBezTo>
                  <a:pt x="2295" y="33"/>
                  <a:pt x="2292" y="34"/>
                  <a:pt x="2292" y="35"/>
                </a:cubicBezTo>
                <a:cubicBezTo>
                  <a:pt x="2292" y="35"/>
                  <a:pt x="2296" y="37"/>
                  <a:pt x="2295" y="37"/>
                </a:cubicBezTo>
                <a:cubicBezTo>
                  <a:pt x="2295" y="38"/>
                  <a:pt x="2292" y="39"/>
                  <a:pt x="2291" y="39"/>
                </a:cubicBezTo>
                <a:cubicBezTo>
                  <a:pt x="2291" y="39"/>
                  <a:pt x="2288" y="41"/>
                  <a:pt x="2287" y="41"/>
                </a:cubicBezTo>
                <a:cubicBezTo>
                  <a:pt x="2286" y="41"/>
                  <a:pt x="2284" y="39"/>
                  <a:pt x="2283" y="39"/>
                </a:cubicBezTo>
                <a:cubicBezTo>
                  <a:pt x="2283" y="39"/>
                  <a:pt x="2282" y="38"/>
                  <a:pt x="2282" y="38"/>
                </a:cubicBezTo>
                <a:cubicBezTo>
                  <a:pt x="2281" y="37"/>
                  <a:pt x="2280" y="37"/>
                  <a:pt x="2280" y="37"/>
                </a:cubicBezTo>
                <a:cubicBezTo>
                  <a:pt x="2278" y="37"/>
                  <a:pt x="2277" y="38"/>
                  <a:pt x="2276" y="39"/>
                </a:cubicBezTo>
                <a:cubicBezTo>
                  <a:pt x="2275" y="39"/>
                  <a:pt x="2272" y="40"/>
                  <a:pt x="2271" y="41"/>
                </a:cubicBezTo>
                <a:cubicBezTo>
                  <a:pt x="2271" y="41"/>
                  <a:pt x="2275" y="43"/>
                  <a:pt x="2275" y="43"/>
                </a:cubicBezTo>
                <a:cubicBezTo>
                  <a:pt x="2275" y="43"/>
                  <a:pt x="2272" y="45"/>
                  <a:pt x="2271" y="45"/>
                </a:cubicBezTo>
                <a:cubicBezTo>
                  <a:pt x="2270" y="46"/>
                  <a:pt x="2268" y="46"/>
                  <a:pt x="2267" y="47"/>
                </a:cubicBezTo>
                <a:cubicBezTo>
                  <a:pt x="2263" y="49"/>
                  <a:pt x="2263" y="49"/>
                  <a:pt x="2263" y="49"/>
                </a:cubicBezTo>
                <a:cubicBezTo>
                  <a:pt x="2262" y="50"/>
                  <a:pt x="2260" y="51"/>
                  <a:pt x="2259" y="51"/>
                </a:cubicBezTo>
                <a:cubicBezTo>
                  <a:pt x="2258" y="51"/>
                  <a:pt x="2256" y="49"/>
                  <a:pt x="2255" y="49"/>
                </a:cubicBezTo>
                <a:cubicBezTo>
                  <a:pt x="2255" y="49"/>
                  <a:pt x="2251" y="51"/>
                  <a:pt x="2251" y="51"/>
                </a:cubicBezTo>
                <a:cubicBezTo>
                  <a:pt x="2250" y="52"/>
                  <a:pt x="2247" y="53"/>
                  <a:pt x="2247" y="53"/>
                </a:cubicBezTo>
                <a:cubicBezTo>
                  <a:pt x="2247" y="53"/>
                  <a:pt x="2250" y="55"/>
                  <a:pt x="2251" y="55"/>
                </a:cubicBezTo>
                <a:cubicBezTo>
                  <a:pt x="2251" y="55"/>
                  <a:pt x="2252" y="55"/>
                  <a:pt x="2253" y="54"/>
                </a:cubicBezTo>
                <a:cubicBezTo>
                  <a:pt x="2254" y="54"/>
                  <a:pt x="2255" y="53"/>
                  <a:pt x="2255" y="53"/>
                </a:cubicBezTo>
                <a:cubicBezTo>
                  <a:pt x="2255" y="54"/>
                  <a:pt x="2258" y="55"/>
                  <a:pt x="2258" y="56"/>
                </a:cubicBezTo>
                <a:cubicBezTo>
                  <a:pt x="2258" y="56"/>
                  <a:pt x="2254" y="57"/>
                  <a:pt x="2254" y="58"/>
                </a:cubicBezTo>
                <a:cubicBezTo>
                  <a:pt x="2255" y="59"/>
                  <a:pt x="2258" y="59"/>
                  <a:pt x="2258" y="60"/>
                </a:cubicBezTo>
                <a:cubicBezTo>
                  <a:pt x="2258" y="60"/>
                  <a:pt x="2257" y="61"/>
                  <a:pt x="2256" y="61"/>
                </a:cubicBezTo>
                <a:cubicBezTo>
                  <a:pt x="2255" y="62"/>
                  <a:pt x="2254" y="62"/>
                  <a:pt x="2254" y="62"/>
                </a:cubicBezTo>
                <a:cubicBezTo>
                  <a:pt x="2253" y="62"/>
                  <a:pt x="2252" y="60"/>
                  <a:pt x="2250" y="60"/>
                </a:cubicBezTo>
                <a:cubicBezTo>
                  <a:pt x="2242" y="64"/>
                  <a:pt x="2242" y="64"/>
                  <a:pt x="2242" y="64"/>
                </a:cubicBezTo>
                <a:cubicBezTo>
                  <a:pt x="2238" y="62"/>
                  <a:pt x="2238" y="62"/>
                  <a:pt x="2238" y="62"/>
                </a:cubicBezTo>
                <a:cubicBezTo>
                  <a:pt x="2237" y="61"/>
                  <a:pt x="2235" y="60"/>
                  <a:pt x="2235" y="59"/>
                </a:cubicBezTo>
                <a:cubicBezTo>
                  <a:pt x="2234" y="59"/>
                  <a:pt x="2239" y="58"/>
                  <a:pt x="2239" y="57"/>
                </a:cubicBezTo>
                <a:cubicBezTo>
                  <a:pt x="2239" y="57"/>
                  <a:pt x="2235" y="56"/>
                  <a:pt x="2235" y="55"/>
                </a:cubicBezTo>
                <a:cubicBezTo>
                  <a:pt x="2235" y="55"/>
                  <a:pt x="2238" y="53"/>
                  <a:pt x="2239" y="53"/>
                </a:cubicBezTo>
                <a:cubicBezTo>
                  <a:pt x="2239" y="53"/>
                  <a:pt x="2243" y="51"/>
                  <a:pt x="2243" y="51"/>
                </a:cubicBezTo>
                <a:cubicBezTo>
                  <a:pt x="2243" y="50"/>
                  <a:pt x="2239" y="49"/>
                  <a:pt x="2239" y="49"/>
                </a:cubicBezTo>
                <a:cubicBezTo>
                  <a:pt x="2240" y="48"/>
                  <a:pt x="2236" y="47"/>
                  <a:pt x="2236" y="46"/>
                </a:cubicBezTo>
                <a:cubicBezTo>
                  <a:pt x="2232" y="48"/>
                  <a:pt x="2232" y="48"/>
                  <a:pt x="2232" y="48"/>
                </a:cubicBezTo>
                <a:cubicBezTo>
                  <a:pt x="2230" y="49"/>
                  <a:pt x="2228" y="50"/>
                  <a:pt x="2227" y="50"/>
                </a:cubicBezTo>
                <a:cubicBezTo>
                  <a:pt x="2227" y="51"/>
                  <a:pt x="2223" y="52"/>
                  <a:pt x="2223" y="53"/>
                </a:cubicBezTo>
                <a:cubicBezTo>
                  <a:pt x="2223" y="53"/>
                  <a:pt x="2227" y="55"/>
                  <a:pt x="2227" y="55"/>
                </a:cubicBezTo>
                <a:cubicBezTo>
                  <a:pt x="2227" y="55"/>
                  <a:pt x="2228" y="54"/>
                  <a:pt x="2229" y="54"/>
                </a:cubicBezTo>
                <a:cubicBezTo>
                  <a:pt x="2230" y="53"/>
                  <a:pt x="2231" y="53"/>
                  <a:pt x="2231" y="53"/>
                </a:cubicBezTo>
                <a:cubicBezTo>
                  <a:pt x="2232" y="53"/>
                  <a:pt x="2235" y="55"/>
                  <a:pt x="2235" y="55"/>
                </a:cubicBezTo>
                <a:cubicBezTo>
                  <a:pt x="2235" y="56"/>
                  <a:pt x="2231" y="56"/>
                  <a:pt x="2231" y="57"/>
                </a:cubicBezTo>
                <a:cubicBezTo>
                  <a:pt x="2231" y="58"/>
                  <a:pt x="2234" y="59"/>
                  <a:pt x="2235" y="59"/>
                </a:cubicBezTo>
                <a:cubicBezTo>
                  <a:pt x="2230" y="61"/>
                  <a:pt x="2230" y="61"/>
                  <a:pt x="2230" y="61"/>
                </a:cubicBezTo>
                <a:cubicBezTo>
                  <a:pt x="2229" y="62"/>
                  <a:pt x="2228" y="63"/>
                  <a:pt x="2226" y="63"/>
                </a:cubicBezTo>
                <a:cubicBezTo>
                  <a:pt x="2226" y="64"/>
                  <a:pt x="2223" y="61"/>
                  <a:pt x="2223" y="61"/>
                </a:cubicBezTo>
                <a:cubicBezTo>
                  <a:pt x="2221" y="61"/>
                  <a:pt x="2220" y="63"/>
                  <a:pt x="2218" y="63"/>
                </a:cubicBezTo>
                <a:cubicBezTo>
                  <a:pt x="2211" y="59"/>
                  <a:pt x="2211" y="59"/>
                  <a:pt x="2211" y="59"/>
                </a:cubicBezTo>
                <a:cubicBezTo>
                  <a:pt x="2212" y="58"/>
                  <a:pt x="2214" y="57"/>
                  <a:pt x="2215" y="57"/>
                </a:cubicBezTo>
                <a:cubicBezTo>
                  <a:pt x="2216" y="56"/>
                  <a:pt x="2219" y="55"/>
                  <a:pt x="2219" y="55"/>
                </a:cubicBezTo>
                <a:cubicBezTo>
                  <a:pt x="2219" y="54"/>
                  <a:pt x="2215" y="53"/>
                  <a:pt x="2215" y="52"/>
                </a:cubicBezTo>
                <a:cubicBezTo>
                  <a:pt x="2216" y="52"/>
                  <a:pt x="2218" y="51"/>
                  <a:pt x="2220" y="50"/>
                </a:cubicBezTo>
                <a:cubicBezTo>
                  <a:pt x="2220" y="50"/>
                  <a:pt x="2224" y="49"/>
                  <a:pt x="2224" y="48"/>
                </a:cubicBezTo>
                <a:cubicBezTo>
                  <a:pt x="2224" y="47"/>
                  <a:pt x="2220" y="47"/>
                  <a:pt x="2220" y="46"/>
                </a:cubicBezTo>
                <a:cubicBezTo>
                  <a:pt x="2219" y="47"/>
                  <a:pt x="2217" y="47"/>
                  <a:pt x="2216" y="48"/>
                </a:cubicBezTo>
                <a:cubicBezTo>
                  <a:pt x="2215" y="49"/>
                  <a:pt x="2213" y="49"/>
                  <a:pt x="2212" y="50"/>
                </a:cubicBezTo>
                <a:cubicBezTo>
                  <a:pt x="2211" y="50"/>
                  <a:pt x="2208" y="52"/>
                  <a:pt x="2208" y="52"/>
                </a:cubicBezTo>
                <a:cubicBezTo>
                  <a:pt x="2208" y="53"/>
                  <a:pt x="2212" y="54"/>
                  <a:pt x="2211" y="54"/>
                </a:cubicBezTo>
                <a:cubicBezTo>
                  <a:pt x="2211" y="55"/>
                  <a:pt x="2207" y="56"/>
                  <a:pt x="2207" y="56"/>
                </a:cubicBezTo>
                <a:cubicBezTo>
                  <a:pt x="2207" y="57"/>
                  <a:pt x="2211" y="58"/>
                  <a:pt x="2211" y="59"/>
                </a:cubicBezTo>
                <a:cubicBezTo>
                  <a:pt x="2210" y="59"/>
                  <a:pt x="2208" y="60"/>
                  <a:pt x="2207" y="61"/>
                </a:cubicBezTo>
                <a:cubicBezTo>
                  <a:pt x="2206" y="61"/>
                  <a:pt x="2204" y="62"/>
                  <a:pt x="2203" y="63"/>
                </a:cubicBezTo>
                <a:cubicBezTo>
                  <a:pt x="2202" y="63"/>
                  <a:pt x="2200" y="61"/>
                  <a:pt x="2199" y="61"/>
                </a:cubicBezTo>
                <a:cubicBezTo>
                  <a:pt x="2198" y="61"/>
                  <a:pt x="2196" y="63"/>
                  <a:pt x="2195" y="63"/>
                </a:cubicBezTo>
                <a:cubicBezTo>
                  <a:pt x="2194" y="62"/>
                  <a:pt x="2192" y="61"/>
                  <a:pt x="2191" y="60"/>
                </a:cubicBezTo>
                <a:cubicBezTo>
                  <a:pt x="2191" y="60"/>
                  <a:pt x="2188" y="58"/>
                  <a:pt x="2187" y="58"/>
                </a:cubicBezTo>
                <a:cubicBezTo>
                  <a:pt x="2187" y="58"/>
                  <a:pt x="2184" y="60"/>
                  <a:pt x="2183" y="60"/>
                </a:cubicBezTo>
                <a:cubicBezTo>
                  <a:pt x="2182" y="61"/>
                  <a:pt x="2181" y="62"/>
                  <a:pt x="2179" y="62"/>
                </a:cubicBezTo>
                <a:cubicBezTo>
                  <a:pt x="2179" y="62"/>
                  <a:pt x="2176" y="60"/>
                  <a:pt x="2175" y="60"/>
                </a:cubicBezTo>
                <a:cubicBezTo>
                  <a:pt x="2174" y="60"/>
                  <a:pt x="2173" y="62"/>
                  <a:pt x="2171" y="62"/>
                </a:cubicBezTo>
                <a:cubicBezTo>
                  <a:pt x="2170" y="62"/>
                  <a:pt x="2169" y="60"/>
                  <a:pt x="2168" y="60"/>
                </a:cubicBezTo>
                <a:cubicBezTo>
                  <a:pt x="2167" y="60"/>
                  <a:pt x="2164" y="62"/>
                  <a:pt x="2164" y="62"/>
                </a:cubicBezTo>
                <a:cubicBezTo>
                  <a:pt x="2162" y="62"/>
                  <a:pt x="2161" y="60"/>
                  <a:pt x="2160" y="60"/>
                </a:cubicBezTo>
                <a:cubicBezTo>
                  <a:pt x="2159" y="59"/>
                  <a:pt x="2157" y="57"/>
                  <a:pt x="2156" y="57"/>
                </a:cubicBezTo>
                <a:cubicBezTo>
                  <a:pt x="2155" y="57"/>
                  <a:pt x="2153" y="59"/>
                  <a:pt x="2152" y="59"/>
                </a:cubicBezTo>
                <a:cubicBezTo>
                  <a:pt x="2151" y="60"/>
                  <a:pt x="2149" y="61"/>
                  <a:pt x="2148" y="61"/>
                </a:cubicBezTo>
                <a:cubicBezTo>
                  <a:pt x="2147" y="61"/>
                  <a:pt x="2145" y="59"/>
                  <a:pt x="2144" y="59"/>
                </a:cubicBezTo>
                <a:cubicBezTo>
                  <a:pt x="2143" y="59"/>
                  <a:pt x="2141" y="61"/>
                  <a:pt x="2140" y="61"/>
                </a:cubicBezTo>
                <a:cubicBezTo>
                  <a:pt x="2139" y="61"/>
                  <a:pt x="2138" y="59"/>
                  <a:pt x="2136" y="59"/>
                </a:cubicBezTo>
                <a:cubicBezTo>
                  <a:pt x="2135" y="59"/>
                  <a:pt x="2133" y="61"/>
                  <a:pt x="2132" y="61"/>
                </a:cubicBezTo>
                <a:cubicBezTo>
                  <a:pt x="2131" y="61"/>
                  <a:pt x="2130" y="59"/>
                  <a:pt x="2128" y="59"/>
                </a:cubicBezTo>
                <a:cubicBezTo>
                  <a:pt x="2127" y="59"/>
                  <a:pt x="2126" y="61"/>
                  <a:pt x="2124" y="61"/>
                </a:cubicBezTo>
                <a:cubicBezTo>
                  <a:pt x="2123" y="61"/>
                  <a:pt x="2122" y="58"/>
                  <a:pt x="2121" y="59"/>
                </a:cubicBezTo>
                <a:cubicBezTo>
                  <a:pt x="2119" y="59"/>
                  <a:pt x="2118" y="61"/>
                  <a:pt x="2116" y="61"/>
                </a:cubicBezTo>
                <a:cubicBezTo>
                  <a:pt x="2115" y="61"/>
                  <a:pt x="2114" y="58"/>
                  <a:pt x="2113" y="58"/>
                </a:cubicBezTo>
                <a:cubicBezTo>
                  <a:pt x="2112" y="58"/>
                  <a:pt x="2110" y="61"/>
                  <a:pt x="2109" y="60"/>
                </a:cubicBezTo>
                <a:cubicBezTo>
                  <a:pt x="2108" y="60"/>
                  <a:pt x="2105" y="58"/>
                  <a:pt x="2105" y="58"/>
                </a:cubicBezTo>
                <a:cubicBezTo>
                  <a:pt x="2105" y="57"/>
                  <a:pt x="2109" y="57"/>
                  <a:pt x="2109" y="56"/>
                </a:cubicBezTo>
                <a:cubicBezTo>
                  <a:pt x="2109" y="56"/>
                  <a:pt x="2106" y="54"/>
                  <a:pt x="2105" y="54"/>
                </a:cubicBezTo>
                <a:cubicBezTo>
                  <a:pt x="2105" y="54"/>
                  <a:pt x="2101" y="56"/>
                  <a:pt x="2101" y="56"/>
                </a:cubicBezTo>
                <a:cubicBezTo>
                  <a:pt x="2101" y="56"/>
                  <a:pt x="2105" y="58"/>
                  <a:pt x="2105" y="58"/>
                </a:cubicBezTo>
                <a:cubicBezTo>
                  <a:pt x="2105" y="58"/>
                  <a:pt x="2101" y="60"/>
                  <a:pt x="2101" y="60"/>
                </a:cubicBezTo>
                <a:cubicBezTo>
                  <a:pt x="2100" y="60"/>
                  <a:pt x="2098" y="58"/>
                  <a:pt x="2097" y="58"/>
                </a:cubicBezTo>
                <a:cubicBezTo>
                  <a:pt x="2096" y="58"/>
                  <a:pt x="2094" y="59"/>
                  <a:pt x="2093" y="60"/>
                </a:cubicBezTo>
                <a:cubicBezTo>
                  <a:pt x="2092" y="60"/>
                  <a:pt x="2090" y="62"/>
                  <a:pt x="2089" y="62"/>
                </a:cubicBezTo>
                <a:cubicBezTo>
                  <a:pt x="2088" y="62"/>
                  <a:pt x="2085" y="60"/>
                  <a:pt x="2085" y="60"/>
                </a:cubicBezTo>
                <a:cubicBezTo>
                  <a:pt x="2085" y="59"/>
                  <a:pt x="2082" y="57"/>
                  <a:pt x="2081" y="57"/>
                </a:cubicBezTo>
                <a:cubicBezTo>
                  <a:pt x="2081" y="57"/>
                  <a:pt x="2078" y="59"/>
                  <a:pt x="2077" y="60"/>
                </a:cubicBezTo>
                <a:cubicBezTo>
                  <a:pt x="2077" y="60"/>
                  <a:pt x="2074" y="62"/>
                  <a:pt x="2073" y="62"/>
                </a:cubicBezTo>
                <a:cubicBezTo>
                  <a:pt x="2072" y="62"/>
                  <a:pt x="2070" y="60"/>
                  <a:pt x="2069" y="59"/>
                </a:cubicBezTo>
                <a:cubicBezTo>
                  <a:pt x="2069" y="59"/>
                  <a:pt x="2066" y="57"/>
                  <a:pt x="2066" y="57"/>
                </a:cubicBezTo>
                <a:cubicBezTo>
                  <a:pt x="2065" y="57"/>
                  <a:pt x="2062" y="59"/>
                  <a:pt x="2062" y="59"/>
                </a:cubicBezTo>
                <a:cubicBezTo>
                  <a:pt x="2061" y="59"/>
                  <a:pt x="2058" y="61"/>
                  <a:pt x="2057" y="61"/>
                </a:cubicBezTo>
                <a:cubicBezTo>
                  <a:pt x="2056" y="61"/>
                  <a:pt x="2055" y="59"/>
                  <a:pt x="2054" y="59"/>
                </a:cubicBezTo>
                <a:cubicBezTo>
                  <a:pt x="2053" y="59"/>
                  <a:pt x="2051" y="61"/>
                  <a:pt x="2050" y="61"/>
                </a:cubicBezTo>
                <a:cubicBezTo>
                  <a:pt x="2048" y="61"/>
                  <a:pt x="2047" y="59"/>
                  <a:pt x="2046" y="59"/>
                </a:cubicBezTo>
                <a:cubicBezTo>
                  <a:pt x="2045" y="59"/>
                  <a:pt x="2043" y="61"/>
                  <a:pt x="2042" y="61"/>
                </a:cubicBezTo>
                <a:cubicBezTo>
                  <a:pt x="2040" y="61"/>
                  <a:pt x="2039" y="59"/>
                  <a:pt x="2038" y="59"/>
                </a:cubicBezTo>
                <a:cubicBezTo>
                  <a:pt x="2037" y="58"/>
                  <a:pt x="2035" y="61"/>
                  <a:pt x="2034" y="61"/>
                </a:cubicBezTo>
                <a:cubicBezTo>
                  <a:pt x="2033" y="61"/>
                  <a:pt x="2031" y="58"/>
                  <a:pt x="2030" y="58"/>
                </a:cubicBezTo>
                <a:cubicBezTo>
                  <a:pt x="2029" y="58"/>
                  <a:pt x="2028" y="60"/>
                  <a:pt x="2026" y="60"/>
                </a:cubicBezTo>
                <a:cubicBezTo>
                  <a:pt x="2025" y="60"/>
                  <a:pt x="2024" y="58"/>
                  <a:pt x="2022" y="58"/>
                </a:cubicBezTo>
                <a:cubicBezTo>
                  <a:pt x="2021" y="58"/>
                  <a:pt x="2020" y="60"/>
                  <a:pt x="2018" y="60"/>
                </a:cubicBezTo>
                <a:cubicBezTo>
                  <a:pt x="2017" y="60"/>
                  <a:pt x="2016" y="58"/>
                  <a:pt x="2015" y="58"/>
                </a:cubicBezTo>
                <a:cubicBezTo>
                  <a:pt x="2013" y="58"/>
                  <a:pt x="2011" y="60"/>
                  <a:pt x="2010" y="60"/>
                </a:cubicBezTo>
                <a:cubicBezTo>
                  <a:pt x="2009" y="60"/>
                  <a:pt x="2008" y="58"/>
                  <a:pt x="2007" y="58"/>
                </a:cubicBezTo>
                <a:cubicBezTo>
                  <a:pt x="2005" y="58"/>
                  <a:pt x="2004" y="60"/>
                  <a:pt x="2003" y="60"/>
                </a:cubicBezTo>
                <a:cubicBezTo>
                  <a:pt x="2001" y="60"/>
                  <a:pt x="2000" y="58"/>
                  <a:pt x="1999" y="57"/>
                </a:cubicBezTo>
                <a:cubicBezTo>
                  <a:pt x="1998" y="57"/>
                  <a:pt x="1996" y="60"/>
                  <a:pt x="1995" y="60"/>
                </a:cubicBezTo>
                <a:cubicBezTo>
                  <a:pt x="1993" y="59"/>
                  <a:pt x="1992" y="57"/>
                  <a:pt x="1991" y="57"/>
                </a:cubicBezTo>
                <a:cubicBezTo>
                  <a:pt x="1990" y="57"/>
                  <a:pt x="1988" y="59"/>
                  <a:pt x="1987" y="59"/>
                </a:cubicBezTo>
                <a:cubicBezTo>
                  <a:pt x="1986" y="59"/>
                  <a:pt x="1984" y="57"/>
                  <a:pt x="1983" y="57"/>
                </a:cubicBezTo>
                <a:cubicBezTo>
                  <a:pt x="1982" y="57"/>
                  <a:pt x="1981" y="55"/>
                  <a:pt x="1979" y="55"/>
                </a:cubicBezTo>
                <a:cubicBezTo>
                  <a:pt x="1979" y="55"/>
                  <a:pt x="1976" y="53"/>
                  <a:pt x="1976" y="52"/>
                </a:cubicBezTo>
                <a:cubicBezTo>
                  <a:pt x="1976" y="52"/>
                  <a:pt x="1980" y="51"/>
                  <a:pt x="1980" y="50"/>
                </a:cubicBezTo>
                <a:cubicBezTo>
                  <a:pt x="1980" y="50"/>
                  <a:pt x="1976" y="49"/>
                  <a:pt x="1976" y="48"/>
                </a:cubicBezTo>
                <a:cubicBezTo>
                  <a:pt x="1976" y="48"/>
                  <a:pt x="1980" y="47"/>
                  <a:pt x="1980" y="46"/>
                </a:cubicBezTo>
                <a:cubicBezTo>
                  <a:pt x="1980" y="45"/>
                  <a:pt x="1977" y="45"/>
                  <a:pt x="1976" y="44"/>
                </a:cubicBezTo>
                <a:cubicBezTo>
                  <a:pt x="1976" y="45"/>
                  <a:pt x="1972" y="45"/>
                  <a:pt x="1972" y="46"/>
                </a:cubicBezTo>
                <a:cubicBezTo>
                  <a:pt x="1972" y="47"/>
                  <a:pt x="1976" y="47"/>
                  <a:pt x="1976" y="48"/>
                </a:cubicBezTo>
                <a:cubicBezTo>
                  <a:pt x="1976" y="49"/>
                  <a:pt x="1972" y="50"/>
                  <a:pt x="1972" y="50"/>
                </a:cubicBezTo>
                <a:cubicBezTo>
                  <a:pt x="1972" y="51"/>
                  <a:pt x="1976" y="52"/>
                  <a:pt x="1976" y="52"/>
                </a:cubicBezTo>
                <a:cubicBezTo>
                  <a:pt x="1975" y="53"/>
                  <a:pt x="1972" y="55"/>
                  <a:pt x="1972" y="55"/>
                </a:cubicBezTo>
                <a:cubicBezTo>
                  <a:pt x="1971" y="55"/>
                  <a:pt x="1968" y="52"/>
                  <a:pt x="1968" y="52"/>
                </a:cubicBezTo>
                <a:cubicBezTo>
                  <a:pt x="1967" y="52"/>
                  <a:pt x="1964" y="54"/>
                  <a:pt x="1964" y="54"/>
                </a:cubicBezTo>
                <a:cubicBezTo>
                  <a:pt x="1964" y="55"/>
                  <a:pt x="1967" y="57"/>
                  <a:pt x="1967" y="57"/>
                </a:cubicBezTo>
                <a:cubicBezTo>
                  <a:pt x="1967" y="57"/>
                  <a:pt x="1964" y="59"/>
                  <a:pt x="1963" y="59"/>
                </a:cubicBezTo>
                <a:cubicBezTo>
                  <a:pt x="1962" y="59"/>
                  <a:pt x="1961" y="56"/>
                  <a:pt x="1960" y="56"/>
                </a:cubicBezTo>
                <a:cubicBezTo>
                  <a:pt x="1959" y="56"/>
                  <a:pt x="1956" y="59"/>
                  <a:pt x="1956" y="58"/>
                </a:cubicBezTo>
                <a:cubicBezTo>
                  <a:pt x="1954" y="58"/>
                  <a:pt x="1953" y="57"/>
                  <a:pt x="1952" y="56"/>
                </a:cubicBezTo>
                <a:cubicBezTo>
                  <a:pt x="1951" y="56"/>
                  <a:pt x="1949" y="54"/>
                  <a:pt x="1948" y="54"/>
                </a:cubicBezTo>
                <a:cubicBezTo>
                  <a:pt x="1947" y="54"/>
                  <a:pt x="1945" y="56"/>
                  <a:pt x="1944" y="56"/>
                </a:cubicBezTo>
                <a:cubicBezTo>
                  <a:pt x="1943" y="56"/>
                  <a:pt x="1941" y="58"/>
                  <a:pt x="1940" y="58"/>
                </a:cubicBezTo>
                <a:cubicBezTo>
                  <a:pt x="1939" y="58"/>
                  <a:pt x="1937" y="56"/>
                  <a:pt x="1936" y="56"/>
                </a:cubicBezTo>
                <a:cubicBezTo>
                  <a:pt x="1935" y="56"/>
                  <a:pt x="1933" y="58"/>
                  <a:pt x="1932" y="58"/>
                </a:cubicBezTo>
                <a:cubicBezTo>
                  <a:pt x="1931" y="58"/>
                  <a:pt x="1930" y="56"/>
                  <a:pt x="1928" y="56"/>
                </a:cubicBezTo>
                <a:cubicBezTo>
                  <a:pt x="1927" y="56"/>
                  <a:pt x="1925" y="58"/>
                  <a:pt x="1924" y="58"/>
                </a:cubicBezTo>
                <a:cubicBezTo>
                  <a:pt x="1923" y="58"/>
                  <a:pt x="1922" y="55"/>
                  <a:pt x="1920" y="55"/>
                </a:cubicBezTo>
                <a:cubicBezTo>
                  <a:pt x="1919" y="55"/>
                  <a:pt x="1918" y="57"/>
                  <a:pt x="1916" y="57"/>
                </a:cubicBezTo>
                <a:cubicBezTo>
                  <a:pt x="1915" y="57"/>
                  <a:pt x="1914" y="55"/>
                  <a:pt x="1913" y="55"/>
                </a:cubicBezTo>
                <a:cubicBezTo>
                  <a:pt x="1911" y="55"/>
                  <a:pt x="1910" y="57"/>
                  <a:pt x="1908" y="57"/>
                </a:cubicBezTo>
                <a:cubicBezTo>
                  <a:pt x="1907" y="57"/>
                  <a:pt x="1906" y="55"/>
                  <a:pt x="1905" y="55"/>
                </a:cubicBezTo>
                <a:cubicBezTo>
                  <a:pt x="1904" y="55"/>
                  <a:pt x="1902" y="57"/>
                  <a:pt x="1901" y="57"/>
                </a:cubicBezTo>
                <a:cubicBezTo>
                  <a:pt x="1900" y="57"/>
                  <a:pt x="1897" y="55"/>
                  <a:pt x="1897" y="55"/>
                </a:cubicBezTo>
                <a:cubicBezTo>
                  <a:pt x="1897" y="54"/>
                  <a:pt x="1901" y="53"/>
                  <a:pt x="1901" y="53"/>
                </a:cubicBezTo>
                <a:cubicBezTo>
                  <a:pt x="1901" y="53"/>
                  <a:pt x="1898" y="50"/>
                  <a:pt x="1897" y="50"/>
                </a:cubicBezTo>
                <a:cubicBezTo>
                  <a:pt x="1897" y="50"/>
                  <a:pt x="1893" y="52"/>
                  <a:pt x="1893" y="52"/>
                </a:cubicBezTo>
                <a:cubicBezTo>
                  <a:pt x="1893" y="53"/>
                  <a:pt x="1897" y="55"/>
                  <a:pt x="1897" y="55"/>
                </a:cubicBezTo>
                <a:cubicBezTo>
                  <a:pt x="1897" y="55"/>
                  <a:pt x="1893" y="57"/>
                  <a:pt x="1893" y="57"/>
                </a:cubicBezTo>
                <a:cubicBezTo>
                  <a:pt x="1892" y="57"/>
                  <a:pt x="1890" y="54"/>
                  <a:pt x="1889" y="55"/>
                </a:cubicBezTo>
                <a:cubicBezTo>
                  <a:pt x="1888" y="55"/>
                  <a:pt x="1886" y="56"/>
                  <a:pt x="1885" y="57"/>
                </a:cubicBezTo>
                <a:cubicBezTo>
                  <a:pt x="1884" y="57"/>
                  <a:pt x="1882" y="59"/>
                  <a:pt x="1881" y="59"/>
                </a:cubicBezTo>
                <a:cubicBezTo>
                  <a:pt x="1880" y="59"/>
                  <a:pt x="1877" y="57"/>
                  <a:pt x="1877" y="56"/>
                </a:cubicBezTo>
                <a:cubicBezTo>
                  <a:pt x="1876" y="56"/>
                  <a:pt x="1874" y="54"/>
                  <a:pt x="1873" y="54"/>
                </a:cubicBezTo>
                <a:cubicBezTo>
                  <a:pt x="1873" y="54"/>
                  <a:pt x="1870" y="56"/>
                  <a:pt x="1869" y="56"/>
                </a:cubicBezTo>
                <a:cubicBezTo>
                  <a:pt x="1868" y="57"/>
                  <a:pt x="1866" y="58"/>
                  <a:pt x="1865" y="58"/>
                </a:cubicBezTo>
                <a:cubicBezTo>
                  <a:pt x="1864" y="58"/>
                  <a:pt x="1862" y="56"/>
                  <a:pt x="1861" y="56"/>
                </a:cubicBezTo>
                <a:cubicBezTo>
                  <a:pt x="1860" y="56"/>
                  <a:pt x="1858" y="58"/>
                  <a:pt x="1857" y="58"/>
                </a:cubicBezTo>
                <a:cubicBezTo>
                  <a:pt x="1856" y="58"/>
                  <a:pt x="1854" y="56"/>
                  <a:pt x="1854" y="56"/>
                </a:cubicBezTo>
                <a:cubicBezTo>
                  <a:pt x="1853" y="56"/>
                  <a:pt x="1850" y="54"/>
                  <a:pt x="1850" y="54"/>
                </a:cubicBezTo>
                <a:cubicBezTo>
                  <a:pt x="1849" y="54"/>
                  <a:pt x="1846" y="56"/>
                  <a:pt x="1846" y="56"/>
                </a:cubicBezTo>
                <a:cubicBezTo>
                  <a:pt x="1844" y="55"/>
                  <a:pt x="1843" y="54"/>
                  <a:pt x="1842" y="53"/>
                </a:cubicBezTo>
                <a:cubicBezTo>
                  <a:pt x="1841" y="53"/>
                  <a:pt x="1839" y="51"/>
                  <a:pt x="1838" y="51"/>
                </a:cubicBezTo>
                <a:cubicBezTo>
                  <a:pt x="1838" y="51"/>
                  <a:pt x="1834" y="53"/>
                  <a:pt x="1834" y="53"/>
                </a:cubicBezTo>
                <a:cubicBezTo>
                  <a:pt x="1834" y="53"/>
                  <a:pt x="1838" y="55"/>
                  <a:pt x="1838" y="55"/>
                </a:cubicBezTo>
                <a:cubicBezTo>
                  <a:pt x="1837" y="56"/>
                  <a:pt x="1835" y="57"/>
                  <a:pt x="1834" y="57"/>
                </a:cubicBezTo>
                <a:cubicBezTo>
                  <a:pt x="1833" y="57"/>
                  <a:pt x="1831" y="55"/>
                  <a:pt x="1830" y="55"/>
                </a:cubicBezTo>
                <a:cubicBezTo>
                  <a:pt x="1829" y="55"/>
                  <a:pt x="1827" y="57"/>
                  <a:pt x="1826" y="57"/>
                </a:cubicBezTo>
                <a:cubicBezTo>
                  <a:pt x="1825" y="57"/>
                  <a:pt x="1823" y="56"/>
                  <a:pt x="1822" y="55"/>
                </a:cubicBezTo>
                <a:cubicBezTo>
                  <a:pt x="1822" y="55"/>
                  <a:pt x="1819" y="53"/>
                  <a:pt x="1818" y="53"/>
                </a:cubicBezTo>
                <a:cubicBezTo>
                  <a:pt x="1818" y="53"/>
                  <a:pt x="1815" y="54"/>
                  <a:pt x="1814" y="55"/>
                </a:cubicBezTo>
                <a:cubicBezTo>
                  <a:pt x="1814" y="55"/>
                  <a:pt x="1811" y="57"/>
                  <a:pt x="1810" y="57"/>
                </a:cubicBezTo>
                <a:cubicBezTo>
                  <a:pt x="1809" y="57"/>
                  <a:pt x="1807" y="54"/>
                  <a:pt x="1806" y="55"/>
                </a:cubicBezTo>
                <a:cubicBezTo>
                  <a:pt x="1805" y="55"/>
                  <a:pt x="1804" y="57"/>
                  <a:pt x="1802" y="57"/>
                </a:cubicBezTo>
                <a:cubicBezTo>
                  <a:pt x="1801" y="57"/>
                  <a:pt x="1800" y="54"/>
                  <a:pt x="1799" y="54"/>
                </a:cubicBezTo>
                <a:cubicBezTo>
                  <a:pt x="1798" y="54"/>
                  <a:pt x="1795" y="57"/>
                  <a:pt x="1795" y="56"/>
                </a:cubicBezTo>
                <a:cubicBezTo>
                  <a:pt x="1794" y="56"/>
                  <a:pt x="1791" y="54"/>
                  <a:pt x="1791" y="54"/>
                </a:cubicBezTo>
                <a:cubicBezTo>
                  <a:pt x="1791" y="54"/>
                  <a:pt x="1795" y="53"/>
                  <a:pt x="1795" y="52"/>
                </a:cubicBezTo>
                <a:cubicBezTo>
                  <a:pt x="1795" y="52"/>
                  <a:pt x="1791" y="50"/>
                  <a:pt x="1791" y="50"/>
                </a:cubicBezTo>
                <a:cubicBezTo>
                  <a:pt x="1791" y="50"/>
                  <a:pt x="1787" y="52"/>
                  <a:pt x="1787" y="52"/>
                </a:cubicBezTo>
                <a:cubicBezTo>
                  <a:pt x="1787" y="52"/>
                  <a:pt x="1788" y="53"/>
                  <a:pt x="1789" y="53"/>
                </a:cubicBezTo>
                <a:cubicBezTo>
                  <a:pt x="1790" y="54"/>
                  <a:pt x="1791" y="54"/>
                  <a:pt x="1791" y="54"/>
                </a:cubicBezTo>
                <a:cubicBezTo>
                  <a:pt x="1790" y="54"/>
                  <a:pt x="1788" y="56"/>
                  <a:pt x="1787" y="56"/>
                </a:cubicBezTo>
                <a:cubicBezTo>
                  <a:pt x="1785" y="56"/>
                  <a:pt x="1784" y="54"/>
                  <a:pt x="1783" y="54"/>
                </a:cubicBezTo>
                <a:cubicBezTo>
                  <a:pt x="1782" y="54"/>
                  <a:pt x="1780" y="56"/>
                  <a:pt x="1779" y="56"/>
                </a:cubicBezTo>
                <a:cubicBezTo>
                  <a:pt x="1778" y="56"/>
                  <a:pt x="1776" y="54"/>
                  <a:pt x="1775" y="54"/>
                </a:cubicBezTo>
                <a:cubicBezTo>
                  <a:pt x="1774" y="54"/>
                  <a:pt x="1772" y="56"/>
                  <a:pt x="1771" y="56"/>
                </a:cubicBezTo>
                <a:cubicBezTo>
                  <a:pt x="1770" y="56"/>
                  <a:pt x="1768" y="53"/>
                  <a:pt x="1767" y="54"/>
                </a:cubicBezTo>
                <a:cubicBezTo>
                  <a:pt x="1766" y="54"/>
                  <a:pt x="1764" y="55"/>
                  <a:pt x="1763" y="56"/>
                </a:cubicBezTo>
                <a:cubicBezTo>
                  <a:pt x="1763" y="56"/>
                  <a:pt x="1760" y="58"/>
                  <a:pt x="1759" y="58"/>
                </a:cubicBezTo>
                <a:cubicBezTo>
                  <a:pt x="1758" y="58"/>
                  <a:pt x="1757" y="55"/>
                  <a:pt x="1755" y="55"/>
                </a:cubicBezTo>
                <a:cubicBezTo>
                  <a:pt x="1754" y="55"/>
                  <a:pt x="1752" y="58"/>
                  <a:pt x="1751" y="57"/>
                </a:cubicBezTo>
                <a:cubicBezTo>
                  <a:pt x="1750" y="57"/>
                  <a:pt x="1748" y="56"/>
                  <a:pt x="1747" y="55"/>
                </a:cubicBezTo>
                <a:cubicBezTo>
                  <a:pt x="1747" y="55"/>
                  <a:pt x="1744" y="53"/>
                  <a:pt x="1744" y="53"/>
                </a:cubicBezTo>
                <a:cubicBezTo>
                  <a:pt x="1743" y="53"/>
                  <a:pt x="1740" y="55"/>
                  <a:pt x="1740" y="55"/>
                </a:cubicBezTo>
                <a:cubicBezTo>
                  <a:pt x="1739" y="55"/>
                  <a:pt x="1736" y="57"/>
                  <a:pt x="1736" y="57"/>
                </a:cubicBezTo>
                <a:cubicBezTo>
                  <a:pt x="1734" y="57"/>
                  <a:pt x="1733" y="55"/>
                  <a:pt x="1732" y="55"/>
                </a:cubicBezTo>
                <a:cubicBezTo>
                  <a:pt x="1731" y="55"/>
                  <a:pt x="1729" y="57"/>
                  <a:pt x="1728" y="57"/>
                </a:cubicBezTo>
                <a:cubicBezTo>
                  <a:pt x="1726" y="57"/>
                  <a:pt x="1725" y="55"/>
                  <a:pt x="1724" y="55"/>
                </a:cubicBezTo>
                <a:cubicBezTo>
                  <a:pt x="1723" y="54"/>
                  <a:pt x="1721" y="57"/>
                  <a:pt x="1720" y="57"/>
                </a:cubicBezTo>
                <a:cubicBezTo>
                  <a:pt x="1719" y="57"/>
                  <a:pt x="1717" y="54"/>
                  <a:pt x="1716" y="54"/>
                </a:cubicBezTo>
                <a:cubicBezTo>
                  <a:pt x="1715" y="54"/>
                  <a:pt x="1713" y="56"/>
                  <a:pt x="1712" y="56"/>
                </a:cubicBezTo>
                <a:cubicBezTo>
                  <a:pt x="1711" y="56"/>
                  <a:pt x="1710" y="54"/>
                  <a:pt x="1708" y="54"/>
                </a:cubicBezTo>
                <a:cubicBezTo>
                  <a:pt x="1707" y="54"/>
                  <a:pt x="1705" y="56"/>
                  <a:pt x="1704" y="56"/>
                </a:cubicBezTo>
                <a:cubicBezTo>
                  <a:pt x="1703" y="56"/>
                  <a:pt x="1702" y="54"/>
                  <a:pt x="1700" y="54"/>
                </a:cubicBezTo>
                <a:cubicBezTo>
                  <a:pt x="1699" y="54"/>
                  <a:pt x="1698" y="56"/>
                  <a:pt x="1696" y="56"/>
                </a:cubicBezTo>
                <a:cubicBezTo>
                  <a:pt x="1695" y="56"/>
                  <a:pt x="1694" y="54"/>
                  <a:pt x="1693" y="54"/>
                </a:cubicBezTo>
                <a:cubicBezTo>
                  <a:pt x="1691" y="54"/>
                  <a:pt x="1690" y="56"/>
                  <a:pt x="1688" y="56"/>
                </a:cubicBezTo>
                <a:cubicBezTo>
                  <a:pt x="1687" y="56"/>
                  <a:pt x="1686" y="54"/>
                  <a:pt x="1685" y="54"/>
                </a:cubicBezTo>
                <a:cubicBezTo>
                  <a:pt x="1683" y="53"/>
                  <a:pt x="1682" y="56"/>
                  <a:pt x="1681" y="56"/>
                </a:cubicBezTo>
                <a:cubicBezTo>
                  <a:pt x="1679" y="56"/>
                  <a:pt x="1678" y="53"/>
                  <a:pt x="1677" y="53"/>
                </a:cubicBezTo>
                <a:cubicBezTo>
                  <a:pt x="1676" y="53"/>
                  <a:pt x="1674" y="55"/>
                  <a:pt x="1673" y="55"/>
                </a:cubicBezTo>
                <a:cubicBezTo>
                  <a:pt x="1671" y="55"/>
                  <a:pt x="1670" y="53"/>
                  <a:pt x="1669" y="53"/>
                </a:cubicBezTo>
                <a:cubicBezTo>
                  <a:pt x="1668" y="53"/>
                  <a:pt x="1666" y="55"/>
                  <a:pt x="1665" y="55"/>
                </a:cubicBezTo>
                <a:cubicBezTo>
                  <a:pt x="1665" y="55"/>
                  <a:pt x="1661" y="53"/>
                  <a:pt x="1661" y="53"/>
                </a:cubicBezTo>
                <a:cubicBezTo>
                  <a:pt x="1661" y="52"/>
                  <a:pt x="1665" y="51"/>
                  <a:pt x="1665" y="51"/>
                </a:cubicBezTo>
                <a:cubicBezTo>
                  <a:pt x="1665" y="51"/>
                  <a:pt x="1662" y="49"/>
                  <a:pt x="1662" y="49"/>
                </a:cubicBezTo>
                <a:cubicBezTo>
                  <a:pt x="1661" y="49"/>
                  <a:pt x="1657" y="50"/>
                  <a:pt x="1657" y="51"/>
                </a:cubicBezTo>
                <a:cubicBezTo>
                  <a:pt x="1657" y="51"/>
                  <a:pt x="1661" y="53"/>
                  <a:pt x="1661" y="53"/>
                </a:cubicBezTo>
                <a:cubicBezTo>
                  <a:pt x="1661" y="53"/>
                  <a:pt x="1658" y="55"/>
                  <a:pt x="1657" y="55"/>
                </a:cubicBezTo>
                <a:cubicBezTo>
                  <a:pt x="1656" y="55"/>
                  <a:pt x="1654" y="53"/>
                  <a:pt x="1653" y="53"/>
                </a:cubicBezTo>
                <a:cubicBezTo>
                  <a:pt x="1652" y="53"/>
                  <a:pt x="1650" y="54"/>
                  <a:pt x="1649" y="55"/>
                </a:cubicBezTo>
                <a:cubicBezTo>
                  <a:pt x="1648" y="55"/>
                  <a:pt x="1646" y="57"/>
                  <a:pt x="1645" y="57"/>
                </a:cubicBezTo>
                <a:cubicBezTo>
                  <a:pt x="1645" y="57"/>
                  <a:pt x="1642" y="55"/>
                  <a:pt x="1641" y="55"/>
                </a:cubicBezTo>
                <a:cubicBezTo>
                  <a:pt x="1641" y="54"/>
                  <a:pt x="1638" y="52"/>
                  <a:pt x="1638" y="52"/>
                </a:cubicBezTo>
                <a:cubicBezTo>
                  <a:pt x="1637" y="52"/>
                  <a:pt x="1634" y="54"/>
                  <a:pt x="1634" y="54"/>
                </a:cubicBezTo>
                <a:cubicBezTo>
                  <a:pt x="1633" y="55"/>
                  <a:pt x="1630" y="56"/>
                  <a:pt x="1629" y="56"/>
                </a:cubicBezTo>
                <a:cubicBezTo>
                  <a:pt x="1628" y="57"/>
                  <a:pt x="1627" y="54"/>
                  <a:pt x="1626" y="54"/>
                </a:cubicBezTo>
                <a:cubicBezTo>
                  <a:pt x="1625" y="54"/>
                  <a:pt x="1623" y="56"/>
                  <a:pt x="1622" y="56"/>
                </a:cubicBezTo>
                <a:cubicBezTo>
                  <a:pt x="1620" y="56"/>
                  <a:pt x="1619" y="54"/>
                  <a:pt x="1618" y="54"/>
                </a:cubicBezTo>
                <a:cubicBezTo>
                  <a:pt x="1617" y="54"/>
                  <a:pt x="1615" y="56"/>
                  <a:pt x="1614" y="56"/>
                </a:cubicBezTo>
                <a:cubicBezTo>
                  <a:pt x="1612" y="56"/>
                  <a:pt x="1611" y="54"/>
                  <a:pt x="1610" y="54"/>
                </a:cubicBezTo>
                <a:cubicBezTo>
                  <a:pt x="1609" y="54"/>
                  <a:pt x="1607" y="56"/>
                  <a:pt x="1606" y="56"/>
                </a:cubicBezTo>
                <a:cubicBezTo>
                  <a:pt x="1605" y="56"/>
                  <a:pt x="1603" y="53"/>
                  <a:pt x="1602" y="54"/>
                </a:cubicBezTo>
                <a:cubicBezTo>
                  <a:pt x="1601" y="54"/>
                  <a:pt x="1599" y="56"/>
                  <a:pt x="1598" y="56"/>
                </a:cubicBezTo>
                <a:cubicBezTo>
                  <a:pt x="1597" y="56"/>
                  <a:pt x="1596" y="53"/>
                  <a:pt x="1594" y="53"/>
                </a:cubicBezTo>
                <a:cubicBezTo>
                  <a:pt x="1593" y="53"/>
                  <a:pt x="1591" y="55"/>
                  <a:pt x="1590" y="55"/>
                </a:cubicBezTo>
                <a:cubicBezTo>
                  <a:pt x="1589" y="55"/>
                  <a:pt x="1587" y="53"/>
                  <a:pt x="1586" y="53"/>
                </a:cubicBezTo>
                <a:cubicBezTo>
                  <a:pt x="1586" y="53"/>
                  <a:pt x="1584" y="51"/>
                  <a:pt x="1583" y="51"/>
                </a:cubicBezTo>
                <a:cubicBezTo>
                  <a:pt x="1582" y="51"/>
                  <a:pt x="1579" y="53"/>
                  <a:pt x="1579" y="53"/>
                </a:cubicBezTo>
                <a:cubicBezTo>
                  <a:pt x="1578" y="53"/>
                  <a:pt x="1575" y="55"/>
                  <a:pt x="1575" y="55"/>
                </a:cubicBezTo>
                <a:cubicBezTo>
                  <a:pt x="1574" y="55"/>
                  <a:pt x="1571" y="53"/>
                  <a:pt x="1571" y="53"/>
                </a:cubicBezTo>
                <a:cubicBezTo>
                  <a:pt x="1571" y="53"/>
                  <a:pt x="1575" y="51"/>
                  <a:pt x="1575" y="51"/>
                </a:cubicBezTo>
                <a:cubicBezTo>
                  <a:pt x="1574" y="51"/>
                  <a:pt x="1572" y="48"/>
                  <a:pt x="1571" y="48"/>
                </a:cubicBezTo>
                <a:cubicBezTo>
                  <a:pt x="1571" y="48"/>
                  <a:pt x="1567" y="50"/>
                  <a:pt x="1567" y="50"/>
                </a:cubicBezTo>
                <a:cubicBezTo>
                  <a:pt x="1567" y="51"/>
                  <a:pt x="1571" y="53"/>
                  <a:pt x="1571" y="53"/>
                </a:cubicBezTo>
                <a:cubicBezTo>
                  <a:pt x="1570" y="53"/>
                  <a:pt x="1568" y="55"/>
                  <a:pt x="1567" y="55"/>
                </a:cubicBezTo>
                <a:cubicBezTo>
                  <a:pt x="1566" y="55"/>
                  <a:pt x="1564" y="52"/>
                  <a:pt x="1563" y="52"/>
                </a:cubicBezTo>
                <a:cubicBezTo>
                  <a:pt x="1562" y="53"/>
                  <a:pt x="1560" y="55"/>
                  <a:pt x="1559" y="55"/>
                </a:cubicBezTo>
                <a:cubicBezTo>
                  <a:pt x="1558" y="55"/>
                  <a:pt x="1556" y="52"/>
                  <a:pt x="1555" y="52"/>
                </a:cubicBezTo>
                <a:cubicBezTo>
                  <a:pt x="1554" y="52"/>
                  <a:pt x="1552" y="54"/>
                  <a:pt x="1551" y="54"/>
                </a:cubicBezTo>
                <a:cubicBezTo>
                  <a:pt x="1550" y="54"/>
                  <a:pt x="1549" y="52"/>
                  <a:pt x="1547" y="52"/>
                </a:cubicBezTo>
                <a:cubicBezTo>
                  <a:pt x="1546" y="52"/>
                  <a:pt x="1545" y="54"/>
                  <a:pt x="1543" y="54"/>
                </a:cubicBezTo>
                <a:cubicBezTo>
                  <a:pt x="1543" y="54"/>
                  <a:pt x="1539" y="52"/>
                  <a:pt x="1539" y="52"/>
                </a:cubicBezTo>
                <a:cubicBezTo>
                  <a:pt x="1539" y="52"/>
                  <a:pt x="1543" y="50"/>
                  <a:pt x="1544" y="50"/>
                </a:cubicBezTo>
                <a:cubicBezTo>
                  <a:pt x="1544" y="50"/>
                  <a:pt x="1547" y="52"/>
                  <a:pt x="1547" y="52"/>
                </a:cubicBezTo>
                <a:cubicBezTo>
                  <a:pt x="1548" y="52"/>
                  <a:pt x="1551" y="50"/>
                  <a:pt x="1551" y="50"/>
                </a:cubicBezTo>
                <a:cubicBezTo>
                  <a:pt x="1552" y="50"/>
                  <a:pt x="1555" y="48"/>
                  <a:pt x="1555" y="48"/>
                </a:cubicBezTo>
                <a:cubicBezTo>
                  <a:pt x="1556" y="47"/>
                  <a:pt x="1551" y="46"/>
                  <a:pt x="1552" y="46"/>
                </a:cubicBezTo>
                <a:cubicBezTo>
                  <a:pt x="1552" y="45"/>
                  <a:pt x="1556" y="44"/>
                  <a:pt x="1556" y="44"/>
                </a:cubicBezTo>
                <a:cubicBezTo>
                  <a:pt x="1556" y="43"/>
                  <a:pt x="1552" y="42"/>
                  <a:pt x="1552" y="41"/>
                </a:cubicBezTo>
                <a:cubicBezTo>
                  <a:pt x="1551" y="42"/>
                  <a:pt x="1549" y="43"/>
                  <a:pt x="1548" y="43"/>
                </a:cubicBezTo>
                <a:cubicBezTo>
                  <a:pt x="1547" y="44"/>
                  <a:pt x="1545" y="45"/>
                  <a:pt x="1544" y="45"/>
                </a:cubicBezTo>
                <a:cubicBezTo>
                  <a:pt x="1543" y="45"/>
                  <a:pt x="1541" y="43"/>
                  <a:pt x="1540" y="43"/>
                </a:cubicBezTo>
                <a:cubicBezTo>
                  <a:pt x="1539" y="44"/>
                  <a:pt x="1537" y="45"/>
                  <a:pt x="1536" y="45"/>
                </a:cubicBezTo>
                <a:cubicBezTo>
                  <a:pt x="1535" y="46"/>
                  <a:pt x="1533" y="47"/>
                  <a:pt x="1532" y="47"/>
                </a:cubicBezTo>
                <a:cubicBezTo>
                  <a:pt x="1531" y="48"/>
                  <a:pt x="1528" y="49"/>
                  <a:pt x="1528" y="49"/>
                </a:cubicBezTo>
                <a:cubicBezTo>
                  <a:pt x="1528" y="50"/>
                  <a:pt x="1532" y="52"/>
                  <a:pt x="1532" y="52"/>
                </a:cubicBezTo>
                <a:cubicBezTo>
                  <a:pt x="1531" y="52"/>
                  <a:pt x="1529" y="54"/>
                  <a:pt x="1527" y="54"/>
                </a:cubicBezTo>
                <a:cubicBezTo>
                  <a:pt x="1526" y="54"/>
                  <a:pt x="1525" y="51"/>
                  <a:pt x="1524" y="51"/>
                </a:cubicBezTo>
                <a:cubicBezTo>
                  <a:pt x="1522" y="51"/>
                  <a:pt x="1521" y="54"/>
                  <a:pt x="1520" y="54"/>
                </a:cubicBezTo>
                <a:cubicBezTo>
                  <a:pt x="1518" y="53"/>
                  <a:pt x="1517" y="51"/>
                  <a:pt x="1516" y="51"/>
                </a:cubicBezTo>
                <a:cubicBezTo>
                  <a:pt x="1515" y="51"/>
                  <a:pt x="1513" y="53"/>
                  <a:pt x="1512" y="53"/>
                </a:cubicBezTo>
                <a:cubicBezTo>
                  <a:pt x="1511" y="53"/>
                  <a:pt x="1509" y="51"/>
                  <a:pt x="1508" y="51"/>
                </a:cubicBezTo>
                <a:cubicBezTo>
                  <a:pt x="1507" y="51"/>
                  <a:pt x="1505" y="53"/>
                  <a:pt x="1504" y="53"/>
                </a:cubicBezTo>
                <a:cubicBezTo>
                  <a:pt x="1503" y="53"/>
                  <a:pt x="1500" y="55"/>
                  <a:pt x="1500" y="55"/>
                </a:cubicBezTo>
                <a:cubicBezTo>
                  <a:pt x="1499" y="55"/>
                  <a:pt x="1497" y="53"/>
                  <a:pt x="1496" y="53"/>
                </a:cubicBezTo>
                <a:cubicBezTo>
                  <a:pt x="1496" y="53"/>
                  <a:pt x="1493" y="51"/>
                  <a:pt x="1492" y="51"/>
                </a:cubicBezTo>
                <a:cubicBezTo>
                  <a:pt x="1491" y="51"/>
                  <a:pt x="1490" y="53"/>
                  <a:pt x="1488" y="53"/>
                </a:cubicBezTo>
                <a:cubicBezTo>
                  <a:pt x="1487" y="53"/>
                  <a:pt x="1486" y="50"/>
                  <a:pt x="1485" y="50"/>
                </a:cubicBezTo>
                <a:cubicBezTo>
                  <a:pt x="1483" y="51"/>
                  <a:pt x="1482" y="52"/>
                  <a:pt x="1480" y="52"/>
                </a:cubicBezTo>
                <a:cubicBezTo>
                  <a:pt x="1479" y="53"/>
                  <a:pt x="1478" y="55"/>
                  <a:pt x="1476" y="55"/>
                </a:cubicBezTo>
                <a:cubicBezTo>
                  <a:pt x="1475" y="55"/>
                  <a:pt x="1474" y="52"/>
                  <a:pt x="1473" y="52"/>
                </a:cubicBezTo>
                <a:cubicBezTo>
                  <a:pt x="1471" y="52"/>
                  <a:pt x="1470" y="54"/>
                  <a:pt x="1468" y="54"/>
                </a:cubicBezTo>
                <a:cubicBezTo>
                  <a:pt x="1467" y="54"/>
                  <a:pt x="1466" y="52"/>
                  <a:pt x="1465" y="52"/>
                </a:cubicBezTo>
                <a:cubicBezTo>
                  <a:pt x="1464" y="52"/>
                  <a:pt x="1462" y="54"/>
                  <a:pt x="1461" y="54"/>
                </a:cubicBezTo>
                <a:cubicBezTo>
                  <a:pt x="1459" y="54"/>
                  <a:pt x="1458" y="52"/>
                  <a:pt x="1457" y="52"/>
                </a:cubicBezTo>
                <a:cubicBezTo>
                  <a:pt x="1456" y="52"/>
                  <a:pt x="1454" y="50"/>
                  <a:pt x="1453" y="50"/>
                </a:cubicBezTo>
                <a:cubicBezTo>
                  <a:pt x="1452" y="50"/>
                  <a:pt x="1450" y="52"/>
                  <a:pt x="1449" y="52"/>
                </a:cubicBezTo>
                <a:cubicBezTo>
                  <a:pt x="1448" y="52"/>
                  <a:pt x="1446" y="54"/>
                  <a:pt x="1445" y="54"/>
                </a:cubicBezTo>
                <a:cubicBezTo>
                  <a:pt x="1444" y="54"/>
                  <a:pt x="1442" y="51"/>
                  <a:pt x="1441" y="51"/>
                </a:cubicBezTo>
                <a:cubicBezTo>
                  <a:pt x="1440" y="52"/>
                  <a:pt x="1438" y="54"/>
                  <a:pt x="1437" y="54"/>
                </a:cubicBezTo>
                <a:cubicBezTo>
                  <a:pt x="1436" y="53"/>
                  <a:pt x="1434" y="51"/>
                  <a:pt x="1433" y="51"/>
                </a:cubicBezTo>
                <a:cubicBezTo>
                  <a:pt x="1432" y="51"/>
                  <a:pt x="1430" y="53"/>
                  <a:pt x="1429" y="53"/>
                </a:cubicBezTo>
                <a:cubicBezTo>
                  <a:pt x="1429" y="53"/>
                  <a:pt x="1425" y="51"/>
                  <a:pt x="1426" y="51"/>
                </a:cubicBezTo>
                <a:cubicBezTo>
                  <a:pt x="1426" y="51"/>
                  <a:pt x="1429" y="49"/>
                  <a:pt x="1430" y="49"/>
                </a:cubicBezTo>
                <a:cubicBezTo>
                  <a:pt x="1428" y="49"/>
                  <a:pt x="1427" y="47"/>
                  <a:pt x="1426" y="47"/>
                </a:cubicBezTo>
                <a:cubicBezTo>
                  <a:pt x="1426" y="47"/>
                  <a:pt x="1422" y="49"/>
                  <a:pt x="1422" y="49"/>
                </a:cubicBezTo>
                <a:cubicBezTo>
                  <a:pt x="1422" y="49"/>
                  <a:pt x="1426" y="51"/>
                  <a:pt x="1426" y="51"/>
                </a:cubicBezTo>
                <a:cubicBezTo>
                  <a:pt x="1425" y="51"/>
                  <a:pt x="1422" y="53"/>
                  <a:pt x="1421" y="53"/>
                </a:cubicBezTo>
                <a:cubicBezTo>
                  <a:pt x="1420" y="53"/>
                  <a:pt x="1419" y="51"/>
                  <a:pt x="1418" y="51"/>
                </a:cubicBezTo>
                <a:cubicBezTo>
                  <a:pt x="1416" y="51"/>
                  <a:pt x="1415" y="53"/>
                  <a:pt x="1414" y="53"/>
                </a:cubicBezTo>
                <a:cubicBezTo>
                  <a:pt x="1412" y="53"/>
                  <a:pt x="1411" y="51"/>
                  <a:pt x="1410" y="51"/>
                </a:cubicBezTo>
                <a:cubicBezTo>
                  <a:pt x="1409" y="51"/>
                  <a:pt x="1406" y="53"/>
                  <a:pt x="1406" y="53"/>
                </a:cubicBezTo>
                <a:cubicBezTo>
                  <a:pt x="1405" y="52"/>
                  <a:pt x="1402" y="51"/>
                  <a:pt x="1402" y="50"/>
                </a:cubicBezTo>
                <a:cubicBezTo>
                  <a:pt x="1402" y="50"/>
                  <a:pt x="1406" y="49"/>
                  <a:pt x="1406" y="48"/>
                </a:cubicBezTo>
                <a:cubicBezTo>
                  <a:pt x="1406" y="48"/>
                  <a:pt x="1403" y="46"/>
                  <a:pt x="1402" y="46"/>
                </a:cubicBezTo>
                <a:cubicBezTo>
                  <a:pt x="1402" y="46"/>
                  <a:pt x="1398" y="48"/>
                  <a:pt x="1398" y="48"/>
                </a:cubicBezTo>
                <a:cubicBezTo>
                  <a:pt x="1398" y="49"/>
                  <a:pt x="1402" y="50"/>
                  <a:pt x="1402" y="50"/>
                </a:cubicBezTo>
                <a:cubicBezTo>
                  <a:pt x="1401" y="51"/>
                  <a:pt x="1399" y="52"/>
                  <a:pt x="1398" y="52"/>
                </a:cubicBezTo>
                <a:cubicBezTo>
                  <a:pt x="1397" y="53"/>
                  <a:pt x="1395" y="54"/>
                  <a:pt x="1394" y="55"/>
                </a:cubicBezTo>
                <a:cubicBezTo>
                  <a:pt x="1393" y="55"/>
                  <a:pt x="1390" y="53"/>
                  <a:pt x="1390" y="52"/>
                </a:cubicBezTo>
                <a:cubicBezTo>
                  <a:pt x="1390" y="52"/>
                  <a:pt x="1387" y="50"/>
                  <a:pt x="1386" y="50"/>
                </a:cubicBezTo>
                <a:cubicBezTo>
                  <a:pt x="1386" y="50"/>
                  <a:pt x="1383" y="52"/>
                  <a:pt x="1382" y="52"/>
                </a:cubicBezTo>
                <a:cubicBezTo>
                  <a:pt x="1381" y="52"/>
                  <a:pt x="1379" y="50"/>
                  <a:pt x="1378" y="50"/>
                </a:cubicBezTo>
                <a:cubicBezTo>
                  <a:pt x="1378" y="50"/>
                  <a:pt x="1375" y="48"/>
                  <a:pt x="1375" y="48"/>
                </a:cubicBezTo>
                <a:cubicBezTo>
                  <a:pt x="1374" y="48"/>
                  <a:pt x="1371" y="49"/>
                  <a:pt x="1371" y="50"/>
                </a:cubicBezTo>
                <a:cubicBezTo>
                  <a:pt x="1371" y="50"/>
                  <a:pt x="1374" y="52"/>
                  <a:pt x="1374" y="52"/>
                </a:cubicBezTo>
                <a:cubicBezTo>
                  <a:pt x="1373" y="52"/>
                  <a:pt x="1371" y="54"/>
                  <a:pt x="1370" y="54"/>
                </a:cubicBezTo>
                <a:cubicBezTo>
                  <a:pt x="1369" y="54"/>
                  <a:pt x="1368" y="52"/>
                  <a:pt x="1366" y="52"/>
                </a:cubicBezTo>
                <a:cubicBezTo>
                  <a:pt x="1365" y="52"/>
                  <a:pt x="1364" y="54"/>
                  <a:pt x="1362" y="54"/>
                </a:cubicBezTo>
                <a:cubicBezTo>
                  <a:pt x="1361" y="54"/>
                  <a:pt x="1360" y="52"/>
                  <a:pt x="1359" y="51"/>
                </a:cubicBezTo>
                <a:cubicBezTo>
                  <a:pt x="1358" y="51"/>
                  <a:pt x="1356" y="54"/>
                  <a:pt x="1355" y="54"/>
                </a:cubicBezTo>
                <a:cubicBezTo>
                  <a:pt x="1354" y="54"/>
                  <a:pt x="1351" y="52"/>
                  <a:pt x="1351" y="51"/>
                </a:cubicBezTo>
                <a:cubicBezTo>
                  <a:pt x="1350" y="51"/>
                  <a:pt x="1348" y="49"/>
                  <a:pt x="1347" y="49"/>
                </a:cubicBezTo>
                <a:cubicBezTo>
                  <a:pt x="1346" y="49"/>
                  <a:pt x="1344" y="51"/>
                  <a:pt x="1343" y="51"/>
                </a:cubicBezTo>
                <a:cubicBezTo>
                  <a:pt x="1342" y="51"/>
                  <a:pt x="1340" y="53"/>
                  <a:pt x="1339" y="53"/>
                </a:cubicBezTo>
                <a:cubicBezTo>
                  <a:pt x="1338" y="53"/>
                  <a:pt x="1336" y="51"/>
                  <a:pt x="1335" y="51"/>
                </a:cubicBezTo>
                <a:cubicBezTo>
                  <a:pt x="1334" y="51"/>
                  <a:pt x="1332" y="53"/>
                  <a:pt x="1331" y="53"/>
                </a:cubicBezTo>
                <a:cubicBezTo>
                  <a:pt x="1330" y="53"/>
                  <a:pt x="1329" y="51"/>
                  <a:pt x="1327" y="51"/>
                </a:cubicBezTo>
                <a:cubicBezTo>
                  <a:pt x="1326" y="51"/>
                  <a:pt x="1324" y="53"/>
                  <a:pt x="1323" y="53"/>
                </a:cubicBezTo>
                <a:cubicBezTo>
                  <a:pt x="1322" y="53"/>
                  <a:pt x="1321" y="50"/>
                  <a:pt x="1319" y="50"/>
                </a:cubicBezTo>
                <a:cubicBezTo>
                  <a:pt x="1318" y="50"/>
                  <a:pt x="1317" y="53"/>
                  <a:pt x="1315" y="52"/>
                </a:cubicBezTo>
                <a:cubicBezTo>
                  <a:pt x="1314" y="52"/>
                  <a:pt x="1313" y="50"/>
                  <a:pt x="1312" y="50"/>
                </a:cubicBezTo>
                <a:cubicBezTo>
                  <a:pt x="1310" y="50"/>
                  <a:pt x="1309" y="52"/>
                  <a:pt x="1307" y="52"/>
                </a:cubicBezTo>
                <a:cubicBezTo>
                  <a:pt x="1306" y="52"/>
                  <a:pt x="1305" y="50"/>
                  <a:pt x="1304" y="50"/>
                </a:cubicBezTo>
                <a:cubicBezTo>
                  <a:pt x="1303" y="50"/>
                  <a:pt x="1301" y="52"/>
                  <a:pt x="1300" y="52"/>
                </a:cubicBezTo>
                <a:cubicBezTo>
                  <a:pt x="1299" y="52"/>
                  <a:pt x="1296" y="50"/>
                  <a:pt x="1296" y="50"/>
                </a:cubicBezTo>
                <a:cubicBezTo>
                  <a:pt x="1296" y="49"/>
                  <a:pt x="1300" y="48"/>
                  <a:pt x="1300" y="48"/>
                </a:cubicBezTo>
                <a:cubicBezTo>
                  <a:pt x="1300" y="48"/>
                  <a:pt x="1297" y="45"/>
                  <a:pt x="1296" y="45"/>
                </a:cubicBezTo>
                <a:cubicBezTo>
                  <a:pt x="1296" y="45"/>
                  <a:pt x="1292" y="47"/>
                  <a:pt x="1292" y="48"/>
                </a:cubicBezTo>
                <a:cubicBezTo>
                  <a:pt x="1292" y="48"/>
                  <a:pt x="1296" y="50"/>
                  <a:pt x="1296" y="50"/>
                </a:cubicBezTo>
                <a:cubicBezTo>
                  <a:pt x="1296" y="50"/>
                  <a:pt x="1292" y="52"/>
                  <a:pt x="1292" y="52"/>
                </a:cubicBezTo>
                <a:cubicBezTo>
                  <a:pt x="1291" y="52"/>
                  <a:pt x="1289" y="49"/>
                  <a:pt x="1288" y="50"/>
                </a:cubicBezTo>
                <a:cubicBezTo>
                  <a:pt x="1287" y="50"/>
                  <a:pt x="1285" y="51"/>
                  <a:pt x="1284" y="52"/>
                </a:cubicBezTo>
                <a:cubicBezTo>
                  <a:pt x="1283" y="52"/>
                  <a:pt x="1281" y="54"/>
                  <a:pt x="1280" y="54"/>
                </a:cubicBezTo>
                <a:cubicBezTo>
                  <a:pt x="1279" y="54"/>
                  <a:pt x="1276" y="52"/>
                  <a:pt x="1276" y="51"/>
                </a:cubicBezTo>
                <a:cubicBezTo>
                  <a:pt x="1275" y="51"/>
                  <a:pt x="1273" y="49"/>
                  <a:pt x="1272" y="49"/>
                </a:cubicBezTo>
                <a:cubicBezTo>
                  <a:pt x="1272" y="49"/>
                  <a:pt x="1269" y="51"/>
                  <a:pt x="1268" y="51"/>
                </a:cubicBezTo>
                <a:cubicBezTo>
                  <a:pt x="1267" y="52"/>
                  <a:pt x="1265" y="53"/>
                  <a:pt x="1264" y="53"/>
                </a:cubicBezTo>
                <a:cubicBezTo>
                  <a:pt x="1263" y="53"/>
                  <a:pt x="1261" y="51"/>
                  <a:pt x="1260" y="51"/>
                </a:cubicBezTo>
                <a:cubicBezTo>
                  <a:pt x="1259" y="51"/>
                  <a:pt x="1258" y="53"/>
                  <a:pt x="1256" y="53"/>
                </a:cubicBezTo>
                <a:cubicBezTo>
                  <a:pt x="1255" y="53"/>
                  <a:pt x="1254" y="51"/>
                  <a:pt x="1253" y="51"/>
                </a:cubicBezTo>
                <a:cubicBezTo>
                  <a:pt x="1252" y="51"/>
                  <a:pt x="1249" y="53"/>
                  <a:pt x="1248" y="53"/>
                </a:cubicBezTo>
                <a:cubicBezTo>
                  <a:pt x="1247" y="53"/>
                  <a:pt x="1246" y="51"/>
                  <a:pt x="1245" y="51"/>
                </a:cubicBezTo>
                <a:cubicBezTo>
                  <a:pt x="1244" y="50"/>
                  <a:pt x="1242" y="48"/>
                  <a:pt x="1241" y="48"/>
                </a:cubicBezTo>
                <a:cubicBezTo>
                  <a:pt x="1240" y="48"/>
                  <a:pt x="1237" y="50"/>
                  <a:pt x="1237" y="50"/>
                </a:cubicBezTo>
                <a:cubicBezTo>
                  <a:pt x="1236" y="51"/>
                  <a:pt x="1234" y="52"/>
                  <a:pt x="1233" y="52"/>
                </a:cubicBezTo>
                <a:cubicBezTo>
                  <a:pt x="1232" y="53"/>
                  <a:pt x="1230" y="50"/>
                  <a:pt x="1229" y="50"/>
                </a:cubicBezTo>
                <a:cubicBezTo>
                  <a:pt x="1228" y="50"/>
                  <a:pt x="1226" y="52"/>
                  <a:pt x="1225" y="52"/>
                </a:cubicBezTo>
                <a:cubicBezTo>
                  <a:pt x="1224" y="52"/>
                  <a:pt x="1223" y="50"/>
                  <a:pt x="1221" y="50"/>
                </a:cubicBezTo>
                <a:cubicBezTo>
                  <a:pt x="1220" y="50"/>
                  <a:pt x="1218" y="52"/>
                  <a:pt x="1217" y="52"/>
                </a:cubicBezTo>
                <a:cubicBezTo>
                  <a:pt x="1216" y="52"/>
                  <a:pt x="1215" y="50"/>
                  <a:pt x="1213" y="50"/>
                </a:cubicBezTo>
                <a:cubicBezTo>
                  <a:pt x="1212" y="50"/>
                  <a:pt x="1211" y="52"/>
                  <a:pt x="1209" y="52"/>
                </a:cubicBezTo>
                <a:cubicBezTo>
                  <a:pt x="1208" y="52"/>
                  <a:pt x="1207" y="50"/>
                  <a:pt x="1206" y="50"/>
                </a:cubicBezTo>
                <a:cubicBezTo>
                  <a:pt x="1204" y="50"/>
                  <a:pt x="1203" y="52"/>
                  <a:pt x="1201" y="52"/>
                </a:cubicBezTo>
                <a:cubicBezTo>
                  <a:pt x="1200" y="52"/>
                  <a:pt x="1199" y="49"/>
                  <a:pt x="1198" y="49"/>
                </a:cubicBezTo>
                <a:cubicBezTo>
                  <a:pt x="1196" y="49"/>
                  <a:pt x="1195" y="51"/>
                  <a:pt x="1194" y="51"/>
                </a:cubicBezTo>
                <a:cubicBezTo>
                  <a:pt x="1192" y="51"/>
                  <a:pt x="1191" y="49"/>
                  <a:pt x="1190" y="49"/>
                </a:cubicBezTo>
                <a:cubicBezTo>
                  <a:pt x="1189" y="49"/>
                  <a:pt x="1187" y="51"/>
                  <a:pt x="1186" y="51"/>
                </a:cubicBezTo>
                <a:cubicBezTo>
                  <a:pt x="1184" y="51"/>
                  <a:pt x="1183" y="49"/>
                  <a:pt x="1182" y="49"/>
                </a:cubicBezTo>
                <a:cubicBezTo>
                  <a:pt x="1181" y="49"/>
                  <a:pt x="1179" y="51"/>
                  <a:pt x="1178" y="51"/>
                </a:cubicBezTo>
                <a:cubicBezTo>
                  <a:pt x="1177" y="51"/>
                  <a:pt x="1175" y="49"/>
                  <a:pt x="1174" y="49"/>
                </a:cubicBezTo>
                <a:cubicBezTo>
                  <a:pt x="1173" y="49"/>
                  <a:pt x="1171" y="51"/>
                  <a:pt x="1170" y="51"/>
                </a:cubicBezTo>
                <a:cubicBezTo>
                  <a:pt x="1170" y="51"/>
                  <a:pt x="1166" y="49"/>
                  <a:pt x="1166" y="49"/>
                </a:cubicBezTo>
                <a:cubicBezTo>
                  <a:pt x="1166" y="48"/>
                  <a:pt x="1171" y="47"/>
                  <a:pt x="1170" y="46"/>
                </a:cubicBezTo>
                <a:cubicBezTo>
                  <a:pt x="1170" y="46"/>
                  <a:pt x="1167" y="44"/>
                  <a:pt x="1167" y="44"/>
                </a:cubicBezTo>
                <a:cubicBezTo>
                  <a:pt x="1166" y="44"/>
                  <a:pt x="1163" y="46"/>
                  <a:pt x="1163" y="46"/>
                </a:cubicBezTo>
                <a:cubicBezTo>
                  <a:pt x="1163" y="47"/>
                  <a:pt x="1167" y="48"/>
                  <a:pt x="1166" y="49"/>
                </a:cubicBezTo>
                <a:cubicBezTo>
                  <a:pt x="1166" y="49"/>
                  <a:pt x="1163" y="51"/>
                  <a:pt x="1162" y="51"/>
                </a:cubicBezTo>
                <a:cubicBezTo>
                  <a:pt x="1161" y="51"/>
                  <a:pt x="1159" y="48"/>
                  <a:pt x="1158" y="48"/>
                </a:cubicBezTo>
                <a:cubicBezTo>
                  <a:pt x="1157" y="49"/>
                  <a:pt x="1155" y="50"/>
                  <a:pt x="1154" y="50"/>
                </a:cubicBezTo>
                <a:cubicBezTo>
                  <a:pt x="1154" y="51"/>
                  <a:pt x="1151" y="53"/>
                  <a:pt x="1150" y="52"/>
                </a:cubicBezTo>
                <a:cubicBezTo>
                  <a:pt x="1149" y="52"/>
                  <a:pt x="1147" y="51"/>
                  <a:pt x="1146" y="50"/>
                </a:cubicBezTo>
                <a:cubicBezTo>
                  <a:pt x="1146" y="50"/>
                  <a:pt x="1143" y="48"/>
                  <a:pt x="1143" y="48"/>
                </a:cubicBezTo>
                <a:cubicBezTo>
                  <a:pt x="1142" y="48"/>
                  <a:pt x="1140" y="46"/>
                  <a:pt x="1139" y="46"/>
                </a:cubicBezTo>
                <a:cubicBezTo>
                  <a:pt x="1139" y="46"/>
                  <a:pt x="1135" y="48"/>
                  <a:pt x="1135" y="48"/>
                </a:cubicBezTo>
                <a:cubicBezTo>
                  <a:pt x="1135" y="48"/>
                  <a:pt x="1139" y="50"/>
                  <a:pt x="1139" y="50"/>
                </a:cubicBezTo>
                <a:cubicBezTo>
                  <a:pt x="1137" y="50"/>
                  <a:pt x="1136" y="52"/>
                  <a:pt x="1135" y="52"/>
                </a:cubicBezTo>
                <a:cubicBezTo>
                  <a:pt x="1133" y="52"/>
                  <a:pt x="1132" y="50"/>
                  <a:pt x="1131" y="50"/>
                </a:cubicBezTo>
                <a:cubicBezTo>
                  <a:pt x="1129" y="50"/>
                  <a:pt x="1128" y="52"/>
                  <a:pt x="1127" y="52"/>
                </a:cubicBezTo>
                <a:cubicBezTo>
                  <a:pt x="1125" y="52"/>
                  <a:pt x="1124" y="50"/>
                  <a:pt x="1123" y="50"/>
                </a:cubicBezTo>
                <a:cubicBezTo>
                  <a:pt x="1122" y="50"/>
                  <a:pt x="1120" y="52"/>
                  <a:pt x="1119" y="52"/>
                </a:cubicBezTo>
                <a:cubicBezTo>
                  <a:pt x="1118" y="52"/>
                  <a:pt x="1116" y="49"/>
                  <a:pt x="1115" y="49"/>
                </a:cubicBezTo>
                <a:cubicBezTo>
                  <a:pt x="1114" y="49"/>
                  <a:pt x="1112" y="51"/>
                  <a:pt x="1111" y="51"/>
                </a:cubicBezTo>
                <a:cubicBezTo>
                  <a:pt x="1110" y="51"/>
                  <a:pt x="1109" y="49"/>
                  <a:pt x="1107" y="49"/>
                </a:cubicBezTo>
                <a:cubicBezTo>
                  <a:pt x="1106" y="49"/>
                  <a:pt x="1104" y="51"/>
                  <a:pt x="1103" y="51"/>
                </a:cubicBezTo>
                <a:cubicBezTo>
                  <a:pt x="1102" y="51"/>
                  <a:pt x="1101" y="49"/>
                  <a:pt x="1099" y="49"/>
                </a:cubicBezTo>
                <a:cubicBezTo>
                  <a:pt x="1098" y="49"/>
                  <a:pt x="1097" y="51"/>
                  <a:pt x="1095" y="51"/>
                </a:cubicBezTo>
                <a:cubicBezTo>
                  <a:pt x="1094" y="51"/>
                  <a:pt x="1093" y="49"/>
                  <a:pt x="1092" y="49"/>
                </a:cubicBezTo>
                <a:cubicBezTo>
                  <a:pt x="1090" y="49"/>
                  <a:pt x="1089" y="51"/>
                  <a:pt x="1087" y="51"/>
                </a:cubicBezTo>
                <a:cubicBezTo>
                  <a:pt x="1086" y="51"/>
                  <a:pt x="1085" y="49"/>
                  <a:pt x="1084" y="49"/>
                </a:cubicBezTo>
                <a:cubicBezTo>
                  <a:pt x="1083" y="49"/>
                  <a:pt x="1081" y="51"/>
                  <a:pt x="1080" y="51"/>
                </a:cubicBezTo>
                <a:cubicBezTo>
                  <a:pt x="1078" y="50"/>
                  <a:pt x="1077" y="48"/>
                  <a:pt x="1076" y="48"/>
                </a:cubicBezTo>
                <a:cubicBezTo>
                  <a:pt x="1075" y="48"/>
                  <a:pt x="1073" y="50"/>
                  <a:pt x="1072" y="50"/>
                </a:cubicBezTo>
                <a:cubicBezTo>
                  <a:pt x="1071" y="50"/>
                  <a:pt x="1069" y="48"/>
                  <a:pt x="1068" y="48"/>
                </a:cubicBezTo>
                <a:cubicBezTo>
                  <a:pt x="1067" y="48"/>
                  <a:pt x="1065" y="50"/>
                  <a:pt x="1064" y="50"/>
                </a:cubicBezTo>
                <a:cubicBezTo>
                  <a:pt x="1063" y="50"/>
                  <a:pt x="1062" y="48"/>
                  <a:pt x="1060" y="48"/>
                </a:cubicBezTo>
                <a:cubicBezTo>
                  <a:pt x="1059" y="48"/>
                  <a:pt x="1057" y="50"/>
                  <a:pt x="1056" y="50"/>
                </a:cubicBezTo>
                <a:cubicBezTo>
                  <a:pt x="1055" y="50"/>
                  <a:pt x="1054" y="48"/>
                  <a:pt x="1052" y="48"/>
                </a:cubicBezTo>
                <a:cubicBezTo>
                  <a:pt x="1051" y="48"/>
                  <a:pt x="1050" y="50"/>
                  <a:pt x="1048" y="50"/>
                </a:cubicBezTo>
                <a:cubicBezTo>
                  <a:pt x="1047" y="50"/>
                  <a:pt x="1046" y="47"/>
                  <a:pt x="1045" y="48"/>
                </a:cubicBezTo>
                <a:cubicBezTo>
                  <a:pt x="1043" y="48"/>
                  <a:pt x="1042" y="50"/>
                  <a:pt x="1040" y="50"/>
                </a:cubicBezTo>
                <a:cubicBezTo>
                  <a:pt x="1039" y="50"/>
                  <a:pt x="1038" y="47"/>
                  <a:pt x="1037" y="47"/>
                </a:cubicBezTo>
                <a:cubicBezTo>
                  <a:pt x="1037" y="47"/>
                  <a:pt x="1041" y="46"/>
                  <a:pt x="1041" y="45"/>
                </a:cubicBezTo>
                <a:cubicBezTo>
                  <a:pt x="1041" y="45"/>
                  <a:pt x="1037" y="44"/>
                  <a:pt x="1037" y="43"/>
                </a:cubicBezTo>
                <a:cubicBezTo>
                  <a:pt x="1037" y="42"/>
                  <a:pt x="1041" y="42"/>
                  <a:pt x="1041" y="41"/>
                </a:cubicBezTo>
                <a:cubicBezTo>
                  <a:pt x="1041" y="40"/>
                  <a:pt x="1037" y="39"/>
                  <a:pt x="1037" y="39"/>
                </a:cubicBezTo>
                <a:cubicBezTo>
                  <a:pt x="1037" y="38"/>
                  <a:pt x="1042" y="37"/>
                  <a:pt x="1042" y="37"/>
                </a:cubicBezTo>
                <a:cubicBezTo>
                  <a:pt x="1041" y="36"/>
                  <a:pt x="1038" y="34"/>
                  <a:pt x="1038" y="34"/>
                </a:cubicBezTo>
                <a:cubicBezTo>
                  <a:pt x="1037" y="34"/>
                  <a:pt x="1034" y="36"/>
                  <a:pt x="1034" y="36"/>
                </a:cubicBezTo>
                <a:cubicBezTo>
                  <a:pt x="1033" y="37"/>
                  <a:pt x="1037" y="38"/>
                  <a:pt x="1037" y="39"/>
                </a:cubicBezTo>
                <a:cubicBezTo>
                  <a:pt x="1037" y="39"/>
                  <a:pt x="1033" y="40"/>
                  <a:pt x="1033" y="41"/>
                </a:cubicBezTo>
                <a:cubicBezTo>
                  <a:pt x="1033" y="41"/>
                  <a:pt x="1037" y="42"/>
                  <a:pt x="1037" y="43"/>
                </a:cubicBezTo>
                <a:cubicBezTo>
                  <a:pt x="1037" y="44"/>
                  <a:pt x="1033" y="44"/>
                  <a:pt x="1033" y="45"/>
                </a:cubicBezTo>
                <a:cubicBezTo>
                  <a:pt x="1033" y="46"/>
                  <a:pt x="1036" y="46"/>
                  <a:pt x="1037" y="47"/>
                </a:cubicBezTo>
                <a:cubicBezTo>
                  <a:pt x="1035" y="47"/>
                  <a:pt x="1034" y="49"/>
                  <a:pt x="1033" y="49"/>
                </a:cubicBezTo>
                <a:cubicBezTo>
                  <a:pt x="1031" y="49"/>
                  <a:pt x="1030" y="47"/>
                  <a:pt x="1029" y="47"/>
                </a:cubicBezTo>
                <a:cubicBezTo>
                  <a:pt x="1028" y="47"/>
                  <a:pt x="1026" y="49"/>
                  <a:pt x="1025" y="49"/>
                </a:cubicBezTo>
                <a:cubicBezTo>
                  <a:pt x="1023" y="49"/>
                  <a:pt x="1022" y="47"/>
                  <a:pt x="1021" y="47"/>
                </a:cubicBezTo>
                <a:cubicBezTo>
                  <a:pt x="1020" y="47"/>
                  <a:pt x="1018" y="49"/>
                  <a:pt x="1017" y="49"/>
                </a:cubicBezTo>
                <a:cubicBezTo>
                  <a:pt x="1016" y="49"/>
                  <a:pt x="1014" y="47"/>
                  <a:pt x="1013" y="47"/>
                </a:cubicBezTo>
                <a:cubicBezTo>
                  <a:pt x="1013" y="46"/>
                  <a:pt x="1010" y="44"/>
                  <a:pt x="1009" y="44"/>
                </a:cubicBezTo>
                <a:cubicBezTo>
                  <a:pt x="1009" y="44"/>
                  <a:pt x="1006" y="46"/>
                  <a:pt x="1005" y="46"/>
                </a:cubicBezTo>
                <a:cubicBezTo>
                  <a:pt x="1005" y="47"/>
                  <a:pt x="1002" y="49"/>
                  <a:pt x="1001" y="49"/>
                </a:cubicBezTo>
                <a:cubicBezTo>
                  <a:pt x="1000" y="48"/>
                  <a:pt x="998" y="46"/>
                  <a:pt x="997" y="46"/>
                </a:cubicBezTo>
                <a:cubicBezTo>
                  <a:pt x="996" y="46"/>
                  <a:pt x="995" y="48"/>
                  <a:pt x="993" y="48"/>
                </a:cubicBezTo>
                <a:cubicBezTo>
                  <a:pt x="992" y="48"/>
                  <a:pt x="991" y="46"/>
                  <a:pt x="990" y="46"/>
                </a:cubicBezTo>
                <a:cubicBezTo>
                  <a:pt x="989" y="46"/>
                  <a:pt x="986" y="48"/>
                  <a:pt x="986" y="48"/>
                </a:cubicBezTo>
                <a:cubicBezTo>
                  <a:pt x="985" y="48"/>
                  <a:pt x="982" y="46"/>
                  <a:pt x="982" y="46"/>
                </a:cubicBezTo>
                <a:cubicBezTo>
                  <a:pt x="982" y="45"/>
                  <a:pt x="986" y="44"/>
                  <a:pt x="986" y="44"/>
                </a:cubicBezTo>
                <a:cubicBezTo>
                  <a:pt x="986" y="44"/>
                  <a:pt x="982" y="41"/>
                  <a:pt x="982" y="42"/>
                </a:cubicBezTo>
                <a:cubicBezTo>
                  <a:pt x="982" y="42"/>
                  <a:pt x="978" y="43"/>
                  <a:pt x="978" y="44"/>
                </a:cubicBezTo>
                <a:cubicBezTo>
                  <a:pt x="978" y="44"/>
                  <a:pt x="982" y="45"/>
                  <a:pt x="982" y="46"/>
                </a:cubicBezTo>
                <a:cubicBezTo>
                  <a:pt x="982" y="46"/>
                  <a:pt x="978" y="48"/>
                  <a:pt x="978" y="48"/>
                </a:cubicBezTo>
                <a:cubicBezTo>
                  <a:pt x="977" y="48"/>
                  <a:pt x="974" y="50"/>
                  <a:pt x="974" y="50"/>
                </a:cubicBezTo>
                <a:cubicBezTo>
                  <a:pt x="972" y="50"/>
                  <a:pt x="971" y="48"/>
                  <a:pt x="970" y="48"/>
                </a:cubicBezTo>
                <a:cubicBezTo>
                  <a:pt x="968" y="48"/>
                  <a:pt x="967" y="50"/>
                  <a:pt x="966" y="50"/>
                </a:cubicBezTo>
                <a:cubicBezTo>
                  <a:pt x="962" y="48"/>
                  <a:pt x="962" y="48"/>
                  <a:pt x="962" y="48"/>
                </a:cubicBezTo>
                <a:cubicBezTo>
                  <a:pt x="962" y="47"/>
                  <a:pt x="958" y="46"/>
                  <a:pt x="958" y="45"/>
                </a:cubicBezTo>
                <a:cubicBezTo>
                  <a:pt x="958" y="44"/>
                  <a:pt x="962" y="44"/>
                  <a:pt x="962" y="43"/>
                </a:cubicBezTo>
                <a:cubicBezTo>
                  <a:pt x="963" y="43"/>
                  <a:pt x="965" y="46"/>
                  <a:pt x="966" y="45"/>
                </a:cubicBezTo>
                <a:cubicBezTo>
                  <a:pt x="967" y="45"/>
                  <a:pt x="970" y="44"/>
                  <a:pt x="970" y="43"/>
                </a:cubicBezTo>
                <a:cubicBezTo>
                  <a:pt x="970" y="43"/>
                  <a:pt x="967" y="42"/>
                  <a:pt x="966" y="41"/>
                </a:cubicBezTo>
                <a:cubicBezTo>
                  <a:pt x="966" y="40"/>
                  <a:pt x="963" y="40"/>
                  <a:pt x="963" y="39"/>
                </a:cubicBezTo>
                <a:cubicBezTo>
                  <a:pt x="963" y="38"/>
                  <a:pt x="967" y="37"/>
                  <a:pt x="967" y="37"/>
                </a:cubicBezTo>
                <a:cubicBezTo>
                  <a:pt x="966" y="37"/>
                  <a:pt x="964" y="35"/>
                  <a:pt x="963" y="34"/>
                </a:cubicBezTo>
                <a:cubicBezTo>
                  <a:pt x="963" y="34"/>
                  <a:pt x="959" y="36"/>
                  <a:pt x="959" y="37"/>
                </a:cubicBezTo>
                <a:cubicBezTo>
                  <a:pt x="959" y="37"/>
                  <a:pt x="963" y="39"/>
                  <a:pt x="963" y="39"/>
                </a:cubicBezTo>
                <a:cubicBezTo>
                  <a:pt x="963" y="39"/>
                  <a:pt x="959" y="40"/>
                  <a:pt x="959" y="41"/>
                </a:cubicBezTo>
                <a:cubicBezTo>
                  <a:pt x="958" y="41"/>
                  <a:pt x="955" y="42"/>
                  <a:pt x="955" y="43"/>
                </a:cubicBezTo>
                <a:cubicBezTo>
                  <a:pt x="954" y="43"/>
                  <a:pt x="959" y="45"/>
                  <a:pt x="958" y="45"/>
                </a:cubicBezTo>
                <a:cubicBezTo>
                  <a:pt x="958" y="46"/>
                  <a:pt x="955" y="47"/>
                  <a:pt x="954" y="47"/>
                </a:cubicBezTo>
                <a:cubicBezTo>
                  <a:pt x="953" y="48"/>
                  <a:pt x="951" y="49"/>
                  <a:pt x="950" y="49"/>
                </a:cubicBezTo>
                <a:cubicBezTo>
                  <a:pt x="949" y="50"/>
                  <a:pt x="947" y="47"/>
                  <a:pt x="946" y="47"/>
                </a:cubicBezTo>
                <a:cubicBezTo>
                  <a:pt x="945" y="47"/>
                  <a:pt x="943" y="49"/>
                  <a:pt x="942" y="49"/>
                </a:cubicBezTo>
                <a:cubicBezTo>
                  <a:pt x="941" y="49"/>
                  <a:pt x="940" y="47"/>
                  <a:pt x="938" y="47"/>
                </a:cubicBezTo>
                <a:cubicBezTo>
                  <a:pt x="937" y="47"/>
                  <a:pt x="936" y="49"/>
                  <a:pt x="934" y="49"/>
                </a:cubicBezTo>
                <a:cubicBezTo>
                  <a:pt x="933" y="49"/>
                  <a:pt x="932" y="47"/>
                  <a:pt x="931" y="47"/>
                </a:cubicBezTo>
                <a:cubicBezTo>
                  <a:pt x="931" y="46"/>
                  <a:pt x="935" y="45"/>
                  <a:pt x="935" y="45"/>
                </a:cubicBezTo>
                <a:cubicBezTo>
                  <a:pt x="935" y="44"/>
                  <a:pt x="931" y="42"/>
                  <a:pt x="931" y="42"/>
                </a:cubicBezTo>
                <a:cubicBezTo>
                  <a:pt x="931" y="42"/>
                  <a:pt x="927" y="44"/>
                  <a:pt x="927" y="44"/>
                </a:cubicBezTo>
                <a:cubicBezTo>
                  <a:pt x="927" y="45"/>
                  <a:pt x="930" y="47"/>
                  <a:pt x="931" y="47"/>
                </a:cubicBezTo>
                <a:cubicBezTo>
                  <a:pt x="929" y="47"/>
                  <a:pt x="928" y="49"/>
                  <a:pt x="927" y="49"/>
                </a:cubicBezTo>
                <a:cubicBezTo>
                  <a:pt x="925" y="49"/>
                  <a:pt x="924" y="47"/>
                  <a:pt x="923" y="46"/>
                </a:cubicBezTo>
                <a:cubicBezTo>
                  <a:pt x="921" y="46"/>
                  <a:pt x="920" y="49"/>
                  <a:pt x="919" y="49"/>
                </a:cubicBezTo>
                <a:cubicBezTo>
                  <a:pt x="917" y="49"/>
                  <a:pt x="916" y="46"/>
                  <a:pt x="915" y="46"/>
                </a:cubicBezTo>
                <a:cubicBezTo>
                  <a:pt x="914" y="46"/>
                  <a:pt x="912" y="44"/>
                  <a:pt x="911" y="44"/>
                </a:cubicBezTo>
                <a:cubicBezTo>
                  <a:pt x="910" y="44"/>
                  <a:pt x="908" y="46"/>
                  <a:pt x="907" y="46"/>
                </a:cubicBezTo>
                <a:cubicBezTo>
                  <a:pt x="906" y="46"/>
                  <a:pt x="905" y="44"/>
                  <a:pt x="903" y="44"/>
                </a:cubicBezTo>
                <a:cubicBezTo>
                  <a:pt x="903" y="44"/>
                  <a:pt x="899" y="46"/>
                  <a:pt x="899" y="46"/>
                </a:cubicBezTo>
                <a:cubicBezTo>
                  <a:pt x="899" y="46"/>
                  <a:pt x="903" y="48"/>
                  <a:pt x="903" y="48"/>
                </a:cubicBezTo>
                <a:cubicBezTo>
                  <a:pt x="902" y="48"/>
                  <a:pt x="900" y="50"/>
                  <a:pt x="899" y="50"/>
                </a:cubicBezTo>
                <a:cubicBezTo>
                  <a:pt x="898" y="50"/>
                  <a:pt x="896" y="48"/>
                  <a:pt x="895" y="48"/>
                </a:cubicBezTo>
                <a:cubicBezTo>
                  <a:pt x="895" y="48"/>
                  <a:pt x="892" y="46"/>
                  <a:pt x="891" y="46"/>
                </a:cubicBezTo>
                <a:cubicBezTo>
                  <a:pt x="890" y="46"/>
                  <a:pt x="888" y="47"/>
                  <a:pt x="887" y="48"/>
                </a:cubicBezTo>
                <a:cubicBezTo>
                  <a:pt x="887" y="48"/>
                  <a:pt x="884" y="50"/>
                  <a:pt x="883" y="50"/>
                </a:cubicBezTo>
                <a:cubicBezTo>
                  <a:pt x="882" y="50"/>
                  <a:pt x="881" y="48"/>
                  <a:pt x="879" y="48"/>
                </a:cubicBezTo>
                <a:cubicBezTo>
                  <a:pt x="878" y="48"/>
                  <a:pt x="877" y="45"/>
                  <a:pt x="876" y="45"/>
                </a:cubicBezTo>
                <a:cubicBezTo>
                  <a:pt x="875" y="45"/>
                  <a:pt x="872" y="47"/>
                  <a:pt x="872" y="47"/>
                </a:cubicBezTo>
                <a:cubicBezTo>
                  <a:pt x="871" y="48"/>
                  <a:pt x="869" y="49"/>
                  <a:pt x="867" y="49"/>
                </a:cubicBezTo>
                <a:cubicBezTo>
                  <a:pt x="867" y="49"/>
                  <a:pt x="865" y="47"/>
                  <a:pt x="864" y="47"/>
                </a:cubicBezTo>
                <a:cubicBezTo>
                  <a:pt x="863" y="47"/>
                  <a:pt x="860" y="49"/>
                  <a:pt x="860" y="49"/>
                </a:cubicBezTo>
                <a:cubicBezTo>
                  <a:pt x="859" y="49"/>
                  <a:pt x="857" y="47"/>
                  <a:pt x="856" y="47"/>
                </a:cubicBezTo>
                <a:cubicBezTo>
                  <a:pt x="855" y="46"/>
                  <a:pt x="853" y="45"/>
                  <a:pt x="852" y="45"/>
                </a:cubicBezTo>
                <a:cubicBezTo>
                  <a:pt x="852" y="44"/>
                  <a:pt x="856" y="43"/>
                  <a:pt x="856" y="43"/>
                </a:cubicBezTo>
                <a:cubicBezTo>
                  <a:pt x="856" y="42"/>
                  <a:pt x="853" y="40"/>
                  <a:pt x="853" y="40"/>
                </a:cubicBezTo>
                <a:cubicBezTo>
                  <a:pt x="852" y="40"/>
                  <a:pt x="848" y="42"/>
                  <a:pt x="848" y="42"/>
                </a:cubicBezTo>
                <a:cubicBezTo>
                  <a:pt x="848" y="43"/>
                  <a:pt x="852" y="44"/>
                  <a:pt x="852" y="45"/>
                </a:cubicBezTo>
                <a:cubicBezTo>
                  <a:pt x="852" y="45"/>
                  <a:pt x="849" y="46"/>
                  <a:pt x="848" y="47"/>
                </a:cubicBezTo>
                <a:cubicBezTo>
                  <a:pt x="847" y="47"/>
                  <a:pt x="845" y="49"/>
                  <a:pt x="844" y="49"/>
                </a:cubicBezTo>
                <a:cubicBezTo>
                  <a:pt x="843" y="49"/>
                  <a:pt x="841" y="47"/>
                  <a:pt x="840" y="46"/>
                </a:cubicBezTo>
                <a:cubicBezTo>
                  <a:pt x="839" y="46"/>
                  <a:pt x="837" y="49"/>
                  <a:pt x="836" y="49"/>
                </a:cubicBezTo>
                <a:cubicBezTo>
                  <a:pt x="835" y="49"/>
                  <a:pt x="834" y="46"/>
                  <a:pt x="832" y="46"/>
                </a:cubicBezTo>
                <a:cubicBezTo>
                  <a:pt x="831" y="46"/>
                  <a:pt x="830" y="48"/>
                  <a:pt x="828" y="48"/>
                </a:cubicBezTo>
                <a:cubicBezTo>
                  <a:pt x="827" y="48"/>
                  <a:pt x="826" y="46"/>
                  <a:pt x="825" y="46"/>
                </a:cubicBezTo>
                <a:cubicBezTo>
                  <a:pt x="823" y="46"/>
                  <a:pt x="821" y="48"/>
                  <a:pt x="820" y="48"/>
                </a:cubicBezTo>
                <a:cubicBezTo>
                  <a:pt x="819" y="48"/>
                  <a:pt x="818" y="46"/>
                  <a:pt x="817" y="46"/>
                </a:cubicBezTo>
                <a:cubicBezTo>
                  <a:pt x="815" y="46"/>
                  <a:pt x="814" y="48"/>
                  <a:pt x="813" y="48"/>
                </a:cubicBezTo>
                <a:cubicBezTo>
                  <a:pt x="811" y="48"/>
                  <a:pt x="810" y="46"/>
                  <a:pt x="809" y="46"/>
                </a:cubicBezTo>
                <a:cubicBezTo>
                  <a:pt x="808" y="46"/>
                  <a:pt x="806" y="48"/>
                  <a:pt x="805" y="48"/>
                </a:cubicBezTo>
                <a:cubicBezTo>
                  <a:pt x="803" y="48"/>
                  <a:pt x="802" y="45"/>
                  <a:pt x="801" y="45"/>
                </a:cubicBezTo>
                <a:cubicBezTo>
                  <a:pt x="800" y="45"/>
                  <a:pt x="798" y="48"/>
                  <a:pt x="797" y="48"/>
                </a:cubicBezTo>
                <a:cubicBezTo>
                  <a:pt x="796" y="47"/>
                  <a:pt x="794" y="45"/>
                  <a:pt x="793" y="45"/>
                </a:cubicBezTo>
                <a:cubicBezTo>
                  <a:pt x="792" y="45"/>
                  <a:pt x="790" y="47"/>
                  <a:pt x="789" y="47"/>
                </a:cubicBezTo>
                <a:cubicBezTo>
                  <a:pt x="788" y="47"/>
                  <a:pt x="787" y="45"/>
                  <a:pt x="785" y="45"/>
                </a:cubicBezTo>
                <a:cubicBezTo>
                  <a:pt x="784" y="45"/>
                  <a:pt x="782" y="47"/>
                  <a:pt x="781" y="47"/>
                </a:cubicBezTo>
                <a:cubicBezTo>
                  <a:pt x="780" y="47"/>
                  <a:pt x="778" y="45"/>
                  <a:pt x="777" y="45"/>
                </a:cubicBezTo>
                <a:cubicBezTo>
                  <a:pt x="777" y="45"/>
                  <a:pt x="774" y="43"/>
                  <a:pt x="774" y="43"/>
                </a:cubicBezTo>
                <a:cubicBezTo>
                  <a:pt x="773" y="43"/>
                  <a:pt x="770" y="44"/>
                  <a:pt x="770" y="45"/>
                </a:cubicBezTo>
                <a:cubicBezTo>
                  <a:pt x="770" y="45"/>
                  <a:pt x="773" y="47"/>
                  <a:pt x="773" y="47"/>
                </a:cubicBezTo>
                <a:cubicBezTo>
                  <a:pt x="772" y="47"/>
                  <a:pt x="771" y="49"/>
                  <a:pt x="769" y="49"/>
                </a:cubicBezTo>
                <a:cubicBezTo>
                  <a:pt x="768" y="49"/>
                  <a:pt x="767" y="47"/>
                  <a:pt x="766" y="47"/>
                </a:cubicBezTo>
                <a:cubicBezTo>
                  <a:pt x="764" y="47"/>
                  <a:pt x="763" y="49"/>
                  <a:pt x="761" y="49"/>
                </a:cubicBezTo>
                <a:cubicBezTo>
                  <a:pt x="760" y="49"/>
                  <a:pt x="759" y="47"/>
                  <a:pt x="758" y="46"/>
                </a:cubicBezTo>
                <a:cubicBezTo>
                  <a:pt x="757" y="46"/>
                  <a:pt x="755" y="49"/>
                  <a:pt x="754" y="49"/>
                </a:cubicBezTo>
                <a:cubicBezTo>
                  <a:pt x="753" y="49"/>
                  <a:pt x="750" y="47"/>
                  <a:pt x="750" y="46"/>
                </a:cubicBezTo>
                <a:cubicBezTo>
                  <a:pt x="749" y="46"/>
                  <a:pt x="747" y="44"/>
                  <a:pt x="746" y="44"/>
                </a:cubicBezTo>
                <a:cubicBezTo>
                  <a:pt x="745" y="44"/>
                  <a:pt x="743" y="46"/>
                  <a:pt x="742" y="46"/>
                </a:cubicBezTo>
                <a:cubicBezTo>
                  <a:pt x="741" y="47"/>
                  <a:pt x="739" y="48"/>
                  <a:pt x="738" y="48"/>
                </a:cubicBezTo>
                <a:cubicBezTo>
                  <a:pt x="737" y="48"/>
                  <a:pt x="735" y="46"/>
                  <a:pt x="734" y="46"/>
                </a:cubicBezTo>
                <a:cubicBezTo>
                  <a:pt x="733" y="46"/>
                  <a:pt x="731" y="48"/>
                  <a:pt x="730" y="48"/>
                </a:cubicBezTo>
                <a:cubicBezTo>
                  <a:pt x="729" y="48"/>
                  <a:pt x="727" y="46"/>
                  <a:pt x="726" y="46"/>
                </a:cubicBezTo>
                <a:cubicBezTo>
                  <a:pt x="725" y="46"/>
                  <a:pt x="724" y="43"/>
                  <a:pt x="723" y="43"/>
                </a:cubicBezTo>
                <a:cubicBezTo>
                  <a:pt x="722" y="43"/>
                  <a:pt x="719" y="45"/>
                  <a:pt x="718" y="45"/>
                </a:cubicBezTo>
                <a:cubicBezTo>
                  <a:pt x="718" y="46"/>
                  <a:pt x="715" y="48"/>
                  <a:pt x="714" y="48"/>
                </a:cubicBezTo>
                <a:cubicBezTo>
                  <a:pt x="713" y="47"/>
                  <a:pt x="712" y="45"/>
                  <a:pt x="711" y="45"/>
                </a:cubicBezTo>
                <a:cubicBezTo>
                  <a:pt x="710" y="45"/>
                  <a:pt x="707" y="47"/>
                  <a:pt x="706" y="47"/>
                </a:cubicBezTo>
                <a:cubicBezTo>
                  <a:pt x="705" y="47"/>
                  <a:pt x="704" y="46"/>
                  <a:pt x="703" y="45"/>
                </a:cubicBezTo>
                <a:cubicBezTo>
                  <a:pt x="702" y="45"/>
                  <a:pt x="700" y="43"/>
                  <a:pt x="699" y="43"/>
                </a:cubicBezTo>
                <a:cubicBezTo>
                  <a:pt x="698" y="43"/>
                  <a:pt x="696" y="45"/>
                  <a:pt x="695" y="45"/>
                </a:cubicBezTo>
                <a:cubicBezTo>
                  <a:pt x="694" y="45"/>
                  <a:pt x="692" y="47"/>
                  <a:pt x="691" y="47"/>
                </a:cubicBezTo>
                <a:cubicBezTo>
                  <a:pt x="690" y="47"/>
                  <a:pt x="688" y="45"/>
                  <a:pt x="687" y="45"/>
                </a:cubicBezTo>
                <a:cubicBezTo>
                  <a:pt x="686" y="45"/>
                  <a:pt x="684" y="47"/>
                  <a:pt x="683" y="47"/>
                </a:cubicBezTo>
                <a:cubicBezTo>
                  <a:pt x="682" y="47"/>
                  <a:pt x="681" y="44"/>
                  <a:pt x="679" y="44"/>
                </a:cubicBezTo>
                <a:cubicBezTo>
                  <a:pt x="678" y="44"/>
                  <a:pt x="676" y="47"/>
                  <a:pt x="675" y="46"/>
                </a:cubicBezTo>
                <a:cubicBezTo>
                  <a:pt x="674" y="46"/>
                  <a:pt x="673" y="44"/>
                  <a:pt x="671" y="44"/>
                </a:cubicBezTo>
                <a:cubicBezTo>
                  <a:pt x="670" y="44"/>
                  <a:pt x="669" y="42"/>
                  <a:pt x="668" y="42"/>
                </a:cubicBezTo>
                <a:cubicBezTo>
                  <a:pt x="667" y="42"/>
                  <a:pt x="664" y="44"/>
                  <a:pt x="664" y="44"/>
                </a:cubicBezTo>
                <a:cubicBezTo>
                  <a:pt x="663" y="44"/>
                  <a:pt x="661" y="46"/>
                  <a:pt x="659" y="46"/>
                </a:cubicBezTo>
                <a:cubicBezTo>
                  <a:pt x="659" y="46"/>
                  <a:pt x="657" y="44"/>
                  <a:pt x="656" y="44"/>
                </a:cubicBezTo>
                <a:cubicBezTo>
                  <a:pt x="654" y="44"/>
                  <a:pt x="653" y="46"/>
                  <a:pt x="652" y="46"/>
                </a:cubicBezTo>
                <a:cubicBezTo>
                  <a:pt x="650" y="46"/>
                  <a:pt x="649" y="44"/>
                  <a:pt x="648" y="44"/>
                </a:cubicBezTo>
                <a:cubicBezTo>
                  <a:pt x="647" y="44"/>
                  <a:pt x="645" y="46"/>
                  <a:pt x="644" y="46"/>
                </a:cubicBezTo>
                <a:cubicBezTo>
                  <a:pt x="642" y="46"/>
                  <a:pt x="641" y="43"/>
                  <a:pt x="640" y="43"/>
                </a:cubicBezTo>
                <a:cubicBezTo>
                  <a:pt x="639" y="43"/>
                  <a:pt x="637" y="46"/>
                  <a:pt x="636" y="45"/>
                </a:cubicBezTo>
                <a:cubicBezTo>
                  <a:pt x="636" y="45"/>
                  <a:pt x="632" y="43"/>
                  <a:pt x="632" y="43"/>
                </a:cubicBezTo>
                <a:cubicBezTo>
                  <a:pt x="632" y="43"/>
                  <a:pt x="636" y="42"/>
                  <a:pt x="636" y="41"/>
                </a:cubicBezTo>
                <a:cubicBezTo>
                  <a:pt x="636" y="41"/>
                  <a:pt x="633" y="39"/>
                  <a:pt x="633" y="39"/>
                </a:cubicBezTo>
                <a:cubicBezTo>
                  <a:pt x="632" y="39"/>
                  <a:pt x="628" y="41"/>
                  <a:pt x="628" y="41"/>
                </a:cubicBezTo>
                <a:cubicBezTo>
                  <a:pt x="628" y="41"/>
                  <a:pt x="632" y="43"/>
                  <a:pt x="632" y="43"/>
                </a:cubicBezTo>
                <a:cubicBezTo>
                  <a:pt x="631" y="43"/>
                  <a:pt x="629" y="45"/>
                  <a:pt x="628" y="45"/>
                </a:cubicBezTo>
                <a:cubicBezTo>
                  <a:pt x="627" y="45"/>
                  <a:pt x="625" y="43"/>
                  <a:pt x="624" y="43"/>
                </a:cubicBezTo>
                <a:cubicBezTo>
                  <a:pt x="623" y="43"/>
                  <a:pt x="622" y="45"/>
                  <a:pt x="620" y="45"/>
                </a:cubicBezTo>
                <a:cubicBezTo>
                  <a:pt x="619" y="45"/>
                  <a:pt x="618" y="43"/>
                  <a:pt x="616" y="43"/>
                </a:cubicBezTo>
                <a:cubicBezTo>
                  <a:pt x="615" y="43"/>
                  <a:pt x="613" y="45"/>
                  <a:pt x="612" y="45"/>
                </a:cubicBezTo>
                <a:cubicBezTo>
                  <a:pt x="611" y="45"/>
                  <a:pt x="610" y="43"/>
                  <a:pt x="609" y="43"/>
                </a:cubicBezTo>
                <a:cubicBezTo>
                  <a:pt x="607" y="43"/>
                  <a:pt x="606" y="45"/>
                  <a:pt x="605" y="45"/>
                </a:cubicBezTo>
                <a:cubicBezTo>
                  <a:pt x="603" y="45"/>
                  <a:pt x="602" y="42"/>
                  <a:pt x="601" y="42"/>
                </a:cubicBezTo>
                <a:cubicBezTo>
                  <a:pt x="599" y="42"/>
                  <a:pt x="598" y="44"/>
                  <a:pt x="597" y="44"/>
                </a:cubicBezTo>
                <a:cubicBezTo>
                  <a:pt x="595" y="44"/>
                  <a:pt x="594" y="42"/>
                  <a:pt x="593" y="42"/>
                </a:cubicBezTo>
                <a:cubicBezTo>
                  <a:pt x="592" y="42"/>
                  <a:pt x="590" y="44"/>
                  <a:pt x="589" y="44"/>
                </a:cubicBezTo>
                <a:cubicBezTo>
                  <a:pt x="588" y="44"/>
                  <a:pt x="586" y="42"/>
                  <a:pt x="585" y="42"/>
                </a:cubicBezTo>
                <a:cubicBezTo>
                  <a:pt x="584" y="42"/>
                  <a:pt x="582" y="44"/>
                  <a:pt x="581" y="44"/>
                </a:cubicBezTo>
                <a:cubicBezTo>
                  <a:pt x="581" y="44"/>
                  <a:pt x="577" y="46"/>
                  <a:pt x="577" y="46"/>
                </a:cubicBezTo>
                <a:cubicBezTo>
                  <a:pt x="576" y="46"/>
                  <a:pt x="574" y="44"/>
                  <a:pt x="573" y="44"/>
                </a:cubicBezTo>
                <a:cubicBezTo>
                  <a:pt x="572" y="44"/>
                  <a:pt x="570" y="46"/>
                  <a:pt x="569" y="46"/>
                </a:cubicBezTo>
                <a:cubicBezTo>
                  <a:pt x="568" y="46"/>
                  <a:pt x="567" y="44"/>
                  <a:pt x="565" y="44"/>
                </a:cubicBezTo>
                <a:cubicBezTo>
                  <a:pt x="564" y="44"/>
                  <a:pt x="563" y="46"/>
                  <a:pt x="561" y="46"/>
                </a:cubicBezTo>
                <a:cubicBezTo>
                  <a:pt x="560" y="46"/>
                  <a:pt x="559" y="43"/>
                  <a:pt x="557" y="43"/>
                </a:cubicBezTo>
                <a:cubicBezTo>
                  <a:pt x="556" y="43"/>
                  <a:pt x="555" y="45"/>
                  <a:pt x="553" y="45"/>
                </a:cubicBezTo>
                <a:cubicBezTo>
                  <a:pt x="552" y="45"/>
                  <a:pt x="551" y="43"/>
                  <a:pt x="550" y="43"/>
                </a:cubicBezTo>
                <a:cubicBezTo>
                  <a:pt x="548" y="43"/>
                  <a:pt x="547" y="45"/>
                  <a:pt x="546" y="45"/>
                </a:cubicBezTo>
                <a:cubicBezTo>
                  <a:pt x="544" y="45"/>
                  <a:pt x="543" y="43"/>
                  <a:pt x="542" y="43"/>
                </a:cubicBezTo>
                <a:cubicBezTo>
                  <a:pt x="542" y="42"/>
                  <a:pt x="546" y="42"/>
                  <a:pt x="546" y="41"/>
                </a:cubicBezTo>
                <a:cubicBezTo>
                  <a:pt x="546" y="40"/>
                  <a:pt x="542" y="39"/>
                  <a:pt x="542" y="39"/>
                </a:cubicBezTo>
                <a:cubicBezTo>
                  <a:pt x="542" y="38"/>
                  <a:pt x="546" y="37"/>
                  <a:pt x="546" y="37"/>
                </a:cubicBezTo>
                <a:cubicBezTo>
                  <a:pt x="546" y="36"/>
                  <a:pt x="543" y="35"/>
                  <a:pt x="543" y="34"/>
                </a:cubicBezTo>
                <a:cubicBezTo>
                  <a:pt x="543" y="34"/>
                  <a:pt x="547" y="33"/>
                  <a:pt x="547" y="32"/>
                </a:cubicBezTo>
                <a:cubicBezTo>
                  <a:pt x="547" y="32"/>
                  <a:pt x="543" y="30"/>
                  <a:pt x="543" y="30"/>
                </a:cubicBezTo>
                <a:cubicBezTo>
                  <a:pt x="543" y="30"/>
                  <a:pt x="539" y="32"/>
                  <a:pt x="539" y="32"/>
                </a:cubicBezTo>
                <a:cubicBezTo>
                  <a:pt x="539" y="33"/>
                  <a:pt x="542" y="34"/>
                  <a:pt x="543" y="34"/>
                </a:cubicBezTo>
                <a:cubicBezTo>
                  <a:pt x="542" y="35"/>
                  <a:pt x="538" y="36"/>
                  <a:pt x="538" y="36"/>
                </a:cubicBezTo>
                <a:cubicBezTo>
                  <a:pt x="538" y="37"/>
                  <a:pt x="542" y="38"/>
                  <a:pt x="542" y="39"/>
                </a:cubicBezTo>
                <a:cubicBezTo>
                  <a:pt x="542" y="39"/>
                  <a:pt x="538" y="40"/>
                  <a:pt x="538" y="41"/>
                </a:cubicBezTo>
                <a:cubicBezTo>
                  <a:pt x="538" y="41"/>
                  <a:pt x="542" y="42"/>
                  <a:pt x="542" y="43"/>
                </a:cubicBezTo>
                <a:cubicBezTo>
                  <a:pt x="540" y="43"/>
                  <a:pt x="539" y="45"/>
                  <a:pt x="538" y="45"/>
                </a:cubicBezTo>
                <a:cubicBezTo>
                  <a:pt x="537" y="45"/>
                  <a:pt x="535" y="43"/>
                  <a:pt x="534" y="43"/>
                </a:cubicBezTo>
                <a:cubicBezTo>
                  <a:pt x="533" y="43"/>
                  <a:pt x="531" y="44"/>
                  <a:pt x="530" y="45"/>
                </a:cubicBezTo>
                <a:cubicBezTo>
                  <a:pt x="529" y="45"/>
                  <a:pt x="527" y="47"/>
                  <a:pt x="526" y="47"/>
                </a:cubicBezTo>
                <a:cubicBezTo>
                  <a:pt x="525" y="47"/>
                  <a:pt x="522" y="45"/>
                  <a:pt x="522" y="45"/>
                </a:cubicBezTo>
                <a:cubicBezTo>
                  <a:pt x="522" y="44"/>
                  <a:pt x="519" y="42"/>
                  <a:pt x="518" y="42"/>
                </a:cubicBezTo>
                <a:cubicBezTo>
                  <a:pt x="518" y="42"/>
                  <a:pt x="515" y="44"/>
                  <a:pt x="514" y="44"/>
                </a:cubicBezTo>
                <a:cubicBezTo>
                  <a:pt x="514" y="45"/>
                  <a:pt x="511" y="46"/>
                  <a:pt x="510" y="46"/>
                </a:cubicBezTo>
                <a:cubicBezTo>
                  <a:pt x="509" y="46"/>
                  <a:pt x="508" y="44"/>
                  <a:pt x="506" y="44"/>
                </a:cubicBezTo>
                <a:cubicBezTo>
                  <a:pt x="505" y="44"/>
                  <a:pt x="504" y="46"/>
                  <a:pt x="502" y="46"/>
                </a:cubicBezTo>
                <a:cubicBezTo>
                  <a:pt x="501" y="46"/>
                  <a:pt x="500" y="44"/>
                  <a:pt x="498" y="44"/>
                </a:cubicBezTo>
                <a:cubicBezTo>
                  <a:pt x="497" y="44"/>
                  <a:pt x="496" y="46"/>
                  <a:pt x="494" y="46"/>
                </a:cubicBezTo>
                <a:cubicBezTo>
                  <a:pt x="493" y="46"/>
                  <a:pt x="492" y="44"/>
                  <a:pt x="491" y="44"/>
                </a:cubicBezTo>
                <a:cubicBezTo>
                  <a:pt x="490" y="44"/>
                  <a:pt x="488" y="46"/>
                  <a:pt x="487" y="46"/>
                </a:cubicBezTo>
                <a:cubicBezTo>
                  <a:pt x="485" y="46"/>
                  <a:pt x="484" y="44"/>
                  <a:pt x="483" y="44"/>
                </a:cubicBezTo>
                <a:cubicBezTo>
                  <a:pt x="481" y="44"/>
                  <a:pt x="480" y="46"/>
                  <a:pt x="479" y="46"/>
                </a:cubicBezTo>
                <a:cubicBezTo>
                  <a:pt x="478" y="46"/>
                  <a:pt x="476" y="43"/>
                  <a:pt x="475" y="43"/>
                </a:cubicBezTo>
                <a:cubicBezTo>
                  <a:pt x="474" y="43"/>
                  <a:pt x="472" y="45"/>
                  <a:pt x="471" y="45"/>
                </a:cubicBezTo>
                <a:cubicBezTo>
                  <a:pt x="470" y="45"/>
                  <a:pt x="468" y="43"/>
                  <a:pt x="467" y="43"/>
                </a:cubicBezTo>
                <a:cubicBezTo>
                  <a:pt x="466" y="43"/>
                  <a:pt x="464" y="45"/>
                  <a:pt x="463" y="45"/>
                </a:cubicBezTo>
                <a:cubicBezTo>
                  <a:pt x="462" y="45"/>
                  <a:pt x="460" y="43"/>
                  <a:pt x="459" y="43"/>
                </a:cubicBezTo>
                <a:cubicBezTo>
                  <a:pt x="458" y="43"/>
                  <a:pt x="456" y="45"/>
                  <a:pt x="455" y="45"/>
                </a:cubicBezTo>
                <a:cubicBezTo>
                  <a:pt x="455" y="45"/>
                  <a:pt x="452" y="47"/>
                  <a:pt x="451" y="47"/>
                </a:cubicBezTo>
                <a:cubicBezTo>
                  <a:pt x="450" y="47"/>
                  <a:pt x="448" y="45"/>
                  <a:pt x="447" y="45"/>
                </a:cubicBezTo>
                <a:cubicBezTo>
                  <a:pt x="447" y="44"/>
                  <a:pt x="444" y="43"/>
                  <a:pt x="444" y="43"/>
                </a:cubicBezTo>
                <a:cubicBezTo>
                  <a:pt x="442" y="42"/>
                  <a:pt x="441" y="45"/>
                  <a:pt x="439" y="45"/>
                </a:cubicBezTo>
                <a:cubicBezTo>
                  <a:pt x="439" y="45"/>
                  <a:pt x="436" y="42"/>
                  <a:pt x="436" y="42"/>
                </a:cubicBezTo>
                <a:cubicBezTo>
                  <a:pt x="434" y="43"/>
                  <a:pt x="433" y="44"/>
                  <a:pt x="432" y="44"/>
                </a:cubicBezTo>
                <a:cubicBezTo>
                  <a:pt x="431" y="45"/>
                  <a:pt x="428" y="47"/>
                  <a:pt x="428" y="46"/>
                </a:cubicBezTo>
                <a:cubicBezTo>
                  <a:pt x="427" y="46"/>
                  <a:pt x="424" y="45"/>
                  <a:pt x="424" y="44"/>
                </a:cubicBezTo>
                <a:cubicBezTo>
                  <a:pt x="423" y="44"/>
                  <a:pt x="421" y="42"/>
                  <a:pt x="420" y="42"/>
                </a:cubicBezTo>
                <a:cubicBezTo>
                  <a:pt x="419" y="42"/>
                  <a:pt x="417" y="44"/>
                  <a:pt x="416" y="44"/>
                </a:cubicBezTo>
                <a:cubicBezTo>
                  <a:pt x="415" y="44"/>
                  <a:pt x="413" y="46"/>
                  <a:pt x="412" y="46"/>
                </a:cubicBezTo>
                <a:cubicBezTo>
                  <a:pt x="411" y="46"/>
                  <a:pt x="409" y="44"/>
                  <a:pt x="408" y="44"/>
                </a:cubicBezTo>
                <a:cubicBezTo>
                  <a:pt x="407" y="44"/>
                  <a:pt x="405" y="46"/>
                  <a:pt x="404" y="46"/>
                </a:cubicBezTo>
                <a:cubicBezTo>
                  <a:pt x="403" y="46"/>
                  <a:pt x="401" y="44"/>
                  <a:pt x="400" y="44"/>
                </a:cubicBezTo>
                <a:cubicBezTo>
                  <a:pt x="399" y="44"/>
                  <a:pt x="397" y="46"/>
                  <a:pt x="396" y="46"/>
                </a:cubicBezTo>
                <a:cubicBezTo>
                  <a:pt x="395" y="46"/>
                  <a:pt x="394" y="43"/>
                  <a:pt x="392" y="43"/>
                </a:cubicBezTo>
                <a:cubicBezTo>
                  <a:pt x="391" y="43"/>
                  <a:pt x="389" y="46"/>
                  <a:pt x="388" y="45"/>
                </a:cubicBezTo>
                <a:cubicBezTo>
                  <a:pt x="388" y="45"/>
                  <a:pt x="385" y="43"/>
                  <a:pt x="385" y="43"/>
                </a:cubicBezTo>
                <a:cubicBezTo>
                  <a:pt x="385" y="43"/>
                  <a:pt x="389" y="42"/>
                  <a:pt x="389" y="41"/>
                </a:cubicBezTo>
                <a:cubicBezTo>
                  <a:pt x="389" y="41"/>
                  <a:pt x="385" y="39"/>
                  <a:pt x="385" y="39"/>
                </a:cubicBezTo>
                <a:cubicBezTo>
                  <a:pt x="385" y="39"/>
                  <a:pt x="381" y="41"/>
                  <a:pt x="381" y="41"/>
                </a:cubicBezTo>
                <a:cubicBezTo>
                  <a:pt x="381" y="41"/>
                  <a:pt x="385" y="43"/>
                  <a:pt x="385" y="43"/>
                </a:cubicBezTo>
                <a:cubicBezTo>
                  <a:pt x="384" y="44"/>
                  <a:pt x="381" y="45"/>
                  <a:pt x="380" y="45"/>
                </a:cubicBezTo>
                <a:cubicBezTo>
                  <a:pt x="380" y="46"/>
                  <a:pt x="377" y="47"/>
                  <a:pt x="376" y="47"/>
                </a:cubicBezTo>
                <a:cubicBezTo>
                  <a:pt x="375" y="47"/>
                  <a:pt x="374" y="45"/>
                  <a:pt x="373" y="45"/>
                </a:cubicBezTo>
                <a:cubicBezTo>
                  <a:pt x="372" y="45"/>
                  <a:pt x="369" y="47"/>
                  <a:pt x="368" y="47"/>
                </a:cubicBezTo>
                <a:cubicBezTo>
                  <a:pt x="367" y="47"/>
                  <a:pt x="366" y="45"/>
                  <a:pt x="365" y="45"/>
                </a:cubicBezTo>
                <a:cubicBezTo>
                  <a:pt x="364" y="44"/>
                  <a:pt x="362" y="43"/>
                  <a:pt x="361" y="43"/>
                </a:cubicBezTo>
                <a:cubicBezTo>
                  <a:pt x="360" y="43"/>
                  <a:pt x="357" y="44"/>
                  <a:pt x="357" y="45"/>
                </a:cubicBezTo>
                <a:cubicBezTo>
                  <a:pt x="356" y="45"/>
                  <a:pt x="354" y="47"/>
                  <a:pt x="353" y="47"/>
                </a:cubicBezTo>
                <a:cubicBezTo>
                  <a:pt x="352" y="47"/>
                  <a:pt x="350" y="44"/>
                  <a:pt x="349" y="44"/>
                </a:cubicBezTo>
                <a:cubicBezTo>
                  <a:pt x="348" y="44"/>
                  <a:pt x="346" y="47"/>
                  <a:pt x="345" y="46"/>
                </a:cubicBezTo>
                <a:cubicBezTo>
                  <a:pt x="344" y="46"/>
                  <a:pt x="343" y="44"/>
                  <a:pt x="341" y="44"/>
                </a:cubicBezTo>
                <a:cubicBezTo>
                  <a:pt x="340" y="44"/>
                  <a:pt x="338" y="46"/>
                  <a:pt x="337" y="46"/>
                </a:cubicBezTo>
                <a:cubicBezTo>
                  <a:pt x="336" y="46"/>
                  <a:pt x="335" y="44"/>
                  <a:pt x="333" y="44"/>
                </a:cubicBezTo>
                <a:cubicBezTo>
                  <a:pt x="332" y="44"/>
                  <a:pt x="330" y="46"/>
                  <a:pt x="329" y="46"/>
                </a:cubicBezTo>
                <a:cubicBezTo>
                  <a:pt x="328" y="46"/>
                  <a:pt x="327" y="44"/>
                  <a:pt x="326" y="44"/>
                </a:cubicBezTo>
                <a:cubicBezTo>
                  <a:pt x="324" y="44"/>
                  <a:pt x="323" y="46"/>
                  <a:pt x="321" y="46"/>
                </a:cubicBezTo>
                <a:cubicBezTo>
                  <a:pt x="320" y="46"/>
                  <a:pt x="319" y="43"/>
                  <a:pt x="318" y="44"/>
                </a:cubicBezTo>
                <a:cubicBezTo>
                  <a:pt x="316" y="44"/>
                  <a:pt x="315" y="46"/>
                  <a:pt x="314" y="46"/>
                </a:cubicBezTo>
                <a:cubicBezTo>
                  <a:pt x="312" y="46"/>
                  <a:pt x="311" y="43"/>
                  <a:pt x="310" y="43"/>
                </a:cubicBezTo>
                <a:cubicBezTo>
                  <a:pt x="309" y="43"/>
                  <a:pt x="307" y="46"/>
                  <a:pt x="306" y="45"/>
                </a:cubicBezTo>
                <a:cubicBezTo>
                  <a:pt x="305" y="45"/>
                  <a:pt x="303" y="43"/>
                  <a:pt x="302" y="43"/>
                </a:cubicBezTo>
                <a:cubicBezTo>
                  <a:pt x="301" y="43"/>
                  <a:pt x="299" y="45"/>
                  <a:pt x="298" y="45"/>
                </a:cubicBezTo>
                <a:cubicBezTo>
                  <a:pt x="297" y="46"/>
                  <a:pt x="294" y="47"/>
                  <a:pt x="294" y="47"/>
                </a:cubicBezTo>
                <a:cubicBezTo>
                  <a:pt x="293" y="47"/>
                  <a:pt x="291" y="45"/>
                  <a:pt x="290" y="45"/>
                </a:cubicBezTo>
                <a:cubicBezTo>
                  <a:pt x="289" y="44"/>
                  <a:pt x="288" y="43"/>
                  <a:pt x="286" y="43"/>
                </a:cubicBezTo>
                <a:cubicBezTo>
                  <a:pt x="286" y="43"/>
                  <a:pt x="283" y="45"/>
                  <a:pt x="282" y="45"/>
                </a:cubicBezTo>
                <a:cubicBezTo>
                  <a:pt x="281" y="45"/>
                  <a:pt x="280" y="43"/>
                  <a:pt x="278" y="43"/>
                </a:cubicBezTo>
                <a:cubicBezTo>
                  <a:pt x="278" y="43"/>
                  <a:pt x="275" y="44"/>
                  <a:pt x="274" y="45"/>
                </a:cubicBezTo>
                <a:cubicBezTo>
                  <a:pt x="274" y="45"/>
                  <a:pt x="271" y="47"/>
                  <a:pt x="270" y="47"/>
                </a:cubicBezTo>
                <a:cubicBezTo>
                  <a:pt x="269" y="47"/>
                  <a:pt x="268" y="44"/>
                  <a:pt x="267" y="44"/>
                </a:cubicBezTo>
                <a:cubicBezTo>
                  <a:pt x="265" y="44"/>
                  <a:pt x="263" y="47"/>
                  <a:pt x="262" y="46"/>
                </a:cubicBezTo>
                <a:cubicBezTo>
                  <a:pt x="261" y="46"/>
                  <a:pt x="260" y="44"/>
                  <a:pt x="259" y="44"/>
                </a:cubicBezTo>
                <a:cubicBezTo>
                  <a:pt x="257" y="44"/>
                  <a:pt x="256" y="46"/>
                  <a:pt x="255" y="46"/>
                </a:cubicBezTo>
                <a:cubicBezTo>
                  <a:pt x="253" y="46"/>
                  <a:pt x="252" y="44"/>
                  <a:pt x="251" y="44"/>
                </a:cubicBezTo>
                <a:cubicBezTo>
                  <a:pt x="250" y="44"/>
                  <a:pt x="248" y="46"/>
                  <a:pt x="247" y="46"/>
                </a:cubicBezTo>
                <a:cubicBezTo>
                  <a:pt x="245" y="46"/>
                  <a:pt x="244" y="44"/>
                  <a:pt x="243" y="44"/>
                </a:cubicBezTo>
                <a:cubicBezTo>
                  <a:pt x="242" y="44"/>
                  <a:pt x="240" y="46"/>
                  <a:pt x="239" y="46"/>
                </a:cubicBezTo>
                <a:cubicBezTo>
                  <a:pt x="237" y="46"/>
                  <a:pt x="237" y="44"/>
                  <a:pt x="235" y="44"/>
                </a:cubicBezTo>
                <a:cubicBezTo>
                  <a:pt x="234" y="43"/>
                  <a:pt x="232" y="46"/>
                  <a:pt x="231" y="46"/>
                </a:cubicBezTo>
                <a:cubicBezTo>
                  <a:pt x="230" y="46"/>
                  <a:pt x="228" y="43"/>
                  <a:pt x="227" y="43"/>
                </a:cubicBezTo>
                <a:cubicBezTo>
                  <a:pt x="226" y="43"/>
                  <a:pt x="224" y="45"/>
                  <a:pt x="223" y="45"/>
                </a:cubicBezTo>
                <a:cubicBezTo>
                  <a:pt x="223" y="46"/>
                  <a:pt x="220" y="48"/>
                  <a:pt x="219" y="48"/>
                </a:cubicBezTo>
                <a:cubicBezTo>
                  <a:pt x="218" y="47"/>
                  <a:pt x="217" y="45"/>
                  <a:pt x="215" y="45"/>
                </a:cubicBezTo>
                <a:cubicBezTo>
                  <a:pt x="214" y="45"/>
                  <a:pt x="212" y="47"/>
                  <a:pt x="211" y="47"/>
                </a:cubicBezTo>
                <a:cubicBezTo>
                  <a:pt x="210" y="47"/>
                  <a:pt x="209" y="45"/>
                  <a:pt x="208" y="45"/>
                </a:cubicBezTo>
                <a:cubicBezTo>
                  <a:pt x="206" y="45"/>
                  <a:pt x="205" y="43"/>
                  <a:pt x="204" y="43"/>
                </a:cubicBezTo>
                <a:cubicBezTo>
                  <a:pt x="203" y="43"/>
                  <a:pt x="201" y="45"/>
                  <a:pt x="200" y="45"/>
                </a:cubicBezTo>
                <a:cubicBezTo>
                  <a:pt x="199" y="45"/>
                  <a:pt x="197" y="42"/>
                  <a:pt x="196" y="43"/>
                </a:cubicBezTo>
                <a:cubicBezTo>
                  <a:pt x="195" y="43"/>
                  <a:pt x="193" y="44"/>
                  <a:pt x="192" y="45"/>
                </a:cubicBezTo>
                <a:cubicBezTo>
                  <a:pt x="191" y="45"/>
                  <a:pt x="188" y="47"/>
                  <a:pt x="188" y="47"/>
                </a:cubicBezTo>
                <a:cubicBezTo>
                  <a:pt x="187" y="47"/>
                  <a:pt x="185" y="45"/>
                  <a:pt x="184" y="44"/>
                </a:cubicBezTo>
                <a:cubicBezTo>
                  <a:pt x="183" y="44"/>
                  <a:pt x="181" y="42"/>
                  <a:pt x="180" y="42"/>
                </a:cubicBezTo>
                <a:cubicBezTo>
                  <a:pt x="179" y="42"/>
                  <a:pt x="178" y="40"/>
                  <a:pt x="177" y="40"/>
                </a:cubicBezTo>
                <a:cubicBezTo>
                  <a:pt x="176" y="40"/>
                  <a:pt x="172" y="42"/>
                  <a:pt x="172" y="42"/>
                </a:cubicBezTo>
                <a:cubicBezTo>
                  <a:pt x="172" y="42"/>
                  <a:pt x="176" y="44"/>
                  <a:pt x="176" y="44"/>
                </a:cubicBezTo>
                <a:cubicBezTo>
                  <a:pt x="175" y="44"/>
                  <a:pt x="173" y="46"/>
                  <a:pt x="172" y="46"/>
                </a:cubicBezTo>
                <a:cubicBezTo>
                  <a:pt x="171" y="46"/>
                  <a:pt x="169" y="44"/>
                  <a:pt x="168" y="44"/>
                </a:cubicBezTo>
                <a:cubicBezTo>
                  <a:pt x="167" y="44"/>
                  <a:pt x="166" y="46"/>
                  <a:pt x="164" y="46"/>
                </a:cubicBezTo>
                <a:cubicBezTo>
                  <a:pt x="163" y="46"/>
                  <a:pt x="162" y="44"/>
                  <a:pt x="160" y="44"/>
                </a:cubicBezTo>
                <a:cubicBezTo>
                  <a:pt x="159" y="44"/>
                  <a:pt x="158" y="46"/>
                  <a:pt x="156" y="46"/>
                </a:cubicBezTo>
                <a:cubicBezTo>
                  <a:pt x="155" y="46"/>
                  <a:pt x="154" y="44"/>
                  <a:pt x="153" y="44"/>
                </a:cubicBezTo>
                <a:cubicBezTo>
                  <a:pt x="152" y="44"/>
                  <a:pt x="150" y="46"/>
                  <a:pt x="148" y="46"/>
                </a:cubicBezTo>
                <a:cubicBezTo>
                  <a:pt x="147" y="45"/>
                  <a:pt x="146" y="43"/>
                  <a:pt x="145" y="43"/>
                </a:cubicBezTo>
                <a:cubicBezTo>
                  <a:pt x="144" y="43"/>
                  <a:pt x="142" y="45"/>
                  <a:pt x="141" y="45"/>
                </a:cubicBezTo>
                <a:cubicBezTo>
                  <a:pt x="139" y="45"/>
                  <a:pt x="138" y="43"/>
                  <a:pt x="137" y="43"/>
                </a:cubicBezTo>
                <a:cubicBezTo>
                  <a:pt x="136" y="43"/>
                  <a:pt x="134" y="45"/>
                  <a:pt x="133" y="45"/>
                </a:cubicBezTo>
                <a:cubicBezTo>
                  <a:pt x="132" y="45"/>
                  <a:pt x="130" y="43"/>
                  <a:pt x="129" y="43"/>
                </a:cubicBezTo>
                <a:cubicBezTo>
                  <a:pt x="128" y="43"/>
                  <a:pt x="126" y="45"/>
                  <a:pt x="125" y="45"/>
                </a:cubicBezTo>
                <a:cubicBezTo>
                  <a:pt x="124" y="45"/>
                  <a:pt x="122" y="43"/>
                  <a:pt x="121" y="43"/>
                </a:cubicBezTo>
                <a:cubicBezTo>
                  <a:pt x="120" y="43"/>
                  <a:pt x="118" y="45"/>
                  <a:pt x="117" y="45"/>
                </a:cubicBezTo>
                <a:cubicBezTo>
                  <a:pt x="116" y="45"/>
                  <a:pt x="115" y="43"/>
                  <a:pt x="113" y="43"/>
                </a:cubicBezTo>
                <a:cubicBezTo>
                  <a:pt x="112" y="42"/>
                  <a:pt x="111" y="45"/>
                  <a:pt x="109" y="45"/>
                </a:cubicBezTo>
                <a:cubicBezTo>
                  <a:pt x="108" y="45"/>
                  <a:pt x="107" y="42"/>
                  <a:pt x="106" y="42"/>
                </a:cubicBezTo>
                <a:cubicBezTo>
                  <a:pt x="105" y="42"/>
                  <a:pt x="102" y="45"/>
                  <a:pt x="101" y="44"/>
                </a:cubicBezTo>
                <a:cubicBezTo>
                  <a:pt x="101" y="44"/>
                  <a:pt x="98" y="42"/>
                  <a:pt x="98" y="42"/>
                </a:cubicBezTo>
                <a:cubicBezTo>
                  <a:pt x="98" y="42"/>
                  <a:pt x="102" y="41"/>
                  <a:pt x="102" y="40"/>
                </a:cubicBezTo>
                <a:cubicBezTo>
                  <a:pt x="102" y="40"/>
                  <a:pt x="98" y="38"/>
                  <a:pt x="98" y="38"/>
                </a:cubicBezTo>
                <a:cubicBezTo>
                  <a:pt x="98" y="38"/>
                  <a:pt x="94" y="40"/>
                  <a:pt x="94" y="40"/>
                </a:cubicBezTo>
                <a:cubicBezTo>
                  <a:pt x="94" y="40"/>
                  <a:pt x="98" y="42"/>
                  <a:pt x="98" y="42"/>
                </a:cubicBezTo>
                <a:cubicBezTo>
                  <a:pt x="97" y="43"/>
                  <a:pt x="95" y="44"/>
                  <a:pt x="94" y="44"/>
                </a:cubicBezTo>
                <a:cubicBezTo>
                  <a:pt x="93" y="45"/>
                  <a:pt x="91" y="46"/>
                  <a:pt x="89" y="46"/>
                </a:cubicBezTo>
                <a:cubicBezTo>
                  <a:pt x="89" y="46"/>
                  <a:pt x="87" y="44"/>
                  <a:pt x="86" y="44"/>
                </a:cubicBezTo>
                <a:cubicBezTo>
                  <a:pt x="85" y="44"/>
                  <a:pt x="82" y="46"/>
                  <a:pt x="82" y="46"/>
                </a:cubicBezTo>
                <a:cubicBezTo>
                  <a:pt x="80" y="46"/>
                  <a:pt x="79" y="44"/>
                  <a:pt x="78" y="44"/>
                </a:cubicBezTo>
                <a:cubicBezTo>
                  <a:pt x="77" y="43"/>
                  <a:pt x="75" y="42"/>
                  <a:pt x="74" y="42"/>
                </a:cubicBezTo>
                <a:cubicBezTo>
                  <a:pt x="74" y="41"/>
                  <a:pt x="71" y="43"/>
                  <a:pt x="70" y="44"/>
                </a:cubicBezTo>
                <a:cubicBezTo>
                  <a:pt x="70" y="44"/>
                  <a:pt x="67" y="46"/>
                  <a:pt x="66" y="46"/>
                </a:cubicBezTo>
                <a:cubicBezTo>
                  <a:pt x="65" y="46"/>
                  <a:pt x="63" y="43"/>
                  <a:pt x="62" y="43"/>
                </a:cubicBezTo>
                <a:cubicBezTo>
                  <a:pt x="61" y="43"/>
                  <a:pt x="59" y="45"/>
                  <a:pt x="58" y="45"/>
                </a:cubicBezTo>
                <a:cubicBezTo>
                  <a:pt x="57" y="45"/>
                  <a:pt x="55" y="43"/>
                  <a:pt x="54" y="43"/>
                </a:cubicBezTo>
                <a:cubicBezTo>
                  <a:pt x="53" y="43"/>
                  <a:pt x="52" y="45"/>
                  <a:pt x="50" y="45"/>
                </a:cubicBezTo>
                <a:cubicBezTo>
                  <a:pt x="49" y="45"/>
                  <a:pt x="48" y="43"/>
                  <a:pt x="47" y="43"/>
                </a:cubicBezTo>
                <a:cubicBezTo>
                  <a:pt x="46" y="43"/>
                  <a:pt x="43" y="45"/>
                  <a:pt x="42" y="45"/>
                </a:cubicBezTo>
                <a:cubicBezTo>
                  <a:pt x="41" y="45"/>
                  <a:pt x="40" y="47"/>
                  <a:pt x="38" y="47"/>
                </a:cubicBezTo>
                <a:cubicBezTo>
                  <a:pt x="37" y="47"/>
                  <a:pt x="36" y="45"/>
                  <a:pt x="35" y="45"/>
                </a:cubicBezTo>
                <a:cubicBezTo>
                  <a:pt x="33" y="45"/>
                  <a:pt x="32" y="47"/>
                  <a:pt x="30" y="47"/>
                </a:cubicBezTo>
                <a:cubicBezTo>
                  <a:pt x="30" y="46"/>
                  <a:pt x="27" y="45"/>
                  <a:pt x="27" y="45"/>
                </a:cubicBezTo>
                <a:cubicBezTo>
                  <a:pt x="27" y="44"/>
                  <a:pt x="31" y="43"/>
                  <a:pt x="31" y="43"/>
                </a:cubicBezTo>
                <a:cubicBezTo>
                  <a:pt x="31" y="42"/>
                  <a:pt x="27" y="41"/>
                  <a:pt x="27" y="40"/>
                </a:cubicBezTo>
                <a:cubicBezTo>
                  <a:pt x="27" y="40"/>
                  <a:pt x="31" y="39"/>
                  <a:pt x="31" y="38"/>
                </a:cubicBezTo>
                <a:cubicBezTo>
                  <a:pt x="31" y="38"/>
                  <a:pt x="27" y="37"/>
                  <a:pt x="27" y="36"/>
                </a:cubicBezTo>
                <a:cubicBezTo>
                  <a:pt x="28" y="36"/>
                  <a:pt x="31" y="34"/>
                  <a:pt x="32" y="34"/>
                </a:cubicBezTo>
                <a:cubicBezTo>
                  <a:pt x="33" y="33"/>
                  <a:pt x="34" y="32"/>
                  <a:pt x="36" y="32"/>
                </a:cubicBezTo>
                <a:cubicBezTo>
                  <a:pt x="34" y="32"/>
                  <a:pt x="33" y="30"/>
                  <a:pt x="32" y="29"/>
                </a:cubicBezTo>
                <a:cubicBezTo>
                  <a:pt x="31" y="29"/>
                  <a:pt x="29" y="32"/>
                  <a:pt x="28" y="32"/>
                </a:cubicBezTo>
                <a:cubicBezTo>
                  <a:pt x="27" y="32"/>
                  <a:pt x="25" y="29"/>
                  <a:pt x="24" y="29"/>
                </a:cubicBezTo>
                <a:cubicBezTo>
                  <a:pt x="23" y="29"/>
                  <a:pt x="21" y="31"/>
                  <a:pt x="20" y="31"/>
                </a:cubicBezTo>
                <a:cubicBezTo>
                  <a:pt x="19" y="32"/>
                  <a:pt x="17" y="33"/>
                  <a:pt x="16" y="33"/>
                </a:cubicBezTo>
                <a:cubicBezTo>
                  <a:pt x="15" y="34"/>
                  <a:pt x="12" y="35"/>
                  <a:pt x="12" y="35"/>
                </a:cubicBezTo>
                <a:cubicBezTo>
                  <a:pt x="12" y="36"/>
                  <a:pt x="15" y="37"/>
                  <a:pt x="16" y="38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1"/>
                  <a:pt x="5" y="40"/>
                  <a:pt x="4" y="40"/>
                </a:cubicBezTo>
                <a:cubicBezTo>
                  <a:pt x="3" y="39"/>
                  <a:pt x="0" y="38"/>
                  <a:pt x="0" y="37"/>
                </a:cubicBezTo>
                <a:cubicBezTo>
                  <a:pt x="0" y="37"/>
                  <a:pt x="4" y="36"/>
                  <a:pt x="4" y="35"/>
                </a:cubicBezTo>
                <a:cubicBezTo>
                  <a:pt x="8" y="33"/>
                  <a:pt x="8" y="33"/>
                  <a:pt x="8" y="33"/>
                </a:cubicBezTo>
                <a:cubicBezTo>
                  <a:pt x="9" y="33"/>
                  <a:pt x="11" y="32"/>
                  <a:pt x="12" y="31"/>
                </a:cubicBezTo>
                <a:cubicBezTo>
                  <a:pt x="13" y="31"/>
                  <a:pt x="16" y="30"/>
                  <a:pt x="16" y="29"/>
                </a:cubicBezTo>
                <a:cubicBezTo>
                  <a:pt x="16" y="29"/>
                  <a:pt x="12" y="27"/>
                  <a:pt x="13" y="27"/>
                </a:cubicBezTo>
                <a:cubicBezTo>
                  <a:pt x="13" y="27"/>
                  <a:pt x="16" y="25"/>
                  <a:pt x="17" y="25"/>
                </a:cubicBezTo>
                <a:cubicBezTo>
                  <a:pt x="18" y="25"/>
                  <a:pt x="19" y="27"/>
                  <a:pt x="20" y="27"/>
                </a:cubicBezTo>
                <a:cubicBezTo>
                  <a:pt x="22" y="27"/>
                  <a:pt x="23" y="25"/>
                  <a:pt x="24" y="25"/>
                </a:cubicBezTo>
                <a:cubicBezTo>
                  <a:pt x="26" y="25"/>
                  <a:pt x="27" y="27"/>
                  <a:pt x="28" y="27"/>
                </a:cubicBezTo>
                <a:cubicBezTo>
                  <a:pt x="29" y="27"/>
                  <a:pt x="32" y="25"/>
                  <a:pt x="32" y="25"/>
                </a:cubicBezTo>
                <a:cubicBezTo>
                  <a:pt x="34" y="25"/>
                  <a:pt x="35" y="27"/>
                  <a:pt x="36" y="27"/>
                </a:cubicBezTo>
                <a:cubicBezTo>
                  <a:pt x="40" y="30"/>
                  <a:pt x="40" y="30"/>
                  <a:pt x="40" y="30"/>
                </a:cubicBezTo>
                <a:lnTo>
                  <a:pt x="44" y="32"/>
                </a:lnTo>
                <a:close/>
                <a:moveTo>
                  <a:pt x="1179" y="42"/>
                </a:moveTo>
                <a:cubicBezTo>
                  <a:pt x="1186" y="47"/>
                  <a:pt x="1186" y="47"/>
                  <a:pt x="1186" y="47"/>
                </a:cubicBezTo>
                <a:cubicBezTo>
                  <a:pt x="1190" y="49"/>
                  <a:pt x="1190" y="49"/>
                  <a:pt x="1190" y="49"/>
                </a:cubicBezTo>
                <a:cubicBezTo>
                  <a:pt x="1194" y="47"/>
                  <a:pt x="1194" y="47"/>
                  <a:pt x="1194" y="47"/>
                </a:cubicBezTo>
                <a:cubicBezTo>
                  <a:pt x="1194" y="46"/>
                  <a:pt x="1190" y="46"/>
                  <a:pt x="1190" y="45"/>
                </a:cubicBezTo>
                <a:cubicBezTo>
                  <a:pt x="1190" y="44"/>
                  <a:pt x="1195" y="43"/>
                  <a:pt x="1194" y="43"/>
                </a:cubicBezTo>
                <a:cubicBezTo>
                  <a:pt x="1194" y="42"/>
                  <a:pt x="1191" y="41"/>
                  <a:pt x="1191" y="40"/>
                </a:cubicBezTo>
                <a:cubicBezTo>
                  <a:pt x="1187" y="38"/>
                  <a:pt x="1187" y="38"/>
                  <a:pt x="1187" y="38"/>
                </a:cubicBezTo>
                <a:lnTo>
                  <a:pt x="1179" y="42"/>
                </a:lnTo>
                <a:close/>
                <a:moveTo>
                  <a:pt x="1064" y="46"/>
                </a:moveTo>
                <a:cubicBezTo>
                  <a:pt x="1065" y="46"/>
                  <a:pt x="1067" y="48"/>
                  <a:pt x="1068" y="48"/>
                </a:cubicBezTo>
                <a:cubicBezTo>
                  <a:pt x="1069" y="48"/>
                  <a:pt x="1071" y="47"/>
                  <a:pt x="1072" y="46"/>
                </a:cubicBezTo>
                <a:cubicBezTo>
                  <a:pt x="1073" y="46"/>
                  <a:pt x="1076" y="45"/>
                  <a:pt x="1076" y="44"/>
                </a:cubicBezTo>
                <a:cubicBezTo>
                  <a:pt x="1076" y="44"/>
                  <a:pt x="1073" y="42"/>
                  <a:pt x="1073" y="42"/>
                </a:cubicBezTo>
                <a:cubicBezTo>
                  <a:pt x="1071" y="41"/>
                  <a:pt x="1069" y="40"/>
                  <a:pt x="1069" y="39"/>
                </a:cubicBezTo>
                <a:cubicBezTo>
                  <a:pt x="1069" y="39"/>
                  <a:pt x="1073" y="38"/>
                  <a:pt x="1073" y="37"/>
                </a:cubicBezTo>
                <a:cubicBezTo>
                  <a:pt x="1073" y="37"/>
                  <a:pt x="1069" y="35"/>
                  <a:pt x="1069" y="35"/>
                </a:cubicBezTo>
                <a:cubicBezTo>
                  <a:pt x="1068" y="35"/>
                  <a:pt x="1066" y="37"/>
                  <a:pt x="1065" y="37"/>
                </a:cubicBezTo>
                <a:cubicBezTo>
                  <a:pt x="1065" y="38"/>
                  <a:pt x="1069" y="39"/>
                  <a:pt x="1069" y="39"/>
                </a:cubicBezTo>
                <a:cubicBezTo>
                  <a:pt x="1069" y="40"/>
                  <a:pt x="1065" y="41"/>
                  <a:pt x="1065" y="42"/>
                </a:cubicBezTo>
                <a:cubicBezTo>
                  <a:pt x="1064" y="42"/>
                  <a:pt x="1062" y="43"/>
                  <a:pt x="1061" y="44"/>
                </a:cubicBezTo>
                <a:cubicBezTo>
                  <a:pt x="1060" y="44"/>
                  <a:pt x="1057" y="45"/>
                  <a:pt x="1056" y="46"/>
                </a:cubicBezTo>
                <a:cubicBezTo>
                  <a:pt x="1056" y="46"/>
                  <a:pt x="1060" y="47"/>
                  <a:pt x="1060" y="48"/>
                </a:cubicBezTo>
                <a:cubicBezTo>
                  <a:pt x="1062" y="48"/>
                  <a:pt x="1063" y="46"/>
                  <a:pt x="1064" y="46"/>
                </a:cubicBezTo>
                <a:close/>
                <a:moveTo>
                  <a:pt x="232" y="37"/>
                </a:moveTo>
                <a:cubicBezTo>
                  <a:pt x="232" y="38"/>
                  <a:pt x="236" y="39"/>
                  <a:pt x="236" y="39"/>
                </a:cubicBezTo>
                <a:cubicBezTo>
                  <a:pt x="236" y="39"/>
                  <a:pt x="232" y="41"/>
                  <a:pt x="231" y="41"/>
                </a:cubicBezTo>
                <a:cubicBezTo>
                  <a:pt x="230" y="41"/>
                  <a:pt x="229" y="39"/>
                  <a:pt x="228" y="39"/>
                </a:cubicBezTo>
                <a:cubicBezTo>
                  <a:pt x="227" y="40"/>
                  <a:pt x="224" y="40"/>
                  <a:pt x="224" y="41"/>
                </a:cubicBezTo>
                <a:cubicBezTo>
                  <a:pt x="224" y="42"/>
                  <a:pt x="227" y="43"/>
                  <a:pt x="227" y="43"/>
                </a:cubicBezTo>
                <a:cubicBezTo>
                  <a:pt x="229" y="43"/>
                  <a:pt x="230" y="41"/>
                  <a:pt x="231" y="41"/>
                </a:cubicBezTo>
                <a:cubicBezTo>
                  <a:pt x="233" y="41"/>
                  <a:pt x="234" y="43"/>
                  <a:pt x="235" y="44"/>
                </a:cubicBezTo>
                <a:cubicBezTo>
                  <a:pt x="239" y="42"/>
                  <a:pt x="239" y="42"/>
                  <a:pt x="239" y="42"/>
                </a:cubicBezTo>
                <a:cubicBezTo>
                  <a:pt x="239" y="41"/>
                  <a:pt x="236" y="40"/>
                  <a:pt x="236" y="39"/>
                </a:cubicBezTo>
                <a:cubicBezTo>
                  <a:pt x="235" y="39"/>
                  <a:pt x="240" y="38"/>
                  <a:pt x="240" y="37"/>
                </a:cubicBezTo>
                <a:cubicBezTo>
                  <a:pt x="240" y="36"/>
                  <a:pt x="236" y="36"/>
                  <a:pt x="236" y="35"/>
                </a:cubicBezTo>
                <a:cubicBezTo>
                  <a:pt x="235" y="36"/>
                  <a:pt x="232" y="36"/>
                  <a:pt x="232" y="37"/>
                </a:cubicBezTo>
                <a:close/>
                <a:moveTo>
                  <a:pt x="54" y="43"/>
                </a:moveTo>
                <a:cubicBezTo>
                  <a:pt x="56" y="43"/>
                  <a:pt x="57" y="41"/>
                  <a:pt x="58" y="41"/>
                </a:cubicBezTo>
                <a:cubicBezTo>
                  <a:pt x="60" y="41"/>
                  <a:pt x="61" y="43"/>
                  <a:pt x="62" y="43"/>
                </a:cubicBezTo>
                <a:cubicBezTo>
                  <a:pt x="63" y="43"/>
                  <a:pt x="66" y="42"/>
                  <a:pt x="66" y="41"/>
                </a:cubicBezTo>
                <a:cubicBezTo>
                  <a:pt x="66" y="41"/>
                  <a:pt x="63" y="39"/>
                  <a:pt x="63" y="39"/>
                </a:cubicBezTo>
                <a:cubicBezTo>
                  <a:pt x="63" y="38"/>
                  <a:pt x="66" y="37"/>
                  <a:pt x="67" y="37"/>
                </a:cubicBezTo>
                <a:cubicBezTo>
                  <a:pt x="68" y="36"/>
                  <a:pt x="70" y="35"/>
                  <a:pt x="71" y="35"/>
                </a:cubicBezTo>
                <a:cubicBezTo>
                  <a:pt x="72" y="34"/>
                  <a:pt x="73" y="33"/>
                  <a:pt x="75" y="33"/>
                </a:cubicBezTo>
                <a:cubicBezTo>
                  <a:pt x="75" y="33"/>
                  <a:pt x="78" y="35"/>
                  <a:pt x="79" y="35"/>
                </a:cubicBezTo>
                <a:cubicBezTo>
                  <a:pt x="79" y="35"/>
                  <a:pt x="83" y="33"/>
                  <a:pt x="83" y="33"/>
                </a:cubicBezTo>
                <a:cubicBezTo>
                  <a:pt x="83" y="33"/>
                  <a:pt x="79" y="31"/>
                  <a:pt x="79" y="31"/>
                </a:cubicBezTo>
                <a:cubicBezTo>
                  <a:pt x="78" y="32"/>
                  <a:pt x="76" y="32"/>
                  <a:pt x="75" y="33"/>
                </a:cubicBezTo>
                <a:cubicBezTo>
                  <a:pt x="74" y="32"/>
                  <a:pt x="72" y="31"/>
                  <a:pt x="71" y="31"/>
                </a:cubicBezTo>
                <a:cubicBezTo>
                  <a:pt x="71" y="30"/>
                  <a:pt x="68" y="28"/>
                  <a:pt x="67" y="28"/>
                </a:cubicBezTo>
                <a:cubicBezTo>
                  <a:pt x="67" y="28"/>
                  <a:pt x="64" y="30"/>
                  <a:pt x="63" y="30"/>
                </a:cubicBezTo>
                <a:cubicBezTo>
                  <a:pt x="63" y="30"/>
                  <a:pt x="67" y="32"/>
                  <a:pt x="67" y="33"/>
                </a:cubicBezTo>
                <a:cubicBezTo>
                  <a:pt x="67" y="33"/>
                  <a:pt x="63" y="34"/>
                  <a:pt x="63" y="35"/>
                </a:cubicBezTo>
                <a:cubicBezTo>
                  <a:pt x="63" y="36"/>
                  <a:pt x="59" y="36"/>
                  <a:pt x="59" y="37"/>
                </a:cubicBezTo>
                <a:cubicBezTo>
                  <a:pt x="59" y="37"/>
                  <a:pt x="63" y="38"/>
                  <a:pt x="63" y="39"/>
                </a:cubicBezTo>
                <a:cubicBezTo>
                  <a:pt x="63" y="39"/>
                  <a:pt x="59" y="41"/>
                  <a:pt x="58" y="41"/>
                </a:cubicBezTo>
                <a:cubicBezTo>
                  <a:pt x="58" y="41"/>
                  <a:pt x="55" y="39"/>
                  <a:pt x="55" y="39"/>
                </a:cubicBezTo>
                <a:cubicBezTo>
                  <a:pt x="53" y="39"/>
                  <a:pt x="52" y="41"/>
                  <a:pt x="51" y="41"/>
                </a:cubicBezTo>
                <a:cubicBezTo>
                  <a:pt x="49" y="41"/>
                  <a:pt x="48" y="39"/>
                  <a:pt x="47" y="39"/>
                </a:cubicBezTo>
                <a:cubicBezTo>
                  <a:pt x="47" y="39"/>
                  <a:pt x="43" y="41"/>
                  <a:pt x="43" y="41"/>
                </a:cubicBezTo>
                <a:cubicBezTo>
                  <a:pt x="43" y="41"/>
                  <a:pt x="46" y="43"/>
                  <a:pt x="47" y="43"/>
                </a:cubicBezTo>
                <a:cubicBezTo>
                  <a:pt x="48" y="43"/>
                  <a:pt x="49" y="41"/>
                  <a:pt x="51" y="41"/>
                </a:cubicBezTo>
                <a:lnTo>
                  <a:pt x="54" y="43"/>
                </a:lnTo>
                <a:close/>
                <a:moveTo>
                  <a:pt x="95" y="31"/>
                </a:moveTo>
                <a:cubicBezTo>
                  <a:pt x="95" y="31"/>
                  <a:pt x="98" y="29"/>
                  <a:pt x="99" y="29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95" y="22"/>
                  <a:pt x="95" y="22"/>
                  <a:pt x="95" y="22"/>
                </a:cubicBezTo>
                <a:cubicBezTo>
                  <a:pt x="97" y="22"/>
                  <a:pt x="98" y="21"/>
                  <a:pt x="100" y="20"/>
                </a:cubicBezTo>
                <a:cubicBezTo>
                  <a:pt x="100" y="20"/>
                  <a:pt x="104" y="19"/>
                  <a:pt x="104" y="18"/>
                </a:cubicBezTo>
                <a:cubicBezTo>
                  <a:pt x="104" y="18"/>
                  <a:pt x="100" y="17"/>
                  <a:pt x="100" y="16"/>
                </a:cubicBezTo>
                <a:cubicBezTo>
                  <a:pt x="99" y="17"/>
                  <a:pt x="97" y="17"/>
                  <a:pt x="96" y="18"/>
                </a:cubicBezTo>
                <a:cubicBezTo>
                  <a:pt x="95" y="18"/>
                  <a:pt x="92" y="20"/>
                  <a:pt x="92" y="20"/>
                </a:cubicBezTo>
                <a:cubicBezTo>
                  <a:pt x="92" y="21"/>
                  <a:pt x="95" y="22"/>
                  <a:pt x="95" y="22"/>
                </a:cubicBezTo>
                <a:cubicBezTo>
                  <a:pt x="95" y="23"/>
                  <a:pt x="92" y="24"/>
                  <a:pt x="91" y="25"/>
                </a:cubicBezTo>
                <a:cubicBezTo>
                  <a:pt x="91" y="25"/>
                  <a:pt x="95" y="26"/>
                  <a:pt x="95" y="27"/>
                </a:cubicBezTo>
                <a:cubicBezTo>
                  <a:pt x="95" y="28"/>
                  <a:pt x="91" y="28"/>
                  <a:pt x="91" y="29"/>
                </a:cubicBezTo>
                <a:cubicBezTo>
                  <a:pt x="92" y="29"/>
                  <a:pt x="93" y="31"/>
                  <a:pt x="95" y="31"/>
                </a:cubicBezTo>
                <a:close/>
                <a:moveTo>
                  <a:pt x="259" y="40"/>
                </a:moveTo>
                <a:cubicBezTo>
                  <a:pt x="263" y="38"/>
                  <a:pt x="263" y="38"/>
                  <a:pt x="263" y="38"/>
                </a:cubicBezTo>
                <a:cubicBezTo>
                  <a:pt x="264" y="37"/>
                  <a:pt x="267" y="36"/>
                  <a:pt x="267" y="36"/>
                </a:cubicBezTo>
                <a:cubicBezTo>
                  <a:pt x="267" y="35"/>
                  <a:pt x="264" y="34"/>
                  <a:pt x="264" y="33"/>
                </a:cubicBezTo>
                <a:cubicBezTo>
                  <a:pt x="263" y="33"/>
                  <a:pt x="260" y="31"/>
                  <a:pt x="260" y="31"/>
                </a:cubicBezTo>
                <a:cubicBezTo>
                  <a:pt x="259" y="31"/>
                  <a:pt x="256" y="33"/>
                  <a:pt x="256" y="33"/>
                </a:cubicBezTo>
                <a:cubicBezTo>
                  <a:pt x="252" y="35"/>
                  <a:pt x="252" y="35"/>
                  <a:pt x="252" y="35"/>
                </a:cubicBezTo>
                <a:cubicBezTo>
                  <a:pt x="251" y="36"/>
                  <a:pt x="248" y="37"/>
                  <a:pt x="247" y="37"/>
                </a:cubicBezTo>
                <a:cubicBezTo>
                  <a:pt x="247" y="38"/>
                  <a:pt x="251" y="39"/>
                  <a:pt x="251" y="40"/>
                </a:cubicBezTo>
                <a:cubicBezTo>
                  <a:pt x="255" y="42"/>
                  <a:pt x="255" y="42"/>
                  <a:pt x="255" y="42"/>
                </a:cubicBezTo>
                <a:lnTo>
                  <a:pt x="259" y="40"/>
                </a:lnTo>
                <a:close/>
                <a:moveTo>
                  <a:pt x="265" y="20"/>
                </a:moveTo>
                <a:cubicBezTo>
                  <a:pt x="265" y="21"/>
                  <a:pt x="261" y="22"/>
                  <a:pt x="261" y="22"/>
                </a:cubicBezTo>
                <a:cubicBezTo>
                  <a:pt x="260" y="23"/>
                  <a:pt x="264" y="24"/>
                  <a:pt x="264" y="25"/>
                </a:cubicBezTo>
                <a:cubicBezTo>
                  <a:pt x="265" y="24"/>
                  <a:pt x="268" y="23"/>
                  <a:pt x="268" y="23"/>
                </a:cubicBezTo>
                <a:cubicBezTo>
                  <a:pt x="268" y="22"/>
                  <a:pt x="265" y="21"/>
                  <a:pt x="265" y="20"/>
                </a:cubicBezTo>
                <a:cubicBezTo>
                  <a:pt x="265" y="20"/>
                  <a:pt x="269" y="19"/>
                  <a:pt x="269" y="18"/>
                </a:cubicBezTo>
                <a:cubicBezTo>
                  <a:pt x="269" y="18"/>
                  <a:pt x="265" y="17"/>
                  <a:pt x="265" y="16"/>
                </a:cubicBezTo>
                <a:cubicBezTo>
                  <a:pt x="264" y="16"/>
                  <a:pt x="262" y="18"/>
                  <a:pt x="261" y="18"/>
                </a:cubicBezTo>
                <a:cubicBezTo>
                  <a:pt x="260" y="18"/>
                  <a:pt x="258" y="16"/>
                  <a:pt x="257" y="16"/>
                </a:cubicBezTo>
                <a:cubicBezTo>
                  <a:pt x="256" y="16"/>
                  <a:pt x="254" y="18"/>
                  <a:pt x="253" y="18"/>
                </a:cubicBezTo>
                <a:cubicBezTo>
                  <a:pt x="254" y="18"/>
                  <a:pt x="256" y="20"/>
                  <a:pt x="257" y="20"/>
                </a:cubicBezTo>
                <a:cubicBezTo>
                  <a:pt x="258" y="20"/>
                  <a:pt x="260" y="18"/>
                  <a:pt x="261" y="18"/>
                </a:cubicBezTo>
                <a:cubicBezTo>
                  <a:pt x="261" y="19"/>
                  <a:pt x="264" y="20"/>
                  <a:pt x="265" y="20"/>
                </a:cubicBezTo>
                <a:close/>
                <a:moveTo>
                  <a:pt x="366" y="27"/>
                </a:moveTo>
                <a:cubicBezTo>
                  <a:pt x="367" y="27"/>
                  <a:pt x="370" y="26"/>
                  <a:pt x="370" y="25"/>
                </a:cubicBezTo>
                <a:cubicBezTo>
                  <a:pt x="370" y="25"/>
                  <a:pt x="367" y="23"/>
                  <a:pt x="367" y="23"/>
                </a:cubicBezTo>
                <a:cubicBezTo>
                  <a:pt x="363" y="21"/>
                  <a:pt x="363" y="21"/>
                  <a:pt x="363" y="21"/>
                </a:cubicBezTo>
                <a:cubicBezTo>
                  <a:pt x="367" y="19"/>
                  <a:pt x="367" y="19"/>
                  <a:pt x="367" y="19"/>
                </a:cubicBezTo>
                <a:cubicBezTo>
                  <a:pt x="368" y="19"/>
                  <a:pt x="369" y="21"/>
                  <a:pt x="371" y="21"/>
                </a:cubicBezTo>
                <a:cubicBezTo>
                  <a:pt x="371" y="21"/>
                  <a:pt x="375" y="19"/>
                  <a:pt x="375" y="19"/>
                </a:cubicBezTo>
                <a:cubicBezTo>
                  <a:pt x="375" y="18"/>
                  <a:pt x="371" y="17"/>
                  <a:pt x="371" y="17"/>
                </a:cubicBezTo>
                <a:cubicBezTo>
                  <a:pt x="370" y="17"/>
                  <a:pt x="369" y="19"/>
                  <a:pt x="367" y="19"/>
                </a:cubicBezTo>
                <a:cubicBezTo>
                  <a:pt x="366" y="19"/>
                  <a:pt x="364" y="17"/>
                  <a:pt x="363" y="16"/>
                </a:cubicBezTo>
                <a:cubicBezTo>
                  <a:pt x="362" y="16"/>
                  <a:pt x="360" y="18"/>
                  <a:pt x="359" y="19"/>
                </a:cubicBezTo>
                <a:cubicBezTo>
                  <a:pt x="359" y="19"/>
                  <a:pt x="363" y="20"/>
                  <a:pt x="363" y="21"/>
                </a:cubicBezTo>
                <a:cubicBezTo>
                  <a:pt x="363" y="22"/>
                  <a:pt x="359" y="22"/>
                  <a:pt x="359" y="23"/>
                </a:cubicBezTo>
                <a:cubicBezTo>
                  <a:pt x="359" y="24"/>
                  <a:pt x="355" y="24"/>
                  <a:pt x="355" y="25"/>
                </a:cubicBezTo>
                <a:cubicBezTo>
                  <a:pt x="355" y="25"/>
                  <a:pt x="358" y="27"/>
                  <a:pt x="358" y="27"/>
                </a:cubicBezTo>
                <a:cubicBezTo>
                  <a:pt x="360" y="27"/>
                  <a:pt x="361" y="25"/>
                  <a:pt x="363" y="25"/>
                </a:cubicBezTo>
                <a:cubicBezTo>
                  <a:pt x="364" y="25"/>
                  <a:pt x="365" y="27"/>
                  <a:pt x="366" y="27"/>
                </a:cubicBezTo>
                <a:close/>
                <a:moveTo>
                  <a:pt x="413" y="29"/>
                </a:moveTo>
                <a:cubicBezTo>
                  <a:pt x="414" y="28"/>
                  <a:pt x="417" y="27"/>
                  <a:pt x="417" y="27"/>
                </a:cubicBezTo>
                <a:cubicBezTo>
                  <a:pt x="417" y="26"/>
                  <a:pt x="414" y="25"/>
                  <a:pt x="414" y="24"/>
                </a:cubicBezTo>
                <a:cubicBezTo>
                  <a:pt x="414" y="24"/>
                  <a:pt x="417" y="23"/>
                  <a:pt x="418" y="22"/>
                </a:cubicBezTo>
                <a:cubicBezTo>
                  <a:pt x="418" y="22"/>
                  <a:pt x="414" y="21"/>
                  <a:pt x="414" y="20"/>
                </a:cubicBezTo>
                <a:cubicBezTo>
                  <a:pt x="414" y="19"/>
                  <a:pt x="418" y="18"/>
                  <a:pt x="418" y="18"/>
                </a:cubicBezTo>
                <a:cubicBezTo>
                  <a:pt x="418" y="18"/>
                  <a:pt x="422" y="20"/>
                  <a:pt x="422" y="20"/>
                </a:cubicBezTo>
                <a:cubicBezTo>
                  <a:pt x="422" y="20"/>
                  <a:pt x="426" y="18"/>
                  <a:pt x="426" y="18"/>
                </a:cubicBezTo>
                <a:cubicBezTo>
                  <a:pt x="426" y="17"/>
                  <a:pt x="422" y="17"/>
                  <a:pt x="422" y="16"/>
                </a:cubicBezTo>
                <a:cubicBezTo>
                  <a:pt x="421" y="16"/>
                  <a:pt x="420" y="18"/>
                  <a:pt x="418" y="18"/>
                </a:cubicBezTo>
                <a:cubicBezTo>
                  <a:pt x="417" y="18"/>
                  <a:pt x="416" y="16"/>
                  <a:pt x="414" y="16"/>
                </a:cubicBezTo>
                <a:cubicBezTo>
                  <a:pt x="414" y="16"/>
                  <a:pt x="411" y="17"/>
                  <a:pt x="410" y="18"/>
                </a:cubicBezTo>
                <a:cubicBezTo>
                  <a:pt x="410" y="18"/>
                  <a:pt x="414" y="20"/>
                  <a:pt x="414" y="20"/>
                </a:cubicBezTo>
                <a:cubicBezTo>
                  <a:pt x="414" y="20"/>
                  <a:pt x="410" y="22"/>
                  <a:pt x="410" y="22"/>
                </a:cubicBezTo>
                <a:cubicBezTo>
                  <a:pt x="409" y="22"/>
                  <a:pt x="406" y="24"/>
                  <a:pt x="406" y="24"/>
                </a:cubicBezTo>
                <a:cubicBezTo>
                  <a:pt x="406" y="25"/>
                  <a:pt x="409" y="26"/>
                  <a:pt x="410" y="26"/>
                </a:cubicBezTo>
                <a:cubicBezTo>
                  <a:pt x="410" y="27"/>
                  <a:pt x="406" y="28"/>
                  <a:pt x="405" y="28"/>
                </a:cubicBezTo>
                <a:cubicBezTo>
                  <a:pt x="405" y="29"/>
                  <a:pt x="409" y="30"/>
                  <a:pt x="409" y="31"/>
                </a:cubicBezTo>
                <a:lnTo>
                  <a:pt x="413" y="29"/>
                </a:lnTo>
                <a:close/>
                <a:moveTo>
                  <a:pt x="672" y="40"/>
                </a:moveTo>
                <a:cubicBezTo>
                  <a:pt x="673" y="40"/>
                  <a:pt x="674" y="42"/>
                  <a:pt x="676" y="42"/>
                </a:cubicBezTo>
                <a:cubicBezTo>
                  <a:pt x="676" y="42"/>
                  <a:pt x="679" y="40"/>
                  <a:pt x="680" y="40"/>
                </a:cubicBezTo>
                <a:cubicBezTo>
                  <a:pt x="681" y="40"/>
                  <a:pt x="682" y="42"/>
                  <a:pt x="683" y="42"/>
                </a:cubicBezTo>
                <a:cubicBezTo>
                  <a:pt x="684" y="42"/>
                  <a:pt x="687" y="41"/>
                  <a:pt x="687" y="40"/>
                </a:cubicBezTo>
                <a:cubicBezTo>
                  <a:pt x="687" y="40"/>
                  <a:pt x="684" y="38"/>
                  <a:pt x="684" y="38"/>
                </a:cubicBezTo>
                <a:cubicBezTo>
                  <a:pt x="683" y="38"/>
                  <a:pt x="680" y="40"/>
                  <a:pt x="680" y="40"/>
                </a:cubicBezTo>
                <a:cubicBezTo>
                  <a:pt x="678" y="40"/>
                  <a:pt x="677" y="38"/>
                  <a:pt x="676" y="38"/>
                </a:cubicBezTo>
                <a:cubicBezTo>
                  <a:pt x="674" y="37"/>
                  <a:pt x="674" y="36"/>
                  <a:pt x="672" y="36"/>
                </a:cubicBezTo>
                <a:cubicBezTo>
                  <a:pt x="673" y="35"/>
                  <a:pt x="675" y="34"/>
                  <a:pt x="676" y="33"/>
                </a:cubicBezTo>
                <a:cubicBezTo>
                  <a:pt x="677" y="33"/>
                  <a:pt x="680" y="32"/>
                  <a:pt x="680" y="31"/>
                </a:cubicBezTo>
                <a:cubicBezTo>
                  <a:pt x="680" y="31"/>
                  <a:pt x="677" y="29"/>
                  <a:pt x="677" y="29"/>
                </a:cubicBezTo>
                <a:cubicBezTo>
                  <a:pt x="676" y="29"/>
                  <a:pt x="673" y="31"/>
                  <a:pt x="673" y="31"/>
                </a:cubicBezTo>
                <a:cubicBezTo>
                  <a:pt x="672" y="32"/>
                  <a:pt x="669" y="33"/>
                  <a:pt x="668" y="33"/>
                </a:cubicBezTo>
                <a:cubicBezTo>
                  <a:pt x="668" y="34"/>
                  <a:pt x="672" y="35"/>
                  <a:pt x="672" y="36"/>
                </a:cubicBezTo>
                <a:cubicBezTo>
                  <a:pt x="672" y="36"/>
                  <a:pt x="668" y="37"/>
                  <a:pt x="668" y="38"/>
                </a:cubicBezTo>
                <a:lnTo>
                  <a:pt x="672" y="40"/>
                </a:lnTo>
                <a:close/>
                <a:moveTo>
                  <a:pt x="647" y="11"/>
                </a:moveTo>
                <a:cubicBezTo>
                  <a:pt x="648" y="11"/>
                  <a:pt x="650" y="13"/>
                  <a:pt x="650" y="13"/>
                </a:cubicBezTo>
                <a:cubicBezTo>
                  <a:pt x="651" y="13"/>
                  <a:pt x="655" y="11"/>
                  <a:pt x="655" y="11"/>
                </a:cubicBezTo>
                <a:cubicBezTo>
                  <a:pt x="655" y="11"/>
                  <a:pt x="651" y="9"/>
                  <a:pt x="651" y="9"/>
                </a:cubicBezTo>
                <a:cubicBezTo>
                  <a:pt x="650" y="8"/>
                  <a:pt x="648" y="7"/>
                  <a:pt x="647" y="7"/>
                </a:cubicBezTo>
                <a:cubicBezTo>
                  <a:pt x="646" y="6"/>
                  <a:pt x="644" y="9"/>
                  <a:pt x="643" y="9"/>
                </a:cubicBezTo>
                <a:cubicBezTo>
                  <a:pt x="642" y="9"/>
                  <a:pt x="640" y="6"/>
                  <a:pt x="639" y="6"/>
                </a:cubicBezTo>
                <a:cubicBezTo>
                  <a:pt x="639" y="6"/>
                  <a:pt x="635" y="8"/>
                  <a:pt x="635" y="8"/>
                </a:cubicBezTo>
                <a:cubicBezTo>
                  <a:pt x="635" y="9"/>
                  <a:pt x="639" y="11"/>
                  <a:pt x="639" y="11"/>
                </a:cubicBezTo>
                <a:cubicBezTo>
                  <a:pt x="640" y="11"/>
                  <a:pt x="642" y="8"/>
                  <a:pt x="643" y="9"/>
                </a:cubicBezTo>
                <a:cubicBezTo>
                  <a:pt x="644" y="9"/>
                  <a:pt x="645" y="10"/>
                  <a:pt x="647" y="11"/>
                </a:cubicBezTo>
                <a:close/>
                <a:moveTo>
                  <a:pt x="819" y="20"/>
                </a:moveTo>
                <a:cubicBezTo>
                  <a:pt x="819" y="20"/>
                  <a:pt x="815" y="18"/>
                  <a:pt x="815" y="18"/>
                </a:cubicBezTo>
                <a:cubicBezTo>
                  <a:pt x="814" y="17"/>
                  <a:pt x="812" y="19"/>
                  <a:pt x="811" y="20"/>
                </a:cubicBezTo>
                <a:cubicBezTo>
                  <a:pt x="811" y="20"/>
                  <a:pt x="815" y="21"/>
                  <a:pt x="815" y="22"/>
                </a:cubicBezTo>
                <a:cubicBezTo>
                  <a:pt x="815" y="23"/>
                  <a:pt x="811" y="23"/>
                  <a:pt x="811" y="24"/>
                </a:cubicBezTo>
                <a:cubicBezTo>
                  <a:pt x="810" y="25"/>
                  <a:pt x="807" y="25"/>
                  <a:pt x="807" y="26"/>
                </a:cubicBezTo>
                <a:cubicBezTo>
                  <a:pt x="807" y="27"/>
                  <a:pt x="810" y="28"/>
                  <a:pt x="810" y="28"/>
                </a:cubicBezTo>
                <a:cubicBezTo>
                  <a:pt x="814" y="26"/>
                  <a:pt x="814" y="26"/>
                  <a:pt x="814" y="26"/>
                </a:cubicBezTo>
                <a:cubicBezTo>
                  <a:pt x="815" y="26"/>
                  <a:pt x="818" y="24"/>
                  <a:pt x="819" y="24"/>
                </a:cubicBezTo>
                <a:cubicBezTo>
                  <a:pt x="820" y="24"/>
                  <a:pt x="821" y="26"/>
                  <a:pt x="822" y="26"/>
                </a:cubicBezTo>
                <a:cubicBezTo>
                  <a:pt x="823" y="26"/>
                  <a:pt x="826" y="25"/>
                  <a:pt x="826" y="24"/>
                </a:cubicBezTo>
                <a:cubicBezTo>
                  <a:pt x="826" y="24"/>
                  <a:pt x="823" y="22"/>
                  <a:pt x="823" y="22"/>
                </a:cubicBezTo>
                <a:cubicBezTo>
                  <a:pt x="822" y="22"/>
                  <a:pt x="819" y="24"/>
                  <a:pt x="819" y="24"/>
                </a:cubicBezTo>
                <a:cubicBezTo>
                  <a:pt x="817" y="24"/>
                  <a:pt x="816" y="22"/>
                  <a:pt x="815" y="22"/>
                </a:cubicBezTo>
                <a:cubicBezTo>
                  <a:pt x="815" y="21"/>
                  <a:pt x="819" y="21"/>
                  <a:pt x="819" y="20"/>
                </a:cubicBezTo>
                <a:close/>
                <a:moveTo>
                  <a:pt x="968" y="28"/>
                </a:moveTo>
                <a:cubicBezTo>
                  <a:pt x="968" y="27"/>
                  <a:pt x="964" y="26"/>
                  <a:pt x="964" y="26"/>
                </a:cubicBezTo>
                <a:cubicBezTo>
                  <a:pt x="964" y="25"/>
                  <a:pt x="968" y="24"/>
                  <a:pt x="968" y="24"/>
                </a:cubicBezTo>
                <a:cubicBezTo>
                  <a:pt x="968" y="23"/>
                  <a:pt x="964" y="22"/>
                  <a:pt x="964" y="21"/>
                </a:cubicBezTo>
                <a:cubicBezTo>
                  <a:pt x="964" y="21"/>
                  <a:pt x="968" y="20"/>
                  <a:pt x="968" y="19"/>
                </a:cubicBezTo>
                <a:cubicBezTo>
                  <a:pt x="968" y="19"/>
                  <a:pt x="965" y="18"/>
                  <a:pt x="965" y="17"/>
                </a:cubicBezTo>
                <a:cubicBezTo>
                  <a:pt x="964" y="18"/>
                  <a:pt x="961" y="18"/>
                  <a:pt x="960" y="19"/>
                </a:cubicBezTo>
                <a:cubicBezTo>
                  <a:pt x="960" y="20"/>
                  <a:pt x="964" y="21"/>
                  <a:pt x="964" y="21"/>
                </a:cubicBezTo>
                <a:cubicBezTo>
                  <a:pt x="964" y="22"/>
                  <a:pt x="960" y="23"/>
                  <a:pt x="960" y="24"/>
                </a:cubicBezTo>
                <a:cubicBezTo>
                  <a:pt x="960" y="24"/>
                  <a:pt x="964" y="25"/>
                  <a:pt x="964" y="26"/>
                </a:cubicBezTo>
                <a:cubicBezTo>
                  <a:pt x="964" y="26"/>
                  <a:pt x="960" y="27"/>
                  <a:pt x="960" y="28"/>
                </a:cubicBezTo>
                <a:cubicBezTo>
                  <a:pt x="960" y="29"/>
                  <a:pt x="963" y="29"/>
                  <a:pt x="963" y="30"/>
                </a:cubicBezTo>
                <a:cubicBezTo>
                  <a:pt x="964" y="29"/>
                  <a:pt x="967" y="29"/>
                  <a:pt x="968" y="28"/>
                </a:cubicBezTo>
                <a:close/>
                <a:moveTo>
                  <a:pt x="1012" y="18"/>
                </a:moveTo>
                <a:cubicBezTo>
                  <a:pt x="1012" y="18"/>
                  <a:pt x="1015" y="17"/>
                  <a:pt x="1016" y="16"/>
                </a:cubicBezTo>
                <a:cubicBezTo>
                  <a:pt x="1017" y="16"/>
                  <a:pt x="1019" y="15"/>
                  <a:pt x="1020" y="14"/>
                </a:cubicBezTo>
                <a:cubicBezTo>
                  <a:pt x="1019" y="14"/>
                  <a:pt x="1017" y="12"/>
                  <a:pt x="1016" y="12"/>
                </a:cubicBezTo>
                <a:cubicBezTo>
                  <a:pt x="1015" y="12"/>
                  <a:pt x="1013" y="14"/>
                  <a:pt x="1012" y="14"/>
                </a:cubicBezTo>
                <a:cubicBezTo>
                  <a:pt x="1012" y="14"/>
                  <a:pt x="1008" y="16"/>
                  <a:pt x="1008" y="16"/>
                </a:cubicBezTo>
                <a:cubicBezTo>
                  <a:pt x="1007" y="16"/>
                  <a:pt x="1006" y="14"/>
                  <a:pt x="1004" y="14"/>
                </a:cubicBezTo>
                <a:cubicBezTo>
                  <a:pt x="1004" y="15"/>
                  <a:pt x="1000" y="15"/>
                  <a:pt x="1000" y="16"/>
                </a:cubicBezTo>
                <a:cubicBezTo>
                  <a:pt x="1000" y="16"/>
                  <a:pt x="1003" y="18"/>
                  <a:pt x="1004" y="18"/>
                </a:cubicBezTo>
                <a:cubicBezTo>
                  <a:pt x="1004" y="18"/>
                  <a:pt x="1005" y="18"/>
                  <a:pt x="1006" y="17"/>
                </a:cubicBezTo>
                <a:cubicBezTo>
                  <a:pt x="1007" y="17"/>
                  <a:pt x="1008" y="16"/>
                  <a:pt x="1008" y="16"/>
                </a:cubicBezTo>
                <a:cubicBezTo>
                  <a:pt x="1009" y="16"/>
                  <a:pt x="1011" y="18"/>
                  <a:pt x="1012" y="18"/>
                </a:cubicBezTo>
                <a:cubicBezTo>
                  <a:pt x="1012" y="18"/>
                  <a:pt x="1008" y="20"/>
                  <a:pt x="1008" y="20"/>
                </a:cubicBezTo>
                <a:cubicBezTo>
                  <a:pt x="1008" y="21"/>
                  <a:pt x="1011" y="23"/>
                  <a:pt x="1011" y="23"/>
                </a:cubicBezTo>
                <a:cubicBezTo>
                  <a:pt x="1013" y="23"/>
                  <a:pt x="1014" y="21"/>
                  <a:pt x="1015" y="21"/>
                </a:cubicBezTo>
                <a:cubicBezTo>
                  <a:pt x="1015" y="20"/>
                  <a:pt x="1012" y="19"/>
                  <a:pt x="1012" y="18"/>
                </a:cubicBezTo>
                <a:close/>
                <a:moveTo>
                  <a:pt x="1093" y="27"/>
                </a:moveTo>
                <a:cubicBezTo>
                  <a:pt x="1093" y="27"/>
                  <a:pt x="1090" y="29"/>
                  <a:pt x="1089" y="29"/>
                </a:cubicBezTo>
                <a:cubicBezTo>
                  <a:pt x="1089" y="29"/>
                  <a:pt x="1085" y="31"/>
                  <a:pt x="1085" y="31"/>
                </a:cubicBezTo>
                <a:cubicBezTo>
                  <a:pt x="1085" y="31"/>
                  <a:pt x="1089" y="33"/>
                  <a:pt x="1089" y="33"/>
                </a:cubicBezTo>
                <a:cubicBezTo>
                  <a:pt x="1090" y="33"/>
                  <a:pt x="1092" y="32"/>
                  <a:pt x="1093" y="31"/>
                </a:cubicBezTo>
                <a:cubicBezTo>
                  <a:pt x="1095" y="31"/>
                  <a:pt x="1096" y="30"/>
                  <a:pt x="1097" y="29"/>
                </a:cubicBezTo>
                <a:cubicBezTo>
                  <a:pt x="1101" y="32"/>
                  <a:pt x="1101" y="32"/>
                  <a:pt x="1101" y="32"/>
                </a:cubicBezTo>
                <a:cubicBezTo>
                  <a:pt x="1101" y="31"/>
                  <a:pt x="1105" y="30"/>
                  <a:pt x="1105" y="30"/>
                </a:cubicBezTo>
                <a:cubicBezTo>
                  <a:pt x="1105" y="29"/>
                  <a:pt x="1101" y="28"/>
                  <a:pt x="1101" y="27"/>
                </a:cubicBezTo>
                <a:cubicBezTo>
                  <a:pt x="1101" y="27"/>
                  <a:pt x="1105" y="25"/>
                  <a:pt x="1105" y="25"/>
                </a:cubicBezTo>
                <a:cubicBezTo>
                  <a:pt x="1107" y="25"/>
                  <a:pt x="1108" y="23"/>
                  <a:pt x="1110" y="23"/>
                </a:cubicBezTo>
                <a:cubicBezTo>
                  <a:pt x="1110" y="23"/>
                  <a:pt x="1113" y="25"/>
                  <a:pt x="1113" y="25"/>
                </a:cubicBezTo>
                <a:cubicBezTo>
                  <a:pt x="1114" y="25"/>
                  <a:pt x="1116" y="23"/>
                  <a:pt x="1117" y="23"/>
                </a:cubicBezTo>
                <a:cubicBezTo>
                  <a:pt x="1118" y="23"/>
                  <a:pt x="1121" y="25"/>
                  <a:pt x="1121" y="26"/>
                </a:cubicBezTo>
                <a:cubicBezTo>
                  <a:pt x="1121" y="26"/>
                  <a:pt x="1117" y="27"/>
                  <a:pt x="1117" y="28"/>
                </a:cubicBezTo>
                <a:cubicBezTo>
                  <a:pt x="1117" y="28"/>
                  <a:pt x="1121" y="29"/>
                  <a:pt x="1121" y="30"/>
                </a:cubicBezTo>
                <a:cubicBezTo>
                  <a:pt x="1129" y="26"/>
                  <a:pt x="1129" y="26"/>
                  <a:pt x="1129" y="26"/>
                </a:cubicBezTo>
                <a:cubicBezTo>
                  <a:pt x="1129" y="25"/>
                  <a:pt x="1133" y="24"/>
                  <a:pt x="1133" y="24"/>
                </a:cubicBezTo>
                <a:cubicBezTo>
                  <a:pt x="1133" y="24"/>
                  <a:pt x="1130" y="22"/>
                  <a:pt x="1129" y="21"/>
                </a:cubicBezTo>
                <a:cubicBezTo>
                  <a:pt x="1129" y="21"/>
                  <a:pt x="1126" y="24"/>
                  <a:pt x="1125" y="24"/>
                </a:cubicBezTo>
                <a:cubicBezTo>
                  <a:pt x="1124" y="23"/>
                  <a:pt x="1123" y="21"/>
                  <a:pt x="1121" y="21"/>
                </a:cubicBezTo>
                <a:cubicBezTo>
                  <a:pt x="1120" y="21"/>
                  <a:pt x="1119" y="23"/>
                  <a:pt x="1117" y="23"/>
                </a:cubicBezTo>
                <a:cubicBezTo>
                  <a:pt x="1116" y="23"/>
                  <a:pt x="1115" y="21"/>
                  <a:pt x="1114" y="21"/>
                </a:cubicBezTo>
                <a:cubicBezTo>
                  <a:pt x="1112" y="21"/>
                  <a:pt x="1111" y="23"/>
                  <a:pt x="1110" y="23"/>
                </a:cubicBezTo>
                <a:cubicBezTo>
                  <a:pt x="1108" y="23"/>
                  <a:pt x="1107" y="21"/>
                  <a:pt x="1106" y="21"/>
                </a:cubicBezTo>
                <a:cubicBezTo>
                  <a:pt x="1104" y="21"/>
                  <a:pt x="1103" y="23"/>
                  <a:pt x="1102" y="23"/>
                </a:cubicBezTo>
                <a:cubicBezTo>
                  <a:pt x="1101" y="23"/>
                  <a:pt x="1099" y="21"/>
                  <a:pt x="1098" y="21"/>
                </a:cubicBezTo>
                <a:cubicBezTo>
                  <a:pt x="1097" y="21"/>
                  <a:pt x="1094" y="22"/>
                  <a:pt x="1094" y="23"/>
                </a:cubicBezTo>
                <a:cubicBezTo>
                  <a:pt x="1094" y="23"/>
                  <a:pt x="1097" y="25"/>
                  <a:pt x="1098" y="25"/>
                </a:cubicBezTo>
                <a:cubicBezTo>
                  <a:pt x="1098" y="25"/>
                  <a:pt x="1101" y="27"/>
                  <a:pt x="1101" y="27"/>
                </a:cubicBezTo>
                <a:cubicBezTo>
                  <a:pt x="1101" y="28"/>
                  <a:pt x="1098" y="29"/>
                  <a:pt x="1097" y="29"/>
                </a:cubicBezTo>
                <a:cubicBezTo>
                  <a:pt x="1096" y="29"/>
                  <a:pt x="1095" y="27"/>
                  <a:pt x="1093" y="27"/>
                </a:cubicBezTo>
                <a:close/>
                <a:moveTo>
                  <a:pt x="1144" y="31"/>
                </a:moveTo>
                <a:cubicBezTo>
                  <a:pt x="1144" y="30"/>
                  <a:pt x="1141" y="28"/>
                  <a:pt x="1141" y="28"/>
                </a:cubicBezTo>
                <a:cubicBezTo>
                  <a:pt x="1140" y="28"/>
                  <a:pt x="1137" y="30"/>
                  <a:pt x="1136" y="30"/>
                </a:cubicBezTo>
                <a:cubicBezTo>
                  <a:pt x="1135" y="30"/>
                  <a:pt x="1134" y="28"/>
                  <a:pt x="1133" y="28"/>
                </a:cubicBezTo>
                <a:cubicBezTo>
                  <a:pt x="1132" y="29"/>
                  <a:pt x="1129" y="29"/>
                  <a:pt x="1129" y="30"/>
                </a:cubicBezTo>
                <a:cubicBezTo>
                  <a:pt x="1129" y="31"/>
                  <a:pt x="1132" y="32"/>
                  <a:pt x="1132" y="32"/>
                </a:cubicBezTo>
                <a:cubicBezTo>
                  <a:pt x="1133" y="33"/>
                  <a:pt x="1135" y="35"/>
                  <a:pt x="1136" y="35"/>
                </a:cubicBezTo>
                <a:cubicBezTo>
                  <a:pt x="1137" y="35"/>
                  <a:pt x="1139" y="33"/>
                  <a:pt x="1140" y="33"/>
                </a:cubicBezTo>
                <a:cubicBezTo>
                  <a:pt x="1140" y="32"/>
                  <a:pt x="1144" y="31"/>
                  <a:pt x="1144" y="31"/>
                </a:cubicBezTo>
                <a:close/>
                <a:moveTo>
                  <a:pt x="1281" y="41"/>
                </a:moveTo>
                <a:cubicBezTo>
                  <a:pt x="1281" y="40"/>
                  <a:pt x="1278" y="39"/>
                  <a:pt x="1277" y="38"/>
                </a:cubicBezTo>
                <a:cubicBezTo>
                  <a:pt x="1277" y="38"/>
                  <a:pt x="1274" y="36"/>
                  <a:pt x="1273" y="36"/>
                </a:cubicBezTo>
                <a:cubicBezTo>
                  <a:pt x="1272" y="36"/>
                  <a:pt x="1271" y="38"/>
                  <a:pt x="1269" y="38"/>
                </a:cubicBezTo>
                <a:cubicBezTo>
                  <a:pt x="1270" y="39"/>
                  <a:pt x="1273" y="40"/>
                  <a:pt x="1273" y="40"/>
                </a:cubicBezTo>
                <a:cubicBezTo>
                  <a:pt x="1273" y="41"/>
                  <a:pt x="1269" y="42"/>
                  <a:pt x="1269" y="43"/>
                </a:cubicBezTo>
                <a:cubicBezTo>
                  <a:pt x="1269" y="43"/>
                  <a:pt x="1272" y="45"/>
                  <a:pt x="1273" y="45"/>
                </a:cubicBezTo>
                <a:cubicBezTo>
                  <a:pt x="1274" y="45"/>
                  <a:pt x="1276" y="43"/>
                  <a:pt x="1277" y="43"/>
                </a:cubicBezTo>
                <a:cubicBezTo>
                  <a:pt x="1277" y="42"/>
                  <a:pt x="1281" y="41"/>
                  <a:pt x="1281" y="41"/>
                </a:cubicBezTo>
                <a:close/>
                <a:moveTo>
                  <a:pt x="1399" y="35"/>
                </a:moveTo>
                <a:cubicBezTo>
                  <a:pt x="1400" y="35"/>
                  <a:pt x="1403" y="33"/>
                  <a:pt x="1403" y="33"/>
                </a:cubicBezTo>
                <a:cubicBezTo>
                  <a:pt x="1403" y="33"/>
                  <a:pt x="1400" y="31"/>
                  <a:pt x="1400" y="31"/>
                </a:cubicBezTo>
                <a:cubicBezTo>
                  <a:pt x="1399" y="30"/>
                  <a:pt x="1396" y="29"/>
                  <a:pt x="1396" y="28"/>
                </a:cubicBezTo>
                <a:cubicBezTo>
                  <a:pt x="1396" y="28"/>
                  <a:pt x="1400" y="27"/>
                  <a:pt x="1400" y="26"/>
                </a:cubicBezTo>
                <a:cubicBezTo>
                  <a:pt x="1400" y="26"/>
                  <a:pt x="1397" y="25"/>
                  <a:pt x="1396" y="24"/>
                </a:cubicBezTo>
                <a:cubicBezTo>
                  <a:pt x="1395" y="25"/>
                  <a:pt x="1393" y="25"/>
                  <a:pt x="1392" y="26"/>
                </a:cubicBezTo>
                <a:cubicBezTo>
                  <a:pt x="1392" y="26"/>
                  <a:pt x="1396" y="28"/>
                  <a:pt x="1396" y="28"/>
                </a:cubicBezTo>
                <a:cubicBezTo>
                  <a:pt x="1396" y="29"/>
                  <a:pt x="1392" y="30"/>
                  <a:pt x="1392" y="31"/>
                </a:cubicBezTo>
                <a:cubicBezTo>
                  <a:pt x="1392" y="31"/>
                  <a:pt x="1388" y="32"/>
                  <a:pt x="1388" y="33"/>
                </a:cubicBezTo>
                <a:cubicBezTo>
                  <a:pt x="1388" y="33"/>
                  <a:pt x="1391" y="35"/>
                  <a:pt x="1392" y="35"/>
                </a:cubicBezTo>
                <a:cubicBezTo>
                  <a:pt x="1395" y="37"/>
                  <a:pt x="1395" y="37"/>
                  <a:pt x="1395" y="37"/>
                </a:cubicBezTo>
                <a:lnTo>
                  <a:pt x="1399" y="35"/>
                </a:lnTo>
                <a:close/>
                <a:moveTo>
                  <a:pt x="1451" y="26"/>
                </a:moveTo>
                <a:cubicBezTo>
                  <a:pt x="1451" y="26"/>
                  <a:pt x="1455" y="28"/>
                  <a:pt x="1455" y="28"/>
                </a:cubicBezTo>
                <a:cubicBezTo>
                  <a:pt x="1456" y="28"/>
                  <a:pt x="1458" y="26"/>
                  <a:pt x="1459" y="26"/>
                </a:cubicBezTo>
                <a:cubicBezTo>
                  <a:pt x="1460" y="26"/>
                  <a:pt x="1462" y="28"/>
                  <a:pt x="1463" y="28"/>
                </a:cubicBezTo>
                <a:cubicBezTo>
                  <a:pt x="1464" y="28"/>
                  <a:pt x="1466" y="26"/>
                  <a:pt x="1467" y="26"/>
                </a:cubicBezTo>
                <a:cubicBezTo>
                  <a:pt x="1468" y="26"/>
                  <a:pt x="1469" y="28"/>
                  <a:pt x="1471" y="28"/>
                </a:cubicBezTo>
                <a:cubicBezTo>
                  <a:pt x="1472" y="28"/>
                  <a:pt x="1473" y="26"/>
                  <a:pt x="1475" y="26"/>
                </a:cubicBezTo>
                <a:cubicBezTo>
                  <a:pt x="1476" y="26"/>
                  <a:pt x="1477" y="28"/>
                  <a:pt x="1479" y="28"/>
                </a:cubicBezTo>
                <a:cubicBezTo>
                  <a:pt x="1480" y="29"/>
                  <a:pt x="1481" y="27"/>
                  <a:pt x="1483" y="26"/>
                </a:cubicBezTo>
                <a:cubicBezTo>
                  <a:pt x="1481" y="26"/>
                  <a:pt x="1480" y="24"/>
                  <a:pt x="1479" y="24"/>
                </a:cubicBezTo>
                <a:cubicBezTo>
                  <a:pt x="1478" y="24"/>
                  <a:pt x="1476" y="26"/>
                  <a:pt x="1475" y="26"/>
                </a:cubicBezTo>
                <a:cubicBezTo>
                  <a:pt x="1473" y="26"/>
                  <a:pt x="1472" y="24"/>
                  <a:pt x="1471" y="24"/>
                </a:cubicBezTo>
                <a:cubicBezTo>
                  <a:pt x="1470" y="24"/>
                  <a:pt x="1468" y="26"/>
                  <a:pt x="1467" y="26"/>
                </a:cubicBezTo>
                <a:cubicBezTo>
                  <a:pt x="1466" y="26"/>
                  <a:pt x="1464" y="24"/>
                  <a:pt x="1463" y="24"/>
                </a:cubicBezTo>
                <a:cubicBezTo>
                  <a:pt x="1462" y="24"/>
                  <a:pt x="1461" y="21"/>
                  <a:pt x="1459" y="21"/>
                </a:cubicBezTo>
                <a:cubicBezTo>
                  <a:pt x="1458" y="21"/>
                  <a:pt x="1457" y="23"/>
                  <a:pt x="1455" y="24"/>
                </a:cubicBezTo>
                <a:cubicBezTo>
                  <a:pt x="1455" y="24"/>
                  <a:pt x="1451" y="25"/>
                  <a:pt x="1451" y="26"/>
                </a:cubicBezTo>
                <a:close/>
                <a:moveTo>
                  <a:pt x="1482" y="35"/>
                </a:moveTo>
                <a:cubicBezTo>
                  <a:pt x="1483" y="35"/>
                  <a:pt x="1485" y="33"/>
                  <a:pt x="1486" y="33"/>
                </a:cubicBezTo>
                <a:cubicBezTo>
                  <a:pt x="1487" y="32"/>
                  <a:pt x="1489" y="32"/>
                  <a:pt x="1490" y="31"/>
                </a:cubicBezTo>
                <a:cubicBezTo>
                  <a:pt x="1498" y="27"/>
                  <a:pt x="1498" y="27"/>
                  <a:pt x="1498" y="27"/>
                </a:cubicBezTo>
                <a:cubicBezTo>
                  <a:pt x="1498" y="27"/>
                  <a:pt x="1502" y="29"/>
                  <a:pt x="1502" y="29"/>
                </a:cubicBezTo>
                <a:cubicBezTo>
                  <a:pt x="1502" y="30"/>
                  <a:pt x="1499" y="31"/>
                  <a:pt x="1498" y="31"/>
                </a:cubicBezTo>
                <a:cubicBezTo>
                  <a:pt x="1497" y="32"/>
                  <a:pt x="1494" y="33"/>
                  <a:pt x="1494" y="33"/>
                </a:cubicBezTo>
                <a:cubicBezTo>
                  <a:pt x="1494" y="34"/>
                  <a:pt x="1497" y="35"/>
                  <a:pt x="1498" y="36"/>
                </a:cubicBezTo>
                <a:cubicBezTo>
                  <a:pt x="1502" y="33"/>
                  <a:pt x="1502" y="33"/>
                  <a:pt x="1502" y="33"/>
                </a:cubicBezTo>
                <a:cubicBezTo>
                  <a:pt x="1503" y="33"/>
                  <a:pt x="1505" y="32"/>
                  <a:pt x="1506" y="31"/>
                </a:cubicBezTo>
                <a:cubicBezTo>
                  <a:pt x="1506" y="31"/>
                  <a:pt x="1502" y="30"/>
                  <a:pt x="1502" y="29"/>
                </a:cubicBezTo>
                <a:cubicBezTo>
                  <a:pt x="1502" y="29"/>
                  <a:pt x="1506" y="28"/>
                  <a:pt x="1506" y="27"/>
                </a:cubicBezTo>
                <a:cubicBezTo>
                  <a:pt x="1506" y="27"/>
                  <a:pt x="1503" y="25"/>
                  <a:pt x="1502" y="25"/>
                </a:cubicBezTo>
                <a:cubicBezTo>
                  <a:pt x="1502" y="25"/>
                  <a:pt x="1499" y="27"/>
                  <a:pt x="1498" y="27"/>
                </a:cubicBezTo>
                <a:cubicBezTo>
                  <a:pt x="1498" y="27"/>
                  <a:pt x="1495" y="24"/>
                  <a:pt x="1495" y="25"/>
                </a:cubicBezTo>
                <a:cubicBezTo>
                  <a:pt x="1493" y="25"/>
                  <a:pt x="1491" y="26"/>
                  <a:pt x="1490" y="27"/>
                </a:cubicBezTo>
                <a:cubicBezTo>
                  <a:pt x="1486" y="29"/>
                  <a:pt x="1486" y="29"/>
                  <a:pt x="1486" y="29"/>
                </a:cubicBezTo>
                <a:cubicBezTo>
                  <a:pt x="1485" y="29"/>
                  <a:pt x="1484" y="30"/>
                  <a:pt x="1482" y="31"/>
                </a:cubicBezTo>
                <a:cubicBezTo>
                  <a:pt x="1481" y="31"/>
                  <a:pt x="1479" y="32"/>
                  <a:pt x="1478" y="33"/>
                </a:cubicBezTo>
                <a:cubicBezTo>
                  <a:pt x="1479" y="33"/>
                  <a:pt x="1481" y="35"/>
                  <a:pt x="1482" y="35"/>
                </a:cubicBezTo>
                <a:close/>
                <a:moveTo>
                  <a:pt x="1533" y="34"/>
                </a:moveTo>
                <a:cubicBezTo>
                  <a:pt x="1533" y="34"/>
                  <a:pt x="1537" y="32"/>
                  <a:pt x="1537" y="32"/>
                </a:cubicBezTo>
                <a:cubicBezTo>
                  <a:pt x="1537" y="32"/>
                  <a:pt x="1534" y="30"/>
                  <a:pt x="1533" y="30"/>
                </a:cubicBezTo>
                <a:cubicBezTo>
                  <a:pt x="1532" y="30"/>
                  <a:pt x="1530" y="32"/>
                  <a:pt x="1529" y="32"/>
                </a:cubicBezTo>
                <a:cubicBezTo>
                  <a:pt x="1528" y="32"/>
                  <a:pt x="1527" y="30"/>
                  <a:pt x="1526" y="30"/>
                </a:cubicBezTo>
                <a:cubicBezTo>
                  <a:pt x="1524" y="30"/>
                  <a:pt x="1523" y="27"/>
                  <a:pt x="1522" y="27"/>
                </a:cubicBezTo>
                <a:cubicBezTo>
                  <a:pt x="1522" y="27"/>
                  <a:pt x="1518" y="29"/>
                  <a:pt x="1518" y="30"/>
                </a:cubicBezTo>
                <a:cubicBezTo>
                  <a:pt x="1518" y="30"/>
                  <a:pt x="1521" y="31"/>
                  <a:pt x="1521" y="32"/>
                </a:cubicBezTo>
                <a:cubicBezTo>
                  <a:pt x="1522" y="32"/>
                  <a:pt x="1524" y="34"/>
                  <a:pt x="1525" y="34"/>
                </a:cubicBezTo>
                <a:cubicBezTo>
                  <a:pt x="1526" y="34"/>
                  <a:pt x="1529" y="32"/>
                  <a:pt x="1529" y="32"/>
                </a:cubicBezTo>
                <a:cubicBezTo>
                  <a:pt x="1531" y="32"/>
                  <a:pt x="1532" y="34"/>
                  <a:pt x="1533" y="34"/>
                </a:cubicBezTo>
                <a:close/>
                <a:moveTo>
                  <a:pt x="1565" y="26"/>
                </a:moveTo>
                <a:cubicBezTo>
                  <a:pt x="1566" y="26"/>
                  <a:pt x="1569" y="28"/>
                  <a:pt x="1569" y="29"/>
                </a:cubicBezTo>
                <a:cubicBezTo>
                  <a:pt x="1569" y="29"/>
                  <a:pt x="1565" y="31"/>
                  <a:pt x="1565" y="31"/>
                </a:cubicBezTo>
                <a:cubicBezTo>
                  <a:pt x="1565" y="31"/>
                  <a:pt x="1569" y="32"/>
                  <a:pt x="1569" y="33"/>
                </a:cubicBezTo>
                <a:cubicBezTo>
                  <a:pt x="1568" y="34"/>
                  <a:pt x="1565" y="34"/>
                  <a:pt x="1564" y="35"/>
                </a:cubicBezTo>
                <a:cubicBezTo>
                  <a:pt x="1566" y="35"/>
                  <a:pt x="1567" y="37"/>
                  <a:pt x="1568" y="37"/>
                </a:cubicBezTo>
                <a:cubicBezTo>
                  <a:pt x="1568" y="37"/>
                  <a:pt x="1572" y="35"/>
                  <a:pt x="1572" y="35"/>
                </a:cubicBezTo>
                <a:cubicBezTo>
                  <a:pt x="1572" y="35"/>
                  <a:pt x="1568" y="34"/>
                  <a:pt x="1569" y="33"/>
                </a:cubicBezTo>
                <a:cubicBezTo>
                  <a:pt x="1569" y="32"/>
                  <a:pt x="1572" y="32"/>
                  <a:pt x="1573" y="31"/>
                </a:cubicBezTo>
                <a:cubicBezTo>
                  <a:pt x="1573" y="30"/>
                  <a:pt x="1569" y="29"/>
                  <a:pt x="1569" y="29"/>
                </a:cubicBezTo>
                <a:cubicBezTo>
                  <a:pt x="1569" y="28"/>
                  <a:pt x="1573" y="27"/>
                  <a:pt x="1573" y="27"/>
                </a:cubicBezTo>
                <a:cubicBezTo>
                  <a:pt x="1573" y="26"/>
                  <a:pt x="1577" y="25"/>
                  <a:pt x="1577" y="25"/>
                </a:cubicBezTo>
                <a:cubicBezTo>
                  <a:pt x="1577" y="24"/>
                  <a:pt x="1574" y="23"/>
                  <a:pt x="1573" y="22"/>
                </a:cubicBezTo>
                <a:cubicBezTo>
                  <a:pt x="1569" y="24"/>
                  <a:pt x="1569" y="24"/>
                  <a:pt x="1569" y="24"/>
                </a:cubicBezTo>
                <a:cubicBezTo>
                  <a:pt x="1568" y="25"/>
                  <a:pt x="1567" y="26"/>
                  <a:pt x="1565" y="26"/>
                </a:cubicBezTo>
                <a:cubicBezTo>
                  <a:pt x="1565" y="27"/>
                  <a:pt x="1562" y="24"/>
                  <a:pt x="1561" y="24"/>
                </a:cubicBezTo>
                <a:cubicBezTo>
                  <a:pt x="1561" y="24"/>
                  <a:pt x="1557" y="26"/>
                  <a:pt x="1557" y="26"/>
                </a:cubicBezTo>
                <a:cubicBezTo>
                  <a:pt x="1557" y="27"/>
                  <a:pt x="1561" y="28"/>
                  <a:pt x="1561" y="28"/>
                </a:cubicBezTo>
                <a:cubicBezTo>
                  <a:pt x="1562" y="28"/>
                  <a:pt x="1564" y="26"/>
                  <a:pt x="1565" y="26"/>
                </a:cubicBezTo>
                <a:close/>
                <a:moveTo>
                  <a:pt x="1626" y="45"/>
                </a:moveTo>
                <a:cubicBezTo>
                  <a:pt x="1628" y="45"/>
                  <a:pt x="1629" y="48"/>
                  <a:pt x="1630" y="48"/>
                </a:cubicBezTo>
                <a:cubicBezTo>
                  <a:pt x="1632" y="48"/>
                  <a:pt x="1633" y="46"/>
                  <a:pt x="1634" y="46"/>
                </a:cubicBezTo>
                <a:cubicBezTo>
                  <a:pt x="1635" y="46"/>
                  <a:pt x="1637" y="48"/>
                  <a:pt x="1638" y="48"/>
                </a:cubicBezTo>
                <a:cubicBezTo>
                  <a:pt x="1639" y="48"/>
                  <a:pt x="1641" y="46"/>
                  <a:pt x="1642" y="46"/>
                </a:cubicBezTo>
                <a:cubicBezTo>
                  <a:pt x="1646" y="44"/>
                  <a:pt x="1646" y="44"/>
                  <a:pt x="1646" y="44"/>
                </a:cubicBezTo>
                <a:cubicBezTo>
                  <a:pt x="1639" y="39"/>
                  <a:pt x="1639" y="39"/>
                  <a:pt x="1639" y="39"/>
                </a:cubicBezTo>
                <a:cubicBezTo>
                  <a:pt x="1635" y="41"/>
                  <a:pt x="1635" y="41"/>
                  <a:pt x="1635" y="41"/>
                </a:cubicBezTo>
                <a:cubicBezTo>
                  <a:pt x="1631" y="43"/>
                  <a:pt x="1631" y="43"/>
                  <a:pt x="1631" y="43"/>
                </a:cubicBezTo>
                <a:cubicBezTo>
                  <a:pt x="1629" y="44"/>
                  <a:pt x="1628" y="45"/>
                  <a:pt x="1626" y="45"/>
                </a:cubicBezTo>
                <a:cubicBezTo>
                  <a:pt x="1626" y="46"/>
                  <a:pt x="1623" y="43"/>
                  <a:pt x="1623" y="43"/>
                </a:cubicBezTo>
                <a:cubicBezTo>
                  <a:pt x="1623" y="43"/>
                  <a:pt x="1619" y="45"/>
                  <a:pt x="1619" y="45"/>
                </a:cubicBezTo>
                <a:cubicBezTo>
                  <a:pt x="1619" y="46"/>
                  <a:pt x="1622" y="47"/>
                  <a:pt x="1622" y="48"/>
                </a:cubicBezTo>
                <a:cubicBezTo>
                  <a:pt x="1624" y="47"/>
                  <a:pt x="1625" y="45"/>
                  <a:pt x="1626" y="45"/>
                </a:cubicBezTo>
                <a:close/>
                <a:moveTo>
                  <a:pt x="1632" y="30"/>
                </a:moveTo>
                <a:cubicBezTo>
                  <a:pt x="1632" y="30"/>
                  <a:pt x="1636" y="28"/>
                  <a:pt x="1636" y="28"/>
                </a:cubicBezTo>
                <a:cubicBezTo>
                  <a:pt x="1636" y="28"/>
                  <a:pt x="1632" y="26"/>
                  <a:pt x="1632" y="26"/>
                </a:cubicBezTo>
                <a:cubicBezTo>
                  <a:pt x="1631" y="26"/>
                  <a:pt x="1629" y="28"/>
                  <a:pt x="1628" y="28"/>
                </a:cubicBezTo>
                <a:cubicBezTo>
                  <a:pt x="1627" y="28"/>
                  <a:pt x="1625" y="26"/>
                  <a:pt x="1624" y="26"/>
                </a:cubicBezTo>
                <a:cubicBezTo>
                  <a:pt x="1623" y="26"/>
                  <a:pt x="1621" y="27"/>
                  <a:pt x="1620" y="28"/>
                </a:cubicBezTo>
                <a:cubicBezTo>
                  <a:pt x="1619" y="29"/>
                  <a:pt x="1617" y="29"/>
                  <a:pt x="1616" y="30"/>
                </a:cubicBezTo>
                <a:cubicBezTo>
                  <a:pt x="1615" y="30"/>
                  <a:pt x="1612" y="31"/>
                  <a:pt x="1612" y="32"/>
                </a:cubicBezTo>
                <a:cubicBezTo>
                  <a:pt x="1612" y="32"/>
                  <a:pt x="1615" y="34"/>
                  <a:pt x="1616" y="34"/>
                </a:cubicBezTo>
                <a:cubicBezTo>
                  <a:pt x="1617" y="34"/>
                  <a:pt x="1618" y="32"/>
                  <a:pt x="1620" y="32"/>
                </a:cubicBezTo>
                <a:cubicBezTo>
                  <a:pt x="1621" y="32"/>
                  <a:pt x="1623" y="30"/>
                  <a:pt x="1624" y="30"/>
                </a:cubicBezTo>
                <a:cubicBezTo>
                  <a:pt x="1625" y="30"/>
                  <a:pt x="1626" y="29"/>
                  <a:pt x="1628" y="28"/>
                </a:cubicBezTo>
                <a:cubicBezTo>
                  <a:pt x="1628" y="28"/>
                  <a:pt x="1631" y="30"/>
                  <a:pt x="1632" y="30"/>
                </a:cubicBezTo>
                <a:close/>
                <a:moveTo>
                  <a:pt x="1777" y="36"/>
                </a:moveTo>
                <a:cubicBezTo>
                  <a:pt x="1777" y="36"/>
                  <a:pt x="1773" y="35"/>
                  <a:pt x="1773" y="34"/>
                </a:cubicBezTo>
                <a:cubicBezTo>
                  <a:pt x="1773" y="33"/>
                  <a:pt x="1777" y="33"/>
                  <a:pt x="1777" y="32"/>
                </a:cubicBezTo>
                <a:cubicBezTo>
                  <a:pt x="1777" y="31"/>
                  <a:pt x="1773" y="30"/>
                  <a:pt x="1773" y="30"/>
                </a:cubicBezTo>
                <a:cubicBezTo>
                  <a:pt x="1773" y="29"/>
                  <a:pt x="1777" y="28"/>
                  <a:pt x="1777" y="28"/>
                </a:cubicBezTo>
                <a:cubicBezTo>
                  <a:pt x="1777" y="27"/>
                  <a:pt x="1774" y="26"/>
                  <a:pt x="1774" y="25"/>
                </a:cubicBezTo>
                <a:cubicBezTo>
                  <a:pt x="1773" y="26"/>
                  <a:pt x="1770" y="27"/>
                  <a:pt x="1770" y="27"/>
                </a:cubicBezTo>
                <a:cubicBezTo>
                  <a:pt x="1769" y="28"/>
                  <a:pt x="1773" y="29"/>
                  <a:pt x="1773" y="30"/>
                </a:cubicBezTo>
                <a:cubicBezTo>
                  <a:pt x="1773" y="30"/>
                  <a:pt x="1769" y="31"/>
                  <a:pt x="1769" y="32"/>
                </a:cubicBezTo>
                <a:cubicBezTo>
                  <a:pt x="1769" y="33"/>
                  <a:pt x="1773" y="33"/>
                  <a:pt x="1773" y="34"/>
                </a:cubicBezTo>
                <a:cubicBezTo>
                  <a:pt x="1773" y="35"/>
                  <a:pt x="1769" y="36"/>
                  <a:pt x="1769" y="36"/>
                </a:cubicBezTo>
                <a:cubicBezTo>
                  <a:pt x="1769" y="37"/>
                  <a:pt x="1772" y="38"/>
                  <a:pt x="1773" y="38"/>
                </a:cubicBezTo>
                <a:cubicBezTo>
                  <a:pt x="1773" y="38"/>
                  <a:pt x="1776" y="37"/>
                  <a:pt x="1777" y="36"/>
                </a:cubicBezTo>
                <a:close/>
                <a:moveTo>
                  <a:pt x="1855" y="34"/>
                </a:moveTo>
                <a:cubicBezTo>
                  <a:pt x="1855" y="33"/>
                  <a:pt x="1852" y="33"/>
                  <a:pt x="1852" y="32"/>
                </a:cubicBezTo>
                <a:cubicBezTo>
                  <a:pt x="1853" y="31"/>
                  <a:pt x="1854" y="30"/>
                  <a:pt x="1856" y="30"/>
                </a:cubicBezTo>
                <a:cubicBezTo>
                  <a:pt x="1857" y="30"/>
                  <a:pt x="1858" y="32"/>
                  <a:pt x="1860" y="32"/>
                </a:cubicBezTo>
                <a:cubicBezTo>
                  <a:pt x="1861" y="32"/>
                  <a:pt x="1862" y="30"/>
                  <a:pt x="1864" y="30"/>
                </a:cubicBezTo>
                <a:cubicBezTo>
                  <a:pt x="1862" y="30"/>
                  <a:pt x="1861" y="28"/>
                  <a:pt x="1860" y="28"/>
                </a:cubicBezTo>
                <a:cubicBezTo>
                  <a:pt x="1859" y="28"/>
                  <a:pt x="1857" y="30"/>
                  <a:pt x="1856" y="30"/>
                </a:cubicBezTo>
                <a:cubicBezTo>
                  <a:pt x="1855" y="30"/>
                  <a:pt x="1853" y="27"/>
                  <a:pt x="1852" y="27"/>
                </a:cubicBezTo>
                <a:cubicBezTo>
                  <a:pt x="1851" y="27"/>
                  <a:pt x="1849" y="29"/>
                  <a:pt x="1848" y="30"/>
                </a:cubicBezTo>
                <a:cubicBezTo>
                  <a:pt x="1847" y="30"/>
                  <a:pt x="1845" y="27"/>
                  <a:pt x="1844" y="27"/>
                </a:cubicBezTo>
                <a:cubicBezTo>
                  <a:pt x="1843" y="27"/>
                  <a:pt x="1841" y="29"/>
                  <a:pt x="1840" y="29"/>
                </a:cubicBezTo>
                <a:cubicBezTo>
                  <a:pt x="1842" y="30"/>
                  <a:pt x="1842" y="31"/>
                  <a:pt x="1844" y="32"/>
                </a:cubicBezTo>
                <a:cubicBezTo>
                  <a:pt x="1845" y="32"/>
                  <a:pt x="1847" y="30"/>
                  <a:pt x="1848" y="30"/>
                </a:cubicBezTo>
                <a:cubicBezTo>
                  <a:pt x="1849" y="30"/>
                  <a:pt x="1850" y="32"/>
                  <a:pt x="1852" y="32"/>
                </a:cubicBezTo>
                <a:cubicBezTo>
                  <a:pt x="1851" y="33"/>
                  <a:pt x="1848" y="33"/>
                  <a:pt x="1848" y="34"/>
                </a:cubicBezTo>
                <a:cubicBezTo>
                  <a:pt x="1848" y="35"/>
                  <a:pt x="1851" y="35"/>
                  <a:pt x="1851" y="36"/>
                </a:cubicBezTo>
                <a:cubicBezTo>
                  <a:pt x="1852" y="35"/>
                  <a:pt x="1855" y="35"/>
                  <a:pt x="1855" y="34"/>
                </a:cubicBezTo>
                <a:close/>
                <a:moveTo>
                  <a:pt x="1917" y="53"/>
                </a:moveTo>
                <a:cubicBezTo>
                  <a:pt x="1918" y="52"/>
                  <a:pt x="1919" y="52"/>
                  <a:pt x="1921" y="51"/>
                </a:cubicBezTo>
                <a:cubicBezTo>
                  <a:pt x="1924" y="50"/>
                  <a:pt x="1926" y="48"/>
                  <a:pt x="1929" y="47"/>
                </a:cubicBezTo>
                <a:cubicBezTo>
                  <a:pt x="1930" y="46"/>
                  <a:pt x="1932" y="46"/>
                  <a:pt x="1933" y="45"/>
                </a:cubicBezTo>
                <a:cubicBezTo>
                  <a:pt x="1933" y="45"/>
                  <a:pt x="1929" y="43"/>
                  <a:pt x="1929" y="43"/>
                </a:cubicBezTo>
                <a:cubicBezTo>
                  <a:pt x="1929" y="42"/>
                  <a:pt x="1933" y="41"/>
                  <a:pt x="1933" y="40"/>
                </a:cubicBezTo>
                <a:cubicBezTo>
                  <a:pt x="1934" y="40"/>
                  <a:pt x="1937" y="39"/>
                  <a:pt x="1938" y="38"/>
                </a:cubicBezTo>
                <a:cubicBezTo>
                  <a:pt x="1938" y="38"/>
                  <a:pt x="1934" y="37"/>
                  <a:pt x="1934" y="36"/>
                </a:cubicBezTo>
                <a:cubicBezTo>
                  <a:pt x="1934" y="35"/>
                  <a:pt x="1938" y="35"/>
                  <a:pt x="1938" y="34"/>
                </a:cubicBezTo>
                <a:cubicBezTo>
                  <a:pt x="1937" y="34"/>
                  <a:pt x="1936" y="32"/>
                  <a:pt x="1934" y="32"/>
                </a:cubicBezTo>
                <a:cubicBezTo>
                  <a:pt x="1934" y="32"/>
                  <a:pt x="1930" y="34"/>
                  <a:pt x="1930" y="34"/>
                </a:cubicBezTo>
                <a:cubicBezTo>
                  <a:pt x="1930" y="34"/>
                  <a:pt x="1934" y="36"/>
                  <a:pt x="1934" y="36"/>
                </a:cubicBezTo>
                <a:cubicBezTo>
                  <a:pt x="1933" y="37"/>
                  <a:pt x="1931" y="38"/>
                  <a:pt x="1930" y="38"/>
                </a:cubicBezTo>
                <a:cubicBezTo>
                  <a:pt x="1929" y="39"/>
                  <a:pt x="1926" y="40"/>
                  <a:pt x="1926" y="40"/>
                </a:cubicBezTo>
                <a:cubicBezTo>
                  <a:pt x="1925" y="41"/>
                  <a:pt x="1929" y="42"/>
                  <a:pt x="1929" y="43"/>
                </a:cubicBezTo>
                <a:cubicBezTo>
                  <a:pt x="1929" y="43"/>
                  <a:pt x="1926" y="44"/>
                  <a:pt x="1925" y="45"/>
                </a:cubicBezTo>
                <a:cubicBezTo>
                  <a:pt x="1925" y="45"/>
                  <a:pt x="1922" y="47"/>
                  <a:pt x="1921" y="47"/>
                </a:cubicBezTo>
                <a:cubicBezTo>
                  <a:pt x="1920" y="47"/>
                  <a:pt x="1918" y="44"/>
                  <a:pt x="1917" y="44"/>
                </a:cubicBezTo>
                <a:cubicBezTo>
                  <a:pt x="1916" y="45"/>
                  <a:pt x="1914" y="46"/>
                  <a:pt x="1913" y="46"/>
                </a:cubicBezTo>
                <a:cubicBezTo>
                  <a:pt x="1909" y="49"/>
                  <a:pt x="1909" y="49"/>
                  <a:pt x="1909" y="49"/>
                </a:cubicBezTo>
                <a:lnTo>
                  <a:pt x="1917" y="53"/>
                </a:lnTo>
                <a:close/>
                <a:moveTo>
                  <a:pt x="1906" y="38"/>
                </a:moveTo>
                <a:cubicBezTo>
                  <a:pt x="1907" y="38"/>
                  <a:pt x="1909" y="40"/>
                  <a:pt x="1910" y="40"/>
                </a:cubicBezTo>
                <a:cubicBezTo>
                  <a:pt x="1910" y="40"/>
                  <a:pt x="1914" y="38"/>
                  <a:pt x="1914" y="38"/>
                </a:cubicBezTo>
                <a:cubicBezTo>
                  <a:pt x="1914" y="37"/>
                  <a:pt x="1911" y="36"/>
                  <a:pt x="1910" y="36"/>
                </a:cubicBezTo>
                <a:cubicBezTo>
                  <a:pt x="1909" y="35"/>
                  <a:pt x="1908" y="34"/>
                  <a:pt x="1907" y="33"/>
                </a:cubicBezTo>
                <a:cubicBezTo>
                  <a:pt x="1906" y="33"/>
                  <a:pt x="1903" y="35"/>
                  <a:pt x="1902" y="35"/>
                </a:cubicBezTo>
                <a:cubicBezTo>
                  <a:pt x="1902" y="35"/>
                  <a:pt x="1899" y="33"/>
                  <a:pt x="1899" y="33"/>
                </a:cubicBezTo>
                <a:cubicBezTo>
                  <a:pt x="1898" y="33"/>
                  <a:pt x="1895" y="35"/>
                  <a:pt x="1895" y="35"/>
                </a:cubicBezTo>
                <a:cubicBezTo>
                  <a:pt x="1895" y="35"/>
                  <a:pt x="1898" y="37"/>
                  <a:pt x="1898" y="37"/>
                </a:cubicBezTo>
                <a:cubicBezTo>
                  <a:pt x="1899" y="37"/>
                  <a:pt x="1902" y="35"/>
                  <a:pt x="1902" y="35"/>
                </a:cubicBezTo>
                <a:cubicBezTo>
                  <a:pt x="1904" y="36"/>
                  <a:pt x="1905" y="37"/>
                  <a:pt x="1906" y="38"/>
                </a:cubicBezTo>
                <a:close/>
                <a:moveTo>
                  <a:pt x="2078" y="51"/>
                </a:moveTo>
                <a:cubicBezTo>
                  <a:pt x="2077" y="51"/>
                  <a:pt x="2075" y="49"/>
                  <a:pt x="2074" y="49"/>
                </a:cubicBezTo>
                <a:cubicBezTo>
                  <a:pt x="2074" y="49"/>
                  <a:pt x="2070" y="51"/>
                  <a:pt x="2070" y="51"/>
                </a:cubicBezTo>
                <a:cubicBezTo>
                  <a:pt x="2070" y="51"/>
                  <a:pt x="2074" y="53"/>
                  <a:pt x="2074" y="53"/>
                </a:cubicBezTo>
                <a:cubicBezTo>
                  <a:pt x="2075" y="53"/>
                  <a:pt x="2077" y="51"/>
                  <a:pt x="2078" y="51"/>
                </a:cubicBezTo>
                <a:cubicBezTo>
                  <a:pt x="2079" y="51"/>
                  <a:pt x="2081" y="53"/>
                  <a:pt x="2082" y="53"/>
                </a:cubicBezTo>
                <a:cubicBezTo>
                  <a:pt x="2083" y="53"/>
                  <a:pt x="2085" y="52"/>
                  <a:pt x="2086" y="51"/>
                </a:cubicBezTo>
                <a:cubicBezTo>
                  <a:pt x="2086" y="51"/>
                  <a:pt x="2090" y="49"/>
                  <a:pt x="2090" y="49"/>
                </a:cubicBezTo>
                <a:cubicBezTo>
                  <a:pt x="2090" y="48"/>
                  <a:pt x="2086" y="47"/>
                  <a:pt x="2086" y="47"/>
                </a:cubicBezTo>
                <a:cubicBezTo>
                  <a:pt x="2085" y="47"/>
                  <a:pt x="2084" y="44"/>
                  <a:pt x="2082" y="44"/>
                </a:cubicBezTo>
                <a:cubicBezTo>
                  <a:pt x="2082" y="44"/>
                  <a:pt x="2078" y="46"/>
                  <a:pt x="2078" y="47"/>
                </a:cubicBezTo>
                <a:cubicBezTo>
                  <a:pt x="2078" y="47"/>
                  <a:pt x="2082" y="48"/>
                  <a:pt x="2082" y="49"/>
                </a:cubicBezTo>
                <a:cubicBezTo>
                  <a:pt x="2081" y="49"/>
                  <a:pt x="2079" y="51"/>
                  <a:pt x="2078" y="51"/>
                </a:cubicBezTo>
                <a:close/>
                <a:moveTo>
                  <a:pt x="2060" y="35"/>
                </a:moveTo>
                <a:cubicBezTo>
                  <a:pt x="2060" y="36"/>
                  <a:pt x="2056" y="37"/>
                  <a:pt x="2056" y="37"/>
                </a:cubicBezTo>
                <a:cubicBezTo>
                  <a:pt x="2056" y="37"/>
                  <a:pt x="2059" y="39"/>
                  <a:pt x="2059" y="39"/>
                </a:cubicBezTo>
                <a:cubicBezTo>
                  <a:pt x="2061" y="40"/>
                  <a:pt x="2062" y="37"/>
                  <a:pt x="2063" y="37"/>
                </a:cubicBezTo>
                <a:cubicBezTo>
                  <a:pt x="2063" y="37"/>
                  <a:pt x="2060" y="35"/>
                  <a:pt x="2060" y="35"/>
                </a:cubicBezTo>
                <a:cubicBezTo>
                  <a:pt x="2060" y="35"/>
                  <a:pt x="2063" y="33"/>
                  <a:pt x="2064" y="33"/>
                </a:cubicBezTo>
                <a:cubicBezTo>
                  <a:pt x="2065" y="33"/>
                  <a:pt x="2067" y="35"/>
                  <a:pt x="2068" y="35"/>
                </a:cubicBezTo>
                <a:cubicBezTo>
                  <a:pt x="2069" y="35"/>
                  <a:pt x="2070" y="33"/>
                  <a:pt x="2072" y="33"/>
                </a:cubicBezTo>
                <a:cubicBezTo>
                  <a:pt x="2073" y="33"/>
                  <a:pt x="2074" y="35"/>
                  <a:pt x="2075" y="36"/>
                </a:cubicBezTo>
                <a:cubicBezTo>
                  <a:pt x="2076" y="36"/>
                  <a:pt x="2079" y="34"/>
                  <a:pt x="2080" y="33"/>
                </a:cubicBezTo>
                <a:cubicBezTo>
                  <a:pt x="2080" y="33"/>
                  <a:pt x="2076" y="31"/>
                  <a:pt x="2076" y="31"/>
                </a:cubicBezTo>
                <a:cubicBezTo>
                  <a:pt x="2074" y="32"/>
                  <a:pt x="2073" y="33"/>
                  <a:pt x="2072" y="33"/>
                </a:cubicBezTo>
                <a:cubicBezTo>
                  <a:pt x="2070" y="33"/>
                  <a:pt x="2069" y="32"/>
                  <a:pt x="2068" y="31"/>
                </a:cubicBezTo>
                <a:cubicBezTo>
                  <a:pt x="2067" y="31"/>
                  <a:pt x="2066" y="29"/>
                  <a:pt x="2064" y="29"/>
                </a:cubicBezTo>
                <a:cubicBezTo>
                  <a:pt x="2063" y="29"/>
                  <a:pt x="2061" y="31"/>
                  <a:pt x="2060" y="31"/>
                </a:cubicBezTo>
                <a:cubicBezTo>
                  <a:pt x="2059" y="31"/>
                  <a:pt x="2057" y="28"/>
                  <a:pt x="2056" y="29"/>
                </a:cubicBezTo>
                <a:cubicBezTo>
                  <a:pt x="2055" y="29"/>
                  <a:pt x="2053" y="30"/>
                  <a:pt x="2052" y="31"/>
                </a:cubicBezTo>
                <a:cubicBezTo>
                  <a:pt x="2052" y="31"/>
                  <a:pt x="2048" y="32"/>
                  <a:pt x="2048" y="33"/>
                </a:cubicBezTo>
                <a:cubicBezTo>
                  <a:pt x="2048" y="33"/>
                  <a:pt x="2052" y="34"/>
                  <a:pt x="2052" y="35"/>
                </a:cubicBezTo>
                <a:cubicBezTo>
                  <a:pt x="2052" y="34"/>
                  <a:pt x="2056" y="33"/>
                  <a:pt x="2056" y="33"/>
                </a:cubicBezTo>
                <a:cubicBezTo>
                  <a:pt x="2056" y="34"/>
                  <a:pt x="2060" y="34"/>
                  <a:pt x="2060" y="35"/>
                </a:cubicBezTo>
                <a:close/>
                <a:moveTo>
                  <a:pt x="2121" y="54"/>
                </a:moveTo>
                <a:cubicBezTo>
                  <a:pt x="2122" y="54"/>
                  <a:pt x="2124" y="53"/>
                  <a:pt x="2125" y="52"/>
                </a:cubicBezTo>
                <a:cubicBezTo>
                  <a:pt x="2126" y="52"/>
                  <a:pt x="2129" y="50"/>
                  <a:pt x="2129" y="50"/>
                </a:cubicBezTo>
                <a:cubicBezTo>
                  <a:pt x="2129" y="50"/>
                  <a:pt x="2126" y="48"/>
                  <a:pt x="2125" y="48"/>
                </a:cubicBezTo>
                <a:cubicBezTo>
                  <a:pt x="2125" y="48"/>
                  <a:pt x="2122" y="50"/>
                  <a:pt x="2121" y="50"/>
                </a:cubicBezTo>
                <a:cubicBezTo>
                  <a:pt x="2120" y="50"/>
                  <a:pt x="2118" y="52"/>
                  <a:pt x="2117" y="52"/>
                </a:cubicBezTo>
                <a:cubicBezTo>
                  <a:pt x="2116" y="52"/>
                  <a:pt x="2114" y="50"/>
                  <a:pt x="2113" y="50"/>
                </a:cubicBezTo>
                <a:cubicBezTo>
                  <a:pt x="2113" y="50"/>
                  <a:pt x="2109" y="52"/>
                  <a:pt x="2109" y="52"/>
                </a:cubicBezTo>
                <a:cubicBezTo>
                  <a:pt x="2109" y="52"/>
                  <a:pt x="2113" y="54"/>
                  <a:pt x="2113" y="54"/>
                </a:cubicBezTo>
                <a:cubicBezTo>
                  <a:pt x="2114" y="54"/>
                  <a:pt x="2116" y="52"/>
                  <a:pt x="2117" y="52"/>
                </a:cubicBezTo>
                <a:cubicBezTo>
                  <a:pt x="2118" y="52"/>
                  <a:pt x="2120" y="54"/>
                  <a:pt x="2121" y="54"/>
                </a:cubicBezTo>
                <a:close/>
                <a:moveTo>
                  <a:pt x="2106" y="41"/>
                </a:moveTo>
                <a:cubicBezTo>
                  <a:pt x="2107" y="41"/>
                  <a:pt x="2110" y="39"/>
                  <a:pt x="2111" y="39"/>
                </a:cubicBezTo>
                <a:cubicBezTo>
                  <a:pt x="2111" y="39"/>
                  <a:pt x="2107" y="36"/>
                  <a:pt x="2107" y="36"/>
                </a:cubicBezTo>
                <a:cubicBezTo>
                  <a:pt x="2106" y="36"/>
                  <a:pt x="2104" y="38"/>
                  <a:pt x="2103" y="38"/>
                </a:cubicBezTo>
                <a:cubicBezTo>
                  <a:pt x="2101" y="38"/>
                  <a:pt x="2100" y="36"/>
                  <a:pt x="2099" y="36"/>
                </a:cubicBezTo>
                <a:cubicBezTo>
                  <a:pt x="2098" y="36"/>
                  <a:pt x="2097" y="34"/>
                  <a:pt x="2095" y="34"/>
                </a:cubicBezTo>
                <a:cubicBezTo>
                  <a:pt x="2095" y="34"/>
                  <a:pt x="2091" y="36"/>
                  <a:pt x="2091" y="36"/>
                </a:cubicBezTo>
                <a:cubicBezTo>
                  <a:pt x="2091" y="36"/>
                  <a:pt x="2094" y="38"/>
                  <a:pt x="2095" y="38"/>
                </a:cubicBezTo>
                <a:cubicBezTo>
                  <a:pt x="2096" y="39"/>
                  <a:pt x="2097" y="40"/>
                  <a:pt x="2099" y="41"/>
                </a:cubicBezTo>
                <a:cubicBezTo>
                  <a:pt x="2099" y="41"/>
                  <a:pt x="2102" y="38"/>
                  <a:pt x="2103" y="38"/>
                </a:cubicBezTo>
                <a:cubicBezTo>
                  <a:pt x="2104" y="39"/>
                  <a:pt x="2105" y="41"/>
                  <a:pt x="2106" y="41"/>
                </a:cubicBezTo>
                <a:close/>
                <a:moveTo>
                  <a:pt x="2161" y="47"/>
                </a:moveTo>
                <a:cubicBezTo>
                  <a:pt x="2153" y="42"/>
                  <a:pt x="2153" y="42"/>
                  <a:pt x="2153" y="42"/>
                </a:cubicBezTo>
                <a:cubicBezTo>
                  <a:pt x="2153" y="43"/>
                  <a:pt x="2149" y="43"/>
                  <a:pt x="2149" y="44"/>
                </a:cubicBezTo>
                <a:cubicBezTo>
                  <a:pt x="2149" y="45"/>
                  <a:pt x="2153" y="46"/>
                  <a:pt x="2153" y="46"/>
                </a:cubicBezTo>
                <a:cubicBezTo>
                  <a:pt x="2154" y="47"/>
                  <a:pt x="2156" y="48"/>
                  <a:pt x="2157" y="49"/>
                </a:cubicBezTo>
                <a:cubicBezTo>
                  <a:pt x="2157" y="49"/>
                  <a:pt x="2160" y="51"/>
                  <a:pt x="2161" y="51"/>
                </a:cubicBezTo>
                <a:cubicBezTo>
                  <a:pt x="2162" y="51"/>
                  <a:pt x="2163" y="49"/>
                  <a:pt x="2165" y="49"/>
                </a:cubicBezTo>
                <a:lnTo>
                  <a:pt x="2161" y="47"/>
                </a:lnTo>
                <a:close/>
                <a:moveTo>
                  <a:pt x="2142" y="35"/>
                </a:moveTo>
                <a:cubicBezTo>
                  <a:pt x="2143" y="35"/>
                  <a:pt x="2146" y="38"/>
                  <a:pt x="2146" y="37"/>
                </a:cubicBezTo>
                <a:cubicBezTo>
                  <a:pt x="2147" y="37"/>
                  <a:pt x="2150" y="36"/>
                  <a:pt x="2150" y="35"/>
                </a:cubicBezTo>
                <a:cubicBezTo>
                  <a:pt x="2150" y="35"/>
                  <a:pt x="2147" y="33"/>
                  <a:pt x="2146" y="33"/>
                </a:cubicBezTo>
                <a:cubicBezTo>
                  <a:pt x="2145" y="33"/>
                  <a:pt x="2144" y="31"/>
                  <a:pt x="2143" y="31"/>
                </a:cubicBezTo>
                <a:cubicBezTo>
                  <a:pt x="2142" y="31"/>
                  <a:pt x="2139" y="33"/>
                  <a:pt x="2139" y="33"/>
                </a:cubicBezTo>
                <a:cubicBezTo>
                  <a:pt x="2138" y="33"/>
                  <a:pt x="2134" y="35"/>
                  <a:pt x="2134" y="35"/>
                </a:cubicBezTo>
                <a:cubicBezTo>
                  <a:pt x="2134" y="36"/>
                  <a:pt x="2138" y="36"/>
                  <a:pt x="2138" y="37"/>
                </a:cubicBezTo>
                <a:cubicBezTo>
                  <a:pt x="2139" y="37"/>
                  <a:pt x="2141" y="35"/>
                  <a:pt x="2142" y="35"/>
                </a:cubicBezTo>
                <a:close/>
                <a:moveTo>
                  <a:pt x="2180" y="58"/>
                </a:moveTo>
                <a:cubicBezTo>
                  <a:pt x="2180" y="58"/>
                  <a:pt x="2183" y="56"/>
                  <a:pt x="2184" y="56"/>
                </a:cubicBezTo>
                <a:cubicBezTo>
                  <a:pt x="2188" y="54"/>
                  <a:pt x="2188" y="54"/>
                  <a:pt x="2188" y="54"/>
                </a:cubicBezTo>
                <a:cubicBezTo>
                  <a:pt x="2189" y="53"/>
                  <a:pt x="2191" y="52"/>
                  <a:pt x="2192" y="52"/>
                </a:cubicBezTo>
                <a:cubicBezTo>
                  <a:pt x="2193" y="51"/>
                  <a:pt x="2196" y="50"/>
                  <a:pt x="2196" y="50"/>
                </a:cubicBezTo>
                <a:cubicBezTo>
                  <a:pt x="2196" y="49"/>
                  <a:pt x="2193" y="48"/>
                  <a:pt x="2192" y="47"/>
                </a:cubicBezTo>
                <a:cubicBezTo>
                  <a:pt x="2190" y="49"/>
                  <a:pt x="2187" y="50"/>
                  <a:pt x="2184" y="51"/>
                </a:cubicBezTo>
                <a:cubicBezTo>
                  <a:pt x="2181" y="53"/>
                  <a:pt x="2179" y="54"/>
                  <a:pt x="2176" y="56"/>
                </a:cubicBezTo>
                <a:cubicBezTo>
                  <a:pt x="2177" y="56"/>
                  <a:pt x="2178" y="58"/>
                  <a:pt x="2180" y="58"/>
                </a:cubicBezTo>
                <a:close/>
                <a:moveTo>
                  <a:pt x="2193" y="39"/>
                </a:moveTo>
                <a:cubicBezTo>
                  <a:pt x="2193" y="39"/>
                  <a:pt x="2189" y="41"/>
                  <a:pt x="2189" y="41"/>
                </a:cubicBezTo>
                <a:cubicBezTo>
                  <a:pt x="2189" y="41"/>
                  <a:pt x="2192" y="43"/>
                  <a:pt x="2193" y="43"/>
                </a:cubicBezTo>
                <a:cubicBezTo>
                  <a:pt x="2193" y="43"/>
                  <a:pt x="2196" y="45"/>
                  <a:pt x="2196" y="45"/>
                </a:cubicBezTo>
                <a:cubicBezTo>
                  <a:pt x="2197" y="45"/>
                  <a:pt x="2200" y="43"/>
                  <a:pt x="2201" y="43"/>
                </a:cubicBezTo>
                <a:cubicBezTo>
                  <a:pt x="2202" y="43"/>
                  <a:pt x="2204" y="42"/>
                  <a:pt x="2205" y="41"/>
                </a:cubicBezTo>
                <a:cubicBezTo>
                  <a:pt x="2205" y="41"/>
                  <a:pt x="2209" y="40"/>
                  <a:pt x="2209" y="39"/>
                </a:cubicBezTo>
                <a:cubicBezTo>
                  <a:pt x="2209" y="39"/>
                  <a:pt x="2205" y="37"/>
                  <a:pt x="2205" y="37"/>
                </a:cubicBezTo>
                <a:cubicBezTo>
                  <a:pt x="2205" y="37"/>
                  <a:pt x="2201" y="39"/>
                  <a:pt x="2201" y="39"/>
                </a:cubicBezTo>
                <a:cubicBezTo>
                  <a:pt x="2197" y="41"/>
                  <a:pt x="2197" y="41"/>
                  <a:pt x="2197" y="41"/>
                </a:cubicBezTo>
                <a:cubicBezTo>
                  <a:pt x="2195" y="41"/>
                  <a:pt x="2194" y="39"/>
                  <a:pt x="2193" y="39"/>
                </a:cubicBezTo>
                <a:close/>
                <a:moveTo>
                  <a:pt x="2209" y="35"/>
                </a:moveTo>
                <a:cubicBezTo>
                  <a:pt x="2209" y="35"/>
                  <a:pt x="2213" y="37"/>
                  <a:pt x="2213" y="37"/>
                </a:cubicBezTo>
                <a:cubicBezTo>
                  <a:pt x="2214" y="37"/>
                  <a:pt x="2216" y="35"/>
                  <a:pt x="2217" y="35"/>
                </a:cubicBezTo>
                <a:cubicBezTo>
                  <a:pt x="2221" y="37"/>
                  <a:pt x="2221" y="37"/>
                  <a:pt x="2221" y="37"/>
                </a:cubicBezTo>
                <a:cubicBezTo>
                  <a:pt x="2225" y="35"/>
                  <a:pt x="2225" y="35"/>
                  <a:pt x="2225" y="35"/>
                </a:cubicBezTo>
                <a:cubicBezTo>
                  <a:pt x="2225" y="35"/>
                  <a:pt x="2228" y="33"/>
                  <a:pt x="2229" y="33"/>
                </a:cubicBezTo>
                <a:cubicBezTo>
                  <a:pt x="2230" y="33"/>
                  <a:pt x="2232" y="35"/>
                  <a:pt x="2233" y="35"/>
                </a:cubicBezTo>
                <a:cubicBezTo>
                  <a:pt x="2234" y="36"/>
                  <a:pt x="2235" y="37"/>
                  <a:pt x="2236" y="38"/>
                </a:cubicBezTo>
                <a:cubicBezTo>
                  <a:pt x="2237" y="38"/>
                  <a:pt x="2239" y="40"/>
                  <a:pt x="2240" y="40"/>
                </a:cubicBezTo>
                <a:cubicBezTo>
                  <a:pt x="2241" y="40"/>
                  <a:pt x="2244" y="38"/>
                  <a:pt x="2244" y="38"/>
                </a:cubicBezTo>
                <a:cubicBezTo>
                  <a:pt x="2246" y="37"/>
                  <a:pt x="2247" y="36"/>
                  <a:pt x="2248" y="36"/>
                </a:cubicBezTo>
                <a:cubicBezTo>
                  <a:pt x="2257" y="32"/>
                  <a:pt x="2257" y="32"/>
                  <a:pt x="2257" y="32"/>
                </a:cubicBezTo>
                <a:cubicBezTo>
                  <a:pt x="2257" y="31"/>
                  <a:pt x="2261" y="30"/>
                  <a:pt x="2261" y="30"/>
                </a:cubicBezTo>
                <a:cubicBezTo>
                  <a:pt x="2261" y="29"/>
                  <a:pt x="2257" y="27"/>
                  <a:pt x="2257" y="27"/>
                </a:cubicBezTo>
                <a:cubicBezTo>
                  <a:pt x="2256" y="27"/>
                  <a:pt x="2253" y="29"/>
                  <a:pt x="2253" y="29"/>
                </a:cubicBezTo>
                <a:cubicBezTo>
                  <a:pt x="2245" y="33"/>
                  <a:pt x="2245" y="33"/>
                  <a:pt x="2245" y="33"/>
                </a:cubicBezTo>
                <a:cubicBezTo>
                  <a:pt x="2243" y="33"/>
                  <a:pt x="2242" y="31"/>
                  <a:pt x="2241" y="31"/>
                </a:cubicBezTo>
                <a:cubicBezTo>
                  <a:pt x="2240" y="31"/>
                  <a:pt x="2238" y="33"/>
                  <a:pt x="2237" y="33"/>
                </a:cubicBezTo>
                <a:cubicBezTo>
                  <a:pt x="2236" y="33"/>
                  <a:pt x="2234" y="31"/>
                  <a:pt x="2233" y="31"/>
                </a:cubicBezTo>
                <a:cubicBezTo>
                  <a:pt x="2232" y="30"/>
                  <a:pt x="2230" y="29"/>
                  <a:pt x="2229" y="29"/>
                </a:cubicBezTo>
                <a:cubicBezTo>
                  <a:pt x="2226" y="26"/>
                  <a:pt x="2226" y="26"/>
                  <a:pt x="2226" y="26"/>
                </a:cubicBezTo>
                <a:cubicBezTo>
                  <a:pt x="2221" y="29"/>
                  <a:pt x="2221" y="29"/>
                  <a:pt x="2221" y="29"/>
                </a:cubicBezTo>
                <a:cubicBezTo>
                  <a:pt x="2213" y="33"/>
                  <a:pt x="2213" y="33"/>
                  <a:pt x="2213" y="33"/>
                </a:cubicBezTo>
                <a:cubicBezTo>
                  <a:pt x="2213" y="33"/>
                  <a:pt x="2209" y="34"/>
                  <a:pt x="2209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440171" y="1712871"/>
            <a:ext cx="7414585" cy="3374761"/>
            <a:chOff x="1500639" y="1712871"/>
            <a:chExt cx="7414585" cy="3374761"/>
          </a:xfrm>
        </p:grpSpPr>
        <p:graphicFrame>
          <p:nvGraphicFramePr>
            <p:cNvPr id="9" name="图表 8"/>
            <p:cNvGraphicFramePr/>
            <p:nvPr>
              <p:extLst>
                <p:ext uri="{D42A27DB-BD31-4B8C-83A1-F6EECF244321}">
                  <p14:modId xmlns:p14="http://schemas.microsoft.com/office/powerpoint/2010/main" val="2866726048"/>
                </p:ext>
              </p:extLst>
            </p:nvPr>
          </p:nvGraphicFramePr>
          <p:xfrm>
            <a:off x="5641743" y="1712871"/>
            <a:ext cx="3273481" cy="337476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3" name="组合 2"/>
            <p:cNvGrpSpPr/>
            <p:nvPr/>
          </p:nvGrpSpPr>
          <p:grpSpPr>
            <a:xfrm>
              <a:off x="4929868" y="2789583"/>
              <a:ext cx="476913" cy="476913"/>
              <a:chOff x="7149456" y="1600020"/>
              <a:chExt cx="897305" cy="897305"/>
            </a:xfrm>
          </p:grpSpPr>
          <p:sp>
            <p:nvSpPr>
              <p:cNvPr id="197" name="椭圆 1"/>
              <p:cNvSpPr/>
              <p:nvPr/>
            </p:nvSpPr>
            <p:spPr>
              <a:xfrm>
                <a:off x="7149456" y="1600020"/>
                <a:ext cx="897305" cy="897305"/>
              </a:xfrm>
              <a:custGeom>
                <a:avLst/>
                <a:gdLst>
                  <a:gd name="connsiteX0" fmla="*/ 0 w 2886075"/>
                  <a:gd name="connsiteY0" fmla="*/ 1443038 h 2886075"/>
                  <a:gd name="connsiteX1" fmla="*/ 1443038 w 2886075"/>
                  <a:gd name="connsiteY1" fmla="*/ 0 h 2886075"/>
                  <a:gd name="connsiteX2" fmla="*/ 2886076 w 2886075"/>
                  <a:gd name="connsiteY2" fmla="*/ 1443038 h 2886075"/>
                  <a:gd name="connsiteX3" fmla="*/ 1443038 w 2886075"/>
                  <a:gd name="connsiteY3" fmla="*/ 2886076 h 2886075"/>
                  <a:gd name="connsiteX4" fmla="*/ 0 w 2886075"/>
                  <a:gd name="connsiteY4" fmla="*/ 1443038 h 2886075"/>
                  <a:gd name="connsiteX0" fmla="*/ 1443038 w 2886076"/>
                  <a:gd name="connsiteY0" fmla="*/ 0 h 2886076"/>
                  <a:gd name="connsiteX1" fmla="*/ 2886076 w 2886076"/>
                  <a:gd name="connsiteY1" fmla="*/ 1443038 h 2886076"/>
                  <a:gd name="connsiteX2" fmla="*/ 1443038 w 2886076"/>
                  <a:gd name="connsiteY2" fmla="*/ 2886076 h 2886076"/>
                  <a:gd name="connsiteX3" fmla="*/ 0 w 2886076"/>
                  <a:gd name="connsiteY3" fmla="*/ 1443038 h 2886076"/>
                  <a:gd name="connsiteX4" fmla="*/ 1534478 w 2886076"/>
                  <a:gd name="connsiteY4" fmla="*/ 91440 h 2886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6076" h="2886076">
                    <a:moveTo>
                      <a:pt x="1443038" y="0"/>
                    </a:moveTo>
                    <a:cubicBezTo>
                      <a:pt x="2240006" y="0"/>
                      <a:pt x="2886076" y="646070"/>
                      <a:pt x="2886076" y="1443038"/>
                    </a:cubicBezTo>
                    <a:cubicBezTo>
                      <a:pt x="2886076" y="2240006"/>
                      <a:pt x="2240006" y="2886076"/>
                      <a:pt x="1443038" y="2886076"/>
                    </a:cubicBezTo>
                    <a:cubicBezTo>
                      <a:pt x="646070" y="2886076"/>
                      <a:pt x="0" y="2240006"/>
                      <a:pt x="0" y="1443038"/>
                    </a:cubicBezTo>
                    <a:cubicBezTo>
                      <a:pt x="0" y="646070"/>
                      <a:pt x="646070" y="0"/>
                      <a:pt x="1534478" y="91440"/>
                    </a:cubicBez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200" name="组合 199"/>
              <p:cNvGrpSpPr/>
              <p:nvPr/>
            </p:nvGrpSpPr>
            <p:grpSpPr>
              <a:xfrm>
                <a:off x="7354100" y="1681930"/>
                <a:ext cx="488016" cy="733485"/>
                <a:chOff x="6473491" y="2321596"/>
                <a:chExt cx="530226" cy="796926"/>
              </a:xfrm>
            </p:grpSpPr>
            <p:sp>
              <p:nvSpPr>
                <p:cNvPr id="201" name="Freeform 5"/>
                <p:cNvSpPr>
                  <a:spLocks/>
                </p:cNvSpPr>
                <p:nvPr/>
              </p:nvSpPr>
              <p:spPr bwMode="auto">
                <a:xfrm>
                  <a:off x="6473491" y="2526384"/>
                  <a:ext cx="295275" cy="592138"/>
                </a:xfrm>
                <a:custGeom>
                  <a:avLst/>
                  <a:gdLst>
                    <a:gd name="T0" fmla="*/ 8 w 77"/>
                    <a:gd name="T1" fmla="*/ 125 h 156"/>
                    <a:gd name="T2" fmla="*/ 4 w 77"/>
                    <a:gd name="T3" fmla="*/ 76 h 156"/>
                    <a:gd name="T4" fmla="*/ 10 w 77"/>
                    <a:gd name="T5" fmla="*/ 29 h 156"/>
                    <a:gd name="T6" fmla="*/ 45 w 77"/>
                    <a:gd name="T7" fmla="*/ 6 h 156"/>
                    <a:gd name="T8" fmla="*/ 68 w 77"/>
                    <a:gd name="T9" fmla="*/ 35 h 156"/>
                    <a:gd name="T10" fmla="*/ 71 w 77"/>
                    <a:gd name="T11" fmla="*/ 68 h 156"/>
                    <a:gd name="T12" fmla="*/ 71 w 77"/>
                    <a:gd name="T13" fmla="*/ 112 h 156"/>
                    <a:gd name="T14" fmla="*/ 8 w 77"/>
                    <a:gd name="T15" fmla="*/ 125 h 156"/>
                    <a:gd name="T16" fmla="*/ 5 w 77"/>
                    <a:gd name="T17" fmla="*/ 126 h 156"/>
                    <a:gd name="T18" fmla="*/ 67 w 77"/>
                    <a:gd name="T19" fmla="*/ 127 h 156"/>
                    <a:gd name="T20" fmla="*/ 75 w 77"/>
                    <a:gd name="T21" fmla="*/ 77 h 156"/>
                    <a:gd name="T22" fmla="*/ 70 w 77"/>
                    <a:gd name="T23" fmla="*/ 32 h 156"/>
                    <a:gd name="T24" fmla="*/ 49 w 77"/>
                    <a:gd name="T25" fmla="*/ 5 h 156"/>
                    <a:gd name="T26" fmla="*/ 15 w 77"/>
                    <a:gd name="T27" fmla="*/ 16 h 156"/>
                    <a:gd name="T28" fmla="*/ 0 w 77"/>
                    <a:gd name="T29" fmla="*/ 61 h 156"/>
                    <a:gd name="T30" fmla="*/ 2 w 77"/>
                    <a:gd name="T31" fmla="*/ 97 h 156"/>
                    <a:gd name="T32" fmla="*/ 5 w 77"/>
                    <a:gd name="T33" fmla="*/ 126 h 156"/>
                    <a:gd name="T34" fmla="*/ 8 w 77"/>
                    <a:gd name="T35" fmla="*/ 125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156">
                      <a:moveTo>
                        <a:pt x="8" y="125"/>
                      </a:moveTo>
                      <a:cubicBezTo>
                        <a:pt x="2" y="110"/>
                        <a:pt x="6" y="92"/>
                        <a:pt x="4" y="76"/>
                      </a:cubicBezTo>
                      <a:cubicBezTo>
                        <a:pt x="3" y="60"/>
                        <a:pt x="3" y="45"/>
                        <a:pt x="10" y="29"/>
                      </a:cubicBezTo>
                      <a:cubicBezTo>
                        <a:pt x="16" y="16"/>
                        <a:pt x="29" y="3"/>
                        <a:pt x="45" y="6"/>
                      </a:cubicBezTo>
                      <a:cubicBezTo>
                        <a:pt x="58" y="9"/>
                        <a:pt x="64" y="24"/>
                        <a:pt x="68" y="35"/>
                      </a:cubicBezTo>
                      <a:cubicBezTo>
                        <a:pt x="71" y="46"/>
                        <a:pt x="71" y="57"/>
                        <a:pt x="71" y="68"/>
                      </a:cubicBezTo>
                      <a:cubicBezTo>
                        <a:pt x="72" y="83"/>
                        <a:pt x="73" y="97"/>
                        <a:pt x="71" y="112"/>
                      </a:cubicBezTo>
                      <a:cubicBezTo>
                        <a:pt x="65" y="142"/>
                        <a:pt x="21" y="156"/>
                        <a:pt x="8" y="125"/>
                      </a:cubicBezTo>
                      <a:cubicBezTo>
                        <a:pt x="7" y="123"/>
                        <a:pt x="5" y="124"/>
                        <a:pt x="5" y="126"/>
                      </a:cubicBezTo>
                      <a:cubicBezTo>
                        <a:pt x="17" y="153"/>
                        <a:pt x="51" y="149"/>
                        <a:pt x="67" y="127"/>
                      </a:cubicBezTo>
                      <a:cubicBezTo>
                        <a:pt x="77" y="114"/>
                        <a:pt x="75" y="93"/>
                        <a:pt x="75" y="77"/>
                      </a:cubicBezTo>
                      <a:cubicBezTo>
                        <a:pt x="74" y="62"/>
                        <a:pt x="74" y="47"/>
                        <a:pt x="70" y="32"/>
                      </a:cubicBezTo>
                      <a:cubicBezTo>
                        <a:pt x="67" y="22"/>
                        <a:pt x="60" y="9"/>
                        <a:pt x="49" y="5"/>
                      </a:cubicBezTo>
                      <a:cubicBezTo>
                        <a:pt x="36" y="0"/>
                        <a:pt x="24" y="6"/>
                        <a:pt x="15" y="16"/>
                      </a:cubicBezTo>
                      <a:cubicBezTo>
                        <a:pt x="5" y="28"/>
                        <a:pt x="0" y="46"/>
                        <a:pt x="0" y="61"/>
                      </a:cubicBezTo>
                      <a:cubicBezTo>
                        <a:pt x="1" y="73"/>
                        <a:pt x="3" y="85"/>
                        <a:pt x="2" y="97"/>
                      </a:cubicBezTo>
                      <a:cubicBezTo>
                        <a:pt x="2" y="107"/>
                        <a:pt x="2" y="116"/>
                        <a:pt x="5" y="126"/>
                      </a:cubicBezTo>
                      <a:cubicBezTo>
                        <a:pt x="6" y="127"/>
                        <a:pt x="8" y="127"/>
                        <a:pt x="8" y="12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Freeform 6"/>
                <p:cNvSpPr>
                  <a:spLocks/>
                </p:cNvSpPr>
                <p:nvPr/>
              </p:nvSpPr>
              <p:spPr bwMode="auto">
                <a:xfrm>
                  <a:off x="6484604" y="2689896"/>
                  <a:ext cx="265113" cy="46038"/>
                </a:xfrm>
                <a:custGeom>
                  <a:avLst/>
                  <a:gdLst>
                    <a:gd name="T0" fmla="*/ 1 w 69"/>
                    <a:gd name="T1" fmla="*/ 4 h 12"/>
                    <a:gd name="T2" fmla="*/ 39 w 69"/>
                    <a:gd name="T3" fmla="*/ 12 h 12"/>
                    <a:gd name="T4" fmla="*/ 68 w 69"/>
                    <a:gd name="T5" fmla="*/ 3 h 12"/>
                    <a:gd name="T6" fmla="*/ 66 w 69"/>
                    <a:gd name="T7" fmla="*/ 2 h 12"/>
                    <a:gd name="T8" fmla="*/ 37 w 69"/>
                    <a:gd name="T9" fmla="*/ 9 h 12"/>
                    <a:gd name="T10" fmla="*/ 2 w 69"/>
                    <a:gd name="T11" fmla="*/ 1 h 12"/>
                    <a:gd name="T12" fmla="*/ 1 w 69"/>
                    <a:gd name="T13" fmla="*/ 4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9" h="12">
                      <a:moveTo>
                        <a:pt x="1" y="4"/>
                      </a:moveTo>
                      <a:cubicBezTo>
                        <a:pt x="12" y="11"/>
                        <a:pt x="26" y="12"/>
                        <a:pt x="39" y="12"/>
                      </a:cubicBezTo>
                      <a:cubicBezTo>
                        <a:pt x="48" y="11"/>
                        <a:pt x="62" y="11"/>
                        <a:pt x="68" y="3"/>
                      </a:cubicBezTo>
                      <a:cubicBezTo>
                        <a:pt x="69" y="2"/>
                        <a:pt x="67" y="0"/>
                        <a:pt x="66" y="2"/>
                      </a:cubicBezTo>
                      <a:cubicBezTo>
                        <a:pt x="60" y="9"/>
                        <a:pt x="45" y="9"/>
                        <a:pt x="37" y="9"/>
                      </a:cubicBezTo>
                      <a:cubicBezTo>
                        <a:pt x="25" y="9"/>
                        <a:pt x="12" y="8"/>
                        <a:pt x="2" y="1"/>
                      </a:cubicBezTo>
                      <a:cubicBezTo>
                        <a:pt x="1" y="0"/>
                        <a:pt x="0" y="3"/>
                        <a:pt x="1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3" name="Freeform 7"/>
                <p:cNvSpPr>
                  <a:spLocks/>
                </p:cNvSpPr>
                <p:nvPr/>
              </p:nvSpPr>
              <p:spPr bwMode="auto">
                <a:xfrm>
                  <a:off x="6600491" y="2537496"/>
                  <a:ext cx="26988" cy="198438"/>
                </a:xfrm>
                <a:custGeom>
                  <a:avLst/>
                  <a:gdLst>
                    <a:gd name="T0" fmla="*/ 5 w 7"/>
                    <a:gd name="T1" fmla="*/ 1 h 52"/>
                    <a:gd name="T2" fmla="*/ 1 w 7"/>
                    <a:gd name="T3" fmla="*/ 27 h 52"/>
                    <a:gd name="T4" fmla="*/ 3 w 7"/>
                    <a:gd name="T5" fmla="*/ 50 h 52"/>
                    <a:gd name="T6" fmla="*/ 6 w 7"/>
                    <a:gd name="T7" fmla="*/ 50 h 52"/>
                    <a:gd name="T8" fmla="*/ 4 w 7"/>
                    <a:gd name="T9" fmla="*/ 27 h 52"/>
                    <a:gd name="T10" fmla="*/ 7 w 7"/>
                    <a:gd name="T11" fmla="*/ 1 h 52"/>
                    <a:gd name="T12" fmla="*/ 5 w 7"/>
                    <a:gd name="T13" fmla="*/ 1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2">
                      <a:moveTo>
                        <a:pt x="5" y="1"/>
                      </a:moveTo>
                      <a:cubicBezTo>
                        <a:pt x="4" y="10"/>
                        <a:pt x="2" y="18"/>
                        <a:pt x="1" y="27"/>
                      </a:cubicBezTo>
                      <a:cubicBezTo>
                        <a:pt x="0" y="35"/>
                        <a:pt x="2" y="43"/>
                        <a:pt x="3" y="50"/>
                      </a:cubicBezTo>
                      <a:cubicBezTo>
                        <a:pt x="3" y="52"/>
                        <a:pt x="6" y="51"/>
                        <a:pt x="6" y="50"/>
                      </a:cubicBezTo>
                      <a:cubicBezTo>
                        <a:pt x="5" y="42"/>
                        <a:pt x="4" y="35"/>
                        <a:pt x="4" y="27"/>
                      </a:cubicBezTo>
                      <a:cubicBezTo>
                        <a:pt x="5" y="18"/>
                        <a:pt x="7" y="10"/>
                        <a:pt x="7" y="1"/>
                      </a:cubicBezTo>
                      <a:cubicBezTo>
                        <a:pt x="7" y="0"/>
                        <a:pt x="5" y="0"/>
                        <a:pt x="5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Freeform 8"/>
                <p:cNvSpPr>
                  <a:spLocks/>
                </p:cNvSpPr>
                <p:nvPr/>
              </p:nvSpPr>
              <p:spPr bwMode="auto">
                <a:xfrm>
                  <a:off x="6589379" y="2678784"/>
                  <a:ext cx="57150" cy="90488"/>
                </a:xfrm>
                <a:custGeom>
                  <a:avLst/>
                  <a:gdLst>
                    <a:gd name="T0" fmla="*/ 1 w 15"/>
                    <a:gd name="T1" fmla="*/ 3 h 24"/>
                    <a:gd name="T2" fmla="*/ 0 w 15"/>
                    <a:gd name="T3" fmla="*/ 14 h 24"/>
                    <a:gd name="T4" fmla="*/ 1 w 15"/>
                    <a:gd name="T5" fmla="*/ 21 h 24"/>
                    <a:gd name="T6" fmla="*/ 10 w 15"/>
                    <a:gd name="T7" fmla="*/ 24 h 24"/>
                    <a:gd name="T8" fmla="*/ 12 w 15"/>
                    <a:gd name="T9" fmla="*/ 24 h 24"/>
                    <a:gd name="T10" fmla="*/ 14 w 15"/>
                    <a:gd name="T11" fmla="*/ 2 h 24"/>
                    <a:gd name="T12" fmla="*/ 12 w 15"/>
                    <a:gd name="T13" fmla="*/ 1 h 24"/>
                    <a:gd name="T14" fmla="*/ 3 w 15"/>
                    <a:gd name="T15" fmla="*/ 0 h 24"/>
                    <a:gd name="T16" fmla="*/ 1 w 15"/>
                    <a:gd name="T17" fmla="*/ 2 h 24"/>
                    <a:gd name="T18" fmla="*/ 3 w 15"/>
                    <a:gd name="T19" fmla="*/ 4 h 24"/>
                    <a:gd name="T20" fmla="*/ 5 w 15"/>
                    <a:gd name="T21" fmla="*/ 3 h 24"/>
                    <a:gd name="T22" fmla="*/ 12 w 15"/>
                    <a:gd name="T23" fmla="*/ 4 h 24"/>
                    <a:gd name="T24" fmla="*/ 11 w 15"/>
                    <a:gd name="T25" fmla="*/ 2 h 24"/>
                    <a:gd name="T26" fmla="*/ 9 w 15"/>
                    <a:gd name="T27" fmla="*/ 22 h 24"/>
                    <a:gd name="T28" fmla="*/ 11 w 15"/>
                    <a:gd name="T29" fmla="*/ 22 h 24"/>
                    <a:gd name="T30" fmla="*/ 3 w 15"/>
                    <a:gd name="T31" fmla="*/ 18 h 24"/>
                    <a:gd name="T32" fmla="*/ 3 w 15"/>
                    <a:gd name="T33" fmla="*/ 3 h 24"/>
                    <a:gd name="T34" fmla="*/ 1 w 15"/>
                    <a:gd name="T35" fmla="*/ 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24">
                      <a:moveTo>
                        <a:pt x="1" y="3"/>
                      </a:moveTo>
                      <a:cubicBezTo>
                        <a:pt x="1" y="7"/>
                        <a:pt x="0" y="10"/>
                        <a:pt x="0" y="14"/>
                      </a:cubicBezTo>
                      <a:cubicBezTo>
                        <a:pt x="0" y="16"/>
                        <a:pt x="0" y="19"/>
                        <a:pt x="1" y="21"/>
                      </a:cubicBezTo>
                      <a:cubicBezTo>
                        <a:pt x="3" y="24"/>
                        <a:pt x="7" y="24"/>
                        <a:pt x="10" y="24"/>
                      </a:cubicBezTo>
                      <a:cubicBezTo>
                        <a:pt x="11" y="24"/>
                        <a:pt x="12" y="24"/>
                        <a:pt x="12" y="24"/>
                      </a:cubicBezTo>
                      <a:cubicBezTo>
                        <a:pt x="15" y="17"/>
                        <a:pt x="14" y="9"/>
                        <a:pt x="14" y="2"/>
                      </a:cubicBezTo>
                      <a:cubicBezTo>
                        <a:pt x="14" y="1"/>
                        <a:pt x="13" y="1"/>
                        <a:pt x="12" y="1"/>
                      </a:cubicBezTo>
                      <a:cubicBezTo>
                        <a:pt x="9" y="1"/>
                        <a:pt x="5" y="0"/>
                        <a:pt x="3" y="0"/>
                      </a:cubicBezTo>
                      <a:cubicBezTo>
                        <a:pt x="2" y="1"/>
                        <a:pt x="1" y="2"/>
                        <a:pt x="1" y="2"/>
                      </a:cubicBezTo>
                      <a:cubicBezTo>
                        <a:pt x="0" y="4"/>
                        <a:pt x="2" y="5"/>
                        <a:pt x="3" y="4"/>
                      </a:cubicBezTo>
                      <a:cubicBezTo>
                        <a:pt x="4" y="3"/>
                        <a:pt x="4" y="3"/>
                        <a:pt x="5" y="3"/>
                      </a:cubicBezTo>
                      <a:cubicBezTo>
                        <a:pt x="7" y="3"/>
                        <a:pt x="10" y="3"/>
                        <a:pt x="12" y="4"/>
                      </a:cubicBezTo>
                      <a:cubicBezTo>
                        <a:pt x="12" y="3"/>
                        <a:pt x="11" y="3"/>
                        <a:pt x="11" y="2"/>
                      </a:cubicBezTo>
                      <a:cubicBezTo>
                        <a:pt x="11" y="9"/>
                        <a:pt x="13" y="16"/>
                        <a:pt x="9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8" y="21"/>
                        <a:pt x="4" y="21"/>
                        <a:pt x="3" y="18"/>
                      </a:cubicBezTo>
                      <a:cubicBezTo>
                        <a:pt x="2" y="14"/>
                        <a:pt x="3" y="8"/>
                        <a:pt x="3" y="3"/>
                      </a:cubicBezTo>
                      <a:cubicBezTo>
                        <a:pt x="3" y="1"/>
                        <a:pt x="1" y="1"/>
                        <a:pt x="1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5" name="Freeform 9"/>
                <p:cNvSpPr>
                  <a:spLocks/>
                </p:cNvSpPr>
                <p:nvPr/>
              </p:nvSpPr>
              <p:spPr bwMode="auto">
                <a:xfrm>
                  <a:off x="6584616" y="2678784"/>
                  <a:ext cx="53975" cy="87313"/>
                </a:xfrm>
                <a:custGeom>
                  <a:avLst/>
                  <a:gdLst>
                    <a:gd name="T0" fmla="*/ 4 w 14"/>
                    <a:gd name="T1" fmla="*/ 2 h 23"/>
                    <a:gd name="T2" fmla="*/ 1 w 14"/>
                    <a:gd name="T3" fmla="*/ 6 h 23"/>
                    <a:gd name="T4" fmla="*/ 3 w 14"/>
                    <a:gd name="T5" fmla="*/ 8 h 23"/>
                    <a:gd name="T6" fmla="*/ 12 w 14"/>
                    <a:gd name="T7" fmla="*/ 3 h 23"/>
                    <a:gd name="T8" fmla="*/ 10 w 14"/>
                    <a:gd name="T9" fmla="*/ 0 h 23"/>
                    <a:gd name="T10" fmla="*/ 2 w 14"/>
                    <a:gd name="T11" fmla="*/ 8 h 23"/>
                    <a:gd name="T12" fmla="*/ 4 w 14"/>
                    <a:gd name="T13" fmla="*/ 10 h 23"/>
                    <a:gd name="T14" fmla="*/ 13 w 14"/>
                    <a:gd name="T15" fmla="*/ 5 h 23"/>
                    <a:gd name="T16" fmla="*/ 11 w 14"/>
                    <a:gd name="T17" fmla="*/ 3 h 23"/>
                    <a:gd name="T18" fmla="*/ 3 w 14"/>
                    <a:gd name="T19" fmla="*/ 12 h 23"/>
                    <a:gd name="T20" fmla="*/ 5 w 14"/>
                    <a:gd name="T21" fmla="*/ 14 h 23"/>
                    <a:gd name="T22" fmla="*/ 12 w 14"/>
                    <a:gd name="T23" fmla="*/ 9 h 23"/>
                    <a:gd name="T24" fmla="*/ 10 w 14"/>
                    <a:gd name="T25" fmla="*/ 7 h 23"/>
                    <a:gd name="T26" fmla="*/ 2 w 14"/>
                    <a:gd name="T27" fmla="*/ 15 h 23"/>
                    <a:gd name="T28" fmla="*/ 3 w 14"/>
                    <a:gd name="T29" fmla="*/ 17 h 23"/>
                    <a:gd name="T30" fmla="*/ 12 w 14"/>
                    <a:gd name="T31" fmla="*/ 13 h 23"/>
                    <a:gd name="T32" fmla="*/ 11 w 14"/>
                    <a:gd name="T33" fmla="*/ 11 h 23"/>
                    <a:gd name="T34" fmla="*/ 4 w 14"/>
                    <a:gd name="T35" fmla="*/ 18 h 23"/>
                    <a:gd name="T36" fmla="*/ 6 w 14"/>
                    <a:gd name="T37" fmla="*/ 20 h 23"/>
                    <a:gd name="T38" fmla="*/ 12 w 14"/>
                    <a:gd name="T39" fmla="*/ 17 h 23"/>
                    <a:gd name="T40" fmla="*/ 11 w 14"/>
                    <a:gd name="T41" fmla="*/ 15 h 23"/>
                    <a:gd name="T42" fmla="*/ 7 w 14"/>
                    <a:gd name="T43" fmla="*/ 19 h 23"/>
                    <a:gd name="T44" fmla="*/ 9 w 14"/>
                    <a:gd name="T45" fmla="*/ 21 h 23"/>
                    <a:gd name="T46" fmla="*/ 11 w 14"/>
                    <a:gd name="T47" fmla="*/ 22 h 23"/>
                    <a:gd name="T48" fmla="*/ 13 w 14"/>
                    <a:gd name="T49" fmla="*/ 20 h 23"/>
                    <a:gd name="T50" fmla="*/ 8 w 14"/>
                    <a:gd name="T51" fmla="*/ 18 h 23"/>
                    <a:gd name="T52" fmla="*/ 9 w 14"/>
                    <a:gd name="T53" fmla="*/ 21 h 23"/>
                    <a:gd name="T54" fmla="*/ 13 w 14"/>
                    <a:gd name="T55" fmla="*/ 16 h 23"/>
                    <a:gd name="T56" fmla="*/ 12 w 14"/>
                    <a:gd name="T57" fmla="*/ 14 h 23"/>
                    <a:gd name="T58" fmla="*/ 4 w 14"/>
                    <a:gd name="T59" fmla="*/ 17 h 23"/>
                    <a:gd name="T60" fmla="*/ 6 w 14"/>
                    <a:gd name="T61" fmla="*/ 19 h 23"/>
                    <a:gd name="T62" fmla="*/ 13 w 14"/>
                    <a:gd name="T63" fmla="*/ 13 h 23"/>
                    <a:gd name="T64" fmla="*/ 11 w 14"/>
                    <a:gd name="T65" fmla="*/ 11 h 23"/>
                    <a:gd name="T66" fmla="*/ 2 w 14"/>
                    <a:gd name="T67" fmla="*/ 15 h 23"/>
                    <a:gd name="T68" fmla="*/ 4 w 14"/>
                    <a:gd name="T69" fmla="*/ 17 h 23"/>
                    <a:gd name="T70" fmla="*/ 12 w 14"/>
                    <a:gd name="T71" fmla="*/ 9 h 23"/>
                    <a:gd name="T72" fmla="*/ 11 w 14"/>
                    <a:gd name="T73" fmla="*/ 7 h 23"/>
                    <a:gd name="T74" fmla="*/ 3 w 14"/>
                    <a:gd name="T75" fmla="*/ 12 h 23"/>
                    <a:gd name="T76" fmla="*/ 5 w 14"/>
                    <a:gd name="T77" fmla="*/ 14 h 23"/>
                    <a:gd name="T78" fmla="*/ 13 w 14"/>
                    <a:gd name="T79" fmla="*/ 5 h 23"/>
                    <a:gd name="T80" fmla="*/ 11 w 14"/>
                    <a:gd name="T81" fmla="*/ 3 h 23"/>
                    <a:gd name="T82" fmla="*/ 2 w 14"/>
                    <a:gd name="T83" fmla="*/ 8 h 23"/>
                    <a:gd name="T84" fmla="*/ 4 w 14"/>
                    <a:gd name="T85" fmla="*/ 10 h 23"/>
                    <a:gd name="T86" fmla="*/ 12 w 14"/>
                    <a:gd name="T87" fmla="*/ 2 h 23"/>
                    <a:gd name="T88" fmla="*/ 10 w 14"/>
                    <a:gd name="T89" fmla="*/ 0 h 23"/>
                    <a:gd name="T90" fmla="*/ 1 w 14"/>
                    <a:gd name="T91" fmla="*/ 6 h 23"/>
                    <a:gd name="T92" fmla="*/ 3 w 14"/>
                    <a:gd name="T93" fmla="*/ 8 h 23"/>
                    <a:gd name="T94" fmla="*/ 7 w 14"/>
                    <a:gd name="T95" fmla="*/ 3 h 23"/>
                    <a:gd name="T96" fmla="*/ 4 w 14"/>
                    <a:gd name="T97" fmla="*/ 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4" h="23">
                      <a:moveTo>
                        <a:pt x="4" y="2"/>
                      </a:moveTo>
                      <a:cubicBezTo>
                        <a:pt x="3" y="3"/>
                        <a:pt x="2" y="5"/>
                        <a:pt x="1" y="6"/>
                      </a:cubicBezTo>
                      <a:cubicBezTo>
                        <a:pt x="2" y="6"/>
                        <a:pt x="2" y="7"/>
                        <a:pt x="3" y="8"/>
                      </a:cubicBezTo>
                      <a:cubicBezTo>
                        <a:pt x="6" y="5"/>
                        <a:pt x="9" y="4"/>
                        <a:pt x="12" y="3"/>
                      </a:cubicBezTo>
                      <a:cubicBezTo>
                        <a:pt x="11" y="2"/>
                        <a:pt x="11" y="1"/>
                        <a:pt x="10" y="0"/>
                      </a:cubicBezTo>
                      <a:cubicBezTo>
                        <a:pt x="7" y="3"/>
                        <a:pt x="5" y="6"/>
                        <a:pt x="2" y="8"/>
                      </a:cubicBezTo>
                      <a:cubicBezTo>
                        <a:pt x="1" y="10"/>
                        <a:pt x="3" y="11"/>
                        <a:pt x="4" y="10"/>
                      </a:cubicBezTo>
                      <a:cubicBezTo>
                        <a:pt x="7" y="8"/>
                        <a:pt x="10" y="6"/>
                        <a:pt x="13" y="5"/>
                      </a:cubicBezTo>
                      <a:cubicBezTo>
                        <a:pt x="12" y="4"/>
                        <a:pt x="12" y="4"/>
                        <a:pt x="11" y="3"/>
                      </a:cubicBezTo>
                      <a:cubicBezTo>
                        <a:pt x="8" y="6"/>
                        <a:pt x="5" y="9"/>
                        <a:pt x="3" y="12"/>
                      </a:cubicBezTo>
                      <a:cubicBezTo>
                        <a:pt x="2" y="13"/>
                        <a:pt x="3" y="15"/>
                        <a:pt x="5" y="14"/>
                      </a:cubicBezTo>
                      <a:cubicBezTo>
                        <a:pt x="7" y="12"/>
                        <a:pt x="9" y="10"/>
                        <a:pt x="12" y="9"/>
                      </a:cubicBezTo>
                      <a:cubicBezTo>
                        <a:pt x="11" y="9"/>
                        <a:pt x="11" y="8"/>
                        <a:pt x="10" y="7"/>
                      </a:cubicBezTo>
                      <a:cubicBezTo>
                        <a:pt x="8" y="10"/>
                        <a:pt x="5" y="12"/>
                        <a:pt x="2" y="15"/>
                      </a:cubicBezTo>
                      <a:cubicBezTo>
                        <a:pt x="1" y="16"/>
                        <a:pt x="2" y="18"/>
                        <a:pt x="3" y="17"/>
                      </a:cubicBezTo>
                      <a:cubicBezTo>
                        <a:pt x="6" y="16"/>
                        <a:pt x="9" y="14"/>
                        <a:pt x="12" y="13"/>
                      </a:cubicBezTo>
                      <a:cubicBezTo>
                        <a:pt x="12" y="13"/>
                        <a:pt x="11" y="12"/>
                        <a:pt x="11" y="11"/>
                      </a:cubicBezTo>
                      <a:cubicBezTo>
                        <a:pt x="8" y="13"/>
                        <a:pt x="6" y="15"/>
                        <a:pt x="4" y="18"/>
                      </a:cubicBezTo>
                      <a:cubicBezTo>
                        <a:pt x="3" y="19"/>
                        <a:pt x="5" y="20"/>
                        <a:pt x="6" y="20"/>
                      </a:cubicBezTo>
                      <a:cubicBezTo>
                        <a:pt x="8" y="18"/>
                        <a:pt x="10" y="18"/>
                        <a:pt x="12" y="17"/>
                      </a:cubicBezTo>
                      <a:cubicBezTo>
                        <a:pt x="12" y="16"/>
                        <a:pt x="11" y="15"/>
                        <a:pt x="11" y="15"/>
                      </a:cubicBezTo>
                      <a:cubicBezTo>
                        <a:pt x="10" y="16"/>
                        <a:pt x="9" y="17"/>
                        <a:pt x="7" y="19"/>
                      </a:cubicBezTo>
                      <a:cubicBezTo>
                        <a:pt x="6" y="20"/>
                        <a:pt x="7" y="21"/>
                        <a:pt x="9" y="21"/>
                      </a:cubicBezTo>
                      <a:cubicBezTo>
                        <a:pt x="10" y="20"/>
                        <a:pt x="10" y="21"/>
                        <a:pt x="11" y="22"/>
                      </a:cubicBezTo>
                      <a:cubicBezTo>
                        <a:pt x="12" y="23"/>
                        <a:pt x="14" y="21"/>
                        <a:pt x="13" y="20"/>
                      </a:cubicBezTo>
                      <a:cubicBezTo>
                        <a:pt x="11" y="18"/>
                        <a:pt x="10" y="17"/>
                        <a:pt x="8" y="18"/>
                      </a:cubicBezTo>
                      <a:cubicBezTo>
                        <a:pt x="8" y="19"/>
                        <a:pt x="9" y="20"/>
                        <a:pt x="9" y="21"/>
                      </a:cubicBezTo>
                      <a:cubicBezTo>
                        <a:pt x="10" y="19"/>
                        <a:pt x="12" y="18"/>
                        <a:pt x="13" y="16"/>
                      </a:cubicBezTo>
                      <a:cubicBezTo>
                        <a:pt x="14" y="15"/>
                        <a:pt x="13" y="14"/>
                        <a:pt x="12" y="14"/>
                      </a:cubicBezTo>
                      <a:cubicBezTo>
                        <a:pt x="9" y="15"/>
                        <a:pt x="7" y="16"/>
                        <a:pt x="4" y="17"/>
                      </a:cubicBezTo>
                      <a:cubicBezTo>
                        <a:pt x="5" y="18"/>
                        <a:pt x="6" y="19"/>
                        <a:pt x="6" y="19"/>
                      </a:cubicBezTo>
                      <a:cubicBezTo>
                        <a:pt x="8" y="17"/>
                        <a:pt x="10" y="15"/>
                        <a:pt x="13" y="13"/>
                      </a:cubicBezTo>
                      <a:cubicBezTo>
                        <a:pt x="14" y="12"/>
                        <a:pt x="13" y="10"/>
                        <a:pt x="11" y="11"/>
                      </a:cubicBezTo>
                      <a:cubicBezTo>
                        <a:pt x="8" y="12"/>
                        <a:pt x="5" y="14"/>
                        <a:pt x="2" y="15"/>
                      </a:cubicBezTo>
                      <a:cubicBezTo>
                        <a:pt x="3" y="16"/>
                        <a:pt x="3" y="16"/>
                        <a:pt x="4" y="17"/>
                      </a:cubicBezTo>
                      <a:cubicBezTo>
                        <a:pt x="7" y="14"/>
                        <a:pt x="9" y="12"/>
                        <a:pt x="12" y="9"/>
                      </a:cubicBezTo>
                      <a:cubicBezTo>
                        <a:pt x="13" y="8"/>
                        <a:pt x="12" y="6"/>
                        <a:pt x="11" y="7"/>
                      </a:cubicBezTo>
                      <a:cubicBezTo>
                        <a:pt x="8" y="8"/>
                        <a:pt x="5" y="10"/>
                        <a:pt x="3" y="12"/>
                      </a:cubicBezTo>
                      <a:cubicBezTo>
                        <a:pt x="3" y="12"/>
                        <a:pt x="4" y="13"/>
                        <a:pt x="5" y="14"/>
                      </a:cubicBezTo>
                      <a:cubicBezTo>
                        <a:pt x="7" y="11"/>
                        <a:pt x="10" y="8"/>
                        <a:pt x="13" y="5"/>
                      </a:cubicBezTo>
                      <a:cubicBezTo>
                        <a:pt x="14" y="4"/>
                        <a:pt x="13" y="2"/>
                        <a:pt x="11" y="3"/>
                      </a:cubicBezTo>
                      <a:cubicBezTo>
                        <a:pt x="8" y="4"/>
                        <a:pt x="5" y="6"/>
                        <a:pt x="2" y="8"/>
                      </a:cubicBezTo>
                      <a:cubicBezTo>
                        <a:pt x="3" y="9"/>
                        <a:pt x="4" y="10"/>
                        <a:pt x="4" y="10"/>
                      </a:cubicBezTo>
                      <a:cubicBezTo>
                        <a:pt x="7" y="8"/>
                        <a:pt x="9" y="5"/>
                        <a:pt x="12" y="2"/>
                      </a:cubicBezTo>
                      <a:cubicBezTo>
                        <a:pt x="13" y="1"/>
                        <a:pt x="12" y="0"/>
                        <a:pt x="10" y="0"/>
                      </a:cubicBezTo>
                      <a:cubicBezTo>
                        <a:pt x="7" y="2"/>
                        <a:pt x="4" y="3"/>
                        <a:pt x="1" y="6"/>
                      </a:cubicBezTo>
                      <a:cubicBezTo>
                        <a:pt x="0" y="7"/>
                        <a:pt x="2" y="9"/>
                        <a:pt x="3" y="8"/>
                      </a:cubicBezTo>
                      <a:cubicBezTo>
                        <a:pt x="5" y="6"/>
                        <a:pt x="6" y="5"/>
                        <a:pt x="7" y="3"/>
                      </a:cubicBezTo>
                      <a:cubicBezTo>
                        <a:pt x="8" y="2"/>
                        <a:pt x="5" y="0"/>
                        <a:pt x="4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6" name="Freeform 10"/>
                <p:cNvSpPr>
                  <a:spLocks/>
                </p:cNvSpPr>
                <p:nvPr/>
              </p:nvSpPr>
              <p:spPr bwMode="auto">
                <a:xfrm>
                  <a:off x="6481429" y="2788321"/>
                  <a:ext cx="49213" cy="7938"/>
                </a:xfrm>
                <a:custGeom>
                  <a:avLst/>
                  <a:gdLst>
                    <a:gd name="T0" fmla="*/ 1 w 13"/>
                    <a:gd name="T1" fmla="*/ 1 h 2"/>
                    <a:gd name="T2" fmla="*/ 12 w 13"/>
                    <a:gd name="T3" fmla="*/ 1 h 2"/>
                    <a:gd name="T4" fmla="*/ 12 w 13"/>
                    <a:gd name="T5" fmla="*/ 0 h 2"/>
                    <a:gd name="T6" fmla="*/ 1 w 13"/>
                    <a:gd name="T7" fmla="*/ 0 h 2"/>
                    <a:gd name="T8" fmla="*/ 1 w 13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2">
                      <a:moveTo>
                        <a:pt x="1" y="1"/>
                      </a:moveTo>
                      <a:cubicBezTo>
                        <a:pt x="5" y="2"/>
                        <a:pt x="9" y="2"/>
                        <a:pt x="12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9" y="0"/>
                        <a:pt x="5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Freeform 11"/>
                <p:cNvSpPr>
                  <a:spLocks/>
                </p:cNvSpPr>
                <p:nvPr/>
              </p:nvSpPr>
              <p:spPr bwMode="auto">
                <a:xfrm>
                  <a:off x="6481429" y="2804196"/>
                  <a:ext cx="57150" cy="11113"/>
                </a:xfrm>
                <a:custGeom>
                  <a:avLst/>
                  <a:gdLst>
                    <a:gd name="T0" fmla="*/ 0 w 15"/>
                    <a:gd name="T1" fmla="*/ 2 h 3"/>
                    <a:gd name="T2" fmla="*/ 14 w 15"/>
                    <a:gd name="T3" fmla="*/ 2 h 3"/>
                    <a:gd name="T4" fmla="*/ 14 w 15"/>
                    <a:gd name="T5" fmla="*/ 0 h 3"/>
                    <a:gd name="T6" fmla="*/ 1 w 15"/>
                    <a:gd name="T7" fmla="*/ 1 h 3"/>
                    <a:gd name="T8" fmla="*/ 0 w 15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3">
                      <a:moveTo>
                        <a:pt x="0" y="2"/>
                      </a:moveTo>
                      <a:cubicBezTo>
                        <a:pt x="5" y="3"/>
                        <a:pt x="9" y="2"/>
                        <a:pt x="14" y="2"/>
                      </a:cubicBezTo>
                      <a:cubicBezTo>
                        <a:pt x="15" y="2"/>
                        <a:pt x="15" y="0"/>
                        <a:pt x="14" y="0"/>
                      </a:cubicBezTo>
                      <a:cubicBezTo>
                        <a:pt x="9" y="1"/>
                        <a:pt x="5" y="1"/>
                        <a:pt x="1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Freeform 12"/>
                <p:cNvSpPr>
                  <a:spLocks/>
                </p:cNvSpPr>
                <p:nvPr/>
              </p:nvSpPr>
              <p:spPr bwMode="auto">
                <a:xfrm>
                  <a:off x="6473491" y="2815309"/>
                  <a:ext cx="53975" cy="3175"/>
                </a:xfrm>
                <a:custGeom>
                  <a:avLst/>
                  <a:gdLst>
                    <a:gd name="T0" fmla="*/ 1 w 14"/>
                    <a:gd name="T1" fmla="*/ 1 h 1"/>
                    <a:gd name="T2" fmla="*/ 14 w 14"/>
                    <a:gd name="T3" fmla="*/ 1 h 1"/>
                    <a:gd name="T4" fmla="*/ 14 w 14"/>
                    <a:gd name="T5" fmla="*/ 0 h 1"/>
                    <a:gd name="T6" fmla="*/ 1 w 14"/>
                    <a:gd name="T7" fmla="*/ 0 h 1"/>
                    <a:gd name="T8" fmla="*/ 1 w 14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">
                      <a:moveTo>
                        <a:pt x="1" y="1"/>
                      </a:moveTo>
                      <a:cubicBezTo>
                        <a:pt x="5" y="1"/>
                        <a:pt x="9" y="1"/>
                        <a:pt x="14" y="1"/>
                      </a:cubicBezTo>
                      <a:cubicBezTo>
                        <a:pt x="14" y="1"/>
                        <a:pt x="14" y="0"/>
                        <a:pt x="14" y="0"/>
                      </a:cubicBezTo>
                      <a:cubicBezTo>
                        <a:pt x="9" y="0"/>
                        <a:pt x="5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9" name="Freeform 13"/>
                <p:cNvSpPr>
                  <a:spLocks/>
                </p:cNvSpPr>
                <p:nvPr/>
              </p:nvSpPr>
              <p:spPr bwMode="auto">
                <a:xfrm>
                  <a:off x="6481429" y="2823246"/>
                  <a:ext cx="46038" cy="6350"/>
                </a:xfrm>
                <a:custGeom>
                  <a:avLst/>
                  <a:gdLst>
                    <a:gd name="T0" fmla="*/ 1 w 12"/>
                    <a:gd name="T1" fmla="*/ 2 h 2"/>
                    <a:gd name="T2" fmla="*/ 12 w 12"/>
                    <a:gd name="T3" fmla="*/ 1 h 2"/>
                    <a:gd name="T4" fmla="*/ 12 w 12"/>
                    <a:gd name="T5" fmla="*/ 0 h 2"/>
                    <a:gd name="T6" fmla="*/ 2 w 12"/>
                    <a:gd name="T7" fmla="*/ 0 h 2"/>
                    <a:gd name="T8" fmla="*/ 1 w 1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2">
                      <a:moveTo>
                        <a:pt x="1" y="2"/>
                      </a:moveTo>
                      <a:cubicBezTo>
                        <a:pt x="5" y="2"/>
                        <a:pt x="8" y="2"/>
                        <a:pt x="12" y="1"/>
                      </a:cubicBezTo>
                      <a:cubicBezTo>
                        <a:pt x="12" y="1"/>
                        <a:pt x="12" y="0"/>
                        <a:pt x="12" y="0"/>
                      </a:cubicBezTo>
                      <a:cubicBezTo>
                        <a:pt x="8" y="0"/>
                        <a:pt x="5" y="1"/>
                        <a:pt x="2" y="0"/>
                      </a:cubicBezTo>
                      <a:cubicBezTo>
                        <a:pt x="1" y="0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0" name="Freeform 14"/>
                <p:cNvSpPr>
                  <a:spLocks/>
                </p:cNvSpPr>
                <p:nvPr/>
              </p:nvSpPr>
              <p:spPr bwMode="auto">
                <a:xfrm>
                  <a:off x="6481429" y="2834359"/>
                  <a:ext cx="46038" cy="7938"/>
                </a:xfrm>
                <a:custGeom>
                  <a:avLst/>
                  <a:gdLst>
                    <a:gd name="T0" fmla="*/ 1 w 12"/>
                    <a:gd name="T1" fmla="*/ 2 h 2"/>
                    <a:gd name="T2" fmla="*/ 11 w 12"/>
                    <a:gd name="T3" fmla="*/ 2 h 2"/>
                    <a:gd name="T4" fmla="*/ 11 w 12"/>
                    <a:gd name="T5" fmla="*/ 0 h 2"/>
                    <a:gd name="T6" fmla="*/ 1 w 12"/>
                    <a:gd name="T7" fmla="*/ 0 h 2"/>
                    <a:gd name="T8" fmla="*/ 1 w 1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2">
                      <a:moveTo>
                        <a:pt x="1" y="2"/>
                      </a:moveTo>
                      <a:cubicBezTo>
                        <a:pt x="4" y="2"/>
                        <a:pt x="8" y="2"/>
                        <a:pt x="11" y="2"/>
                      </a:cubicBezTo>
                      <a:cubicBezTo>
                        <a:pt x="12" y="2"/>
                        <a:pt x="12" y="0"/>
                        <a:pt x="11" y="0"/>
                      </a:cubicBezTo>
                      <a:cubicBezTo>
                        <a:pt x="8" y="0"/>
                        <a:pt x="4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1" name="Freeform 15"/>
                <p:cNvSpPr>
                  <a:spLocks/>
                </p:cNvSpPr>
                <p:nvPr/>
              </p:nvSpPr>
              <p:spPr bwMode="auto">
                <a:xfrm>
                  <a:off x="6497304" y="2845471"/>
                  <a:ext cx="38100" cy="7938"/>
                </a:xfrm>
                <a:custGeom>
                  <a:avLst/>
                  <a:gdLst>
                    <a:gd name="T0" fmla="*/ 1 w 10"/>
                    <a:gd name="T1" fmla="*/ 1 h 2"/>
                    <a:gd name="T2" fmla="*/ 9 w 10"/>
                    <a:gd name="T3" fmla="*/ 1 h 2"/>
                    <a:gd name="T4" fmla="*/ 9 w 10"/>
                    <a:gd name="T5" fmla="*/ 0 h 2"/>
                    <a:gd name="T6" fmla="*/ 1 w 10"/>
                    <a:gd name="T7" fmla="*/ 0 h 2"/>
                    <a:gd name="T8" fmla="*/ 1 w 10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">
                      <a:moveTo>
                        <a:pt x="1" y="1"/>
                      </a:moveTo>
                      <a:cubicBezTo>
                        <a:pt x="3" y="2"/>
                        <a:pt x="7" y="2"/>
                        <a:pt x="9" y="1"/>
                      </a:cubicBezTo>
                      <a:cubicBezTo>
                        <a:pt x="10" y="1"/>
                        <a:pt x="10" y="0"/>
                        <a:pt x="9" y="0"/>
                      </a:cubicBezTo>
                      <a:cubicBezTo>
                        <a:pt x="6" y="1"/>
                        <a:pt x="4" y="1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2" name="Freeform 16"/>
                <p:cNvSpPr>
                  <a:spLocks/>
                </p:cNvSpPr>
                <p:nvPr/>
              </p:nvSpPr>
              <p:spPr bwMode="auto">
                <a:xfrm>
                  <a:off x="6484604" y="2861346"/>
                  <a:ext cx="46038" cy="6350"/>
                </a:xfrm>
                <a:custGeom>
                  <a:avLst/>
                  <a:gdLst>
                    <a:gd name="T0" fmla="*/ 1 w 12"/>
                    <a:gd name="T1" fmla="*/ 2 h 2"/>
                    <a:gd name="T2" fmla="*/ 11 w 12"/>
                    <a:gd name="T3" fmla="*/ 1 h 2"/>
                    <a:gd name="T4" fmla="*/ 11 w 12"/>
                    <a:gd name="T5" fmla="*/ 0 h 2"/>
                    <a:gd name="T6" fmla="*/ 1 w 12"/>
                    <a:gd name="T7" fmla="*/ 1 h 2"/>
                    <a:gd name="T8" fmla="*/ 1 w 1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2">
                      <a:moveTo>
                        <a:pt x="1" y="2"/>
                      </a:moveTo>
                      <a:cubicBezTo>
                        <a:pt x="4" y="2"/>
                        <a:pt x="8" y="1"/>
                        <a:pt x="11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8" y="0"/>
                        <a:pt x="4" y="0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3" name="Freeform 17"/>
                <p:cNvSpPr>
                  <a:spLocks/>
                </p:cNvSpPr>
                <p:nvPr/>
              </p:nvSpPr>
              <p:spPr bwMode="auto">
                <a:xfrm>
                  <a:off x="6484604" y="2867696"/>
                  <a:ext cx="69850" cy="12700"/>
                </a:xfrm>
                <a:custGeom>
                  <a:avLst/>
                  <a:gdLst>
                    <a:gd name="T0" fmla="*/ 1 w 18"/>
                    <a:gd name="T1" fmla="*/ 3 h 3"/>
                    <a:gd name="T2" fmla="*/ 17 w 18"/>
                    <a:gd name="T3" fmla="*/ 1 h 3"/>
                    <a:gd name="T4" fmla="*/ 17 w 18"/>
                    <a:gd name="T5" fmla="*/ 0 h 3"/>
                    <a:gd name="T6" fmla="*/ 1 w 18"/>
                    <a:gd name="T7" fmla="*/ 2 h 3"/>
                    <a:gd name="T8" fmla="*/ 1 w 18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3">
                      <a:moveTo>
                        <a:pt x="1" y="3"/>
                      </a:moveTo>
                      <a:cubicBezTo>
                        <a:pt x="7" y="3"/>
                        <a:pt x="12" y="2"/>
                        <a:pt x="17" y="1"/>
                      </a:cubicBezTo>
                      <a:cubicBezTo>
                        <a:pt x="18" y="1"/>
                        <a:pt x="18" y="0"/>
                        <a:pt x="17" y="0"/>
                      </a:cubicBezTo>
                      <a:cubicBezTo>
                        <a:pt x="12" y="0"/>
                        <a:pt x="7" y="2"/>
                        <a:pt x="1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4" name="Freeform 18"/>
                <p:cNvSpPr>
                  <a:spLocks/>
                </p:cNvSpPr>
                <p:nvPr/>
              </p:nvSpPr>
              <p:spPr bwMode="auto">
                <a:xfrm>
                  <a:off x="6484604" y="2883571"/>
                  <a:ext cx="58738" cy="15875"/>
                </a:xfrm>
                <a:custGeom>
                  <a:avLst/>
                  <a:gdLst>
                    <a:gd name="T0" fmla="*/ 1 w 15"/>
                    <a:gd name="T1" fmla="*/ 4 h 4"/>
                    <a:gd name="T2" fmla="*/ 14 w 15"/>
                    <a:gd name="T3" fmla="*/ 2 h 4"/>
                    <a:gd name="T4" fmla="*/ 13 w 15"/>
                    <a:gd name="T5" fmla="*/ 1 h 4"/>
                    <a:gd name="T6" fmla="*/ 1 w 15"/>
                    <a:gd name="T7" fmla="*/ 3 h 4"/>
                    <a:gd name="T8" fmla="*/ 1 w 1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4">
                      <a:moveTo>
                        <a:pt x="1" y="4"/>
                      </a:moveTo>
                      <a:cubicBezTo>
                        <a:pt x="5" y="4"/>
                        <a:pt x="10" y="3"/>
                        <a:pt x="14" y="2"/>
                      </a:cubicBezTo>
                      <a:cubicBezTo>
                        <a:pt x="15" y="2"/>
                        <a:pt x="14" y="0"/>
                        <a:pt x="13" y="1"/>
                      </a:cubicBezTo>
                      <a:cubicBezTo>
                        <a:pt x="9" y="2"/>
                        <a:pt x="5" y="2"/>
                        <a:pt x="1" y="3"/>
                      </a:cubicBezTo>
                      <a:cubicBezTo>
                        <a:pt x="0" y="3"/>
                        <a:pt x="0" y="4"/>
                        <a:pt x="1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5" name="Freeform 19"/>
                <p:cNvSpPr>
                  <a:spLocks/>
                </p:cNvSpPr>
                <p:nvPr/>
              </p:nvSpPr>
              <p:spPr bwMode="auto">
                <a:xfrm>
                  <a:off x="6484604" y="2891509"/>
                  <a:ext cx="69850" cy="14288"/>
                </a:xfrm>
                <a:custGeom>
                  <a:avLst/>
                  <a:gdLst>
                    <a:gd name="T0" fmla="*/ 0 w 18"/>
                    <a:gd name="T1" fmla="*/ 3 h 4"/>
                    <a:gd name="T2" fmla="*/ 8 w 18"/>
                    <a:gd name="T3" fmla="*/ 3 h 4"/>
                    <a:gd name="T4" fmla="*/ 18 w 18"/>
                    <a:gd name="T5" fmla="*/ 1 h 4"/>
                    <a:gd name="T6" fmla="*/ 17 w 18"/>
                    <a:gd name="T7" fmla="*/ 0 h 4"/>
                    <a:gd name="T8" fmla="*/ 8 w 18"/>
                    <a:gd name="T9" fmla="*/ 1 h 4"/>
                    <a:gd name="T10" fmla="*/ 4 w 18"/>
                    <a:gd name="T11" fmla="*/ 1 h 4"/>
                    <a:gd name="T12" fmla="*/ 1 w 18"/>
                    <a:gd name="T13" fmla="*/ 2 h 4"/>
                    <a:gd name="T14" fmla="*/ 0 w 18"/>
                    <a:gd name="T1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" h="4">
                      <a:moveTo>
                        <a:pt x="0" y="3"/>
                      </a:moveTo>
                      <a:cubicBezTo>
                        <a:pt x="2" y="4"/>
                        <a:pt x="6" y="3"/>
                        <a:pt x="8" y="3"/>
                      </a:cubicBezTo>
                      <a:cubicBezTo>
                        <a:pt x="11" y="2"/>
                        <a:pt x="14" y="2"/>
                        <a:pt x="18" y="1"/>
                      </a:cubicBezTo>
                      <a:cubicBezTo>
                        <a:pt x="18" y="1"/>
                        <a:pt x="18" y="0"/>
                        <a:pt x="17" y="0"/>
                      </a:cubicBezTo>
                      <a:cubicBezTo>
                        <a:pt x="14" y="0"/>
                        <a:pt x="11" y="1"/>
                        <a:pt x="8" y="1"/>
                      </a:cubicBezTo>
                      <a:cubicBezTo>
                        <a:pt x="7" y="1"/>
                        <a:pt x="5" y="1"/>
                        <a:pt x="4" y="1"/>
                      </a:cubicBezTo>
                      <a:cubicBezTo>
                        <a:pt x="3" y="2"/>
                        <a:pt x="1" y="2"/>
                        <a:pt x="1" y="2"/>
                      </a:cubicBezTo>
                      <a:cubicBezTo>
                        <a:pt x="0" y="1"/>
                        <a:pt x="0" y="2"/>
                        <a:pt x="0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Freeform 20"/>
                <p:cNvSpPr>
                  <a:spLocks/>
                </p:cNvSpPr>
                <p:nvPr/>
              </p:nvSpPr>
              <p:spPr bwMode="auto">
                <a:xfrm>
                  <a:off x="6484604" y="2883571"/>
                  <a:ext cx="58738" cy="11113"/>
                </a:xfrm>
                <a:custGeom>
                  <a:avLst/>
                  <a:gdLst>
                    <a:gd name="T0" fmla="*/ 1 w 15"/>
                    <a:gd name="T1" fmla="*/ 3 h 3"/>
                    <a:gd name="T2" fmla="*/ 14 w 15"/>
                    <a:gd name="T3" fmla="*/ 2 h 3"/>
                    <a:gd name="T4" fmla="*/ 14 w 15"/>
                    <a:gd name="T5" fmla="*/ 0 h 3"/>
                    <a:gd name="T6" fmla="*/ 1 w 15"/>
                    <a:gd name="T7" fmla="*/ 2 h 3"/>
                    <a:gd name="T8" fmla="*/ 1 w 15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3">
                      <a:moveTo>
                        <a:pt x="1" y="3"/>
                      </a:moveTo>
                      <a:cubicBezTo>
                        <a:pt x="6" y="3"/>
                        <a:pt x="10" y="2"/>
                        <a:pt x="14" y="2"/>
                      </a:cubicBezTo>
                      <a:cubicBezTo>
                        <a:pt x="15" y="1"/>
                        <a:pt x="15" y="0"/>
                        <a:pt x="14" y="0"/>
                      </a:cubicBezTo>
                      <a:cubicBezTo>
                        <a:pt x="10" y="1"/>
                        <a:pt x="6" y="1"/>
                        <a:pt x="1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Freeform 21"/>
                <p:cNvSpPr>
                  <a:spLocks/>
                </p:cNvSpPr>
                <p:nvPr/>
              </p:nvSpPr>
              <p:spPr bwMode="auto">
                <a:xfrm>
                  <a:off x="6492541" y="2872459"/>
                  <a:ext cx="34925" cy="19050"/>
                </a:xfrm>
                <a:custGeom>
                  <a:avLst/>
                  <a:gdLst>
                    <a:gd name="T0" fmla="*/ 0 w 9"/>
                    <a:gd name="T1" fmla="*/ 5 h 5"/>
                    <a:gd name="T2" fmla="*/ 8 w 9"/>
                    <a:gd name="T3" fmla="*/ 2 h 5"/>
                    <a:gd name="T4" fmla="*/ 7 w 9"/>
                    <a:gd name="T5" fmla="*/ 1 h 5"/>
                    <a:gd name="T6" fmla="*/ 0 w 9"/>
                    <a:gd name="T7" fmla="*/ 3 h 5"/>
                    <a:gd name="T8" fmla="*/ 0 w 9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5">
                      <a:moveTo>
                        <a:pt x="0" y="5"/>
                      </a:moveTo>
                      <a:cubicBezTo>
                        <a:pt x="3" y="4"/>
                        <a:pt x="5" y="3"/>
                        <a:pt x="8" y="2"/>
                      </a:cubicBezTo>
                      <a:cubicBezTo>
                        <a:pt x="9" y="2"/>
                        <a:pt x="8" y="0"/>
                        <a:pt x="7" y="1"/>
                      </a:cubicBezTo>
                      <a:cubicBezTo>
                        <a:pt x="5" y="2"/>
                        <a:pt x="3" y="3"/>
                        <a:pt x="0" y="3"/>
                      </a:cubicBezTo>
                      <a:cubicBezTo>
                        <a:pt x="0" y="3"/>
                        <a:pt x="0" y="5"/>
                        <a:pt x="0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Freeform 22"/>
                <p:cNvSpPr>
                  <a:spLocks/>
                </p:cNvSpPr>
                <p:nvPr/>
              </p:nvSpPr>
              <p:spPr bwMode="auto">
                <a:xfrm>
                  <a:off x="6484604" y="2856584"/>
                  <a:ext cx="50800" cy="19050"/>
                </a:xfrm>
                <a:custGeom>
                  <a:avLst/>
                  <a:gdLst>
                    <a:gd name="T0" fmla="*/ 1 w 13"/>
                    <a:gd name="T1" fmla="*/ 5 h 5"/>
                    <a:gd name="T2" fmla="*/ 12 w 13"/>
                    <a:gd name="T3" fmla="*/ 1 h 5"/>
                    <a:gd name="T4" fmla="*/ 11 w 13"/>
                    <a:gd name="T5" fmla="*/ 1 h 5"/>
                    <a:gd name="T6" fmla="*/ 1 w 13"/>
                    <a:gd name="T7" fmla="*/ 4 h 5"/>
                    <a:gd name="T8" fmla="*/ 1 w 1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5">
                      <a:moveTo>
                        <a:pt x="1" y="5"/>
                      </a:moveTo>
                      <a:cubicBezTo>
                        <a:pt x="5" y="4"/>
                        <a:pt x="9" y="4"/>
                        <a:pt x="12" y="1"/>
                      </a:cubicBezTo>
                      <a:cubicBezTo>
                        <a:pt x="13" y="1"/>
                        <a:pt x="12" y="0"/>
                        <a:pt x="11" y="1"/>
                      </a:cubicBezTo>
                      <a:cubicBezTo>
                        <a:pt x="8" y="3"/>
                        <a:pt x="4" y="3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Freeform 23"/>
                <p:cNvSpPr>
                  <a:spLocks/>
                </p:cNvSpPr>
                <p:nvPr/>
              </p:nvSpPr>
              <p:spPr bwMode="auto">
                <a:xfrm>
                  <a:off x="6484604" y="2842296"/>
                  <a:ext cx="42863" cy="19050"/>
                </a:xfrm>
                <a:custGeom>
                  <a:avLst/>
                  <a:gdLst>
                    <a:gd name="T0" fmla="*/ 1 w 11"/>
                    <a:gd name="T1" fmla="*/ 4 h 5"/>
                    <a:gd name="T2" fmla="*/ 11 w 11"/>
                    <a:gd name="T3" fmla="*/ 1 h 5"/>
                    <a:gd name="T4" fmla="*/ 10 w 11"/>
                    <a:gd name="T5" fmla="*/ 0 h 5"/>
                    <a:gd name="T6" fmla="*/ 0 w 11"/>
                    <a:gd name="T7" fmla="*/ 3 h 5"/>
                    <a:gd name="T8" fmla="*/ 1 w 11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5">
                      <a:moveTo>
                        <a:pt x="1" y="4"/>
                      </a:moveTo>
                      <a:cubicBezTo>
                        <a:pt x="4" y="3"/>
                        <a:pt x="7" y="3"/>
                        <a:pt x="11" y="1"/>
                      </a:cubicBezTo>
                      <a:cubicBezTo>
                        <a:pt x="11" y="1"/>
                        <a:pt x="11" y="0"/>
                        <a:pt x="10" y="0"/>
                      </a:cubicBezTo>
                      <a:cubicBezTo>
                        <a:pt x="7" y="2"/>
                        <a:pt x="4" y="2"/>
                        <a:pt x="0" y="3"/>
                      </a:cubicBezTo>
                      <a:cubicBezTo>
                        <a:pt x="0" y="3"/>
                        <a:pt x="0" y="5"/>
                        <a:pt x="1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Freeform 24"/>
                <p:cNvSpPr>
                  <a:spLocks/>
                </p:cNvSpPr>
                <p:nvPr/>
              </p:nvSpPr>
              <p:spPr bwMode="auto">
                <a:xfrm>
                  <a:off x="6484604" y="2834359"/>
                  <a:ext cx="42863" cy="11113"/>
                </a:xfrm>
                <a:custGeom>
                  <a:avLst/>
                  <a:gdLst>
                    <a:gd name="T0" fmla="*/ 1 w 11"/>
                    <a:gd name="T1" fmla="*/ 3 h 3"/>
                    <a:gd name="T2" fmla="*/ 10 w 11"/>
                    <a:gd name="T3" fmla="*/ 1 h 3"/>
                    <a:gd name="T4" fmla="*/ 10 w 11"/>
                    <a:gd name="T5" fmla="*/ 0 h 3"/>
                    <a:gd name="T6" fmla="*/ 1 w 11"/>
                    <a:gd name="T7" fmla="*/ 2 h 3"/>
                    <a:gd name="T8" fmla="*/ 1 w 11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3">
                      <a:moveTo>
                        <a:pt x="1" y="3"/>
                      </a:moveTo>
                      <a:cubicBezTo>
                        <a:pt x="4" y="2"/>
                        <a:pt x="7" y="2"/>
                        <a:pt x="10" y="1"/>
                      </a:cubicBezTo>
                      <a:cubicBezTo>
                        <a:pt x="11" y="1"/>
                        <a:pt x="11" y="0"/>
                        <a:pt x="10" y="0"/>
                      </a:cubicBezTo>
                      <a:cubicBezTo>
                        <a:pt x="7" y="1"/>
                        <a:pt x="4" y="1"/>
                        <a:pt x="1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Freeform 25"/>
                <p:cNvSpPr>
                  <a:spLocks/>
                </p:cNvSpPr>
                <p:nvPr/>
              </p:nvSpPr>
              <p:spPr bwMode="auto">
                <a:xfrm>
                  <a:off x="6481429" y="2826421"/>
                  <a:ext cx="46038" cy="11113"/>
                </a:xfrm>
                <a:custGeom>
                  <a:avLst/>
                  <a:gdLst>
                    <a:gd name="T0" fmla="*/ 2 w 12"/>
                    <a:gd name="T1" fmla="*/ 3 h 3"/>
                    <a:gd name="T2" fmla="*/ 11 w 12"/>
                    <a:gd name="T3" fmla="*/ 2 h 3"/>
                    <a:gd name="T4" fmla="*/ 11 w 12"/>
                    <a:gd name="T5" fmla="*/ 0 h 3"/>
                    <a:gd name="T6" fmla="*/ 1 w 12"/>
                    <a:gd name="T7" fmla="*/ 2 h 3"/>
                    <a:gd name="T8" fmla="*/ 2 w 1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3">
                      <a:moveTo>
                        <a:pt x="2" y="3"/>
                      </a:moveTo>
                      <a:cubicBezTo>
                        <a:pt x="5" y="2"/>
                        <a:pt x="8" y="2"/>
                        <a:pt x="11" y="2"/>
                      </a:cubicBezTo>
                      <a:cubicBezTo>
                        <a:pt x="12" y="2"/>
                        <a:pt x="12" y="0"/>
                        <a:pt x="11" y="0"/>
                      </a:cubicBezTo>
                      <a:cubicBezTo>
                        <a:pt x="8" y="1"/>
                        <a:pt x="4" y="1"/>
                        <a:pt x="1" y="2"/>
                      </a:cubicBezTo>
                      <a:cubicBezTo>
                        <a:pt x="0" y="2"/>
                        <a:pt x="1" y="3"/>
                        <a:pt x="2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Freeform 26"/>
                <p:cNvSpPr>
                  <a:spLocks/>
                </p:cNvSpPr>
                <p:nvPr/>
              </p:nvSpPr>
              <p:spPr bwMode="auto">
                <a:xfrm>
                  <a:off x="6489366" y="2834359"/>
                  <a:ext cx="33338" cy="7938"/>
                </a:xfrm>
                <a:custGeom>
                  <a:avLst/>
                  <a:gdLst>
                    <a:gd name="T0" fmla="*/ 1 w 9"/>
                    <a:gd name="T1" fmla="*/ 2 h 2"/>
                    <a:gd name="T2" fmla="*/ 9 w 9"/>
                    <a:gd name="T3" fmla="*/ 2 h 2"/>
                    <a:gd name="T4" fmla="*/ 9 w 9"/>
                    <a:gd name="T5" fmla="*/ 1 h 2"/>
                    <a:gd name="T6" fmla="*/ 1 w 9"/>
                    <a:gd name="T7" fmla="*/ 0 h 2"/>
                    <a:gd name="T8" fmla="*/ 1 w 9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">
                      <a:moveTo>
                        <a:pt x="1" y="2"/>
                      </a:moveTo>
                      <a:cubicBezTo>
                        <a:pt x="4" y="2"/>
                        <a:pt x="6" y="2"/>
                        <a:pt x="9" y="2"/>
                      </a:cubicBezTo>
                      <a:cubicBezTo>
                        <a:pt x="9" y="2"/>
                        <a:pt x="9" y="1"/>
                        <a:pt x="9" y="1"/>
                      </a:cubicBezTo>
                      <a:cubicBezTo>
                        <a:pt x="6" y="1"/>
                        <a:pt x="4" y="1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Freeform 27"/>
                <p:cNvSpPr>
                  <a:spLocks/>
                </p:cNvSpPr>
                <p:nvPr/>
              </p:nvSpPr>
              <p:spPr bwMode="auto">
                <a:xfrm>
                  <a:off x="6484604" y="2845471"/>
                  <a:ext cx="46038" cy="7938"/>
                </a:xfrm>
                <a:custGeom>
                  <a:avLst/>
                  <a:gdLst>
                    <a:gd name="T0" fmla="*/ 1 w 12"/>
                    <a:gd name="T1" fmla="*/ 2 h 2"/>
                    <a:gd name="T2" fmla="*/ 11 w 12"/>
                    <a:gd name="T3" fmla="*/ 2 h 2"/>
                    <a:gd name="T4" fmla="*/ 11 w 12"/>
                    <a:gd name="T5" fmla="*/ 1 h 2"/>
                    <a:gd name="T6" fmla="*/ 1 w 12"/>
                    <a:gd name="T7" fmla="*/ 1 h 2"/>
                    <a:gd name="T8" fmla="*/ 1 w 1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2">
                      <a:moveTo>
                        <a:pt x="1" y="2"/>
                      </a:moveTo>
                      <a:cubicBezTo>
                        <a:pt x="4" y="2"/>
                        <a:pt x="8" y="2"/>
                        <a:pt x="11" y="2"/>
                      </a:cubicBezTo>
                      <a:cubicBezTo>
                        <a:pt x="12" y="2"/>
                        <a:pt x="12" y="0"/>
                        <a:pt x="11" y="1"/>
                      </a:cubicBezTo>
                      <a:cubicBezTo>
                        <a:pt x="8" y="1"/>
                        <a:pt x="4" y="1"/>
                        <a:pt x="1" y="1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Freeform 28"/>
                <p:cNvSpPr>
                  <a:spLocks/>
                </p:cNvSpPr>
                <p:nvPr/>
              </p:nvSpPr>
              <p:spPr bwMode="auto">
                <a:xfrm>
                  <a:off x="6492541" y="2853409"/>
                  <a:ext cx="42863" cy="7938"/>
                </a:xfrm>
                <a:custGeom>
                  <a:avLst/>
                  <a:gdLst>
                    <a:gd name="T0" fmla="*/ 1 w 11"/>
                    <a:gd name="T1" fmla="*/ 2 h 2"/>
                    <a:gd name="T2" fmla="*/ 10 w 11"/>
                    <a:gd name="T3" fmla="*/ 2 h 2"/>
                    <a:gd name="T4" fmla="*/ 10 w 11"/>
                    <a:gd name="T5" fmla="*/ 0 h 2"/>
                    <a:gd name="T6" fmla="*/ 1 w 11"/>
                    <a:gd name="T7" fmla="*/ 1 h 2"/>
                    <a:gd name="T8" fmla="*/ 1 w 11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2">
                      <a:moveTo>
                        <a:pt x="1" y="2"/>
                      </a:moveTo>
                      <a:cubicBezTo>
                        <a:pt x="4" y="2"/>
                        <a:pt x="7" y="2"/>
                        <a:pt x="10" y="2"/>
                      </a:cubicBezTo>
                      <a:cubicBezTo>
                        <a:pt x="11" y="2"/>
                        <a:pt x="11" y="0"/>
                        <a:pt x="10" y="0"/>
                      </a:cubicBezTo>
                      <a:cubicBezTo>
                        <a:pt x="7" y="1"/>
                        <a:pt x="4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Freeform 29"/>
                <p:cNvSpPr>
                  <a:spLocks/>
                </p:cNvSpPr>
                <p:nvPr/>
              </p:nvSpPr>
              <p:spPr bwMode="auto">
                <a:xfrm>
                  <a:off x="6492541" y="2867696"/>
                  <a:ext cx="42863" cy="12700"/>
                </a:xfrm>
                <a:custGeom>
                  <a:avLst/>
                  <a:gdLst>
                    <a:gd name="T0" fmla="*/ 1 w 11"/>
                    <a:gd name="T1" fmla="*/ 2 h 3"/>
                    <a:gd name="T2" fmla="*/ 10 w 11"/>
                    <a:gd name="T3" fmla="*/ 2 h 3"/>
                    <a:gd name="T4" fmla="*/ 10 w 11"/>
                    <a:gd name="T5" fmla="*/ 0 h 3"/>
                    <a:gd name="T6" fmla="*/ 1 w 11"/>
                    <a:gd name="T7" fmla="*/ 1 h 3"/>
                    <a:gd name="T8" fmla="*/ 1 w 1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3">
                      <a:moveTo>
                        <a:pt x="1" y="2"/>
                      </a:moveTo>
                      <a:cubicBezTo>
                        <a:pt x="4" y="3"/>
                        <a:pt x="7" y="2"/>
                        <a:pt x="10" y="2"/>
                      </a:cubicBezTo>
                      <a:cubicBezTo>
                        <a:pt x="11" y="2"/>
                        <a:pt x="11" y="0"/>
                        <a:pt x="10" y="0"/>
                      </a:cubicBezTo>
                      <a:cubicBezTo>
                        <a:pt x="7" y="0"/>
                        <a:pt x="4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6" name="Freeform 30"/>
                <p:cNvSpPr>
                  <a:spLocks/>
                </p:cNvSpPr>
                <p:nvPr/>
              </p:nvSpPr>
              <p:spPr bwMode="auto">
                <a:xfrm>
                  <a:off x="6484604" y="2883571"/>
                  <a:ext cx="50800" cy="7938"/>
                </a:xfrm>
                <a:custGeom>
                  <a:avLst/>
                  <a:gdLst>
                    <a:gd name="T0" fmla="*/ 1 w 13"/>
                    <a:gd name="T1" fmla="*/ 1 h 2"/>
                    <a:gd name="T2" fmla="*/ 12 w 13"/>
                    <a:gd name="T3" fmla="*/ 2 h 2"/>
                    <a:gd name="T4" fmla="*/ 12 w 13"/>
                    <a:gd name="T5" fmla="*/ 0 h 2"/>
                    <a:gd name="T6" fmla="*/ 2 w 13"/>
                    <a:gd name="T7" fmla="*/ 0 h 2"/>
                    <a:gd name="T8" fmla="*/ 1 w 13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2">
                      <a:moveTo>
                        <a:pt x="1" y="1"/>
                      </a:moveTo>
                      <a:cubicBezTo>
                        <a:pt x="5" y="2"/>
                        <a:pt x="8" y="2"/>
                        <a:pt x="12" y="2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8" y="0"/>
                        <a:pt x="5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7" name="Freeform 31"/>
                <p:cNvSpPr>
                  <a:spLocks/>
                </p:cNvSpPr>
                <p:nvPr/>
              </p:nvSpPr>
              <p:spPr bwMode="auto">
                <a:xfrm>
                  <a:off x="6489366" y="2899446"/>
                  <a:ext cx="49213" cy="6350"/>
                </a:xfrm>
                <a:custGeom>
                  <a:avLst/>
                  <a:gdLst>
                    <a:gd name="T0" fmla="*/ 1 w 13"/>
                    <a:gd name="T1" fmla="*/ 2 h 2"/>
                    <a:gd name="T2" fmla="*/ 12 w 13"/>
                    <a:gd name="T3" fmla="*/ 1 h 2"/>
                    <a:gd name="T4" fmla="*/ 12 w 13"/>
                    <a:gd name="T5" fmla="*/ 0 h 2"/>
                    <a:gd name="T6" fmla="*/ 1 w 13"/>
                    <a:gd name="T7" fmla="*/ 1 h 2"/>
                    <a:gd name="T8" fmla="*/ 1 w 1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2">
                      <a:moveTo>
                        <a:pt x="1" y="2"/>
                      </a:moveTo>
                      <a:cubicBezTo>
                        <a:pt x="5" y="2"/>
                        <a:pt x="8" y="2"/>
                        <a:pt x="12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8" y="0"/>
                        <a:pt x="5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Freeform 32"/>
                <p:cNvSpPr>
                  <a:spLocks/>
                </p:cNvSpPr>
                <p:nvPr/>
              </p:nvSpPr>
              <p:spPr bwMode="auto">
                <a:xfrm>
                  <a:off x="6489366" y="2910559"/>
                  <a:ext cx="46038" cy="6350"/>
                </a:xfrm>
                <a:custGeom>
                  <a:avLst/>
                  <a:gdLst>
                    <a:gd name="T0" fmla="*/ 1 w 12"/>
                    <a:gd name="T1" fmla="*/ 2 h 2"/>
                    <a:gd name="T2" fmla="*/ 11 w 12"/>
                    <a:gd name="T3" fmla="*/ 1 h 2"/>
                    <a:gd name="T4" fmla="*/ 11 w 12"/>
                    <a:gd name="T5" fmla="*/ 0 h 2"/>
                    <a:gd name="T6" fmla="*/ 1 w 12"/>
                    <a:gd name="T7" fmla="*/ 1 h 2"/>
                    <a:gd name="T8" fmla="*/ 1 w 1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2">
                      <a:moveTo>
                        <a:pt x="1" y="2"/>
                      </a:moveTo>
                      <a:cubicBezTo>
                        <a:pt x="4" y="2"/>
                        <a:pt x="8" y="2"/>
                        <a:pt x="11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8" y="1"/>
                        <a:pt x="4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Freeform 33"/>
                <p:cNvSpPr>
                  <a:spLocks/>
                </p:cNvSpPr>
                <p:nvPr/>
              </p:nvSpPr>
              <p:spPr bwMode="auto">
                <a:xfrm>
                  <a:off x="6497304" y="2916909"/>
                  <a:ext cx="41275" cy="7938"/>
                </a:xfrm>
                <a:custGeom>
                  <a:avLst/>
                  <a:gdLst>
                    <a:gd name="T0" fmla="*/ 1 w 11"/>
                    <a:gd name="T1" fmla="*/ 2 h 2"/>
                    <a:gd name="T2" fmla="*/ 5 w 11"/>
                    <a:gd name="T3" fmla="*/ 2 h 2"/>
                    <a:gd name="T4" fmla="*/ 10 w 11"/>
                    <a:gd name="T5" fmla="*/ 1 h 2"/>
                    <a:gd name="T6" fmla="*/ 10 w 11"/>
                    <a:gd name="T7" fmla="*/ 0 h 2"/>
                    <a:gd name="T8" fmla="*/ 1 w 11"/>
                    <a:gd name="T9" fmla="*/ 0 h 2"/>
                    <a:gd name="T10" fmla="*/ 1 w 11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2">
                      <a:moveTo>
                        <a:pt x="1" y="2"/>
                      </a:moveTo>
                      <a:cubicBezTo>
                        <a:pt x="2" y="2"/>
                        <a:pt x="4" y="2"/>
                        <a:pt x="5" y="2"/>
                      </a:cubicBezTo>
                      <a:cubicBezTo>
                        <a:pt x="7" y="2"/>
                        <a:pt x="9" y="1"/>
                        <a:pt x="10" y="1"/>
                      </a:cubicBezTo>
                      <a:cubicBezTo>
                        <a:pt x="11" y="1"/>
                        <a:pt x="11" y="0"/>
                        <a:pt x="10" y="0"/>
                      </a:cubicBezTo>
                      <a:cubicBezTo>
                        <a:pt x="7" y="0"/>
                        <a:pt x="4" y="1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Freeform 34"/>
                <p:cNvSpPr>
                  <a:spLocks/>
                </p:cNvSpPr>
                <p:nvPr/>
              </p:nvSpPr>
              <p:spPr bwMode="auto">
                <a:xfrm>
                  <a:off x="6484604" y="2921671"/>
                  <a:ext cx="53975" cy="7938"/>
                </a:xfrm>
                <a:custGeom>
                  <a:avLst/>
                  <a:gdLst>
                    <a:gd name="T0" fmla="*/ 1 w 14"/>
                    <a:gd name="T1" fmla="*/ 2 h 2"/>
                    <a:gd name="T2" fmla="*/ 13 w 14"/>
                    <a:gd name="T3" fmla="*/ 2 h 2"/>
                    <a:gd name="T4" fmla="*/ 13 w 14"/>
                    <a:gd name="T5" fmla="*/ 0 h 2"/>
                    <a:gd name="T6" fmla="*/ 1 w 14"/>
                    <a:gd name="T7" fmla="*/ 0 h 2"/>
                    <a:gd name="T8" fmla="*/ 1 w 14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2">
                      <a:moveTo>
                        <a:pt x="1" y="2"/>
                      </a:moveTo>
                      <a:cubicBezTo>
                        <a:pt x="5" y="2"/>
                        <a:pt x="9" y="2"/>
                        <a:pt x="13" y="2"/>
                      </a:cubicBezTo>
                      <a:cubicBezTo>
                        <a:pt x="14" y="2"/>
                        <a:pt x="14" y="0"/>
                        <a:pt x="13" y="0"/>
                      </a:cubicBezTo>
                      <a:cubicBezTo>
                        <a:pt x="9" y="1"/>
                        <a:pt x="5" y="1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Freeform 35"/>
                <p:cNvSpPr>
                  <a:spLocks/>
                </p:cNvSpPr>
                <p:nvPr/>
              </p:nvSpPr>
              <p:spPr bwMode="auto">
                <a:xfrm>
                  <a:off x="6481429" y="2929609"/>
                  <a:ext cx="53975" cy="6350"/>
                </a:xfrm>
                <a:custGeom>
                  <a:avLst/>
                  <a:gdLst>
                    <a:gd name="T0" fmla="*/ 1 w 14"/>
                    <a:gd name="T1" fmla="*/ 2 h 2"/>
                    <a:gd name="T2" fmla="*/ 13 w 14"/>
                    <a:gd name="T3" fmla="*/ 1 h 2"/>
                    <a:gd name="T4" fmla="*/ 12 w 14"/>
                    <a:gd name="T5" fmla="*/ 0 h 2"/>
                    <a:gd name="T6" fmla="*/ 2 w 14"/>
                    <a:gd name="T7" fmla="*/ 0 h 2"/>
                    <a:gd name="T8" fmla="*/ 1 w 14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2">
                      <a:moveTo>
                        <a:pt x="1" y="2"/>
                      </a:moveTo>
                      <a:cubicBezTo>
                        <a:pt x="5" y="2"/>
                        <a:pt x="9" y="2"/>
                        <a:pt x="13" y="1"/>
                      </a:cubicBezTo>
                      <a:cubicBezTo>
                        <a:pt x="14" y="1"/>
                        <a:pt x="13" y="0"/>
                        <a:pt x="12" y="0"/>
                      </a:cubicBezTo>
                      <a:cubicBezTo>
                        <a:pt x="9" y="0"/>
                        <a:pt x="5" y="1"/>
                        <a:pt x="2" y="0"/>
                      </a:cubicBezTo>
                      <a:cubicBezTo>
                        <a:pt x="1" y="0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Freeform 36"/>
                <p:cNvSpPr>
                  <a:spLocks/>
                </p:cNvSpPr>
                <p:nvPr/>
              </p:nvSpPr>
              <p:spPr bwMode="auto">
                <a:xfrm>
                  <a:off x="6484604" y="2935959"/>
                  <a:ext cx="46038" cy="7938"/>
                </a:xfrm>
                <a:custGeom>
                  <a:avLst/>
                  <a:gdLst>
                    <a:gd name="T0" fmla="*/ 1 w 12"/>
                    <a:gd name="T1" fmla="*/ 2 h 2"/>
                    <a:gd name="T2" fmla="*/ 11 w 12"/>
                    <a:gd name="T3" fmla="*/ 1 h 2"/>
                    <a:gd name="T4" fmla="*/ 11 w 12"/>
                    <a:gd name="T5" fmla="*/ 0 h 2"/>
                    <a:gd name="T6" fmla="*/ 1 w 12"/>
                    <a:gd name="T7" fmla="*/ 1 h 2"/>
                    <a:gd name="T8" fmla="*/ 1 w 1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2">
                      <a:moveTo>
                        <a:pt x="1" y="2"/>
                      </a:moveTo>
                      <a:cubicBezTo>
                        <a:pt x="4" y="2"/>
                        <a:pt x="8" y="2"/>
                        <a:pt x="11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8" y="1"/>
                        <a:pt x="4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3" name="Freeform 37"/>
                <p:cNvSpPr>
                  <a:spLocks/>
                </p:cNvSpPr>
                <p:nvPr/>
              </p:nvSpPr>
              <p:spPr bwMode="auto">
                <a:xfrm>
                  <a:off x="6489366" y="2940721"/>
                  <a:ext cx="49213" cy="7938"/>
                </a:xfrm>
                <a:custGeom>
                  <a:avLst/>
                  <a:gdLst>
                    <a:gd name="T0" fmla="*/ 1 w 13"/>
                    <a:gd name="T1" fmla="*/ 2 h 2"/>
                    <a:gd name="T2" fmla="*/ 12 w 13"/>
                    <a:gd name="T3" fmla="*/ 1 h 2"/>
                    <a:gd name="T4" fmla="*/ 11 w 13"/>
                    <a:gd name="T5" fmla="*/ 0 h 2"/>
                    <a:gd name="T6" fmla="*/ 1 w 13"/>
                    <a:gd name="T7" fmla="*/ 1 h 2"/>
                    <a:gd name="T8" fmla="*/ 1 w 1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2">
                      <a:moveTo>
                        <a:pt x="1" y="2"/>
                      </a:moveTo>
                      <a:cubicBezTo>
                        <a:pt x="5" y="2"/>
                        <a:pt x="8" y="2"/>
                        <a:pt x="12" y="1"/>
                      </a:cubicBezTo>
                      <a:cubicBezTo>
                        <a:pt x="13" y="1"/>
                        <a:pt x="12" y="0"/>
                        <a:pt x="11" y="0"/>
                      </a:cubicBezTo>
                      <a:cubicBezTo>
                        <a:pt x="8" y="1"/>
                        <a:pt x="5" y="1"/>
                        <a:pt x="1" y="1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4" name="Freeform 38"/>
                <p:cNvSpPr>
                  <a:spLocks/>
                </p:cNvSpPr>
                <p:nvPr/>
              </p:nvSpPr>
              <p:spPr bwMode="auto">
                <a:xfrm>
                  <a:off x="6481429" y="2943896"/>
                  <a:ext cx="57150" cy="46038"/>
                </a:xfrm>
                <a:custGeom>
                  <a:avLst/>
                  <a:gdLst>
                    <a:gd name="T0" fmla="*/ 2 w 15"/>
                    <a:gd name="T1" fmla="*/ 2 h 12"/>
                    <a:gd name="T2" fmla="*/ 13 w 15"/>
                    <a:gd name="T3" fmla="*/ 2 h 12"/>
                    <a:gd name="T4" fmla="*/ 13 w 15"/>
                    <a:gd name="T5" fmla="*/ 0 h 12"/>
                    <a:gd name="T6" fmla="*/ 1 w 15"/>
                    <a:gd name="T7" fmla="*/ 3 h 12"/>
                    <a:gd name="T8" fmla="*/ 1 w 15"/>
                    <a:gd name="T9" fmla="*/ 5 h 12"/>
                    <a:gd name="T10" fmla="*/ 15 w 15"/>
                    <a:gd name="T11" fmla="*/ 3 h 12"/>
                    <a:gd name="T12" fmla="*/ 14 w 15"/>
                    <a:gd name="T13" fmla="*/ 1 h 12"/>
                    <a:gd name="T14" fmla="*/ 5 w 15"/>
                    <a:gd name="T15" fmla="*/ 4 h 12"/>
                    <a:gd name="T16" fmla="*/ 5 w 15"/>
                    <a:gd name="T17" fmla="*/ 6 h 12"/>
                    <a:gd name="T18" fmla="*/ 12 w 15"/>
                    <a:gd name="T19" fmla="*/ 5 h 12"/>
                    <a:gd name="T20" fmla="*/ 11 w 15"/>
                    <a:gd name="T21" fmla="*/ 4 h 12"/>
                    <a:gd name="T22" fmla="*/ 2 w 15"/>
                    <a:gd name="T23" fmla="*/ 8 h 12"/>
                    <a:gd name="T24" fmla="*/ 2 w 15"/>
                    <a:gd name="T25" fmla="*/ 9 h 12"/>
                    <a:gd name="T26" fmla="*/ 12 w 15"/>
                    <a:gd name="T27" fmla="*/ 7 h 12"/>
                    <a:gd name="T28" fmla="*/ 12 w 15"/>
                    <a:gd name="T29" fmla="*/ 6 h 12"/>
                    <a:gd name="T30" fmla="*/ 4 w 15"/>
                    <a:gd name="T31" fmla="*/ 8 h 12"/>
                    <a:gd name="T32" fmla="*/ 4 w 15"/>
                    <a:gd name="T33" fmla="*/ 10 h 12"/>
                    <a:gd name="T34" fmla="*/ 9 w 15"/>
                    <a:gd name="T35" fmla="*/ 10 h 12"/>
                    <a:gd name="T36" fmla="*/ 8 w 15"/>
                    <a:gd name="T37" fmla="*/ 9 h 12"/>
                    <a:gd name="T38" fmla="*/ 5 w 15"/>
                    <a:gd name="T39" fmla="*/ 10 h 12"/>
                    <a:gd name="T40" fmla="*/ 5 w 15"/>
                    <a:gd name="T41" fmla="*/ 11 h 12"/>
                    <a:gd name="T42" fmla="*/ 11 w 15"/>
                    <a:gd name="T43" fmla="*/ 11 h 12"/>
                    <a:gd name="T44" fmla="*/ 11 w 15"/>
                    <a:gd name="T45" fmla="*/ 10 h 12"/>
                    <a:gd name="T46" fmla="*/ 7 w 15"/>
                    <a:gd name="T47" fmla="*/ 11 h 12"/>
                    <a:gd name="T48" fmla="*/ 8 w 15"/>
                    <a:gd name="T49" fmla="*/ 12 h 12"/>
                    <a:gd name="T50" fmla="*/ 11 w 15"/>
                    <a:gd name="T51" fmla="*/ 11 h 12"/>
                    <a:gd name="T52" fmla="*/ 11 w 15"/>
                    <a:gd name="T53" fmla="*/ 10 h 12"/>
                    <a:gd name="T54" fmla="*/ 6 w 15"/>
                    <a:gd name="T55" fmla="*/ 10 h 12"/>
                    <a:gd name="T56" fmla="*/ 6 w 15"/>
                    <a:gd name="T57" fmla="*/ 11 h 12"/>
                    <a:gd name="T58" fmla="*/ 9 w 15"/>
                    <a:gd name="T59" fmla="*/ 10 h 12"/>
                    <a:gd name="T60" fmla="*/ 9 w 15"/>
                    <a:gd name="T61" fmla="*/ 9 h 12"/>
                    <a:gd name="T62" fmla="*/ 4 w 15"/>
                    <a:gd name="T63" fmla="*/ 8 h 12"/>
                    <a:gd name="T64" fmla="*/ 4 w 15"/>
                    <a:gd name="T65" fmla="*/ 10 h 12"/>
                    <a:gd name="T66" fmla="*/ 12 w 15"/>
                    <a:gd name="T67" fmla="*/ 7 h 12"/>
                    <a:gd name="T68" fmla="*/ 12 w 15"/>
                    <a:gd name="T69" fmla="*/ 6 h 12"/>
                    <a:gd name="T70" fmla="*/ 2 w 15"/>
                    <a:gd name="T71" fmla="*/ 8 h 12"/>
                    <a:gd name="T72" fmla="*/ 3 w 15"/>
                    <a:gd name="T73" fmla="*/ 9 h 12"/>
                    <a:gd name="T74" fmla="*/ 12 w 15"/>
                    <a:gd name="T75" fmla="*/ 5 h 12"/>
                    <a:gd name="T76" fmla="*/ 11 w 15"/>
                    <a:gd name="T77" fmla="*/ 4 h 12"/>
                    <a:gd name="T78" fmla="*/ 5 w 15"/>
                    <a:gd name="T79" fmla="*/ 4 h 12"/>
                    <a:gd name="T80" fmla="*/ 5 w 15"/>
                    <a:gd name="T81" fmla="*/ 6 h 12"/>
                    <a:gd name="T82" fmla="*/ 15 w 15"/>
                    <a:gd name="T83" fmla="*/ 3 h 12"/>
                    <a:gd name="T84" fmla="*/ 14 w 15"/>
                    <a:gd name="T85" fmla="*/ 1 h 12"/>
                    <a:gd name="T86" fmla="*/ 1 w 15"/>
                    <a:gd name="T87" fmla="*/ 3 h 12"/>
                    <a:gd name="T88" fmla="*/ 2 w 15"/>
                    <a:gd name="T89" fmla="*/ 5 h 12"/>
                    <a:gd name="T90" fmla="*/ 13 w 15"/>
                    <a:gd name="T91" fmla="*/ 2 h 12"/>
                    <a:gd name="T92" fmla="*/ 13 w 15"/>
                    <a:gd name="T93" fmla="*/ 0 h 12"/>
                    <a:gd name="T94" fmla="*/ 3 w 15"/>
                    <a:gd name="T95" fmla="*/ 1 h 12"/>
                    <a:gd name="T96" fmla="*/ 2 w 15"/>
                    <a:gd name="T97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5" h="12">
                      <a:moveTo>
                        <a:pt x="2" y="2"/>
                      </a:moveTo>
                      <a:cubicBezTo>
                        <a:pt x="6" y="3"/>
                        <a:pt x="9" y="2"/>
                        <a:pt x="13" y="2"/>
                      </a:cubicBezTo>
                      <a:cubicBezTo>
                        <a:pt x="13" y="1"/>
                        <a:pt x="13" y="1"/>
                        <a:pt x="13" y="0"/>
                      </a:cubicBezTo>
                      <a:cubicBezTo>
                        <a:pt x="9" y="1"/>
                        <a:pt x="5" y="2"/>
                        <a:pt x="1" y="3"/>
                      </a:cubicBezTo>
                      <a:cubicBezTo>
                        <a:pt x="0" y="4"/>
                        <a:pt x="1" y="5"/>
                        <a:pt x="1" y="5"/>
                      </a:cubicBezTo>
                      <a:cubicBezTo>
                        <a:pt x="6" y="5"/>
                        <a:pt x="10" y="4"/>
                        <a:pt x="15" y="3"/>
                      </a:cubicBezTo>
                      <a:cubicBezTo>
                        <a:pt x="14" y="2"/>
                        <a:pt x="14" y="2"/>
                        <a:pt x="14" y="1"/>
                      </a:cubicBezTo>
                      <a:cubicBezTo>
                        <a:pt x="11" y="2"/>
                        <a:pt x="8" y="3"/>
                        <a:pt x="5" y="4"/>
                      </a:cubicBezTo>
                      <a:cubicBezTo>
                        <a:pt x="4" y="5"/>
                        <a:pt x="4" y="6"/>
                        <a:pt x="5" y="6"/>
                      </a:cubicBezTo>
                      <a:cubicBezTo>
                        <a:pt x="7" y="6"/>
                        <a:pt x="10" y="5"/>
                        <a:pt x="12" y="5"/>
                      </a:cubicBezTo>
                      <a:cubicBezTo>
                        <a:pt x="12" y="5"/>
                        <a:pt x="11" y="4"/>
                        <a:pt x="11" y="4"/>
                      </a:cubicBezTo>
                      <a:cubicBezTo>
                        <a:pt x="8" y="5"/>
                        <a:pt x="5" y="6"/>
                        <a:pt x="2" y="8"/>
                      </a:cubicBezTo>
                      <a:cubicBezTo>
                        <a:pt x="1" y="8"/>
                        <a:pt x="2" y="9"/>
                        <a:pt x="2" y="9"/>
                      </a:cubicBezTo>
                      <a:cubicBezTo>
                        <a:pt x="6" y="9"/>
                        <a:pt x="9" y="8"/>
                        <a:pt x="12" y="7"/>
                      </a:cubicBezTo>
                      <a:cubicBezTo>
                        <a:pt x="13" y="7"/>
                        <a:pt x="13" y="6"/>
                        <a:pt x="12" y="6"/>
                      </a:cubicBezTo>
                      <a:cubicBezTo>
                        <a:pt x="9" y="6"/>
                        <a:pt x="6" y="7"/>
                        <a:pt x="4" y="8"/>
                      </a:cubicBezTo>
                      <a:cubicBezTo>
                        <a:pt x="3" y="9"/>
                        <a:pt x="3" y="10"/>
                        <a:pt x="4" y="10"/>
                      </a:cubicBezTo>
                      <a:cubicBezTo>
                        <a:pt x="6" y="10"/>
                        <a:pt x="7" y="10"/>
                        <a:pt x="9" y="10"/>
                      </a:cubicBezTo>
                      <a:cubicBezTo>
                        <a:pt x="8" y="10"/>
                        <a:pt x="8" y="9"/>
                        <a:pt x="8" y="9"/>
                      </a:cubicBezTo>
                      <a:cubicBezTo>
                        <a:pt x="7" y="9"/>
                        <a:pt x="6" y="10"/>
                        <a:pt x="5" y="10"/>
                      </a:cubicBezTo>
                      <a:cubicBezTo>
                        <a:pt x="5" y="10"/>
                        <a:pt x="5" y="11"/>
                        <a:pt x="5" y="11"/>
                      </a:cubicBezTo>
                      <a:cubicBezTo>
                        <a:pt x="7" y="11"/>
                        <a:pt x="9" y="11"/>
                        <a:pt x="11" y="11"/>
                      </a:cubicBezTo>
                      <a:cubicBezTo>
                        <a:pt x="12" y="11"/>
                        <a:pt x="12" y="9"/>
                        <a:pt x="11" y="10"/>
                      </a:cubicBezTo>
                      <a:cubicBezTo>
                        <a:pt x="10" y="10"/>
                        <a:pt x="8" y="10"/>
                        <a:pt x="7" y="11"/>
                      </a:cubicBezTo>
                      <a:cubicBezTo>
                        <a:pt x="6" y="11"/>
                        <a:pt x="7" y="12"/>
                        <a:pt x="8" y="12"/>
                      </a:cubicBezTo>
                      <a:cubicBezTo>
                        <a:pt x="9" y="11"/>
                        <a:pt x="10" y="11"/>
                        <a:pt x="11" y="11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9" y="10"/>
                        <a:pt x="7" y="10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7" y="11"/>
                        <a:pt x="8" y="10"/>
                        <a:pt x="9" y="10"/>
                      </a:cubicBezTo>
                      <a:cubicBezTo>
                        <a:pt x="9" y="10"/>
                        <a:pt x="9" y="9"/>
                        <a:pt x="9" y="9"/>
                      </a:cubicBezTo>
                      <a:cubicBezTo>
                        <a:pt x="7" y="9"/>
                        <a:pt x="6" y="9"/>
                        <a:pt x="4" y="8"/>
                      </a:cubicBezTo>
                      <a:cubicBezTo>
                        <a:pt x="4" y="9"/>
                        <a:pt x="4" y="9"/>
                        <a:pt x="4" y="10"/>
                      </a:cubicBezTo>
                      <a:cubicBezTo>
                        <a:pt x="7" y="9"/>
                        <a:pt x="9" y="8"/>
                        <a:pt x="12" y="7"/>
                      </a:cubicBezTo>
                      <a:cubicBezTo>
                        <a:pt x="12" y="7"/>
                        <a:pt x="12" y="7"/>
                        <a:pt x="12" y="6"/>
                      </a:cubicBezTo>
                      <a:cubicBezTo>
                        <a:pt x="9" y="7"/>
                        <a:pt x="6" y="8"/>
                        <a:pt x="2" y="8"/>
                      </a:cubicBezTo>
                      <a:cubicBezTo>
                        <a:pt x="2" y="8"/>
                        <a:pt x="3" y="9"/>
                        <a:pt x="3" y="9"/>
                      </a:cubicBezTo>
                      <a:cubicBezTo>
                        <a:pt x="6" y="8"/>
                        <a:pt x="9" y="6"/>
                        <a:pt x="12" y="5"/>
                      </a:cubicBezTo>
                      <a:cubicBezTo>
                        <a:pt x="13" y="5"/>
                        <a:pt x="12" y="4"/>
                        <a:pt x="11" y="4"/>
                      </a:cubicBezTo>
                      <a:cubicBezTo>
                        <a:pt x="9" y="4"/>
                        <a:pt x="7" y="4"/>
                        <a:pt x="5" y="4"/>
                      </a:cubicBezTo>
                      <a:cubicBezTo>
                        <a:pt x="5" y="5"/>
                        <a:pt x="5" y="5"/>
                        <a:pt x="5" y="6"/>
                      </a:cubicBezTo>
                      <a:cubicBezTo>
                        <a:pt x="8" y="5"/>
                        <a:pt x="11" y="4"/>
                        <a:pt x="15" y="3"/>
                      </a:cubicBezTo>
                      <a:cubicBezTo>
                        <a:pt x="15" y="2"/>
                        <a:pt x="15" y="1"/>
                        <a:pt x="14" y="1"/>
                      </a:cubicBezTo>
                      <a:cubicBezTo>
                        <a:pt x="10" y="3"/>
                        <a:pt x="6" y="3"/>
                        <a:pt x="1" y="3"/>
                      </a:cubicBezTo>
                      <a:cubicBezTo>
                        <a:pt x="1" y="4"/>
                        <a:pt x="1" y="4"/>
                        <a:pt x="2" y="5"/>
                      </a:cubicBezTo>
                      <a:cubicBezTo>
                        <a:pt x="5" y="3"/>
                        <a:pt x="9" y="2"/>
                        <a:pt x="13" y="2"/>
                      </a:cubicBezTo>
                      <a:cubicBezTo>
                        <a:pt x="13" y="2"/>
                        <a:pt x="13" y="0"/>
                        <a:pt x="13" y="0"/>
                      </a:cubicBezTo>
                      <a:cubicBezTo>
                        <a:pt x="9" y="1"/>
                        <a:pt x="6" y="2"/>
                        <a:pt x="3" y="1"/>
                      </a:cubicBezTo>
                      <a:cubicBezTo>
                        <a:pt x="2" y="1"/>
                        <a:pt x="1" y="2"/>
                        <a:pt x="2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Freeform 39"/>
                <p:cNvSpPr>
                  <a:spLocks/>
                </p:cNvSpPr>
                <p:nvPr/>
              </p:nvSpPr>
              <p:spPr bwMode="auto">
                <a:xfrm>
                  <a:off x="6611604" y="2321596"/>
                  <a:ext cx="392113" cy="234950"/>
                </a:xfrm>
                <a:custGeom>
                  <a:avLst/>
                  <a:gdLst>
                    <a:gd name="T0" fmla="*/ 4 w 102"/>
                    <a:gd name="T1" fmla="*/ 57 h 62"/>
                    <a:gd name="T2" fmla="*/ 23 w 102"/>
                    <a:gd name="T3" fmla="*/ 42 h 62"/>
                    <a:gd name="T4" fmla="*/ 41 w 102"/>
                    <a:gd name="T5" fmla="*/ 53 h 62"/>
                    <a:gd name="T6" fmla="*/ 67 w 102"/>
                    <a:gd name="T7" fmla="*/ 58 h 62"/>
                    <a:gd name="T8" fmla="*/ 80 w 102"/>
                    <a:gd name="T9" fmla="*/ 34 h 62"/>
                    <a:gd name="T10" fmla="*/ 84 w 102"/>
                    <a:gd name="T11" fmla="*/ 14 h 62"/>
                    <a:gd name="T12" fmla="*/ 100 w 102"/>
                    <a:gd name="T13" fmla="*/ 4 h 62"/>
                    <a:gd name="T14" fmla="*/ 99 w 102"/>
                    <a:gd name="T15" fmla="*/ 1 h 62"/>
                    <a:gd name="T16" fmla="*/ 87 w 102"/>
                    <a:gd name="T17" fmla="*/ 6 h 62"/>
                    <a:gd name="T18" fmla="*/ 79 w 102"/>
                    <a:gd name="T19" fmla="*/ 22 h 62"/>
                    <a:gd name="T20" fmla="*/ 75 w 102"/>
                    <a:gd name="T21" fmla="*/ 41 h 62"/>
                    <a:gd name="T22" fmla="*/ 45 w 102"/>
                    <a:gd name="T23" fmla="*/ 53 h 62"/>
                    <a:gd name="T24" fmla="*/ 17 w 102"/>
                    <a:gd name="T25" fmla="*/ 40 h 62"/>
                    <a:gd name="T26" fmla="*/ 1 w 102"/>
                    <a:gd name="T27" fmla="*/ 58 h 62"/>
                    <a:gd name="T28" fmla="*/ 4 w 102"/>
                    <a:gd name="T29" fmla="*/ 57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2" h="62">
                      <a:moveTo>
                        <a:pt x="4" y="57"/>
                      </a:moveTo>
                      <a:cubicBezTo>
                        <a:pt x="3" y="48"/>
                        <a:pt x="16" y="42"/>
                        <a:pt x="23" y="42"/>
                      </a:cubicBezTo>
                      <a:cubicBezTo>
                        <a:pt x="31" y="41"/>
                        <a:pt x="35" y="49"/>
                        <a:pt x="41" y="53"/>
                      </a:cubicBezTo>
                      <a:cubicBezTo>
                        <a:pt x="49" y="59"/>
                        <a:pt x="57" y="62"/>
                        <a:pt x="67" y="58"/>
                      </a:cubicBezTo>
                      <a:cubicBezTo>
                        <a:pt x="75" y="54"/>
                        <a:pt x="78" y="43"/>
                        <a:pt x="80" y="34"/>
                      </a:cubicBezTo>
                      <a:cubicBezTo>
                        <a:pt x="81" y="27"/>
                        <a:pt x="81" y="21"/>
                        <a:pt x="84" y="14"/>
                      </a:cubicBezTo>
                      <a:cubicBezTo>
                        <a:pt x="88" y="7"/>
                        <a:pt x="94" y="7"/>
                        <a:pt x="100" y="4"/>
                      </a:cubicBezTo>
                      <a:cubicBezTo>
                        <a:pt x="102" y="3"/>
                        <a:pt x="101" y="0"/>
                        <a:pt x="99" y="1"/>
                      </a:cubicBezTo>
                      <a:cubicBezTo>
                        <a:pt x="96" y="3"/>
                        <a:pt x="90" y="3"/>
                        <a:pt x="87" y="6"/>
                      </a:cubicBezTo>
                      <a:cubicBezTo>
                        <a:pt x="83" y="10"/>
                        <a:pt x="80" y="16"/>
                        <a:pt x="79" y="22"/>
                      </a:cubicBezTo>
                      <a:cubicBezTo>
                        <a:pt x="77" y="28"/>
                        <a:pt x="77" y="35"/>
                        <a:pt x="75" y="41"/>
                      </a:cubicBezTo>
                      <a:cubicBezTo>
                        <a:pt x="72" y="56"/>
                        <a:pt x="57" y="60"/>
                        <a:pt x="45" y="53"/>
                      </a:cubicBezTo>
                      <a:cubicBezTo>
                        <a:pt x="35" y="47"/>
                        <a:pt x="30" y="35"/>
                        <a:pt x="17" y="40"/>
                      </a:cubicBezTo>
                      <a:cubicBezTo>
                        <a:pt x="9" y="43"/>
                        <a:pt x="0" y="49"/>
                        <a:pt x="1" y="58"/>
                      </a:cubicBezTo>
                      <a:cubicBezTo>
                        <a:pt x="2" y="60"/>
                        <a:pt x="4" y="59"/>
                        <a:pt x="4" y="5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" name="组合 1"/>
            <p:cNvGrpSpPr/>
            <p:nvPr/>
          </p:nvGrpSpPr>
          <p:grpSpPr>
            <a:xfrm>
              <a:off x="4929868" y="2015815"/>
              <a:ext cx="476913" cy="476913"/>
              <a:chOff x="4020493" y="1600019"/>
              <a:chExt cx="897305" cy="897305"/>
            </a:xfrm>
          </p:grpSpPr>
          <p:sp>
            <p:nvSpPr>
              <p:cNvPr id="196" name="椭圆 1"/>
              <p:cNvSpPr/>
              <p:nvPr/>
            </p:nvSpPr>
            <p:spPr>
              <a:xfrm>
                <a:off x="4020493" y="1600019"/>
                <a:ext cx="897305" cy="897305"/>
              </a:xfrm>
              <a:custGeom>
                <a:avLst/>
                <a:gdLst>
                  <a:gd name="connsiteX0" fmla="*/ 0 w 2886075"/>
                  <a:gd name="connsiteY0" fmla="*/ 1443038 h 2886075"/>
                  <a:gd name="connsiteX1" fmla="*/ 1443038 w 2886075"/>
                  <a:gd name="connsiteY1" fmla="*/ 0 h 2886075"/>
                  <a:gd name="connsiteX2" fmla="*/ 2886076 w 2886075"/>
                  <a:gd name="connsiteY2" fmla="*/ 1443038 h 2886075"/>
                  <a:gd name="connsiteX3" fmla="*/ 1443038 w 2886075"/>
                  <a:gd name="connsiteY3" fmla="*/ 2886076 h 2886075"/>
                  <a:gd name="connsiteX4" fmla="*/ 0 w 2886075"/>
                  <a:gd name="connsiteY4" fmla="*/ 1443038 h 2886075"/>
                  <a:gd name="connsiteX0" fmla="*/ 1443038 w 2886076"/>
                  <a:gd name="connsiteY0" fmla="*/ 0 h 2886076"/>
                  <a:gd name="connsiteX1" fmla="*/ 2886076 w 2886076"/>
                  <a:gd name="connsiteY1" fmla="*/ 1443038 h 2886076"/>
                  <a:gd name="connsiteX2" fmla="*/ 1443038 w 2886076"/>
                  <a:gd name="connsiteY2" fmla="*/ 2886076 h 2886076"/>
                  <a:gd name="connsiteX3" fmla="*/ 0 w 2886076"/>
                  <a:gd name="connsiteY3" fmla="*/ 1443038 h 2886076"/>
                  <a:gd name="connsiteX4" fmla="*/ 1534478 w 2886076"/>
                  <a:gd name="connsiteY4" fmla="*/ 91440 h 2886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6076" h="2886076">
                    <a:moveTo>
                      <a:pt x="1443038" y="0"/>
                    </a:moveTo>
                    <a:cubicBezTo>
                      <a:pt x="2240006" y="0"/>
                      <a:pt x="2886076" y="646070"/>
                      <a:pt x="2886076" y="1443038"/>
                    </a:cubicBezTo>
                    <a:cubicBezTo>
                      <a:pt x="2886076" y="2240006"/>
                      <a:pt x="2240006" y="2886076"/>
                      <a:pt x="1443038" y="2886076"/>
                    </a:cubicBezTo>
                    <a:cubicBezTo>
                      <a:pt x="646070" y="2886076"/>
                      <a:pt x="0" y="2240006"/>
                      <a:pt x="0" y="1443038"/>
                    </a:cubicBezTo>
                    <a:cubicBezTo>
                      <a:pt x="0" y="646070"/>
                      <a:pt x="646070" y="0"/>
                      <a:pt x="1534478" y="91440"/>
                    </a:cubicBez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236" name="组合 235"/>
              <p:cNvGrpSpPr/>
              <p:nvPr/>
            </p:nvGrpSpPr>
            <p:grpSpPr>
              <a:xfrm>
                <a:off x="4256553" y="1671702"/>
                <a:ext cx="425185" cy="753939"/>
                <a:chOff x="3306814" y="884439"/>
                <a:chExt cx="461967" cy="819126"/>
              </a:xfrm>
              <a:solidFill>
                <a:schemeClr val="bg1"/>
              </a:solidFill>
            </p:grpSpPr>
            <p:sp>
              <p:nvSpPr>
                <p:cNvPr id="237" name="Freeform 165"/>
                <p:cNvSpPr>
                  <a:spLocks/>
                </p:cNvSpPr>
                <p:nvPr/>
              </p:nvSpPr>
              <p:spPr bwMode="auto">
                <a:xfrm>
                  <a:off x="3352854" y="884439"/>
                  <a:ext cx="223841" cy="236532"/>
                </a:xfrm>
                <a:custGeom>
                  <a:avLst/>
                  <a:gdLst>
                    <a:gd name="T0" fmla="*/ 17 w 58"/>
                    <a:gd name="T1" fmla="*/ 61 h 62"/>
                    <a:gd name="T2" fmla="*/ 15 w 58"/>
                    <a:gd name="T3" fmla="*/ 14 h 62"/>
                    <a:gd name="T4" fmla="*/ 15 w 58"/>
                    <a:gd name="T5" fmla="*/ 13 h 62"/>
                    <a:gd name="T6" fmla="*/ 7 w 58"/>
                    <a:gd name="T7" fmla="*/ 11 h 62"/>
                    <a:gd name="T8" fmla="*/ 10 w 58"/>
                    <a:gd name="T9" fmla="*/ 7 h 62"/>
                    <a:gd name="T10" fmla="*/ 15 w 58"/>
                    <a:gd name="T11" fmla="*/ 7 h 62"/>
                    <a:gd name="T12" fmla="*/ 21 w 58"/>
                    <a:gd name="T13" fmla="*/ 7 h 62"/>
                    <a:gd name="T14" fmla="*/ 41 w 58"/>
                    <a:gd name="T15" fmla="*/ 7 h 62"/>
                    <a:gd name="T16" fmla="*/ 52 w 58"/>
                    <a:gd name="T17" fmla="*/ 7 h 62"/>
                    <a:gd name="T18" fmla="*/ 51 w 58"/>
                    <a:gd name="T19" fmla="*/ 12 h 62"/>
                    <a:gd name="T20" fmla="*/ 45 w 58"/>
                    <a:gd name="T21" fmla="*/ 12 h 62"/>
                    <a:gd name="T22" fmla="*/ 44 w 58"/>
                    <a:gd name="T23" fmla="*/ 13 h 62"/>
                    <a:gd name="T24" fmla="*/ 45 w 58"/>
                    <a:gd name="T25" fmla="*/ 51 h 62"/>
                    <a:gd name="T26" fmla="*/ 44 w 58"/>
                    <a:gd name="T27" fmla="*/ 59 h 62"/>
                    <a:gd name="T28" fmla="*/ 32 w 58"/>
                    <a:gd name="T29" fmla="*/ 59 h 62"/>
                    <a:gd name="T30" fmla="*/ 15 w 58"/>
                    <a:gd name="T31" fmla="*/ 60 h 62"/>
                    <a:gd name="T32" fmla="*/ 16 w 58"/>
                    <a:gd name="T33" fmla="*/ 62 h 62"/>
                    <a:gd name="T34" fmla="*/ 46 w 58"/>
                    <a:gd name="T35" fmla="*/ 61 h 62"/>
                    <a:gd name="T36" fmla="*/ 47 w 58"/>
                    <a:gd name="T37" fmla="*/ 60 h 62"/>
                    <a:gd name="T38" fmla="*/ 45 w 58"/>
                    <a:gd name="T39" fmla="*/ 31 h 62"/>
                    <a:gd name="T40" fmla="*/ 45 w 58"/>
                    <a:gd name="T41" fmla="*/ 19 h 62"/>
                    <a:gd name="T42" fmla="*/ 57 w 58"/>
                    <a:gd name="T43" fmla="*/ 13 h 62"/>
                    <a:gd name="T44" fmla="*/ 58 w 58"/>
                    <a:gd name="T45" fmla="*/ 12 h 62"/>
                    <a:gd name="T46" fmla="*/ 33 w 58"/>
                    <a:gd name="T47" fmla="*/ 5 h 62"/>
                    <a:gd name="T48" fmla="*/ 15 w 58"/>
                    <a:gd name="T49" fmla="*/ 5 h 62"/>
                    <a:gd name="T50" fmla="*/ 5 w 58"/>
                    <a:gd name="T51" fmla="*/ 6 h 62"/>
                    <a:gd name="T52" fmla="*/ 10 w 58"/>
                    <a:gd name="T53" fmla="*/ 14 h 62"/>
                    <a:gd name="T54" fmla="*/ 15 w 58"/>
                    <a:gd name="T55" fmla="*/ 32 h 62"/>
                    <a:gd name="T56" fmla="*/ 15 w 58"/>
                    <a:gd name="T57" fmla="*/ 61 h 62"/>
                    <a:gd name="T58" fmla="*/ 17 w 58"/>
                    <a:gd name="T59" fmla="*/ 6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8" h="62">
                      <a:moveTo>
                        <a:pt x="17" y="61"/>
                      </a:moveTo>
                      <a:cubicBezTo>
                        <a:pt x="20" y="45"/>
                        <a:pt x="16" y="29"/>
                        <a:pt x="15" y="14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2" y="12"/>
                        <a:pt x="10" y="12"/>
                        <a:pt x="7" y="11"/>
                      </a:cubicBezTo>
                      <a:cubicBezTo>
                        <a:pt x="8" y="10"/>
                        <a:pt x="9" y="8"/>
                        <a:pt x="10" y="7"/>
                      </a:cubicBezTo>
                      <a:cubicBezTo>
                        <a:pt x="11" y="7"/>
                        <a:pt x="13" y="7"/>
                        <a:pt x="15" y="7"/>
                      </a:cubicBezTo>
                      <a:cubicBezTo>
                        <a:pt x="17" y="7"/>
                        <a:pt x="19" y="7"/>
                        <a:pt x="21" y="7"/>
                      </a:cubicBezTo>
                      <a:cubicBezTo>
                        <a:pt x="27" y="8"/>
                        <a:pt x="34" y="7"/>
                        <a:pt x="41" y="7"/>
                      </a:cubicBezTo>
                      <a:cubicBezTo>
                        <a:pt x="44" y="7"/>
                        <a:pt x="48" y="7"/>
                        <a:pt x="52" y="7"/>
                      </a:cubicBezTo>
                      <a:cubicBezTo>
                        <a:pt x="51" y="8"/>
                        <a:pt x="51" y="10"/>
                        <a:pt x="51" y="12"/>
                      </a:cubicBezTo>
                      <a:cubicBezTo>
                        <a:pt x="49" y="12"/>
                        <a:pt x="47" y="12"/>
                        <a:pt x="45" y="12"/>
                      </a:cubicBezTo>
                      <a:cubicBezTo>
                        <a:pt x="44" y="12"/>
                        <a:pt x="44" y="12"/>
                        <a:pt x="44" y="13"/>
                      </a:cubicBezTo>
                      <a:cubicBezTo>
                        <a:pt x="42" y="25"/>
                        <a:pt x="44" y="38"/>
                        <a:pt x="45" y="51"/>
                      </a:cubicBezTo>
                      <a:cubicBezTo>
                        <a:pt x="45" y="52"/>
                        <a:pt x="47" y="59"/>
                        <a:pt x="44" y="59"/>
                      </a:cubicBezTo>
                      <a:cubicBezTo>
                        <a:pt x="40" y="59"/>
                        <a:pt x="36" y="59"/>
                        <a:pt x="32" y="59"/>
                      </a:cubicBezTo>
                      <a:cubicBezTo>
                        <a:pt x="26" y="59"/>
                        <a:pt x="21" y="59"/>
                        <a:pt x="15" y="60"/>
                      </a:cubicBezTo>
                      <a:cubicBezTo>
                        <a:pt x="14" y="60"/>
                        <a:pt x="15" y="62"/>
                        <a:pt x="16" y="62"/>
                      </a:cubicBezTo>
                      <a:cubicBezTo>
                        <a:pt x="26" y="59"/>
                        <a:pt x="36" y="61"/>
                        <a:pt x="46" y="61"/>
                      </a:cubicBezTo>
                      <a:cubicBezTo>
                        <a:pt x="47" y="60"/>
                        <a:pt x="47" y="60"/>
                        <a:pt x="47" y="60"/>
                      </a:cubicBezTo>
                      <a:cubicBezTo>
                        <a:pt x="47" y="50"/>
                        <a:pt x="46" y="41"/>
                        <a:pt x="45" y="31"/>
                      </a:cubicBezTo>
                      <a:cubicBezTo>
                        <a:pt x="45" y="27"/>
                        <a:pt x="45" y="23"/>
                        <a:pt x="45" y="19"/>
                      </a:cubicBezTo>
                      <a:cubicBezTo>
                        <a:pt x="45" y="12"/>
                        <a:pt x="53" y="13"/>
                        <a:pt x="57" y="13"/>
                      </a:cubicBezTo>
                      <a:cubicBezTo>
                        <a:pt x="57" y="13"/>
                        <a:pt x="58" y="12"/>
                        <a:pt x="58" y="12"/>
                      </a:cubicBezTo>
                      <a:cubicBezTo>
                        <a:pt x="57" y="0"/>
                        <a:pt x="43" y="5"/>
                        <a:pt x="33" y="5"/>
                      </a:cubicBezTo>
                      <a:cubicBezTo>
                        <a:pt x="27" y="5"/>
                        <a:pt x="21" y="5"/>
                        <a:pt x="15" y="5"/>
                      </a:cubicBezTo>
                      <a:cubicBezTo>
                        <a:pt x="12" y="5"/>
                        <a:pt x="7" y="4"/>
                        <a:pt x="5" y="6"/>
                      </a:cubicBezTo>
                      <a:cubicBezTo>
                        <a:pt x="0" y="11"/>
                        <a:pt x="7" y="13"/>
                        <a:pt x="10" y="14"/>
                      </a:cubicBezTo>
                      <a:cubicBezTo>
                        <a:pt x="16" y="15"/>
                        <a:pt x="15" y="28"/>
                        <a:pt x="15" y="32"/>
                      </a:cubicBezTo>
                      <a:cubicBezTo>
                        <a:pt x="16" y="42"/>
                        <a:pt x="17" y="51"/>
                        <a:pt x="15" y="61"/>
                      </a:cubicBezTo>
                      <a:cubicBezTo>
                        <a:pt x="15" y="62"/>
                        <a:pt x="16" y="62"/>
                        <a:pt x="17" y="6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Freeform 166"/>
                <p:cNvSpPr>
                  <a:spLocks/>
                </p:cNvSpPr>
                <p:nvPr/>
              </p:nvSpPr>
              <p:spPr bwMode="auto">
                <a:xfrm>
                  <a:off x="3411593" y="1105096"/>
                  <a:ext cx="153991" cy="220657"/>
                </a:xfrm>
                <a:custGeom>
                  <a:avLst/>
                  <a:gdLst>
                    <a:gd name="T0" fmla="*/ 0 w 40"/>
                    <a:gd name="T1" fmla="*/ 3 h 58"/>
                    <a:gd name="T2" fmla="*/ 2 w 40"/>
                    <a:gd name="T3" fmla="*/ 55 h 58"/>
                    <a:gd name="T4" fmla="*/ 3 w 40"/>
                    <a:gd name="T5" fmla="*/ 56 h 58"/>
                    <a:gd name="T6" fmla="*/ 35 w 40"/>
                    <a:gd name="T7" fmla="*/ 55 h 58"/>
                    <a:gd name="T8" fmla="*/ 36 w 40"/>
                    <a:gd name="T9" fmla="*/ 54 h 58"/>
                    <a:gd name="T10" fmla="*/ 32 w 40"/>
                    <a:gd name="T11" fmla="*/ 1 h 58"/>
                    <a:gd name="T12" fmla="*/ 30 w 40"/>
                    <a:gd name="T13" fmla="*/ 2 h 58"/>
                    <a:gd name="T14" fmla="*/ 35 w 40"/>
                    <a:gd name="T15" fmla="*/ 30 h 58"/>
                    <a:gd name="T16" fmla="*/ 34 w 40"/>
                    <a:gd name="T17" fmla="*/ 43 h 58"/>
                    <a:gd name="T18" fmla="*/ 25 w 40"/>
                    <a:gd name="T19" fmla="*/ 55 h 58"/>
                    <a:gd name="T20" fmla="*/ 9 w 40"/>
                    <a:gd name="T21" fmla="*/ 55 h 58"/>
                    <a:gd name="T22" fmla="*/ 3 w 40"/>
                    <a:gd name="T23" fmla="*/ 39 h 58"/>
                    <a:gd name="T24" fmla="*/ 2 w 40"/>
                    <a:gd name="T25" fmla="*/ 3 h 58"/>
                    <a:gd name="T26" fmla="*/ 0 w 40"/>
                    <a:gd name="T27" fmla="*/ 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58">
                      <a:moveTo>
                        <a:pt x="0" y="3"/>
                      </a:moveTo>
                      <a:cubicBezTo>
                        <a:pt x="2" y="20"/>
                        <a:pt x="0" y="38"/>
                        <a:pt x="2" y="55"/>
                      </a:cubicBezTo>
                      <a:cubicBezTo>
                        <a:pt x="2" y="56"/>
                        <a:pt x="2" y="56"/>
                        <a:pt x="3" y="56"/>
                      </a:cubicBezTo>
                      <a:cubicBezTo>
                        <a:pt x="14" y="56"/>
                        <a:pt x="25" y="58"/>
                        <a:pt x="35" y="55"/>
                      </a:cubicBezTo>
                      <a:cubicBezTo>
                        <a:pt x="35" y="54"/>
                        <a:pt x="36" y="54"/>
                        <a:pt x="36" y="54"/>
                      </a:cubicBezTo>
                      <a:cubicBezTo>
                        <a:pt x="36" y="38"/>
                        <a:pt x="40" y="16"/>
                        <a:pt x="32" y="1"/>
                      </a:cubicBezTo>
                      <a:cubicBezTo>
                        <a:pt x="31" y="0"/>
                        <a:pt x="30" y="1"/>
                        <a:pt x="30" y="2"/>
                      </a:cubicBezTo>
                      <a:cubicBezTo>
                        <a:pt x="35" y="10"/>
                        <a:pt x="34" y="21"/>
                        <a:pt x="35" y="30"/>
                      </a:cubicBezTo>
                      <a:cubicBezTo>
                        <a:pt x="35" y="35"/>
                        <a:pt x="34" y="39"/>
                        <a:pt x="34" y="43"/>
                      </a:cubicBezTo>
                      <a:cubicBezTo>
                        <a:pt x="34" y="51"/>
                        <a:pt x="35" y="54"/>
                        <a:pt x="25" y="55"/>
                      </a:cubicBezTo>
                      <a:cubicBezTo>
                        <a:pt x="20" y="55"/>
                        <a:pt x="14" y="55"/>
                        <a:pt x="9" y="55"/>
                      </a:cubicBezTo>
                      <a:cubicBezTo>
                        <a:pt x="1" y="54"/>
                        <a:pt x="3" y="45"/>
                        <a:pt x="3" y="39"/>
                      </a:cubicBezTo>
                      <a:cubicBezTo>
                        <a:pt x="2" y="27"/>
                        <a:pt x="3" y="15"/>
                        <a:pt x="2" y="3"/>
                      </a:cubicBezTo>
                      <a:cubicBezTo>
                        <a:pt x="1" y="2"/>
                        <a:pt x="0" y="2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Freeform 167"/>
                <p:cNvSpPr>
                  <a:spLocks/>
                </p:cNvSpPr>
                <p:nvPr/>
              </p:nvSpPr>
              <p:spPr bwMode="auto">
                <a:xfrm>
                  <a:off x="3360792" y="1306702"/>
                  <a:ext cx="242892" cy="103186"/>
                </a:xfrm>
                <a:custGeom>
                  <a:avLst/>
                  <a:gdLst>
                    <a:gd name="T0" fmla="*/ 6 w 63"/>
                    <a:gd name="T1" fmla="*/ 3 h 27"/>
                    <a:gd name="T2" fmla="*/ 47 w 63"/>
                    <a:gd name="T3" fmla="*/ 2 h 27"/>
                    <a:gd name="T4" fmla="*/ 59 w 63"/>
                    <a:gd name="T5" fmla="*/ 6 h 27"/>
                    <a:gd name="T6" fmla="*/ 60 w 63"/>
                    <a:gd name="T7" fmla="*/ 12 h 27"/>
                    <a:gd name="T8" fmla="*/ 38 w 63"/>
                    <a:gd name="T9" fmla="*/ 20 h 27"/>
                    <a:gd name="T10" fmla="*/ 2 w 63"/>
                    <a:gd name="T11" fmla="*/ 21 h 27"/>
                    <a:gd name="T12" fmla="*/ 3 w 63"/>
                    <a:gd name="T13" fmla="*/ 8 h 27"/>
                    <a:gd name="T14" fmla="*/ 6 w 63"/>
                    <a:gd name="T15" fmla="*/ 3 h 27"/>
                    <a:gd name="T16" fmla="*/ 6 w 63"/>
                    <a:gd name="T17" fmla="*/ 1 h 27"/>
                    <a:gd name="T18" fmla="*/ 2 w 63"/>
                    <a:gd name="T19" fmla="*/ 3 h 27"/>
                    <a:gd name="T20" fmla="*/ 1 w 63"/>
                    <a:gd name="T21" fmla="*/ 4 h 27"/>
                    <a:gd name="T22" fmla="*/ 0 w 63"/>
                    <a:gd name="T23" fmla="*/ 22 h 27"/>
                    <a:gd name="T24" fmla="*/ 1 w 63"/>
                    <a:gd name="T25" fmla="*/ 23 h 27"/>
                    <a:gd name="T26" fmla="*/ 62 w 63"/>
                    <a:gd name="T27" fmla="*/ 17 h 27"/>
                    <a:gd name="T28" fmla="*/ 63 w 63"/>
                    <a:gd name="T29" fmla="*/ 16 h 27"/>
                    <a:gd name="T30" fmla="*/ 54 w 63"/>
                    <a:gd name="T31" fmla="*/ 0 h 27"/>
                    <a:gd name="T32" fmla="*/ 37 w 63"/>
                    <a:gd name="T33" fmla="*/ 2 h 27"/>
                    <a:gd name="T34" fmla="*/ 6 w 63"/>
                    <a:gd name="T35" fmla="*/ 1 h 27"/>
                    <a:gd name="T36" fmla="*/ 6 w 63"/>
                    <a:gd name="T37" fmla="*/ 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3" h="27">
                      <a:moveTo>
                        <a:pt x="6" y="3"/>
                      </a:moveTo>
                      <a:cubicBezTo>
                        <a:pt x="20" y="2"/>
                        <a:pt x="33" y="5"/>
                        <a:pt x="47" y="2"/>
                      </a:cubicBezTo>
                      <a:cubicBezTo>
                        <a:pt x="51" y="2"/>
                        <a:pt x="57" y="0"/>
                        <a:pt x="59" y="6"/>
                      </a:cubicBezTo>
                      <a:cubicBezTo>
                        <a:pt x="60" y="8"/>
                        <a:pt x="59" y="10"/>
                        <a:pt x="60" y="12"/>
                      </a:cubicBezTo>
                      <a:cubicBezTo>
                        <a:pt x="62" y="21"/>
                        <a:pt x="43" y="20"/>
                        <a:pt x="38" y="20"/>
                      </a:cubicBezTo>
                      <a:cubicBezTo>
                        <a:pt x="35" y="21"/>
                        <a:pt x="2" y="18"/>
                        <a:pt x="2" y="21"/>
                      </a:cubicBezTo>
                      <a:cubicBezTo>
                        <a:pt x="3" y="16"/>
                        <a:pt x="3" y="12"/>
                        <a:pt x="3" y="8"/>
                      </a:cubicBezTo>
                      <a:cubicBezTo>
                        <a:pt x="3" y="4"/>
                        <a:pt x="2" y="4"/>
                        <a:pt x="6" y="3"/>
                      </a:cubicBezTo>
                      <a:cubicBezTo>
                        <a:pt x="7" y="3"/>
                        <a:pt x="7" y="1"/>
                        <a:pt x="6" y="1"/>
                      </a:cubicBezTo>
                      <a:cubicBezTo>
                        <a:pt x="5" y="2"/>
                        <a:pt x="3" y="2"/>
                        <a:pt x="2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1" y="10"/>
                        <a:pt x="1" y="16"/>
                        <a:pt x="0" y="22"/>
                      </a:cubicBezTo>
                      <a:cubicBezTo>
                        <a:pt x="0" y="22"/>
                        <a:pt x="1" y="23"/>
                        <a:pt x="1" y="23"/>
                      </a:cubicBezTo>
                      <a:cubicBezTo>
                        <a:pt x="22" y="19"/>
                        <a:pt x="43" y="27"/>
                        <a:pt x="62" y="17"/>
                      </a:cubicBezTo>
                      <a:cubicBezTo>
                        <a:pt x="63" y="17"/>
                        <a:pt x="63" y="17"/>
                        <a:pt x="63" y="16"/>
                      </a:cubicBezTo>
                      <a:cubicBezTo>
                        <a:pt x="60" y="10"/>
                        <a:pt x="63" y="0"/>
                        <a:pt x="54" y="0"/>
                      </a:cubicBezTo>
                      <a:cubicBezTo>
                        <a:pt x="48" y="0"/>
                        <a:pt x="42" y="1"/>
                        <a:pt x="37" y="2"/>
                      </a:cubicBezTo>
                      <a:cubicBezTo>
                        <a:pt x="27" y="2"/>
                        <a:pt x="16" y="1"/>
                        <a:pt x="6" y="1"/>
                      </a:cubicBezTo>
                      <a:cubicBezTo>
                        <a:pt x="5" y="1"/>
                        <a:pt x="5" y="3"/>
                        <a:pt x="6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0" name="Freeform 180"/>
                <p:cNvSpPr>
                  <a:spLocks/>
                </p:cNvSpPr>
                <p:nvPr/>
              </p:nvSpPr>
              <p:spPr bwMode="auto">
                <a:xfrm>
                  <a:off x="3460806" y="1387663"/>
                  <a:ext cx="42864" cy="57148"/>
                </a:xfrm>
                <a:custGeom>
                  <a:avLst/>
                  <a:gdLst>
                    <a:gd name="T0" fmla="*/ 0 w 11"/>
                    <a:gd name="T1" fmla="*/ 1 h 15"/>
                    <a:gd name="T2" fmla="*/ 1 w 11"/>
                    <a:gd name="T3" fmla="*/ 14 h 15"/>
                    <a:gd name="T4" fmla="*/ 2 w 11"/>
                    <a:gd name="T5" fmla="*/ 15 h 15"/>
                    <a:gd name="T6" fmla="*/ 10 w 11"/>
                    <a:gd name="T7" fmla="*/ 14 h 15"/>
                    <a:gd name="T8" fmla="*/ 11 w 11"/>
                    <a:gd name="T9" fmla="*/ 14 h 15"/>
                    <a:gd name="T10" fmla="*/ 11 w 11"/>
                    <a:gd name="T11" fmla="*/ 1 h 15"/>
                    <a:gd name="T12" fmla="*/ 10 w 11"/>
                    <a:gd name="T13" fmla="*/ 0 h 15"/>
                    <a:gd name="T14" fmla="*/ 1 w 11"/>
                    <a:gd name="T15" fmla="*/ 0 h 15"/>
                    <a:gd name="T16" fmla="*/ 1 w 11"/>
                    <a:gd name="T17" fmla="*/ 2 h 15"/>
                    <a:gd name="T18" fmla="*/ 10 w 11"/>
                    <a:gd name="T19" fmla="*/ 2 h 15"/>
                    <a:gd name="T20" fmla="*/ 9 w 11"/>
                    <a:gd name="T21" fmla="*/ 1 h 15"/>
                    <a:gd name="T22" fmla="*/ 9 w 11"/>
                    <a:gd name="T23" fmla="*/ 8 h 15"/>
                    <a:gd name="T24" fmla="*/ 9 w 11"/>
                    <a:gd name="T25" fmla="*/ 13 h 15"/>
                    <a:gd name="T26" fmla="*/ 2 w 11"/>
                    <a:gd name="T27" fmla="*/ 13 h 15"/>
                    <a:gd name="T28" fmla="*/ 3 w 11"/>
                    <a:gd name="T29" fmla="*/ 14 h 15"/>
                    <a:gd name="T30" fmla="*/ 2 w 11"/>
                    <a:gd name="T31" fmla="*/ 1 h 15"/>
                    <a:gd name="T32" fmla="*/ 0 w 11"/>
                    <a:gd name="T33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" h="15">
                      <a:moveTo>
                        <a:pt x="0" y="1"/>
                      </a:moveTo>
                      <a:cubicBezTo>
                        <a:pt x="1" y="6"/>
                        <a:pt x="0" y="10"/>
                        <a:pt x="1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5" y="15"/>
                        <a:pt x="7" y="15"/>
                        <a:pt x="10" y="14"/>
                      </a:cubicBezTo>
                      <a:cubicBezTo>
                        <a:pt x="10" y="14"/>
                        <a:pt x="11" y="14"/>
                        <a:pt x="11" y="14"/>
                      </a:cubicBezTo>
                      <a:cubicBezTo>
                        <a:pt x="11" y="9"/>
                        <a:pt x="9" y="5"/>
                        <a:pt x="11" y="1"/>
                      </a:cubicBezTo>
                      <a:cubicBezTo>
                        <a:pt x="11" y="1"/>
                        <a:pt x="11" y="0"/>
                        <a:pt x="10" y="0"/>
                      </a:cubicBezTo>
                      <a:cubicBezTo>
                        <a:pt x="7" y="0"/>
                        <a:pt x="4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ubicBezTo>
                        <a:pt x="4" y="2"/>
                        <a:pt x="7" y="2"/>
                        <a:pt x="10" y="2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8" y="3"/>
                        <a:pt x="9" y="6"/>
                        <a:pt x="9" y="8"/>
                      </a:cubicBezTo>
                      <a:cubicBezTo>
                        <a:pt x="9" y="9"/>
                        <a:pt x="10" y="13"/>
                        <a:pt x="9" y="13"/>
                      </a:cubicBezTo>
                      <a:cubicBezTo>
                        <a:pt x="6" y="13"/>
                        <a:pt x="4" y="13"/>
                        <a:pt x="2" y="13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2" y="10"/>
                        <a:pt x="3" y="5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1" name="Freeform 187"/>
                <p:cNvSpPr>
                  <a:spLocks/>
                </p:cNvSpPr>
                <p:nvPr/>
              </p:nvSpPr>
              <p:spPr bwMode="auto">
                <a:xfrm>
                  <a:off x="3352854" y="1387663"/>
                  <a:ext cx="69852" cy="52387"/>
                </a:xfrm>
                <a:custGeom>
                  <a:avLst/>
                  <a:gdLst>
                    <a:gd name="T0" fmla="*/ 6 w 18"/>
                    <a:gd name="T1" fmla="*/ 1 h 14"/>
                    <a:gd name="T2" fmla="*/ 0 w 18"/>
                    <a:gd name="T3" fmla="*/ 10 h 14"/>
                    <a:gd name="T4" fmla="*/ 1 w 18"/>
                    <a:gd name="T5" fmla="*/ 12 h 14"/>
                    <a:gd name="T6" fmla="*/ 9 w 18"/>
                    <a:gd name="T7" fmla="*/ 13 h 14"/>
                    <a:gd name="T8" fmla="*/ 10 w 18"/>
                    <a:gd name="T9" fmla="*/ 13 h 14"/>
                    <a:gd name="T10" fmla="*/ 18 w 18"/>
                    <a:gd name="T11" fmla="*/ 1 h 14"/>
                    <a:gd name="T12" fmla="*/ 17 w 18"/>
                    <a:gd name="T13" fmla="*/ 0 h 14"/>
                    <a:gd name="T14" fmla="*/ 7 w 18"/>
                    <a:gd name="T15" fmla="*/ 0 h 14"/>
                    <a:gd name="T16" fmla="*/ 7 w 18"/>
                    <a:gd name="T17" fmla="*/ 2 h 14"/>
                    <a:gd name="T18" fmla="*/ 17 w 18"/>
                    <a:gd name="T19" fmla="*/ 2 h 14"/>
                    <a:gd name="T20" fmla="*/ 16 w 18"/>
                    <a:gd name="T21" fmla="*/ 0 h 14"/>
                    <a:gd name="T22" fmla="*/ 8 w 18"/>
                    <a:gd name="T23" fmla="*/ 12 h 14"/>
                    <a:gd name="T24" fmla="*/ 9 w 18"/>
                    <a:gd name="T25" fmla="*/ 12 h 14"/>
                    <a:gd name="T26" fmla="*/ 1 w 18"/>
                    <a:gd name="T27" fmla="*/ 10 h 14"/>
                    <a:gd name="T28" fmla="*/ 2 w 18"/>
                    <a:gd name="T29" fmla="*/ 11 h 14"/>
                    <a:gd name="T30" fmla="*/ 8 w 18"/>
                    <a:gd name="T31" fmla="*/ 1 h 14"/>
                    <a:gd name="T32" fmla="*/ 6 w 18"/>
                    <a:gd name="T33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4">
                      <a:moveTo>
                        <a:pt x="6" y="1"/>
                      </a:moveTo>
                      <a:cubicBezTo>
                        <a:pt x="5" y="4"/>
                        <a:pt x="3" y="7"/>
                        <a:pt x="0" y="10"/>
                      </a:cubicBezTo>
                      <a:cubicBezTo>
                        <a:pt x="0" y="11"/>
                        <a:pt x="1" y="12"/>
                        <a:pt x="1" y="12"/>
                      </a:cubicBezTo>
                      <a:cubicBezTo>
                        <a:pt x="4" y="12"/>
                        <a:pt x="6" y="13"/>
                        <a:pt x="9" y="13"/>
                      </a:cubicBezTo>
                      <a:cubicBezTo>
                        <a:pt x="9" y="14"/>
                        <a:pt x="10" y="13"/>
                        <a:pt x="10" y="13"/>
                      </a:cubicBezTo>
                      <a:cubicBezTo>
                        <a:pt x="13" y="9"/>
                        <a:pt x="14" y="5"/>
                        <a:pt x="18" y="1"/>
                      </a:cubicBezTo>
                      <a:cubicBezTo>
                        <a:pt x="18" y="1"/>
                        <a:pt x="18" y="0"/>
                        <a:pt x="17" y="0"/>
                      </a:cubicBezTo>
                      <a:cubicBezTo>
                        <a:pt x="14" y="0"/>
                        <a:pt x="10" y="0"/>
                        <a:pt x="7" y="0"/>
                      </a:cubicBezTo>
                      <a:cubicBezTo>
                        <a:pt x="6" y="0"/>
                        <a:pt x="6" y="2"/>
                        <a:pt x="7" y="2"/>
                      </a:cubicBezTo>
                      <a:cubicBezTo>
                        <a:pt x="10" y="2"/>
                        <a:pt x="14" y="2"/>
                        <a:pt x="17" y="2"/>
                      </a:cubicBezTo>
                      <a:cubicBezTo>
                        <a:pt x="17" y="1"/>
                        <a:pt x="17" y="1"/>
                        <a:pt x="16" y="0"/>
                      </a:cubicBezTo>
                      <a:cubicBezTo>
                        <a:pt x="13" y="4"/>
                        <a:pt x="11" y="8"/>
                        <a:pt x="8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7" y="11"/>
                        <a:pt x="4" y="10"/>
                        <a:pt x="1" y="10"/>
                      </a:cubicBezTo>
                      <a:cubicBezTo>
                        <a:pt x="1" y="10"/>
                        <a:pt x="2" y="11"/>
                        <a:pt x="2" y="11"/>
                      </a:cubicBezTo>
                      <a:cubicBezTo>
                        <a:pt x="4" y="8"/>
                        <a:pt x="7" y="5"/>
                        <a:pt x="8" y="1"/>
                      </a:cubicBezTo>
                      <a:cubicBezTo>
                        <a:pt x="8" y="0"/>
                        <a:pt x="6" y="0"/>
                        <a:pt x="6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2" name="Freeform 194"/>
                <p:cNvSpPr>
                  <a:spLocks/>
                </p:cNvSpPr>
                <p:nvPr/>
              </p:nvSpPr>
              <p:spPr bwMode="auto">
                <a:xfrm>
                  <a:off x="3541770" y="1379725"/>
                  <a:ext cx="92076" cy="60324"/>
                </a:xfrm>
                <a:custGeom>
                  <a:avLst/>
                  <a:gdLst>
                    <a:gd name="T0" fmla="*/ 10 w 24"/>
                    <a:gd name="T1" fmla="*/ 2 h 16"/>
                    <a:gd name="T2" fmla="*/ 22 w 24"/>
                    <a:gd name="T3" fmla="*/ 7 h 16"/>
                    <a:gd name="T4" fmla="*/ 22 w 24"/>
                    <a:gd name="T5" fmla="*/ 5 h 16"/>
                    <a:gd name="T6" fmla="*/ 10 w 24"/>
                    <a:gd name="T7" fmla="*/ 11 h 16"/>
                    <a:gd name="T8" fmla="*/ 2 w 24"/>
                    <a:gd name="T9" fmla="*/ 1 h 16"/>
                    <a:gd name="T10" fmla="*/ 1 w 24"/>
                    <a:gd name="T11" fmla="*/ 3 h 16"/>
                    <a:gd name="T12" fmla="*/ 10 w 24"/>
                    <a:gd name="T13" fmla="*/ 2 h 16"/>
                    <a:gd name="T14" fmla="*/ 10 w 24"/>
                    <a:gd name="T15" fmla="*/ 0 h 16"/>
                    <a:gd name="T16" fmla="*/ 1 w 24"/>
                    <a:gd name="T17" fmla="*/ 1 h 16"/>
                    <a:gd name="T18" fmla="*/ 1 w 24"/>
                    <a:gd name="T19" fmla="*/ 2 h 16"/>
                    <a:gd name="T20" fmla="*/ 11 w 24"/>
                    <a:gd name="T21" fmla="*/ 14 h 16"/>
                    <a:gd name="T22" fmla="*/ 23 w 24"/>
                    <a:gd name="T23" fmla="*/ 7 h 16"/>
                    <a:gd name="T24" fmla="*/ 22 w 24"/>
                    <a:gd name="T25" fmla="*/ 5 h 16"/>
                    <a:gd name="T26" fmla="*/ 11 w 24"/>
                    <a:gd name="T27" fmla="*/ 1 h 16"/>
                    <a:gd name="T28" fmla="*/ 10 w 24"/>
                    <a:gd name="T29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4" h="16">
                      <a:moveTo>
                        <a:pt x="10" y="2"/>
                      </a:moveTo>
                      <a:cubicBezTo>
                        <a:pt x="13" y="5"/>
                        <a:pt x="18" y="6"/>
                        <a:pt x="22" y="7"/>
                      </a:cubicBezTo>
                      <a:cubicBezTo>
                        <a:pt x="22" y="6"/>
                        <a:pt x="22" y="6"/>
                        <a:pt x="22" y="5"/>
                      </a:cubicBezTo>
                      <a:cubicBezTo>
                        <a:pt x="18" y="8"/>
                        <a:pt x="15" y="15"/>
                        <a:pt x="10" y="11"/>
                      </a:cubicBezTo>
                      <a:cubicBezTo>
                        <a:pt x="7" y="9"/>
                        <a:pt x="4" y="5"/>
                        <a:pt x="2" y="1"/>
                      </a:cubicBezTo>
                      <a:cubicBezTo>
                        <a:pt x="2" y="2"/>
                        <a:pt x="2" y="2"/>
                        <a:pt x="1" y="3"/>
                      </a:cubicBezTo>
                      <a:cubicBezTo>
                        <a:pt x="4" y="2"/>
                        <a:pt x="7" y="2"/>
                        <a:pt x="10" y="2"/>
                      </a:cubicBezTo>
                      <a:cubicBezTo>
                        <a:pt x="11" y="2"/>
                        <a:pt x="11" y="0"/>
                        <a:pt x="10" y="0"/>
                      </a:cubicBezTo>
                      <a:cubicBezTo>
                        <a:pt x="7" y="1"/>
                        <a:pt x="4" y="1"/>
                        <a:pt x="1" y="1"/>
                      </a:cubicBezTo>
                      <a:cubicBezTo>
                        <a:pt x="1" y="1"/>
                        <a:pt x="0" y="2"/>
                        <a:pt x="1" y="2"/>
                      </a:cubicBezTo>
                      <a:cubicBezTo>
                        <a:pt x="3" y="6"/>
                        <a:pt x="6" y="12"/>
                        <a:pt x="11" y="14"/>
                      </a:cubicBezTo>
                      <a:cubicBezTo>
                        <a:pt x="16" y="16"/>
                        <a:pt x="20" y="9"/>
                        <a:pt x="23" y="7"/>
                      </a:cubicBezTo>
                      <a:cubicBezTo>
                        <a:pt x="24" y="6"/>
                        <a:pt x="23" y="5"/>
                        <a:pt x="22" y="5"/>
                      </a:cubicBezTo>
                      <a:cubicBezTo>
                        <a:pt x="18" y="5"/>
                        <a:pt x="14" y="3"/>
                        <a:pt x="11" y="1"/>
                      </a:cubicBezTo>
                      <a:cubicBezTo>
                        <a:pt x="10" y="0"/>
                        <a:pt x="9" y="1"/>
                        <a:pt x="10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3" name="Freeform 195"/>
                <p:cNvSpPr>
                  <a:spLocks/>
                </p:cNvSpPr>
                <p:nvPr/>
              </p:nvSpPr>
              <p:spPr bwMode="auto">
                <a:xfrm>
                  <a:off x="3306814" y="1490847"/>
                  <a:ext cx="374656" cy="90486"/>
                </a:xfrm>
                <a:custGeom>
                  <a:avLst/>
                  <a:gdLst>
                    <a:gd name="T0" fmla="*/ 4 w 97"/>
                    <a:gd name="T1" fmla="*/ 6 h 24"/>
                    <a:gd name="T2" fmla="*/ 34 w 97"/>
                    <a:gd name="T3" fmla="*/ 4 h 24"/>
                    <a:gd name="T4" fmla="*/ 58 w 97"/>
                    <a:gd name="T5" fmla="*/ 3 h 24"/>
                    <a:gd name="T6" fmla="*/ 88 w 97"/>
                    <a:gd name="T7" fmla="*/ 2 h 24"/>
                    <a:gd name="T8" fmla="*/ 82 w 97"/>
                    <a:gd name="T9" fmla="*/ 11 h 24"/>
                    <a:gd name="T10" fmla="*/ 72 w 97"/>
                    <a:gd name="T11" fmla="*/ 11 h 24"/>
                    <a:gd name="T12" fmla="*/ 71 w 97"/>
                    <a:gd name="T13" fmla="*/ 12 h 24"/>
                    <a:gd name="T14" fmla="*/ 71 w 97"/>
                    <a:gd name="T15" fmla="*/ 18 h 24"/>
                    <a:gd name="T16" fmla="*/ 54 w 97"/>
                    <a:gd name="T17" fmla="*/ 20 h 24"/>
                    <a:gd name="T18" fmla="*/ 27 w 97"/>
                    <a:gd name="T19" fmla="*/ 19 h 24"/>
                    <a:gd name="T20" fmla="*/ 22 w 97"/>
                    <a:gd name="T21" fmla="*/ 14 h 24"/>
                    <a:gd name="T22" fmla="*/ 5 w 97"/>
                    <a:gd name="T23" fmla="*/ 6 h 24"/>
                    <a:gd name="T24" fmla="*/ 3 w 97"/>
                    <a:gd name="T25" fmla="*/ 5 h 24"/>
                    <a:gd name="T26" fmla="*/ 3 w 97"/>
                    <a:gd name="T27" fmla="*/ 13 h 24"/>
                    <a:gd name="T28" fmla="*/ 26 w 97"/>
                    <a:gd name="T29" fmla="*/ 22 h 24"/>
                    <a:gd name="T30" fmla="*/ 27 w 97"/>
                    <a:gd name="T31" fmla="*/ 23 h 24"/>
                    <a:gd name="T32" fmla="*/ 72 w 97"/>
                    <a:gd name="T33" fmla="*/ 20 h 24"/>
                    <a:gd name="T34" fmla="*/ 73 w 97"/>
                    <a:gd name="T35" fmla="*/ 20 h 24"/>
                    <a:gd name="T36" fmla="*/ 77 w 97"/>
                    <a:gd name="T37" fmla="*/ 13 h 24"/>
                    <a:gd name="T38" fmla="*/ 89 w 97"/>
                    <a:gd name="T39" fmla="*/ 12 h 24"/>
                    <a:gd name="T40" fmla="*/ 93 w 97"/>
                    <a:gd name="T41" fmla="*/ 2 h 24"/>
                    <a:gd name="T42" fmla="*/ 92 w 97"/>
                    <a:gd name="T43" fmla="*/ 1 h 24"/>
                    <a:gd name="T44" fmla="*/ 44 w 97"/>
                    <a:gd name="T45" fmla="*/ 2 h 24"/>
                    <a:gd name="T46" fmla="*/ 4 w 97"/>
                    <a:gd name="T47" fmla="*/ 4 h 24"/>
                    <a:gd name="T48" fmla="*/ 4 w 97"/>
                    <a:gd name="T49" fmla="*/ 6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7" h="24">
                      <a:moveTo>
                        <a:pt x="4" y="6"/>
                      </a:moveTo>
                      <a:cubicBezTo>
                        <a:pt x="14" y="3"/>
                        <a:pt x="24" y="4"/>
                        <a:pt x="34" y="4"/>
                      </a:cubicBezTo>
                      <a:cubicBezTo>
                        <a:pt x="42" y="4"/>
                        <a:pt x="50" y="4"/>
                        <a:pt x="58" y="3"/>
                      </a:cubicBezTo>
                      <a:cubicBezTo>
                        <a:pt x="68" y="2"/>
                        <a:pt x="78" y="2"/>
                        <a:pt x="88" y="2"/>
                      </a:cubicBezTo>
                      <a:cubicBezTo>
                        <a:pt x="97" y="3"/>
                        <a:pt x="87" y="11"/>
                        <a:pt x="82" y="11"/>
                      </a:cubicBezTo>
                      <a:cubicBezTo>
                        <a:pt x="79" y="11"/>
                        <a:pt x="76" y="11"/>
                        <a:pt x="72" y="11"/>
                      </a:cubicBezTo>
                      <a:cubicBezTo>
                        <a:pt x="72" y="11"/>
                        <a:pt x="71" y="12"/>
                        <a:pt x="71" y="12"/>
                      </a:cubicBezTo>
                      <a:cubicBezTo>
                        <a:pt x="71" y="14"/>
                        <a:pt x="71" y="16"/>
                        <a:pt x="71" y="18"/>
                      </a:cubicBezTo>
                      <a:cubicBezTo>
                        <a:pt x="71" y="21"/>
                        <a:pt x="56" y="20"/>
                        <a:pt x="54" y="20"/>
                      </a:cubicBezTo>
                      <a:cubicBezTo>
                        <a:pt x="49" y="20"/>
                        <a:pt x="30" y="24"/>
                        <a:pt x="27" y="19"/>
                      </a:cubicBezTo>
                      <a:cubicBezTo>
                        <a:pt x="26" y="16"/>
                        <a:pt x="25" y="15"/>
                        <a:pt x="22" y="14"/>
                      </a:cubicBezTo>
                      <a:cubicBezTo>
                        <a:pt x="18" y="12"/>
                        <a:pt x="0" y="16"/>
                        <a:pt x="5" y="6"/>
                      </a:cubicBezTo>
                      <a:cubicBezTo>
                        <a:pt x="5" y="5"/>
                        <a:pt x="4" y="4"/>
                        <a:pt x="3" y="5"/>
                      </a:cubicBezTo>
                      <a:cubicBezTo>
                        <a:pt x="2" y="7"/>
                        <a:pt x="0" y="11"/>
                        <a:pt x="3" y="13"/>
                      </a:cubicBezTo>
                      <a:cubicBezTo>
                        <a:pt x="11" y="17"/>
                        <a:pt x="23" y="10"/>
                        <a:pt x="26" y="22"/>
                      </a:cubicBezTo>
                      <a:cubicBezTo>
                        <a:pt x="27" y="23"/>
                        <a:pt x="27" y="23"/>
                        <a:pt x="27" y="23"/>
                      </a:cubicBezTo>
                      <a:cubicBezTo>
                        <a:pt x="42" y="22"/>
                        <a:pt x="58" y="24"/>
                        <a:pt x="72" y="20"/>
                      </a:cubicBezTo>
                      <a:cubicBezTo>
                        <a:pt x="72" y="20"/>
                        <a:pt x="73" y="20"/>
                        <a:pt x="73" y="20"/>
                      </a:cubicBezTo>
                      <a:cubicBezTo>
                        <a:pt x="73" y="16"/>
                        <a:pt x="72" y="13"/>
                        <a:pt x="77" y="13"/>
                      </a:cubicBezTo>
                      <a:cubicBezTo>
                        <a:pt x="81" y="13"/>
                        <a:pt x="85" y="13"/>
                        <a:pt x="89" y="12"/>
                      </a:cubicBezTo>
                      <a:cubicBezTo>
                        <a:pt x="95" y="11"/>
                        <a:pt x="93" y="6"/>
                        <a:pt x="93" y="2"/>
                      </a:cubicBezTo>
                      <a:cubicBezTo>
                        <a:pt x="93" y="1"/>
                        <a:pt x="92" y="1"/>
                        <a:pt x="92" y="1"/>
                      </a:cubicBezTo>
                      <a:cubicBezTo>
                        <a:pt x="76" y="0"/>
                        <a:pt x="60" y="2"/>
                        <a:pt x="44" y="2"/>
                      </a:cubicBezTo>
                      <a:cubicBezTo>
                        <a:pt x="31" y="3"/>
                        <a:pt x="17" y="1"/>
                        <a:pt x="4" y="4"/>
                      </a:cubicBezTo>
                      <a:cubicBezTo>
                        <a:pt x="3" y="5"/>
                        <a:pt x="3" y="6"/>
                        <a:pt x="4" y="6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4" name="Freeform 202"/>
                <p:cNvSpPr>
                  <a:spLocks/>
                </p:cNvSpPr>
                <p:nvPr/>
              </p:nvSpPr>
              <p:spPr bwMode="auto">
                <a:xfrm>
                  <a:off x="3349677" y="1497196"/>
                  <a:ext cx="350843" cy="206369"/>
                </a:xfrm>
                <a:custGeom>
                  <a:avLst/>
                  <a:gdLst>
                    <a:gd name="T0" fmla="*/ 77 w 91"/>
                    <a:gd name="T1" fmla="*/ 9 h 54"/>
                    <a:gd name="T2" fmla="*/ 77 w 91"/>
                    <a:gd name="T3" fmla="*/ 32 h 54"/>
                    <a:gd name="T4" fmla="*/ 55 w 91"/>
                    <a:gd name="T5" fmla="*/ 38 h 54"/>
                    <a:gd name="T6" fmla="*/ 1 w 91"/>
                    <a:gd name="T7" fmla="*/ 39 h 54"/>
                    <a:gd name="T8" fmla="*/ 0 w 91"/>
                    <a:gd name="T9" fmla="*/ 40 h 54"/>
                    <a:gd name="T10" fmla="*/ 8 w 91"/>
                    <a:gd name="T11" fmla="*/ 51 h 54"/>
                    <a:gd name="T12" fmla="*/ 23 w 91"/>
                    <a:gd name="T13" fmla="*/ 53 h 54"/>
                    <a:gd name="T14" fmla="*/ 87 w 91"/>
                    <a:gd name="T15" fmla="*/ 48 h 54"/>
                    <a:gd name="T16" fmla="*/ 88 w 91"/>
                    <a:gd name="T17" fmla="*/ 47 h 54"/>
                    <a:gd name="T18" fmla="*/ 83 w 91"/>
                    <a:gd name="T19" fmla="*/ 1 h 54"/>
                    <a:gd name="T20" fmla="*/ 81 w 91"/>
                    <a:gd name="T21" fmla="*/ 2 h 54"/>
                    <a:gd name="T22" fmla="*/ 86 w 91"/>
                    <a:gd name="T23" fmla="*/ 45 h 54"/>
                    <a:gd name="T24" fmla="*/ 31 w 91"/>
                    <a:gd name="T25" fmla="*/ 51 h 54"/>
                    <a:gd name="T26" fmla="*/ 6 w 91"/>
                    <a:gd name="T27" fmla="*/ 47 h 54"/>
                    <a:gd name="T28" fmla="*/ 5 w 91"/>
                    <a:gd name="T29" fmla="*/ 40 h 54"/>
                    <a:gd name="T30" fmla="*/ 20 w 91"/>
                    <a:gd name="T31" fmla="*/ 40 h 54"/>
                    <a:gd name="T32" fmla="*/ 78 w 91"/>
                    <a:gd name="T33" fmla="*/ 39 h 54"/>
                    <a:gd name="T34" fmla="*/ 79 w 91"/>
                    <a:gd name="T35" fmla="*/ 38 h 54"/>
                    <a:gd name="T36" fmla="*/ 79 w 91"/>
                    <a:gd name="T37" fmla="*/ 9 h 54"/>
                    <a:gd name="T38" fmla="*/ 77 w 91"/>
                    <a:gd name="T39" fmla="*/ 9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1" h="54">
                      <a:moveTo>
                        <a:pt x="77" y="9"/>
                      </a:moveTo>
                      <a:cubicBezTo>
                        <a:pt x="77" y="17"/>
                        <a:pt x="77" y="24"/>
                        <a:pt x="77" y="32"/>
                      </a:cubicBezTo>
                      <a:cubicBezTo>
                        <a:pt x="77" y="40"/>
                        <a:pt x="62" y="37"/>
                        <a:pt x="55" y="38"/>
                      </a:cubicBezTo>
                      <a:cubicBezTo>
                        <a:pt x="37" y="38"/>
                        <a:pt x="19" y="38"/>
                        <a:pt x="1" y="39"/>
                      </a:cubicBezTo>
                      <a:cubicBezTo>
                        <a:pt x="0" y="39"/>
                        <a:pt x="0" y="39"/>
                        <a:pt x="0" y="40"/>
                      </a:cubicBezTo>
                      <a:cubicBezTo>
                        <a:pt x="3" y="44"/>
                        <a:pt x="4" y="48"/>
                        <a:pt x="8" y="51"/>
                      </a:cubicBezTo>
                      <a:cubicBezTo>
                        <a:pt x="11" y="54"/>
                        <a:pt x="19" y="53"/>
                        <a:pt x="23" y="53"/>
                      </a:cubicBezTo>
                      <a:cubicBezTo>
                        <a:pt x="45" y="53"/>
                        <a:pt x="66" y="50"/>
                        <a:pt x="87" y="48"/>
                      </a:cubicBezTo>
                      <a:cubicBezTo>
                        <a:pt x="88" y="48"/>
                        <a:pt x="88" y="48"/>
                        <a:pt x="88" y="47"/>
                      </a:cubicBezTo>
                      <a:cubicBezTo>
                        <a:pt x="89" y="32"/>
                        <a:pt x="91" y="14"/>
                        <a:pt x="83" y="1"/>
                      </a:cubicBezTo>
                      <a:cubicBezTo>
                        <a:pt x="82" y="0"/>
                        <a:pt x="81" y="1"/>
                        <a:pt x="81" y="2"/>
                      </a:cubicBezTo>
                      <a:cubicBezTo>
                        <a:pt x="89" y="14"/>
                        <a:pt x="87" y="31"/>
                        <a:pt x="86" y="45"/>
                      </a:cubicBezTo>
                      <a:cubicBezTo>
                        <a:pt x="86" y="50"/>
                        <a:pt x="37" y="51"/>
                        <a:pt x="31" y="51"/>
                      </a:cubicBezTo>
                      <a:cubicBezTo>
                        <a:pt x="24" y="51"/>
                        <a:pt x="11" y="53"/>
                        <a:pt x="6" y="47"/>
                      </a:cubicBezTo>
                      <a:cubicBezTo>
                        <a:pt x="5" y="45"/>
                        <a:pt x="1" y="40"/>
                        <a:pt x="5" y="40"/>
                      </a:cubicBezTo>
                      <a:cubicBezTo>
                        <a:pt x="10" y="40"/>
                        <a:pt x="15" y="40"/>
                        <a:pt x="20" y="40"/>
                      </a:cubicBezTo>
                      <a:cubicBezTo>
                        <a:pt x="40" y="40"/>
                        <a:pt x="59" y="39"/>
                        <a:pt x="78" y="39"/>
                      </a:cubicBezTo>
                      <a:cubicBezTo>
                        <a:pt x="79" y="39"/>
                        <a:pt x="79" y="38"/>
                        <a:pt x="79" y="38"/>
                      </a:cubicBezTo>
                      <a:cubicBezTo>
                        <a:pt x="79" y="28"/>
                        <a:pt x="79" y="19"/>
                        <a:pt x="79" y="9"/>
                      </a:cubicBezTo>
                      <a:cubicBezTo>
                        <a:pt x="79" y="8"/>
                        <a:pt x="77" y="8"/>
                        <a:pt x="77" y="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5" name="Freeform 203"/>
                <p:cNvSpPr>
                  <a:spLocks/>
                </p:cNvSpPr>
                <p:nvPr/>
              </p:nvSpPr>
              <p:spPr bwMode="auto">
                <a:xfrm>
                  <a:off x="3557643" y="1586092"/>
                  <a:ext cx="100014" cy="19049"/>
                </a:xfrm>
                <a:custGeom>
                  <a:avLst/>
                  <a:gdLst>
                    <a:gd name="T0" fmla="*/ 24 w 26"/>
                    <a:gd name="T1" fmla="*/ 0 h 5"/>
                    <a:gd name="T2" fmla="*/ 2 w 26"/>
                    <a:gd name="T3" fmla="*/ 2 h 5"/>
                    <a:gd name="T4" fmla="*/ 2 w 26"/>
                    <a:gd name="T5" fmla="*/ 5 h 5"/>
                    <a:gd name="T6" fmla="*/ 24 w 26"/>
                    <a:gd name="T7" fmla="*/ 3 h 5"/>
                    <a:gd name="T8" fmla="*/ 24 w 26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5">
                      <a:moveTo>
                        <a:pt x="24" y="0"/>
                      </a:moveTo>
                      <a:cubicBezTo>
                        <a:pt x="17" y="1"/>
                        <a:pt x="9" y="2"/>
                        <a:pt x="2" y="2"/>
                      </a:cubicBezTo>
                      <a:cubicBezTo>
                        <a:pt x="0" y="2"/>
                        <a:pt x="0" y="5"/>
                        <a:pt x="2" y="5"/>
                      </a:cubicBezTo>
                      <a:cubicBezTo>
                        <a:pt x="9" y="4"/>
                        <a:pt x="17" y="4"/>
                        <a:pt x="24" y="3"/>
                      </a:cubicBezTo>
                      <a:cubicBezTo>
                        <a:pt x="26" y="3"/>
                        <a:pt x="26" y="0"/>
                        <a:pt x="24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6" name="Freeform 228"/>
                <p:cNvSpPr>
                  <a:spLocks/>
                </p:cNvSpPr>
                <p:nvPr/>
              </p:nvSpPr>
              <p:spPr bwMode="auto">
                <a:xfrm>
                  <a:off x="3530652" y="1059056"/>
                  <a:ext cx="238129" cy="519098"/>
                </a:xfrm>
                <a:custGeom>
                  <a:avLst/>
                  <a:gdLst>
                    <a:gd name="T0" fmla="*/ 0 w 62"/>
                    <a:gd name="T1" fmla="*/ 3 h 136"/>
                    <a:gd name="T2" fmla="*/ 4 w 62"/>
                    <a:gd name="T3" fmla="*/ 22 h 136"/>
                    <a:gd name="T4" fmla="*/ 12 w 62"/>
                    <a:gd name="T5" fmla="*/ 24 h 136"/>
                    <a:gd name="T6" fmla="*/ 43 w 62"/>
                    <a:gd name="T7" fmla="*/ 32 h 136"/>
                    <a:gd name="T8" fmla="*/ 46 w 62"/>
                    <a:gd name="T9" fmla="*/ 57 h 136"/>
                    <a:gd name="T10" fmla="*/ 35 w 62"/>
                    <a:gd name="T11" fmla="*/ 113 h 136"/>
                    <a:gd name="T12" fmla="*/ 34 w 62"/>
                    <a:gd name="T13" fmla="*/ 114 h 136"/>
                    <a:gd name="T14" fmla="*/ 40 w 62"/>
                    <a:gd name="T15" fmla="*/ 131 h 136"/>
                    <a:gd name="T16" fmla="*/ 49 w 62"/>
                    <a:gd name="T17" fmla="*/ 136 h 136"/>
                    <a:gd name="T18" fmla="*/ 61 w 62"/>
                    <a:gd name="T19" fmla="*/ 126 h 136"/>
                    <a:gd name="T20" fmla="*/ 60 w 62"/>
                    <a:gd name="T21" fmla="*/ 114 h 136"/>
                    <a:gd name="T22" fmla="*/ 61 w 62"/>
                    <a:gd name="T23" fmla="*/ 86 h 136"/>
                    <a:gd name="T24" fmla="*/ 61 w 62"/>
                    <a:gd name="T25" fmla="*/ 47 h 136"/>
                    <a:gd name="T26" fmla="*/ 58 w 62"/>
                    <a:gd name="T27" fmla="*/ 21 h 136"/>
                    <a:gd name="T28" fmla="*/ 1 w 62"/>
                    <a:gd name="T29" fmla="*/ 3 h 136"/>
                    <a:gd name="T30" fmla="*/ 1 w 62"/>
                    <a:gd name="T31" fmla="*/ 5 h 136"/>
                    <a:gd name="T32" fmla="*/ 58 w 62"/>
                    <a:gd name="T33" fmla="*/ 28 h 136"/>
                    <a:gd name="T34" fmla="*/ 59 w 62"/>
                    <a:gd name="T35" fmla="*/ 52 h 136"/>
                    <a:gd name="T36" fmla="*/ 59 w 62"/>
                    <a:gd name="T37" fmla="*/ 86 h 136"/>
                    <a:gd name="T38" fmla="*/ 59 w 62"/>
                    <a:gd name="T39" fmla="*/ 118 h 136"/>
                    <a:gd name="T40" fmla="*/ 47 w 62"/>
                    <a:gd name="T41" fmla="*/ 134 h 136"/>
                    <a:gd name="T42" fmla="*/ 41 w 62"/>
                    <a:gd name="T43" fmla="*/ 129 h 136"/>
                    <a:gd name="T44" fmla="*/ 36 w 62"/>
                    <a:gd name="T45" fmla="*/ 115 h 136"/>
                    <a:gd name="T46" fmla="*/ 37 w 62"/>
                    <a:gd name="T47" fmla="*/ 115 h 136"/>
                    <a:gd name="T48" fmla="*/ 40 w 62"/>
                    <a:gd name="T49" fmla="*/ 114 h 136"/>
                    <a:gd name="T50" fmla="*/ 47 w 62"/>
                    <a:gd name="T51" fmla="*/ 90 h 136"/>
                    <a:gd name="T52" fmla="*/ 48 w 62"/>
                    <a:gd name="T53" fmla="*/ 58 h 136"/>
                    <a:gd name="T54" fmla="*/ 40 w 62"/>
                    <a:gd name="T55" fmla="*/ 26 h 136"/>
                    <a:gd name="T56" fmla="*/ 20 w 62"/>
                    <a:gd name="T57" fmla="*/ 22 h 136"/>
                    <a:gd name="T58" fmla="*/ 5 w 62"/>
                    <a:gd name="T59" fmla="*/ 20 h 136"/>
                    <a:gd name="T60" fmla="*/ 2 w 62"/>
                    <a:gd name="T61" fmla="*/ 3 h 136"/>
                    <a:gd name="T62" fmla="*/ 0 w 62"/>
                    <a:gd name="T63" fmla="*/ 3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2" h="136">
                      <a:moveTo>
                        <a:pt x="0" y="3"/>
                      </a:moveTo>
                      <a:cubicBezTo>
                        <a:pt x="0" y="10"/>
                        <a:pt x="1" y="16"/>
                        <a:pt x="4" y="22"/>
                      </a:cubicBezTo>
                      <a:cubicBezTo>
                        <a:pt x="5" y="25"/>
                        <a:pt x="11" y="24"/>
                        <a:pt x="12" y="24"/>
                      </a:cubicBezTo>
                      <a:cubicBezTo>
                        <a:pt x="23" y="23"/>
                        <a:pt x="37" y="21"/>
                        <a:pt x="43" y="32"/>
                      </a:cubicBezTo>
                      <a:cubicBezTo>
                        <a:pt x="47" y="39"/>
                        <a:pt x="46" y="49"/>
                        <a:pt x="46" y="57"/>
                      </a:cubicBezTo>
                      <a:cubicBezTo>
                        <a:pt x="46" y="65"/>
                        <a:pt x="48" y="117"/>
                        <a:pt x="35" y="113"/>
                      </a:cubicBezTo>
                      <a:cubicBezTo>
                        <a:pt x="35" y="113"/>
                        <a:pt x="34" y="114"/>
                        <a:pt x="34" y="114"/>
                      </a:cubicBezTo>
                      <a:cubicBezTo>
                        <a:pt x="36" y="120"/>
                        <a:pt x="38" y="126"/>
                        <a:pt x="40" y="131"/>
                      </a:cubicBezTo>
                      <a:cubicBezTo>
                        <a:pt x="42" y="136"/>
                        <a:pt x="44" y="136"/>
                        <a:pt x="49" y="136"/>
                      </a:cubicBezTo>
                      <a:cubicBezTo>
                        <a:pt x="55" y="135"/>
                        <a:pt x="59" y="132"/>
                        <a:pt x="61" y="126"/>
                      </a:cubicBezTo>
                      <a:cubicBezTo>
                        <a:pt x="62" y="122"/>
                        <a:pt x="61" y="118"/>
                        <a:pt x="60" y="114"/>
                      </a:cubicBezTo>
                      <a:cubicBezTo>
                        <a:pt x="60" y="104"/>
                        <a:pt x="61" y="95"/>
                        <a:pt x="61" y="86"/>
                      </a:cubicBezTo>
                      <a:cubicBezTo>
                        <a:pt x="61" y="73"/>
                        <a:pt x="61" y="60"/>
                        <a:pt x="61" y="47"/>
                      </a:cubicBezTo>
                      <a:cubicBezTo>
                        <a:pt x="61" y="39"/>
                        <a:pt x="61" y="29"/>
                        <a:pt x="58" y="21"/>
                      </a:cubicBezTo>
                      <a:cubicBezTo>
                        <a:pt x="48" y="0"/>
                        <a:pt x="20" y="5"/>
                        <a:pt x="1" y="3"/>
                      </a:cubicBezTo>
                      <a:cubicBezTo>
                        <a:pt x="0" y="3"/>
                        <a:pt x="0" y="4"/>
                        <a:pt x="1" y="5"/>
                      </a:cubicBezTo>
                      <a:cubicBezTo>
                        <a:pt x="22" y="7"/>
                        <a:pt x="51" y="2"/>
                        <a:pt x="58" y="28"/>
                      </a:cubicBezTo>
                      <a:cubicBezTo>
                        <a:pt x="60" y="36"/>
                        <a:pt x="59" y="44"/>
                        <a:pt x="59" y="52"/>
                      </a:cubicBezTo>
                      <a:cubicBezTo>
                        <a:pt x="59" y="63"/>
                        <a:pt x="59" y="75"/>
                        <a:pt x="59" y="86"/>
                      </a:cubicBezTo>
                      <a:cubicBezTo>
                        <a:pt x="59" y="97"/>
                        <a:pt x="58" y="108"/>
                        <a:pt x="59" y="118"/>
                      </a:cubicBezTo>
                      <a:cubicBezTo>
                        <a:pt x="60" y="127"/>
                        <a:pt x="56" y="133"/>
                        <a:pt x="47" y="134"/>
                      </a:cubicBezTo>
                      <a:cubicBezTo>
                        <a:pt x="42" y="135"/>
                        <a:pt x="42" y="133"/>
                        <a:pt x="41" y="129"/>
                      </a:cubicBezTo>
                      <a:cubicBezTo>
                        <a:pt x="40" y="124"/>
                        <a:pt x="38" y="120"/>
                        <a:pt x="36" y="115"/>
                      </a:cubicBezTo>
                      <a:cubicBezTo>
                        <a:pt x="36" y="114"/>
                        <a:pt x="35" y="116"/>
                        <a:pt x="37" y="115"/>
                      </a:cubicBezTo>
                      <a:cubicBezTo>
                        <a:pt x="38" y="115"/>
                        <a:pt x="39" y="115"/>
                        <a:pt x="40" y="114"/>
                      </a:cubicBezTo>
                      <a:cubicBezTo>
                        <a:pt x="46" y="109"/>
                        <a:pt x="46" y="98"/>
                        <a:pt x="47" y="90"/>
                      </a:cubicBezTo>
                      <a:cubicBezTo>
                        <a:pt x="48" y="80"/>
                        <a:pt x="48" y="69"/>
                        <a:pt x="48" y="58"/>
                      </a:cubicBezTo>
                      <a:cubicBezTo>
                        <a:pt x="48" y="48"/>
                        <a:pt x="49" y="34"/>
                        <a:pt x="40" y="26"/>
                      </a:cubicBezTo>
                      <a:cubicBezTo>
                        <a:pt x="35" y="21"/>
                        <a:pt x="26" y="22"/>
                        <a:pt x="20" y="22"/>
                      </a:cubicBezTo>
                      <a:cubicBezTo>
                        <a:pt x="17" y="22"/>
                        <a:pt x="6" y="24"/>
                        <a:pt x="5" y="20"/>
                      </a:cubicBezTo>
                      <a:cubicBezTo>
                        <a:pt x="3" y="15"/>
                        <a:pt x="2" y="9"/>
                        <a:pt x="2" y="3"/>
                      </a:cubicBezTo>
                      <a:cubicBezTo>
                        <a:pt x="1" y="2"/>
                        <a:pt x="0" y="2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7" name="Freeform 229"/>
                <p:cNvSpPr>
                  <a:spLocks/>
                </p:cNvSpPr>
                <p:nvPr/>
              </p:nvSpPr>
              <p:spPr bwMode="auto">
                <a:xfrm>
                  <a:off x="3414764" y="1159064"/>
                  <a:ext cx="50801" cy="3175"/>
                </a:xfrm>
                <a:custGeom>
                  <a:avLst/>
                  <a:gdLst>
                    <a:gd name="T0" fmla="*/ 1 w 13"/>
                    <a:gd name="T1" fmla="*/ 1 h 1"/>
                    <a:gd name="T2" fmla="*/ 13 w 13"/>
                    <a:gd name="T3" fmla="*/ 0 h 1"/>
                    <a:gd name="T4" fmla="*/ 13 w 13"/>
                    <a:gd name="T5" fmla="*/ 0 h 1"/>
                    <a:gd name="T6" fmla="*/ 1 w 13"/>
                    <a:gd name="T7" fmla="*/ 1 h 1"/>
                    <a:gd name="T8" fmla="*/ 1 w 1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">
                      <a:moveTo>
                        <a:pt x="1" y="1"/>
                      </a:moveTo>
                      <a:cubicBezTo>
                        <a:pt x="5" y="1"/>
                        <a:pt x="9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9" y="0"/>
                        <a:pt x="5" y="0"/>
                        <a:pt x="1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8" name="Freeform 230"/>
                <p:cNvSpPr>
                  <a:spLocks/>
                </p:cNvSpPr>
                <p:nvPr/>
              </p:nvSpPr>
              <p:spPr bwMode="auto">
                <a:xfrm>
                  <a:off x="3417939" y="1178113"/>
                  <a:ext cx="39689" cy="7938"/>
                </a:xfrm>
                <a:custGeom>
                  <a:avLst/>
                  <a:gdLst>
                    <a:gd name="T0" fmla="*/ 0 w 10"/>
                    <a:gd name="T1" fmla="*/ 2 h 2"/>
                    <a:gd name="T2" fmla="*/ 9 w 10"/>
                    <a:gd name="T3" fmla="*/ 1 h 2"/>
                    <a:gd name="T4" fmla="*/ 9 w 10"/>
                    <a:gd name="T5" fmla="*/ 0 h 2"/>
                    <a:gd name="T6" fmla="*/ 0 w 10"/>
                    <a:gd name="T7" fmla="*/ 1 h 2"/>
                    <a:gd name="T8" fmla="*/ 0 w 10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">
                      <a:moveTo>
                        <a:pt x="0" y="2"/>
                      </a:moveTo>
                      <a:cubicBezTo>
                        <a:pt x="3" y="1"/>
                        <a:pt x="6" y="1"/>
                        <a:pt x="9" y="1"/>
                      </a:cubicBezTo>
                      <a:cubicBezTo>
                        <a:pt x="10" y="1"/>
                        <a:pt x="10" y="0"/>
                        <a:pt x="9" y="0"/>
                      </a:cubicBezTo>
                      <a:cubicBezTo>
                        <a:pt x="6" y="1"/>
                        <a:pt x="3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9" name="Freeform 231"/>
                <p:cNvSpPr>
                  <a:spLocks/>
                </p:cNvSpPr>
                <p:nvPr/>
              </p:nvSpPr>
              <p:spPr bwMode="auto">
                <a:xfrm>
                  <a:off x="3414764" y="1192400"/>
                  <a:ext cx="42864" cy="4763"/>
                </a:xfrm>
                <a:custGeom>
                  <a:avLst/>
                  <a:gdLst>
                    <a:gd name="T0" fmla="*/ 1 w 11"/>
                    <a:gd name="T1" fmla="*/ 1 h 1"/>
                    <a:gd name="T2" fmla="*/ 10 w 11"/>
                    <a:gd name="T3" fmla="*/ 1 h 1"/>
                    <a:gd name="T4" fmla="*/ 10 w 11"/>
                    <a:gd name="T5" fmla="*/ 0 h 1"/>
                    <a:gd name="T6" fmla="*/ 1 w 11"/>
                    <a:gd name="T7" fmla="*/ 1 h 1"/>
                    <a:gd name="T8" fmla="*/ 1 w 1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">
                      <a:moveTo>
                        <a:pt x="1" y="1"/>
                      </a:moveTo>
                      <a:cubicBezTo>
                        <a:pt x="4" y="1"/>
                        <a:pt x="7" y="1"/>
                        <a:pt x="10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7" y="1"/>
                        <a:pt x="4" y="0"/>
                        <a:pt x="1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0" name="Freeform 233"/>
                <p:cNvSpPr>
                  <a:spLocks/>
                </p:cNvSpPr>
                <p:nvPr/>
              </p:nvSpPr>
              <p:spPr bwMode="auto">
                <a:xfrm>
                  <a:off x="3414764" y="1227324"/>
                  <a:ext cx="46039" cy="3175"/>
                </a:xfrm>
                <a:custGeom>
                  <a:avLst/>
                  <a:gdLst>
                    <a:gd name="T0" fmla="*/ 1 w 12"/>
                    <a:gd name="T1" fmla="*/ 1 h 1"/>
                    <a:gd name="T2" fmla="*/ 12 w 12"/>
                    <a:gd name="T3" fmla="*/ 0 h 1"/>
                    <a:gd name="T4" fmla="*/ 12 w 12"/>
                    <a:gd name="T5" fmla="*/ 0 h 1"/>
                    <a:gd name="T6" fmla="*/ 1 w 12"/>
                    <a:gd name="T7" fmla="*/ 0 h 1"/>
                    <a:gd name="T8" fmla="*/ 1 w 12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">
                      <a:moveTo>
                        <a:pt x="1" y="1"/>
                      </a:moveTo>
                      <a:cubicBezTo>
                        <a:pt x="5" y="1"/>
                        <a:pt x="8" y="1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8" y="0"/>
                        <a:pt x="4" y="1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1" name="Freeform 234"/>
                <p:cNvSpPr>
                  <a:spLocks/>
                </p:cNvSpPr>
                <p:nvPr/>
              </p:nvSpPr>
              <p:spPr bwMode="auto">
                <a:xfrm>
                  <a:off x="3414764" y="1243199"/>
                  <a:ext cx="57151" cy="11112"/>
                </a:xfrm>
                <a:custGeom>
                  <a:avLst/>
                  <a:gdLst>
                    <a:gd name="T0" fmla="*/ 1 w 15"/>
                    <a:gd name="T1" fmla="*/ 3 h 3"/>
                    <a:gd name="T2" fmla="*/ 15 w 15"/>
                    <a:gd name="T3" fmla="*/ 1 h 3"/>
                    <a:gd name="T4" fmla="*/ 15 w 15"/>
                    <a:gd name="T5" fmla="*/ 0 h 3"/>
                    <a:gd name="T6" fmla="*/ 1 w 15"/>
                    <a:gd name="T7" fmla="*/ 2 h 3"/>
                    <a:gd name="T8" fmla="*/ 1 w 15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3">
                      <a:moveTo>
                        <a:pt x="1" y="3"/>
                      </a:moveTo>
                      <a:cubicBezTo>
                        <a:pt x="5" y="2"/>
                        <a:pt x="10" y="1"/>
                        <a:pt x="15" y="1"/>
                      </a:cubicBezTo>
                      <a:cubicBezTo>
                        <a:pt x="15" y="1"/>
                        <a:pt x="15" y="0"/>
                        <a:pt x="15" y="0"/>
                      </a:cubicBezTo>
                      <a:cubicBezTo>
                        <a:pt x="10" y="1"/>
                        <a:pt x="5" y="2"/>
                        <a:pt x="1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2" name="Freeform 235"/>
                <p:cNvSpPr>
                  <a:spLocks/>
                </p:cNvSpPr>
                <p:nvPr/>
              </p:nvSpPr>
              <p:spPr bwMode="auto">
                <a:xfrm>
                  <a:off x="3422701" y="1265423"/>
                  <a:ext cx="42864" cy="7938"/>
                </a:xfrm>
                <a:custGeom>
                  <a:avLst/>
                  <a:gdLst>
                    <a:gd name="T0" fmla="*/ 0 w 11"/>
                    <a:gd name="T1" fmla="*/ 2 h 2"/>
                    <a:gd name="T2" fmla="*/ 11 w 11"/>
                    <a:gd name="T3" fmla="*/ 0 h 2"/>
                    <a:gd name="T4" fmla="*/ 10 w 11"/>
                    <a:gd name="T5" fmla="*/ 0 h 2"/>
                    <a:gd name="T6" fmla="*/ 0 w 11"/>
                    <a:gd name="T7" fmla="*/ 1 h 2"/>
                    <a:gd name="T8" fmla="*/ 0 w 11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2">
                      <a:moveTo>
                        <a:pt x="0" y="2"/>
                      </a:moveTo>
                      <a:cubicBezTo>
                        <a:pt x="3" y="2"/>
                        <a:pt x="7" y="2"/>
                        <a:pt x="11" y="0"/>
                      </a:cubicBezTo>
                      <a:cubicBezTo>
                        <a:pt x="11" y="0"/>
                        <a:pt x="11" y="0"/>
                        <a:pt x="10" y="0"/>
                      </a:cubicBezTo>
                      <a:cubicBezTo>
                        <a:pt x="7" y="1"/>
                        <a:pt x="3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Freeform 236"/>
                <p:cNvSpPr>
                  <a:spLocks/>
                </p:cNvSpPr>
                <p:nvPr/>
              </p:nvSpPr>
              <p:spPr bwMode="auto">
                <a:xfrm>
                  <a:off x="3417939" y="1281298"/>
                  <a:ext cx="47626" cy="6349"/>
                </a:xfrm>
                <a:custGeom>
                  <a:avLst/>
                  <a:gdLst>
                    <a:gd name="T0" fmla="*/ 1 w 12"/>
                    <a:gd name="T1" fmla="*/ 2 h 2"/>
                    <a:gd name="T2" fmla="*/ 12 w 12"/>
                    <a:gd name="T3" fmla="*/ 1 h 2"/>
                    <a:gd name="T4" fmla="*/ 11 w 12"/>
                    <a:gd name="T5" fmla="*/ 0 h 2"/>
                    <a:gd name="T6" fmla="*/ 1 w 12"/>
                    <a:gd name="T7" fmla="*/ 1 h 2"/>
                    <a:gd name="T8" fmla="*/ 1 w 1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2">
                      <a:moveTo>
                        <a:pt x="1" y="2"/>
                      </a:moveTo>
                      <a:cubicBezTo>
                        <a:pt x="4" y="2"/>
                        <a:pt x="8" y="2"/>
                        <a:pt x="12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8" y="1"/>
                        <a:pt x="4" y="2"/>
                        <a:pt x="1" y="1"/>
                      </a:cubicBezTo>
                      <a:cubicBezTo>
                        <a:pt x="1" y="1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4" name="Freeform 237"/>
                <p:cNvSpPr>
                  <a:spLocks/>
                </p:cNvSpPr>
                <p:nvPr/>
              </p:nvSpPr>
              <p:spPr bwMode="auto">
                <a:xfrm>
                  <a:off x="3417939" y="1167001"/>
                  <a:ext cx="34926" cy="6349"/>
                </a:xfrm>
                <a:custGeom>
                  <a:avLst/>
                  <a:gdLst>
                    <a:gd name="T0" fmla="*/ 0 w 9"/>
                    <a:gd name="T1" fmla="*/ 2 h 2"/>
                    <a:gd name="T2" fmla="*/ 8 w 9"/>
                    <a:gd name="T3" fmla="*/ 0 h 2"/>
                    <a:gd name="T4" fmla="*/ 8 w 9"/>
                    <a:gd name="T5" fmla="*/ 0 h 2"/>
                    <a:gd name="T6" fmla="*/ 0 w 9"/>
                    <a:gd name="T7" fmla="*/ 1 h 2"/>
                    <a:gd name="T8" fmla="*/ 0 w 9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">
                      <a:moveTo>
                        <a:pt x="0" y="2"/>
                      </a:moveTo>
                      <a:cubicBezTo>
                        <a:pt x="3" y="1"/>
                        <a:pt x="6" y="1"/>
                        <a:pt x="8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6" y="0"/>
                        <a:pt x="3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Freeform 238"/>
                <p:cNvSpPr>
                  <a:spLocks/>
                </p:cNvSpPr>
                <p:nvPr/>
              </p:nvSpPr>
              <p:spPr bwMode="auto">
                <a:xfrm>
                  <a:off x="3417939" y="1181289"/>
                  <a:ext cx="34926" cy="7938"/>
                </a:xfrm>
                <a:custGeom>
                  <a:avLst/>
                  <a:gdLst>
                    <a:gd name="T0" fmla="*/ 0 w 9"/>
                    <a:gd name="T1" fmla="*/ 2 h 2"/>
                    <a:gd name="T2" fmla="*/ 9 w 9"/>
                    <a:gd name="T3" fmla="*/ 1 h 2"/>
                    <a:gd name="T4" fmla="*/ 9 w 9"/>
                    <a:gd name="T5" fmla="*/ 0 h 2"/>
                    <a:gd name="T6" fmla="*/ 0 w 9"/>
                    <a:gd name="T7" fmla="*/ 1 h 2"/>
                    <a:gd name="T8" fmla="*/ 0 w 9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">
                      <a:moveTo>
                        <a:pt x="0" y="2"/>
                      </a:moveTo>
                      <a:cubicBezTo>
                        <a:pt x="3" y="2"/>
                        <a:pt x="6" y="1"/>
                        <a:pt x="9" y="1"/>
                      </a:cubicBezTo>
                      <a:cubicBezTo>
                        <a:pt x="9" y="1"/>
                        <a:pt x="9" y="0"/>
                        <a:pt x="9" y="0"/>
                      </a:cubicBezTo>
                      <a:cubicBezTo>
                        <a:pt x="6" y="0"/>
                        <a:pt x="3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6" name="Freeform 240"/>
                <p:cNvSpPr>
                  <a:spLocks/>
                </p:cNvSpPr>
                <p:nvPr/>
              </p:nvSpPr>
              <p:spPr bwMode="auto">
                <a:xfrm>
                  <a:off x="3417939" y="1200339"/>
                  <a:ext cx="39689" cy="11112"/>
                </a:xfrm>
                <a:custGeom>
                  <a:avLst/>
                  <a:gdLst>
                    <a:gd name="T0" fmla="*/ 1 w 10"/>
                    <a:gd name="T1" fmla="*/ 2 h 3"/>
                    <a:gd name="T2" fmla="*/ 10 w 10"/>
                    <a:gd name="T3" fmla="*/ 0 h 3"/>
                    <a:gd name="T4" fmla="*/ 9 w 10"/>
                    <a:gd name="T5" fmla="*/ 0 h 3"/>
                    <a:gd name="T6" fmla="*/ 1 w 10"/>
                    <a:gd name="T7" fmla="*/ 2 h 3"/>
                    <a:gd name="T8" fmla="*/ 1 w 10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3">
                      <a:moveTo>
                        <a:pt x="1" y="2"/>
                      </a:moveTo>
                      <a:cubicBezTo>
                        <a:pt x="4" y="2"/>
                        <a:pt x="7" y="1"/>
                        <a:pt x="10" y="0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6" y="0"/>
                        <a:pt x="4" y="1"/>
                        <a:pt x="1" y="2"/>
                      </a:cubicBezTo>
                      <a:cubicBezTo>
                        <a:pt x="0" y="2"/>
                        <a:pt x="1" y="3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7" name="Freeform 241"/>
                <p:cNvSpPr>
                  <a:spLocks/>
                </p:cNvSpPr>
                <p:nvPr/>
              </p:nvSpPr>
              <p:spPr bwMode="auto">
                <a:xfrm>
                  <a:off x="3417939" y="1211450"/>
                  <a:ext cx="39689" cy="7938"/>
                </a:xfrm>
                <a:custGeom>
                  <a:avLst/>
                  <a:gdLst>
                    <a:gd name="T0" fmla="*/ 0 w 10"/>
                    <a:gd name="T1" fmla="*/ 1 h 2"/>
                    <a:gd name="T2" fmla="*/ 4 w 10"/>
                    <a:gd name="T3" fmla="*/ 2 h 2"/>
                    <a:gd name="T4" fmla="*/ 10 w 10"/>
                    <a:gd name="T5" fmla="*/ 1 h 2"/>
                    <a:gd name="T6" fmla="*/ 10 w 10"/>
                    <a:gd name="T7" fmla="*/ 0 h 2"/>
                    <a:gd name="T8" fmla="*/ 5 w 10"/>
                    <a:gd name="T9" fmla="*/ 1 h 2"/>
                    <a:gd name="T10" fmla="*/ 1 w 10"/>
                    <a:gd name="T11" fmla="*/ 1 h 2"/>
                    <a:gd name="T12" fmla="*/ 0 w 10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2">
                      <a:moveTo>
                        <a:pt x="0" y="1"/>
                      </a:moveTo>
                      <a:cubicBezTo>
                        <a:pt x="1" y="2"/>
                        <a:pt x="3" y="2"/>
                        <a:pt x="4" y="2"/>
                      </a:cubicBezTo>
                      <a:cubicBezTo>
                        <a:pt x="6" y="2"/>
                        <a:pt x="8" y="1"/>
                        <a:pt x="10" y="1"/>
                      </a:cubicBezTo>
                      <a:cubicBezTo>
                        <a:pt x="10" y="1"/>
                        <a:pt x="10" y="0"/>
                        <a:pt x="10" y="0"/>
                      </a:cubicBezTo>
                      <a:cubicBezTo>
                        <a:pt x="8" y="1"/>
                        <a:pt x="7" y="1"/>
                        <a:pt x="5" y="1"/>
                      </a:cubicBezTo>
                      <a:cubicBezTo>
                        <a:pt x="4" y="1"/>
                        <a:pt x="2" y="2"/>
                        <a:pt x="1" y="1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8" name="Freeform 242"/>
                <p:cNvSpPr>
                  <a:spLocks/>
                </p:cNvSpPr>
                <p:nvPr/>
              </p:nvSpPr>
              <p:spPr bwMode="auto">
                <a:xfrm>
                  <a:off x="3417939" y="1224151"/>
                  <a:ext cx="42864" cy="3175"/>
                </a:xfrm>
                <a:custGeom>
                  <a:avLst/>
                  <a:gdLst>
                    <a:gd name="T0" fmla="*/ 1 w 11"/>
                    <a:gd name="T1" fmla="*/ 1 h 1"/>
                    <a:gd name="T2" fmla="*/ 11 w 11"/>
                    <a:gd name="T3" fmla="*/ 0 h 1"/>
                    <a:gd name="T4" fmla="*/ 11 w 11"/>
                    <a:gd name="T5" fmla="*/ 0 h 1"/>
                    <a:gd name="T6" fmla="*/ 1 w 11"/>
                    <a:gd name="T7" fmla="*/ 1 h 1"/>
                    <a:gd name="T8" fmla="*/ 1 w 1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">
                      <a:moveTo>
                        <a:pt x="1" y="1"/>
                      </a:moveTo>
                      <a:cubicBezTo>
                        <a:pt x="4" y="1"/>
                        <a:pt x="7" y="1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7" y="0"/>
                        <a:pt x="4" y="0"/>
                        <a:pt x="1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9" name="Freeform 243"/>
                <p:cNvSpPr>
                  <a:spLocks/>
                </p:cNvSpPr>
                <p:nvPr/>
              </p:nvSpPr>
              <p:spPr bwMode="auto">
                <a:xfrm>
                  <a:off x="3422701" y="1235262"/>
                  <a:ext cx="38101" cy="7938"/>
                </a:xfrm>
                <a:custGeom>
                  <a:avLst/>
                  <a:gdLst>
                    <a:gd name="T0" fmla="*/ 1 w 10"/>
                    <a:gd name="T1" fmla="*/ 2 h 2"/>
                    <a:gd name="T2" fmla="*/ 9 w 10"/>
                    <a:gd name="T3" fmla="*/ 1 h 2"/>
                    <a:gd name="T4" fmla="*/ 9 w 10"/>
                    <a:gd name="T5" fmla="*/ 0 h 2"/>
                    <a:gd name="T6" fmla="*/ 1 w 10"/>
                    <a:gd name="T7" fmla="*/ 1 h 2"/>
                    <a:gd name="T8" fmla="*/ 1 w 10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">
                      <a:moveTo>
                        <a:pt x="1" y="2"/>
                      </a:moveTo>
                      <a:cubicBezTo>
                        <a:pt x="4" y="1"/>
                        <a:pt x="6" y="1"/>
                        <a:pt x="9" y="1"/>
                      </a:cubicBezTo>
                      <a:cubicBezTo>
                        <a:pt x="10" y="1"/>
                        <a:pt x="10" y="0"/>
                        <a:pt x="9" y="0"/>
                      </a:cubicBezTo>
                      <a:cubicBezTo>
                        <a:pt x="6" y="0"/>
                        <a:pt x="4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0" name="Freeform 244"/>
                <p:cNvSpPr>
                  <a:spLocks/>
                </p:cNvSpPr>
                <p:nvPr/>
              </p:nvSpPr>
              <p:spPr bwMode="auto">
                <a:xfrm>
                  <a:off x="3417939" y="1249548"/>
                  <a:ext cx="34926" cy="7938"/>
                </a:xfrm>
                <a:custGeom>
                  <a:avLst/>
                  <a:gdLst>
                    <a:gd name="T0" fmla="*/ 1 w 9"/>
                    <a:gd name="T1" fmla="*/ 2 h 2"/>
                    <a:gd name="T2" fmla="*/ 9 w 9"/>
                    <a:gd name="T3" fmla="*/ 1 h 2"/>
                    <a:gd name="T4" fmla="*/ 9 w 9"/>
                    <a:gd name="T5" fmla="*/ 0 h 2"/>
                    <a:gd name="T6" fmla="*/ 1 w 9"/>
                    <a:gd name="T7" fmla="*/ 2 h 2"/>
                    <a:gd name="T8" fmla="*/ 1 w 9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">
                      <a:moveTo>
                        <a:pt x="1" y="2"/>
                      </a:moveTo>
                      <a:cubicBezTo>
                        <a:pt x="4" y="1"/>
                        <a:pt x="6" y="1"/>
                        <a:pt x="9" y="1"/>
                      </a:cubicBezTo>
                      <a:cubicBezTo>
                        <a:pt x="9" y="1"/>
                        <a:pt x="9" y="0"/>
                        <a:pt x="9" y="0"/>
                      </a:cubicBezTo>
                      <a:cubicBezTo>
                        <a:pt x="6" y="0"/>
                        <a:pt x="4" y="1"/>
                        <a:pt x="1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1" name="Freeform 245"/>
                <p:cNvSpPr>
                  <a:spLocks/>
                </p:cNvSpPr>
                <p:nvPr/>
              </p:nvSpPr>
              <p:spPr bwMode="auto">
                <a:xfrm>
                  <a:off x="3422701" y="1257487"/>
                  <a:ext cx="38101" cy="7938"/>
                </a:xfrm>
                <a:custGeom>
                  <a:avLst/>
                  <a:gdLst>
                    <a:gd name="T0" fmla="*/ 0 w 10"/>
                    <a:gd name="T1" fmla="*/ 2 h 2"/>
                    <a:gd name="T2" fmla="*/ 9 w 10"/>
                    <a:gd name="T3" fmla="*/ 1 h 2"/>
                    <a:gd name="T4" fmla="*/ 9 w 10"/>
                    <a:gd name="T5" fmla="*/ 0 h 2"/>
                    <a:gd name="T6" fmla="*/ 0 w 10"/>
                    <a:gd name="T7" fmla="*/ 1 h 2"/>
                    <a:gd name="T8" fmla="*/ 0 w 10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">
                      <a:moveTo>
                        <a:pt x="0" y="2"/>
                      </a:moveTo>
                      <a:cubicBezTo>
                        <a:pt x="3" y="1"/>
                        <a:pt x="7" y="1"/>
                        <a:pt x="9" y="1"/>
                      </a:cubicBezTo>
                      <a:cubicBezTo>
                        <a:pt x="10" y="1"/>
                        <a:pt x="10" y="0"/>
                        <a:pt x="9" y="0"/>
                      </a:cubicBezTo>
                      <a:cubicBezTo>
                        <a:pt x="6" y="1"/>
                        <a:pt x="3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2" name="Freeform 246"/>
                <p:cNvSpPr>
                  <a:spLocks/>
                </p:cNvSpPr>
                <p:nvPr/>
              </p:nvSpPr>
              <p:spPr bwMode="auto">
                <a:xfrm>
                  <a:off x="3422701" y="1276539"/>
                  <a:ext cx="38101" cy="7938"/>
                </a:xfrm>
                <a:custGeom>
                  <a:avLst/>
                  <a:gdLst>
                    <a:gd name="T0" fmla="*/ 0 w 10"/>
                    <a:gd name="T1" fmla="*/ 1 h 2"/>
                    <a:gd name="T2" fmla="*/ 9 w 10"/>
                    <a:gd name="T3" fmla="*/ 1 h 2"/>
                    <a:gd name="T4" fmla="*/ 9 w 10"/>
                    <a:gd name="T5" fmla="*/ 0 h 2"/>
                    <a:gd name="T6" fmla="*/ 0 w 10"/>
                    <a:gd name="T7" fmla="*/ 1 h 2"/>
                    <a:gd name="T8" fmla="*/ 0 w 10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">
                      <a:moveTo>
                        <a:pt x="0" y="1"/>
                      </a:moveTo>
                      <a:cubicBezTo>
                        <a:pt x="3" y="2"/>
                        <a:pt x="6" y="1"/>
                        <a:pt x="9" y="1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6" y="0"/>
                        <a:pt x="3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3" name="Freeform 247"/>
                <p:cNvSpPr>
                  <a:spLocks/>
                </p:cNvSpPr>
                <p:nvPr/>
              </p:nvSpPr>
              <p:spPr bwMode="auto">
                <a:xfrm>
                  <a:off x="3422701" y="1292415"/>
                  <a:ext cx="38101" cy="3175"/>
                </a:xfrm>
                <a:custGeom>
                  <a:avLst/>
                  <a:gdLst>
                    <a:gd name="T0" fmla="*/ 1 w 10"/>
                    <a:gd name="T1" fmla="*/ 1 h 1"/>
                    <a:gd name="T2" fmla="*/ 10 w 10"/>
                    <a:gd name="T3" fmla="*/ 0 h 1"/>
                    <a:gd name="T4" fmla="*/ 10 w 10"/>
                    <a:gd name="T5" fmla="*/ 0 h 1"/>
                    <a:gd name="T6" fmla="*/ 1 w 10"/>
                    <a:gd name="T7" fmla="*/ 0 h 1"/>
                    <a:gd name="T8" fmla="*/ 1 w 10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">
                      <a:moveTo>
                        <a:pt x="1" y="1"/>
                      </a:moveTo>
                      <a:cubicBezTo>
                        <a:pt x="4" y="1"/>
                        <a:pt x="7" y="1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0"/>
                        <a:pt x="4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4" name="Freeform 248"/>
                <p:cNvSpPr>
                  <a:spLocks/>
                </p:cNvSpPr>
                <p:nvPr/>
              </p:nvSpPr>
              <p:spPr bwMode="auto">
                <a:xfrm>
                  <a:off x="3349677" y="1505134"/>
                  <a:ext cx="3175" cy="11112"/>
                </a:xfrm>
                <a:custGeom>
                  <a:avLst/>
                  <a:gdLst>
                    <a:gd name="T0" fmla="*/ 0 w 1"/>
                    <a:gd name="T1" fmla="*/ 0 h 3"/>
                    <a:gd name="T2" fmla="*/ 0 w 1"/>
                    <a:gd name="T3" fmla="*/ 3 h 3"/>
                    <a:gd name="T4" fmla="*/ 0 w 1"/>
                    <a:gd name="T5" fmla="*/ 3 h 3"/>
                    <a:gd name="T6" fmla="*/ 1 w 1"/>
                    <a:gd name="T7" fmla="*/ 1 h 3"/>
                    <a:gd name="T8" fmla="*/ 0 w 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1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5" name="Freeform 249"/>
                <p:cNvSpPr>
                  <a:spLocks/>
                </p:cNvSpPr>
                <p:nvPr/>
              </p:nvSpPr>
              <p:spPr bwMode="auto">
                <a:xfrm>
                  <a:off x="3352857" y="1505134"/>
                  <a:ext cx="4763" cy="11112"/>
                </a:xfrm>
                <a:custGeom>
                  <a:avLst/>
                  <a:gdLst>
                    <a:gd name="T0" fmla="*/ 0 w 1"/>
                    <a:gd name="T1" fmla="*/ 0 h 3"/>
                    <a:gd name="T2" fmla="*/ 0 w 1"/>
                    <a:gd name="T3" fmla="*/ 2 h 3"/>
                    <a:gd name="T4" fmla="*/ 1 w 1"/>
                    <a:gd name="T5" fmla="*/ 2 h 3"/>
                    <a:gd name="T6" fmla="*/ 1 w 1"/>
                    <a:gd name="T7" fmla="*/ 0 h 3"/>
                    <a:gd name="T8" fmla="*/ 0 w 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3"/>
                        <a:pt x="1" y="3"/>
                        <a:pt x="1" y="2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6" name="Freeform 250"/>
                <p:cNvSpPr>
                  <a:spLocks/>
                </p:cNvSpPr>
                <p:nvPr/>
              </p:nvSpPr>
              <p:spPr bwMode="auto">
                <a:xfrm>
                  <a:off x="3360800" y="1501960"/>
                  <a:ext cx="3175" cy="14288"/>
                </a:xfrm>
                <a:custGeom>
                  <a:avLst/>
                  <a:gdLst>
                    <a:gd name="T0" fmla="*/ 0 w 1"/>
                    <a:gd name="T1" fmla="*/ 1 h 4"/>
                    <a:gd name="T2" fmla="*/ 0 w 1"/>
                    <a:gd name="T3" fmla="*/ 3 h 4"/>
                    <a:gd name="T4" fmla="*/ 0 w 1"/>
                    <a:gd name="T5" fmla="*/ 3 h 4"/>
                    <a:gd name="T6" fmla="*/ 0 w 1"/>
                    <a:gd name="T7" fmla="*/ 1 h 4"/>
                    <a:gd name="T8" fmla="*/ 0 w 1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0" y="1"/>
                      </a:move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3"/>
                      </a:cubicBezTo>
                      <a:cubicBezTo>
                        <a:pt x="0" y="3"/>
                        <a:pt x="1" y="2"/>
                        <a:pt x="0" y="1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7" name="Freeform 251"/>
                <p:cNvSpPr>
                  <a:spLocks/>
                </p:cNvSpPr>
                <p:nvPr/>
              </p:nvSpPr>
              <p:spPr bwMode="auto">
                <a:xfrm>
                  <a:off x="3363970" y="1501960"/>
                  <a:ext cx="4763" cy="14288"/>
                </a:xfrm>
                <a:custGeom>
                  <a:avLst/>
                  <a:gdLst>
                    <a:gd name="T0" fmla="*/ 1 w 1"/>
                    <a:gd name="T1" fmla="*/ 1 h 4"/>
                    <a:gd name="T2" fmla="*/ 0 w 1"/>
                    <a:gd name="T3" fmla="*/ 4 h 4"/>
                    <a:gd name="T4" fmla="*/ 1 w 1"/>
                    <a:gd name="T5" fmla="*/ 4 h 4"/>
                    <a:gd name="T6" fmla="*/ 1 w 1"/>
                    <a:gd name="T7" fmla="*/ 1 h 4"/>
                    <a:gd name="T8" fmla="*/ 1 w 1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1" y="1"/>
                      </a:move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3"/>
                        <a:pt x="1" y="2"/>
                        <a:pt x="1" y="1"/>
                      </a:cubicBezTo>
                      <a:cubicBezTo>
                        <a:pt x="1" y="1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8" name="Freeform 252"/>
                <p:cNvSpPr>
                  <a:spLocks/>
                </p:cNvSpPr>
                <p:nvPr/>
              </p:nvSpPr>
              <p:spPr bwMode="auto">
                <a:xfrm>
                  <a:off x="3371903" y="1501960"/>
                  <a:ext cx="4763" cy="14288"/>
                </a:xfrm>
                <a:custGeom>
                  <a:avLst/>
                  <a:gdLst>
                    <a:gd name="T0" fmla="*/ 0 w 1"/>
                    <a:gd name="T1" fmla="*/ 1 h 4"/>
                    <a:gd name="T2" fmla="*/ 0 w 1"/>
                    <a:gd name="T3" fmla="*/ 4 h 4"/>
                    <a:gd name="T4" fmla="*/ 0 w 1"/>
                    <a:gd name="T5" fmla="*/ 4 h 4"/>
                    <a:gd name="T6" fmla="*/ 1 w 1"/>
                    <a:gd name="T7" fmla="*/ 1 h 4"/>
                    <a:gd name="T8" fmla="*/ 0 w 1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0" y="1"/>
                      </a:move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1" y="2"/>
                        <a:pt x="1" y="1"/>
                      </a:cubicBezTo>
                      <a:cubicBezTo>
                        <a:pt x="1" y="1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9" name="Freeform 253"/>
                <p:cNvSpPr>
                  <a:spLocks/>
                </p:cNvSpPr>
                <p:nvPr/>
              </p:nvSpPr>
              <p:spPr bwMode="auto">
                <a:xfrm>
                  <a:off x="3376672" y="1505134"/>
                  <a:ext cx="3175" cy="11112"/>
                </a:xfrm>
                <a:custGeom>
                  <a:avLst/>
                  <a:gdLst>
                    <a:gd name="T0" fmla="*/ 0 w 1"/>
                    <a:gd name="T1" fmla="*/ 0 h 3"/>
                    <a:gd name="T2" fmla="*/ 0 w 1"/>
                    <a:gd name="T3" fmla="*/ 3 h 3"/>
                    <a:gd name="T4" fmla="*/ 1 w 1"/>
                    <a:gd name="T5" fmla="*/ 3 h 3"/>
                    <a:gd name="T6" fmla="*/ 1 w 1"/>
                    <a:gd name="T7" fmla="*/ 0 h 3"/>
                    <a:gd name="T8" fmla="*/ 0 w 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0" name="Freeform 254"/>
                <p:cNvSpPr>
                  <a:spLocks/>
                </p:cNvSpPr>
                <p:nvPr/>
              </p:nvSpPr>
              <p:spPr bwMode="auto">
                <a:xfrm>
                  <a:off x="3379842" y="1505134"/>
                  <a:ext cx="4763" cy="11112"/>
                </a:xfrm>
                <a:custGeom>
                  <a:avLst/>
                  <a:gdLst>
                    <a:gd name="T0" fmla="*/ 0 w 1"/>
                    <a:gd name="T1" fmla="*/ 0 h 3"/>
                    <a:gd name="T2" fmla="*/ 0 w 1"/>
                    <a:gd name="T3" fmla="*/ 3 h 3"/>
                    <a:gd name="T4" fmla="*/ 0 w 1"/>
                    <a:gd name="T5" fmla="*/ 3 h 3"/>
                    <a:gd name="T6" fmla="*/ 1 w 1"/>
                    <a:gd name="T7" fmla="*/ 0 h 3"/>
                    <a:gd name="T8" fmla="*/ 0 w 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1" name="Freeform 255"/>
                <p:cNvSpPr>
                  <a:spLocks/>
                </p:cNvSpPr>
                <p:nvPr/>
              </p:nvSpPr>
              <p:spPr bwMode="auto">
                <a:xfrm>
                  <a:off x="3384598" y="1505134"/>
                  <a:ext cx="6351" cy="15874"/>
                </a:xfrm>
                <a:custGeom>
                  <a:avLst/>
                  <a:gdLst>
                    <a:gd name="T0" fmla="*/ 1 w 2"/>
                    <a:gd name="T1" fmla="*/ 1 h 4"/>
                    <a:gd name="T2" fmla="*/ 0 w 2"/>
                    <a:gd name="T3" fmla="*/ 3 h 4"/>
                    <a:gd name="T4" fmla="*/ 1 w 2"/>
                    <a:gd name="T5" fmla="*/ 3 h 4"/>
                    <a:gd name="T6" fmla="*/ 1 w 2"/>
                    <a:gd name="T7" fmla="*/ 0 h 4"/>
                    <a:gd name="T8" fmla="*/ 1 w 2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1" y="1"/>
                      </a:moveTo>
                      <a:cubicBezTo>
                        <a:pt x="1" y="1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3"/>
                      </a:cubicBezTo>
                      <a:cubicBezTo>
                        <a:pt x="1" y="3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2" name="Freeform 256"/>
                <p:cNvSpPr>
                  <a:spLocks/>
                </p:cNvSpPr>
                <p:nvPr/>
              </p:nvSpPr>
              <p:spPr bwMode="auto">
                <a:xfrm>
                  <a:off x="3387770" y="1505134"/>
                  <a:ext cx="3175" cy="15874"/>
                </a:xfrm>
                <a:custGeom>
                  <a:avLst/>
                  <a:gdLst>
                    <a:gd name="T0" fmla="*/ 1 w 1"/>
                    <a:gd name="T1" fmla="*/ 0 h 4"/>
                    <a:gd name="T2" fmla="*/ 0 w 1"/>
                    <a:gd name="T3" fmla="*/ 3 h 4"/>
                    <a:gd name="T4" fmla="*/ 1 w 1"/>
                    <a:gd name="T5" fmla="*/ 3 h 4"/>
                    <a:gd name="T6" fmla="*/ 1 w 1"/>
                    <a:gd name="T7" fmla="*/ 0 h 4"/>
                    <a:gd name="T8" fmla="*/ 1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1" y="0"/>
                      </a:move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4"/>
                        <a:pt x="1" y="4"/>
                        <a:pt x="1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3" name="Freeform 257"/>
                <p:cNvSpPr>
                  <a:spLocks/>
                </p:cNvSpPr>
                <p:nvPr/>
              </p:nvSpPr>
              <p:spPr bwMode="auto">
                <a:xfrm>
                  <a:off x="3395705" y="1505134"/>
                  <a:ext cx="3175" cy="15874"/>
                </a:xfrm>
                <a:custGeom>
                  <a:avLst/>
                  <a:gdLst>
                    <a:gd name="T0" fmla="*/ 0 w 1"/>
                    <a:gd name="T1" fmla="*/ 0 h 4"/>
                    <a:gd name="T2" fmla="*/ 0 w 1"/>
                    <a:gd name="T3" fmla="*/ 4 h 4"/>
                    <a:gd name="T4" fmla="*/ 1 w 1"/>
                    <a:gd name="T5" fmla="*/ 4 h 4"/>
                    <a:gd name="T6" fmla="*/ 1 w 1"/>
                    <a:gd name="T7" fmla="*/ 0 h 4"/>
                    <a:gd name="T8" fmla="*/ 0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0" y="0"/>
                      </a:moveTo>
                      <a:cubicBezTo>
                        <a:pt x="0" y="1"/>
                        <a:pt x="0" y="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4" name="Freeform 258"/>
                <p:cNvSpPr>
                  <a:spLocks/>
                </p:cNvSpPr>
                <p:nvPr/>
              </p:nvSpPr>
              <p:spPr bwMode="auto">
                <a:xfrm>
                  <a:off x="3403640" y="1505134"/>
                  <a:ext cx="3175" cy="15874"/>
                </a:xfrm>
                <a:custGeom>
                  <a:avLst/>
                  <a:gdLst>
                    <a:gd name="T0" fmla="*/ 0 w 1"/>
                    <a:gd name="T1" fmla="*/ 0 h 4"/>
                    <a:gd name="T2" fmla="*/ 0 w 1"/>
                    <a:gd name="T3" fmla="*/ 4 h 4"/>
                    <a:gd name="T4" fmla="*/ 0 w 1"/>
                    <a:gd name="T5" fmla="*/ 4 h 4"/>
                    <a:gd name="T6" fmla="*/ 1 w 1"/>
                    <a:gd name="T7" fmla="*/ 0 h 4"/>
                    <a:gd name="T8" fmla="*/ 0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0" y="0"/>
                      </a:moveTo>
                      <a:cubicBezTo>
                        <a:pt x="0" y="1"/>
                        <a:pt x="0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5" name="Freeform 259"/>
                <p:cNvSpPr>
                  <a:spLocks/>
                </p:cNvSpPr>
                <p:nvPr/>
              </p:nvSpPr>
              <p:spPr bwMode="auto">
                <a:xfrm>
                  <a:off x="3411576" y="1505134"/>
                  <a:ext cx="3175" cy="15874"/>
                </a:xfrm>
                <a:custGeom>
                  <a:avLst/>
                  <a:gdLst>
                    <a:gd name="T0" fmla="*/ 0 w 1"/>
                    <a:gd name="T1" fmla="*/ 0 h 4"/>
                    <a:gd name="T2" fmla="*/ 0 w 1"/>
                    <a:gd name="T3" fmla="*/ 4 h 4"/>
                    <a:gd name="T4" fmla="*/ 0 w 1"/>
                    <a:gd name="T5" fmla="*/ 4 h 4"/>
                    <a:gd name="T6" fmla="*/ 1 w 1"/>
                    <a:gd name="T7" fmla="*/ 0 h 4"/>
                    <a:gd name="T8" fmla="*/ 0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0" y="0"/>
                      </a:move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3"/>
                        <a:pt x="1" y="2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6" name="Freeform 260"/>
                <p:cNvSpPr>
                  <a:spLocks/>
                </p:cNvSpPr>
                <p:nvPr/>
              </p:nvSpPr>
              <p:spPr bwMode="auto">
                <a:xfrm>
                  <a:off x="3417930" y="1505134"/>
                  <a:ext cx="0" cy="15874"/>
                </a:xfrm>
                <a:custGeom>
                  <a:avLst/>
                  <a:gdLst>
                    <a:gd name="T0" fmla="*/ 0 h 4"/>
                    <a:gd name="T1" fmla="*/ 3 h 4"/>
                    <a:gd name="T2" fmla="*/ 3 h 4"/>
                    <a:gd name="T3" fmla="*/ 0 h 4"/>
                    <a:gd name="T4" fmla="*/ 0 h 4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4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7" name="Freeform 261"/>
                <p:cNvSpPr>
                  <a:spLocks/>
                </p:cNvSpPr>
                <p:nvPr/>
              </p:nvSpPr>
              <p:spPr bwMode="auto">
                <a:xfrm>
                  <a:off x="3422693" y="1505134"/>
                  <a:ext cx="3175" cy="15874"/>
                </a:xfrm>
                <a:custGeom>
                  <a:avLst/>
                  <a:gdLst>
                    <a:gd name="T0" fmla="*/ 1 w 1"/>
                    <a:gd name="T1" fmla="*/ 0 h 4"/>
                    <a:gd name="T2" fmla="*/ 0 w 1"/>
                    <a:gd name="T3" fmla="*/ 4 h 4"/>
                    <a:gd name="T4" fmla="*/ 1 w 1"/>
                    <a:gd name="T5" fmla="*/ 4 h 4"/>
                    <a:gd name="T6" fmla="*/ 1 w 1"/>
                    <a:gd name="T7" fmla="*/ 1 h 4"/>
                    <a:gd name="T8" fmla="*/ 1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1" y="0"/>
                      </a:move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3"/>
                        <a:pt x="1" y="2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8" name="Freeform 262"/>
                <p:cNvSpPr>
                  <a:spLocks/>
                </p:cNvSpPr>
                <p:nvPr/>
              </p:nvSpPr>
              <p:spPr bwMode="auto">
                <a:xfrm>
                  <a:off x="3430632" y="1505134"/>
                  <a:ext cx="3175" cy="15874"/>
                </a:xfrm>
                <a:custGeom>
                  <a:avLst/>
                  <a:gdLst>
                    <a:gd name="T0" fmla="*/ 0 w 1"/>
                    <a:gd name="T1" fmla="*/ 0 h 4"/>
                    <a:gd name="T2" fmla="*/ 0 w 1"/>
                    <a:gd name="T3" fmla="*/ 4 h 4"/>
                    <a:gd name="T4" fmla="*/ 0 w 1"/>
                    <a:gd name="T5" fmla="*/ 4 h 4"/>
                    <a:gd name="T6" fmla="*/ 1 w 1"/>
                    <a:gd name="T7" fmla="*/ 0 h 4"/>
                    <a:gd name="T8" fmla="*/ 0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0" y="0"/>
                      </a:moveTo>
                      <a:cubicBezTo>
                        <a:pt x="0" y="1"/>
                        <a:pt x="0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2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9" name="Freeform 263"/>
                <p:cNvSpPr>
                  <a:spLocks/>
                </p:cNvSpPr>
                <p:nvPr/>
              </p:nvSpPr>
              <p:spPr bwMode="auto">
                <a:xfrm>
                  <a:off x="3438571" y="1505134"/>
                  <a:ext cx="3175" cy="15874"/>
                </a:xfrm>
                <a:custGeom>
                  <a:avLst/>
                  <a:gdLst>
                    <a:gd name="T0" fmla="*/ 0 w 1"/>
                    <a:gd name="T1" fmla="*/ 1 h 4"/>
                    <a:gd name="T2" fmla="*/ 0 w 1"/>
                    <a:gd name="T3" fmla="*/ 4 h 4"/>
                    <a:gd name="T4" fmla="*/ 0 w 1"/>
                    <a:gd name="T5" fmla="*/ 4 h 4"/>
                    <a:gd name="T6" fmla="*/ 1 w 1"/>
                    <a:gd name="T7" fmla="*/ 1 h 4"/>
                    <a:gd name="T8" fmla="*/ 0 w 1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0" y="1"/>
                      </a:moveTo>
                      <a:cubicBezTo>
                        <a:pt x="0" y="2"/>
                        <a:pt x="0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0" name="Freeform 264"/>
                <p:cNvSpPr>
                  <a:spLocks/>
                </p:cNvSpPr>
                <p:nvPr/>
              </p:nvSpPr>
              <p:spPr bwMode="auto">
                <a:xfrm>
                  <a:off x="3441750" y="1501960"/>
                  <a:ext cx="3175" cy="19049"/>
                </a:xfrm>
                <a:custGeom>
                  <a:avLst/>
                  <a:gdLst>
                    <a:gd name="T0" fmla="*/ 0 w 1"/>
                    <a:gd name="T1" fmla="*/ 1 h 5"/>
                    <a:gd name="T2" fmla="*/ 0 w 1"/>
                    <a:gd name="T3" fmla="*/ 4 h 5"/>
                    <a:gd name="T4" fmla="*/ 1 w 1"/>
                    <a:gd name="T5" fmla="*/ 4 h 5"/>
                    <a:gd name="T6" fmla="*/ 1 w 1"/>
                    <a:gd name="T7" fmla="*/ 1 h 5"/>
                    <a:gd name="T8" fmla="*/ 0 w 1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5">
                      <a:moveTo>
                        <a:pt x="0" y="1"/>
                      </a:move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ubicBezTo>
                        <a:pt x="1" y="3"/>
                        <a:pt x="1" y="2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1" name="Freeform 265"/>
                <p:cNvSpPr>
                  <a:spLocks/>
                </p:cNvSpPr>
                <p:nvPr/>
              </p:nvSpPr>
              <p:spPr bwMode="auto">
                <a:xfrm>
                  <a:off x="3444918" y="1505134"/>
                  <a:ext cx="4763" cy="11112"/>
                </a:xfrm>
                <a:custGeom>
                  <a:avLst/>
                  <a:gdLst>
                    <a:gd name="T0" fmla="*/ 0 w 1"/>
                    <a:gd name="T1" fmla="*/ 0 h 3"/>
                    <a:gd name="T2" fmla="*/ 0 w 1"/>
                    <a:gd name="T3" fmla="*/ 3 h 3"/>
                    <a:gd name="T4" fmla="*/ 1 w 1"/>
                    <a:gd name="T5" fmla="*/ 3 h 3"/>
                    <a:gd name="T6" fmla="*/ 1 w 1"/>
                    <a:gd name="T7" fmla="*/ 0 h 3"/>
                    <a:gd name="T8" fmla="*/ 0 w 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2" name="Freeform 266"/>
                <p:cNvSpPr>
                  <a:spLocks/>
                </p:cNvSpPr>
                <p:nvPr/>
              </p:nvSpPr>
              <p:spPr bwMode="auto">
                <a:xfrm>
                  <a:off x="3452852" y="1501960"/>
                  <a:ext cx="4763" cy="19049"/>
                </a:xfrm>
                <a:custGeom>
                  <a:avLst/>
                  <a:gdLst>
                    <a:gd name="T0" fmla="*/ 0 w 1"/>
                    <a:gd name="T1" fmla="*/ 1 h 5"/>
                    <a:gd name="T2" fmla="*/ 0 w 1"/>
                    <a:gd name="T3" fmla="*/ 5 h 5"/>
                    <a:gd name="T4" fmla="*/ 1 w 1"/>
                    <a:gd name="T5" fmla="*/ 5 h 5"/>
                    <a:gd name="T6" fmla="*/ 1 w 1"/>
                    <a:gd name="T7" fmla="*/ 1 h 5"/>
                    <a:gd name="T8" fmla="*/ 0 w 1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5">
                      <a:moveTo>
                        <a:pt x="0" y="1"/>
                      </a:moveTo>
                      <a:cubicBezTo>
                        <a:pt x="0" y="2"/>
                        <a:pt x="0" y="3"/>
                        <a:pt x="0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3"/>
                        <a:pt x="1" y="2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3" name="Freeform 267"/>
                <p:cNvSpPr>
                  <a:spLocks/>
                </p:cNvSpPr>
                <p:nvPr/>
              </p:nvSpPr>
              <p:spPr bwMode="auto">
                <a:xfrm>
                  <a:off x="3460799" y="1505134"/>
                  <a:ext cx="4763" cy="15874"/>
                </a:xfrm>
                <a:custGeom>
                  <a:avLst/>
                  <a:gdLst>
                    <a:gd name="T0" fmla="*/ 0 w 1"/>
                    <a:gd name="T1" fmla="*/ 0 h 4"/>
                    <a:gd name="T2" fmla="*/ 0 w 1"/>
                    <a:gd name="T3" fmla="*/ 3 h 4"/>
                    <a:gd name="T4" fmla="*/ 1 w 1"/>
                    <a:gd name="T5" fmla="*/ 3 h 4"/>
                    <a:gd name="T6" fmla="*/ 1 w 1"/>
                    <a:gd name="T7" fmla="*/ 0 h 4"/>
                    <a:gd name="T8" fmla="*/ 0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4"/>
                        <a:pt x="1" y="4"/>
                        <a:pt x="1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4" name="Freeform 268"/>
                <p:cNvSpPr>
                  <a:spLocks/>
                </p:cNvSpPr>
                <p:nvPr/>
              </p:nvSpPr>
              <p:spPr bwMode="auto">
                <a:xfrm>
                  <a:off x="3468730" y="1501960"/>
                  <a:ext cx="3175" cy="14288"/>
                </a:xfrm>
                <a:custGeom>
                  <a:avLst/>
                  <a:gdLst>
                    <a:gd name="T0" fmla="*/ 0 w 1"/>
                    <a:gd name="T1" fmla="*/ 1 h 4"/>
                    <a:gd name="T2" fmla="*/ 0 w 1"/>
                    <a:gd name="T3" fmla="*/ 4 h 4"/>
                    <a:gd name="T4" fmla="*/ 1 w 1"/>
                    <a:gd name="T5" fmla="*/ 4 h 4"/>
                    <a:gd name="T6" fmla="*/ 1 w 1"/>
                    <a:gd name="T7" fmla="*/ 1 h 4"/>
                    <a:gd name="T8" fmla="*/ 0 w 1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0" y="1"/>
                      </a:move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1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5" name="Freeform 269"/>
                <p:cNvSpPr>
                  <a:spLocks/>
                </p:cNvSpPr>
                <p:nvPr/>
              </p:nvSpPr>
              <p:spPr bwMode="auto">
                <a:xfrm>
                  <a:off x="3476677" y="1501960"/>
                  <a:ext cx="3175" cy="19049"/>
                </a:xfrm>
                <a:custGeom>
                  <a:avLst/>
                  <a:gdLst>
                    <a:gd name="T0" fmla="*/ 0 w 1"/>
                    <a:gd name="T1" fmla="*/ 1 h 5"/>
                    <a:gd name="T2" fmla="*/ 0 w 1"/>
                    <a:gd name="T3" fmla="*/ 4 h 5"/>
                    <a:gd name="T4" fmla="*/ 0 w 1"/>
                    <a:gd name="T5" fmla="*/ 4 h 5"/>
                    <a:gd name="T6" fmla="*/ 0 w 1"/>
                    <a:gd name="T7" fmla="*/ 1 h 5"/>
                    <a:gd name="T8" fmla="*/ 0 w 1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5">
                      <a:moveTo>
                        <a:pt x="0" y="1"/>
                      </a:move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6" name="Freeform 270"/>
                <p:cNvSpPr>
                  <a:spLocks/>
                </p:cNvSpPr>
                <p:nvPr/>
              </p:nvSpPr>
              <p:spPr bwMode="auto">
                <a:xfrm>
                  <a:off x="3484620" y="1505134"/>
                  <a:ext cx="3175" cy="15874"/>
                </a:xfrm>
                <a:custGeom>
                  <a:avLst/>
                  <a:gdLst>
                    <a:gd name="T0" fmla="*/ 0 w 1"/>
                    <a:gd name="T1" fmla="*/ 0 h 4"/>
                    <a:gd name="T2" fmla="*/ 0 w 1"/>
                    <a:gd name="T3" fmla="*/ 3 h 4"/>
                    <a:gd name="T4" fmla="*/ 0 w 1"/>
                    <a:gd name="T5" fmla="*/ 3 h 4"/>
                    <a:gd name="T6" fmla="*/ 1 w 1"/>
                    <a:gd name="T7" fmla="*/ 0 h 4"/>
                    <a:gd name="T8" fmla="*/ 0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3"/>
                      </a:cubicBezTo>
                      <a:cubicBezTo>
                        <a:pt x="0" y="2"/>
                        <a:pt x="0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7" name="Freeform 271"/>
                <p:cNvSpPr>
                  <a:spLocks/>
                </p:cNvSpPr>
                <p:nvPr/>
              </p:nvSpPr>
              <p:spPr bwMode="auto">
                <a:xfrm>
                  <a:off x="3487788" y="1501960"/>
                  <a:ext cx="7938" cy="19049"/>
                </a:xfrm>
                <a:custGeom>
                  <a:avLst/>
                  <a:gdLst>
                    <a:gd name="T0" fmla="*/ 1 w 2"/>
                    <a:gd name="T1" fmla="*/ 1 h 5"/>
                    <a:gd name="T2" fmla="*/ 1 w 2"/>
                    <a:gd name="T3" fmla="*/ 4 h 5"/>
                    <a:gd name="T4" fmla="*/ 2 w 2"/>
                    <a:gd name="T5" fmla="*/ 4 h 5"/>
                    <a:gd name="T6" fmla="*/ 1 w 2"/>
                    <a:gd name="T7" fmla="*/ 1 h 5"/>
                    <a:gd name="T8" fmla="*/ 1 w 2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1" y="1"/>
                      </a:moveTo>
                      <a:cubicBezTo>
                        <a:pt x="1" y="2"/>
                        <a:pt x="0" y="3"/>
                        <a:pt x="1" y="4"/>
                      </a:cubicBezTo>
                      <a:cubicBezTo>
                        <a:pt x="1" y="5"/>
                        <a:pt x="2" y="5"/>
                        <a:pt x="2" y="4"/>
                      </a:cubicBezTo>
                      <a:cubicBezTo>
                        <a:pt x="1" y="3"/>
                        <a:pt x="1" y="2"/>
                        <a:pt x="1" y="1"/>
                      </a:cubicBezTo>
                      <a:cubicBezTo>
                        <a:pt x="1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8" name="Freeform 272"/>
                <p:cNvSpPr>
                  <a:spLocks/>
                </p:cNvSpPr>
                <p:nvPr/>
              </p:nvSpPr>
              <p:spPr bwMode="auto">
                <a:xfrm>
                  <a:off x="3498900" y="1501960"/>
                  <a:ext cx="0" cy="19049"/>
                </a:xfrm>
                <a:custGeom>
                  <a:avLst/>
                  <a:gdLst>
                    <a:gd name="T0" fmla="*/ 1 h 5"/>
                    <a:gd name="T1" fmla="*/ 4 h 5"/>
                    <a:gd name="T2" fmla="*/ 4 h 5"/>
                    <a:gd name="T3" fmla="*/ 1 h 5"/>
                    <a:gd name="T4" fmla="*/ 1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5">
                      <a:moveTo>
                        <a:pt x="0" y="1"/>
                      </a:move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9" name="Freeform 273"/>
                <p:cNvSpPr>
                  <a:spLocks/>
                </p:cNvSpPr>
                <p:nvPr/>
              </p:nvSpPr>
              <p:spPr bwMode="auto">
                <a:xfrm>
                  <a:off x="3506850" y="1501965"/>
                  <a:ext cx="0" cy="19049"/>
                </a:xfrm>
                <a:custGeom>
                  <a:avLst/>
                  <a:gdLst>
                    <a:gd name="T0" fmla="*/ 1 h 5"/>
                    <a:gd name="T1" fmla="*/ 4 h 5"/>
                    <a:gd name="T2" fmla="*/ 4 h 5"/>
                    <a:gd name="T3" fmla="*/ 1 h 5"/>
                    <a:gd name="T4" fmla="*/ 1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5">
                      <a:moveTo>
                        <a:pt x="0" y="1"/>
                      </a:move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5"/>
                        <a:pt x="0" y="5"/>
                        <a:pt x="0" y="4"/>
                      </a:cubicBezTo>
                      <a:cubicBezTo>
                        <a:pt x="0" y="3"/>
                        <a:pt x="0" y="2"/>
                        <a:pt x="0" y="1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Freeform 274"/>
                <p:cNvSpPr>
                  <a:spLocks/>
                </p:cNvSpPr>
                <p:nvPr/>
              </p:nvSpPr>
              <p:spPr bwMode="auto">
                <a:xfrm>
                  <a:off x="3511603" y="1501965"/>
                  <a:ext cx="3175" cy="14288"/>
                </a:xfrm>
                <a:custGeom>
                  <a:avLst/>
                  <a:gdLst>
                    <a:gd name="T0" fmla="*/ 1 w 1"/>
                    <a:gd name="T1" fmla="*/ 1 h 4"/>
                    <a:gd name="T2" fmla="*/ 0 w 1"/>
                    <a:gd name="T3" fmla="*/ 4 h 4"/>
                    <a:gd name="T4" fmla="*/ 1 w 1"/>
                    <a:gd name="T5" fmla="*/ 4 h 4"/>
                    <a:gd name="T6" fmla="*/ 1 w 1"/>
                    <a:gd name="T7" fmla="*/ 1 h 4"/>
                    <a:gd name="T8" fmla="*/ 1 w 1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1" y="1"/>
                      </a:move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3"/>
                        <a:pt x="1" y="2"/>
                        <a:pt x="1" y="1"/>
                      </a:cubicBezTo>
                      <a:cubicBezTo>
                        <a:pt x="1" y="1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Freeform 275"/>
                <p:cNvSpPr>
                  <a:spLocks/>
                </p:cNvSpPr>
                <p:nvPr/>
              </p:nvSpPr>
              <p:spPr bwMode="auto">
                <a:xfrm>
                  <a:off x="3519537" y="1497202"/>
                  <a:ext cx="3175" cy="19049"/>
                </a:xfrm>
                <a:custGeom>
                  <a:avLst/>
                  <a:gdLst>
                    <a:gd name="T0" fmla="*/ 1 w 1"/>
                    <a:gd name="T1" fmla="*/ 1 h 5"/>
                    <a:gd name="T2" fmla="*/ 0 w 1"/>
                    <a:gd name="T3" fmla="*/ 5 h 5"/>
                    <a:gd name="T4" fmla="*/ 1 w 1"/>
                    <a:gd name="T5" fmla="*/ 5 h 5"/>
                    <a:gd name="T6" fmla="*/ 1 w 1"/>
                    <a:gd name="T7" fmla="*/ 1 h 5"/>
                    <a:gd name="T8" fmla="*/ 1 w 1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5">
                      <a:moveTo>
                        <a:pt x="1" y="1"/>
                      </a:moveTo>
                      <a:cubicBezTo>
                        <a:pt x="1" y="2"/>
                        <a:pt x="1" y="3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1" y="3"/>
                        <a:pt x="1" y="2"/>
                        <a:pt x="1" y="1"/>
                      </a:cubicBezTo>
                      <a:cubicBezTo>
                        <a:pt x="1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Freeform 276"/>
                <p:cNvSpPr>
                  <a:spLocks/>
                </p:cNvSpPr>
                <p:nvPr/>
              </p:nvSpPr>
              <p:spPr bwMode="auto">
                <a:xfrm>
                  <a:off x="3525878" y="1497202"/>
                  <a:ext cx="4763" cy="19049"/>
                </a:xfrm>
                <a:custGeom>
                  <a:avLst/>
                  <a:gdLst>
                    <a:gd name="T0" fmla="*/ 0 w 1"/>
                    <a:gd name="T1" fmla="*/ 1 h 5"/>
                    <a:gd name="T2" fmla="*/ 0 w 1"/>
                    <a:gd name="T3" fmla="*/ 5 h 5"/>
                    <a:gd name="T4" fmla="*/ 1 w 1"/>
                    <a:gd name="T5" fmla="*/ 5 h 5"/>
                    <a:gd name="T6" fmla="*/ 1 w 1"/>
                    <a:gd name="T7" fmla="*/ 1 h 5"/>
                    <a:gd name="T8" fmla="*/ 0 w 1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5">
                      <a:moveTo>
                        <a:pt x="0" y="1"/>
                      </a:moveTo>
                      <a:cubicBezTo>
                        <a:pt x="0" y="2"/>
                        <a:pt x="0" y="3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1" y="3"/>
                        <a:pt x="1" y="2"/>
                        <a:pt x="1" y="1"/>
                      </a:cubicBez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3" name="Freeform 277"/>
                <p:cNvSpPr>
                  <a:spLocks/>
                </p:cNvSpPr>
                <p:nvPr/>
              </p:nvSpPr>
              <p:spPr bwMode="auto">
                <a:xfrm>
                  <a:off x="3533825" y="1497202"/>
                  <a:ext cx="4763" cy="19049"/>
                </a:xfrm>
                <a:custGeom>
                  <a:avLst/>
                  <a:gdLst>
                    <a:gd name="T0" fmla="*/ 1 w 1"/>
                    <a:gd name="T1" fmla="*/ 0 h 5"/>
                    <a:gd name="T2" fmla="*/ 0 w 1"/>
                    <a:gd name="T3" fmla="*/ 5 h 5"/>
                    <a:gd name="T4" fmla="*/ 1 w 1"/>
                    <a:gd name="T5" fmla="*/ 5 h 5"/>
                    <a:gd name="T6" fmla="*/ 1 w 1"/>
                    <a:gd name="T7" fmla="*/ 0 h 5"/>
                    <a:gd name="T8" fmla="*/ 1 w 1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5">
                      <a:moveTo>
                        <a:pt x="1" y="0"/>
                      </a:moveTo>
                      <a:cubicBezTo>
                        <a:pt x="0" y="2"/>
                        <a:pt x="0" y="3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1" y="3"/>
                        <a:pt x="1" y="2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4" name="Freeform 278"/>
                <p:cNvSpPr>
                  <a:spLocks/>
                </p:cNvSpPr>
                <p:nvPr/>
              </p:nvSpPr>
              <p:spPr bwMode="auto">
                <a:xfrm>
                  <a:off x="3546539" y="1497202"/>
                  <a:ext cx="3175" cy="19049"/>
                </a:xfrm>
                <a:custGeom>
                  <a:avLst/>
                  <a:gdLst>
                    <a:gd name="T0" fmla="*/ 1 w 1"/>
                    <a:gd name="T1" fmla="*/ 0 h 5"/>
                    <a:gd name="T2" fmla="*/ 0 w 1"/>
                    <a:gd name="T3" fmla="*/ 5 h 5"/>
                    <a:gd name="T4" fmla="*/ 1 w 1"/>
                    <a:gd name="T5" fmla="*/ 5 h 5"/>
                    <a:gd name="T6" fmla="*/ 1 w 1"/>
                    <a:gd name="T7" fmla="*/ 1 h 5"/>
                    <a:gd name="T8" fmla="*/ 1 w 1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5">
                      <a:moveTo>
                        <a:pt x="1" y="0"/>
                      </a:moveTo>
                      <a:cubicBezTo>
                        <a:pt x="0" y="2"/>
                        <a:pt x="0" y="3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0" y="3"/>
                        <a:pt x="1" y="2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5" name="Freeform 279"/>
                <p:cNvSpPr>
                  <a:spLocks/>
                </p:cNvSpPr>
                <p:nvPr/>
              </p:nvSpPr>
              <p:spPr bwMode="auto">
                <a:xfrm>
                  <a:off x="3557646" y="1497202"/>
                  <a:ext cx="0" cy="19049"/>
                </a:xfrm>
                <a:custGeom>
                  <a:avLst/>
                  <a:gdLst>
                    <a:gd name="T0" fmla="*/ 0 h 5"/>
                    <a:gd name="T1" fmla="*/ 5 h 5"/>
                    <a:gd name="T2" fmla="*/ 5 h 5"/>
                    <a:gd name="T3" fmla="*/ 0 h 5"/>
                    <a:gd name="T4" fmla="*/ 0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5">
                      <a:moveTo>
                        <a:pt x="0" y="0"/>
                      </a:moveTo>
                      <a:cubicBezTo>
                        <a:pt x="0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Freeform 280"/>
                <p:cNvSpPr>
                  <a:spLocks/>
                </p:cNvSpPr>
                <p:nvPr/>
              </p:nvSpPr>
              <p:spPr bwMode="auto">
                <a:xfrm>
                  <a:off x="3560809" y="1497202"/>
                  <a:ext cx="7938" cy="19049"/>
                </a:xfrm>
                <a:custGeom>
                  <a:avLst/>
                  <a:gdLst>
                    <a:gd name="T0" fmla="*/ 1 w 2"/>
                    <a:gd name="T1" fmla="*/ 0 h 5"/>
                    <a:gd name="T2" fmla="*/ 0 w 2"/>
                    <a:gd name="T3" fmla="*/ 5 h 5"/>
                    <a:gd name="T4" fmla="*/ 1 w 2"/>
                    <a:gd name="T5" fmla="*/ 5 h 5"/>
                    <a:gd name="T6" fmla="*/ 2 w 2"/>
                    <a:gd name="T7" fmla="*/ 1 h 5"/>
                    <a:gd name="T8" fmla="*/ 1 w 2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1" y="0"/>
                      </a:move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2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Freeform 281"/>
                <p:cNvSpPr>
                  <a:spLocks/>
                </p:cNvSpPr>
                <p:nvPr/>
              </p:nvSpPr>
              <p:spPr bwMode="auto">
                <a:xfrm>
                  <a:off x="3573529" y="1494048"/>
                  <a:ext cx="6351" cy="22225"/>
                </a:xfrm>
                <a:custGeom>
                  <a:avLst/>
                  <a:gdLst>
                    <a:gd name="T0" fmla="*/ 1 w 2"/>
                    <a:gd name="T1" fmla="*/ 0 h 6"/>
                    <a:gd name="T2" fmla="*/ 0 w 2"/>
                    <a:gd name="T3" fmla="*/ 5 h 6"/>
                    <a:gd name="T4" fmla="*/ 1 w 2"/>
                    <a:gd name="T5" fmla="*/ 5 h 6"/>
                    <a:gd name="T6" fmla="*/ 2 w 2"/>
                    <a:gd name="T7" fmla="*/ 1 h 6"/>
                    <a:gd name="T8" fmla="*/ 1 w 2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6">
                      <a:moveTo>
                        <a:pt x="1" y="0"/>
                      </a:moveTo>
                      <a:cubicBezTo>
                        <a:pt x="1" y="2"/>
                        <a:pt x="0" y="4"/>
                        <a:pt x="0" y="5"/>
                      </a:cubicBezTo>
                      <a:cubicBezTo>
                        <a:pt x="0" y="6"/>
                        <a:pt x="0" y="6"/>
                        <a:pt x="1" y="5"/>
                      </a:cubicBezTo>
                      <a:cubicBezTo>
                        <a:pt x="1" y="4"/>
                        <a:pt x="1" y="2"/>
                        <a:pt x="2" y="1"/>
                      </a:cubicBezTo>
                      <a:cubicBezTo>
                        <a:pt x="2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8" name="Freeform 282"/>
                <p:cNvSpPr>
                  <a:spLocks/>
                </p:cNvSpPr>
                <p:nvPr/>
              </p:nvSpPr>
              <p:spPr bwMode="auto">
                <a:xfrm>
                  <a:off x="3576686" y="1497222"/>
                  <a:ext cx="7938" cy="19049"/>
                </a:xfrm>
                <a:custGeom>
                  <a:avLst/>
                  <a:gdLst>
                    <a:gd name="T0" fmla="*/ 2 w 2"/>
                    <a:gd name="T1" fmla="*/ 1 h 5"/>
                    <a:gd name="T2" fmla="*/ 2 w 2"/>
                    <a:gd name="T3" fmla="*/ 0 h 5"/>
                    <a:gd name="T4" fmla="*/ 2 w 2"/>
                    <a:gd name="T5" fmla="*/ 0 h 5"/>
                    <a:gd name="T6" fmla="*/ 1 w 2"/>
                    <a:gd name="T7" fmla="*/ 5 h 5"/>
                    <a:gd name="T8" fmla="*/ 1 w 2"/>
                    <a:gd name="T9" fmla="*/ 5 h 5"/>
                    <a:gd name="T10" fmla="*/ 2 w 2"/>
                    <a:gd name="T11" fmla="*/ 0 h 5"/>
                    <a:gd name="T12" fmla="*/ 2 w 2"/>
                    <a:gd name="T13" fmla="*/ 0 h 5"/>
                    <a:gd name="T14" fmla="*/ 1 w 2"/>
                    <a:gd name="T15" fmla="*/ 0 h 5"/>
                    <a:gd name="T16" fmla="*/ 2 w 2"/>
                    <a:gd name="T17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5">
                      <a:moveTo>
                        <a:pt x="2" y="1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2"/>
                        <a:pt x="1" y="3"/>
                        <a:pt x="1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1" y="3"/>
                        <a:pt x="2" y="2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2" y="1"/>
                        <a:pt x="2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9" name="Freeform 283"/>
                <p:cNvSpPr>
                  <a:spLocks/>
                </p:cNvSpPr>
                <p:nvPr/>
              </p:nvSpPr>
              <p:spPr bwMode="auto">
                <a:xfrm>
                  <a:off x="3587785" y="1497251"/>
                  <a:ext cx="4763" cy="19050"/>
                </a:xfrm>
                <a:custGeom>
                  <a:avLst/>
                  <a:gdLst>
                    <a:gd name="T0" fmla="*/ 1 w 1"/>
                    <a:gd name="T1" fmla="*/ 0 h 5"/>
                    <a:gd name="T2" fmla="*/ 0 w 1"/>
                    <a:gd name="T3" fmla="*/ 5 h 5"/>
                    <a:gd name="T4" fmla="*/ 1 w 1"/>
                    <a:gd name="T5" fmla="*/ 5 h 5"/>
                    <a:gd name="T6" fmla="*/ 1 w 1"/>
                    <a:gd name="T7" fmla="*/ 0 h 5"/>
                    <a:gd name="T8" fmla="*/ 1 w 1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5">
                      <a:moveTo>
                        <a:pt x="1" y="0"/>
                      </a:moveTo>
                      <a:cubicBezTo>
                        <a:pt x="0" y="2"/>
                        <a:pt x="0" y="3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1" y="3"/>
                        <a:pt x="1" y="2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Freeform 284"/>
                <p:cNvSpPr>
                  <a:spLocks/>
                </p:cNvSpPr>
                <p:nvPr/>
              </p:nvSpPr>
              <p:spPr bwMode="auto">
                <a:xfrm>
                  <a:off x="3595733" y="1497251"/>
                  <a:ext cx="7938" cy="15875"/>
                </a:xfrm>
                <a:custGeom>
                  <a:avLst/>
                  <a:gdLst>
                    <a:gd name="T0" fmla="*/ 1 w 2"/>
                    <a:gd name="T1" fmla="*/ 0 h 4"/>
                    <a:gd name="T2" fmla="*/ 0 w 2"/>
                    <a:gd name="T3" fmla="*/ 4 h 4"/>
                    <a:gd name="T4" fmla="*/ 1 w 2"/>
                    <a:gd name="T5" fmla="*/ 4 h 4"/>
                    <a:gd name="T6" fmla="*/ 2 w 2"/>
                    <a:gd name="T7" fmla="*/ 0 h 4"/>
                    <a:gd name="T8" fmla="*/ 1 w 2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1" y="0"/>
                      </a:moveTo>
                      <a:cubicBezTo>
                        <a:pt x="0" y="1"/>
                        <a:pt x="0" y="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3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Freeform 285"/>
                <p:cNvSpPr>
                  <a:spLocks/>
                </p:cNvSpPr>
                <p:nvPr/>
              </p:nvSpPr>
              <p:spPr bwMode="auto">
                <a:xfrm>
                  <a:off x="3627483" y="1494076"/>
                  <a:ext cx="6351" cy="19050"/>
                </a:xfrm>
                <a:custGeom>
                  <a:avLst/>
                  <a:gdLst>
                    <a:gd name="T0" fmla="*/ 2 w 2"/>
                    <a:gd name="T1" fmla="*/ 1 h 5"/>
                    <a:gd name="T2" fmla="*/ 0 w 2"/>
                    <a:gd name="T3" fmla="*/ 5 h 5"/>
                    <a:gd name="T4" fmla="*/ 0 w 2"/>
                    <a:gd name="T5" fmla="*/ 5 h 5"/>
                    <a:gd name="T6" fmla="*/ 2 w 2"/>
                    <a:gd name="T7" fmla="*/ 1 h 5"/>
                    <a:gd name="T8" fmla="*/ 2 w 2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2" y="1"/>
                      </a:move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" y="4"/>
                        <a:pt x="1" y="2"/>
                        <a:pt x="2" y="1"/>
                      </a:cubicBezTo>
                      <a:cubicBezTo>
                        <a:pt x="2" y="1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Freeform 286"/>
                <p:cNvSpPr>
                  <a:spLocks/>
                </p:cNvSpPr>
                <p:nvPr/>
              </p:nvSpPr>
              <p:spPr bwMode="auto">
                <a:xfrm>
                  <a:off x="3633833" y="1497251"/>
                  <a:ext cx="7938" cy="15875"/>
                </a:xfrm>
                <a:custGeom>
                  <a:avLst/>
                  <a:gdLst>
                    <a:gd name="T0" fmla="*/ 1 w 2"/>
                    <a:gd name="T1" fmla="*/ 0 h 4"/>
                    <a:gd name="T2" fmla="*/ 0 w 2"/>
                    <a:gd name="T3" fmla="*/ 4 h 4"/>
                    <a:gd name="T4" fmla="*/ 0 w 2"/>
                    <a:gd name="T5" fmla="*/ 4 h 4"/>
                    <a:gd name="T6" fmla="*/ 2 w 2"/>
                    <a:gd name="T7" fmla="*/ 1 h 4"/>
                    <a:gd name="T8" fmla="*/ 1 w 2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1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2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3" name="Freeform 287"/>
                <p:cNvSpPr>
                  <a:spLocks/>
                </p:cNvSpPr>
                <p:nvPr/>
              </p:nvSpPr>
              <p:spPr bwMode="auto">
                <a:xfrm>
                  <a:off x="3638567" y="1494106"/>
                  <a:ext cx="11113" cy="19050"/>
                </a:xfrm>
                <a:custGeom>
                  <a:avLst/>
                  <a:gdLst>
                    <a:gd name="T0" fmla="*/ 3 w 3"/>
                    <a:gd name="T1" fmla="*/ 1 h 5"/>
                    <a:gd name="T2" fmla="*/ 0 w 3"/>
                    <a:gd name="T3" fmla="*/ 4 h 5"/>
                    <a:gd name="T4" fmla="*/ 0 w 3"/>
                    <a:gd name="T5" fmla="*/ 5 h 5"/>
                    <a:gd name="T6" fmla="*/ 3 w 3"/>
                    <a:gd name="T7" fmla="*/ 1 h 5"/>
                    <a:gd name="T8" fmla="*/ 3 w 3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3" y="1"/>
                      </a:move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1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4" name="Freeform 288"/>
                <p:cNvSpPr>
                  <a:spLocks/>
                </p:cNvSpPr>
                <p:nvPr/>
              </p:nvSpPr>
              <p:spPr bwMode="auto">
                <a:xfrm>
                  <a:off x="3606800" y="1494089"/>
                  <a:ext cx="7938" cy="19050"/>
                </a:xfrm>
                <a:custGeom>
                  <a:avLst/>
                  <a:gdLst>
                    <a:gd name="T0" fmla="*/ 1 w 2"/>
                    <a:gd name="T1" fmla="*/ 0 h 5"/>
                    <a:gd name="T2" fmla="*/ 0 w 2"/>
                    <a:gd name="T3" fmla="*/ 5 h 5"/>
                    <a:gd name="T4" fmla="*/ 1 w 2"/>
                    <a:gd name="T5" fmla="*/ 5 h 5"/>
                    <a:gd name="T6" fmla="*/ 2 w 2"/>
                    <a:gd name="T7" fmla="*/ 1 h 5"/>
                    <a:gd name="T8" fmla="*/ 1 w 2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1" y="0"/>
                      </a:moveTo>
                      <a:cubicBezTo>
                        <a:pt x="0" y="2"/>
                        <a:pt x="0" y="3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ubicBezTo>
                        <a:pt x="1" y="4"/>
                        <a:pt x="1" y="2"/>
                        <a:pt x="2" y="1"/>
                      </a:cubicBezTo>
                      <a:cubicBezTo>
                        <a:pt x="2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Freeform 289"/>
                <p:cNvSpPr>
                  <a:spLocks/>
                </p:cNvSpPr>
                <p:nvPr/>
              </p:nvSpPr>
              <p:spPr bwMode="auto">
                <a:xfrm>
                  <a:off x="3614738" y="1494064"/>
                  <a:ext cx="12700" cy="15875"/>
                </a:xfrm>
                <a:custGeom>
                  <a:avLst/>
                  <a:gdLst>
                    <a:gd name="T0" fmla="*/ 2 w 3"/>
                    <a:gd name="T1" fmla="*/ 0 h 4"/>
                    <a:gd name="T2" fmla="*/ 0 w 3"/>
                    <a:gd name="T3" fmla="*/ 4 h 4"/>
                    <a:gd name="T4" fmla="*/ 1 w 3"/>
                    <a:gd name="T5" fmla="*/ 4 h 4"/>
                    <a:gd name="T6" fmla="*/ 2 w 3"/>
                    <a:gd name="T7" fmla="*/ 1 h 4"/>
                    <a:gd name="T8" fmla="*/ 2 w 3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2"/>
                        <a:pt x="1" y="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3"/>
                        <a:pt x="2" y="2"/>
                        <a:pt x="2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4929868" y="3563351"/>
              <a:ext cx="476913" cy="476913"/>
              <a:chOff x="4020492" y="4157480"/>
              <a:chExt cx="897305" cy="897305"/>
            </a:xfrm>
          </p:grpSpPr>
          <p:sp>
            <p:nvSpPr>
              <p:cNvPr id="199" name="椭圆 1"/>
              <p:cNvSpPr/>
              <p:nvPr/>
            </p:nvSpPr>
            <p:spPr>
              <a:xfrm>
                <a:off x="4020492" y="4157480"/>
                <a:ext cx="897305" cy="897305"/>
              </a:xfrm>
              <a:custGeom>
                <a:avLst/>
                <a:gdLst>
                  <a:gd name="connsiteX0" fmla="*/ 0 w 2886075"/>
                  <a:gd name="connsiteY0" fmla="*/ 1443038 h 2886075"/>
                  <a:gd name="connsiteX1" fmla="*/ 1443038 w 2886075"/>
                  <a:gd name="connsiteY1" fmla="*/ 0 h 2886075"/>
                  <a:gd name="connsiteX2" fmla="*/ 2886076 w 2886075"/>
                  <a:gd name="connsiteY2" fmla="*/ 1443038 h 2886075"/>
                  <a:gd name="connsiteX3" fmla="*/ 1443038 w 2886075"/>
                  <a:gd name="connsiteY3" fmla="*/ 2886076 h 2886075"/>
                  <a:gd name="connsiteX4" fmla="*/ 0 w 2886075"/>
                  <a:gd name="connsiteY4" fmla="*/ 1443038 h 2886075"/>
                  <a:gd name="connsiteX0" fmla="*/ 1443038 w 2886076"/>
                  <a:gd name="connsiteY0" fmla="*/ 0 h 2886076"/>
                  <a:gd name="connsiteX1" fmla="*/ 2886076 w 2886076"/>
                  <a:gd name="connsiteY1" fmla="*/ 1443038 h 2886076"/>
                  <a:gd name="connsiteX2" fmla="*/ 1443038 w 2886076"/>
                  <a:gd name="connsiteY2" fmla="*/ 2886076 h 2886076"/>
                  <a:gd name="connsiteX3" fmla="*/ 0 w 2886076"/>
                  <a:gd name="connsiteY3" fmla="*/ 1443038 h 2886076"/>
                  <a:gd name="connsiteX4" fmla="*/ 1534478 w 2886076"/>
                  <a:gd name="connsiteY4" fmla="*/ 91440 h 2886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6076" h="2886076">
                    <a:moveTo>
                      <a:pt x="1443038" y="0"/>
                    </a:moveTo>
                    <a:cubicBezTo>
                      <a:pt x="2240006" y="0"/>
                      <a:pt x="2886076" y="646070"/>
                      <a:pt x="2886076" y="1443038"/>
                    </a:cubicBezTo>
                    <a:cubicBezTo>
                      <a:pt x="2886076" y="2240006"/>
                      <a:pt x="2240006" y="2886076"/>
                      <a:pt x="1443038" y="2886076"/>
                    </a:cubicBezTo>
                    <a:cubicBezTo>
                      <a:pt x="646070" y="2886076"/>
                      <a:pt x="0" y="2240006"/>
                      <a:pt x="0" y="1443038"/>
                    </a:cubicBezTo>
                    <a:cubicBezTo>
                      <a:pt x="0" y="646070"/>
                      <a:pt x="646070" y="0"/>
                      <a:pt x="1534478" y="91440"/>
                    </a:cubicBez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06" name="组合 305"/>
              <p:cNvGrpSpPr/>
              <p:nvPr/>
            </p:nvGrpSpPr>
            <p:grpSpPr>
              <a:xfrm>
                <a:off x="4246323" y="4289068"/>
                <a:ext cx="445643" cy="634128"/>
                <a:chOff x="5859463" y="3086100"/>
                <a:chExt cx="484188" cy="688975"/>
              </a:xfrm>
              <a:solidFill>
                <a:schemeClr val="bg1"/>
              </a:solidFill>
            </p:grpSpPr>
            <p:sp>
              <p:nvSpPr>
                <p:cNvPr id="307" name="Freeform 293"/>
                <p:cNvSpPr>
                  <a:spLocks/>
                </p:cNvSpPr>
                <p:nvPr/>
              </p:nvSpPr>
              <p:spPr bwMode="auto">
                <a:xfrm>
                  <a:off x="6129338" y="3108325"/>
                  <a:ext cx="22225" cy="7938"/>
                </a:xfrm>
                <a:custGeom>
                  <a:avLst/>
                  <a:gdLst>
                    <a:gd name="T0" fmla="*/ 0 w 6"/>
                    <a:gd name="T1" fmla="*/ 2 h 2"/>
                    <a:gd name="T2" fmla="*/ 5 w 6"/>
                    <a:gd name="T3" fmla="*/ 1 h 2"/>
                    <a:gd name="T4" fmla="*/ 5 w 6"/>
                    <a:gd name="T5" fmla="*/ 0 h 2"/>
                    <a:gd name="T6" fmla="*/ 0 w 6"/>
                    <a:gd name="T7" fmla="*/ 1 h 2"/>
                    <a:gd name="T8" fmla="*/ 0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0" y="2"/>
                      </a:moveTo>
                      <a:cubicBezTo>
                        <a:pt x="2" y="2"/>
                        <a:pt x="4" y="2"/>
                        <a:pt x="5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3" y="1"/>
                        <a:pt x="2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8" name="Freeform 294"/>
                <p:cNvSpPr>
                  <a:spLocks/>
                </p:cNvSpPr>
                <p:nvPr/>
              </p:nvSpPr>
              <p:spPr bwMode="auto">
                <a:xfrm>
                  <a:off x="6129338" y="3116263"/>
                  <a:ext cx="19050" cy="4763"/>
                </a:xfrm>
                <a:custGeom>
                  <a:avLst/>
                  <a:gdLst>
                    <a:gd name="T0" fmla="*/ 0 w 5"/>
                    <a:gd name="T1" fmla="*/ 1 h 1"/>
                    <a:gd name="T2" fmla="*/ 5 w 5"/>
                    <a:gd name="T3" fmla="*/ 1 h 1"/>
                    <a:gd name="T4" fmla="*/ 5 w 5"/>
                    <a:gd name="T5" fmla="*/ 0 h 1"/>
                    <a:gd name="T6" fmla="*/ 0 w 5"/>
                    <a:gd name="T7" fmla="*/ 0 h 1"/>
                    <a:gd name="T8" fmla="*/ 0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2" y="1"/>
                        <a:pt x="3" y="1"/>
                        <a:pt x="5" y="1"/>
                      </a:cubicBezTo>
                      <a:cubicBezTo>
                        <a:pt x="5" y="1"/>
                        <a:pt x="5" y="0"/>
                        <a:pt x="5" y="0"/>
                      </a:cubicBezTo>
                      <a:cubicBezTo>
                        <a:pt x="3" y="0"/>
                        <a:pt x="2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9" name="Freeform 295"/>
                <p:cNvSpPr>
                  <a:spLocks/>
                </p:cNvSpPr>
                <p:nvPr/>
              </p:nvSpPr>
              <p:spPr bwMode="auto">
                <a:xfrm>
                  <a:off x="6129338" y="3121025"/>
                  <a:ext cx="22225" cy="6350"/>
                </a:xfrm>
                <a:custGeom>
                  <a:avLst/>
                  <a:gdLst>
                    <a:gd name="T0" fmla="*/ 1 w 6"/>
                    <a:gd name="T1" fmla="*/ 2 h 2"/>
                    <a:gd name="T2" fmla="*/ 5 w 6"/>
                    <a:gd name="T3" fmla="*/ 1 h 2"/>
                    <a:gd name="T4" fmla="*/ 5 w 6"/>
                    <a:gd name="T5" fmla="*/ 0 h 2"/>
                    <a:gd name="T6" fmla="*/ 1 w 6"/>
                    <a:gd name="T7" fmla="*/ 1 h 2"/>
                    <a:gd name="T8" fmla="*/ 1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1" y="2"/>
                      </a:moveTo>
                      <a:cubicBezTo>
                        <a:pt x="2" y="2"/>
                        <a:pt x="4" y="2"/>
                        <a:pt x="5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" name="Freeform 296"/>
                <p:cNvSpPr>
                  <a:spLocks/>
                </p:cNvSpPr>
                <p:nvPr/>
              </p:nvSpPr>
              <p:spPr bwMode="auto">
                <a:xfrm>
                  <a:off x="6129338" y="3127375"/>
                  <a:ext cx="19050" cy="7938"/>
                </a:xfrm>
                <a:custGeom>
                  <a:avLst/>
                  <a:gdLst>
                    <a:gd name="T0" fmla="*/ 1 w 5"/>
                    <a:gd name="T1" fmla="*/ 1 h 2"/>
                    <a:gd name="T2" fmla="*/ 5 w 5"/>
                    <a:gd name="T3" fmla="*/ 1 h 2"/>
                    <a:gd name="T4" fmla="*/ 4 w 5"/>
                    <a:gd name="T5" fmla="*/ 0 h 2"/>
                    <a:gd name="T6" fmla="*/ 1 w 5"/>
                    <a:gd name="T7" fmla="*/ 0 h 2"/>
                    <a:gd name="T8" fmla="*/ 1 w 5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">
                      <a:moveTo>
                        <a:pt x="1" y="1"/>
                      </a:moveTo>
                      <a:cubicBezTo>
                        <a:pt x="2" y="2"/>
                        <a:pt x="3" y="2"/>
                        <a:pt x="5" y="1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" name="Freeform 297"/>
                <p:cNvSpPr>
                  <a:spLocks/>
                </p:cNvSpPr>
                <p:nvPr/>
              </p:nvSpPr>
              <p:spPr bwMode="auto">
                <a:xfrm>
                  <a:off x="6124576" y="3132138"/>
                  <a:ext cx="23813" cy="7938"/>
                </a:xfrm>
                <a:custGeom>
                  <a:avLst/>
                  <a:gdLst>
                    <a:gd name="T0" fmla="*/ 1 w 6"/>
                    <a:gd name="T1" fmla="*/ 2 h 2"/>
                    <a:gd name="T2" fmla="*/ 5 w 6"/>
                    <a:gd name="T3" fmla="*/ 2 h 2"/>
                    <a:gd name="T4" fmla="*/ 5 w 6"/>
                    <a:gd name="T5" fmla="*/ 1 h 2"/>
                    <a:gd name="T6" fmla="*/ 1 w 6"/>
                    <a:gd name="T7" fmla="*/ 1 h 2"/>
                    <a:gd name="T8" fmla="*/ 1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1" y="2"/>
                      </a:moveTo>
                      <a:cubicBezTo>
                        <a:pt x="2" y="2"/>
                        <a:pt x="4" y="2"/>
                        <a:pt x="5" y="2"/>
                      </a:cubicBezTo>
                      <a:cubicBezTo>
                        <a:pt x="6" y="2"/>
                        <a:pt x="5" y="0"/>
                        <a:pt x="5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" name="Freeform 298"/>
                <p:cNvSpPr>
                  <a:spLocks/>
                </p:cNvSpPr>
                <p:nvPr/>
              </p:nvSpPr>
              <p:spPr bwMode="auto">
                <a:xfrm>
                  <a:off x="6124576" y="3140075"/>
                  <a:ext cx="23813" cy="6350"/>
                </a:xfrm>
                <a:custGeom>
                  <a:avLst/>
                  <a:gdLst>
                    <a:gd name="T0" fmla="*/ 1 w 6"/>
                    <a:gd name="T1" fmla="*/ 2 h 2"/>
                    <a:gd name="T2" fmla="*/ 5 w 6"/>
                    <a:gd name="T3" fmla="*/ 2 h 2"/>
                    <a:gd name="T4" fmla="*/ 5 w 6"/>
                    <a:gd name="T5" fmla="*/ 1 h 2"/>
                    <a:gd name="T6" fmla="*/ 1 w 6"/>
                    <a:gd name="T7" fmla="*/ 1 h 2"/>
                    <a:gd name="T8" fmla="*/ 1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1" y="2"/>
                      </a:moveTo>
                      <a:cubicBezTo>
                        <a:pt x="2" y="2"/>
                        <a:pt x="4" y="2"/>
                        <a:pt x="5" y="2"/>
                      </a:cubicBezTo>
                      <a:cubicBezTo>
                        <a:pt x="6" y="2"/>
                        <a:pt x="6" y="0"/>
                        <a:pt x="5" y="1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" name="Freeform 299"/>
                <p:cNvSpPr>
                  <a:spLocks/>
                </p:cNvSpPr>
                <p:nvPr/>
              </p:nvSpPr>
              <p:spPr bwMode="auto">
                <a:xfrm>
                  <a:off x="6129338" y="3146425"/>
                  <a:ext cx="19050" cy="7938"/>
                </a:xfrm>
                <a:custGeom>
                  <a:avLst/>
                  <a:gdLst>
                    <a:gd name="T0" fmla="*/ 1 w 5"/>
                    <a:gd name="T1" fmla="*/ 2 h 2"/>
                    <a:gd name="T2" fmla="*/ 4 w 5"/>
                    <a:gd name="T3" fmla="*/ 2 h 2"/>
                    <a:gd name="T4" fmla="*/ 3 w 5"/>
                    <a:gd name="T5" fmla="*/ 1 h 2"/>
                    <a:gd name="T6" fmla="*/ 1 w 5"/>
                    <a:gd name="T7" fmla="*/ 1 h 2"/>
                    <a:gd name="T8" fmla="*/ 1 w 5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">
                      <a:moveTo>
                        <a:pt x="1" y="2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2"/>
                        <a:pt x="4" y="0"/>
                        <a:pt x="3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4" name="Freeform 300"/>
                <p:cNvSpPr>
                  <a:spLocks/>
                </p:cNvSpPr>
                <p:nvPr/>
              </p:nvSpPr>
              <p:spPr bwMode="auto">
                <a:xfrm>
                  <a:off x="6051551" y="3165475"/>
                  <a:ext cx="169863" cy="157163"/>
                </a:xfrm>
                <a:custGeom>
                  <a:avLst/>
                  <a:gdLst>
                    <a:gd name="T0" fmla="*/ 13 w 44"/>
                    <a:gd name="T1" fmla="*/ 2 h 41"/>
                    <a:gd name="T2" fmla="*/ 5 w 44"/>
                    <a:gd name="T3" fmla="*/ 29 h 41"/>
                    <a:gd name="T4" fmla="*/ 33 w 44"/>
                    <a:gd name="T5" fmla="*/ 37 h 41"/>
                    <a:gd name="T6" fmla="*/ 41 w 44"/>
                    <a:gd name="T7" fmla="*/ 13 h 41"/>
                    <a:gd name="T8" fmla="*/ 14 w 44"/>
                    <a:gd name="T9" fmla="*/ 2 h 41"/>
                    <a:gd name="T10" fmla="*/ 14 w 44"/>
                    <a:gd name="T11" fmla="*/ 4 h 41"/>
                    <a:gd name="T12" fmla="*/ 36 w 44"/>
                    <a:gd name="T13" fmla="*/ 7 h 41"/>
                    <a:gd name="T14" fmla="*/ 34 w 44"/>
                    <a:gd name="T15" fmla="*/ 35 h 41"/>
                    <a:gd name="T16" fmla="*/ 9 w 44"/>
                    <a:gd name="T17" fmla="*/ 32 h 41"/>
                    <a:gd name="T18" fmla="*/ 14 w 44"/>
                    <a:gd name="T19" fmla="*/ 4 h 41"/>
                    <a:gd name="T20" fmla="*/ 13 w 44"/>
                    <a:gd name="T21" fmla="*/ 2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4" h="41">
                      <a:moveTo>
                        <a:pt x="13" y="2"/>
                      </a:moveTo>
                      <a:cubicBezTo>
                        <a:pt x="4" y="6"/>
                        <a:pt x="0" y="20"/>
                        <a:pt x="5" y="29"/>
                      </a:cubicBezTo>
                      <a:cubicBezTo>
                        <a:pt x="10" y="39"/>
                        <a:pt x="23" y="41"/>
                        <a:pt x="33" y="37"/>
                      </a:cubicBezTo>
                      <a:cubicBezTo>
                        <a:pt x="43" y="34"/>
                        <a:pt x="44" y="22"/>
                        <a:pt x="41" y="13"/>
                      </a:cubicBezTo>
                      <a:cubicBezTo>
                        <a:pt x="38" y="0"/>
                        <a:pt x="24" y="1"/>
                        <a:pt x="14" y="2"/>
                      </a:cubicBezTo>
                      <a:cubicBezTo>
                        <a:pt x="12" y="2"/>
                        <a:pt x="12" y="4"/>
                        <a:pt x="14" y="4"/>
                      </a:cubicBezTo>
                      <a:cubicBezTo>
                        <a:pt x="21" y="3"/>
                        <a:pt x="31" y="2"/>
                        <a:pt x="36" y="7"/>
                      </a:cubicBezTo>
                      <a:cubicBezTo>
                        <a:pt x="44" y="14"/>
                        <a:pt x="42" y="30"/>
                        <a:pt x="34" y="35"/>
                      </a:cubicBezTo>
                      <a:cubicBezTo>
                        <a:pt x="26" y="39"/>
                        <a:pt x="15" y="38"/>
                        <a:pt x="9" y="32"/>
                      </a:cubicBezTo>
                      <a:cubicBezTo>
                        <a:pt x="0" y="25"/>
                        <a:pt x="4" y="8"/>
                        <a:pt x="14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5" name="Freeform 301"/>
                <p:cNvSpPr>
                  <a:spLocks/>
                </p:cNvSpPr>
                <p:nvPr/>
              </p:nvSpPr>
              <p:spPr bwMode="auto">
                <a:xfrm>
                  <a:off x="6121401" y="3086100"/>
                  <a:ext cx="60325" cy="92075"/>
                </a:xfrm>
                <a:custGeom>
                  <a:avLst/>
                  <a:gdLst>
                    <a:gd name="T0" fmla="*/ 2 w 16"/>
                    <a:gd name="T1" fmla="*/ 22 h 24"/>
                    <a:gd name="T2" fmla="*/ 3 w 16"/>
                    <a:gd name="T3" fmla="*/ 1 h 24"/>
                    <a:gd name="T4" fmla="*/ 2 w 16"/>
                    <a:gd name="T5" fmla="*/ 2 h 24"/>
                    <a:gd name="T6" fmla="*/ 14 w 16"/>
                    <a:gd name="T7" fmla="*/ 3 h 24"/>
                    <a:gd name="T8" fmla="*/ 13 w 16"/>
                    <a:gd name="T9" fmla="*/ 2 h 24"/>
                    <a:gd name="T10" fmla="*/ 12 w 16"/>
                    <a:gd name="T11" fmla="*/ 23 h 24"/>
                    <a:gd name="T12" fmla="*/ 14 w 16"/>
                    <a:gd name="T13" fmla="*/ 23 h 24"/>
                    <a:gd name="T14" fmla="*/ 15 w 16"/>
                    <a:gd name="T15" fmla="*/ 2 h 24"/>
                    <a:gd name="T16" fmla="*/ 14 w 16"/>
                    <a:gd name="T17" fmla="*/ 1 h 24"/>
                    <a:gd name="T18" fmla="*/ 2 w 16"/>
                    <a:gd name="T19" fmla="*/ 0 h 24"/>
                    <a:gd name="T20" fmla="*/ 1 w 16"/>
                    <a:gd name="T21" fmla="*/ 1 h 24"/>
                    <a:gd name="T22" fmla="*/ 0 w 16"/>
                    <a:gd name="T23" fmla="*/ 22 h 24"/>
                    <a:gd name="T24" fmla="*/ 2 w 16"/>
                    <a:gd name="T25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" h="24">
                      <a:moveTo>
                        <a:pt x="2" y="22"/>
                      </a:moveTo>
                      <a:cubicBezTo>
                        <a:pt x="4" y="15"/>
                        <a:pt x="3" y="8"/>
                        <a:pt x="3" y="1"/>
                      </a:cubicBezTo>
                      <a:cubicBezTo>
                        <a:pt x="2" y="1"/>
                        <a:pt x="2" y="2"/>
                        <a:pt x="2" y="2"/>
                      </a:cubicBezTo>
                      <a:cubicBezTo>
                        <a:pt x="6" y="2"/>
                        <a:pt x="10" y="3"/>
                        <a:pt x="14" y="3"/>
                      </a:cubicBezTo>
                      <a:cubicBezTo>
                        <a:pt x="14" y="3"/>
                        <a:pt x="13" y="2"/>
                        <a:pt x="13" y="2"/>
                      </a:cubicBezTo>
                      <a:cubicBezTo>
                        <a:pt x="14" y="9"/>
                        <a:pt x="12" y="16"/>
                        <a:pt x="12" y="23"/>
                      </a:cubicBezTo>
                      <a:cubicBezTo>
                        <a:pt x="12" y="24"/>
                        <a:pt x="14" y="24"/>
                        <a:pt x="14" y="23"/>
                      </a:cubicBezTo>
                      <a:cubicBezTo>
                        <a:pt x="14" y="16"/>
                        <a:pt x="16" y="9"/>
                        <a:pt x="15" y="2"/>
                      </a:cubicBezTo>
                      <a:cubicBezTo>
                        <a:pt x="15" y="2"/>
                        <a:pt x="14" y="1"/>
                        <a:pt x="14" y="1"/>
                      </a:cubicBezTo>
                      <a:cubicBezTo>
                        <a:pt x="10" y="1"/>
                        <a:pt x="6" y="1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8"/>
                        <a:pt x="2" y="15"/>
                        <a:pt x="0" y="22"/>
                      </a:cubicBezTo>
                      <a:cubicBezTo>
                        <a:pt x="0" y="23"/>
                        <a:pt x="1" y="23"/>
                        <a:pt x="2" y="2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6" name="Freeform 302"/>
                <p:cNvSpPr>
                  <a:spLocks/>
                </p:cNvSpPr>
                <p:nvPr/>
              </p:nvSpPr>
              <p:spPr bwMode="auto">
                <a:xfrm>
                  <a:off x="5886451" y="3287713"/>
                  <a:ext cx="246063" cy="449263"/>
                </a:xfrm>
                <a:custGeom>
                  <a:avLst/>
                  <a:gdLst>
                    <a:gd name="T0" fmla="*/ 50 w 64"/>
                    <a:gd name="T1" fmla="*/ 1 h 118"/>
                    <a:gd name="T2" fmla="*/ 41 w 64"/>
                    <a:gd name="T3" fmla="*/ 19 h 118"/>
                    <a:gd name="T4" fmla="*/ 32 w 64"/>
                    <a:gd name="T5" fmla="*/ 39 h 118"/>
                    <a:gd name="T6" fmla="*/ 9 w 64"/>
                    <a:gd name="T7" fmla="*/ 88 h 118"/>
                    <a:gd name="T8" fmla="*/ 0 w 64"/>
                    <a:gd name="T9" fmla="*/ 104 h 118"/>
                    <a:gd name="T10" fmla="*/ 6 w 64"/>
                    <a:gd name="T11" fmla="*/ 118 h 118"/>
                    <a:gd name="T12" fmla="*/ 7 w 64"/>
                    <a:gd name="T13" fmla="*/ 118 h 118"/>
                    <a:gd name="T14" fmla="*/ 17 w 64"/>
                    <a:gd name="T15" fmla="*/ 112 h 118"/>
                    <a:gd name="T16" fmla="*/ 18 w 64"/>
                    <a:gd name="T17" fmla="*/ 111 h 118"/>
                    <a:gd name="T18" fmla="*/ 37 w 64"/>
                    <a:gd name="T19" fmla="*/ 58 h 118"/>
                    <a:gd name="T20" fmla="*/ 63 w 64"/>
                    <a:gd name="T21" fmla="*/ 8 h 118"/>
                    <a:gd name="T22" fmla="*/ 62 w 64"/>
                    <a:gd name="T23" fmla="*/ 7 h 118"/>
                    <a:gd name="T24" fmla="*/ 30 w 64"/>
                    <a:gd name="T25" fmla="*/ 73 h 118"/>
                    <a:gd name="T26" fmla="*/ 23 w 64"/>
                    <a:gd name="T27" fmla="*/ 94 h 118"/>
                    <a:gd name="T28" fmla="*/ 16 w 64"/>
                    <a:gd name="T29" fmla="*/ 110 h 118"/>
                    <a:gd name="T30" fmla="*/ 9 w 64"/>
                    <a:gd name="T31" fmla="*/ 115 h 118"/>
                    <a:gd name="T32" fmla="*/ 3 w 64"/>
                    <a:gd name="T33" fmla="*/ 113 h 118"/>
                    <a:gd name="T34" fmla="*/ 4 w 64"/>
                    <a:gd name="T35" fmla="*/ 99 h 118"/>
                    <a:gd name="T36" fmla="*/ 20 w 64"/>
                    <a:gd name="T37" fmla="*/ 70 h 118"/>
                    <a:gd name="T38" fmla="*/ 38 w 64"/>
                    <a:gd name="T39" fmla="*/ 29 h 118"/>
                    <a:gd name="T40" fmla="*/ 52 w 64"/>
                    <a:gd name="T41" fmla="*/ 1 h 118"/>
                    <a:gd name="T42" fmla="*/ 50 w 64"/>
                    <a:gd name="T43" fmla="*/ 1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4" h="118">
                      <a:moveTo>
                        <a:pt x="50" y="1"/>
                      </a:moveTo>
                      <a:cubicBezTo>
                        <a:pt x="49" y="8"/>
                        <a:pt x="44" y="13"/>
                        <a:pt x="41" y="19"/>
                      </a:cubicBezTo>
                      <a:cubicBezTo>
                        <a:pt x="37" y="25"/>
                        <a:pt x="35" y="32"/>
                        <a:pt x="32" y="39"/>
                      </a:cubicBezTo>
                      <a:cubicBezTo>
                        <a:pt x="25" y="56"/>
                        <a:pt x="18" y="72"/>
                        <a:pt x="9" y="88"/>
                      </a:cubicBezTo>
                      <a:cubicBezTo>
                        <a:pt x="6" y="93"/>
                        <a:pt x="0" y="99"/>
                        <a:pt x="0" y="104"/>
                      </a:cubicBezTo>
                      <a:cubicBezTo>
                        <a:pt x="0" y="112"/>
                        <a:pt x="0" y="112"/>
                        <a:pt x="6" y="118"/>
                      </a:cubicBezTo>
                      <a:cubicBezTo>
                        <a:pt x="6" y="118"/>
                        <a:pt x="7" y="118"/>
                        <a:pt x="7" y="118"/>
                      </a:cubicBezTo>
                      <a:cubicBezTo>
                        <a:pt x="10" y="116"/>
                        <a:pt x="14" y="112"/>
                        <a:pt x="17" y="112"/>
                      </a:cubicBezTo>
                      <a:cubicBezTo>
                        <a:pt x="17" y="112"/>
                        <a:pt x="18" y="112"/>
                        <a:pt x="18" y="111"/>
                      </a:cubicBezTo>
                      <a:cubicBezTo>
                        <a:pt x="23" y="93"/>
                        <a:pt x="31" y="76"/>
                        <a:pt x="37" y="58"/>
                      </a:cubicBezTo>
                      <a:cubicBezTo>
                        <a:pt x="43" y="40"/>
                        <a:pt x="52" y="23"/>
                        <a:pt x="63" y="8"/>
                      </a:cubicBezTo>
                      <a:cubicBezTo>
                        <a:pt x="64" y="7"/>
                        <a:pt x="63" y="6"/>
                        <a:pt x="62" y="7"/>
                      </a:cubicBezTo>
                      <a:cubicBezTo>
                        <a:pt x="47" y="27"/>
                        <a:pt x="38" y="50"/>
                        <a:pt x="30" y="73"/>
                      </a:cubicBezTo>
                      <a:cubicBezTo>
                        <a:pt x="28" y="80"/>
                        <a:pt x="25" y="87"/>
                        <a:pt x="23" y="94"/>
                      </a:cubicBezTo>
                      <a:cubicBezTo>
                        <a:pt x="22" y="96"/>
                        <a:pt x="18" y="110"/>
                        <a:pt x="16" y="110"/>
                      </a:cubicBezTo>
                      <a:cubicBezTo>
                        <a:pt x="14" y="111"/>
                        <a:pt x="11" y="113"/>
                        <a:pt x="9" y="115"/>
                      </a:cubicBezTo>
                      <a:cubicBezTo>
                        <a:pt x="6" y="117"/>
                        <a:pt x="6" y="115"/>
                        <a:pt x="3" y="113"/>
                      </a:cubicBezTo>
                      <a:cubicBezTo>
                        <a:pt x="0" y="110"/>
                        <a:pt x="2" y="103"/>
                        <a:pt x="4" y="99"/>
                      </a:cubicBezTo>
                      <a:cubicBezTo>
                        <a:pt x="10" y="90"/>
                        <a:pt x="15" y="80"/>
                        <a:pt x="20" y="70"/>
                      </a:cubicBezTo>
                      <a:cubicBezTo>
                        <a:pt x="27" y="57"/>
                        <a:pt x="32" y="43"/>
                        <a:pt x="38" y="29"/>
                      </a:cubicBezTo>
                      <a:cubicBezTo>
                        <a:pt x="42" y="20"/>
                        <a:pt x="50" y="11"/>
                        <a:pt x="52" y="1"/>
                      </a:cubicBezTo>
                      <a:cubicBezTo>
                        <a:pt x="52" y="0"/>
                        <a:pt x="51" y="0"/>
                        <a:pt x="5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7" name="Freeform 303"/>
                <p:cNvSpPr>
                  <a:spLocks/>
                </p:cNvSpPr>
                <p:nvPr/>
              </p:nvSpPr>
              <p:spPr bwMode="auto">
                <a:xfrm>
                  <a:off x="6167438" y="3279775"/>
                  <a:ext cx="176213" cy="469900"/>
                </a:xfrm>
                <a:custGeom>
                  <a:avLst/>
                  <a:gdLst>
                    <a:gd name="T0" fmla="*/ 0 w 46"/>
                    <a:gd name="T1" fmla="*/ 9 h 123"/>
                    <a:gd name="T2" fmla="*/ 6 w 46"/>
                    <a:gd name="T3" fmla="*/ 31 h 123"/>
                    <a:gd name="T4" fmla="*/ 11 w 46"/>
                    <a:gd name="T5" fmla="*/ 57 h 123"/>
                    <a:gd name="T6" fmla="*/ 27 w 46"/>
                    <a:gd name="T7" fmla="*/ 116 h 123"/>
                    <a:gd name="T8" fmla="*/ 28 w 46"/>
                    <a:gd name="T9" fmla="*/ 117 h 123"/>
                    <a:gd name="T10" fmla="*/ 42 w 46"/>
                    <a:gd name="T11" fmla="*/ 118 h 123"/>
                    <a:gd name="T12" fmla="*/ 41 w 46"/>
                    <a:gd name="T13" fmla="*/ 104 h 123"/>
                    <a:gd name="T14" fmla="*/ 33 w 46"/>
                    <a:gd name="T15" fmla="*/ 79 h 123"/>
                    <a:gd name="T16" fmla="*/ 25 w 46"/>
                    <a:gd name="T17" fmla="*/ 54 h 123"/>
                    <a:gd name="T18" fmla="*/ 10 w 46"/>
                    <a:gd name="T19" fmla="*/ 1 h 123"/>
                    <a:gd name="T20" fmla="*/ 9 w 46"/>
                    <a:gd name="T21" fmla="*/ 1 h 123"/>
                    <a:gd name="T22" fmla="*/ 28 w 46"/>
                    <a:gd name="T23" fmla="*/ 69 h 123"/>
                    <a:gd name="T24" fmla="*/ 38 w 46"/>
                    <a:gd name="T25" fmla="*/ 101 h 123"/>
                    <a:gd name="T26" fmla="*/ 40 w 46"/>
                    <a:gd name="T27" fmla="*/ 117 h 123"/>
                    <a:gd name="T28" fmla="*/ 29 w 46"/>
                    <a:gd name="T29" fmla="*/ 112 h 123"/>
                    <a:gd name="T30" fmla="*/ 18 w 46"/>
                    <a:gd name="T31" fmla="*/ 77 h 123"/>
                    <a:gd name="T32" fmla="*/ 10 w 46"/>
                    <a:gd name="T33" fmla="*/ 44 h 123"/>
                    <a:gd name="T34" fmla="*/ 2 w 46"/>
                    <a:gd name="T35" fmla="*/ 9 h 123"/>
                    <a:gd name="T36" fmla="*/ 0 w 46"/>
                    <a:gd name="T37" fmla="*/ 9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6" h="123">
                      <a:moveTo>
                        <a:pt x="0" y="9"/>
                      </a:moveTo>
                      <a:cubicBezTo>
                        <a:pt x="1" y="16"/>
                        <a:pt x="4" y="24"/>
                        <a:pt x="6" y="31"/>
                      </a:cubicBezTo>
                      <a:cubicBezTo>
                        <a:pt x="8" y="40"/>
                        <a:pt x="9" y="49"/>
                        <a:pt x="11" y="57"/>
                      </a:cubicBezTo>
                      <a:cubicBezTo>
                        <a:pt x="15" y="77"/>
                        <a:pt x="24" y="96"/>
                        <a:pt x="27" y="116"/>
                      </a:cubicBezTo>
                      <a:cubicBezTo>
                        <a:pt x="28" y="116"/>
                        <a:pt x="28" y="117"/>
                        <a:pt x="28" y="117"/>
                      </a:cubicBezTo>
                      <a:cubicBezTo>
                        <a:pt x="32" y="118"/>
                        <a:pt x="37" y="123"/>
                        <a:pt x="42" y="118"/>
                      </a:cubicBezTo>
                      <a:cubicBezTo>
                        <a:pt x="46" y="114"/>
                        <a:pt x="43" y="108"/>
                        <a:pt x="41" y="104"/>
                      </a:cubicBezTo>
                      <a:cubicBezTo>
                        <a:pt x="37" y="97"/>
                        <a:pt x="36" y="87"/>
                        <a:pt x="33" y="79"/>
                      </a:cubicBezTo>
                      <a:cubicBezTo>
                        <a:pt x="30" y="71"/>
                        <a:pt x="27" y="62"/>
                        <a:pt x="25" y="54"/>
                      </a:cubicBezTo>
                      <a:cubicBezTo>
                        <a:pt x="20" y="36"/>
                        <a:pt x="16" y="18"/>
                        <a:pt x="10" y="1"/>
                      </a:cubicBezTo>
                      <a:cubicBezTo>
                        <a:pt x="10" y="0"/>
                        <a:pt x="8" y="0"/>
                        <a:pt x="9" y="1"/>
                      </a:cubicBezTo>
                      <a:cubicBezTo>
                        <a:pt x="16" y="24"/>
                        <a:pt x="20" y="47"/>
                        <a:pt x="28" y="69"/>
                      </a:cubicBezTo>
                      <a:cubicBezTo>
                        <a:pt x="32" y="80"/>
                        <a:pt x="35" y="90"/>
                        <a:pt x="38" y="101"/>
                      </a:cubicBezTo>
                      <a:cubicBezTo>
                        <a:pt x="39" y="104"/>
                        <a:pt x="45" y="115"/>
                        <a:pt x="40" y="117"/>
                      </a:cubicBezTo>
                      <a:cubicBezTo>
                        <a:pt x="35" y="118"/>
                        <a:pt x="29" y="117"/>
                        <a:pt x="29" y="112"/>
                      </a:cubicBezTo>
                      <a:cubicBezTo>
                        <a:pt x="26" y="100"/>
                        <a:pt x="22" y="88"/>
                        <a:pt x="18" y="77"/>
                      </a:cubicBezTo>
                      <a:cubicBezTo>
                        <a:pt x="15" y="66"/>
                        <a:pt x="12" y="55"/>
                        <a:pt x="10" y="44"/>
                      </a:cubicBezTo>
                      <a:cubicBezTo>
                        <a:pt x="8" y="32"/>
                        <a:pt x="4" y="20"/>
                        <a:pt x="2" y="9"/>
                      </a:cubicBezTo>
                      <a:cubicBezTo>
                        <a:pt x="2" y="7"/>
                        <a:pt x="0" y="7"/>
                        <a:pt x="0" y="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8" name="Freeform 304"/>
                <p:cNvSpPr>
                  <a:spLocks/>
                </p:cNvSpPr>
                <p:nvPr/>
              </p:nvSpPr>
              <p:spPr bwMode="auto">
                <a:xfrm>
                  <a:off x="6043613" y="3440113"/>
                  <a:ext cx="161925" cy="15875"/>
                </a:xfrm>
                <a:custGeom>
                  <a:avLst/>
                  <a:gdLst>
                    <a:gd name="T0" fmla="*/ 2 w 42"/>
                    <a:gd name="T1" fmla="*/ 3 h 4"/>
                    <a:gd name="T2" fmla="*/ 40 w 42"/>
                    <a:gd name="T3" fmla="*/ 3 h 4"/>
                    <a:gd name="T4" fmla="*/ 40 w 42"/>
                    <a:gd name="T5" fmla="*/ 0 h 4"/>
                    <a:gd name="T6" fmla="*/ 2 w 42"/>
                    <a:gd name="T7" fmla="*/ 0 h 4"/>
                    <a:gd name="T8" fmla="*/ 2 w 42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2" y="3"/>
                      </a:moveTo>
                      <a:cubicBezTo>
                        <a:pt x="15" y="4"/>
                        <a:pt x="28" y="4"/>
                        <a:pt x="40" y="3"/>
                      </a:cubicBezTo>
                      <a:cubicBezTo>
                        <a:pt x="42" y="3"/>
                        <a:pt x="42" y="0"/>
                        <a:pt x="40" y="0"/>
                      </a:cubicBezTo>
                      <a:cubicBezTo>
                        <a:pt x="28" y="1"/>
                        <a:pt x="15" y="1"/>
                        <a:pt x="2" y="0"/>
                      </a:cubicBezTo>
                      <a:cubicBezTo>
                        <a:pt x="0" y="0"/>
                        <a:pt x="0" y="3"/>
                        <a:pt x="2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9" name="Freeform 305"/>
                <p:cNvSpPr>
                  <a:spLocks/>
                </p:cNvSpPr>
                <p:nvPr/>
              </p:nvSpPr>
              <p:spPr bwMode="auto">
                <a:xfrm>
                  <a:off x="6105526" y="3387725"/>
                  <a:ext cx="42863" cy="106363"/>
                </a:xfrm>
                <a:custGeom>
                  <a:avLst/>
                  <a:gdLst>
                    <a:gd name="T0" fmla="*/ 3 w 11"/>
                    <a:gd name="T1" fmla="*/ 6 h 28"/>
                    <a:gd name="T2" fmla="*/ 7 w 11"/>
                    <a:gd name="T3" fmla="*/ 27 h 28"/>
                    <a:gd name="T4" fmla="*/ 3 w 11"/>
                    <a:gd name="T5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28">
                      <a:moveTo>
                        <a:pt x="3" y="6"/>
                      </a:moveTo>
                      <a:cubicBezTo>
                        <a:pt x="3" y="10"/>
                        <a:pt x="0" y="28"/>
                        <a:pt x="7" y="27"/>
                      </a:cubicBezTo>
                      <a:cubicBezTo>
                        <a:pt x="8" y="23"/>
                        <a:pt x="11" y="0"/>
                        <a:pt x="3" y="6"/>
                      </a:cubicBez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0" name="Freeform 306"/>
                <p:cNvSpPr>
                  <a:spLocks/>
                </p:cNvSpPr>
                <p:nvPr/>
              </p:nvSpPr>
              <p:spPr bwMode="auto">
                <a:xfrm>
                  <a:off x="6121401" y="3211513"/>
                  <a:ext cx="41275" cy="53975"/>
                </a:xfrm>
                <a:custGeom>
                  <a:avLst/>
                  <a:gdLst>
                    <a:gd name="T0" fmla="*/ 8 w 11"/>
                    <a:gd name="T1" fmla="*/ 2 h 14"/>
                    <a:gd name="T2" fmla="*/ 1 w 11"/>
                    <a:gd name="T3" fmla="*/ 11 h 14"/>
                    <a:gd name="T4" fmla="*/ 3 w 11"/>
                    <a:gd name="T5" fmla="*/ 13 h 14"/>
                    <a:gd name="T6" fmla="*/ 10 w 11"/>
                    <a:gd name="T7" fmla="*/ 3 h 14"/>
                    <a:gd name="T8" fmla="*/ 8 w 11"/>
                    <a:gd name="T9" fmla="*/ 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4">
                      <a:moveTo>
                        <a:pt x="8" y="2"/>
                      </a:moveTo>
                      <a:cubicBezTo>
                        <a:pt x="5" y="5"/>
                        <a:pt x="3" y="8"/>
                        <a:pt x="1" y="11"/>
                      </a:cubicBezTo>
                      <a:cubicBezTo>
                        <a:pt x="0" y="13"/>
                        <a:pt x="2" y="14"/>
                        <a:pt x="3" y="13"/>
                      </a:cubicBezTo>
                      <a:cubicBezTo>
                        <a:pt x="5" y="10"/>
                        <a:pt x="7" y="6"/>
                        <a:pt x="10" y="3"/>
                      </a:cubicBezTo>
                      <a:cubicBezTo>
                        <a:pt x="11" y="2"/>
                        <a:pt x="9" y="0"/>
                        <a:pt x="8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1" name="Freeform 307"/>
                <p:cNvSpPr>
                  <a:spLocks/>
                </p:cNvSpPr>
                <p:nvPr/>
              </p:nvSpPr>
              <p:spPr bwMode="auto">
                <a:xfrm>
                  <a:off x="6124576" y="3211513"/>
                  <a:ext cx="46038" cy="46038"/>
                </a:xfrm>
                <a:custGeom>
                  <a:avLst/>
                  <a:gdLst>
                    <a:gd name="T0" fmla="*/ 1 w 12"/>
                    <a:gd name="T1" fmla="*/ 3 h 12"/>
                    <a:gd name="T2" fmla="*/ 9 w 12"/>
                    <a:gd name="T3" fmla="*/ 11 h 12"/>
                    <a:gd name="T4" fmla="*/ 10 w 12"/>
                    <a:gd name="T5" fmla="*/ 8 h 12"/>
                    <a:gd name="T6" fmla="*/ 4 w 12"/>
                    <a:gd name="T7" fmla="*/ 2 h 12"/>
                    <a:gd name="T8" fmla="*/ 1 w 12"/>
                    <a:gd name="T9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1" y="3"/>
                      </a:moveTo>
                      <a:cubicBezTo>
                        <a:pt x="3" y="6"/>
                        <a:pt x="6" y="9"/>
                        <a:pt x="9" y="11"/>
                      </a:cubicBezTo>
                      <a:cubicBezTo>
                        <a:pt x="10" y="12"/>
                        <a:pt x="12" y="9"/>
                        <a:pt x="10" y="8"/>
                      </a:cubicBezTo>
                      <a:cubicBezTo>
                        <a:pt x="7" y="7"/>
                        <a:pt x="5" y="5"/>
                        <a:pt x="4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2" name="Freeform 308"/>
                <p:cNvSpPr>
                  <a:spLocks/>
                </p:cNvSpPr>
                <p:nvPr/>
              </p:nvSpPr>
              <p:spPr bwMode="auto">
                <a:xfrm>
                  <a:off x="5897563" y="3589338"/>
                  <a:ext cx="123825" cy="90488"/>
                </a:xfrm>
                <a:custGeom>
                  <a:avLst/>
                  <a:gdLst>
                    <a:gd name="T0" fmla="*/ 5 w 32"/>
                    <a:gd name="T1" fmla="*/ 9 h 24"/>
                    <a:gd name="T2" fmla="*/ 21 w 32"/>
                    <a:gd name="T3" fmla="*/ 19 h 24"/>
                    <a:gd name="T4" fmla="*/ 6 w 32"/>
                    <a:gd name="T5" fmla="*/ 8 h 24"/>
                    <a:gd name="T6" fmla="*/ 5 w 32"/>
                    <a:gd name="T7" fmla="*/ 9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2" h="24">
                      <a:moveTo>
                        <a:pt x="5" y="9"/>
                      </a:moveTo>
                      <a:cubicBezTo>
                        <a:pt x="0" y="19"/>
                        <a:pt x="15" y="24"/>
                        <a:pt x="21" y="19"/>
                      </a:cubicBezTo>
                      <a:cubicBezTo>
                        <a:pt x="32" y="10"/>
                        <a:pt x="13" y="0"/>
                        <a:pt x="6" y="8"/>
                      </a:cubicBezTo>
                      <a:lnTo>
                        <a:pt x="5" y="9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3" name="Freeform 309"/>
                <p:cNvSpPr>
                  <a:spLocks/>
                </p:cNvSpPr>
                <p:nvPr/>
              </p:nvSpPr>
              <p:spPr bwMode="auto">
                <a:xfrm>
                  <a:off x="6240463" y="3611563"/>
                  <a:ext cx="88900" cy="65088"/>
                </a:xfrm>
                <a:custGeom>
                  <a:avLst/>
                  <a:gdLst>
                    <a:gd name="T0" fmla="*/ 3 w 23"/>
                    <a:gd name="T1" fmla="*/ 10 h 17"/>
                    <a:gd name="T2" fmla="*/ 21 w 23"/>
                    <a:gd name="T3" fmla="*/ 9 h 17"/>
                    <a:gd name="T4" fmla="*/ 3 w 23"/>
                    <a:gd name="T5" fmla="*/ 9 h 17"/>
                    <a:gd name="T6" fmla="*/ 3 w 23"/>
                    <a:gd name="T7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7">
                      <a:moveTo>
                        <a:pt x="3" y="10"/>
                      </a:moveTo>
                      <a:cubicBezTo>
                        <a:pt x="3" y="17"/>
                        <a:pt x="19" y="17"/>
                        <a:pt x="21" y="9"/>
                      </a:cubicBezTo>
                      <a:cubicBezTo>
                        <a:pt x="23" y="0"/>
                        <a:pt x="0" y="0"/>
                        <a:pt x="3" y="9"/>
                      </a:cubicBezTo>
                      <a:lnTo>
                        <a:pt x="3" y="1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4" name="Freeform 310"/>
                <p:cNvSpPr>
                  <a:spLocks/>
                </p:cNvSpPr>
                <p:nvPr/>
              </p:nvSpPr>
              <p:spPr bwMode="auto">
                <a:xfrm>
                  <a:off x="6297613" y="3722688"/>
                  <a:ext cx="34925" cy="41275"/>
                </a:xfrm>
                <a:custGeom>
                  <a:avLst/>
                  <a:gdLst>
                    <a:gd name="T0" fmla="*/ 1 w 9"/>
                    <a:gd name="T1" fmla="*/ 5 h 11"/>
                    <a:gd name="T2" fmla="*/ 6 w 9"/>
                    <a:gd name="T3" fmla="*/ 10 h 11"/>
                    <a:gd name="T4" fmla="*/ 8 w 9"/>
                    <a:gd name="T5" fmla="*/ 10 h 11"/>
                    <a:gd name="T6" fmla="*/ 9 w 9"/>
                    <a:gd name="T7" fmla="*/ 1 h 11"/>
                    <a:gd name="T8" fmla="*/ 7 w 9"/>
                    <a:gd name="T9" fmla="*/ 1 h 11"/>
                    <a:gd name="T10" fmla="*/ 6 w 9"/>
                    <a:gd name="T11" fmla="*/ 9 h 11"/>
                    <a:gd name="T12" fmla="*/ 7 w 9"/>
                    <a:gd name="T13" fmla="*/ 9 h 11"/>
                    <a:gd name="T14" fmla="*/ 2 w 9"/>
                    <a:gd name="T15" fmla="*/ 4 h 11"/>
                    <a:gd name="T16" fmla="*/ 1 w 9"/>
                    <a:gd name="T17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11">
                      <a:moveTo>
                        <a:pt x="1" y="5"/>
                      </a:moveTo>
                      <a:cubicBezTo>
                        <a:pt x="3" y="7"/>
                        <a:pt x="5" y="8"/>
                        <a:pt x="6" y="10"/>
                      </a:cubicBezTo>
                      <a:cubicBezTo>
                        <a:pt x="7" y="11"/>
                        <a:pt x="7" y="11"/>
                        <a:pt x="8" y="10"/>
                      </a:cubicBezTo>
                      <a:cubicBezTo>
                        <a:pt x="9" y="8"/>
                        <a:pt x="9" y="4"/>
                        <a:pt x="9" y="1"/>
                      </a:cubicBezTo>
                      <a:cubicBezTo>
                        <a:pt x="9" y="0"/>
                        <a:pt x="7" y="0"/>
                        <a:pt x="7" y="1"/>
                      </a:cubicBezTo>
                      <a:cubicBezTo>
                        <a:pt x="7" y="4"/>
                        <a:pt x="8" y="7"/>
                        <a:pt x="6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7"/>
                        <a:pt x="4" y="5"/>
                        <a:pt x="2" y="4"/>
                      </a:cubicBezTo>
                      <a:cubicBezTo>
                        <a:pt x="1" y="3"/>
                        <a:pt x="0" y="4"/>
                        <a:pt x="1" y="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5" name="Freeform 311"/>
                <p:cNvSpPr>
                  <a:spLocks/>
                </p:cNvSpPr>
                <p:nvPr/>
              </p:nvSpPr>
              <p:spPr bwMode="auto">
                <a:xfrm>
                  <a:off x="5859463" y="3717925"/>
                  <a:ext cx="46038" cy="57150"/>
                </a:xfrm>
                <a:custGeom>
                  <a:avLst/>
                  <a:gdLst>
                    <a:gd name="T0" fmla="*/ 9 w 12"/>
                    <a:gd name="T1" fmla="*/ 1 h 15"/>
                    <a:gd name="T2" fmla="*/ 1 w 12"/>
                    <a:gd name="T3" fmla="*/ 12 h 15"/>
                    <a:gd name="T4" fmla="*/ 3 w 12"/>
                    <a:gd name="T5" fmla="*/ 14 h 15"/>
                    <a:gd name="T6" fmla="*/ 11 w 12"/>
                    <a:gd name="T7" fmla="*/ 2 h 15"/>
                    <a:gd name="T8" fmla="*/ 9 w 12"/>
                    <a:gd name="T9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5">
                      <a:moveTo>
                        <a:pt x="9" y="1"/>
                      </a:moveTo>
                      <a:cubicBezTo>
                        <a:pt x="7" y="6"/>
                        <a:pt x="4" y="9"/>
                        <a:pt x="1" y="12"/>
                      </a:cubicBezTo>
                      <a:cubicBezTo>
                        <a:pt x="0" y="13"/>
                        <a:pt x="1" y="15"/>
                        <a:pt x="3" y="14"/>
                      </a:cubicBezTo>
                      <a:cubicBezTo>
                        <a:pt x="6" y="10"/>
                        <a:pt x="10" y="7"/>
                        <a:pt x="11" y="2"/>
                      </a:cubicBezTo>
                      <a:cubicBezTo>
                        <a:pt x="12" y="0"/>
                        <a:pt x="9" y="0"/>
                        <a:pt x="9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6" name="Freeform 312"/>
                <p:cNvSpPr>
                  <a:spLocks/>
                </p:cNvSpPr>
                <p:nvPr/>
              </p:nvSpPr>
              <p:spPr bwMode="auto">
                <a:xfrm>
                  <a:off x="6129338" y="3159125"/>
                  <a:ext cx="19050" cy="6350"/>
                </a:xfrm>
                <a:custGeom>
                  <a:avLst/>
                  <a:gdLst>
                    <a:gd name="T0" fmla="*/ 1 w 5"/>
                    <a:gd name="T1" fmla="*/ 2 h 2"/>
                    <a:gd name="T2" fmla="*/ 5 w 5"/>
                    <a:gd name="T3" fmla="*/ 2 h 2"/>
                    <a:gd name="T4" fmla="*/ 4 w 5"/>
                    <a:gd name="T5" fmla="*/ 0 h 2"/>
                    <a:gd name="T6" fmla="*/ 1 w 5"/>
                    <a:gd name="T7" fmla="*/ 0 h 2"/>
                    <a:gd name="T8" fmla="*/ 1 w 5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">
                      <a:moveTo>
                        <a:pt x="1" y="2"/>
                      </a:move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3" y="1"/>
                        <a:pt x="2" y="1"/>
                        <a:pt x="1" y="0"/>
                      </a:cubicBezTo>
                      <a:cubicBezTo>
                        <a:pt x="0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7" name="Freeform 313"/>
                <p:cNvSpPr>
                  <a:spLocks/>
                </p:cNvSpPr>
                <p:nvPr/>
              </p:nvSpPr>
              <p:spPr bwMode="auto">
                <a:xfrm>
                  <a:off x="6075363" y="3197225"/>
                  <a:ext cx="46038" cy="11113"/>
                </a:xfrm>
                <a:custGeom>
                  <a:avLst/>
                  <a:gdLst>
                    <a:gd name="T0" fmla="*/ 1 w 12"/>
                    <a:gd name="T1" fmla="*/ 3 h 3"/>
                    <a:gd name="T2" fmla="*/ 11 w 12"/>
                    <a:gd name="T3" fmla="*/ 2 h 3"/>
                    <a:gd name="T4" fmla="*/ 11 w 12"/>
                    <a:gd name="T5" fmla="*/ 1 h 3"/>
                    <a:gd name="T6" fmla="*/ 1 w 12"/>
                    <a:gd name="T7" fmla="*/ 2 h 3"/>
                    <a:gd name="T8" fmla="*/ 1 w 1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3">
                      <a:moveTo>
                        <a:pt x="1" y="3"/>
                      </a:moveTo>
                      <a:cubicBezTo>
                        <a:pt x="4" y="3"/>
                        <a:pt x="8" y="3"/>
                        <a:pt x="11" y="2"/>
                      </a:cubicBezTo>
                      <a:cubicBezTo>
                        <a:pt x="12" y="2"/>
                        <a:pt x="12" y="0"/>
                        <a:pt x="11" y="1"/>
                      </a:cubicBezTo>
                      <a:cubicBezTo>
                        <a:pt x="8" y="2"/>
                        <a:pt x="4" y="2"/>
                        <a:pt x="1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8" name="Freeform 314"/>
                <p:cNvSpPr>
                  <a:spLocks/>
                </p:cNvSpPr>
                <p:nvPr/>
              </p:nvSpPr>
              <p:spPr bwMode="auto">
                <a:xfrm>
                  <a:off x="6070601" y="3208338"/>
                  <a:ext cx="34925" cy="19050"/>
                </a:xfrm>
                <a:custGeom>
                  <a:avLst/>
                  <a:gdLst>
                    <a:gd name="T0" fmla="*/ 1 w 9"/>
                    <a:gd name="T1" fmla="*/ 4 h 5"/>
                    <a:gd name="T2" fmla="*/ 8 w 9"/>
                    <a:gd name="T3" fmla="*/ 2 h 5"/>
                    <a:gd name="T4" fmla="*/ 8 w 9"/>
                    <a:gd name="T5" fmla="*/ 1 h 5"/>
                    <a:gd name="T6" fmla="*/ 1 w 9"/>
                    <a:gd name="T7" fmla="*/ 3 h 5"/>
                    <a:gd name="T8" fmla="*/ 1 w 9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5">
                      <a:moveTo>
                        <a:pt x="1" y="4"/>
                      </a:moveTo>
                      <a:cubicBezTo>
                        <a:pt x="3" y="3"/>
                        <a:pt x="6" y="2"/>
                        <a:pt x="8" y="2"/>
                      </a:cubicBezTo>
                      <a:cubicBezTo>
                        <a:pt x="9" y="2"/>
                        <a:pt x="9" y="0"/>
                        <a:pt x="8" y="1"/>
                      </a:cubicBezTo>
                      <a:cubicBezTo>
                        <a:pt x="5" y="1"/>
                        <a:pt x="3" y="2"/>
                        <a:pt x="1" y="3"/>
                      </a:cubicBezTo>
                      <a:cubicBezTo>
                        <a:pt x="0" y="3"/>
                        <a:pt x="0" y="5"/>
                        <a:pt x="1" y="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9" name="Freeform 315"/>
                <p:cNvSpPr>
                  <a:spLocks/>
                </p:cNvSpPr>
                <p:nvPr/>
              </p:nvSpPr>
              <p:spPr bwMode="auto">
                <a:xfrm>
                  <a:off x="6067426" y="3216275"/>
                  <a:ext cx="46038" cy="14288"/>
                </a:xfrm>
                <a:custGeom>
                  <a:avLst/>
                  <a:gdLst>
                    <a:gd name="T0" fmla="*/ 1 w 12"/>
                    <a:gd name="T1" fmla="*/ 4 h 4"/>
                    <a:gd name="T2" fmla="*/ 12 w 12"/>
                    <a:gd name="T3" fmla="*/ 2 h 4"/>
                    <a:gd name="T4" fmla="*/ 11 w 12"/>
                    <a:gd name="T5" fmla="*/ 0 h 4"/>
                    <a:gd name="T6" fmla="*/ 1 w 12"/>
                    <a:gd name="T7" fmla="*/ 2 h 4"/>
                    <a:gd name="T8" fmla="*/ 1 w 1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4">
                      <a:moveTo>
                        <a:pt x="1" y="4"/>
                      </a:moveTo>
                      <a:cubicBezTo>
                        <a:pt x="5" y="3"/>
                        <a:pt x="8" y="3"/>
                        <a:pt x="12" y="2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8" y="1"/>
                        <a:pt x="4" y="2"/>
                        <a:pt x="1" y="2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0" name="Freeform 316"/>
                <p:cNvSpPr>
                  <a:spLocks/>
                </p:cNvSpPr>
                <p:nvPr/>
              </p:nvSpPr>
              <p:spPr bwMode="auto">
                <a:xfrm>
                  <a:off x="6070601" y="3227388"/>
                  <a:ext cx="34925" cy="11113"/>
                </a:xfrm>
                <a:custGeom>
                  <a:avLst/>
                  <a:gdLst>
                    <a:gd name="T0" fmla="*/ 1 w 9"/>
                    <a:gd name="T1" fmla="*/ 3 h 3"/>
                    <a:gd name="T2" fmla="*/ 8 w 9"/>
                    <a:gd name="T3" fmla="*/ 1 h 3"/>
                    <a:gd name="T4" fmla="*/ 8 w 9"/>
                    <a:gd name="T5" fmla="*/ 0 h 3"/>
                    <a:gd name="T6" fmla="*/ 1 w 9"/>
                    <a:gd name="T7" fmla="*/ 2 h 3"/>
                    <a:gd name="T8" fmla="*/ 1 w 9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3">
                      <a:moveTo>
                        <a:pt x="1" y="3"/>
                      </a:moveTo>
                      <a:cubicBezTo>
                        <a:pt x="4" y="3"/>
                        <a:pt x="6" y="2"/>
                        <a:pt x="8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6" y="1"/>
                        <a:pt x="3" y="1"/>
                        <a:pt x="1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1" name="Freeform 317"/>
                <p:cNvSpPr>
                  <a:spLocks/>
                </p:cNvSpPr>
                <p:nvPr/>
              </p:nvSpPr>
              <p:spPr bwMode="auto">
                <a:xfrm>
                  <a:off x="6062663" y="3235325"/>
                  <a:ext cx="39688" cy="11113"/>
                </a:xfrm>
                <a:custGeom>
                  <a:avLst/>
                  <a:gdLst>
                    <a:gd name="T0" fmla="*/ 2 w 10"/>
                    <a:gd name="T1" fmla="*/ 3 h 3"/>
                    <a:gd name="T2" fmla="*/ 9 w 10"/>
                    <a:gd name="T3" fmla="*/ 1 h 3"/>
                    <a:gd name="T4" fmla="*/ 9 w 10"/>
                    <a:gd name="T5" fmla="*/ 0 h 3"/>
                    <a:gd name="T6" fmla="*/ 1 w 10"/>
                    <a:gd name="T7" fmla="*/ 2 h 3"/>
                    <a:gd name="T8" fmla="*/ 2 w 10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3">
                      <a:moveTo>
                        <a:pt x="2" y="3"/>
                      </a:moveTo>
                      <a:cubicBezTo>
                        <a:pt x="4" y="3"/>
                        <a:pt x="7" y="2"/>
                        <a:pt x="9" y="1"/>
                      </a:cubicBezTo>
                      <a:cubicBezTo>
                        <a:pt x="10" y="1"/>
                        <a:pt x="9" y="0"/>
                        <a:pt x="9" y="0"/>
                      </a:cubicBezTo>
                      <a:cubicBezTo>
                        <a:pt x="6" y="1"/>
                        <a:pt x="4" y="1"/>
                        <a:pt x="1" y="2"/>
                      </a:cubicBezTo>
                      <a:cubicBezTo>
                        <a:pt x="0" y="2"/>
                        <a:pt x="1" y="3"/>
                        <a:pt x="2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2" name="Freeform 318"/>
                <p:cNvSpPr>
                  <a:spLocks/>
                </p:cNvSpPr>
                <p:nvPr/>
              </p:nvSpPr>
              <p:spPr bwMode="auto">
                <a:xfrm>
                  <a:off x="6062663" y="3238500"/>
                  <a:ext cx="39688" cy="19050"/>
                </a:xfrm>
                <a:custGeom>
                  <a:avLst/>
                  <a:gdLst>
                    <a:gd name="T0" fmla="*/ 1 w 10"/>
                    <a:gd name="T1" fmla="*/ 4 h 5"/>
                    <a:gd name="T2" fmla="*/ 10 w 10"/>
                    <a:gd name="T3" fmla="*/ 2 h 5"/>
                    <a:gd name="T4" fmla="*/ 9 w 10"/>
                    <a:gd name="T5" fmla="*/ 0 h 5"/>
                    <a:gd name="T6" fmla="*/ 1 w 10"/>
                    <a:gd name="T7" fmla="*/ 3 h 5"/>
                    <a:gd name="T8" fmla="*/ 1 w 10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5">
                      <a:moveTo>
                        <a:pt x="1" y="4"/>
                      </a:moveTo>
                      <a:cubicBezTo>
                        <a:pt x="4" y="3"/>
                        <a:pt x="7" y="3"/>
                        <a:pt x="10" y="2"/>
                      </a:cubicBezTo>
                      <a:cubicBezTo>
                        <a:pt x="10" y="1"/>
                        <a:pt x="10" y="0"/>
                        <a:pt x="9" y="0"/>
                      </a:cubicBezTo>
                      <a:cubicBezTo>
                        <a:pt x="7" y="1"/>
                        <a:pt x="4" y="2"/>
                        <a:pt x="1" y="3"/>
                      </a:cubicBezTo>
                      <a:cubicBezTo>
                        <a:pt x="0" y="3"/>
                        <a:pt x="0" y="5"/>
                        <a:pt x="1" y="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3" name="Freeform 319"/>
                <p:cNvSpPr>
                  <a:spLocks/>
                </p:cNvSpPr>
                <p:nvPr/>
              </p:nvSpPr>
              <p:spPr bwMode="auto">
                <a:xfrm>
                  <a:off x="6067426" y="3249613"/>
                  <a:ext cx="30163" cy="11113"/>
                </a:xfrm>
                <a:custGeom>
                  <a:avLst/>
                  <a:gdLst>
                    <a:gd name="T0" fmla="*/ 1 w 8"/>
                    <a:gd name="T1" fmla="*/ 3 h 3"/>
                    <a:gd name="T2" fmla="*/ 7 w 8"/>
                    <a:gd name="T3" fmla="*/ 2 h 3"/>
                    <a:gd name="T4" fmla="*/ 7 w 8"/>
                    <a:gd name="T5" fmla="*/ 1 h 3"/>
                    <a:gd name="T6" fmla="*/ 1 w 8"/>
                    <a:gd name="T7" fmla="*/ 2 h 3"/>
                    <a:gd name="T8" fmla="*/ 1 w 8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3">
                      <a:moveTo>
                        <a:pt x="1" y="3"/>
                      </a:moveTo>
                      <a:cubicBezTo>
                        <a:pt x="3" y="3"/>
                        <a:pt x="5" y="2"/>
                        <a:pt x="7" y="2"/>
                      </a:cubicBezTo>
                      <a:cubicBezTo>
                        <a:pt x="8" y="2"/>
                        <a:pt x="8" y="0"/>
                        <a:pt x="7" y="1"/>
                      </a:cubicBezTo>
                      <a:cubicBezTo>
                        <a:pt x="5" y="1"/>
                        <a:pt x="3" y="2"/>
                        <a:pt x="1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4" name="Freeform 320"/>
                <p:cNvSpPr>
                  <a:spLocks/>
                </p:cNvSpPr>
                <p:nvPr/>
              </p:nvSpPr>
              <p:spPr bwMode="auto">
                <a:xfrm>
                  <a:off x="6070601" y="3257550"/>
                  <a:ext cx="31750" cy="15875"/>
                </a:xfrm>
                <a:custGeom>
                  <a:avLst/>
                  <a:gdLst>
                    <a:gd name="T0" fmla="*/ 1 w 8"/>
                    <a:gd name="T1" fmla="*/ 4 h 4"/>
                    <a:gd name="T2" fmla="*/ 8 w 8"/>
                    <a:gd name="T3" fmla="*/ 2 h 4"/>
                    <a:gd name="T4" fmla="*/ 7 w 8"/>
                    <a:gd name="T5" fmla="*/ 1 h 4"/>
                    <a:gd name="T6" fmla="*/ 1 w 8"/>
                    <a:gd name="T7" fmla="*/ 3 h 4"/>
                    <a:gd name="T8" fmla="*/ 1 w 8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4">
                      <a:moveTo>
                        <a:pt x="1" y="4"/>
                      </a:moveTo>
                      <a:cubicBezTo>
                        <a:pt x="3" y="3"/>
                        <a:pt x="5" y="3"/>
                        <a:pt x="8" y="2"/>
                      </a:cubicBezTo>
                      <a:cubicBezTo>
                        <a:pt x="8" y="2"/>
                        <a:pt x="8" y="0"/>
                        <a:pt x="7" y="1"/>
                      </a:cubicBezTo>
                      <a:cubicBezTo>
                        <a:pt x="5" y="1"/>
                        <a:pt x="3" y="2"/>
                        <a:pt x="1" y="3"/>
                      </a:cubicBezTo>
                      <a:cubicBezTo>
                        <a:pt x="0" y="3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5" name="Freeform 321"/>
                <p:cNvSpPr>
                  <a:spLocks/>
                </p:cNvSpPr>
                <p:nvPr/>
              </p:nvSpPr>
              <p:spPr bwMode="auto">
                <a:xfrm>
                  <a:off x="6078538" y="3260725"/>
                  <a:ext cx="26988" cy="15875"/>
                </a:xfrm>
                <a:custGeom>
                  <a:avLst/>
                  <a:gdLst>
                    <a:gd name="T0" fmla="*/ 1 w 7"/>
                    <a:gd name="T1" fmla="*/ 3 h 4"/>
                    <a:gd name="T2" fmla="*/ 6 w 7"/>
                    <a:gd name="T3" fmla="*/ 1 h 4"/>
                    <a:gd name="T4" fmla="*/ 6 w 7"/>
                    <a:gd name="T5" fmla="*/ 0 h 4"/>
                    <a:gd name="T6" fmla="*/ 0 w 7"/>
                    <a:gd name="T7" fmla="*/ 2 h 4"/>
                    <a:gd name="T8" fmla="*/ 1 w 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4">
                      <a:moveTo>
                        <a:pt x="1" y="3"/>
                      </a:moveTo>
                      <a:cubicBezTo>
                        <a:pt x="3" y="3"/>
                        <a:pt x="5" y="2"/>
                        <a:pt x="6" y="1"/>
                      </a:cubicBezTo>
                      <a:cubicBezTo>
                        <a:pt x="7" y="1"/>
                        <a:pt x="7" y="0"/>
                        <a:pt x="6" y="0"/>
                      </a:cubicBezTo>
                      <a:cubicBezTo>
                        <a:pt x="4" y="1"/>
                        <a:pt x="2" y="1"/>
                        <a:pt x="0" y="2"/>
                      </a:cubicBezTo>
                      <a:cubicBezTo>
                        <a:pt x="0" y="3"/>
                        <a:pt x="0" y="4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6" name="Freeform 322"/>
                <p:cNvSpPr>
                  <a:spLocks/>
                </p:cNvSpPr>
                <p:nvPr/>
              </p:nvSpPr>
              <p:spPr bwMode="auto">
                <a:xfrm>
                  <a:off x="6070601" y="3265488"/>
                  <a:ext cx="38100" cy="14288"/>
                </a:xfrm>
                <a:custGeom>
                  <a:avLst/>
                  <a:gdLst>
                    <a:gd name="T0" fmla="*/ 1 w 10"/>
                    <a:gd name="T1" fmla="*/ 4 h 4"/>
                    <a:gd name="T2" fmla="*/ 9 w 10"/>
                    <a:gd name="T3" fmla="*/ 2 h 4"/>
                    <a:gd name="T4" fmla="*/ 9 w 10"/>
                    <a:gd name="T5" fmla="*/ 1 h 4"/>
                    <a:gd name="T6" fmla="*/ 1 w 10"/>
                    <a:gd name="T7" fmla="*/ 3 h 4"/>
                    <a:gd name="T8" fmla="*/ 1 w 10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4">
                      <a:moveTo>
                        <a:pt x="1" y="4"/>
                      </a:moveTo>
                      <a:cubicBezTo>
                        <a:pt x="4" y="3"/>
                        <a:pt x="7" y="3"/>
                        <a:pt x="9" y="2"/>
                      </a:cubicBezTo>
                      <a:cubicBezTo>
                        <a:pt x="10" y="2"/>
                        <a:pt x="10" y="0"/>
                        <a:pt x="9" y="1"/>
                      </a:cubicBezTo>
                      <a:cubicBezTo>
                        <a:pt x="6" y="2"/>
                        <a:pt x="4" y="2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7" name="Freeform 323"/>
                <p:cNvSpPr>
                  <a:spLocks/>
                </p:cNvSpPr>
                <p:nvPr/>
              </p:nvSpPr>
              <p:spPr bwMode="auto">
                <a:xfrm>
                  <a:off x="6075363" y="3273425"/>
                  <a:ext cx="38100" cy="11113"/>
                </a:xfrm>
                <a:custGeom>
                  <a:avLst/>
                  <a:gdLst>
                    <a:gd name="T0" fmla="*/ 1 w 10"/>
                    <a:gd name="T1" fmla="*/ 3 h 3"/>
                    <a:gd name="T2" fmla="*/ 9 w 10"/>
                    <a:gd name="T3" fmla="*/ 1 h 3"/>
                    <a:gd name="T4" fmla="*/ 8 w 10"/>
                    <a:gd name="T5" fmla="*/ 0 h 3"/>
                    <a:gd name="T6" fmla="*/ 1 w 10"/>
                    <a:gd name="T7" fmla="*/ 2 h 3"/>
                    <a:gd name="T8" fmla="*/ 1 w 10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3">
                      <a:moveTo>
                        <a:pt x="1" y="3"/>
                      </a:moveTo>
                      <a:cubicBezTo>
                        <a:pt x="4" y="3"/>
                        <a:pt x="6" y="2"/>
                        <a:pt x="9" y="1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1"/>
                        <a:pt x="4" y="1"/>
                        <a:pt x="1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8" name="Freeform 324"/>
                <p:cNvSpPr>
                  <a:spLocks/>
                </p:cNvSpPr>
                <p:nvPr/>
              </p:nvSpPr>
              <p:spPr bwMode="auto">
                <a:xfrm>
                  <a:off x="6081713" y="3276600"/>
                  <a:ext cx="42863" cy="11113"/>
                </a:xfrm>
                <a:custGeom>
                  <a:avLst/>
                  <a:gdLst>
                    <a:gd name="T0" fmla="*/ 0 w 11"/>
                    <a:gd name="T1" fmla="*/ 3 h 3"/>
                    <a:gd name="T2" fmla="*/ 4 w 11"/>
                    <a:gd name="T3" fmla="*/ 3 h 3"/>
                    <a:gd name="T4" fmla="*/ 10 w 11"/>
                    <a:gd name="T5" fmla="*/ 1 h 3"/>
                    <a:gd name="T6" fmla="*/ 9 w 11"/>
                    <a:gd name="T7" fmla="*/ 0 h 3"/>
                    <a:gd name="T8" fmla="*/ 5 w 11"/>
                    <a:gd name="T9" fmla="*/ 1 h 3"/>
                    <a:gd name="T10" fmla="*/ 1 w 11"/>
                    <a:gd name="T11" fmla="*/ 2 h 3"/>
                    <a:gd name="T12" fmla="*/ 0 w 11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3">
                      <a:moveTo>
                        <a:pt x="0" y="3"/>
                      </a:moveTo>
                      <a:cubicBezTo>
                        <a:pt x="2" y="3"/>
                        <a:pt x="3" y="3"/>
                        <a:pt x="4" y="3"/>
                      </a:cubicBezTo>
                      <a:cubicBezTo>
                        <a:pt x="6" y="2"/>
                        <a:pt x="8" y="2"/>
                        <a:pt x="10" y="1"/>
                      </a:cubicBezTo>
                      <a:cubicBezTo>
                        <a:pt x="11" y="1"/>
                        <a:pt x="10" y="0"/>
                        <a:pt x="9" y="0"/>
                      </a:cubicBezTo>
                      <a:cubicBezTo>
                        <a:pt x="8" y="0"/>
                        <a:pt x="6" y="1"/>
                        <a:pt x="5" y="1"/>
                      </a:cubicBezTo>
                      <a:cubicBezTo>
                        <a:pt x="4" y="1"/>
                        <a:pt x="2" y="2"/>
                        <a:pt x="1" y="2"/>
                      </a:cubicBezTo>
                      <a:cubicBezTo>
                        <a:pt x="0" y="1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9" name="Freeform 325"/>
                <p:cNvSpPr>
                  <a:spLocks/>
                </p:cNvSpPr>
                <p:nvPr/>
              </p:nvSpPr>
              <p:spPr bwMode="auto">
                <a:xfrm>
                  <a:off x="6089651" y="3279775"/>
                  <a:ext cx="34925" cy="12700"/>
                </a:xfrm>
                <a:custGeom>
                  <a:avLst/>
                  <a:gdLst>
                    <a:gd name="T0" fmla="*/ 1 w 9"/>
                    <a:gd name="T1" fmla="*/ 3 h 3"/>
                    <a:gd name="T2" fmla="*/ 8 w 9"/>
                    <a:gd name="T3" fmla="*/ 2 h 3"/>
                    <a:gd name="T4" fmla="*/ 7 w 9"/>
                    <a:gd name="T5" fmla="*/ 1 h 3"/>
                    <a:gd name="T6" fmla="*/ 1 w 9"/>
                    <a:gd name="T7" fmla="*/ 2 h 3"/>
                    <a:gd name="T8" fmla="*/ 1 w 9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3">
                      <a:moveTo>
                        <a:pt x="1" y="3"/>
                      </a:moveTo>
                      <a:cubicBezTo>
                        <a:pt x="4" y="3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1"/>
                      </a:cubicBezTo>
                      <a:cubicBezTo>
                        <a:pt x="5" y="1"/>
                        <a:pt x="3" y="2"/>
                        <a:pt x="1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0" name="Freeform 326"/>
                <p:cNvSpPr>
                  <a:spLocks/>
                </p:cNvSpPr>
                <p:nvPr/>
              </p:nvSpPr>
              <p:spPr bwMode="auto">
                <a:xfrm>
                  <a:off x="5986463" y="3497263"/>
                  <a:ext cx="15875" cy="7938"/>
                </a:xfrm>
                <a:custGeom>
                  <a:avLst/>
                  <a:gdLst>
                    <a:gd name="T0" fmla="*/ 1 w 4"/>
                    <a:gd name="T1" fmla="*/ 2 h 2"/>
                    <a:gd name="T2" fmla="*/ 3 w 4"/>
                    <a:gd name="T3" fmla="*/ 2 h 2"/>
                    <a:gd name="T4" fmla="*/ 3 w 4"/>
                    <a:gd name="T5" fmla="*/ 0 h 2"/>
                    <a:gd name="T6" fmla="*/ 1 w 4"/>
                    <a:gd name="T7" fmla="*/ 0 h 2"/>
                    <a:gd name="T8" fmla="*/ 1 w 4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1" y="2"/>
                      </a:moveTo>
                      <a:cubicBezTo>
                        <a:pt x="2" y="2"/>
                        <a:pt x="2" y="2"/>
                        <a:pt x="3" y="2"/>
                      </a:cubicBezTo>
                      <a:cubicBezTo>
                        <a:pt x="4" y="2"/>
                        <a:pt x="4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1" name="Freeform 327"/>
                <p:cNvSpPr>
                  <a:spLocks/>
                </p:cNvSpPr>
                <p:nvPr/>
              </p:nvSpPr>
              <p:spPr bwMode="auto">
                <a:xfrm>
                  <a:off x="5981701" y="3505200"/>
                  <a:ext cx="23813" cy="11113"/>
                </a:xfrm>
                <a:custGeom>
                  <a:avLst/>
                  <a:gdLst>
                    <a:gd name="T0" fmla="*/ 1 w 6"/>
                    <a:gd name="T1" fmla="*/ 2 h 3"/>
                    <a:gd name="T2" fmla="*/ 5 w 6"/>
                    <a:gd name="T3" fmla="*/ 3 h 3"/>
                    <a:gd name="T4" fmla="*/ 5 w 6"/>
                    <a:gd name="T5" fmla="*/ 1 h 3"/>
                    <a:gd name="T6" fmla="*/ 1 w 6"/>
                    <a:gd name="T7" fmla="*/ 0 h 3"/>
                    <a:gd name="T8" fmla="*/ 1 w 6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2"/>
                      </a:moveTo>
                      <a:cubicBezTo>
                        <a:pt x="2" y="2"/>
                        <a:pt x="3" y="2"/>
                        <a:pt x="5" y="3"/>
                      </a:cubicBezTo>
                      <a:cubicBezTo>
                        <a:pt x="6" y="3"/>
                        <a:pt x="6" y="2"/>
                        <a:pt x="5" y="1"/>
                      </a:cubicBezTo>
                      <a:cubicBezTo>
                        <a:pt x="4" y="1"/>
                        <a:pt x="3" y="1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2" name="Freeform 328"/>
                <p:cNvSpPr>
                  <a:spLocks/>
                </p:cNvSpPr>
                <p:nvPr/>
              </p:nvSpPr>
              <p:spPr bwMode="auto">
                <a:xfrm>
                  <a:off x="5975351" y="3513138"/>
                  <a:ext cx="22225" cy="11113"/>
                </a:xfrm>
                <a:custGeom>
                  <a:avLst/>
                  <a:gdLst>
                    <a:gd name="T0" fmla="*/ 1 w 6"/>
                    <a:gd name="T1" fmla="*/ 2 h 3"/>
                    <a:gd name="T2" fmla="*/ 5 w 6"/>
                    <a:gd name="T3" fmla="*/ 3 h 3"/>
                    <a:gd name="T4" fmla="*/ 5 w 6"/>
                    <a:gd name="T5" fmla="*/ 2 h 3"/>
                    <a:gd name="T6" fmla="*/ 1 w 6"/>
                    <a:gd name="T7" fmla="*/ 0 h 3"/>
                    <a:gd name="T8" fmla="*/ 1 w 6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2"/>
                      </a:moveTo>
                      <a:cubicBezTo>
                        <a:pt x="2" y="2"/>
                        <a:pt x="3" y="2"/>
                        <a:pt x="5" y="3"/>
                      </a:cubicBezTo>
                      <a:cubicBezTo>
                        <a:pt x="5" y="3"/>
                        <a:pt x="6" y="2"/>
                        <a:pt x="5" y="2"/>
                      </a:cubicBezTo>
                      <a:cubicBezTo>
                        <a:pt x="4" y="1"/>
                        <a:pt x="3" y="1"/>
                        <a:pt x="1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3" name="Freeform 329"/>
                <p:cNvSpPr>
                  <a:spLocks/>
                </p:cNvSpPr>
                <p:nvPr/>
              </p:nvSpPr>
              <p:spPr bwMode="auto">
                <a:xfrm>
                  <a:off x="5975351" y="3521075"/>
                  <a:ext cx="22225" cy="14288"/>
                </a:xfrm>
                <a:custGeom>
                  <a:avLst/>
                  <a:gdLst>
                    <a:gd name="T0" fmla="*/ 1 w 6"/>
                    <a:gd name="T1" fmla="*/ 2 h 4"/>
                    <a:gd name="T2" fmla="*/ 5 w 6"/>
                    <a:gd name="T3" fmla="*/ 3 h 4"/>
                    <a:gd name="T4" fmla="*/ 5 w 6"/>
                    <a:gd name="T5" fmla="*/ 2 h 4"/>
                    <a:gd name="T6" fmla="*/ 1 w 6"/>
                    <a:gd name="T7" fmla="*/ 1 h 4"/>
                    <a:gd name="T8" fmla="*/ 1 w 6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1" y="2"/>
                      </a:moveTo>
                      <a:cubicBezTo>
                        <a:pt x="2" y="2"/>
                        <a:pt x="4" y="3"/>
                        <a:pt x="5" y="3"/>
                      </a:cubicBezTo>
                      <a:cubicBezTo>
                        <a:pt x="6" y="4"/>
                        <a:pt x="6" y="2"/>
                        <a:pt x="5" y="2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1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4" name="Freeform 330"/>
                <p:cNvSpPr>
                  <a:spLocks/>
                </p:cNvSpPr>
                <p:nvPr/>
              </p:nvSpPr>
              <p:spPr bwMode="auto">
                <a:xfrm>
                  <a:off x="5975351" y="3527425"/>
                  <a:ext cx="19050" cy="12700"/>
                </a:xfrm>
                <a:custGeom>
                  <a:avLst/>
                  <a:gdLst>
                    <a:gd name="T0" fmla="*/ 0 w 5"/>
                    <a:gd name="T1" fmla="*/ 2 h 3"/>
                    <a:gd name="T2" fmla="*/ 4 w 5"/>
                    <a:gd name="T3" fmla="*/ 3 h 3"/>
                    <a:gd name="T4" fmla="*/ 4 w 5"/>
                    <a:gd name="T5" fmla="*/ 2 h 3"/>
                    <a:gd name="T6" fmla="*/ 1 w 5"/>
                    <a:gd name="T7" fmla="*/ 1 h 3"/>
                    <a:gd name="T8" fmla="*/ 0 w 5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0" y="2"/>
                      </a:moveTo>
                      <a:cubicBezTo>
                        <a:pt x="2" y="2"/>
                        <a:pt x="3" y="3"/>
                        <a:pt x="4" y="3"/>
                      </a:cubicBezTo>
                      <a:cubicBezTo>
                        <a:pt x="5" y="3"/>
                        <a:pt x="5" y="2"/>
                        <a:pt x="4" y="2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0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5" name="Freeform 331"/>
                <p:cNvSpPr>
                  <a:spLocks/>
                </p:cNvSpPr>
                <p:nvPr/>
              </p:nvSpPr>
              <p:spPr bwMode="auto">
                <a:xfrm>
                  <a:off x="5970588" y="3535363"/>
                  <a:ext cx="23813" cy="11113"/>
                </a:xfrm>
                <a:custGeom>
                  <a:avLst/>
                  <a:gdLst>
                    <a:gd name="T0" fmla="*/ 1 w 6"/>
                    <a:gd name="T1" fmla="*/ 1 h 3"/>
                    <a:gd name="T2" fmla="*/ 4 w 6"/>
                    <a:gd name="T3" fmla="*/ 3 h 3"/>
                    <a:gd name="T4" fmla="*/ 5 w 6"/>
                    <a:gd name="T5" fmla="*/ 2 h 3"/>
                    <a:gd name="T6" fmla="*/ 1 w 6"/>
                    <a:gd name="T7" fmla="*/ 0 h 3"/>
                    <a:gd name="T8" fmla="*/ 1 w 6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1"/>
                      </a:move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5" y="3"/>
                        <a:pt x="6" y="2"/>
                        <a:pt x="5" y="2"/>
                      </a:cubicBezTo>
                      <a:cubicBezTo>
                        <a:pt x="4" y="1"/>
                        <a:pt x="3" y="1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6" name="Freeform 332"/>
                <p:cNvSpPr>
                  <a:spLocks/>
                </p:cNvSpPr>
                <p:nvPr/>
              </p:nvSpPr>
              <p:spPr bwMode="auto">
                <a:xfrm>
                  <a:off x="5967413" y="3543300"/>
                  <a:ext cx="19050" cy="11113"/>
                </a:xfrm>
                <a:custGeom>
                  <a:avLst/>
                  <a:gdLst>
                    <a:gd name="T0" fmla="*/ 1 w 5"/>
                    <a:gd name="T1" fmla="*/ 1 h 3"/>
                    <a:gd name="T2" fmla="*/ 4 w 5"/>
                    <a:gd name="T3" fmla="*/ 3 h 3"/>
                    <a:gd name="T4" fmla="*/ 5 w 5"/>
                    <a:gd name="T5" fmla="*/ 1 h 3"/>
                    <a:gd name="T6" fmla="*/ 1 w 5"/>
                    <a:gd name="T7" fmla="*/ 0 h 3"/>
                    <a:gd name="T8" fmla="*/ 1 w 5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1"/>
                      </a:move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7" name="Freeform 333"/>
                <p:cNvSpPr>
                  <a:spLocks/>
                </p:cNvSpPr>
                <p:nvPr/>
              </p:nvSpPr>
              <p:spPr bwMode="auto">
                <a:xfrm>
                  <a:off x="5962651" y="3546475"/>
                  <a:ext cx="23813" cy="15875"/>
                </a:xfrm>
                <a:custGeom>
                  <a:avLst/>
                  <a:gdLst>
                    <a:gd name="T0" fmla="*/ 1 w 6"/>
                    <a:gd name="T1" fmla="*/ 2 h 4"/>
                    <a:gd name="T2" fmla="*/ 4 w 6"/>
                    <a:gd name="T3" fmla="*/ 3 h 4"/>
                    <a:gd name="T4" fmla="*/ 5 w 6"/>
                    <a:gd name="T5" fmla="*/ 2 h 4"/>
                    <a:gd name="T6" fmla="*/ 2 w 6"/>
                    <a:gd name="T7" fmla="*/ 1 h 4"/>
                    <a:gd name="T8" fmla="*/ 1 w 6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1" y="2"/>
                      </a:moveTo>
                      <a:cubicBezTo>
                        <a:pt x="2" y="2"/>
                        <a:pt x="3" y="3"/>
                        <a:pt x="4" y="3"/>
                      </a:cubicBezTo>
                      <a:cubicBezTo>
                        <a:pt x="5" y="4"/>
                        <a:pt x="6" y="3"/>
                        <a:pt x="5" y="2"/>
                      </a:cubicBezTo>
                      <a:cubicBezTo>
                        <a:pt x="4" y="2"/>
                        <a:pt x="3" y="1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8" name="Freeform 334"/>
                <p:cNvSpPr>
                  <a:spLocks/>
                </p:cNvSpPr>
                <p:nvPr/>
              </p:nvSpPr>
              <p:spPr bwMode="auto">
                <a:xfrm>
                  <a:off x="5959476" y="3554413"/>
                  <a:ext cx="22225" cy="15875"/>
                </a:xfrm>
                <a:custGeom>
                  <a:avLst/>
                  <a:gdLst>
                    <a:gd name="T0" fmla="*/ 1 w 6"/>
                    <a:gd name="T1" fmla="*/ 2 h 4"/>
                    <a:gd name="T2" fmla="*/ 4 w 6"/>
                    <a:gd name="T3" fmla="*/ 4 h 4"/>
                    <a:gd name="T4" fmla="*/ 5 w 6"/>
                    <a:gd name="T5" fmla="*/ 2 h 4"/>
                    <a:gd name="T6" fmla="*/ 2 w 6"/>
                    <a:gd name="T7" fmla="*/ 1 h 4"/>
                    <a:gd name="T8" fmla="*/ 1 w 6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1" y="2"/>
                      </a:moveTo>
                      <a:cubicBezTo>
                        <a:pt x="2" y="3"/>
                        <a:pt x="3" y="3"/>
                        <a:pt x="4" y="4"/>
                      </a:cubicBezTo>
                      <a:cubicBezTo>
                        <a:pt x="5" y="4"/>
                        <a:pt x="6" y="3"/>
                        <a:pt x="5" y="2"/>
                      </a:cubicBezTo>
                      <a:cubicBezTo>
                        <a:pt x="4" y="2"/>
                        <a:pt x="3" y="1"/>
                        <a:pt x="2" y="1"/>
                      </a:cubicBezTo>
                      <a:cubicBezTo>
                        <a:pt x="1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9" name="Freeform 335"/>
                <p:cNvSpPr>
                  <a:spLocks/>
                </p:cNvSpPr>
                <p:nvPr/>
              </p:nvSpPr>
              <p:spPr bwMode="auto">
                <a:xfrm>
                  <a:off x="5954713" y="3562350"/>
                  <a:ext cx="23813" cy="15875"/>
                </a:xfrm>
                <a:custGeom>
                  <a:avLst/>
                  <a:gdLst>
                    <a:gd name="T0" fmla="*/ 1 w 6"/>
                    <a:gd name="T1" fmla="*/ 2 h 4"/>
                    <a:gd name="T2" fmla="*/ 4 w 6"/>
                    <a:gd name="T3" fmla="*/ 3 h 4"/>
                    <a:gd name="T4" fmla="*/ 5 w 6"/>
                    <a:gd name="T5" fmla="*/ 2 h 4"/>
                    <a:gd name="T6" fmla="*/ 1 w 6"/>
                    <a:gd name="T7" fmla="*/ 0 h 4"/>
                    <a:gd name="T8" fmla="*/ 1 w 6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1" y="2"/>
                      </a:moveTo>
                      <a:cubicBezTo>
                        <a:pt x="2" y="2"/>
                        <a:pt x="3" y="3"/>
                        <a:pt x="4" y="3"/>
                      </a:cubicBezTo>
                      <a:cubicBezTo>
                        <a:pt x="5" y="4"/>
                        <a:pt x="6" y="2"/>
                        <a:pt x="5" y="2"/>
                      </a:cubicBezTo>
                      <a:cubicBezTo>
                        <a:pt x="4" y="1"/>
                        <a:pt x="3" y="1"/>
                        <a:pt x="1" y="0"/>
                      </a:cubicBezTo>
                      <a:cubicBezTo>
                        <a:pt x="0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0" name="Freeform 336"/>
                <p:cNvSpPr>
                  <a:spLocks/>
                </p:cNvSpPr>
                <p:nvPr/>
              </p:nvSpPr>
              <p:spPr bwMode="auto">
                <a:xfrm>
                  <a:off x="5951538" y="3573463"/>
                  <a:ext cx="23813" cy="11113"/>
                </a:xfrm>
                <a:custGeom>
                  <a:avLst/>
                  <a:gdLst>
                    <a:gd name="T0" fmla="*/ 1 w 6"/>
                    <a:gd name="T1" fmla="*/ 1 h 3"/>
                    <a:gd name="T2" fmla="*/ 4 w 6"/>
                    <a:gd name="T3" fmla="*/ 2 h 3"/>
                    <a:gd name="T4" fmla="*/ 5 w 6"/>
                    <a:gd name="T5" fmla="*/ 1 h 3"/>
                    <a:gd name="T6" fmla="*/ 1 w 6"/>
                    <a:gd name="T7" fmla="*/ 0 h 3"/>
                    <a:gd name="T8" fmla="*/ 1 w 6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1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3"/>
                        <a:pt x="6" y="1"/>
                        <a:pt x="5" y="1"/>
                      </a:cubicBezTo>
                      <a:cubicBezTo>
                        <a:pt x="4" y="1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1" name="Freeform 337"/>
                <p:cNvSpPr>
                  <a:spLocks/>
                </p:cNvSpPr>
                <p:nvPr/>
              </p:nvSpPr>
              <p:spPr bwMode="auto">
                <a:xfrm>
                  <a:off x="5951538" y="3581400"/>
                  <a:ext cx="19050" cy="11113"/>
                </a:xfrm>
                <a:custGeom>
                  <a:avLst/>
                  <a:gdLst>
                    <a:gd name="T0" fmla="*/ 1 w 5"/>
                    <a:gd name="T1" fmla="*/ 1 h 3"/>
                    <a:gd name="T2" fmla="*/ 4 w 5"/>
                    <a:gd name="T3" fmla="*/ 2 h 3"/>
                    <a:gd name="T4" fmla="*/ 5 w 5"/>
                    <a:gd name="T5" fmla="*/ 1 h 3"/>
                    <a:gd name="T6" fmla="*/ 1 w 5"/>
                    <a:gd name="T7" fmla="*/ 0 h 3"/>
                    <a:gd name="T8" fmla="*/ 1 w 5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1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3"/>
                        <a:pt x="5" y="1"/>
                        <a:pt x="5" y="1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2" name="Freeform 338"/>
                <p:cNvSpPr>
                  <a:spLocks/>
                </p:cNvSpPr>
                <p:nvPr/>
              </p:nvSpPr>
              <p:spPr bwMode="auto">
                <a:xfrm>
                  <a:off x="5989638" y="3482975"/>
                  <a:ext cx="19050" cy="3175"/>
                </a:xfrm>
                <a:custGeom>
                  <a:avLst/>
                  <a:gdLst>
                    <a:gd name="T0" fmla="*/ 1 w 5"/>
                    <a:gd name="T1" fmla="*/ 1 h 1"/>
                    <a:gd name="T2" fmla="*/ 4 w 5"/>
                    <a:gd name="T3" fmla="*/ 1 h 1"/>
                    <a:gd name="T4" fmla="*/ 4 w 5"/>
                    <a:gd name="T5" fmla="*/ 0 h 1"/>
                    <a:gd name="T6" fmla="*/ 1 w 5"/>
                    <a:gd name="T7" fmla="*/ 0 h 1"/>
                    <a:gd name="T8" fmla="*/ 1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1" y="1"/>
                      </a:moveTo>
                      <a:cubicBezTo>
                        <a:pt x="2" y="1"/>
                        <a:pt x="3" y="1"/>
                        <a:pt x="4" y="1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3" name="Freeform 339"/>
                <p:cNvSpPr>
                  <a:spLocks/>
                </p:cNvSpPr>
                <p:nvPr/>
              </p:nvSpPr>
              <p:spPr bwMode="auto">
                <a:xfrm>
                  <a:off x="5997576" y="3470275"/>
                  <a:ext cx="19050" cy="7938"/>
                </a:xfrm>
                <a:custGeom>
                  <a:avLst/>
                  <a:gdLst>
                    <a:gd name="T0" fmla="*/ 0 w 5"/>
                    <a:gd name="T1" fmla="*/ 1 h 2"/>
                    <a:gd name="T2" fmla="*/ 3 w 5"/>
                    <a:gd name="T3" fmla="*/ 2 h 2"/>
                    <a:gd name="T4" fmla="*/ 4 w 5"/>
                    <a:gd name="T5" fmla="*/ 1 h 2"/>
                    <a:gd name="T6" fmla="*/ 1 w 5"/>
                    <a:gd name="T7" fmla="*/ 0 h 2"/>
                    <a:gd name="T8" fmla="*/ 0 w 5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">
                      <a:moveTo>
                        <a:pt x="0" y="1"/>
                      </a:move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2"/>
                        <a:pt x="5" y="1"/>
                        <a:pt x="4" y="1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4" name="Freeform 340"/>
                <p:cNvSpPr>
                  <a:spLocks/>
                </p:cNvSpPr>
                <p:nvPr/>
              </p:nvSpPr>
              <p:spPr bwMode="auto">
                <a:xfrm>
                  <a:off x="5997576" y="3463925"/>
                  <a:ext cx="15875" cy="6350"/>
                </a:xfrm>
                <a:custGeom>
                  <a:avLst/>
                  <a:gdLst>
                    <a:gd name="T0" fmla="*/ 1 w 4"/>
                    <a:gd name="T1" fmla="*/ 2 h 2"/>
                    <a:gd name="T2" fmla="*/ 3 w 4"/>
                    <a:gd name="T3" fmla="*/ 2 h 2"/>
                    <a:gd name="T4" fmla="*/ 3 w 4"/>
                    <a:gd name="T5" fmla="*/ 1 h 2"/>
                    <a:gd name="T6" fmla="*/ 1 w 4"/>
                    <a:gd name="T7" fmla="*/ 0 h 2"/>
                    <a:gd name="T8" fmla="*/ 1 w 4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1" y="2"/>
                      </a:move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2"/>
                        <a:pt x="4" y="1"/>
                        <a:pt x="3" y="1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Freeform 341"/>
                <p:cNvSpPr>
                  <a:spLocks/>
                </p:cNvSpPr>
                <p:nvPr/>
              </p:nvSpPr>
              <p:spPr bwMode="auto">
                <a:xfrm>
                  <a:off x="6002338" y="3455988"/>
                  <a:ext cx="26988" cy="7938"/>
                </a:xfrm>
                <a:custGeom>
                  <a:avLst/>
                  <a:gdLst>
                    <a:gd name="T0" fmla="*/ 1 w 7"/>
                    <a:gd name="T1" fmla="*/ 1 h 2"/>
                    <a:gd name="T2" fmla="*/ 6 w 7"/>
                    <a:gd name="T3" fmla="*/ 2 h 2"/>
                    <a:gd name="T4" fmla="*/ 6 w 7"/>
                    <a:gd name="T5" fmla="*/ 1 h 2"/>
                    <a:gd name="T6" fmla="*/ 1 w 7"/>
                    <a:gd name="T7" fmla="*/ 0 h 2"/>
                    <a:gd name="T8" fmla="*/ 1 w 7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">
                      <a:moveTo>
                        <a:pt x="1" y="1"/>
                      </a:moveTo>
                      <a:cubicBezTo>
                        <a:pt x="3" y="2"/>
                        <a:pt x="4" y="2"/>
                        <a:pt x="6" y="2"/>
                      </a:cubicBezTo>
                      <a:cubicBezTo>
                        <a:pt x="7" y="2"/>
                        <a:pt x="7" y="1"/>
                        <a:pt x="6" y="1"/>
                      </a:cubicBezTo>
                      <a:cubicBezTo>
                        <a:pt x="4" y="1"/>
                        <a:pt x="3" y="1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6" name="Freeform 342"/>
                <p:cNvSpPr>
                  <a:spLocks/>
                </p:cNvSpPr>
                <p:nvPr/>
              </p:nvSpPr>
              <p:spPr bwMode="auto">
                <a:xfrm>
                  <a:off x="6008688" y="3448050"/>
                  <a:ext cx="23813" cy="7938"/>
                </a:xfrm>
                <a:custGeom>
                  <a:avLst/>
                  <a:gdLst>
                    <a:gd name="T0" fmla="*/ 0 w 6"/>
                    <a:gd name="T1" fmla="*/ 1 h 2"/>
                    <a:gd name="T2" fmla="*/ 4 w 6"/>
                    <a:gd name="T3" fmla="*/ 2 h 2"/>
                    <a:gd name="T4" fmla="*/ 5 w 6"/>
                    <a:gd name="T5" fmla="*/ 1 h 2"/>
                    <a:gd name="T6" fmla="*/ 1 w 6"/>
                    <a:gd name="T7" fmla="*/ 0 h 2"/>
                    <a:gd name="T8" fmla="*/ 0 w 6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0" y="1"/>
                      </a:moveTo>
                      <a:cubicBezTo>
                        <a:pt x="2" y="1"/>
                        <a:pt x="3" y="2"/>
                        <a:pt x="4" y="2"/>
                      </a:cubicBezTo>
                      <a:cubicBezTo>
                        <a:pt x="5" y="2"/>
                        <a:pt x="6" y="1"/>
                        <a:pt x="5" y="1"/>
                      </a:cubicBezTo>
                      <a:cubicBezTo>
                        <a:pt x="4" y="0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7" name="Freeform 343"/>
                <p:cNvSpPr>
                  <a:spLocks/>
                </p:cNvSpPr>
                <p:nvPr/>
              </p:nvSpPr>
              <p:spPr bwMode="auto">
                <a:xfrm>
                  <a:off x="6008688" y="3436938"/>
                  <a:ext cx="26988" cy="11113"/>
                </a:xfrm>
                <a:custGeom>
                  <a:avLst/>
                  <a:gdLst>
                    <a:gd name="T0" fmla="*/ 1 w 7"/>
                    <a:gd name="T1" fmla="*/ 1 h 3"/>
                    <a:gd name="T2" fmla="*/ 6 w 7"/>
                    <a:gd name="T3" fmla="*/ 2 h 3"/>
                    <a:gd name="T4" fmla="*/ 6 w 7"/>
                    <a:gd name="T5" fmla="*/ 1 h 3"/>
                    <a:gd name="T6" fmla="*/ 2 w 7"/>
                    <a:gd name="T7" fmla="*/ 0 h 3"/>
                    <a:gd name="T8" fmla="*/ 1 w 7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3">
                      <a:moveTo>
                        <a:pt x="1" y="1"/>
                      </a:moveTo>
                      <a:cubicBezTo>
                        <a:pt x="3" y="2"/>
                        <a:pt x="4" y="2"/>
                        <a:pt x="6" y="2"/>
                      </a:cubicBezTo>
                      <a:cubicBezTo>
                        <a:pt x="7" y="3"/>
                        <a:pt x="7" y="1"/>
                        <a:pt x="6" y="1"/>
                      </a:cubicBezTo>
                      <a:cubicBezTo>
                        <a:pt x="5" y="1"/>
                        <a:pt x="3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8" name="Freeform 344"/>
                <p:cNvSpPr>
                  <a:spLocks/>
                </p:cNvSpPr>
                <p:nvPr/>
              </p:nvSpPr>
              <p:spPr bwMode="auto">
                <a:xfrm>
                  <a:off x="6016626" y="3425825"/>
                  <a:ext cx="19050" cy="11113"/>
                </a:xfrm>
                <a:custGeom>
                  <a:avLst/>
                  <a:gdLst>
                    <a:gd name="T0" fmla="*/ 0 w 5"/>
                    <a:gd name="T1" fmla="*/ 1 h 3"/>
                    <a:gd name="T2" fmla="*/ 3 w 5"/>
                    <a:gd name="T3" fmla="*/ 3 h 3"/>
                    <a:gd name="T4" fmla="*/ 4 w 5"/>
                    <a:gd name="T5" fmla="*/ 2 h 3"/>
                    <a:gd name="T6" fmla="*/ 1 w 5"/>
                    <a:gd name="T7" fmla="*/ 0 h 3"/>
                    <a:gd name="T8" fmla="*/ 0 w 5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0" y="1"/>
                      </a:moveTo>
                      <a:cubicBezTo>
                        <a:pt x="1" y="2"/>
                        <a:pt x="2" y="2"/>
                        <a:pt x="3" y="3"/>
                      </a:cubicBezTo>
                      <a:cubicBezTo>
                        <a:pt x="4" y="3"/>
                        <a:pt x="5" y="2"/>
                        <a:pt x="4" y="2"/>
                      </a:cubicBezTo>
                      <a:cubicBezTo>
                        <a:pt x="3" y="1"/>
                        <a:pt x="2" y="1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4929868" y="4337120"/>
              <a:ext cx="476913" cy="476913"/>
              <a:chOff x="7149456" y="4157482"/>
              <a:chExt cx="897305" cy="897305"/>
            </a:xfrm>
          </p:grpSpPr>
          <p:sp>
            <p:nvSpPr>
              <p:cNvPr id="198" name="椭圆 1"/>
              <p:cNvSpPr/>
              <p:nvPr/>
            </p:nvSpPr>
            <p:spPr>
              <a:xfrm>
                <a:off x="7149456" y="4157482"/>
                <a:ext cx="897305" cy="897305"/>
              </a:xfrm>
              <a:custGeom>
                <a:avLst/>
                <a:gdLst>
                  <a:gd name="connsiteX0" fmla="*/ 0 w 2886075"/>
                  <a:gd name="connsiteY0" fmla="*/ 1443038 h 2886075"/>
                  <a:gd name="connsiteX1" fmla="*/ 1443038 w 2886075"/>
                  <a:gd name="connsiteY1" fmla="*/ 0 h 2886075"/>
                  <a:gd name="connsiteX2" fmla="*/ 2886076 w 2886075"/>
                  <a:gd name="connsiteY2" fmla="*/ 1443038 h 2886075"/>
                  <a:gd name="connsiteX3" fmla="*/ 1443038 w 2886075"/>
                  <a:gd name="connsiteY3" fmla="*/ 2886076 h 2886075"/>
                  <a:gd name="connsiteX4" fmla="*/ 0 w 2886075"/>
                  <a:gd name="connsiteY4" fmla="*/ 1443038 h 2886075"/>
                  <a:gd name="connsiteX0" fmla="*/ 1443038 w 2886076"/>
                  <a:gd name="connsiteY0" fmla="*/ 0 h 2886076"/>
                  <a:gd name="connsiteX1" fmla="*/ 2886076 w 2886076"/>
                  <a:gd name="connsiteY1" fmla="*/ 1443038 h 2886076"/>
                  <a:gd name="connsiteX2" fmla="*/ 1443038 w 2886076"/>
                  <a:gd name="connsiteY2" fmla="*/ 2886076 h 2886076"/>
                  <a:gd name="connsiteX3" fmla="*/ 0 w 2886076"/>
                  <a:gd name="connsiteY3" fmla="*/ 1443038 h 2886076"/>
                  <a:gd name="connsiteX4" fmla="*/ 1534478 w 2886076"/>
                  <a:gd name="connsiteY4" fmla="*/ 91440 h 2886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6076" h="2886076">
                    <a:moveTo>
                      <a:pt x="1443038" y="0"/>
                    </a:moveTo>
                    <a:cubicBezTo>
                      <a:pt x="2240006" y="0"/>
                      <a:pt x="2886076" y="646070"/>
                      <a:pt x="2886076" y="1443038"/>
                    </a:cubicBezTo>
                    <a:cubicBezTo>
                      <a:pt x="2886076" y="2240006"/>
                      <a:pt x="2240006" y="2886076"/>
                      <a:pt x="1443038" y="2886076"/>
                    </a:cubicBezTo>
                    <a:cubicBezTo>
                      <a:pt x="646070" y="2886076"/>
                      <a:pt x="0" y="2240006"/>
                      <a:pt x="0" y="1443038"/>
                    </a:cubicBezTo>
                    <a:cubicBezTo>
                      <a:pt x="0" y="646070"/>
                      <a:pt x="646070" y="0"/>
                      <a:pt x="1534478" y="91440"/>
                    </a:cubicBez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59" name="组合 358"/>
              <p:cNvGrpSpPr/>
              <p:nvPr/>
            </p:nvGrpSpPr>
            <p:grpSpPr>
              <a:xfrm>
                <a:off x="7367981" y="4242312"/>
                <a:ext cx="460255" cy="727644"/>
                <a:chOff x="5851495" y="3052752"/>
                <a:chExt cx="500060" cy="790576"/>
              </a:xfrm>
              <a:solidFill>
                <a:schemeClr val="bg1"/>
              </a:solidFill>
            </p:grpSpPr>
            <p:sp>
              <p:nvSpPr>
                <p:cNvPr id="360" name="Freeform 348"/>
                <p:cNvSpPr>
                  <a:spLocks/>
                </p:cNvSpPr>
                <p:nvPr/>
              </p:nvSpPr>
              <p:spPr bwMode="auto">
                <a:xfrm>
                  <a:off x="5851495" y="3052752"/>
                  <a:ext cx="423861" cy="687385"/>
                </a:xfrm>
                <a:custGeom>
                  <a:avLst/>
                  <a:gdLst>
                    <a:gd name="T0" fmla="*/ 30 w 110"/>
                    <a:gd name="T1" fmla="*/ 7 h 181"/>
                    <a:gd name="T2" fmla="*/ 13 w 110"/>
                    <a:gd name="T3" fmla="*/ 44 h 181"/>
                    <a:gd name="T4" fmla="*/ 50 w 110"/>
                    <a:gd name="T5" fmla="*/ 79 h 181"/>
                    <a:gd name="T6" fmla="*/ 104 w 110"/>
                    <a:gd name="T7" fmla="*/ 126 h 181"/>
                    <a:gd name="T8" fmla="*/ 86 w 110"/>
                    <a:gd name="T9" fmla="*/ 162 h 181"/>
                    <a:gd name="T10" fmla="*/ 75 w 110"/>
                    <a:gd name="T11" fmla="*/ 174 h 181"/>
                    <a:gd name="T12" fmla="*/ 71 w 110"/>
                    <a:gd name="T13" fmla="*/ 172 h 181"/>
                    <a:gd name="T14" fmla="*/ 75 w 110"/>
                    <a:gd name="T15" fmla="*/ 169 h 181"/>
                    <a:gd name="T16" fmla="*/ 96 w 110"/>
                    <a:gd name="T17" fmla="*/ 122 h 181"/>
                    <a:gd name="T18" fmla="*/ 63 w 110"/>
                    <a:gd name="T19" fmla="*/ 94 h 181"/>
                    <a:gd name="T20" fmla="*/ 11 w 110"/>
                    <a:gd name="T21" fmla="*/ 60 h 181"/>
                    <a:gd name="T22" fmla="*/ 7 w 110"/>
                    <a:gd name="T23" fmla="*/ 27 h 181"/>
                    <a:gd name="T24" fmla="*/ 21 w 110"/>
                    <a:gd name="T25" fmla="*/ 8 h 181"/>
                    <a:gd name="T26" fmla="*/ 30 w 110"/>
                    <a:gd name="T27" fmla="*/ 4 h 181"/>
                    <a:gd name="T28" fmla="*/ 31 w 110"/>
                    <a:gd name="T29" fmla="*/ 9 h 181"/>
                    <a:gd name="T30" fmla="*/ 33 w 110"/>
                    <a:gd name="T31" fmla="*/ 8 h 181"/>
                    <a:gd name="T32" fmla="*/ 32 w 110"/>
                    <a:gd name="T33" fmla="*/ 2 h 181"/>
                    <a:gd name="T34" fmla="*/ 30 w 110"/>
                    <a:gd name="T35" fmla="*/ 1 h 181"/>
                    <a:gd name="T36" fmla="*/ 2 w 110"/>
                    <a:gd name="T37" fmla="*/ 44 h 181"/>
                    <a:gd name="T38" fmla="*/ 32 w 110"/>
                    <a:gd name="T39" fmla="*/ 82 h 181"/>
                    <a:gd name="T40" fmla="*/ 56 w 110"/>
                    <a:gd name="T41" fmla="*/ 94 h 181"/>
                    <a:gd name="T42" fmla="*/ 87 w 110"/>
                    <a:gd name="T43" fmla="*/ 108 h 181"/>
                    <a:gd name="T44" fmla="*/ 66 w 110"/>
                    <a:gd name="T45" fmla="*/ 172 h 181"/>
                    <a:gd name="T46" fmla="*/ 65 w 110"/>
                    <a:gd name="T47" fmla="*/ 173 h 181"/>
                    <a:gd name="T48" fmla="*/ 72 w 110"/>
                    <a:gd name="T49" fmla="*/ 181 h 181"/>
                    <a:gd name="T50" fmla="*/ 73 w 110"/>
                    <a:gd name="T51" fmla="*/ 180 h 181"/>
                    <a:gd name="T52" fmla="*/ 106 w 110"/>
                    <a:gd name="T53" fmla="*/ 134 h 181"/>
                    <a:gd name="T54" fmla="*/ 89 w 110"/>
                    <a:gd name="T55" fmla="*/ 93 h 181"/>
                    <a:gd name="T56" fmla="*/ 33 w 110"/>
                    <a:gd name="T57" fmla="*/ 69 h 181"/>
                    <a:gd name="T58" fmla="*/ 31 w 110"/>
                    <a:gd name="T59" fmla="*/ 9 h 181"/>
                    <a:gd name="T60" fmla="*/ 30 w 110"/>
                    <a:gd name="T61" fmla="*/ 7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10" h="181">
                      <a:moveTo>
                        <a:pt x="30" y="7"/>
                      </a:moveTo>
                      <a:cubicBezTo>
                        <a:pt x="17" y="14"/>
                        <a:pt x="10" y="30"/>
                        <a:pt x="13" y="44"/>
                      </a:cubicBezTo>
                      <a:cubicBezTo>
                        <a:pt x="16" y="64"/>
                        <a:pt x="32" y="74"/>
                        <a:pt x="50" y="79"/>
                      </a:cubicBezTo>
                      <a:cubicBezTo>
                        <a:pt x="74" y="86"/>
                        <a:pt x="102" y="96"/>
                        <a:pt x="104" y="126"/>
                      </a:cubicBezTo>
                      <a:cubicBezTo>
                        <a:pt x="105" y="140"/>
                        <a:pt x="95" y="152"/>
                        <a:pt x="86" y="162"/>
                      </a:cubicBezTo>
                      <a:cubicBezTo>
                        <a:pt x="82" y="166"/>
                        <a:pt x="79" y="170"/>
                        <a:pt x="75" y="174"/>
                      </a:cubicBezTo>
                      <a:cubicBezTo>
                        <a:pt x="72" y="178"/>
                        <a:pt x="67" y="175"/>
                        <a:pt x="71" y="172"/>
                      </a:cubicBezTo>
                      <a:cubicBezTo>
                        <a:pt x="73" y="172"/>
                        <a:pt x="74" y="170"/>
                        <a:pt x="75" y="169"/>
                      </a:cubicBezTo>
                      <a:cubicBezTo>
                        <a:pt x="88" y="158"/>
                        <a:pt x="98" y="139"/>
                        <a:pt x="96" y="122"/>
                      </a:cubicBezTo>
                      <a:cubicBezTo>
                        <a:pt x="94" y="105"/>
                        <a:pt x="78" y="99"/>
                        <a:pt x="63" y="94"/>
                      </a:cubicBezTo>
                      <a:cubicBezTo>
                        <a:pt x="44" y="87"/>
                        <a:pt x="23" y="77"/>
                        <a:pt x="11" y="60"/>
                      </a:cubicBezTo>
                      <a:cubicBezTo>
                        <a:pt x="4" y="50"/>
                        <a:pt x="3" y="38"/>
                        <a:pt x="7" y="27"/>
                      </a:cubicBezTo>
                      <a:cubicBezTo>
                        <a:pt x="9" y="19"/>
                        <a:pt x="14" y="13"/>
                        <a:pt x="21" y="8"/>
                      </a:cubicBezTo>
                      <a:cubicBezTo>
                        <a:pt x="22" y="8"/>
                        <a:pt x="30" y="3"/>
                        <a:pt x="30" y="4"/>
                      </a:cubicBezTo>
                      <a:cubicBezTo>
                        <a:pt x="30" y="6"/>
                        <a:pt x="31" y="8"/>
                        <a:pt x="31" y="9"/>
                      </a:cubicBezTo>
                      <a:cubicBezTo>
                        <a:pt x="31" y="11"/>
                        <a:pt x="33" y="10"/>
                        <a:pt x="33" y="8"/>
                      </a:cubicBezTo>
                      <a:cubicBezTo>
                        <a:pt x="33" y="6"/>
                        <a:pt x="32" y="4"/>
                        <a:pt x="32" y="2"/>
                      </a:cubicBezTo>
                      <a:cubicBezTo>
                        <a:pt x="32" y="1"/>
                        <a:pt x="31" y="0"/>
                        <a:pt x="30" y="1"/>
                      </a:cubicBezTo>
                      <a:cubicBezTo>
                        <a:pt x="12" y="7"/>
                        <a:pt x="0" y="24"/>
                        <a:pt x="2" y="44"/>
                      </a:cubicBezTo>
                      <a:cubicBezTo>
                        <a:pt x="3" y="61"/>
                        <a:pt x="19" y="73"/>
                        <a:pt x="32" y="82"/>
                      </a:cubicBezTo>
                      <a:cubicBezTo>
                        <a:pt x="40" y="87"/>
                        <a:pt x="48" y="90"/>
                        <a:pt x="56" y="94"/>
                      </a:cubicBezTo>
                      <a:cubicBezTo>
                        <a:pt x="67" y="98"/>
                        <a:pt x="78" y="100"/>
                        <a:pt x="87" y="108"/>
                      </a:cubicBezTo>
                      <a:cubicBezTo>
                        <a:pt x="106" y="126"/>
                        <a:pt x="85" y="164"/>
                        <a:pt x="66" y="172"/>
                      </a:cubicBezTo>
                      <a:cubicBezTo>
                        <a:pt x="66" y="172"/>
                        <a:pt x="65" y="173"/>
                        <a:pt x="65" y="173"/>
                      </a:cubicBezTo>
                      <a:cubicBezTo>
                        <a:pt x="67" y="177"/>
                        <a:pt x="68" y="179"/>
                        <a:pt x="72" y="181"/>
                      </a:cubicBezTo>
                      <a:cubicBezTo>
                        <a:pt x="72" y="181"/>
                        <a:pt x="73" y="181"/>
                        <a:pt x="73" y="180"/>
                      </a:cubicBezTo>
                      <a:cubicBezTo>
                        <a:pt x="85" y="166"/>
                        <a:pt x="101" y="153"/>
                        <a:pt x="106" y="134"/>
                      </a:cubicBezTo>
                      <a:cubicBezTo>
                        <a:pt x="110" y="119"/>
                        <a:pt x="101" y="102"/>
                        <a:pt x="89" y="93"/>
                      </a:cubicBezTo>
                      <a:cubicBezTo>
                        <a:pt x="72" y="80"/>
                        <a:pt x="51" y="80"/>
                        <a:pt x="33" y="69"/>
                      </a:cubicBezTo>
                      <a:cubicBezTo>
                        <a:pt x="11" y="57"/>
                        <a:pt x="8" y="22"/>
                        <a:pt x="31" y="9"/>
                      </a:cubicBezTo>
                      <a:cubicBezTo>
                        <a:pt x="33" y="8"/>
                        <a:pt x="32" y="6"/>
                        <a:pt x="30" y="7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1" name="Freeform 349"/>
                <p:cNvSpPr>
                  <a:spLocks/>
                </p:cNvSpPr>
                <p:nvPr/>
              </p:nvSpPr>
              <p:spPr bwMode="auto">
                <a:xfrm>
                  <a:off x="6216618" y="3600440"/>
                  <a:ext cx="134937" cy="242888"/>
                </a:xfrm>
                <a:custGeom>
                  <a:avLst/>
                  <a:gdLst>
                    <a:gd name="T0" fmla="*/ 6 w 35"/>
                    <a:gd name="T1" fmla="*/ 0 h 64"/>
                    <a:gd name="T2" fmla="*/ 30 w 35"/>
                    <a:gd name="T3" fmla="*/ 21 h 64"/>
                    <a:gd name="T4" fmla="*/ 10 w 35"/>
                    <a:gd name="T5" fmla="*/ 52 h 64"/>
                    <a:gd name="T6" fmla="*/ 26 w 35"/>
                    <a:gd name="T7" fmla="*/ 26 h 64"/>
                    <a:gd name="T8" fmla="*/ 0 w 35"/>
                    <a:gd name="T9" fmla="*/ 10 h 64"/>
                    <a:gd name="T10" fmla="*/ 6 w 35"/>
                    <a:gd name="T11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" h="64">
                      <a:moveTo>
                        <a:pt x="6" y="0"/>
                      </a:moveTo>
                      <a:cubicBezTo>
                        <a:pt x="15" y="5"/>
                        <a:pt x="25" y="11"/>
                        <a:pt x="30" y="21"/>
                      </a:cubicBezTo>
                      <a:cubicBezTo>
                        <a:pt x="35" y="33"/>
                        <a:pt x="26" y="64"/>
                        <a:pt x="10" y="52"/>
                      </a:cubicBezTo>
                      <a:cubicBezTo>
                        <a:pt x="17" y="47"/>
                        <a:pt x="30" y="35"/>
                        <a:pt x="26" y="26"/>
                      </a:cubicBezTo>
                      <a:cubicBezTo>
                        <a:pt x="23" y="17"/>
                        <a:pt x="8" y="13"/>
                        <a:pt x="0" y="10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2" name="Freeform 350"/>
                <p:cNvSpPr>
                  <a:spLocks/>
                </p:cNvSpPr>
                <p:nvPr/>
              </p:nvSpPr>
              <p:spPr bwMode="auto">
                <a:xfrm>
                  <a:off x="5935631" y="3352791"/>
                  <a:ext cx="269873" cy="273049"/>
                </a:xfrm>
                <a:custGeom>
                  <a:avLst/>
                  <a:gdLst>
                    <a:gd name="T0" fmla="*/ 64 w 70"/>
                    <a:gd name="T1" fmla="*/ 72 h 72"/>
                    <a:gd name="T2" fmla="*/ 16 w 70"/>
                    <a:gd name="T3" fmla="*/ 55 h 72"/>
                    <a:gd name="T4" fmla="*/ 8 w 70"/>
                    <a:gd name="T5" fmla="*/ 0 h 72"/>
                    <a:gd name="T6" fmla="*/ 18 w 70"/>
                    <a:gd name="T7" fmla="*/ 6 h 72"/>
                    <a:gd name="T8" fmla="*/ 70 w 70"/>
                    <a:gd name="T9" fmla="*/ 64 h 72"/>
                    <a:gd name="T10" fmla="*/ 64 w 70"/>
                    <a:gd name="T11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0" h="72">
                      <a:moveTo>
                        <a:pt x="64" y="72"/>
                      </a:moveTo>
                      <a:cubicBezTo>
                        <a:pt x="47" y="72"/>
                        <a:pt x="26" y="71"/>
                        <a:pt x="16" y="55"/>
                      </a:cubicBezTo>
                      <a:cubicBezTo>
                        <a:pt x="9" y="44"/>
                        <a:pt x="0" y="17"/>
                        <a:pt x="8" y="0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4" y="39"/>
                        <a:pt x="40" y="68"/>
                        <a:pt x="70" y="64"/>
                      </a:cubicBezTo>
                      <a:lnTo>
                        <a:pt x="64" y="72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3" name="Freeform 351"/>
                <p:cNvSpPr>
                  <a:spLocks/>
                </p:cNvSpPr>
                <p:nvPr/>
              </p:nvSpPr>
              <p:spPr bwMode="auto">
                <a:xfrm>
                  <a:off x="5986431" y="3113080"/>
                  <a:ext cx="103188" cy="220663"/>
                </a:xfrm>
                <a:custGeom>
                  <a:avLst/>
                  <a:gdLst>
                    <a:gd name="T0" fmla="*/ 0 w 27"/>
                    <a:gd name="T1" fmla="*/ 55 h 58"/>
                    <a:gd name="T2" fmla="*/ 1 w 27"/>
                    <a:gd name="T3" fmla="*/ 3 h 58"/>
                    <a:gd name="T4" fmla="*/ 5 w 27"/>
                    <a:gd name="T5" fmla="*/ 0 h 58"/>
                    <a:gd name="T6" fmla="*/ 8 w 27"/>
                    <a:gd name="T7" fmla="*/ 0 h 58"/>
                    <a:gd name="T8" fmla="*/ 9 w 27"/>
                    <a:gd name="T9" fmla="*/ 58 h 58"/>
                    <a:gd name="T10" fmla="*/ 0 w 27"/>
                    <a:gd name="T11" fmla="*/ 55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58">
                      <a:moveTo>
                        <a:pt x="0" y="55"/>
                      </a:moveTo>
                      <a:cubicBezTo>
                        <a:pt x="11" y="44"/>
                        <a:pt x="19" y="12"/>
                        <a:pt x="1" y="3"/>
                      </a:cubicBezTo>
                      <a:cubicBezTo>
                        <a:pt x="2" y="2"/>
                        <a:pt x="3" y="1"/>
                        <a:pt x="5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24" y="14"/>
                        <a:pt x="27" y="44"/>
                        <a:pt x="9" y="58"/>
                      </a:cubicBezTo>
                      <a:lnTo>
                        <a:pt x="0" y="55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4" name="Freeform 352"/>
                <p:cNvSpPr>
                  <a:spLocks/>
                </p:cNvSpPr>
                <p:nvPr/>
              </p:nvSpPr>
              <p:spPr bwMode="auto">
                <a:xfrm>
                  <a:off x="5913406" y="3132127"/>
                  <a:ext cx="115888" cy="23813"/>
                </a:xfrm>
                <a:custGeom>
                  <a:avLst/>
                  <a:gdLst>
                    <a:gd name="T0" fmla="*/ 1 w 30"/>
                    <a:gd name="T1" fmla="*/ 3 h 6"/>
                    <a:gd name="T2" fmla="*/ 12 w 30"/>
                    <a:gd name="T3" fmla="*/ 5 h 6"/>
                    <a:gd name="T4" fmla="*/ 28 w 30"/>
                    <a:gd name="T5" fmla="*/ 5 h 6"/>
                    <a:gd name="T6" fmla="*/ 28 w 30"/>
                    <a:gd name="T7" fmla="*/ 3 h 6"/>
                    <a:gd name="T8" fmla="*/ 16 w 30"/>
                    <a:gd name="T9" fmla="*/ 3 h 6"/>
                    <a:gd name="T10" fmla="*/ 2 w 30"/>
                    <a:gd name="T11" fmla="*/ 1 h 6"/>
                    <a:gd name="T12" fmla="*/ 1 w 30"/>
                    <a:gd name="T13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6">
                      <a:moveTo>
                        <a:pt x="1" y="3"/>
                      </a:moveTo>
                      <a:cubicBezTo>
                        <a:pt x="3" y="5"/>
                        <a:pt x="9" y="5"/>
                        <a:pt x="12" y="5"/>
                      </a:cubicBezTo>
                      <a:cubicBezTo>
                        <a:pt x="17" y="6"/>
                        <a:pt x="23" y="5"/>
                        <a:pt x="28" y="5"/>
                      </a:cubicBezTo>
                      <a:cubicBezTo>
                        <a:pt x="30" y="5"/>
                        <a:pt x="30" y="3"/>
                        <a:pt x="28" y="3"/>
                      </a:cubicBezTo>
                      <a:cubicBezTo>
                        <a:pt x="24" y="3"/>
                        <a:pt x="20" y="3"/>
                        <a:pt x="16" y="3"/>
                      </a:cubicBezTo>
                      <a:cubicBezTo>
                        <a:pt x="13" y="3"/>
                        <a:pt x="5" y="4"/>
                        <a:pt x="2" y="1"/>
                      </a:cubicBezTo>
                      <a:cubicBezTo>
                        <a:pt x="1" y="0"/>
                        <a:pt x="0" y="1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5" name="Freeform 353"/>
                <p:cNvSpPr>
                  <a:spLocks/>
                </p:cNvSpPr>
                <p:nvPr/>
              </p:nvSpPr>
              <p:spPr bwMode="auto">
                <a:xfrm>
                  <a:off x="5902291" y="3181342"/>
                  <a:ext cx="133350" cy="15875"/>
                </a:xfrm>
                <a:custGeom>
                  <a:avLst/>
                  <a:gdLst>
                    <a:gd name="T0" fmla="*/ 1 w 35"/>
                    <a:gd name="T1" fmla="*/ 3 h 4"/>
                    <a:gd name="T2" fmla="*/ 33 w 35"/>
                    <a:gd name="T3" fmla="*/ 2 h 4"/>
                    <a:gd name="T4" fmla="*/ 33 w 35"/>
                    <a:gd name="T5" fmla="*/ 0 h 4"/>
                    <a:gd name="T6" fmla="*/ 1 w 35"/>
                    <a:gd name="T7" fmla="*/ 1 h 4"/>
                    <a:gd name="T8" fmla="*/ 1 w 3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4">
                      <a:moveTo>
                        <a:pt x="1" y="3"/>
                      </a:moveTo>
                      <a:cubicBezTo>
                        <a:pt x="12" y="3"/>
                        <a:pt x="23" y="4"/>
                        <a:pt x="33" y="2"/>
                      </a:cubicBezTo>
                      <a:cubicBezTo>
                        <a:pt x="35" y="2"/>
                        <a:pt x="34" y="0"/>
                        <a:pt x="33" y="0"/>
                      </a:cubicBezTo>
                      <a:cubicBezTo>
                        <a:pt x="22" y="2"/>
                        <a:pt x="12" y="1"/>
                        <a:pt x="1" y="1"/>
                      </a:cubicBezTo>
                      <a:cubicBezTo>
                        <a:pt x="0" y="1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6" name="Freeform 354"/>
                <p:cNvSpPr>
                  <a:spLocks/>
                </p:cNvSpPr>
                <p:nvPr/>
              </p:nvSpPr>
              <p:spPr bwMode="auto">
                <a:xfrm>
                  <a:off x="5905467" y="3213089"/>
                  <a:ext cx="123825" cy="30163"/>
                </a:xfrm>
                <a:custGeom>
                  <a:avLst/>
                  <a:gdLst>
                    <a:gd name="T0" fmla="*/ 3 w 32"/>
                    <a:gd name="T1" fmla="*/ 8 h 8"/>
                    <a:gd name="T2" fmla="*/ 30 w 32"/>
                    <a:gd name="T3" fmla="*/ 3 h 8"/>
                    <a:gd name="T4" fmla="*/ 30 w 32"/>
                    <a:gd name="T5" fmla="*/ 1 h 8"/>
                    <a:gd name="T6" fmla="*/ 2 w 32"/>
                    <a:gd name="T7" fmla="*/ 5 h 8"/>
                    <a:gd name="T8" fmla="*/ 3 w 32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8">
                      <a:moveTo>
                        <a:pt x="3" y="8"/>
                      </a:moveTo>
                      <a:cubicBezTo>
                        <a:pt x="12" y="6"/>
                        <a:pt x="21" y="6"/>
                        <a:pt x="30" y="3"/>
                      </a:cubicBezTo>
                      <a:cubicBezTo>
                        <a:pt x="32" y="3"/>
                        <a:pt x="31" y="0"/>
                        <a:pt x="30" y="1"/>
                      </a:cubicBezTo>
                      <a:cubicBezTo>
                        <a:pt x="21" y="3"/>
                        <a:pt x="11" y="4"/>
                        <a:pt x="2" y="5"/>
                      </a:cubicBezTo>
                      <a:cubicBezTo>
                        <a:pt x="0" y="6"/>
                        <a:pt x="1" y="8"/>
                        <a:pt x="3" y="8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7" name="Freeform 355"/>
                <p:cNvSpPr>
                  <a:spLocks/>
                </p:cNvSpPr>
                <p:nvPr/>
              </p:nvSpPr>
              <p:spPr bwMode="auto">
                <a:xfrm>
                  <a:off x="5929274" y="3257543"/>
                  <a:ext cx="103188" cy="30163"/>
                </a:xfrm>
                <a:custGeom>
                  <a:avLst/>
                  <a:gdLst>
                    <a:gd name="T0" fmla="*/ 1 w 27"/>
                    <a:gd name="T1" fmla="*/ 8 h 8"/>
                    <a:gd name="T2" fmla="*/ 25 w 27"/>
                    <a:gd name="T3" fmla="*/ 3 h 8"/>
                    <a:gd name="T4" fmla="*/ 24 w 27"/>
                    <a:gd name="T5" fmla="*/ 1 h 8"/>
                    <a:gd name="T6" fmla="*/ 1 w 27"/>
                    <a:gd name="T7" fmla="*/ 5 h 8"/>
                    <a:gd name="T8" fmla="*/ 1 w 27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8">
                      <a:moveTo>
                        <a:pt x="1" y="8"/>
                      </a:moveTo>
                      <a:cubicBezTo>
                        <a:pt x="9" y="8"/>
                        <a:pt x="18" y="7"/>
                        <a:pt x="25" y="3"/>
                      </a:cubicBezTo>
                      <a:cubicBezTo>
                        <a:pt x="27" y="2"/>
                        <a:pt x="25" y="0"/>
                        <a:pt x="24" y="1"/>
                      </a:cubicBezTo>
                      <a:cubicBezTo>
                        <a:pt x="17" y="4"/>
                        <a:pt x="9" y="6"/>
                        <a:pt x="1" y="5"/>
                      </a:cubicBezTo>
                      <a:cubicBezTo>
                        <a:pt x="0" y="5"/>
                        <a:pt x="0" y="8"/>
                        <a:pt x="1" y="8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8" name="Freeform 356"/>
                <p:cNvSpPr>
                  <a:spLocks/>
                </p:cNvSpPr>
                <p:nvPr/>
              </p:nvSpPr>
              <p:spPr bwMode="auto">
                <a:xfrm>
                  <a:off x="5997536" y="3413118"/>
                  <a:ext cx="111124" cy="68263"/>
                </a:xfrm>
                <a:custGeom>
                  <a:avLst/>
                  <a:gdLst>
                    <a:gd name="T0" fmla="*/ 3 w 29"/>
                    <a:gd name="T1" fmla="*/ 17 h 18"/>
                    <a:gd name="T2" fmla="*/ 27 w 29"/>
                    <a:gd name="T3" fmla="*/ 3 h 18"/>
                    <a:gd name="T4" fmla="*/ 26 w 29"/>
                    <a:gd name="T5" fmla="*/ 1 h 18"/>
                    <a:gd name="T6" fmla="*/ 2 w 29"/>
                    <a:gd name="T7" fmla="*/ 15 h 18"/>
                    <a:gd name="T8" fmla="*/ 3 w 29"/>
                    <a:gd name="T9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8">
                      <a:moveTo>
                        <a:pt x="3" y="17"/>
                      </a:moveTo>
                      <a:cubicBezTo>
                        <a:pt x="11" y="13"/>
                        <a:pt x="19" y="7"/>
                        <a:pt x="27" y="3"/>
                      </a:cubicBezTo>
                      <a:cubicBezTo>
                        <a:pt x="29" y="2"/>
                        <a:pt x="28" y="0"/>
                        <a:pt x="26" y="1"/>
                      </a:cubicBezTo>
                      <a:cubicBezTo>
                        <a:pt x="18" y="5"/>
                        <a:pt x="11" y="11"/>
                        <a:pt x="2" y="15"/>
                      </a:cubicBezTo>
                      <a:cubicBezTo>
                        <a:pt x="0" y="15"/>
                        <a:pt x="1" y="18"/>
                        <a:pt x="3" y="17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9" name="Freeform 357"/>
                <p:cNvSpPr>
                  <a:spLocks/>
                </p:cNvSpPr>
                <p:nvPr/>
              </p:nvSpPr>
              <p:spPr bwMode="auto">
                <a:xfrm>
                  <a:off x="6013402" y="3425820"/>
                  <a:ext cx="149224" cy="106363"/>
                </a:xfrm>
                <a:custGeom>
                  <a:avLst/>
                  <a:gdLst>
                    <a:gd name="T0" fmla="*/ 3 w 39"/>
                    <a:gd name="T1" fmla="*/ 27 h 28"/>
                    <a:gd name="T2" fmla="*/ 38 w 39"/>
                    <a:gd name="T3" fmla="*/ 4 h 28"/>
                    <a:gd name="T4" fmla="*/ 36 w 39"/>
                    <a:gd name="T5" fmla="*/ 1 h 28"/>
                    <a:gd name="T6" fmla="*/ 2 w 39"/>
                    <a:gd name="T7" fmla="*/ 25 h 28"/>
                    <a:gd name="T8" fmla="*/ 3 w 39"/>
                    <a:gd name="T9" fmla="*/ 2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28">
                      <a:moveTo>
                        <a:pt x="3" y="27"/>
                      </a:moveTo>
                      <a:cubicBezTo>
                        <a:pt x="14" y="18"/>
                        <a:pt x="26" y="11"/>
                        <a:pt x="38" y="4"/>
                      </a:cubicBezTo>
                      <a:cubicBezTo>
                        <a:pt x="39" y="3"/>
                        <a:pt x="38" y="0"/>
                        <a:pt x="36" y="1"/>
                      </a:cubicBezTo>
                      <a:cubicBezTo>
                        <a:pt x="25" y="9"/>
                        <a:pt x="12" y="16"/>
                        <a:pt x="2" y="25"/>
                      </a:cubicBezTo>
                      <a:cubicBezTo>
                        <a:pt x="0" y="26"/>
                        <a:pt x="2" y="28"/>
                        <a:pt x="3" y="27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0" name="Freeform 358"/>
                <p:cNvSpPr>
                  <a:spLocks/>
                </p:cNvSpPr>
                <p:nvPr/>
              </p:nvSpPr>
              <p:spPr bwMode="auto">
                <a:xfrm>
                  <a:off x="6056262" y="3459162"/>
                  <a:ext cx="138111" cy="106363"/>
                </a:xfrm>
                <a:custGeom>
                  <a:avLst/>
                  <a:gdLst>
                    <a:gd name="T0" fmla="*/ 3 w 36"/>
                    <a:gd name="T1" fmla="*/ 28 h 28"/>
                    <a:gd name="T2" fmla="*/ 35 w 36"/>
                    <a:gd name="T3" fmla="*/ 3 h 28"/>
                    <a:gd name="T4" fmla="*/ 34 w 36"/>
                    <a:gd name="T5" fmla="*/ 1 h 28"/>
                    <a:gd name="T6" fmla="*/ 2 w 36"/>
                    <a:gd name="T7" fmla="*/ 25 h 28"/>
                    <a:gd name="T8" fmla="*/ 3 w 36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28">
                      <a:moveTo>
                        <a:pt x="3" y="28"/>
                      </a:moveTo>
                      <a:cubicBezTo>
                        <a:pt x="16" y="22"/>
                        <a:pt x="24" y="11"/>
                        <a:pt x="35" y="3"/>
                      </a:cubicBezTo>
                      <a:cubicBezTo>
                        <a:pt x="36" y="2"/>
                        <a:pt x="35" y="0"/>
                        <a:pt x="34" y="1"/>
                      </a:cubicBezTo>
                      <a:cubicBezTo>
                        <a:pt x="23" y="9"/>
                        <a:pt x="14" y="20"/>
                        <a:pt x="2" y="25"/>
                      </a:cubicBezTo>
                      <a:cubicBezTo>
                        <a:pt x="0" y="26"/>
                        <a:pt x="1" y="28"/>
                        <a:pt x="3" y="28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1" name="Freeform 359"/>
                <p:cNvSpPr>
                  <a:spLocks/>
                </p:cNvSpPr>
                <p:nvPr/>
              </p:nvSpPr>
              <p:spPr bwMode="auto">
                <a:xfrm>
                  <a:off x="6121363" y="3513133"/>
                  <a:ext cx="100012" cy="79375"/>
                </a:xfrm>
                <a:custGeom>
                  <a:avLst/>
                  <a:gdLst>
                    <a:gd name="T0" fmla="*/ 2 w 26"/>
                    <a:gd name="T1" fmla="*/ 20 h 21"/>
                    <a:gd name="T2" fmla="*/ 16 w 26"/>
                    <a:gd name="T3" fmla="*/ 11 h 21"/>
                    <a:gd name="T4" fmla="*/ 25 w 26"/>
                    <a:gd name="T5" fmla="*/ 2 h 21"/>
                    <a:gd name="T6" fmla="*/ 23 w 26"/>
                    <a:gd name="T7" fmla="*/ 1 h 21"/>
                    <a:gd name="T8" fmla="*/ 14 w 26"/>
                    <a:gd name="T9" fmla="*/ 10 h 21"/>
                    <a:gd name="T10" fmla="*/ 1 w 26"/>
                    <a:gd name="T11" fmla="*/ 18 h 21"/>
                    <a:gd name="T12" fmla="*/ 2 w 26"/>
                    <a:gd name="T13" fmla="*/ 2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21">
                      <a:moveTo>
                        <a:pt x="2" y="20"/>
                      </a:moveTo>
                      <a:cubicBezTo>
                        <a:pt x="7" y="17"/>
                        <a:pt x="11" y="14"/>
                        <a:pt x="16" y="11"/>
                      </a:cubicBezTo>
                      <a:cubicBezTo>
                        <a:pt x="19" y="9"/>
                        <a:pt x="24" y="6"/>
                        <a:pt x="25" y="2"/>
                      </a:cubicBezTo>
                      <a:cubicBezTo>
                        <a:pt x="26" y="1"/>
                        <a:pt x="24" y="0"/>
                        <a:pt x="23" y="1"/>
                      </a:cubicBezTo>
                      <a:cubicBezTo>
                        <a:pt x="21" y="5"/>
                        <a:pt x="17" y="8"/>
                        <a:pt x="14" y="10"/>
                      </a:cubicBezTo>
                      <a:cubicBezTo>
                        <a:pt x="9" y="13"/>
                        <a:pt x="5" y="15"/>
                        <a:pt x="1" y="18"/>
                      </a:cubicBezTo>
                      <a:cubicBezTo>
                        <a:pt x="0" y="19"/>
                        <a:pt x="1" y="21"/>
                        <a:pt x="2" y="2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2" name="Freeform 360"/>
                <p:cNvSpPr>
                  <a:spLocks/>
                </p:cNvSpPr>
                <p:nvPr/>
              </p:nvSpPr>
              <p:spPr bwMode="auto">
                <a:xfrm>
                  <a:off x="6181687" y="3668723"/>
                  <a:ext cx="139699" cy="22225"/>
                </a:xfrm>
                <a:custGeom>
                  <a:avLst/>
                  <a:gdLst>
                    <a:gd name="T0" fmla="*/ 1 w 36"/>
                    <a:gd name="T1" fmla="*/ 2 h 6"/>
                    <a:gd name="T2" fmla="*/ 35 w 36"/>
                    <a:gd name="T3" fmla="*/ 6 h 6"/>
                    <a:gd name="T4" fmla="*/ 35 w 36"/>
                    <a:gd name="T5" fmla="*/ 4 h 6"/>
                    <a:gd name="T6" fmla="*/ 1 w 36"/>
                    <a:gd name="T7" fmla="*/ 0 h 6"/>
                    <a:gd name="T8" fmla="*/ 1 w 36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6">
                      <a:moveTo>
                        <a:pt x="1" y="2"/>
                      </a:moveTo>
                      <a:cubicBezTo>
                        <a:pt x="13" y="3"/>
                        <a:pt x="24" y="6"/>
                        <a:pt x="35" y="6"/>
                      </a:cubicBezTo>
                      <a:cubicBezTo>
                        <a:pt x="36" y="6"/>
                        <a:pt x="36" y="4"/>
                        <a:pt x="35" y="4"/>
                      </a:cubicBezTo>
                      <a:cubicBezTo>
                        <a:pt x="24" y="3"/>
                        <a:pt x="13" y="1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3" name="Freeform 361"/>
                <p:cNvSpPr>
                  <a:spLocks/>
                </p:cNvSpPr>
                <p:nvPr/>
              </p:nvSpPr>
              <p:spPr bwMode="auto">
                <a:xfrm>
                  <a:off x="6159480" y="3694102"/>
                  <a:ext cx="161925" cy="53975"/>
                </a:xfrm>
                <a:custGeom>
                  <a:avLst/>
                  <a:gdLst>
                    <a:gd name="T0" fmla="*/ 2 w 42"/>
                    <a:gd name="T1" fmla="*/ 2 h 14"/>
                    <a:gd name="T2" fmla="*/ 40 w 42"/>
                    <a:gd name="T3" fmla="*/ 14 h 14"/>
                    <a:gd name="T4" fmla="*/ 40 w 42"/>
                    <a:gd name="T5" fmla="*/ 11 h 14"/>
                    <a:gd name="T6" fmla="*/ 2 w 42"/>
                    <a:gd name="T7" fmla="*/ 0 h 14"/>
                    <a:gd name="T8" fmla="*/ 2 w 42"/>
                    <a:gd name="T9" fmla="*/ 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14">
                      <a:moveTo>
                        <a:pt x="2" y="2"/>
                      </a:moveTo>
                      <a:cubicBezTo>
                        <a:pt x="15" y="4"/>
                        <a:pt x="27" y="12"/>
                        <a:pt x="40" y="14"/>
                      </a:cubicBezTo>
                      <a:cubicBezTo>
                        <a:pt x="42" y="14"/>
                        <a:pt x="42" y="11"/>
                        <a:pt x="40" y="11"/>
                      </a:cubicBezTo>
                      <a:cubicBezTo>
                        <a:pt x="27" y="10"/>
                        <a:pt x="15" y="2"/>
                        <a:pt x="2" y="0"/>
                      </a:cubicBezTo>
                      <a:cubicBezTo>
                        <a:pt x="0" y="0"/>
                        <a:pt x="0" y="2"/>
                        <a:pt x="2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4" name="Freeform 362"/>
                <p:cNvSpPr>
                  <a:spLocks/>
                </p:cNvSpPr>
                <p:nvPr/>
              </p:nvSpPr>
              <p:spPr bwMode="auto">
                <a:xfrm>
                  <a:off x="6140451" y="3709988"/>
                  <a:ext cx="146050" cy="68263"/>
                </a:xfrm>
                <a:custGeom>
                  <a:avLst/>
                  <a:gdLst>
                    <a:gd name="T0" fmla="*/ 2 w 38"/>
                    <a:gd name="T1" fmla="*/ 3 h 18"/>
                    <a:gd name="T2" fmla="*/ 35 w 38"/>
                    <a:gd name="T3" fmla="*/ 18 h 18"/>
                    <a:gd name="T4" fmla="*/ 36 w 38"/>
                    <a:gd name="T5" fmla="*/ 15 h 18"/>
                    <a:gd name="T6" fmla="*/ 3 w 38"/>
                    <a:gd name="T7" fmla="*/ 1 h 18"/>
                    <a:gd name="T8" fmla="*/ 2 w 38"/>
                    <a:gd name="T9" fmla="*/ 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18">
                      <a:moveTo>
                        <a:pt x="2" y="3"/>
                      </a:moveTo>
                      <a:cubicBezTo>
                        <a:pt x="13" y="7"/>
                        <a:pt x="24" y="13"/>
                        <a:pt x="35" y="18"/>
                      </a:cubicBezTo>
                      <a:cubicBezTo>
                        <a:pt x="37" y="18"/>
                        <a:pt x="38" y="16"/>
                        <a:pt x="36" y="15"/>
                      </a:cubicBezTo>
                      <a:cubicBezTo>
                        <a:pt x="25" y="11"/>
                        <a:pt x="14" y="5"/>
                        <a:pt x="3" y="1"/>
                      </a:cubicBezTo>
                      <a:cubicBezTo>
                        <a:pt x="1" y="0"/>
                        <a:pt x="0" y="3"/>
                        <a:pt x="2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93" name="矩形 192"/>
            <p:cNvSpPr/>
            <p:nvPr/>
          </p:nvSpPr>
          <p:spPr>
            <a:xfrm>
              <a:off x="1500639" y="1914749"/>
              <a:ext cx="333851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4" name="矩形 193"/>
            <p:cNvSpPr/>
            <p:nvPr/>
          </p:nvSpPr>
          <p:spPr>
            <a:xfrm>
              <a:off x="1500639" y="2703121"/>
              <a:ext cx="333851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5" name="矩形 374"/>
            <p:cNvSpPr/>
            <p:nvPr/>
          </p:nvSpPr>
          <p:spPr>
            <a:xfrm>
              <a:off x="1500639" y="3477326"/>
              <a:ext cx="333851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7" name="矩形 376"/>
            <p:cNvSpPr/>
            <p:nvPr/>
          </p:nvSpPr>
          <p:spPr>
            <a:xfrm>
              <a:off x="1500639" y="4227170"/>
              <a:ext cx="333851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49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34161"/>
            <a:ext cx="12192000" cy="22383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058868" y="1719709"/>
            <a:ext cx="3756745" cy="3418582"/>
            <a:chOff x="4664943" y="1777206"/>
            <a:chExt cx="3756745" cy="3418582"/>
          </a:xfrm>
        </p:grpSpPr>
        <p:sp>
          <p:nvSpPr>
            <p:cNvPr id="5" name="文本框 4"/>
            <p:cNvSpPr txBox="1"/>
            <p:nvPr/>
          </p:nvSpPr>
          <p:spPr>
            <a:xfrm>
              <a:off x="5435599" y="1781419"/>
              <a:ext cx="29860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请在此输入标题</a:t>
              </a: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673326" y="1777206"/>
              <a:ext cx="627699" cy="531646"/>
              <a:chOff x="4731204" y="1777206"/>
              <a:chExt cx="627699" cy="531646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4801689" y="1785632"/>
                <a:ext cx="55721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cs typeface="+mn-ea"/>
                    <a:sym typeface="+mn-lt"/>
                  </a:rPr>
                  <a:t>1</a:t>
                </a:r>
                <a:endParaRPr lang="zh-CN" altLang="en-US" sz="2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椭圆 1"/>
              <p:cNvSpPr/>
              <p:nvPr/>
            </p:nvSpPr>
            <p:spPr>
              <a:xfrm>
                <a:off x="4731204" y="1777206"/>
                <a:ext cx="500202" cy="494397"/>
              </a:xfrm>
              <a:custGeom>
                <a:avLst/>
                <a:gdLst>
                  <a:gd name="connsiteX0" fmla="*/ 0 w 2886075"/>
                  <a:gd name="connsiteY0" fmla="*/ 1443038 h 2886075"/>
                  <a:gd name="connsiteX1" fmla="*/ 1443038 w 2886075"/>
                  <a:gd name="connsiteY1" fmla="*/ 0 h 2886075"/>
                  <a:gd name="connsiteX2" fmla="*/ 2886076 w 2886075"/>
                  <a:gd name="connsiteY2" fmla="*/ 1443038 h 2886075"/>
                  <a:gd name="connsiteX3" fmla="*/ 1443038 w 2886075"/>
                  <a:gd name="connsiteY3" fmla="*/ 2886076 h 2886075"/>
                  <a:gd name="connsiteX4" fmla="*/ 0 w 2886075"/>
                  <a:gd name="connsiteY4" fmla="*/ 1443038 h 2886075"/>
                  <a:gd name="connsiteX0" fmla="*/ 1443038 w 2886076"/>
                  <a:gd name="connsiteY0" fmla="*/ 0 h 2886076"/>
                  <a:gd name="connsiteX1" fmla="*/ 2886076 w 2886076"/>
                  <a:gd name="connsiteY1" fmla="*/ 1443038 h 2886076"/>
                  <a:gd name="connsiteX2" fmla="*/ 1443038 w 2886076"/>
                  <a:gd name="connsiteY2" fmla="*/ 2886076 h 2886076"/>
                  <a:gd name="connsiteX3" fmla="*/ 0 w 2886076"/>
                  <a:gd name="connsiteY3" fmla="*/ 1443038 h 2886076"/>
                  <a:gd name="connsiteX4" fmla="*/ 1534478 w 2886076"/>
                  <a:gd name="connsiteY4" fmla="*/ 91440 h 2886076"/>
                  <a:gd name="connsiteX0" fmla="*/ 1443503 w 2886541"/>
                  <a:gd name="connsiteY0" fmla="*/ 0 h 2886076"/>
                  <a:gd name="connsiteX1" fmla="*/ 2886541 w 2886541"/>
                  <a:gd name="connsiteY1" fmla="*/ 1443038 h 2886076"/>
                  <a:gd name="connsiteX2" fmla="*/ 1443503 w 2886541"/>
                  <a:gd name="connsiteY2" fmla="*/ 2886076 h 2886076"/>
                  <a:gd name="connsiteX3" fmla="*/ 465 w 2886541"/>
                  <a:gd name="connsiteY3" fmla="*/ 1443038 h 2886076"/>
                  <a:gd name="connsiteX4" fmla="*/ 1567013 w 2886541"/>
                  <a:gd name="connsiteY4" fmla="*/ 380050 h 2886076"/>
                  <a:gd name="connsiteX0" fmla="*/ 1443503 w 2886541"/>
                  <a:gd name="connsiteY0" fmla="*/ 0 h 2757806"/>
                  <a:gd name="connsiteX1" fmla="*/ 2886541 w 2886541"/>
                  <a:gd name="connsiteY1" fmla="*/ 1443038 h 2757806"/>
                  <a:gd name="connsiteX2" fmla="*/ 1443503 w 2886541"/>
                  <a:gd name="connsiteY2" fmla="*/ 2757806 h 2757806"/>
                  <a:gd name="connsiteX3" fmla="*/ 465 w 2886541"/>
                  <a:gd name="connsiteY3" fmla="*/ 1443038 h 2757806"/>
                  <a:gd name="connsiteX4" fmla="*/ 1567013 w 2886541"/>
                  <a:gd name="connsiteY4" fmla="*/ 380050 h 2757806"/>
                  <a:gd name="connsiteX0" fmla="*/ 1443353 w 2790189"/>
                  <a:gd name="connsiteY0" fmla="*/ 0 h 2757806"/>
                  <a:gd name="connsiteX1" fmla="*/ 2790190 w 2790189"/>
                  <a:gd name="connsiteY1" fmla="*/ 1443038 h 2757806"/>
                  <a:gd name="connsiteX2" fmla="*/ 1443353 w 2790189"/>
                  <a:gd name="connsiteY2" fmla="*/ 2757806 h 2757806"/>
                  <a:gd name="connsiteX3" fmla="*/ 315 w 2790189"/>
                  <a:gd name="connsiteY3" fmla="*/ 1443038 h 2757806"/>
                  <a:gd name="connsiteX4" fmla="*/ 1566863 w 2790189"/>
                  <a:gd name="connsiteY4" fmla="*/ 380050 h 2757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0189" h="2757806">
                    <a:moveTo>
                      <a:pt x="1443353" y="0"/>
                    </a:moveTo>
                    <a:cubicBezTo>
                      <a:pt x="2240321" y="0"/>
                      <a:pt x="2790190" y="646070"/>
                      <a:pt x="2790190" y="1443038"/>
                    </a:cubicBezTo>
                    <a:cubicBezTo>
                      <a:pt x="2790190" y="2240006"/>
                      <a:pt x="1908332" y="2757806"/>
                      <a:pt x="1443353" y="2757806"/>
                    </a:cubicBezTo>
                    <a:cubicBezTo>
                      <a:pt x="978374" y="2757806"/>
                      <a:pt x="-20270" y="1839331"/>
                      <a:pt x="315" y="1443038"/>
                    </a:cubicBezTo>
                    <a:cubicBezTo>
                      <a:pt x="20900" y="1046745"/>
                      <a:pt x="678455" y="288610"/>
                      <a:pt x="1566863" y="38005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5435599" y="2730395"/>
              <a:ext cx="29860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请在此输入标题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673691" y="2730395"/>
              <a:ext cx="626968" cy="523220"/>
              <a:chOff x="4661450" y="2765198"/>
              <a:chExt cx="626968" cy="523220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4731204" y="2765198"/>
                <a:ext cx="55721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cs typeface="+mn-ea"/>
                    <a:sym typeface="+mn-lt"/>
                  </a:rPr>
                  <a:t>2</a:t>
                </a:r>
                <a:endParaRPr lang="zh-CN" altLang="en-US" sz="2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椭圆 1"/>
              <p:cNvSpPr/>
              <p:nvPr/>
            </p:nvSpPr>
            <p:spPr>
              <a:xfrm>
                <a:off x="4661450" y="2765198"/>
                <a:ext cx="500202" cy="494397"/>
              </a:xfrm>
              <a:custGeom>
                <a:avLst/>
                <a:gdLst>
                  <a:gd name="connsiteX0" fmla="*/ 0 w 2886075"/>
                  <a:gd name="connsiteY0" fmla="*/ 1443038 h 2886075"/>
                  <a:gd name="connsiteX1" fmla="*/ 1443038 w 2886075"/>
                  <a:gd name="connsiteY1" fmla="*/ 0 h 2886075"/>
                  <a:gd name="connsiteX2" fmla="*/ 2886076 w 2886075"/>
                  <a:gd name="connsiteY2" fmla="*/ 1443038 h 2886075"/>
                  <a:gd name="connsiteX3" fmla="*/ 1443038 w 2886075"/>
                  <a:gd name="connsiteY3" fmla="*/ 2886076 h 2886075"/>
                  <a:gd name="connsiteX4" fmla="*/ 0 w 2886075"/>
                  <a:gd name="connsiteY4" fmla="*/ 1443038 h 2886075"/>
                  <a:gd name="connsiteX0" fmla="*/ 1443038 w 2886076"/>
                  <a:gd name="connsiteY0" fmla="*/ 0 h 2886076"/>
                  <a:gd name="connsiteX1" fmla="*/ 2886076 w 2886076"/>
                  <a:gd name="connsiteY1" fmla="*/ 1443038 h 2886076"/>
                  <a:gd name="connsiteX2" fmla="*/ 1443038 w 2886076"/>
                  <a:gd name="connsiteY2" fmla="*/ 2886076 h 2886076"/>
                  <a:gd name="connsiteX3" fmla="*/ 0 w 2886076"/>
                  <a:gd name="connsiteY3" fmla="*/ 1443038 h 2886076"/>
                  <a:gd name="connsiteX4" fmla="*/ 1534478 w 2886076"/>
                  <a:gd name="connsiteY4" fmla="*/ 91440 h 2886076"/>
                  <a:gd name="connsiteX0" fmla="*/ 1443503 w 2886541"/>
                  <a:gd name="connsiteY0" fmla="*/ 0 h 2886076"/>
                  <a:gd name="connsiteX1" fmla="*/ 2886541 w 2886541"/>
                  <a:gd name="connsiteY1" fmla="*/ 1443038 h 2886076"/>
                  <a:gd name="connsiteX2" fmla="*/ 1443503 w 2886541"/>
                  <a:gd name="connsiteY2" fmla="*/ 2886076 h 2886076"/>
                  <a:gd name="connsiteX3" fmla="*/ 465 w 2886541"/>
                  <a:gd name="connsiteY3" fmla="*/ 1443038 h 2886076"/>
                  <a:gd name="connsiteX4" fmla="*/ 1567013 w 2886541"/>
                  <a:gd name="connsiteY4" fmla="*/ 380050 h 2886076"/>
                  <a:gd name="connsiteX0" fmla="*/ 1443503 w 2886541"/>
                  <a:gd name="connsiteY0" fmla="*/ 0 h 2757806"/>
                  <a:gd name="connsiteX1" fmla="*/ 2886541 w 2886541"/>
                  <a:gd name="connsiteY1" fmla="*/ 1443038 h 2757806"/>
                  <a:gd name="connsiteX2" fmla="*/ 1443503 w 2886541"/>
                  <a:gd name="connsiteY2" fmla="*/ 2757806 h 2757806"/>
                  <a:gd name="connsiteX3" fmla="*/ 465 w 2886541"/>
                  <a:gd name="connsiteY3" fmla="*/ 1443038 h 2757806"/>
                  <a:gd name="connsiteX4" fmla="*/ 1567013 w 2886541"/>
                  <a:gd name="connsiteY4" fmla="*/ 380050 h 2757806"/>
                  <a:gd name="connsiteX0" fmla="*/ 1443353 w 2790189"/>
                  <a:gd name="connsiteY0" fmla="*/ 0 h 2757806"/>
                  <a:gd name="connsiteX1" fmla="*/ 2790190 w 2790189"/>
                  <a:gd name="connsiteY1" fmla="*/ 1443038 h 2757806"/>
                  <a:gd name="connsiteX2" fmla="*/ 1443353 w 2790189"/>
                  <a:gd name="connsiteY2" fmla="*/ 2757806 h 2757806"/>
                  <a:gd name="connsiteX3" fmla="*/ 315 w 2790189"/>
                  <a:gd name="connsiteY3" fmla="*/ 1443038 h 2757806"/>
                  <a:gd name="connsiteX4" fmla="*/ 1566863 w 2790189"/>
                  <a:gd name="connsiteY4" fmla="*/ 380050 h 2757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0189" h="2757806">
                    <a:moveTo>
                      <a:pt x="1443353" y="0"/>
                    </a:moveTo>
                    <a:cubicBezTo>
                      <a:pt x="2240321" y="0"/>
                      <a:pt x="2790190" y="646070"/>
                      <a:pt x="2790190" y="1443038"/>
                    </a:cubicBezTo>
                    <a:cubicBezTo>
                      <a:pt x="2790190" y="2240006"/>
                      <a:pt x="1908332" y="2757806"/>
                      <a:pt x="1443353" y="2757806"/>
                    </a:cubicBezTo>
                    <a:cubicBezTo>
                      <a:pt x="978374" y="2757806"/>
                      <a:pt x="-20270" y="1839331"/>
                      <a:pt x="315" y="1443038"/>
                    </a:cubicBezTo>
                    <a:cubicBezTo>
                      <a:pt x="20900" y="1046745"/>
                      <a:pt x="678455" y="288610"/>
                      <a:pt x="1566863" y="38005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5435599" y="3685555"/>
              <a:ext cx="29860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请在此输入标题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4570" y="3675158"/>
              <a:ext cx="625210" cy="544014"/>
              <a:chOff x="4672394" y="3795511"/>
              <a:chExt cx="625210" cy="544014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4740390" y="3816305"/>
                <a:ext cx="55721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cs typeface="+mn-ea"/>
                    <a:sym typeface="+mn-lt"/>
                  </a:rPr>
                  <a:t>3</a:t>
                </a:r>
                <a:endParaRPr lang="zh-CN" altLang="en-US" sz="2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椭圆 1"/>
              <p:cNvSpPr/>
              <p:nvPr/>
            </p:nvSpPr>
            <p:spPr>
              <a:xfrm>
                <a:off x="4672394" y="3795511"/>
                <a:ext cx="500202" cy="494397"/>
              </a:xfrm>
              <a:custGeom>
                <a:avLst/>
                <a:gdLst>
                  <a:gd name="connsiteX0" fmla="*/ 0 w 2886075"/>
                  <a:gd name="connsiteY0" fmla="*/ 1443038 h 2886075"/>
                  <a:gd name="connsiteX1" fmla="*/ 1443038 w 2886075"/>
                  <a:gd name="connsiteY1" fmla="*/ 0 h 2886075"/>
                  <a:gd name="connsiteX2" fmla="*/ 2886076 w 2886075"/>
                  <a:gd name="connsiteY2" fmla="*/ 1443038 h 2886075"/>
                  <a:gd name="connsiteX3" fmla="*/ 1443038 w 2886075"/>
                  <a:gd name="connsiteY3" fmla="*/ 2886076 h 2886075"/>
                  <a:gd name="connsiteX4" fmla="*/ 0 w 2886075"/>
                  <a:gd name="connsiteY4" fmla="*/ 1443038 h 2886075"/>
                  <a:gd name="connsiteX0" fmla="*/ 1443038 w 2886076"/>
                  <a:gd name="connsiteY0" fmla="*/ 0 h 2886076"/>
                  <a:gd name="connsiteX1" fmla="*/ 2886076 w 2886076"/>
                  <a:gd name="connsiteY1" fmla="*/ 1443038 h 2886076"/>
                  <a:gd name="connsiteX2" fmla="*/ 1443038 w 2886076"/>
                  <a:gd name="connsiteY2" fmla="*/ 2886076 h 2886076"/>
                  <a:gd name="connsiteX3" fmla="*/ 0 w 2886076"/>
                  <a:gd name="connsiteY3" fmla="*/ 1443038 h 2886076"/>
                  <a:gd name="connsiteX4" fmla="*/ 1534478 w 2886076"/>
                  <a:gd name="connsiteY4" fmla="*/ 91440 h 2886076"/>
                  <a:gd name="connsiteX0" fmla="*/ 1443503 w 2886541"/>
                  <a:gd name="connsiteY0" fmla="*/ 0 h 2886076"/>
                  <a:gd name="connsiteX1" fmla="*/ 2886541 w 2886541"/>
                  <a:gd name="connsiteY1" fmla="*/ 1443038 h 2886076"/>
                  <a:gd name="connsiteX2" fmla="*/ 1443503 w 2886541"/>
                  <a:gd name="connsiteY2" fmla="*/ 2886076 h 2886076"/>
                  <a:gd name="connsiteX3" fmla="*/ 465 w 2886541"/>
                  <a:gd name="connsiteY3" fmla="*/ 1443038 h 2886076"/>
                  <a:gd name="connsiteX4" fmla="*/ 1567013 w 2886541"/>
                  <a:gd name="connsiteY4" fmla="*/ 380050 h 2886076"/>
                  <a:gd name="connsiteX0" fmla="*/ 1443503 w 2886541"/>
                  <a:gd name="connsiteY0" fmla="*/ 0 h 2757806"/>
                  <a:gd name="connsiteX1" fmla="*/ 2886541 w 2886541"/>
                  <a:gd name="connsiteY1" fmla="*/ 1443038 h 2757806"/>
                  <a:gd name="connsiteX2" fmla="*/ 1443503 w 2886541"/>
                  <a:gd name="connsiteY2" fmla="*/ 2757806 h 2757806"/>
                  <a:gd name="connsiteX3" fmla="*/ 465 w 2886541"/>
                  <a:gd name="connsiteY3" fmla="*/ 1443038 h 2757806"/>
                  <a:gd name="connsiteX4" fmla="*/ 1567013 w 2886541"/>
                  <a:gd name="connsiteY4" fmla="*/ 380050 h 2757806"/>
                  <a:gd name="connsiteX0" fmla="*/ 1443353 w 2790189"/>
                  <a:gd name="connsiteY0" fmla="*/ 0 h 2757806"/>
                  <a:gd name="connsiteX1" fmla="*/ 2790190 w 2790189"/>
                  <a:gd name="connsiteY1" fmla="*/ 1443038 h 2757806"/>
                  <a:gd name="connsiteX2" fmla="*/ 1443353 w 2790189"/>
                  <a:gd name="connsiteY2" fmla="*/ 2757806 h 2757806"/>
                  <a:gd name="connsiteX3" fmla="*/ 315 w 2790189"/>
                  <a:gd name="connsiteY3" fmla="*/ 1443038 h 2757806"/>
                  <a:gd name="connsiteX4" fmla="*/ 1566863 w 2790189"/>
                  <a:gd name="connsiteY4" fmla="*/ 380050 h 2757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0189" h="2757806">
                    <a:moveTo>
                      <a:pt x="1443353" y="0"/>
                    </a:moveTo>
                    <a:cubicBezTo>
                      <a:pt x="2240321" y="0"/>
                      <a:pt x="2790190" y="646070"/>
                      <a:pt x="2790190" y="1443038"/>
                    </a:cubicBezTo>
                    <a:cubicBezTo>
                      <a:pt x="2790190" y="2240006"/>
                      <a:pt x="1908332" y="2757806"/>
                      <a:pt x="1443353" y="2757806"/>
                    </a:cubicBezTo>
                    <a:cubicBezTo>
                      <a:pt x="978374" y="2757806"/>
                      <a:pt x="-20270" y="1839331"/>
                      <a:pt x="315" y="1443038"/>
                    </a:cubicBezTo>
                    <a:cubicBezTo>
                      <a:pt x="20900" y="1046745"/>
                      <a:pt x="678455" y="288610"/>
                      <a:pt x="1566863" y="38005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5435599" y="4656641"/>
              <a:ext cx="29860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请在此输入标题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664943" y="4640714"/>
              <a:ext cx="644464" cy="555074"/>
              <a:chOff x="4615448" y="4655126"/>
              <a:chExt cx="644464" cy="555074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4702698" y="4686980"/>
                <a:ext cx="55721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cs typeface="+mn-ea"/>
                    <a:sym typeface="+mn-lt"/>
                  </a:rPr>
                  <a:t>4</a:t>
                </a:r>
                <a:endParaRPr lang="zh-CN" altLang="en-US" sz="2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椭圆 1"/>
              <p:cNvSpPr/>
              <p:nvPr/>
            </p:nvSpPr>
            <p:spPr>
              <a:xfrm>
                <a:off x="4615448" y="4655126"/>
                <a:ext cx="500202" cy="494397"/>
              </a:xfrm>
              <a:custGeom>
                <a:avLst/>
                <a:gdLst>
                  <a:gd name="connsiteX0" fmla="*/ 0 w 2886075"/>
                  <a:gd name="connsiteY0" fmla="*/ 1443038 h 2886075"/>
                  <a:gd name="connsiteX1" fmla="*/ 1443038 w 2886075"/>
                  <a:gd name="connsiteY1" fmla="*/ 0 h 2886075"/>
                  <a:gd name="connsiteX2" fmla="*/ 2886076 w 2886075"/>
                  <a:gd name="connsiteY2" fmla="*/ 1443038 h 2886075"/>
                  <a:gd name="connsiteX3" fmla="*/ 1443038 w 2886075"/>
                  <a:gd name="connsiteY3" fmla="*/ 2886076 h 2886075"/>
                  <a:gd name="connsiteX4" fmla="*/ 0 w 2886075"/>
                  <a:gd name="connsiteY4" fmla="*/ 1443038 h 2886075"/>
                  <a:gd name="connsiteX0" fmla="*/ 1443038 w 2886076"/>
                  <a:gd name="connsiteY0" fmla="*/ 0 h 2886076"/>
                  <a:gd name="connsiteX1" fmla="*/ 2886076 w 2886076"/>
                  <a:gd name="connsiteY1" fmla="*/ 1443038 h 2886076"/>
                  <a:gd name="connsiteX2" fmla="*/ 1443038 w 2886076"/>
                  <a:gd name="connsiteY2" fmla="*/ 2886076 h 2886076"/>
                  <a:gd name="connsiteX3" fmla="*/ 0 w 2886076"/>
                  <a:gd name="connsiteY3" fmla="*/ 1443038 h 2886076"/>
                  <a:gd name="connsiteX4" fmla="*/ 1534478 w 2886076"/>
                  <a:gd name="connsiteY4" fmla="*/ 91440 h 2886076"/>
                  <a:gd name="connsiteX0" fmla="*/ 1443503 w 2886541"/>
                  <a:gd name="connsiteY0" fmla="*/ 0 h 2886076"/>
                  <a:gd name="connsiteX1" fmla="*/ 2886541 w 2886541"/>
                  <a:gd name="connsiteY1" fmla="*/ 1443038 h 2886076"/>
                  <a:gd name="connsiteX2" fmla="*/ 1443503 w 2886541"/>
                  <a:gd name="connsiteY2" fmla="*/ 2886076 h 2886076"/>
                  <a:gd name="connsiteX3" fmla="*/ 465 w 2886541"/>
                  <a:gd name="connsiteY3" fmla="*/ 1443038 h 2886076"/>
                  <a:gd name="connsiteX4" fmla="*/ 1567013 w 2886541"/>
                  <a:gd name="connsiteY4" fmla="*/ 380050 h 2886076"/>
                  <a:gd name="connsiteX0" fmla="*/ 1443503 w 2886541"/>
                  <a:gd name="connsiteY0" fmla="*/ 0 h 2757806"/>
                  <a:gd name="connsiteX1" fmla="*/ 2886541 w 2886541"/>
                  <a:gd name="connsiteY1" fmla="*/ 1443038 h 2757806"/>
                  <a:gd name="connsiteX2" fmla="*/ 1443503 w 2886541"/>
                  <a:gd name="connsiteY2" fmla="*/ 2757806 h 2757806"/>
                  <a:gd name="connsiteX3" fmla="*/ 465 w 2886541"/>
                  <a:gd name="connsiteY3" fmla="*/ 1443038 h 2757806"/>
                  <a:gd name="connsiteX4" fmla="*/ 1567013 w 2886541"/>
                  <a:gd name="connsiteY4" fmla="*/ 380050 h 2757806"/>
                  <a:gd name="connsiteX0" fmla="*/ 1443353 w 2790189"/>
                  <a:gd name="connsiteY0" fmla="*/ 0 h 2757806"/>
                  <a:gd name="connsiteX1" fmla="*/ 2790190 w 2790189"/>
                  <a:gd name="connsiteY1" fmla="*/ 1443038 h 2757806"/>
                  <a:gd name="connsiteX2" fmla="*/ 1443353 w 2790189"/>
                  <a:gd name="connsiteY2" fmla="*/ 2757806 h 2757806"/>
                  <a:gd name="connsiteX3" fmla="*/ 315 w 2790189"/>
                  <a:gd name="connsiteY3" fmla="*/ 1443038 h 2757806"/>
                  <a:gd name="connsiteX4" fmla="*/ 1566863 w 2790189"/>
                  <a:gd name="connsiteY4" fmla="*/ 380050 h 2757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0189" h="2757806">
                    <a:moveTo>
                      <a:pt x="1443353" y="0"/>
                    </a:moveTo>
                    <a:cubicBezTo>
                      <a:pt x="2240321" y="0"/>
                      <a:pt x="2790190" y="646070"/>
                      <a:pt x="2790190" y="1443038"/>
                    </a:cubicBezTo>
                    <a:cubicBezTo>
                      <a:pt x="2790190" y="2240006"/>
                      <a:pt x="1908332" y="2757806"/>
                      <a:pt x="1443353" y="2757806"/>
                    </a:cubicBezTo>
                    <a:cubicBezTo>
                      <a:pt x="978374" y="2757806"/>
                      <a:pt x="-20270" y="1839331"/>
                      <a:pt x="315" y="1443038"/>
                    </a:cubicBezTo>
                    <a:cubicBezTo>
                      <a:pt x="20900" y="1046745"/>
                      <a:pt x="678455" y="288610"/>
                      <a:pt x="1566863" y="38005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1744876" y="1661653"/>
            <a:ext cx="2828071" cy="1202359"/>
            <a:chOff x="1425564" y="2126119"/>
            <a:chExt cx="2828071" cy="1202359"/>
          </a:xfrm>
        </p:grpSpPr>
        <p:grpSp>
          <p:nvGrpSpPr>
            <p:cNvPr id="13" name="组合 12"/>
            <p:cNvGrpSpPr/>
            <p:nvPr/>
          </p:nvGrpSpPr>
          <p:grpSpPr>
            <a:xfrm>
              <a:off x="2564096" y="2126119"/>
              <a:ext cx="1689539" cy="1202359"/>
              <a:chOff x="2564096" y="2177787"/>
              <a:chExt cx="1689539" cy="1202359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2636859" y="2856926"/>
                <a:ext cx="154401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cs typeface="+mn-ea"/>
                    <a:sym typeface="+mn-lt"/>
                  </a:rPr>
                  <a:t>contents</a:t>
                </a:r>
                <a:endParaRPr lang="zh-CN" altLang="en-US" sz="2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2564096" y="2177787"/>
                <a:ext cx="168953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800" dirty="0">
                    <a:solidFill>
                      <a:schemeClr val="bg1"/>
                    </a:solidFill>
                    <a:cs typeface="+mn-ea"/>
                    <a:sym typeface="+mn-lt"/>
                  </a:rPr>
                  <a:t>目录</a:t>
                </a:r>
              </a:p>
            </p:txBody>
          </p:sp>
        </p:grp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0442648">
              <a:off x="1425564" y="2170423"/>
              <a:ext cx="1057500" cy="111375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857" y="4899377"/>
            <a:ext cx="1158750" cy="1620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25487" y="5248825"/>
            <a:ext cx="1113750" cy="1170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76850" y="5750243"/>
            <a:ext cx="1125000" cy="517500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4140926" y="6420536"/>
            <a:ext cx="3910149" cy="226502"/>
            <a:chOff x="4140926" y="6406468"/>
            <a:chExt cx="3910149" cy="226502"/>
          </a:xfrm>
        </p:grpSpPr>
        <p:sp>
          <p:nvSpPr>
            <p:cNvPr id="42" name="矩形 41"/>
            <p:cNvSpPr/>
            <p:nvPr/>
          </p:nvSpPr>
          <p:spPr>
            <a:xfrm>
              <a:off x="4140926" y="6535737"/>
              <a:ext cx="731520" cy="9525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bg2">
                    <a:lumMod val="90000"/>
                  </a:schemeClr>
                </a:gs>
                <a:gs pos="83000">
                  <a:schemeClr val="bg2">
                    <a:lumMod val="90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 rot="880511">
              <a:off x="4533949" y="6445423"/>
              <a:ext cx="731520" cy="95250"/>
            </a:xfrm>
            <a:prstGeom prst="rect">
              <a:avLst/>
            </a:prstGeom>
            <a:gradFill>
              <a:gsLst>
                <a:gs pos="0">
                  <a:srgbClr val="D66E52"/>
                </a:gs>
                <a:gs pos="28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177694" y="6537720"/>
              <a:ext cx="731520" cy="9525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23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7319555" y="6406468"/>
              <a:ext cx="731520" cy="95250"/>
            </a:xfrm>
            <a:prstGeom prst="rect">
              <a:avLst/>
            </a:prstGeom>
            <a:blipFill>
              <a:blip r:embed="rId7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7336129" y="6501718"/>
              <a:ext cx="704850" cy="1308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62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671260" y="2758698"/>
            <a:ext cx="284578" cy="799773"/>
            <a:chOff x="2567549" y="2168525"/>
            <a:chExt cx="611188" cy="1717676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2567549" y="2497138"/>
              <a:ext cx="611188" cy="1389063"/>
            </a:xfrm>
            <a:custGeom>
              <a:avLst/>
              <a:gdLst>
                <a:gd name="T0" fmla="*/ 125 w 162"/>
                <a:gd name="T1" fmla="*/ 0 h 368"/>
                <a:gd name="T2" fmla="*/ 36 w 162"/>
                <a:gd name="T3" fmla="*/ 0 h 368"/>
                <a:gd name="T4" fmla="*/ 0 w 162"/>
                <a:gd name="T5" fmla="*/ 34 h 368"/>
                <a:gd name="T6" fmla="*/ 0 w 162"/>
                <a:gd name="T7" fmla="*/ 164 h 368"/>
                <a:gd name="T8" fmla="*/ 13 w 162"/>
                <a:gd name="T9" fmla="*/ 178 h 368"/>
                <a:gd name="T10" fmla="*/ 27 w 162"/>
                <a:gd name="T11" fmla="*/ 164 h 368"/>
                <a:gd name="T12" fmla="*/ 27 w 162"/>
                <a:gd name="T13" fmla="*/ 58 h 368"/>
                <a:gd name="T14" fmla="*/ 36 w 162"/>
                <a:gd name="T15" fmla="*/ 58 h 368"/>
                <a:gd name="T16" fmla="*/ 36 w 162"/>
                <a:gd name="T17" fmla="*/ 349 h 368"/>
                <a:gd name="T18" fmla="*/ 55 w 162"/>
                <a:gd name="T19" fmla="*/ 368 h 368"/>
                <a:gd name="T20" fmla="*/ 74 w 162"/>
                <a:gd name="T21" fmla="*/ 349 h 368"/>
                <a:gd name="T22" fmla="*/ 74 w 162"/>
                <a:gd name="T23" fmla="*/ 179 h 368"/>
                <a:gd name="T24" fmla="*/ 88 w 162"/>
                <a:gd name="T25" fmla="*/ 179 h 368"/>
                <a:gd name="T26" fmla="*/ 88 w 162"/>
                <a:gd name="T27" fmla="*/ 349 h 368"/>
                <a:gd name="T28" fmla="*/ 107 w 162"/>
                <a:gd name="T29" fmla="*/ 368 h 368"/>
                <a:gd name="T30" fmla="*/ 126 w 162"/>
                <a:gd name="T31" fmla="*/ 349 h 368"/>
                <a:gd name="T32" fmla="*/ 126 w 162"/>
                <a:gd name="T33" fmla="*/ 58 h 368"/>
                <a:gd name="T34" fmla="*/ 135 w 162"/>
                <a:gd name="T35" fmla="*/ 58 h 368"/>
                <a:gd name="T36" fmla="*/ 135 w 162"/>
                <a:gd name="T37" fmla="*/ 164 h 368"/>
                <a:gd name="T38" fmla="*/ 148 w 162"/>
                <a:gd name="T39" fmla="*/ 178 h 368"/>
                <a:gd name="T40" fmla="*/ 162 w 162"/>
                <a:gd name="T41" fmla="*/ 164 h 368"/>
                <a:gd name="T42" fmla="*/ 162 w 162"/>
                <a:gd name="T43" fmla="*/ 34 h 368"/>
                <a:gd name="T44" fmla="*/ 125 w 162"/>
                <a:gd name="T45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2" h="368">
                  <a:moveTo>
                    <a:pt x="12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3" y="0"/>
                    <a:pt x="0" y="12"/>
                    <a:pt x="0" y="3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72"/>
                    <a:pt x="6" y="178"/>
                    <a:pt x="13" y="178"/>
                  </a:cubicBezTo>
                  <a:cubicBezTo>
                    <a:pt x="21" y="178"/>
                    <a:pt x="27" y="172"/>
                    <a:pt x="27" y="164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349"/>
                    <a:pt x="36" y="349"/>
                    <a:pt x="36" y="349"/>
                  </a:cubicBezTo>
                  <a:cubicBezTo>
                    <a:pt x="36" y="359"/>
                    <a:pt x="44" y="368"/>
                    <a:pt x="55" y="368"/>
                  </a:cubicBezTo>
                  <a:cubicBezTo>
                    <a:pt x="65" y="368"/>
                    <a:pt x="74" y="359"/>
                    <a:pt x="74" y="349"/>
                  </a:cubicBezTo>
                  <a:cubicBezTo>
                    <a:pt x="74" y="179"/>
                    <a:pt x="74" y="179"/>
                    <a:pt x="74" y="179"/>
                  </a:cubicBezTo>
                  <a:cubicBezTo>
                    <a:pt x="88" y="179"/>
                    <a:pt x="88" y="179"/>
                    <a:pt x="88" y="179"/>
                  </a:cubicBezTo>
                  <a:cubicBezTo>
                    <a:pt x="88" y="349"/>
                    <a:pt x="88" y="349"/>
                    <a:pt x="88" y="349"/>
                  </a:cubicBezTo>
                  <a:cubicBezTo>
                    <a:pt x="88" y="359"/>
                    <a:pt x="97" y="368"/>
                    <a:pt x="107" y="368"/>
                  </a:cubicBezTo>
                  <a:cubicBezTo>
                    <a:pt x="117" y="368"/>
                    <a:pt x="126" y="359"/>
                    <a:pt x="126" y="34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5" y="164"/>
                    <a:pt x="135" y="164"/>
                    <a:pt x="135" y="164"/>
                  </a:cubicBezTo>
                  <a:cubicBezTo>
                    <a:pt x="135" y="172"/>
                    <a:pt x="141" y="178"/>
                    <a:pt x="148" y="178"/>
                  </a:cubicBezTo>
                  <a:cubicBezTo>
                    <a:pt x="156" y="178"/>
                    <a:pt x="162" y="172"/>
                    <a:pt x="162" y="164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2" y="12"/>
                    <a:pt x="149" y="0"/>
                    <a:pt x="125" y="0"/>
                  </a:cubicBezTo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2721537" y="2168525"/>
              <a:ext cx="303213" cy="301625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63520" y="1784353"/>
            <a:ext cx="350363" cy="784250"/>
            <a:chOff x="6080125" y="2582863"/>
            <a:chExt cx="752475" cy="1684337"/>
          </a:xfrm>
        </p:grpSpPr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6080125" y="2911475"/>
              <a:ext cx="752475" cy="1355725"/>
            </a:xfrm>
            <a:custGeom>
              <a:avLst/>
              <a:gdLst>
                <a:gd name="T0" fmla="*/ 198 w 199"/>
                <a:gd name="T1" fmla="*/ 154 h 359"/>
                <a:gd name="T2" fmla="*/ 165 w 199"/>
                <a:gd name="T3" fmla="*/ 31 h 359"/>
                <a:gd name="T4" fmla="*/ 122 w 199"/>
                <a:gd name="T5" fmla="*/ 0 h 359"/>
                <a:gd name="T6" fmla="*/ 77 w 199"/>
                <a:gd name="T7" fmla="*/ 0 h 359"/>
                <a:gd name="T8" fmla="*/ 34 w 199"/>
                <a:gd name="T9" fmla="*/ 31 h 359"/>
                <a:gd name="T10" fmla="*/ 1 w 199"/>
                <a:gd name="T11" fmla="*/ 154 h 359"/>
                <a:gd name="T12" fmla="*/ 11 w 199"/>
                <a:gd name="T13" fmla="*/ 170 h 359"/>
                <a:gd name="T14" fmla="*/ 27 w 199"/>
                <a:gd name="T15" fmla="*/ 160 h 359"/>
                <a:gd name="T16" fmla="*/ 58 w 199"/>
                <a:gd name="T17" fmla="*/ 50 h 359"/>
                <a:gd name="T18" fmla="*/ 67 w 199"/>
                <a:gd name="T19" fmla="*/ 50 h 359"/>
                <a:gd name="T20" fmla="*/ 20 w 199"/>
                <a:gd name="T21" fmla="*/ 218 h 359"/>
                <a:gd name="T22" fmla="*/ 61 w 199"/>
                <a:gd name="T23" fmla="*/ 218 h 359"/>
                <a:gd name="T24" fmla="*/ 61 w 199"/>
                <a:gd name="T25" fmla="*/ 343 h 359"/>
                <a:gd name="T26" fmla="*/ 77 w 199"/>
                <a:gd name="T27" fmla="*/ 359 h 359"/>
                <a:gd name="T28" fmla="*/ 93 w 199"/>
                <a:gd name="T29" fmla="*/ 343 h 359"/>
                <a:gd name="T30" fmla="*/ 93 w 199"/>
                <a:gd name="T31" fmla="*/ 218 h 359"/>
                <a:gd name="T32" fmla="*/ 106 w 199"/>
                <a:gd name="T33" fmla="*/ 218 h 359"/>
                <a:gd name="T34" fmla="*/ 106 w 199"/>
                <a:gd name="T35" fmla="*/ 343 h 359"/>
                <a:gd name="T36" fmla="*/ 122 w 199"/>
                <a:gd name="T37" fmla="*/ 359 h 359"/>
                <a:gd name="T38" fmla="*/ 138 w 199"/>
                <a:gd name="T39" fmla="*/ 343 h 359"/>
                <a:gd name="T40" fmla="*/ 138 w 199"/>
                <a:gd name="T41" fmla="*/ 218 h 359"/>
                <a:gd name="T42" fmla="*/ 179 w 199"/>
                <a:gd name="T43" fmla="*/ 218 h 359"/>
                <a:gd name="T44" fmla="*/ 132 w 199"/>
                <a:gd name="T45" fmla="*/ 50 h 359"/>
                <a:gd name="T46" fmla="*/ 141 w 199"/>
                <a:gd name="T47" fmla="*/ 50 h 359"/>
                <a:gd name="T48" fmla="*/ 172 w 199"/>
                <a:gd name="T49" fmla="*/ 160 h 359"/>
                <a:gd name="T50" fmla="*/ 188 w 199"/>
                <a:gd name="T51" fmla="*/ 170 h 359"/>
                <a:gd name="T52" fmla="*/ 198 w 199"/>
                <a:gd name="T53" fmla="*/ 154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9" h="359">
                  <a:moveTo>
                    <a:pt x="198" y="154"/>
                  </a:moveTo>
                  <a:cubicBezTo>
                    <a:pt x="165" y="31"/>
                    <a:pt x="165" y="31"/>
                    <a:pt x="165" y="31"/>
                  </a:cubicBezTo>
                  <a:cubicBezTo>
                    <a:pt x="159" y="10"/>
                    <a:pt x="144" y="0"/>
                    <a:pt x="12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55" y="0"/>
                    <a:pt x="40" y="10"/>
                    <a:pt x="34" y="31"/>
                  </a:cubicBezTo>
                  <a:cubicBezTo>
                    <a:pt x="1" y="154"/>
                    <a:pt x="1" y="154"/>
                    <a:pt x="1" y="154"/>
                  </a:cubicBezTo>
                  <a:cubicBezTo>
                    <a:pt x="0" y="161"/>
                    <a:pt x="4" y="168"/>
                    <a:pt x="11" y="170"/>
                  </a:cubicBezTo>
                  <a:cubicBezTo>
                    <a:pt x="18" y="172"/>
                    <a:pt x="25" y="167"/>
                    <a:pt x="27" y="16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20" y="218"/>
                    <a:pt x="20" y="218"/>
                    <a:pt x="20" y="218"/>
                  </a:cubicBezTo>
                  <a:cubicBezTo>
                    <a:pt x="61" y="218"/>
                    <a:pt x="61" y="218"/>
                    <a:pt x="61" y="218"/>
                  </a:cubicBezTo>
                  <a:cubicBezTo>
                    <a:pt x="61" y="343"/>
                    <a:pt x="61" y="343"/>
                    <a:pt x="61" y="343"/>
                  </a:cubicBezTo>
                  <a:cubicBezTo>
                    <a:pt x="61" y="352"/>
                    <a:pt x="68" y="359"/>
                    <a:pt x="77" y="359"/>
                  </a:cubicBezTo>
                  <a:cubicBezTo>
                    <a:pt x="86" y="359"/>
                    <a:pt x="93" y="352"/>
                    <a:pt x="93" y="343"/>
                  </a:cubicBezTo>
                  <a:cubicBezTo>
                    <a:pt x="93" y="218"/>
                    <a:pt x="93" y="218"/>
                    <a:pt x="93" y="218"/>
                  </a:cubicBezTo>
                  <a:cubicBezTo>
                    <a:pt x="106" y="218"/>
                    <a:pt x="106" y="218"/>
                    <a:pt x="106" y="218"/>
                  </a:cubicBezTo>
                  <a:cubicBezTo>
                    <a:pt x="106" y="343"/>
                    <a:pt x="106" y="343"/>
                    <a:pt x="106" y="343"/>
                  </a:cubicBezTo>
                  <a:cubicBezTo>
                    <a:pt x="106" y="352"/>
                    <a:pt x="113" y="359"/>
                    <a:pt x="122" y="359"/>
                  </a:cubicBezTo>
                  <a:cubicBezTo>
                    <a:pt x="131" y="359"/>
                    <a:pt x="138" y="352"/>
                    <a:pt x="138" y="343"/>
                  </a:cubicBezTo>
                  <a:cubicBezTo>
                    <a:pt x="138" y="218"/>
                    <a:pt x="138" y="218"/>
                    <a:pt x="138" y="218"/>
                  </a:cubicBezTo>
                  <a:cubicBezTo>
                    <a:pt x="179" y="218"/>
                    <a:pt x="179" y="218"/>
                    <a:pt x="179" y="218"/>
                  </a:cubicBezTo>
                  <a:cubicBezTo>
                    <a:pt x="132" y="50"/>
                    <a:pt x="132" y="50"/>
                    <a:pt x="132" y="50"/>
                  </a:cubicBezTo>
                  <a:cubicBezTo>
                    <a:pt x="141" y="50"/>
                    <a:pt x="141" y="50"/>
                    <a:pt x="141" y="50"/>
                  </a:cubicBezTo>
                  <a:cubicBezTo>
                    <a:pt x="172" y="160"/>
                    <a:pt x="172" y="160"/>
                    <a:pt x="172" y="160"/>
                  </a:cubicBezTo>
                  <a:cubicBezTo>
                    <a:pt x="174" y="167"/>
                    <a:pt x="181" y="172"/>
                    <a:pt x="188" y="170"/>
                  </a:cubicBezTo>
                  <a:cubicBezTo>
                    <a:pt x="195" y="168"/>
                    <a:pt x="199" y="161"/>
                    <a:pt x="198" y="154"/>
                  </a:cubicBezTo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Oval 8"/>
            <p:cNvSpPr>
              <a:spLocks noChangeArrowheads="1"/>
            </p:cNvSpPr>
            <p:nvPr/>
          </p:nvSpPr>
          <p:spPr bwMode="auto">
            <a:xfrm>
              <a:off x="6311900" y="2582863"/>
              <a:ext cx="290513" cy="295275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455311138"/>
              </p:ext>
            </p:extLst>
          </p:nvPr>
        </p:nvGraphicFramePr>
        <p:xfrm>
          <a:off x="4185552" y="1755777"/>
          <a:ext cx="3548253" cy="2365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4" name="矩形 63"/>
          <p:cNvSpPr/>
          <p:nvPr/>
        </p:nvSpPr>
        <p:spPr>
          <a:xfrm>
            <a:off x="3841206" y="4541754"/>
            <a:ext cx="4239857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此处添加详细文本描述，建议与标题相关并符合整体语言风。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诞生于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2013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年，由中国专业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设计领跑者上海锐普广告</a:t>
            </a: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34161"/>
            <a:ext cx="12192000" cy="223839"/>
          </a:xfrm>
          <a:prstGeom prst="rect">
            <a:avLst/>
          </a:prstGeom>
        </p:spPr>
      </p:pic>
      <p:sp>
        <p:nvSpPr>
          <p:cNvPr id="69" name="文本框 68"/>
          <p:cNvSpPr txBox="1"/>
          <p:nvPr/>
        </p:nvSpPr>
        <p:spPr>
          <a:xfrm>
            <a:off x="176151" y="237724"/>
            <a:ext cx="2194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70" name="Freeform 152"/>
          <p:cNvSpPr>
            <a:spLocks noEditPoints="1"/>
          </p:cNvSpPr>
          <p:nvPr/>
        </p:nvSpPr>
        <p:spPr bwMode="auto">
          <a:xfrm>
            <a:off x="-51264" y="692151"/>
            <a:ext cx="2649684" cy="60748"/>
          </a:xfrm>
          <a:custGeom>
            <a:avLst/>
            <a:gdLst>
              <a:gd name="T0" fmla="*/ 109 w 2377"/>
              <a:gd name="T1" fmla="*/ 3 h 64"/>
              <a:gd name="T2" fmla="*/ 199 w 2377"/>
              <a:gd name="T3" fmla="*/ 8 h 64"/>
              <a:gd name="T4" fmla="*/ 282 w 2377"/>
              <a:gd name="T5" fmla="*/ 3 h 64"/>
              <a:gd name="T6" fmla="*/ 388 w 2377"/>
              <a:gd name="T7" fmla="*/ 4 h 64"/>
              <a:gd name="T8" fmla="*/ 482 w 2377"/>
              <a:gd name="T9" fmla="*/ 2 h 64"/>
              <a:gd name="T10" fmla="*/ 572 w 2377"/>
              <a:gd name="T11" fmla="*/ 7 h 64"/>
              <a:gd name="T12" fmla="*/ 682 w 2377"/>
              <a:gd name="T13" fmla="*/ 10 h 64"/>
              <a:gd name="T14" fmla="*/ 785 w 2377"/>
              <a:gd name="T15" fmla="*/ 8 h 64"/>
              <a:gd name="T16" fmla="*/ 918 w 2377"/>
              <a:gd name="T17" fmla="*/ 7 h 64"/>
              <a:gd name="T18" fmla="*/ 1028 w 2377"/>
              <a:gd name="T19" fmla="*/ 10 h 64"/>
              <a:gd name="T20" fmla="*/ 1142 w 2377"/>
              <a:gd name="T21" fmla="*/ 11 h 64"/>
              <a:gd name="T22" fmla="*/ 1217 w 2377"/>
              <a:gd name="T23" fmla="*/ 11 h 64"/>
              <a:gd name="T24" fmla="*/ 1350 w 2377"/>
              <a:gd name="T25" fmla="*/ 14 h 64"/>
              <a:gd name="T26" fmla="*/ 1460 w 2377"/>
              <a:gd name="T27" fmla="*/ 13 h 64"/>
              <a:gd name="T28" fmla="*/ 1555 w 2377"/>
              <a:gd name="T29" fmla="*/ 11 h 64"/>
              <a:gd name="T30" fmla="*/ 1668 w 2377"/>
              <a:gd name="T31" fmla="*/ 16 h 64"/>
              <a:gd name="T32" fmla="*/ 1755 w 2377"/>
              <a:gd name="T33" fmla="*/ 18 h 64"/>
              <a:gd name="T34" fmla="*/ 1865 w 2377"/>
              <a:gd name="T35" fmla="*/ 17 h 64"/>
              <a:gd name="T36" fmla="*/ 1983 w 2377"/>
              <a:gd name="T37" fmla="*/ 16 h 64"/>
              <a:gd name="T38" fmla="*/ 2093 w 2377"/>
              <a:gd name="T39" fmla="*/ 19 h 64"/>
              <a:gd name="T40" fmla="*/ 2190 w 2377"/>
              <a:gd name="T41" fmla="*/ 28 h 64"/>
              <a:gd name="T42" fmla="*/ 2292 w 2377"/>
              <a:gd name="T43" fmla="*/ 26 h 64"/>
              <a:gd name="T44" fmla="*/ 2369 w 2377"/>
              <a:gd name="T45" fmla="*/ 54 h 64"/>
              <a:gd name="T46" fmla="*/ 2338 w 2377"/>
              <a:gd name="T47" fmla="*/ 45 h 64"/>
              <a:gd name="T48" fmla="*/ 2318 w 2377"/>
              <a:gd name="T49" fmla="*/ 51 h 64"/>
              <a:gd name="T50" fmla="*/ 2295 w 2377"/>
              <a:gd name="T51" fmla="*/ 37 h 64"/>
              <a:gd name="T52" fmla="*/ 2239 w 2377"/>
              <a:gd name="T53" fmla="*/ 49 h 64"/>
              <a:gd name="T54" fmla="*/ 2175 w 2377"/>
              <a:gd name="T55" fmla="*/ 60 h 64"/>
              <a:gd name="T56" fmla="*/ 2050 w 2377"/>
              <a:gd name="T57" fmla="*/ 61 h 64"/>
              <a:gd name="T58" fmla="*/ 1948 w 2377"/>
              <a:gd name="T59" fmla="*/ 54 h 64"/>
              <a:gd name="T60" fmla="*/ 1830 w 2377"/>
              <a:gd name="T61" fmla="*/ 55 h 64"/>
              <a:gd name="T62" fmla="*/ 1708 w 2377"/>
              <a:gd name="T63" fmla="*/ 54 h 64"/>
              <a:gd name="T64" fmla="*/ 1583 w 2377"/>
              <a:gd name="T65" fmla="*/ 51 h 64"/>
              <a:gd name="T66" fmla="*/ 1504 w 2377"/>
              <a:gd name="T67" fmla="*/ 53 h 64"/>
              <a:gd name="T68" fmla="*/ 1394 w 2377"/>
              <a:gd name="T69" fmla="*/ 55 h 64"/>
              <a:gd name="T70" fmla="*/ 1276 w 2377"/>
              <a:gd name="T71" fmla="*/ 51 h 64"/>
              <a:gd name="T72" fmla="*/ 1150 w 2377"/>
              <a:gd name="T73" fmla="*/ 52 h 64"/>
              <a:gd name="T74" fmla="*/ 1042 w 2377"/>
              <a:gd name="T75" fmla="*/ 37 h 64"/>
              <a:gd name="T76" fmla="*/ 963 w 2377"/>
              <a:gd name="T77" fmla="*/ 39 h 64"/>
              <a:gd name="T78" fmla="*/ 867 w 2377"/>
              <a:gd name="T79" fmla="*/ 49 h 64"/>
              <a:gd name="T80" fmla="*/ 750 w 2377"/>
              <a:gd name="T81" fmla="*/ 46 h 64"/>
              <a:gd name="T82" fmla="*/ 624 w 2377"/>
              <a:gd name="T83" fmla="*/ 43 h 64"/>
              <a:gd name="T84" fmla="*/ 530 w 2377"/>
              <a:gd name="T85" fmla="*/ 45 h 64"/>
              <a:gd name="T86" fmla="*/ 388 w 2377"/>
              <a:gd name="T87" fmla="*/ 45 h 64"/>
              <a:gd name="T88" fmla="*/ 262 w 2377"/>
              <a:gd name="T89" fmla="*/ 46 h 64"/>
              <a:gd name="T90" fmla="*/ 129 w 2377"/>
              <a:gd name="T91" fmla="*/ 43 h 64"/>
              <a:gd name="T92" fmla="*/ 36 w 2377"/>
              <a:gd name="T93" fmla="*/ 32 h 64"/>
              <a:gd name="T94" fmla="*/ 1076 w 2377"/>
              <a:gd name="T95" fmla="*/ 44 h 64"/>
              <a:gd name="T96" fmla="*/ 75 w 2377"/>
              <a:gd name="T97" fmla="*/ 33 h 64"/>
              <a:gd name="T98" fmla="*/ 252 w 2377"/>
              <a:gd name="T99" fmla="*/ 35 h 64"/>
              <a:gd name="T100" fmla="*/ 417 w 2377"/>
              <a:gd name="T101" fmla="*/ 27 h 64"/>
              <a:gd name="T102" fmla="*/ 650 w 2377"/>
              <a:gd name="T103" fmla="*/ 13 h 64"/>
              <a:gd name="T104" fmla="*/ 963 w 2377"/>
              <a:gd name="T105" fmla="*/ 30 h 64"/>
              <a:gd name="T106" fmla="*/ 1129 w 2377"/>
              <a:gd name="T107" fmla="*/ 21 h 64"/>
              <a:gd name="T108" fmla="*/ 1400 w 2377"/>
              <a:gd name="T109" fmla="*/ 26 h 64"/>
              <a:gd name="T110" fmla="*/ 1502 w 2377"/>
              <a:gd name="T111" fmla="*/ 29 h 64"/>
              <a:gd name="T112" fmla="*/ 1561 w 2377"/>
              <a:gd name="T113" fmla="*/ 24 h 64"/>
              <a:gd name="T114" fmla="*/ 1774 w 2377"/>
              <a:gd name="T115" fmla="*/ 25 h 64"/>
              <a:gd name="T116" fmla="*/ 1934 w 2377"/>
              <a:gd name="T117" fmla="*/ 36 h 64"/>
              <a:gd name="T118" fmla="*/ 2059 w 2377"/>
              <a:gd name="T119" fmla="*/ 39 h 64"/>
              <a:gd name="T120" fmla="*/ 2091 w 2377"/>
              <a:gd name="T121" fmla="*/ 36 h 64"/>
              <a:gd name="T122" fmla="*/ 2205 w 2377"/>
              <a:gd name="T123" fmla="*/ 4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7" h="64">
                <a:moveTo>
                  <a:pt x="44" y="32"/>
                </a:moveTo>
                <a:cubicBezTo>
                  <a:pt x="44" y="31"/>
                  <a:pt x="48" y="31"/>
                  <a:pt x="48" y="30"/>
                </a:cubicBezTo>
                <a:cubicBezTo>
                  <a:pt x="48" y="29"/>
                  <a:pt x="44" y="28"/>
                  <a:pt x="44" y="28"/>
                </a:cubicBezTo>
                <a:cubicBezTo>
                  <a:pt x="44" y="27"/>
                  <a:pt x="48" y="26"/>
                  <a:pt x="48" y="26"/>
                </a:cubicBezTo>
                <a:cubicBezTo>
                  <a:pt x="48" y="25"/>
                  <a:pt x="45" y="24"/>
                  <a:pt x="44" y="23"/>
                </a:cubicBezTo>
                <a:cubicBezTo>
                  <a:pt x="44" y="23"/>
                  <a:pt x="40" y="21"/>
                  <a:pt x="41" y="21"/>
                </a:cubicBezTo>
                <a:cubicBezTo>
                  <a:pt x="41" y="21"/>
                  <a:pt x="44" y="19"/>
                  <a:pt x="45" y="19"/>
                </a:cubicBezTo>
                <a:cubicBezTo>
                  <a:pt x="46" y="19"/>
                  <a:pt x="47" y="21"/>
                  <a:pt x="48" y="21"/>
                </a:cubicBezTo>
                <a:cubicBezTo>
                  <a:pt x="50" y="21"/>
                  <a:pt x="51" y="19"/>
                  <a:pt x="53" y="19"/>
                </a:cubicBezTo>
                <a:cubicBezTo>
                  <a:pt x="53" y="19"/>
                  <a:pt x="56" y="22"/>
                  <a:pt x="56" y="21"/>
                </a:cubicBezTo>
                <a:cubicBezTo>
                  <a:pt x="57" y="21"/>
                  <a:pt x="60" y="20"/>
                  <a:pt x="60" y="19"/>
                </a:cubicBezTo>
                <a:cubicBezTo>
                  <a:pt x="60" y="19"/>
                  <a:pt x="57" y="18"/>
                  <a:pt x="57" y="17"/>
                </a:cubicBezTo>
                <a:cubicBezTo>
                  <a:pt x="56" y="16"/>
                  <a:pt x="53" y="16"/>
                  <a:pt x="53" y="15"/>
                </a:cubicBezTo>
                <a:cubicBezTo>
                  <a:pt x="53" y="14"/>
                  <a:pt x="57" y="13"/>
                  <a:pt x="57" y="13"/>
                </a:cubicBezTo>
                <a:cubicBezTo>
                  <a:pt x="57" y="12"/>
                  <a:pt x="53" y="11"/>
                  <a:pt x="53" y="10"/>
                </a:cubicBezTo>
                <a:cubicBezTo>
                  <a:pt x="53" y="10"/>
                  <a:pt x="57" y="9"/>
                  <a:pt x="57" y="8"/>
                </a:cubicBezTo>
                <a:cubicBezTo>
                  <a:pt x="59" y="8"/>
                  <a:pt x="60" y="7"/>
                  <a:pt x="61" y="6"/>
                </a:cubicBezTo>
                <a:cubicBezTo>
                  <a:pt x="63" y="7"/>
                  <a:pt x="64" y="9"/>
                  <a:pt x="65" y="9"/>
                </a:cubicBezTo>
                <a:cubicBezTo>
                  <a:pt x="66" y="9"/>
                  <a:pt x="69" y="6"/>
                  <a:pt x="69" y="7"/>
                </a:cubicBezTo>
                <a:cubicBezTo>
                  <a:pt x="70" y="7"/>
                  <a:pt x="73" y="9"/>
                  <a:pt x="73" y="9"/>
                </a:cubicBezTo>
                <a:cubicBezTo>
                  <a:pt x="73" y="9"/>
                  <a:pt x="72" y="9"/>
                  <a:pt x="71" y="10"/>
                </a:cubicBezTo>
                <a:cubicBezTo>
                  <a:pt x="70" y="10"/>
                  <a:pt x="69" y="11"/>
                  <a:pt x="69" y="11"/>
                </a:cubicBezTo>
                <a:cubicBezTo>
                  <a:pt x="70" y="11"/>
                  <a:pt x="72" y="13"/>
                  <a:pt x="73" y="13"/>
                </a:cubicBezTo>
                <a:cubicBezTo>
                  <a:pt x="74" y="13"/>
                  <a:pt x="76" y="11"/>
                  <a:pt x="77" y="11"/>
                </a:cubicBezTo>
                <a:cubicBezTo>
                  <a:pt x="78" y="11"/>
                  <a:pt x="79" y="13"/>
                  <a:pt x="81" y="13"/>
                </a:cubicBezTo>
                <a:cubicBezTo>
                  <a:pt x="85" y="11"/>
                  <a:pt x="85" y="11"/>
                  <a:pt x="85" y="11"/>
                </a:cubicBezTo>
                <a:cubicBezTo>
                  <a:pt x="86" y="11"/>
                  <a:pt x="88" y="10"/>
                  <a:pt x="89" y="9"/>
                </a:cubicBezTo>
                <a:cubicBezTo>
                  <a:pt x="89" y="9"/>
                  <a:pt x="93" y="8"/>
                  <a:pt x="93" y="7"/>
                </a:cubicBezTo>
                <a:cubicBezTo>
                  <a:pt x="93" y="7"/>
                  <a:pt x="89" y="5"/>
                  <a:pt x="89" y="5"/>
                </a:cubicBezTo>
                <a:cubicBezTo>
                  <a:pt x="90" y="5"/>
                  <a:pt x="92" y="3"/>
                  <a:pt x="93" y="3"/>
                </a:cubicBezTo>
                <a:cubicBezTo>
                  <a:pt x="94" y="3"/>
                  <a:pt x="96" y="5"/>
                  <a:pt x="97" y="5"/>
                </a:cubicBezTo>
                <a:cubicBezTo>
                  <a:pt x="98" y="5"/>
                  <a:pt x="100" y="3"/>
                  <a:pt x="101" y="3"/>
                </a:cubicBezTo>
                <a:cubicBezTo>
                  <a:pt x="102" y="3"/>
                  <a:pt x="104" y="5"/>
                  <a:pt x="105" y="5"/>
                </a:cubicBezTo>
                <a:cubicBezTo>
                  <a:pt x="105" y="6"/>
                  <a:pt x="108" y="8"/>
                  <a:pt x="109" y="8"/>
                </a:cubicBezTo>
                <a:cubicBezTo>
                  <a:pt x="109" y="8"/>
                  <a:pt x="113" y="6"/>
                  <a:pt x="113" y="6"/>
                </a:cubicBezTo>
                <a:cubicBezTo>
                  <a:pt x="113" y="5"/>
                  <a:pt x="109" y="3"/>
                  <a:pt x="109" y="3"/>
                </a:cubicBezTo>
                <a:cubicBezTo>
                  <a:pt x="110" y="3"/>
                  <a:pt x="112" y="1"/>
                  <a:pt x="113" y="1"/>
                </a:cubicBezTo>
                <a:cubicBezTo>
                  <a:pt x="114" y="1"/>
                  <a:pt x="115" y="3"/>
                  <a:pt x="117" y="3"/>
                </a:cubicBezTo>
                <a:cubicBezTo>
                  <a:pt x="118" y="3"/>
                  <a:pt x="120" y="1"/>
                  <a:pt x="121" y="1"/>
                </a:cubicBezTo>
                <a:cubicBezTo>
                  <a:pt x="122" y="1"/>
                  <a:pt x="123" y="3"/>
                  <a:pt x="125" y="4"/>
                </a:cubicBezTo>
                <a:cubicBezTo>
                  <a:pt x="126" y="4"/>
                  <a:pt x="127" y="6"/>
                  <a:pt x="128" y="6"/>
                </a:cubicBezTo>
                <a:cubicBezTo>
                  <a:pt x="129" y="6"/>
                  <a:pt x="132" y="4"/>
                  <a:pt x="132" y="4"/>
                </a:cubicBezTo>
                <a:cubicBezTo>
                  <a:pt x="134" y="4"/>
                  <a:pt x="135" y="6"/>
                  <a:pt x="136" y="6"/>
                </a:cubicBezTo>
                <a:cubicBezTo>
                  <a:pt x="137" y="6"/>
                  <a:pt x="139" y="8"/>
                  <a:pt x="140" y="8"/>
                </a:cubicBezTo>
                <a:cubicBezTo>
                  <a:pt x="140" y="8"/>
                  <a:pt x="144" y="6"/>
                  <a:pt x="144" y="6"/>
                </a:cubicBezTo>
                <a:cubicBezTo>
                  <a:pt x="144" y="6"/>
                  <a:pt x="140" y="4"/>
                  <a:pt x="140" y="4"/>
                </a:cubicBezTo>
                <a:cubicBezTo>
                  <a:pt x="141" y="4"/>
                  <a:pt x="144" y="2"/>
                  <a:pt x="144" y="2"/>
                </a:cubicBezTo>
                <a:cubicBezTo>
                  <a:pt x="145" y="2"/>
                  <a:pt x="148" y="4"/>
                  <a:pt x="148" y="4"/>
                </a:cubicBezTo>
                <a:cubicBezTo>
                  <a:pt x="148" y="4"/>
                  <a:pt x="151" y="7"/>
                  <a:pt x="152" y="7"/>
                </a:cubicBezTo>
                <a:cubicBezTo>
                  <a:pt x="152" y="6"/>
                  <a:pt x="156" y="5"/>
                  <a:pt x="156" y="4"/>
                </a:cubicBezTo>
                <a:cubicBezTo>
                  <a:pt x="156" y="4"/>
                  <a:pt x="153" y="2"/>
                  <a:pt x="152" y="2"/>
                </a:cubicBezTo>
                <a:cubicBezTo>
                  <a:pt x="154" y="2"/>
                  <a:pt x="155" y="0"/>
                  <a:pt x="156" y="0"/>
                </a:cubicBezTo>
                <a:cubicBezTo>
                  <a:pt x="157" y="0"/>
                  <a:pt x="160" y="2"/>
                  <a:pt x="160" y="2"/>
                </a:cubicBezTo>
                <a:cubicBezTo>
                  <a:pt x="160" y="2"/>
                  <a:pt x="159" y="3"/>
                  <a:pt x="158" y="3"/>
                </a:cubicBezTo>
                <a:cubicBezTo>
                  <a:pt x="157" y="4"/>
                  <a:pt x="156" y="4"/>
                  <a:pt x="156" y="4"/>
                </a:cubicBezTo>
                <a:cubicBezTo>
                  <a:pt x="157" y="5"/>
                  <a:pt x="159" y="7"/>
                  <a:pt x="160" y="7"/>
                </a:cubicBezTo>
                <a:cubicBezTo>
                  <a:pt x="160" y="7"/>
                  <a:pt x="163" y="5"/>
                  <a:pt x="164" y="5"/>
                </a:cubicBezTo>
                <a:cubicBezTo>
                  <a:pt x="165" y="4"/>
                  <a:pt x="167" y="3"/>
                  <a:pt x="168" y="3"/>
                </a:cubicBezTo>
                <a:cubicBezTo>
                  <a:pt x="169" y="3"/>
                  <a:pt x="171" y="5"/>
                  <a:pt x="172" y="5"/>
                </a:cubicBezTo>
                <a:cubicBezTo>
                  <a:pt x="173" y="5"/>
                  <a:pt x="174" y="7"/>
                  <a:pt x="175" y="7"/>
                </a:cubicBezTo>
                <a:cubicBezTo>
                  <a:pt x="176" y="7"/>
                  <a:pt x="179" y="5"/>
                  <a:pt x="179" y="5"/>
                </a:cubicBezTo>
                <a:cubicBezTo>
                  <a:pt x="180" y="5"/>
                  <a:pt x="182" y="3"/>
                  <a:pt x="184" y="3"/>
                </a:cubicBezTo>
                <a:cubicBezTo>
                  <a:pt x="185" y="3"/>
                  <a:pt x="186" y="5"/>
                  <a:pt x="187" y="5"/>
                </a:cubicBezTo>
                <a:cubicBezTo>
                  <a:pt x="188" y="5"/>
                  <a:pt x="191" y="3"/>
                  <a:pt x="191" y="3"/>
                </a:cubicBezTo>
                <a:cubicBezTo>
                  <a:pt x="192" y="3"/>
                  <a:pt x="195" y="5"/>
                  <a:pt x="195" y="6"/>
                </a:cubicBezTo>
                <a:cubicBezTo>
                  <a:pt x="195" y="6"/>
                  <a:pt x="191" y="7"/>
                  <a:pt x="191" y="8"/>
                </a:cubicBezTo>
                <a:cubicBezTo>
                  <a:pt x="191" y="8"/>
                  <a:pt x="194" y="9"/>
                  <a:pt x="195" y="10"/>
                </a:cubicBezTo>
                <a:cubicBezTo>
                  <a:pt x="196" y="11"/>
                  <a:pt x="197" y="11"/>
                  <a:pt x="199" y="12"/>
                </a:cubicBezTo>
                <a:cubicBezTo>
                  <a:pt x="202" y="14"/>
                  <a:pt x="202" y="14"/>
                  <a:pt x="202" y="14"/>
                </a:cubicBezTo>
                <a:cubicBezTo>
                  <a:pt x="203" y="14"/>
                  <a:pt x="206" y="13"/>
                  <a:pt x="206" y="12"/>
                </a:cubicBezTo>
                <a:cubicBezTo>
                  <a:pt x="206" y="12"/>
                  <a:pt x="203" y="10"/>
                  <a:pt x="203" y="10"/>
                </a:cubicBezTo>
                <a:cubicBezTo>
                  <a:pt x="202" y="10"/>
                  <a:pt x="199" y="8"/>
                  <a:pt x="199" y="8"/>
                </a:cubicBezTo>
                <a:cubicBezTo>
                  <a:pt x="199" y="7"/>
                  <a:pt x="202" y="6"/>
                  <a:pt x="203" y="6"/>
                </a:cubicBezTo>
                <a:cubicBezTo>
                  <a:pt x="207" y="4"/>
                  <a:pt x="207" y="4"/>
                  <a:pt x="207" y="4"/>
                </a:cubicBezTo>
                <a:cubicBezTo>
                  <a:pt x="208" y="3"/>
                  <a:pt x="210" y="2"/>
                  <a:pt x="211" y="2"/>
                </a:cubicBezTo>
                <a:cubicBezTo>
                  <a:pt x="211" y="2"/>
                  <a:pt x="215" y="4"/>
                  <a:pt x="215" y="4"/>
                </a:cubicBezTo>
                <a:cubicBezTo>
                  <a:pt x="215" y="5"/>
                  <a:pt x="211" y="5"/>
                  <a:pt x="211" y="6"/>
                </a:cubicBezTo>
                <a:cubicBezTo>
                  <a:pt x="218" y="10"/>
                  <a:pt x="218" y="10"/>
                  <a:pt x="218" y="10"/>
                </a:cubicBezTo>
                <a:cubicBezTo>
                  <a:pt x="219" y="11"/>
                  <a:pt x="222" y="12"/>
                  <a:pt x="222" y="13"/>
                </a:cubicBezTo>
                <a:cubicBezTo>
                  <a:pt x="222" y="13"/>
                  <a:pt x="218" y="14"/>
                  <a:pt x="218" y="15"/>
                </a:cubicBezTo>
                <a:cubicBezTo>
                  <a:pt x="218" y="16"/>
                  <a:pt x="222" y="16"/>
                  <a:pt x="222" y="17"/>
                </a:cubicBezTo>
                <a:cubicBezTo>
                  <a:pt x="222" y="18"/>
                  <a:pt x="218" y="18"/>
                  <a:pt x="218" y="19"/>
                </a:cubicBezTo>
                <a:cubicBezTo>
                  <a:pt x="218" y="20"/>
                  <a:pt x="221" y="21"/>
                  <a:pt x="221" y="21"/>
                </a:cubicBezTo>
                <a:cubicBezTo>
                  <a:pt x="225" y="19"/>
                  <a:pt x="225" y="19"/>
                  <a:pt x="225" y="19"/>
                </a:cubicBezTo>
                <a:cubicBezTo>
                  <a:pt x="226" y="19"/>
                  <a:pt x="230" y="18"/>
                  <a:pt x="230" y="17"/>
                </a:cubicBezTo>
                <a:cubicBezTo>
                  <a:pt x="230" y="17"/>
                  <a:pt x="226" y="15"/>
                  <a:pt x="226" y="15"/>
                </a:cubicBezTo>
                <a:cubicBezTo>
                  <a:pt x="225" y="15"/>
                  <a:pt x="222" y="13"/>
                  <a:pt x="222" y="13"/>
                </a:cubicBezTo>
                <a:cubicBezTo>
                  <a:pt x="222" y="12"/>
                  <a:pt x="226" y="11"/>
                  <a:pt x="226" y="11"/>
                </a:cubicBezTo>
                <a:cubicBezTo>
                  <a:pt x="227" y="10"/>
                  <a:pt x="230" y="9"/>
                  <a:pt x="230" y="9"/>
                </a:cubicBezTo>
                <a:cubicBezTo>
                  <a:pt x="230" y="8"/>
                  <a:pt x="226" y="6"/>
                  <a:pt x="227" y="6"/>
                </a:cubicBezTo>
                <a:cubicBezTo>
                  <a:pt x="227" y="6"/>
                  <a:pt x="230" y="4"/>
                  <a:pt x="231" y="4"/>
                </a:cubicBezTo>
                <a:cubicBezTo>
                  <a:pt x="231" y="4"/>
                  <a:pt x="234" y="7"/>
                  <a:pt x="234" y="7"/>
                </a:cubicBezTo>
                <a:cubicBezTo>
                  <a:pt x="236" y="6"/>
                  <a:pt x="238" y="5"/>
                  <a:pt x="239" y="4"/>
                </a:cubicBezTo>
                <a:cubicBezTo>
                  <a:pt x="240" y="4"/>
                  <a:pt x="241" y="3"/>
                  <a:pt x="243" y="2"/>
                </a:cubicBezTo>
                <a:cubicBezTo>
                  <a:pt x="243" y="2"/>
                  <a:pt x="246" y="5"/>
                  <a:pt x="246" y="5"/>
                </a:cubicBezTo>
                <a:cubicBezTo>
                  <a:pt x="247" y="5"/>
                  <a:pt x="250" y="2"/>
                  <a:pt x="250" y="3"/>
                </a:cubicBezTo>
                <a:cubicBezTo>
                  <a:pt x="251" y="3"/>
                  <a:pt x="254" y="5"/>
                  <a:pt x="254" y="5"/>
                </a:cubicBezTo>
                <a:cubicBezTo>
                  <a:pt x="254" y="5"/>
                  <a:pt x="250" y="7"/>
                  <a:pt x="250" y="7"/>
                </a:cubicBezTo>
                <a:cubicBezTo>
                  <a:pt x="251" y="7"/>
                  <a:pt x="253" y="9"/>
                  <a:pt x="254" y="9"/>
                </a:cubicBezTo>
                <a:cubicBezTo>
                  <a:pt x="255" y="9"/>
                  <a:pt x="257" y="7"/>
                  <a:pt x="258" y="7"/>
                </a:cubicBezTo>
                <a:cubicBezTo>
                  <a:pt x="259" y="7"/>
                  <a:pt x="260" y="9"/>
                  <a:pt x="262" y="9"/>
                </a:cubicBezTo>
                <a:cubicBezTo>
                  <a:pt x="263" y="9"/>
                  <a:pt x="264" y="7"/>
                  <a:pt x="266" y="7"/>
                </a:cubicBezTo>
                <a:cubicBezTo>
                  <a:pt x="267" y="7"/>
                  <a:pt x="268" y="10"/>
                  <a:pt x="270" y="10"/>
                </a:cubicBezTo>
                <a:cubicBezTo>
                  <a:pt x="270" y="10"/>
                  <a:pt x="274" y="8"/>
                  <a:pt x="274" y="8"/>
                </a:cubicBezTo>
                <a:cubicBezTo>
                  <a:pt x="274" y="7"/>
                  <a:pt x="270" y="6"/>
                  <a:pt x="270" y="5"/>
                </a:cubicBezTo>
                <a:cubicBezTo>
                  <a:pt x="270" y="5"/>
                  <a:pt x="273" y="3"/>
                  <a:pt x="274" y="3"/>
                </a:cubicBezTo>
                <a:cubicBezTo>
                  <a:pt x="275" y="3"/>
                  <a:pt x="277" y="6"/>
                  <a:pt x="278" y="6"/>
                </a:cubicBezTo>
                <a:cubicBezTo>
                  <a:pt x="279" y="5"/>
                  <a:pt x="281" y="4"/>
                  <a:pt x="282" y="3"/>
                </a:cubicBezTo>
                <a:cubicBezTo>
                  <a:pt x="283" y="3"/>
                  <a:pt x="285" y="1"/>
                  <a:pt x="286" y="1"/>
                </a:cubicBezTo>
                <a:cubicBezTo>
                  <a:pt x="287" y="1"/>
                  <a:pt x="289" y="4"/>
                  <a:pt x="290" y="4"/>
                </a:cubicBezTo>
                <a:cubicBezTo>
                  <a:pt x="291" y="4"/>
                  <a:pt x="292" y="2"/>
                  <a:pt x="294" y="2"/>
                </a:cubicBezTo>
                <a:cubicBezTo>
                  <a:pt x="295" y="2"/>
                  <a:pt x="296" y="4"/>
                  <a:pt x="298" y="4"/>
                </a:cubicBezTo>
                <a:cubicBezTo>
                  <a:pt x="299" y="4"/>
                  <a:pt x="300" y="2"/>
                  <a:pt x="302" y="2"/>
                </a:cubicBezTo>
                <a:cubicBezTo>
                  <a:pt x="303" y="2"/>
                  <a:pt x="304" y="4"/>
                  <a:pt x="305" y="4"/>
                </a:cubicBezTo>
                <a:cubicBezTo>
                  <a:pt x="306" y="4"/>
                  <a:pt x="308" y="2"/>
                  <a:pt x="309" y="2"/>
                </a:cubicBezTo>
                <a:cubicBezTo>
                  <a:pt x="311" y="2"/>
                  <a:pt x="312" y="4"/>
                  <a:pt x="313" y="4"/>
                </a:cubicBezTo>
                <a:cubicBezTo>
                  <a:pt x="315" y="4"/>
                  <a:pt x="316" y="7"/>
                  <a:pt x="317" y="7"/>
                </a:cubicBezTo>
                <a:cubicBezTo>
                  <a:pt x="318" y="7"/>
                  <a:pt x="320" y="5"/>
                  <a:pt x="321" y="4"/>
                </a:cubicBezTo>
                <a:cubicBezTo>
                  <a:pt x="322" y="4"/>
                  <a:pt x="324" y="3"/>
                  <a:pt x="325" y="2"/>
                </a:cubicBezTo>
                <a:cubicBezTo>
                  <a:pt x="326" y="2"/>
                  <a:pt x="328" y="5"/>
                  <a:pt x="329" y="5"/>
                </a:cubicBezTo>
                <a:cubicBezTo>
                  <a:pt x="330" y="5"/>
                  <a:pt x="332" y="3"/>
                  <a:pt x="333" y="3"/>
                </a:cubicBezTo>
                <a:cubicBezTo>
                  <a:pt x="334" y="3"/>
                  <a:pt x="336" y="5"/>
                  <a:pt x="337" y="5"/>
                </a:cubicBezTo>
                <a:cubicBezTo>
                  <a:pt x="338" y="5"/>
                  <a:pt x="340" y="3"/>
                  <a:pt x="341" y="3"/>
                </a:cubicBezTo>
                <a:cubicBezTo>
                  <a:pt x="342" y="3"/>
                  <a:pt x="343" y="5"/>
                  <a:pt x="345" y="5"/>
                </a:cubicBezTo>
                <a:cubicBezTo>
                  <a:pt x="346" y="5"/>
                  <a:pt x="348" y="3"/>
                  <a:pt x="349" y="3"/>
                </a:cubicBezTo>
                <a:cubicBezTo>
                  <a:pt x="349" y="3"/>
                  <a:pt x="352" y="5"/>
                  <a:pt x="352" y="5"/>
                </a:cubicBezTo>
                <a:cubicBezTo>
                  <a:pt x="352" y="6"/>
                  <a:pt x="349" y="7"/>
                  <a:pt x="348" y="7"/>
                </a:cubicBezTo>
                <a:cubicBezTo>
                  <a:pt x="348" y="8"/>
                  <a:pt x="344" y="9"/>
                  <a:pt x="344" y="9"/>
                </a:cubicBezTo>
                <a:cubicBezTo>
                  <a:pt x="345" y="10"/>
                  <a:pt x="347" y="12"/>
                  <a:pt x="348" y="12"/>
                </a:cubicBezTo>
                <a:cubicBezTo>
                  <a:pt x="349" y="12"/>
                  <a:pt x="351" y="10"/>
                  <a:pt x="352" y="10"/>
                </a:cubicBezTo>
                <a:cubicBezTo>
                  <a:pt x="354" y="10"/>
                  <a:pt x="354" y="12"/>
                  <a:pt x="356" y="12"/>
                </a:cubicBezTo>
                <a:cubicBezTo>
                  <a:pt x="360" y="10"/>
                  <a:pt x="360" y="10"/>
                  <a:pt x="360" y="10"/>
                </a:cubicBezTo>
                <a:cubicBezTo>
                  <a:pt x="360" y="10"/>
                  <a:pt x="364" y="8"/>
                  <a:pt x="364" y="8"/>
                </a:cubicBezTo>
                <a:cubicBezTo>
                  <a:pt x="364" y="8"/>
                  <a:pt x="363" y="7"/>
                  <a:pt x="362" y="7"/>
                </a:cubicBezTo>
                <a:cubicBezTo>
                  <a:pt x="361" y="6"/>
                  <a:pt x="360" y="6"/>
                  <a:pt x="360" y="6"/>
                </a:cubicBezTo>
                <a:cubicBezTo>
                  <a:pt x="361" y="5"/>
                  <a:pt x="363" y="3"/>
                  <a:pt x="364" y="3"/>
                </a:cubicBezTo>
                <a:cubicBezTo>
                  <a:pt x="365" y="3"/>
                  <a:pt x="367" y="6"/>
                  <a:pt x="368" y="6"/>
                </a:cubicBezTo>
                <a:cubicBezTo>
                  <a:pt x="369" y="6"/>
                  <a:pt x="372" y="4"/>
                  <a:pt x="372" y="4"/>
                </a:cubicBezTo>
                <a:cubicBezTo>
                  <a:pt x="373" y="4"/>
                  <a:pt x="376" y="6"/>
                  <a:pt x="376" y="6"/>
                </a:cubicBezTo>
                <a:cubicBezTo>
                  <a:pt x="376" y="7"/>
                  <a:pt x="372" y="7"/>
                  <a:pt x="372" y="8"/>
                </a:cubicBezTo>
                <a:cubicBezTo>
                  <a:pt x="372" y="8"/>
                  <a:pt x="375" y="10"/>
                  <a:pt x="376" y="10"/>
                </a:cubicBezTo>
                <a:cubicBezTo>
                  <a:pt x="376" y="10"/>
                  <a:pt x="379" y="9"/>
                  <a:pt x="380" y="8"/>
                </a:cubicBezTo>
                <a:cubicBezTo>
                  <a:pt x="384" y="6"/>
                  <a:pt x="384" y="6"/>
                  <a:pt x="384" y="6"/>
                </a:cubicBezTo>
                <a:cubicBezTo>
                  <a:pt x="388" y="4"/>
                  <a:pt x="388" y="4"/>
                  <a:pt x="388" y="4"/>
                </a:cubicBezTo>
                <a:cubicBezTo>
                  <a:pt x="389" y="4"/>
                  <a:pt x="391" y="2"/>
                  <a:pt x="392" y="2"/>
                </a:cubicBezTo>
                <a:cubicBezTo>
                  <a:pt x="393" y="2"/>
                  <a:pt x="395" y="4"/>
                  <a:pt x="396" y="4"/>
                </a:cubicBezTo>
                <a:cubicBezTo>
                  <a:pt x="397" y="4"/>
                  <a:pt x="399" y="2"/>
                  <a:pt x="400" y="2"/>
                </a:cubicBezTo>
                <a:cubicBezTo>
                  <a:pt x="401" y="2"/>
                  <a:pt x="402" y="4"/>
                  <a:pt x="404" y="4"/>
                </a:cubicBezTo>
                <a:cubicBezTo>
                  <a:pt x="405" y="5"/>
                  <a:pt x="406" y="2"/>
                  <a:pt x="408" y="2"/>
                </a:cubicBezTo>
                <a:cubicBezTo>
                  <a:pt x="409" y="2"/>
                  <a:pt x="410" y="5"/>
                  <a:pt x="411" y="5"/>
                </a:cubicBezTo>
                <a:cubicBezTo>
                  <a:pt x="412" y="5"/>
                  <a:pt x="415" y="2"/>
                  <a:pt x="416" y="3"/>
                </a:cubicBezTo>
                <a:cubicBezTo>
                  <a:pt x="416" y="3"/>
                  <a:pt x="419" y="5"/>
                  <a:pt x="419" y="5"/>
                </a:cubicBezTo>
                <a:cubicBezTo>
                  <a:pt x="419" y="5"/>
                  <a:pt x="415" y="6"/>
                  <a:pt x="415" y="7"/>
                </a:cubicBezTo>
                <a:cubicBezTo>
                  <a:pt x="415" y="7"/>
                  <a:pt x="418" y="9"/>
                  <a:pt x="419" y="9"/>
                </a:cubicBezTo>
                <a:cubicBezTo>
                  <a:pt x="419" y="9"/>
                  <a:pt x="422" y="7"/>
                  <a:pt x="423" y="7"/>
                </a:cubicBezTo>
                <a:cubicBezTo>
                  <a:pt x="424" y="7"/>
                  <a:pt x="426" y="9"/>
                  <a:pt x="427" y="9"/>
                </a:cubicBezTo>
                <a:cubicBezTo>
                  <a:pt x="427" y="9"/>
                  <a:pt x="428" y="9"/>
                  <a:pt x="429" y="8"/>
                </a:cubicBezTo>
                <a:cubicBezTo>
                  <a:pt x="430" y="8"/>
                  <a:pt x="431" y="7"/>
                  <a:pt x="431" y="7"/>
                </a:cubicBezTo>
                <a:cubicBezTo>
                  <a:pt x="431" y="7"/>
                  <a:pt x="427" y="5"/>
                  <a:pt x="427" y="5"/>
                </a:cubicBezTo>
                <a:cubicBezTo>
                  <a:pt x="426" y="5"/>
                  <a:pt x="424" y="7"/>
                  <a:pt x="423" y="7"/>
                </a:cubicBezTo>
                <a:cubicBezTo>
                  <a:pt x="423" y="7"/>
                  <a:pt x="419" y="5"/>
                  <a:pt x="419" y="5"/>
                </a:cubicBezTo>
                <a:cubicBezTo>
                  <a:pt x="419" y="5"/>
                  <a:pt x="423" y="3"/>
                  <a:pt x="423" y="3"/>
                </a:cubicBezTo>
                <a:cubicBezTo>
                  <a:pt x="424" y="3"/>
                  <a:pt x="427" y="1"/>
                  <a:pt x="428" y="1"/>
                </a:cubicBezTo>
                <a:cubicBezTo>
                  <a:pt x="428" y="1"/>
                  <a:pt x="430" y="3"/>
                  <a:pt x="431" y="3"/>
                </a:cubicBezTo>
                <a:cubicBezTo>
                  <a:pt x="432" y="3"/>
                  <a:pt x="434" y="5"/>
                  <a:pt x="435" y="5"/>
                </a:cubicBezTo>
                <a:cubicBezTo>
                  <a:pt x="436" y="5"/>
                  <a:pt x="438" y="4"/>
                  <a:pt x="439" y="3"/>
                </a:cubicBezTo>
                <a:cubicBezTo>
                  <a:pt x="440" y="3"/>
                  <a:pt x="442" y="1"/>
                  <a:pt x="443" y="1"/>
                </a:cubicBezTo>
                <a:cubicBezTo>
                  <a:pt x="444" y="1"/>
                  <a:pt x="446" y="3"/>
                  <a:pt x="447" y="3"/>
                </a:cubicBezTo>
                <a:cubicBezTo>
                  <a:pt x="448" y="3"/>
                  <a:pt x="450" y="1"/>
                  <a:pt x="451" y="1"/>
                </a:cubicBezTo>
                <a:cubicBezTo>
                  <a:pt x="452" y="2"/>
                  <a:pt x="454" y="3"/>
                  <a:pt x="455" y="4"/>
                </a:cubicBezTo>
                <a:cubicBezTo>
                  <a:pt x="455" y="4"/>
                  <a:pt x="458" y="6"/>
                  <a:pt x="459" y="6"/>
                </a:cubicBezTo>
                <a:cubicBezTo>
                  <a:pt x="460" y="6"/>
                  <a:pt x="461" y="8"/>
                  <a:pt x="462" y="8"/>
                </a:cubicBezTo>
                <a:cubicBezTo>
                  <a:pt x="462" y="8"/>
                  <a:pt x="466" y="6"/>
                  <a:pt x="466" y="6"/>
                </a:cubicBezTo>
                <a:cubicBezTo>
                  <a:pt x="466" y="6"/>
                  <a:pt x="465" y="5"/>
                  <a:pt x="465" y="5"/>
                </a:cubicBezTo>
                <a:cubicBezTo>
                  <a:pt x="464" y="4"/>
                  <a:pt x="463" y="4"/>
                  <a:pt x="463" y="4"/>
                </a:cubicBezTo>
                <a:cubicBezTo>
                  <a:pt x="464" y="4"/>
                  <a:pt x="466" y="2"/>
                  <a:pt x="467" y="2"/>
                </a:cubicBezTo>
                <a:cubicBezTo>
                  <a:pt x="468" y="2"/>
                  <a:pt x="469" y="4"/>
                  <a:pt x="470" y="4"/>
                </a:cubicBezTo>
                <a:cubicBezTo>
                  <a:pt x="472" y="4"/>
                  <a:pt x="473" y="2"/>
                  <a:pt x="475" y="2"/>
                </a:cubicBezTo>
                <a:cubicBezTo>
                  <a:pt x="476" y="2"/>
                  <a:pt x="477" y="4"/>
                  <a:pt x="478" y="4"/>
                </a:cubicBezTo>
                <a:cubicBezTo>
                  <a:pt x="480" y="4"/>
                  <a:pt x="481" y="2"/>
                  <a:pt x="482" y="2"/>
                </a:cubicBezTo>
                <a:cubicBezTo>
                  <a:pt x="484" y="2"/>
                  <a:pt x="485" y="4"/>
                  <a:pt x="486" y="4"/>
                </a:cubicBezTo>
                <a:cubicBezTo>
                  <a:pt x="487" y="5"/>
                  <a:pt x="489" y="2"/>
                  <a:pt x="490" y="2"/>
                </a:cubicBezTo>
                <a:cubicBezTo>
                  <a:pt x="491" y="3"/>
                  <a:pt x="493" y="5"/>
                  <a:pt x="494" y="5"/>
                </a:cubicBezTo>
                <a:cubicBezTo>
                  <a:pt x="495" y="4"/>
                  <a:pt x="497" y="3"/>
                  <a:pt x="498" y="3"/>
                </a:cubicBezTo>
                <a:cubicBezTo>
                  <a:pt x="502" y="1"/>
                  <a:pt x="502" y="1"/>
                  <a:pt x="502" y="1"/>
                </a:cubicBezTo>
                <a:cubicBezTo>
                  <a:pt x="510" y="5"/>
                  <a:pt x="510" y="5"/>
                  <a:pt x="510" y="5"/>
                </a:cubicBezTo>
                <a:cubicBezTo>
                  <a:pt x="506" y="7"/>
                  <a:pt x="506" y="7"/>
                  <a:pt x="506" y="7"/>
                </a:cubicBezTo>
                <a:cubicBezTo>
                  <a:pt x="505" y="7"/>
                  <a:pt x="502" y="9"/>
                  <a:pt x="501" y="9"/>
                </a:cubicBezTo>
                <a:cubicBezTo>
                  <a:pt x="501" y="9"/>
                  <a:pt x="505" y="11"/>
                  <a:pt x="505" y="12"/>
                </a:cubicBezTo>
                <a:cubicBezTo>
                  <a:pt x="506" y="12"/>
                  <a:pt x="508" y="9"/>
                  <a:pt x="509" y="9"/>
                </a:cubicBezTo>
                <a:cubicBezTo>
                  <a:pt x="510" y="9"/>
                  <a:pt x="512" y="11"/>
                  <a:pt x="513" y="12"/>
                </a:cubicBezTo>
                <a:cubicBezTo>
                  <a:pt x="514" y="12"/>
                  <a:pt x="515" y="13"/>
                  <a:pt x="517" y="14"/>
                </a:cubicBezTo>
                <a:cubicBezTo>
                  <a:pt x="517" y="13"/>
                  <a:pt x="521" y="13"/>
                  <a:pt x="521" y="12"/>
                </a:cubicBezTo>
                <a:cubicBezTo>
                  <a:pt x="521" y="11"/>
                  <a:pt x="517" y="10"/>
                  <a:pt x="517" y="10"/>
                </a:cubicBezTo>
                <a:cubicBezTo>
                  <a:pt x="517" y="9"/>
                  <a:pt x="521" y="8"/>
                  <a:pt x="521" y="8"/>
                </a:cubicBezTo>
                <a:cubicBezTo>
                  <a:pt x="521" y="8"/>
                  <a:pt x="520" y="7"/>
                  <a:pt x="519" y="6"/>
                </a:cubicBezTo>
                <a:cubicBezTo>
                  <a:pt x="518" y="6"/>
                  <a:pt x="518" y="5"/>
                  <a:pt x="518" y="5"/>
                </a:cubicBezTo>
                <a:cubicBezTo>
                  <a:pt x="519" y="5"/>
                  <a:pt x="520" y="3"/>
                  <a:pt x="522" y="3"/>
                </a:cubicBezTo>
                <a:cubicBezTo>
                  <a:pt x="523" y="3"/>
                  <a:pt x="524" y="6"/>
                  <a:pt x="525" y="6"/>
                </a:cubicBezTo>
                <a:cubicBezTo>
                  <a:pt x="526" y="5"/>
                  <a:pt x="529" y="3"/>
                  <a:pt x="529" y="3"/>
                </a:cubicBezTo>
                <a:cubicBezTo>
                  <a:pt x="530" y="4"/>
                  <a:pt x="533" y="5"/>
                  <a:pt x="533" y="6"/>
                </a:cubicBezTo>
                <a:cubicBezTo>
                  <a:pt x="533" y="6"/>
                  <a:pt x="529" y="7"/>
                  <a:pt x="529" y="8"/>
                </a:cubicBezTo>
                <a:cubicBezTo>
                  <a:pt x="529" y="8"/>
                  <a:pt x="533" y="10"/>
                  <a:pt x="533" y="10"/>
                </a:cubicBezTo>
                <a:cubicBezTo>
                  <a:pt x="534" y="10"/>
                  <a:pt x="536" y="8"/>
                  <a:pt x="537" y="8"/>
                </a:cubicBezTo>
                <a:cubicBezTo>
                  <a:pt x="541" y="6"/>
                  <a:pt x="541" y="6"/>
                  <a:pt x="541" y="6"/>
                </a:cubicBezTo>
                <a:cubicBezTo>
                  <a:pt x="545" y="4"/>
                  <a:pt x="545" y="4"/>
                  <a:pt x="545" y="4"/>
                </a:cubicBezTo>
                <a:cubicBezTo>
                  <a:pt x="546" y="4"/>
                  <a:pt x="548" y="2"/>
                  <a:pt x="549" y="2"/>
                </a:cubicBezTo>
                <a:cubicBezTo>
                  <a:pt x="551" y="2"/>
                  <a:pt x="552" y="4"/>
                  <a:pt x="553" y="4"/>
                </a:cubicBezTo>
                <a:cubicBezTo>
                  <a:pt x="554" y="4"/>
                  <a:pt x="557" y="2"/>
                  <a:pt x="557" y="2"/>
                </a:cubicBezTo>
                <a:cubicBezTo>
                  <a:pt x="558" y="2"/>
                  <a:pt x="561" y="4"/>
                  <a:pt x="561" y="4"/>
                </a:cubicBezTo>
                <a:cubicBezTo>
                  <a:pt x="561" y="4"/>
                  <a:pt x="560" y="5"/>
                  <a:pt x="559" y="5"/>
                </a:cubicBezTo>
                <a:cubicBezTo>
                  <a:pt x="558" y="6"/>
                  <a:pt x="557" y="6"/>
                  <a:pt x="557" y="6"/>
                </a:cubicBezTo>
                <a:cubicBezTo>
                  <a:pt x="557" y="7"/>
                  <a:pt x="560" y="9"/>
                  <a:pt x="560" y="9"/>
                </a:cubicBezTo>
                <a:cubicBezTo>
                  <a:pt x="562" y="9"/>
                  <a:pt x="564" y="6"/>
                  <a:pt x="565" y="7"/>
                </a:cubicBezTo>
                <a:cubicBezTo>
                  <a:pt x="566" y="7"/>
                  <a:pt x="567" y="9"/>
                  <a:pt x="568" y="9"/>
                </a:cubicBezTo>
                <a:cubicBezTo>
                  <a:pt x="569" y="9"/>
                  <a:pt x="572" y="7"/>
                  <a:pt x="572" y="7"/>
                </a:cubicBezTo>
                <a:cubicBezTo>
                  <a:pt x="572" y="6"/>
                  <a:pt x="568" y="5"/>
                  <a:pt x="569" y="4"/>
                </a:cubicBezTo>
                <a:cubicBezTo>
                  <a:pt x="569" y="4"/>
                  <a:pt x="572" y="2"/>
                  <a:pt x="573" y="2"/>
                </a:cubicBezTo>
                <a:cubicBezTo>
                  <a:pt x="574" y="2"/>
                  <a:pt x="576" y="5"/>
                  <a:pt x="577" y="5"/>
                </a:cubicBezTo>
                <a:cubicBezTo>
                  <a:pt x="578" y="4"/>
                  <a:pt x="580" y="3"/>
                  <a:pt x="581" y="3"/>
                </a:cubicBezTo>
                <a:cubicBezTo>
                  <a:pt x="581" y="2"/>
                  <a:pt x="584" y="1"/>
                  <a:pt x="585" y="1"/>
                </a:cubicBezTo>
                <a:cubicBezTo>
                  <a:pt x="585" y="1"/>
                  <a:pt x="588" y="3"/>
                  <a:pt x="588" y="3"/>
                </a:cubicBezTo>
                <a:cubicBezTo>
                  <a:pt x="589" y="3"/>
                  <a:pt x="592" y="5"/>
                  <a:pt x="592" y="5"/>
                </a:cubicBezTo>
                <a:cubicBezTo>
                  <a:pt x="593" y="5"/>
                  <a:pt x="596" y="3"/>
                  <a:pt x="596" y="3"/>
                </a:cubicBezTo>
                <a:cubicBezTo>
                  <a:pt x="597" y="3"/>
                  <a:pt x="600" y="1"/>
                  <a:pt x="600" y="1"/>
                </a:cubicBezTo>
                <a:cubicBezTo>
                  <a:pt x="602" y="1"/>
                  <a:pt x="603" y="3"/>
                  <a:pt x="604" y="3"/>
                </a:cubicBezTo>
                <a:cubicBezTo>
                  <a:pt x="605" y="3"/>
                  <a:pt x="607" y="1"/>
                  <a:pt x="608" y="1"/>
                </a:cubicBezTo>
                <a:cubicBezTo>
                  <a:pt x="610" y="1"/>
                  <a:pt x="611" y="3"/>
                  <a:pt x="612" y="3"/>
                </a:cubicBezTo>
                <a:cubicBezTo>
                  <a:pt x="613" y="3"/>
                  <a:pt x="615" y="1"/>
                  <a:pt x="616" y="1"/>
                </a:cubicBezTo>
                <a:cubicBezTo>
                  <a:pt x="617" y="1"/>
                  <a:pt x="619" y="4"/>
                  <a:pt x="620" y="4"/>
                </a:cubicBezTo>
                <a:cubicBezTo>
                  <a:pt x="621" y="4"/>
                  <a:pt x="623" y="2"/>
                  <a:pt x="624" y="2"/>
                </a:cubicBezTo>
                <a:cubicBezTo>
                  <a:pt x="625" y="2"/>
                  <a:pt x="626" y="4"/>
                  <a:pt x="628" y="4"/>
                </a:cubicBezTo>
                <a:cubicBezTo>
                  <a:pt x="629" y="4"/>
                  <a:pt x="631" y="2"/>
                  <a:pt x="632" y="2"/>
                </a:cubicBezTo>
                <a:cubicBezTo>
                  <a:pt x="633" y="2"/>
                  <a:pt x="634" y="4"/>
                  <a:pt x="636" y="4"/>
                </a:cubicBezTo>
                <a:cubicBezTo>
                  <a:pt x="637" y="4"/>
                  <a:pt x="638" y="2"/>
                  <a:pt x="640" y="2"/>
                </a:cubicBezTo>
                <a:cubicBezTo>
                  <a:pt x="641" y="2"/>
                  <a:pt x="642" y="4"/>
                  <a:pt x="643" y="4"/>
                </a:cubicBezTo>
                <a:cubicBezTo>
                  <a:pt x="645" y="4"/>
                  <a:pt x="646" y="2"/>
                  <a:pt x="647" y="2"/>
                </a:cubicBezTo>
                <a:cubicBezTo>
                  <a:pt x="649" y="2"/>
                  <a:pt x="650" y="4"/>
                  <a:pt x="651" y="4"/>
                </a:cubicBezTo>
                <a:cubicBezTo>
                  <a:pt x="653" y="5"/>
                  <a:pt x="654" y="2"/>
                  <a:pt x="655" y="2"/>
                </a:cubicBezTo>
                <a:cubicBezTo>
                  <a:pt x="657" y="2"/>
                  <a:pt x="658" y="5"/>
                  <a:pt x="659" y="5"/>
                </a:cubicBezTo>
                <a:cubicBezTo>
                  <a:pt x="660" y="5"/>
                  <a:pt x="662" y="2"/>
                  <a:pt x="663" y="3"/>
                </a:cubicBezTo>
                <a:cubicBezTo>
                  <a:pt x="664" y="3"/>
                  <a:pt x="667" y="5"/>
                  <a:pt x="667" y="5"/>
                </a:cubicBezTo>
                <a:cubicBezTo>
                  <a:pt x="667" y="6"/>
                  <a:pt x="663" y="6"/>
                  <a:pt x="663" y="7"/>
                </a:cubicBezTo>
                <a:cubicBezTo>
                  <a:pt x="663" y="7"/>
                  <a:pt x="666" y="9"/>
                  <a:pt x="667" y="9"/>
                </a:cubicBezTo>
                <a:cubicBezTo>
                  <a:pt x="667" y="9"/>
                  <a:pt x="670" y="7"/>
                  <a:pt x="671" y="7"/>
                </a:cubicBezTo>
                <a:cubicBezTo>
                  <a:pt x="671" y="7"/>
                  <a:pt x="675" y="5"/>
                  <a:pt x="675" y="5"/>
                </a:cubicBezTo>
                <a:cubicBezTo>
                  <a:pt x="675" y="5"/>
                  <a:pt x="671" y="3"/>
                  <a:pt x="671" y="3"/>
                </a:cubicBezTo>
                <a:cubicBezTo>
                  <a:pt x="672" y="3"/>
                  <a:pt x="674" y="1"/>
                  <a:pt x="675" y="1"/>
                </a:cubicBezTo>
                <a:cubicBezTo>
                  <a:pt x="676" y="1"/>
                  <a:pt x="678" y="3"/>
                  <a:pt x="679" y="3"/>
                </a:cubicBezTo>
                <a:cubicBezTo>
                  <a:pt x="679" y="3"/>
                  <a:pt x="683" y="5"/>
                  <a:pt x="683" y="5"/>
                </a:cubicBezTo>
                <a:cubicBezTo>
                  <a:pt x="683" y="5"/>
                  <a:pt x="678" y="7"/>
                  <a:pt x="678" y="7"/>
                </a:cubicBezTo>
                <a:cubicBezTo>
                  <a:pt x="680" y="8"/>
                  <a:pt x="681" y="9"/>
                  <a:pt x="682" y="10"/>
                </a:cubicBezTo>
                <a:cubicBezTo>
                  <a:pt x="683" y="10"/>
                  <a:pt x="685" y="8"/>
                  <a:pt x="686" y="8"/>
                </a:cubicBezTo>
                <a:cubicBezTo>
                  <a:pt x="687" y="8"/>
                  <a:pt x="689" y="10"/>
                  <a:pt x="690" y="10"/>
                </a:cubicBezTo>
                <a:cubicBezTo>
                  <a:pt x="691" y="10"/>
                  <a:pt x="693" y="8"/>
                  <a:pt x="694" y="8"/>
                </a:cubicBezTo>
                <a:cubicBezTo>
                  <a:pt x="698" y="6"/>
                  <a:pt x="698" y="6"/>
                  <a:pt x="698" y="6"/>
                </a:cubicBezTo>
                <a:cubicBezTo>
                  <a:pt x="702" y="4"/>
                  <a:pt x="702" y="4"/>
                  <a:pt x="702" y="4"/>
                </a:cubicBezTo>
                <a:cubicBezTo>
                  <a:pt x="703" y="3"/>
                  <a:pt x="706" y="2"/>
                  <a:pt x="707" y="2"/>
                </a:cubicBezTo>
                <a:cubicBezTo>
                  <a:pt x="707" y="2"/>
                  <a:pt x="710" y="4"/>
                  <a:pt x="710" y="4"/>
                </a:cubicBezTo>
                <a:cubicBezTo>
                  <a:pt x="711" y="4"/>
                  <a:pt x="713" y="6"/>
                  <a:pt x="714" y="6"/>
                </a:cubicBezTo>
                <a:cubicBezTo>
                  <a:pt x="715" y="6"/>
                  <a:pt x="717" y="4"/>
                  <a:pt x="718" y="4"/>
                </a:cubicBezTo>
                <a:cubicBezTo>
                  <a:pt x="719" y="4"/>
                  <a:pt x="720" y="6"/>
                  <a:pt x="722" y="6"/>
                </a:cubicBezTo>
                <a:cubicBezTo>
                  <a:pt x="723" y="6"/>
                  <a:pt x="724" y="9"/>
                  <a:pt x="726" y="9"/>
                </a:cubicBezTo>
                <a:cubicBezTo>
                  <a:pt x="726" y="9"/>
                  <a:pt x="729" y="7"/>
                  <a:pt x="730" y="7"/>
                </a:cubicBezTo>
                <a:cubicBezTo>
                  <a:pt x="730" y="6"/>
                  <a:pt x="733" y="5"/>
                  <a:pt x="734" y="4"/>
                </a:cubicBezTo>
                <a:cubicBezTo>
                  <a:pt x="735" y="4"/>
                  <a:pt x="736" y="7"/>
                  <a:pt x="738" y="7"/>
                </a:cubicBezTo>
                <a:cubicBezTo>
                  <a:pt x="739" y="7"/>
                  <a:pt x="741" y="5"/>
                  <a:pt x="742" y="5"/>
                </a:cubicBezTo>
                <a:cubicBezTo>
                  <a:pt x="743" y="5"/>
                  <a:pt x="744" y="7"/>
                  <a:pt x="745" y="7"/>
                </a:cubicBezTo>
                <a:cubicBezTo>
                  <a:pt x="747" y="7"/>
                  <a:pt x="748" y="5"/>
                  <a:pt x="749" y="5"/>
                </a:cubicBezTo>
                <a:cubicBezTo>
                  <a:pt x="751" y="5"/>
                  <a:pt x="752" y="7"/>
                  <a:pt x="753" y="7"/>
                </a:cubicBezTo>
                <a:cubicBezTo>
                  <a:pt x="755" y="7"/>
                  <a:pt x="756" y="5"/>
                  <a:pt x="757" y="5"/>
                </a:cubicBezTo>
                <a:cubicBezTo>
                  <a:pt x="759" y="5"/>
                  <a:pt x="760" y="7"/>
                  <a:pt x="761" y="7"/>
                </a:cubicBezTo>
                <a:cubicBezTo>
                  <a:pt x="762" y="7"/>
                  <a:pt x="764" y="5"/>
                  <a:pt x="765" y="5"/>
                </a:cubicBezTo>
                <a:cubicBezTo>
                  <a:pt x="765" y="5"/>
                  <a:pt x="769" y="7"/>
                  <a:pt x="769" y="8"/>
                </a:cubicBezTo>
                <a:cubicBezTo>
                  <a:pt x="769" y="8"/>
                  <a:pt x="765" y="9"/>
                  <a:pt x="765" y="10"/>
                </a:cubicBezTo>
                <a:cubicBezTo>
                  <a:pt x="765" y="10"/>
                  <a:pt x="768" y="11"/>
                  <a:pt x="769" y="12"/>
                </a:cubicBezTo>
                <a:cubicBezTo>
                  <a:pt x="768" y="13"/>
                  <a:pt x="764" y="13"/>
                  <a:pt x="764" y="14"/>
                </a:cubicBezTo>
                <a:cubicBezTo>
                  <a:pt x="764" y="14"/>
                  <a:pt x="768" y="16"/>
                  <a:pt x="768" y="16"/>
                </a:cubicBezTo>
                <a:cubicBezTo>
                  <a:pt x="770" y="16"/>
                  <a:pt x="771" y="14"/>
                  <a:pt x="772" y="14"/>
                </a:cubicBezTo>
                <a:cubicBezTo>
                  <a:pt x="772" y="13"/>
                  <a:pt x="768" y="13"/>
                  <a:pt x="769" y="12"/>
                </a:cubicBezTo>
                <a:cubicBezTo>
                  <a:pt x="769" y="12"/>
                  <a:pt x="772" y="10"/>
                  <a:pt x="773" y="10"/>
                </a:cubicBezTo>
                <a:cubicBezTo>
                  <a:pt x="774" y="9"/>
                  <a:pt x="775" y="9"/>
                  <a:pt x="777" y="8"/>
                </a:cubicBezTo>
                <a:cubicBezTo>
                  <a:pt x="775" y="7"/>
                  <a:pt x="775" y="6"/>
                  <a:pt x="773" y="6"/>
                </a:cubicBezTo>
                <a:cubicBezTo>
                  <a:pt x="774" y="6"/>
                  <a:pt x="776" y="3"/>
                  <a:pt x="777" y="3"/>
                </a:cubicBezTo>
                <a:cubicBezTo>
                  <a:pt x="778" y="3"/>
                  <a:pt x="780" y="6"/>
                  <a:pt x="781" y="6"/>
                </a:cubicBezTo>
                <a:cubicBezTo>
                  <a:pt x="781" y="6"/>
                  <a:pt x="785" y="4"/>
                  <a:pt x="785" y="4"/>
                </a:cubicBezTo>
                <a:cubicBezTo>
                  <a:pt x="785" y="4"/>
                  <a:pt x="789" y="6"/>
                  <a:pt x="789" y="6"/>
                </a:cubicBezTo>
                <a:cubicBezTo>
                  <a:pt x="789" y="6"/>
                  <a:pt x="785" y="8"/>
                  <a:pt x="785" y="8"/>
                </a:cubicBezTo>
                <a:cubicBezTo>
                  <a:pt x="786" y="8"/>
                  <a:pt x="787" y="10"/>
                  <a:pt x="788" y="10"/>
                </a:cubicBezTo>
                <a:cubicBezTo>
                  <a:pt x="789" y="10"/>
                  <a:pt x="791" y="8"/>
                  <a:pt x="792" y="8"/>
                </a:cubicBezTo>
                <a:cubicBezTo>
                  <a:pt x="793" y="8"/>
                  <a:pt x="795" y="11"/>
                  <a:pt x="796" y="10"/>
                </a:cubicBezTo>
                <a:cubicBezTo>
                  <a:pt x="797" y="10"/>
                  <a:pt x="799" y="9"/>
                  <a:pt x="800" y="8"/>
                </a:cubicBezTo>
                <a:cubicBezTo>
                  <a:pt x="804" y="6"/>
                  <a:pt x="804" y="6"/>
                  <a:pt x="804" y="6"/>
                </a:cubicBezTo>
                <a:cubicBezTo>
                  <a:pt x="805" y="6"/>
                  <a:pt x="808" y="4"/>
                  <a:pt x="808" y="4"/>
                </a:cubicBezTo>
                <a:cubicBezTo>
                  <a:pt x="810" y="4"/>
                  <a:pt x="811" y="7"/>
                  <a:pt x="812" y="7"/>
                </a:cubicBezTo>
                <a:cubicBezTo>
                  <a:pt x="813" y="7"/>
                  <a:pt x="815" y="4"/>
                  <a:pt x="816" y="4"/>
                </a:cubicBezTo>
                <a:cubicBezTo>
                  <a:pt x="818" y="5"/>
                  <a:pt x="819" y="7"/>
                  <a:pt x="820" y="7"/>
                </a:cubicBezTo>
                <a:cubicBezTo>
                  <a:pt x="821" y="7"/>
                  <a:pt x="823" y="5"/>
                  <a:pt x="824" y="5"/>
                </a:cubicBezTo>
                <a:cubicBezTo>
                  <a:pt x="825" y="5"/>
                  <a:pt x="827" y="7"/>
                  <a:pt x="828" y="7"/>
                </a:cubicBezTo>
                <a:cubicBezTo>
                  <a:pt x="829" y="7"/>
                  <a:pt x="831" y="9"/>
                  <a:pt x="832" y="9"/>
                </a:cubicBezTo>
                <a:cubicBezTo>
                  <a:pt x="832" y="9"/>
                  <a:pt x="835" y="7"/>
                  <a:pt x="836" y="7"/>
                </a:cubicBezTo>
                <a:cubicBezTo>
                  <a:pt x="837" y="7"/>
                  <a:pt x="839" y="5"/>
                  <a:pt x="840" y="5"/>
                </a:cubicBezTo>
                <a:cubicBezTo>
                  <a:pt x="841" y="5"/>
                  <a:pt x="843" y="7"/>
                  <a:pt x="844" y="7"/>
                </a:cubicBezTo>
                <a:cubicBezTo>
                  <a:pt x="844" y="7"/>
                  <a:pt x="847" y="5"/>
                  <a:pt x="848" y="5"/>
                </a:cubicBezTo>
                <a:cubicBezTo>
                  <a:pt x="849" y="6"/>
                  <a:pt x="851" y="7"/>
                  <a:pt x="851" y="8"/>
                </a:cubicBezTo>
                <a:cubicBezTo>
                  <a:pt x="852" y="8"/>
                  <a:pt x="854" y="10"/>
                  <a:pt x="855" y="10"/>
                </a:cubicBezTo>
                <a:cubicBezTo>
                  <a:pt x="855" y="10"/>
                  <a:pt x="859" y="8"/>
                  <a:pt x="859" y="8"/>
                </a:cubicBezTo>
                <a:cubicBezTo>
                  <a:pt x="859" y="8"/>
                  <a:pt x="856" y="6"/>
                  <a:pt x="856" y="6"/>
                </a:cubicBezTo>
                <a:cubicBezTo>
                  <a:pt x="857" y="6"/>
                  <a:pt x="858" y="3"/>
                  <a:pt x="860" y="3"/>
                </a:cubicBezTo>
                <a:cubicBezTo>
                  <a:pt x="861" y="3"/>
                  <a:pt x="863" y="5"/>
                  <a:pt x="863" y="6"/>
                </a:cubicBezTo>
                <a:cubicBezTo>
                  <a:pt x="865" y="6"/>
                  <a:pt x="866" y="7"/>
                  <a:pt x="867" y="8"/>
                </a:cubicBezTo>
                <a:cubicBezTo>
                  <a:pt x="868" y="8"/>
                  <a:pt x="870" y="10"/>
                  <a:pt x="871" y="10"/>
                </a:cubicBezTo>
                <a:cubicBezTo>
                  <a:pt x="872" y="10"/>
                  <a:pt x="873" y="13"/>
                  <a:pt x="875" y="13"/>
                </a:cubicBezTo>
                <a:cubicBezTo>
                  <a:pt x="876" y="13"/>
                  <a:pt x="878" y="11"/>
                  <a:pt x="879" y="10"/>
                </a:cubicBezTo>
                <a:cubicBezTo>
                  <a:pt x="880" y="10"/>
                  <a:pt x="882" y="9"/>
                  <a:pt x="883" y="8"/>
                </a:cubicBezTo>
                <a:cubicBezTo>
                  <a:pt x="884" y="8"/>
                  <a:pt x="886" y="6"/>
                  <a:pt x="887" y="6"/>
                </a:cubicBezTo>
                <a:cubicBezTo>
                  <a:pt x="888" y="6"/>
                  <a:pt x="890" y="9"/>
                  <a:pt x="891" y="9"/>
                </a:cubicBezTo>
                <a:cubicBezTo>
                  <a:pt x="892" y="9"/>
                  <a:pt x="893" y="7"/>
                  <a:pt x="895" y="7"/>
                </a:cubicBezTo>
                <a:cubicBezTo>
                  <a:pt x="896" y="7"/>
                  <a:pt x="897" y="9"/>
                  <a:pt x="898" y="9"/>
                </a:cubicBezTo>
                <a:cubicBezTo>
                  <a:pt x="900" y="9"/>
                  <a:pt x="901" y="7"/>
                  <a:pt x="903" y="7"/>
                </a:cubicBezTo>
                <a:cubicBezTo>
                  <a:pt x="904" y="7"/>
                  <a:pt x="905" y="9"/>
                  <a:pt x="906" y="9"/>
                </a:cubicBezTo>
                <a:cubicBezTo>
                  <a:pt x="907" y="9"/>
                  <a:pt x="910" y="7"/>
                  <a:pt x="910" y="7"/>
                </a:cubicBezTo>
                <a:cubicBezTo>
                  <a:pt x="911" y="7"/>
                  <a:pt x="914" y="5"/>
                  <a:pt x="915" y="5"/>
                </a:cubicBezTo>
                <a:cubicBezTo>
                  <a:pt x="915" y="5"/>
                  <a:pt x="918" y="7"/>
                  <a:pt x="918" y="7"/>
                </a:cubicBezTo>
                <a:cubicBezTo>
                  <a:pt x="918" y="7"/>
                  <a:pt x="914" y="9"/>
                  <a:pt x="914" y="9"/>
                </a:cubicBezTo>
                <a:cubicBezTo>
                  <a:pt x="915" y="9"/>
                  <a:pt x="917" y="11"/>
                  <a:pt x="918" y="12"/>
                </a:cubicBezTo>
                <a:cubicBezTo>
                  <a:pt x="919" y="12"/>
                  <a:pt x="921" y="10"/>
                  <a:pt x="922" y="9"/>
                </a:cubicBezTo>
                <a:cubicBezTo>
                  <a:pt x="923" y="9"/>
                  <a:pt x="925" y="8"/>
                  <a:pt x="926" y="7"/>
                </a:cubicBezTo>
                <a:cubicBezTo>
                  <a:pt x="927" y="7"/>
                  <a:pt x="929" y="6"/>
                  <a:pt x="930" y="5"/>
                </a:cubicBezTo>
                <a:cubicBezTo>
                  <a:pt x="931" y="5"/>
                  <a:pt x="933" y="8"/>
                  <a:pt x="934" y="8"/>
                </a:cubicBezTo>
                <a:cubicBezTo>
                  <a:pt x="935" y="8"/>
                  <a:pt x="938" y="6"/>
                  <a:pt x="938" y="6"/>
                </a:cubicBezTo>
                <a:cubicBezTo>
                  <a:pt x="939" y="5"/>
                  <a:pt x="941" y="3"/>
                  <a:pt x="942" y="3"/>
                </a:cubicBezTo>
                <a:cubicBezTo>
                  <a:pt x="943" y="3"/>
                  <a:pt x="945" y="5"/>
                  <a:pt x="946" y="6"/>
                </a:cubicBezTo>
                <a:cubicBezTo>
                  <a:pt x="947" y="6"/>
                  <a:pt x="948" y="8"/>
                  <a:pt x="950" y="8"/>
                </a:cubicBezTo>
                <a:cubicBezTo>
                  <a:pt x="950" y="8"/>
                  <a:pt x="953" y="6"/>
                  <a:pt x="954" y="6"/>
                </a:cubicBezTo>
                <a:cubicBezTo>
                  <a:pt x="955" y="6"/>
                  <a:pt x="956" y="8"/>
                  <a:pt x="958" y="8"/>
                </a:cubicBezTo>
                <a:cubicBezTo>
                  <a:pt x="959" y="8"/>
                  <a:pt x="960" y="10"/>
                  <a:pt x="961" y="10"/>
                </a:cubicBezTo>
                <a:cubicBezTo>
                  <a:pt x="962" y="11"/>
                  <a:pt x="965" y="9"/>
                  <a:pt x="965" y="8"/>
                </a:cubicBezTo>
                <a:cubicBezTo>
                  <a:pt x="966" y="8"/>
                  <a:pt x="968" y="7"/>
                  <a:pt x="969" y="6"/>
                </a:cubicBezTo>
                <a:cubicBezTo>
                  <a:pt x="970" y="6"/>
                  <a:pt x="972" y="9"/>
                  <a:pt x="973" y="9"/>
                </a:cubicBezTo>
                <a:cubicBezTo>
                  <a:pt x="974" y="9"/>
                  <a:pt x="976" y="6"/>
                  <a:pt x="977" y="7"/>
                </a:cubicBezTo>
                <a:cubicBezTo>
                  <a:pt x="978" y="7"/>
                  <a:pt x="981" y="9"/>
                  <a:pt x="981" y="9"/>
                </a:cubicBezTo>
                <a:cubicBezTo>
                  <a:pt x="981" y="9"/>
                  <a:pt x="977" y="11"/>
                  <a:pt x="977" y="11"/>
                </a:cubicBezTo>
                <a:cubicBezTo>
                  <a:pt x="978" y="11"/>
                  <a:pt x="979" y="13"/>
                  <a:pt x="981" y="13"/>
                </a:cubicBezTo>
                <a:cubicBezTo>
                  <a:pt x="982" y="13"/>
                  <a:pt x="984" y="11"/>
                  <a:pt x="985" y="11"/>
                </a:cubicBezTo>
                <a:cubicBezTo>
                  <a:pt x="986" y="11"/>
                  <a:pt x="988" y="10"/>
                  <a:pt x="989" y="9"/>
                </a:cubicBezTo>
                <a:cubicBezTo>
                  <a:pt x="990" y="9"/>
                  <a:pt x="992" y="7"/>
                  <a:pt x="993" y="7"/>
                </a:cubicBezTo>
                <a:cubicBezTo>
                  <a:pt x="994" y="7"/>
                  <a:pt x="996" y="9"/>
                  <a:pt x="997" y="9"/>
                </a:cubicBezTo>
                <a:cubicBezTo>
                  <a:pt x="998" y="9"/>
                  <a:pt x="1000" y="7"/>
                  <a:pt x="1001" y="7"/>
                </a:cubicBezTo>
                <a:cubicBezTo>
                  <a:pt x="1002" y="7"/>
                  <a:pt x="1004" y="9"/>
                  <a:pt x="1005" y="9"/>
                </a:cubicBezTo>
                <a:cubicBezTo>
                  <a:pt x="1005" y="10"/>
                  <a:pt x="1008" y="12"/>
                  <a:pt x="1008" y="12"/>
                </a:cubicBezTo>
                <a:cubicBezTo>
                  <a:pt x="1009" y="12"/>
                  <a:pt x="1012" y="10"/>
                  <a:pt x="1012" y="10"/>
                </a:cubicBezTo>
                <a:cubicBezTo>
                  <a:pt x="1012" y="10"/>
                  <a:pt x="1009" y="7"/>
                  <a:pt x="1009" y="7"/>
                </a:cubicBezTo>
                <a:cubicBezTo>
                  <a:pt x="1010" y="7"/>
                  <a:pt x="1011" y="5"/>
                  <a:pt x="1013" y="5"/>
                </a:cubicBezTo>
                <a:cubicBezTo>
                  <a:pt x="1014" y="5"/>
                  <a:pt x="1015" y="8"/>
                  <a:pt x="1017" y="8"/>
                </a:cubicBezTo>
                <a:cubicBezTo>
                  <a:pt x="1017" y="8"/>
                  <a:pt x="1020" y="5"/>
                  <a:pt x="1021" y="6"/>
                </a:cubicBezTo>
                <a:cubicBezTo>
                  <a:pt x="1021" y="6"/>
                  <a:pt x="1024" y="7"/>
                  <a:pt x="1024" y="8"/>
                </a:cubicBezTo>
                <a:cubicBezTo>
                  <a:pt x="1024" y="8"/>
                  <a:pt x="1021" y="10"/>
                  <a:pt x="1020" y="10"/>
                </a:cubicBezTo>
                <a:cubicBezTo>
                  <a:pt x="1022" y="10"/>
                  <a:pt x="1023" y="12"/>
                  <a:pt x="1024" y="12"/>
                </a:cubicBezTo>
                <a:cubicBezTo>
                  <a:pt x="1025" y="12"/>
                  <a:pt x="1027" y="10"/>
                  <a:pt x="1028" y="10"/>
                </a:cubicBezTo>
                <a:cubicBezTo>
                  <a:pt x="1030" y="10"/>
                  <a:pt x="1031" y="9"/>
                  <a:pt x="1032" y="8"/>
                </a:cubicBezTo>
                <a:cubicBezTo>
                  <a:pt x="1033" y="8"/>
                  <a:pt x="1035" y="6"/>
                  <a:pt x="1036" y="6"/>
                </a:cubicBezTo>
                <a:cubicBezTo>
                  <a:pt x="1037" y="6"/>
                  <a:pt x="1039" y="8"/>
                  <a:pt x="1040" y="8"/>
                </a:cubicBezTo>
                <a:cubicBezTo>
                  <a:pt x="1041" y="8"/>
                  <a:pt x="1043" y="6"/>
                  <a:pt x="1044" y="6"/>
                </a:cubicBezTo>
                <a:cubicBezTo>
                  <a:pt x="1045" y="6"/>
                  <a:pt x="1047" y="8"/>
                  <a:pt x="1048" y="8"/>
                </a:cubicBezTo>
                <a:cubicBezTo>
                  <a:pt x="1049" y="8"/>
                  <a:pt x="1051" y="6"/>
                  <a:pt x="1052" y="6"/>
                </a:cubicBezTo>
                <a:cubicBezTo>
                  <a:pt x="1053" y="6"/>
                  <a:pt x="1054" y="9"/>
                  <a:pt x="1056" y="9"/>
                </a:cubicBezTo>
                <a:cubicBezTo>
                  <a:pt x="1057" y="9"/>
                  <a:pt x="1059" y="6"/>
                  <a:pt x="1060" y="7"/>
                </a:cubicBezTo>
                <a:cubicBezTo>
                  <a:pt x="1061" y="7"/>
                  <a:pt x="1063" y="8"/>
                  <a:pt x="1064" y="9"/>
                </a:cubicBezTo>
                <a:cubicBezTo>
                  <a:pt x="1067" y="11"/>
                  <a:pt x="1067" y="11"/>
                  <a:pt x="1067" y="11"/>
                </a:cubicBezTo>
                <a:cubicBezTo>
                  <a:pt x="1069" y="12"/>
                  <a:pt x="1070" y="13"/>
                  <a:pt x="1071" y="13"/>
                </a:cubicBezTo>
                <a:cubicBezTo>
                  <a:pt x="1072" y="13"/>
                  <a:pt x="1074" y="11"/>
                  <a:pt x="1075" y="11"/>
                </a:cubicBezTo>
                <a:cubicBezTo>
                  <a:pt x="1076" y="11"/>
                  <a:pt x="1078" y="14"/>
                  <a:pt x="1079" y="14"/>
                </a:cubicBezTo>
                <a:cubicBezTo>
                  <a:pt x="1079" y="13"/>
                  <a:pt x="1083" y="12"/>
                  <a:pt x="1083" y="12"/>
                </a:cubicBezTo>
                <a:cubicBezTo>
                  <a:pt x="1083" y="11"/>
                  <a:pt x="1079" y="9"/>
                  <a:pt x="1079" y="9"/>
                </a:cubicBezTo>
                <a:cubicBezTo>
                  <a:pt x="1079" y="9"/>
                  <a:pt x="1078" y="10"/>
                  <a:pt x="1077" y="10"/>
                </a:cubicBezTo>
                <a:cubicBezTo>
                  <a:pt x="1076" y="11"/>
                  <a:pt x="1075" y="11"/>
                  <a:pt x="1075" y="11"/>
                </a:cubicBezTo>
                <a:cubicBezTo>
                  <a:pt x="1075" y="11"/>
                  <a:pt x="1071" y="10"/>
                  <a:pt x="1071" y="9"/>
                </a:cubicBezTo>
                <a:cubicBezTo>
                  <a:pt x="1071" y="9"/>
                  <a:pt x="1075" y="7"/>
                  <a:pt x="1076" y="7"/>
                </a:cubicBezTo>
                <a:cubicBezTo>
                  <a:pt x="1077" y="7"/>
                  <a:pt x="1078" y="9"/>
                  <a:pt x="1079" y="9"/>
                </a:cubicBezTo>
                <a:cubicBezTo>
                  <a:pt x="1081" y="9"/>
                  <a:pt x="1082" y="7"/>
                  <a:pt x="1083" y="7"/>
                </a:cubicBezTo>
                <a:cubicBezTo>
                  <a:pt x="1085" y="7"/>
                  <a:pt x="1086" y="9"/>
                  <a:pt x="1087" y="9"/>
                </a:cubicBezTo>
                <a:cubicBezTo>
                  <a:pt x="1088" y="10"/>
                  <a:pt x="1090" y="12"/>
                  <a:pt x="1091" y="12"/>
                </a:cubicBezTo>
                <a:cubicBezTo>
                  <a:pt x="1092" y="12"/>
                  <a:pt x="1094" y="10"/>
                  <a:pt x="1095" y="10"/>
                </a:cubicBezTo>
                <a:cubicBezTo>
                  <a:pt x="1096" y="9"/>
                  <a:pt x="1098" y="8"/>
                  <a:pt x="1099" y="8"/>
                </a:cubicBezTo>
                <a:cubicBezTo>
                  <a:pt x="1100" y="7"/>
                  <a:pt x="1102" y="10"/>
                  <a:pt x="1103" y="10"/>
                </a:cubicBezTo>
                <a:cubicBezTo>
                  <a:pt x="1104" y="10"/>
                  <a:pt x="1106" y="8"/>
                  <a:pt x="1107" y="8"/>
                </a:cubicBezTo>
                <a:cubicBezTo>
                  <a:pt x="1108" y="8"/>
                  <a:pt x="1109" y="10"/>
                  <a:pt x="1111" y="10"/>
                </a:cubicBezTo>
                <a:cubicBezTo>
                  <a:pt x="1112" y="10"/>
                  <a:pt x="1113" y="12"/>
                  <a:pt x="1114" y="12"/>
                </a:cubicBezTo>
                <a:cubicBezTo>
                  <a:pt x="1116" y="12"/>
                  <a:pt x="1117" y="10"/>
                  <a:pt x="1118" y="10"/>
                </a:cubicBezTo>
                <a:cubicBezTo>
                  <a:pt x="1120" y="10"/>
                  <a:pt x="1121" y="8"/>
                  <a:pt x="1123" y="8"/>
                </a:cubicBezTo>
                <a:cubicBezTo>
                  <a:pt x="1124" y="8"/>
                  <a:pt x="1125" y="11"/>
                  <a:pt x="1126" y="10"/>
                </a:cubicBezTo>
                <a:cubicBezTo>
                  <a:pt x="1128" y="10"/>
                  <a:pt x="1129" y="8"/>
                  <a:pt x="1130" y="8"/>
                </a:cubicBezTo>
                <a:cubicBezTo>
                  <a:pt x="1132" y="8"/>
                  <a:pt x="1133" y="11"/>
                  <a:pt x="1134" y="11"/>
                </a:cubicBezTo>
                <a:cubicBezTo>
                  <a:pt x="1135" y="11"/>
                  <a:pt x="1138" y="8"/>
                  <a:pt x="1138" y="9"/>
                </a:cubicBezTo>
                <a:cubicBezTo>
                  <a:pt x="1139" y="9"/>
                  <a:pt x="1141" y="10"/>
                  <a:pt x="1142" y="11"/>
                </a:cubicBezTo>
                <a:cubicBezTo>
                  <a:pt x="1143" y="11"/>
                  <a:pt x="1145" y="12"/>
                  <a:pt x="1146" y="13"/>
                </a:cubicBezTo>
                <a:cubicBezTo>
                  <a:pt x="1146" y="14"/>
                  <a:pt x="1142" y="15"/>
                  <a:pt x="1142" y="15"/>
                </a:cubicBezTo>
                <a:cubicBezTo>
                  <a:pt x="1142" y="16"/>
                  <a:pt x="1145" y="17"/>
                  <a:pt x="1145" y="18"/>
                </a:cubicBezTo>
                <a:cubicBezTo>
                  <a:pt x="1146" y="18"/>
                  <a:pt x="1148" y="20"/>
                  <a:pt x="1149" y="20"/>
                </a:cubicBezTo>
                <a:cubicBezTo>
                  <a:pt x="1150" y="20"/>
                  <a:pt x="1152" y="18"/>
                  <a:pt x="1153" y="18"/>
                </a:cubicBezTo>
                <a:cubicBezTo>
                  <a:pt x="1154" y="19"/>
                  <a:pt x="1156" y="19"/>
                  <a:pt x="1157" y="20"/>
                </a:cubicBezTo>
                <a:cubicBezTo>
                  <a:pt x="1157" y="20"/>
                  <a:pt x="1161" y="18"/>
                  <a:pt x="1161" y="18"/>
                </a:cubicBezTo>
                <a:cubicBezTo>
                  <a:pt x="1161" y="18"/>
                  <a:pt x="1158" y="16"/>
                  <a:pt x="1157" y="16"/>
                </a:cubicBezTo>
                <a:cubicBezTo>
                  <a:pt x="1157" y="16"/>
                  <a:pt x="1154" y="18"/>
                  <a:pt x="1153" y="18"/>
                </a:cubicBezTo>
                <a:cubicBezTo>
                  <a:pt x="1153" y="18"/>
                  <a:pt x="1150" y="16"/>
                  <a:pt x="1149" y="15"/>
                </a:cubicBezTo>
                <a:cubicBezTo>
                  <a:pt x="1149" y="15"/>
                  <a:pt x="1146" y="14"/>
                  <a:pt x="1146" y="13"/>
                </a:cubicBezTo>
                <a:cubicBezTo>
                  <a:pt x="1146" y="13"/>
                  <a:pt x="1150" y="12"/>
                  <a:pt x="1150" y="11"/>
                </a:cubicBezTo>
                <a:cubicBezTo>
                  <a:pt x="1150" y="10"/>
                  <a:pt x="1147" y="10"/>
                  <a:pt x="1146" y="9"/>
                </a:cubicBezTo>
                <a:cubicBezTo>
                  <a:pt x="1146" y="8"/>
                  <a:pt x="1150" y="7"/>
                  <a:pt x="1150" y="7"/>
                </a:cubicBezTo>
                <a:cubicBezTo>
                  <a:pt x="1154" y="9"/>
                  <a:pt x="1154" y="9"/>
                  <a:pt x="1154" y="9"/>
                </a:cubicBezTo>
                <a:cubicBezTo>
                  <a:pt x="1154" y="9"/>
                  <a:pt x="1157" y="11"/>
                  <a:pt x="1158" y="11"/>
                </a:cubicBezTo>
                <a:cubicBezTo>
                  <a:pt x="1158" y="11"/>
                  <a:pt x="1161" y="10"/>
                  <a:pt x="1162" y="9"/>
                </a:cubicBezTo>
                <a:cubicBezTo>
                  <a:pt x="1163" y="9"/>
                  <a:pt x="1165" y="7"/>
                  <a:pt x="1166" y="7"/>
                </a:cubicBezTo>
                <a:cubicBezTo>
                  <a:pt x="1167" y="7"/>
                  <a:pt x="1169" y="9"/>
                  <a:pt x="1170" y="9"/>
                </a:cubicBezTo>
                <a:cubicBezTo>
                  <a:pt x="1171" y="9"/>
                  <a:pt x="1172" y="12"/>
                  <a:pt x="1173" y="12"/>
                </a:cubicBezTo>
                <a:cubicBezTo>
                  <a:pt x="1174" y="12"/>
                  <a:pt x="1177" y="10"/>
                  <a:pt x="1178" y="10"/>
                </a:cubicBezTo>
                <a:cubicBezTo>
                  <a:pt x="1178" y="9"/>
                  <a:pt x="1180" y="8"/>
                  <a:pt x="1182" y="8"/>
                </a:cubicBezTo>
                <a:cubicBezTo>
                  <a:pt x="1183" y="7"/>
                  <a:pt x="1184" y="10"/>
                  <a:pt x="1185" y="10"/>
                </a:cubicBezTo>
                <a:cubicBezTo>
                  <a:pt x="1187" y="10"/>
                  <a:pt x="1188" y="8"/>
                  <a:pt x="1189" y="8"/>
                </a:cubicBezTo>
                <a:cubicBezTo>
                  <a:pt x="1190" y="8"/>
                  <a:pt x="1193" y="10"/>
                  <a:pt x="1193" y="10"/>
                </a:cubicBezTo>
                <a:cubicBezTo>
                  <a:pt x="1194" y="10"/>
                  <a:pt x="1196" y="12"/>
                  <a:pt x="1197" y="12"/>
                </a:cubicBezTo>
                <a:cubicBezTo>
                  <a:pt x="1198" y="12"/>
                  <a:pt x="1200" y="11"/>
                  <a:pt x="1201" y="10"/>
                </a:cubicBezTo>
                <a:cubicBezTo>
                  <a:pt x="1202" y="10"/>
                  <a:pt x="1205" y="8"/>
                  <a:pt x="1205" y="8"/>
                </a:cubicBezTo>
                <a:cubicBezTo>
                  <a:pt x="1205" y="8"/>
                  <a:pt x="1209" y="10"/>
                  <a:pt x="1209" y="10"/>
                </a:cubicBezTo>
                <a:cubicBezTo>
                  <a:pt x="1209" y="11"/>
                  <a:pt x="1205" y="13"/>
                  <a:pt x="1205" y="13"/>
                </a:cubicBezTo>
                <a:cubicBezTo>
                  <a:pt x="1206" y="13"/>
                  <a:pt x="1207" y="15"/>
                  <a:pt x="1209" y="15"/>
                </a:cubicBezTo>
                <a:cubicBezTo>
                  <a:pt x="1209" y="15"/>
                  <a:pt x="1213" y="13"/>
                  <a:pt x="1213" y="13"/>
                </a:cubicBezTo>
                <a:cubicBezTo>
                  <a:pt x="1213" y="13"/>
                  <a:pt x="1212" y="12"/>
                  <a:pt x="1211" y="12"/>
                </a:cubicBezTo>
                <a:cubicBezTo>
                  <a:pt x="1210" y="11"/>
                  <a:pt x="1209" y="10"/>
                  <a:pt x="1209" y="10"/>
                </a:cubicBezTo>
                <a:cubicBezTo>
                  <a:pt x="1210" y="10"/>
                  <a:pt x="1212" y="8"/>
                  <a:pt x="1213" y="8"/>
                </a:cubicBezTo>
                <a:cubicBezTo>
                  <a:pt x="1214" y="8"/>
                  <a:pt x="1216" y="11"/>
                  <a:pt x="1217" y="11"/>
                </a:cubicBezTo>
                <a:cubicBezTo>
                  <a:pt x="1218" y="10"/>
                  <a:pt x="1220" y="9"/>
                  <a:pt x="1221" y="9"/>
                </a:cubicBezTo>
                <a:cubicBezTo>
                  <a:pt x="1221" y="8"/>
                  <a:pt x="1225" y="6"/>
                  <a:pt x="1225" y="7"/>
                </a:cubicBezTo>
                <a:cubicBezTo>
                  <a:pt x="1226" y="7"/>
                  <a:pt x="1228" y="8"/>
                  <a:pt x="1229" y="9"/>
                </a:cubicBezTo>
                <a:cubicBezTo>
                  <a:pt x="1232" y="11"/>
                  <a:pt x="1232" y="11"/>
                  <a:pt x="1232" y="11"/>
                </a:cubicBezTo>
                <a:cubicBezTo>
                  <a:pt x="1236" y="13"/>
                  <a:pt x="1236" y="13"/>
                  <a:pt x="1236" y="13"/>
                </a:cubicBezTo>
                <a:cubicBezTo>
                  <a:pt x="1237" y="14"/>
                  <a:pt x="1239" y="16"/>
                  <a:pt x="1240" y="16"/>
                </a:cubicBezTo>
                <a:cubicBezTo>
                  <a:pt x="1241" y="16"/>
                  <a:pt x="1243" y="14"/>
                  <a:pt x="1244" y="14"/>
                </a:cubicBezTo>
                <a:cubicBezTo>
                  <a:pt x="1248" y="12"/>
                  <a:pt x="1248" y="12"/>
                  <a:pt x="1248" y="12"/>
                </a:cubicBezTo>
                <a:cubicBezTo>
                  <a:pt x="1252" y="9"/>
                  <a:pt x="1252" y="9"/>
                  <a:pt x="1252" y="9"/>
                </a:cubicBezTo>
                <a:cubicBezTo>
                  <a:pt x="1253" y="9"/>
                  <a:pt x="1255" y="8"/>
                  <a:pt x="1256" y="7"/>
                </a:cubicBezTo>
                <a:cubicBezTo>
                  <a:pt x="1257" y="7"/>
                  <a:pt x="1260" y="9"/>
                  <a:pt x="1260" y="10"/>
                </a:cubicBezTo>
                <a:cubicBezTo>
                  <a:pt x="1261" y="10"/>
                  <a:pt x="1263" y="12"/>
                  <a:pt x="1264" y="12"/>
                </a:cubicBezTo>
                <a:cubicBezTo>
                  <a:pt x="1264" y="12"/>
                  <a:pt x="1267" y="10"/>
                  <a:pt x="1268" y="10"/>
                </a:cubicBezTo>
                <a:cubicBezTo>
                  <a:pt x="1268" y="10"/>
                  <a:pt x="1272" y="8"/>
                  <a:pt x="1272" y="8"/>
                </a:cubicBezTo>
                <a:cubicBezTo>
                  <a:pt x="1273" y="8"/>
                  <a:pt x="1275" y="10"/>
                  <a:pt x="1276" y="10"/>
                </a:cubicBezTo>
                <a:cubicBezTo>
                  <a:pt x="1277" y="11"/>
                  <a:pt x="1278" y="12"/>
                  <a:pt x="1279" y="12"/>
                </a:cubicBezTo>
                <a:cubicBezTo>
                  <a:pt x="1280" y="13"/>
                  <a:pt x="1282" y="15"/>
                  <a:pt x="1283" y="15"/>
                </a:cubicBezTo>
                <a:cubicBezTo>
                  <a:pt x="1284" y="15"/>
                  <a:pt x="1287" y="12"/>
                  <a:pt x="1287" y="13"/>
                </a:cubicBezTo>
                <a:cubicBezTo>
                  <a:pt x="1289" y="13"/>
                  <a:pt x="1290" y="14"/>
                  <a:pt x="1291" y="15"/>
                </a:cubicBezTo>
                <a:cubicBezTo>
                  <a:pt x="1292" y="15"/>
                  <a:pt x="1294" y="17"/>
                  <a:pt x="1295" y="17"/>
                </a:cubicBezTo>
                <a:cubicBezTo>
                  <a:pt x="1295" y="17"/>
                  <a:pt x="1299" y="15"/>
                  <a:pt x="1299" y="15"/>
                </a:cubicBezTo>
                <a:cubicBezTo>
                  <a:pt x="1299" y="15"/>
                  <a:pt x="1295" y="13"/>
                  <a:pt x="1295" y="13"/>
                </a:cubicBezTo>
                <a:cubicBezTo>
                  <a:pt x="1296" y="13"/>
                  <a:pt x="1298" y="11"/>
                  <a:pt x="1299" y="11"/>
                </a:cubicBezTo>
                <a:cubicBezTo>
                  <a:pt x="1301" y="11"/>
                  <a:pt x="1302" y="13"/>
                  <a:pt x="1303" y="13"/>
                </a:cubicBezTo>
                <a:cubicBezTo>
                  <a:pt x="1304" y="13"/>
                  <a:pt x="1305" y="15"/>
                  <a:pt x="1307" y="15"/>
                </a:cubicBezTo>
                <a:cubicBezTo>
                  <a:pt x="1308" y="15"/>
                  <a:pt x="1310" y="13"/>
                  <a:pt x="1311" y="13"/>
                </a:cubicBezTo>
                <a:cubicBezTo>
                  <a:pt x="1312" y="13"/>
                  <a:pt x="1313" y="15"/>
                  <a:pt x="1315" y="15"/>
                </a:cubicBezTo>
                <a:cubicBezTo>
                  <a:pt x="1316" y="15"/>
                  <a:pt x="1318" y="13"/>
                  <a:pt x="1319" y="13"/>
                </a:cubicBezTo>
                <a:cubicBezTo>
                  <a:pt x="1319" y="13"/>
                  <a:pt x="1322" y="16"/>
                  <a:pt x="1322" y="16"/>
                </a:cubicBezTo>
                <a:cubicBezTo>
                  <a:pt x="1324" y="15"/>
                  <a:pt x="1326" y="14"/>
                  <a:pt x="1327" y="14"/>
                </a:cubicBezTo>
                <a:cubicBezTo>
                  <a:pt x="1331" y="12"/>
                  <a:pt x="1331" y="12"/>
                  <a:pt x="1331" y="12"/>
                </a:cubicBezTo>
                <a:cubicBezTo>
                  <a:pt x="1331" y="11"/>
                  <a:pt x="1334" y="9"/>
                  <a:pt x="1335" y="9"/>
                </a:cubicBezTo>
                <a:cubicBezTo>
                  <a:pt x="1336" y="9"/>
                  <a:pt x="1337" y="12"/>
                  <a:pt x="1338" y="12"/>
                </a:cubicBezTo>
                <a:cubicBezTo>
                  <a:pt x="1339" y="12"/>
                  <a:pt x="1342" y="9"/>
                  <a:pt x="1343" y="10"/>
                </a:cubicBezTo>
                <a:cubicBezTo>
                  <a:pt x="1344" y="10"/>
                  <a:pt x="1345" y="11"/>
                  <a:pt x="1346" y="12"/>
                </a:cubicBezTo>
                <a:cubicBezTo>
                  <a:pt x="1347" y="12"/>
                  <a:pt x="1349" y="14"/>
                  <a:pt x="1350" y="14"/>
                </a:cubicBezTo>
                <a:cubicBezTo>
                  <a:pt x="1351" y="14"/>
                  <a:pt x="1354" y="12"/>
                  <a:pt x="1354" y="12"/>
                </a:cubicBezTo>
                <a:cubicBezTo>
                  <a:pt x="1355" y="12"/>
                  <a:pt x="1357" y="10"/>
                  <a:pt x="1358" y="10"/>
                </a:cubicBezTo>
                <a:cubicBezTo>
                  <a:pt x="1359" y="10"/>
                  <a:pt x="1361" y="12"/>
                  <a:pt x="1362" y="12"/>
                </a:cubicBezTo>
                <a:cubicBezTo>
                  <a:pt x="1363" y="12"/>
                  <a:pt x="1365" y="10"/>
                  <a:pt x="1366" y="10"/>
                </a:cubicBezTo>
                <a:cubicBezTo>
                  <a:pt x="1367" y="10"/>
                  <a:pt x="1369" y="13"/>
                  <a:pt x="1370" y="13"/>
                </a:cubicBezTo>
                <a:cubicBezTo>
                  <a:pt x="1371" y="13"/>
                  <a:pt x="1373" y="11"/>
                  <a:pt x="1374" y="10"/>
                </a:cubicBezTo>
                <a:cubicBezTo>
                  <a:pt x="1375" y="10"/>
                  <a:pt x="1377" y="13"/>
                  <a:pt x="1378" y="13"/>
                </a:cubicBezTo>
                <a:cubicBezTo>
                  <a:pt x="1378" y="13"/>
                  <a:pt x="1381" y="11"/>
                  <a:pt x="1382" y="11"/>
                </a:cubicBezTo>
                <a:cubicBezTo>
                  <a:pt x="1382" y="10"/>
                  <a:pt x="1385" y="9"/>
                  <a:pt x="1386" y="9"/>
                </a:cubicBezTo>
                <a:cubicBezTo>
                  <a:pt x="1386" y="9"/>
                  <a:pt x="1390" y="11"/>
                  <a:pt x="1390" y="11"/>
                </a:cubicBezTo>
                <a:cubicBezTo>
                  <a:pt x="1390" y="11"/>
                  <a:pt x="1385" y="13"/>
                  <a:pt x="1386" y="13"/>
                </a:cubicBezTo>
                <a:cubicBezTo>
                  <a:pt x="1386" y="13"/>
                  <a:pt x="1388" y="15"/>
                  <a:pt x="1389" y="15"/>
                </a:cubicBezTo>
                <a:cubicBezTo>
                  <a:pt x="1390" y="15"/>
                  <a:pt x="1392" y="13"/>
                  <a:pt x="1393" y="13"/>
                </a:cubicBezTo>
                <a:cubicBezTo>
                  <a:pt x="1395" y="13"/>
                  <a:pt x="1396" y="15"/>
                  <a:pt x="1397" y="15"/>
                </a:cubicBezTo>
                <a:cubicBezTo>
                  <a:pt x="1398" y="16"/>
                  <a:pt x="1400" y="13"/>
                  <a:pt x="1401" y="13"/>
                </a:cubicBezTo>
                <a:cubicBezTo>
                  <a:pt x="1403" y="13"/>
                  <a:pt x="1404" y="16"/>
                  <a:pt x="1405" y="16"/>
                </a:cubicBezTo>
                <a:cubicBezTo>
                  <a:pt x="1406" y="16"/>
                  <a:pt x="1408" y="14"/>
                  <a:pt x="1409" y="14"/>
                </a:cubicBezTo>
                <a:cubicBezTo>
                  <a:pt x="1410" y="14"/>
                  <a:pt x="1412" y="16"/>
                  <a:pt x="1413" y="16"/>
                </a:cubicBezTo>
                <a:cubicBezTo>
                  <a:pt x="1413" y="16"/>
                  <a:pt x="1417" y="14"/>
                  <a:pt x="1417" y="14"/>
                </a:cubicBezTo>
                <a:cubicBezTo>
                  <a:pt x="1417" y="14"/>
                  <a:pt x="1413" y="12"/>
                  <a:pt x="1413" y="12"/>
                </a:cubicBezTo>
                <a:cubicBezTo>
                  <a:pt x="1415" y="11"/>
                  <a:pt x="1416" y="9"/>
                  <a:pt x="1417" y="9"/>
                </a:cubicBezTo>
                <a:cubicBezTo>
                  <a:pt x="1418" y="9"/>
                  <a:pt x="1420" y="11"/>
                  <a:pt x="1421" y="12"/>
                </a:cubicBezTo>
                <a:cubicBezTo>
                  <a:pt x="1421" y="12"/>
                  <a:pt x="1424" y="14"/>
                  <a:pt x="1425" y="14"/>
                </a:cubicBezTo>
                <a:cubicBezTo>
                  <a:pt x="1426" y="14"/>
                  <a:pt x="1428" y="12"/>
                  <a:pt x="1429" y="12"/>
                </a:cubicBezTo>
                <a:cubicBezTo>
                  <a:pt x="1429" y="12"/>
                  <a:pt x="1433" y="10"/>
                  <a:pt x="1433" y="10"/>
                </a:cubicBezTo>
                <a:cubicBezTo>
                  <a:pt x="1433" y="10"/>
                  <a:pt x="1437" y="12"/>
                  <a:pt x="1437" y="12"/>
                </a:cubicBezTo>
                <a:cubicBezTo>
                  <a:pt x="1437" y="12"/>
                  <a:pt x="1433" y="14"/>
                  <a:pt x="1433" y="14"/>
                </a:cubicBezTo>
                <a:cubicBezTo>
                  <a:pt x="1434" y="14"/>
                  <a:pt x="1435" y="16"/>
                  <a:pt x="1436" y="16"/>
                </a:cubicBezTo>
                <a:cubicBezTo>
                  <a:pt x="1437" y="16"/>
                  <a:pt x="1440" y="15"/>
                  <a:pt x="1440" y="14"/>
                </a:cubicBezTo>
                <a:cubicBezTo>
                  <a:pt x="1440" y="14"/>
                  <a:pt x="1437" y="12"/>
                  <a:pt x="1437" y="12"/>
                </a:cubicBezTo>
                <a:cubicBezTo>
                  <a:pt x="1438" y="12"/>
                  <a:pt x="1440" y="10"/>
                  <a:pt x="1441" y="10"/>
                </a:cubicBezTo>
                <a:cubicBezTo>
                  <a:pt x="1442" y="10"/>
                  <a:pt x="1443" y="12"/>
                  <a:pt x="1445" y="12"/>
                </a:cubicBezTo>
                <a:cubicBezTo>
                  <a:pt x="1445" y="12"/>
                  <a:pt x="1448" y="10"/>
                  <a:pt x="1449" y="10"/>
                </a:cubicBezTo>
                <a:cubicBezTo>
                  <a:pt x="1450" y="11"/>
                  <a:pt x="1452" y="12"/>
                  <a:pt x="1452" y="13"/>
                </a:cubicBezTo>
                <a:cubicBezTo>
                  <a:pt x="1453" y="13"/>
                  <a:pt x="1455" y="15"/>
                  <a:pt x="1456" y="15"/>
                </a:cubicBezTo>
                <a:cubicBezTo>
                  <a:pt x="1456" y="15"/>
                  <a:pt x="1460" y="13"/>
                  <a:pt x="1460" y="13"/>
                </a:cubicBezTo>
                <a:cubicBezTo>
                  <a:pt x="1460" y="13"/>
                  <a:pt x="1457" y="10"/>
                  <a:pt x="1457" y="10"/>
                </a:cubicBezTo>
                <a:cubicBezTo>
                  <a:pt x="1458" y="10"/>
                  <a:pt x="1459" y="8"/>
                  <a:pt x="1461" y="8"/>
                </a:cubicBezTo>
                <a:cubicBezTo>
                  <a:pt x="1461" y="8"/>
                  <a:pt x="1464" y="10"/>
                  <a:pt x="1464" y="11"/>
                </a:cubicBezTo>
                <a:cubicBezTo>
                  <a:pt x="1465" y="11"/>
                  <a:pt x="1467" y="13"/>
                  <a:pt x="1468" y="13"/>
                </a:cubicBezTo>
                <a:cubicBezTo>
                  <a:pt x="1469" y="13"/>
                  <a:pt x="1471" y="11"/>
                  <a:pt x="1472" y="11"/>
                </a:cubicBezTo>
                <a:cubicBezTo>
                  <a:pt x="1473" y="11"/>
                  <a:pt x="1475" y="13"/>
                  <a:pt x="1476" y="13"/>
                </a:cubicBezTo>
                <a:cubicBezTo>
                  <a:pt x="1477" y="13"/>
                  <a:pt x="1479" y="11"/>
                  <a:pt x="1480" y="11"/>
                </a:cubicBezTo>
                <a:cubicBezTo>
                  <a:pt x="1481" y="11"/>
                  <a:pt x="1483" y="14"/>
                  <a:pt x="1484" y="13"/>
                </a:cubicBezTo>
                <a:cubicBezTo>
                  <a:pt x="1485" y="13"/>
                  <a:pt x="1487" y="12"/>
                  <a:pt x="1488" y="11"/>
                </a:cubicBezTo>
                <a:cubicBezTo>
                  <a:pt x="1488" y="11"/>
                  <a:pt x="1491" y="9"/>
                  <a:pt x="1492" y="9"/>
                </a:cubicBezTo>
                <a:cubicBezTo>
                  <a:pt x="1492" y="9"/>
                  <a:pt x="1496" y="11"/>
                  <a:pt x="1496" y="12"/>
                </a:cubicBezTo>
                <a:cubicBezTo>
                  <a:pt x="1496" y="12"/>
                  <a:pt x="1491" y="14"/>
                  <a:pt x="1492" y="14"/>
                </a:cubicBezTo>
                <a:cubicBezTo>
                  <a:pt x="1492" y="14"/>
                  <a:pt x="1495" y="16"/>
                  <a:pt x="1495" y="16"/>
                </a:cubicBezTo>
                <a:cubicBezTo>
                  <a:pt x="1496" y="16"/>
                  <a:pt x="1499" y="14"/>
                  <a:pt x="1499" y="14"/>
                </a:cubicBezTo>
                <a:cubicBezTo>
                  <a:pt x="1500" y="14"/>
                  <a:pt x="1503" y="12"/>
                  <a:pt x="1504" y="12"/>
                </a:cubicBezTo>
                <a:cubicBezTo>
                  <a:pt x="1504" y="12"/>
                  <a:pt x="1507" y="14"/>
                  <a:pt x="1507" y="14"/>
                </a:cubicBezTo>
                <a:cubicBezTo>
                  <a:pt x="1509" y="15"/>
                  <a:pt x="1510" y="16"/>
                  <a:pt x="1511" y="16"/>
                </a:cubicBezTo>
                <a:cubicBezTo>
                  <a:pt x="1510" y="16"/>
                  <a:pt x="1508" y="18"/>
                  <a:pt x="1507" y="18"/>
                </a:cubicBezTo>
                <a:cubicBezTo>
                  <a:pt x="1506" y="18"/>
                  <a:pt x="1504" y="16"/>
                  <a:pt x="1503" y="16"/>
                </a:cubicBezTo>
                <a:cubicBezTo>
                  <a:pt x="1503" y="16"/>
                  <a:pt x="1499" y="18"/>
                  <a:pt x="1499" y="18"/>
                </a:cubicBezTo>
                <a:cubicBezTo>
                  <a:pt x="1499" y="18"/>
                  <a:pt x="1503" y="20"/>
                  <a:pt x="1503" y="20"/>
                </a:cubicBezTo>
                <a:cubicBezTo>
                  <a:pt x="1504" y="20"/>
                  <a:pt x="1506" y="18"/>
                  <a:pt x="1507" y="18"/>
                </a:cubicBezTo>
                <a:cubicBezTo>
                  <a:pt x="1508" y="18"/>
                  <a:pt x="1509" y="21"/>
                  <a:pt x="1511" y="21"/>
                </a:cubicBezTo>
                <a:cubicBezTo>
                  <a:pt x="1512" y="21"/>
                  <a:pt x="1513" y="19"/>
                  <a:pt x="1515" y="19"/>
                </a:cubicBezTo>
                <a:cubicBezTo>
                  <a:pt x="1515" y="18"/>
                  <a:pt x="1511" y="17"/>
                  <a:pt x="1511" y="16"/>
                </a:cubicBezTo>
                <a:cubicBezTo>
                  <a:pt x="1511" y="16"/>
                  <a:pt x="1515" y="15"/>
                  <a:pt x="1515" y="14"/>
                </a:cubicBezTo>
                <a:cubicBezTo>
                  <a:pt x="1516" y="14"/>
                  <a:pt x="1518" y="12"/>
                  <a:pt x="1519" y="12"/>
                </a:cubicBezTo>
                <a:cubicBezTo>
                  <a:pt x="1520" y="12"/>
                  <a:pt x="1522" y="14"/>
                  <a:pt x="1523" y="14"/>
                </a:cubicBezTo>
                <a:cubicBezTo>
                  <a:pt x="1524" y="14"/>
                  <a:pt x="1527" y="13"/>
                  <a:pt x="1527" y="12"/>
                </a:cubicBezTo>
                <a:cubicBezTo>
                  <a:pt x="1528" y="12"/>
                  <a:pt x="1530" y="10"/>
                  <a:pt x="1531" y="10"/>
                </a:cubicBezTo>
                <a:cubicBezTo>
                  <a:pt x="1532" y="10"/>
                  <a:pt x="1534" y="12"/>
                  <a:pt x="1535" y="13"/>
                </a:cubicBezTo>
                <a:cubicBezTo>
                  <a:pt x="1535" y="13"/>
                  <a:pt x="1538" y="15"/>
                  <a:pt x="1539" y="15"/>
                </a:cubicBezTo>
                <a:cubicBezTo>
                  <a:pt x="1539" y="15"/>
                  <a:pt x="1542" y="13"/>
                  <a:pt x="1543" y="13"/>
                </a:cubicBezTo>
                <a:cubicBezTo>
                  <a:pt x="1544" y="12"/>
                  <a:pt x="1546" y="11"/>
                  <a:pt x="1547" y="11"/>
                </a:cubicBezTo>
                <a:cubicBezTo>
                  <a:pt x="1548" y="11"/>
                  <a:pt x="1550" y="13"/>
                  <a:pt x="1551" y="13"/>
                </a:cubicBezTo>
                <a:cubicBezTo>
                  <a:pt x="1552" y="13"/>
                  <a:pt x="1553" y="11"/>
                  <a:pt x="1555" y="11"/>
                </a:cubicBezTo>
                <a:cubicBezTo>
                  <a:pt x="1556" y="11"/>
                  <a:pt x="1557" y="13"/>
                  <a:pt x="1558" y="13"/>
                </a:cubicBezTo>
                <a:cubicBezTo>
                  <a:pt x="1560" y="13"/>
                  <a:pt x="1561" y="11"/>
                  <a:pt x="1563" y="11"/>
                </a:cubicBezTo>
                <a:cubicBezTo>
                  <a:pt x="1564" y="11"/>
                  <a:pt x="1565" y="13"/>
                  <a:pt x="1566" y="13"/>
                </a:cubicBezTo>
                <a:cubicBezTo>
                  <a:pt x="1567" y="13"/>
                  <a:pt x="1570" y="11"/>
                  <a:pt x="1570" y="11"/>
                </a:cubicBezTo>
                <a:cubicBezTo>
                  <a:pt x="1571" y="11"/>
                  <a:pt x="1574" y="13"/>
                  <a:pt x="1574" y="14"/>
                </a:cubicBezTo>
                <a:cubicBezTo>
                  <a:pt x="1574" y="14"/>
                  <a:pt x="1570" y="15"/>
                  <a:pt x="1570" y="16"/>
                </a:cubicBezTo>
                <a:cubicBezTo>
                  <a:pt x="1570" y="16"/>
                  <a:pt x="1573" y="18"/>
                  <a:pt x="1574" y="18"/>
                </a:cubicBezTo>
                <a:cubicBezTo>
                  <a:pt x="1574" y="18"/>
                  <a:pt x="1578" y="16"/>
                  <a:pt x="1578" y="16"/>
                </a:cubicBezTo>
                <a:cubicBezTo>
                  <a:pt x="1578" y="15"/>
                  <a:pt x="1574" y="14"/>
                  <a:pt x="1574" y="14"/>
                </a:cubicBezTo>
                <a:cubicBezTo>
                  <a:pt x="1574" y="13"/>
                  <a:pt x="1578" y="12"/>
                  <a:pt x="1578" y="12"/>
                </a:cubicBezTo>
                <a:cubicBezTo>
                  <a:pt x="1578" y="11"/>
                  <a:pt x="1582" y="14"/>
                  <a:pt x="1582" y="14"/>
                </a:cubicBezTo>
                <a:cubicBezTo>
                  <a:pt x="1583" y="14"/>
                  <a:pt x="1585" y="12"/>
                  <a:pt x="1586" y="12"/>
                </a:cubicBezTo>
                <a:cubicBezTo>
                  <a:pt x="1587" y="11"/>
                  <a:pt x="1589" y="10"/>
                  <a:pt x="1590" y="10"/>
                </a:cubicBezTo>
                <a:cubicBezTo>
                  <a:pt x="1591" y="10"/>
                  <a:pt x="1594" y="12"/>
                  <a:pt x="1594" y="12"/>
                </a:cubicBezTo>
                <a:cubicBezTo>
                  <a:pt x="1598" y="14"/>
                  <a:pt x="1598" y="14"/>
                  <a:pt x="1598" y="14"/>
                </a:cubicBezTo>
                <a:cubicBezTo>
                  <a:pt x="1599" y="15"/>
                  <a:pt x="1600" y="16"/>
                  <a:pt x="1601" y="16"/>
                </a:cubicBezTo>
                <a:cubicBezTo>
                  <a:pt x="1602" y="17"/>
                  <a:pt x="1605" y="19"/>
                  <a:pt x="1605" y="19"/>
                </a:cubicBezTo>
                <a:cubicBezTo>
                  <a:pt x="1606" y="19"/>
                  <a:pt x="1609" y="17"/>
                  <a:pt x="1609" y="17"/>
                </a:cubicBezTo>
                <a:cubicBezTo>
                  <a:pt x="1613" y="15"/>
                  <a:pt x="1613" y="15"/>
                  <a:pt x="1613" y="15"/>
                </a:cubicBezTo>
                <a:cubicBezTo>
                  <a:pt x="1617" y="13"/>
                  <a:pt x="1617" y="13"/>
                  <a:pt x="1617" y="13"/>
                </a:cubicBezTo>
                <a:cubicBezTo>
                  <a:pt x="1618" y="12"/>
                  <a:pt x="1620" y="11"/>
                  <a:pt x="1622" y="10"/>
                </a:cubicBezTo>
                <a:cubicBezTo>
                  <a:pt x="1622" y="10"/>
                  <a:pt x="1625" y="13"/>
                  <a:pt x="1625" y="13"/>
                </a:cubicBezTo>
                <a:cubicBezTo>
                  <a:pt x="1626" y="13"/>
                  <a:pt x="1628" y="15"/>
                  <a:pt x="1629" y="15"/>
                </a:cubicBezTo>
                <a:cubicBezTo>
                  <a:pt x="1630" y="15"/>
                  <a:pt x="1633" y="13"/>
                  <a:pt x="1633" y="13"/>
                </a:cubicBezTo>
                <a:cubicBezTo>
                  <a:pt x="1634" y="13"/>
                  <a:pt x="1637" y="11"/>
                  <a:pt x="1637" y="11"/>
                </a:cubicBezTo>
                <a:cubicBezTo>
                  <a:pt x="1638" y="11"/>
                  <a:pt x="1640" y="13"/>
                  <a:pt x="1641" y="13"/>
                </a:cubicBezTo>
                <a:cubicBezTo>
                  <a:pt x="1642" y="14"/>
                  <a:pt x="1643" y="15"/>
                  <a:pt x="1645" y="15"/>
                </a:cubicBezTo>
                <a:cubicBezTo>
                  <a:pt x="1646" y="16"/>
                  <a:pt x="1648" y="18"/>
                  <a:pt x="1648" y="18"/>
                </a:cubicBezTo>
                <a:cubicBezTo>
                  <a:pt x="1649" y="18"/>
                  <a:pt x="1652" y="15"/>
                  <a:pt x="1653" y="16"/>
                </a:cubicBezTo>
                <a:cubicBezTo>
                  <a:pt x="1654" y="16"/>
                  <a:pt x="1655" y="17"/>
                  <a:pt x="1656" y="18"/>
                </a:cubicBezTo>
                <a:cubicBezTo>
                  <a:pt x="1657" y="18"/>
                  <a:pt x="1659" y="20"/>
                  <a:pt x="1660" y="20"/>
                </a:cubicBezTo>
                <a:cubicBezTo>
                  <a:pt x="1660" y="20"/>
                  <a:pt x="1664" y="18"/>
                  <a:pt x="1664" y="18"/>
                </a:cubicBezTo>
                <a:cubicBezTo>
                  <a:pt x="1664" y="18"/>
                  <a:pt x="1663" y="18"/>
                  <a:pt x="1662" y="17"/>
                </a:cubicBezTo>
                <a:cubicBezTo>
                  <a:pt x="1661" y="16"/>
                  <a:pt x="1660" y="16"/>
                  <a:pt x="1660" y="16"/>
                </a:cubicBezTo>
                <a:cubicBezTo>
                  <a:pt x="1661" y="16"/>
                  <a:pt x="1664" y="14"/>
                  <a:pt x="1665" y="14"/>
                </a:cubicBezTo>
                <a:cubicBezTo>
                  <a:pt x="1665" y="14"/>
                  <a:pt x="1668" y="16"/>
                  <a:pt x="1668" y="16"/>
                </a:cubicBezTo>
                <a:cubicBezTo>
                  <a:pt x="1669" y="16"/>
                  <a:pt x="1671" y="18"/>
                  <a:pt x="1672" y="18"/>
                </a:cubicBezTo>
                <a:cubicBezTo>
                  <a:pt x="1672" y="18"/>
                  <a:pt x="1676" y="16"/>
                  <a:pt x="1676" y="16"/>
                </a:cubicBezTo>
                <a:cubicBezTo>
                  <a:pt x="1676" y="16"/>
                  <a:pt x="1672" y="15"/>
                  <a:pt x="1672" y="14"/>
                </a:cubicBezTo>
                <a:cubicBezTo>
                  <a:pt x="1673" y="14"/>
                  <a:pt x="1676" y="12"/>
                  <a:pt x="1677" y="12"/>
                </a:cubicBezTo>
                <a:cubicBezTo>
                  <a:pt x="1677" y="12"/>
                  <a:pt x="1680" y="14"/>
                  <a:pt x="1680" y="14"/>
                </a:cubicBezTo>
                <a:cubicBezTo>
                  <a:pt x="1681" y="14"/>
                  <a:pt x="1683" y="12"/>
                  <a:pt x="1684" y="12"/>
                </a:cubicBezTo>
                <a:cubicBezTo>
                  <a:pt x="1685" y="12"/>
                  <a:pt x="1688" y="14"/>
                  <a:pt x="1688" y="14"/>
                </a:cubicBezTo>
                <a:cubicBezTo>
                  <a:pt x="1688" y="15"/>
                  <a:pt x="1684" y="16"/>
                  <a:pt x="1684" y="16"/>
                </a:cubicBezTo>
                <a:cubicBezTo>
                  <a:pt x="1684" y="17"/>
                  <a:pt x="1687" y="18"/>
                  <a:pt x="1688" y="19"/>
                </a:cubicBezTo>
                <a:cubicBezTo>
                  <a:pt x="1689" y="20"/>
                  <a:pt x="1690" y="20"/>
                  <a:pt x="1691" y="21"/>
                </a:cubicBezTo>
                <a:cubicBezTo>
                  <a:pt x="1695" y="23"/>
                  <a:pt x="1695" y="23"/>
                  <a:pt x="1695" y="23"/>
                </a:cubicBezTo>
                <a:cubicBezTo>
                  <a:pt x="1696" y="23"/>
                  <a:pt x="1699" y="22"/>
                  <a:pt x="1699" y="21"/>
                </a:cubicBezTo>
                <a:cubicBezTo>
                  <a:pt x="1699" y="21"/>
                  <a:pt x="1696" y="19"/>
                  <a:pt x="1696" y="19"/>
                </a:cubicBezTo>
                <a:cubicBezTo>
                  <a:pt x="1695" y="19"/>
                  <a:pt x="1692" y="17"/>
                  <a:pt x="1692" y="17"/>
                </a:cubicBezTo>
                <a:cubicBezTo>
                  <a:pt x="1692" y="16"/>
                  <a:pt x="1695" y="15"/>
                  <a:pt x="1696" y="15"/>
                </a:cubicBezTo>
                <a:cubicBezTo>
                  <a:pt x="1700" y="13"/>
                  <a:pt x="1700" y="13"/>
                  <a:pt x="1700" y="13"/>
                </a:cubicBezTo>
                <a:cubicBezTo>
                  <a:pt x="1700" y="13"/>
                  <a:pt x="1704" y="14"/>
                  <a:pt x="1704" y="15"/>
                </a:cubicBezTo>
                <a:cubicBezTo>
                  <a:pt x="1704" y="16"/>
                  <a:pt x="1700" y="16"/>
                  <a:pt x="1700" y="17"/>
                </a:cubicBezTo>
                <a:cubicBezTo>
                  <a:pt x="1701" y="17"/>
                  <a:pt x="1702" y="19"/>
                  <a:pt x="1703" y="19"/>
                </a:cubicBezTo>
                <a:cubicBezTo>
                  <a:pt x="1704" y="19"/>
                  <a:pt x="1708" y="17"/>
                  <a:pt x="1708" y="17"/>
                </a:cubicBezTo>
                <a:cubicBezTo>
                  <a:pt x="1707" y="17"/>
                  <a:pt x="1704" y="15"/>
                  <a:pt x="1704" y="15"/>
                </a:cubicBezTo>
                <a:cubicBezTo>
                  <a:pt x="1705" y="15"/>
                  <a:pt x="1707" y="13"/>
                  <a:pt x="1708" y="13"/>
                </a:cubicBezTo>
                <a:cubicBezTo>
                  <a:pt x="1709" y="13"/>
                  <a:pt x="1711" y="15"/>
                  <a:pt x="1712" y="15"/>
                </a:cubicBezTo>
                <a:cubicBezTo>
                  <a:pt x="1712" y="15"/>
                  <a:pt x="1715" y="17"/>
                  <a:pt x="1715" y="17"/>
                </a:cubicBezTo>
                <a:cubicBezTo>
                  <a:pt x="1716" y="17"/>
                  <a:pt x="1719" y="16"/>
                  <a:pt x="1719" y="15"/>
                </a:cubicBezTo>
                <a:cubicBezTo>
                  <a:pt x="1720" y="15"/>
                  <a:pt x="1723" y="13"/>
                  <a:pt x="1724" y="13"/>
                </a:cubicBezTo>
                <a:cubicBezTo>
                  <a:pt x="1725" y="13"/>
                  <a:pt x="1726" y="15"/>
                  <a:pt x="1727" y="15"/>
                </a:cubicBezTo>
                <a:cubicBezTo>
                  <a:pt x="1729" y="15"/>
                  <a:pt x="1730" y="13"/>
                  <a:pt x="1731" y="13"/>
                </a:cubicBezTo>
                <a:cubicBezTo>
                  <a:pt x="1733" y="13"/>
                  <a:pt x="1734" y="16"/>
                  <a:pt x="1735" y="16"/>
                </a:cubicBezTo>
                <a:cubicBezTo>
                  <a:pt x="1736" y="16"/>
                  <a:pt x="1738" y="14"/>
                  <a:pt x="1739" y="14"/>
                </a:cubicBezTo>
                <a:cubicBezTo>
                  <a:pt x="1740" y="14"/>
                  <a:pt x="1742" y="16"/>
                  <a:pt x="1743" y="16"/>
                </a:cubicBezTo>
                <a:cubicBezTo>
                  <a:pt x="1744" y="16"/>
                  <a:pt x="1746" y="14"/>
                  <a:pt x="1747" y="14"/>
                </a:cubicBezTo>
                <a:cubicBezTo>
                  <a:pt x="1748" y="14"/>
                  <a:pt x="1750" y="12"/>
                  <a:pt x="1751" y="12"/>
                </a:cubicBezTo>
                <a:cubicBezTo>
                  <a:pt x="1751" y="12"/>
                  <a:pt x="1755" y="14"/>
                  <a:pt x="1755" y="14"/>
                </a:cubicBezTo>
                <a:cubicBezTo>
                  <a:pt x="1755" y="14"/>
                  <a:pt x="1751" y="16"/>
                  <a:pt x="1751" y="16"/>
                </a:cubicBezTo>
                <a:cubicBezTo>
                  <a:pt x="1752" y="16"/>
                  <a:pt x="1753" y="18"/>
                  <a:pt x="1755" y="18"/>
                </a:cubicBezTo>
                <a:cubicBezTo>
                  <a:pt x="1756" y="18"/>
                  <a:pt x="1758" y="17"/>
                  <a:pt x="1759" y="16"/>
                </a:cubicBezTo>
                <a:cubicBezTo>
                  <a:pt x="1760" y="16"/>
                  <a:pt x="1762" y="15"/>
                  <a:pt x="1763" y="14"/>
                </a:cubicBezTo>
                <a:cubicBezTo>
                  <a:pt x="1763" y="14"/>
                  <a:pt x="1766" y="12"/>
                  <a:pt x="1767" y="12"/>
                </a:cubicBezTo>
                <a:cubicBezTo>
                  <a:pt x="1767" y="12"/>
                  <a:pt x="1770" y="14"/>
                  <a:pt x="1771" y="14"/>
                </a:cubicBezTo>
                <a:cubicBezTo>
                  <a:pt x="1772" y="15"/>
                  <a:pt x="1773" y="16"/>
                  <a:pt x="1774" y="17"/>
                </a:cubicBezTo>
                <a:cubicBezTo>
                  <a:pt x="1775" y="17"/>
                  <a:pt x="1777" y="19"/>
                  <a:pt x="1778" y="19"/>
                </a:cubicBezTo>
                <a:cubicBezTo>
                  <a:pt x="1779" y="19"/>
                  <a:pt x="1782" y="17"/>
                  <a:pt x="1782" y="17"/>
                </a:cubicBezTo>
                <a:cubicBezTo>
                  <a:pt x="1786" y="15"/>
                  <a:pt x="1786" y="15"/>
                  <a:pt x="1786" y="15"/>
                </a:cubicBezTo>
                <a:cubicBezTo>
                  <a:pt x="1787" y="15"/>
                  <a:pt x="1790" y="13"/>
                  <a:pt x="1790" y="13"/>
                </a:cubicBezTo>
                <a:cubicBezTo>
                  <a:pt x="1791" y="13"/>
                  <a:pt x="1794" y="15"/>
                  <a:pt x="1794" y="15"/>
                </a:cubicBezTo>
                <a:cubicBezTo>
                  <a:pt x="1795" y="16"/>
                  <a:pt x="1797" y="17"/>
                  <a:pt x="1798" y="17"/>
                </a:cubicBezTo>
                <a:cubicBezTo>
                  <a:pt x="1799" y="18"/>
                  <a:pt x="1800" y="19"/>
                  <a:pt x="1802" y="20"/>
                </a:cubicBezTo>
                <a:cubicBezTo>
                  <a:pt x="1803" y="20"/>
                  <a:pt x="1805" y="18"/>
                  <a:pt x="1806" y="18"/>
                </a:cubicBezTo>
                <a:cubicBezTo>
                  <a:pt x="1807" y="18"/>
                  <a:pt x="1809" y="20"/>
                  <a:pt x="1809" y="20"/>
                </a:cubicBezTo>
                <a:cubicBezTo>
                  <a:pt x="1811" y="20"/>
                  <a:pt x="1812" y="18"/>
                  <a:pt x="1814" y="18"/>
                </a:cubicBezTo>
                <a:cubicBezTo>
                  <a:pt x="1813" y="18"/>
                  <a:pt x="1811" y="15"/>
                  <a:pt x="1810" y="15"/>
                </a:cubicBezTo>
                <a:cubicBezTo>
                  <a:pt x="1811" y="15"/>
                  <a:pt x="1813" y="13"/>
                  <a:pt x="1814" y="13"/>
                </a:cubicBezTo>
                <a:cubicBezTo>
                  <a:pt x="1814" y="13"/>
                  <a:pt x="1818" y="16"/>
                  <a:pt x="1818" y="16"/>
                </a:cubicBezTo>
                <a:cubicBezTo>
                  <a:pt x="1818" y="16"/>
                  <a:pt x="1814" y="18"/>
                  <a:pt x="1814" y="18"/>
                </a:cubicBezTo>
                <a:cubicBezTo>
                  <a:pt x="1815" y="18"/>
                  <a:pt x="1816" y="20"/>
                  <a:pt x="1817" y="20"/>
                </a:cubicBezTo>
                <a:cubicBezTo>
                  <a:pt x="1818" y="20"/>
                  <a:pt x="1821" y="18"/>
                  <a:pt x="1821" y="18"/>
                </a:cubicBezTo>
                <a:cubicBezTo>
                  <a:pt x="1822" y="18"/>
                  <a:pt x="1825" y="16"/>
                  <a:pt x="1826" y="16"/>
                </a:cubicBezTo>
                <a:cubicBezTo>
                  <a:pt x="1826" y="16"/>
                  <a:pt x="1822" y="14"/>
                  <a:pt x="1822" y="14"/>
                </a:cubicBezTo>
                <a:cubicBezTo>
                  <a:pt x="1823" y="13"/>
                  <a:pt x="1825" y="11"/>
                  <a:pt x="1826" y="12"/>
                </a:cubicBezTo>
                <a:cubicBezTo>
                  <a:pt x="1827" y="12"/>
                  <a:pt x="1829" y="13"/>
                  <a:pt x="1830" y="14"/>
                </a:cubicBezTo>
                <a:cubicBezTo>
                  <a:pt x="1831" y="14"/>
                  <a:pt x="1832" y="16"/>
                  <a:pt x="1833" y="16"/>
                </a:cubicBezTo>
                <a:cubicBezTo>
                  <a:pt x="1834" y="16"/>
                  <a:pt x="1837" y="14"/>
                  <a:pt x="1837" y="14"/>
                </a:cubicBezTo>
                <a:cubicBezTo>
                  <a:pt x="1838" y="14"/>
                  <a:pt x="1841" y="16"/>
                  <a:pt x="1841" y="16"/>
                </a:cubicBezTo>
                <a:cubicBezTo>
                  <a:pt x="1842" y="17"/>
                  <a:pt x="1844" y="19"/>
                  <a:pt x="1845" y="19"/>
                </a:cubicBezTo>
                <a:cubicBezTo>
                  <a:pt x="1846" y="18"/>
                  <a:pt x="1848" y="17"/>
                  <a:pt x="1849" y="16"/>
                </a:cubicBezTo>
                <a:cubicBezTo>
                  <a:pt x="1853" y="14"/>
                  <a:pt x="1853" y="14"/>
                  <a:pt x="1853" y="14"/>
                </a:cubicBezTo>
                <a:cubicBezTo>
                  <a:pt x="1854" y="14"/>
                  <a:pt x="1857" y="12"/>
                  <a:pt x="1857" y="12"/>
                </a:cubicBezTo>
                <a:cubicBezTo>
                  <a:pt x="1858" y="12"/>
                  <a:pt x="1861" y="14"/>
                  <a:pt x="1861" y="15"/>
                </a:cubicBezTo>
                <a:cubicBezTo>
                  <a:pt x="1861" y="15"/>
                  <a:pt x="1857" y="17"/>
                  <a:pt x="1857" y="17"/>
                </a:cubicBezTo>
                <a:cubicBezTo>
                  <a:pt x="1858" y="17"/>
                  <a:pt x="1859" y="19"/>
                  <a:pt x="1861" y="19"/>
                </a:cubicBezTo>
                <a:cubicBezTo>
                  <a:pt x="1861" y="19"/>
                  <a:pt x="1864" y="17"/>
                  <a:pt x="1865" y="17"/>
                </a:cubicBezTo>
                <a:cubicBezTo>
                  <a:pt x="1866" y="16"/>
                  <a:pt x="1867" y="15"/>
                  <a:pt x="1869" y="15"/>
                </a:cubicBezTo>
                <a:cubicBezTo>
                  <a:pt x="1870" y="15"/>
                  <a:pt x="1872" y="13"/>
                  <a:pt x="1873" y="13"/>
                </a:cubicBezTo>
                <a:cubicBezTo>
                  <a:pt x="1874" y="13"/>
                  <a:pt x="1876" y="15"/>
                  <a:pt x="1877" y="15"/>
                </a:cubicBezTo>
                <a:cubicBezTo>
                  <a:pt x="1878" y="15"/>
                  <a:pt x="1880" y="13"/>
                  <a:pt x="1881" y="13"/>
                </a:cubicBezTo>
                <a:cubicBezTo>
                  <a:pt x="1882" y="13"/>
                  <a:pt x="1884" y="15"/>
                  <a:pt x="1885" y="15"/>
                </a:cubicBezTo>
                <a:cubicBezTo>
                  <a:pt x="1886" y="16"/>
                  <a:pt x="1887" y="17"/>
                  <a:pt x="1888" y="18"/>
                </a:cubicBezTo>
                <a:cubicBezTo>
                  <a:pt x="1889" y="18"/>
                  <a:pt x="1891" y="20"/>
                  <a:pt x="1892" y="20"/>
                </a:cubicBezTo>
                <a:cubicBezTo>
                  <a:pt x="1893" y="20"/>
                  <a:pt x="1895" y="18"/>
                  <a:pt x="1896" y="18"/>
                </a:cubicBezTo>
                <a:cubicBezTo>
                  <a:pt x="1897" y="18"/>
                  <a:pt x="1899" y="20"/>
                  <a:pt x="1900" y="20"/>
                </a:cubicBezTo>
                <a:cubicBezTo>
                  <a:pt x="1901" y="20"/>
                  <a:pt x="1903" y="18"/>
                  <a:pt x="1904" y="18"/>
                </a:cubicBezTo>
                <a:cubicBezTo>
                  <a:pt x="1905" y="18"/>
                  <a:pt x="1907" y="20"/>
                  <a:pt x="1908" y="20"/>
                </a:cubicBezTo>
                <a:cubicBezTo>
                  <a:pt x="1908" y="20"/>
                  <a:pt x="1912" y="18"/>
                  <a:pt x="1912" y="18"/>
                </a:cubicBezTo>
                <a:cubicBezTo>
                  <a:pt x="1912" y="18"/>
                  <a:pt x="1908" y="16"/>
                  <a:pt x="1908" y="16"/>
                </a:cubicBezTo>
                <a:cubicBezTo>
                  <a:pt x="1908" y="16"/>
                  <a:pt x="1912" y="14"/>
                  <a:pt x="1912" y="14"/>
                </a:cubicBezTo>
                <a:cubicBezTo>
                  <a:pt x="1913" y="14"/>
                  <a:pt x="1915" y="16"/>
                  <a:pt x="1916" y="16"/>
                </a:cubicBezTo>
                <a:cubicBezTo>
                  <a:pt x="1917" y="16"/>
                  <a:pt x="1919" y="14"/>
                  <a:pt x="1920" y="14"/>
                </a:cubicBezTo>
                <a:cubicBezTo>
                  <a:pt x="1920" y="14"/>
                  <a:pt x="1924" y="16"/>
                  <a:pt x="1924" y="16"/>
                </a:cubicBezTo>
                <a:cubicBezTo>
                  <a:pt x="1924" y="16"/>
                  <a:pt x="1920" y="18"/>
                  <a:pt x="1920" y="18"/>
                </a:cubicBezTo>
                <a:cubicBezTo>
                  <a:pt x="1921" y="18"/>
                  <a:pt x="1922" y="21"/>
                  <a:pt x="1923" y="21"/>
                </a:cubicBezTo>
                <a:cubicBezTo>
                  <a:pt x="1924" y="21"/>
                  <a:pt x="1927" y="19"/>
                  <a:pt x="1927" y="19"/>
                </a:cubicBezTo>
                <a:cubicBezTo>
                  <a:pt x="1929" y="18"/>
                  <a:pt x="1930" y="17"/>
                  <a:pt x="1932" y="16"/>
                </a:cubicBezTo>
                <a:cubicBezTo>
                  <a:pt x="1932" y="16"/>
                  <a:pt x="1935" y="15"/>
                  <a:pt x="1936" y="14"/>
                </a:cubicBezTo>
                <a:cubicBezTo>
                  <a:pt x="1937" y="14"/>
                  <a:pt x="1938" y="17"/>
                  <a:pt x="1939" y="17"/>
                </a:cubicBezTo>
                <a:cubicBezTo>
                  <a:pt x="1941" y="17"/>
                  <a:pt x="1942" y="15"/>
                  <a:pt x="1944" y="15"/>
                </a:cubicBezTo>
                <a:cubicBezTo>
                  <a:pt x="1945" y="15"/>
                  <a:pt x="1946" y="17"/>
                  <a:pt x="1947" y="17"/>
                </a:cubicBezTo>
                <a:cubicBezTo>
                  <a:pt x="1949" y="17"/>
                  <a:pt x="1950" y="15"/>
                  <a:pt x="1951" y="15"/>
                </a:cubicBezTo>
                <a:cubicBezTo>
                  <a:pt x="1953" y="15"/>
                  <a:pt x="1954" y="17"/>
                  <a:pt x="1955" y="17"/>
                </a:cubicBezTo>
                <a:cubicBezTo>
                  <a:pt x="1956" y="17"/>
                  <a:pt x="1959" y="15"/>
                  <a:pt x="1959" y="15"/>
                </a:cubicBezTo>
                <a:cubicBezTo>
                  <a:pt x="1960" y="15"/>
                  <a:pt x="1963" y="17"/>
                  <a:pt x="1963" y="17"/>
                </a:cubicBezTo>
                <a:cubicBezTo>
                  <a:pt x="1963" y="18"/>
                  <a:pt x="1959" y="19"/>
                  <a:pt x="1959" y="19"/>
                </a:cubicBezTo>
                <a:cubicBezTo>
                  <a:pt x="1959" y="20"/>
                  <a:pt x="1962" y="22"/>
                  <a:pt x="1963" y="22"/>
                </a:cubicBezTo>
                <a:cubicBezTo>
                  <a:pt x="1963" y="22"/>
                  <a:pt x="1966" y="20"/>
                  <a:pt x="1967" y="20"/>
                </a:cubicBezTo>
                <a:cubicBezTo>
                  <a:pt x="1971" y="18"/>
                  <a:pt x="1971" y="18"/>
                  <a:pt x="1971" y="18"/>
                </a:cubicBezTo>
                <a:cubicBezTo>
                  <a:pt x="1972" y="17"/>
                  <a:pt x="1974" y="16"/>
                  <a:pt x="1975" y="15"/>
                </a:cubicBezTo>
                <a:cubicBezTo>
                  <a:pt x="1976" y="15"/>
                  <a:pt x="1978" y="18"/>
                  <a:pt x="1979" y="18"/>
                </a:cubicBezTo>
                <a:cubicBezTo>
                  <a:pt x="1980" y="18"/>
                  <a:pt x="1982" y="16"/>
                  <a:pt x="1983" y="16"/>
                </a:cubicBezTo>
                <a:cubicBezTo>
                  <a:pt x="1983" y="16"/>
                  <a:pt x="1986" y="18"/>
                  <a:pt x="1987" y="18"/>
                </a:cubicBezTo>
                <a:cubicBezTo>
                  <a:pt x="1987" y="18"/>
                  <a:pt x="1982" y="20"/>
                  <a:pt x="1982" y="20"/>
                </a:cubicBezTo>
                <a:cubicBezTo>
                  <a:pt x="1982" y="20"/>
                  <a:pt x="1986" y="22"/>
                  <a:pt x="1986" y="22"/>
                </a:cubicBezTo>
                <a:cubicBezTo>
                  <a:pt x="1987" y="22"/>
                  <a:pt x="1990" y="21"/>
                  <a:pt x="1990" y="20"/>
                </a:cubicBezTo>
                <a:cubicBezTo>
                  <a:pt x="1991" y="20"/>
                  <a:pt x="1993" y="19"/>
                  <a:pt x="1994" y="18"/>
                </a:cubicBezTo>
                <a:cubicBezTo>
                  <a:pt x="1995" y="18"/>
                  <a:pt x="1997" y="16"/>
                  <a:pt x="1998" y="16"/>
                </a:cubicBezTo>
                <a:cubicBezTo>
                  <a:pt x="2000" y="16"/>
                  <a:pt x="2001" y="18"/>
                  <a:pt x="2002" y="18"/>
                </a:cubicBezTo>
                <a:cubicBezTo>
                  <a:pt x="2003" y="18"/>
                  <a:pt x="2005" y="16"/>
                  <a:pt x="2006" y="16"/>
                </a:cubicBezTo>
                <a:cubicBezTo>
                  <a:pt x="2007" y="16"/>
                  <a:pt x="2009" y="19"/>
                  <a:pt x="2010" y="19"/>
                </a:cubicBezTo>
                <a:cubicBezTo>
                  <a:pt x="2011" y="19"/>
                  <a:pt x="2014" y="16"/>
                  <a:pt x="2014" y="17"/>
                </a:cubicBezTo>
                <a:cubicBezTo>
                  <a:pt x="2015" y="17"/>
                  <a:pt x="2018" y="18"/>
                  <a:pt x="2018" y="19"/>
                </a:cubicBezTo>
                <a:cubicBezTo>
                  <a:pt x="2018" y="19"/>
                  <a:pt x="2014" y="20"/>
                  <a:pt x="2014" y="21"/>
                </a:cubicBezTo>
                <a:cubicBezTo>
                  <a:pt x="2014" y="21"/>
                  <a:pt x="2017" y="23"/>
                  <a:pt x="2018" y="23"/>
                </a:cubicBezTo>
                <a:cubicBezTo>
                  <a:pt x="2018" y="23"/>
                  <a:pt x="2021" y="21"/>
                  <a:pt x="2022" y="21"/>
                </a:cubicBezTo>
                <a:cubicBezTo>
                  <a:pt x="2022" y="21"/>
                  <a:pt x="2025" y="19"/>
                  <a:pt x="2026" y="19"/>
                </a:cubicBezTo>
                <a:cubicBezTo>
                  <a:pt x="2026" y="19"/>
                  <a:pt x="2029" y="21"/>
                  <a:pt x="2029" y="21"/>
                </a:cubicBezTo>
                <a:cubicBezTo>
                  <a:pt x="2030" y="21"/>
                  <a:pt x="2034" y="20"/>
                  <a:pt x="2034" y="19"/>
                </a:cubicBezTo>
                <a:cubicBezTo>
                  <a:pt x="2034" y="19"/>
                  <a:pt x="2030" y="17"/>
                  <a:pt x="2030" y="17"/>
                </a:cubicBezTo>
                <a:cubicBezTo>
                  <a:pt x="2031" y="17"/>
                  <a:pt x="2033" y="15"/>
                  <a:pt x="2034" y="15"/>
                </a:cubicBezTo>
                <a:cubicBezTo>
                  <a:pt x="2035" y="15"/>
                  <a:pt x="2036" y="17"/>
                  <a:pt x="2038" y="17"/>
                </a:cubicBezTo>
                <a:cubicBezTo>
                  <a:pt x="2039" y="17"/>
                  <a:pt x="2040" y="19"/>
                  <a:pt x="2041" y="19"/>
                </a:cubicBezTo>
                <a:cubicBezTo>
                  <a:pt x="2042" y="19"/>
                  <a:pt x="2045" y="17"/>
                  <a:pt x="2046" y="17"/>
                </a:cubicBezTo>
                <a:cubicBezTo>
                  <a:pt x="2046" y="18"/>
                  <a:pt x="2049" y="19"/>
                  <a:pt x="2049" y="20"/>
                </a:cubicBezTo>
                <a:cubicBezTo>
                  <a:pt x="2049" y="20"/>
                  <a:pt x="2045" y="21"/>
                  <a:pt x="2045" y="22"/>
                </a:cubicBezTo>
                <a:cubicBezTo>
                  <a:pt x="2045" y="22"/>
                  <a:pt x="2049" y="24"/>
                  <a:pt x="2049" y="24"/>
                </a:cubicBezTo>
                <a:cubicBezTo>
                  <a:pt x="2049" y="24"/>
                  <a:pt x="2052" y="22"/>
                  <a:pt x="2053" y="22"/>
                </a:cubicBezTo>
                <a:cubicBezTo>
                  <a:pt x="2057" y="20"/>
                  <a:pt x="2057" y="20"/>
                  <a:pt x="2057" y="20"/>
                </a:cubicBezTo>
                <a:cubicBezTo>
                  <a:pt x="2061" y="18"/>
                  <a:pt x="2061" y="18"/>
                  <a:pt x="2061" y="18"/>
                </a:cubicBezTo>
                <a:cubicBezTo>
                  <a:pt x="2062" y="17"/>
                  <a:pt x="2064" y="16"/>
                  <a:pt x="2065" y="16"/>
                </a:cubicBezTo>
                <a:cubicBezTo>
                  <a:pt x="2066" y="16"/>
                  <a:pt x="2069" y="18"/>
                  <a:pt x="2069" y="18"/>
                </a:cubicBezTo>
                <a:cubicBezTo>
                  <a:pt x="2070" y="19"/>
                  <a:pt x="2072" y="20"/>
                  <a:pt x="2073" y="20"/>
                </a:cubicBezTo>
                <a:cubicBezTo>
                  <a:pt x="2073" y="20"/>
                  <a:pt x="2076" y="18"/>
                  <a:pt x="2077" y="18"/>
                </a:cubicBezTo>
                <a:cubicBezTo>
                  <a:pt x="2078" y="18"/>
                  <a:pt x="2079" y="20"/>
                  <a:pt x="2081" y="20"/>
                </a:cubicBezTo>
                <a:cubicBezTo>
                  <a:pt x="2082" y="21"/>
                  <a:pt x="2084" y="18"/>
                  <a:pt x="2085" y="18"/>
                </a:cubicBezTo>
                <a:cubicBezTo>
                  <a:pt x="2086" y="18"/>
                  <a:pt x="2087" y="21"/>
                  <a:pt x="2088" y="21"/>
                </a:cubicBezTo>
                <a:cubicBezTo>
                  <a:pt x="2090" y="21"/>
                  <a:pt x="2091" y="19"/>
                  <a:pt x="2093" y="19"/>
                </a:cubicBezTo>
                <a:cubicBezTo>
                  <a:pt x="2094" y="19"/>
                  <a:pt x="2095" y="21"/>
                  <a:pt x="2096" y="21"/>
                </a:cubicBezTo>
                <a:cubicBezTo>
                  <a:pt x="2097" y="21"/>
                  <a:pt x="2100" y="19"/>
                  <a:pt x="2100" y="19"/>
                </a:cubicBezTo>
                <a:cubicBezTo>
                  <a:pt x="2101" y="18"/>
                  <a:pt x="2103" y="17"/>
                  <a:pt x="2105" y="17"/>
                </a:cubicBezTo>
                <a:cubicBezTo>
                  <a:pt x="2105" y="17"/>
                  <a:pt x="2107" y="19"/>
                  <a:pt x="2108" y="19"/>
                </a:cubicBezTo>
                <a:cubicBezTo>
                  <a:pt x="2110" y="19"/>
                  <a:pt x="2111" y="17"/>
                  <a:pt x="2112" y="17"/>
                </a:cubicBezTo>
                <a:cubicBezTo>
                  <a:pt x="2114" y="17"/>
                  <a:pt x="2115" y="19"/>
                  <a:pt x="2116" y="19"/>
                </a:cubicBezTo>
                <a:cubicBezTo>
                  <a:pt x="2117" y="19"/>
                  <a:pt x="2119" y="17"/>
                  <a:pt x="2120" y="17"/>
                </a:cubicBezTo>
                <a:cubicBezTo>
                  <a:pt x="2122" y="17"/>
                  <a:pt x="2123" y="19"/>
                  <a:pt x="2124" y="19"/>
                </a:cubicBezTo>
                <a:cubicBezTo>
                  <a:pt x="2125" y="19"/>
                  <a:pt x="2127" y="17"/>
                  <a:pt x="2128" y="17"/>
                </a:cubicBezTo>
                <a:cubicBezTo>
                  <a:pt x="2128" y="17"/>
                  <a:pt x="2132" y="19"/>
                  <a:pt x="2132" y="20"/>
                </a:cubicBezTo>
                <a:cubicBezTo>
                  <a:pt x="2132" y="20"/>
                  <a:pt x="2128" y="22"/>
                  <a:pt x="2128" y="22"/>
                </a:cubicBezTo>
                <a:cubicBezTo>
                  <a:pt x="2127" y="22"/>
                  <a:pt x="2125" y="19"/>
                  <a:pt x="2124" y="19"/>
                </a:cubicBezTo>
                <a:cubicBezTo>
                  <a:pt x="2123" y="20"/>
                  <a:pt x="2121" y="22"/>
                  <a:pt x="2120" y="21"/>
                </a:cubicBezTo>
                <a:cubicBezTo>
                  <a:pt x="2119" y="21"/>
                  <a:pt x="2117" y="19"/>
                  <a:pt x="2116" y="19"/>
                </a:cubicBezTo>
                <a:cubicBezTo>
                  <a:pt x="2115" y="19"/>
                  <a:pt x="2113" y="21"/>
                  <a:pt x="2112" y="21"/>
                </a:cubicBezTo>
                <a:cubicBezTo>
                  <a:pt x="2113" y="21"/>
                  <a:pt x="2114" y="24"/>
                  <a:pt x="2116" y="24"/>
                </a:cubicBezTo>
                <a:cubicBezTo>
                  <a:pt x="2117" y="24"/>
                  <a:pt x="2119" y="21"/>
                  <a:pt x="2120" y="21"/>
                </a:cubicBezTo>
                <a:cubicBezTo>
                  <a:pt x="2121" y="22"/>
                  <a:pt x="2122" y="24"/>
                  <a:pt x="2124" y="24"/>
                </a:cubicBezTo>
                <a:cubicBezTo>
                  <a:pt x="2125" y="24"/>
                  <a:pt x="2126" y="22"/>
                  <a:pt x="2128" y="22"/>
                </a:cubicBezTo>
                <a:cubicBezTo>
                  <a:pt x="2128" y="22"/>
                  <a:pt x="2131" y="24"/>
                  <a:pt x="2131" y="24"/>
                </a:cubicBezTo>
                <a:cubicBezTo>
                  <a:pt x="2133" y="24"/>
                  <a:pt x="2135" y="22"/>
                  <a:pt x="2136" y="22"/>
                </a:cubicBezTo>
                <a:cubicBezTo>
                  <a:pt x="2137" y="21"/>
                  <a:pt x="2138" y="21"/>
                  <a:pt x="2140" y="20"/>
                </a:cubicBezTo>
                <a:cubicBezTo>
                  <a:pt x="2140" y="19"/>
                  <a:pt x="2143" y="18"/>
                  <a:pt x="2144" y="18"/>
                </a:cubicBezTo>
                <a:cubicBezTo>
                  <a:pt x="2145" y="18"/>
                  <a:pt x="2146" y="20"/>
                  <a:pt x="2147" y="20"/>
                </a:cubicBezTo>
                <a:cubicBezTo>
                  <a:pt x="2149" y="20"/>
                  <a:pt x="2151" y="18"/>
                  <a:pt x="2152" y="18"/>
                </a:cubicBezTo>
                <a:cubicBezTo>
                  <a:pt x="2153" y="18"/>
                  <a:pt x="2154" y="20"/>
                  <a:pt x="2155" y="20"/>
                </a:cubicBezTo>
                <a:cubicBezTo>
                  <a:pt x="2157" y="20"/>
                  <a:pt x="2158" y="22"/>
                  <a:pt x="2159" y="23"/>
                </a:cubicBezTo>
                <a:cubicBezTo>
                  <a:pt x="2160" y="23"/>
                  <a:pt x="2163" y="21"/>
                  <a:pt x="2163" y="20"/>
                </a:cubicBezTo>
                <a:cubicBezTo>
                  <a:pt x="2164" y="20"/>
                  <a:pt x="2167" y="18"/>
                  <a:pt x="2167" y="18"/>
                </a:cubicBezTo>
                <a:cubicBezTo>
                  <a:pt x="2168" y="18"/>
                  <a:pt x="2171" y="20"/>
                  <a:pt x="2171" y="21"/>
                </a:cubicBezTo>
                <a:cubicBezTo>
                  <a:pt x="2171" y="21"/>
                  <a:pt x="2167" y="22"/>
                  <a:pt x="2167" y="23"/>
                </a:cubicBezTo>
                <a:cubicBezTo>
                  <a:pt x="2167" y="23"/>
                  <a:pt x="2170" y="25"/>
                  <a:pt x="2171" y="25"/>
                </a:cubicBezTo>
                <a:cubicBezTo>
                  <a:pt x="2172" y="25"/>
                  <a:pt x="2174" y="23"/>
                  <a:pt x="2175" y="23"/>
                </a:cubicBezTo>
                <a:cubicBezTo>
                  <a:pt x="2176" y="23"/>
                  <a:pt x="2177" y="25"/>
                  <a:pt x="2178" y="25"/>
                </a:cubicBezTo>
                <a:cubicBezTo>
                  <a:pt x="2186" y="30"/>
                  <a:pt x="2186" y="30"/>
                  <a:pt x="2186" y="30"/>
                </a:cubicBezTo>
                <a:cubicBezTo>
                  <a:pt x="2187" y="29"/>
                  <a:pt x="2189" y="28"/>
                  <a:pt x="2190" y="28"/>
                </a:cubicBezTo>
                <a:cubicBezTo>
                  <a:pt x="2191" y="27"/>
                  <a:pt x="2194" y="26"/>
                  <a:pt x="2194" y="26"/>
                </a:cubicBezTo>
                <a:cubicBezTo>
                  <a:pt x="2194" y="25"/>
                  <a:pt x="2191" y="23"/>
                  <a:pt x="2190" y="23"/>
                </a:cubicBezTo>
                <a:cubicBezTo>
                  <a:pt x="2190" y="23"/>
                  <a:pt x="2187" y="26"/>
                  <a:pt x="2186" y="25"/>
                </a:cubicBezTo>
                <a:cubicBezTo>
                  <a:pt x="2185" y="25"/>
                  <a:pt x="2184" y="24"/>
                  <a:pt x="2183" y="23"/>
                </a:cubicBezTo>
                <a:cubicBezTo>
                  <a:pt x="2181" y="22"/>
                  <a:pt x="2180" y="22"/>
                  <a:pt x="2179" y="21"/>
                </a:cubicBezTo>
                <a:cubicBezTo>
                  <a:pt x="2179" y="21"/>
                  <a:pt x="2180" y="20"/>
                  <a:pt x="2181" y="20"/>
                </a:cubicBezTo>
                <a:cubicBezTo>
                  <a:pt x="2182" y="19"/>
                  <a:pt x="2183" y="19"/>
                  <a:pt x="2183" y="19"/>
                </a:cubicBezTo>
                <a:cubicBezTo>
                  <a:pt x="2184" y="19"/>
                  <a:pt x="2185" y="21"/>
                  <a:pt x="2187" y="21"/>
                </a:cubicBezTo>
                <a:cubicBezTo>
                  <a:pt x="2188" y="21"/>
                  <a:pt x="2190" y="19"/>
                  <a:pt x="2191" y="19"/>
                </a:cubicBezTo>
                <a:cubicBezTo>
                  <a:pt x="2192" y="19"/>
                  <a:pt x="2193" y="21"/>
                  <a:pt x="2195" y="21"/>
                </a:cubicBezTo>
                <a:cubicBezTo>
                  <a:pt x="2196" y="21"/>
                  <a:pt x="2197" y="19"/>
                  <a:pt x="2199" y="19"/>
                </a:cubicBezTo>
                <a:cubicBezTo>
                  <a:pt x="2200" y="19"/>
                  <a:pt x="2201" y="21"/>
                  <a:pt x="2202" y="21"/>
                </a:cubicBezTo>
                <a:cubicBezTo>
                  <a:pt x="2203" y="22"/>
                  <a:pt x="2205" y="19"/>
                  <a:pt x="2207" y="19"/>
                </a:cubicBezTo>
                <a:cubicBezTo>
                  <a:pt x="2207" y="19"/>
                  <a:pt x="2210" y="21"/>
                  <a:pt x="2210" y="22"/>
                </a:cubicBezTo>
                <a:cubicBezTo>
                  <a:pt x="2211" y="22"/>
                  <a:pt x="2213" y="24"/>
                  <a:pt x="2214" y="24"/>
                </a:cubicBezTo>
                <a:cubicBezTo>
                  <a:pt x="2215" y="24"/>
                  <a:pt x="2217" y="22"/>
                  <a:pt x="2218" y="22"/>
                </a:cubicBezTo>
                <a:cubicBezTo>
                  <a:pt x="2219" y="22"/>
                  <a:pt x="2221" y="24"/>
                  <a:pt x="2222" y="24"/>
                </a:cubicBezTo>
                <a:cubicBezTo>
                  <a:pt x="2223" y="24"/>
                  <a:pt x="2225" y="23"/>
                  <a:pt x="2226" y="22"/>
                </a:cubicBezTo>
                <a:cubicBezTo>
                  <a:pt x="2227" y="22"/>
                  <a:pt x="2229" y="20"/>
                  <a:pt x="2230" y="20"/>
                </a:cubicBezTo>
                <a:cubicBezTo>
                  <a:pt x="2231" y="20"/>
                  <a:pt x="2233" y="22"/>
                  <a:pt x="2234" y="22"/>
                </a:cubicBezTo>
                <a:cubicBezTo>
                  <a:pt x="2235" y="22"/>
                  <a:pt x="2237" y="20"/>
                  <a:pt x="2238" y="20"/>
                </a:cubicBezTo>
                <a:cubicBezTo>
                  <a:pt x="2239" y="21"/>
                  <a:pt x="2241" y="22"/>
                  <a:pt x="2242" y="23"/>
                </a:cubicBezTo>
                <a:cubicBezTo>
                  <a:pt x="2242" y="23"/>
                  <a:pt x="2245" y="25"/>
                  <a:pt x="2245" y="25"/>
                </a:cubicBezTo>
                <a:cubicBezTo>
                  <a:pt x="2246" y="25"/>
                  <a:pt x="2249" y="23"/>
                  <a:pt x="2249" y="23"/>
                </a:cubicBezTo>
                <a:cubicBezTo>
                  <a:pt x="2254" y="21"/>
                  <a:pt x="2254" y="21"/>
                  <a:pt x="2254" y="21"/>
                </a:cubicBezTo>
                <a:cubicBezTo>
                  <a:pt x="2254" y="20"/>
                  <a:pt x="2257" y="19"/>
                  <a:pt x="2258" y="19"/>
                </a:cubicBezTo>
                <a:cubicBezTo>
                  <a:pt x="2258" y="19"/>
                  <a:pt x="2261" y="21"/>
                  <a:pt x="2261" y="21"/>
                </a:cubicBezTo>
                <a:cubicBezTo>
                  <a:pt x="2261" y="21"/>
                  <a:pt x="2257" y="23"/>
                  <a:pt x="2257" y="23"/>
                </a:cubicBezTo>
                <a:cubicBezTo>
                  <a:pt x="2258" y="24"/>
                  <a:pt x="2260" y="25"/>
                  <a:pt x="2261" y="25"/>
                </a:cubicBezTo>
                <a:cubicBezTo>
                  <a:pt x="2262" y="26"/>
                  <a:pt x="2264" y="27"/>
                  <a:pt x="2265" y="27"/>
                </a:cubicBezTo>
                <a:cubicBezTo>
                  <a:pt x="2266" y="28"/>
                  <a:pt x="2267" y="29"/>
                  <a:pt x="2269" y="30"/>
                </a:cubicBezTo>
                <a:cubicBezTo>
                  <a:pt x="2271" y="28"/>
                  <a:pt x="2274" y="27"/>
                  <a:pt x="2277" y="26"/>
                </a:cubicBezTo>
                <a:cubicBezTo>
                  <a:pt x="2278" y="25"/>
                  <a:pt x="2280" y="24"/>
                  <a:pt x="2281" y="24"/>
                </a:cubicBezTo>
                <a:cubicBezTo>
                  <a:pt x="2282" y="23"/>
                  <a:pt x="2284" y="26"/>
                  <a:pt x="2285" y="26"/>
                </a:cubicBezTo>
                <a:cubicBezTo>
                  <a:pt x="2285" y="26"/>
                  <a:pt x="2288" y="24"/>
                  <a:pt x="2289" y="24"/>
                </a:cubicBezTo>
                <a:cubicBezTo>
                  <a:pt x="2289" y="24"/>
                  <a:pt x="2292" y="26"/>
                  <a:pt x="2292" y="26"/>
                </a:cubicBezTo>
                <a:cubicBezTo>
                  <a:pt x="2292" y="27"/>
                  <a:pt x="2288" y="28"/>
                  <a:pt x="2288" y="28"/>
                </a:cubicBezTo>
                <a:cubicBezTo>
                  <a:pt x="2288" y="29"/>
                  <a:pt x="2291" y="30"/>
                  <a:pt x="2292" y="30"/>
                </a:cubicBezTo>
                <a:cubicBezTo>
                  <a:pt x="2292" y="30"/>
                  <a:pt x="2296" y="29"/>
                  <a:pt x="2296" y="28"/>
                </a:cubicBezTo>
                <a:cubicBezTo>
                  <a:pt x="2296" y="28"/>
                  <a:pt x="2293" y="27"/>
                  <a:pt x="2292" y="26"/>
                </a:cubicBezTo>
                <a:cubicBezTo>
                  <a:pt x="2294" y="26"/>
                  <a:pt x="2295" y="24"/>
                  <a:pt x="2297" y="24"/>
                </a:cubicBezTo>
                <a:cubicBezTo>
                  <a:pt x="2298" y="24"/>
                  <a:pt x="2299" y="26"/>
                  <a:pt x="2300" y="26"/>
                </a:cubicBezTo>
                <a:cubicBezTo>
                  <a:pt x="2301" y="26"/>
                  <a:pt x="2304" y="24"/>
                  <a:pt x="2304" y="24"/>
                </a:cubicBezTo>
                <a:cubicBezTo>
                  <a:pt x="2306" y="24"/>
                  <a:pt x="2307" y="26"/>
                  <a:pt x="2308" y="26"/>
                </a:cubicBezTo>
                <a:cubicBezTo>
                  <a:pt x="2309" y="27"/>
                  <a:pt x="2311" y="29"/>
                  <a:pt x="2312" y="29"/>
                </a:cubicBezTo>
                <a:cubicBezTo>
                  <a:pt x="2313" y="29"/>
                  <a:pt x="2314" y="31"/>
                  <a:pt x="2316" y="31"/>
                </a:cubicBezTo>
                <a:cubicBezTo>
                  <a:pt x="2317" y="31"/>
                  <a:pt x="2318" y="29"/>
                  <a:pt x="2320" y="29"/>
                </a:cubicBezTo>
                <a:cubicBezTo>
                  <a:pt x="2321" y="29"/>
                  <a:pt x="2322" y="31"/>
                  <a:pt x="2323" y="31"/>
                </a:cubicBezTo>
                <a:cubicBezTo>
                  <a:pt x="2325" y="31"/>
                  <a:pt x="2326" y="29"/>
                  <a:pt x="2328" y="29"/>
                </a:cubicBezTo>
                <a:cubicBezTo>
                  <a:pt x="2328" y="29"/>
                  <a:pt x="2330" y="32"/>
                  <a:pt x="2331" y="31"/>
                </a:cubicBezTo>
                <a:cubicBezTo>
                  <a:pt x="2332" y="31"/>
                  <a:pt x="2334" y="30"/>
                  <a:pt x="2335" y="29"/>
                </a:cubicBezTo>
                <a:cubicBezTo>
                  <a:pt x="2339" y="27"/>
                  <a:pt x="2339" y="27"/>
                  <a:pt x="2339" y="27"/>
                </a:cubicBezTo>
                <a:cubicBezTo>
                  <a:pt x="2348" y="23"/>
                  <a:pt x="2348" y="23"/>
                  <a:pt x="2348" y="23"/>
                </a:cubicBezTo>
                <a:cubicBezTo>
                  <a:pt x="2355" y="28"/>
                  <a:pt x="2355" y="28"/>
                  <a:pt x="2355" y="28"/>
                </a:cubicBezTo>
                <a:cubicBezTo>
                  <a:pt x="2354" y="28"/>
                  <a:pt x="2352" y="30"/>
                  <a:pt x="2351" y="30"/>
                </a:cubicBezTo>
                <a:cubicBezTo>
                  <a:pt x="2351" y="30"/>
                  <a:pt x="2347" y="28"/>
                  <a:pt x="2347" y="27"/>
                </a:cubicBezTo>
                <a:cubicBezTo>
                  <a:pt x="2347" y="28"/>
                  <a:pt x="2344" y="29"/>
                  <a:pt x="2343" y="30"/>
                </a:cubicBezTo>
                <a:cubicBezTo>
                  <a:pt x="2343" y="30"/>
                  <a:pt x="2347" y="31"/>
                  <a:pt x="2347" y="32"/>
                </a:cubicBezTo>
                <a:cubicBezTo>
                  <a:pt x="2347" y="32"/>
                  <a:pt x="2343" y="33"/>
                  <a:pt x="2343" y="34"/>
                </a:cubicBezTo>
                <a:cubicBezTo>
                  <a:pt x="2343" y="35"/>
                  <a:pt x="2346" y="36"/>
                  <a:pt x="2347" y="36"/>
                </a:cubicBezTo>
                <a:cubicBezTo>
                  <a:pt x="2348" y="37"/>
                  <a:pt x="2349" y="38"/>
                  <a:pt x="2350" y="38"/>
                </a:cubicBezTo>
                <a:cubicBezTo>
                  <a:pt x="2351" y="39"/>
                  <a:pt x="2353" y="40"/>
                  <a:pt x="2354" y="41"/>
                </a:cubicBezTo>
                <a:cubicBezTo>
                  <a:pt x="2354" y="41"/>
                  <a:pt x="2350" y="42"/>
                  <a:pt x="2350" y="43"/>
                </a:cubicBezTo>
                <a:cubicBezTo>
                  <a:pt x="2350" y="43"/>
                  <a:pt x="2353" y="45"/>
                  <a:pt x="2354" y="45"/>
                </a:cubicBezTo>
                <a:cubicBezTo>
                  <a:pt x="2354" y="45"/>
                  <a:pt x="2357" y="47"/>
                  <a:pt x="2357" y="47"/>
                </a:cubicBezTo>
                <a:cubicBezTo>
                  <a:pt x="2358" y="48"/>
                  <a:pt x="2353" y="49"/>
                  <a:pt x="2353" y="49"/>
                </a:cubicBezTo>
                <a:cubicBezTo>
                  <a:pt x="2353" y="50"/>
                  <a:pt x="2357" y="51"/>
                  <a:pt x="2357" y="52"/>
                </a:cubicBezTo>
                <a:cubicBezTo>
                  <a:pt x="2357" y="52"/>
                  <a:pt x="2353" y="54"/>
                  <a:pt x="2353" y="54"/>
                </a:cubicBezTo>
                <a:cubicBezTo>
                  <a:pt x="2353" y="54"/>
                  <a:pt x="2356" y="56"/>
                  <a:pt x="2357" y="56"/>
                </a:cubicBezTo>
                <a:cubicBezTo>
                  <a:pt x="2358" y="56"/>
                  <a:pt x="2360" y="54"/>
                  <a:pt x="2361" y="54"/>
                </a:cubicBezTo>
                <a:cubicBezTo>
                  <a:pt x="2362" y="54"/>
                  <a:pt x="2363" y="56"/>
                  <a:pt x="2364" y="56"/>
                </a:cubicBezTo>
                <a:cubicBezTo>
                  <a:pt x="2366" y="56"/>
                  <a:pt x="2367" y="55"/>
                  <a:pt x="2369" y="54"/>
                </a:cubicBezTo>
                <a:cubicBezTo>
                  <a:pt x="2370" y="54"/>
                  <a:pt x="2372" y="53"/>
                  <a:pt x="2373" y="52"/>
                </a:cubicBezTo>
                <a:cubicBezTo>
                  <a:pt x="2373" y="52"/>
                  <a:pt x="2369" y="50"/>
                  <a:pt x="2369" y="50"/>
                </a:cubicBezTo>
                <a:cubicBezTo>
                  <a:pt x="2369" y="49"/>
                  <a:pt x="2373" y="48"/>
                  <a:pt x="2373" y="48"/>
                </a:cubicBezTo>
                <a:cubicBezTo>
                  <a:pt x="2373" y="47"/>
                  <a:pt x="2369" y="46"/>
                  <a:pt x="2369" y="45"/>
                </a:cubicBezTo>
                <a:cubicBezTo>
                  <a:pt x="2369" y="45"/>
                  <a:pt x="2373" y="43"/>
                  <a:pt x="2373" y="43"/>
                </a:cubicBezTo>
                <a:cubicBezTo>
                  <a:pt x="2374" y="43"/>
                  <a:pt x="2377" y="45"/>
                  <a:pt x="2377" y="46"/>
                </a:cubicBezTo>
                <a:cubicBezTo>
                  <a:pt x="2377" y="46"/>
                  <a:pt x="2373" y="47"/>
                  <a:pt x="2373" y="48"/>
                </a:cubicBezTo>
                <a:cubicBezTo>
                  <a:pt x="2373" y="48"/>
                  <a:pt x="2377" y="49"/>
                  <a:pt x="2377" y="50"/>
                </a:cubicBezTo>
                <a:cubicBezTo>
                  <a:pt x="2376" y="51"/>
                  <a:pt x="2373" y="51"/>
                  <a:pt x="2373" y="52"/>
                </a:cubicBezTo>
                <a:cubicBezTo>
                  <a:pt x="2373" y="52"/>
                  <a:pt x="2377" y="54"/>
                  <a:pt x="2376" y="54"/>
                </a:cubicBezTo>
                <a:cubicBezTo>
                  <a:pt x="2376" y="55"/>
                  <a:pt x="2374" y="56"/>
                  <a:pt x="2372" y="56"/>
                </a:cubicBezTo>
                <a:cubicBezTo>
                  <a:pt x="2372" y="57"/>
                  <a:pt x="2369" y="59"/>
                  <a:pt x="2368" y="59"/>
                </a:cubicBezTo>
                <a:cubicBezTo>
                  <a:pt x="2368" y="58"/>
                  <a:pt x="2365" y="56"/>
                  <a:pt x="2364" y="56"/>
                </a:cubicBezTo>
                <a:cubicBezTo>
                  <a:pt x="2363" y="57"/>
                  <a:pt x="2362" y="58"/>
                  <a:pt x="2360" y="58"/>
                </a:cubicBezTo>
                <a:cubicBezTo>
                  <a:pt x="2356" y="60"/>
                  <a:pt x="2356" y="60"/>
                  <a:pt x="2356" y="60"/>
                </a:cubicBezTo>
                <a:cubicBezTo>
                  <a:pt x="2355" y="61"/>
                  <a:pt x="2354" y="62"/>
                  <a:pt x="2352" y="62"/>
                </a:cubicBezTo>
                <a:cubicBezTo>
                  <a:pt x="2351" y="62"/>
                  <a:pt x="2350" y="60"/>
                  <a:pt x="2348" y="60"/>
                </a:cubicBezTo>
                <a:cubicBezTo>
                  <a:pt x="2348" y="60"/>
                  <a:pt x="2344" y="62"/>
                  <a:pt x="2344" y="62"/>
                </a:cubicBezTo>
                <a:cubicBezTo>
                  <a:pt x="2344" y="62"/>
                  <a:pt x="2341" y="60"/>
                  <a:pt x="2341" y="60"/>
                </a:cubicBezTo>
                <a:cubicBezTo>
                  <a:pt x="2341" y="59"/>
                  <a:pt x="2345" y="59"/>
                  <a:pt x="2345" y="58"/>
                </a:cubicBezTo>
                <a:cubicBezTo>
                  <a:pt x="2345" y="57"/>
                  <a:pt x="2341" y="56"/>
                  <a:pt x="2341" y="56"/>
                </a:cubicBezTo>
                <a:cubicBezTo>
                  <a:pt x="2341" y="55"/>
                  <a:pt x="2345" y="54"/>
                  <a:pt x="2345" y="54"/>
                </a:cubicBezTo>
                <a:cubicBezTo>
                  <a:pt x="2345" y="54"/>
                  <a:pt x="2349" y="56"/>
                  <a:pt x="2349" y="56"/>
                </a:cubicBezTo>
                <a:cubicBezTo>
                  <a:pt x="2349" y="56"/>
                  <a:pt x="2353" y="54"/>
                  <a:pt x="2353" y="54"/>
                </a:cubicBezTo>
                <a:cubicBezTo>
                  <a:pt x="2353" y="54"/>
                  <a:pt x="2349" y="52"/>
                  <a:pt x="2349" y="51"/>
                </a:cubicBezTo>
                <a:cubicBezTo>
                  <a:pt x="2349" y="51"/>
                  <a:pt x="2353" y="50"/>
                  <a:pt x="2353" y="49"/>
                </a:cubicBezTo>
                <a:cubicBezTo>
                  <a:pt x="2354" y="49"/>
                  <a:pt x="2350" y="48"/>
                  <a:pt x="2350" y="47"/>
                </a:cubicBezTo>
                <a:cubicBezTo>
                  <a:pt x="2348" y="48"/>
                  <a:pt x="2347" y="49"/>
                  <a:pt x="2345" y="49"/>
                </a:cubicBezTo>
                <a:cubicBezTo>
                  <a:pt x="2345" y="49"/>
                  <a:pt x="2342" y="51"/>
                  <a:pt x="2341" y="51"/>
                </a:cubicBezTo>
                <a:cubicBezTo>
                  <a:pt x="2341" y="51"/>
                  <a:pt x="2338" y="49"/>
                  <a:pt x="2338" y="49"/>
                </a:cubicBezTo>
                <a:cubicBezTo>
                  <a:pt x="2336" y="49"/>
                  <a:pt x="2335" y="51"/>
                  <a:pt x="2333" y="51"/>
                </a:cubicBezTo>
                <a:cubicBezTo>
                  <a:pt x="2329" y="53"/>
                  <a:pt x="2329" y="53"/>
                  <a:pt x="2329" y="53"/>
                </a:cubicBezTo>
                <a:cubicBezTo>
                  <a:pt x="2329" y="52"/>
                  <a:pt x="2326" y="52"/>
                  <a:pt x="2326" y="51"/>
                </a:cubicBezTo>
                <a:cubicBezTo>
                  <a:pt x="2326" y="50"/>
                  <a:pt x="2329" y="49"/>
                  <a:pt x="2330" y="49"/>
                </a:cubicBezTo>
                <a:cubicBezTo>
                  <a:pt x="2331" y="48"/>
                  <a:pt x="2332" y="47"/>
                  <a:pt x="2334" y="47"/>
                </a:cubicBezTo>
                <a:cubicBezTo>
                  <a:pt x="2335" y="46"/>
                  <a:pt x="2337" y="45"/>
                  <a:pt x="2338" y="45"/>
                </a:cubicBezTo>
                <a:cubicBezTo>
                  <a:pt x="2339" y="45"/>
                  <a:pt x="2341" y="47"/>
                  <a:pt x="2342" y="47"/>
                </a:cubicBezTo>
                <a:cubicBezTo>
                  <a:pt x="2342" y="47"/>
                  <a:pt x="2346" y="45"/>
                  <a:pt x="2346" y="45"/>
                </a:cubicBezTo>
                <a:cubicBezTo>
                  <a:pt x="2346" y="45"/>
                  <a:pt x="2342" y="43"/>
                  <a:pt x="2342" y="43"/>
                </a:cubicBezTo>
                <a:cubicBezTo>
                  <a:pt x="2341" y="43"/>
                  <a:pt x="2339" y="45"/>
                  <a:pt x="2338" y="45"/>
                </a:cubicBezTo>
                <a:cubicBezTo>
                  <a:pt x="2337" y="44"/>
                  <a:pt x="2335" y="43"/>
                  <a:pt x="2334" y="42"/>
                </a:cubicBezTo>
                <a:cubicBezTo>
                  <a:pt x="2334" y="42"/>
                  <a:pt x="2330" y="40"/>
                  <a:pt x="2331" y="40"/>
                </a:cubicBezTo>
                <a:cubicBezTo>
                  <a:pt x="2331" y="40"/>
                  <a:pt x="2334" y="38"/>
                  <a:pt x="2335" y="38"/>
                </a:cubicBezTo>
                <a:cubicBezTo>
                  <a:pt x="2336" y="37"/>
                  <a:pt x="2337" y="37"/>
                  <a:pt x="2339" y="36"/>
                </a:cubicBezTo>
                <a:cubicBezTo>
                  <a:pt x="2337" y="35"/>
                  <a:pt x="2337" y="34"/>
                  <a:pt x="2335" y="34"/>
                </a:cubicBezTo>
                <a:cubicBezTo>
                  <a:pt x="2334" y="33"/>
                  <a:pt x="2333" y="32"/>
                  <a:pt x="2331" y="31"/>
                </a:cubicBezTo>
                <a:cubicBezTo>
                  <a:pt x="2330" y="31"/>
                  <a:pt x="2328" y="34"/>
                  <a:pt x="2327" y="33"/>
                </a:cubicBezTo>
                <a:cubicBezTo>
                  <a:pt x="2327" y="33"/>
                  <a:pt x="2324" y="31"/>
                  <a:pt x="2323" y="31"/>
                </a:cubicBezTo>
                <a:cubicBezTo>
                  <a:pt x="2323" y="31"/>
                  <a:pt x="2319" y="33"/>
                  <a:pt x="2319" y="33"/>
                </a:cubicBezTo>
                <a:cubicBezTo>
                  <a:pt x="2319" y="34"/>
                  <a:pt x="2323" y="35"/>
                  <a:pt x="2323" y="36"/>
                </a:cubicBezTo>
                <a:cubicBezTo>
                  <a:pt x="2323" y="36"/>
                  <a:pt x="2327" y="38"/>
                  <a:pt x="2327" y="38"/>
                </a:cubicBezTo>
                <a:cubicBezTo>
                  <a:pt x="2327" y="38"/>
                  <a:pt x="2323" y="40"/>
                  <a:pt x="2323" y="40"/>
                </a:cubicBezTo>
                <a:cubicBezTo>
                  <a:pt x="2322" y="40"/>
                  <a:pt x="2320" y="38"/>
                  <a:pt x="2319" y="38"/>
                </a:cubicBezTo>
                <a:cubicBezTo>
                  <a:pt x="2317" y="38"/>
                  <a:pt x="2316" y="39"/>
                  <a:pt x="2315" y="40"/>
                </a:cubicBezTo>
                <a:cubicBezTo>
                  <a:pt x="2315" y="39"/>
                  <a:pt x="2311" y="38"/>
                  <a:pt x="2311" y="37"/>
                </a:cubicBezTo>
                <a:cubicBezTo>
                  <a:pt x="2311" y="37"/>
                  <a:pt x="2315" y="36"/>
                  <a:pt x="2315" y="35"/>
                </a:cubicBezTo>
                <a:cubicBezTo>
                  <a:pt x="2315" y="35"/>
                  <a:pt x="2312" y="34"/>
                  <a:pt x="2311" y="33"/>
                </a:cubicBezTo>
                <a:cubicBezTo>
                  <a:pt x="2311" y="32"/>
                  <a:pt x="2309" y="31"/>
                  <a:pt x="2308" y="31"/>
                </a:cubicBezTo>
                <a:cubicBezTo>
                  <a:pt x="2307" y="30"/>
                  <a:pt x="2305" y="29"/>
                  <a:pt x="2304" y="29"/>
                </a:cubicBezTo>
                <a:cubicBezTo>
                  <a:pt x="2304" y="28"/>
                  <a:pt x="2300" y="30"/>
                  <a:pt x="2300" y="31"/>
                </a:cubicBezTo>
                <a:cubicBezTo>
                  <a:pt x="2300" y="31"/>
                  <a:pt x="2303" y="32"/>
                  <a:pt x="2304" y="33"/>
                </a:cubicBezTo>
                <a:cubicBezTo>
                  <a:pt x="2303" y="34"/>
                  <a:pt x="2300" y="34"/>
                  <a:pt x="2300" y="35"/>
                </a:cubicBezTo>
                <a:cubicBezTo>
                  <a:pt x="2299" y="35"/>
                  <a:pt x="2303" y="37"/>
                  <a:pt x="2303" y="37"/>
                </a:cubicBezTo>
                <a:cubicBezTo>
                  <a:pt x="2303" y="38"/>
                  <a:pt x="2299" y="39"/>
                  <a:pt x="2299" y="39"/>
                </a:cubicBezTo>
                <a:cubicBezTo>
                  <a:pt x="2300" y="40"/>
                  <a:pt x="2302" y="41"/>
                  <a:pt x="2303" y="42"/>
                </a:cubicBezTo>
                <a:cubicBezTo>
                  <a:pt x="2304" y="42"/>
                  <a:pt x="2305" y="43"/>
                  <a:pt x="2307" y="44"/>
                </a:cubicBezTo>
                <a:cubicBezTo>
                  <a:pt x="2307" y="44"/>
                  <a:pt x="2309" y="46"/>
                  <a:pt x="2310" y="46"/>
                </a:cubicBezTo>
                <a:cubicBezTo>
                  <a:pt x="2310" y="46"/>
                  <a:pt x="2311" y="46"/>
                  <a:pt x="2312" y="45"/>
                </a:cubicBezTo>
                <a:cubicBezTo>
                  <a:pt x="2313" y="45"/>
                  <a:pt x="2314" y="44"/>
                  <a:pt x="2314" y="44"/>
                </a:cubicBezTo>
                <a:cubicBezTo>
                  <a:pt x="2315" y="45"/>
                  <a:pt x="2318" y="46"/>
                  <a:pt x="2318" y="46"/>
                </a:cubicBezTo>
                <a:cubicBezTo>
                  <a:pt x="2318" y="47"/>
                  <a:pt x="2314" y="48"/>
                  <a:pt x="2314" y="48"/>
                </a:cubicBezTo>
                <a:cubicBezTo>
                  <a:pt x="2314" y="49"/>
                  <a:pt x="2318" y="50"/>
                  <a:pt x="2318" y="51"/>
                </a:cubicBezTo>
                <a:cubicBezTo>
                  <a:pt x="2318" y="51"/>
                  <a:pt x="2314" y="52"/>
                  <a:pt x="2314" y="53"/>
                </a:cubicBezTo>
                <a:cubicBezTo>
                  <a:pt x="2314" y="53"/>
                  <a:pt x="2318" y="54"/>
                  <a:pt x="2317" y="55"/>
                </a:cubicBezTo>
                <a:cubicBezTo>
                  <a:pt x="2317" y="56"/>
                  <a:pt x="2314" y="56"/>
                  <a:pt x="2313" y="57"/>
                </a:cubicBezTo>
                <a:cubicBezTo>
                  <a:pt x="2313" y="58"/>
                  <a:pt x="2309" y="58"/>
                  <a:pt x="2309" y="59"/>
                </a:cubicBezTo>
                <a:cubicBezTo>
                  <a:pt x="2309" y="59"/>
                  <a:pt x="2313" y="61"/>
                  <a:pt x="2313" y="61"/>
                </a:cubicBezTo>
                <a:cubicBezTo>
                  <a:pt x="2312" y="62"/>
                  <a:pt x="2310" y="63"/>
                  <a:pt x="2309" y="63"/>
                </a:cubicBezTo>
                <a:cubicBezTo>
                  <a:pt x="2308" y="63"/>
                  <a:pt x="2306" y="61"/>
                  <a:pt x="2305" y="61"/>
                </a:cubicBezTo>
                <a:cubicBezTo>
                  <a:pt x="2304" y="61"/>
                  <a:pt x="2302" y="63"/>
                  <a:pt x="2301" y="63"/>
                </a:cubicBezTo>
                <a:cubicBezTo>
                  <a:pt x="2300" y="63"/>
                  <a:pt x="2299" y="61"/>
                  <a:pt x="2297" y="61"/>
                </a:cubicBezTo>
                <a:cubicBezTo>
                  <a:pt x="2296" y="61"/>
                  <a:pt x="2294" y="63"/>
                  <a:pt x="2293" y="63"/>
                </a:cubicBezTo>
                <a:cubicBezTo>
                  <a:pt x="2292" y="63"/>
                  <a:pt x="2291" y="61"/>
                  <a:pt x="2289" y="61"/>
                </a:cubicBezTo>
                <a:cubicBezTo>
                  <a:pt x="2288" y="61"/>
                  <a:pt x="2287" y="59"/>
                  <a:pt x="2286" y="59"/>
                </a:cubicBezTo>
                <a:cubicBezTo>
                  <a:pt x="2285" y="58"/>
                  <a:pt x="2282" y="60"/>
                  <a:pt x="2282" y="61"/>
                </a:cubicBezTo>
                <a:cubicBezTo>
                  <a:pt x="2281" y="61"/>
                  <a:pt x="2278" y="63"/>
                  <a:pt x="2277" y="63"/>
                </a:cubicBezTo>
                <a:cubicBezTo>
                  <a:pt x="2277" y="63"/>
                  <a:pt x="2274" y="61"/>
                  <a:pt x="2274" y="60"/>
                </a:cubicBezTo>
                <a:cubicBezTo>
                  <a:pt x="2274" y="60"/>
                  <a:pt x="2277" y="59"/>
                  <a:pt x="2278" y="58"/>
                </a:cubicBezTo>
                <a:cubicBezTo>
                  <a:pt x="2278" y="58"/>
                  <a:pt x="2282" y="56"/>
                  <a:pt x="2282" y="56"/>
                </a:cubicBezTo>
                <a:cubicBezTo>
                  <a:pt x="2282" y="56"/>
                  <a:pt x="2279" y="54"/>
                  <a:pt x="2278" y="54"/>
                </a:cubicBezTo>
                <a:cubicBezTo>
                  <a:pt x="2277" y="54"/>
                  <a:pt x="2275" y="56"/>
                  <a:pt x="2274" y="56"/>
                </a:cubicBezTo>
                <a:cubicBezTo>
                  <a:pt x="2273" y="56"/>
                  <a:pt x="2272" y="54"/>
                  <a:pt x="2270" y="54"/>
                </a:cubicBezTo>
                <a:cubicBezTo>
                  <a:pt x="2270" y="54"/>
                  <a:pt x="2266" y="56"/>
                  <a:pt x="2266" y="56"/>
                </a:cubicBezTo>
                <a:cubicBezTo>
                  <a:pt x="2266" y="55"/>
                  <a:pt x="2262" y="54"/>
                  <a:pt x="2263" y="54"/>
                </a:cubicBezTo>
                <a:cubicBezTo>
                  <a:pt x="2263" y="53"/>
                  <a:pt x="2266" y="51"/>
                  <a:pt x="2267" y="51"/>
                </a:cubicBezTo>
                <a:cubicBezTo>
                  <a:pt x="2268" y="52"/>
                  <a:pt x="2269" y="53"/>
                  <a:pt x="2270" y="54"/>
                </a:cubicBezTo>
                <a:cubicBezTo>
                  <a:pt x="2271" y="53"/>
                  <a:pt x="2274" y="52"/>
                  <a:pt x="2274" y="52"/>
                </a:cubicBezTo>
                <a:cubicBezTo>
                  <a:pt x="2275" y="51"/>
                  <a:pt x="2270" y="50"/>
                  <a:pt x="2271" y="49"/>
                </a:cubicBezTo>
                <a:cubicBezTo>
                  <a:pt x="2271" y="49"/>
                  <a:pt x="2274" y="48"/>
                  <a:pt x="2275" y="47"/>
                </a:cubicBezTo>
                <a:cubicBezTo>
                  <a:pt x="2276" y="47"/>
                  <a:pt x="2278" y="46"/>
                  <a:pt x="2279" y="45"/>
                </a:cubicBezTo>
                <a:cubicBezTo>
                  <a:pt x="2279" y="45"/>
                  <a:pt x="2282" y="47"/>
                  <a:pt x="2283" y="48"/>
                </a:cubicBezTo>
                <a:cubicBezTo>
                  <a:pt x="2283" y="48"/>
                  <a:pt x="2286" y="50"/>
                  <a:pt x="2286" y="50"/>
                </a:cubicBezTo>
                <a:cubicBezTo>
                  <a:pt x="2287" y="50"/>
                  <a:pt x="2290" y="48"/>
                  <a:pt x="2291" y="48"/>
                </a:cubicBezTo>
                <a:cubicBezTo>
                  <a:pt x="2291" y="47"/>
                  <a:pt x="2287" y="46"/>
                  <a:pt x="2287" y="45"/>
                </a:cubicBezTo>
                <a:cubicBezTo>
                  <a:pt x="2287" y="45"/>
                  <a:pt x="2290" y="44"/>
                  <a:pt x="2291" y="43"/>
                </a:cubicBezTo>
                <a:cubicBezTo>
                  <a:pt x="2292" y="43"/>
                  <a:pt x="2294" y="42"/>
                  <a:pt x="2295" y="41"/>
                </a:cubicBezTo>
                <a:cubicBezTo>
                  <a:pt x="2296" y="41"/>
                  <a:pt x="2298" y="40"/>
                  <a:pt x="2299" y="39"/>
                </a:cubicBezTo>
                <a:cubicBezTo>
                  <a:pt x="2299" y="39"/>
                  <a:pt x="2295" y="38"/>
                  <a:pt x="2295" y="37"/>
                </a:cubicBezTo>
                <a:cubicBezTo>
                  <a:pt x="2295" y="36"/>
                  <a:pt x="2300" y="36"/>
                  <a:pt x="2300" y="35"/>
                </a:cubicBezTo>
                <a:cubicBezTo>
                  <a:pt x="2299" y="34"/>
                  <a:pt x="2296" y="33"/>
                  <a:pt x="2296" y="33"/>
                </a:cubicBezTo>
                <a:cubicBezTo>
                  <a:pt x="2295" y="33"/>
                  <a:pt x="2292" y="34"/>
                  <a:pt x="2292" y="35"/>
                </a:cubicBezTo>
                <a:cubicBezTo>
                  <a:pt x="2292" y="35"/>
                  <a:pt x="2296" y="37"/>
                  <a:pt x="2295" y="37"/>
                </a:cubicBezTo>
                <a:cubicBezTo>
                  <a:pt x="2295" y="38"/>
                  <a:pt x="2292" y="39"/>
                  <a:pt x="2291" y="39"/>
                </a:cubicBezTo>
                <a:cubicBezTo>
                  <a:pt x="2291" y="39"/>
                  <a:pt x="2288" y="41"/>
                  <a:pt x="2287" y="41"/>
                </a:cubicBezTo>
                <a:cubicBezTo>
                  <a:pt x="2286" y="41"/>
                  <a:pt x="2284" y="39"/>
                  <a:pt x="2283" y="39"/>
                </a:cubicBezTo>
                <a:cubicBezTo>
                  <a:pt x="2283" y="39"/>
                  <a:pt x="2282" y="38"/>
                  <a:pt x="2282" y="38"/>
                </a:cubicBezTo>
                <a:cubicBezTo>
                  <a:pt x="2281" y="37"/>
                  <a:pt x="2280" y="37"/>
                  <a:pt x="2280" y="37"/>
                </a:cubicBezTo>
                <a:cubicBezTo>
                  <a:pt x="2278" y="37"/>
                  <a:pt x="2277" y="38"/>
                  <a:pt x="2276" y="39"/>
                </a:cubicBezTo>
                <a:cubicBezTo>
                  <a:pt x="2275" y="39"/>
                  <a:pt x="2272" y="40"/>
                  <a:pt x="2271" y="41"/>
                </a:cubicBezTo>
                <a:cubicBezTo>
                  <a:pt x="2271" y="41"/>
                  <a:pt x="2275" y="43"/>
                  <a:pt x="2275" y="43"/>
                </a:cubicBezTo>
                <a:cubicBezTo>
                  <a:pt x="2275" y="43"/>
                  <a:pt x="2272" y="45"/>
                  <a:pt x="2271" y="45"/>
                </a:cubicBezTo>
                <a:cubicBezTo>
                  <a:pt x="2270" y="46"/>
                  <a:pt x="2268" y="46"/>
                  <a:pt x="2267" y="47"/>
                </a:cubicBezTo>
                <a:cubicBezTo>
                  <a:pt x="2263" y="49"/>
                  <a:pt x="2263" y="49"/>
                  <a:pt x="2263" y="49"/>
                </a:cubicBezTo>
                <a:cubicBezTo>
                  <a:pt x="2262" y="50"/>
                  <a:pt x="2260" y="51"/>
                  <a:pt x="2259" y="51"/>
                </a:cubicBezTo>
                <a:cubicBezTo>
                  <a:pt x="2258" y="51"/>
                  <a:pt x="2256" y="49"/>
                  <a:pt x="2255" y="49"/>
                </a:cubicBezTo>
                <a:cubicBezTo>
                  <a:pt x="2255" y="49"/>
                  <a:pt x="2251" y="51"/>
                  <a:pt x="2251" y="51"/>
                </a:cubicBezTo>
                <a:cubicBezTo>
                  <a:pt x="2250" y="52"/>
                  <a:pt x="2247" y="53"/>
                  <a:pt x="2247" y="53"/>
                </a:cubicBezTo>
                <a:cubicBezTo>
                  <a:pt x="2247" y="53"/>
                  <a:pt x="2250" y="55"/>
                  <a:pt x="2251" y="55"/>
                </a:cubicBezTo>
                <a:cubicBezTo>
                  <a:pt x="2251" y="55"/>
                  <a:pt x="2252" y="55"/>
                  <a:pt x="2253" y="54"/>
                </a:cubicBezTo>
                <a:cubicBezTo>
                  <a:pt x="2254" y="54"/>
                  <a:pt x="2255" y="53"/>
                  <a:pt x="2255" y="53"/>
                </a:cubicBezTo>
                <a:cubicBezTo>
                  <a:pt x="2255" y="54"/>
                  <a:pt x="2258" y="55"/>
                  <a:pt x="2258" y="56"/>
                </a:cubicBezTo>
                <a:cubicBezTo>
                  <a:pt x="2258" y="56"/>
                  <a:pt x="2254" y="57"/>
                  <a:pt x="2254" y="58"/>
                </a:cubicBezTo>
                <a:cubicBezTo>
                  <a:pt x="2255" y="59"/>
                  <a:pt x="2258" y="59"/>
                  <a:pt x="2258" y="60"/>
                </a:cubicBezTo>
                <a:cubicBezTo>
                  <a:pt x="2258" y="60"/>
                  <a:pt x="2257" y="61"/>
                  <a:pt x="2256" y="61"/>
                </a:cubicBezTo>
                <a:cubicBezTo>
                  <a:pt x="2255" y="62"/>
                  <a:pt x="2254" y="62"/>
                  <a:pt x="2254" y="62"/>
                </a:cubicBezTo>
                <a:cubicBezTo>
                  <a:pt x="2253" y="62"/>
                  <a:pt x="2252" y="60"/>
                  <a:pt x="2250" y="60"/>
                </a:cubicBezTo>
                <a:cubicBezTo>
                  <a:pt x="2242" y="64"/>
                  <a:pt x="2242" y="64"/>
                  <a:pt x="2242" y="64"/>
                </a:cubicBezTo>
                <a:cubicBezTo>
                  <a:pt x="2238" y="62"/>
                  <a:pt x="2238" y="62"/>
                  <a:pt x="2238" y="62"/>
                </a:cubicBezTo>
                <a:cubicBezTo>
                  <a:pt x="2237" y="61"/>
                  <a:pt x="2235" y="60"/>
                  <a:pt x="2235" y="59"/>
                </a:cubicBezTo>
                <a:cubicBezTo>
                  <a:pt x="2234" y="59"/>
                  <a:pt x="2239" y="58"/>
                  <a:pt x="2239" y="57"/>
                </a:cubicBezTo>
                <a:cubicBezTo>
                  <a:pt x="2239" y="57"/>
                  <a:pt x="2235" y="56"/>
                  <a:pt x="2235" y="55"/>
                </a:cubicBezTo>
                <a:cubicBezTo>
                  <a:pt x="2235" y="55"/>
                  <a:pt x="2238" y="53"/>
                  <a:pt x="2239" y="53"/>
                </a:cubicBezTo>
                <a:cubicBezTo>
                  <a:pt x="2239" y="53"/>
                  <a:pt x="2243" y="51"/>
                  <a:pt x="2243" y="51"/>
                </a:cubicBezTo>
                <a:cubicBezTo>
                  <a:pt x="2243" y="50"/>
                  <a:pt x="2239" y="49"/>
                  <a:pt x="2239" y="49"/>
                </a:cubicBezTo>
                <a:cubicBezTo>
                  <a:pt x="2240" y="48"/>
                  <a:pt x="2236" y="47"/>
                  <a:pt x="2236" y="46"/>
                </a:cubicBezTo>
                <a:cubicBezTo>
                  <a:pt x="2232" y="48"/>
                  <a:pt x="2232" y="48"/>
                  <a:pt x="2232" y="48"/>
                </a:cubicBezTo>
                <a:cubicBezTo>
                  <a:pt x="2230" y="49"/>
                  <a:pt x="2228" y="50"/>
                  <a:pt x="2227" y="50"/>
                </a:cubicBezTo>
                <a:cubicBezTo>
                  <a:pt x="2227" y="51"/>
                  <a:pt x="2223" y="52"/>
                  <a:pt x="2223" y="53"/>
                </a:cubicBezTo>
                <a:cubicBezTo>
                  <a:pt x="2223" y="53"/>
                  <a:pt x="2227" y="55"/>
                  <a:pt x="2227" y="55"/>
                </a:cubicBezTo>
                <a:cubicBezTo>
                  <a:pt x="2227" y="55"/>
                  <a:pt x="2228" y="54"/>
                  <a:pt x="2229" y="54"/>
                </a:cubicBezTo>
                <a:cubicBezTo>
                  <a:pt x="2230" y="53"/>
                  <a:pt x="2231" y="53"/>
                  <a:pt x="2231" y="53"/>
                </a:cubicBezTo>
                <a:cubicBezTo>
                  <a:pt x="2232" y="53"/>
                  <a:pt x="2235" y="55"/>
                  <a:pt x="2235" y="55"/>
                </a:cubicBezTo>
                <a:cubicBezTo>
                  <a:pt x="2235" y="56"/>
                  <a:pt x="2231" y="56"/>
                  <a:pt x="2231" y="57"/>
                </a:cubicBezTo>
                <a:cubicBezTo>
                  <a:pt x="2231" y="58"/>
                  <a:pt x="2234" y="59"/>
                  <a:pt x="2235" y="59"/>
                </a:cubicBezTo>
                <a:cubicBezTo>
                  <a:pt x="2230" y="61"/>
                  <a:pt x="2230" y="61"/>
                  <a:pt x="2230" y="61"/>
                </a:cubicBezTo>
                <a:cubicBezTo>
                  <a:pt x="2229" y="62"/>
                  <a:pt x="2228" y="63"/>
                  <a:pt x="2226" y="63"/>
                </a:cubicBezTo>
                <a:cubicBezTo>
                  <a:pt x="2226" y="64"/>
                  <a:pt x="2223" y="61"/>
                  <a:pt x="2223" y="61"/>
                </a:cubicBezTo>
                <a:cubicBezTo>
                  <a:pt x="2221" y="61"/>
                  <a:pt x="2220" y="63"/>
                  <a:pt x="2218" y="63"/>
                </a:cubicBezTo>
                <a:cubicBezTo>
                  <a:pt x="2211" y="59"/>
                  <a:pt x="2211" y="59"/>
                  <a:pt x="2211" y="59"/>
                </a:cubicBezTo>
                <a:cubicBezTo>
                  <a:pt x="2212" y="58"/>
                  <a:pt x="2214" y="57"/>
                  <a:pt x="2215" y="57"/>
                </a:cubicBezTo>
                <a:cubicBezTo>
                  <a:pt x="2216" y="56"/>
                  <a:pt x="2219" y="55"/>
                  <a:pt x="2219" y="55"/>
                </a:cubicBezTo>
                <a:cubicBezTo>
                  <a:pt x="2219" y="54"/>
                  <a:pt x="2215" y="53"/>
                  <a:pt x="2215" y="52"/>
                </a:cubicBezTo>
                <a:cubicBezTo>
                  <a:pt x="2216" y="52"/>
                  <a:pt x="2218" y="51"/>
                  <a:pt x="2220" y="50"/>
                </a:cubicBezTo>
                <a:cubicBezTo>
                  <a:pt x="2220" y="50"/>
                  <a:pt x="2224" y="49"/>
                  <a:pt x="2224" y="48"/>
                </a:cubicBezTo>
                <a:cubicBezTo>
                  <a:pt x="2224" y="47"/>
                  <a:pt x="2220" y="47"/>
                  <a:pt x="2220" y="46"/>
                </a:cubicBezTo>
                <a:cubicBezTo>
                  <a:pt x="2219" y="47"/>
                  <a:pt x="2217" y="47"/>
                  <a:pt x="2216" y="48"/>
                </a:cubicBezTo>
                <a:cubicBezTo>
                  <a:pt x="2215" y="49"/>
                  <a:pt x="2213" y="49"/>
                  <a:pt x="2212" y="50"/>
                </a:cubicBezTo>
                <a:cubicBezTo>
                  <a:pt x="2211" y="50"/>
                  <a:pt x="2208" y="52"/>
                  <a:pt x="2208" y="52"/>
                </a:cubicBezTo>
                <a:cubicBezTo>
                  <a:pt x="2208" y="53"/>
                  <a:pt x="2212" y="54"/>
                  <a:pt x="2211" y="54"/>
                </a:cubicBezTo>
                <a:cubicBezTo>
                  <a:pt x="2211" y="55"/>
                  <a:pt x="2207" y="56"/>
                  <a:pt x="2207" y="56"/>
                </a:cubicBezTo>
                <a:cubicBezTo>
                  <a:pt x="2207" y="57"/>
                  <a:pt x="2211" y="58"/>
                  <a:pt x="2211" y="59"/>
                </a:cubicBezTo>
                <a:cubicBezTo>
                  <a:pt x="2210" y="59"/>
                  <a:pt x="2208" y="60"/>
                  <a:pt x="2207" y="61"/>
                </a:cubicBezTo>
                <a:cubicBezTo>
                  <a:pt x="2206" y="61"/>
                  <a:pt x="2204" y="62"/>
                  <a:pt x="2203" y="63"/>
                </a:cubicBezTo>
                <a:cubicBezTo>
                  <a:pt x="2202" y="63"/>
                  <a:pt x="2200" y="61"/>
                  <a:pt x="2199" y="61"/>
                </a:cubicBezTo>
                <a:cubicBezTo>
                  <a:pt x="2198" y="61"/>
                  <a:pt x="2196" y="63"/>
                  <a:pt x="2195" y="63"/>
                </a:cubicBezTo>
                <a:cubicBezTo>
                  <a:pt x="2194" y="62"/>
                  <a:pt x="2192" y="61"/>
                  <a:pt x="2191" y="60"/>
                </a:cubicBezTo>
                <a:cubicBezTo>
                  <a:pt x="2191" y="60"/>
                  <a:pt x="2188" y="58"/>
                  <a:pt x="2187" y="58"/>
                </a:cubicBezTo>
                <a:cubicBezTo>
                  <a:pt x="2187" y="58"/>
                  <a:pt x="2184" y="60"/>
                  <a:pt x="2183" y="60"/>
                </a:cubicBezTo>
                <a:cubicBezTo>
                  <a:pt x="2182" y="61"/>
                  <a:pt x="2181" y="62"/>
                  <a:pt x="2179" y="62"/>
                </a:cubicBezTo>
                <a:cubicBezTo>
                  <a:pt x="2179" y="62"/>
                  <a:pt x="2176" y="60"/>
                  <a:pt x="2175" y="60"/>
                </a:cubicBezTo>
                <a:cubicBezTo>
                  <a:pt x="2174" y="60"/>
                  <a:pt x="2173" y="62"/>
                  <a:pt x="2171" y="62"/>
                </a:cubicBezTo>
                <a:cubicBezTo>
                  <a:pt x="2170" y="62"/>
                  <a:pt x="2169" y="60"/>
                  <a:pt x="2168" y="60"/>
                </a:cubicBezTo>
                <a:cubicBezTo>
                  <a:pt x="2167" y="60"/>
                  <a:pt x="2164" y="62"/>
                  <a:pt x="2164" y="62"/>
                </a:cubicBezTo>
                <a:cubicBezTo>
                  <a:pt x="2162" y="62"/>
                  <a:pt x="2161" y="60"/>
                  <a:pt x="2160" y="60"/>
                </a:cubicBezTo>
                <a:cubicBezTo>
                  <a:pt x="2159" y="59"/>
                  <a:pt x="2157" y="57"/>
                  <a:pt x="2156" y="57"/>
                </a:cubicBezTo>
                <a:cubicBezTo>
                  <a:pt x="2155" y="57"/>
                  <a:pt x="2153" y="59"/>
                  <a:pt x="2152" y="59"/>
                </a:cubicBezTo>
                <a:cubicBezTo>
                  <a:pt x="2151" y="60"/>
                  <a:pt x="2149" y="61"/>
                  <a:pt x="2148" y="61"/>
                </a:cubicBezTo>
                <a:cubicBezTo>
                  <a:pt x="2147" y="61"/>
                  <a:pt x="2145" y="59"/>
                  <a:pt x="2144" y="59"/>
                </a:cubicBezTo>
                <a:cubicBezTo>
                  <a:pt x="2143" y="59"/>
                  <a:pt x="2141" y="61"/>
                  <a:pt x="2140" y="61"/>
                </a:cubicBezTo>
                <a:cubicBezTo>
                  <a:pt x="2139" y="61"/>
                  <a:pt x="2138" y="59"/>
                  <a:pt x="2136" y="59"/>
                </a:cubicBezTo>
                <a:cubicBezTo>
                  <a:pt x="2135" y="59"/>
                  <a:pt x="2133" y="61"/>
                  <a:pt x="2132" y="61"/>
                </a:cubicBezTo>
                <a:cubicBezTo>
                  <a:pt x="2131" y="61"/>
                  <a:pt x="2130" y="59"/>
                  <a:pt x="2128" y="59"/>
                </a:cubicBezTo>
                <a:cubicBezTo>
                  <a:pt x="2127" y="59"/>
                  <a:pt x="2126" y="61"/>
                  <a:pt x="2124" y="61"/>
                </a:cubicBezTo>
                <a:cubicBezTo>
                  <a:pt x="2123" y="61"/>
                  <a:pt x="2122" y="58"/>
                  <a:pt x="2121" y="59"/>
                </a:cubicBezTo>
                <a:cubicBezTo>
                  <a:pt x="2119" y="59"/>
                  <a:pt x="2118" y="61"/>
                  <a:pt x="2116" y="61"/>
                </a:cubicBezTo>
                <a:cubicBezTo>
                  <a:pt x="2115" y="61"/>
                  <a:pt x="2114" y="58"/>
                  <a:pt x="2113" y="58"/>
                </a:cubicBezTo>
                <a:cubicBezTo>
                  <a:pt x="2112" y="58"/>
                  <a:pt x="2110" y="61"/>
                  <a:pt x="2109" y="60"/>
                </a:cubicBezTo>
                <a:cubicBezTo>
                  <a:pt x="2108" y="60"/>
                  <a:pt x="2105" y="58"/>
                  <a:pt x="2105" y="58"/>
                </a:cubicBezTo>
                <a:cubicBezTo>
                  <a:pt x="2105" y="57"/>
                  <a:pt x="2109" y="57"/>
                  <a:pt x="2109" y="56"/>
                </a:cubicBezTo>
                <a:cubicBezTo>
                  <a:pt x="2109" y="56"/>
                  <a:pt x="2106" y="54"/>
                  <a:pt x="2105" y="54"/>
                </a:cubicBezTo>
                <a:cubicBezTo>
                  <a:pt x="2105" y="54"/>
                  <a:pt x="2101" y="56"/>
                  <a:pt x="2101" y="56"/>
                </a:cubicBezTo>
                <a:cubicBezTo>
                  <a:pt x="2101" y="56"/>
                  <a:pt x="2105" y="58"/>
                  <a:pt x="2105" y="58"/>
                </a:cubicBezTo>
                <a:cubicBezTo>
                  <a:pt x="2105" y="58"/>
                  <a:pt x="2101" y="60"/>
                  <a:pt x="2101" y="60"/>
                </a:cubicBezTo>
                <a:cubicBezTo>
                  <a:pt x="2100" y="60"/>
                  <a:pt x="2098" y="58"/>
                  <a:pt x="2097" y="58"/>
                </a:cubicBezTo>
                <a:cubicBezTo>
                  <a:pt x="2096" y="58"/>
                  <a:pt x="2094" y="59"/>
                  <a:pt x="2093" y="60"/>
                </a:cubicBezTo>
                <a:cubicBezTo>
                  <a:pt x="2092" y="60"/>
                  <a:pt x="2090" y="62"/>
                  <a:pt x="2089" y="62"/>
                </a:cubicBezTo>
                <a:cubicBezTo>
                  <a:pt x="2088" y="62"/>
                  <a:pt x="2085" y="60"/>
                  <a:pt x="2085" y="60"/>
                </a:cubicBezTo>
                <a:cubicBezTo>
                  <a:pt x="2085" y="59"/>
                  <a:pt x="2082" y="57"/>
                  <a:pt x="2081" y="57"/>
                </a:cubicBezTo>
                <a:cubicBezTo>
                  <a:pt x="2081" y="57"/>
                  <a:pt x="2078" y="59"/>
                  <a:pt x="2077" y="60"/>
                </a:cubicBezTo>
                <a:cubicBezTo>
                  <a:pt x="2077" y="60"/>
                  <a:pt x="2074" y="62"/>
                  <a:pt x="2073" y="62"/>
                </a:cubicBezTo>
                <a:cubicBezTo>
                  <a:pt x="2072" y="62"/>
                  <a:pt x="2070" y="60"/>
                  <a:pt x="2069" y="59"/>
                </a:cubicBezTo>
                <a:cubicBezTo>
                  <a:pt x="2069" y="59"/>
                  <a:pt x="2066" y="57"/>
                  <a:pt x="2066" y="57"/>
                </a:cubicBezTo>
                <a:cubicBezTo>
                  <a:pt x="2065" y="57"/>
                  <a:pt x="2062" y="59"/>
                  <a:pt x="2062" y="59"/>
                </a:cubicBezTo>
                <a:cubicBezTo>
                  <a:pt x="2061" y="59"/>
                  <a:pt x="2058" y="61"/>
                  <a:pt x="2057" y="61"/>
                </a:cubicBezTo>
                <a:cubicBezTo>
                  <a:pt x="2056" y="61"/>
                  <a:pt x="2055" y="59"/>
                  <a:pt x="2054" y="59"/>
                </a:cubicBezTo>
                <a:cubicBezTo>
                  <a:pt x="2053" y="59"/>
                  <a:pt x="2051" y="61"/>
                  <a:pt x="2050" y="61"/>
                </a:cubicBezTo>
                <a:cubicBezTo>
                  <a:pt x="2048" y="61"/>
                  <a:pt x="2047" y="59"/>
                  <a:pt x="2046" y="59"/>
                </a:cubicBezTo>
                <a:cubicBezTo>
                  <a:pt x="2045" y="59"/>
                  <a:pt x="2043" y="61"/>
                  <a:pt x="2042" y="61"/>
                </a:cubicBezTo>
                <a:cubicBezTo>
                  <a:pt x="2040" y="61"/>
                  <a:pt x="2039" y="59"/>
                  <a:pt x="2038" y="59"/>
                </a:cubicBezTo>
                <a:cubicBezTo>
                  <a:pt x="2037" y="58"/>
                  <a:pt x="2035" y="61"/>
                  <a:pt x="2034" y="61"/>
                </a:cubicBezTo>
                <a:cubicBezTo>
                  <a:pt x="2033" y="61"/>
                  <a:pt x="2031" y="58"/>
                  <a:pt x="2030" y="58"/>
                </a:cubicBezTo>
                <a:cubicBezTo>
                  <a:pt x="2029" y="58"/>
                  <a:pt x="2028" y="60"/>
                  <a:pt x="2026" y="60"/>
                </a:cubicBezTo>
                <a:cubicBezTo>
                  <a:pt x="2025" y="60"/>
                  <a:pt x="2024" y="58"/>
                  <a:pt x="2022" y="58"/>
                </a:cubicBezTo>
                <a:cubicBezTo>
                  <a:pt x="2021" y="58"/>
                  <a:pt x="2020" y="60"/>
                  <a:pt x="2018" y="60"/>
                </a:cubicBezTo>
                <a:cubicBezTo>
                  <a:pt x="2017" y="60"/>
                  <a:pt x="2016" y="58"/>
                  <a:pt x="2015" y="58"/>
                </a:cubicBezTo>
                <a:cubicBezTo>
                  <a:pt x="2013" y="58"/>
                  <a:pt x="2011" y="60"/>
                  <a:pt x="2010" y="60"/>
                </a:cubicBezTo>
                <a:cubicBezTo>
                  <a:pt x="2009" y="60"/>
                  <a:pt x="2008" y="58"/>
                  <a:pt x="2007" y="58"/>
                </a:cubicBezTo>
                <a:cubicBezTo>
                  <a:pt x="2005" y="58"/>
                  <a:pt x="2004" y="60"/>
                  <a:pt x="2003" y="60"/>
                </a:cubicBezTo>
                <a:cubicBezTo>
                  <a:pt x="2001" y="60"/>
                  <a:pt x="2000" y="58"/>
                  <a:pt x="1999" y="57"/>
                </a:cubicBezTo>
                <a:cubicBezTo>
                  <a:pt x="1998" y="57"/>
                  <a:pt x="1996" y="60"/>
                  <a:pt x="1995" y="60"/>
                </a:cubicBezTo>
                <a:cubicBezTo>
                  <a:pt x="1993" y="59"/>
                  <a:pt x="1992" y="57"/>
                  <a:pt x="1991" y="57"/>
                </a:cubicBezTo>
                <a:cubicBezTo>
                  <a:pt x="1990" y="57"/>
                  <a:pt x="1988" y="59"/>
                  <a:pt x="1987" y="59"/>
                </a:cubicBezTo>
                <a:cubicBezTo>
                  <a:pt x="1986" y="59"/>
                  <a:pt x="1984" y="57"/>
                  <a:pt x="1983" y="57"/>
                </a:cubicBezTo>
                <a:cubicBezTo>
                  <a:pt x="1982" y="57"/>
                  <a:pt x="1981" y="55"/>
                  <a:pt x="1979" y="55"/>
                </a:cubicBezTo>
                <a:cubicBezTo>
                  <a:pt x="1979" y="55"/>
                  <a:pt x="1976" y="53"/>
                  <a:pt x="1976" y="52"/>
                </a:cubicBezTo>
                <a:cubicBezTo>
                  <a:pt x="1976" y="52"/>
                  <a:pt x="1980" y="51"/>
                  <a:pt x="1980" y="50"/>
                </a:cubicBezTo>
                <a:cubicBezTo>
                  <a:pt x="1980" y="50"/>
                  <a:pt x="1976" y="49"/>
                  <a:pt x="1976" y="48"/>
                </a:cubicBezTo>
                <a:cubicBezTo>
                  <a:pt x="1976" y="48"/>
                  <a:pt x="1980" y="47"/>
                  <a:pt x="1980" y="46"/>
                </a:cubicBezTo>
                <a:cubicBezTo>
                  <a:pt x="1980" y="45"/>
                  <a:pt x="1977" y="45"/>
                  <a:pt x="1976" y="44"/>
                </a:cubicBezTo>
                <a:cubicBezTo>
                  <a:pt x="1976" y="45"/>
                  <a:pt x="1972" y="45"/>
                  <a:pt x="1972" y="46"/>
                </a:cubicBezTo>
                <a:cubicBezTo>
                  <a:pt x="1972" y="47"/>
                  <a:pt x="1976" y="47"/>
                  <a:pt x="1976" y="48"/>
                </a:cubicBezTo>
                <a:cubicBezTo>
                  <a:pt x="1976" y="49"/>
                  <a:pt x="1972" y="50"/>
                  <a:pt x="1972" y="50"/>
                </a:cubicBezTo>
                <a:cubicBezTo>
                  <a:pt x="1972" y="51"/>
                  <a:pt x="1976" y="52"/>
                  <a:pt x="1976" y="52"/>
                </a:cubicBezTo>
                <a:cubicBezTo>
                  <a:pt x="1975" y="53"/>
                  <a:pt x="1972" y="55"/>
                  <a:pt x="1972" y="55"/>
                </a:cubicBezTo>
                <a:cubicBezTo>
                  <a:pt x="1971" y="55"/>
                  <a:pt x="1968" y="52"/>
                  <a:pt x="1968" y="52"/>
                </a:cubicBezTo>
                <a:cubicBezTo>
                  <a:pt x="1967" y="52"/>
                  <a:pt x="1964" y="54"/>
                  <a:pt x="1964" y="54"/>
                </a:cubicBezTo>
                <a:cubicBezTo>
                  <a:pt x="1964" y="55"/>
                  <a:pt x="1967" y="57"/>
                  <a:pt x="1967" y="57"/>
                </a:cubicBezTo>
                <a:cubicBezTo>
                  <a:pt x="1967" y="57"/>
                  <a:pt x="1964" y="59"/>
                  <a:pt x="1963" y="59"/>
                </a:cubicBezTo>
                <a:cubicBezTo>
                  <a:pt x="1962" y="59"/>
                  <a:pt x="1961" y="56"/>
                  <a:pt x="1960" y="56"/>
                </a:cubicBezTo>
                <a:cubicBezTo>
                  <a:pt x="1959" y="56"/>
                  <a:pt x="1956" y="59"/>
                  <a:pt x="1956" y="58"/>
                </a:cubicBezTo>
                <a:cubicBezTo>
                  <a:pt x="1954" y="58"/>
                  <a:pt x="1953" y="57"/>
                  <a:pt x="1952" y="56"/>
                </a:cubicBezTo>
                <a:cubicBezTo>
                  <a:pt x="1951" y="56"/>
                  <a:pt x="1949" y="54"/>
                  <a:pt x="1948" y="54"/>
                </a:cubicBezTo>
                <a:cubicBezTo>
                  <a:pt x="1947" y="54"/>
                  <a:pt x="1945" y="56"/>
                  <a:pt x="1944" y="56"/>
                </a:cubicBezTo>
                <a:cubicBezTo>
                  <a:pt x="1943" y="56"/>
                  <a:pt x="1941" y="58"/>
                  <a:pt x="1940" y="58"/>
                </a:cubicBezTo>
                <a:cubicBezTo>
                  <a:pt x="1939" y="58"/>
                  <a:pt x="1937" y="56"/>
                  <a:pt x="1936" y="56"/>
                </a:cubicBezTo>
                <a:cubicBezTo>
                  <a:pt x="1935" y="56"/>
                  <a:pt x="1933" y="58"/>
                  <a:pt x="1932" y="58"/>
                </a:cubicBezTo>
                <a:cubicBezTo>
                  <a:pt x="1931" y="58"/>
                  <a:pt x="1930" y="56"/>
                  <a:pt x="1928" y="56"/>
                </a:cubicBezTo>
                <a:cubicBezTo>
                  <a:pt x="1927" y="56"/>
                  <a:pt x="1925" y="58"/>
                  <a:pt x="1924" y="58"/>
                </a:cubicBezTo>
                <a:cubicBezTo>
                  <a:pt x="1923" y="58"/>
                  <a:pt x="1922" y="55"/>
                  <a:pt x="1920" y="55"/>
                </a:cubicBezTo>
                <a:cubicBezTo>
                  <a:pt x="1919" y="55"/>
                  <a:pt x="1918" y="57"/>
                  <a:pt x="1916" y="57"/>
                </a:cubicBezTo>
                <a:cubicBezTo>
                  <a:pt x="1915" y="57"/>
                  <a:pt x="1914" y="55"/>
                  <a:pt x="1913" y="55"/>
                </a:cubicBezTo>
                <a:cubicBezTo>
                  <a:pt x="1911" y="55"/>
                  <a:pt x="1910" y="57"/>
                  <a:pt x="1908" y="57"/>
                </a:cubicBezTo>
                <a:cubicBezTo>
                  <a:pt x="1907" y="57"/>
                  <a:pt x="1906" y="55"/>
                  <a:pt x="1905" y="55"/>
                </a:cubicBezTo>
                <a:cubicBezTo>
                  <a:pt x="1904" y="55"/>
                  <a:pt x="1902" y="57"/>
                  <a:pt x="1901" y="57"/>
                </a:cubicBezTo>
                <a:cubicBezTo>
                  <a:pt x="1900" y="57"/>
                  <a:pt x="1897" y="55"/>
                  <a:pt x="1897" y="55"/>
                </a:cubicBezTo>
                <a:cubicBezTo>
                  <a:pt x="1897" y="54"/>
                  <a:pt x="1901" y="53"/>
                  <a:pt x="1901" y="53"/>
                </a:cubicBezTo>
                <a:cubicBezTo>
                  <a:pt x="1901" y="53"/>
                  <a:pt x="1898" y="50"/>
                  <a:pt x="1897" y="50"/>
                </a:cubicBezTo>
                <a:cubicBezTo>
                  <a:pt x="1897" y="50"/>
                  <a:pt x="1893" y="52"/>
                  <a:pt x="1893" y="52"/>
                </a:cubicBezTo>
                <a:cubicBezTo>
                  <a:pt x="1893" y="53"/>
                  <a:pt x="1897" y="55"/>
                  <a:pt x="1897" y="55"/>
                </a:cubicBezTo>
                <a:cubicBezTo>
                  <a:pt x="1897" y="55"/>
                  <a:pt x="1893" y="57"/>
                  <a:pt x="1893" y="57"/>
                </a:cubicBezTo>
                <a:cubicBezTo>
                  <a:pt x="1892" y="57"/>
                  <a:pt x="1890" y="54"/>
                  <a:pt x="1889" y="55"/>
                </a:cubicBezTo>
                <a:cubicBezTo>
                  <a:pt x="1888" y="55"/>
                  <a:pt x="1886" y="56"/>
                  <a:pt x="1885" y="57"/>
                </a:cubicBezTo>
                <a:cubicBezTo>
                  <a:pt x="1884" y="57"/>
                  <a:pt x="1882" y="59"/>
                  <a:pt x="1881" y="59"/>
                </a:cubicBezTo>
                <a:cubicBezTo>
                  <a:pt x="1880" y="59"/>
                  <a:pt x="1877" y="57"/>
                  <a:pt x="1877" y="56"/>
                </a:cubicBezTo>
                <a:cubicBezTo>
                  <a:pt x="1876" y="56"/>
                  <a:pt x="1874" y="54"/>
                  <a:pt x="1873" y="54"/>
                </a:cubicBezTo>
                <a:cubicBezTo>
                  <a:pt x="1873" y="54"/>
                  <a:pt x="1870" y="56"/>
                  <a:pt x="1869" y="56"/>
                </a:cubicBezTo>
                <a:cubicBezTo>
                  <a:pt x="1868" y="57"/>
                  <a:pt x="1866" y="58"/>
                  <a:pt x="1865" y="58"/>
                </a:cubicBezTo>
                <a:cubicBezTo>
                  <a:pt x="1864" y="58"/>
                  <a:pt x="1862" y="56"/>
                  <a:pt x="1861" y="56"/>
                </a:cubicBezTo>
                <a:cubicBezTo>
                  <a:pt x="1860" y="56"/>
                  <a:pt x="1858" y="58"/>
                  <a:pt x="1857" y="58"/>
                </a:cubicBezTo>
                <a:cubicBezTo>
                  <a:pt x="1856" y="58"/>
                  <a:pt x="1854" y="56"/>
                  <a:pt x="1854" y="56"/>
                </a:cubicBezTo>
                <a:cubicBezTo>
                  <a:pt x="1853" y="56"/>
                  <a:pt x="1850" y="54"/>
                  <a:pt x="1850" y="54"/>
                </a:cubicBezTo>
                <a:cubicBezTo>
                  <a:pt x="1849" y="54"/>
                  <a:pt x="1846" y="56"/>
                  <a:pt x="1846" y="56"/>
                </a:cubicBezTo>
                <a:cubicBezTo>
                  <a:pt x="1844" y="55"/>
                  <a:pt x="1843" y="54"/>
                  <a:pt x="1842" y="53"/>
                </a:cubicBezTo>
                <a:cubicBezTo>
                  <a:pt x="1841" y="53"/>
                  <a:pt x="1839" y="51"/>
                  <a:pt x="1838" y="51"/>
                </a:cubicBezTo>
                <a:cubicBezTo>
                  <a:pt x="1838" y="51"/>
                  <a:pt x="1834" y="53"/>
                  <a:pt x="1834" y="53"/>
                </a:cubicBezTo>
                <a:cubicBezTo>
                  <a:pt x="1834" y="53"/>
                  <a:pt x="1838" y="55"/>
                  <a:pt x="1838" y="55"/>
                </a:cubicBezTo>
                <a:cubicBezTo>
                  <a:pt x="1837" y="56"/>
                  <a:pt x="1835" y="57"/>
                  <a:pt x="1834" y="57"/>
                </a:cubicBezTo>
                <a:cubicBezTo>
                  <a:pt x="1833" y="57"/>
                  <a:pt x="1831" y="55"/>
                  <a:pt x="1830" y="55"/>
                </a:cubicBezTo>
                <a:cubicBezTo>
                  <a:pt x="1829" y="55"/>
                  <a:pt x="1827" y="57"/>
                  <a:pt x="1826" y="57"/>
                </a:cubicBezTo>
                <a:cubicBezTo>
                  <a:pt x="1825" y="57"/>
                  <a:pt x="1823" y="56"/>
                  <a:pt x="1822" y="55"/>
                </a:cubicBezTo>
                <a:cubicBezTo>
                  <a:pt x="1822" y="55"/>
                  <a:pt x="1819" y="53"/>
                  <a:pt x="1818" y="53"/>
                </a:cubicBezTo>
                <a:cubicBezTo>
                  <a:pt x="1818" y="53"/>
                  <a:pt x="1815" y="54"/>
                  <a:pt x="1814" y="55"/>
                </a:cubicBezTo>
                <a:cubicBezTo>
                  <a:pt x="1814" y="55"/>
                  <a:pt x="1811" y="57"/>
                  <a:pt x="1810" y="57"/>
                </a:cubicBezTo>
                <a:cubicBezTo>
                  <a:pt x="1809" y="57"/>
                  <a:pt x="1807" y="54"/>
                  <a:pt x="1806" y="55"/>
                </a:cubicBezTo>
                <a:cubicBezTo>
                  <a:pt x="1805" y="55"/>
                  <a:pt x="1804" y="57"/>
                  <a:pt x="1802" y="57"/>
                </a:cubicBezTo>
                <a:cubicBezTo>
                  <a:pt x="1801" y="57"/>
                  <a:pt x="1800" y="54"/>
                  <a:pt x="1799" y="54"/>
                </a:cubicBezTo>
                <a:cubicBezTo>
                  <a:pt x="1798" y="54"/>
                  <a:pt x="1795" y="57"/>
                  <a:pt x="1795" y="56"/>
                </a:cubicBezTo>
                <a:cubicBezTo>
                  <a:pt x="1794" y="56"/>
                  <a:pt x="1791" y="54"/>
                  <a:pt x="1791" y="54"/>
                </a:cubicBezTo>
                <a:cubicBezTo>
                  <a:pt x="1791" y="54"/>
                  <a:pt x="1795" y="53"/>
                  <a:pt x="1795" y="52"/>
                </a:cubicBezTo>
                <a:cubicBezTo>
                  <a:pt x="1795" y="52"/>
                  <a:pt x="1791" y="50"/>
                  <a:pt x="1791" y="50"/>
                </a:cubicBezTo>
                <a:cubicBezTo>
                  <a:pt x="1791" y="50"/>
                  <a:pt x="1787" y="52"/>
                  <a:pt x="1787" y="52"/>
                </a:cubicBezTo>
                <a:cubicBezTo>
                  <a:pt x="1787" y="52"/>
                  <a:pt x="1788" y="53"/>
                  <a:pt x="1789" y="53"/>
                </a:cubicBezTo>
                <a:cubicBezTo>
                  <a:pt x="1790" y="54"/>
                  <a:pt x="1791" y="54"/>
                  <a:pt x="1791" y="54"/>
                </a:cubicBezTo>
                <a:cubicBezTo>
                  <a:pt x="1790" y="54"/>
                  <a:pt x="1788" y="56"/>
                  <a:pt x="1787" y="56"/>
                </a:cubicBezTo>
                <a:cubicBezTo>
                  <a:pt x="1785" y="56"/>
                  <a:pt x="1784" y="54"/>
                  <a:pt x="1783" y="54"/>
                </a:cubicBezTo>
                <a:cubicBezTo>
                  <a:pt x="1782" y="54"/>
                  <a:pt x="1780" y="56"/>
                  <a:pt x="1779" y="56"/>
                </a:cubicBezTo>
                <a:cubicBezTo>
                  <a:pt x="1778" y="56"/>
                  <a:pt x="1776" y="54"/>
                  <a:pt x="1775" y="54"/>
                </a:cubicBezTo>
                <a:cubicBezTo>
                  <a:pt x="1774" y="54"/>
                  <a:pt x="1772" y="56"/>
                  <a:pt x="1771" y="56"/>
                </a:cubicBezTo>
                <a:cubicBezTo>
                  <a:pt x="1770" y="56"/>
                  <a:pt x="1768" y="53"/>
                  <a:pt x="1767" y="54"/>
                </a:cubicBezTo>
                <a:cubicBezTo>
                  <a:pt x="1766" y="54"/>
                  <a:pt x="1764" y="55"/>
                  <a:pt x="1763" y="56"/>
                </a:cubicBezTo>
                <a:cubicBezTo>
                  <a:pt x="1763" y="56"/>
                  <a:pt x="1760" y="58"/>
                  <a:pt x="1759" y="58"/>
                </a:cubicBezTo>
                <a:cubicBezTo>
                  <a:pt x="1758" y="58"/>
                  <a:pt x="1757" y="55"/>
                  <a:pt x="1755" y="55"/>
                </a:cubicBezTo>
                <a:cubicBezTo>
                  <a:pt x="1754" y="55"/>
                  <a:pt x="1752" y="58"/>
                  <a:pt x="1751" y="57"/>
                </a:cubicBezTo>
                <a:cubicBezTo>
                  <a:pt x="1750" y="57"/>
                  <a:pt x="1748" y="56"/>
                  <a:pt x="1747" y="55"/>
                </a:cubicBezTo>
                <a:cubicBezTo>
                  <a:pt x="1747" y="55"/>
                  <a:pt x="1744" y="53"/>
                  <a:pt x="1744" y="53"/>
                </a:cubicBezTo>
                <a:cubicBezTo>
                  <a:pt x="1743" y="53"/>
                  <a:pt x="1740" y="55"/>
                  <a:pt x="1740" y="55"/>
                </a:cubicBezTo>
                <a:cubicBezTo>
                  <a:pt x="1739" y="55"/>
                  <a:pt x="1736" y="57"/>
                  <a:pt x="1736" y="57"/>
                </a:cubicBezTo>
                <a:cubicBezTo>
                  <a:pt x="1734" y="57"/>
                  <a:pt x="1733" y="55"/>
                  <a:pt x="1732" y="55"/>
                </a:cubicBezTo>
                <a:cubicBezTo>
                  <a:pt x="1731" y="55"/>
                  <a:pt x="1729" y="57"/>
                  <a:pt x="1728" y="57"/>
                </a:cubicBezTo>
                <a:cubicBezTo>
                  <a:pt x="1726" y="57"/>
                  <a:pt x="1725" y="55"/>
                  <a:pt x="1724" y="55"/>
                </a:cubicBezTo>
                <a:cubicBezTo>
                  <a:pt x="1723" y="54"/>
                  <a:pt x="1721" y="57"/>
                  <a:pt x="1720" y="57"/>
                </a:cubicBezTo>
                <a:cubicBezTo>
                  <a:pt x="1719" y="57"/>
                  <a:pt x="1717" y="54"/>
                  <a:pt x="1716" y="54"/>
                </a:cubicBezTo>
                <a:cubicBezTo>
                  <a:pt x="1715" y="54"/>
                  <a:pt x="1713" y="56"/>
                  <a:pt x="1712" y="56"/>
                </a:cubicBezTo>
                <a:cubicBezTo>
                  <a:pt x="1711" y="56"/>
                  <a:pt x="1710" y="54"/>
                  <a:pt x="1708" y="54"/>
                </a:cubicBezTo>
                <a:cubicBezTo>
                  <a:pt x="1707" y="54"/>
                  <a:pt x="1705" y="56"/>
                  <a:pt x="1704" y="56"/>
                </a:cubicBezTo>
                <a:cubicBezTo>
                  <a:pt x="1703" y="56"/>
                  <a:pt x="1702" y="54"/>
                  <a:pt x="1700" y="54"/>
                </a:cubicBezTo>
                <a:cubicBezTo>
                  <a:pt x="1699" y="54"/>
                  <a:pt x="1698" y="56"/>
                  <a:pt x="1696" y="56"/>
                </a:cubicBezTo>
                <a:cubicBezTo>
                  <a:pt x="1695" y="56"/>
                  <a:pt x="1694" y="54"/>
                  <a:pt x="1693" y="54"/>
                </a:cubicBezTo>
                <a:cubicBezTo>
                  <a:pt x="1691" y="54"/>
                  <a:pt x="1690" y="56"/>
                  <a:pt x="1688" y="56"/>
                </a:cubicBezTo>
                <a:cubicBezTo>
                  <a:pt x="1687" y="56"/>
                  <a:pt x="1686" y="54"/>
                  <a:pt x="1685" y="54"/>
                </a:cubicBezTo>
                <a:cubicBezTo>
                  <a:pt x="1683" y="53"/>
                  <a:pt x="1682" y="56"/>
                  <a:pt x="1681" y="56"/>
                </a:cubicBezTo>
                <a:cubicBezTo>
                  <a:pt x="1679" y="56"/>
                  <a:pt x="1678" y="53"/>
                  <a:pt x="1677" y="53"/>
                </a:cubicBezTo>
                <a:cubicBezTo>
                  <a:pt x="1676" y="53"/>
                  <a:pt x="1674" y="55"/>
                  <a:pt x="1673" y="55"/>
                </a:cubicBezTo>
                <a:cubicBezTo>
                  <a:pt x="1671" y="55"/>
                  <a:pt x="1670" y="53"/>
                  <a:pt x="1669" y="53"/>
                </a:cubicBezTo>
                <a:cubicBezTo>
                  <a:pt x="1668" y="53"/>
                  <a:pt x="1666" y="55"/>
                  <a:pt x="1665" y="55"/>
                </a:cubicBezTo>
                <a:cubicBezTo>
                  <a:pt x="1665" y="55"/>
                  <a:pt x="1661" y="53"/>
                  <a:pt x="1661" y="53"/>
                </a:cubicBezTo>
                <a:cubicBezTo>
                  <a:pt x="1661" y="52"/>
                  <a:pt x="1665" y="51"/>
                  <a:pt x="1665" y="51"/>
                </a:cubicBezTo>
                <a:cubicBezTo>
                  <a:pt x="1665" y="51"/>
                  <a:pt x="1662" y="49"/>
                  <a:pt x="1662" y="49"/>
                </a:cubicBezTo>
                <a:cubicBezTo>
                  <a:pt x="1661" y="49"/>
                  <a:pt x="1657" y="50"/>
                  <a:pt x="1657" y="51"/>
                </a:cubicBezTo>
                <a:cubicBezTo>
                  <a:pt x="1657" y="51"/>
                  <a:pt x="1661" y="53"/>
                  <a:pt x="1661" y="53"/>
                </a:cubicBezTo>
                <a:cubicBezTo>
                  <a:pt x="1661" y="53"/>
                  <a:pt x="1658" y="55"/>
                  <a:pt x="1657" y="55"/>
                </a:cubicBezTo>
                <a:cubicBezTo>
                  <a:pt x="1656" y="55"/>
                  <a:pt x="1654" y="53"/>
                  <a:pt x="1653" y="53"/>
                </a:cubicBezTo>
                <a:cubicBezTo>
                  <a:pt x="1652" y="53"/>
                  <a:pt x="1650" y="54"/>
                  <a:pt x="1649" y="55"/>
                </a:cubicBezTo>
                <a:cubicBezTo>
                  <a:pt x="1648" y="55"/>
                  <a:pt x="1646" y="57"/>
                  <a:pt x="1645" y="57"/>
                </a:cubicBezTo>
                <a:cubicBezTo>
                  <a:pt x="1645" y="57"/>
                  <a:pt x="1642" y="55"/>
                  <a:pt x="1641" y="55"/>
                </a:cubicBezTo>
                <a:cubicBezTo>
                  <a:pt x="1641" y="54"/>
                  <a:pt x="1638" y="52"/>
                  <a:pt x="1638" y="52"/>
                </a:cubicBezTo>
                <a:cubicBezTo>
                  <a:pt x="1637" y="52"/>
                  <a:pt x="1634" y="54"/>
                  <a:pt x="1634" y="54"/>
                </a:cubicBezTo>
                <a:cubicBezTo>
                  <a:pt x="1633" y="55"/>
                  <a:pt x="1630" y="56"/>
                  <a:pt x="1629" y="56"/>
                </a:cubicBezTo>
                <a:cubicBezTo>
                  <a:pt x="1628" y="57"/>
                  <a:pt x="1627" y="54"/>
                  <a:pt x="1626" y="54"/>
                </a:cubicBezTo>
                <a:cubicBezTo>
                  <a:pt x="1625" y="54"/>
                  <a:pt x="1623" y="56"/>
                  <a:pt x="1622" y="56"/>
                </a:cubicBezTo>
                <a:cubicBezTo>
                  <a:pt x="1620" y="56"/>
                  <a:pt x="1619" y="54"/>
                  <a:pt x="1618" y="54"/>
                </a:cubicBezTo>
                <a:cubicBezTo>
                  <a:pt x="1617" y="54"/>
                  <a:pt x="1615" y="56"/>
                  <a:pt x="1614" y="56"/>
                </a:cubicBezTo>
                <a:cubicBezTo>
                  <a:pt x="1612" y="56"/>
                  <a:pt x="1611" y="54"/>
                  <a:pt x="1610" y="54"/>
                </a:cubicBezTo>
                <a:cubicBezTo>
                  <a:pt x="1609" y="54"/>
                  <a:pt x="1607" y="56"/>
                  <a:pt x="1606" y="56"/>
                </a:cubicBezTo>
                <a:cubicBezTo>
                  <a:pt x="1605" y="56"/>
                  <a:pt x="1603" y="53"/>
                  <a:pt x="1602" y="54"/>
                </a:cubicBezTo>
                <a:cubicBezTo>
                  <a:pt x="1601" y="54"/>
                  <a:pt x="1599" y="56"/>
                  <a:pt x="1598" y="56"/>
                </a:cubicBezTo>
                <a:cubicBezTo>
                  <a:pt x="1597" y="56"/>
                  <a:pt x="1596" y="53"/>
                  <a:pt x="1594" y="53"/>
                </a:cubicBezTo>
                <a:cubicBezTo>
                  <a:pt x="1593" y="53"/>
                  <a:pt x="1591" y="55"/>
                  <a:pt x="1590" y="55"/>
                </a:cubicBezTo>
                <a:cubicBezTo>
                  <a:pt x="1589" y="55"/>
                  <a:pt x="1587" y="53"/>
                  <a:pt x="1586" y="53"/>
                </a:cubicBezTo>
                <a:cubicBezTo>
                  <a:pt x="1586" y="53"/>
                  <a:pt x="1584" y="51"/>
                  <a:pt x="1583" y="51"/>
                </a:cubicBezTo>
                <a:cubicBezTo>
                  <a:pt x="1582" y="51"/>
                  <a:pt x="1579" y="53"/>
                  <a:pt x="1579" y="53"/>
                </a:cubicBezTo>
                <a:cubicBezTo>
                  <a:pt x="1578" y="53"/>
                  <a:pt x="1575" y="55"/>
                  <a:pt x="1575" y="55"/>
                </a:cubicBezTo>
                <a:cubicBezTo>
                  <a:pt x="1574" y="55"/>
                  <a:pt x="1571" y="53"/>
                  <a:pt x="1571" y="53"/>
                </a:cubicBezTo>
                <a:cubicBezTo>
                  <a:pt x="1571" y="53"/>
                  <a:pt x="1575" y="51"/>
                  <a:pt x="1575" y="51"/>
                </a:cubicBezTo>
                <a:cubicBezTo>
                  <a:pt x="1574" y="51"/>
                  <a:pt x="1572" y="48"/>
                  <a:pt x="1571" y="48"/>
                </a:cubicBezTo>
                <a:cubicBezTo>
                  <a:pt x="1571" y="48"/>
                  <a:pt x="1567" y="50"/>
                  <a:pt x="1567" y="50"/>
                </a:cubicBezTo>
                <a:cubicBezTo>
                  <a:pt x="1567" y="51"/>
                  <a:pt x="1571" y="53"/>
                  <a:pt x="1571" y="53"/>
                </a:cubicBezTo>
                <a:cubicBezTo>
                  <a:pt x="1570" y="53"/>
                  <a:pt x="1568" y="55"/>
                  <a:pt x="1567" y="55"/>
                </a:cubicBezTo>
                <a:cubicBezTo>
                  <a:pt x="1566" y="55"/>
                  <a:pt x="1564" y="52"/>
                  <a:pt x="1563" y="52"/>
                </a:cubicBezTo>
                <a:cubicBezTo>
                  <a:pt x="1562" y="53"/>
                  <a:pt x="1560" y="55"/>
                  <a:pt x="1559" y="55"/>
                </a:cubicBezTo>
                <a:cubicBezTo>
                  <a:pt x="1558" y="55"/>
                  <a:pt x="1556" y="52"/>
                  <a:pt x="1555" y="52"/>
                </a:cubicBezTo>
                <a:cubicBezTo>
                  <a:pt x="1554" y="52"/>
                  <a:pt x="1552" y="54"/>
                  <a:pt x="1551" y="54"/>
                </a:cubicBezTo>
                <a:cubicBezTo>
                  <a:pt x="1550" y="54"/>
                  <a:pt x="1549" y="52"/>
                  <a:pt x="1547" y="52"/>
                </a:cubicBezTo>
                <a:cubicBezTo>
                  <a:pt x="1546" y="52"/>
                  <a:pt x="1545" y="54"/>
                  <a:pt x="1543" y="54"/>
                </a:cubicBezTo>
                <a:cubicBezTo>
                  <a:pt x="1543" y="54"/>
                  <a:pt x="1539" y="52"/>
                  <a:pt x="1539" y="52"/>
                </a:cubicBezTo>
                <a:cubicBezTo>
                  <a:pt x="1539" y="52"/>
                  <a:pt x="1543" y="50"/>
                  <a:pt x="1544" y="50"/>
                </a:cubicBezTo>
                <a:cubicBezTo>
                  <a:pt x="1544" y="50"/>
                  <a:pt x="1547" y="52"/>
                  <a:pt x="1547" y="52"/>
                </a:cubicBezTo>
                <a:cubicBezTo>
                  <a:pt x="1548" y="52"/>
                  <a:pt x="1551" y="50"/>
                  <a:pt x="1551" y="50"/>
                </a:cubicBezTo>
                <a:cubicBezTo>
                  <a:pt x="1552" y="50"/>
                  <a:pt x="1555" y="48"/>
                  <a:pt x="1555" y="48"/>
                </a:cubicBezTo>
                <a:cubicBezTo>
                  <a:pt x="1556" y="47"/>
                  <a:pt x="1551" y="46"/>
                  <a:pt x="1552" y="46"/>
                </a:cubicBezTo>
                <a:cubicBezTo>
                  <a:pt x="1552" y="45"/>
                  <a:pt x="1556" y="44"/>
                  <a:pt x="1556" y="44"/>
                </a:cubicBezTo>
                <a:cubicBezTo>
                  <a:pt x="1556" y="43"/>
                  <a:pt x="1552" y="42"/>
                  <a:pt x="1552" y="41"/>
                </a:cubicBezTo>
                <a:cubicBezTo>
                  <a:pt x="1551" y="42"/>
                  <a:pt x="1549" y="43"/>
                  <a:pt x="1548" y="43"/>
                </a:cubicBezTo>
                <a:cubicBezTo>
                  <a:pt x="1547" y="44"/>
                  <a:pt x="1545" y="45"/>
                  <a:pt x="1544" y="45"/>
                </a:cubicBezTo>
                <a:cubicBezTo>
                  <a:pt x="1543" y="45"/>
                  <a:pt x="1541" y="43"/>
                  <a:pt x="1540" y="43"/>
                </a:cubicBezTo>
                <a:cubicBezTo>
                  <a:pt x="1539" y="44"/>
                  <a:pt x="1537" y="45"/>
                  <a:pt x="1536" y="45"/>
                </a:cubicBezTo>
                <a:cubicBezTo>
                  <a:pt x="1535" y="46"/>
                  <a:pt x="1533" y="47"/>
                  <a:pt x="1532" y="47"/>
                </a:cubicBezTo>
                <a:cubicBezTo>
                  <a:pt x="1531" y="48"/>
                  <a:pt x="1528" y="49"/>
                  <a:pt x="1528" y="49"/>
                </a:cubicBezTo>
                <a:cubicBezTo>
                  <a:pt x="1528" y="50"/>
                  <a:pt x="1532" y="52"/>
                  <a:pt x="1532" y="52"/>
                </a:cubicBezTo>
                <a:cubicBezTo>
                  <a:pt x="1531" y="52"/>
                  <a:pt x="1529" y="54"/>
                  <a:pt x="1527" y="54"/>
                </a:cubicBezTo>
                <a:cubicBezTo>
                  <a:pt x="1526" y="54"/>
                  <a:pt x="1525" y="51"/>
                  <a:pt x="1524" y="51"/>
                </a:cubicBezTo>
                <a:cubicBezTo>
                  <a:pt x="1522" y="51"/>
                  <a:pt x="1521" y="54"/>
                  <a:pt x="1520" y="54"/>
                </a:cubicBezTo>
                <a:cubicBezTo>
                  <a:pt x="1518" y="53"/>
                  <a:pt x="1517" y="51"/>
                  <a:pt x="1516" y="51"/>
                </a:cubicBezTo>
                <a:cubicBezTo>
                  <a:pt x="1515" y="51"/>
                  <a:pt x="1513" y="53"/>
                  <a:pt x="1512" y="53"/>
                </a:cubicBezTo>
                <a:cubicBezTo>
                  <a:pt x="1511" y="53"/>
                  <a:pt x="1509" y="51"/>
                  <a:pt x="1508" y="51"/>
                </a:cubicBezTo>
                <a:cubicBezTo>
                  <a:pt x="1507" y="51"/>
                  <a:pt x="1505" y="53"/>
                  <a:pt x="1504" y="53"/>
                </a:cubicBezTo>
                <a:cubicBezTo>
                  <a:pt x="1503" y="53"/>
                  <a:pt x="1500" y="55"/>
                  <a:pt x="1500" y="55"/>
                </a:cubicBezTo>
                <a:cubicBezTo>
                  <a:pt x="1499" y="55"/>
                  <a:pt x="1497" y="53"/>
                  <a:pt x="1496" y="53"/>
                </a:cubicBezTo>
                <a:cubicBezTo>
                  <a:pt x="1496" y="53"/>
                  <a:pt x="1493" y="51"/>
                  <a:pt x="1492" y="51"/>
                </a:cubicBezTo>
                <a:cubicBezTo>
                  <a:pt x="1491" y="51"/>
                  <a:pt x="1490" y="53"/>
                  <a:pt x="1488" y="53"/>
                </a:cubicBezTo>
                <a:cubicBezTo>
                  <a:pt x="1487" y="53"/>
                  <a:pt x="1486" y="50"/>
                  <a:pt x="1485" y="50"/>
                </a:cubicBezTo>
                <a:cubicBezTo>
                  <a:pt x="1483" y="51"/>
                  <a:pt x="1482" y="52"/>
                  <a:pt x="1480" y="52"/>
                </a:cubicBezTo>
                <a:cubicBezTo>
                  <a:pt x="1479" y="53"/>
                  <a:pt x="1478" y="55"/>
                  <a:pt x="1476" y="55"/>
                </a:cubicBezTo>
                <a:cubicBezTo>
                  <a:pt x="1475" y="55"/>
                  <a:pt x="1474" y="52"/>
                  <a:pt x="1473" y="52"/>
                </a:cubicBezTo>
                <a:cubicBezTo>
                  <a:pt x="1471" y="52"/>
                  <a:pt x="1470" y="54"/>
                  <a:pt x="1468" y="54"/>
                </a:cubicBezTo>
                <a:cubicBezTo>
                  <a:pt x="1467" y="54"/>
                  <a:pt x="1466" y="52"/>
                  <a:pt x="1465" y="52"/>
                </a:cubicBezTo>
                <a:cubicBezTo>
                  <a:pt x="1464" y="52"/>
                  <a:pt x="1462" y="54"/>
                  <a:pt x="1461" y="54"/>
                </a:cubicBezTo>
                <a:cubicBezTo>
                  <a:pt x="1459" y="54"/>
                  <a:pt x="1458" y="52"/>
                  <a:pt x="1457" y="52"/>
                </a:cubicBezTo>
                <a:cubicBezTo>
                  <a:pt x="1456" y="52"/>
                  <a:pt x="1454" y="50"/>
                  <a:pt x="1453" y="50"/>
                </a:cubicBezTo>
                <a:cubicBezTo>
                  <a:pt x="1452" y="50"/>
                  <a:pt x="1450" y="52"/>
                  <a:pt x="1449" y="52"/>
                </a:cubicBezTo>
                <a:cubicBezTo>
                  <a:pt x="1448" y="52"/>
                  <a:pt x="1446" y="54"/>
                  <a:pt x="1445" y="54"/>
                </a:cubicBezTo>
                <a:cubicBezTo>
                  <a:pt x="1444" y="54"/>
                  <a:pt x="1442" y="51"/>
                  <a:pt x="1441" y="51"/>
                </a:cubicBezTo>
                <a:cubicBezTo>
                  <a:pt x="1440" y="52"/>
                  <a:pt x="1438" y="54"/>
                  <a:pt x="1437" y="54"/>
                </a:cubicBezTo>
                <a:cubicBezTo>
                  <a:pt x="1436" y="53"/>
                  <a:pt x="1434" y="51"/>
                  <a:pt x="1433" y="51"/>
                </a:cubicBezTo>
                <a:cubicBezTo>
                  <a:pt x="1432" y="51"/>
                  <a:pt x="1430" y="53"/>
                  <a:pt x="1429" y="53"/>
                </a:cubicBezTo>
                <a:cubicBezTo>
                  <a:pt x="1429" y="53"/>
                  <a:pt x="1425" y="51"/>
                  <a:pt x="1426" y="51"/>
                </a:cubicBezTo>
                <a:cubicBezTo>
                  <a:pt x="1426" y="51"/>
                  <a:pt x="1429" y="49"/>
                  <a:pt x="1430" y="49"/>
                </a:cubicBezTo>
                <a:cubicBezTo>
                  <a:pt x="1428" y="49"/>
                  <a:pt x="1427" y="47"/>
                  <a:pt x="1426" y="47"/>
                </a:cubicBezTo>
                <a:cubicBezTo>
                  <a:pt x="1426" y="47"/>
                  <a:pt x="1422" y="49"/>
                  <a:pt x="1422" y="49"/>
                </a:cubicBezTo>
                <a:cubicBezTo>
                  <a:pt x="1422" y="49"/>
                  <a:pt x="1426" y="51"/>
                  <a:pt x="1426" y="51"/>
                </a:cubicBezTo>
                <a:cubicBezTo>
                  <a:pt x="1425" y="51"/>
                  <a:pt x="1422" y="53"/>
                  <a:pt x="1421" y="53"/>
                </a:cubicBezTo>
                <a:cubicBezTo>
                  <a:pt x="1420" y="53"/>
                  <a:pt x="1419" y="51"/>
                  <a:pt x="1418" y="51"/>
                </a:cubicBezTo>
                <a:cubicBezTo>
                  <a:pt x="1416" y="51"/>
                  <a:pt x="1415" y="53"/>
                  <a:pt x="1414" y="53"/>
                </a:cubicBezTo>
                <a:cubicBezTo>
                  <a:pt x="1412" y="53"/>
                  <a:pt x="1411" y="51"/>
                  <a:pt x="1410" y="51"/>
                </a:cubicBezTo>
                <a:cubicBezTo>
                  <a:pt x="1409" y="51"/>
                  <a:pt x="1406" y="53"/>
                  <a:pt x="1406" y="53"/>
                </a:cubicBezTo>
                <a:cubicBezTo>
                  <a:pt x="1405" y="52"/>
                  <a:pt x="1402" y="51"/>
                  <a:pt x="1402" y="50"/>
                </a:cubicBezTo>
                <a:cubicBezTo>
                  <a:pt x="1402" y="50"/>
                  <a:pt x="1406" y="49"/>
                  <a:pt x="1406" y="48"/>
                </a:cubicBezTo>
                <a:cubicBezTo>
                  <a:pt x="1406" y="48"/>
                  <a:pt x="1403" y="46"/>
                  <a:pt x="1402" y="46"/>
                </a:cubicBezTo>
                <a:cubicBezTo>
                  <a:pt x="1402" y="46"/>
                  <a:pt x="1398" y="48"/>
                  <a:pt x="1398" y="48"/>
                </a:cubicBezTo>
                <a:cubicBezTo>
                  <a:pt x="1398" y="49"/>
                  <a:pt x="1402" y="50"/>
                  <a:pt x="1402" y="50"/>
                </a:cubicBezTo>
                <a:cubicBezTo>
                  <a:pt x="1401" y="51"/>
                  <a:pt x="1399" y="52"/>
                  <a:pt x="1398" y="52"/>
                </a:cubicBezTo>
                <a:cubicBezTo>
                  <a:pt x="1397" y="53"/>
                  <a:pt x="1395" y="54"/>
                  <a:pt x="1394" y="55"/>
                </a:cubicBezTo>
                <a:cubicBezTo>
                  <a:pt x="1393" y="55"/>
                  <a:pt x="1390" y="53"/>
                  <a:pt x="1390" y="52"/>
                </a:cubicBezTo>
                <a:cubicBezTo>
                  <a:pt x="1390" y="52"/>
                  <a:pt x="1387" y="50"/>
                  <a:pt x="1386" y="50"/>
                </a:cubicBezTo>
                <a:cubicBezTo>
                  <a:pt x="1386" y="50"/>
                  <a:pt x="1383" y="52"/>
                  <a:pt x="1382" y="52"/>
                </a:cubicBezTo>
                <a:cubicBezTo>
                  <a:pt x="1381" y="52"/>
                  <a:pt x="1379" y="50"/>
                  <a:pt x="1378" y="50"/>
                </a:cubicBezTo>
                <a:cubicBezTo>
                  <a:pt x="1378" y="50"/>
                  <a:pt x="1375" y="48"/>
                  <a:pt x="1375" y="48"/>
                </a:cubicBezTo>
                <a:cubicBezTo>
                  <a:pt x="1374" y="48"/>
                  <a:pt x="1371" y="49"/>
                  <a:pt x="1371" y="50"/>
                </a:cubicBezTo>
                <a:cubicBezTo>
                  <a:pt x="1371" y="50"/>
                  <a:pt x="1374" y="52"/>
                  <a:pt x="1374" y="52"/>
                </a:cubicBezTo>
                <a:cubicBezTo>
                  <a:pt x="1373" y="52"/>
                  <a:pt x="1371" y="54"/>
                  <a:pt x="1370" y="54"/>
                </a:cubicBezTo>
                <a:cubicBezTo>
                  <a:pt x="1369" y="54"/>
                  <a:pt x="1368" y="52"/>
                  <a:pt x="1366" y="52"/>
                </a:cubicBezTo>
                <a:cubicBezTo>
                  <a:pt x="1365" y="52"/>
                  <a:pt x="1364" y="54"/>
                  <a:pt x="1362" y="54"/>
                </a:cubicBezTo>
                <a:cubicBezTo>
                  <a:pt x="1361" y="54"/>
                  <a:pt x="1360" y="52"/>
                  <a:pt x="1359" y="51"/>
                </a:cubicBezTo>
                <a:cubicBezTo>
                  <a:pt x="1358" y="51"/>
                  <a:pt x="1356" y="54"/>
                  <a:pt x="1355" y="54"/>
                </a:cubicBezTo>
                <a:cubicBezTo>
                  <a:pt x="1354" y="54"/>
                  <a:pt x="1351" y="52"/>
                  <a:pt x="1351" y="51"/>
                </a:cubicBezTo>
                <a:cubicBezTo>
                  <a:pt x="1350" y="51"/>
                  <a:pt x="1348" y="49"/>
                  <a:pt x="1347" y="49"/>
                </a:cubicBezTo>
                <a:cubicBezTo>
                  <a:pt x="1346" y="49"/>
                  <a:pt x="1344" y="51"/>
                  <a:pt x="1343" y="51"/>
                </a:cubicBezTo>
                <a:cubicBezTo>
                  <a:pt x="1342" y="51"/>
                  <a:pt x="1340" y="53"/>
                  <a:pt x="1339" y="53"/>
                </a:cubicBezTo>
                <a:cubicBezTo>
                  <a:pt x="1338" y="53"/>
                  <a:pt x="1336" y="51"/>
                  <a:pt x="1335" y="51"/>
                </a:cubicBezTo>
                <a:cubicBezTo>
                  <a:pt x="1334" y="51"/>
                  <a:pt x="1332" y="53"/>
                  <a:pt x="1331" y="53"/>
                </a:cubicBezTo>
                <a:cubicBezTo>
                  <a:pt x="1330" y="53"/>
                  <a:pt x="1329" y="51"/>
                  <a:pt x="1327" y="51"/>
                </a:cubicBezTo>
                <a:cubicBezTo>
                  <a:pt x="1326" y="51"/>
                  <a:pt x="1324" y="53"/>
                  <a:pt x="1323" y="53"/>
                </a:cubicBezTo>
                <a:cubicBezTo>
                  <a:pt x="1322" y="53"/>
                  <a:pt x="1321" y="50"/>
                  <a:pt x="1319" y="50"/>
                </a:cubicBezTo>
                <a:cubicBezTo>
                  <a:pt x="1318" y="50"/>
                  <a:pt x="1317" y="53"/>
                  <a:pt x="1315" y="52"/>
                </a:cubicBezTo>
                <a:cubicBezTo>
                  <a:pt x="1314" y="52"/>
                  <a:pt x="1313" y="50"/>
                  <a:pt x="1312" y="50"/>
                </a:cubicBezTo>
                <a:cubicBezTo>
                  <a:pt x="1310" y="50"/>
                  <a:pt x="1309" y="52"/>
                  <a:pt x="1307" y="52"/>
                </a:cubicBezTo>
                <a:cubicBezTo>
                  <a:pt x="1306" y="52"/>
                  <a:pt x="1305" y="50"/>
                  <a:pt x="1304" y="50"/>
                </a:cubicBezTo>
                <a:cubicBezTo>
                  <a:pt x="1303" y="50"/>
                  <a:pt x="1301" y="52"/>
                  <a:pt x="1300" y="52"/>
                </a:cubicBezTo>
                <a:cubicBezTo>
                  <a:pt x="1299" y="52"/>
                  <a:pt x="1296" y="50"/>
                  <a:pt x="1296" y="50"/>
                </a:cubicBezTo>
                <a:cubicBezTo>
                  <a:pt x="1296" y="49"/>
                  <a:pt x="1300" y="48"/>
                  <a:pt x="1300" y="48"/>
                </a:cubicBezTo>
                <a:cubicBezTo>
                  <a:pt x="1300" y="48"/>
                  <a:pt x="1297" y="45"/>
                  <a:pt x="1296" y="45"/>
                </a:cubicBezTo>
                <a:cubicBezTo>
                  <a:pt x="1296" y="45"/>
                  <a:pt x="1292" y="47"/>
                  <a:pt x="1292" y="48"/>
                </a:cubicBezTo>
                <a:cubicBezTo>
                  <a:pt x="1292" y="48"/>
                  <a:pt x="1296" y="50"/>
                  <a:pt x="1296" y="50"/>
                </a:cubicBezTo>
                <a:cubicBezTo>
                  <a:pt x="1296" y="50"/>
                  <a:pt x="1292" y="52"/>
                  <a:pt x="1292" y="52"/>
                </a:cubicBezTo>
                <a:cubicBezTo>
                  <a:pt x="1291" y="52"/>
                  <a:pt x="1289" y="49"/>
                  <a:pt x="1288" y="50"/>
                </a:cubicBezTo>
                <a:cubicBezTo>
                  <a:pt x="1287" y="50"/>
                  <a:pt x="1285" y="51"/>
                  <a:pt x="1284" y="52"/>
                </a:cubicBezTo>
                <a:cubicBezTo>
                  <a:pt x="1283" y="52"/>
                  <a:pt x="1281" y="54"/>
                  <a:pt x="1280" y="54"/>
                </a:cubicBezTo>
                <a:cubicBezTo>
                  <a:pt x="1279" y="54"/>
                  <a:pt x="1276" y="52"/>
                  <a:pt x="1276" y="51"/>
                </a:cubicBezTo>
                <a:cubicBezTo>
                  <a:pt x="1275" y="51"/>
                  <a:pt x="1273" y="49"/>
                  <a:pt x="1272" y="49"/>
                </a:cubicBezTo>
                <a:cubicBezTo>
                  <a:pt x="1272" y="49"/>
                  <a:pt x="1269" y="51"/>
                  <a:pt x="1268" y="51"/>
                </a:cubicBezTo>
                <a:cubicBezTo>
                  <a:pt x="1267" y="52"/>
                  <a:pt x="1265" y="53"/>
                  <a:pt x="1264" y="53"/>
                </a:cubicBezTo>
                <a:cubicBezTo>
                  <a:pt x="1263" y="53"/>
                  <a:pt x="1261" y="51"/>
                  <a:pt x="1260" y="51"/>
                </a:cubicBezTo>
                <a:cubicBezTo>
                  <a:pt x="1259" y="51"/>
                  <a:pt x="1258" y="53"/>
                  <a:pt x="1256" y="53"/>
                </a:cubicBezTo>
                <a:cubicBezTo>
                  <a:pt x="1255" y="53"/>
                  <a:pt x="1254" y="51"/>
                  <a:pt x="1253" y="51"/>
                </a:cubicBezTo>
                <a:cubicBezTo>
                  <a:pt x="1252" y="51"/>
                  <a:pt x="1249" y="53"/>
                  <a:pt x="1248" y="53"/>
                </a:cubicBezTo>
                <a:cubicBezTo>
                  <a:pt x="1247" y="53"/>
                  <a:pt x="1246" y="51"/>
                  <a:pt x="1245" y="51"/>
                </a:cubicBezTo>
                <a:cubicBezTo>
                  <a:pt x="1244" y="50"/>
                  <a:pt x="1242" y="48"/>
                  <a:pt x="1241" y="48"/>
                </a:cubicBezTo>
                <a:cubicBezTo>
                  <a:pt x="1240" y="48"/>
                  <a:pt x="1237" y="50"/>
                  <a:pt x="1237" y="50"/>
                </a:cubicBezTo>
                <a:cubicBezTo>
                  <a:pt x="1236" y="51"/>
                  <a:pt x="1234" y="52"/>
                  <a:pt x="1233" y="52"/>
                </a:cubicBezTo>
                <a:cubicBezTo>
                  <a:pt x="1232" y="53"/>
                  <a:pt x="1230" y="50"/>
                  <a:pt x="1229" y="50"/>
                </a:cubicBezTo>
                <a:cubicBezTo>
                  <a:pt x="1228" y="50"/>
                  <a:pt x="1226" y="52"/>
                  <a:pt x="1225" y="52"/>
                </a:cubicBezTo>
                <a:cubicBezTo>
                  <a:pt x="1224" y="52"/>
                  <a:pt x="1223" y="50"/>
                  <a:pt x="1221" y="50"/>
                </a:cubicBezTo>
                <a:cubicBezTo>
                  <a:pt x="1220" y="50"/>
                  <a:pt x="1218" y="52"/>
                  <a:pt x="1217" y="52"/>
                </a:cubicBezTo>
                <a:cubicBezTo>
                  <a:pt x="1216" y="52"/>
                  <a:pt x="1215" y="50"/>
                  <a:pt x="1213" y="50"/>
                </a:cubicBezTo>
                <a:cubicBezTo>
                  <a:pt x="1212" y="50"/>
                  <a:pt x="1211" y="52"/>
                  <a:pt x="1209" y="52"/>
                </a:cubicBezTo>
                <a:cubicBezTo>
                  <a:pt x="1208" y="52"/>
                  <a:pt x="1207" y="50"/>
                  <a:pt x="1206" y="50"/>
                </a:cubicBezTo>
                <a:cubicBezTo>
                  <a:pt x="1204" y="50"/>
                  <a:pt x="1203" y="52"/>
                  <a:pt x="1201" y="52"/>
                </a:cubicBezTo>
                <a:cubicBezTo>
                  <a:pt x="1200" y="52"/>
                  <a:pt x="1199" y="49"/>
                  <a:pt x="1198" y="49"/>
                </a:cubicBezTo>
                <a:cubicBezTo>
                  <a:pt x="1196" y="49"/>
                  <a:pt x="1195" y="51"/>
                  <a:pt x="1194" y="51"/>
                </a:cubicBezTo>
                <a:cubicBezTo>
                  <a:pt x="1192" y="51"/>
                  <a:pt x="1191" y="49"/>
                  <a:pt x="1190" y="49"/>
                </a:cubicBezTo>
                <a:cubicBezTo>
                  <a:pt x="1189" y="49"/>
                  <a:pt x="1187" y="51"/>
                  <a:pt x="1186" y="51"/>
                </a:cubicBezTo>
                <a:cubicBezTo>
                  <a:pt x="1184" y="51"/>
                  <a:pt x="1183" y="49"/>
                  <a:pt x="1182" y="49"/>
                </a:cubicBezTo>
                <a:cubicBezTo>
                  <a:pt x="1181" y="49"/>
                  <a:pt x="1179" y="51"/>
                  <a:pt x="1178" y="51"/>
                </a:cubicBezTo>
                <a:cubicBezTo>
                  <a:pt x="1177" y="51"/>
                  <a:pt x="1175" y="49"/>
                  <a:pt x="1174" y="49"/>
                </a:cubicBezTo>
                <a:cubicBezTo>
                  <a:pt x="1173" y="49"/>
                  <a:pt x="1171" y="51"/>
                  <a:pt x="1170" y="51"/>
                </a:cubicBezTo>
                <a:cubicBezTo>
                  <a:pt x="1170" y="51"/>
                  <a:pt x="1166" y="49"/>
                  <a:pt x="1166" y="49"/>
                </a:cubicBezTo>
                <a:cubicBezTo>
                  <a:pt x="1166" y="48"/>
                  <a:pt x="1171" y="47"/>
                  <a:pt x="1170" y="46"/>
                </a:cubicBezTo>
                <a:cubicBezTo>
                  <a:pt x="1170" y="46"/>
                  <a:pt x="1167" y="44"/>
                  <a:pt x="1167" y="44"/>
                </a:cubicBezTo>
                <a:cubicBezTo>
                  <a:pt x="1166" y="44"/>
                  <a:pt x="1163" y="46"/>
                  <a:pt x="1163" y="46"/>
                </a:cubicBezTo>
                <a:cubicBezTo>
                  <a:pt x="1163" y="47"/>
                  <a:pt x="1167" y="48"/>
                  <a:pt x="1166" y="49"/>
                </a:cubicBezTo>
                <a:cubicBezTo>
                  <a:pt x="1166" y="49"/>
                  <a:pt x="1163" y="51"/>
                  <a:pt x="1162" y="51"/>
                </a:cubicBezTo>
                <a:cubicBezTo>
                  <a:pt x="1161" y="51"/>
                  <a:pt x="1159" y="48"/>
                  <a:pt x="1158" y="48"/>
                </a:cubicBezTo>
                <a:cubicBezTo>
                  <a:pt x="1157" y="49"/>
                  <a:pt x="1155" y="50"/>
                  <a:pt x="1154" y="50"/>
                </a:cubicBezTo>
                <a:cubicBezTo>
                  <a:pt x="1154" y="51"/>
                  <a:pt x="1151" y="53"/>
                  <a:pt x="1150" y="52"/>
                </a:cubicBezTo>
                <a:cubicBezTo>
                  <a:pt x="1149" y="52"/>
                  <a:pt x="1147" y="51"/>
                  <a:pt x="1146" y="50"/>
                </a:cubicBezTo>
                <a:cubicBezTo>
                  <a:pt x="1146" y="50"/>
                  <a:pt x="1143" y="48"/>
                  <a:pt x="1143" y="48"/>
                </a:cubicBezTo>
                <a:cubicBezTo>
                  <a:pt x="1142" y="48"/>
                  <a:pt x="1140" y="46"/>
                  <a:pt x="1139" y="46"/>
                </a:cubicBezTo>
                <a:cubicBezTo>
                  <a:pt x="1139" y="46"/>
                  <a:pt x="1135" y="48"/>
                  <a:pt x="1135" y="48"/>
                </a:cubicBezTo>
                <a:cubicBezTo>
                  <a:pt x="1135" y="48"/>
                  <a:pt x="1139" y="50"/>
                  <a:pt x="1139" y="50"/>
                </a:cubicBezTo>
                <a:cubicBezTo>
                  <a:pt x="1137" y="50"/>
                  <a:pt x="1136" y="52"/>
                  <a:pt x="1135" y="52"/>
                </a:cubicBezTo>
                <a:cubicBezTo>
                  <a:pt x="1133" y="52"/>
                  <a:pt x="1132" y="50"/>
                  <a:pt x="1131" y="50"/>
                </a:cubicBezTo>
                <a:cubicBezTo>
                  <a:pt x="1129" y="50"/>
                  <a:pt x="1128" y="52"/>
                  <a:pt x="1127" y="52"/>
                </a:cubicBezTo>
                <a:cubicBezTo>
                  <a:pt x="1125" y="52"/>
                  <a:pt x="1124" y="50"/>
                  <a:pt x="1123" y="50"/>
                </a:cubicBezTo>
                <a:cubicBezTo>
                  <a:pt x="1122" y="50"/>
                  <a:pt x="1120" y="52"/>
                  <a:pt x="1119" y="52"/>
                </a:cubicBezTo>
                <a:cubicBezTo>
                  <a:pt x="1118" y="52"/>
                  <a:pt x="1116" y="49"/>
                  <a:pt x="1115" y="49"/>
                </a:cubicBezTo>
                <a:cubicBezTo>
                  <a:pt x="1114" y="49"/>
                  <a:pt x="1112" y="51"/>
                  <a:pt x="1111" y="51"/>
                </a:cubicBezTo>
                <a:cubicBezTo>
                  <a:pt x="1110" y="51"/>
                  <a:pt x="1109" y="49"/>
                  <a:pt x="1107" y="49"/>
                </a:cubicBezTo>
                <a:cubicBezTo>
                  <a:pt x="1106" y="49"/>
                  <a:pt x="1104" y="51"/>
                  <a:pt x="1103" y="51"/>
                </a:cubicBezTo>
                <a:cubicBezTo>
                  <a:pt x="1102" y="51"/>
                  <a:pt x="1101" y="49"/>
                  <a:pt x="1099" y="49"/>
                </a:cubicBezTo>
                <a:cubicBezTo>
                  <a:pt x="1098" y="49"/>
                  <a:pt x="1097" y="51"/>
                  <a:pt x="1095" y="51"/>
                </a:cubicBezTo>
                <a:cubicBezTo>
                  <a:pt x="1094" y="51"/>
                  <a:pt x="1093" y="49"/>
                  <a:pt x="1092" y="49"/>
                </a:cubicBezTo>
                <a:cubicBezTo>
                  <a:pt x="1090" y="49"/>
                  <a:pt x="1089" y="51"/>
                  <a:pt x="1087" y="51"/>
                </a:cubicBezTo>
                <a:cubicBezTo>
                  <a:pt x="1086" y="51"/>
                  <a:pt x="1085" y="49"/>
                  <a:pt x="1084" y="49"/>
                </a:cubicBezTo>
                <a:cubicBezTo>
                  <a:pt x="1083" y="49"/>
                  <a:pt x="1081" y="51"/>
                  <a:pt x="1080" y="51"/>
                </a:cubicBezTo>
                <a:cubicBezTo>
                  <a:pt x="1078" y="50"/>
                  <a:pt x="1077" y="48"/>
                  <a:pt x="1076" y="48"/>
                </a:cubicBezTo>
                <a:cubicBezTo>
                  <a:pt x="1075" y="48"/>
                  <a:pt x="1073" y="50"/>
                  <a:pt x="1072" y="50"/>
                </a:cubicBezTo>
                <a:cubicBezTo>
                  <a:pt x="1071" y="50"/>
                  <a:pt x="1069" y="48"/>
                  <a:pt x="1068" y="48"/>
                </a:cubicBezTo>
                <a:cubicBezTo>
                  <a:pt x="1067" y="48"/>
                  <a:pt x="1065" y="50"/>
                  <a:pt x="1064" y="50"/>
                </a:cubicBezTo>
                <a:cubicBezTo>
                  <a:pt x="1063" y="50"/>
                  <a:pt x="1062" y="48"/>
                  <a:pt x="1060" y="48"/>
                </a:cubicBezTo>
                <a:cubicBezTo>
                  <a:pt x="1059" y="48"/>
                  <a:pt x="1057" y="50"/>
                  <a:pt x="1056" y="50"/>
                </a:cubicBezTo>
                <a:cubicBezTo>
                  <a:pt x="1055" y="50"/>
                  <a:pt x="1054" y="48"/>
                  <a:pt x="1052" y="48"/>
                </a:cubicBezTo>
                <a:cubicBezTo>
                  <a:pt x="1051" y="48"/>
                  <a:pt x="1050" y="50"/>
                  <a:pt x="1048" y="50"/>
                </a:cubicBezTo>
                <a:cubicBezTo>
                  <a:pt x="1047" y="50"/>
                  <a:pt x="1046" y="47"/>
                  <a:pt x="1045" y="48"/>
                </a:cubicBezTo>
                <a:cubicBezTo>
                  <a:pt x="1043" y="48"/>
                  <a:pt x="1042" y="50"/>
                  <a:pt x="1040" y="50"/>
                </a:cubicBezTo>
                <a:cubicBezTo>
                  <a:pt x="1039" y="50"/>
                  <a:pt x="1038" y="47"/>
                  <a:pt x="1037" y="47"/>
                </a:cubicBezTo>
                <a:cubicBezTo>
                  <a:pt x="1037" y="47"/>
                  <a:pt x="1041" y="46"/>
                  <a:pt x="1041" y="45"/>
                </a:cubicBezTo>
                <a:cubicBezTo>
                  <a:pt x="1041" y="45"/>
                  <a:pt x="1037" y="44"/>
                  <a:pt x="1037" y="43"/>
                </a:cubicBezTo>
                <a:cubicBezTo>
                  <a:pt x="1037" y="42"/>
                  <a:pt x="1041" y="42"/>
                  <a:pt x="1041" y="41"/>
                </a:cubicBezTo>
                <a:cubicBezTo>
                  <a:pt x="1041" y="40"/>
                  <a:pt x="1037" y="39"/>
                  <a:pt x="1037" y="39"/>
                </a:cubicBezTo>
                <a:cubicBezTo>
                  <a:pt x="1037" y="38"/>
                  <a:pt x="1042" y="37"/>
                  <a:pt x="1042" y="37"/>
                </a:cubicBezTo>
                <a:cubicBezTo>
                  <a:pt x="1041" y="36"/>
                  <a:pt x="1038" y="34"/>
                  <a:pt x="1038" y="34"/>
                </a:cubicBezTo>
                <a:cubicBezTo>
                  <a:pt x="1037" y="34"/>
                  <a:pt x="1034" y="36"/>
                  <a:pt x="1034" y="36"/>
                </a:cubicBezTo>
                <a:cubicBezTo>
                  <a:pt x="1033" y="37"/>
                  <a:pt x="1037" y="38"/>
                  <a:pt x="1037" y="39"/>
                </a:cubicBezTo>
                <a:cubicBezTo>
                  <a:pt x="1037" y="39"/>
                  <a:pt x="1033" y="40"/>
                  <a:pt x="1033" y="41"/>
                </a:cubicBezTo>
                <a:cubicBezTo>
                  <a:pt x="1033" y="41"/>
                  <a:pt x="1037" y="42"/>
                  <a:pt x="1037" y="43"/>
                </a:cubicBezTo>
                <a:cubicBezTo>
                  <a:pt x="1037" y="44"/>
                  <a:pt x="1033" y="44"/>
                  <a:pt x="1033" y="45"/>
                </a:cubicBezTo>
                <a:cubicBezTo>
                  <a:pt x="1033" y="46"/>
                  <a:pt x="1036" y="46"/>
                  <a:pt x="1037" y="47"/>
                </a:cubicBezTo>
                <a:cubicBezTo>
                  <a:pt x="1035" y="47"/>
                  <a:pt x="1034" y="49"/>
                  <a:pt x="1033" y="49"/>
                </a:cubicBezTo>
                <a:cubicBezTo>
                  <a:pt x="1031" y="49"/>
                  <a:pt x="1030" y="47"/>
                  <a:pt x="1029" y="47"/>
                </a:cubicBezTo>
                <a:cubicBezTo>
                  <a:pt x="1028" y="47"/>
                  <a:pt x="1026" y="49"/>
                  <a:pt x="1025" y="49"/>
                </a:cubicBezTo>
                <a:cubicBezTo>
                  <a:pt x="1023" y="49"/>
                  <a:pt x="1022" y="47"/>
                  <a:pt x="1021" y="47"/>
                </a:cubicBezTo>
                <a:cubicBezTo>
                  <a:pt x="1020" y="47"/>
                  <a:pt x="1018" y="49"/>
                  <a:pt x="1017" y="49"/>
                </a:cubicBezTo>
                <a:cubicBezTo>
                  <a:pt x="1016" y="49"/>
                  <a:pt x="1014" y="47"/>
                  <a:pt x="1013" y="47"/>
                </a:cubicBezTo>
                <a:cubicBezTo>
                  <a:pt x="1013" y="46"/>
                  <a:pt x="1010" y="44"/>
                  <a:pt x="1009" y="44"/>
                </a:cubicBezTo>
                <a:cubicBezTo>
                  <a:pt x="1009" y="44"/>
                  <a:pt x="1006" y="46"/>
                  <a:pt x="1005" y="46"/>
                </a:cubicBezTo>
                <a:cubicBezTo>
                  <a:pt x="1005" y="47"/>
                  <a:pt x="1002" y="49"/>
                  <a:pt x="1001" y="49"/>
                </a:cubicBezTo>
                <a:cubicBezTo>
                  <a:pt x="1000" y="48"/>
                  <a:pt x="998" y="46"/>
                  <a:pt x="997" y="46"/>
                </a:cubicBezTo>
                <a:cubicBezTo>
                  <a:pt x="996" y="46"/>
                  <a:pt x="995" y="48"/>
                  <a:pt x="993" y="48"/>
                </a:cubicBezTo>
                <a:cubicBezTo>
                  <a:pt x="992" y="48"/>
                  <a:pt x="991" y="46"/>
                  <a:pt x="990" y="46"/>
                </a:cubicBezTo>
                <a:cubicBezTo>
                  <a:pt x="989" y="46"/>
                  <a:pt x="986" y="48"/>
                  <a:pt x="986" y="48"/>
                </a:cubicBezTo>
                <a:cubicBezTo>
                  <a:pt x="985" y="48"/>
                  <a:pt x="982" y="46"/>
                  <a:pt x="982" y="46"/>
                </a:cubicBezTo>
                <a:cubicBezTo>
                  <a:pt x="982" y="45"/>
                  <a:pt x="986" y="44"/>
                  <a:pt x="986" y="44"/>
                </a:cubicBezTo>
                <a:cubicBezTo>
                  <a:pt x="986" y="44"/>
                  <a:pt x="982" y="41"/>
                  <a:pt x="982" y="42"/>
                </a:cubicBezTo>
                <a:cubicBezTo>
                  <a:pt x="982" y="42"/>
                  <a:pt x="978" y="43"/>
                  <a:pt x="978" y="44"/>
                </a:cubicBezTo>
                <a:cubicBezTo>
                  <a:pt x="978" y="44"/>
                  <a:pt x="982" y="45"/>
                  <a:pt x="982" y="46"/>
                </a:cubicBezTo>
                <a:cubicBezTo>
                  <a:pt x="982" y="46"/>
                  <a:pt x="978" y="48"/>
                  <a:pt x="978" y="48"/>
                </a:cubicBezTo>
                <a:cubicBezTo>
                  <a:pt x="977" y="48"/>
                  <a:pt x="974" y="50"/>
                  <a:pt x="974" y="50"/>
                </a:cubicBezTo>
                <a:cubicBezTo>
                  <a:pt x="972" y="50"/>
                  <a:pt x="971" y="48"/>
                  <a:pt x="970" y="48"/>
                </a:cubicBezTo>
                <a:cubicBezTo>
                  <a:pt x="968" y="48"/>
                  <a:pt x="967" y="50"/>
                  <a:pt x="966" y="50"/>
                </a:cubicBezTo>
                <a:cubicBezTo>
                  <a:pt x="962" y="48"/>
                  <a:pt x="962" y="48"/>
                  <a:pt x="962" y="48"/>
                </a:cubicBezTo>
                <a:cubicBezTo>
                  <a:pt x="962" y="47"/>
                  <a:pt x="958" y="46"/>
                  <a:pt x="958" y="45"/>
                </a:cubicBezTo>
                <a:cubicBezTo>
                  <a:pt x="958" y="44"/>
                  <a:pt x="962" y="44"/>
                  <a:pt x="962" y="43"/>
                </a:cubicBezTo>
                <a:cubicBezTo>
                  <a:pt x="963" y="43"/>
                  <a:pt x="965" y="46"/>
                  <a:pt x="966" y="45"/>
                </a:cubicBezTo>
                <a:cubicBezTo>
                  <a:pt x="967" y="45"/>
                  <a:pt x="970" y="44"/>
                  <a:pt x="970" y="43"/>
                </a:cubicBezTo>
                <a:cubicBezTo>
                  <a:pt x="970" y="43"/>
                  <a:pt x="967" y="42"/>
                  <a:pt x="966" y="41"/>
                </a:cubicBezTo>
                <a:cubicBezTo>
                  <a:pt x="966" y="40"/>
                  <a:pt x="963" y="40"/>
                  <a:pt x="963" y="39"/>
                </a:cubicBezTo>
                <a:cubicBezTo>
                  <a:pt x="963" y="38"/>
                  <a:pt x="967" y="37"/>
                  <a:pt x="967" y="37"/>
                </a:cubicBezTo>
                <a:cubicBezTo>
                  <a:pt x="966" y="37"/>
                  <a:pt x="964" y="35"/>
                  <a:pt x="963" y="34"/>
                </a:cubicBezTo>
                <a:cubicBezTo>
                  <a:pt x="963" y="34"/>
                  <a:pt x="959" y="36"/>
                  <a:pt x="959" y="37"/>
                </a:cubicBezTo>
                <a:cubicBezTo>
                  <a:pt x="959" y="37"/>
                  <a:pt x="963" y="39"/>
                  <a:pt x="963" y="39"/>
                </a:cubicBezTo>
                <a:cubicBezTo>
                  <a:pt x="963" y="39"/>
                  <a:pt x="959" y="40"/>
                  <a:pt x="959" y="41"/>
                </a:cubicBezTo>
                <a:cubicBezTo>
                  <a:pt x="958" y="41"/>
                  <a:pt x="955" y="42"/>
                  <a:pt x="955" y="43"/>
                </a:cubicBezTo>
                <a:cubicBezTo>
                  <a:pt x="954" y="43"/>
                  <a:pt x="959" y="45"/>
                  <a:pt x="958" y="45"/>
                </a:cubicBezTo>
                <a:cubicBezTo>
                  <a:pt x="958" y="46"/>
                  <a:pt x="955" y="47"/>
                  <a:pt x="954" y="47"/>
                </a:cubicBezTo>
                <a:cubicBezTo>
                  <a:pt x="953" y="48"/>
                  <a:pt x="951" y="49"/>
                  <a:pt x="950" y="49"/>
                </a:cubicBezTo>
                <a:cubicBezTo>
                  <a:pt x="949" y="50"/>
                  <a:pt x="947" y="47"/>
                  <a:pt x="946" y="47"/>
                </a:cubicBezTo>
                <a:cubicBezTo>
                  <a:pt x="945" y="47"/>
                  <a:pt x="943" y="49"/>
                  <a:pt x="942" y="49"/>
                </a:cubicBezTo>
                <a:cubicBezTo>
                  <a:pt x="941" y="49"/>
                  <a:pt x="940" y="47"/>
                  <a:pt x="938" y="47"/>
                </a:cubicBezTo>
                <a:cubicBezTo>
                  <a:pt x="937" y="47"/>
                  <a:pt x="936" y="49"/>
                  <a:pt x="934" y="49"/>
                </a:cubicBezTo>
                <a:cubicBezTo>
                  <a:pt x="933" y="49"/>
                  <a:pt x="932" y="47"/>
                  <a:pt x="931" y="47"/>
                </a:cubicBezTo>
                <a:cubicBezTo>
                  <a:pt x="931" y="46"/>
                  <a:pt x="935" y="45"/>
                  <a:pt x="935" y="45"/>
                </a:cubicBezTo>
                <a:cubicBezTo>
                  <a:pt x="935" y="44"/>
                  <a:pt x="931" y="42"/>
                  <a:pt x="931" y="42"/>
                </a:cubicBezTo>
                <a:cubicBezTo>
                  <a:pt x="931" y="42"/>
                  <a:pt x="927" y="44"/>
                  <a:pt x="927" y="44"/>
                </a:cubicBezTo>
                <a:cubicBezTo>
                  <a:pt x="927" y="45"/>
                  <a:pt x="930" y="47"/>
                  <a:pt x="931" y="47"/>
                </a:cubicBezTo>
                <a:cubicBezTo>
                  <a:pt x="929" y="47"/>
                  <a:pt x="928" y="49"/>
                  <a:pt x="927" y="49"/>
                </a:cubicBezTo>
                <a:cubicBezTo>
                  <a:pt x="925" y="49"/>
                  <a:pt x="924" y="47"/>
                  <a:pt x="923" y="46"/>
                </a:cubicBezTo>
                <a:cubicBezTo>
                  <a:pt x="921" y="46"/>
                  <a:pt x="920" y="49"/>
                  <a:pt x="919" y="49"/>
                </a:cubicBezTo>
                <a:cubicBezTo>
                  <a:pt x="917" y="49"/>
                  <a:pt x="916" y="46"/>
                  <a:pt x="915" y="46"/>
                </a:cubicBezTo>
                <a:cubicBezTo>
                  <a:pt x="914" y="46"/>
                  <a:pt x="912" y="44"/>
                  <a:pt x="911" y="44"/>
                </a:cubicBezTo>
                <a:cubicBezTo>
                  <a:pt x="910" y="44"/>
                  <a:pt x="908" y="46"/>
                  <a:pt x="907" y="46"/>
                </a:cubicBezTo>
                <a:cubicBezTo>
                  <a:pt x="906" y="46"/>
                  <a:pt x="905" y="44"/>
                  <a:pt x="903" y="44"/>
                </a:cubicBezTo>
                <a:cubicBezTo>
                  <a:pt x="903" y="44"/>
                  <a:pt x="899" y="46"/>
                  <a:pt x="899" y="46"/>
                </a:cubicBezTo>
                <a:cubicBezTo>
                  <a:pt x="899" y="46"/>
                  <a:pt x="903" y="48"/>
                  <a:pt x="903" y="48"/>
                </a:cubicBezTo>
                <a:cubicBezTo>
                  <a:pt x="902" y="48"/>
                  <a:pt x="900" y="50"/>
                  <a:pt x="899" y="50"/>
                </a:cubicBezTo>
                <a:cubicBezTo>
                  <a:pt x="898" y="50"/>
                  <a:pt x="896" y="48"/>
                  <a:pt x="895" y="48"/>
                </a:cubicBezTo>
                <a:cubicBezTo>
                  <a:pt x="895" y="48"/>
                  <a:pt x="892" y="46"/>
                  <a:pt x="891" y="46"/>
                </a:cubicBezTo>
                <a:cubicBezTo>
                  <a:pt x="890" y="46"/>
                  <a:pt x="888" y="47"/>
                  <a:pt x="887" y="48"/>
                </a:cubicBezTo>
                <a:cubicBezTo>
                  <a:pt x="887" y="48"/>
                  <a:pt x="884" y="50"/>
                  <a:pt x="883" y="50"/>
                </a:cubicBezTo>
                <a:cubicBezTo>
                  <a:pt x="882" y="50"/>
                  <a:pt x="881" y="48"/>
                  <a:pt x="879" y="48"/>
                </a:cubicBezTo>
                <a:cubicBezTo>
                  <a:pt x="878" y="48"/>
                  <a:pt x="877" y="45"/>
                  <a:pt x="876" y="45"/>
                </a:cubicBezTo>
                <a:cubicBezTo>
                  <a:pt x="875" y="45"/>
                  <a:pt x="872" y="47"/>
                  <a:pt x="872" y="47"/>
                </a:cubicBezTo>
                <a:cubicBezTo>
                  <a:pt x="871" y="48"/>
                  <a:pt x="869" y="49"/>
                  <a:pt x="867" y="49"/>
                </a:cubicBezTo>
                <a:cubicBezTo>
                  <a:pt x="867" y="49"/>
                  <a:pt x="865" y="47"/>
                  <a:pt x="864" y="47"/>
                </a:cubicBezTo>
                <a:cubicBezTo>
                  <a:pt x="863" y="47"/>
                  <a:pt x="860" y="49"/>
                  <a:pt x="860" y="49"/>
                </a:cubicBezTo>
                <a:cubicBezTo>
                  <a:pt x="859" y="49"/>
                  <a:pt x="857" y="47"/>
                  <a:pt x="856" y="47"/>
                </a:cubicBezTo>
                <a:cubicBezTo>
                  <a:pt x="855" y="46"/>
                  <a:pt x="853" y="45"/>
                  <a:pt x="852" y="45"/>
                </a:cubicBezTo>
                <a:cubicBezTo>
                  <a:pt x="852" y="44"/>
                  <a:pt x="856" y="43"/>
                  <a:pt x="856" y="43"/>
                </a:cubicBezTo>
                <a:cubicBezTo>
                  <a:pt x="856" y="42"/>
                  <a:pt x="853" y="40"/>
                  <a:pt x="853" y="40"/>
                </a:cubicBezTo>
                <a:cubicBezTo>
                  <a:pt x="852" y="40"/>
                  <a:pt x="848" y="42"/>
                  <a:pt x="848" y="42"/>
                </a:cubicBezTo>
                <a:cubicBezTo>
                  <a:pt x="848" y="43"/>
                  <a:pt x="852" y="44"/>
                  <a:pt x="852" y="45"/>
                </a:cubicBezTo>
                <a:cubicBezTo>
                  <a:pt x="852" y="45"/>
                  <a:pt x="849" y="46"/>
                  <a:pt x="848" y="47"/>
                </a:cubicBezTo>
                <a:cubicBezTo>
                  <a:pt x="847" y="47"/>
                  <a:pt x="845" y="49"/>
                  <a:pt x="844" y="49"/>
                </a:cubicBezTo>
                <a:cubicBezTo>
                  <a:pt x="843" y="49"/>
                  <a:pt x="841" y="47"/>
                  <a:pt x="840" y="46"/>
                </a:cubicBezTo>
                <a:cubicBezTo>
                  <a:pt x="839" y="46"/>
                  <a:pt x="837" y="49"/>
                  <a:pt x="836" y="49"/>
                </a:cubicBezTo>
                <a:cubicBezTo>
                  <a:pt x="835" y="49"/>
                  <a:pt x="834" y="46"/>
                  <a:pt x="832" y="46"/>
                </a:cubicBezTo>
                <a:cubicBezTo>
                  <a:pt x="831" y="46"/>
                  <a:pt x="830" y="48"/>
                  <a:pt x="828" y="48"/>
                </a:cubicBezTo>
                <a:cubicBezTo>
                  <a:pt x="827" y="48"/>
                  <a:pt x="826" y="46"/>
                  <a:pt x="825" y="46"/>
                </a:cubicBezTo>
                <a:cubicBezTo>
                  <a:pt x="823" y="46"/>
                  <a:pt x="821" y="48"/>
                  <a:pt x="820" y="48"/>
                </a:cubicBezTo>
                <a:cubicBezTo>
                  <a:pt x="819" y="48"/>
                  <a:pt x="818" y="46"/>
                  <a:pt x="817" y="46"/>
                </a:cubicBezTo>
                <a:cubicBezTo>
                  <a:pt x="815" y="46"/>
                  <a:pt x="814" y="48"/>
                  <a:pt x="813" y="48"/>
                </a:cubicBezTo>
                <a:cubicBezTo>
                  <a:pt x="811" y="48"/>
                  <a:pt x="810" y="46"/>
                  <a:pt x="809" y="46"/>
                </a:cubicBezTo>
                <a:cubicBezTo>
                  <a:pt x="808" y="46"/>
                  <a:pt x="806" y="48"/>
                  <a:pt x="805" y="48"/>
                </a:cubicBezTo>
                <a:cubicBezTo>
                  <a:pt x="803" y="48"/>
                  <a:pt x="802" y="45"/>
                  <a:pt x="801" y="45"/>
                </a:cubicBezTo>
                <a:cubicBezTo>
                  <a:pt x="800" y="45"/>
                  <a:pt x="798" y="48"/>
                  <a:pt x="797" y="48"/>
                </a:cubicBezTo>
                <a:cubicBezTo>
                  <a:pt x="796" y="47"/>
                  <a:pt x="794" y="45"/>
                  <a:pt x="793" y="45"/>
                </a:cubicBezTo>
                <a:cubicBezTo>
                  <a:pt x="792" y="45"/>
                  <a:pt x="790" y="47"/>
                  <a:pt x="789" y="47"/>
                </a:cubicBezTo>
                <a:cubicBezTo>
                  <a:pt x="788" y="47"/>
                  <a:pt x="787" y="45"/>
                  <a:pt x="785" y="45"/>
                </a:cubicBezTo>
                <a:cubicBezTo>
                  <a:pt x="784" y="45"/>
                  <a:pt x="782" y="47"/>
                  <a:pt x="781" y="47"/>
                </a:cubicBezTo>
                <a:cubicBezTo>
                  <a:pt x="780" y="47"/>
                  <a:pt x="778" y="45"/>
                  <a:pt x="777" y="45"/>
                </a:cubicBezTo>
                <a:cubicBezTo>
                  <a:pt x="777" y="45"/>
                  <a:pt x="774" y="43"/>
                  <a:pt x="774" y="43"/>
                </a:cubicBezTo>
                <a:cubicBezTo>
                  <a:pt x="773" y="43"/>
                  <a:pt x="770" y="44"/>
                  <a:pt x="770" y="45"/>
                </a:cubicBezTo>
                <a:cubicBezTo>
                  <a:pt x="770" y="45"/>
                  <a:pt x="773" y="47"/>
                  <a:pt x="773" y="47"/>
                </a:cubicBezTo>
                <a:cubicBezTo>
                  <a:pt x="772" y="47"/>
                  <a:pt x="771" y="49"/>
                  <a:pt x="769" y="49"/>
                </a:cubicBezTo>
                <a:cubicBezTo>
                  <a:pt x="768" y="49"/>
                  <a:pt x="767" y="47"/>
                  <a:pt x="766" y="47"/>
                </a:cubicBezTo>
                <a:cubicBezTo>
                  <a:pt x="764" y="47"/>
                  <a:pt x="763" y="49"/>
                  <a:pt x="761" y="49"/>
                </a:cubicBezTo>
                <a:cubicBezTo>
                  <a:pt x="760" y="49"/>
                  <a:pt x="759" y="47"/>
                  <a:pt x="758" y="46"/>
                </a:cubicBezTo>
                <a:cubicBezTo>
                  <a:pt x="757" y="46"/>
                  <a:pt x="755" y="49"/>
                  <a:pt x="754" y="49"/>
                </a:cubicBezTo>
                <a:cubicBezTo>
                  <a:pt x="753" y="49"/>
                  <a:pt x="750" y="47"/>
                  <a:pt x="750" y="46"/>
                </a:cubicBezTo>
                <a:cubicBezTo>
                  <a:pt x="749" y="46"/>
                  <a:pt x="747" y="44"/>
                  <a:pt x="746" y="44"/>
                </a:cubicBezTo>
                <a:cubicBezTo>
                  <a:pt x="745" y="44"/>
                  <a:pt x="743" y="46"/>
                  <a:pt x="742" y="46"/>
                </a:cubicBezTo>
                <a:cubicBezTo>
                  <a:pt x="741" y="47"/>
                  <a:pt x="739" y="48"/>
                  <a:pt x="738" y="48"/>
                </a:cubicBezTo>
                <a:cubicBezTo>
                  <a:pt x="737" y="48"/>
                  <a:pt x="735" y="46"/>
                  <a:pt x="734" y="46"/>
                </a:cubicBezTo>
                <a:cubicBezTo>
                  <a:pt x="733" y="46"/>
                  <a:pt x="731" y="48"/>
                  <a:pt x="730" y="48"/>
                </a:cubicBezTo>
                <a:cubicBezTo>
                  <a:pt x="729" y="48"/>
                  <a:pt x="727" y="46"/>
                  <a:pt x="726" y="46"/>
                </a:cubicBezTo>
                <a:cubicBezTo>
                  <a:pt x="725" y="46"/>
                  <a:pt x="724" y="43"/>
                  <a:pt x="723" y="43"/>
                </a:cubicBezTo>
                <a:cubicBezTo>
                  <a:pt x="722" y="43"/>
                  <a:pt x="719" y="45"/>
                  <a:pt x="718" y="45"/>
                </a:cubicBezTo>
                <a:cubicBezTo>
                  <a:pt x="718" y="46"/>
                  <a:pt x="715" y="48"/>
                  <a:pt x="714" y="48"/>
                </a:cubicBezTo>
                <a:cubicBezTo>
                  <a:pt x="713" y="47"/>
                  <a:pt x="712" y="45"/>
                  <a:pt x="711" y="45"/>
                </a:cubicBezTo>
                <a:cubicBezTo>
                  <a:pt x="710" y="45"/>
                  <a:pt x="707" y="47"/>
                  <a:pt x="706" y="47"/>
                </a:cubicBezTo>
                <a:cubicBezTo>
                  <a:pt x="705" y="47"/>
                  <a:pt x="704" y="46"/>
                  <a:pt x="703" y="45"/>
                </a:cubicBezTo>
                <a:cubicBezTo>
                  <a:pt x="702" y="45"/>
                  <a:pt x="700" y="43"/>
                  <a:pt x="699" y="43"/>
                </a:cubicBezTo>
                <a:cubicBezTo>
                  <a:pt x="698" y="43"/>
                  <a:pt x="696" y="45"/>
                  <a:pt x="695" y="45"/>
                </a:cubicBezTo>
                <a:cubicBezTo>
                  <a:pt x="694" y="45"/>
                  <a:pt x="692" y="47"/>
                  <a:pt x="691" y="47"/>
                </a:cubicBezTo>
                <a:cubicBezTo>
                  <a:pt x="690" y="47"/>
                  <a:pt x="688" y="45"/>
                  <a:pt x="687" y="45"/>
                </a:cubicBezTo>
                <a:cubicBezTo>
                  <a:pt x="686" y="45"/>
                  <a:pt x="684" y="47"/>
                  <a:pt x="683" y="47"/>
                </a:cubicBezTo>
                <a:cubicBezTo>
                  <a:pt x="682" y="47"/>
                  <a:pt x="681" y="44"/>
                  <a:pt x="679" y="44"/>
                </a:cubicBezTo>
                <a:cubicBezTo>
                  <a:pt x="678" y="44"/>
                  <a:pt x="676" y="47"/>
                  <a:pt x="675" y="46"/>
                </a:cubicBezTo>
                <a:cubicBezTo>
                  <a:pt x="674" y="46"/>
                  <a:pt x="673" y="44"/>
                  <a:pt x="671" y="44"/>
                </a:cubicBezTo>
                <a:cubicBezTo>
                  <a:pt x="670" y="44"/>
                  <a:pt x="669" y="42"/>
                  <a:pt x="668" y="42"/>
                </a:cubicBezTo>
                <a:cubicBezTo>
                  <a:pt x="667" y="42"/>
                  <a:pt x="664" y="44"/>
                  <a:pt x="664" y="44"/>
                </a:cubicBezTo>
                <a:cubicBezTo>
                  <a:pt x="663" y="44"/>
                  <a:pt x="661" y="46"/>
                  <a:pt x="659" y="46"/>
                </a:cubicBezTo>
                <a:cubicBezTo>
                  <a:pt x="659" y="46"/>
                  <a:pt x="657" y="44"/>
                  <a:pt x="656" y="44"/>
                </a:cubicBezTo>
                <a:cubicBezTo>
                  <a:pt x="654" y="44"/>
                  <a:pt x="653" y="46"/>
                  <a:pt x="652" y="46"/>
                </a:cubicBezTo>
                <a:cubicBezTo>
                  <a:pt x="650" y="46"/>
                  <a:pt x="649" y="44"/>
                  <a:pt x="648" y="44"/>
                </a:cubicBezTo>
                <a:cubicBezTo>
                  <a:pt x="647" y="44"/>
                  <a:pt x="645" y="46"/>
                  <a:pt x="644" y="46"/>
                </a:cubicBezTo>
                <a:cubicBezTo>
                  <a:pt x="642" y="46"/>
                  <a:pt x="641" y="43"/>
                  <a:pt x="640" y="43"/>
                </a:cubicBezTo>
                <a:cubicBezTo>
                  <a:pt x="639" y="43"/>
                  <a:pt x="637" y="46"/>
                  <a:pt x="636" y="45"/>
                </a:cubicBezTo>
                <a:cubicBezTo>
                  <a:pt x="636" y="45"/>
                  <a:pt x="632" y="43"/>
                  <a:pt x="632" y="43"/>
                </a:cubicBezTo>
                <a:cubicBezTo>
                  <a:pt x="632" y="43"/>
                  <a:pt x="636" y="42"/>
                  <a:pt x="636" y="41"/>
                </a:cubicBezTo>
                <a:cubicBezTo>
                  <a:pt x="636" y="41"/>
                  <a:pt x="633" y="39"/>
                  <a:pt x="633" y="39"/>
                </a:cubicBezTo>
                <a:cubicBezTo>
                  <a:pt x="632" y="39"/>
                  <a:pt x="628" y="41"/>
                  <a:pt x="628" y="41"/>
                </a:cubicBezTo>
                <a:cubicBezTo>
                  <a:pt x="628" y="41"/>
                  <a:pt x="632" y="43"/>
                  <a:pt x="632" y="43"/>
                </a:cubicBezTo>
                <a:cubicBezTo>
                  <a:pt x="631" y="43"/>
                  <a:pt x="629" y="45"/>
                  <a:pt x="628" y="45"/>
                </a:cubicBezTo>
                <a:cubicBezTo>
                  <a:pt x="627" y="45"/>
                  <a:pt x="625" y="43"/>
                  <a:pt x="624" y="43"/>
                </a:cubicBezTo>
                <a:cubicBezTo>
                  <a:pt x="623" y="43"/>
                  <a:pt x="622" y="45"/>
                  <a:pt x="620" y="45"/>
                </a:cubicBezTo>
                <a:cubicBezTo>
                  <a:pt x="619" y="45"/>
                  <a:pt x="618" y="43"/>
                  <a:pt x="616" y="43"/>
                </a:cubicBezTo>
                <a:cubicBezTo>
                  <a:pt x="615" y="43"/>
                  <a:pt x="613" y="45"/>
                  <a:pt x="612" y="45"/>
                </a:cubicBezTo>
                <a:cubicBezTo>
                  <a:pt x="611" y="45"/>
                  <a:pt x="610" y="43"/>
                  <a:pt x="609" y="43"/>
                </a:cubicBezTo>
                <a:cubicBezTo>
                  <a:pt x="607" y="43"/>
                  <a:pt x="606" y="45"/>
                  <a:pt x="605" y="45"/>
                </a:cubicBezTo>
                <a:cubicBezTo>
                  <a:pt x="603" y="45"/>
                  <a:pt x="602" y="42"/>
                  <a:pt x="601" y="42"/>
                </a:cubicBezTo>
                <a:cubicBezTo>
                  <a:pt x="599" y="42"/>
                  <a:pt x="598" y="44"/>
                  <a:pt x="597" y="44"/>
                </a:cubicBezTo>
                <a:cubicBezTo>
                  <a:pt x="595" y="44"/>
                  <a:pt x="594" y="42"/>
                  <a:pt x="593" y="42"/>
                </a:cubicBezTo>
                <a:cubicBezTo>
                  <a:pt x="592" y="42"/>
                  <a:pt x="590" y="44"/>
                  <a:pt x="589" y="44"/>
                </a:cubicBezTo>
                <a:cubicBezTo>
                  <a:pt x="588" y="44"/>
                  <a:pt x="586" y="42"/>
                  <a:pt x="585" y="42"/>
                </a:cubicBezTo>
                <a:cubicBezTo>
                  <a:pt x="584" y="42"/>
                  <a:pt x="582" y="44"/>
                  <a:pt x="581" y="44"/>
                </a:cubicBezTo>
                <a:cubicBezTo>
                  <a:pt x="581" y="44"/>
                  <a:pt x="577" y="46"/>
                  <a:pt x="577" y="46"/>
                </a:cubicBezTo>
                <a:cubicBezTo>
                  <a:pt x="576" y="46"/>
                  <a:pt x="574" y="44"/>
                  <a:pt x="573" y="44"/>
                </a:cubicBezTo>
                <a:cubicBezTo>
                  <a:pt x="572" y="44"/>
                  <a:pt x="570" y="46"/>
                  <a:pt x="569" y="46"/>
                </a:cubicBezTo>
                <a:cubicBezTo>
                  <a:pt x="568" y="46"/>
                  <a:pt x="567" y="44"/>
                  <a:pt x="565" y="44"/>
                </a:cubicBezTo>
                <a:cubicBezTo>
                  <a:pt x="564" y="44"/>
                  <a:pt x="563" y="46"/>
                  <a:pt x="561" y="46"/>
                </a:cubicBezTo>
                <a:cubicBezTo>
                  <a:pt x="560" y="46"/>
                  <a:pt x="559" y="43"/>
                  <a:pt x="557" y="43"/>
                </a:cubicBezTo>
                <a:cubicBezTo>
                  <a:pt x="556" y="43"/>
                  <a:pt x="555" y="45"/>
                  <a:pt x="553" y="45"/>
                </a:cubicBezTo>
                <a:cubicBezTo>
                  <a:pt x="552" y="45"/>
                  <a:pt x="551" y="43"/>
                  <a:pt x="550" y="43"/>
                </a:cubicBezTo>
                <a:cubicBezTo>
                  <a:pt x="548" y="43"/>
                  <a:pt x="547" y="45"/>
                  <a:pt x="546" y="45"/>
                </a:cubicBezTo>
                <a:cubicBezTo>
                  <a:pt x="544" y="45"/>
                  <a:pt x="543" y="43"/>
                  <a:pt x="542" y="43"/>
                </a:cubicBezTo>
                <a:cubicBezTo>
                  <a:pt x="542" y="42"/>
                  <a:pt x="546" y="42"/>
                  <a:pt x="546" y="41"/>
                </a:cubicBezTo>
                <a:cubicBezTo>
                  <a:pt x="546" y="40"/>
                  <a:pt x="542" y="39"/>
                  <a:pt x="542" y="39"/>
                </a:cubicBezTo>
                <a:cubicBezTo>
                  <a:pt x="542" y="38"/>
                  <a:pt x="546" y="37"/>
                  <a:pt x="546" y="37"/>
                </a:cubicBezTo>
                <a:cubicBezTo>
                  <a:pt x="546" y="36"/>
                  <a:pt x="543" y="35"/>
                  <a:pt x="543" y="34"/>
                </a:cubicBezTo>
                <a:cubicBezTo>
                  <a:pt x="543" y="34"/>
                  <a:pt x="547" y="33"/>
                  <a:pt x="547" y="32"/>
                </a:cubicBezTo>
                <a:cubicBezTo>
                  <a:pt x="547" y="32"/>
                  <a:pt x="543" y="30"/>
                  <a:pt x="543" y="30"/>
                </a:cubicBezTo>
                <a:cubicBezTo>
                  <a:pt x="543" y="30"/>
                  <a:pt x="539" y="32"/>
                  <a:pt x="539" y="32"/>
                </a:cubicBezTo>
                <a:cubicBezTo>
                  <a:pt x="539" y="33"/>
                  <a:pt x="542" y="34"/>
                  <a:pt x="543" y="34"/>
                </a:cubicBezTo>
                <a:cubicBezTo>
                  <a:pt x="542" y="35"/>
                  <a:pt x="538" y="36"/>
                  <a:pt x="538" y="36"/>
                </a:cubicBezTo>
                <a:cubicBezTo>
                  <a:pt x="538" y="37"/>
                  <a:pt x="542" y="38"/>
                  <a:pt x="542" y="39"/>
                </a:cubicBezTo>
                <a:cubicBezTo>
                  <a:pt x="542" y="39"/>
                  <a:pt x="538" y="40"/>
                  <a:pt x="538" y="41"/>
                </a:cubicBezTo>
                <a:cubicBezTo>
                  <a:pt x="538" y="41"/>
                  <a:pt x="542" y="42"/>
                  <a:pt x="542" y="43"/>
                </a:cubicBezTo>
                <a:cubicBezTo>
                  <a:pt x="540" y="43"/>
                  <a:pt x="539" y="45"/>
                  <a:pt x="538" y="45"/>
                </a:cubicBezTo>
                <a:cubicBezTo>
                  <a:pt x="537" y="45"/>
                  <a:pt x="535" y="43"/>
                  <a:pt x="534" y="43"/>
                </a:cubicBezTo>
                <a:cubicBezTo>
                  <a:pt x="533" y="43"/>
                  <a:pt x="531" y="44"/>
                  <a:pt x="530" y="45"/>
                </a:cubicBezTo>
                <a:cubicBezTo>
                  <a:pt x="529" y="45"/>
                  <a:pt x="527" y="47"/>
                  <a:pt x="526" y="47"/>
                </a:cubicBezTo>
                <a:cubicBezTo>
                  <a:pt x="525" y="47"/>
                  <a:pt x="522" y="45"/>
                  <a:pt x="522" y="45"/>
                </a:cubicBezTo>
                <a:cubicBezTo>
                  <a:pt x="522" y="44"/>
                  <a:pt x="519" y="42"/>
                  <a:pt x="518" y="42"/>
                </a:cubicBezTo>
                <a:cubicBezTo>
                  <a:pt x="518" y="42"/>
                  <a:pt x="515" y="44"/>
                  <a:pt x="514" y="44"/>
                </a:cubicBezTo>
                <a:cubicBezTo>
                  <a:pt x="514" y="45"/>
                  <a:pt x="511" y="46"/>
                  <a:pt x="510" y="46"/>
                </a:cubicBezTo>
                <a:cubicBezTo>
                  <a:pt x="509" y="46"/>
                  <a:pt x="508" y="44"/>
                  <a:pt x="506" y="44"/>
                </a:cubicBezTo>
                <a:cubicBezTo>
                  <a:pt x="505" y="44"/>
                  <a:pt x="504" y="46"/>
                  <a:pt x="502" y="46"/>
                </a:cubicBezTo>
                <a:cubicBezTo>
                  <a:pt x="501" y="46"/>
                  <a:pt x="500" y="44"/>
                  <a:pt x="498" y="44"/>
                </a:cubicBezTo>
                <a:cubicBezTo>
                  <a:pt x="497" y="44"/>
                  <a:pt x="496" y="46"/>
                  <a:pt x="494" y="46"/>
                </a:cubicBezTo>
                <a:cubicBezTo>
                  <a:pt x="493" y="46"/>
                  <a:pt x="492" y="44"/>
                  <a:pt x="491" y="44"/>
                </a:cubicBezTo>
                <a:cubicBezTo>
                  <a:pt x="490" y="44"/>
                  <a:pt x="488" y="46"/>
                  <a:pt x="487" y="46"/>
                </a:cubicBezTo>
                <a:cubicBezTo>
                  <a:pt x="485" y="46"/>
                  <a:pt x="484" y="44"/>
                  <a:pt x="483" y="44"/>
                </a:cubicBezTo>
                <a:cubicBezTo>
                  <a:pt x="481" y="44"/>
                  <a:pt x="480" y="46"/>
                  <a:pt x="479" y="46"/>
                </a:cubicBezTo>
                <a:cubicBezTo>
                  <a:pt x="478" y="46"/>
                  <a:pt x="476" y="43"/>
                  <a:pt x="475" y="43"/>
                </a:cubicBezTo>
                <a:cubicBezTo>
                  <a:pt x="474" y="43"/>
                  <a:pt x="472" y="45"/>
                  <a:pt x="471" y="45"/>
                </a:cubicBezTo>
                <a:cubicBezTo>
                  <a:pt x="470" y="45"/>
                  <a:pt x="468" y="43"/>
                  <a:pt x="467" y="43"/>
                </a:cubicBezTo>
                <a:cubicBezTo>
                  <a:pt x="466" y="43"/>
                  <a:pt x="464" y="45"/>
                  <a:pt x="463" y="45"/>
                </a:cubicBezTo>
                <a:cubicBezTo>
                  <a:pt x="462" y="45"/>
                  <a:pt x="460" y="43"/>
                  <a:pt x="459" y="43"/>
                </a:cubicBezTo>
                <a:cubicBezTo>
                  <a:pt x="458" y="43"/>
                  <a:pt x="456" y="45"/>
                  <a:pt x="455" y="45"/>
                </a:cubicBezTo>
                <a:cubicBezTo>
                  <a:pt x="455" y="45"/>
                  <a:pt x="452" y="47"/>
                  <a:pt x="451" y="47"/>
                </a:cubicBezTo>
                <a:cubicBezTo>
                  <a:pt x="450" y="47"/>
                  <a:pt x="448" y="45"/>
                  <a:pt x="447" y="45"/>
                </a:cubicBezTo>
                <a:cubicBezTo>
                  <a:pt x="447" y="44"/>
                  <a:pt x="444" y="43"/>
                  <a:pt x="444" y="43"/>
                </a:cubicBezTo>
                <a:cubicBezTo>
                  <a:pt x="442" y="42"/>
                  <a:pt x="441" y="45"/>
                  <a:pt x="439" y="45"/>
                </a:cubicBezTo>
                <a:cubicBezTo>
                  <a:pt x="439" y="45"/>
                  <a:pt x="436" y="42"/>
                  <a:pt x="436" y="42"/>
                </a:cubicBezTo>
                <a:cubicBezTo>
                  <a:pt x="434" y="43"/>
                  <a:pt x="433" y="44"/>
                  <a:pt x="432" y="44"/>
                </a:cubicBezTo>
                <a:cubicBezTo>
                  <a:pt x="431" y="45"/>
                  <a:pt x="428" y="47"/>
                  <a:pt x="428" y="46"/>
                </a:cubicBezTo>
                <a:cubicBezTo>
                  <a:pt x="427" y="46"/>
                  <a:pt x="424" y="45"/>
                  <a:pt x="424" y="44"/>
                </a:cubicBezTo>
                <a:cubicBezTo>
                  <a:pt x="423" y="44"/>
                  <a:pt x="421" y="42"/>
                  <a:pt x="420" y="42"/>
                </a:cubicBezTo>
                <a:cubicBezTo>
                  <a:pt x="419" y="42"/>
                  <a:pt x="417" y="44"/>
                  <a:pt x="416" y="44"/>
                </a:cubicBezTo>
                <a:cubicBezTo>
                  <a:pt x="415" y="44"/>
                  <a:pt x="413" y="46"/>
                  <a:pt x="412" y="46"/>
                </a:cubicBezTo>
                <a:cubicBezTo>
                  <a:pt x="411" y="46"/>
                  <a:pt x="409" y="44"/>
                  <a:pt x="408" y="44"/>
                </a:cubicBezTo>
                <a:cubicBezTo>
                  <a:pt x="407" y="44"/>
                  <a:pt x="405" y="46"/>
                  <a:pt x="404" y="46"/>
                </a:cubicBezTo>
                <a:cubicBezTo>
                  <a:pt x="403" y="46"/>
                  <a:pt x="401" y="44"/>
                  <a:pt x="400" y="44"/>
                </a:cubicBezTo>
                <a:cubicBezTo>
                  <a:pt x="399" y="44"/>
                  <a:pt x="397" y="46"/>
                  <a:pt x="396" y="46"/>
                </a:cubicBezTo>
                <a:cubicBezTo>
                  <a:pt x="395" y="46"/>
                  <a:pt x="394" y="43"/>
                  <a:pt x="392" y="43"/>
                </a:cubicBezTo>
                <a:cubicBezTo>
                  <a:pt x="391" y="43"/>
                  <a:pt x="389" y="46"/>
                  <a:pt x="388" y="45"/>
                </a:cubicBezTo>
                <a:cubicBezTo>
                  <a:pt x="388" y="45"/>
                  <a:pt x="385" y="43"/>
                  <a:pt x="385" y="43"/>
                </a:cubicBezTo>
                <a:cubicBezTo>
                  <a:pt x="385" y="43"/>
                  <a:pt x="389" y="42"/>
                  <a:pt x="389" y="41"/>
                </a:cubicBezTo>
                <a:cubicBezTo>
                  <a:pt x="389" y="41"/>
                  <a:pt x="385" y="39"/>
                  <a:pt x="385" y="39"/>
                </a:cubicBezTo>
                <a:cubicBezTo>
                  <a:pt x="385" y="39"/>
                  <a:pt x="381" y="41"/>
                  <a:pt x="381" y="41"/>
                </a:cubicBezTo>
                <a:cubicBezTo>
                  <a:pt x="381" y="41"/>
                  <a:pt x="385" y="43"/>
                  <a:pt x="385" y="43"/>
                </a:cubicBezTo>
                <a:cubicBezTo>
                  <a:pt x="384" y="44"/>
                  <a:pt x="381" y="45"/>
                  <a:pt x="380" y="45"/>
                </a:cubicBezTo>
                <a:cubicBezTo>
                  <a:pt x="380" y="46"/>
                  <a:pt x="377" y="47"/>
                  <a:pt x="376" y="47"/>
                </a:cubicBezTo>
                <a:cubicBezTo>
                  <a:pt x="375" y="47"/>
                  <a:pt x="374" y="45"/>
                  <a:pt x="373" y="45"/>
                </a:cubicBezTo>
                <a:cubicBezTo>
                  <a:pt x="372" y="45"/>
                  <a:pt x="369" y="47"/>
                  <a:pt x="368" y="47"/>
                </a:cubicBezTo>
                <a:cubicBezTo>
                  <a:pt x="367" y="47"/>
                  <a:pt x="366" y="45"/>
                  <a:pt x="365" y="45"/>
                </a:cubicBezTo>
                <a:cubicBezTo>
                  <a:pt x="364" y="44"/>
                  <a:pt x="362" y="43"/>
                  <a:pt x="361" y="43"/>
                </a:cubicBezTo>
                <a:cubicBezTo>
                  <a:pt x="360" y="43"/>
                  <a:pt x="357" y="44"/>
                  <a:pt x="357" y="45"/>
                </a:cubicBezTo>
                <a:cubicBezTo>
                  <a:pt x="356" y="45"/>
                  <a:pt x="354" y="47"/>
                  <a:pt x="353" y="47"/>
                </a:cubicBezTo>
                <a:cubicBezTo>
                  <a:pt x="352" y="47"/>
                  <a:pt x="350" y="44"/>
                  <a:pt x="349" y="44"/>
                </a:cubicBezTo>
                <a:cubicBezTo>
                  <a:pt x="348" y="44"/>
                  <a:pt x="346" y="47"/>
                  <a:pt x="345" y="46"/>
                </a:cubicBezTo>
                <a:cubicBezTo>
                  <a:pt x="344" y="46"/>
                  <a:pt x="343" y="44"/>
                  <a:pt x="341" y="44"/>
                </a:cubicBezTo>
                <a:cubicBezTo>
                  <a:pt x="340" y="44"/>
                  <a:pt x="338" y="46"/>
                  <a:pt x="337" y="46"/>
                </a:cubicBezTo>
                <a:cubicBezTo>
                  <a:pt x="336" y="46"/>
                  <a:pt x="335" y="44"/>
                  <a:pt x="333" y="44"/>
                </a:cubicBezTo>
                <a:cubicBezTo>
                  <a:pt x="332" y="44"/>
                  <a:pt x="330" y="46"/>
                  <a:pt x="329" y="46"/>
                </a:cubicBezTo>
                <a:cubicBezTo>
                  <a:pt x="328" y="46"/>
                  <a:pt x="327" y="44"/>
                  <a:pt x="326" y="44"/>
                </a:cubicBezTo>
                <a:cubicBezTo>
                  <a:pt x="324" y="44"/>
                  <a:pt x="323" y="46"/>
                  <a:pt x="321" y="46"/>
                </a:cubicBezTo>
                <a:cubicBezTo>
                  <a:pt x="320" y="46"/>
                  <a:pt x="319" y="43"/>
                  <a:pt x="318" y="44"/>
                </a:cubicBezTo>
                <a:cubicBezTo>
                  <a:pt x="316" y="44"/>
                  <a:pt x="315" y="46"/>
                  <a:pt x="314" y="46"/>
                </a:cubicBezTo>
                <a:cubicBezTo>
                  <a:pt x="312" y="46"/>
                  <a:pt x="311" y="43"/>
                  <a:pt x="310" y="43"/>
                </a:cubicBezTo>
                <a:cubicBezTo>
                  <a:pt x="309" y="43"/>
                  <a:pt x="307" y="46"/>
                  <a:pt x="306" y="45"/>
                </a:cubicBezTo>
                <a:cubicBezTo>
                  <a:pt x="305" y="45"/>
                  <a:pt x="303" y="43"/>
                  <a:pt x="302" y="43"/>
                </a:cubicBezTo>
                <a:cubicBezTo>
                  <a:pt x="301" y="43"/>
                  <a:pt x="299" y="45"/>
                  <a:pt x="298" y="45"/>
                </a:cubicBezTo>
                <a:cubicBezTo>
                  <a:pt x="297" y="46"/>
                  <a:pt x="294" y="47"/>
                  <a:pt x="294" y="47"/>
                </a:cubicBezTo>
                <a:cubicBezTo>
                  <a:pt x="293" y="47"/>
                  <a:pt x="291" y="45"/>
                  <a:pt x="290" y="45"/>
                </a:cubicBezTo>
                <a:cubicBezTo>
                  <a:pt x="289" y="44"/>
                  <a:pt x="288" y="43"/>
                  <a:pt x="286" y="43"/>
                </a:cubicBezTo>
                <a:cubicBezTo>
                  <a:pt x="286" y="43"/>
                  <a:pt x="283" y="45"/>
                  <a:pt x="282" y="45"/>
                </a:cubicBezTo>
                <a:cubicBezTo>
                  <a:pt x="281" y="45"/>
                  <a:pt x="280" y="43"/>
                  <a:pt x="278" y="43"/>
                </a:cubicBezTo>
                <a:cubicBezTo>
                  <a:pt x="278" y="43"/>
                  <a:pt x="275" y="44"/>
                  <a:pt x="274" y="45"/>
                </a:cubicBezTo>
                <a:cubicBezTo>
                  <a:pt x="274" y="45"/>
                  <a:pt x="271" y="47"/>
                  <a:pt x="270" y="47"/>
                </a:cubicBezTo>
                <a:cubicBezTo>
                  <a:pt x="269" y="47"/>
                  <a:pt x="268" y="44"/>
                  <a:pt x="267" y="44"/>
                </a:cubicBezTo>
                <a:cubicBezTo>
                  <a:pt x="265" y="44"/>
                  <a:pt x="263" y="47"/>
                  <a:pt x="262" y="46"/>
                </a:cubicBezTo>
                <a:cubicBezTo>
                  <a:pt x="261" y="46"/>
                  <a:pt x="260" y="44"/>
                  <a:pt x="259" y="44"/>
                </a:cubicBezTo>
                <a:cubicBezTo>
                  <a:pt x="257" y="44"/>
                  <a:pt x="256" y="46"/>
                  <a:pt x="255" y="46"/>
                </a:cubicBezTo>
                <a:cubicBezTo>
                  <a:pt x="253" y="46"/>
                  <a:pt x="252" y="44"/>
                  <a:pt x="251" y="44"/>
                </a:cubicBezTo>
                <a:cubicBezTo>
                  <a:pt x="250" y="44"/>
                  <a:pt x="248" y="46"/>
                  <a:pt x="247" y="46"/>
                </a:cubicBezTo>
                <a:cubicBezTo>
                  <a:pt x="245" y="46"/>
                  <a:pt x="244" y="44"/>
                  <a:pt x="243" y="44"/>
                </a:cubicBezTo>
                <a:cubicBezTo>
                  <a:pt x="242" y="44"/>
                  <a:pt x="240" y="46"/>
                  <a:pt x="239" y="46"/>
                </a:cubicBezTo>
                <a:cubicBezTo>
                  <a:pt x="237" y="46"/>
                  <a:pt x="237" y="44"/>
                  <a:pt x="235" y="44"/>
                </a:cubicBezTo>
                <a:cubicBezTo>
                  <a:pt x="234" y="43"/>
                  <a:pt x="232" y="46"/>
                  <a:pt x="231" y="46"/>
                </a:cubicBezTo>
                <a:cubicBezTo>
                  <a:pt x="230" y="46"/>
                  <a:pt x="228" y="43"/>
                  <a:pt x="227" y="43"/>
                </a:cubicBezTo>
                <a:cubicBezTo>
                  <a:pt x="226" y="43"/>
                  <a:pt x="224" y="45"/>
                  <a:pt x="223" y="45"/>
                </a:cubicBezTo>
                <a:cubicBezTo>
                  <a:pt x="223" y="46"/>
                  <a:pt x="220" y="48"/>
                  <a:pt x="219" y="48"/>
                </a:cubicBezTo>
                <a:cubicBezTo>
                  <a:pt x="218" y="47"/>
                  <a:pt x="217" y="45"/>
                  <a:pt x="215" y="45"/>
                </a:cubicBezTo>
                <a:cubicBezTo>
                  <a:pt x="214" y="45"/>
                  <a:pt x="212" y="47"/>
                  <a:pt x="211" y="47"/>
                </a:cubicBezTo>
                <a:cubicBezTo>
                  <a:pt x="210" y="47"/>
                  <a:pt x="209" y="45"/>
                  <a:pt x="208" y="45"/>
                </a:cubicBezTo>
                <a:cubicBezTo>
                  <a:pt x="206" y="45"/>
                  <a:pt x="205" y="43"/>
                  <a:pt x="204" y="43"/>
                </a:cubicBezTo>
                <a:cubicBezTo>
                  <a:pt x="203" y="43"/>
                  <a:pt x="201" y="45"/>
                  <a:pt x="200" y="45"/>
                </a:cubicBezTo>
                <a:cubicBezTo>
                  <a:pt x="199" y="45"/>
                  <a:pt x="197" y="42"/>
                  <a:pt x="196" y="43"/>
                </a:cubicBezTo>
                <a:cubicBezTo>
                  <a:pt x="195" y="43"/>
                  <a:pt x="193" y="44"/>
                  <a:pt x="192" y="45"/>
                </a:cubicBezTo>
                <a:cubicBezTo>
                  <a:pt x="191" y="45"/>
                  <a:pt x="188" y="47"/>
                  <a:pt x="188" y="47"/>
                </a:cubicBezTo>
                <a:cubicBezTo>
                  <a:pt x="187" y="47"/>
                  <a:pt x="185" y="45"/>
                  <a:pt x="184" y="44"/>
                </a:cubicBezTo>
                <a:cubicBezTo>
                  <a:pt x="183" y="44"/>
                  <a:pt x="181" y="42"/>
                  <a:pt x="180" y="42"/>
                </a:cubicBezTo>
                <a:cubicBezTo>
                  <a:pt x="179" y="42"/>
                  <a:pt x="178" y="40"/>
                  <a:pt x="177" y="40"/>
                </a:cubicBezTo>
                <a:cubicBezTo>
                  <a:pt x="176" y="40"/>
                  <a:pt x="172" y="42"/>
                  <a:pt x="172" y="42"/>
                </a:cubicBezTo>
                <a:cubicBezTo>
                  <a:pt x="172" y="42"/>
                  <a:pt x="176" y="44"/>
                  <a:pt x="176" y="44"/>
                </a:cubicBezTo>
                <a:cubicBezTo>
                  <a:pt x="175" y="44"/>
                  <a:pt x="173" y="46"/>
                  <a:pt x="172" y="46"/>
                </a:cubicBezTo>
                <a:cubicBezTo>
                  <a:pt x="171" y="46"/>
                  <a:pt x="169" y="44"/>
                  <a:pt x="168" y="44"/>
                </a:cubicBezTo>
                <a:cubicBezTo>
                  <a:pt x="167" y="44"/>
                  <a:pt x="166" y="46"/>
                  <a:pt x="164" y="46"/>
                </a:cubicBezTo>
                <a:cubicBezTo>
                  <a:pt x="163" y="46"/>
                  <a:pt x="162" y="44"/>
                  <a:pt x="160" y="44"/>
                </a:cubicBezTo>
                <a:cubicBezTo>
                  <a:pt x="159" y="44"/>
                  <a:pt x="158" y="46"/>
                  <a:pt x="156" y="46"/>
                </a:cubicBezTo>
                <a:cubicBezTo>
                  <a:pt x="155" y="46"/>
                  <a:pt x="154" y="44"/>
                  <a:pt x="153" y="44"/>
                </a:cubicBezTo>
                <a:cubicBezTo>
                  <a:pt x="152" y="44"/>
                  <a:pt x="150" y="46"/>
                  <a:pt x="148" y="46"/>
                </a:cubicBezTo>
                <a:cubicBezTo>
                  <a:pt x="147" y="45"/>
                  <a:pt x="146" y="43"/>
                  <a:pt x="145" y="43"/>
                </a:cubicBezTo>
                <a:cubicBezTo>
                  <a:pt x="144" y="43"/>
                  <a:pt x="142" y="45"/>
                  <a:pt x="141" y="45"/>
                </a:cubicBezTo>
                <a:cubicBezTo>
                  <a:pt x="139" y="45"/>
                  <a:pt x="138" y="43"/>
                  <a:pt x="137" y="43"/>
                </a:cubicBezTo>
                <a:cubicBezTo>
                  <a:pt x="136" y="43"/>
                  <a:pt x="134" y="45"/>
                  <a:pt x="133" y="45"/>
                </a:cubicBezTo>
                <a:cubicBezTo>
                  <a:pt x="132" y="45"/>
                  <a:pt x="130" y="43"/>
                  <a:pt x="129" y="43"/>
                </a:cubicBezTo>
                <a:cubicBezTo>
                  <a:pt x="128" y="43"/>
                  <a:pt x="126" y="45"/>
                  <a:pt x="125" y="45"/>
                </a:cubicBezTo>
                <a:cubicBezTo>
                  <a:pt x="124" y="45"/>
                  <a:pt x="122" y="43"/>
                  <a:pt x="121" y="43"/>
                </a:cubicBezTo>
                <a:cubicBezTo>
                  <a:pt x="120" y="43"/>
                  <a:pt x="118" y="45"/>
                  <a:pt x="117" y="45"/>
                </a:cubicBezTo>
                <a:cubicBezTo>
                  <a:pt x="116" y="45"/>
                  <a:pt x="115" y="43"/>
                  <a:pt x="113" y="43"/>
                </a:cubicBezTo>
                <a:cubicBezTo>
                  <a:pt x="112" y="42"/>
                  <a:pt x="111" y="45"/>
                  <a:pt x="109" y="45"/>
                </a:cubicBezTo>
                <a:cubicBezTo>
                  <a:pt x="108" y="45"/>
                  <a:pt x="107" y="42"/>
                  <a:pt x="106" y="42"/>
                </a:cubicBezTo>
                <a:cubicBezTo>
                  <a:pt x="105" y="42"/>
                  <a:pt x="102" y="45"/>
                  <a:pt x="101" y="44"/>
                </a:cubicBezTo>
                <a:cubicBezTo>
                  <a:pt x="101" y="44"/>
                  <a:pt x="98" y="42"/>
                  <a:pt x="98" y="42"/>
                </a:cubicBezTo>
                <a:cubicBezTo>
                  <a:pt x="98" y="42"/>
                  <a:pt x="102" y="41"/>
                  <a:pt x="102" y="40"/>
                </a:cubicBezTo>
                <a:cubicBezTo>
                  <a:pt x="102" y="40"/>
                  <a:pt x="98" y="38"/>
                  <a:pt x="98" y="38"/>
                </a:cubicBezTo>
                <a:cubicBezTo>
                  <a:pt x="98" y="38"/>
                  <a:pt x="94" y="40"/>
                  <a:pt x="94" y="40"/>
                </a:cubicBezTo>
                <a:cubicBezTo>
                  <a:pt x="94" y="40"/>
                  <a:pt x="98" y="42"/>
                  <a:pt x="98" y="42"/>
                </a:cubicBezTo>
                <a:cubicBezTo>
                  <a:pt x="97" y="43"/>
                  <a:pt x="95" y="44"/>
                  <a:pt x="94" y="44"/>
                </a:cubicBezTo>
                <a:cubicBezTo>
                  <a:pt x="93" y="45"/>
                  <a:pt x="91" y="46"/>
                  <a:pt x="89" y="46"/>
                </a:cubicBezTo>
                <a:cubicBezTo>
                  <a:pt x="89" y="46"/>
                  <a:pt x="87" y="44"/>
                  <a:pt x="86" y="44"/>
                </a:cubicBezTo>
                <a:cubicBezTo>
                  <a:pt x="85" y="44"/>
                  <a:pt x="82" y="46"/>
                  <a:pt x="82" y="46"/>
                </a:cubicBezTo>
                <a:cubicBezTo>
                  <a:pt x="80" y="46"/>
                  <a:pt x="79" y="44"/>
                  <a:pt x="78" y="44"/>
                </a:cubicBezTo>
                <a:cubicBezTo>
                  <a:pt x="77" y="43"/>
                  <a:pt x="75" y="42"/>
                  <a:pt x="74" y="42"/>
                </a:cubicBezTo>
                <a:cubicBezTo>
                  <a:pt x="74" y="41"/>
                  <a:pt x="71" y="43"/>
                  <a:pt x="70" y="44"/>
                </a:cubicBezTo>
                <a:cubicBezTo>
                  <a:pt x="70" y="44"/>
                  <a:pt x="67" y="46"/>
                  <a:pt x="66" y="46"/>
                </a:cubicBezTo>
                <a:cubicBezTo>
                  <a:pt x="65" y="46"/>
                  <a:pt x="63" y="43"/>
                  <a:pt x="62" y="43"/>
                </a:cubicBezTo>
                <a:cubicBezTo>
                  <a:pt x="61" y="43"/>
                  <a:pt x="59" y="45"/>
                  <a:pt x="58" y="45"/>
                </a:cubicBezTo>
                <a:cubicBezTo>
                  <a:pt x="57" y="45"/>
                  <a:pt x="55" y="43"/>
                  <a:pt x="54" y="43"/>
                </a:cubicBezTo>
                <a:cubicBezTo>
                  <a:pt x="53" y="43"/>
                  <a:pt x="52" y="45"/>
                  <a:pt x="50" y="45"/>
                </a:cubicBezTo>
                <a:cubicBezTo>
                  <a:pt x="49" y="45"/>
                  <a:pt x="48" y="43"/>
                  <a:pt x="47" y="43"/>
                </a:cubicBezTo>
                <a:cubicBezTo>
                  <a:pt x="46" y="43"/>
                  <a:pt x="43" y="45"/>
                  <a:pt x="42" y="45"/>
                </a:cubicBezTo>
                <a:cubicBezTo>
                  <a:pt x="41" y="45"/>
                  <a:pt x="40" y="47"/>
                  <a:pt x="38" y="47"/>
                </a:cubicBezTo>
                <a:cubicBezTo>
                  <a:pt x="37" y="47"/>
                  <a:pt x="36" y="45"/>
                  <a:pt x="35" y="45"/>
                </a:cubicBezTo>
                <a:cubicBezTo>
                  <a:pt x="33" y="45"/>
                  <a:pt x="32" y="47"/>
                  <a:pt x="30" y="47"/>
                </a:cubicBezTo>
                <a:cubicBezTo>
                  <a:pt x="30" y="46"/>
                  <a:pt x="27" y="45"/>
                  <a:pt x="27" y="45"/>
                </a:cubicBezTo>
                <a:cubicBezTo>
                  <a:pt x="27" y="44"/>
                  <a:pt x="31" y="43"/>
                  <a:pt x="31" y="43"/>
                </a:cubicBezTo>
                <a:cubicBezTo>
                  <a:pt x="31" y="42"/>
                  <a:pt x="27" y="41"/>
                  <a:pt x="27" y="40"/>
                </a:cubicBezTo>
                <a:cubicBezTo>
                  <a:pt x="27" y="40"/>
                  <a:pt x="31" y="39"/>
                  <a:pt x="31" y="38"/>
                </a:cubicBezTo>
                <a:cubicBezTo>
                  <a:pt x="31" y="38"/>
                  <a:pt x="27" y="37"/>
                  <a:pt x="27" y="36"/>
                </a:cubicBezTo>
                <a:cubicBezTo>
                  <a:pt x="28" y="36"/>
                  <a:pt x="31" y="34"/>
                  <a:pt x="32" y="34"/>
                </a:cubicBezTo>
                <a:cubicBezTo>
                  <a:pt x="33" y="33"/>
                  <a:pt x="34" y="32"/>
                  <a:pt x="36" y="32"/>
                </a:cubicBezTo>
                <a:cubicBezTo>
                  <a:pt x="34" y="32"/>
                  <a:pt x="33" y="30"/>
                  <a:pt x="32" y="29"/>
                </a:cubicBezTo>
                <a:cubicBezTo>
                  <a:pt x="31" y="29"/>
                  <a:pt x="29" y="32"/>
                  <a:pt x="28" y="32"/>
                </a:cubicBezTo>
                <a:cubicBezTo>
                  <a:pt x="27" y="32"/>
                  <a:pt x="25" y="29"/>
                  <a:pt x="24" y="29"/>
                </a:cubicBezTo>
                <a:cubicBezTo>
                  <a:pt x="23" y="29"/>
                  <a:pt x="21" y="31"/>
                  <a:pt x="20" y="31"/>
                </a:cubicBezTo>
                <a:cubicBezTo>
                  <a:pt x="19" y="32"/>
                  <a:pt x="17" y="33"/>
                  <a:pt x="16" y="33"/>
                </a:cubicBezTo>
                <a:cubicBezTo>
                  <a:pt x="15" y="34"/>
                  <a:pt x="12" y="35"/>
                  <a:pt x="12" y="35"/>
                </a:cubicBezTo>
                <a:cubicBezTo>
                  <a:pt x="12" y="36"/>
                  <a:pt x="15" y="37"/>
                  <a:pt x="16" y="38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1"/>
                  <a:pt x="5" y="40"/>
                  <a:pt x="4" y="40"/>
                </a:cubicBezTo>
                <a:cubicBezTo>
                  <a:pt x="3" y="39"/>
                  <a:pt x="0" y="38"/>
                  <a:pt x="0" y="37"/>
                </a:cubicBezTo>
                <a:cubicBezTo>
                  <a:pt x="0" y="37"/>
                  <a:pt x="4" y="36"/>
                  <a:pt x="4" y="35"/>
                </a:cubicBezTo>
                <a:cubicBezTo>
                  <a:pt x="8" y="33"/>
                  <a:pt x="8" y="33"/>
                  <a:pt x="8" y="33"/>
                </a:cubicBezTo>
                <a:cubicBezTo>
                  <a:pt x="9" y="33"/>
                  <a:pt x="11" y="32"/>
                  <a:pt x="12" y="31"/>
                </a:cubicBezTo>
                <a:cubicBezTo>
                  <a:pt x="13" y="31"/>
                  <a:pt x="16" y="30"/>
                  <a:pt x="16" y="29"/>
                </a:cubicBezTo>
                <a:cubicBezTo>
                  <a:pt x="16" y="29"/>
                  <a:pt x="12" y="27"/>
                  <a:pt x="13" y="27"/>
                </a:cubicBezTo>
                <a:cubicBezTo>
                  <a:pt x="13" y="27"/>
                  <a:pt x="16" y="25"/>
                  <a:pt x="17" y="25"/>
                </a:cubicBezTo>
                <a:cubicBezTo>
                  <a:pt x="18" y="25"/>
                  <a:pt x="19" y="27"/>
                  <a:pt x="20" y="27"/>
                </a:cubicBezTo>
                <a:cubicBezTo>
                  <a:pt x="22" y="27"/>
                  <a:pt x="23" y="25"/>
                  <a:pt x="24" y="25"/>
                </a:cubicBezTo>
                <a:cubicBezTo>
                  <a:pt x="26" y="25"/>
                  <a:pt x="27" y="27"/>
                  <a:pt x="28" y="27"/>
                </a:cubicBezTo>
                <a:cubicBezTo>
                  <a:pt x="29" y="27"/>
                  <a:pt x="32" y="25"/>
                  <a:pt x="32" y="25"/>
                </a:cubicBezTo>
                <a:cubicBezTo>
                  <a:pt x="34" y="25"/>
                  <a:pt x="35" y="27"/>
                  <a:pt x="36" y="27"/>
                </a:cubicBezTo>
                <a:cubicBezTo>
                  <a:pt x="40" y="30"/>
                  <a:pt x="40" y="30"/>
                  <a:pt x="40" y="30"/>
                </a:cubicBezTo>
                <a:lnTo>
                  <a:pt x="44" y="32"/>
                </a:lnTo>
                <a:close/>
                <a:moveTo>
                  <a:pt x="1179" y="42"/>
                </a:moveTo>
                <a:cubicBezTo>
                  <a:pt x="1186" y="47"/>
                  <a:pt x="1186" y="47"/>
                  <a:pt x="1186" y="47"/>
                </a:cubicBezTo>
                <a:cubicBezTo>
                  <a:pt x="1190" y="49"/>
                  <a:pt x="1190" y="49"/>
                  <a:pt x="1190" y="49"/>
                </a:cubicBezTo>
                <a:cubicBezTo>
                  <a:pt x="1194" y="47"/>
                  <a:pt x="1194" y="47"/>
                  <a:pt x="1194" y="47"/>
                </a:cubicBezTo>
                <a:cubicBezTo>
                  <a:pt x="1194" y="46"/>
                  <a:pt x="1190" y="46"/>
                  <a:pt x="1190" y="45"/>
                </a:cubicBezTo>
                <a:cubicBezTo>
                  <a:pt x="1190" y="44"/>
                  <a:pt x="1195" y="43"/>
                  <a:pt x="1194" y="43"/>
                </a:cubicBezTo>
                <a:cubicBezTo>
                  <a:pt x="1194" y="42"/>
                  <a:pt x="1191" y="41"/>
                  <a:pt x="1191" y="40"/>
                </a:cubicBezTo>
                <a:cubicBezTo>
                  <a:pt x="1187" y="38"/>
                  <a:pt x="1187" y="38"/>
                  <a:pt x="1187" y="38"/>
                </a:cubicBezTo>
                <a:lnTo>
                  <a:pt x="1179" y="42"/>
                </a:lnTo>
                <a:close/>
                <a:moveTo>
                  <a:pt x="1064" y="46"/>
                </a:moveTo>
                <a:cubicBezTo>
                  <a:pt x="1065" y="46"/>
                  <a:pt x="1067" y="48"/>
                  <a:pt x="1068" y="48"/>
                </a:cubicBezTo>
                <a:cubicBezTo>
                  <a:pt x="1069" y="48"/>
                  <a:pt x="1071" y="47"/>
                  <a:pt x="1072" y="46"/>
                </a:cubicBezTo>
                <a:cubicBezTo>
                  <a:pt x="1073" y="46"/>
                  <a:pt x="1076" y="45"/>
                  <a:pt x="1076" y="44"/>
                </a:cubicBezTo>
                <a:cubicBezTo>
                  <a:pt x="1076" y="44"/>
                  <a:pt x="1073" y="42"/>
                  <a:pt x="1073" y="42"/>
                </a:cubicBezTo>
                <a:cubicBezTo>
                  <a:pt x="1071" y="41"/>
                  <a:pt x="1069" y="40"/>
                  <a:pt x="1069" y="39"/>
                </a:cubicBezTo>
                <a:cubicBezTo>
                  <a:pt x="1069" y="39"/>
                  <a:pt x="1073" y="38"/>
                  <a:pt x="1073" y="37"/>
                </a:cubicBezTo>
                <a:cubicBezTo>
                  <a:pt x="1073" y="37"/>
                  <a:pt x="1069" y="35"/>
                  <a:pt x="1069" y="35"/>
                </a:cubicBezTo>
                <a:cubicBezTo>
                  <a:pt x="1068" y="35"/>
                  <a:pt x="1066" y="37"/>
                  <a:pt x="1065" y="37"/>
                </a:cubicBezTo>
                <a:cubicBezTo>
                  <a:pt x="1065" y="38"/>
                  <a:pt x="1069" y="39"/>
                  <a:pt x="1069" y="39"/>
                </a:cubicBezTo>
                <a:cubicBezTo>
                  <a:pt x="1069" y="40"/>
                  <a:pt x="1065" y="41"/>
                  <a:pt x="1065" y="42"/>
                </a:cubicBezTo>
                <a:cubicBezTo>
                  <a:pt x="1064" y="42"/>
                  <a:pt x="1062" y="43"/>
                  <a:pt x="1061" y="44"/>
                </a:cubicBezTo>
                <a:cubicBezTo>
                  <a:pt x="1060" y="44"/>
                  <a:pt x="1057" y="45"/>
                  <a:pt x="1056" y="46"/>
                </a:cubicBezTo>
                <a:cubicBezTo>
                  <a:pt x="1056" y="46"/>
                  <a:pt x="1060" y="47"/>
                  <a:pt x="1060" y="48"/>
                </a:cubicBezTo>
                <a:cubicBezTo>
                  <a:pt x="1062" y="48"/>
                  <a:pt x="1063" y="46"/>
                  <a:pt x="1064" y="46"/>
                </a:cubicBezTo>
                <a:close/>
                <a:moveTo>
                  <a:pt x="232" y="37"/>
                </a:moveTo>
                <a:cubicBezTo>
                  <a:pt x="232" y="38"/>
                  <a:pt x="236" y="39"/>
                  <a:pt x="236" y="39"/>
                </a:cubicBezTo>
                <a:cubicBezTo>
                  <a:pt x="236" y="39"/>
                  <a:pt x="232" y="41"/>
                  <a:pt x="231" y="41"/>
                </a:cubicBezTo>
                <a:cubicBezTo>
                  <a:pt x="230" y="41"/>
                  <a:pt x="229" y="39"/>
                  <a:pt x="228" y="39"/>
                </a:cubicBezTo>
                <a:cubicBezTo>
                  <a:pt x="227" y="40"/>
                  <a:pt x="224" y="40"/>
                  <a:pt x="224" y="41"/>
                </a:cubicBezTo>
                <a:cubicBezTo>
                  <a:pt x="224" y="42"/>
                  <a:pt x="227" y="43"/>
                  <a:pt x="227" y="43"/>
                </a:cubicBezTo>
                <a:cubicBezTo>
                  <a:pt x="229" y="43"/>
                  <a:pt x="230" y="41"/>
                  <a:pt x="231" y="41"/>
                </a:cubicBezTo>
                <a:cubicBezTo>
                  <a:pt x="233" y="41"/>
                  <a:pt x="234" y="43"/>
                  <a:pt x="235" y="44"/>
                </a:cubicBezTo>
                <a:cubicBezTo>
                  <a:pt x="239" y="42"/>
                  <a:pt x="239" y="42"/>
                  <a:pt x="239" y="42"/>
                </a:cubicBezTo>
                <a:cubicBezTo>
                  <a:pt x="239" y="41"/>
                  <a:pt x="236" y="40"/>
                  <a:pt x="236" y="39"/>
                </a:cubicBezTo>
                <a:cubicBezTo>
                  <a:pt x="235" y="39"/>
                  <a:pt x="240" y="38"/>
                  <a:pt x="240" y="37"/>
                </a:cubicBezTo>
                <a:cubicBezTo>
                  <a:pt x="240" y="36"/>
                  <a:pt x="236" y="36"/>
                  <a:pt x="236" y="35"/>
                </a:cubicBezTo>
                <a:cubicBezTo>
                  <a:pt x="235" y="36"/>
                  <a:pt x="232" y="36"/>
                  <a:pt x="232" y="37"/>
                </a:cubicBezTo>
                <a:close/>
                <a:moveTo>
                  <a:pt x="54" y="43"/>
                </a:moveTo>
                <a:cubicBezTo>
                  <a:pt x="56" y="43"/>
                  <a:pt x="57" y="41"/>
                  <a:pt x="58" y="41"/>
                </a:cubicBezTo>
                <a:cubicBezTo>
                  <a:pt x="60" y="41"/>
                  <a:pt x="61" y="43"/>
                  <a:pt x="62" y="43"/>
                </a:cubicBezTo>
                <a:cubicBezTo>
                  <a:pt x="63" y="43"/>
                  <a:pt x="66" y="42"/>
                  <a:pt x="66" y="41"/>
                </a:cubicBezTo>
                <a:cubicBezTo>
                  <a:pt x="66" y="41"/>
                  <a:pt x="63" y="39"/>
                  <a:pt x="63" y="39"/>
                </a:cubicBezTo>
                <a:cubicBezTo>
                  <a:pt x="63" y="38"/>
                  <a:pt x="66" y="37"/>
                  <a:pt x="67" y="37"/>
                </a:cubicBezTo>
                <a:cubicBezTo>
                  <a:pt x="68" y="36"/>
                  <a:pt x="70" y="35"/>
                  <a:pt x="71" y="35"/>
                </a:cubicBezTo>
                <a:cubicBezTo>
                  <a:pt x="72" y="34"/>
                  <a:pt x="73" y="33"/>
                  <a:pt x="75" y="33"/>
                </a:cubicBezTo>
                <a:cubicBezTo>
                  <a:pt x="75" y="33"/>
                  <a:pt x="78" y="35"/>
                  <a:pt x="79" y="35"/>
                </a:cubicBezTo>
                <a:cubicBezTo>
                  <a:pt x="79" y="35"/>
                  <a:pt x="83" y="33"/>
                  <a:pt x="83" y="33"/>
                </a:cubicBezTo>
                <a:cubicBezTo>
                  <a:pt x="83" y="33"/>
                  <a:pt x="79" y="31"/>
                  <a:pt x="79" y="31"/>
                </a:cubicBezTo>
                <a:cubicBezTo>
                  <a:pt x="78" y="32"/>
                  <a:pt x="76" y="32"/>
                  <a:pt x="75" y="33"/>
                </a:cubicBezTo>
                <a:cubicBezTo>
                  <a:pt x="74" y="32"/>
                  <a:pt x="72" y="31"/>
                  <a:pt x="71" y="31"/>
                </a:cubicBezTo>
                <a:cubicBezTo>
                  <a:pt x="71" y="30"/>
                  <a:pt x="68" y="28"/>
                  <a:pt x="67" y="28"/>
                </a:cubicBezTo>
                <a:cubicBezTo>
                  <a:pt x="67" y="28"/>
                  <a:pt x="64" y="30"/>
                  <a:pt x="63" y="30"/>
                </a:cubicBezTo>
                <a:cubicBezTo>
                  <a:pt x="63" y="30"/>
                  <a:pt x="67" y="32"/>
                  <a:pt x="67" y="33"/>
                </a:cubicBezTo>
                <a:cubicBezTo>
                  <a:pt x="67" y="33"/>
                  <a:pt x="63" y="34"/>
                  <a:pt x="63" y="35"/>
                </a:cubicBezTo>
                <a:cubicBezTo>
                  <a:pt x="63" y="36"/>
                  <a:pt x="59" y="36"/>
                  <a:pt x="59" y="37"/>
                </a:cubicBezTo>
                <a:cubicBezTo>
                  <a:pt x="59" y="37"/>
                  <a:pt x="63" y="38"/>
                  <a:pt x="63" y="39"/>
                </a:cubicBezTo>
                <a:cubicBezTo>
                  <a:pt x="63" y="39"/>
                  <a:pt x="59" y="41"/>
                  <a:pt x="58" y="41"/>
                </a:cubicBezTo>
                <a:cubicBezTo>
                  <a:pt x="58" y="41"/>
                  <a:pt x="55" y="39"/>
                  <a:pt x="55" y="39"/>
                </a:cubicBezTo>
                <a:cubicBezTo>
                  <a:pt x="53" y="39"/>
                  <a:pt x="52" y="41"/>
                  <a:pt x="51" y="41"/>
                </a:cubicBezTo>
                <a:cubicBezTo>
                  <a:pt x="49" y="41"/>
                  <a:pt x="48" y="39"/>
                  <a:pt x="47" y="39"/>
                </a:cubicBezTo>
                <a:cubicBezTo>
                  <a:pt x="47" y="39"/>
                  <a:pt x="43" y="41"/>
                  <a:pt x="43" y="41"/>
                </a:cubicBezTo>
                <a:cubicBezTo>
                  <a:pt x="43" y="41"/>
                  <a:pt x="46" y="43"/>
                  <a:pt x="47" y="43"/>
                </a:cubicBezTo>
                <a:cubicBezTo>
                  <a:pt x="48" y="43"/>
                  <a:pt x="49" y="41"/>
                  <a:pt x="51" y="41"/>
                </a:cubicBezTo>
                <a:lnTo>
                  <a:pt x="54" y="43"/>
                </a:lnTo>
                <a:close/>
                <a:moveTo>
                  <a:pt x="95" y="31"/>
                </a:moveTo>
                <a:cubicBezTo>
                  <a:pt x="95" y="31"/>
                  <a:pt x="98" y="29"/>
                  <a:pt x="99" y="29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95" y="22"/>
                  <a:pt x="95" y="22"/>
                  <a:pt x="95" y="22"/>
                </a:cubicBezTo>
                <a:cubicBezTo>
                  <a:pt x="97" y="22"/>
                  <a:pt x="98" y="21"/>
                  <a:pt x="100" y="20"/>
                </a:cubicBezTo>
                <a:cubicBezTo>
                  <a:pt x="100" y="20"/>
                  <a:pt x="104" y="19"/>
                  <a:pt x="104" y="18"/>
                </a:cubicBezTo>
                <a:cubicBezTo>
                  <a:pt x="104" y="18"/>
                  <a:pt x="100" y="17"/>
                  <a:pt x="100" y="16"/>
                </a:cubicBezTo>
                <a:cubicBezTo>
                  <a:pt x="99" y="17"/>
                  <a:pt x="97" y="17"/>
                  <a:pt x="96" y="18"/>
                </a:cubicBezTo>
                <a:cubicBezTo>
                  <a:pt x="95" y="18"/>
                  <a:pt x="92" y="20"/>
                  <a:pt x="92" y="20"/>
                </a:cubicBezTo>
                <a:cubicBezTo>
                  <a:pt x="92" y="21"/>
                  <a:pt x="95" y="22"/>
                  <a:pt x="95" y="22"/>
                </a:cubicBezTo>
                <a:cubicBezTo>
                  <a:pt x="95" y="23"/>
                  <a:pt x="92" y="24"/>
                  <a:pt x="91" y="25"/>
                </a:cubicBezTo>
                <a:cubicBezTo>
                  <a:pt x="91" y="25"/>
                  <a:pt x="95" y="26"/>
                  <a:pt x="95" y="27"/>
                </a:cubicBezTo>
                <a:cubicBezTo>
                  <a:pt x="95" y="28"/>
                  <a:pt x="91" y="28"/>
                  <a:pt x="91" y="29"/>
                </a:cubicBezTo>
                <a:cubicBezTo>
                  <a:pt x="92" y="29"/>
                  <a:pt x="93" y="31"/>
                  <a:pt x="95" y="31"/>
                </a:cubicBezTo>
                <a:close/>
                <a:moveTo>
                  <a:pt x="259" y="40"/>
                </a:moveTo>
                <a:cubicBezTo>
                  <a:pt x="263" y="38"/>
                  <a:pt x="263" y="38"/>
                  <a:pt x="263" y="38"/>
                </a:cubicBezTo>
                <a:cubicBezTo>
                  <a:pt x="264" y="37"/>
                  <a:pt x="267" y="36"/>
                  <a:pt x="267" y="36"/>
                </a:cubicBezTo>
                <a:cubicBezTo>
                  <a:pt x="267" y="35"/>
                  <a:pt x="264" y="34"/>
                  <a:pt x="264" y="33"/>
                </a:cubicBezTo>
                <a:cubicBezTo>
                  <a:pt x="263" y="33"/>
                  <a:pt x="260" y="31"/>
                  <a:pt x="260" y="31"/>
                </a:cubicBezTo>
                <a:cubicBezTo>
                  <a:pt x="259" y="31"/>
                  <a:pt x="256" y="33"/>
                  <a:pt x="256" y="33"/>
                </a:cubicBezTo>
                <a:cubicBezTo>
                  <a:pt x="252" y="35"/>
                  <a:pt x="252" y="35"/>
                  <a:pt x="252" y="35"/>
                </a:cubicBezTo>
                <a:cubicBezTo>
                  <a:pt x="251" y="36"/>
                  <a:pt x="248" y="37"/>
                  <a:pt x="247" y="37"/>
                </a:cubicBezTo>
                <a:cubicBezTo>
                  <a:pt x="247" y="38"/>
                  <a:pt x="251" y="39"/>
                  <a:pt x="251" y="40"/>
                </a:cubicBezTo>
                <a:cubicBezTo>
                  <a:pt x="255" y="42"/>
                  <a:pt x="255" y="42"/>
                  <a:pt x="255" y="42"/>
                </a:cubicBezTo>
                <a:lnTo>
                  <a:pt x="259" y="40"/>
                </a:lnTo>
                <a:close/>
                <a:moveTo>
                  <a:pt x="265" y="20"/>
                </a:moveTo>
                <a:cubicBezTo>
                  <a:pt x="265" y="21"/>
                  <a:pt x="261" y="22"/>
                  <a:pt x="261" y="22"/>
                </a:cubicBezTo>
                <a:cubicBezTo>
                  <a:pt x="260" y="23"/>
                  <a:pt x="264" y="24"/>
                  <a:pt x="264" y="25"/>
                </a:cubicBezTo>
                <a:cubicBezTo>
                  <a:pt x="265" y="24"/>
                  <a:pt x="268" y="23"/>
                  <a:pt x="268" y="23"/>
                </a:cubicBezTo>
                <a:cubicBezTo>
                  <a:pt x="268" y="22"/>
                  <a:pt x="265" y="21"/>
                  <a:pt x="265" y="20"/>
                </a:cubicBezTo>
                <a:cubicBezTo>
                  <a:pt x="265" y="20"/>
                  <a:pt x="269" y="19"/>
                  <a:pt x="269" y="18"/>
                </a:cubicBezTo>
                <a:cubicBezTo>
                  <a:pt x="269" y="18"/>
                  <a:pt x="265" y="17"/>
                  <a:pt x="265" y="16"/>
                </a:cubicBezTo>
                <a:cubicBezTo>
                  <a:pt x="264" y="16"/>
                  <a:pt x="262" y="18"/>
                  <a:pt x="261" y="18"/>
                </a:cubicBezTo>
                <a:cubicBezTo>
                  <a:pt x="260" y="18"/>
                  <a:pt x="258" y="16"/>
                  <a:pt x="257" y="16"/>
                </a:cubicBezTo>
                <a:cubicBezTo>
                  <a:pt x="256" y="16"/>
                  <a:pt x="254" y="18"/>
                  <a:pt x="253" y="18"/>
                </a:cubicBezTo>
                <a:cubicBezTo>
                  <a:pt x="254" y="18"/>
                  <a:pt x="256" y="20"/>
                  <a:pt x="257" y="20"/>
                </a:cubicBezTo>
                <a:cubicBezTo>
                  <a:pt x="258" y="20"/>
                  <a:pt x="260" y="18"/>
                  <a:pt x="261" y="18"/>
                </a:cubicBezTo>
                <a:cubicBezTo>
                  <a:pt x="261" y="19"/>
                  <a:pt x="264" y="20"/>
                  <a:pt x="265" y="20"/>
                </a:cubicBezTo>
                <a:close/>
                <a:moveTo>
                  <a:pt x="366" y="27"/>
                </a:moveTo>
                <a:cubicBezTo>
                  <a:pt x="367" y="27"/>
                  <a:pt x="370" y="26"/>
                  <a:pt x="370" y="25"/>
                </a:cubicBezTo>
                <a:cubicBezTo>
                  <a:pt x="370" y="25"/>
                  <a:pt x="367" y="23"/>
                  <a:pt x="367" y="23"/>
                </a:cubicBezTo>
                <a:cubicBezTo>
                  <a:pt x="363" y="21"/>
                  <a:pt x="363" y="21"/>
                  <a:pt x="363" y="21"/>
                </a:cubicBezTo>
                <a:cubicBezTo>
                  <a:pt x="367" y="19"/>
                  <a:pt x="367" y="19"/>
                  <a:pt x="367" y="19"/>
                </a:cubicBezTo>
                <a:cubicBezTo>
                  <a:pt x="368" y="19"/>
                  <a:pt x="369" y="21"/>
                  <a:pt x="371" y="21"/>
                </a:cubicBezTo>
                <a:cubicBezTo>
                  <a:pt x="371" y="21"/>
                  <a:pt x="375" y="19"/>
                  <a:pt x="375" y="19"/>
                </a:cubicBezTo>
                <a:cubicBezTo>
                  <a:pt x="375" y="18"/>
                  <a:pt x="371" y="17"/>
                  <a:pt x="371" y="17"/>
                </a:cubicBezTo>
                <a:cubicBezTo>
                  <a:pt x="370" y="17"/>
                  <a:pt x="369" y="19"/>
                  <a:pt x="367" y="19"/>
                </a:cubicBezTo>
                <a:cubicBezTo>
                  <a:pt x="366" y="19"/>
                  <a:pt x="364" y="17"/>
                  <a:pt x="363" y="16"/>
                </a:cubicBezTo>
                <a:cubicBezTo>
                  <a:pt x="362" y="16"/>
                  <a:pt x="360" y="18"/>
                  <a:pt x="359" y="19"/>
                </a:cubicBezTo>
                <a:cubicBezTo>
                  <a:pt x="359" y="19"/>
                  <a:pt x="363" y="20"/>
                  <a:pt x="363" y="21"/>
                </a:cubicBezTo>
                <a:cubicBezTo>
                  <a:pt x="363" y="22"/>
                  <a:pt x="359" y="22"/>
                  <a:pt x="359" y="23"/>
                </a:cubicBezTo>
                <a:cubicBezTo>
                  <a:pt x="359" y="24"/>
                  <a:pt x="355" y="24"/>
                  <a:pt x="355" y="25"/>
                </a:cubicBezTo>
                <a:cubicBezTo>
                  <a:pt x="355" y="25"/>
                  <a:pt x="358" y="27"/>
                  <a:pt x="358" y="27"/>
                </a:cubicBezTo>
                <a:cubicBezTo>
                  <a:pt x="360" y="27"/>
                  <a:pt x="361" y="25"/>
                  <a:pt x="363" y="25"/>
                </a:cubicBezTo>
                <a:cubicBezTo>
                  <a:pt x="364" y="25"/>
                  <a:pt x="365" y="27"/>
                  <a:pt x="366" y="27"/>
                </a:cubicBezTo>
                <a:close/>
                <a:moveTo>
                  <a:pt x="413" y="29"/>
                </a:moveTo>
                <a:cubicBezTo>
                  <a:pt x="414" y="28"/>
                  <a:pt x="417" y="27"/>
                  <a:pt x="417" y="27"/>
                </a:cubicBezTo>
                <a:cubicBezTo>
                  <a:pt x="417" y="26"/>
                  <a:pt x="414" y="25"/>
                  <a:pt x="414" y="24"/>
                </a:cubicBezTo>
                <a:cubicBezTo>
                  <a:pt x="414" y="24"/>
                  <a:pt x="417" y="23"/>
                  <a:pt x="418" y="22"/>
                </a:cubicBezTo>
                <a:cubicBezTo>
                  <a:pt x="418" y="22"/>
                  <a:pt x="414" y="21"/>
                  <a:pt x="414" y="20"/>
                </a:cubicBezTo>
                <a:cubicBezTo>
                  <a:pt x="414" y="19"/>
                  <a:pt x="418" y="18"/>
                  <a:pt x="418" y="18"/>
                </a:cubicBezTo>
                <a:cubicBezTo>
                  <a:pt x="418" y="18"/>
                  <a:pt x="422" y="20"/>
                  <a:pt x="422" y="20"/>
                </a:cubicBezTo>
                <a:cubicBezTo>
                  <a:pt x="422" y="20"/>
                  <a:pt x="426" y="18"/>
                  <a:pt x="426" y="18"/>
                </a:cubicBezTo>
                <a:cubicBezTo>
                  <a:pt x="426" y="17"/>
                  <a:pt x="422" y="17"/>
                  <a:pt x="422" y="16"/>
                </a:cubicBezTo>
                <a:cubicBezTo>
                  <a:pt x="421" y="16"/>
                  <a:pt x="420" y="18"/>
                  <a:pt x="418" y="18"/>
                </a:cubicBezTo>
                <a:cubicBezTo>
                  <a:pt x="417" y="18"/>
                  <a:pt x="416" y="16"/>
                  <a:pt x="414" y="16"/>
                </a:cubicBezTo>
                <a:cubicBezTo>
                  <a:pt x="414" y="16"/>
                  <a:pt x="411" y="17"/>
                  <a:pt x="410" y="18"/>
                </a:cubicBezTo>
                <a:cubicBezTo>
                  <a:pt x="410" y="18"/>
                  <a:pt x="414" y="20"/>
                  <a:pt x="414" y="20"/>
                </a:cubicBezTo>
                <a:cubicBezTo>
                  <a:pt x="414" y="20"/>
                  <a:pt x="410" y="22"/>
                  <a:pt x="410" y="22"/>
                </a:cubicBezTo>
                <a:cubicBezTo>
                  <a:pt x="409" y="22"/>
                  <a:pt x="406" y="24"/>
                  <a:pt x="406" y="24"/>
                </a:cubicBezTo>
                <a:cubicBezTo>
                  <a:pt x="406" y="25"/>
                  <a:pt x="409" y="26"/>
                  <a:pt x="410" y="26"/>
                </a:cubicBezTo>
                <a:cubicBezTo>
                  <a:pt x="410" y="27"/>
                  <a:pt x="406" y="28"/>
                  <a:pt x="405" y="28"/>
                </a:cubicBezTo>
                <a:cubicBezTo>
                  <a:pt x="405" y="29"/>
                  <a:pt x="409" y="30"/>
                  <a:pt x="409" y="31"/>
                </a:cubicBezTo>
                <a:lnTo>
                  <a:pt x="413" y="29"/>
                </a:lnTo>
                <a:close/>
                <a:moveTo>
                  <a:pt x="672" y="40"/>
                </a:moveTo>
                <a:cubicBezTo>
                  <a:pt x="673" y="40"/>
                  <a:pt x="674" y="42"/>
                  <a:pt x="676" y="42"/>
                </a:cubicBezTo>
                <a:cubicBezTo>
                  <a:pt x="676" y="42"/>
                  <a:pt x="679" y="40"/>
                  <a:pt x="680" y="40"/>
                </a:cubicBezTo>
                <a:cubicBezTo>
                  <a:pt x="681" y="40"/>
                  <a:pt x="682" y="42"/>
                  <a:pt x="683" y="42"/>
                </a:cubicBezTo>
                <a:cubicBezTo>
                  <a:pt x="684" y="42"/>
                  <a:pt x="687" y="41"/>
                  <a:pt x="687" y="40"/>
                </a:cubicBezTo>
                <a:cubicBezTo>
                  <a:pt x="687" y="40"/>
                  <a:pt x="684" y="38"/>
                  <a:pt x="684" y="38"/>
                </a:cubicBezTo>
                <a:cubicBezTo>
                  <a:pt x="683" y="38"/>
                  <a:pt x="680" y="40"/>
                  <a:pt x="680" y="40"/>
                </a:cubicBezTo>
                <a:cubicBezTo>
                  <a:pt x="678" y="40"/>
                  <a:pt x="677" y="38"/>
                  <a:pt x="676" y="38"/>
                </a:cubicBezTo>
                <a:cubicBezTo>
                  <a:pt x="674" y="37"/>
                  <a:pt x="674" y="36"/>
                  <a:pt x="672" y="36"/>
                </a:cubicBezTo>
                <a:cubicBezTo>
                  <a:pt x="673" y="35"/>
                  <a:pt x="675" y="34"/>
                  <a:pt x="676" y="33"/>
                </a:cubicBezTo>
                <a:cubicBezTo>
                  <a:pt x="677" y="33"/>
                  <a:pt x="680" y="32"/>
                  <a:pt x="680" y="31"/>
                </a:cubicBezTo>
                <a:cubicBezTo>
                  <a:pt x="680" y="31"/>
                  <a:pt x="677" y="29"/>
                  <a:pt x="677" y="29"/>
                </a:cubicBezTo>
                <a:cubicBezTo>
                  <a:pt x="676" y="29"/>
                  <a:pt x="673" y="31"/>
                  <a:pt x="673" y="31"/>
                </a:cubicBezTo>
                <a:cubicBezTo>
                  <a:pt x="672" y="32"/>
                  <a:pt x="669" y="33"/>
                  <a:pt x="668" y="33"/>
                </a:cubicBezTo>
                <a:cubicBezTo>
                  <a:pt x="668" y="34"/>
                  <a:pt x="672" y="35"/>
                  <a:pt x="672" y="36"/>
                </a:cubicBezTo>
                <a:cubicBezTo>
                  <a:pt x="672" y="36"/>
                  <a:pt x="668" y="37"/>
                  <a:pt x="668" y="38"/>
                </a:cubicBezTo>
                <a:lnTo>
                  <a:pt x="672" y="40"/>
                </a:lnTo>
                <a:close/>
                <a:moveTo>
                  <a:pt x="647" y="11"/>
                </a:moveTo>
                <a:cubicBezTo>
                  <a:pt x="648" y="11"/>
                  <a:pt x="650" y="13"/>
                  <a:pt x="650" y="13"/>
                </a:cubicBezTo>
                <a:cubicBezTo>
                  <a:pt x="651" y="13"/>
                  <a:pt x="655" y="11"/>
                  <a:pt x="655" y="11"/>
                </a:cubicBezTo>
                <a:cubicBezTo>
                  <a:pt x="655" y="11"/>
                  <a:pt x="651" y="9"/>
                  <a:pt x="651" y="9"/>
                </a:cubicBezTo>
                <a:cubicBezTo>
                  <a:pt x="650" y="8"/>
                  <a:pt x="648" y="7"/>
                  <a:pt x="647" y="7"/>
                </a:cubicBezTo>
                <a:cubicBezTo>
                  <a:pt x="646" y="6"/>
                  <a:pt x="644" y="9"/>
                  <a:pt x="643" y="9"/>
                </a:cubicBezTo>
                <a:cubicBezTo>
                  <a:pt x="642" y="9"/>
                  <a:pt x="640" y="6"/>
                  <a:pt x="639" y="6"/>
                </a:cubicBezTo>
                <a:cubicBezTo>
                  <a:pt x="639" y="6"/>
                  <a:pt x="635" y="8"/>
                  <a:pt x="635" y="8"/>
                </a:cubicBezTo>
                <a:cubicBezTo>
                  <a:pt x="635" y="9"/>
                  <a:pt x="639" y="11"/>
                  <a:pt x="639" y="11"/>
                </a:cubicBezTo>
                <a:cubicBezTo>
                  <a:pt x="640" y="11"/>
                  <a:pt x="642" y="8"/>
                  <a:pt x="643" y="9"/>
                </a:cubicBezTo>
                <a:cubicBezTo>
                  <a:pt x="644" y="9"/>
                  <a:pt x="645" y="10"/>
                  <a:pt x="647" y="11"/>
                </a:cubicBezTo>
                <a:close/>
                <a:moveTo>
                  <a:pt x="819" y="20"/>
                </a:moveTo>
                <a:cubicBezTo>
                  <a:pt x="819" y="20"/>
                  <a:pt x="815" y="18"/>
                  <a:pt x="815" y="18"/>
                </a:cubicBezTo>
                <a:cubicBezTo>
                  <a:pt x="814" y="17"/>
                  <a:pt x="812" y="19"/>
                  <a:pt x="811" y="20"/>
                </a:cubicBezTo>
                <a:cubicBezTo>
                  <a:pt x="811" y="20"/>
                  <a:pt x="815" y="21"/>
                  <a:pt x="815" y="22"/>
                </a:cubicBezTo>
                <a:cubicBezTo>
                  <a:pt x="815" y="23"/>
                  <a:pt x="811" y="23"/>
                  <a:pt x="811" y="24"/>
                </a:cubicBezTo>
                <a:cubicBezTo>
                  <a:pt x="810" y="25"/>
                  <a:pt x="807" y="25"/>
                  <a:pt x="807" y="26"/>
                </a:cubicBezTo>
                <a:cubicBezTo>
                  <a:pt x="807" y="27"/>
                  <a:pt x="810" y="28"/>
                  <a:pt x="810" y="28"/>
                </a:cubicBezTo>
                <a:cubicBezTo>
                  <a:pt x="814" y="26"/>
                  <a:pt x="814" y="26"/>
                  <a:pt x="814" y="26"/>
                </a:cubicBezTo>
                <a:cubicBezTo>
                  <a:pt x="815" y="26"/>
                  <a:pt x="818" y="24"/>
                  <a:pt x="819" y="24"/>
                </a:cubicBezTo>
                <a:cubicBezTo>
                  <a:pt x="820" y="24"/>
                  <a:pt x="821" y="26"/>
                  <a:pt x="822" y="26"/>
                </a:cubicBezTo>
                <a:cubicBezTo>
                  <a:pt x="823" y="26"/>
                  <a:pt x="826" y="25"/>
                  <a:pt x="826" y="24"/>
                </a:cubicBezTo>
                <a:cubicBezTo>
                  <a:pt x="826" y="24"/>
                  <a:pt x="823" y="22"/>
                  <a:pt x="823" y="22"/>
                </a:cubicBezTo>
                <a:cubicBezTo>
                  <a:pt x="822" y="22"/>
                  <a:pt x="819" y="24"/>
                  <a:pt x="819" y="24"/>
                </a:cubicBezTo>
                <a:cubicBezTo>
                  <a:pt x="817" y="24"/>
                  <a:pt x="816" y="22"/>
                  <a:pt x="815" y="22"/>
                </a:cubicBezTo>
                <a:cubicBezTo>
                  <a:pt x="815" y="21"/>
                  <a:pt x="819" y="21"/>
                  <a:pt x="819" y="20"/>
                </a:cubicBezTo>
                <a:close/>
                <a:moveTo>
                  <a:pt x="968" y="28"/>
                </a:moveTo>
                <a:cubicBezTo>
                  <a:pt x="968" y="27"/>
                  <a:pt x="964" y="26"/>
                  <a:pt x="964" y="26"/>
                </a:cubicBezTo>
                <a:cubicBezTo>
                  <a:pt x="964" y="25"/>
                  <a:pt x="968" y="24"/>
                  <a:pt x="968" y="24"/>
                </a:cubicBezTo>
                <a:cubicBezTo>
                  <a:pt x="968" y="23"/>
                  <a:pt x="964" y="22"/>
                  <a:pt x="964" y="21"/>
                </a:cubicBezTo>
                <a:cubicBezTo>
                  <a:pt x="964" y="21"/>
                  <a:pt x="968" y="20"/>
                  <a:pt x="968" y="19"/>
                </a:cubicBezTo>
                <a:cubicBezTo>
                  <a:pt x="968" y="19"/>
                  <a:pt x="965" y="18"/>
                  <a:pt x="965" y="17"/>
                </a:cubicBezTo>
                <a:cubicBezTo>
                  <a:pt x="964" y="18"/>
                  <a:pt x="961" y="18"/>
                  <a:pt x="960" y="19"/>
                </a:cubicBezTo>
                <a:cubicBezTo>
                  <a:pt x="960" y="20"/>
                  <a:pt x="964" y="21"/>
                  <a:pt x="964" y="21"/>
                </a:cubicBezTo>
                <a:cubicBezTo>
                  <a:pt x="964" y="22"/>
                  <a:pt x="960" y="23"/>
                  <a:pt x="960" y="24"/>
                </a:cubicBezTo>
                <a:cubicBezTo>
                  <a:pt x="960" y="24"/>
                  <a:pt x="964" y="25"/>
                  <a:pt x="964" y="26"/>
                </a:cubicBezTo>
                <a:cubicBezTo>
                  <a:pt x="964" y="26"/>
                  <a:pt x="960" y="27"/>
                  <a:pt x="960" y="28"/>
                </a:cubicBezTo>
                <a:cubicBezTo>
                  <a:pt x="960" y="29"/>
                  <a:pt x="963" y="29"/>
                  <a:pt x="963" y="30"/>
                </a:cubicBezTo>
                <a:cubicBezTo>
                  <a:pt x="964" y="29"/>
                  <a:pt x="967" y="29"/>
                  <a:pt x="968" y="28"/>
                </a:cubicBezTo>
                <a:close/>
                <a:moveTo>
                  <a:pt x="1012" y="18"/>
                </a:moveTo>
                <a:cubicBezTo>
                  <a:pt x="1012" y="18"/>
                  <a:pt x="1015" y="17"/>
                  <a:pt x="1016" y="16"/>
                </a:cubicBezTo>
                <a:cubicBezTo>
                  <a:pt x="1017" y="16"/>
                  <a:pt x="1019" y="15"/>
                  <a:pt x="1020" y="14"/>
                </a:cubicBezTo>
                <a:cubicBezTo>
                  <a:pt x="1019" y="14"/>
                  <a:pt x="1017" y="12"/>
                  <a:pt x="1016" y="12"/>
                </a:cubicBezTo>
                <a:cubicBezTo>
                  <a:pt x="1015" y="12"/>
                  <a:pt x="1013" y="14"/>
                  <a:pt x="1012" y="14"/>
                </a:cubicBezTo>
                <a:cubicBezTo>
                  <a:pt x="1012" y="14"/>
                  <a:pt x="1008" y="16"/>
                  <a:pt x="1008" y="16"/>
                </a:cubicBezTo>
                <a:cubicBezTo>
                  <a:pt x="1007" y="16"/>
                  <a:pt x="1006" y="14"/>
                  <a:pt x="1004" y="14"/>
                </a:cubicBezTo>
                <a:cubicBezTo>
                  <a:pt x="1004" y="15"/>
                  <a:pt x="1000" y="15"/>
                  <a:pt x="1000" y="16"/>
                </a:cubicBezTo>
                <a:cubicBezTo>
                  <a:pt x="1000" y="16"/>
                  <a:pt x="1003" y="18"/>
                  <a:pt x="1004" y="18"/>
                </a:cubicBezTo>
                <a:cubicBezTo>
                  <a:pt x="1004" y="18"/>
                  <a:pt x="1005" y="18"/>
                  <a:pt x="1006" y="17"/>
                </a:cubicBezTo>
                <a:cubicBezTo>
                  <a:pt x="1007" y="17"/>
                  <a:pt x="1008" y="16"/>
                  <a:pt x="1008" y="16"/>
                </a:cubicBezTo>
                <a:cubicBezTo>
                  <a:pt x="1009" y="16"/>
                  <a:pt x="1011" y="18"/>
                  <a:pt x="1012" y="18"/>
                </a:cubicBezTo>
                <a:cubicBezTo>
                  <a:pt x="1012" y="18"/>
                  <a:pt x="1008" y="20"/>
                  <a:pt x="1008" y="20"/>
                </a:cubicBezTo>
                <a:cubicBezTo>
                  <a:pt x="1008" y="21"/>
                  <a:pt x="1011" y="23"/>
                  <a:pt x="1011" y="23"/>
                </a:cubicBezTo>
                <a:cubicBezTo>
                  <a:pt x="1013" y="23"/>
                  <a:pt x="1014" y="21"/>
                  <a:pt x="1015" y="21"/>
                </a:cubicBezTo>
                <a:cubicBezTo>
                  <a:pt x="1015" y="20"/>
                  <a:pt x="1012" y="19"/>
                  <a:pt x="1012" y="18"/>
                </a:cubicBezTo>
                <a:close/>
                <a:moveTo>
                  <a:pt x="1093" y="27"/>
                </a:moveTo>
                <a:cubicBezTo>
                  <a:pt x="1093" y="27"/>
                  <a:pt x="1090" y="29"/>
                  <a:pt x="1089" y="29"/>
                </a:cubicBezTo>
                <a:cubicBezTo>
                  <a:pt x="1089" y="29"/>
                  <a:pt x="1085" y="31"/>
                  <a:pt x="1085" y="31"/>
                </a:cubicBezTo>
                <a:cubicBezTo>
                  <a:pt x="1085" y="31"/>
                  <a:pt x="1089" y="33"/>
                  <a:pt x="1089" y="33"/>
                </a:cubicBezTo>
                <a:cubicBezTo>
                  <a:pt x="1090" y="33"/>
                  <a:pt x="1092" y="32"/>
                  <a:pt x="1093" y="31"/>
                </a:cubicBezTo>
                <a:cubicBezTo>
                  <a:pt x="1095" y="31"/>
                  <a:pt x="1096" y="30"/>
                  <a:pt x="1097" y="29"/>
                </a:cubicBezTo>
                <a:cubicBezTo>
                  <a:pt x="1101" y="32"/>
                  <a:pt x="1101" y="32"/>
                  <a:pt x="1101" y="32"/>
                </a:cubicBezTo>
                <a:cubicBezTo>
                  <a:pt x="1101" y="31"/>
                  <a:pt x="1105" y="30"/>
                  <a:pt x="1105" y="30"/>
                </a:cubicBezTo>
                <a:cubicBezTo>
                  <a:pt x="1105" y="29"/>
                  <a:pt x="1101" y="28"/>
                  <a:pt x="1101" y="27"/>
                </a:cubicBezTo>
                <a:cubicBezTo>
                  <a:pt x="1101" y="27"/>
                  <a:pt x="1105" y="25"/>
                  <a:pt x="1105" y="25"/>
                </a:cubicBezTo>
                <a:cubicBezTo>
                  <a:pt x="1107" y="25"/>
                  <a:pt x="1108" y="23"/>
                  <a:pt x="1110" y="23"/>
                </a:cubicBezTo>
                <a:cubicBezTo>
                  <a:pt x="1110" y="23"/>
                  <a:pt x="1113" y="25"/>
                  <a:pt x="1113" y="25"/>
                </a:cubicBezTo>
                <a:cubicBezTo>
                  <a:pt x="1114" y="25"/>
                  <a:pt x="1116" y="23"/>
                  <a:pt x="1117" y="23"/>
                </a:cubicBezTo>
                <a:cubicBezTo>
                  <a:pt x="1118" y="23"/>
                  <a:pt x="1121" y="25"/>
                  <a:pt x="1121" y="26"/>
                </a:cubicBezTo>
                <a:cubicBezTo>
                  <a:pt x="1121" y="26"/>
                  <a:pt x="1117" y="27"/>
                  <a:pt x="1117" y="28"/>
                </a:cubicBezTo>
                <a:cubicBezTo>
                  <a:pt x="1117" y="28"/>
                  <a:pt x="1121" y="29"/>
                  <a:pt x="1121" y="30"/>
                </a:cubicBezTo>
                <a:cubicBezTo>
                  <a:pt x="1129" y="26"/>
                  <a:pt x="1129" y="26"/>
                  <a:pt x="1129" y="26"/>
                </a:cubicBezTo>
                <a:cubicBezTo>
                  <a:pt x="1129" y="25"/>
                  <a:pt x="1133" y="24"/>
                  <a:pt x="1133" y="24"/>
                </a:cubicBezTo>
                <a:cubicBezTo>
                  <a:pt x="1133" y="24"/>
                  <a:pt x="1130" y="22"/>
                  <a:pt x="1129" y="21"/>
                </a:cubicBezTo>
                <a:cubicBezTo>
                  <a:pt x="1129" y="21"/>
                  <a:pt x="1126" y="24"/>
                  <a:pt x="1125" y="24"/>
                </a:cubicBezTo>
                <a:cubicBezTo>
                  <a:pt x="1124" y="23"/>
                  <a:pt x="1123" y="21"/>
                  <a:pt x="1121" y="21"/>
                </a:cubicBezTo>
                <a:cubicBezTo>
                  <a:pt x="1120" y="21"/>
                  <a:pt x="1119" y="23"/>
                  <a:pt x="1117" y="23"/>
                </a:cubicBezTo>
                <a:cubicBezTo>
                  <a:pt x="1116" y="23"/>
                  <a:pt x="1115" y="21"/>
                  <a:pt x="1114" y="21"/>
                </a:cubicBezTo>
                <a:cubicBezTo>
                  <a:pt x="1112" y="21"/>
                  <a:pt x="1111" y="23"/>
                  <a:pt x="1110" y="23"/>
                </a:cubicBezTo>
                <a:cubicBezTo>
                  <a:pt x="1108" y="23"/>
                  <a:pt x="1107" y="21"/>
                  <a:pt x="1106" y="21"/>
                </a:cubicBezTo>
                <a:cubicBezTo>
                  <a:pt x="1104" y="21"/>
                  <a:pt x="1103" y="23"/>
                  <a:pt x="1102" y="23"/>
                </a:cubicBezTo>
                <a:cubicBezTo>
                  <a:pt x="1101" y="23"/>
                  <a:pt x="1099" y="21"/>
                  <a:pt x="1098" y="21"/>
                </a:cubicBezTo>
                <a:cubicBezTo>
                  <a:pt x="1097" y="21"/>
                  <a:pt x="1094" y="22"/>
                  <a:pt x="1094" y="23"/>
                </a:cubicBezTo>
                <a:cubicBezTo>
                  <a:pt x="1094" y="23"/>
                  <a:pt x="1097" y="25"/>
                  <a:pt x="1098" y="25"/>
                </a:cubicBezTo>
                <a:cubicBezTo>
                  <a:pt x="1098" y="25"/>
                  <a:pt x="1101" y="27"/>
                  <a:pt x="1101" y="27"/>
                </a:cubicBezTo>
                <a:cubicBezTo>
                  <a:pt x="1101" y="28"/>
                  <a:pt x="1098" y="29"/>
                  <a:pt x="1097" y="29"/>
                </a:cubicBezTo>
                <a:cubicBezTo>
                  <a:pt x="1096" y="29"/>
                  <a:pt x="1095" y="27"/>
                  <a:pt x="1093" y="27"/>
                </a:cubicBezTo>
                <a:close/>
                <a:moveTo>
                  <a:pt x="1144" y="31"/>
                </a:moveTo>
                <a:cubicBezTo>
                  <a:pt x="1144" y="30"/>
                  <a:pt x="1141" y="28"/>
                  <a:pt x="1141" y="28"/>
                </a:cubicBezTo>
                <a:cubicBezTo>
                  <a:pt x="1140" y="28"/>
                  <a:pt x="1137" y="30"/>
                  <a:pt x="1136" y="30"/>
                </a:cubicBezTo>
                <a:cubicBezTo>
                  <a:pt x="1135" y="30"/>
                  <a:pt x="1134" y="28"/>
                  <a:pt x="1133" y="28"/>
                </a:cubicBezTo>
                <a:cubicBezTo>
                  <a:pt x="1132" y="29"/>
                  <a:pt x="1129" y="29"/>
                  <a:pt x="1129" y="30"/>
                </a:cubicBezTo>
                <a:cubicBezTo>
                  <a:pt x="1129" y="31"/>
                  <a:pt x="1132" y="32"/>
                  <a:pt x="1132" y="32"/>
                </a:cubicBezTo>
                <a:cubicBezTo>
                  <a:pt x="1133" y="33"/>
                  <a:pt x="1135" y="35"/>
                  <a:pt x="1136" y="35"/>
                </a:cubicBezTo>
                <a:cubicBezTo>
                  <a:pt x="1137" y="35"/>
                  <a:pt x="1139" y="33"/>
                  <a:pt x="1140" y="33"/>
                </a:cubicBezTo>
                <a:cubicBezTo>
                  <a:pt x="1140" y="32"/>
                  <a:pt x="1144" y="31"/>
                  <a:pt x="1144" y="31"/>
                </a:cubicBezTo>
                <a:close/>
                <a:moveTo>
                  <a:pt x="1281" y="41"/>
                </a:moveTo>
                <a:cubicBezTo>
                  <a:pt x="1281" y="40"/>
                  <a:pt x="1278" y="39"/>
                  <a:pt x="1277" y="38"/>
                </a:cubicBezTo>
                <a:cubicBezTo>
                  <a:pt x="1277" y="38"/>
                  <a:pt x="1274" y="36"/>
                  <a:pt x="1273" y="36"/>
                </a:cubicBezTo>
                <a:cubicBezTo>
                  <a:pt x="1272" y="36"/>
                  <a:pt x="1271" y="38"/>
                  <a:pt x="1269" y="38"/>
                </a:cubicBezTo>
                <a:cubicBezTo>
                  <a:pt x="1270" y="39"/>
                  <a:pt x="1273" y="40"/>
                  <a:pt x="1273" y="40"/>
                </a:cubicBezTo>
                <a:cubicBezTo>
                  <a:pt x="1273" y="41"/>
                  <a:pt x="1269" y="42"/>
                  <a:pt x="1269" y="43"/>
                </a:cubicBezTo>
                <a:cubicBezTo>
                  <a:pt x="1269" y="43"/>
                  <a:pt x="1272" y="45"/>
                  <a:pt x="1273" y="45"/>
                </a:cubicBezTo>
                <a:cubicBezTo>
                  <a:pt x="1274" y="45"/>
                  <a:pt x="1276" y="43"/>
                  <a:pt x="1277" y="43"/>
                </a:cubicBezTo>
                <a:cubicBezTo>
                  <a:pt x="1277" y="42"/>
                  <a:pt x="1281" y="41"/>
                  <a:pt x="1281" y="41"/>
                </a:cubicBezTo>
                <a:close/>
                <a:moveTo>
                  <a:pt x="1399" y="35"/>
                </a:moveTo>
                <a:cubicBezTo>
                  <a:pt x="1400" y="35"/>
                  <a:pt x="1403" y="33"/>
                  <a:pt x="1403" y="33"/>
                </a:cubicBezTo>
                <a:cubicBezTo>
                  <a:pt x="1403" y="33"/>
                  <a:pt x="1400" y="31"/>
                  <a:pt x="1400" y="31"/>
                </a:cubicBezTo>
                <a:cubicBezTo>
                  <a:pt x="1399" y="30"/>
                  <a:pt x="1396" y="29"/>
                  <a:pt x="1396" y="28"/>
                </a:cubicBezTo>
                <a:cubicBezTo>
                  <a:pt x="1396" y="28"/>
                  <a:pt x="1400" y="27"/>
                  <a:pt x="1400" y="26"/>
                </a:cubicBezTo>
                <a:cubicBezTo>
                  <a:pt x="1400" y="26"/>
                  <a:pt x="1397" y="25"/>
                  <a:pt x="1396" y="24"/>
                </a:cubicBezTo>
                <a:cubicBezTo>
                  <a:pt x="1395" y="25"/>
                  <a:pt x="1393" y="25"/>
                  <a:pt x="1392" y="26"/>
                </a:cubicBezTo>
                <a:cubicBezTo>
                  <a:pt x="1392" y="26"/>
                  <a:pt x="1396" y="28"/>
                  <a:pt x="1396" y="28"/>
                </a:cubicBezTo>
                <a:cubicBezTo>
                  <a:pt x="1396" y="29"/>
                  <a:pt x="1392" y="30"/>
                  <a:pt x="1392" y="31"/>
                </a:cubicBezTo>
                <a:cubicBezTo>
                  <a:pt x="1392" y="31"/>
                  <a:pt x="1388" y="32"/>
                  <a:pt x="1388" y="33"/>
                </a:cubicBezTo>
                <a:cubicBezTo>
                  <a:pt x="1388" y="33"/>
                  <a:pt x="1391" y="35"/>
                  <a:pt x="1392" y="35"/>
                </a:cubicBezTo>
                <a:cubicBezTo>
                  <a:pt x="1395" y="37"/>
                  <a:pt x="1395" y="37"/>
                  <a:pt x="1395" y="37"/>
                </a:cubicBezTo>
                <a:lnTo>
                  <a:pt x="1399" y="35"/>
                </a:lnTo>
                <a:close/>
                <a:moveTo>
                  <a:pt x="1451" y="26"/>
                </a:moveTo>
                <a:cubicBezTo>
                  <a:pt x="1451" y="26"/>
                  <a:pt x="1455" y="28"/>
                  <a:pt x="1455" y="28"/>
                </a:cubicBezTo>
                <a:cubicBezTo>
                  <a:pt x="1456" y="28"/>
                  <a:pt x="1458" y="26"/>
                  <a:pt x="1459" y="26"/>
                </a:cubicBezTo>
                <a:cubicBezTo>
                  <a:pt x="1460" y="26"/>
                  <a:pt x="1462" y="28"/>
                  <a:pt x="1463" y="28"/>
                </a:cubicBezTo>
                <a:cubicBezTo>
                  <a:pt x="1464" y="28"/>
                  <a:pt x="1466" y="26"/>
                  <a:pt x="1467" y="26"/>
                </a:cubicBezTo>
                <a:cubicBezTo>
                  <a:pt x="1468" y="26"/>
                  <a:pt x="1469" y="28"/>
                  <a:pt x="1471" y="28"/>
                </a:cubicBezTo>
                <a:cubicBezTo>
                  <a:pt x="1472" y="28"/>
                  <a:pt x="1473" y="26"/>
                  <a:pt x="1475" y="26"/>
                </a:cubicBezTo>
                <a:cubicBezTo>
                  <a:pt x="1476" y="26"/>
                  <a:pt x="1477" y="28"/>
                  <a:pt x="1479" y="28"/>
                </a:cubicBezTo>
                <a:cubicBezTo>
                  <a:pt x="1480" y="29"/>
                  <a:pt x="1481" y="27"/>
                  <a:pt x="1483" y="26"/>
                </a:cubicBezTo>
                <a:cubicBezTo>
                  <a:pt x="1481" y="26"/>
                  <a:pt x="1480" y="24"/>
                  <a:pt x="1479" y="24"/>
                </a:cubicBezTo>
                <a:cubicBezTo>
                  <a:pt x="1478" y="24"/>
                  <a:pt x="1476" y="26"/>
                  <a:pt x="1475" y="26"/>
                </a:cubicBezTo>
                <a:cubicBezTo>
                  <a:pt x="1473" y="26"/>
                  <a:pt x="1472" y="24"/>
                  <a:pt x="1471" y="24"/>
                </a:cubicBezTo>
                <a:cubicBezTo>
                  <a:pt x="1470" y="24"/>
                  <a:pt x="1468" y="26"/>
                  <a:pt x="1467" y="26"/>
                </a:cubicBezTo>
                <a:cubicBezTo>
                  <a:pt x="1466" y="26"/>
                  <a:pt x="1464" y="24"/>
                  <a:pt x="1463" y="24"/>
                </a:cubicBezTo>
                <a:cubicBezTo>
                  <a:pt x="1462" y="24"/>
                  <a:pt x="1461" y="21"/>
                  <a:pt x="1459" y="21"/>
                </a:cubicBezTo>
                <a:cubicBezTo>
                  <a:pt x="1458" y="21"/>
                  <a:pt x="1457" y="23"/>
                  <a:pt x="1455" y="24"/>
                </a:cubicBezTo>
                <a:cubicBezTo>
                  <a:pt x="1455" y="24"/>
                  <a:pt x="1451" y="25"/>
                  <a:pt x="1451" y="26"/>
                </a:cubicBezTo>
                <a:close/>
                <a:moveTo>
                  <a:pt x="1482" y="35"/>
                </a:moveTo>
                <a:cubicBezTo>
                  <a:pt x="1483" y="35"/>
                  <a:pt x="1485" y="33"/>
                  <a:pt x="1486" y="33"/>
                </a:cubicBezTo>
                <a:cubicBezTo>
                  <a:pt x="1487" y="32"/>
                  <a:pt x="1489" y="32"/>
                  <a:pt x="1490" y="31"/>
                </a:cubicBezTo>
                <a:cubicBezTo>
                  <a:pt x="1498" y="27"/>
                  <a:pt x="1498" y="27"/>
                  <a:pt x="1498" y="27"/>
                </a:cubicBezTo>
                <a:cubicBezTo>
                  <a:pt x="1498" y="27"/>
                  <a:pt x="1502" y="29"/>
                  <a:pt x="1502" y="29"/>
                </a:cubicBezTo>
                <a:cubicBezTo>
                  <a:pt x="1502" y="30"/>
                  <a:pt x="1499" y="31"/>
                  <a:pt x="1498" y="31"/>
                </a:cubicBezTo>
                <a:cubicBezTo>
                  <a:pt x="1497" y="32"/>
                  <a:pt x="1494" y="33"/>
                  <a:pt x="1494" y="33"/>
                </a:cubicBezTo>
                <a:cubicBezTo>
                  <a:pt x="1494" y="34"/>
                  <a:pt x="1497" y="35"/>
                  <a:pt x="1498" y="36"/>
                </a:cubicBezTo>
                <a:cubicBezTo>
                  <a:pt x="1502" y="33"/>
                  <a:pt x="1502" y="33"/>
                  <a:pt x="1502" y="33"/>
                </a:cubicBezTo>
                <a:cubicBezTo>
                  <a:pt x="1503" y="33"/>
                  <a:pt x="1505" y="32"/>
                  <a:pt x="1506" y="31"/>
                </a:cubicBezTo>
                <a:cubicBezTo>
                  <a:pt x="1506" y="31"/>
                  <a:pt x="1502" y="30"/>
                  <a:pt x="1502" y="29"/>
                </a:cubicBezTo>
                <a:cubicBezTo>
                  <a:pt x="1502" y="29"/>
                  <a:pt x="1506" y="28"/>
                  <a:pt x="1506" y="27"/>
                </a:cubicBezTo>
                <a:cubicBezTo>
                  <a:pt x="1506" y="27"/>
                  <a:pt x="1503" y="25"/>
                  <a:pt x="1502" y="25"/>
                </a:cubicBezTo>
                <a:cubicBezTo>
                  <a:pt x="1502" y="25"/>
                  <a:pt x="1499" y="27"/>
                  <a:pt x="1498" y="27"/>
                </a:cubicBezTo>
                <a:cubicBezTo>
                  <a:pt x="1498" y="27"/>
                  <a:pt x="1495" y="24"/>
                  <a:pt x="1495" y="25"/>
                </a:cubicBezTo>
                <a:cubicBezTo>
                  <a:pt x="1493" y="25"/>
                  <a:pt x="1491" y="26"/>
                  <a:pt x="1490" y="27"/>
                </a:cubicBezTo>
                <a:cubicBezTo>
                  <a:pt x="1486" y="29"/>
                  <a:pt x="1486" y="29"/>
                  <a:pt x="1486" y="29"/>
                </a:cubicBezTo>
                <a:cubicBezTo>
                  <a:pt x="1485" y="29"/>
                  <a:pt x="1484" y="30"/>
                  <a:pt x="1482" y="31"/>
                </a:cubicBezTo>
                <a:cubicBezTo>
                  <a:pt x="1481" y="31"/>
                  <a:pt x="1479" y="32"/>
                  <a:pt x="1478" y="33"/>
                </a:cubicBezTo>
                <a:cubicBezTo>
                  <a:pt x="1479" y="33"/>
                  <a:pt x="1481" y="35"/>
                  <a:pt x="1482" y="35"/>
                </a:cubicBezTo>
                <a:close/>
                <a:moveTo>
                  <a:pt x="1533" y="34"/>
                </a:moveTo>
                <a:cubicBezTo>
                  <a:pt x="1533" y="34"/>
                  <a:pt x="1537" y="32"/>
                  <a:pt x="1537" y="32"/>
                </a:cubicBezTo>
                <a:cubicBezTo>
                  <a:pt x="1537" y="32"/>
                  <a:pt x="1534" y="30"/>
                  <a:pt x="1533" y="30"/>
                </a:cubicBezTo>
                <a:cubicBezTo>
                  <a:pt x="1532" y="30"/>
                  <a:pt x="1530" y="32"/>
                  <a:pt x="1529" y="32"/>
                </a:cubicBezTo>
                <a:cubicBezTo>
                  <a:pt x="1528" y="32"/>
                  <a:pt x="1527" y="30"/>
                  <a:pt x="1526" y="30"/>
                </a:cubicBezTo>
                <a:cubicBezTo>
                  <a:pt x="1524" y="30"/>
                  <a:pt x="1523" y="27"/>
                  <a:pt x="1522" y="27"/>
                </a:cubicBezTo>
                <a:cubicBezTo>
                  <a:pt x="1522" y="27"/>
                  <a:pt x="1518" y="29"/>
                  <a:pt x="1518" y="30"/>
                </a:cubicBezTo>
                <a:cubicBezTo>
                  <a:pt x="1518" y="30"/>
                  <a:pt x="1521" y="31"/>
                  <a:pt x="1521" y="32"/>
                </a:cubicBezTo>
                <a:cubicBezTo>
                  <a:pt x="1522" y="32"/>
                  <a:pt x="1524" y="34"/>
                  <a:pt x="1525" y="34"/>
                </a:cubicBezTo>
                <a:cubicBezTo>
                  <a:pt x="1526" y="34"/>
                  <a:pt x="1529" y="32"/>
                  <a:pt x="1529" y="32"/>
                </a:cubicBezTo>
                <a:cubicBezTo>
                  <a:pt x="1531" y="32"/>
                  <a:pt x="1532" y="34"/>
                  <a:pt x="1533" y="34"/>
                </a:cubicBezTo>
                <a:close/>
                <a:moveTo>
                  <a:pt x="1565" y="26"/>
                </a:moveTo>
                <a:cubicBezTo>
                  <a:pt x="1566" y="26"/>
                  <a:pt x="1569" y="28"/>
                  <a:pt x="1569" y="29"/>
                </a:cubicBezTo>
                <a:cubicBezTo>
                  <a:pt x="1569" y="29"/>
                  <a:pt x="1565" y="31"/>
                  <a:pt x="1565" y="31"/>
                </a:cubicBezTo>
                <a:cubicBezTo>
                  <a:pt x="1565" y="31"/>
                  <a:pt x="1569" y="32"/>
                  <a:pt x="1569" y="33"/>
                </a:cubicBezTo>
                <a:cubicBezTo>
                  <a:pt x="1568" y="34"/>
                  <a:pt x="1565" y="34"/>
                  <a:pt x="1564" y="35"/>
                </a:cubicBezTo>
                <a:cubicBezTo>
                  <a:pt x="1566" y="35"/>
                  <a:pt x="1567" y="37"/>
                  <a:pt x="1568" y="37"/>
                </a:cubicBezTo>
                <a:cubicBezTo>
                  <a:pt x="1568" y="37"/>
                  <a:pt x="1572" y="35"/>
                  <a:pt x="1572" y="35"/>
                </a:cubicBezTo>
                <a:cubicBezTo>
                  <a:pt x="1572" y="35"/>
                  <a:pt x="1568" y="34"/>
                  <a:pt x="1569" y="33"/>
                </a:cubicBezTo>
                <a:cubicBezTo>
                  <a:pt x="1569" y="32"/>
                  <a:pt x="1572" y="32"/>
                  <a:pt x="1573" y="31"/>
                </a:cubicBezTo>
                <a:cubicBezTo>
                  <a:pt x="1573" y="30"/>
                  <a:pt x="1569" y="29"/>
                  <a:pt x="1569" y="29"/>
                </a:cubicBezTo>
                <a:cubicBezTo>
                  <a:pt x="1569" y="28"/>
                  <a:pt x="1573" y="27"/>
                  <a:pt x="1573" y="27"/>
                </a:cubicBezTo>
                <a:cubicBezTo>
                  <a:pt x="1573" y="26"/>
                  <a:pt x="1577" y="25"/>
                  <a:pt x="1577" y="25"/>
                </a:cubicBezTo>
                <a:cubicBezTo>
                  <a:pt x="1577" y="24"/>
                  <a:pt x="1574" y="23"/>
                  <a:pt x="1573" y="22"/>
                </a:cubicBezTo>
                <a:cubicBezTo>
                  <a:pt x="1569" y="24"/>
                  <a:pt x="1569" y="24"/>
                  <a:pt x="1569" y="24"/>
                </a:cubicBezTo>
                <a:cubicBezTo>
                  <a:pt x="1568" y="25"/>
                  <a:pt x="1567" y="26"/>
                  <a:pt x="1565" y="26"/>
                </a:cubicBezTo>
                <a:cubicBezTo>
                  <a:pt x="1565" y="27"/>
                  <a:pt x="1562" y="24"/>
                  <a:pt x="1561" y="24"/>
                </a:cubicBezTo>
                <a:cubicBezTo>
                  <a:pt x="1561" y="24"/>
                  <a:pt x="1557" y="26"/>
                  <a:pt x="1557" y="26"/>
                </a:cubicBezTo>
                <a:cubicBezTo>
                  <a:pt x="1557" y="27"/>
                  <a:pt x="1561" y="28"/>
                  <a:pt x="1561" y="28"/>
                </a:cubicBezTo>
                <a:cubicBezTo>
                  <a:pt x="1562" y="28"/>
                  <a:pt x="1564" y="26"/>
                  <a:pt x="1565" y="26"/>
                </a:cubicBezTo>
                <a:close/>
                <a:moveTo>
                  <a:pt x="1626" y="45"/>
                </a:moveTo>
                <a:cubicBezTo>
                  <a:pt x="1628" y="45"/>
                  <a:pt x="1629" y="48"/>
                  <a:pt x="1630" y="48"/>
                </a:cubicBezTo>
                <a:cubicBezTo>
                  <a:pt x="1632" y="48"/>
                  <a:pt x="1633" y="46"/>
                  <a:pt x="1634" y="46"/>
                </a:cubicBezTo>
                <a:cubicBezTo>
                  <a:pt x="1635" y="46"/>
                  <a:pt x="1637" y="48"/>
                  <a:pt x="1638" y="48"/>
                </a:cubicBezTo>
                <a:cubicBezTo>
                  <a:pt x="1639" y="48"/>
                  <a:pt x="1641" y="46"/>
                  <a:pt x="1642" y="46"/>
                </a:cubicBezTo>
                <a:cubicBezTo>
                  <a:pt x="1646" y="44"/>
                  <a:pt x="1646" y="44"/>
                  <a:pt x="1646" y="44"/>
                </a:cubicBezTo>
                <a:cubicBezTo>
                  <a:pt x="1639" y="39"/>
                  <a:pt x="1639" y="39"/>
                  <a:pt x="1639" y="39"/>
                </a:cubicBezTo>
                <a:cubicBezTo>
                  <a:pt x="1635" y="41"/>
                  <a:pt x="1635" y="41"/>
                  <a:pt x="1635" y="41"/>
                </a:cubicBezTo>
                <a:cubicBezTo>
                  <a:pt x="1631" y="43"/>
                  <a:pt x="1631" y="43"/>
                  <a:pt x="1631" y="43"/>
                </a:cubicBezTo>
                <a:cubicBezTo>
                  <a:pt x="1629" y="44"/>
                  <a:pt x="1628" y="45"/>
                  <a:pt x="1626" y="45"/>
                </a:cubicBezTo>
                <a:cubicBezTo>
                  <a:pt x="1626" y="46"/>
                  <a:pt x="1623" y="43"/>
                  <a:pt x="1623" y="43"/>
                </a:cubicBezTo>
                <a:cubicBezTo>
                  <a:pt x="1623" y="43"/>
                  <a:pt x="1619" y="45"/>
                  <a:pt x="1619" y="45"/>
                </a:cubicBezTo>
                <a:cubicBezTo>
                  <a:pt x="1619" y="46"/>
                  <a:pt x="1622" y="47"/>
                  <a:pt x="1622" y="48"/>
                </a:cubicBezTo>
                <a:cubicBezTo>
                  <a:pt x="1624" y="47"/>
                  <a:pt x="1625" y="45"/>
                  <a:pt x="1626" y="45"/>
                </a:cubicBezTo>
                <a:close/>
                <a:moveTo>
                  <a:pt x="1632" y="30"/>
                </a:moveTo>
                <a:cubicBezTo>
                  <a:pt x="1632" y="30"/>
                  <a:pt x="1636" y="28"/>
                  <a:pt x="1636" y="28"/>
                </a:cubicBezTo>
                <a:cubicBezTo>
                  <a:pt x="1636" y="28"/>
                  <a:pt x="1632" y="26"/>
                  <a:pt x="1632" y="26"/>
                </a:cubicBezTo>
                <a:cubicBezTo>
                  <a:pt x="1631" y="26"/>
                  <a:pt x="1629" y="28"/>
                  <a:pt x="1628" y="28"/>
                </a:cubicBezTo>
                <a:cubicBezTo>
                  <a:pt x="1627" y="28"/>
                  <a:pt x="1625" y="26"/>
                  <a:pt x="1624" y="26"/>
                </a:cubicBezTo>
                <a:cubicBezTo>
                  <a:pt x="1623" y="26"/>
                  <a:pt x="1621" y="27"/>
                  <a:pt x="1620" y="28"/>
                </a:cubicBezTo>
                <a:cubicBezTo>
                  <a:pt x="1619" y="29"/>
                  <a:pt x="1617" y="29"/>
                  <a:pt x="1616" y="30"/>
                </a:cubicBezTo>
                <a:cubicBezTo>
                  <a:pt x="1615" y="30"/>
                  <a:pt x="1612" y="31"/>
                  <a:pt x="1612" y="32"/>
                </a:cubicBezTo>
                <a:cubicBezTo>
                  <a:pt x="1612" y="32"/>
                  <a:pt x="1615" y="34"/>
                  <a:pt x="1616" y="34"/>
                </a:cubicBezTo>
                <a:cubicBezTo>
                  <a:pt x="1617" y="34"/>
                  <a:pt x="1618" y="32"/>
                  <a:pt x="1620" y="32"/>
                </a:cubicBezTo>
                <a:cubicBezTo>
                  <a:pt x="1621" y="32"/>
                  <a:pt x="1623" y="30"/>
                  <a:pt x="1624" y="30"/>
                </a:cubicBezTo>
                <a:cubicBezTo>
                  <a:pt x="1625" y="30"/>
                  <a:pt x="1626" y="29"/>
                  <a:pt x="1628" y="28"/>
                </a:cubicBezTo>
                <a:cubicBezTo>
                  <a:pt x="1628" y="28"/>
                  <a:pt x="1631" y="30"/>
                  <a:pt x="1632" y="30"/>
                </a:cubicBezTo>
                <a:close/>
                <a:moveTo>
                  <a:pt x="1777" y="36"/>
                </a:moveTo>
                <a:cubicBezTo>
                  <a:pt x="1777" y="36"/>
                  <a:pt x="1773" y="35"/>
                  <a:pt x="1773" y="34"/>
                </a:cubicBezTo>
                <a:cubicBezTo>
                  <a:pt x="1773" y="33"/>
                  <a:pt x="1777" y="33"/>
                  <a:pt x="1777" y="32"/>
                </a:cubicBezTo>
                <a:cubicBezTo>
                  <a:pt x="1777" y="31"/>
                  <a:pt x="1773" y="30"/>
                  <a:pt x="1773" y="30"/>
                </a:cubicBezTo>
                <a:cubicBezTo>
                  <a:pt x="1773" y="29"/>
                  <a:pt x="1777" y="28"/>
                  <a:pt x="1777" y="28"/>
                </a:cubicBezTo>
                <a:cubicBezTo>
                  <a:pt x="1777" y="27"/>
                  <a:pt x="1774" y="26"/>
                  <a:pt x="1774" y="25"/>
                </a:cubicBezTo>
                <a:cubicBezTo>
                  <a:pt x="1773" y="26"/>
                  <a:pt x="1770" y="27"/>
                  <a:pt x="1770" y="27"/>
                </a:cubicBezTo>
                <a:cubicBezTo>
                  <a:pt x="1769" y="28"/>
                  <a:pt x="1773" y="29"/>
                  <a:pt x="1773" y="30"/>
                </a:cubicBezTo>
                <a:cubicBezTo>
                  <a:pt x="1773" y="30"/>
                  <a:pt x="1769" y="31"/>
                  <a:pt x="1769" y="32"/>
                </a:cubicBezTo>
                <a:cubicBezTo>
                  <a:pt x="1769" y="33"/>
                  <a:pt x="1773" y="33"/>
                  <a:pt x="1773" y="34"/>
                </a:cubicBezTo>
                <a:cubicBezTo>
                  <a:pt x="1773" y="35"/>
                  <a:pt x="1769" y="36"/>
                  <a:pt x="1769" y="36"/>
                </a:cubicBezTo>
                <a:cubicBezTo>
                  <a:pt x="1769" y="37"/>
                  <a:pt x="1772" y="38"/>
                  <a:pt x="1773" y="38"/>
                </a:cubicBezTo>
                <a:cubicBezTo>
                  <a:pt x="1773" y="38"/>
                  <a:pt x="1776" y="37"/>
                  <a:pt x="1777" y="36"/>
                </a:cubicBezTo>
                <a:close/>
                <a:moveTo>
                  <a:pt x="1855" y="34"/>
                </a:moveTo>
                <a:cubicBezTo>
                  <a:pt x="1855" y="33"/>
                  <a:pt x="1852" y="33"/>
                  <a:pt x="1852" y="32"/>
                </a:cubicBezTo>
                <a:cubicBezTo>
                  <a:pt x="1853" y="31"/>
                  <a:pt x="1854" y="30"/>
                  <a:pt x="1856" y="30"/>
                </a:cubicBezTo>
                <a:cubicBezTo>
                  <a:pt x="1857" y="30"/>
                  <a:pt x="1858" y="32"/>
                  <a:pt x="1860" y="32"/>
                </a:cubicBezTo>
                <a:cubicBezTo>
                  <a:pt x="1861" y="32"/>
                  <a:pt x="1862" y="30"/>
                  <a:pt x="1864" y="30"/>
                </a:cubicBezTo>
                <a:cubicBezTo>
                  <a:pt x="1862" y="30"/>
                  <a:pt x="1861" y="28"/>
                  <a:pt x="1860" y="28"/>
                </a:cubicBezTo>
                <a:cubicBezTo>
                  <a:pt x="1859" y="28"/>
                  <a:pt x="1857" y="30"/>
                  <a:pt x="1856" y="30"/>
                </a:cubicBezTo>
                <a:cubicBezTo>
                  <a:pt x="1855" y="30"/>
                  <a:pt x="1853" y="27"/>
                  <a:pt x="1852" y="27"/>
                </a:cubicBezTo>
                <a:cubicBezTo>
                  <a:pt x="1851" y="27"/>
                  <a:pt x="1849" y="29"/>
                  <a:pt x="1848" y="30"/>
                </a:cubicBezTo>
                <a:cubicBezTo>
                  <a:pt x="1847" y="30"/>
                  <a:pt x="1845" y="27"/>
                  <a:pt x="1844" y="27"/>
                </a:cubicBezTo>
                <a:cubicBezTo>
                  <a:pt x="1843" y="27"/>
                  <a:pt x="1841" y="29"/>
                  <a:pt x="1840" y="29"/>
                </a:cubicBezTo>
                <a:cubicBezTo>
                  <a:pt x="1842" y="30"/>
                  <a:pt x="1842" y="31"/>
                  <a:pt x="1844" y="32"/>
                </a:cubicBezTo>
                <a:cubicBezTo>
                  <a:pt x="1845" y="32"/>
                  <a:pt x="1847" y="30"/>
                  <a:pt x="1848" y="30"/>
                </a:cubicBezTo>
                <a:cubicBezTo>
                  <a:pt x="1849" y="30"/>
                  <a:pt x="1850" y="32"/>
                  <a:pt x="1852" y="32"/>
                </a:cubicBezTo>
                <a:cubicBezTo>
                  <a:pt x="1851" y="33"/>
                  <a:pt x="1848" y="33"/>
                  <a:pt x="1848" y="34"/>
                </a:cubicBezTo>
                <a:cubicBezTo>
                  <a:pt x="1848" y="35"/>
                  <a:pt x="1851" y="35"/>
                  <a:pt x="1851" y="36"/>
                </a:cubicBezTo>
                <a:cubicBezTo>
                  <a:pt x="1852" y="35"/>
                  <a:pt x="1855" y="35"/>
                  <a:pt x="1855" y="34"/>
                </a:cubicBezTo>
                <a:close/>
                <a:moveTo>
                  <a:pt x="1917" y="53"/>
                </a:moveTo>
                <a:cubicBezTo>
                  <a:pt x="1918" y="52"/>
                  <a:pt x="1919" y="52"/>
                  <a:pt x="1921" y="51"/>
                </a:cubicBezTo>
                <a:cubicBezTo>
                  <a:pt x="1924" y="50"/>
                  <a:pt x="1926" y="48"/>
                  <a:pt x="1929" y="47"/>
                </a:cubicBezTo>
                <a:cubicBezTo>
                  <a:pt x="1930" y="46"/>
                  <a:pt x="1932" y="46"/>
                  <a:pt x="1933" y="45"/>
                </a:cubicBezTo>
                <a:cubicBezTo>
                  <a:pt x="1933" y="45"/>
                  <a:pt x="1929" y="43"/>
                  <a:pt x="1929" y="43"/>
                </a:cubicBezTo>
                <a:cubicBezTo>
                  <a:pt x="1929" y="42"/>
                  <a:pt x="1933" y="41"/>
                  <a:pt x="1933" y="40"/>
                </a:cubicBezTo>
                <a:cubicBezTo>
                  <a:pt x="1934" y="40"/>
                  <a:pt x="1937" y="39"/>
                  <a:pt x="1938" y="38"/>
                </a:cubicBezTo>
                <a:cubicBezTo>
                  <a:pt x="1938" y="38"/>
                  <a:pt x="1934" y="37"/>
                  <a:pt x="1934" y="36"/>
                </a:cubicBezTo>
                <a:cubicBezTo>
                  <a:pt x="1934" y="35"/>
                  <a:pt x="1938" y="35"/>
                  <a:pt x="1938" y="34"/>
                </a:cubicBezTo>
                <a:cubicBezTo>
                  <a:pt x="1937" y="34"/>
                  <a:pt x="1936" y="32"/>
                  <a:pt x="1934" y="32"/>
                </a:cubicBezTo>
                <a:cubicBezTo>
                  <a:pt x="1934" y="32"/>
                  <a:pt x="1930" y="34"/>
                  <a:pt x="1930" y="34"/>
                </a:cubicBezTo>
                <a:cubicBezTo>
                  <a:pt x="1930" y="34"/>
                  <a:pt x="1934" y="36"/>
                  <a:pt x="1934" y="36"/>
                </a:cubicBezTo>
                <a:cubicBezTo>
                  <a:pt x="1933" y="37"/>
                  <a:pt x="1931" y="38"/>
                  <a:pt x="1930" y="38"/>
                </a:cubicBezTo>
                <a:cubicBezTo>
                  <a:pt x="1929" y="39"/>
                  <a:pt x="1926" y="40"/>
                  <a:pt x="1926" y="40"/>
                </a:cubicBezTo>
                <a:cubicBezTo>
                  <a:pt x="1925" y="41"/>
                  <a:pt x="1929" y="42"/>
                  <a:pt x="1929" y="43"/>
                </a:cubicBezTo>
                <a:cubicBezTo>
                  <a:pt x="1929" y="43"/>
                  <a:pt x="1926" y="44"/>
                  <a:pt x="1925" y="45"/>
                </a:cubicBezTo>
                <a:cubicBezTo>
                  <a:pt x="1925" y="45"/>
                  <a:pt x="1922" y="47"/>
                  <a:pt x="1921" y="47"/>
                </a:cubicBezTo>
                <a:cubicBezTo>
                  <a:pt x="1920" y="47"/>
                  <a:pt x="1918" y="44"/>
                  <a:pt x="1917" y="44"/>
                </a:cubicBezTo>
                <a:cubicBezTo>
                  <a:pt x="1916" y="45"/>
                  <a:pt x="1914" y="46"/>
                  <a:pt x="1913" y="46"/>
                </a:cubicBezTo>
                <a:cubicBezTo>
                  <a:pt x="1909" y="49"/>
                  <a:pt x="1909" y="49"/>
                  <a:pt x="1909" y="49"/>
                </a:cubicBezTo>
                <a:lnTo>
                  <a:pt x="1917" y="53"/>
                </a:lnTo>
                <a:close/>
                <a:moveTo>
                  <a:pt x="1906" y="38"/>
                </a:moveTo>
                <a:cubicBezTo>
                  <a:pt x="1907" y="38"/>
                  <a:pt x="1909" y="40"/>
                  <a:pt x="1910" y="40"/>
                </a:cubicBezTo>
                <a:cubicBezTo>
                  <a:pt x="1910" y="40"/>
                  <a:pt x="1914" y="38"/>
                  <a:pt x="1914" y="38"/>
                </a:cubicBezTo>
                <a:cubicBezTo>
                  <a:pt x="1914" y="37"/>
                  <a:pt x="1911" y="36"/>
                  <a:pt x="1910" y="36"/>
                </a:cubicBezTo>
                <a:cubicBezTo>
                  <a:pt x="1909" y="35"/>
                  <a:pt x="1908" y="34"/>
                  <a:pt x="1907" y="33"/>
                </a:cubicBezTo>
                <a:cubicBezTo>
                  <a:pt x="1906" y="33"/>
                  <a:pt x="1903" y="35"/>
                  <a:pt x="1902" y="35"/>
                </a:cubicBezTo>
                <a:cubicBezTo>
                  <a:pt x="1902" y="35"/>
                  <a:pt x="1899" y="33"/>
                  <a:pt x="1899" y="33"/>
                </a:cubicBezTo>
                <a:cubicBezTo>
                  <a:pt x="1898" y="33"/>
                  <a:pt x="1895" y="35"/>
                  <a:pt x="1895" y="35"/>
                </a:cubicBezTo>
                <a:cubicBezTo>
                  <a:pt x="1895" y="35"/>
                  <a:pt x="1898" y="37"/>
                  <a:pt x="1898" y="37"/>
                </a:cubicBezTo>
                <a:cubicBezTo>
                  <a:pt x="1899" y="37"/>
                  <a:pt x="1902" y="35"/>
                  <a:pt x="1902" y="35"/>
                </a:cubicBezTo>
                <a:cubicBezTo>
                  <a:pt x="1904" y="36"/>
                  <a:pt x="1905" y="37"/>
                  <a:pt x="1906" y="38"/>
                </a:cubicBezTo>
                <a:close/>
                <a:moveTo>
                  <a:pt x="2078" y="51"/>
                </a:moveTo>
                <a:cubicBezTo>
                  <a:pt x="2077" y="51"/>
                  <a:pt x="2075" y="49"/>
                  <a:pt x="2074" y="49"/>
                </a:cubicBezTo>
                <a:cubicBezTo>
                  <a:pt x="2074" y="49"/>
                  <a:pt x="2070" y="51"/>
                  <a:pt x="2070" y="51"/>
                </a:cubicBezTo>
                <a:cubicBezTo>
                  <a:pt x="2070" y="51"/>
                  <a:pt x="2074" y="53"/>
                  <a:pt x="2074" y="53"/>
                </a:cubicBezTo>
                <a:cubicBezTo>
                  <a:pt x="2075" y="53"/>
                  <a:pt x="2077" y="51"/>
                  <a:pt x="2078" y="51"/>
                </a:cubicBezTo>
                <a:cubicBezTo>
                  <a:pt x="2079" y="51"/>
                  <a:pt x="2081" y="53"/>
                  <a:pt x="2082" y="53"/>
                </a:cubicBezTo>
                <a:cubicBezTo>
                  <a:pt x="2083" y="53"/>
                  <a:pt x="2085" y="52"/>
                  <a:pt x="2086" y="51"/>
                </a:cubicBezTo>
                <a:cubicBezTo>
                  <a:pt x="2086" y="51"/>
                  <a:pt x="2090" y="49"/>
                  <a:pt x="2090" y="49"/>
                </a:cubicBezTo>
                <a:cubicBezTo>
                  <a:pt x="2090" y="48"/>
                  <a:pt x="2086" y="47"/>
                  <a:pt x="2086" y="47"/>
                </a:cubicBezTo>
                <a:cubicBezTo>
                  <a:pt x="2085" y="47"/>
                  <a:pt x="2084" y="44"/>
                  <a:pt x="2082" y="44"/>
                </a:cubicBezTo>
                <a:cubicBezTo>
                  <a:pt x="2082" y="44"/>
                  <a:pt x="2078" y="46"/>
                  <a:pt x="2078" y="47"/>
                </a:cubicBezTo>
                <a:cubicBezTo>
                  <a:pt x="2078" y="47"/>
                  <a:pt x="2082" y="48"/>
                  <a:pt x="2082" y="49"/>
                </a:cubicBezTo>
                <a:cubicBezTo>
                  <a:pt x="2081" y="49"/>
                  <a:pt x="2079" y="51"/>
                  <a:pt x="2078" y="51"/>
                </a:cubicBezTo>
                <a:close/>
                <a:moveTo>
                  <a:pt x="2060" y="35"/>
                </a:moveTo>
                <a:cubicBezTo>
                  <a:pt x="2060" y="36"/>
                  <a:pt x="2056" y="37"/>
                  <a:pt x="2056" y="37"/>
                </a:cubicBezTo>
                <a:cubicBezTo>
                  <a:pt x="2056" y="37"/>
                  <a:pt x="2059" y="39"/>
                  <a:pt x="2059" y="39"/>
                </a:cubicBezTo>
                <a:cubicBezTo>
                  <a:pt x="2061" y="40"/>
                  <a:pt x="2062" y="37"/>
                  <a:pt x="2063" y="37"/>
                </a:cubicBezTo>
                <a:cubicBezTo>
                  <a:pt x="2063" y="37"/>
                  <a:pt x="2060" y="35"/>
                  <a:pt x="2060" y="35"/>
                </a:cubicBezTo>
                <a:cubicBezTo>
                  <a:pt x="2060" y="35"/>
                  <a:pt x="2063" y="33"/>
                  <a:pt x="2064" y="33"/>
                </a:cubicBezTo>
                <a:cubicBezTo>
                  <a:pt x="2065" y="33"/>
                  <a:pt x="2067" y="35"/>
                  <a:pt x="2068" y="35"/>
                </a:cubicBezTo>
                <a:cubicBezTo>
                  <a:pt x="2069" y="35"/>
                  <a:pt x="2070" y="33"/>
                  <a:pt x="2072" y="33"/>
                </a:cubicBezTo>
                <a:cubicBezTo>
                  <a:pt x="2073" y="33"/>
                  <a:pt x="2074" y="35"/>
                  <a:pt x="2075" y="36"/>
                </a:cubicBezTo>
                <a:cubicBezTo>
                  <a:pt x="2076" y="36"/>
                  <a:pt x="2079" y="34"/>
                  <a:pt x="2080" y="33"/>
                </a:cubicBezTo>
                <a:cubicBezTo>
                  <a:pt x="2080" y="33"/>
                  <a:pt x="2076" y="31"/>
                  <a:pt x="2076" y="31"/>
                </a:cubicBezTo>
                <a:cubicBezTo>
                  <a:pt x="2074" y="32"/>
                  <a:pt x="2073" y="33"/>
                  <a:pt x="2072" y="33"/>
                </a:cubicBezTo>
                <a:cubicBezTo>
                  <a:pt x="2070" y="33"/>
                  <a:pt x="2069" y="32"/>
                  <a:pt x="2068" y="31"/>
                </a:cubicBezTo>
                <a:cubicBezTo>
                  <a:pt x="2067" y="31"/>
                  <a:pt x="2066" y="29"/>
                  <a:pt x="2064" y="29"/>
                </a:cubicBezTo>
                <a:cubicBezTo>
                  <a:pt x="2063" y="29"/>
                  <a:pt x="2061" y="31"/>
                  <a:pt x="2060" y="31"/>
                </a:cubicBezTo>
                <a:cubicBezTo>
                  <a:pt x="2059" y="31"/>
                  <a:pt x="2057" y="28"/>
                  <a:pt x="2056" y="29"/>
                </a:cubicBezTo>
                <a:cubicBezTo>
                  <a:pt x="2055" y="29"/>
                  <a:pt x="2053" y="30"/>
                  <a:pt x="2052" y="31"/>
                </a:cubicBezTo>
                <a:cubicBezTo>
                  <a:pt x="2052" y="31"/>
                  <a:pt x="2048" y="32"/>
                  <a:pt x="2048" y="33"/>
                </a:cubicBezTo>
                <a:cubicBezTo>
                  <a:pt x="2048" y="33"/>
                  <a:pt x="2052" y="34"/>
                  <a:pt x="2052" y="35"/>
                </a:cubicBezTo>
                <a:cubicBezTo>
                  <a:pt x="2052" y="34"/>
                  <a:pt x="2056" y="33"/>
                  <a:pt x="2056" y="33"/>
                </a:cubicBezTo>
                <a:cubicBezTo>
                  <a:pt x="2056" y="34"/>
                  <a:pt x="2060" y="34"/>
                  <a:pt x="2060" y="35"/>
                </a:cubicBezTo>
                <a:close/>
                <a:moveTo>
                  <a:pt x="2121" y="54"/>
                </a:moveTo>
                <a:cubicBezTo>
                  <a:pt x="2122" y="54"/>
                  <a:pt x="2124" y="53"/>
                  <a:pt x="2125" y="52"/>
                </a:cubicBezTo>
                <a:cubicBezTo>
                  <a:pt x="2126" y="52"/>
                  <a:pt x="2129" y="50"/>
                  <a:pt x="2129" y="50"/>
                </a:cubicBezTo>
                <a:cubicBezTo>
                  <a:pt x="2129" y="50"/>
                  <a:pt x="2126" y="48"/>
                  <a:pt x="2125" y="48"/>
                </a:cubicBezTo>
                <a:cubicBezTo>
                  <a:pt x="2125" y="48"/>
                  <a:pt x="2122" y="50"/>
                  <a:pt x="2121" y="50"/>
                </a:cubicBezTo>
                <a:cubicBezTo>
                  <a:pt x="2120" y="50"/>
                  <a:pt x="2118" y="52"/>
                  <a:pt x="2117" y="52"/>
                </a:cubicBezTo>
                <a:cubicBezTo>
                  <a:pt x="2116" y="52"/>
                  <a:pt x="2114" y="50"/>
                  <a:pt x="2113" y="50"/>
                </a:cubicBezTo>
                <a:cubicBezTo>
                  <a:pt x="2113" y="50"/>
                  <a:pt x="2109" y="52"/>
                  <a:pt x="2109" y="52"/>
                </a:cubicBezTo>
                <a:cubicBezTo>
                  <a:pt x="2109" y="52"/>
                  <a:pt x="2113" y="54"/>
                  <a:pt x="2113" y="54"/>
                </a:cubicBezTo>
                <a:cubicBezTo>
                  <a:pt x="2114" y="54"/>
                  <a:pt x="2116" y="52"/>
                  <a:pt x="2117" y="52"/>
                </a:cubicBezTo>
                <a:cubicBezTo>
                  <a:pt x="2118" y="52"/>
                  <a:pt x="2120" y="54"/>
                  <a:pt x="2121" y="54"/>
                </a:cubicBezTo>
                <a:close/>
                <a:moveTo>
                  <a:pt x="2106" y="41"/>
                </a:moveTo>
                <a:cubicBezTo>
                  <a:pt x="2107" y="41"/>
                  <a:pt x="2110" y="39"/>
                  <a:pt x="2111" y="39"/>
                </a:cubicBezTo>
                <a:cubicBezTo>
                  <a:pt x="2111" y="39"/>
                  <a:pt x="2107" y="36"/>
                  <a:pt x="2107" y="36"/>
                </a:cubicBezTo>
                <a:cubicBezTo>
                  <a:pt x="2106" y="36"/>
                  <a:pt x="2104" y="38"/>
                  <a:pt x="2103" y="38"/>
                </a:cubicBezTo>
                <a:cubicBezTo>
                  <a:pt x="2101" y="38"/>
                  <a:pt x="2100" y="36"/>
                  <a:pt x="2099" y="36"/>
                </a:cubicBezTo>
                <a:cubicBezTo>
                  <a:pt x="2098" y="36"/>
                  <a:pt x="2097" y="34"/>
                  <a:pt x="2095" y="34"/>
                </a:cubicBezTo>
                <a:cubicBezTo>
                  <a:pt x="2095" y="34"/>
                  <a:pt x="2091" y="36"/>
                  <a:pt x="2091" y="36"/>
                </a:cubicBezTo>
                <a:cubicBezTo>
                  <a:pt x="2091" y="36"/>
                  <a:pt x="2094" y="38"/>
                  <a:pt x="2095" y="38"/>
                </a:cubicBezTo>
                <a:cubicBezTo>
                  <a:pt x="2096" y="39"/>
                  <a:pt x="2097" y="40"/>
                  <a:pt x="2099" y="41"/>
                </a:cubicBezTo>
                <a:cubicBezTo>
                  <a:pt x="2099" y="41"/>
                  <a:pt x="2102" y="38"/>
                  <a:pt x="2103" y="38"/>
                </a:cubicBezTo>
                <a:cubicBezTo>
                  <a:pt x="2104" y="39"/>
                  <a:pt x="2105" y="41"/>
                  <a:pt x="2106" y="41"/>
                </a:cubicBezTo>
                <a:close/>
                <a:moveTo>
                  <a:pt x="2161" y="47"/>
                </a:moveTo>
                <a:cubicBezTo>
                  <a:pt x="2153" y="42"/>
                  <a:pt x="2153" y="42"/>
                  <a:pt x="2153" y="42"/>
                </a:cubicBezTo>
                <a:cubicBezTo>
                  <a:pt x="2153" y="43"/>
                  <a:pt x="2149" y="43"/>
                  <a:pt x="2149" y="44"/>
                </a:cubicBezTo>
                <a:cubicBezTo>
                  <a:pt x="2149" y="45"/>
                  <a:pt x="2153" y="46"/>
                  <a:pt x="2153" y="46"/>
                </a:cubicBezTo>
                <a:cubicBezTo>
                  <a:pt x="2154" y="47"/>
                  <a:pt x="2156" y="48"/>
                  <a:pt x="2157" y="49"/>
                </a:cubicBezTo>
                <a:cubicBezTo>
                  <a:pt x="2157" y="49"/>
                  <a:pt x="2160" y="51"/>
                  <a:pt x="2161" y="51"/>
                </a:cubicBezTo>
                <a:cubicBezTo>
                  <a:pt x="2162" y="51"/>
                  <a:pt x="2163" y="49"/>
                  <a:pt x="2165" y="49"/>
                </a:cubicBezTo>
                <a:lnTo>
                  <a:pt x="2161" y="47"/>
                </a:lnTo>
                <a:close/>
                <a:moveTo>
                  <a:pt x="2142" y="35"/>
                </a:moveTo>
                <a:cubicBezTo>
                  <a:pt x="2143" y="35"/>
                  <a:pt x="2146" y="38"/>
                  <a:pt x="2146" y="37"/>
                </a:cubicBezTo>
                <a:cubicBezTo>
                  <a:pt x="2147" y="37"/>
                  <a:pt x="2150" y="36"/>
                  <a:pt x="2150" y="35"/>
                </a:cubicBezTo>
                <a:cubicBezTo>
                  <a:pt x="2150" y="35"/>
                  <a:pt x="2147" y="33"/>
                  <a:pt x="2146" y="33"/>
                </a:cubicBezTo>
                <a:cubicBezTo>
                  <a:pt x="2145" y="33"/>
                  <a:pt x="2144" y="31"/>
                  <a:pt x="2143" y="31"/>
                </a:cubicBezTo>
                <a:cubicBezTo>
                  <a:pt x="2142" y="31"/>
                  <a:pt x="2139" y="33"/>
                  <a:pt x="2139" y="33"/>
                </a:cubicBezTo>
                <a:cubicBezTo>
                  <a:pt x="2138" y="33"/>
                  <a:pt x="2134" y="35"/>
                  <a:pt x="2134" y="35"/>
                </a:cubicBezTo>
                <a:cubicBezTo>
                  <a:pt x="2134" y="36"/>
                  <a:pt x="2138" y="36"/>
                  <a:pt x="2138" y="37"/>
                </a:cubicBezTo>
                <a:cubicBezTo>
                  <a:pt x="2139" y="37"/>
                  <a:pt x="2141" y="35"/>
                  <a:pt x="2142" y="35"/>
                </a:cubicBezTo>
                <a:close/>
                <a:moveTo>
                  <a:pt x="2180" y="58"/>
                </a:moveTo>
                <a:cubicBezTo>
                  <a:pt x="2180" y="58"/>
                  <a:pt x="2183" y="56"/>
                  <a:pt x="2184" y="56"/>
                </a:cubicBezTo>
                <a:cubicBezTo>
                  <a:pt x="2188" y="54"/>
                  <a:pt x="2188" y="54"/>
                  <a:pt x="2188" y="54"/>
                </a:cubicBezTo>
                <a:cubicBezTo>
                  <a:pt x="2189" y="53"/>
                  <a:pt x="2191" y="52"/>
                  <a:pt x="2192" y="52"/>
                </a:cubicBezTo>
                <a:cubicBezTo>
                  <a:pt x="2193" y="51"/>
                  <a:pt x="2196" y="50"/>
                  <a:pt x="2196" y="50"/>
                </a:cubicBezTo>
                <a:cubicBezTo>
                  <a:pt x="2196" y="49"/>
                  <a:pt x="2193" y="48"/>
                  <a:pt x="2192" y="47"/>
                </a:cubicBezTo>
                <a:cubicBezTo>
                  <a:pt x="2190" y="49"/>
                  <a:pt x="2187" y="50"/>
                  <a:pt x="2184" y="51"/>
                </a:cubicBezTo>
                <a:cubicBezTo>
                  <a:pt x="2181" y="53"/>
                  <a:pt x="2179" y="54"/>
                  <a:pt x="2176" y="56"/>
                </a:cubicBezTo>
                <a:cubicBezTo>
                  <a:pt x="2177" y="56"/>
                  <a:pt x="2178" y="58"/>
                  <a:pt x="2180" y="58"/>
                </a:cubicBezTo>
                <a:close/>
                <a:moveTo>
                  <a:pt x="2193" y="39"/>
                </a:moveTo>
                <a:cubicBezTo>
                  <a:pt x="2193" y="39"/>
                  <a:pt x="2189" y="41"/>
                  <a:pt x="2189" y="41"/>
                </a:cubicBezTo>
                <a:cubicBezTo>
                  <a:pt x="2189" y="41"/>
                  <a:pt x="2192" y="43"/>
                  <a:pt x="2193" y="43"/>
                </a:cubicBezTo>
                <a:cubicBezTo>
                  <a:pt x="2193" y="43"/>
                  <a:pt x="2196" y="45"/>
                  <a:pt x="2196" y="45"/>
                </a:cubicBezTo>
                <a:cubicBezTo>
                  <a:pt x="2197" y="45"/>
                  <a:pt x="2200" y="43"/>
                  <a:pt x="2201" y="43"/>
                </a:cubicBezTo>
                <a:cubicBezTo>
                  <a:pt x="2202" y="43"/>
                  <a:pt x="2204" y="42"/>
                  <a:pt x="2205" y="41"/>
                </a:cubicBezTo>
                <a:cubicBezTo>
                  <a:pt x="2205" y="41"/>
                  <a:pt x="2209" y="40"/>
                  <a:pt x="2209" y="39"/>
                </a:cubicBezTo>
                <a:cubicBezTo>
                  <a:pt x="2209" y="39"/>
                  <a:pt x="2205" y="37"/>
                  <a:pt x="2205" y="37"/>
                </a:cubicBezTo>
                <a:cubicBezTo>
                  <a:pt x="2205" y="37"/>
                  <a:pt x="2201" y="39"/>
                  <a:pt x="2201" y="39"/>
                </a:cubicBezTo>
                <a:cubicBezTo>
                  <a:pt x="2197" y="41"/>
                  <a:pt x="2197" y="41"/>
                  <a:pt x="2197" y="41"/>
                </a:cubicBezTo>
                <a:cubicBezTo>
                  <a:pt x="2195" y="41"/>
                  <a:pt x="2194" y="39"/>
                  <a:pt x="2193" y="39"/>
                </a:cubicBezTo>
                <a:close/>
                <a:moveTo>
                  <a:pt x="2209" y="35"/>
                </a:moveTo>
                <a:cubicBezTo>
                  <a:pt x="2209" y="35"/>
                  <a:pt x="2213" y="37"/>
                  <a:pt x="2213" y="37"/>
                </a:cubicBezTo>
                <a:cubicBezTo>
                  <a:pt x="2214" y="37"/>
                  <a:pt x="2216" y="35"/>
                  <a:pt x="2217" y="35"/>
                </a:cubicBezTo>
                <a:cubicBezTo>
                  <a:pt x="2221" y="37"/>
                  <a:pt x="2221" y="37"/>
                  <a:pt x="2221" y="37"/>
                </a:cubicBezTo>
                <a:cubicBezTo>
                  <a:pt x="2225" y="35"/>
                  <a:pt x="2225" y="35"/>
                  <a:pt x="2225" y="35"/>
                </a:cubicBezTo>
                <a:cubicBezTo>
                  <a:pt x="2225" y="35"/>
                  <a:pt x="2228" y="33"/>
                  <a:pt x="2229" y="33"/>
                </a:cubicBezTo>
                <a:cubicBezTo>
                  <a:pt x="2230" y="33"/>
                  <a:pt x="2232" y="35"/>
                  <a:pt x="2233" y="35"/>
                </a:cubicBezTo>
                <a:cubicBezTo>
                  <a:pt x="2234" y="36"/>
                  <a:pt x="2235" y="37"/>
                  <a:pt x="2236" y="38"/>
                </a:cubicBezTo>
                <a:cubicBezTo>
                  <a:pt x="2237" y="38"/>
                  <a:pt x="2239" y="40"/>
                  <a:pt x="2240" y="40"/>
                </a:cubicBezTo>
                <a:cubicBezTo>
                  <a:pt x="2241" y="40"/>
                  <a:pt x="2244" y="38"/>
                  <a:pt x="2244" y="38"/>
                </a:cubicBezTo>
                <a:cubicBezTo>
                  <a:pt x="2246" y="37"/>
                  <a:pt x="2247" y="36"/>
                  <a:pt x="2248" y="36"/>
                </a:cubicBezTo>
                <a:cubicBezTo>
                  <a:pt x="2257" y="32"/>
                  <a:pt x="2257" y="32"/>
                  <a:pt x="2257" y="32"/>
                </a:cubicBezTo>
                <a:cubicBezTo>
                  <a:pt x="2257" y="31"/>
                  <a:pt x="2261" y="30"/>
                  <a:pt x="2261" y="30"/>
                </a:cubicBezTo>
                <a:cubicBezTo>
                  <a:pt x="2261" y="29"/>
                  <a:pt x="2257" y="27"/>
                  <a:pt x="2257" y="27"/>
                </a:cubicBezTo>
                <a:cubicBezTo>
                  <a:pt x="2256" y="27"/>
                  <a:pt x="2253" y="29"/>
                  <a:pt x="2253" y="29"/>
                </a:cubicBezTo>
                <a:cubicBezTo>
                  <a:pt x="2245" y="33"/>
                  <a:pt x="2245" y="33"/>
                  <a:pt x="2245" y="33"/>
                </a:cubicBezTo>
                <a:cubicBezTo>
                  <a:pt x="2243" y="33"/>
                  <a:pt x="2242" y="31"/>
                  <a:pt x="2241" y="31"/>
                </a:cubicBezTo>
                <a:cubicBezTo>
                  <a:pt x="2240" y="31"/>
                  <a:pt x="2238" y="33"/>
                  <a:pt x="2237" y="33"/>
                </a:cubicBezTo>
                <a:cubicBezTo>
                  <a:pt x="2236" y="33"/>
                  <a:pt x="2234" y="31"/>
                  <a:pt x="2233" y="31"/>
                </a:cubicBezTo>
                <a:cubicBezTo>
                  <a:pt x="2232" y="30"/>
                  <a:pt x="2230" y="29"/>
                  <a:pt x="2229" y="29"/>
                </a:cubicBezTo>
                <a:cubicBezTo>
                  <a:pt x="2226" y="26"/>
                  <a:pt x="2226" y="26"/>
                  <a:pt x="2226" y="26"/>
                </a:cubicBezTo>
                <a:cubicBezTo>
                  <a:pt x="2221" y="29"/>
                  <a:pt x="2221" y="29"/>
                  <a:pt x="2221" y="29"/>
                </a:cubicBezTo>
                <a:cubicBezTo>
                  <a:pt x="2213" y="33"/>
                  <a:pt x="2213" y="33"/>
                  <a:pt x="2213" y="33"/>
                </a:cubicBezTo>
                <a:cubicBezTo>
                  <a:pt x="2213" y="33"/>
                  <a:pt x="2209" y="34"/>
                  <a:pt x="2209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5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34161"/>
            <a:ext cx="12192000" cy="223839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872446" y="2076196"/>
            <a:ext cx="2441694" cy="1738938"/>
            <a:chOff x="4784584" y="2371472"/>
            <a:chExt cx="2441694" cy="1738938"/>
          </a:xfrm>
        </p:grpSpPr>
        <p:sp>
          <p:nvSpPr>
            <p:cNvPr id="2" name="文本框 1"/>
            <p:cNvSpPr txBox="1"/>
            <p:nvPr/>
          </p:nvSpPr>
          <p:spPr>
            <a:xfrm>
              <a:off x="5220601" y="3525635"/>
              <a:ext cx="130997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Thanks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784584" y="2371472"/>
              <a:ext cx="244169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solidFill>
                    <a:schemeClr val="bg1"/>
                  </a:solidFill>
                  <a:cs typeface="+mn-ea"/>
                  <a:sym typeface="+mn-lt"/>
                </a:rPr>
                <a:t>谢谢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5700" y="4597875"/>
            <a:ext cx="1867500" cy="1923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6363" y="4348986"/>
            <a:ext cx="1473750" cy="393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1950" y="4949649"/>
            <a:ext cx="1293750" cy="135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913" y="4552105"/>
            <a:ext cx="1023750" cy="187875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4140926" y="6420536"/>
            <a:ext cx="3910149" cy="226502"/>
            <a:chOff x="4140926" y="6406468"/>
            <a:chExt cx="3910149" cy="226502"/>
          </a:xfrm>
        </p:grpSpPr>
        <p:sp>
          <p:nvSpPr>
            <p:cNvPr id="19" name="矩形 18"/>
            <p:cNvSpPr/>
            <p:nvPr/>
          </p:nvSpPr>
          <p:spPr>
            <a:xfrm>
              <a:off x="4140926" y="6535737"/>
              <a:ext cx="731520" cy="9525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bg2">
                    <a:lumMod val="90000"/>
                  </a:schemeClr>
                </a:gs>
                <a:gs pos="83000">
                  <a:schemeClr val="bg2">
                    <a:lumMod val="90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880511">
              <a:off x="4533949" y="6445423"/>
              <a:ext cx="731520" cy="95250"/>
            </a:xfrm>
            <a:prstGeom prst="rect">
              <a:avLst/>
            </a:prstGeom>
            <a:gradFill>
              <a:gsLst>
                <a:gs pos="0">
                  <a:srgbClr val="D66E52"/>
                </a:gs>
                <a:gs pos="28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177694" y="6537720"/>
              <a:ext cx="731520" cy="9525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23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319555" y="6406468"/>
              <a:ext cx="731520" cy="95250"/>
            </a:xfrm>
            <a:prstGeom prst="rect">
              <a:avLst/>
            </a:prstGeom>
            <a:blipFill>
              <a:blip r:embed="rId7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336129" y="6501718"/>
              <a:ext cx="704850" cy="1308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4730062" y="4107807"/>
            <a:ext cx="2450130" cy="618593"/>
          </a:xfrm>
          <a:custGeom>
            <a:avLst/>
            <a:gdLst>
              <a:gd name="connsiteX0" fmla="*/ 653326 w 2456055"/>
              <a:gd name="connsiteY0" fmla="*/ 87086 h 497181"/>
              <a:gd name="connsiteX1" fmla="*/ 1297760 w 2456055"/>
              <a:gd name="connsiteY1" fmla="*/ 69669 h 497181"/>
              <a:gd name="connsiteX2" fmla="*/ 1698355 w 2456055"/>
              <a:gd name="connsiteY2" fmla="*/ 26126 h 497181"/>
              <a:gd name="connsiteX3" fmla="*/ 2229577 w 2456055"/>
              <a:gd name="connsiteY3" fmla="*/ 26126 h 497181"/>
              <a:gd name="connsiteX4" fmla="*/ 2429875 w 2456055"/>
              <a:gd name="connsiteY4" fmla="*/ 200297 h 497181"/>
              <a:gd name="connsiteX5" fmla="*/ 2438583 w 2456055"/>
              <a:gd name="connsiteY5" fmla="*/ 278675 h 497181"/>
              <a:gd name="connsiteX6" fmla="*/ 2290537 w 2456055"/>
              <a:gd name="connsiteY6" fmla="*/ 418012 h 497181"/>
              <a:gd name="connsiteX7" fmla="*/ 2037989 w 2456055"/>
              <a:gd name="connsiteY7" fmla="*/ 418012 h 497181"/>
              <a:gd name="connsiteX8" fmla="*/ 1062629 w 2456055"/>
              <a:gd name="connsiteY8" fmla="*/ 461555 h 497181"/>
              <a:gd name="connsiteX9" fmla="*/ 357235 w 2456055"/>
              <a:gd name="connsiteY9" fmla="*/ 496389 h 497181"/>
              <a:gd name="connsiteX10" fmla="*/ 113395 w 2456055"/>
              <a:gd name="connsiteY10" fmla="*/ 426720 h 497181"/>
              <a:gd name="connsiteX11" fmla="*/ 8892 w 2456055"/>
              <a:gd name="connsiteY11" fmla="*/ 191589 h 497181"/>
              <a:gd name="connsiteX12" fmla="*/ 331109 w 2456055"/>
              <a:gd name="connsiteY12" fmla="*/ 60960 h 497181"/>
              <a:gd name="connsiteX13" fmla="*/ 775246 w 2456055"/>
              <a:gd name="connsiteY13" fmla="*/ 0 h 497181"/>
              <a:gd name="connsiteX14" fmla="*/ 775246 w 2456055"/>
              <a:gd name="connsiteY14" fmla="*/ 0 h 497181"/>
              <a:gd name="connsiteX15" fmla="*/ 775246 w 2456055"/>
              <a:gd name="connsiteY15" fmla="*/ 0 h 497181"/>
              <a:gd name="connsiteX0" fmla="*/ 653326 w 2456055"/>
              <a:gd name="connsiteY0" fmla="*/ 87086 h 497033"/>
              <a:gd name="connsiteX1" fmla="*/ 1297760 w 2456055"/>
              <a:gd name="connsiteY1" fmla="*/ 69669 h 497033"/>
              <a:gd name="connsiteX2" fmla="*/ 1698355 w 2456055"/>
              <a:gd name="connsiteY2" fmla="*/ 26126 h 497033"/>
              <a:gd name="connsiteX3" fmla="*/ 2229577 w 2456055"/>
              <a:gd name="connsiteY3" fmla="*/ 26126 h 497033"/>
              <a:gd name="connsiteX4" fmla="*/ 2429875 w 2456055"/>
              <a:gd name="connsiteY4" fmla="*/ 200297 h 497033"/>
              <a:gd name="connsiteX5" fmla="*/ 2438583 w 2456055"/>
              <a:gd name="connsiteY5" fmla="*/ 278675 h 497033"/>
              <a:gd name="connsiteX6" fmla="*/ 2290537 w 2456055"/>
              <a:gd name="connsiteY6" fmla="*/ 418012 h 497033"/>
              <a:gd name="connsiteX7" fmla="*/ 1997984 w 2456055"/>
              <a:gd name="connsiteY7" fmla="*/ 463732 h 497033"/>
              <a:gd name="connsiteX8" fmla="*/ 1062629 w 2456055"/>
              <a:gd name="connsiteY8" fmla="*/ 461555 h 497033"/>
              <a:gd name="connsiteX9" fmla="*/ 357235 w 2456055"/>
              <a:gd name="connsiteY9" fmla="*/ 496389 h 497033"/>
              <a:gd name="connsiteX10" fmla="*/ 113395 w 2456055"/>
              <a:gd name="connsiteY10" fmla="*/ 426720 h 497033"/>
              <a:gd name="connsiteX11" fmla="*/ 8892 w 2456055"/>
              <a:gd name="connsiteY11" fmla="*/ 191589 h 497033"/>
              <a:gd name="connsiteX12" fmla="*/ 331109 w 2456055"/>
              <a:gd name="connsiteY12" fmla="*/ 60960 h 497033"/>
              <a:gd name="connsiteX13" fmla="*/ 775246 w 2456055"/>
              <a:gd name="connsiteY13" fmla="*/ 0 h 497033"/>
              <a:gd name="connsiteX14" fmla="*/ 775246 w 2456055"/>
              <a:gd name="connsiteY14" fmla="*/ 0 h 497033"/>
              <a:gd name="connsiteX15" fmla="*/ 775246 w 2456055"/>
              <a:gd name="connsiteY15" fmla="*/ 0 h 497033"/>
              <a:gd name="connsiteX0" fmla="*/ 653326 w 2442132"/>
              <a:gd name="connsiteY0" fmla="*/ 87086 h 497033"/>
              <a:gd name="connsiteX1" fmla="*/ 1297760 w 2442132"/>
              <a:gd name="connsiteY1" fmla="*/ 69669 h 497033"/>
              <a:gd name="connsiteX2" fmla="*/ 1698355 w 2442132"/>
              <a:gd name="connsiteY2" fmla="*/ 26126 h 497033"/>
              <a:gd name="connsiteX3" fmla="*/ 2229577 w 2442132"/>
              <a:gd name="connsiteY3" fmla="*/ 26126 h 497033"/>
              <a:gd name="connsiteX4" fmla="*/ 2429875 w 2442132"/>
              <a:gd name="connsiteY4" fmla="*/ 200297 h 497033"/>
              <a:gd name="connsiteX5" fmla="*/ 2406198 w 2442132"/>
              <a:gd name="connsiteY5" fmla="*/ 332015 h 497033"/>
              <a:gd name="connsiteX6" fmla="*/ 2290537 w 2442132"/>
              <a:gd name="connsiteY6" fmla="*/ 418012 h 497033"/>
              <a:gd name="connsiteX7" fmla="*/ 1997984 w 2442132"/>
              <a:gd name="connsiteY7" fmla="*/ 463732 h 497033"/>
              <a:gd name="connsiteX8" fmla="*/ 1062629 w 2442132"/>
              <a:gd name="connsiteY8" fmla="*/ 461555 h 497033"/>
              <a:gd name="connsiteX9" fmla="*/ 357235 w 2442132"/>
              <a:gd name="connsiteY9" fmla="*/ 496389 h 497033"/>
              <a:gd name="connsiteX10" fmla="*/ 113395 w 2442132"/>
              <a:gd name="connsiteY10" fmla="*/ 426720 h 497033"/>
              <a:gd name="connsiteX11" fmla="*/ 8892 w 2442132"/>
              <a:gd name="connsiteY11" fmla="*/ 191589 h 497033"/>
              <a:gd name="connsiteX12" fmla="*/ 331109 w 2442132"/>
              <a:gd name="connsiteY12" fmla="*/ 60960 h 497033"/>
              <a:gd name="connsiteX13" fmla="*/ 775246 w 2442132"/>
              <a:gd name="connsiteY13" fmla="*/ 0 h 497033"/>
              <a:gd name="connsiteX14" fmla="*/ 775246 w 2442132"/>
              <a:gd name="connsiteY14" fmla="*/ 0 h 497033"/>
              <a:gd name="connsiteX15" fmla="*/ 775246 w 2442132"/>
              <a:gd name="connsiteY15" fmla="*/ 0 h 497033"/>
              <a:gd name="connsiteX0" fmla="*/ 653326 w 2450130"/>
              <a:gd name="connsiteY0" fmla="*/ 87086 h 497033"/>
              <a:gd name="connsiteX1" fmla="*/ 1297760 w 2450130"/>
              <a:gd name="connsiteY1" fmla="*/ 69669 h 497033"/>
              <a:gd name="connsiteX2" fmla="*/ 1698355 w 2450130"/>
              <a:gd name="connsiteY2" fmla="*/ 26126 h 497033"/>
              <a:gd name="connsiteX3" fmla="*/ 2229577 w 2450130"/>
              <a:gd name="connsiteY3" fmla="*/ 26126 h 497033"/>
              <a:gd name="connsiteX4" fmla="*/ 2439400 w 2450130"/>
              <a:gd name="connsiteY4" fmla="*/ 162197 h 497033"/>
              <a:gd name="connsiteX5" fmla="*/ 2406198 w 2450130"/>
              <a:gd name="connsiteY5" fmla="*/ 332015 h 497033"/>
              <a:gd name="connsiteX6" fmla="*/ 2290537 w 2450130"/>
              <a:gd name="connsiteY6" fmla="*/ 418012 h 497033"/>
              <a:gd name="connsiteX7" fmla="*/ 1997984 w 2450130"/>
              <a:gd name="connsiteY7" fmla="*/ 463732 h 497033"/>
              <a:gd name="connsiteX8" fmla="*/ 1062629 w 2450130"/>
              <a:gd name="connsiteY8" fmla="*/ 461555 h 497033"/>
              <a:gd name="connsiteX9" fmla="*/ 357235 w 2450130"/>
              <a:gd name="connsiteY9" fmla="*/ 496389 h 497033"/>
              <a:gd name="connsiteX10" fmla="*/ 113395 w 2450130"/>
              <a:gd name="connsiteY10" fmla="*/ 426720 h 497033"/>
              <a:gd name="connsiteX11" fmla="*/ 8892 w 2450130"/>
              <a:gd name="connsiteY11" fmla="*/ 191589 h 497033"/>
              <a:gd name="connsiteX12" fmla="*/ 331109 w 2450130"/>
              <a:gd name="connsiteY12" fmla="*/ 60960 h 497033"/>
              <a:gd name="connsiteX13" fmla="*/ 775246 w 2450130"/>
              <a:gd name="connsiteY13" fmla="*/ 0 h 497033"/>
              <a:gd name="connsiteX14" fmla="*/ 775246 w 2450130"/>
              <a:gd name="connsiteY14" fmla="*/ 0 h 497033"/>
              <a:gd name="connsiteX15" fmla="*/ 775246 w 2450130"/>
              <a:gd name="connsiteY15" fmla="*/ 0 h 497033"/>
              <a:gd name="connsiteX0" fmla="*/ 544741 w 2450130"/>
              <a:gd name="connsiteY0" fmla="*/ 3266 h 497033"/>
              <a:gd name="connsiteX1" fmla="*/ 1297760 w 2450130"/>
              <a:gd name="connsiteY1" fmla="*/ 69669 h 497033"/>
              <a:gd name="connsiteX2" fmla="*/ 1698355 w 2450130"/>
              <a:gd name="connsiteY2" fmla="*/ 26126 h 497033"/>
              <a:gd name="connsiteX3" fmla="*/ 2229577 w 2450130"/>
              <a:gd name="connsiteY3" fmla="*/ 26126 h 497033"/>
              <a:gd name="connsiteX4" fmla="*/ 2439400 w 2450130"/>
              <a:gd name="connsiteY4" fmla="*/ 162197 h 497033"/>
              <a:gd name="connsiteX5" fmla="*/ 2406198 w 2450130"/>
              <a:gd name="connsiteY5" fmla="*/ 332015 h 497033"/>
              <a:gd name="connsiteX6" fmla="*/ 2290537 w 2450130"/>
              <a:gd name="connsiteY6" fmla="*/ 418012 h 497033"/>
              <a:gd name="connsiteX7" fmla="*/ 1997984 w 2450130"/>
              <a:gd name="connsiteY7" fmla="*/ 463732 h 497033"/>
              <a:gd name="connsiteX8" fmla="*/ 1062629 w 2450130"/>
              <a:gd name="connsiteY8" fmla="*/ 461555 h 497033"/>
              <a:gd name="connsiteX9" fmla="*/ 357235 w 2450130"/>
              <a:gd name="connsiteY9" fmla="*/ 496389 h 497033"/>
              <a:gd name="connsiteX10" fmla="*/ 113395 w 2450130"/>
              <a:gd name="connsiteY10" fmla="*/ 426720 h 497033"/>
              <a:gd name="connsiteX11" fmla="*/ 8892 w 2450130"/>
              <a:gd name="connsiteY11" fmla="*/ 191589 h 497033"/>
              <a:gd name="connsiteX12" fmla="*/ 331109 w 2450130"/>
              <a:gd name="connsiteY12" fmla="*/ 60960 h 497033"/>
              <a:gd name="connsiteX13" fmla="*/ 775246 w 2450130"/>
              <a:gd name="connsiteY13" fmla="*/ 0 h 497033"/>
              <a:gd name="connsiteX14" fmla="*/ 775246 w 2450130"/>
              <a:gd name="connsiteY14" fmla="*/ 0 h 497033"/>
              <a:gd name="connsiteX15" fmla="*/ 775246 w 2450130"/>
              <a:gd name="connsiteY15" fmla="*/ 0 h 497033"/>
              <a:gd name="connsiteX0" fmla="*/ 521881 w 2450130"/>
              <a:gd name="connsiteY0" fmla="*/ 22316 h 497033"/>
              <a:gd name="connsiteX1" fmla="*/ 1297760 w 2450130"/>
              <a:gd name="connsiteY1" fmla="*/ 69669 h 497033"/>
              <a:gd name="connsiteX2" fmla="*/ 1698355 w 2450130"/>
              <a:gd name="connsiteY2" fmla="*/ 26126 h 497033"/>
              <a:gd name="connsiteX3" fmla="*/ 2229577 w 2450130"/>
              <a:gd name="connsiteY3" fmla="*/ 26126 h 497033"/>
              <a:gd name="connsiteX4" fmla="*/ 2439400 w 2450130"/>
              <a:gd name="connsiteY4" fmla="*/ 162197 h 497033"/>
              <a:gd name="connsiteX5" fmla="*/ 2406198 w 2450130"/>
              <a:gd name="connsiteY5" fmla="*/ 332015 h 497033"/>
              <a:gd name="connsiteX6" fmla="*/ 2290537 w 2450130"/>
              <a:gd name="connsiteY6" fmla="*/ 418012 h 497033"/>
              <a:gd name="connsiteX7" fmla="*/ 1997984 w 2450130"/>
              <a:gd name="connsiteY7" fmla="*/ 463732 h 497033"/>
              <a:gd name="connsiteX8" fmla="*/ 1062629 w 2450130"/>
              <a:gd name="connsiteY8" fmla="*/ 461555 h 497033"/>
              <a:gd name="connsiteX9" fmla="*/ 357235 w 2450130"/>
              <a:gd name="connsiteY9" fmla="*/ 496389 h 497033"/>
              <a:gd name="connsiteX10" fmla="*/ 113395 w 2450130"/>
              <a:gd name="connsiteY10" fmla="*/ 426720 h 497033"/>
              <a:gd name="connsiteX11" fmla="*/ 8892 w 2450130"/>
              <a:gd name="connsiteY11" fmla="*/ 191589 h 497033"/>
              <a:gd name="connsiteX12" fmla="*/ 331109 w 2450130"/>
              <a:gd name="connsiteY12" fmla="*/ 60960 h 497033"/>
              <a:gd name="connsiteX13" fmla="*/ 775246 w 2450130"/>
              <a:gd name="connsiteY13" fmla="*/ 0 h 497033"/>
              <a:gd name="connsiteX14" fmla="*/ 775246 w 2450130"/>
              <a:gd name="connsiteY14" fmla="*/ 0 h 497033"/>
              <a:gd name="connsiteX15" fmla="*/ 775246 w 2450130"/>
              <a:gd name="connsiteY15" fmla="*/ 0 h 497033"/>
              <a:gd name="connsiteX0" fmla="*/ 521881 w 2450130"/>
              <a:gd name="connsiteY0" fmla="*/ 22316 h 497033"/>
              <a:gd name="connsiteX1" fmla="*/ 1297760 w 2450130"/>
              <a:gd name="connsiteY1" fmla="*/ 69669 h 497033"/>
              <a:gd name="connsiteX2" fmla="*/ 1698355 w 2450130"/>
              <a:gd name="connsiteY2" fmla="*/ 26126 h 497033"/>
              <a:gd name="connsiteX3" fmla="*/ 2229577 w 2450130"/>
              <a:gd name="connsiteY3" fmla="*/ 26126 h 497033"/>
              <a:gd name="connsiteX4" fmla="*/ 2439400 w 2450130"/>
              <a:gd name="connsiteY4" fmla="*/ 162197 h 497033"/>
              <a:gd name="connsiteX5" fmla="*/ 2406198 w 2450130"/>
              <a:gd name="connsiteY5" fmla="*/ 332015 h 497033"/>
              <a:gd name="connsiteX6" fmla="*/ 2290537 w 2450130"/>
              <a:gd name="connsiteY6" fmla="*/ 418012 h 497033"/>
              <a:gd name="connsiteX7" fmla="*/ 1997984 w 2450130"/>
              <a:gd name="connsiteY7" fmla="*/ 463732 h 497033"/>
              <a:gd name="connsiteX8" fmla="*/ 1062629 w 2450130"/>
              <a:gd name="connsiteY8" fmla="*/ 461555 h 497033"/>
              <a:gd name="connsiteX9" fmla="*/ 357235 w 2450130"/>
              <a:gd name="connsiteY9" fmla="*/ 496389 h 497033"/>
              <a:gd name="connsiteX10" fmla="*/ 113395 w 2450130"/>
              <a:gd name="connsiteY10" fmla="*/ 426720 h 497033"/>
              <a:gd name="connsiteX11" fmla="*/ 8892 w 2450130"/>
              <a:gd name="connsiteY11" fmla="*/ 191589 h 497033"/>
              <a:gd name="connsiteX12" fmla="*/ 331109 w 2450130"/>
              <a:gd name="connsiteY12" fmla="*/ 60960 h 497033"/>
              <a:gd name="connsiteX13" fmla="*/ 775246 w 2450130"/>
              <a:gd name="connsiteY13" fmla="*/ 0 h 497033"/>
              <a:gd name="connsiteX14" fmla="*/ 775246 w 2450130"/>
              <a:gd name="connsiteY14" fmla="*/ 0 h 497033"/>
              <a:gd name="connsiteX15" fmla="*/ 775246 w 2450130"/>
              <a:gd name="connsiteY15" fmla="*/ 0 h 497033"/>
              <a:gd name="connsiteX0" fmla="*/ 559981 w 2450130"/>
              <a:gd name="connsiteY0" fmla="*/ 0 h 510912"/>
              <a:gd name="connsiteX1" fmla="*/ 1297760 w 2450130"/>
              <a:gd name="connsiteY1" fmla="*/ 83548 h 510912"/>
              <a:gd name="connsiteX2" fmla="*/ 1698355 w 2450130"/>
              <a:gd name="connsiteY2" fmla="*/ 40005 h 510912"/>
              <a:gd name="connsiteX3" fmla="*/ 2229577 w 2450130"/>
              <a:gd name="connsiteY3" fmla="*/ 40005 h 510912"/>
              <a:gd name="connsiteX4" fmla="*/ 2439400 w 2450130"/>
              <a:gd name="connsiteY4" fmla="*/ 176076 h 510912"/>
              <a:gd name="connsiteX5" fmla="*/ 2406198 w 2450130"/>
              <a:gd name="connsiteY5" fmla="*/ 345894 h 510912"/>
              <a:gd name="connsiteX6" fmla="*/ 2290537 w 2450130"/>
              <a:gd name="connsiteY6" fmla="*/ 431891 h 510912"/>
              <a:gd name="connsiteX7" fmla="*/ 1997984 w 2450130"/>
              <a:gd name="connsiteY7" fmla="*/ 477611 h 510912"/>
              <a:gd name="connsiteX8" fmla="*/ 1062629 w 2450130"/>
              <a:gd name="connsiteY8" fmla="*/ 475434 h 510912"/>
              <a:gd name="connsiteX9" fmla="*/ 357235 w 2450130"/>
              <a:gd name="connsiteY9" fmla="*/ 510268 h 510912"/>
              <a:gd name="connsiteX10" fmla="*/ 113395 w 2450130"/>
              <a:gd name="connsiteY10" fmla="*/ 440599 h 510912"/>
              <a:gd name="connsiteX11" fmla="*/ 8892 w 2450130"/>
              <a:gd name="connsiteY11" fmla="*/ 205468 h 510912"/>
              <a:gd name="connsiteX12" fmla="*/ 331109 w 2450130"/>
              <a:gd name="connsiteY12" fmla="*/ 74839 h 510912"/>
              <a:gd name="connsiteX13" fmla="*/ 775246 w 2450130"/>
              <a:gd name="connsiteY13" fmla="*/ 13879 h 510912"/>
              <a:gd name="connsiteX14" fmla="*/ 775246 w 2450130"/>
              <a:gd name="connsiteY14" fmla="*/ 13879 h 510912"/>
              <a:gd name="connsiteX15" fmla="*/ 775246 w 2450130"/>
              <a:gd name="connsiteY15" fmla="*/ 13879 h 510912"/>
              <a:gd name="connsiteX0" fmla="*/ 559981 w 2450130"/>
              <a:gd name="connsiteY0" fmla="*/ 0 h 510912"/>
              <a:gd name="connsiteX1" fmla="*/ 1297760 w 2450130"/>
              <a:gd name="connsiteY1" fmla="*/ 83548 h 510912"/>
              <a:gd name="connsiteX2" fmla="*/ 1698355 w 2450130"/>
              <a:gd name="connsiteY2" fmla="*/ 40005 h 510912"/>
              <a:gd name="connsiteX3" fmla="*/ 2229577 w 2450130"/>
              <a:gd name="connsiteY3" fmla="*/ 40005 h 510912"/>
              <a:gd name="connsiteX4" fmla="*/ 2439400 w 2450130"/>
              <a:gd name="connsiteY4" fmla="*/ 176076 h 510912"/>
              <a:gd name="connsiteX5" fmla="*/ 2406198 w 2450130"/>
              <a:gd name="connsiteY5" fmla="*/ 345894 h 510912"/>
              <a:gd name="connsiteX6" fmla="*/ 2290537 w 2450130"/>
              <a:gd name="connsiteY6" fmla="*/ 431891 h 510912"/>
              <a:gd name="connsiteX7" fmla="*/ 1997984 w 2450130"/>
              <a:gd name="connsiteY7" fmla="*/ 477611 h 510912"/>
              <a:gd name="connsiteX8" fmla="*/ 1062629 w 2450130"/>
              <a:gd name="connsiteY8" fmla="*/ 475434 h 510912"/>
              <a:gd name="connsiteX9" fmla="*/ 357235 w 2450130"/>
              <a:gd name="connsiteY9" fmla="*/ 510268 h 510912"/>
              <a:gd name="connsiteX10" fmla="*/ 113395 w 2450130"/>
              <a:gd name="connsiteY10" fmla="*/ 440599 h 510912"/>
              <a:gd name="connsiteX11" fmla="*/ 8892 w 2450130"/>
              <a:gd name="connsiteY11" fmla="*/ 205468 h 510912"/>
              <a:gd name="connsiteX12" fmla="*/ 331109 w 2450130"/>
              <a:gd name="connsiteY12" fmla="*/ 74839 h 510912"/>
              <a:gd name="connsiteX13" fmla="*/ 775246 w 2450130"/>
              <a:gd name="connsiteY13" fmla="*/ 13879 h 510912"/>
              <a:gd name="connsiteX14" fmla="*/ 775246 w 2450130"/>
              <a:gd name="connsiteY14" fmla="*/ 13879 h 510912"/>
              <a:gd name="connsiteX15" fmla="*/ 561886 w 2450130"/>
              <a:gd name="connsiteY15" fmla="*/ 44359 h 510912"/>
              <a:gd name="connsiteX0" fmla="*/ 559981 w 2450130"/>
              <a:gd name="connsiteY0" fmla="*/ 0 h 510912"/>
              <a:gd name="connsiteX1" fmla="*/ 1297760 w 2450130"/>
              <a:gd name="connsiteY1" fmla="*/ 83548 h 510912"/>
              <a:gd name="connsiteX2" fmla="*/ 1698355 w 2450130"/>
              <a:gd name="connsiteY2" fmla="*/ 40005 h 510912"/>
              <a:gd name="connsiteX3" fmla="*/ 2229577 w 2450130"/>
              <a:gd name="connsiteY3" fmla="*/ 40005 h 510912"/>
              <a:gd name="connsiteX4" fmla="*/ 2439400 w 2450130"/>
              <a:gd name="connsiteY4" fmla="*/ 176076 h 510912"/>
              <a:gd name="connsiteX5" fmla="*/ 2406198 w 2450130"/>
              <a:gd name="connsiteY5" fmla="*/ 345894 h 510912"/>
              <a:gd name="connsiteX6" fmla="*/ 2290537 w 2450130"/>
              <a:gd name="connsiteY6" fmla="*/ 431891 h 510912"/>
              <a:gd name="connsiteX7" fmla="*/ 1997984 w 2450130"/>
              <a:gd name="connsiteY7" fmla="*/ 477611 h 510912"/>
              <a:gd name="connsiteX8" fmla="*/ 1062629 w 2450130"/>
              <a:gd name="connsiteY8" fmla="*/ 475434 h 510912"/>
              <a:gd name="connsiteX9" fmla="*/ 357235 w 2450130"/>
              <a:gd name="connsiteY9" fmla="*/ 510268 h 510912"/>
              <a:gd name="connsiteX10" fmla="*/ 113395 w 2450130"/>
              <a:gd name="connsiteY10" fmla="*/ 440599 h 510912"/>
              <a:gd name="connsiteX11" fmla="*/ 8892 w 2450130"/>
              <a:gd name="connsiteY11" fmla="*/ 205468 h 510912"/>
              <a:gd name="connsiteX12" fmla="*/ 331109 w 2450130"/>
              <a:gd name="connsiteY12" fmla="*/ 74839 h 510912"/>
              <a:gd name="connsiteX13" fmla="*/ 775246 w 2450130"/>
              <a:gd name="connsiteY13" fmla="*/ 13879 h 510912"/>
              <a:gd name="connsiteX14" fmla="*/ 539026 w 2450130"/>
              <a:gd name="connsiteY14" fmla="*/ 40549 h 510912"/>
              <a:gd name="connsiteX15" fmla="*/ 561886 w 2450130"/>
              <a:gd name="connsiteY15" fmla="*/ 44359 h 510912"/>
              <a:gd name="connsiteX0" fmla="*/ 559981 w 2450130"/>
              <a:gd name="connsiteY0" fmla="*/ 0 h 510912"/>
              <a:gd name="connsiteX1" fmla="*/ 1297760 w 2450130"/>
              <a:gd name="connsiteY1" fmla="*/ 83548 h 510912"/>
              <a:gd name="connsiteX2" fmla="*/ 1698355 w 2450130"/>
              <a:gd name="connsiteY2" fmla="*/ 40005 h 510912"/>
              <a:gd name="connsiteX3" fmla="*/ 2229577 w 2450130"/>
              <a:gd name="connsiteY3" fmla="*/ 40005 h 510912"/>
              <a:gd name="connsiteX4" fmla="*/ 2439400 w 2450130"/>
              <a:gd name="connsiteY4" fmla="*/ 176076 h 510912"/>
              <a:gd name="connsiteX5" fmla="*/ 2406198 w 2450130"/>
              <a:gd name="connsiteY5" fmla="*/ 345894 h 510912"/>
              <a:gd name="connsiteX6" fmla="*/ 2290537 w 2450130"/>
              <a:gd name="connsiteY6" fmla="*/ 431891 h 510912"/>
              <a:gd name="connsiteX7" fmla="*/ 1997984 w 2450130"/>
              <a:gd name="connsiteY7" fmla="*/ 477611 h 510912"/>
              <a:gd name="connsiteX8" fmla="*/ 1062629 w 2450130"/>
              <a:gd name="connsiteY8" fmla="*/ 475434 h 510912"/>
              <a:gd name="connsiteX9" fmla="*/ 357235 w 2450130"/>
              <a:gd name="connsiteY9" fmla="*/ 510268 h 510912"/>
              <a:gd name="connsiteX10" fmla="*/ 113395 w 2450130"/>
              <a:gd name="connsiteY10" fmla="*/ 440599 h 510912"/>
              <a:gd name="connsiteX11" fmla="*/ 8892 w 2450130"/>
              <a:gd name="connsiteY11" fmla="*/ 205468 h 510912"/>
              <a:gd name="connsiteX12" fmla="*/ 331109 w 2450130"/>
              <a:gd name="connsiteY12" fmla="*/ 74839 h 510912"/>
              <a:gd name="connsiteX13" fmla="*/ 550456 w 2450130"/>
              <a:gd name="connsiteY13" fmla="*/ 46264 h 510912"/>
              <a:gd name="connsiteX14" fmla="*/ 539026 w 2450130"/>
              <a:gd name="connsiteY14" fmla="*/ 40549 h 510912"/>
              <a:gd name="connsiteX15" fmla="*/ 561886 w 2450130"/>
              <a:gd name="connsiteY15" fmla="*/ 44359 h 510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450130" h="510912">
                <a:moveTo>
                  <a:pt x="559981" y="0"/>
                </a:moveTo>
                <a:cubicBezTo>
                  <a:pt x="760822" y="93526"/>
                  <a:pt x="1108031" y="76881"/>
                  <a:pt x="1297760" y="83548"/>
                </a:cubicBezTo>
                <a:cubicBezTo>
                  <a:pt x="1487489" y="90215"/>
                  <a:pt x="1543052" y="47262"/>
                  <a:pt x="1698355" y="40005"/>
                </a:cubicBezTo>
                <a:cubicBezTo>
                  <a:pt x="1853658" y="32748"/>
                  <a:pt x="2106070" y="17327"/>
                  <a:pt x="2229577" y="40005"/>
                </a:cubicBezTo>
                <a:cubicBezTo>
                  <a:pt x="2353084" y="62683"/>
                  <a:pt x="2409963" y="125095"/>
                  <a:pt x="2439400" y="176076"/>
                </a:cubicBezTo>
                <a:cubicBezTo>
                  <a:pt x="2468837" y="227057"/>
                  <a:pt x="2431008" y="303258"/>
                  <a:pt x="2406198" y="345894"/>
                </a:cubicBezTo>
                <a:cubicBezTo>
                  <a:pt x="2381388" y="388530"/>
                  <a:pt x="2358573" y="409938"/>
                  <a:pt x="2290537" y="431891"/>
                </a:cubicBezTo>
                <a:cubicBezTo>
                  <a:pt x="2222501" y="453844"/>
                  <a:pt x="1997984" y="477611"/>
                  <a:pt x="1997984" y="477611"/>
                </a:cubicBezTo>
                <a:lnTo>
                  <a:pt x="1062629" y="475434"/>
                </a:lnTo>
                <a:cubicBezTo>
                  <a:pt x="789171" y="480877"/>
                  <a:pt x="515441" y="516074"/>
                  <a:pt x="357235" y="510268"/>
                </a:cubicBezTo>
                <a:cubicBezTo>
                  <a:pt x="199029" y="504462"/>
                  <a:pt x="171452" y="491399"/>
                  <a:pt x="113395" y="440599"/>
                </a:cubicBezTo>
                <a:cubicBezTo>
                  <a:pt x="55338" y="389799"/>
                  <a:pt x="-27394" y="266428"/>
                  <a:pt x="8892" y="205468"/>
                </a:cubicBezTo>
                <a:cubicBezTo>
                  <a:pt x="45178" y="144508"/>
                  <a:pt x="240848" y="101373"/>
                  <a:pt x="331109" y="74839"/>
                </a:cubicBezTo>
                <a:cubicBezTo>
                  <a:pt x="421370" y="48305"/>
                  <a:pt x="515803" y="51979"/>
                  <a:pt x="550456" y="46264"/>
                </a:cubicBezTo>
                <a:cubicBezTo>
                  <a:pt x="585109" y="40549"/>
                  <a:pt x="537121" y="40866"/>
                  <a:pt x="539026" y="40549"/>
                </a:cubicBezTo>
                <a:lnTo>
                  <a:pt x="561886" y="44359"/>
                </a:lnTo>
              </a:path>
            </a:pathLst>
          </a:custGeom>
          <a:noFill/>
          <a:ln w="31750" cmpd="thinThick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991561" y="4273474"/>
            <a:ext cx="1927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汇报人：东方之</a:t>
            </a:r>
            <a:r>
              <a:rPr lang="en-US" altLang="zh-CN" dirty="0" smtClean="0">
                <a:solidFill>
                  <a:schemeClr val="bg1"/>
                </a:solidFill>
              </a:rPr>
              <a:t>P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22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56560" y="2910840"/>
            <a:ext cx="486062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东方</a:t>
            </a:r>
            <a:r>
              <a:rPr lang="zh-CN" altLang="en-US" dirty="0" smtClean="0"/>
              <a:t>之</a:t>
            </a:r>
            <a:r>
              <a:rPr lang="en-US" altLang="zh-CN" dirty="0" smtClean="0"/>
              <a:t>P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182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34161"/>
            <a:ext cx="12192000" cy="22383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143250" y="2360103"/>
            <a:ext cx="5854727" cy="1225696"/>
            <a:chOff x="3143250" y="2711796"/>
            <a:chExt cx="5854727" cy="1225696"/>
          </a:xfrm>
        </p:grpSpPr>
        <p:sp>
          <p:nvSpPr>
            <p:cNvPr id="9" name="文本框 8"/>
            <p:cNvSpPr txBox="1"/>
            <p:nvPr/>
          </p:nvSpPr>
          <p:spPr>
            <a:xfrm>
              <a:off x="3143250" y="2711796"/>
              <a:ext cx="585472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cs typeface="+mn-ea"/>
                  <a:sym typeface="+mn-lt"/>
                </a:rPr>
                <a:t>一、请在此输入标题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602918" y="3475827"/>
              <a:ext cx="36343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Please add your title here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143250" y="3475826"/>
              <a:ext cx="9781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Part 1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322" y="4938300"/>
            <a:ext cx="1642500" cy="149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4427" y="4960800"/>
            <a:ext cx="798750" cy="1451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60677" y="4937935"/>
            <a:ext cx="393750" cy="121500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4140926" y="6420536"/>
            <a:ext cx="3910149" cy="226502"/>
            <a:chOff x="4140926" y="6406468"/>
            <a:chExt cx="3910149" cy="226502"/>
          </a:xfrm>
        </p:grpSpPr>
        <p:sp>
          <p:nvSpPr>
            <p:cNvPr id="21" name="矩形 20"/>
            <p:cNvSpPr/>
            <p:nvPr/>
          </p:nvSpPr>
          <p:spPr>
            <a:xfrm>
              <a:off x="4140926" y="6535737"/>
              <a:ext cx="731520" cy="9525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bg2">
                    <a:lumMod val="90000"/>
                  </a:schemeClr>
                </a:gs>
                <a:gs pos="83000">
                  <a:schemeClr val="bg2">
                    <a:lumMod val="90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 rot="880511">
              <a:off x="4533949" y="6445423"/>
              <a:ext cx="731520" cy="95250"/>
            </a:xfrm>
            <a:prstGeom prst="rect">
              <a:avLst/>
            </a:prstGeom>
            <a:gradFill>
              <a:gsLst>
                <a:gs pos="0">
                  <a:srgbClr val="D66E52"/>
                </a:gs>
                <a:gs pos="28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177694" y="6537720"/>
              <a:ext cx="731520" cy="9525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23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319555" y="6406468"/>
              <a:ext cx="731520" cy="95250"/>
            </a:xfrm>
            <a:prstGeom prst="rect">
              <a:avLst/>
            </a:prstGeom>
            <a:blipFill>
              <a:blip r:embed="rId6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336129" y="6501718"/>
              <a:ext cx="704850" cy="1308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526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34161"/>
            <a:ext cx="12192000" cy="2238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889596" y="2056962"/>
            <a:ext cx="8412808" cy="2744077"/>
            <a:chOff x="1865315" y="2015805"/>
            <a:chExt cx="8412808" cy="2744077"/>
          </a:xfrm>
        </p:grpSpPr>
        <p:sp>
          <p:nvSpPr>
            <p:cNvPr id="3" name="矩形 2"/>
            <p:cNvSpPr/>
            <p:nvPr/>
          </p:nvSpPr>
          <p:spPr>
            <a:xfrm>
              <a:off x="5980434" y="2025258"/>
              <a:ext cx="4297689" cy="2585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200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字以内，据统计每页幻灯片的最好控制在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5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分钟之内。此处添加详细文本描述，建议与标题相关并符合整体语言风格，语言描述尽量简洁生动。尽量将每页幻灯片的字数控制在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200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字以内，据统计每页幻灯片的最好控制在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5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分钟之内。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865315" y="2015805"/>
              <a:ext cx="4208305" cy="2744077"/>
              <a:chOff x="1865315" y="1984102"/>
              <a:chExt cx="4208305" cy="2744077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rot="21010869">
                <a:off x="1865315" y="1984102"/>
                <a:ext cx="4208305" cy="2744077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760893" y="2496457"/>
                <a:ext cx="2292449" cy="1993899"/>
              </a:xfrm>
              <a:prstGeom prst="rect">
                <a:avLst/>
              </a:prstGeom>
            </p:spPr>
          </p:pic>
        </p:grpSp>
      </p:grpSp>
      <p:sp>
        <p:nvSpPr>
          <p:cNvPr id="10" name="文本框 9"/>
          <p:cNvSpPr txBox="1"/>
          <p:nvPr/>
        </p:nvSpPr>
        <p:spPr>
          <a:xfrm>
            <a:off x="176151" y="237724"/>
            <a:ext cx="2194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1" name="Freeform 152"/>
          <p:cNvSpPr>
            <a:spLocks noEditPoints="1"/>
          </p:cNvSpPr>
          <p:nvPr/>
        </p:nvSpPr>
        <p:spPr bwMode="auto">
          <a:xfrm>
            <a:off x="-51264" y="692151"/>
            <a:ext cx="2649684" cy="60748"/>
          </a:xfrm>
          <a:custGeom>
            <a:avLst/>
            <a:gdLst>
              <a:gd name="T0" fmla="*/ 109 w 2377"/>
              <a:gd name="T1" fmla="*/ 3 h 64"/>
              <a:gd name="T2" fmla="*/ 199 w 2377"/>
              <a:gd name="T3" fmla="*/ 8 h 64"/>
              <a:gd name="T4" fmla="*/ 282 w 2377"/>
              <a:gd name="T5" fmla="*/ 3 h 64"/>
              <a:gd name="T6" fmla="*/ 388 w 2377"/>
              <a:gd name="T7" fmla="*/ 4 h 64"/>
              <a:gd name="T8" fmla="*/ 482 w 2377"/>
              <a:gd name="T9" fmla="*/ 2 h 64"/>
              <a:gd name="T10" fmla="*/ 572 w 2377"/>
              <a:gd name="T11" fmla="*/ 7 h 64"/>
              <a:gd name="T12" fmla="*/ 682 w 2377"/>
              <a:gd name="T13" fmla="*/ 10 h 64"/>
              <a:gd name="T14" fmla="*/ 785 w 2377"/>
              <a:gd name="T15" fmla="*/ 8 h 64"/>
              <a:gd name="T16" fmla="*/ 918 w 2377"/>
              <a:gd name="T17" fmla="*/ 7 h 64"/>
              <a:gd name="T18" fmla="*/ 1028 w 2377"/>
              <a:gd name="T19" fmla="*/ 10 h 64"/>
              <a:gd name="T20" fmla="*/ 1142 w 2377"/>
              <a:gd name="T21" fmla="*/ 11 h 64"/>
              <a:gd name="T22" fmla="*/ 1217 w 2377"/>
              <a:gd name="T23" fmla="*/ 11 h 64"/>
              <a:gd name="T24" fmla="*/ 1350 w 2377"/>
              <a:gd name="T25" fmla="*/ 14 h 64"/>
              <a:gd name="T26" fmla="*/ 1460 w 2377"/>
              <a:gd name="T27" fmla="*/ 13 h 64"/>
              <a:gd name="T28" fmla="*/ 1555 w 2377"/>
              <a:gd name="T29" fmla="*/ 11 h 64"/>
              <a:gd name="T30" fmla="*/ 1668 w 2377"/>
              <a:gd name="T31" fmla="*/ 16 h 64"/>
              <a:gd name="T32" fmla="*/ 1755 w 2377"/>
              <a:gd name="T33" fmla="*/ 18 h 64"/>
              <a:gd name="T34" fmla="*/ 1865 w 2377"/>
              <a:gd name="T35" fmla="*/ 17 h 64"/>
              <a:gd name="T36" fmla="*/ 1983 w 2377"/>
              <a:gd name="T37" fmla="*/ 16 h 64"/>
              <a:gd name="T38" fmla="*/ 2093 w 2377"/>
              <a:gd name="T39" fmla="*/ 19 h 64"/>
              <a:gd name="T40" fmla="*/ 2190 w 2377"/>
              <a:gd name="T41" fmla="*/ 28 h 64"/>
              <a:gd name="T42" fmla="*/ 2292 w 2377"/>
              <a:gd name="T43" fmla="*/ 26 h 64"/>
              <a:gd name="T44" fmla="*/ 2369 w 2377"/>
              <a:gd name="T45" fmla="*/ 54 h 64"/>
              <a:gd name="T46" fmla="*/ 2338 w 2377"/>
              <a:gd name="T47" fmla="*/ 45 h 64"/>
              <a:gd name="T48" fmla="*/ 2318 w 2377"/>
              <a:gd name="T49" fmla="*/ 51 h 64"/>
              <a:gd name="T50" fmla="*/ 2295 w 2377"/>
              <a:gd name="T51" fmla="*/ 37 h 64"/>
              <a:gd name="T52" fmla="*/ 2239 w 2377"/>
              <a:gd name="T53" fmla="*/ 49 h 64"/>
              <a:gd name="T54" fmla="*/ 2175 w 2377"/>
              <a:gd name="T55" fmla="*/ 60 h 64"/>
              <a:gd name="T56" fmla="*/ 2050 w 2377"/>
              <a:gd name="T57" fmla="*/ 61 h 64"/>
              <a:gd name="T58" fmla="*/ 1948 w 2377"/>
              <a:gd name="T59" fmla="*/ 54 h 64"/>
              <a:gd name="T60" fmla="*/ 1830 w 2377"/>
              <a:gd name="T61" fmla="*/ 55 h 64"/>
              <a:gd name="T62" fmla="*/ 1708 w 2377"/>
              <a:gd name="T63" fmla="*/ 54 h 64"/>
              <a:gd name="T64" fmla="*/ 1583 w 2377"/>
              <a:gd name="T65" fmla="*/ 51 h 64"/>
              <a:gd name="T66" fmla="*/ 1504 w 2377"/>
              <a:gd name="T67" fmla="*/ 53 h 64"/>
              <a:gd name="T68" fmla="*/ 1394 w 2377"/>
              <a:gd name="T69" fmla="*/ 55 h 64"/>
              <a:gd name="T70" fmla="*/ 1276 w 2377"/>
              <a:gd name="T71" fmla="*/ 51 h 64"/>
              <a:gd name="T72" fmla="*/ 1150 w 2377"/>
              <a:gd name="T73" fmla="*/ 52 h 64"/>
              <a:gd name="T74" fmla="*/ 1042 w 2377"/>
              <a:gd name="T75" fmla="*/ 37 h 64"/>
              <a:gd name="T76" fmla="*/ 963 w 2377"/>
              <a:gd name="T77" fmla="*/ 39 h 64"/>
              <a:gd name="T78" fmla="*/ 867 w 2377"/>
              <a:gd name="T79" fmla="*/ 49 h 64"/>
              <a:gd name="T80" fmla="*/ 750 w 2377"/>
              <a:gd name="T81" fmla="*/ 46 h 64"/>
              <a:gd name="T82" fmla="*/ 624 w 2377"/>
              <a:gd name="T83" fmla="*/ 43 h 64"/>
              <a:gd name="T84" fmla="*/ 530 w 2377"/>
              <a:gd name="T85" fmla="*/ 45 h 64"/>
              <a:gd name="T86" fmla="*/ 388 w 2377"/>
              <a:gd name="T87" fmla="*/ 45 h 64"/>
              <a:gd name="T88" fmla="*/ 262 w 2377"/>
              <a:gd name="T89" fmla="*/ 46 h 64"/>
              <a:gd name="T90" fmla="*/ 129 w 2377"/>
              <a:gd name="T91" fmla="*/ 43 h 64"/>
              <a:gd name="T92" fmla="*/ 36 w 2377"/>
              <a:gd name="T93" fmla="*/ 32 h 64"/>
              <a:gd name="T94" fmla="*/ 1076 w 2377"/>
              <a:gd name="T95" fmla="*/ 44 h 64"/>
              <a:gd name="T96" fmla="*/ 75 w 2377"/>
              <a:gd name="T97" fmla="*/ 33 h 64"/>
              <a:gd name="T98" fmla="*/ 252 w 2377"/>
              <a:gd name="T99" fmla="*/ 35 h 64"/>
              <a:gd name="T100" fmla="*/ 417 w 2377"/>
              <a:gd name="T101" fmla="*/ 27 h 64"/>
              <a:gd name="T102" fmla="*/ 650 w 2377"/>
              <a:gd name="T103" fmla="*/ 13 h 64"/>
              <a:gd name="T104" fmla="*/ 963 w 2377"/>
              <a:gd name="T105" fmla="*/ 30 h 64"/>
              <a:gd name="T106" fmla="*/ 1129 w 2377"/>
              <a:gd name="T107" fmla="*/ 21 h 64"/>
              <a:gd name="T108" fmla="*/ 1400 w 2377"/>
              <a:gd name="T109" fmla="*/ 26 h 64"/>
              <a:gd name="T110" fmla="*/ 1502 w 2377"/>
              <a:gd name="T111" fmla="*/ 29 h 64"/>
              <a:gd name="T112" fmla="*/ 1561 w 2377"/>
              <a:gd name="T113" fmla="*/ 24 h 64"/>
              <a:gd name="T114" fmla="*/ 1774 w 2377"/>
              <a:gd name="T115" fmla="*/ 25 h 64"/>
              <a:gd name="T116" fmla="*/ 1934 w 2377"/>
              <a:gd name="T117" fmla="*/ 36 h 64"/>
              <a:gd name="T118" fmla="*/ 2059 w 2377"/>
              <a:gd name="T119" fmla="*/ 39 h 64"/>
              <a:gd name="T120" fmla="*/ 2091 w 2377"/>
              <a:gd name="T121" fmla="*/ 36 h 64"/>
              <a:gd name="T122" fmla="*/ 2205 w 2377"/>
              <a:gd name="T123" fmla="*/ 4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7" h="64">
                <a:moveTo>
                  <a:pt x="44" y="32"/>
                </a:moveTo>
                <a:cubicBezTo>
                  <a:pt x="44" y="31"/>
                  <a:pt x="48" y="31"/>
                  <a:pt x="48" y="30"/>
                </a:cubicBezTo>
                <a:cubicBezTo>
                  <a:pt x="48" y="29"/>
                  <a:pt x="44" y="28"/>
                  <a:pt x="44" y="28"/>
                </a:cubicBezTo>
                <a:cubicBezTo>
                  <a:pt x="44" y="27"/>
                  <a:pt x="48" y="26"/>
                  <a:pt x="48" y="26"/>
                </a:cubicBezTo>
                <a:cubicBezTo>
                  <a:pt x="48" y="25"/>
                  <a:pt x="45" y="24"/>
                  <a:pt x="44" y="23"/>
                </a:cubicBezTo>
                <a:cubicBezTo>
                  <a:pt x="44" y="23"/>
                  <a:pt x="40" y="21"/>
                  <a:pt x="41" y="21"/>
                </a:cubicBezTo>
                <a:cubicBezTo>
                  <a:pt x="41" y="21"/>
                  <a:pt x="44" y="19"/>
                  <a:pt x="45" y="19"/>
                </a:cubicBezTo>
                <a:cubicBezTo>
                  <a:pt x="46" y="19"/>
                  <a:pt x="47" y="21"/>
                  <a:pt x="48" y="21"/>
                </a:cubicBezTo>
                <a:cubicBezTo>
                  <a:pt x="50" y="21"/>
                  <a:pt x="51" y="19"/>
                  <a:pt x="53" y="19"/>
                </a:cubicBezTo>
                <a:cubicBezTo>
                  <a:pt x="53" y="19"/>
                  <a:pt x="56" y="22"/>
                  <a:pt x="56" y="21"/>
                </a:cubicBezTo>
                <a:cubicBezTo>
                  <a:pt x="57" y="21"/>
                  <a:pt x="60" y="20"/>
                  <a:pt x="60" y="19"/>
                </a:cubicBezTo>
                <a:cubicBezTo>
                  <a:pt x="60" y="19"/>
                  <a:pt x="57" y="18"/>
                  <a:pt x="57" y="17"/>
                </a:cubicBezTo>
                <a:cubicBezTo>
                  <a:pt x="56" y="16"/>
                  <a:pt x="53" y="16"/>
                  <a:pt x="53" y="15"/>
                </a:cubicBezTo>
                <a:cubicBezTo>
                  <a:pt x="53" y="14"/>
                  <a:pt x="57" y="13"/>
                  <a:pt x="57" y="13"/>
                </a:cubicBezTo>
                <a:cubicBezTo>
                  <a:pt x="57" y="12"/>
                  <a:pt x="53" y="11"/>
                  <a:pt x="53" y="10"/>
                </a:cubicBezTo>
                <a:cubicBezTo>
                  <a:pt x="53" y="10"/>
                  <a:pt x="57" y="9"/>
                  <a:pt x="57" y="8"/>
                </a:cubicBezTo>
                <a:cubicBezTo>
                  <a:pt x="59" y="8"/>
                  <a:pt x="60" y="7"/>
                  <a:pt x="61" y="6"/>
                </a:cubicBezTo>
                <a:cubicBezTo>
                  <a:pt x="63" y="7"/>
                  <a:pt x="64" y="9"/>
                  <a:pt x="65" y="9"/>
                </a:cubicBezTo>
                <a:cubicBezTo>
                  <a:pt x="66" y="9"/>
                  <a:pt x="69" y="6"/>
                  <a:pt x="69" y="7"/>
                </a:cubicBezTo>
                <a:cubicBezTo>
                  <a:pt x="70" y="7"/>
                  <a:pt x="73" y="9"/>
                  <a:pt x="73" y="9"/>
                </a:cubicBezTo>
                <a:cubicBezTo>
                  <a:pt x="73" y="9"/>
                  <a:pt x="72" y="9"/>
                  <a:pt x="71" y="10"/>
                </a:cubicBezTo>
                <a:cubicBezTo>
                  <a:pt x="70" y="10"/>
                  <a:pt x="69" y="11"/>
                  <a:pt x="69" y="11"/>
                </a:cubicBezTo>
                <a:cubicBezTo>
                  <a:pt x="70" y="11"/>
                  <a:pt x="72" y="13"/>
                  <a:pt x="73" y="13"/>
                </a:cubicBezTo>
                <a:cubicBezTo>
                  <a:pt x="74" y="13"/>
                  <a:pt x="76" y="11"/>
                  <a:pt x="77" y="11"/>
                </a:cubicBezTo>
                <a:cubicBezTo>
                  <a:pt x="78" y="11"/>
                  <a:pt x="79" y="13"/>
                  <a:pt x="81" y="13"/>
                </a:cubicBezTo>
                <a:cubicBezTo>
                  <a:pt x="85" y="11"/>
                  <a:pt x="85" y="11"/>
                  <a:pt x="85" y="11"/>
                </a:cubicBezTo>
                <a:cubicBezTo>
                  <a:pt x="86" y="11"/>
                  <a:pt x="88" y="10"/>
                  <a:pt x="89" y="9"/>
                </a:cubicBezTo>
                <a:cubicBezTo>
                  <a:pt x="89" y="9"/>
                  <a:pt x="93" y="8"/>
                  <a:pt x="93" y="7"/>
                </a:cubicBezTo>
                <a:cubicBezTo>
                  <a:pt x="93" y="7"/>
                  <a:pt x="89" y="5"/>
                  <a:pt x="89" y="5"/>
                </a:cubicBezTo>
                <a:cubicBezTo>
                  <a:pt x="90" y="5"/>
                  <a:pt x="92" y="3"/>
                  <a:pt x="93" y="3"/>
                </a:cubicBezTo>
                <a:cubicBezTo>
                  <a:pt x="94" y="3"/>
                  <a:pt x="96" y="5"/>
                  <a:pt x="97" y="5"/>
                </a:cubicBezTo>
                <a:cubicBezTo>
                  <a:pt x="98" y="5"/>
                  <a:pt x="100" y="3"/>
                  <a:pt x="101" y="3"/>
                </a:cubicBezTo>
                <a:cubicBezTo>
                  <a:pt x="102" y="3"/>
                  <a:pt x="104" y="5"/>
                  <a:pt x="105" y="5"/>
                </a:cubicBezTo>
                <a:cubicBezTo>
                  <a:pt x="105" y="6"/>
                  <a:pt x="108" y="8"/>
                  <a:pt x="109" y="8"/>
                </a:cubicBezTo>
                <a:cubicBezTo>
                  <a:pt x="109" y="8"/>
                  <a:pt x="113" y="6"/>
                  <a:pt x="113" y="6"/>
                </a:cubicBezTo>
                <a:cubicBezTo>
                  <a:pt x="113" y="5"/>
                  <a:pt x="109" y="3"/>
                  <a:pt x="109" y="3"/>
                </a:cubicBezTo>
                <a:cubicBezTo>
                  <a:pt x="110" y="3"/>
                  <a:pt x="112" y="1"/>
                  <a:pt x="113" y="1"/>
                </a:cubicBezTo>
                <a:cubicBezTo>
                  <a:pt x="114" y="1"/>
                  <a:pt x="115" y="3"/>
                  <a:pt x="117" y="3"/>
                </a:cubicBezTo>
                <a:cubicBezTo>
                  <a:pt x="118" y="3"/>
                  <a:pt x="120" y="1"/>
                  <a:pt x="121" y="1"/>
                </a:cubicBezTo>
                <a:cubicBezTo>
                  <a:pt x="122" y="1"/>
                  <a:pt x="123" y="3"/>
                  <a:pt x="125" y="4"/>
                </a:cubicBezTo>
                <a:cubicBezTo>
                  <a:pt x="126" y="4"/>
                  <a:pt x="127" y="6"/>
                  <a:pt x="128" y="6"/>
                </a:cubicBezTo>
                <a:cubicBezTo>
                  <a:pt x="129" y="6"/>
                  <a:pt x="132" y="4"/>
                  <a:pt x="132" y="4"/>
                </a:cubicBezTo>
                <a:cubicBezTo>
                  <a:pt x="134" y="4"/>
                  <a:pt x="135" y="6"/>
                  <a:pt x="136" y="6"/>
                </a:cubicBezTo>
                <a:cubicBezTo>
                  <a:pt x="137" y="6"/>
                  <a:pt x="139" y="8"/>
                  <a:pt x="140" y="8"/>
                </a:cubicBezTo>
                <a:cubicBezTo>
                  <a:pt x="140" y="8"/>
                  <a:pt x="144" y="6"/>
                  <a:pt x="144" y="6"/>
                </a:cubicBezTo>
                <a:cubicBezTo>
                  <a:pt x="144" y="6"/>
                  <a:pt x="140" y="4"/>
                  <a:pt x="140" y="4"/>
                </a:cubicBezTo>
                <a:cubicBezTo>
                  <a:pt x="141" y="4"/>
                  <a:pt x="144" y="2"/>
                  <a:pt x="144" y="2"/>
                </a:cubicBezTo>
                <a:cubicBezTo>
                  <a:pt x="145" y="2"/>
                  <a:pt x="148" y="4"/>
                  <a:pt x="148" y="4"/>
                </a:cubicBezTo>
                <a:cubicBezTo>
                  <a:pt x="148" y="4"/>
                  <a:pt x="151" y="7"/>
                  <a:pt x="152" y="7"/>
                </a:cubicBezTo>
                <a:cubicBezTo>
                  <a:pt x="152" y="6"/>
                  <a:pt x="156" y="5"/>
                  <a:pt x="156" y="4"/>
                </a:cubicBezTo>
                <a:cubicBezTo>
                  <a:pt x="156" y="4"/>
                  <a:pt x="153" y="2"/>
                  <a:pt x="152" y="2"/>
                </a:cubicBezTo>
                <a:cubicBezTo>
                  <a:pt x="154" y="2"/>
                  <a:pt x="155" y="0"/>
                  <a:pt x="156" y="0"/>
                </a:cubicBezTo>
                <a:cubicBezTo>
                  <a:pt x="157" y="0"/>
                  <a:pt x="160" y="2"/>
                  <a:pt x="160" y="2"/>
                </a:cubicBezTo>
                <a:cubicBezTo>
                  <a:pt x="160" y="2"/>
                  <a:pt x="159" y="3"/>
                  <a:pt x="158" y="3"/>
                </a:cubicBezTo>
                <a:cubicBezTo>
                  <a:pt x="157" y="4"/>
                  <a:pt x="156" y="4"/>
                  <a:pt x="156" y="4"/>
                </a:cubicBezTo>
                <a:cubicBezTo>
                  <a:pt x="157" y="5"/>
                  <a:pt x="159" y="7"/>
                  <a:pt x="160" y="7"/>
                </a:cubicBezTo>
                <a:cubicBezTo>
                  <a:pt x="160" y="7"/>
                  <a:pt x="163" y="5"/>
                  <a:pt x="164" y="5"/>
                </a:cubicBezTo>
                <a:cubicBezTo>
                  <a:pt x="165" y="4"/>
                  <a:pt x="167" y="3"/>
                  <a:pt x="168" y="3"/>
                </a:cubicBezTo>
                <a:cubicBezTo>
                  <a:pt x="169" y="3"/>
                  <a:pt x="171" y="5"/>
                  <a:pt x="172" y="5"/>
                </a:cubicBezTo>
                <a:cubicBezTo>
                  <a:pt x="173" y="5"/>
                  <a:pt x="174" y="7"/>
                  <a:pt x="175" y="7"/>
                </a:cubicBezTo>
                <a:cubicBezTo>
                  <a:pt x="176" y="7"/>
                  <a:pt x="179" y="5"/>
                  <a:pt x="179" y="5"/>
                </a:cubicBezTo>
                <a:cubicBezTo>
                  <a:pt x="180" y="5"/>
                  <a:pt x="182" y="3"/>
                  <a:pt x="184" y="3"/>
                </a:cubicBezTo>
                <a:cubicBezTo>
                  <a:pt x="185" y="3"/>
                  <a:pt x="186" y="5"/>
                  <a:pt x="187" y="5"/>
                </a:cubicBezTo>
                <a:cubicBezTo>
                  <a:pt x="188" y="5"/>
                  <a:pt x="191" y="3"/>
                  <a:pt x="191" y="3"/>
                </a:cubicBezTo>
                <a:cubicBezTo>
                  <a:pt x="192" y="3"/>
                  <a:pt x="195" y="5"/>
                  <a:pt x="195" y="6"/>
                </a:cubicBezTo>
                <a:cubicBezTo>
                  <a:pt x="195" y="6"/>
                  <a:pt x="191" y="7"/>
                  <a:pt x="191" y="8"/>
                </a:cubicBezTo>
                <a:cubicBezTo>
                  <a:pt x="191" y="8"/>
                  <a:pt x="194" y="9"/>
                  <a:pt x="195" y="10"/>
                </a:cubicBezTo>
                <a:cubicBezTo>
                  <a:pt x="196" y="11"/>
                  <a:pt x="197" y="11"/>
                  <a:pt x="199" y="12"/>
                </a:cubicBezTo>
                <a:cubicBezTo>
                  <a:pt x="202" y="14"/>
                  <a:pt x="202" y="14"/>
                  <a:pt x="202" y="14"/>
                </a:cubicBezTo>
                <a:cubicBezTo>
                  <a:pt x="203" y="14"/>
                  <a:pt x="206" y="13"/>
                  <a:pt x="206" y="12"/>
                </a:cubicBezTo>
                <a:cubicBezTo>
                  <a:pt x="206" y="12"/>
                  <a:pt x="203" y="10"/>
                  <a:pt x="203" y="10"/>
                </a:cubicBezTo>
                <a:cubicBezTo>
                  <a:pt x="202" y="10"/>
                  <a:pt x="199" y="8"/>
                  <a:pt x="199" y="8"/>
                </a:cubicBezTo>
                <a:cubicBezTo>
                  <a:pt x="199" y="7"/>
                  <a:pt x="202" y="6"/>
                  <a:pt x="203" y="6"/>
                </a:cubicBezTo>
                <a:cubicBezTo>
                  <a:pt x="207" y="4"/>
                  <a:pt x="207" y="4"/>
                  <a:pt x="207" y="4"/>
                </a:cubicBezTo>
                <a:cubicBezTo>
                  <a:pt x="208" y="3"/>
                  <a:pt x="210" y="2"/>
                  <a:pt x="211" y="2"/>
                </a:cubicBezTo>
                <a:cubicBezTo>
                  <a:pt x="211" y="2"/>
                  <a:pt x="215" y="4"/>
                  <a:pt x="215" y="4"/>
                </a:cubicBezTo>
                <a:cubicBezTo>
                  <a:pt x="215" y="5"/>
                  <a:pt x="211" y="5"/>
                  <a:pt x="211" y="6"/>
                </a:cubicBezTo>
                <a:cubicBezTo>
                  <a:pt x="218" y="10"/>
                  <a:pt x="218" y="10"/>
                  <a:pt x="218" y="10"/>
                </a:cubicBezTo>
                <a:cubicBezTo>
                  <a:pt x="219" y="11"/>
                  <a:pt x="222" y="12"/>
                  <a:pt x="222" y="13"/>
                </a:cubicBezTo>
                <a:cubicBezTo>
                  <a:pt x="222" y="13"/>
                  <a:pt x="218" y="14"/>
                  <a:pt x="218" y="15"/>
                </a:cubicBezTo>
                <a:cubicBezTo>
                  <a:pt x="218" y="16"/>
                  <a:pt x="222" y="16"/>
                  <a:pt x="222" y="17"/>
                </a:cubicBezTo>
                <a:cubicBezTo>
                  <a:pt x="222" y="18"/>
                  <a:pt x="218" y="18"/>
                  <a:pt x="218" y="19"/>
                </a:cubicBezTo>
                <a:cubicBezTo>
                  <a:pt x="218" y="20"/>
                  <a:pt x="221" y="21"/>
                  <a:pt x="221" y="21"/>
                </a:cubicBezTo>
                <a:cubicBezTo>
                  <a:pt x="225" y="19"/>
                  <a:pt x="225" y="19"/>
                  <a:pt x="225" y="19"/>
                </a:cubicBezTo>
                <a:cubicBezTo>
                  <a:pt x="226" y="19"/>
                  <a:pt x="230" y="18"/>
                  <a:pt x="230" y="17"/>
                </a:cubicBezTo>
                <a:cubicBezTo>
                  <a:pt x="230" y="17"/>
                  <a:pt x="226" y="15"/>
                  <a:pt x="226" y="15"/>
                </a:cubicBezTo>
                <a:cubicBezTo>
                  <a:pt x="225" y="15"/>
                  <a:pt x="222" y="13"/>
                  <a:pt x="222" y="13"/>
                </a:cubicBezTo>
                <a:cubicBezTo>
                  <a:pt x="222" y="12"/>
                  <a:pt x="226" y="11"/>
                  <a:pt x="226" y="11"/>
                </a:cubicBezTo>
                <a:cubicBezTo>
                  <a:pt x="227" y="10"/>
                  <a:pt x="230" y="9"/>
                  <a:pt x="230" y="9"/>
                </a:cubicBezTo>
                <a:cubicBezTo>
                  <a:pt x="230" y="8"/>
                  <a:pt x="226" y="6"/>
                  <a:pt x="227" y="6"/>
                </a:cubicBezTo>
                <a:cubicBezTo>
                  <a:pt x="227" y="6"/>
                  <a:pt x="230" y="4"/>
                  <a:pt x="231" y="4"/>
                </a:cubicBezTo>
                <a:cubicBezTo>
                  <a:pt x="231" y="4"/>
                  <a:pt x="234" y="7"/>
                  <a:pt x="234" y="7"/>
                </a:cubicBezTo>
                <a:cubicBezTo>
                  <a:pt x="236" y="6"/>
                  <a:pt x="238" y="5"/>
                  <a:pt x="239" y="4"/>
                </a:cubicBezTo>
                <a:cubicBezTo>
                  <a:pt x="240" y="4"/>
                  <a:pt x="241" y="3"/>
                  <a:pt x="243" y="2"/>
                </a:cubicBezTo>
                <a:cubicBezTo>
                  <a:pt x="243" y="2"/>
                  <a:pt x="246" y="5"/>
                  <a:pt x="246" y="5"/>
                </a:cubicBezTo>
                <a:cubicBezTo>
                  <a:pt x="247" y="5"/>
                  <a:pt x="250" y="2"/>
                  <a:pt x="250" y="3"/>
                </a:cubicBezTo>
                <a:cubicBezTo>
                  <a:pt x="251" y="3"/>
                  <a:pt x="254" y="5"/>
                  <a:pt x="254" y="5"/>
                </a:cubicBezTo>
                <a:cubicBezTo>
                  <a:pt x="254" y="5"/>
                  <a:pt x="250" y="7"/>
                  <a:pt x="250" y="7"/>
                </a:cubicBezTo>
                <a:cubicBezTo>
                  <a:pt x="251" y="7"/>
                  <a:pt x="253" y="9"/>
                  <a:pt x="254" y="9"/>
                </a:cubicBezTo>
                <a:cubicBezTo>
                  <a:pt x="255" y="9"/>
                  <a:pt x="257" y="7"/>
                  <a:pt x="258" y="7"/>
                </a:cubicBezTo>
                <a:cubicBezTo>
                  <a:pt x="259" y="7"/>
                  <a:pt x="260" y="9"/>
                  <a:pt x="262" y="9"/>
                </a:cubicBezTo>
                <a:cubicBezTo>
                  <a:pt x="263" y="9"/>
                  <a:pt x="264" y="7"/>
                  <a:pt x="266" y="7"/>
                </a:cubicBezTo>
                <a:cubicBezTo>
                  <a:pt x="267" y="7"/>
                  <a:pt x="268" y="10"/>
                  <a:pt x="270" y="10"/>
                </a:cubicBezTo>
                <a:cubicBezTo>
                  <a:pt x="270" y="10"/>
                  <a:pt x="274" y="8"/>
                  <a:pt x="274" y="8"/>
                </a:cubicBezTo>
                <a:cubicBezTo>
                  <a:pt x="274" y="7"/>
                  <a:pt x="270" y="6"/>
                  <a:pt x="270" y="5"/>
                </a:cubicBezTo>
                <a:cubicBezTo>
                  <a:pt x="270" y="5"/>
                  <a:pt x="273" y="3"/>
                  <a:pt x="274" y="3"/>
                </a:cubicBezTo>
                <a:cubicBezTo>
                  <a:pt x="275" y="3"/>
                  <a:pt x="277" y="6"/>
                  <a:pt x="278" y="6"/>
                </a:cubicBezTo>
                <a:cubicBezTo>
                  <a:pt x="279" y="5"/>
                  <a:pt x="281" y="4"/>
                  <a:pt x="282" y="3"/>
                </a:cubicBezTo>
                <a:cubicBezTo>
                  <a:pt x="283" y="3"/>
                  <a:pt x="285" y="1"/>
                  <a:pt x="286" y="1"/>
                </a:cubicBezTo>
                <a:cubicBezTo>
                  <a:pt x="287" y="1"/>
                  <a:pt x="289" y="4"/>
                  <a:pt x="290" y="4"/>
                </a:cubicBezTo>
                <a:cubicBezTo>
                  <a:pt x="291" y="4"/>
                  <a:pt x="292" y="2"/>
                  <a:pt x="294" y="2"/>
                </a:cubicBezTo>
                <a:cubicBezTo>
                  <a:pt x="295" y="2"/>
                  <a:pt x="296" y="4"/>
                  <a:pt x="298" y="4"/>
                </a:cubicBezTo>
                <a:cubicBezTo>
                  <a:pt x="299" y="4"/>
                  <a:pt x="300" y="2"/>
                  <a:pt x="302" y="2"/>
                </a:cubicBezTo>
                <a:cubicBezTo>
                  <a:pt x="303" y="2"/>
                  <a:pt x="304" y="4"/>
                  <a:pt x="305" y="4"/>
                </a:cubicBezTo>
                <a:cubicBezTo>
                  <a:pt x="306" y="4"/>
                  <a:pt x="308" y="2"/>
                  <a:pt x="309" y="2"/>
                </a:cubicBezTo>
                <a:cubicBezTo>
                  <a:pt x="311" y="2"/>
                  <a:pt x="312" y="4"/>
                  <a:pt x="313" y="4"/>
                </a:cubicBezTo>
                <a:cubicBezTo>
                  <a:pt x="315" y="4"/>
                  <a:pt x="316" y="7"/>
                  <a:pt x="317" y="7"/>
                </a:cubicBezTo>
                <a:cubicBezTo>
                  <a:pt x="318" y="7"/>
                  <a:pt x="320" y="5"/>
                  <a:pt x="321" y="4"/>
                </a:cubicBezTo>
                <a:cubicBezTo>
                  <a:pt x="322" y="4"/>
                  <a:pt x="324" y="3"/>
                  <a:pt x="325" y="2"/>
                </a:cubicBezTo>
                <a:cubicBezTo>
                  <a:pt x="326" y="2"/>
                  <a:pt x="328" y="5"/>
                  <a:pt x="329" y="5"/>
                </a:cubicBezTo>
                <a:cubicBezTo>
                  <a:pt x="330" y="5"/>
                  <a:pt x="332" y="3"/>
                  <a:pt x="333" y="3"/>
                </a:cubicBezTo>
                <a:cubicBezTo>
                  <a:pt x="334" y="3"/>
                  <a:pt x="336" y="5"/>
                  <a:pt x="337" y="5"/>
                </a:cubicBezTo>
                <a:cubicBezTo>
                  <a:pt x="338" y="5"/>
                  <a:pt x="340" y="3"/>
                  <a:pt x="341" y="3"/>
                </a:cubicBezTo>
                <a:cubicBezTo>
                  <a:pt x="342" y="3"/>
                  <a:pt x="343" y="5"/>
                  <a:pt x="345" y="5"/>
                </a:cubicBezTo>
                <a:cubicBezTo>
                  <a:pt x="346" y="5"/>
                  <a:pt x="348" y="3"/>
                  <a:pt x="349" y="3"/>
                </a:cubicBezTo>
                <a:cubicBezTo>
                  <a:pt x="349" y="3"/>
                  <a:pt x="352" y="5"/>
                  <a:pt x="352" y="5"/>
                </a:cubicBezTo>
                <a:cubicBezTo>
                  <a:pt x="352" y="6"/>
                  <a:pt x="349" y="7"/>
                  <a:pt x="348" y="7"/>
                </a:cubicBezTo>
                <a:cubicBezTo>
                  <a:pt x="348" y="8"/>
                  <a:pt x="344" y="9"/>
                  <a:pt x="344" y="9"/>
                </a:cubicBezTo>
                <a:cubicBezTo>
                  <a:pt x="345" y="10"/>
                  <a:pt x="347" y="12"/>
                  <a:pt x="348" y="12"/>
                </a:cubicBezTo>
                <a:cubicBezTo>
                  <a:pt x="349" y="12"/>
                  <a:pt x="351" y="10"/>
                  <a:pt x="352" y="10"/>
                </a:cubicBezTo>
                <a:cubicBezTo>
                  <a:pt x="354" y="10"/>
                  <a:pt x="354" y="12"/>
                  <a:pt x="356" y="12"/>
                </a:cubicBezTo>
                <a:cubicBezTo>
                  <a:pt x="360" y="10"/>
                  <a:pt x="360" y="10"/>
                  <a:pt x="360" y="10"/>
                </a:cubicBezTo>
                <a:cubicBezTo>
                  <a:pt x="360" y="10"/>
                  <a:pt x="364" y="8"/>
                  <a:pt x="364" y="8"/>
                </a:cubicBezTo>
                <a:cubicBezTo>
                  <a:pt x="364" y="8"/>
                  <a:pt x="363" y="7"/>
                  <a:pt x="362" y="7"/>
                </a:cubicBezTo>
                <a:cubicBezTo>
                  <a:pt x="361" y="6"/>
                  <a:pt x="360" y="6"/>
                  <a:pt x="360" y="6"/>
                </a:cubicBezTo>
                <a:cubicBezTo>
                  <a:pt x="361" y="5"/>
                  <a:pt x="363" y="3"/>
                  <a:pt x="364" y="3"/>
                </a:cubicBezTo>
                <a:cubicBezTo>
                  <a:pt x="365" y="3"/>
                  <a:pt x="367" y="6"/>
                  <a:pt x="368" y="6"/>
                </a:cubicBezTo>
                <a:cubicBezTo>
                  <a:pt x="369" y="6"/>
                  <a:pt x="372" y="4"/>
                  <a:pt x="372" y="4"/>
                </a:cubicBezTo>
                <a:cubicBezTo>
                  <a:pt x="373" y="4"/>
                  <a:pt x="376" y="6"/>
                  <a:pt x="376" y="6"/>
                </a:cubicBezTo>
                <a:cubicBezTo>
                  <a:pt x="376" y="7"/>
                  <a:pt x="372" y="7"/>
                  <a:pt x="372" y="8"/>
                </a:cubicBezTo>
                <a:cubicBezTo>
                  <a:pt x="372" y="8"/>
                  <a:pt x="375" y="10"/>
                  <a:pt x="376" y="10"/>
                </a:cubicBezTo>
                <a:cubicBezTo>
                  <a:pt x="376" y="10"/>
                  <a:pt x="379" y="9"/>
                  <a:pt x="380" y="8"/>
                </a:cubicBezTo>
                <a:cubicBezTo>
                  <a:pt x="384" y="6"/>
                  <a:pt x="384" y="6"/>
                  <a:pt x="384" y="6"/>
                </a:cubicBezTo>
                <a:cubicBezTo>
                  <a:pt x="388" y="4"/>
                  <a:pt x="388" y="4"/>
                  <a:pt x="388" y="4"/>
                </a:cubicBezTo>
                <a:cubicBezTo>
                  <a:pt x="389" y="4"/>
                  <a:pt x="391" y="2"/>
                  <a:pt x="392" y="2"/>
                </a:cubicBezTo>
                <a:cubicBezTo>
                  <a:pt x="393" y="2"/>
                  <a:pt x="395" y="4"/>
                  <a:pt x="396" y="4"/>
                </a:cubicBezTo>
                <a:cubicBezTo>
                  <a:pt x="397" y="4"/>
                  <a:pt x="399" y="2"/>
                  <a:pt x="400" y="2"/>
                </a:cubicBezTo>
                <a:cubicBezTo>
                  <a:pt x="401" y="2"/>
                  <a:pt x="402" y="4"/>
                  <a:pt x="404" y="4"/>
                </a:cubicBezTo>
                <a:cubicBezTo>
                  <a:pt x="405" y="5"/>
                  <a:pt x="406" y="2"/>
                  <a:pt x="408" y="2"/>
                </a:cubicBezTo>
                <a:cubicBezTo>
                  <a:pt x="409" y="2"/>
                  <a:pt x="410" y="5"/>
                  <a:pt x="411" y="5"/>
                </a:cubicBezTo>
                <a:cubicBezTo>
                  <a:pt x="412" y="5"/>
                  <a:pt x="415" y="2"/>
                  <a:pt x="416" y="3"/>
                </a:cubicBezTo>
                <a:cubicBezTo>
                  <a:pt x="416" y="3"/>
                  <a:pt x="419" y="5"/>
                  <a:pt x="419" y="5"/>
                </a:cubicBezTo>
                <a:cubicBezTo>
                  <a:pt x="419" y="5"/>
                  <a:pt x="415" y="6"/>
                  <a:pt x="415" y="7"/>
                </a:cubicBezTo>
                <a:cubicBezTo>
                  <a:pt x="415" y="7"/>
                  <a:pt x="418" y="9"/>
                  <a:pt x="419" y="9"/>
                </a:cubicBezTo>
                <a:cubicBezTo>
                  <a:pt x="419" y="9"/>
                  <a:pt x="422" y="7"/>
                  <a:pt x="423" y="7"/>
                </a:cubicBezTo>
                <a:cubicBezTo>
                  <a:pt x="424" y="7"/>
                  <a:pt x="426" y="9"/>
                  <a:pt x="427" y="9"/>
                </a:cubicBezTo>
                <a:cubicBezTo>
                  <a:pt x="427" y="9"/>
                  <a:pt x="428" y="9"/>
                  <a:pt x="429" y="8"/>
                </a:cubicBezTo>
                <a:cubicBezTo>
                  <a:pt x="430" y="8"/>
                  <a:pt x="431" y="7"/>
                  <a:pt x="431" y="7"/>
                </a:cubicBezTo>
                <a:cubicBezTo>
                  <a:pt x="431" y="7"/>
                  <a:pt x="427" y="5"/>
                  <a:pt x="427" y="5"/>
                </a:cubicBezTo>
                <a:cubicBezTo>
                  <a:pt x="426" y="5"/>
                  <a:pt x="424" y="7"/>
                  <a:pt x="423" y="7"/>
                </a:cubicBezTo>
                <a:cubicBezTo>
                  <a:pt x="423" y="7"/>
                  <a:pt x="419" y="5"/>
                  <a:pt x="419" y="5"/>
                </a:cubicBezTo>
                <a:cubicBezTo>
                  <a:pt x="419" y="5"/>
                  <a:pt x="423" y="3"/>
                  <a:pt x="423" y="3"/>
                </a:cubicBezTo>
                <a:cubicBezTo>
                  <a:pt x="424" y="3"/>
                  <a:pt x="427" y="1"/>
                  <a:pt x="428" y="1"/>
                </a:cubicBezTo>
                <a:cubicBezTo>
                  <a:pt x="428" y="1"/>
                  <a:pt x="430" y="3"/>
                  <a:pt x="431" y="3"/>
                </a:cubicBezTo>
                <a:cubicBezTo>
                  <a:pt x="432" y="3"/>
                  <a:pt x="434" y="5"/>
                  <a:pt x="435" y="5"/>
                </a:cubicBezTo>
                <a:cubicBezTo>
                  <a:pt x="436" y="5"/>
                  <a:pt x="438" y="4"/>
                  <a:pt x="439" y="3"/>
                </a:cubicBezTo>
                <a:cubicBezTo>
                  <a:pt x="440" y="3"/>
                  <a:pt x="442" y="1"/>
                  <a:pt x="443" y="1"/>
                </a:cubicBezTo>
                <a:cubicBezTo>
                  <a:pt x="444" y="1"/>
                  <a:pt x="446" y="3"/>
                  <a:pt x="447" y="3"/>
                </a:cubicBezTo>
                <a:cubicBezTo>
                  <a:pt x="448" y="3"/>
                  <a:pt x="450" y="1"/>
                  <a:pt x="451" y="1"/>
                </a:cubicBezTo>
                <a:cubicBezTo>
                  <a:pt x="452" y="2"/>
                  <a:pt x="454" y="3"/>
                  <a:pt x="455" y="4"/>
                </a:cubicBezTo>
                <a:cubicBezTo>
                  <a:pt x="455" y="4"/>
                  <a:pt x="458" y="6"/>
                  <a:pt x="459" y="6"/>
                </a:cubicBezTo>
                <a:cubicBezTo>
                  <a:pt x="460" y="6"/>
                  <a:pt x="461" y="8"/>
                  <a:pt x="462" y="8"/>
                </a:cubicBezTo>
                <a:cubicBezTo>
                  <a:pt x="462" y="8"/>
                  <a:pt x="466" y="6"/>
                  <a:pt x="466" y="6"/>
                </a:cubicBezTo>
                <a:cubicBezTo>
                  <a:pt x="466" y="6"/>
                  <a:pt x="465" y="5"/>
                  <a:pt x="465" y="5"/>
                </a:cubicBezTo>
                <a:cubicBezTo>
                  <a:pt x="464" y="4"/>
                  <a:pt x="463" y="4"/>
                  <a:pt x="463" y="4"/>
                </a:cubicBezTo>
                <a:cubicBezTo>
                  <a:pt x="464" y="4"/>
                  <a:pt x="466" y="2"/>
                  <a:pt x="467" y="2"/>
                </a:cubicBezTo>
                <a:cubicBezTo>
                  <a:pt x="468" y="2"/>
                  <a:pt x="469" y="4"/>
                  <a:pt x="470" y="4"/>
                </a:cubicBezTo>
                <a:cubicBezTo>
                  <a:pt x="472" y="4"/>
                  <a:pt x="473" y="2"/>
                  <a:pt x="475" y="2"/>
                </a:cubicBezTo>
                <a:cubicBezTo>
                  <a:pt x="476" y="2"/>
                  <a:pt x="477" y="4"/>
                  <a:pt x="478" y="4"/>
                </a:cubicBezTo>
                <a:cubicBezTo>
                  <a:pt x="480" y="4"/>
                  <a:pt x="481" y="2"/>
                  <a:pt x="482" y="2"/>
                </a:cubicBezTo>
                <a:cubicBezTo>
                  <a:pt x="484" y="2"/>
                  <a:pt x="485" y="4"/>
                  <a:pt x="486" y="4"/>
                </a:cubicBezTo>
                <a:cubicBezTo>
                  <a:pt x="487" y="5"/>
                  <a:pt x="489" y="2"/>
                  <a:pt x="490" y="2"/>
                </a:cubicBezTo>
                <a:cubicBezTo>
                  <a:pt x="491" y="3"/>
                  <a:pt x="493" y="5"/>
                  <a:pt x="494" y="5"/>
                </a:cubicBezTo>
                <a:cubicBezTo>
                  <a:pt x="495" y="4"/>
                  <a:pt x="497" y="3"/>
                  <a:pt x="498" y="3"/>
                </a:cubicBezTo>
                <a:cubicBezTo>
                  <a:pt x="502" y="1"/>
                  <a:pt x="502" y="1"/>
                  <a:pt x="502" y="1"/>
                </a:cubicBezTo>
                <a:cubicBezTo>
                  <a:pt x="510" y="5"/>
                  <a:pt x="510" y="5"/>
                  <a:pt x="510" y="5"/>
                </a:cubicBezTo>
                <a:cubicBezTo>
                  <a:pt x="506" y="7"/>
                  <a:pt x="506" y="7"/>
                  <a:pt x="506" y="7"/>
                </a:cubicBezTo>
                <a:cubicBezTo>
                  <a:pt x="505" y="7"/>
                  <a:pt x="502" y="9"/>
                  <a:pt x="501" y="9"/>
                </a:cubicBezTo>
                <a:cubicBezTo>
                  <a:pt x="501" y="9"/>
                  <a:pt x="505" y="11"/>
                  <a:pt x="505" y="12"/>
                </a:cubicBezTo>
                <a:cubicBezTo>
                  <a:pt x="506" y="12"/>
                  <a:pt x="508" y="9"/>
                  <a:pt x="509" y="9"/>
                </a:cubicBezTo>
                <a:cubicBezTo>
                  <a:pt x="510" y="9"/>
                  <a:pt x="512" y="11"/>
                  <a:pt x="513" y="12"/>
                </a:cubicBezTo>
                <a:cubicBezTo>
                  <a:pt x="514" y="12"/>
                  <a:pt x="515" y="13"/>
                  <a:pt x="517" y="14"/>
                </a:cubicBezTo>
                <a:cubicBezTo>
                  <a:pt x="517" y="13"/>
                  <a:pt x="521" y="13"/>
                  <a:pt x="521" y="12"/>
                </a:cubicBezTo>
                <a:cubicBezTo>
                  <a:pt x="521" y="11"/>
                  <a:pt x="517" y="10"/>
                  <a:pt x="517" y="10"/>
                </a:cubicBezTo>
                <a:cubicBezTo>
                  <a:pt x="517" y="9"/>
                  <a:pt x="521" y="8"/>
                  <a:pt x="521" y="8"/>
                </a:cubicBezTo>
                <a:cubicBezTo>
                  <a:pt x="521" y="8"/>
                  <a:pt x="520" y="7"/>
                  <a:pt x="519" y="6"/>
                </a:cubicBezTo>
                <a:cubicBezTo>
                  <a:pt x="518" y="6"/>
                  <a:pt x="518" y="5"/>
                  <a:pt x="518" y="5"/>
                </a:cubicBezTo>
                <a:cubicBezTo>
                  <a:pt x="519" y="5"/>
                  <a:pt x="520" y="3"/>
                  <a:pt x="522" y="3"/>
                </a:cubicBezTo>
                <a:cubicBezTo>
                  <a:pt x="523" y="3"/>
                  <a:pt x="524" y="6"/>
                  <a:pt x="525" y="6"/>
                </a:cubicBezTo>
                <a:cubicBezTo>
                  <a:pt x="526" y="5"/>
                  <a:pt x="529" y="3"/>
                  <a:pt x="529" y="3"/>
                </a:cubicBezTo>
                <a:cubicBezTo>
                  <a:pt x="530" y="4"/>
                  <a:pt x="533" y="5"/>
                  <a:pt x="533" y="6"/>
                </a:cubicBezTo>
                <a:cubicBezTo>
                  <a:pt x="533" y="6"/>
                  <a:pt x="529" y="7"/>
                  <a:pt x="529" y="8"/>
                </a:cubicBezTo>
                <a:cubicBezTo>
                  <a:pt x="529" y="8"/>
                  <a:pt x="533" y="10"/>
                  <a:pt x="533" y="10"/>
                </a:cubicBezTo>
                <a:cubicBezTo>
                  <a:pt x="534" y="10"/>
                  <a:pt x="536" y="8"/>
                  <a:pt x="537" y="8"/>
                </a:cubicBezTo>
                <a:cubicBezTo>
                  <a:pt x="541" y="6"/>
                  <a:pt x="541" y="6"/>
                  <a:pt x="541" y="6"/>
                </a:cubicBezTo>
                <a:cubicBezTo>
                  <a:pt x="545" y="4"/>
                  <a:pt x="545" y="4"/>
                  <a:pt x="545" y="4"/>
                </a:cubicBezTo>
                <a:cubicBezTo>
                  <a:pt x="546" y="4"/>
                  <a:pt x="548" y="2"/>
                  <a:pt x="549" y="2"/>
                </a:cubicBezTo>
                <a:cubicBezTo>
                  <a:pt x="551" y="2"/>
                  <a:pt x="552" y="4"/>
                  <a:pt x="553" y="4"/>
                </a:cubicBezTo>
                <a:cubicBezTo>
                  <a:pt x="554" y="4"/>
                  <a:pt x="557" y="2"/>
                  <a:pt x="557" y="2"/>
                </a:cubicBezTo>
                <a:cubicBezTo>
                  <a:pt x="558" y="2"/>
                  <a:pt x="561" y="4"/>
                  <a:pt x="561" y="4"/>
                </a:cubicBezTo>
                <a:cubicBezTo>
                  <a:pt x="561" y="4"/>
                  <a:pt x="560" y="5"/>
                  <a:pt x="559" y="5"/>
                </a:cubicBezTo>
                <a:cubicBezTo>
                  <a:pt x="558" y="6"/>
                  <a:pt x="557" y="6"/>
                  <a:pt x="557" y="6"/>
                </a:cubicBezTo>
                <a:cubicBezTo>
                  <a:pt x="557" y="7"/>
                  <a:pt x="560" y="9"/>
                  <a:pt x="560" y="9"/>
                </a:cubicBezTo>
                <a:cubicBezTo>
                  <a:pt x="562" y="9"/>
                  <a:pt x="564" y="6"/>
                  <a:pt x="565" y="7"/>
                </a:cubicBezTo>
                <a:cubicBezTo>
                  <a:pt x="566" y="7"/>
                  <a:pt x="567" y="9"/>
                  <a:pt x="568" y="9"/>
                </a:cubicBezTo>
                <a:cubicBezTo>
                  <a:pt x="569" y="9"/>
                  <a:pt x="572" y="7"/>
                  <a:pt x="572" y="7"/>
                </a:cubicBezTo>
                <a:cubicBezTo>
                  <a:pt x="572" y="6"/>
                  <a:pt x="568" y="5"/>
                  <a:pt x="569" y="4"/>
                </a:cubicBezTo>
                <a:cubicBezTo>
                  <a:pt x="569" y="4"/>
                  <a:pt x="572" y="2"/>
                  <a:pt x="573" y="2"/>
                </a:cubicBezTo>
                <a:cubicBezTo>
                  <a:pt x="574" y="2"/>
                  <a:pt x="576" y="5"/>
                  <a:pt x="577" y="5"/>
                </a:cubicBezTo>
                <a:cubicBezTo>
                  <a:pt x="578" y="4"/>
                  <a:pt x="580" y="3"/>
                  <a:pt x="581" y="3"/>
                </a:cubicBezTo>
                <a:cubicBezTo>
                  <a:pt x="581" y="2"/>
                  <a:pt x="584" y="1"/>
                  <a:pt x="585" y="1"/>
                </a:cubicBezTo>
                <a:cubicBezTo>
                  <a:pt x="585" y="1"/>
                  <a:pt x="588" y="3"/>
                  <a:pt x="588" y="3"/>
                </a:cubicBezTo>
                <a:cubicBezTo>
                  <a:pt x="589" y="3"/>
                  <a:pt x="592" y="5"/>
                  <a:pt x="592" y="5"/>
                </a:cubicBezTo>
                <a:cubicBezTo>
                  <a:pt x="593" y="5"/>
                  <a:pt x="596" y="3"/>
                  <a:pt x="596" y="3"/>
                </a:cubicBezTo>
                <a:cubicBezTo>
                  <a:pt x="597" y="3"/>
                  <a:pt x="600" y="1"/>
                  <a:pt x="600" y="1"/>
                </a:cubicBezTo>
                <a:cubicBezTo>
                  <a:pt x="602" y="1"/>
                  <a:pt x="603" y="3"/>
                  <a:pt x="604" y="3"/>
                </a:cubicBezTo>
                <a:cubicBezTo>
                  <a:pt x="605" y="3"/>
                  <a:pt x="607" y="1"/>
                  <a:pt x="608" y="1"/>
                </a:cubicBezTo>
                <a:cubicBezTo>
                  <a:pt x="610" y="1"/>
                  <a:pt x="611" y="3"/>
                  <a:pt x="612" y="3"/>
                </a:cubicBezTo>
                <a:cubicBezTo>
                  <a:pt x="613" y="3"/>
                  <a:pt x="615" y="1"/>
                  <a:pt x="616" y="1"/>
                </a:cubicBezTo>
                <a:cubicBezTo>
                  <a:pt x="617" y="1"/>
                  <a:pt x="619" y="4"/>
                  <a:pt x="620" y="4"/>
                </a:cubicBezTo>
                <a:cubicBezTo>
                  <a:pt x="621" y="4"/>
                  <a:pt x="623" y="2"/>
                  <a:pt x="624" y="2"/>
                </a:cubicBezTo>
                <a:cubicBezTo>
                  <a:pt x="625" y="2"/>
                  <a:pt x="626" y="4"/>
                  <a:pt x="628" y="4"/>
                </a:cubicBezTo>
                <a:cubicBezTo>
                  <a:pt x="629" y="4"/>
                  <a:pt x="631" y="2"/>
                  <a:pt x="632" y="2"/>
                </a:cubicBezTo>
                <a:cubicBezTo>
                  <a:pt x="633" y="2"/>
                  <a:pt x="634" y="4"/>
                  <a:pt x="636" y="4"/>
                </a:cubicBezTo>
                <a:cubicBezTo>
                  <a:pt x="637" y="4"/>
                  <a:pt x="638" y="2"/>
                  <a:pt x="640" y="2"/>
                </a:cubicBezTo>
                <a:cubicBezTo>
                  <a:pt x="641" y="2"/>
                  <a:pt x="642" y="4"/>
                  <a:pt x="643" y="4"/>
                </a:cubicBezTo>
                <a:cubicBezTo>
                  <a:pt x="645" y="4"/>
                  <a:pt x="646" y="2"/>
                  <a:pt x="647" y="2"/>
                </a:cubicBezTo>
                <a:cubicBezTo>
                  <a:pt x="649" y="2"/>
                  <a:pt x="650" y="4"/>
                  <a:pt x="651" y="4"/>
                </a:cubicBezTo>
                <a:cubicBezTo>
                  <a:pt x="653" y="5"/>
                  <a:pt x="654" y="2"/>
                  <a:pt x="655" y="2"/>
                </a:cubicBezTo>
                <a:cubicBezTo>
                  <a:pt x="657" y="2"/>
                  <a:pt x="658" y="5"/>
                  <a:pt x="659" y="5"/>
                </a:cubicBezTo>
                <a:cubicBezTo>
                  <a:pt x="660" y="5"/>
                  <a:pt x="662" y="2"/>
                  <a:pt x="663" y="3"/>
                </a:cubicBezTo>
                <a:cubicBezTo>
                  <a:pt x="664" y="3"/>
                  <a:pt x="667" y="5"/>
                  <a:pt x="667" y="5"/>
                </a:cubicBezTo>
                <a:cubicBezTo>
                  <a:pt x="667" y="6"/>
                  <a:pt x="663" y="6"/>
                  <a:pt x="663" y="7"/>
                </a:cubicBezTo>
                <a:cubicBezTo>
                  <a:pt x="663" y="7"/>
                  <a:pt x="666" y="9"/>
                  <a:pt x="667" y="9"/>
                </a:cubicBezTo>
                <a:cubicBezTo>
                  <a:pt x="667" y="9"/>
                  <a:pt x="670" y="7"/>
                  <a:pt x="671" y="7"/>
                </a:cubicBezTo>
                <a:cubicBezTo>
                  <a:pt x="671" y="7"/>
                  <a:pt x="675" y="5"/>
                  <a:pt x="675" y="5"/>
                </a:cubicBezTo>
                <a:cubicBezTo>
                  <a:pt x="675" y="5"/>
                  <a:pt x="671" y="3"/>
                  <a:pt x="671" y="3"/>
                </a:cubicBezTo>
                <a:cubicBezTo>
                  <a:pt x="672" y="3"/>
                  <a:pt x="674" y="1"/>
                  <a:pt x="675" y="1"/>
                </a:cubicBezTo>
                <a:cubicBezTo>
                  <a:pt x="676" y="1"/>
                  <a:pt x="678" y="3"/>
                  <a:pt x="679" y="3"/>
                </a:cubicBezTo>
                <a:cubicBezTo>
                  <a:pt x="679" y="3"/>
                  <a:pt x="683" y="5"/>
                  <a:pt x="683" y="5"/>
                </a:cubicBezTo>
                <a:cubicBezTo>
                  <a:pt x="683" y="5"/>
                  <a:pt x="678" y="7"/>
                  <a:pt x="678" y="7"/>
                </a:cubicBezTo>
                <a:cubicBezTo>
                  <a:pt x="680" y="8"/>
                  <a:pt x="681" y="9"/>
                  <a:pt x="682" y="10"/>
                </a:cubicBezTo>
                <a:cubicBezTo>
                  <a:pt x="683" y="10"/>
                  <a:pt x="685" y="8"/>
                  <a:pt x="686" y="8"/>
                </a:cubicBezTo>
                <a:cubicBezTo>
                  <a:pt x="687" y="8"/>
                  <a:pt x="689" y="10"/>
                  <a:pt x="690" y="10"/>
                </a:cubicBezTo>
                <a:cubicBezTo>
                  <a:pt x="691" y="10"/>
                  <a:pt x="693" y="8"/>
                  <a:pt x="694" y="8"/>
                </a:cubicBezTo>
                <a:cubicBezTo>
                  <a:pt x="698" y="6"/>
                  <a:pt x="698" y="6"/>
                  <a:pt x="698" y="6"/>
                </a:cubicBezTo>
                <a:cubicBezTo>
                  <a:pt x="702" y="4"/>
                  <a:pt x="702" y="4"/>
                  <a:pt x="702" y="4"/>
                </a:cubicBezTo>
                <a:cubicBezTo>
                  <a:pt x="703" y="3"/>
                  <a:pt x="706" y="2"/>
                  <a:pt x="707" y="2"/>
                </a:cubicBezTo>
                <a:cubicBezTo>
                  <a:pt x="707" y="2"/>
                  <a:pt x="710" y="4"/>
                  <a:pt x="710" y="4"/>
                </a:cubicBezTo>
                <a:cubicBezTo>
                  <a:pt x="711" y="4"/>
                  <a:pt x="713" y="6"/>
                  <a:pt x="714" y="6"/>
                </a:cubicBezTo>
                <a:cubicBezTo>
                  <a:pt x="715" y="6"/>
                  <a:pt x="717" y="4"/>
                  <a:pt x="718" y="4"/>
                </a:cubicBezTo>
                <a:cubicBezTo>
                  <a:pt x="719" y="4"/>
                  <a:pt x="720" y="6"/>
                  <a:pt x="722" y="6"/>
                </a:cubicBezTo>
                <a:cubicBezTo>
                  <a:pt x="723" y="6"/>
                  <a:pt x="724" y="9"/>
                  <a:pt x="726" y="9"/>
                </a:cubicBezTo>
                <a:cubicBezTo>
                  <a:pt x="726" y="9"/>
                  <a:pt x="729" y="7"/>
                  <a:pt x="730" y="7"/>
                </a:cubicBezTo>
                <a:cubicBezTo>
                  <a:pt x="730" y="6"/>
                  <a:pt x="733" y="5"/>
                  <a:pt x="734" y="4"/>
                </a:cubicBezTo>
                <a:cubicBezTo>
                  <a:pt x="735" y="4"/>
                  <a:pt x="736" y="7"/>
                  <a:pt x="738" y="7"/>
                </a:cubicBezTo>
                <a:cubicBezTo>
                  <a:pt x="739" y="7"/>
                  <a:pt x="741" y="5"/>
                  <a:pt x="742" y="5"/>
                </a:cubicBezTo>
                <a:cubicBezTo>
                  <a:pt x="743" y="5"/>
                  <a:pt x="744" y="7"/>
                  <a:pt x="745" y="7"/>
                </a:cubicBezTo>
                <a:cubicBezTo>
                  <a:pt x="747" y="7"/>
                  <a:pt x="748" y="5"/>
                  <a:pt x="749" y="5"/>
                </a:cubicBezTo>
                <a:cubicBezTo>
                  <a:pt x="751" y="5"/>
                  <a:pt x="752" y="7"/>
                  <a:pt x="753" y="7"/>
                </a:cubicBezTo>
                <a:cubicBezTo>
                  <a:pt x="755" y="7"/>
                  <a:pt x="756" y="5"/>
                  <a:pt x="757" y="5"/>
                </a:cubicBezTo>
                <a:cubicBezTo>
                  <a:pt x="759" y="5"/>
                  <a:pt x="760" y="7"/>
                  <a:pt x="761" y="7"/>
                </a:cubicBezTo>
                <a:cubicBezTo>
                  <a:pt x="762" y="7"/>
                  <a:pt x="764" y="5"/>
                  <a:pt x="765" y="5"/>
                </a:cubicBezTo>
                <a:cubicBezTo>
                  <a:pt x="765" y="5"/>
                  <a:pt x="769" y="7"/>
                  <a:pt x="769" y="8"/>
                </a:cubicBezTo>
                <a:cubicBezTo>
                  <a:pt x="769" y="8"/>
                  <a:pt x="765" y="9"/>
                  <a:pt x="765" y="10"/>
                </a:cubicBezTo>
                <a:cubicBezTo>
                  <a:pt x="765" y="10"/>
                  <a:pt x="768" y="11"/>
                  <a:pt x="769" y="12"/>
                </a:cubicBezTo>
                <a:cubicBezTo>
                  <a:pt x="768" y="13"/>
                  <a:pt x="764" y="13"/>
                  <a:pt x="764" y="14"/>
                </a:cubicBezTo>
                <a:cubicBezTo>
                  <a:pt x="764" y="14"/>
                  <a:pt x="768" y="16"/>
                  <a:pt x="768" y="16"/>
                </a:cubicBezTo>
                <a:cubicBezTo>
                  <a:pt x="770" y="16"/>
                  <a:pt x="771" y="14"/>
                  <a:pt x="772" y="14"/>
                </a:cubicBezTo>
                <a:cubicBezTo>
                  <a:pt x="772" y="13"/>
                  <a:pt x="768" y="13"/>
                  <a:pt x="769" y="12"/>
                </a:cubicBezTo>
                <a:cubicBezTo>
                  <a:pt x="769" y="12"/>
                  <a:pt x="772" y="10"/>
                  <a:pt x="773" y="10"/>
                </a:cubicBezTo>
                <a:cubicBezTo>
                  <a:pt x="774" y="9"/>
                  <a:pt x="775" y="9"/>
                  <a:pt x="777" y="8"/>
                </a:cubicBezTo>
                <a:cubicBezTo>
                  <a:pt x="775" y="7"/>
                  <a:pt x="775" y="6"/>
                  <a:pt x="773" y="6"/>
                </a:cubicBezTo>
                <a:cubicBezTo>
                  <a:pt x="774" y="6"/>
                  <a:pt x="776" y="3"/>
                  <a:pt x="777" y="3"/>
                </a:cubicBezTo>
                <a:cubicBezTo>
                  <a:pt x="778" y="3"/>
                  <a:pt x="780" y="6"/>
                  <a:pt x="781" y="6"/>
                </a:cubicBezTo>
                <a:cubicBezTo>
                  <a:pt x="781" y="6"/>
                  <a:pt x="785" y="4"/>
                  <a:pt x="785" y="4"/>
                </a:cubicBezTo>
                <a:cubicBezTo>
                  <a:pt x="785" y="4"/>
                  <a:pt x="789" y="6"/>
                  <a:pt x="789" y="6"/>
                </a:cubicBezTo>
                <a:cubicBezTo>
                  <a:pt x="789" y="6"/>
                  <a:pt x="785" y="8"/>
                  <a:pt x="785" y="8"/>
                </a:cubicBezTo>
                <a:cubicBezTo>
                  <a:pt x="786" y="8"/>
                  <a:pt x="787" y="10"/>
                  <a:pt x="788" y="10"/>
                </a:cubicBezTo>
                <a:cubicBezTo>
                  <a:pt x="789" y="10"/>
                  <a:pt x="791" y="8"/>
                  <a:pt x="792" y="8"/>
                </a:cubicBezTo>
                <a:cubicBezTo>
                  <a:pt x="793" y="8"/>
                  <a:pt x="795" y="11"/>
                  <a:pt x="796" y="10"/>
                </a:cubicBezTo>
                <a:cubicBezTo>
                  <a:pt x="797" y="10"/>
                  <a:pt x="799" y="9"/>
                  <a:pt x="800" y="8"/>
                </a:cubicBezTo>
                <a:cubicBezTo>
                  <a:pt x="804" y="6"/>
                  <a:pt x="804" y="6"/>
                  <a:pt x="804" y="6"/>
                </a:cubicBezTo>
                <a:cubicBezTo>
                  <a:pt x="805" y="6"/>
                  <a:pt x="808" y="4"/>
                  <a:pt x="808" y="4"/>
                </a:cubicBezTo>
                <a:cubicBezTo>
                  <a:pt x="810" y="4"/>
                  <a:pt x="811" y="7"/>
                  <a:pt x="812" y="7"/>
                </a:cubicBezTo>
                <a:cubicBezTo>
                  <a:pt x="813" y="7"/>
                  <a:pt x="815" y="4"/>
                  <a:pt x="816" y="4"/>
                </a:cubicBezTo>
                <a:cubicBezTo>
                  <a:pt x="818" y="5"/>
                  <a:pt x="819" y="7"/>
                  <a:pt x="820" y="7"/>
                </a:cubicBezTo>
                <a:cubicBezTo>
                  <a:pt x="821" y="7"/>
                  <a:pt x="823" y="5"/>
                  <a:pt x="824" y="5"/>
                </a:cubicBezTo>
                <a:cubicBezTo>
                  <a:pt x="825" y="5"/>
                  <a:pt x="827" y="7"/>
                  <a:pt x="828" y="7"/>
                </a:cubicBezTo>
                <a:cubicBezTo>
                  <a:pt x="829" y="7"/>
                  <a:pt x="831" y="9"/>
                  <a:pt x="832" y="9"/>
                </a:cubicBezTo>
                <a:cubicBezTo>
                  <a:pt x="832" y="9"/>
                  <a:pt x="835" y="7"/>
                  <a:pt x="836" y="7"/>
                </a:cubicBezTo>
                <a:cubicBezTo>
                  <a:pt x="837" y="7"/>
                  <a:pt x="839" y="5"/>
                  <a:pt x="840" y="5"/>
                </a:cubicBezTo>
                <a:cubicBezTo>
                  <a:pt x="841" y="5"/>
                  <a:pt x="843" y="7"/>
                  <a:pt x="844" y="7"/>
                </a:cubicBezTo>
                <a:cubicBezTo>
                  <a:pt x="844" y="7"/>
                  <a:pt x="847" y="5"/>
                  <a:pt x="848" y="5"/>
                </a:cubicBezTo>
                <a:cubicBezTo>
                  <a:pt x="849" y="6"/>
                  <a:pt x="851" y="7"/>
                  <a:pt x="851" y="8"/>
                </a:cubicBezTo>
                <a:cubicBezTo>
                  <a:pt x="852" y="8"/>
                  <a:pt x="854" y="10"/>
                  <a:pt x="855" y="10"/>
                </a:cubicBezTo>
                <a:cubicBezTo>
                  <a:pt x="855" y="10"/>
                  <a:pt x="859" y="8"/>
                  <a:pt x="859" y="8"/>
                </a:cubicBezTo>
                <a:cubicBezTo>
                  <a:pt x="859" y="8"/>
                  <a:pt x="856" y="6"/>
                  <a:pt x="856" y="6"/>
                </a:cubicBezTo>
                <a:cubicBezTo>
                  <a:pt x="857" y="6"/>
                  <a:pt x="858" y="3"/>
                  <a:pt x="860" y="3"/>
                </a:cubicBezTo>
                <a:cubicBezTo>
                  <a:pt x="861" y="3"/>
                  <a:pt x="863" y="5"/>
                  <a:pt x="863" y="6"/>
                </a:cubicBezTo>
                <a:cubicBezTo>
                  <a:pt x="865" y="6"/>
                  <a:pt x="866" y="7"/>
                  <a:pt x="867" y="8"/>
                </a:cubicBezTo>
                <a:cubicBezTo>
                  <a:pt x="868" y="8"/>
                  <a:pt x="870" y="10"/>
                  <a:pt x="871" y="10"/>
                </a:cubicBezTo>
                <a:cubicBezTo>
                  <a:pt x="872" y="10"/>
                  <a:pt x="873" y="13"/>
                  <a:pt x="875" y="13"/>
                </a:cubicBezTo>
                <a:cubicBezTo>
                  <a:pt x="876" y="13"/>
                  <a:pt x="878" y="11"/>
                  <a:pt x="879" y="10"/>
                </a:cubicBezTo>
                <a:cubicBezTo>
                  <a:pt x="880" y="10"/>
                  <a:pt x="882" y="9"/>
                  <a:pt x="883" y="8"/>
                </a:cubicBezTo>
                <a:cubicBezTo>
                  <a:pt x="884" y="8"/>
                  <a:pt x="886" y="6"/>
                  <a:pt x="887" y="6"/>
                </a:cubicBezTo>
                <a:cubicBezTo>
                  <a:pt x="888" y="6"/>
                  <a:pt x="890" y="9"/>
                  <a:pt x="891" y="9"/>
                </a:cubicBezTo>
                <a:cubicBezTo>
                  <a:pt x="892" y="9"/>
                  <a:pt x="893" y="7"/>
                  <a:pt x="895" y="7"/>
                </a:cubicBezTo>
                <a:cubicBezTo>
                  <a:pt x="896" y="7"/>
                  <a:pt x="897" y="9"/>
                  <a:pt x="898" y="9"/>
                </a:cubicBezTo>
                <a:cubicBezTo>
                  <a:pt x="900" y="9"/>
                  <a:pt x="901" y="7"/>
                  <a:pt x="903" y="7"/>
                </a:cubicBezTo>
                <a:cubicBezTo>
                  <a:pt x="904" y="7"/>
                  <a:pt x="905" y="9"/>
                  <a:pt x="906" y="9"/>
                </a:cubicBezTo>
                <a:cubicBezTo>
                  <a:pt x="907" y="9"/>
                  <a:pt x="910" y="7"/>
                  <a:pt x="910" y="7"/>
                </a:cubicBezTo>
                <a:cubicBezTo>
                  <a:pt x="911" y="7"/>
                  <a:pt x="914" y="5"/>
                  <a:pt x="915" y="5"/>
                </a:cubicBezTo>
                <a:cubicBezTo>
                  <a:pt x="915" y="5"/>
                  <a:pt x="918" y="7"/>
                  <a:pt x="918" y="7"/>
                </a:cubicBezTo>
                <a:cubicBezTo>
                  <a:pt x="918" y="7"/>
                  <a:pt x="914" y="9"/>
                  <a:pt x="914" y="9"/>
                </a:cubicBezTo>
                <a:cubicBezTo>
                  <a:pt x="915" y="9"/>
                  <a:pt x="917" y="11"/>
                  <a:pt x="918" y="12"/>
                </a:cubicBezTo>
                <a:cubicBezTo>
                  <a:pt x="919" y="12"/>
                  <a:pt x="921" y="10"/>
                  <a:pt x="922" y="9"/>
                </a:cubicBezTo>
                <a:cubicBezTo>
                  <a:pt x="923" y="9"/>
                  <a:pt x="925" y="8"/>
                  <a:pt x="926" y="7"/>
                </a:cubicBezTo>
                <a:cubicBezTo>
                  <a:pt x="927" y="7"/>
                  <a:pt x="929" y="6"/>
                  <a:pt x="930" y="5"/>
                </a:cubicBezTo>
                <a:cubicBezTo>
                  <a:pt x="931" y="5"/>
                  <a:pt x="933" y="8"/>
                  <a:pt x="934" y="8"/>
                </a:cubicBezTo>
                <a:cubicBezTo>
                  <a:pt x="935" y="8"/>
                  <a:pt x="938" y="6"/>
                  <a:pt x="938" y="6"/>
                </a:cubicBezTo>
                <a:cubicBezTo>
                  <a:pt x="939" y="5"/>
                  <a:pt x="941" y="3"/>
                  <a:pt x="942" y="3"/>
                </a:cubicBezTo>
                <a:cubicBezTo>
                  <a:pt x="943" y="3"/>
                  <a:pt x="945" y="5"/>
                  <a:pt x="946" y="6"/>
                </a:cubicBezTo>
                <a:cubicBezTo>
                  <a:pt x="947" y="6"/>
                  <a:pt x="948" y="8"/>
                  <a:pt x="950" y="8"/>
                </a:cubicBezTo>
                <a:cubicBezTo>
                  <a:pt x="950" y="8"/>
                  <a:pt x="953" y="6"/>
                  <a:pt x="954" y="6"/>
                </a:cubicBezTo>
                <a:cubicBezTo>
                  <a:pt x="955" y="6"/>
                  <a:pt x="956" y="8"/>
                  <a:pt x="958" y="8"/>
                </a:cubicBezTo>
                <a:cubicBezTo>
                  <a:pt x="959" y="8"/>
                  <a:pt x="960" y="10"/>
                  <a:pt x="961" y="10"/>
                </a:cubicBezTo>
                <a:cubicBezTo>
                  <a:pt x="962" y="11"/>
                  <a:pt x="965" y="9"/>
                  <a:pt x="965" y="8"/>
                </a:cubicBezTo>
                <a:cubicBezTo>
                  <a:pt x="966" y="8"/>
                  <a:pt x="968" y="7"/>
                  <a:pt x="969" y="6"/>
                </a:cubicBezTo>
                <a:cubicBezTo>
                  <a:pt x="970" y="6"/>
                  <a:pt x="972" y="9"/>
                  <a:pt x="973" y="9"/>
                </a:cubicBezTo>
                <a:cubicBezTo>
                  <a:pt x="974" y="9"/>
                  <a:pt x="976" y="6"/>
                  <a:pt x="977" y="7"/>
                </a:cubicBezTo>
                <a:cubicBezTo>
                  <a:pt x="978" y="7"/>
                  <a:pt x="981" y="9"/>
                  <a:pt x="981" y="9"/>
                </a:cubicBezTo>
                <a:cubicBezTo>
                  <a:pt x="981" y="9"/>
                  <a:pt x="977" y="11"/>
                  <a:pt x="977" y="11"/>
                </a:cubicBezTo>
                <a:cubicBezTo>
                  <a:pt x="978" y="11"/>
                  <a:pt x="979" y="13"/>
                  <a:pt x="981" y="13"/>
                </a:cubicBezTo>
                <a:cubicBezTo>
                  <a:pt x="982" y="13"/>
                  <a:pt x="984" y="11"/>
                  <a:pt x="985" y="11"/>
                </a:cubicBezTo>
                <a:cubicBezTo>
                  <a:pt x="986" y="11"/>
                  <a:pt x="988" y="10"/>
                  <a:pt x="989" y="9"/>
                </a:cubicBezTo>
                <a:cubicBezTo>
                  <a:pt x="990" y="9"/>
                  <a:pt x="992" y="7"/>
                  <a:pt x="993" y="7"/>
                </a:cubicBezTo>
                <a:cubicBezTo>
                  <a:pt x="994" y="7"/>
                  <a:pt x="996" y="9"/>
                  <a:pt x="997" y="9"/>
                </a:cubicBezTo>
                <a:cubicBezTo>
                  <a:pt x="998" y="9"/>
                  <a:pt x="1000" y="7"/>
                  <a:pt x="1001" y="7"/>
                </a:cubicBezTo>
                <a:cubicBezTo>
                  <a:pt x="1002" y="7"/>
                  <a:pt x="1004" y="9"/>
                  <a:pt x="1005" y="9"/>
                </a:cubicBezTo>
                <a:cubicBezTo>
                  <a:pt x="1005" y="10"/>
                  <a:pt x="1008" y="12"/>
                  <a:pt x="1008" y="12"/>
                </a:cubicBezTo>
                <a:cubicBezTo>
                  <a:pt x="1009" y="12"/>
                  <a:pt x="1012" y="10"/>
                  <a:pt x="1012" y="10"/>
                </a:cubicBezTo>
                <a:cubicBezTo>
                  <a:pt x="1012" y="10"/>
                  <a:pt x="1009" y="7"/>
                  <a:pt x="1009" y="7"/>
                </a:cubicBezTo>
                <a:cubicBezTo>
                  <a:pt x="1010" y="7"/>
                  <a:pt x="1011" y="5"/>
                  <a:pt x="1013" y="5"/>
                </a:cubicBezTo>
                <a:cubicBezTo>
                  <a:pt x="1014" y="5"/>
                  <a:pt x="1015" y="8"/>
                  <a:pt x="1017" y="8"/>
                </a:cubicBezTo>
                <a:cubicBezTo>
                  <a:pt x="1017" y="8"/>
                  <a:pt x="1020" y="5"/>
                  <a:pt x="1021" y="6"/>
                </a:cubicBezTo>
                <a:cubicBezTo>
                  <a:pt x="1021" y="6"/>
                  <a:pt x="1024" y="7"/>
                  <a:pt x="1024" y="8"/>
                </a:cubicBezTo>
                <a:cubicBezTo>
                  <a:pt x="1024" y="8"/>
                  <a:pt x="1021" y="10"/>
                  <a:pt x="1020" y="10"/>
                </a:cubicBezTo>
                <a:cubicBezTo>
                  <a:pt x="1022" y="10"/>
                  <a:pt x="1023" y="12"/>
                  <a:pt x="1024" y="12"/>
                </a:cubicBezTo>
                <a:cubicBezTo>
                  <a:pt x="1025" y="12"/>
                  <a:pt x="1027" y="10"/>
                  <a:pt x="1028" y="10"/>
                </a:cubicBezTo>
                <a:cubicBezTo>
                  <a:pt x="1030" y="10"/>
                  <a:pt x="1031" y="9"/>
                  <a:pt x="1032" y="8"/>
                </a:cubicBezTo>
                <a:cubicBezTo>
                  <a:pt x="1033" y="8"/>
                  <a:pt x="1035" y="6"/>
                  <a:pt x="1036" y="6"/>
                </a:cubicBezTo>
                <a:cubicBezTo>
                  <a:pt x="1037" y="6"/>
                  <a:pt x="1039" y="8"/>
                  <a:pt x="1040" y="8"/>
                </a:cubicBezTo>
                <a:cubicBezTo>
                  <a:pt x="1041" y="8"/>
                  <a:pt x="1043" y="6"/>
                  <a:pt x="1044" y="6"/>
                </a:cubicBezTo>
                <a:cubicBezTo>
                  <a:pt x="1045" y="6"/>
                  <a:pt x="1047" y="8"/>
                  <a:pt x="1048" y="8"/>
                </a:cubicBezTo>
                <a:cubicBezTo>
                  <a:pt x="1049" y="8"/>
                  <a:pt x="1051" y="6"/>
                  <a:pt x="1052" y="6"/>
                </a:cubicBezTo>
                <a:cubicBezTo>
                  <a:pt x="1053" y="6"/>
                  <a:pt x="1054" y="9"/>
                  <a:pt x="1056" y="9"/>
                </a:cubicBezTo>
                <a:cubicBezTo>
                  <a:pt x="1057" y="9"/>
                  <a:pt x="1059" y="6"/>
                  <a:pt x="1060" y="7"/>
                </a:cubicBezTo>
                <a:cubicBezTo>
                  <a:pt x="1061" y="7"/>
                  <a:pt x="1063" y="8"/>
                  <a:pt x="1064" y="9"/>
                </a:cubicBezTo>
                <a:cubicBezTo>
                  <a:pt x="1067" y="11"/>
                  <a:pt x="1067" y="11"/>
                  <a:pt x="1067" y="11"/>
                </a:cubicBezTo>
                <a:cubicBezTo>
                  <a:pt x="1069" y="12"/>
                  <a:pt x="1070" y="13"/>
                  <a:pt x="1071" y="13"/>
                </a:cubicBezTo>
                <a:cubicBezTo>
                  <a:pt x="1072" y="13"/>
                  <a:pt x="1074" y="11"/>
                  <a:pt x="1075" y="11"/>
                </a:cubicBezTo>
                <a:cubicBezTo>
                  <a:pt x="1076" y="11"/>
                  <a:pt x="1078" y="14"/>
                  <a:pt x="1079" y="14"/>
                </a:cubicBezTo>
                <a:cubicBezTo>
                  <a:pt x="1079" y="13"/>
                  <a:pt x="1083" y="12"/>
                  <a:pt x="1083" y="12"/>
                </a:cubicBezTo>
                <a:cubicBezTo>
                  <a:pt x="1083" y="11"/>
                  <a:pt x="1079" y="9"/>
                  <a:pt x="1079" y="9"/>
                </a:cubicBezTo>
                <a:cubicBezTo>
                  <a:pt x="1079" y="9"/>
                  <a:pt x="1078" y="10"/>
                  <a:pt x="1077" y="10"/>
                </a:cubicBezTo>
                <a:cubicBezTo>
                  <a:pt x="1076" y="11"/>
                  <a:pt x="1075" y="11"/>
                  <a:pt x="1075" y="11"/>
                </a:cubicBezTo>
                <a:cubicBezTo>
                  <a:pt x="1075" y="11"/>
                  <a:pt x="1071" y="10"/>
                  <a:pt x="1071" y="9"/>
                </a:cubicBezTo>
                <a:cubicBezTo>
                  <a:pt x="1071" y="9"/>
                  <a:pt x="1075" y="7"/>
                  <a:pt x="1076" y="7"/>
                </a:cubicBezTo>
                <a:cubicBezTo>
                  <a:pt x="1077" y="7"/>
                  <a:pt x="1078" y="9"/>
                  <a:pt x="1079" y="9"/>
                </a:cubicBezTo>
                <a:cubicBezTo>
                  <a:pt x="1081" y="9"/>
                  <a:pt x="1082" y="7"/>
                  <a:pt x="1083" y="7"/>
                </a:cubicBezTo>
                <a:cubicBezTo>
                  <a:pt x="1085" y="7"/>
                  <a:pt x="1086" y="9"/>
                  <a:pt x="1087" y="9"/>
                </a:cubicBezTo>
                <a:cubicBezTo>
                  <a:pt x="1088" y="10"/>
                  <a:pt x="1090" y="12"/>
                  <a:pt x="1091" y="12"/>
                </a:cubicBezTo>
                <a:cubicBezTo>
                  <a:pt x="1092" y="12"/>
                  <a:pt x="1094" y="10"/>
                  <a:pt x="1095" y="10"/>
                </a:cubicBezTo>
                <a:cubicBezTo>
                  <a:pt x="1096" y="9"/>
                  <a:pt x="1098" y="8"/>
                  <a:pt x="1099" y="8"/>
                </a:cubicBezTo>
                <a:cubicBezTo>
                  <a:pt x="1100" y="7"/>
                  <a:pt x="1102" y="10"/>
                  <a:pt x="1103" y="10"/>
                </a:cubicBezTo>
                <a:cubicBezTo>
                  <a:pt x="1104" y="10"/>
                  <a:pt x="1106" y="8"/>
                  <a:pt x="1107" y="8"/>
                </a:cubicBezTo>
                <a:cubicBezTo>
                  <a:pt x="1108" y="8"/>
                  <a:pt x="1109" y="10"/>
                  <a:pt x="1111" y="10"/>
                </a:cubicBezTo>
                <a:cubicBezTo>
                  <a:pt x="1112" y="10"/>
                  <a:pt x="1113" y="12"/>
                  <a:pt x="1114" y="12"/>
                </a:cubicBezTo>
                <a:cubicBezTo>
                  <a:pt x="1116" y="12"/>
                  <a:pt x="1117" y="10"/>
                  <a:pt x="1118" y="10"/>
                </a:cubicBezTo>
                <a:cubicBezTo>
                  <a:pt x="1120" y="10"/>
                  <a:pt x="1121" y="8"/>
                  <a:pt x="1123" y="8"/>
                </a:cubicBezTo>
                <a:cubicBezTo>
                  <a:pt x="1124" y="8"/>
                  <a:pt x="1125" y="11"/>
                  <a:pt x="1126" y="10"/>
                </a:cubicBezTo>
                <a:cubicBezTo>
                  <a:pt x="1128" y="10"/>
                  <a:pt x="1129" y="8"/>
                  <a:pt x="1130" y="8"/>
                </a:cubicBezTo>
                <a:cubicBezTo>
                  <a:pt x="1132" y="8"/>
                  <a:pt x="1133" y="11"/>
                  <a:pt x="1134" y="11"/>
                </a:cubicBezTo>
                <a:cubicBezTo>
                  <a:pt x="1135" y="11"/>
                  <a:pt x="1138" y="8"/>
                  <a:pt x="1138" y="9"/>
                </a:cubicBezTo>
                <a:cubicBezTo>
                  <a:pt x="1139" y="9"/>
                  <a:pt x="1141" y="10"/>
                  <a:pt x="1142" y="11"/>
                </a:cubicBezTo>
                <a:cubicBezTo>
                  <a:pt x="1143" y="11"/>
                  <a:pt x="1145" y="12"/>
                  <a:pt x="1146" y="13"/>
                </a:cubicBezTo>
                <a:cubicBezTo>
                  <a:pt x="1146" y="14"/>
                  <a:pt x="1142" y="15"/>
                  <a:pt x="1142" y="15"/>
                </a:cubicBezTo>
                <a:cubicBezTo>
                  <a:pt x="1142" y="16"/>
                  <a:pt x="1145" y="17"/>
                  <a:pt x="1145" y="18"/>
                </a:cubicBezTo>
                <a:cubicBezTo>
                  <a:pt x="1146" y="18"/>
                  <a:pt x="1148" y="20"/>
                  <a:pt x="1149" y="20"/>
                </a:cubicBezTo>
                <a:cubicBezTo>
                  <a:pt x="1150" y="20"/>
                  <a:pt x="1152" y="18"/>
                  <a:pt x="1153" y="18"/>
                </a:cubicBezTo>
                <a:cubicBezTo>
                  <a:pt x="1154" y="19"/>
                  <a:pt x="1156" y="19"/>
                  <a:pt x="1157" y="20"/>
                </a:cubicBezTo>
                <a:cubicBezTo>
                  <a:pt x="1157" y="20"/>
                  <a:pt x="1161" y="18"/>
                  <a:pt x="1161" y="18"/>
                </a:cubicBezTo>
                <a:cubicBezTo>
                  <a:pt x="1161" y="18"/>
                  <a:pt x="1158" y="16"/>
                  <a:pt x="1157" y="16"/>
                </a:cubicBezTo>
                <a:cubicBezTo>
                  <a:pt x="1157" y="16"/>
                  <a:pt x="1154" y="18"/>
                  <a:pt x="1153" y="18"/>
                </a:cubicBezTo>
                <a:cubicBezTo>
                  <a:pt x="1153" y="18"/>
                  <a:pt x="1150" y="16"/>
                  <a:pt x="1149" y="15"/>
                </a:cubicBezTo>
                <a:cubicBezTo>
                  <a:pt x="1149" y="15"/>
                  <a:pt x="1146" y="14"/>
                  <a:pt x="1146" y="13"/>
                </a:cubicBezTo>
                <a:cubicBezTo>
                  <a:pt x="1146" y="13"/>
                  <a:pt x="1150" y="12"/>
                  <a:pt x="1150" y="11"/>
                </a:cubicBezTo>
                <a:cubicBezTo>
                  <a:pt x="1150" y="10"/>
                  <a:pt x="1147" y="10"/>
                  <a:pt x="1146" y="9"/>
                </a:cubicBezTo>
                <a:cubicBezTo>
                  <a:pt x="1146" y="8"/>
                  <a:pt x="1150" y="7"/>
                  <a:pt x="1150" y="7"/>
                </a:cubicBezTo>
                <a:cubicBezTo>
                  <a:pt x="1154" y="9"/>
                  <a:pt x="1154" y="9"/>
                  <a:pt x="1154" y="9"/>
                </a:cubicBezTo>
                <a:cubicBezTo>
                  <a:pt x="1154" y="9"/>
                  <a:pt x="1157" y="11"/>
                  <a:pt x="1158" y="11"/>
                </a:cubicBezTo>
                <a:cubicBezTo>
                  <a:pt x="1158" y="11"/>
                  <a:pt x="1161" y="10"/>
                  <a:pt x="1162" y="9"/>
                </a:cubicBezTo>
                <a:cubicBezTo>
                  <a:pt x="1163" y="9"/>
                  <a:pt x="1165" y="7"/>
                  <a:pt x="1166" y="7"/>
                </a:cubicBezTo>
                <a:cubicBezTo>
                  <a:pt x="1167" y="7"/>
                  <a:pt x="1169" y="9"/>
                  <a:pt x="1170" y="9"/>
                </a:cubicBezTo>
                <a:cubicBezTo>
                  <a:pt x="1171" y="9"/>
                  <a:pt x="1172" y="12"/>
                  <a:pt x="1173" y="12"/>
                </a:cubicBezTo>
                <a:cubicBezTo>
                  <a:pt x="1174" y="12"/>
                  <a:pt x="1177" y="10"/>
                  <a:pt x="1178" y="10"/>
                </a:cubicBezTo>
                <a:cubicBezTo>
                  <a:pt x="1178" y="9"/>
                  <a:pt x="1180" y="8"/>
                  <a:pt x="1182" y="8"/>
                </a:cubicBezTo>
                <a:cubicBezTo>
                  <a:pt x="1183" y="7"/>
                  <a:pt x="1184" y="10"/>
                  <a:pt x="1185" y="10"/>
                </a:cubicBezTo>
                <a:cubicBezTo>
                  <a:pt x="1187" y="10"/>
                  <a:pt x="1188" y="8"/>
                  <a:pt x="1189" y="8"/>
                </a:cubicBezTo>
                <a:cubicBezTo>
                  <a:pt x="1190" y="8"/>
                  <a:pt x="1193" y="10"/>
                  <a:pt x="1193" y="10"/>
                </a:cubicBezTo>
                <a:cubicBezTo>
                  <a:pt x="1194" y="10"/>
                  <a:pt x="1196" y="12"/>
                  <a:pt x="1197" y="12"/>
                </a:cubicBezTo>
                <a:cubicBezTo>
                  <a:pt x="1198" y="12"/>
                  <a:pt x="1200" y="11"/>
                  <a:pt x="1201" y="10"/>
                </a:cubicBezTo>
                <a:cubicBezTo>
                  <a:pt x="1202" y="10"/>
                  <a:pt x="1205" y="8"/>
                  <a:pt x="1205" y="8"/>
                </a:cubicBezTo>
                <a:cubicBezTo>
                  <a:pt x="1205" y="8"/>
                  <a:pt x="1209" y="10"/>
                  <a:pt x="1209" y="10"/>
                </a:cubicBezTo>
                <a:cubicBezTo>
                  <a:pt x="1209" y="11"/>
                  <a:pt x="1205" y="13"/>
                  <a:pt x="1205" y="13"/>
                </a:cubicBezTo>
                <a:cubicBezTo>
                  <a:pt x="1206" y="13"/>
                  <a:pt x="1207" y="15"/>
                  <a:pt x="1209" y="15"/>
                </a:cubicBezTo>
                <a:cubicBezTo>
                  <a:pt x="1209" y="15"/>
                  <a:pt x="1213" y="13"/>
                  <a:pt x="1213" y="13"/>
                </a:cubicBezTo>
                <a:cubicBezTo>
                  <a:pt x="1213" y="13"/>
                  <a:pt x="1212" y="12"/>
                  <a:pt x="1211" y="12"/>
                </a:cubicBezTo>
                <a:cubicBezTo>
                  <a:pt x="1210" y="11"/>
                  <a:pt x="1209" y="10"/>
                  <a:pt x="1209" y="10"/>
                </a:cubicBezTo>
                <a:cubicBezTo>
                  <a:pt x="1210" y="10"/>
                  <a:pt x="1212" y="8"/>
                  <a:pt x="1213" y="8"/>
                </a:cubicBezTo>
                <a:cubicBezTo>
                  <a:pt x="1214" y="8"/>
                  <a:pt x="1216" y="11"/>
                  <a:pt x="1217" y="11"/>
                </a:cubicBezTo>
                <a:cubicBezTo>
                  <a:pt x="1218" y="10"/>
                  <a:pt x="1220" y="9"/>
                  <a:pt x="1221" y="9"/>
                </a:cubicBezTo>
                <a:cubicBezTo>
                  <a:pt x="1221" y="8"/>
                  <a:pt x="1225" y="6"/>
                  <a:pt x="1225" y="7"/>
                </a:cubicBezTo>
                <a:cubicBezTo>
                  <a:pt x="1226" y="7"/>
                  <a:pt x="1228" y="8"/>
                  <a:pt x="1229" y="9"/>
                </a:cubicBezTo>
                <a:cubicBezTo>
                  <a:pt x="1232" y="11"/>
                  <a:pt x="1232" y="11"/>
                  <a:pt x="1232" y="11"/>
                </a:cubicBezTo>
                <a:cubicBezTo>
                  <a:pt x="1236" y="13"/>
                  <a:pt x="1236" y="13"/>
                  <a:pt x="1236" y="13"/>
                </a:cubicBezTo>
                <a:cubicBezTo>
                  <a:pt x="1237" y="14"/>
                  <a:pt x="1239" y="16"/>
                  <a:pt x="1240" y="16"/>
                </a:cubicBezTo>
                <a:cubicBezTo>
                  <a:pt x="1241" y="16"/>
                  <a:pt x="1243" y="14"/>
                  <a:pt x="1244" y="14"/>
                </a:cubicBezTo>
                <a:cubicBezTo>
                  <a:pt x="1248" y="12"/>
                  <a:pt x="1248" y="12"/>
                  <a:pt x="1248" y="12"/>
                </a:cubicBezTo>
                <a:cubicBezTo>
                  <a:pt x="1252" y="9"/>
                  <a:pt x="1252" y="9"/>
                  <a:pt x="1252" y="9"/>
                </a:cubicBezTo>
                <a:cubicBezTo>
                  <a:pt x="1253" y="9"/>
                  <a:pt x="1255" y="8"/>
                  <a:pt x="1256" y="7"/>
                </a:cubicBezTo>
                <a:cubicBezTo>
                  <a:pt x="1257" y="7"/>
                  <a:pt x="1260" y="9"/>
                  <a:pt x="1260" y="10"/>
                </a:cubicBezTo>
                <a:cubicBezTo>
                  <a:pt x="1261" y="10"/>
                  <a:pt x="1263" y="12"/>
                  <a:pt x="1264" y="12"/>
                </a:cubicBezTo>
                <a:cubicBezTo>
                  <a:pt x="1264" y="12"/>
                  <a:pt x="1267" y="10"/>
                  <a:pt x="1268" y="10"/>
                </a:cubicBezTo>
                <a:cubicBezTo>
                  <a:pt x="1268" y="10"/>
                  <a:pt x="1272" y="8"/>
                  <a:pt x="1272" y="8"/>
                </a:cubicBezTo>
                <a:cubicBezTo>
                  <a:pt x="1273" y="8"/>
                  <a:pt x="1275" y="10"/>
                  <a:pt x="1276" y="10"/>
                </a:cubicBezTo>
                <a:cubicBezTo>
                  <a:pt x="1277" y="11"/>
                  <a:pt x="1278" y="12"/>
                  <a:pt x="1279" y="12"/>
                </a:cubicBezTo>
                <a:cubicBezTo>
                  <a:pt x="1280" y="13"/>
                  <a:pt x="1282" y="15"/>
                  <a:pt x="1283" y="15"/>
                </a:cubicBezTo>
                <a:cubicBezTo>
                  <a:pt x="1284" y="15"/>
                  <a:pt x="1287" y="12"/>
                  <a:pt x="1287" y="13"/>
                </a:cubicBezTo>
                <a:cubicBezTo>
                  <a:pt x="1289" y="13"/>
                  <a:pt x="1290" y="14"/>
                  <a:pt x="1291" y="15"/>
                </a:cubicBezTo>
                <a:cubicBezTo>
                  <a:pt x="1292" y="15"/>
                  <a:pt x="1294" y="17"/>
                  <a:pt x="1295" y="17"/>
                </a:cubicBezTo>
                <a:cubicBezTo>
                  <a:pt x="1295" y="17"/>
                  <a:pt x="1299" y="15"/>
                  <a:pt x="1299" y="15"/>
                </a:cubicBezTo>
                <a:cubicBezTo>
                  <a:pt x="1299" y="15"/>
                  <a:pt x="1295" y="13"/>
                  <a:pt x="1295" y="13"/>
                </a:cubicBezTo>
                <a:cubicBezTo>
                  <a:pt x="1296" y="13"/>
                  <a:pt x="1298" y="11"/>
                  <a:pt x="1299" y="11"/>
                </a:cubicBezTo>
                <a:cubicBezTo>
                  <a:pt x="1301" y="11"/>
                  <a:pt x="1302" y="13"/>
                  <a:pt x="1303" y="13"/>
                </a:cubicBezTo>
                <a:cubicBezTo>
                  <a:pt x="1304" y="13"/>
                  <a:pt x="1305" y="15"/>
                  <a:pt x="1307" y="15"/>
                </a:cubicBezTo>
                <a:cubicBezTo>
                  <a:pt x="1308" y="15"/>
                  <a:pt x="1310" y="13"/>
                  <a:pt x="1311" y="13"/>
                </a:cubicBezTo>
                <a:cubicBezTo>
                  <a:pt x="1312" y="13"/>
                  <a:pt x="1313" y="15"/>
                  <a:pt x="1315" y="15"/>
                </a:cubicBezTo>
                <a:cubicBezTo>
                  <a:pt x="1316" y="15"/>
                  <a:pt x="1318" y="13"/>
                  <a:pt x="1319" y="13"/>
                </a:cubicBezTo>
                <a:cubicBezTo>
                  <a:pt x="1319" y="13"/>
                  <a:pt x="1322" y="16"/>
                  <a:pt x="1322" y="16"/>
                </a:cubicBezTo>
                <a:cubicBezTo>
                  <a:pt x="1324" y="15"/>
                  <a:pt x="1326" y="14"/>
                  <a:pt x="1327" y="14"/>
                </a:cubicBezTo>
                <a:cubicBezTo>
                  <a:pt x="1331" y="12"/>
                  <a:pt x="1331" y="12"/>
                  <a:pt x="1331" y="12"/>
                </a:cubicBezTo>
                <a:cubicBezTo>
                  <a:pt x="1331" y="11"/>
                  <a:pt x="1334" y="9"/>
                  <a:pt x="1335" y="9"/>
                </a:cubicBezTo>
                <a:cubicBezTo>
                  <a:pt x="1336" y="9"/>
                  <a:pt x="1337" y="12"/>
                  <a:pt x="1338" y="12"/>
                </a:cubicBezTo>
                <a:cubicBezTo>
                  <a:pt x="1339" y="12"/>
                  <a:pt x="1342" y="9"/>
                  <a:pt x="1343" y="10"/>
                </a:cubicBezTo>
                <a:cubicBezTo>
                  <a:pt x="1344" y="10"/>
                  <a:pt x="1345" y="11"/>
                  <a:pt x="1346" y="12"/>
                </a:cubicBezTo>
                <a:cubicBezTo>
                  <a:pt x="1347" y="12"/>
                  <a:pt x="1349" y="14"/>
                  <a:pt x="1350" y="14"/>
                </a:cubicBezTo>
                <a:cubicBezTo>
                  <a:pt x="1351" y="14"/>
                  <a:pt x="1354" y="12"/>
                  <a:pt x="1354" y="12"/>
                </a:cubicBezTo>
                <a:cubicBezTo>
                  <a:pt x="1355" y="12"/>
                  <a:pt x="1357" y="10"/>
                  <a:pt x="1358" y="10"/>
                </a:cubicBezTo>
                <a:cubicBezTo>
                  <a:pt x="1359" y="10"/>
                  <a:pt x="1361" y="12"/>
                  <a:pt x="1362" y="12"/>
                </a:cubicBezTo>
                <a:cubicBezTo>
                  <a:pt x="1363" y="12"/>
                  <a:pt x="1365" y="10"/>
                  <a:pt x="1366" y="10"/>
                </a:cubicBezTo>
                <a:cubicBezTo>
                  <a:pt x="1367" y="10"/>
                  <a:pt x="1369" y="13"/>
                  <a:pt x="1370" y="13"/>
                </a:cubicBezTo>
                <a:cubicBezTo>
                  <a:pt x="1371" y="13"/>
                  <a:pt x="1373" y="11"/>
                  <a:pt x="1374" y="10"/>
                </a:cubicBezTo>
                <a:cubicBezTo>
                  <a:pt x="1375" y="10"/>
                  <a:pt x="1377" y="13"/>
                  <a:pt x="1378" y="13"/>
                </a:cubicBezTo>
                <a:cubicBezTo>
                  <a:pt x="1378" y="13"/>
                  <a:pt x="1381" y="11"/>
                  <a:pt x="1382" y="11"/>
                </a:cubicBezTo>
                <a:cubicBezTo>
                  <a:pt x="1382" y="10"/>
                  <a:pt x="1385" y="9"/>
                  <a:pt x="1386" y="9"/>
                </a:cubicBezTo>
                <a:cubicBezTo>
                  <a:pt x="1386" y="9"/>
                  <a:pt x="1390" y="11"/>
                  <a:pt x="1390" y="11"/>
                </a:cubicBezTo>
                <a:cubicBezTo>
                  <a:pt x="1390" y="11"/>
                  <a:pt x="1385" y="13"/>
                  <a:pt x="1386" y="13"/>
                </a:cubicBezTo>
                <a:cubicBezTo>
                  <a:pt x="1386" y="13"/>
                  <a:pt x="1388" y="15"/>
                  <a:pt x="1389" y="15"/>
                </a:cubicBezTo>
                <a:cubicBezTo>
                  <a:pt x="1390" y="15"/>
                  <a:pt x="1392" y="13"/>
                  <a:pt x="1393" y="13"/>
                </a:cubicBezTo>
                <a:cubicBezTo>
                  <a:pt x="1395" y="13"/>
                  <a:pt x="1396" y="15"/>
                  <a:pt x="1397" y="15"/>
                </a:cubicBezTo>
                <a:cubicBezTo>
                  <a:pt x="1398" y="16"/>
                  <a:pt x="1400" y="13"/>
                  <a:pt x="1401" y="13"/>
                </a:cubicBezTo>
                <a:cubicBezTo>
                  <a:pt x="1403" y="13"/>
                  <a:pt x="1404" y="16"/>
                  <a:pt x="1405" y="16"/>
                </a:cubicBezTo>
                <a:cubicBezTo>
                  <a:pt x="1406" y="16"/>
                  <a:pt x="1408" y="14"/>
                  <a:pt x="1409" y="14"/>
                </a:cubicBezTo>
                <a:cubicBezTo>
                  <a:pt x="1410" y="14"/>
                  <a:pt x="1412" y="16"/>
                  <a:pt x="1413" y="16"/>
                </a:cubicBezTo>
                <a:cubicBezTo>
                  <a:pt x="1413" y="16"/>
                  <a:pt x="1417" y="14"/>
                  <a:pt x="1417" y="14"/>
                </a:cubicBezTo>
                <a:cubicBezTo>
                  <a:pt x="1417" y="14"/>
                  <a:pt x="1413" y="12"/>
                  <a:pt x="1413" y="12"/>
                </a:cubicBezTo>
                <a:cubicBezTo>
                  <a:pt x="1415" y="11"/>
                  <a:pt x="1416" y="9"/>
                  <a:pt x="1417" y="9"/>
                </a:cubicBezTo>
                <a:cubicBezTo>
                  <a:pt x="1418" y="9"/>
                  <a:pt x="1420" y="11"/>
                  <a:pt x="1421" y="12"/>
                </a:cubicBezTo>
                <a:cubicBezTo>
                  <a:pt x="1421" y="12"/>
                  <a:pt x="1424" y="14"/>
                  <a:pt x="1425" y="14"/>
                </a:cubicBezTo>
                <a:cubicBezTo>
                  <a:pt x="1426" y="14"/>
                  <a:pt x="1428" y="12"/>
                  <a:pt x="1429" y="12"/>
                </a:cubicBezTo>
                <a:cubicBezTo>
                  <a:pt x="1429" y="12"/>
                  <a:pt x="1433" y="10"/>
                  <a:pt x="1433" y="10"/>
                </a:cubicBezTo>
                <a:cubicBezTo>
                  <a:pt x="1433" y="10"/>
                  <a:pt x="1437" y="12"/>
                  <a:pt x="1437" y="12"/>
                </a:cubicBezTo>
                <a:cubicBezTo>
                  <a:pt x="1437" y="12"/>
                  <a:pt x="1433" y="14"/>
                  <a:pt x="1433" y="14"/>
                </a:cubicBezTo>
                <a:cubicBezTo>
                  <a:pt x="1434" y="14"/>
                  <a:pt x="1435" y="16"/>
                  <a:pt x="1436" y="16"/>
                </a:cubicBezTo>
                <a:cubicBezTo>
                  <a:pt x="1437" y="16"/>
                  <a:pt x="1440" y="15"/>
                  <a:pt x="1440" y="14"/>
                </a:cubicBezTo>
                <a:cubicBezTo>
                  <a:pt x="1440" y="14"/>
                  <a:pt x="1437" y="12"/>
                  <a:pt x="1437" y="12"/>
                </a:cubicBezTo>
                <a:cubicBezTo>
                  <a:pt x="1438" y="12"/>
                  <a:pt x="1440" y="10"/>
                  <a:pt x="1441" y="10"/>
                </a:cubicBezTo>
                <a:cubicBezTo>
                  <a:pt x="1442" y="10"/>
                  <a:pt x="1443" y="12"/>
                  <a:pt x="1445" y="12"/>
                </a:cubicBezTo>
                <a:cubicBezTo>
                  <a:pt x="1445" y="12"/>
                  <a:pt x="1448" y="10"/>
                  <a:pt x="1449" y="10"/>
                </a:cubicBezTo>
                <a:cubicBezTo>
                  <a:pt x="1450" y="11"/>
                  <a:pt x="1452" y="12"/>
                  <a:pt x="1452" y="13"/>
                </a:cubicBezTo>
                <a:cubicBezTo>
                  <a:pt x="1453" y="13"/>
                  <a:pt x="1455" y="15"/>
                  <a:pt x="1456" y="15"/>
                </a:cubicBezTo>
                <a:cubicBezTo>
                  <a:pt x="1456" y="15"/>
                  <a:pt x="1460" y="13"/>
                  <a:pt x="1460" y="13"/>
                </a:cubicBezTo>
                <a:cubicBezTo>
                  <a:pt x="1460" y="13"/>
                  <a:pt x="1457" y="10"/>
                  <a:pt x="1457" y="10"/>
                </a:cubicBezTo>
                <a:cubicBezTo>
                  <a:pt x="1458" y="10"/>
                  <a:pt x="1459" y="8"/>
                  <a:pt x="1461" y="8"/>
                </a:cubicBezTo>
                <a:cubicBezTo>
                  <a:pt x="1461" y="8"/>
                  <a:pt x="1464" y="10"/>
                  <a:pt x="1464" y="11"/>
                </a:cubicBezTo>
                <a:cubicBezTo>
                  <a:pt x="1465" y="11"/>
                  <a:pt x="1467" y="13"/>
                  <a:pt x="1468" y="13"/>
                </a:cubicBezTo>
                <a:cubicBezTo>
                  <a:pt x="1469" y="13"/>
                  <a:pt x="1471" y="11"/>
                  <a:pt x="1472" y="11"/>
                </a:cubicBezTo>
                <a:cubicBezTo>
                  <a:pt x="1473" y="11"/>
                  <a:pt x="1475" y="13"/>
                  <a:pt x="1476" y="13"/>
                </a:cubicBezTo>
                <a:cubicBezTo>
                  <a:pt x="1477" y="13"/>
                  <a:pt x="1479" y="11"/>
                  <a:pt x="1480" y="11"/>
                </a:cubicBezTo>
                <a:cubicBezTo>
                  <a:pt x="1481" y="11"/>
                  <a:pt x="1483" y="14"/>
                  <a:pt x="1484" y="13"/>
                </a:cubicBezTo>
                <a:cubicBezTo>
                  <a:pt x="1485" y="13"/>
                  <a:pt x="1487" y="12"/>
                  <a:pt x="1488" y="11"/>
                </a:cubicBezTo>
                <a:cubicBezTo>
                  <a:pt x="1488" y="11"/>
                  <a:pt x="1491" y="9"/>
                  <a:pt x="1492" y="9"/>
                </a:cubicBezTo>
                <a:cubicBezTo>
                  <a:pt x="1492" y="9"/>
                  <a:pt x="1496" y="11"/>
                  <a:pt x="1496" y="12"/>
                </a:cubicBezTo>
                <a:cubicBezTo>
                  <a:pt x="1496" y="12"/>
                  <a:pt x="1491" y="14"/>
                  <a:pt x="1492" y="14"/>
                </a:cubicBezTo>
                <a:cubicBezTo>
                  <a:pt x="1492" y="14"/>
                  <a:pt x="1495" y="16"/>
                  <a:pt x="1495" y="16"/>
                </a:cubicBezTo>
                <a:cubicBezTo>
                  <a:pt x="1496" y="16"/>
                  <a:pt x="1499" y="14"/>
                  <a:pt x="1499" y="14"/>
                </a:cubicBezTo>
                <a:cubicBezTo>
                  <a:pt x="1500" y="14"/>
                  <a:pt x="1503" y="12"/>
                  <a:pt x="1504" y="12"/>
                </a:cubicBezTo>
                <a:cubicBezTo>
                  <a:pt x="1504" y="12"/>
                  <a:pt x="1507" y="14"/>
                  <a:pt x="1507" y="14"/>
                </a:cubicBezTo>
                <a:cubicBezTo>
                  <a:pt x="1509" y="15"/>
                  <a:pt x="1510" y="16"/>
                  <a:pt x="1511" y="16"/>
                </a:cubicBezTo>
                <a:cubicBezTo>
                  <a:pt x="1510" y="16"/>
                  <a:pt x="1508" y="18"/>
                  <a:pt x="1507" y="18"/>
                </a:cubicBezTo>
                <a:cubicBezTo>
                  <a:pt x="1506" y="18"/>
                  <a:pt x="1504" y="16"/>
                  <a:pt x="1503" y="16"/>
                </a:cubicBezTo>
                <a:cubicBezTo>
                  <a:pt x="1503" y="16"/>
                  <a:pt x="1499" y="18"/>
                  <a:pt x="1499" y="18"/>
                </a:cubicBezTo>
                <a:cubicBezTo>
                  <a:pt x="1499" y="18"/>
                  <a:pt x="1503" y="20"/>
                  <a:pt x="1503" y="20"/>
                </a:cubicBezTo>
                <a:cubicBezTo>
                  <a:pt x="1504" y="20"/>
                  <a:pt x="1506" y="18"/>
                  <a:pt x="1507" y="18"/>
                </a:cubicBezTo>
                <a:cubicBezTo>
                  <a:pt x="1508" y="18"/>
                  <a:pt x="1509" y="21"/>
                  <a:pt x="1511" y="21"/>
                </a:cubicBezTo>
                <a:cubicBezTo>
                  <a:pt x="1512" y="21"/>
                  <a:pt x="1513" y="19"/>
                  <a:pt x="1515" y="19"/>
                </a:cubicBezTo>
                <a:cubicBezTo>
                  <a:pt x="1515" y="18"/>
                  <a:pt x="1511" y="17"/>
                  <a:pt x="1511" y="16"/>
                </a:cubicBezTo>
                <a:cubicBezTo>
                  <a:pt x="1511" y="16"/>
                  <a:pt x="1515" y="15"/>
                  <a:pt x="1515" y="14"/>
                </a:cubicBezTo>
                <a:cubicBezTo>
                  <a:pt x="1516" y="14"/>
                  <a:pt x="1518" y="12"/>
                  <a:pt x="1519" y="12"/>
                </a:cubicBezTo>
                <a:cubicBezTo>
                  <a:pt x="1520" y="12"/>
                  <a:pt x="1522" y="14"/>
                  <a:pt x="1523" y="14"/>
                </a:cubicBezTo>
                <a:cubicBezTo>
                  <a:pt x="1524" y="14"/>
                  <a:pt x="1527" y="13"/>
                  <a:pt x="1527" y="12"/>
                </a:cubicBezTo>
                <a:cubicBezTo>
                  <a:pt x="1528" y="12"/>
                  <a:pt x="1530" y="10"/>
                  <a:pt x="1531" y="10"/>
                </a:cubicBezTo>
                <a:cubicBezTo>
                  <a:pt x="1532" y="10"/>
                  <a:pt x="1534" y="12"/>
                  <a:pt x="1535" y="13"/>
                </a:cubicBezTo>
                <a:cubicBezTo>
                  <a:pt x="1535" y="13"/>
                  <a:pt x="1538" y="15"/>
                  <a:pt x="1539" y="15"/>
                </a:cubicBezTo>
                <a:cubicBezTo>
                  <a:pt x="1539" y="15"/>
                  <a:pt x="1542" y="13"/>
                  <a:pt x="1543" y="13"/>
                </a:cubicBezTo>
                <a:cubicBezTo>
                  <a:pt x="1544" y="12"/>
                  <a:pt x="1546" y="11"/>
                  <a:pt x="1547" y="11"/>
                </a:cubicBezTo>
                <a:cubicBezTo>
                  <a:pt x="1548" y="11"/>
                  <a:pt x="1550" y="13"/>
                  <a:pt x="1551" y="13"/>
                </a:cubicBezTo>
                <a:cubicBezTo>
                  <a:pt x="1552" y="13"/>
                  <a:pt x="1553" y="11"/>
                  <a:pt x="1555" y="11"/>
                </a:cubicBezTo>
                <a:cubicBezTo>
                  <a:pt x="1556" y="11"/>
                  <a:pt x="1557" y="13"/>
                  <a:pt x="1558" y="13"/>
                </a:cubicBezTo>
                <a:cubicBezTo>
                  <a:pt x="1560" y="13"/>
                  <a:pt x="1561" y="11"/>
                  <a:pt x="1563" y="11"/>
                </a:cubicBezTo>
                <a:cubicBezTo>
                  <a:pt x="1564" y="11"/>
                  <a:pt x="1565" y="13"/>
                  <a:pt x="1566" y="13"/>
                </a:cubicBezTo>
                <a:cubicBezTo>
                  <a:pt x="1567" y="13"/>
                  <a:pt x="1570" y="11"/>
                  <a:pt x="1570" y="11"/>
                </a:cubicBezTo>
                <a:cubicBezTo>
                  <a:pt x="1571" y="11"/>
                  <a:pt x="1574" y="13"/>
                  <a:pt x="1574" y="14"/>
                </a:cubicBezTo>
                <a:cubicBezTo>
                  <a:pt x="1574" y="14"/>
                  <a:pt x="1570" y="15"/>
                  <a:pt x="1570" y="16"/>
                </a:cubicBezTo>
                <a:cubicBezTo>
                  <a:pt x="1570" y="16"/>
                  <a:pt x="1573" y="18"/>
                  <a:pt x="1574" y="18"/>
                </a:cubicBezTo>
                <a:cubicBezTo>
                  <a:pt x="1574" y="18"/>
                  <a:pt x="1578" y="16"/>
                  <a:pt x="1578" y="16"/>
                </a:cubicBezTo>
                <a:cubicBezTo>
                  <a:pt x="1578" y="15"/>
                  <a:pt x="1574" y="14"/>
                  <a:pt x="1574" y="14"/>
                </a:cubicBezTo>
                <a:cubicBezTo>
                  <a:pt x="1574" y="13"/>
                  <a:pt x="1578" y="12"/>
                  <a:pt x="1578" y="12"/>
                </a:cubicBezTo>
                <a:cubicBezTo>
                  <a:pt x="1578" y="11"/>
                  <a:pt x="1582" y="14"/>
                  <a:pt x="1582" y="14"/>
                </a:cubicBezTo>
                <a:cubicBezTo>
                  <a:pt x="1583" y="14"/>
                  <a:pt x="1585" y="12"/>
                  <a:pt x="1586" y="12"/>
                </a:cubicBezTo>
                <a:cubicBezTo>
                  <a:pt x="1587" y="11"/>
                  <a:pt x="1589" y="10"/>
                  <a:pt x="1590" y="10"/>
                </a:cubicBezTo>
                <a:cubicBezTo>
                  <a:pt x="1591" y="10"/>
                  <a:pt x="1594" y="12"/>
                  <a:pt x="1594" y="12"/>
                </a:cubicBezTo>
                <a:cubicBezTo>
                  <a:pt x="1598" y="14"/>
                  <a:pt x="1598" y="14"/>
                  <a:pt x="1598" y="14"/>
                </a:cubicBezTo>
                <a:cubicBezTo>
                  <a:pt x="1599" y="15"/>
                  <a:pt x="1600" y="16"/>
                  <a:pt x="1601" y="16"/>
                </a:cubicBezTo>
                <a:cubicBezTo>
                  <a:pt x="1602" y="17"/>
                  <a:pt x="1605" y="19"/>
                  <a:pt x="1605" y="19"/>
                </a:cubicBezTo>
                <a:cubicBezTo>
                  <a:pt x="1606" y="19"/>
                  <a:pt x="1609" y="17"/>
                  <a:pt x="1609" y="17"/>
                </a:cubicBezTo>
                <a:cubicBezTo>
                  <a:pt x="1613" y="15"/>
                  <a:pt x="1613" y="15"/>
                  <a:pt x="1613" y="15"/>
                </a:cubicBezTo>
                <a:cubicBezTo>
                  <a:pt x="1617" y="13"/>
                  <a:pt x="1617" y="13"/>
                  <a:pt x="1617" y="13"/>
                </a:cubicBezTo>
                <a:cubicBezTo>
                  <a:pt x="1618" y="12"/>
                  <a:pt x="1620" y="11"/>
                  <a:pt x="1622" y="10"/>
                </a:cubicBezTo>
                <a:cubicBezTo>
                  <a:pt x="1622" y="10"/>
                  <a:pt x="1625" y="13"/>
                  <a:pt x="1625" y="13"/>
                </a:cubicBezTo>
                <a:cubicBezTo>
                  <a:pt x="1626" y="13"/>
                  <a:pt x="1628" y="15"/>
                  <a:pt x="1629" y="15"/>
                </a:cubicBezTo>
                <a:cubicBezTo>
                  <a:pt x="1630" y="15"/>
                  <a:pt x="1633" y="13"/>
                  <a:pt x="1633" y="13"/>
                </a:cubicBezTo>
                <a:cubicBezTo>
                  <a:pt x="1634" y="13"/>
                  <a:pt x="1637" y="11"/>
                  <a:pt x="1637" y="11"/>
                </a:cubicBezTo>
                <a:cubicBezTo>
                  <a:pt x="1638" y="11"/>
                  <a:pt x="1640" y="13"/>
                  <a:pt x="1641" y="13"/>
                </a:cubicBezTo>
                <a:cubicBezTo>
                  <a:pt x="1642" y="14"/>
                  <a:pt x="1643" y="15"/>
                  <a:pt x="1645" y="15"/>
                </a:cubicBezTo>
                <a:cubicBezTo>
                  <a:pt x="1646" y="16"/>
                  <a:pt x="1648" y="18"/>
                  <a:pt x="1648" y="18"/>
                </a:cubicBezTo>
                <a:cubicBezTo>
                  <a:pt x="1649" y="18"/>
                  <a:pt x="1652" y="15"/>
                  <a:pt x="1653" y="16"/>
                </a:cubicBezTo>
                <a:cubicBezTo>
                  <a:pt x="1654" y="16"/>
                  <a:pt x="1655" y="17"/>
                  <a:pt x="1656" y="18"/>
                </a:cubicBezTo>
                <a:cubicBezTo>
                  <a:pt x="1657" y="18"/>
                  <a:pt x="1659" y="20"/>
                  <a:pt x="1660" y="20"/>
                </a:cubicBezTo>
                <a:cubicBezTo>
                  <a:pt x="1660" y="20"/>
                  <a:pt x="1664" y="18"/>
                  <a:pt x="1664" y="18"/>
                </a:cubicBezTo>
                <a:cubicBezTo>
                  <a:pt x="1664" y="18"/>
                  <a:pt x="1663" y="18"/>
                  <a:pt x="1662" y="17"/>
                </a:cubicBezTo>
                <a:cubicBezTo>
                  <a:pt x="1661" y="16"/>
                  <a:pt x="1660" y="16"/>
                  <a:pt x="1660" y="16"/>
                </a:cubicBezTo>
                <a:cubicBezTo>
                  <a:pt x="1661" y="16"/>
                  <a:pt x="1664" y="14"/>
                  <a:pt x="1665" y="14"/>
                </a:cubicBezTo>
                <a:cubicBezTo>
                  <a:pt x="1665" y="14"/>
                  <a:pt x="1668" y="16"/>
                  <a:pt x="1668" y="16"/>
                </a:cubicBezTo>
                <a:cubicBezTo>
                  <a:pt x="1669" y="16"/>
                  <a:pt x="1671" y="18"/>
                  <a:pt x="1672" y="18"/>
                </a:cubicBezTo>
                <a:cubicBezTo>
                  <a:pt x="1672" y="18"/>
                  <a:pt x="1676" y="16"/>
                  <a:pt x="1676" y="16"/>
                </a:cubicBezTo>
                <a:cubicBezTo>
                  <a:pt x="1676" y="16"/>
                  <a:pt x="1672" y="15"/>
                  <a:pt x="1672" y="14"/>
                </a:cubicBezTo>
                <a:cubicBezTo>
                  <a:pt x="1673" y="14"/>
                  <a:pt x="1676" y="12"/>
                  <a:pt x="1677" y="12"/>
                </a:cubicBezTo>
                <a:cubicBezTo>
                  <a:pt x="1677" y="12"/>
                  <a:pt x="1680" y="14"/>
                  <a:pt x="1680" y="14"/>
                </a:cubicBezTo>
                <a:cubicBezTo>
                  <a:pt x="1681" y="14"/>
                  <a:pt x="1683" y="12"/>
                  <a:pt x="1684" y="12"/>
                </a:cubicBezTo>
                <a:cubicBezTo>
                  <a:pt x="1685" y="12"/>
                  <a:pt x="1688" y="14"/>
                  <a:pt x="1688" y="14"/>
                </a:cubicBezTo>
                <a:cubicBezTo>
                  <a:pt x="1688" y="15"/>
                  <a:pt x="1684" y="16"/>
                  <a:pt x="1684" y="16"/>
                </a:cubicBezTo>
                <a:cubicBezTo>
                  <a:pt x="1684" y="17"/>
                  <a:pt x="1687" y="18"/>
                  <a:pt x="1688" y="19"/>
                </a:cubicBezTo>
                <a:cubicBezTo>
                  <a:pt x="1689" y="20"/>
                  <a:pt x="1690" y="20"/>
                  <a:pt x="1691" y="21"/>
                </a:cubicBezTo>
                <a:cubicBezTo>
                  <a:pt x="1695" y="23"/>
                  <a:pt x="1695" y="23"/>
                  <a:pt x="1695" y="23"/>
                </a:cubicBezTo>
                <a:cubicBezTo>
                  <a:pt x="1696" y="23"/>
                  <a:pt x="1699" y="22"/>
                  <a:pt x="1699" y="21"/>
                </a:cubicBezTo>
                <a:cubicBezTo>
                  <a:pt x="1699" y="21"/>
                  <a:pt x="1696" y="19"/>
                  <a:pt x="1696" y="19"/>
                </a:cubicBezTo>
                <a:cubicBezTo>
                  <a:pt x="1695" y="19"/>
                  <a:pt x="1692" y="17"/>
                  <a:pt x="1692" y="17"/>
                </a:cubicBezTo>
                <a:cubicBezTo>
                  <a:pt x="1692" y="16"/>
                  <a:pt x="1695" y="15"/>
                  <a:pt x="1696" y="15"/>
                </a:cubicBezTo>
                <a:cubicBezTo>
                  <a:pt x="1700" y="13"/>
                  <a:pt x="1700" y="13"/>
                  <a:pt x="1700" y="13"/>
                </a:cubicBezTo>
                <a:cubicBezTo>
                  <a:pt x="1700" y="13"/>
                  <a:pt x="1704" y="14"/>
                  <a:pt x="1704" y="15"/>
                </a:cubicBezTo>
                <a:cubicBezTo>
                  <a:pt x="1704" y="16"/>
                  <a:pt x="1700" y="16"/>
                  <a:pt x="1700" y="17"/>
                </a:cubicBezTo>
                <a:cubicBezTo>
                  <a:pt x="1701" y="17"/>
                  <a:pt x="1702" y="19"/>
                  <a:pt x="1703" y="19"/>
                </a:cubicBezTo>
                <a:cubicBezTo>
                  <a:pt x="1704" y="19"/>
                  <a:pt x="1708" y="17"/>
                  <a:pt x="1708" y="17"/>
                </a:cubicBezTo>
                <a:cubicBezTo>
                  <a:pt x="1707" y="17"/>
                  <a:pt x="1704" y="15"/>
                  <a:pt x="1704" y="15"/>
                </a:cubicBezTo>
                <a:cubicBezTo>
                  <a:pt x="1705" y="15"/>
                  <a:pt x="1707" y="13"/>
                  <a:pt x="1708" y="13"/>
                </a:cubicBezTo>
                <a:cubicBezTo>
                  <a:pt x="1709" y="13"/>
                  <a:pt x="1711" y="15"/>
                  <a:pt x="1712" y="15"/>
                </a:cubicBezTo>
                <a:cubicBezTo>
                  <a:pt x="1712" y="15"/>
                  <a:pt x="1715" y="17"/>
                  <a:pt x="1715" y="17"/>
                </a:cubicBezTo>
                <a:cubicBezTo>
                  <a:pt x="1716" y="17"/>
                  <a:pt x="1719" y="16"/>
                  <a:pt x="1719" y="15"/>
                </a:cubicBezTo>
                <a:cubicBezTo>
                  <a:pt x="1720" y="15"/>
                  <a:pt x="1723" y="13"/>
                  <a:pt x="1724" y="13"/>
                </a:cubicBezTo>
                <a:cubicBezTo>
                  <a:pt x="1725" y="13"/>
                  <a:pt x="1726" y="15"/>
                  <a:pt x="1727" y="15"/>
                </a:cubicBezTo>
                <a:cubicBezTo>
                  <a:pt x="1729" y="15"/>
                  <a:pt x="1730" y="13"/>
                  <a:pt x="1731" y="13"/>
                </a:cubicBezTo>
                <a:cubicBezTo>
                  <a:pt x="1733" y="13"/>
                  <a:pt x="1734" y="16"/>
                  <a:pt x="1735" y="16"/>
                </a:cubicBezTo>
                <a:cubicBezTo>
                  <a:pt x="1736" y="16"/>
                  <a:pt x="1738" y="14"/>
                  <a:pt x="1739" y="14"/>
                </a:cubicBezTo>
                <a:cubicBezTo>
                  <a:pt x="1740" y="14"/>
                  <a:pt x="1742" y="16"/>
                  <a:pt x="1743" y="16"/>
                </a:cubicBezTo>
                <a:cubicBezTo>
                  <a:pt x="1744" y="16"/>
                  <a:pt x="1746" y="14"/>
                  <a:pt x="1747" y="14"/>
                </a:cubicBezTo>
                <a:cubicBezTo>
                  <a:pt x="1748" y="14"/>
                  <a:pt x="1750" y="12"/>
                  <a:pt x="1751" y="12"/>
                </a:cubicBezTo>
                <a:cubicBezTo>
                  <a:pt x="1751" y="12"/>
                  <a:pt x="1755" y="14"/>
                  <a:pt x="1755" y="14"/>
                </a:cubicBezTo>
                <a:cubicBezTo>
                  <a:pt x="1755" y="14"/>
                  <a:pt x="1751" y="16"/>
                  <a:pt x="1751" y="16"/>
                </a:cubicBezTo>
                <a:cubicBezTo>
                  <a:pt x="1752" y="16"/>
                  <a:pt x="1753" y="18"/>
                  <a:pt x="1755" y="18"/>
                </a:cubicBezTo>
                <a:cubicBezTo>
                  <a:pt x="1756" y="18"/>
                  <a:pt x="1758" y="17"/>
                  <a:pt x="1759" y="16"/>
                </a:cubicBezTo>
                <a:cubicBezTo>
                  <a:pt x="1760" y="16"/>
                  <a:pt x="1762" y="15"/>
                  <a:pt x="1763" y="14"/>
                </a:cubicBezTo>
                <a:cubicBezTo>
                  <a:pt x="1763" y="14"/>
                  <a:pt x="1766" y="12"/>
                  <a:pt x="1767" y="12"/>
                </a:cubicBezTo>
                <a:cubicBezTo>
                  <a:pt x="1767" y="12"/>
                  <a:pt x="1770" y="14"/>
                  <a:pt x="1771" y="14"/>
                </a:cubicBezTo>
                <a:cubicBezTo>
                  <a:pt x="1772" y="15"/>
                  <a:pt x="1773" y="16"/>
                  <a:pt x="1774" y="17"/>
                </a:cubicBezTo>
                <a:cubicBezTo>
                  <a:pt x="1775" y="17"/>
                  <a:pt x="1777" y="19"/>
                  <a:pt x="1778" y="19"/>
                </a:cubicBezTo>
                <a:cubicBezTo>
                  <a:pt x="1779" y="19"/>
                  <a:pt x="1782" y="17"/>
                  <a:pt x="1782" y="17"/>
                </a:cubicBezTo>
                <a:cubicBezTo>
                  <a:pt x="1786" y="15"/>
                  <a:pt x="1786" y="15"/>
                  <a:pt x="1786" y="15"/>
                </a:cubicBezTo>
                <a:cubicBezTo>
                  <a:pt x="1787" y="15"/>
                  <a:pt x="1790" y="13"/>
                  <a:pt x="1790" y="13"/>
                </a:cubicBezTo>
                <a:cubicBezTo>
                  <a:pt x="1791" y="13"/>
                  <a:pt x="1794" y="15"/>
                  <a:pt x="1794" y="15"/>
                </a:cubicBezTo>
                <a:cubicBezTo>
                  <a:pt x="1795" y="16"/>
                  <a:pt x="1797" y="17"/>
                  <a:pt x="1798" y="17"/>
                </a:cubicBezTo>
                <a:cubicBezTo>
                  <a:pt x="1799" y="18"/>
                  <a:pt x="1800" y="19"/>
                  <a:pt x="1802" y="20"/>
                </a:cubicBezTo>
                <a:cubicBezTo>
                  <a:pt x="1803" y="20"/>
                  <a:pt x="1805" y="18"/>
                  <a:pt x="1806" y="18"/>
                </a:cubicBezTo>
                <a:cubicBezTo>
                  <a:pt x="1807" y="18"/>
                  <a:pt x="1809" y="20"/>
                  <a:pt x="1809" y="20"/>
                </a:cubicBezTo>
                <a:cubicBezTo>
                  <a:pt x="1811" y="20"/>
                  <a:pt x="1812" y="18"/>
                  <a:pt x="1814" y="18"/>
                </a:cubicBezTo>
                <a:cubicBezTo>
                  <a:pt x="1813" y="18"/>
                  <a:pt x="1811" y="15"/>
                  <a:pt x="1810" y="15"/>
                </a:cubicBezTo>
                <a:cubicBezTo>
                  <a:pt x="1811" y="15"/>
                  <a:pt x="1813" y="13"/>
                  <a:pt x="1814" y="13"/>
                </a:cubicBezTo>
                <a:cubicBezTo>
                  <a:pt x="1814" y="13"/>
                  <a:pt x="1818" y="16"/>
                  <a:pt x="1818" y="16"/>
                </a:cubicBezTo>
                <a:cubicBezTo>
                  <a:pt x="1818" y="16"/>
                  <a:pt x="1814" y="18"/>
                  <a:pt x="1814" y="18"/>
                </a:cubicBezTo>
                <a:cubicBezTo>
                  <a:pt x="1815" y="18"/>
                  <a:pt x="1816" y="20"/>
                  <a:pt x="1817" y="20"/>
                </a:cubicBezTo>
                <a:cubicBezTo>
                  <a:pt x="1818" y="20"/>
                  <a:pt x="1821" y="18"/>
                  <a:pt x="1821" y="18"/>
                </a:cubicBezTo>
                <a:cubicBezTo>
                  <a:pt x="1822" y="18"/>
                  <a:pt x="1825" y="16"/>
                  <a:pt x="1826" y="16"/>
                </a:cubicBezTo>
                <a:cubicBezTo>
                  <a:pt x="1826" y="16"/>
                  <a:pt x="1822" y="14"/>
                  <a:pt x="1822" y="14"/>
                </a:cubicBezTo>
                <a:cubicBezTo>
                  <a:pt x="1823" y="13"/>
                  <a:pt x="1825" y="11"/>
                  <a:pt x="1826" y="12"/>
                </a:cubicBezTo>
                <a:cubicBezTo>
                  <a:pt x="1827" y="12"/>
                  <a:pt x="1829" y="13"/>
                  <a:pt x="1830" y="14"/>
                </a:cubicBezTo>
                <a:cubicBezTo>
                  <a:pt x="1831" y="14"/>
                  <a:pt x="1832" y="16"/>
                  <a:pt x="1833" y="16"/>
                </a:cubicBezTo>
                <a:cubicBezTo>
                  <a:pt x="1834" y="16"/>
                  <a:pt x="1837" y="14"/>
                  <a:pt x="1837" y="14"/>
                </a:cubicBezTo>
                <a:cubicBezTo>
                  <a:pt x="1838" y="14"/>
                  <a:pt x="1841" y="16"/>
                  <a:pt x="1841" y="16"/>
                </a:cubicBezTo>
                <a:cubicBezTo>
                  <a:pt x="1842" y="17"/>
                  <a:pt x="1844" y="19"/>
                  <a:pt x="1845" y="19"/>
                </a:cubicBezTo>
                <a:cubicBezTo>
                  <a:pt x="1846" y="18"/>
                  <a:pt x="1848" y="17"/>
                  <a:pt x="1849" y="16"/>
                </a:cubicBezTo>
                <a:cubicBezTo>
                  <a:pt x="1853" y="14"/>
                  <a:pt x="1853" y="14"/>
                  <a:pt x="1853" y="14"/>
                </a:cubicBezTo>
                <a:cubicBezTo>
                  <a:pt x="1854" y="14"/>
                  <a:pt x="1857" y="12"/>
                  <a:pt x="1857" y="12"/>
                </a:cubicBezTo>
                <a:cubicBezTo>
                  <a:pt x="1858" y="12"/>
                  <a:pt x="1861" y="14"/>
                  <a:pt x="1861" y="15"/>
                </a:cubicBezTo>
                <a:cubicBezTo>
                  <a:pt x="1861" y="15"/>
                  <a:pt x="1857" y="17"/>
                  <a:pt x="1857" y="17"/>
                </a:cubicBezTo>
                <a:cubicBezTo>
                  <a:pt x="1858" y="17"/>
                  <a:pt x="1859" y="19"/>
                  <a:pt x="1861" y="19"/>
                </a:cubicBezTo>
                <a:cubicBezTo>
                  <a:pt x="1861" y="19"/>
                  <a:pt x="1864" y="17"/>
                  <a:pt x="1865" y="17"/>
                </a:cubicBezTo>
                <a:cubicBezTo>
                  <a:pt x="1866" y="16"/>
                  <a:pt x="1867" y="15"/>
                  <a:pt x="1869" y="15"/>
                </a:cubicBezTo>
                <a:cubicBezTo>
                  <a:pt x="1870" y="15"/>
                  <a:pt x="1872" y="13"/>
                  <a:pt x="1873" y="13"/>
                </a:cubicBezTo>
                <a:cubicBezTo>
                  <a:pt x="1874" y="13"/>
                  <a:pt x="1876" y="15"/>
                  <a:pt x="1877" y="15"/>
                </a:cubicBezTo>
                <a:cubicBezTo>
                  <a:pt x="1878" y="15"/>
                  <a:pt x="1880" y="13"/>
                  <a:pt x="1881" y="13"/>
                </a:cubicBezTo>
                <a:cubicBezTo>
                  <a:pt x="1882" y="13"/>
                  <a:pt x="1884" y="15"/>
                  <a:pt x="1885" y="15"/>
                </a:cubicBezTo>
                <a:cubicBezTo>
                  <a:pt x="1886" y="16"/>
                  <a:pt x="1887" y="17"/>
                  <a:pt x="1888" y="18"/>
                </a:cubicBezTo>
                <a:cubicBezTo>
                  <a:pt x="1889" y="18"/>
                  <a:pt x="1891" y="20"/>
                  <a:pt x="1892" y="20"/>
                </a:cubicBezTo>
                <a:cubicBezTo>
                  <a:pt x="1893" y="20"/>
                  <a:pt x="1895" y="18"/>
                  <a:pt x="1896" y="18"/>
                </a:cubicBezTo>
                <a:cubicBezTo>
                  <a:pt x="1897" y="18"/>
                  <a:pt x="1899" y="20"/>
                  <a:pt x="1900" y="20"/>
                </a:cubicBezTo>
                <a:cubicBezTo>
                  <a:pt x="1901" y="20"/>
                  <a:pt x="1903" y="18"/>
                  <a:pt x="1904" y="18"/>
                </a:cubicBezTo>
                <a:cubicBezTo>
                  <a:pt x="1905" y="18"/>
                  <a:pt x="1907" y="20"/>
                  <a:pt x="1908" y="20"/>
                </a:cubicBezTo>
                <a:cubicBezTo>
                  <a:pt x="1908" y="20"/>
                  <a:pt x="1912" y="18"/>
                  <a:pt x="1912" y="18"/>
                </a:cubicBezTo>
                <a:cubicBezTo>
                  <a:pt x="1912" y="18"/>
                  <a:pt x="1908" y="16"/>
                  <a:pt x="1908" y="16"/>
                </a:cubicBezTo>
                <a:cubicBezTo>
                  <a:pt x="1908" y="16"/>
                  <a:pt x="1912" y="14"/>
                  <a:pt x="1912" y="14"/>
                </a:cubicBezTo>
                <a:cubicBezTo>
                  <a:pt x="1913" y="14"/>
                  <a:pt x="1915" y="16"/>
                  <a:pt x="1916" y="16"/>
                </a:cubicBezTo>
                <a:cubicBezTo>
                  <a:pt x="1917" y="16"/>
                  <a:pt x="1919" y="14"/>
                  <a:pt x="1920" y="14"/>
                </a:cubicBezTo>
                <a:cubicBezTo>
                  <a:pt x="1920" y="14"/>
                  <a:pt x="1924" y="16"/>
                  <a:pt x="1924" y="16"/>
                </a:cubicBezTo>
                <a:cubicBezTo>
                  <a:pt x="1924" y="16"/>
                  <a:pt x="1920" y="18"/>
                  <a:pt x="1920" y="18"/>
                </a:cubicBezTo>
                <a:cubicBezTo>
                  <a:pt x="1921" y="18"/>
                  <a:pt x="1922" y="21"/>
                  <a:pt x="1923" y="21"/>
                </a:cubicBezTo>
                <a:cubicBezTo>
                  <a:pt x="1924" y="21"/>
                  <a:pt x="1927" y="19"/>
                  <a:pt x="1927" y="19"/>
                </a:cubicBezTo>
                <a:cubicBezTo>
                  <a:pt x="1929" y="18"/>
                  <a:pt x="1930" y="17"/>
                  <a:pt x="1932" y="16"/>
                </a:cubicBezTo>
                <a:cubicBezTo>
                  <a:pt x="1932" y="16"/>
                  <a:pt x="1935" y="15"/>
                  <a:pt x="1936" y="14"/>
                </a:cubicBezTo>
                <a:cubicBezTo>
                  <a:pt x="1937" y="14"/>
                  <a:pt x="1938" y="17"/>
                  <a:pt x="1939" y="17"/>
                </a:cubicBezTo>
                <a:cubicBezTo>
                  <a:pt x="1941" y="17"/>
                  <a:pt x="1942" y="15"/>
                  <a:pt x="1944" y="15"/>
                </a:cubicBezTo>
                <a:cubicBezTo>
                  <a:pt x="1945" y="15"/>
                  <a:pt x="1946" y="17"/>
                  <a:pt x="1947" y="17"/>
                </a:cubicBezTo>
                <a:cubicBezTo>
                  <a:pt x="1949" y="17"/>
                  <a:pt x="1950" y="15"/>
                  <a:pt x="1951" y="15"/>
                </a:cubicBezTo>
                <a:cubicBezTo>
                  <a:pt x="1953" y="15"/>
                  <a:pt x="1954" y="17"/>
                  <a:pt x="1955" y="17"/>
                </a:cubicBezTo>
                <a:cubicBezTo>
                  <a:pt x="1956" y="17"/>
                  <a:pt x="1959" y="15"/>
                  <a:pt x="1959" y="15"/>
                </a:cubicBezTo>
                <a:cubicBezTo>
                  <a:pt x="1960" y="15"/>
                  <a:pt x="1963" y="17"/>
                  <a:pt x="1963" y="17"/>
                </a:cubicBezTo>
                <a:cubicBezTo>
                  <a:pt x="1963" y="18"/>
                  <a:pt x="1959" y="19"/>
                  <a:pt x="1959" y="19"/>
                </a:cubicBezTo>
                <a:cubicBezTo>
                  <a:pt x="1959" y="20"/>
                  <a:pt x="1962" y="22"/>
                  <a:pt x="1963" y="22"/>
                </a:cubicBezTo>
                <a:cubicBezTo>
                  <a:pt x="1963" y="22"/>
                  <a:pt x="1966" y="20"/>
                  <a:pt x="1967" y="20"/>
                </a:cubicBezTo>
                <a:cubicBezTo>
                  <a:pt x="1971" y="18"/>
                  <a:pt x="1971" y="18"/>
                  <a:pt x="1971" y="18"/>
                </a:cubicBezTo>
                <a:cubicBezTo>
                  <a:pt x="1972" y="17"/>
                  <a:pt x="1974" y="16"/>
                  <a:pt x="1975" y="15"/>
                </a:cubicBezTo>
                <a:cubicBezTo>
                  <a:pt x="1976" y="15"/>
                  <a:pt x="1978" y="18"/>
                  <a:pt x="1979" y="18"/>
                </a:cubicBezTo>
                <a:cubicBezTo>
                  <a:pt x="1980" y="18"/>
                  <a:pt x="1982" y="16"/>
                  <a:pt x="1983" y="16"/>
                </a:cubicBezTo>
                <a:cubicBezTo>
                  <a:pt x="1983" y="16"/>
                  <a:pt x="1986" y="18"/>
                  <a:pt x="1987" y="18"/>
                </a:cubicBezTo>
                <a:cubicBezTo>
                  <a:pt x="1987" y="18"/>
                  <a:pt x="1982" y="20"/>
                  <a:pt x="1982" y="20"/>
                </a:cubicBezTo>
                <a:cubicBezTo>
                  <a:pt x="1982" y="20"/>
                  <a:pt x="1986" y="22"/>
                  <a:pt x="1986" y="22"/>
                </a:cubicBezTo>
                <a:cubicBezTo>
                  <a:pt x="1987" y="22"/>
                  <a:pt x="1990" y="21"/>
                  <a:pt x="1990" y="20"/>
                </a:cubicBezTo>
                <a:cubicBezTo>
                  <a:pt x="1991" y="20"/>
                  <a:pt x="1993" y="19"/>
                  <a:pt x="1994" y="18"/>
                </a:cubicBezTo>
                <a:cubicBezTo>
                  <a:pt x="1995" y="18"/>
                  <a:pt x="1997" y="16"/>
                  <a:pt x="1998" y="16"/>
                </a:cubicBezTo>
                <a:cubicBezTo>
                  <a:pt x="2000" y="16"/>
                  <a:pt x="2001" y="18"/>
                  <a:pt x="2002" y="18"/>
                </a:cubicBezTo>
                <a:cubicBezTo>
                  <a:pt x="2003" y="18"/>
                  <a:pt x="2005" y="16"/>
                  <a:pt x="2006" y="16"/>
                </a:cubicBezTo>
                <a:cubicBezTo>
                  <a:pt x="2007" y="16"/>
                  <a:pt x="2009" y="19"/>
                  <a:pt x="2010" y="19"/>
                </a:cubicBezTo>
                <a:cubicBezTo>
                  <a:pt x="2011" y="19"/>
                  <a:pt x="2014" y="16"/>
                  <a:pt x="2014" y="17"/>
                </a:cubicBezTo>
                <a:cubicBezTo>
                  <a:pt x="2015" y="17"/>
                  <a:pt x="2018" y="18"/>
                  <a:pt x="2018" y="19"/>
                </a:cubicBezTo>
                <a:cubicBezTo>
                  <a:pt x="2018" y="19"/>
                  <a:pt x="2014" y="20"/>
                  <a:pt x="2014" y="21"/>
                </a:cubicBezTo>
                <a:cubicBezTo>
                  <a:pt x="2014" y="21"/>
                  <a:pt x="2017" y="23"/>
                  <a:pt x="2018" y="23"/>
                </a:cubicBezTo>
                <a:cubicBezTo>
                  <a:pt x="2018" y="23"/>
                  <a:pt x="2021" y="21"/>
                  <a:pt x="2022" y="21"/>
                </a:cubicBezTo>
                <a:cubicBezTo>
                  <a:pt x="2022" y="21"/>
                  <a:pt x="2025" y="19"/>
                  <a:pt x="2026" y="19"/>
                </a:cubicBezTo>
                <a:cubicBezTo>
                  <a:pt x="2026" y="19"/>
                  <a:pt x="2029" y="21"/>
                  <a:pt x="2029" y="21"/>
                </a:cubicBezTo>
                <a:cubicBezTo>
                  <a:pt x="2030" y="21"/>
                  <a:pt x="2034" y="20"/>
                  <a:pt x="2034" y="19"/>
                </a:cubicBezTo>
                <a:cubicBezTo>
                  <a:pt x="2034" y="19"/>
                  <a:pt x="2030" y="17"/>
                  <a:pt x="2030" y="17"/>
                </a:cubicBezTo>
                <a:cubicBezTo>
                  <a:pt x="2031" y="17"/>
                  <a:pt x="2033" y="15"/>
                  <a:pt x="2034" y="15"/>
                </a:cubicBezTo>
                <a:cubicBezTo>
                  <a:pt x="2035" y="15"/>
                  <a:pt x="2036" y="17"/>
                  <a:pt x="2038" y="17"/>
                </a:cubicBezTo>
                <a:cubicBezTo>
                  <a:pt x="2039" y="17"/>
                  <a:pt x="2040" y="19"/>
                  <a:pt x="2041" y="19"/>
                </a:cubicBezTo>
                <a:cubicBezTo>
                  <a:pt x="2042" y="19"/>
                  <a:pt x="2045" y="17"/>
                  <a:pt x="2046" y="17"/>
                </a:cubicBezTo>
                <a:cubicBezTo>
                  <a:pt x="2046" y="18"/>
                  <a:pt x="2049" y="19"/>
                  <a:pt x="2049" y="20"/>
                </a:cubicBezTo>
                <a:cubicBezTo>
                  <a:pt x="2049" y="20"/>
                  <a:pt x="2045" y="21"/>
                  <a:pt x="2045" y="22"/>
                </a:cubicBezTo>
                <a:cubicBezTo>
                  <a:pt x="2045" y="22"/>
                  <a:pt x="2049" y="24"/>
                  <a:pt x="2049" y="24"/>
                </a:cubicBezTo>
                <a:cubicBezTo>
                  <a:pt x="2049" y="24"/>
                  <a:pt x="2052" y="22"/>
                  <a:pt x="2053" y="22"/>
                </a:cubicBezTo>
                <a:cubicBezTo>
                  <a:pt x="2057" y="20"/>
                  <a:pt x="2057" y="20"/>
                  <a:pt x="2057" y="20"/>
                </a:cubicBezTo>
                <a:cubicBezTo>
                  <a:pt x="2061" y="18"/>
                  <a:pt x="2061" y="18"/>
                  <a:pt x="2061" y="18"/>
                </a:cubicBezTo>
                <a:cubicBezTo>
                  <a:pt x="2062" y="17"/>
                  <a:pt x="2064" y="16"/>
                  <a:pt x="2065" y="16"/>
                </a:cubicBezTo>
                <a:cubicBezTo>
                  <a:pt x="2066" y="16"/>
                  <a:pt x="2069" y="18"/>
                  <a:pt x="2069" y="18"/>
                </a:cubicBezTo>
                <a:cubicBezTo>
                  <a:pt x="2070" y="19"/>
                  <a:pt x="2072" y="20"/>
                  <a:pt x="2073" y="20"/>
                </a:cubicBezTo>
                <a:cubicBezTo>
                  <a:pt x="2073" y="20"/>
                  <a:pt x="2076" y="18"/>
                  <a:pt x="2077" y="18"/>
                </a:cubicBezTo>
                <a:cubicBezTo>
                  <a:pt x="2078" y="18"/>
                  <a:pt x="2079" y="20"/>
                  <a:pt x="2081" y="20"/>
                </a:cubicBezTo>
                <a:cubicBezTo>
                  <a:pt x="2082" y="21"/>
                  <a:pt x="2084" y="18"/>
                  <a:pt x="2085" y="18"/>
                </a:cubicBezTo>
                <a:cubicBezTo>
                  <a:pt x="2086" y="18"/>
                  <a:pt x="2087" y="21"/>
                  <a:pt x="2088" y="21"/>
                </a:cubicBezTo>
                <a:cubicBezTo>
                  <a:pt x="2090" y="21"/>
                  <a:pt x="2091" y="19"/>
                  <a:pt x="2093" y="19"/>
                </a:cubicBezTo>
                <a:cubicBezTo>
                  <a:pt x="2094" y="19"/>
                  <a:pt x="2095" y="21"/>
                  <a:pt x="2096" y="21"/>
                </a:cubicBezTo>
                <a:cubicBezTo>
                  <a:pt x="2097" y="21"/>
                  <a:pt x="2100" y="19"/>
                  <a:pt x="2100" y="19"/>
                </a:cubicBezTo>
                <a:cubicBezTo>
                  <a:pt x="2101" y="18"/>
                  <a:pt x="2103" y="17"/>
                  <a:pt x="2105" y="17"/>
                </a:cubicBezTo>
                <a:cubicBezTo>
                  <a:pt x="2105" y="17"/>
                  <a:pt x="2107" y="19"/>
                  <a:pt x="2108" y="19"/>
                </a:cubicBezTo>
                <a:cubicBezTo>
                  <a:pt x="2110" y="19"/>
                  <a:pt x="2111" y="17"/>
                  <a:pt x="2112" y="17"/>
                </a:cubicBezTo>
                <a:cubicBezTo>
                  <a:pt x="2114" y="17"/>
                  <a:pt x="2115" y="19"/>
                  <a:pt x="2116" y="19"/>
                </a:cubicBezTo>
                <a:cubicBezTo>
                  <a:pt x="2117" y="19"/>
                  <a:pt x="2119" y="17"/>
                  <a:pt x="2120" y="17"/>
                </a:cubicBezTo>
                <a:cubicBezTo>
                  <a:pt x="2122" y="17"/>
                  <a:pt x="2123" y="19"/>
                  <a:pt x="2124" y="19"/>
                </a:cubicBezTo>
                <a:cubicBezTo>
                  <a:pt x="2125" y="19"/>
                  <a:pt x="2127" y="17"/>
                  <a:pt x="2128" y="17"/>
                </a:cubicBezTo>
                <a:cubicBezTo>
                  <a:pt x="2128" y="17"/>
                  <a:pt x="2132" y="19"/>
                  <a:pt x="2132" y="20"/>
                </a:cubicBezTo>
                <a:cubicBezTo>
                  <a:pt x="2132" y="20"/>
                  <a:pt x="2128" y="22"/>
                  <a:pt x="2128" y="22"/>
                </a:cubicBezTo>
                <a:cubicBezTo>
                  <a:pt x="2127" y="22"/>
                  <a:pt x="2125" y="19"/>
                  <a:pt x="2124" y="19"/>
                </a:cubicBezTo>
                <a:cubicBezTo>
                  <a:pt x="2123" y="20"/>
                  <a:pt x="2121" y="22"/>
                  <a:pt x="2120" y="21"/>
                </a:cubicBezTo>
                <a:cubicBezTo>
                  <a:pt x="2119" y="21"/>
                  <a:pt x="2117" y="19"/>
                  <a:pt x="2116" y="19"/>
                </a:cubicBezTo>
                <a:cubicBezTo>
                  <a:pt x="2115" y="19"/>
                  <a:pt x="2113" y="21"/>
                  <a:pt x="2112" y="21"/>
                </a:cubicBezTo>
                <a:cubicBezTo>
                  <a:pt x="2113" y="21"/>
                  <a:pt x="2114" y="24"/>
                  <a:pt x="2116" y="24"/>
                </a:cubicBezTo>
                <a:cubicBezTo>
                  <a:pt x="2117" y="24"/>
                  <a:pt x="2119" y="21"/>
                  <a:pt x="2120" y="21"/>
                </a:cubicBezTo>
                <a:cubicBezTo>
                  <a:pt x="2121" y="22"/>
                  <a:pt x="2122" y="24"/>
                  <a:pt x="2124" y="24"/>
                </a:cubicBezTo>
                <a:cubicBezTo>
                  <a:pt x="2125" y="24"/>
                  <a:pt x="2126" y="22"/>
                  <a:pt x="2128" y="22"/>
                </a:cubicBezTo>
                <a:cubicBezTo>
                  <a:pt x="2128" y="22"/>
                  <a:pt x="2131" y="24"/>
                  <a:pt x="2131" y="24"/>
                </a:cubicBezTo>
                <a:cubicBezTo>
                  <a:pt x="2133" y="24"/>
                  <a:pt x="2135" y="22"/>
                  <a:pt x="2136" y="22"/>
                </a:cubicBezTo>
                <a:cubicBezTo>
                  <a:pt x="2137" y="21"/>
                  <a:pt x="2138" y="21"/>
                  <a:pt x="2140" y="20"/>
                </a:cubicBezTo>
                <a:cubicBezTo>
                  <a:pt x="2140" y="19"/>
                  <a:pt x="2143" y="18"/>
                  <a:pt x="2144" y="18"/>
                </a:cubicBezTo>
                <a:cubicBezTo>
                  <a:pt x="2145" y="18"/>
                  <a:pt x="2146" y="20"/>
                  <a:pt x="2147" y="20"/>
                </a:cubicBezTo>
                <a:cubicBezTo>
                  <a:pt x="2149" y="20"/>
                  <a:pt x="2151" y="18"/>
                  <a:pt x="2152" y="18"/>
                </a:cubicBezTo>
                <a:cubicBezTo>
                  <a:pt x="2153" y="18"/>
                  <a:pt x="2154" y="20"/>
                  <a:pt x="2155" y="20"/>
                </a:cubicBezTo>
                <a:cubicBezTo>
                  <a:pt x="2157" y="20"/>
                  <a:pt x="2158" y="22"/>
                  <a:pt x="2159" y="23"/>
                </a:cubicBezTo>
                <a:cubicBezTo>
                  <a:pt x="2160" y="23"/>
                  <a:pt x="2163" y="21"/>
                  <a:pt x="2163" y="20"/>
                </a:cubicBezTo>
                <a:cubicBezTo>
                  <a:pt x="2164" y="20"/>
                  <a:pt x="2167" y="18"/>
                  <a:pt x="2167" y="18"/>
                </a:cubicBezTo>
                <a:cubicBezTo>
                  <a:pt x="2168" y="18"/>
                  <a:pt x="2171" y="20"/>
                  <a:pt x="2171" y="21"/>
                </a:cubicBezTo>
                <a:cubicBezTo>
                  <a:pt x="2171" y="21"/>
                  <a:pt x="2167" y="22"/>
                  <a:pt x="2167" y="23"/>
                </a:cubicBezTo>
                <a:cubicBezTo>
                  <a:pt x="2167" y="23"/>
                  <a:pt x="2170" y="25"/>
                  <a:pt x="2171" y="25"/>
                </a:cubicBezTo>
                <a:cubicBezTo>
                  <a:pt x="2172" y="25"/>
                  <a:pt x="2174" y="23"/>
                  <a:pt x="2175" y="23"/>
                </a:cubicBezTo>
                <a:cubicBezTo>
                  <a:pt x="2176" y="23"/>
                  <a:pt x="2177" y="25"/>
                  <a:pt x="2178" y="25"/>
                </a:cubicBezTo>
                <a:cubicBezTo>
                  <a:pt x="2186" y="30"/>
                  <a:pt x="2186" y="30"/>
                  <a:pt x="2186" y="30"/>
                </a:cubicBezTo>
                <a:cubicBezTo>
                  <a:pt x="2187" y="29"/>
                  <a:pt x="2189" y="28"/>
                  <a:pt x="2190" y="28"/>
                </a:cubicBezTo>
                <a:cubicBezTo>
                  <a:pt x="2191" y="27"/>
                  <a:pt x="2194" y="26"/>
                  <a:pt x="2194" y="26"/>
                </a:cubicBezTo>
                <a:cubicBezTo>
                  <a:pt x="2194" y="25"/>
                  <a:pt x="2191" y="23"/>
                  <a:pt x="2190" y="23"/>
                </a:cubicBezTo>
                <a:cubicBezTo>
                  <a:pt x="2190" y="23"/>
                  <a:pt x="2187" y="26"/>
                  <a:pt x="2186" y="25"/>
                </a:cubicBezTo>
                <a:cubicBezTo>
                  <a:pt x="2185" y="25"/>
                  <a:pt x="2184" y="24"/>
                  <a:pt x="2183" y="23"/>
                </a:cubicBezTo>
                <a:cubicBezTo>
                  <a:pt x="2181" y="22"/>
                  <a:pt x="2180" y="22"/>
                  <a:pt x="2179" y="21"/>
                </a:cubicBezTo>
                <a:cubicBezTo>
                  <a:pt x="2179" y="21"/>
                  <a:pt x="2180" y="20"/>
                  <a:pt x="2181" y="20"/>
                </a:cubicBezTo>
                <a:cubicBezTo>
                  <a:pt x="2182" y="19"/>
                  <a:pt x="2183" y="19"/>
                  <a:pt x="2183" y="19"/>
                </a:cubicBezTo>
                <a:cubicBezTo>
                  <a:pt x="2184" y="19"/>
                  <a:pt x="2185" y="21"/>
                  <a:pt x="2187" y="21"/>
                </a:cubicBezTo>
                <a:cubicBezTo>
                  <a:pt x="2188" y="21"/>
                  <a:pt x="2190" y="19"/>
                  <a:pt x="2191" y="19"/>
                </a:cubicBezTo>
                <a:cubicBezTo>
                  <a:pt x="2192" y="19"/>
                  <a:pt x="2193" y="21"/>
                  <a:pt x="2195" y="21"/>
                </a:cubicBezTo>
                <a:cubicBezTo>
                  <a:pt x="2196" y="21"/>
                  <a:pt x="2197" y="19"/>
                  <a:pt x="2199" y="19"/>
                </a:cubicBezTo>
                <a:cubicBezTo>
                  <a:pt x="2200" y="19"/>
                  <a:pt x="2201" y="21"/>
                  <a:pt x="2202" y="21"/>
                </a:cubicBezTo>
                <a:cubicBezTo>
                  <a:pt x="2203" y="22"/>
                  <a:pt x="2205" y="19"/>
                  <a:pt x="2207" y="19"/>
                </a:cubicBezTo>
                <a:cubicBezTo>
                  <a:pt x="2207" y="19"/>
                  <a:pt x="2210" y="21"/>
                  <a:pt x="2210" y="22"/>
                </a:cubicBezTo>
                <a:cubicBezTo>
                  <a:pt x="2211" y="22"/>
                  <a:pt x="2213" y="24"/>
                  <a:pt x="2214" y="24"/>
                </a:cubicBezTo>
                <a:cubicBezTo>
                  <a:pt x="2215" y="24"/>
                  <a:pt x="2217" y="22"/>
                  <a:pt x="2218" y="22"/>
                </a:cubicBezTo>
                <a:cubicBezTo>
                  <a:pt x="2219" y="22"/>
                  <a:pt x="2221" y="24"/>
                  <a:pt x="2222" y="24"/>
                </a:cubicBezTo>
                <a:cubicBezTo>
                  <a:pt x="2223" y="24"/>
                  <a:pt x="2225" y="23"/>
                  <a:pt x="2226" y="22"/>
                </a:cubicBezTo>
                <a:cubicBezTo>
                  <a:pt x="2227" y="22"/>
                  <a:pt x="2229" y="20"/>
                  <a:pt x="2230" y="20"/>
                </a:cubicBezTo>
                <a:cubicBezTo>
                  <a:pt x="2231" y="20"/>
                  <a:pt x="2233" y="22"/>
                  <a:pt x="2234" y="22"/>
                </a:cubicBezTo>
                <a:cubicBezTo>
                  <a:pt x="2235" y="22"/>
                  <a:pt x="2237" y="20"/>
                  <a:pt x="2238" y="20"/>
                </a:cubicBezTo>
                <a:cubicBezTo>
                  <a:pt x="2239" y="21"/>
                  <a:pt x="2241" y="22"/>
                  <a:pt x="2242" y="23"/>
                </a:cubicBezTo>
                <a:cubicBezTo>
                  <a:pt x="2242" y="23"/>
                  <a:pt x="2245" y="25"/>
                  <a:pt x="2245" y="25"/>
                </a:cubicBezTo>
                <a:cubicBezTo>
                  <a:pt x="2246" y="25"/>
                  <a:pt x="2249" y="23"/>
                  <a:pt x="2249" y="23"/>
                </a:cubicBezTo>
                <a:cubicBezTo>
                  <a:pt x="2254" y="21"/>
                  <a:pt x="2254" y="21"/>
                  <a:pt x="2254" y="21"/>
                </a:cubicBezTo>
                <a:cubicBezTo>
                  <a:pt x="2254" y="20"/>
                  <a:pt x="2257" y="19"/>
                  <a:pt x="2258" y="19"/>
                </a:cubicBezTo>
                <a:cubicBezTo>
                  <a:pt x="2258" y="19"/>
                  <a:pt x="2261" y="21"/>
                  <a:pt x="2261" y="21"/>
                </a:cubicBezTo>
                <a:cubicBezTo>
                  <a:pt x="2261" y="21"/>
                  <a:pt x="2257" y="23"/>
                  <a:pt x="2257" y="23"/>
                </a:cubicBezTo>
                <a:cubicBezTo>
                  <a:pt x="2258" y="24"/>
                  <a:pt x="2260" y="25"/>
                  <a:pt x="2261" y="25"/>
                </a:cubicBezTo>
                <a:cubicBezTo>
                  <a:pt x="2262" y="26"/>
                  <a:pt x="2264" y="27"/>
                  <a:pt x="2265" y="27"/>
                </a:cubicBezTo>
                <a:cubicBezTo>
                  <a:pt x="2266" y="28"/>
                  <a:pt x="2267" y="29"/>
                  <a:pt x="2269" y="30"/>
                </a:cubicBezTo>
                <a:cubicBezTo>
                  <a:pt x="2271" y="28"/>
                  <a:pt x="2274" y="27"/>
                  <a:pt x="2277" y="26"/>
                </a:cubicBezTo>
                <a:cubicBezTo>
                  <a:pt x="2278" y="25"/>
                  <a:pt x="2280" y="24"/>
                  <a:pt x="2281" y="24"/>
                </a:cubicBezTo>
                <a:cubicBezTo>
                  <a:pt x="2282" y="23"/>
                  <a:pt x="2284" y="26"/>
                  <a:pt x="2285" y="26"/>
                </a:cubicBezTo>
                <a:cubicBezTo>
                  <a:pt x="2285" y="26"/>
                  <a:pt x="2288" y="24"/>
                  <a:pt x="2289" y="24"/>
                </a:cubicBezTo>
                <a:cubicBezTo>
                  <a:pt x="2289" y="24"/>
                  <a:pt x="2292" y="26"/>
                  <a:pt x="2292" y="26"/>
                </a:cubicBezTo>
                <a:cubicBezTo>
                  <a:pt x="2292" y="27"/>
                  <a:pt x="2288" y="28"/>
                  <a:pt x="2288" y="28"/>
                </a:cubicBezTo>
                <a:cubicBezTo>
                  <a:pt x="2288" y="29"/>
                  <a:pt x="2291" y="30"/>
                  <a:pt x="2292" y="30"/>
                </a:cubicBezTo>
                <a:cubicBezTo>
                  <a:pt x="2292" y="30"/>
                  <a:pt x="2296" y="29"/>
                  <a:pt x="2296" y="28"/>
                </a:cubicBezTo>
                <a:cubicBezTo>
                  <a:pt x="2296" y="28"/>
                  <a:pt x="2293" y="27"/>
                  <a:pt x="2292" y="26"/>
                </a:cubicBezTo>
                <a:cubicBezTo>
                  <a:pt x="2294" y="26"/>
                  <a:pt x="2295" y="24"/>
                  <a:pt x="2297" y="24"/>
                </a:cubicBezTo>
                <a:cubicBezTo>
                  <a:pt x="2298" y="24"/>
                  <a:pt x="2299" y="26"/>
                  <a:pt x="2300" y="26"/>
                </a:cubicBezTo>
                <a:cubicBezTo>
                  <a:pt x="2301" y="26"/>
                  <a:pt x="2304" y="24"/>
                  <a:pt x="2304" y="24"/>
                </a:cubicBezTo>
                <a:cubicBezTo>
                  <a:pt x="2306" y="24"/>
                  <a:pt x="2307" y="26"/>
                  <a:pt x="2308" y="26"/>
                </a:cubicBezTo>
                <a:cubicBezTo>
                  <a:pt x="2309" y="27"/>
                  <a:pt x="2311" y="29"/>
                  <a:pt x="2312" y="29"/>
                </a:cubicBezTo>
                <a:cubicBezTo>
                  <a:pt x="2313" y="29"/>
                  <a:pt x="2314" y="31"/>
                  <a:pt x="2316" y="31"/>
                </a:cubicBezTo>
                <a:cubicBezTo>
                  <a:pt x="2317" y="31"/>
                  <a:pt x="2318" y="29"/>
                  <a:pt x="2320" y="29"/>
                </a:cubicBezTo>
                <a:cubicBezTo>
                  <a:pt x="2321" y="29"/>
                  <a:pt x="2322" y="31"/>
                  <a:pt x="2323" y="31"/>
                </a:cubicBezTo>
                <a:cubicBezTo>
                  <a:pt x="2325" y="31"/>
                  <a:pt x="2326" y="29"/>
                  <a:pt x="2328" y="29"/>
                </a:cubicBezTo>
                <a:cubicBezTo>
                  <a:pt x="2328" y="29"/>
                  <a:pt x="2330" y="32"/>
                  <a:pt x="2331" y="31"/>
                </a:cubicBezTo>
                <a:cubicBezTo>
                  <a:pt x="2332" y="31"/>
                  <a:pt x="2334" y="30"/>
                  <a:pt x="2335" y="29"/>
                </a:cubicBezTo>
                <a:cubicBezTo>
                  <a:pt x="2339" y="27"/>
                  <a:pt x="2339" y="27"/>
                  <a:pt x="2339" y="27"/>
                </a:cubicBezTo>
                <a:cubicBezTo>
                  <a:pt x="2348" y="23"/>
                  <a:pt x="2348" y="23"/>
                  <a:pt x="2348" y="23"/>
                </a:cubicBezTo>
                <a:cubicBezTo>
                  <a:pt x="2355" y="28"/>
                  <a:pt x="2355" y="28"/>
                  <a:pt x="2355" y="28"/>
                </a:cubicBezTo>
                <a:cubicBezTo>
                  <a:pt x="2354" y="28"/>
                  <a:pt x="2352" y="30"/>
                  <a:pt x="2351" y="30"/>
                </a:cubicBezTo>
                <a:cubicBezTo>
                  <a:pt x="2351" y="30"/>
                  <a:pt x="2347" y="28"/>
                  <a:pt x="2347" y="27"/>
                </a:cubicBezTo>
                <a:cubicBezTo>
                  <a:pt x="2347" y="28"/>
                  <a:pt x="2344" y="29"/>
                  <a:pt x="2343" y="30"/>
                </a:cubicBezTo>
                <a:cubicBezTo>
                  <a:pt x="2343" y="30"/>
                  <a:pt x="2347" y="31"/>
                  <a:pt x="2347" y="32"/>
                </a:cubicBezTo>
                <a:cubicBezTo>
                  <a:pt x="2347" y="32"/>
                  <a:pt x="2343" y="33"/>
                  <a:pt x="2343" y="34"/>
                </a:cubicBezTo>
                <a:cubicBezTo>
                  <a:pt x="2343" y="35"/>
                  <a:pt x="2346" y="36"/>
                  <a:pt x="2347" y="36"/>
                </a:cubicBezTo>
                <a:cubicBezTo>
                  <a:pt x="2348" y="37"/>
                  <a:pt x="2349" y="38"/>
                  <a:pt x="2350" y="38"/>
                </a:cubicBezTo>
                <a:cubicBezTo>
                  <a:pt x="2351" y="39"/>
                  <a:pt x="2353" y="40"/>
                  <a:pt x="2354" y="41"/>
                </a:cubicBezTo>
                <a:cubicBezTo>
                  <a:pt x="2354" y="41"/>
                  <a:pt x="2350" y="42"/>
                  <a:pt x="2350" y="43"/>
                </a:cubicBezTo>
                <a:cubicBezTo>
                  <a:pt x="2350" y="43"/>
                  <a:pt x="2353" y="45"/>
                  <a:pt x="2354" y="45"/>
                </a:cubicBezTo>
                <a:cubicBezTo>
                  <a:pt x="2354" y="45"/>
                  <a:pt x="2357" y="47"/>
                  <a:pt x="2357" y="47"/>
                </a:cubicBezTo>
                <a:cubicBezTo>
                  <a:pt x="2358" y="48"/>
                  <a:pt x="2353" y="49"/>
                  <a:pt x="2353" y="49"/>
                </a:cubicBezTo>
                <a:cubicBezTo>
                  <a:pt x="2353" y="50"/>
                  <a:pt x="2357" y="51"/>
                  <a:pt x="2357" y="52"/>
                </a:cubicBezTo>
                <a:cubicBezTo>
                  <a:pt x="2357" y="52"/>
                  <a:pt x="2353" y="54"/>
                  <a:pt x="2353" y="54"/>
                </a:cubicBezTo>
                <a:cubicBezTo>
                  <a:pt x="2353" y="54"/>
                  <a:pt x="2356" y="56"/>
                  <a:pt x="2357" y="56"/>
                </a:cubicBezTo>
                <a:cubicBezTo>
                  <a:pt x="2358" y="56"/>
                  <a:pt x="2360" y="54"/>
                  <a:pt x="2361" y="54"/>
                </a:cubicBezTo>
                <a:cubicBezTo>
                  <a:pt x="2362" y="54"/>
                  <a:pt x="2363" y="56"/>
                  <a:pt x="2364" y="56"/>
                </a:cubicBezTo>
                <a:cubicBezTo>
                  <a:pt x="2366" y="56"/>
                  <a:pt x="2367" y="55"/>
                  <a:pt x="2369" y="54"/>
                </a:cubicBezTo>
                <a:cubicBezTo>
                  <a:pt x="2370" y="54"/>
                  <a:pt x="2372" y="53"/>
                  <a:pt x="2373" y="52"/>
                </a:cubicBezTo>
                <a:cubicBezTo>
                  <a:pt x="2373" y="52"/>
                  <a:pt x="2369" y="50"/>
                  <a:pt x="2369" y="50"/>
                </a:cubicBezTo>
                <a:cubicBezTo>
                  <a:pt x="2369" y="49"/>
                  <a:pt x="2373" y="48"/>
                  <a:pt x="2373" y="48"/>
                </a:cubicBezTo>
                <a:cubicBezTo>
                  <a:pt x="2373" y="47"/>
                  <a:pt x="2369" y="46"/>
                  <a:pt x="2369" y="45"/>
                </a:cubicBezTo>
                <a:cubicBezTo>
                  <a:pt x="2369" y="45"/>
                  <a:pt x="2373" y="43"/>
                  <a:pt x="2373" y="43"/>
                </a:cubicBezTo>
                <a:cubicBezTo>
                  <a:pt x="2374" y="43"/>
                  <a:pt x="2377" y="45"/>
                  <a:pt x="2377" y="46"/>
                </a:cubicBezTo>
                <a:cubicBezTo>
                  <a:pt x="2377" y="46"/>
                  <a:pt x="2373" y="47"/>
                  <a:pt x="2373" y="48"/>
                </a:cubicBezTo>
                <a:cubicBezTo>
                  <a:pt x="2373" y="48"/>
                  <a:pt x="2377" y="49"/>
                  <a:pt x="2377" y="50"/>
                </a:cubicBezTo>
                <a:cubicBezTo>
                  <a:pt x="2376" y="51"/>
                  <a:pt x="2373" y="51"/>
                  <a:pt x="2373" y="52"/>
                </a:cubicBezTo>
                <a:cubicBezTo>
                  <a:pt x="2373" y="52"/>
                  <a:pt x="2377" y="54"/>
                  <a:pt x="2376" y="54"/>
                </a:cubicBezTo>
                <a:cubicBezTo>
                  <a:pt x="2376" y="55"/>
                  <a:pt x="2374" y="56"/>
                  <a:pt x="2372" y="56"/>
                </a:cubicBezTo>
                <a:cubicBezTo>
                  <a:pt x="2372" y="57"/>
                  <a:pt x="2369" y="59"/>
                  <a:pt x="2368" y="59"/>
                </a:cubicBezTo>
                <a:cubicBezTo>
                  <a:pt x="2368" y="58"/>
                  <a:pt x="2365" y="56"/>
                  <a:pt x="2364" y="56"/>
                </a:cubicBezTo>
                <a:cubicBezTo>
                  <a:pt x="2363" y="57"/>
                  <a:pt x="2362" y="58"/>
                  <a:pt x="2360" y="58"/>
                </a:cubicBezTo>
                <a:cubicBezTo>
                  <a:pt x="2356" y="60"/>
                  <a:pt x="2356" y="60"/>
                  <a:pt x="2356" y="60"/>
                </a:cubicBezTo>
                <a:cubicBezTo>
                  <a:pt x="2355" y="61"/>
                  <a:pt x="2354" y="62"/>
                  <a:pt x="2352" y="62"/>
                </a:cubicBezTo>
                <a:cubicBezTo>
                  <a:pt x="2351" y="62"/>
                  <a:pt x="2350" y="60"/>
                  <a:pt x="2348" y="60"/>
                </a:cubicBezTo>
                <a:cubicBezTo>
                  <a:pt x="2348" y="60"/>
                  <a:pt x="2344" y="62"/>
                  <a:pt x="2344" y="62"/>
                </a:cubicBezTo>
                <a:cubicBezTo>
                  <a:pt x="2344" y="62"/>
                  <a:pt x="2341" y="60"/>
                  <a:pt x="2341" y="60"/>
                </a:cubicBezTo>
                <a:cubicBezTo>
                  <a:pt x="2341" y="59"/>
                  <a:pt x="2345" y="59"/>
                  <a:pt x="2345" y="58"/>
                </a:cubicBezTo>
                <a:cubicBezTo>
                  <a:pt x="2345" y="57"/>
                  <a:pt x="2341" y="56"/>
                  <a:pt x="2341" y="56"/>
                </a:cubicBezTo>
                <a:cubicBezTo>
                  <a:pt x="2341" y="55"/>
                  <a:pt x="2345" y="54"/>
                  <a:pt x="2345" y="54"/>
                </a:cubicBezTo>
                <a:cubicBezTo>
                  <a:pt x="2345" y="54"/>
                  <a:pt x="2349" y="56"/>
                  <a:pt x="2349" y="56"/>
                </a:cubicBezTo>
                <a:cubicBezTo>
                  <a:pt x="2349" y="56"/>
                  <a:pt x="2353" y="54"/>
                  <a:pt x="2353" y="54"/>
                </a:cubicBezTo>
                <a:cubicBezTo>
                  <a:pt x="2353" y="54"/>
                  <a:pt x="2349" y="52"/>
                  <a:pt x="2349" y="51"/>
                </a:cubicBezTo>
                <a:cubicBezTo>
                  <a:pt x="2349" y="51"/>
                  <a:pt x="2353" y="50"/>
                  <a:pt x="2353" y="49"/>
                </a:cubicBezTo>
                <a:cubicBezTo>
                  <a:pt x="2354" y="49"/>
                  <a:pt x="2350" y="48"/>
                  <a:pt x="2350" y="47"/>
                </a:cubicBezTo>
                <a:cubicBezTo>
                  <a:pt x="2348" y="48"/>
                  <a:pt x="2347" y="49"/>
                  <a:pt x="2345" y="49"/>
                </a:cubicBezTo>
                <a:cubicBezTo>
                  <a:pt x="2345" y="49"/>
                  <a:pt x="2342" y="51"/>
                  <a:pt x="2341" y="51"/>
                </a:cubicBezTo>
                <a:cubicBezTo>
                  <a:pt x="2341" y="51"/>
                  <a:pt x="2338" y="49"/>
                  <a:pt x="2338" y="49"/>
                </a:cubicBezTo>
                <a:cubicBezTo>
                  <a:pt x="2336" y="49"/>
                  <a:pt x="2335" y="51"/>
                  <a:pt x="2333" y="51"/>
                </a:cubicBezTo>
                <a:cubicBezTo>
                  <a:pt x="2329" y="53"/>
                  <a:pt x="2329" y="53"/>
                  <a:pt x="2329" y="53"/>
                </a:cubicBezTo>
                <a:cubicBezTo>
                  <a:pt x="2329" y="52"/>
                  <a:pt x="2326" y="52"/>
                  <a:pt x="2326" y="51"/>
                </a:cubicBezTo>
                <a:cubicBezTo>
                  <a:pt x="2326" y="50"/>
                  <a:pt x="2329" y="49"/>
                  <a:pt x="2330" y="49"/>
                </a:cubicBezTo>
                <a:cubicBezTo>
                  <a:pt x="2331" y="48"/>
                  <a:pt x="2332" y="47"/>
                  <a:pt x="2334" y="47"/>
                </a:cubicBezTo>
                <a:cubicBezTo>
                  <a:pt x="2335" y="46"/>
                  <a:pt x="2337" y="45"/>
                  <a:pt x="2338" y="45"/>
                </a:cubicBezTo>
                <a:cubicBezTo>
                  <a:pt x="2339" y="45"/>
                  <a:pt x="2341" y="47"/>
                  <a:pt x="2342" y="47"/>
                </a:cubicBezTo>
                <a:cubicBezTo>
                  <a:pt x="2342" y="47"/>
                  <a:pt x="2346" y="45"/>
                  <a:pt x="2346" y="45"/>
                </a:cubicBezTo>
                <a:cubicBezTo>
                  <a:pt x="2346" y="45"/>
                  <a:pt x="2342" y="43"/>
                  <a:pt x="2342" y="43"/>
                </a:cubicBezTo>
                <a:cubicBezTo>
                  <a:pt x="2341" y="43"/>
                  <a:pt x="2339" y="45"/>
                  <a:pt x="2338" y="45"/>
                </a:cubicBezTo>
                <a:cubicBezTo>
                  <a:pt x="2337" y="44"/>
                  <a:pt x="2335" y="43"/>
                  <a:pt x="2334" y="42"/>
                </a:cubicBezTo>
                <a:cubicBezTo>
                  <a:pt x="2334" y="42"/>
                  <a:pt x="2330" y="40"/>
                  <a:pt x="2331" y="40"/>
                </a:cubicBezTo>
                <a:cubicBezTo>
                  <a:pt x="2331" y="40"/>
                  <a:pt x="2334" y="38"/>
                  <a:pt x="2335" y="38"/>
                </a:cubicBezTo>
                <a:cubicBezTo>
                  <a:pt x="2336" y="37"/>
                  <a:pt x="2337" y="37"/>
                  <a:pt x="2339" y="36"/>
                </a:cubicBezTo>
                <a:cubicBezTo>
                  <a:pt x="2337" y="35"/>
                  <a:pt x="2337" y="34"/>
                  <a:pt x="2335" y="34"/>
                </a:cubicBezTo>
                <a:cubicBezTo>
                  <a:pt x="2334" y="33"/>
                  <a:pt x="2333" y="32"/>
                  <a:pt x="2331" y="31"/>
                </a:cubicBezTo>
                <a:cubicBezTo>
                  <a:pt x="2330" y="31"/>
                  <a:pt x="2328" y="34"/>
                  <a:pt x="2327" y="33"/>
                </a:cubicBezTo>
                <a:cubicBezTo>
                  <a:pt x="2327" y="33"/>
                  <a:pt x="2324" y="31"/>
                  <a:pt x="2323" y="31"/>
                </a:cubicBezTo>
                <a:cubicBezTo>
                  <a:pt x="2323" y="31"/>
                  <a:pt x="2319" y="33"/>
                  <a:pt x="2319" y="33"/>
                </a:cubicBezTo>
                <a:cubicBezTo>
                  <a:pt x="2319" y="34"/>
                  <a:pt x="2323" y="35"/>
                  <a:pt x="2323" y="36"/>
                </a:cubicBezTo>
                <a:cubicBezTo>
                  <a:pt x="2323" y="36"/>
                  <a:pt x="2327" y="38"/>
                  <a:pt x="2327" y="38"/>
                </a:cubicBezTo>
                <a:cubicBezTo>
                  <a:pt x="2327" y="38"/>
                  <a:pt x="2323" y="40"/>
                  <a:pt x="2323" y="40"/>
                </a:cubicBezTo>
                <a:cubicBezTo>
                  <a:pt x="2322" y="40"/>
                  <a:pt x="2320" y="38"/>
                  <a:pt x="2319" y="38"/>
                </a:cubicBezTo>
                <a:cubicBezTo>
                  <a:pt x="2317" y="38"/>
                  <a:pt x="2316" y="39"/>
                  <a:pt x="2315" y="40"/>
                </a:cubicBezTo>
                <a:cubicBezTo>
                  <a:pt x="2315" y="39"/>
                  <a:pt x="2311" y="38"/>
                  <a:pt x="2311" y="37"/>
                </a:cubicBezTo>
                <a:cubicBezTo>
                  <a:pt x="2311" y="37"/>
                  <a:pt x="2315" y="36"/>
                  <a:pt x="2315" y="35"/>
                </a:cubicBezTo>
                <a:cubicBezTo>
                  <a:pt x="2315" y="35"/>
                  <a:pt x="2312" y="34"/>
                  <a:pt x="2311" y="33"/>
                </a:cubicBezTo>
                <a:cubicBezTo>
                  <a:pt x="2311" y="32"/>
                  <a:pt x="2309" y="31"/>
                  <a:pt x="2308" y="31"/>
                </a:cubicBezTo>
                <a:cubicBezTo>
                  <a:pt x="2307" y="30"/>
                  <a:pt x="2305" y="29"/>
                  <a:pt x="2304" y="29"/>
                </a:cubicBezTo>
                <a:cubicBezTo>
                  <a:pt x="2304" y="28"/>
                  <a:pt x="2300" y="30"/>
                  <a:pt x="2300" y="31"/>
                </a:cubicBezTo>
                <a:cubicBezTo>
                  <a:pt x="2300" y="31"/>
                  <a:pt x="2303" y="32"/>
                  <a:pt x="2304" y="33"/>
                </a:cubicBezTo>
                <a:cubicBezTo>
                  <a:pt x="2303" y="34"/>
                  <a:pt x="2300" y="34"/>
                  <a:pt x="2300" y="35"/>
                </a:cubicBezTo>
                <a:cubicBezTo>
                  <a:pt x="2299" y="35"/>
                  <a:pt x="2303" y="37"/>
                  <a:pt x="2303" y="37"/>
                </a:cubicBezTo>
                <a:cubicBezTo>
                  <a:pt x="2303" y="38"/>
                  <a:pt x="2299" y="39"/>
                  <a:pt x="2299" y="39"/>
                </a:cubicBezTo>
                <a:cubicBezTo>
                  <a:pt x="2300" y="40"/>
                  <a:pt x="2302" y="41"/>
                  <a:pt x="2303" y="42"/>
                </a:cubicBezTo>
                <a:cubicBezTo>
                  <a:pt x="2304" y="42"/>
                  <a:pt x="2305" y="43"/>
                  <a:pt x="2307" y="44"/>
                </a:cubicBezTo>
                <a:cubicBezTo>
                  <a:pt x="2307" y="44"/>
                  <a:pt x="2309" y="46"/>
                  <a:pt x="2310" y="46"/>
                </a:cubicBezTo>
                <a:cubicBezTo>
                  <a:pt x="2310" y="46"/>
                  <a:pt x="2311" y="46"/>
                  <a:pt x="2312" y="45"/>
                </a:cubicBezTo>
                <a:cubicBezTo>
                  <a:pt x="2313" y="45"/>
                  <a:pt x="2314" y="44"/>
                  <a:pt x="2314" y="44"/>
                </a:cubicBezTo>
                <a:cubicBezTo>
                  <a:pt x="2315" y="45"/>
                  <a:pt x="2318" y="46"/>
                  <a:pt x="2318" y="46"/>
                </a:cubicBezTo>
                <a:cubicBezTo>
                  <a:pt x="2318" y="47"/>
                  <a:pt x="2314" y="48"/>
                  <a:pt x="2314" y="48"/>
                </a:cubicBezTo>
                <a:cubicBezTo>
                  <a:pt x="2314" y="49"/>
                  <a:pt x="2318" y="50"/>
                  <a:pt x="2318" y="51"/>
                </a:cubicBezTo>
                <a:cubicBezTo>
                  <a:pt x="2318" y="51"/>
                  <a:pt x="2314" y="52"/>
                  <a:pt x="2314" y="53"/>
                </a:cubicBezTo>
                <a:cubicBezTo>
                  <a:pt x="2314" y="53"/>
                  <a:pt x="2318" y="54"/>
                  <a:pt x="2317" y="55"/>
                </a:cubicBezTo>
                <a:cubicBezTo>
                  <a:pt x="2317" y="56"/>
                  <a:pt x="2314" y="56"/>
                  <a:pt x="2313" y="57"/>
                </a:cubicBezTo>
                <a:cubicBezTo>
                  <a:pt x="2313" y="58"/>
                  <a:pt x="2309" y="58"/>
                  <a:pt x="2309" y="59"/>
                </a:cubicBezTo>
                <a:cubicBezTo>
                  <a:pt x="2309" y="59"/>
                  <a:pt x="2313" y="61"/>
                  <a:pt x="2313" y="61"/>
                </a:cubicBezTo>
                <a:cubicBezTo>
                  <a:pt x="2312" y="62"/>
                  <a:pt x="2310" y="63"/>
                  <a:pt x="2309" y="63"/>
                </a:cubicBezTo>
                <a:cubicBezTo>
                  <a:pt x="2308" y="63"/>
                  <a:pt x="2306" y="61"/>
                  <a:pt x="2305" y="61"/>
                </a:cubicBezTo>
                <a:cubicBezTo>
                  <a:pt x="2304" y="61"/>
                  <a:pt x="2302" y="63"/>
                  <a:pt x="2301" y="63"/>
                </a:cubicBezTo>
                <a:cubicBezTo>
                  <a:pt x="2300" y="63"/>
                  <a:pt x="2299" y="61"/>
                  <a:pt x="2297" y="61"/>
                </a:cubicBezTo>
                <a:cubicBezTo>
                  <a:pt x="2296" y="61"/>
                  <a:pt x="2294" y="63"/>
                  <a:pt x="2293" y="63"/>
                </a:cubicBezTo>
                <a:cubicBezTo>
                  <a:pt x="2292" y="63"/>
                  <a:pt x="2291" y="61"/>
                  <a:pt x="2289" y="61"/>
                </a:cubicBezTo>
                <a:cubicBezTo>
                  <a:pt x="2288" y="61"/>
                  <a:pt x="2287" y="59"/>
                  <a:pt x="2286" y="59"/>
                </a:cubicBezTo>
                <a:cubicBezTo>
                  <a:pt x="2285" y="58"/>
                  <a:pt x="2282" y="60"/>
                  <a:pt x="2282" y="61"/>
                </a:cubicBezTo>
                <a:cubicBezTo>
                  <a:pt x="2281" y="61"/>
                  <a:pt x="2278" y="63"/>
                  <a:pt x="2277" y="63"/>
                </a:cubicBezTo>
                <a:cubicBezTo>
                  <a:pt x="2277" y="63"/>
                  <a:pt x="2274" y="61"/>
                  <a:pt x="2274" y="60"/>
                </a:cubicBezTo>
                <a:cubicBezTo>
                  <a:pt x="2274" y="60"/>
                  <a:pt x="2277" y="59"/>
                  <a:pt x="2278" y="58"/>
                </a:cubicBezTo>
                <a:cubicBezTo>
                  <a:pt x="2278" y="58"/>
                  <a:pt x="2282" y="56"/>
                  <a:pt x="2282" y="56"/>
                </a:cubicBezTo>
                <a:cubicBezTo>
                  <a:pt x="2282" y="56"/>
                  <a:pt x="2279" y="54"/>
                  <a:pt x="2278" y="54"/>
                </a:cubicBezTo>
                <a:cubicBezTo>
                  <a:pt x="2277" y="54"/>
                  <a:pt x="2275" y="56"/>
                  <a:pt x="2274" y="56"/>
                </a:cubicBezTo>
                <a:cubicBezTo>
                  <a:pt x="2273" y="56"/>
                  <a:pt x="2272" y="54"/>
                  <a:pt x="2270" y="54"/>
                </a:cubicBezTo>
                <a:cubicBezTo>
                  <a:pt x="2270" y="54"/>
                  <a:pt x="2266" y="56"/>
                  <a:pt x="2266" y="56"/>
                </a:cubicBezTo>
                <a:cubicBezTo>
                  <a:pt x="2266" y="55"/>
                  <a:pt x="2262" y="54"/>
                  <a:pt x="2263" y="54"/>
                </a:cubicBezTo>
                <a:cubicBezTo>
                  <a:pt x="2263" y="53"/>
                  <a:pt x="2266" y="51"/>
                  <a:pt x="2267" y="51"/>
                </a:cubicBezTo>
                <a:cubicBezTo>
                  <a:pt x="2268" y="52"/>
                  <a:pt x="2269" y="53"/>
                  <a:pt x="2270" y="54"/>
                </a:cubicBezTo>
                <a:cubicBezTo>
                  <a:pt x="2271" y="53"/>
                  <a:pt x="2274" y="52"/>
                  <a:pt x="2274" y="52"/>
                </a:cubicBezTo>
                <a:cubicBezTo>
                  <a:pt x="2275" y="51"/>
                  <a:pt x="2270" y="50"/>
                  <a:pt x="2271" y="49"/>
                </a:cubicBezTo>
                <a:cubicBezTo>
                  <a:pt x="2271" y="49"/>
                  <a:pt x="2274" y="48"/>
                  <a:pt x="2275" y="47"/>
                </a:cubicBezTo>
                <a:cubicBezTo>
                  <a:pt x="2276" y="47"/>
                  <a:pt x="2278" y="46"/>
                  <a:pt x="2279" y="45"/>
                </a:cubicBezTo>
                <a:cubicBezTo>
                  <a:pt x="2279" y="45"/>
                  <a:pt x="2282" y="47"/>
                  <a:pt x="2283" y="48"/>
                </a:cubicBezTo>
                <a:cubicBezTo>
                  <a:pt x="2283" y="48"/>
                  <a:pt x="2286" y="50"/>
                  <a:pt x="2286" y="50"/>
                </a:cubicBezTo>
                <a:cubicBezTo>
                  <a:pt x="2287" y="50"/>
                  <a:pt x="2290" y="48"/>
                  <a:pt x="2291" y="48"/>
                </a:cubicBezTo>
                <a:cubicBezTo>
                  <a:pt x="2291" y="47"/>
                  <a:pt x="2287" y="46"/>
                  <a:pt x="2287" y="45"/>
                </a:cubicBezTo>
                <a:cubicBezTo>
                  <a:pt x="2287" y="45"/>
                  <a:pt x="2290" y="44"/>
                  <a:pt x="2291" y="43"/>
                </a:cubicBezTo>
                <a:cubicBezTo>
                  <a:pt x="2292" y="43"/>
                  <a:pt x="2294" y="42"/>
                  <a:pt x="2295" y="41"/>
                </a:cubicBezTo>
                <a:cubicBezTo>
                  <a:pt x="2296" y="41"/>
                  <a:pt x="2298" y="40"/>
                  <a:pt x="2299" y="39"/>
                </a:cubicBezTo>
                <a:cubicBezTo>
                  <a:pt x="2299" y="39"/>
                  <a:pt x="2295" y="38"/>
                  <a:pt x="2295" y="37"/>
                </a:cubicBezTo>
                <a:cubicBezTo>
                  <a:pt x="2295" y="36"/>
                  <a:pt x="2300" y="36"/>
                  <a:pt x="2300" y="35"/>
                </a:cubicBezTo>
                <a:cubicBezTo>
                  <a:pt x="2299" y="34"/>
                  <a:pt x="2296" y="33"/>
                  <a:pt x="2296" y="33"/>
                </a:cubicBezTo>
                <a:cubicBezTo>
                  <a:pt x="2295" y="33"/>
                  <a:pt x="2292" y="34"/>
                  <a:pt x="2292" y="35"/>
                </a:cubicBezTo>
                <a:cubicBezTo>
                  <a:pt x="2292" y="35"/>
                  <a:pt x="2296" y="37"/>
                  <a:pt x="2295" y="37"/>
                </a:cubicBezTo>
                <a:cubicBezTo>
                  <a:pt x="2295" y="38"/>
                  <a:pt x="2292" y="39"/>
                  <a:pt x="2291" y="39"/>
                </a:cubicBezTo>
                <a:cubicBezTo>
                  <a:pt x="2291" y="39"/>
                  <a:pt x="2288" y="41"/>
                  <a:pt x="2287" y="41"/>
                </a:cubicBezTo>
                <a:cubicBezTo>
                  <a:pt x="2286" y="41"/>
                  <a:pt x="2284" y="39"/>
                  <a:pt x="2283" y="39"/>
                </a:cubicBezTo>
                <a:cubicBezTo>
                  <a:pt x="2283" y="39"/>
                  <a:pt x="2282" y="38"/>
                  <a:pt x="2282" y="38"/>
                </a:cubicBezTo>
                <a:cubicBezTo>
                  <a:pt x="2281" y="37"/>
                  <a:pt x="2280" y="37"/>
                  <a:pt x="2280" y="37"/>
                </a:cubicBezTo>
                <a:cubicBezTo>
                  <a:pt x="2278" y="37"/>
                  <a:pt x="2277" y="38"/>
                  <a:pt x="2276" y="39"/>
                </a:cubicBezTo>
                <a:cubicBezTo>
                  <a:pt x="2275" y="39"/>
                  <a:pt x="2272" y="40"/>
                  <a:pt x="2271" y="41"/>
                </a:cubicBezTo>
                <a:cubicBezTo>
                  <a:pt x="2271" y="41"/>
                  <a:pt x="2275" y="43"/>
                  <a:pt x="2275" y="43"/>
                </a:cubicBezTo>
                <a:cubicBezTo>
                  <a:pt x="2275" y="43"/>
                  <a:pt x="2272" y="45"/>
                  <a:pt x="2271" y="45"/>
                </a:cubicBezTo>
                <a:cubicBezTo>
                  <a:pt x="2270" y="46"/>
                  <a:pt x="2268" y="46"/>
                  <a:pt x="2267" y="47"/>
                </a:cubicBezTo>
                <a:cubicBezTo>
                  <a:pt x="2263" y="49"/>
                  <a:pt x="2263" y="49"/>
                  <a:pt x="2263" y="49"/>
                </a:cubicBezTo>
                <a:cubicBezTo>
                  <a:pt x="2262" y="50"/>
                  <a:pt x="2260" y="51"/>
                  <a:pt x="2259" y="51"/>
                </a:cubicBezTo>
                <a:cubicBezTo>
                  <a:pt x="2258" y="51"/>
                  <a:pt x="2256" y="49"/>
                  <a:pt x="2255" y="49"/>
                </a:cubicBezTo>
                <a:cubicBezTo>
                  <a:pt x="2255" y="49"/>
                  <a:pt x="2251" y="51"/>
                  <a:pt x="2251" y="51"/>
                </a:cubicBezTo>
                <a:cubicBezTo>
                  <a:pt x="2250" y="52"/>
                  <a:pt x="2247" y="53"/>
                  <a:pt x="2247" y="53"/>
                </a:cubicBezTo>
                <a:cubicBezTo>
                  <a:pt x="2247" y="53"/>
                  <a:pt x="2250" y="55"/>
                  <a:pt x="2251" y="55"/>
                </a:cubicBezTo>
                <a:cubicBezTo>
                  <a:pt x="2251" y="55"/>
                  <a:pt x="2252" y="55"/>
                  <a:pt x="2253" y="54"/>
                </a:cubicBezTo>
                <a:cubicBezTo>
                  <a:pt x="2254" y="54"/>
                  <a:pt x="2255" y="53"/>
                  <a:pt x="2255" y="53"/>
                </a:cubicBezTo>
                <a:cubicBezTo>
                  <a:pt x="2255" y="54"/>
                  <a:pt x="2258" y="55"/>
                  <a:pt x="2258" y="56"/>
                </a:cubicBezTo>
                <a:cubicBezTo>
                  <a:pt x="2258" y="56"/>
                  <a:pt x="2254" y="57"/>
                  <a:pt x="2254" y="58"/>
                </a:cubicBezTo>
                <a:cubicBezTo>
                  <a:pt x="2255" y="59"/>
                  <a:pt x="2258" y="59"/>
                  <a:pt x="2258" y="60"/>
                </a:cubicBezTo>
                <a:cubicBezTo>
                  <a:pt x="2258" y="60"/>
                  <a:pt x="2257" y="61"/>
                  <a:pt x="2256" y="61"/>
                </a:cubicBezTo>
                <a:cubicBezTo>
                  <a:pt x="2255" y="62"/>
                  <a:pt x="2254" y="62"/>
                  <a:pt x="2254" y="62"/>
                </a:cubicBezTo>
                <a:cubicBezTo>
                  <a:pt x="2253" y="62"/>
                  <a:pt x="2252" y="60"/>
                  <a:pt x="2250" y="60"/>
                </a:cubicBezTo>
                <a:cubicBezTo>
                  <a:pt x="2242" y="64"/>
                  <a:pt x="2242" y="64"/>
                  <a:pt x="2242" y="64"/>
                </a:cubicBezTo>
                <a:cubicBezTo>
                  <a:pt x="2238" y="62"/>
                  <a:pt x="2238" y="62"/>
                  <a:pt x="2238" y="62"/>
                </a:cubicBezTo>
                <a:cubicBezTo>
                  <a:pt x="2237" y="61"/>
                  <a:pt x="2235" y="60"/>
                  <a:pt x="2235" y="59"/>
                </a:cubicBezTo>
                <a:cubicBezTo>
                  <a:pt x="2234" y="59"/>
                  <a:pt x="2239" y="58"/>
                  <a:pt x="2239" y="57"/>
                </a:cubicBezTo>
                <a:cubicBezTo>
                  <a:pt x="2239" y="57"/>
                  <a:pt x="2235" y="56"/>
                  <a:pt x="2235" y="55"/>
                </a:cubicBezTo>
                <a:cubicBezTo>
                  <a:pt x="2235" y="55"/>
                  <a:pt x="2238" y="53"/>
                  <a:pt x="2239" y="53"/>
                </a:cubicBezTo>
                <a:cubicBezTo>
                  <a:pt x="2239" y="53"/>
                  <a:pt x="2243" y="51"/>
                  <a:pt x="2243" y="51"/>
                </a:cubicBezTo>
                <a:cubicBezTo>
                  <a:pt x="2243" y="50"/>
                  <a:pt x="2239" y="49"/>
                  <a:pt x="2239" y="49"/>
                </a:cubicBezTo>
                <a:cubicBezTo>
                  <a:pt x="2240" y="48"/>
                  <a:pt x="2236" y="47"/>
                  <a:pt x="2236" y="46"/>
                </a:cubicBezTo>
                <a:cubicBezTo>
                  <a:pt x="2232" y="48"/>
                  <a:pt x="2232" y="48"/>
                  <a:pt x="2232" y="48"/>
                </a:cubicBezTo>
                <a:cubicBezTo>
                  <a:pt x="2230" y="49"/>
                  <a:pt x="2228" y="50"/>
                  <a:pt x="2227" y="50"/>
                </a:cubicBezTo>
                <a:cubicBezTo>
                  <a:pt x="2227" y="51"/>
                  <a:pt x="2223" y="52"/>
                  <a:pt x="2223" y="53"/>
                </a:cubicBezTo>
                <a:cubicBezTo>
                  <a:pt x="2223" y="53"/>
                  <a:pt x="2227" y="55"/>
                  <a:pt x="2227" y="55"/>
                </a:cubicBezTo>
                <a:cubicBezTo>
                  <a:pt x="2227" y="55"/>
                  <a:pt x="2228" y="54"/>
                  <a:pt x="2229" y="54"/>
                </a:cubicBezTo>
                <a:cubicBezTo>
                  <a:pt x="2230" y="53"/>
                  <a:pt x="2231" y="53"/>
                  <a:pt x="2231" y="53"/>
                </a:cubicBezTo>
                <a:cubicBezTo>
                  <a:pt x="2232" y="53"/>
                  <a:pt x="2235" y="55"/>
                  <a:pt x="2235" y="55"/>
                </a:cubicBezTo>
                <a:cubicBezTo>
                  <a:pt x="2235" y="56"/>
                  <a:pt x="2231" y="56"/>
                  <a:pt x="2231" y="57"/>
                </a:cubicBezTo>
                <a:cubicBezTo>
                  <a:pt x="2231" y="58"/>
                  <a:pt x="2234" y="59"/>
                  <a:pt x="2235" y="59"/>
                </a:cubicBezTo>
                <a:cubicBezTo>
                  <a:pt x="2230" y="61"/>
                  <a:pt x="2230" y="61"/>
                  <a:pt x="2230" y="61"/>
                </a:cubicBezTo>
                <a:cubicBezTo>
                  <a:pt x="2229" y="62"/>
                  <a:pt x="2228" y="63"/>
                  <a:pt x="2226" y="63"/>
                </a:cubicBezTo>
                <a:cubicBezTo>
                  <a:pt x="2226" y="64"/>
                  <a:pt x="2223" y="61"/>
                  <a:pt x="2223" y="61"/>
                </a:cubicBezTo>
                <a:cubicBezTo>
                  <a:pt x="2221" y="61"/>
                  <a:pt x="2220" y="63"/>
                  <a:pt x="2218" y="63"/>
                </a:cubicBezTo>
                <a:cubicBezTo>
                  <a:pt x="2211" y="59"/>
                  <a:pt x="2211" y="59"/>
                  <a:pt x="2211" y="59"/>
                </a:cubicBezTo>
                <a:cubicBezTo>
                  <a:pt x="2212" y="58"/>
                  <a:pt x="2214" y="57"/>
                  <a:pt x="2215" y="57"/>
                </a:cubicBezTo>
                <a:cubicBezTo>
                  <a:pt x="2216" y="56"/>
                  <a:pt x="2219" y="55"/>
                  <a:pt x="2219" y="55"/>
                </a:cubicBezTo>
                <a:cubicBezTo>
                  <a:pt x="2219" y="54"/>
                  <a:pt x="2215" y="53"/>
                  <a:pt x="2215" y="52"/>
                </a:cubicBezTo>
                <a:cubicBezTo>
                  <a:pt x="2216" y="52"/>
                  <a:pt x="2218" y="51"/>
                  <a:pt x="2220" y="50"/>
                </a:cubicBezTo>
                <a:cubicBezTo>
                  <a:pt x="2220" y="50"/>
                  <a:pt x="2224" y="49"/>
                  <a:pt x="2224" y="48"/>
                </a:cubicBezTo>
                <a:cubicBezTo>
                  <a:pt x="2224" y="47"/>
                  <a:pt x="2220" y="47"/>
                  <a:pt x="2220" y="46"/>
                </a:cubicBezTo>
                <a:cubicBezTo>
                  <a:pt x="2219" y="47"/>
                  <a:pt x="2217" y="47"/>
                  <a:pt x="2216" y="48"/>
                </a:cubicBezTo>
                <a:cubicBezTo>
                  <a:pt x="2215" y="49"/>
                  <a:pt x="2213" y="49"/>
                  <a:pt x="2212" y="50"/>
                </a:cubicBezTo>
                <a:cubicBezTo>
                  <a:pt x="2211" y="50"/>
                  <a:pt x="2208" y="52"/>
                  <a:pt x="2208" y="52"/>
                </a:cubicBezTo>
                <a:cubicBezTo>
                  <a:pt x="2208" y="53"/>
                  <a:pt x="2212" y="54"/>
                  <a:pt x="2211" y="54"/>
                </a:cubicBezTo>
                <a:cubicBezTo>
                  <a:pt x="2211" y="55"/>
                  <a:pt x="2207" y="56"/>
                  <a:pt x="2207" y="56"/>
                </a:cubicBezTo>
                <a:cubicBezTo>
                  <a:pt x="2207" y="57"/>
                  <a:pt x="2211" y="58"/>
                  <a:pt x="2211" y="59"/>
                </a:cubicBezTo>
                <a:cubicBezTo>
                  <a:pt x="2210" y="59"/>
                  <a:pt x="2208" y="60"/>
                  <a:pt x="2207" y="61"/>
                </a:cubicBezTo>
                <a:cubicBezTo>
                  <a:pt x="2206" y="61"/>
                  <a:pt x="2204" y="62"/>
                  <a:pt x="2203" y="63"/>
                </a:cubicBezTo>
                <a:cubicBezTo>
                  <a:pt x="2202" y="63"/>
                  <a:pt x="2200" y="61"/>
                  <a:pt x="2199" y="61"/>
                </a:cubicBezTo>
                <a:cubicBezTo>
                  <a:pt x="2198" y="61"/>
                  <a:pt x="2196" y="63"/>
                  <a:pt x="2195" y="63"/>
                </a:cubicBezTo>
                <a:cubicBezTo>
                  <a:pt x="2194" y="62"/>
                  <a:pt x="2192" y="61"/>
                  <a:pt x="2191" y="60"/>
                </a:cubicBezTo>
                <a:cubicBezTo>
                  <a:pt x="2191" y="60"/>
                  <a:pt x="2188" y="58"/>
                  <a:pt x="2187" y="58"/>
                </a:cubicBezTo>
                <a:cubicBezTo>
                  <a:pt x="2187" y="58"/>
                  <a:pt x="2184" y="60"/>
                  <a:pt x="2183" y="60"/>
                </a:cubicBezTo>
                <a:cubicBezTo>
                  <a:pt x="2182" y="61"/>
                  <a:pt x="2181" y="62"/>
                  <a:pt x="2179" y="62"/>
                </a:cubicBezTo>
                <a:cubicBezTo>
                  <a:pt x="2179" y="62"/>
                  <a:pt x="2176" y="60"/>
                  <a:pt x="2175" y="60"/>
                </a:cubicBezTo>
                <a:cubicBezTo>
                  <a:pt x="2174" y="60"/>
                  <a:pt x="2173" y="62"/>
                  <a:pt x="2171" y="62"/>
                </a:cubicBezTo>
                <a:cubicBezTo>
                  <a:pt x="2170" y="62"/>
                  <a:pt x="2169" y="60"/>
                  <a:pt x="2168" y="60"/>
                </a:cubicBezTo>
                <a:cubicBezTo>
                  <a:pt x="2167" y="60"/>
                  <a:pt x="2164" y="62"/>
                  <a:pt x="2164" y="62"/>
                </a:cubicBezTo>
                <a:cubicBezTo>
                  <a:pt x="2162" y="62"/>
                  <a:pt x="2161" y="60"/>
                  <a:pt x="2160" y="60"/>
                </a:cubicBezTo>
                <a:cubicBezTo>
                  <a:pt x="2159" y="59"/>
                  <a:pt x="2157" y="57"/>
                  <a:pt x="2156" y="57"/>
                </a:cubicBezTo>
                <a:cubicBezTo>
                  <a:pt x="2155" y="57"/>
                  <a:pt x="2153" y="59"/>
                  <a:pt x="2152" y="59"/>
                </a:cubicBezTo>
                <a:cubicBezTo>
                  <a:pt x="2151" y="60"/>
                  <a:pt x="2149" y="61"/>
                  <a:pt x="2148" y="61"/>
                </a:cubicBezTo>
                <a:cubicBezTo>
                  <a:pt x="2147" y="61"/>
                  <a:pt x="2145" y="59"/>
                  <a:pt x="2144" y="59"/>
                </a:cubicBezTo>
                <a:cubicBezTo>
                  <a:pt x="2143" y="59"/>
                  <a:pt x="2141" y="61"/>
                  <a:pt x="2140" y="61"/>
                </a:cubicBezTo>
                <a:cubicBezTo>
                  <a:pt x="2139" y="61"/>
                  <a:pt x="2138" y="59"/>
                  <a:pt x="2136" y="59"/>
                </a:cubicBezTo>
                <a:cubicBezTo>
                  <a:pt x="2135" y="59"/>
                  <a:pt x="2133" y="61"/>
                  <a:pt x="2132" y="61"/>
                </a:cubicBezTo>
                <a:cubicBezTo>
                  <a:pt x="2131" y="61"/>
                  <a:pt x="2130" y="59"/>
                  <a:pt x="2128" y="59"/>
                </a:cubicBezTo>
                <a:cubicBezTo>
                  <a:pt x="2127" y="59"/>
                  <a:pt x="2126" y="61"/>
                  <a:pt x="2124" y="61"/>
                </a:cubicBezTo>
                <a:cubicBezTo>
                  <a:pt x="2123" y="61"/>
                  <a:pt x="2122" y="58"/>
                  <a:pt x="2121" y="59"/>
                </a:cubicBezTo>
                <a:cubicBezTo>
                  <a:pt x="2119" y="59"/>
                  <a:pt x="2118" y="61"/>
                  <a:pt x="2116" y="61"/>
                </a:cubicBezTo>
                <a:cubicBezTo>
                  <a:pt x="2115" y="61"/>
                  <a:pt x="2114" y="58"/>
                  <a:pt x="2113" y="58"/>
                </a:cubicBezTo>
                <a:cubicBezTo>
                  <a:pt x="2112" y="58"/>
                  <a:pt x="2110" y="61"/>
                  <a:pt x="2109" y="60"/>
                </a:cubicBezTo>
                <a:cubicBezTo>
                  <a:pt x="2108" y="60"/>
                  <a:pt x="2105" y="58"/>
                  <a:pt x="2105" y="58"/>
                </a:cubicBezTo>
                <a:cubicBezTo>
                  <a:pt x="2105" y="57"/>
                  <a:pt x="2109" y="57"/>
                  <a:pt x="2109" y="56"/>
                </a:cubicBezTo>
                <a:cubicBezTo>
                  <a:pt x="2109" y="56"/>
                  <a:pt x="2106" y="54"/>
                  <a:pt x="2105" y="54"/>
                </a:cubicBezTo>
                <a:cubicBezTo>
                  <a:pt x="2105" y="54"/>
                  <a:pt x="2101" y="56"/>
                  <a:pt x="2101" y="56"/>
                </a:cubicBezTo>
                <a:cubicBezTo>
                  <a:pt x="2101" y="56"/>
                  <a:pt x="2105" y="58"/>
                  <a:pt x="2105" y="58"/>
                </a:cubicBezTo>
                <a:cubicBezTo>
                  <a:pt x="2105" y="58"/>
                  <a:pt x="2101" y="60"/>
                  <a:pt x="2101" y="60"/>
                </a:cubicBezTo>
                <a:cubicBezTo>
                  <a:pt x="2100" y="60"/>
                  <a:pt x="2098" y="58"/>
                  <a:pt x="2097" y="58"/>
                </a:cubicBezTo>
                <a:cubicBezTo>
                  <a:pt x="2096" y="58"/>
                  <a:pt x="2094" y="59"/>
                  <a:pt x="2093" y="60"/>
                </a:cubicBezTo>
                <a:cubicBezTo>
                  <a:pt x="2092" y="60"/>
                  <a:pt x="2090" y="62"/>
                  <a:pt x="2089" y="62"/>
                </a:cubicBezTo>
                <a:cubicBezTo>
                  <a:pt x="2088" y="62"/>
                  <a:pt x="2085" y="60"/>
                  <a:pt x="2085" y="60"/>
                </a:cubicBezTo>
                <a:cubicBezTo>
                  <a:pt x="2085" y="59"/>
                  <a:pt x="2082" y="57"/>
                  <a:pt x="2081" y="57"/>
                </a:cubicBezTo>
                <a:cubicBezTo>
                  <a:pt x="2081" y="57"/>
                  <a:pt x="2078" y="59"/>
                  <a:pt x="2077" y="60"/>
                </a:cubicBezTo>
                <a:cubicBezTo>
                  <a:pt x="2077" y="60"/>
                  <a:pt x="2074" y="62"/>
                  <a:pt x="2073" y="62"/>
                </a:cubicBezTo>
                <a:cubicBezTo>
                  <a:pt x="2072" y="62"/>
                  <a:pt x="2070" y="60"/>
                  <a:pt x="2069" y="59"/>
                </a:cubicBezTo>
                <a:cubicBezTo>
                  <a:pt x="2069" y="59"/>
                  <a:pt x="2066" y="57"/>
                  <a:pt x="2066" y="57"/>
                </a:cubicBezTo>
                <a:cubicBezTo>
                  <a:pt x="2065" y="57"/>
                  <a:pt x="2062" y="59"/>
                  <a:pt x="2062" y="59"/>
                </a:cubicBezTo>
                <a:cubicBezTo>
                  <a:pt x="2061" y="59"/>
                  <a:pt x="2058" y="61"/>
                  <a:pt x="2057" y="61"/>
                </a:cubicBezTo>
                <a:cubicBezTo>
                  <a:pt x="2056" y="61"/>
                  <a:pt x="2055" y="59"/>
                  <a:pt x="2054" y="59"/>
                </a:cubicBezTo>
                <a:cubicBezTo>
                  <a:pt x="2053" y="59"/>
                  <a:pt x="2051" y="61"/>
                  <a:pt x="2050" y="61"/>
                </a:cubicBezTo>
                <a:cubicBezTo>
                  <a:pt x="2048" y="61"/>
                  <a:pt x="2047" y="59"/>
                  <a:pt x="2046" y="59"/>
                </a:cubicBezTo>
                <a:cubicBezTo>
                  <a:pt x="2045" y="59"/>
                  <a:pt x="2043" y="61"/>
                  <a:pt x="2042" y="61"/>
                </a:cubicBezTo>
                <a:cubicBezTo>
                  <a:pt x="2040" y="61"/>
                  <a:pt x="2039" y="59"/>
                  <a:pt x="2038" y="59"/>
                </a:cubicBezTo>
                <a:cubicBezTo>
                  <a:pt x="2037" y="58"/>
                  <a:pt x="2035" y="61"/>
                  <a:pt x="2034" y="61"/>
                </a:cubicBezTo>
                <a:cubicBezTo>
                  <a:pt x="2033" y="61"/>
                  <a:pt x="2031" y="58"/>
                  <a:pt x="2030" y="58"/>
                </a:cubicBezTo>
                <a:cubicBezTo>
                  <a:pt x="2029" y="58"/>
                  <a:pt x="2028" y="60"/>
                  <a:pt x="2026" y="60"/>
                </a:cubicBezTo>
                <a:cubicBezTo>
                  <a:pt x="2025" y="60"/>
                  <a:pt x="2024" y="58"/>
                  <a:pt x="2022" y="58"/>
                </a:cubicBezTo>
                <a:cubicBezTo>
                  <a:pt x="2021" y="58"/>
                  <a:pt x="2020" y="60"/>
                  <a:pt x="2018" y="60"/>
                </a:cubicBezTo>
                <a:cubicBezTo>
                  <a:pt x="2017" y="60"/>
                  <a:pt x="2016" y="58"/>
                  <a:pt x="2015" y="58"/>
                </a:cubicBezTo>
                <a:cubicBezTo>
                  <a:pt x="2013" y="58"/>
                  <a:pt x="2011" y="60"/>
                  <a:pt x="2010" y="60"/>
                </a:cubicBezTo>
                <a:cubicBezTo>
                  <a:pt x="2009" y="60"/>
                  <a:pt x="2008" y="58"/>
                  <a:pt x="2007" y="58"/>
                </a:cubicBezTo>
                <a:cubicBezTo>
                  <a:pt x="2005" y="58"/>
                  <a:pt x="2004" y="60"/>
                  <a:pt x="2003" y="60"/>
                </a:cubicBezTo>
                <a:cubicBezTo>
                  <a:pt x="2001" y="60"/>
                  <a:pt x="2000" y="58"/>
                  <a:pt x="1999" y="57"/>
                </a:cubicBezTo>
                <a:cubicBezTo>
                  <a:pt x="1998" y="57"/>
                  <a:pt x="1996" y="60"/>
                  <a:pt x="1995" y="60"/>
                </a:cubicBezTo>
                <a:cubicBezTo>
                  <a:pt x="1993" y="59"/>
                  <a:pt x="1992" y="57"/>
                  <a:pt x="1991" y="57"/>
                </a:cubicBezTo>
                <a:cubicBezTo>
                  <a:pt x="1990" y="57"/>
                  <a:pt x="1988" y="59"/>
                  <a:pt x="1987" y="59"/>
                </a:cubicBezTo>
                <a:cubicBezTo>
                  <a:pt x="1986" y="59"/>
                  <a:pt x="1984" y="57"/>
                  <a:pt x="1983" y="57"/>
                </a:cubicBezTo>
                <a:cubicBezTo>
                  <a:pt x="1982" y="57"/>
                  <a:pt x="1981" y="55"/>
                  <a:pt x="1979" y="55"/>
                </a:cubicBezTo>
                <a:cubicBezTo>
                  <a:pt x="1979" y="55"/>
                  <a:pt x="1976" y="53"/>
                  <a:pt x="1976" y="52"/>
                </a:cubicBezTo>
                <a:cubicBezTo>
                  <a:pt x="1976" y="52"/>
                  <a:pt x="1980" y="51"/>
                  <a:pt x="1980" y="50"/>
                </a:cubicBezTo>
                <a:cubicBezTo>
                  <a:pt x="1980" y="50"/>
                  <a:pt x="1976" y="49"/>
                  <a:pt x="1976" y="48"/>
                </a:cubicBezTo>
                <a:cubicBezTo>
                  <a:pt x="1976" y="48"/>
                  <a:pt x="1980" y="47"/>
                  <a:pt x="1980" y="46"/>
                </a:cubicBezTo>
                <a:cubicBezTo>
                  <a:pt x="1980" y="45"/>
                  <a:pt x="1977" y="45"/>
                  <a:pt x="1976" y="44"/>
                </a:cubicBezTo>
                <a:cubicBezTo>
                  <a:pt x="1976" y="45"/>
                  <a:pt x="1972" y="45"/>
                  <a:pt x="1972" y="46"/>
                </a:cubicBezTo>
                <a:cubicBezTo>
                  <a:pt x="1972" y="47"/>
                  <a:pt x="1976" y="47"/>
                  <a:pt x="1976" y="48"/>
                </a:cubicBezTo>
                <a:cubicBezTo>
                  <a:pt x="1976" y="49"/>
                  <a:pt x="1972" y="50"/>
                  <a:pt x="1972" y="50"/>
                </a:cubicBezTo>
                <a:cubicBezTo>
                  <a:pt x="1972" y="51"/>
                  <a:pt x="1976" y="52"/>
                  <a:pt x="1976" y="52"/>
                </a:cubicBezTo>
                <a:cubicBezTo>
                  <a:pt x="1975" y="53"/>
                  <a:pt x="1972" y="55"/>
                  <a:pt x="1972" y="55"/>
                </a:cubicBezTo>
                <a:cubicBezTo>
                  <a:pt x="1971" y="55"/>
                  <a:pt x="1968" y="52"/>
                  <a:pt x="1968" y="52"/>
                </a:cubicBezTo>
                <a:cubicBezTo>
                  <a:pt x="1967" y="52"/>
                  <a:pt x="1964" y="54"/>
                  <a:pt x="1964" y="54"/>
                </a:cubicBezTo>
                <a:cubicBezTo>
                  <a:pt x="1964" y="55"/>
                  <a:pt x="1967" y="57"/>
                  <a:pt x="1967" y="57"/>
                </a:cubicBezTo>
                <a:cubicBezTo>
                  <a:pt x="1967" y="57"/>
                  <a:pt x="1964" y="59"/>
                  <a:pt x="1963" y="59"/>
                </a:cubicBezTo>
                <a:cubicBezTo>
                  <a:pt x="1962" y="59"/>
                  <a:pt x="1961" y="56"/>
                  <a:pt x="1960" y="56"/>
                </a:cubicBezTo>
                <a:cubicBezTo>
                  <a:pt x="1959" y="56"/>
                  <a:pt x="1956" y="59"/>
                  <a:pt x="1956" y="58"/>
                </a:cubicBezTo>
                <a:cubicBezTo>
                  <a:pt x="1954" y="58"/>
                  <a:pt x="1953" y="57"/>
                  <a:pt x="1952" y="56"/>
                </a:cubicBezTo>
                <a:cubicBezTo>
                  <a:pt x="1951" y="56"/>
                  <a:pt x="1949" y="54"/>
                  <a:pt x="1948" y="54"/>
                </a:cubicBezTo>
                <a:cubicBezTo>
                  <a:pt x="1947" y="54"/>
                  <a:pt x="1945" y="56"/>
                  <a:pt x="1944" y="56"/>
                </a:cubicBezTo>
                <a:cubicBezTo>
                  <a:pt x="1943" y="56"/>
                  <a:pt x="1941" y="58"/>
                  <a:pt x="1940" y="58"/>
                </a:cubicBezTo>
                <a:cubicBezTo>
                  <a:pt x="1939" y="58"/>
                  <a:pt x="1937" y="56"/>
                  <a:pt x="1936" y="56"/>
                </a:cubicBezTo>
                <a:cubicBezTo>
                  <a:pt x="1935" y="56"/>
                  <a:pt x="1933" y="58"/>
                  <a:pt x="1932" y="58"/>
                </a:cubicBezTo>
                <a:cubicBezTo>
                  <a:pt x="1931" y="58"/>
                  <a:pt x="1930" y="56"/>
                  <a:pt x="1928" y="56"/>
                </a:cubicBezTo>
                <a:cubicBezTo>
                  <a:pt x="1927" y="56"/>
                  <a:pt x="1925" y="58"/>
                  <a:pt x="1924" y="58"/>
                </a:cubicBezTo>
                <a:cubicBezTo>
                  <a:pt x="1923" y="58"/>
                  <a:pt x="1922" y="55"/>
                  <a:pt x="1920" y="55"/>
                </a:cubicBezTo>
                <a:cubicBezTo>
                  <a:pt x="1919" y="55"/>
                  <a:pt x="1918" y="57"/>
                  <a:pt x="1916" y="57"/>
                </a:cubicBezTo>
                <a:cubicBezTo>
                  <a:pt x="1915" y="57"/>
                  <a:pt x="1914" y="55"/>
                  <a:pt x="1913" y="55"/>
                </a:cubicBezTo>
                <a:cubicBezTo>
                  <a:pt x="1911" y="55"/>
                  <a:pt x="1910" y="57"/>
                  <a:pt x="1908" y="57"/>
                </a:cubicBezTo>
                <a:cubicBezTo>
                  <a:pt x="1907" y="57"/>
                  <a:pt x="1906" y="55"/>
                  <a:pt x="1905" y="55"/>
                </a:cubicBezTo>
                <a:cubicBezTo>
                  <a:pt x="1904" y="55"/>
                  <a:pt x="1902" y="57"/>
                  <a:pt x="1901" y="57"/>
                </a:cubicBezTo>
                <a:cubicBezTo>
                  <a:pt x="1900" y="57"/>
                  <a:pt x="1897" y="55"/>
                  <a:pt x="1897" y="55"/>
                </a:cubicBezTo>
                <a:cubicBezTo>
                  <a:pt x="1897" y="54"/>
                  <a:pt x="1901" y="53"/>
                  <a:pt x="1901" y="53"/>
                </a:cubicBezTo>
                <a:cubicBezTo>
                  <a:pt x="1901" y="53"/>
                  <a:pt x="1898" y="50"/>
                  <a:pt x="1897" y="50"/>
                </a:cubicBezTo>
                <a:cubicBezTo>
                  <a:pt x="1897" y="50"/>
                  <a:pt x="1893" y="52"/>
                  <a:pt x="1893" y="52"/>
                </a:cubicBezTo>
                <a:cubicBezTo>
                  <a:pt x="1893" y="53"/>
                  <a:pt x="1897" y="55"/>
                  <a:pt x="1897" y="55"/>
                </a:cubicBezTo>
                <a:cubicBezTo>
                  <a:pt x="1897" y="55"/>
                  <a:pt x="1893" y="57"/>
                  <a:pt x="1893" y="57"/>
                </a:cubicBezTo>
                <a:cubicBezTo>
                  <a:pt x="1892" y="57"/>
                  <a:pt x="1890" y="54"/>
                  <a:pt x="1889" y="55"/>
                </a:cubicBezTo>
                <a:cubicBezTo>
                  <a:pt x="1888" y="55"/>
                  <a:pt x="1886" y="56"/>
                  <a:pt x="1885" y="57"/>
                </a:cubicBezTo>
                <a:cubicBezTo>
                  <a:pt x="1884" y="57"/>
                  <a:pt x="1882" y="59"/>
                  <a:pt x="1881" y="59"/>
                </a:cubicBezTo>
                <a:cubicBezTo>
                  <a:pt x="1880" y="59"/>
                  <a:pt x="1877" y="57"/>
                  <a:pt x="1877" y="56"/>
                </a:cubicBezTo>
                <a:cubicBezTo>
                  <a:pt x="1876" y="56"/>
                  <a:pt x="1874" y="54"/>
                  <a:pt x="1873" y="54"/>
                </a:cubicBezTo>
                <a:cubicBezTo>
                  <a:pt x="1873" y="54"/>
                  <a:pt x="1870" y="56"/>
                  <a:pt x="1869" y="56"/>
                </a:cubicBezTo>
                <a:cubicBezTo>
                  <a:pt x="1868" y="57"/>
                  <a:pt x="1866" y="58"/>
                  <a:pt x="1865" y="58"/>
                </a:cubicBezTo>
                <a:cubicBezTo>
                  <a:pt x="1864" y="58"/>
                  <a:pt x="1862" y="56"/>
                  <a:pt x="1861" y="56"/>
                </a:cubicBezTo>
                <a:cubicBezTo>
                  <a:pt x="1860" y="56"/>
                  <a:pt x="1858" y="58"/>
                  <a:pt x="1857" y="58"/>
                </a:cubicBezTo>
                <a:cubicBezTo>
                  <a:pt x="1856" y="58"/>
                  <a:pt x="1854" y="56"/>
                  <a:pt x="1854" y="56"/>
                </a:cubicBezTo>
                <a:cubicBezTo>
                  <a:pt x="1853" y="56"/>
                  <a:pt x="1850" y="54"/>
                  <a:pt x="1850" y="54"/>
                </a:cubicBezTo>
                <a:cubicBezTo>
                  <a:pt x="1849" y="54"/>
                  <a:pt x="1846" y="56"/>
                  <a:pt x="1846" y="56"/>
                </a:cubicBezTo>
                <a:cubicBezTo>
                  <a:pt x="1844" y="55"/>
                  <a:pt x="1843" y="54"/>
                  <a:pt x="1842" y="53"/>
                </a:cubicBezTo>
                <a:cubicBezTo>
                  <a:pt x="1841" y="53"/>
                  <a:pt x="1839" y="51"/>
                  <a:pt x="1838" y="51"/>
                </a:cubicBezTo>
                <a:cubicBezTo>
                  <a:pt x="1838" y="51"/>
                  <a:pt x="1834" y="53"/>
                  <a:pt x="1834" y="53"/>
                </a:cubicBezTo>
                <a:cubicBezTo>
                  <a:pt x="1834" y="53"/>
                  <a:pt x="1838" y="55"/>
                  <a:pt x="1838" y="55"/>
                </a:cubicBezTo>
                <a:cubicBezTo>
                  <a:pt x="1837" y="56"/>
                  <a:pt x="1835" y="57"/>
                  <a:pt x="1834" y="57"/>
                </a:cubicBezTo>
                <a:cubicBezTo>
                  <a:pt x="1833" y="57"/>
                  <a:pt x="1831" y="55"/>
                  <a:pt x="1830" y="55"/>
                </a:cubicBezTo>
                <a:cubicBezTo>
                  <a:pt x="1829" y="55"/>
                  <a:pt x="1827" y="57"/>
                  <a:pt x="1826" y="57"/>
                </a:cubicBezTo>
                <a:cubicBezTo>
                  <a:pt x="1825" y="57"/>
                  <a:pt x="1823" y="56"/>
                  <a:pt x="1822" y="55"/>
                </a:cubicBezTo>
                <a:cubicBezTo>
                  <a:pt x="1822" y="55"/>
                  <a:pt x="1819" y="53"/>
                  <a:pt x="1818" y="53"/>
                </a:cubicBezTo>
                <a:cubicBezTo>
                  <a:pt x="1818" y="53"/>
                  <a:pt x="1815" y="54"/>
                  <a:pt x="1814" y="55"/>
                </a:cubicBezTo>
                <a:cubicBezTo>
                  <a:pt x="1814" y="55"/>
                  <a:pt x="1811" y="57"/>
                  <a:pt x="1810" y="57"/>
                </a:cubicBezTo>
                <a:cubicBezTo>
                  <a:pt x="1809" y="57"/>
                  <a:pt x="1807" y="54"/>
                  <a:pt x="1806" y="55"/>
                </a:cubicBezTo>
                <a:cubicBezTo>
                  <a:pt x="1805" y="55"/>
                  <a:pt x="1804" y="57"/>
                  <a:pt x="1802" y="57"/>
                </a:cubicBezTo>
                <a:cubicBezTo>
                  <a:pt x="1801" y="57"/>
                  <a:pt x="1800" y="54"/>
                  <a:pt x="1799" y="54"/>
                </a:cubicBezTo>
                <a:cubicBezTo>
                  <a:pt x="1798" y="54"/>
                  <a:pt x="1795" y="57"/>
                  <a:pt x="1795" y="56"/>
                </a:cubicBezTo>
                <a:cubicBezTo>
                  <a:pt x="1794" y="56"/>
                  <a:pt x="1791" y="54"/>
                  <a:pt x="1791" y="54"/>
                </a:cubicBezTo>
                <a:cubicBezTo>
                  <a:pt x="1791" y="54"/>
                  <a:pt x="1795" y="53"/>
                  <a:pt x="1795" y="52"/>
                </a:cubicBezTo>
                <a:cubicBezTo>
                  <a:pt x="1795" y="52"/>
                  <a:pt x="1791" y="50"/>
                  <a:pt x="1791" y="50"/>
                </a:cubicBezTo>
                <a:cubicBezTo>
                  <a:pt x="1791" y="50"/>
                  <a:pt x="1787" y="52"/>
                  <a:pt x="1787" y="52"/>
                </a:cubicBezTo>
                <a:cubicBezTo>
                  <a:pt x="1787" y="52"/>
                  <a:pt x="1788" y="53"/>
                  <a:pt x="1789" y="53"/>
                </a:cubicBezTo>
                <a:cubicBezTo>
                  <a:pt x="1790" y="54"/>
                  <a:pt x="1791" y="54"/>
                  <a:pt x="1791" y="54"/>
                </a:cubicBezTo>
                <a:cubicBezTo>
                  <a:pt x="1790" y="54"/>
                  <a:pt x="1788" y="56"/>
                  <a:pt x="1787" y="56"/>
                </a:cubicBezTo>
                <a:cubicBezTo>
                  <a:pt x="1785" y="56"/>
                  <a:pt x="1784" y="54"/>
                  <a:pt x="1783" y="54"/>
                </a:cubicBezTo>
                <a:cubicBezTo>
                  <a:pt x="1782" y="54"/>
                  <a:pt x="1780" y="56"/>
                  <a:pt x="1779" y="56"/>
                </a:cubicBezTo>
                <a:cubicBezTo>
                  <a:pt x="1778" y="56"/>
                  <a:pt x="1776" y="54"/>
                  <a:pt x="1775" y="54"/>
                </a:cubicBezTo>
                <a:cubicBezTo>
                  <a:pt x="1774" y="54"/>
                  <a:pt x="1772" y="56"/>
                  <a:pt x="1771" y="56"/>
                </a:cubicBezTo>
                <a:cubicBezTo>
                  <a:pt x="1770" y="56"/>
                  <a:pt x="1768" y="53"/>
                  <a:pt x="1767" y="54"/>
                </a:cubicBezTo>
                <a:cubicBezTo>
                  <a:pt x="1766" y="54"/>
                  <a:pt x="1764" y="55"/>
                  <a:pt x="1763" y="56"/>
                </a:cubicBezTo>
                <a:cubicBezTo>
                  <a:pt x="1763" y="56"/>
                  <a:pt x="1760" y="58"/>
                  <a:pt x="1759" y="58"/>
                </a:cubicBezTo>
                <a:cubicBezTo>
                  <a:pt x="1758" y="58"/>
                  <a:pt x="1757" y="55"/>
                  <a:pt x="1755" y="55"/>
                </a:cubicBezTo>
                <a:cubicBezTo>
                  <a:pt x="1754" y="55"/>
                  <a:pt x="1752" y="58"/>
                  <a:pt x="1751" y="57"/>
                </a:cubicBezTo>
                <a:cubicBezTo>
                  <a:pt x="1750" y="57"/>
                  <a:pt x="1748" y="56"/>
                  <a:pt x="1747" y="55"/>
                </a:cubicBezTo>
                <a:cubicBezTo>
                  <a:pt x="1747" y="55"/>
                  <a:pt x="1744" y="53"/>
                  <a:pt x="1744" y="53"/>
                </a:cubicBezTo>
                <a:cubicBezTo>
                  <a:pt x="1743" y="53"/>
                  <a:pt x="1740" y="55"/>
                  <a:pt x="1740" y="55"/>
                </a:cubicBezTo>
                <a:cubicBezTo>
                  <a:pt x="1739" y="55"/>
                  <a:pt x="1736" y="57"/>
                  <a:pt x="1736" y="57"/>
                </a:cubicBezTo>
                <a:cubicBezTo>
                  <a:pt x="1734" y="57"/>
                  <a:pt x="1733" y="55"/>
                  <a:pt x="1732" y="55"/>
                </a:cubicBezTo>
                <a:cubicBezTo>
                  <a:pt x="1731" y="55"/>
                  <a:pt x="1729" y="57"/>
                  <a:pt x="1728" y="57"/>
                </a:cubicBezTo>
                <a:cubicBezTo>
                  <a:pt x="1726" y="57"/>
                  <a:pt x="1725" y="55"/>
                  <a:pt x="1724" y="55"/>
                </a:cubicBezTo>
                <a:cubicBezTo>
                  <a:pt x="1723" y="54"/>
                  <a:pt x="1721" y="57"/>
                  <a:pt x="1720" y="57"/>
                </a:cubicBezTo>
                <a:cubicBezTo>
                  <a:pt x="1719" y="57"/>
                  <a:pt x="1717" y="54"/>
                  <a:pt x="1716" y="54"/>
                </a:cubicBezTo>
                <a:cubicBezTo>
                  <a:pt x="1715" y="54"/>
                  <a:pt x="1713" y="56"/>
                  <a:pt x="1712" y="56"/>
                </a:cubicBezTo>
                <a:cubicBezTo>
                  <a:pt x="1711" y="56"/>
                  <a:pt x="1710" y="54"/>
                  <a:pt x="1708" y="54"/>
                </a:cubicBezTo>
                <a:cubicBezTo>
                  <a:pt x="1707" y="54"/>
                  <a:pt x="1705" y="56"/>
                  <a:pt x="1704" y="56"/>
                </a:cubicBezTo>
                <a:cubicBezTo>
                  <a:pt x="1703" y="56"/>
                  <a:pt x="1702" y="54"/>
                  <a:pt x="1700" y="54"/>
                </a:cubicBezTo>
                <a:cubicBezTo>
                  <a:pt x="1699" y="54"/>
                  <a:pt x="1698" y="56"/>
                  <a:pt x="1696" y="56"/>
                </a:cubicBezTo>
                <a:cubicBezTo>
                  <a:pt x="1695" y="56"/>
                  <a:pt x="1694" y="54"/>
                  <a:pt x="1693" y="54"/>
                </a:cubicBezTo>
                <a:cubicBezTo>
                  <a:pt x="1691" y="54"/>
                  <a:pt x="1690" y="56"/>
                  <a:pt x="1688" y="56"/>
                </a:cubicBezTo>
                <a:cubicBezTo>
                  <a:pt x="1687" y="56"/>
                  <a:pt x="1686" y="54"/>
                  <a:pt x="1685" y="54"/>
                </a:cubicBezTo>
                <a:cubicBezTo>
                  <a:pt x="1683" y="53"/>
                  <a:pt x="1682" y="56"/>
                  <a:pt x="1681" y="56"/>
                </a:cubicBezTo>
                <a:cubicBezTo>
                  <a:pt x="1679" y="56"/>
                  <a:pt x="1678" y="53"/>
                  <a:pt x="1677" y="53"/>
                </a:cubicBezTo>
                <a:cubicBezTo>
                  <a:pt x="1676" y="53"/>
                  <a:pt x="1674" y="55"/>
                  <a:pt x="1673" y="55"/>
                </a:cubicBezTo>
                <a:cubicBezTo>
                  <a:pt x="1671" y="55"/>
                  <a:pt x="1670" y="53"/>
                  <a:pt x="1669" y="53"/>
                </a:cubicBezTo>
                <a:cubicBezTo>
                  <a:pt x="1668" y="53"/>
                  <a:pt x="1666" y="55"/>
                  <a:pt x="1665" y="55"/>
                </a:cubicBezTo>
                <a:cubicBezTo>
                  <a:pt x="1665" y="55"/>
                  <a:pt x="1661" y="53"/>
                  <a:pt x="1661" y="53"/>
                </a:cubicBezTo>
                <a:cubicBezTo>
                  <a:pt x="1661" y="52"/>
                  <a:pt x="1665" y="51"/>
                  <a:pt x="1665" y="51"/>
                </a:cubicBezTo>
                <a:cubicBezTo>
                  <a:pt x="1665" y="51"/>
                  <a:pt x="1662" y="49"/>
                  <a:pt x="1662" y="49"/>
                </a:cubicBezTo>
                <a:cubicBezTo>
                  <a:pt x="1661" y="49"/>
                  <a:pt x="1657" y="50"/>
                  <a:pt x="1657" y="51"/>
                </a:cubicBezTo>
                <a:cubicBezTo>
                  <a:pt x="1657" y="51"/>
                  <a:pt x="1661" y="53"/>
                  <a:pt x="1661" y="53"/>
                </a:cubicBezTo>
                <a:cubicBezTo>
                  <a:pt x="1661" y="53"/>
                  <a:pt x="1658" y="55"/>
                  <a:pt x="1657" y="55"/>
                </a:cubicBezTo>
                <a:cubicBezTo>
                  <a:pt x="1656" y="55"/>
                  <a:pt x="1654" y="53"/>
                  <a:pt x="1653" y="53"/>
                </a:cubicBezTo>
                <a:cubicBezTo>
                  <a:pt x="1652" y="53"/>
                  <a:pt x="1650" y="54"/>
                  <a:pt x="1649" y="55"/>
                </a:cubicBezTo>
                <a:cubicBezTo>
                  <a:pt x="1648" y="55"/>
                  <a:pt x="1646" y="57"/>
                  <a:pt x="1645" y="57"/>
                </a:cubicBezTo>
                <a:cubicBezTo>
                  <a:pt x="1645" y="57"/>
                  <a:pt x="1642" y="55"/>
                  <a:pt x="1641" y="55"/>
                </a:cubicBezTo>
                <a:cubicBezTo>
                  <a:pt x="1641" y="54"/>
                  <a:pt x="1638" y="52"/>
                  <a:pt x="1638" y="52"/>
                </a:cubicBezTo>
                <a:cubicBezTo>
                  <a:pt x="1637" y="52"/>
                  <a:pt x="1634" y="54"/>
                  <a:pt x="1634" y="54"/>
                </a:cubicBezTo>
                <a:cubicBezTo>
                  <a:pt x="1633" y="55"/>
                  <a:pt x="1630" y="56"/>
                  <a:pt x="1629" y="56"/>
                </a:cubicBezTo>
                <a:cubicBezTo>
                  <a:pt x="1628" y="57"/>
                  <a:pt x="1627" y="54"/>
                  <a:pt x="1626" y="54"/>
                </a:cubicBezTo>
                <a:cubicBezTo>
                  <a:pt x="1625" y="54"/>
                  <a:pt x="1623" y="56"/>
                  <a:pt x="1622" y="56"/>
                </a:cubicBezTo>
                <a:cubicBezTo>
                  <a:pt x="1620" y="56"/>
                  <a:pt x="1619" y="54"/>
                  <a:pt x="1618" y="54"/>
                </a:cubicBezTo>
                <a:cubicBezTo>
                  <a:pt x="1617" y="54"/>
                  <a:pt x="1615" y="56"/>
                  <a:pt x="1614" y="56"/>
                </a:cubicBezTo>
                <a:cubicBezTo>
                  <a:pt x="1612" y="56"/>
                  <a:pt x="1611" y="54"/>
                  <a:pt x="1610" y="54"/>
                </a:cubicBezTo>
                <a:cubicBezTo>
                  <a:pt x="1609" y="54"/>
                  <a:pt x="1607" y="56"/>
                  <a:pt x="1606" y="56"/>
                </a:cubicBezTo>
                <a:cubicBezTo>
                  <a:pt x="1605" y="56"/>
                  <a:pt x="1603" y="53"/>
                  <a:pt x="1602" y="54"/>
                </a:cubicBezTo>
                <a:cubicBezTo>
                  <a:pt x="1601" y="54"/>
                  <a:pt x="1599" y="56"/>
                  <a:pt x="1598" y="56"/>
                </a:cubicBezTo>
                <a:cubicBezTo>
                  <a:pt x="1597" y="56"/>
                  <a:pt x="1596" y="53"/>
                  <a:pt x="1594" y="53"/>
                </a:cubicBezTo>
                <a:cubicBezTo>
                  <a:pt x="1593" y="53"/>
                  <a:pt x="1591" y="55"/>
                  <a:pt x="1590" y="55"/>
                </a:cubicBezTo>
                <a:cubicBezTo>
                  <a:pt x="1589" y="55"/>
                  <a:pt x="1587" y="53"/>
                  <a:pt x="1586" y="53"/>
                </a:cubicBezTo>
                <a:cubicBezTo>
                  <a:pt x="1586" y="53"/>
                  <a:pt x="1584" y="51"/>
                  <a:pt x="1583" y="51"/>
                </a:cubicBezTo>
                <a:cubicBezTo>
                  <a:pt x="1582" y="51"/>
                  <a:pt x="1579" y="53"/>
                  <a:pt x="1579" y="53"/>
                </a:cubicBezTo>
                <a:cubicBezTo>
                  <a:pt x="1578" y="53"/>
                  <a:pt x="1575" y="55"/>
                  <a:pt x="1575" y="55"/>
                </a:cubicBezTo>
                <a:cubicBezTo>
                  <a:pt x="1574" y="55"/>
                  <a:pt x="1571" y="53"/>
                  <a:pt x="1571" y="53"/>
                </a:cubicBezTo>
                <a:cubicBezTo>
                  <a:pt x="1571" y="53"/>
                  <a:pt x="1575" y="51"/>
                  <a:pt x="1575" y="51"/>
                </a:cubicBezTo>
                <a:cubicBezTo>
                  <a:pt x="1574" y="51"/>
                  <a:pt x="1572" y="48"/>
                  <a:pt x="1571" y="48"/>
                </a:cubicBezTo>
                <a:cubicBezTo>
                  <a:pt x="1571" y="48"/>
                  <a:pt x="1567" y="50"/>
                  <a:pt x="1567" y="50"/>
                </a:cubicBezTo>
                <a:cubicBezTo>
                  <a:pt x="1567" y="51"/>
                  <a:pt x="1571" y="53"/>
                  <a:pt x="1571" y="53"/>
                </a:cubicBezTo>
                <a:cubicBezTo>
                  <a:pt x="1570" y="53"/>
                  <a:pt x="1568" y="55"/>
                  <a:pt x="1567" y="55"/>
                </a:cubicBezTo>
                <a:cubicBezTo>
                  <a:pt x="1566" y="55"/>
                  <a:pt x="1564" y="52"/>
                  <a:pt x="1563" y="52"/>
                </a:cubicBezTo>
                <a:cubicBezTo>
                  <a:pt x="1562" y="53"/>
                  <a:pt x="1560" y="55"/>
                  <a:pt x="1559" y="55"/>
                </a:cubicBezTo>
                <a:cubicBezTo>
                  <a:pt x="1558" y="55"/>
                  <a:pt x="1556" y="52"/>
                  <a:pt x="1555" y="52"/>
                </a:cubicBezTo>
                <a:cubicBezTo>
                  <a:pt x="1554" y="52"/>
                  <a:pt x="1552" y="54"/>
                  <a:pt x="1551" y="54"/>
                </a:cubicBezTo>
                <a:cubicBezTo>
                  <a:pt x="1550" y="54"/>
                  <a:pt x="1549" y="52"/>
                  <a:pt x="1547" y="52"/>
                </a:cubicBezTo>
                <a:cubicBezTo>
                  <a:pt x="1546" y="52"/>
                  <a:pt x="1545" y="54"/>
                  <a:pt x="1543" y="54"/>
                </a:cubicBezTo>
                <a:cubicBezTo>
                  <a:pt x="1543" y="54"/>
                  <a:pt x="1539" y="52"/>
                  <a:pt x="1539" y="52"/>
                </a:cubicBezTo>
                <a:cubicBezTo>
                  <a:pt x="1539" y="52"/>
                  <a:pt x="1543" y="50"/>
                  <a:pt x="1544" y="50"/>
                </a:cubicBezTo>
                <a:cubicBezTo>
                  <a:pt x="1544" y="50"/>
                  <a:pt x="1547" y="52"/>
                  <a:pt x="1547" y="52"/>
                </a:cubicBezTo>
                <a:cubicBezTo>
                  <a:pt x="1548" y="52"/>
                  <a:pt x="1551" y="50"/>
                  <a:pt x="1551" y="50"/>
                </a:cubicBezTo>
                <a:cubicBezTo>
                  <a:pt x="1552" y="50"/>
                  <a:pt x="1555" y="48"/>
                  <a:pt x="1555" y="48"/>
                </a:cubicBezTo>
                <a:cubicBezTo>
                  <a:pt x="1556" y="47"/>
                  <a:pt x="1551" y="46"/>
                  <a:pt x="1552" y="46"/>
                </a:cubicBezTo>
                <a:cubicBezTo>
                  <a:pt x="1552" y="45"/>
                  <a:pt x="1556" y="44"/>
                  <a:pt x="1556" y="44"/>
                </a:cubicBezTo>
                <a:cubicBezTo>
                  <a:pt x="1556" y="43"/>
                  <a:pt x="1552" y="42"/>
                  <a:pt x="1552" y="41"/>
                </a:cubicBezTo>
                <a:cubicBezTo>
                  <a:pt x="1551" y="42"/>
                  <a:pt x="1549" y="43"/>
                  <a:pt x="1548" y="43"/>
                </a:cubicBezTo>
                <a:cubicBezTo>
                  <a:pt x="1547" y="44"/>
                  <a:pt x="1545" y="45"/>
                  <a:pt x="1544" y="45"/>
                </a:cubicBezTo>
                <a:cubicBezTo>
                  <a:pt x="1543" y="45"/>
                  <a:pt x="1541" y="43"/>
                  <a:pt x="1540" y="43"/>
                </a:cubicBezTo>
                <a:cubicBezTo>
                  <a:pt x="1539" y="44"/>
                  <a:pt x="1537" y="45"/>
                  <a:pt x="1536" y="45"/>
                </a:cubicBezTo>
                <a:cubicBezTo>
                  <a:pt x="1535" y="46"/>
                  <a:pt x="1533" y="47"/>
                  <a:pt x="1532" y="47"/>
                </a:cubicBezTo>
                <a:cubicBezTo>
                  <a:pt x="1531" y="48"/>
                  <a:pt x="1528" y="49"/>
                  <a:pt x="1528" y="49"/>
                </a:cubicBezTo>
                <a:cubicBezTo>
                  <a:pt x="1528" y="50"/>
                  <a:pt x="1532" y="52"/>
                  <a:pt x="1532" y="52"/>
                </a:cubicBezTo>
                <a:cubicBezTo>
                  <a:pt x="1531" y="52"/>
                  <a:pt x="1529" y="54"/>
                  <a:pt x="1527" y="54"/>
                </a:cubicBezTo>
                <a:cubicBezTo>
                  <a:pt x="1526" y="54"/>
                  <a:pt x="1525" y="51"/>
                  <a:pt x="1524" y="51"/>
                </a:cubicBezTo>
                <a:cubicBezTo>
                  <a:pt x="1522" y="51"/>
                  <a:pt x="1521" y="54"/>
                  <a:pt x="1520" y="54"/>
                </a:cubicBezTo>
                <a:cubicBezTo>
                  <a:pt x="1518" y="53"/>
                  <a:pt x="1517" y="51"/>
                  <a:pt x="1516" y="51"/>
                </a:cubicBezTo>
                <a:cubicBezTo>
                  <a:pt x="1515" y="51"/>
                  <a:pt x="1513" y="53"/>
                  <a:pt x="1512" y="53"/>
                </a:cubicBezTo>
                <a:cubicBezTo>
                  <a:pt x="1511" y="53"/>
                  <a:pt x="1509" y="51"/>
                  <a:pt x="1508" y="51"/>
                </a:cubicBezTo>
                <a:cubicBezTo>
                  <a:pt x="1507" y="51"/>
                  <a:pt x="1505" y="53"/>
                  <a:pt x="1504" y="53"/>
                </a:cubicBezTo>
                <a:cubicBezTo>
                  <a:pt x="1503" y="53"/>
                  <a:pt x="1500" y="55"/>
                  <a:pt x="1500" y="55"/>
                </a:cubicBezTo>
                <a:cubicBezTo>
                  <a:pt x="1499" y="55"/>
                  <a:pt x="1497" y="53"/>
                  <a:pt x="1496" y="53"/>
                </a:cubicBezTo>
                <a:cubicBezTo>
                  <a:pt x="1496" y="53"/>
                  <a:pt x="1493" y="51"/>
                  <a:pt x="1492" y="51"/>
                </a:cubicBezTo>
                <a:cubicBezTo>
                  <a:pt x="1491" y="51"/>
                  <a:pt x="1490" y="53"/>
                  <a:pt x="1488" y="53"/>
                </a:cubicBezTo>
                <a:cubicBezTo>
                  <a:pt x="1487" y="53"/>
                  <a:pt x="1486" y="50"/>
                  <a:pt x="1485" y="50"/>
                </a:cubicBezTo>
                <a:cubicBezTo>
                  <a:pt x="1483" y="51"/>
                  <a:pt x="1482" y="52"/>
                  <a:pt x="1480" y="52"/>
                </a:cubicBezTo>
                <a:cubicBezTo>
                  <a:pt x="1479" y="53"/>
                  <a:pt x="1478" y="55"/>
                  <a:pt x="1476" y="55"/>
                </a:cubicBezTo>
                <a:cubicBezTo>
                  <a:pt x="1475" y="55"/>
                  <a:pt x="1474" y="52"/>
                  <a:pt x="1473" y="52"/>
                </a:cubicBezTo>
                <a:cubicBezTo>
                  <a:pt x="1471" y="52"/>
                  <a:pt x="1470" y="54"/>
                  <a:pt x="1468" y="54"/>
                </a:cubicBezTo>
                <a:cubicBezTo>
                  <a:pt x="1467" y="54"/>
                  <a:pt x="1466" y="52"/>
                  <a:pt x="1465" y="52"/>
                </a:cubicBezTo>
                <a:cubicBezTo>
                  <a:pt x="1464" y="52"/>
                  <a:pt x="1462" y="54"/>
                  <a:pt x="1461" y="54"/>
                </a:cubicBezTo>
                <a:cubicBezTo>
                  <a:pt x="1459" y="54"/>
                  <a:pt x="1458" y="52"/>
                  <a:pt x="1457" y="52"/>
                </a:cubicBezTo>
                <a:cubicBezTo>
                  <a:pt x="1456" y="52"/>
                  <a:pt x="1454" y="50"/>
                  <a:pt x="1453" y="50"/>
                </a:cubicBezTo>
                <a:cubicBezTo>
                  <a:pt x="1452" y="50"/>
                  <a:pt x="1450" y="52"/>
                  <a:pt x="1449" y="52"/>
                </a:cubicBezTo>
                <a:cubicBezTo>
                  <a:pt x="1448" y="52"/>
                  <a:pt x="1446" y="54"/>
                  <a:pt x="1445" y="54"/>
                </a:cubicBezTo>
                <a:cubicBezTo>
                  <a:pt x="1444" y="54"/>
                  <a:pt x="1442" y="51"/>
                  <a:pt x="1441" y="51"/>
                </a:cubicBezTo>
                <a:cubicBezTo>
                  <a:pt x="1440" y="52"/>
                  <a:pt x="1438" y="54"/>
                  <a:pt x="1437" y="54"/>
                </a:cubicBezTo>
                <a:cubicBezTo>
                  <a:pt x="1436" y="53"/>
                  <a:pt x="1434" y="51"/>
                  <a:pt x="1433" y="51"/>
                </a:cubicBezTo>
                <a:cubicBezTo>
                  <a:pt x="1432" y="51"/>
                  <a:pt x="1430" y="53"/>
                  <a:pt x="1429" y="53"/>
                </a:cubicBezTo>
                <a:cubicBezTo>
                  <a:pt x="1429" y="53"/>
                  <a:pt x="1425" y="51"/>
                  <a:pt x="1426" y="51"/>
                </a:cubicBezTo>
                <a:cubicBezTo>
                  <a:pt x="1426" y="51"/>
                  <a:pt x="1429" y="49"/>
                  <a:pt x="1430" y="49"/>
                </a:cubicBezTo>
                <a:cubicBezTo>
                  <a:pt x="1428" y="49"/>
                  <a:pt x="1427" y="47"/>
                  <a:pt x="1426" y="47"/>
                </a:cubicBezTo>
                <a:cubicBezTo>
                  <a:pt x="1426" y="47"/>
                  <a:pt x="1422" y="49"/>
                  <a:pt x="1422" y="49"/>
                </a:cubicBezTo>
                <a:cubicBezTo>
                  <a:pt x="1422" y="49"/>
                  <a:pt x="1426" y="51"/>
                  <a:pt x="1426" y="51"/>
                </a:cubicBezTo>
                <a:cubicBezTo>
                  <a:pt x="1425" y="51"/>
                  <a:pt x="1422" y="53"/>
                  <a:pt x="1421" y="53"/>
                </a:cubicBezTo>
                <a:cubicBezTo>
                  <a:pt x="1420" y="53"/>
                  <a:pt x="1419" y="51"/>
                  <a:pt x="1418" y="51"/>
                </a:cubicBezTo>
                <a:cubicBezTo>
                  <a:pt x="1416" y="51"/>
                  <a:pt x="1415" y="53"/>
                  <a:pt x="1414" y="53"/>
                </a:cubicBezTo>
                <a:cubicBezTo>
                  <a:pt x="1412" y="53"/>
                  <a:pt x="1411" y="51"/>
                  <a:pt x="1410" y="51"/>
                </a:cubicBezTo>
                <a:cubicBezTo>
                  <a:pt x="1409" y="51"/>
                  <a:pt x="1406" y="53"/>
                  <a:pt x="1406" y="53"/>
                </a:cubicBezTo>
                <a:cubicBezTo>
                  <a:pt x="1405" y="52"/>
                  <a:pt x="1402" y="51"/>
                  <a:pt x="1402" y="50"/>
                </a:cubicBezTo>
                <a:cubicBezTo>
                  <a:pt x="1402" y="50"/>
                  <a:pt x="1406" y="49"/>
                  <a:pt x="1406" y="48"/>
                </a:cubicBezTo>
                <a:cubicBezTo>
                  <a:pt x="1406" y="48"/>
                  <a:pt x="1403" y="46"/>
                  <a:pt x="1402" y="46"/>
                </a:cubicBezTo>
                <a:cubicBezTo>
                  <a:pt x="1402" y="46"/>
                  <a:pt x="1398" y="48"/>
                  <a:pt x="1398" y="48"/>
                </a:cubicBezTo>
                <a:cubicBezTo>
                  <a:pt x="1398" y="49"/>
                  <a:pt x="1402" y="50"/>
                  <a:pt x="1402" y="50"/>
                </a:cubicBezTo>
                <a:cubicBezTo>
                  <a:pt x="1401" y="51"/>
                  <a:pt x="1399" y="52"/>
                  <a:pt x="1398" y="52"/>
                </a:cubicBezTo>
                <a:cubicBezTo>
                  <a:pt x="1397" y="53"/>
                  <a:pt x="1395" y="54"/>
                  <a:pt x="1394" y="55"/>
                </a:cubicBezTo>
                <a:cubicBezTo>
                  <a:pt x="1393" y="55"/>
                  <a:pt x="1390" y="53"/>
                  <a:pt x="1390" y="52"/>
                </a:cubicBezTo>
                <a:cubicBezTo>
                  <a:pt x="1390" y="52"/>
                  <a:pt x="1387" y="50"/>
                  <a:pt x="1386" y="50"/>
                </a:cubicBezTo>
                <a:cubicBezTo>
                  <a:pt x="1386" y="50"/>
                  <a:pt x="1383" y="52"/>
                  <a:pt x="1382" y="52"/>
                </a:cubicBezTo>
                <a:cubicBezTo>
                  <a:pt x="1381" y="52"/>
                  <a:pt x="1379" y="50"/>
                  <a:pt x="1378" y="50"/>
                </a:cubicBezTo>
                <a:cubicBezTo>
                  <a:pt x="1378" y="50"/>
                  <a:pt x="1375" y="48"/>
                  <a:pt x="1375" y="48"/>
                </a:cubicBezTo>
                <a:cubicBezTo>
                  <a:pt x="1374" y="48"/>
                  <a:pt x="1371" y="49"/>
                  <a:pt x="1371" y="50"/>
                </a:cubicBezTo>
                <a:cubicBezTo>
                  <a:pt x="1371" y="50"/>
                  <a:pt x="1374" y="52"/>
                  <a:pt x="1374" y="52"/>
                </a:cubicBezTo>
                <a:cubicBezTo>
                  <a:pt x="1373" y="52"/>
                  <a:pt x="1371" y="54"/>
                  <a:pt x="1370" y="54"/>
                </a:cubicBezTo>
                <a:cubicBezTo>
                  <a:pt x="1369" y="54"/>
                  <a:pt x="1368" y="52"/>
                  <a:pt x="1366" y="52"/>
                </a:cubicBezTo>
                <a:cubicBezTo>
                  <a:pt x="1365" y="52"/>
                  <a:pt x="1364" y="54"/>
                  <a:pt x="1362" y="54"/>
                </a:cubicBezTo>
                <a:cubicBezTo>
                  <a:pt x="1361" y="54"/>
                  <a:pt x="1360" y="52"/>
                  <a:pt x="1359" y="51"/>
                </a:cubicBezTo>
                <a:cubicBezTo>
                  <a:pt x="1358" y="51"/>
                  <a:pt x="1356" y="54"/>
                  <a:pt x="1355" y="54"/>
                </a:cubicBezTo>
                <a:cubicBezTo>
                  <a:pt x="1354" y="54"/>
                  <a:pt x="1351" y="52"/>
                  <a:pt x="1351" y="51"/>
                </a:cubicBezTo>
                <a:cubicBezTo>
                  <a:pt x="1350" y="51"/>
                  <a:pt x="1348" y="49"/>
                  <a:pt x="1347" y="49"/>
                </a:cubicBezTo>
                <a:cubicBezTo>
                  <a:pt x="1346" y="49"/>
                  <a:pt x="1344" y="51"/>
                  <a:pt x="1343" y="51"/>
                </a:cubicBezTo>
                <a:cubicBezTo>
                  <a:pt x="1342" y="51"/>
                  <a:pt x="1340" y="53"/>
                  <a:pt x="1339" y="53"/>
                </a:cubicBezTo>
                <a:cubicBezTo>
                  <a:pt x="1338" y="53"/>
                  <a:pt x="1336" y="51"/>
                  <a:pt x="1335" y="51"/>
                </a:cubicBezTo>
                <a:cubicBezTo>
                  <a:pt x="1334" y="51"/>
                  <a:pt x="1332" y="53"/>
                  <a:pt x="1331" y="53"/>
                </a:cubicBezTo>
                <a:cubicBezTo>
                  <a:pt x="1330" y="53"/>
                  <a:pt x="1329" y="51"/>
                  <a:pt x="1327" y="51"/>
                </a:cubicBezTo>
                <a:cubicBezTo>
                  <a:pt x="1326" y="51"/>
                  <a:pt x="1324" y="53"/>
                  <a:pt x="1323" y="53"/>
                </a:cubicBezTo>
                <a:cubicBezTo>
                  <a:pt x="1322" y="53"/>
                  <a:pt x="1321" y="50"/>
                  <a:pt x="1319" y="50"/>
                </a:cubicBezTo>
                <a:cubicBezTo>
                  <a:pt x="1318" y="50"/>
                  <a:pt x="1317" y="53"/>
                  <a:pt x="1315" y="52"/>
                </a:cubicBezTo>
                <a:cubicBezTo>
                  <a:pt x="1314" y="52"/>
                  <a:pt x="1313" y="50"/>
                  <a:pt x="1312" y="50"/>
                </a:cubicBezTo>
                <a:cubicBezTo>
                  <a:pt x="1310" y="50"/>
                  <a:pt x="1309" y="52"/>
                  <a:pt x="1307" y="52"/>
                </a:cubicBezTo>
                <a:cubicBezTo>
                  <a:pt x="1306" y="52"/>
                  <a:pt x="1305" y="50"/>
                  <a:pt x="1304" y="50"/>
                </a:cubicBezTo>
                <a:cubicBezTo>
                  <a:pt x="1303" y="50"/>
                  <a:pt x="1301" y="52"/>
                  <a:pt x="1300" y="52"/>
                </a:cubicBezTo>
                <a:cubicBezTo>
                  <a:pt x="1299" y="52"/>
                  <a:pt x="1296" y="50"/>
                  <a:pt x="1296" y="50"/>
                </a:cubicBezTo>
                <a:cubicBezTo>
                  <a:pt x="1296" y="49"/>
                  <a:pt x="1300" y="48"/>
                  <a:pt x="1300" y="48"/>
                </a:cubicBezTo>
                <a:cubicBezTo>
                  <a:pt x="1300" y="48"/>
                  <a:pt x="1297" y="45"/>
                  <a:pt x="1296" y="45"/>
                </a:cubicBezTo>
                <a:cubicBezTo>
                  <a:pt x="1296" y="45"/>
                  <a:pt x="1292" y="47"/>
                  <a:pt x="1292" y="48"/>
                </a:cubicBezTo>
                <a:cubicBezTo>
                  <a:pt x="1292" y="48"/>
                  <a:pt x="1296" y="50"/>
                  <a:pt x="1296" y="50"/>
                </a:cubicBezTo>
                <a:cubicBezTo>
                  <a:pt x="1296" y="50"/>
                  <a:pt x="1292" y="52"/>
                  <a:pt x="1292" y="52"/>
                </a:cubicBezTo>
                <a:cubicBezTo>
                  <a:pt x="1291" y="52"/>
                  <a:pt x="1289" y="49"/>
                  <a:pt x="1288" y="50"/>
                </a:cubicBezTo>
                <a:cubicBezTo>
                  <a:pt x="1287" y="50"/>
                  <a:pt x="1285" y="51"/>
                  <a:pt x="1284" y="52"/>
                </a:cubicBezTo>
                <a:cubicBezTo>
                  <a:pt x="1283" y="52"/>
                  <a:pt x="1281" y="54"/>
                  <a:pt x="1280" y="54"/>
                </a:cubicBezTo>
                <a:cubicBezTo>
                  <a:pt x="1279" y="54"/>
                  <a:pt x="1276" y="52"/>
                  <a:pt x="1276" y="51"/>
                </a:cubicBezTo>
                <a:cubicBezTo>
                  <a:pt x="1275" y="51"/>
                  <a:pt x="1273" y="49"/>
                  <a:pt x="1272" y="49"/>
                </a:cubicBezTo>
                <a:cubicBezTo>
                  <a:pt x="1272" y="49"/>
                  <a:pt x="1269" y="51"/>
                  <a:pt x="1268" y="51"/>
                </a:cubicBezTo>
                <a:cubicBezTo>
                  <a:pt x="1267" y="52"/>
                  <a:pt x="1265" y="53"/>
                  <a:pt x="1264" y="53"/>
                </a:cubicBezTo>
                <a:cubicBezTo>
                  <a:pt x="1263" y="53"/>
                  <a:pt x="1261" y="51"/>
                  <a:pt x="1260" y="51"/>
                </a:cubicBezTo>
                <a:cubicBezTo>
                  <a:pt x="1259" y="51"/>
                  <a:pt x="1258" y="53"/>
                  <a:pt x="1256" y="53"/>
                </a:cubicBezTo>
                <a:cubicBezTo>
                  <a:pt x="1255" y="53"/>
                  <a:pt x="1254" y="51"/>
                  <a:pt x="1253" y="51"/>
                </a:cubicBezTo>
                <a:cubicBezTo>
                  <a:pt x="1252" y="51"/>
                  <a:pt x="1249" y="53"/>
                  <a:pt x="1248" y="53"/>
                </a:cubicBezTo>
                <a:cubicBezTo>
                  <a:pt x="1247" y="53"/>
                  <a:pt x="1246" y="51"/>
                  <a:pt x="1245" y="51"/>
                </a:cubicBezTo>
                <a:cubicBezTo>
                  <a:pt x="1244" y="50"/>
                  <a:pt x="1242" y="48"/>
                  <a:pt x="1241" y="48"/>
                </a:cubicBezTo>
                <a:cubicBezTo>
                  <a:pt x="1240" y="48"/>
                  <a:pt x="1237" y="50"/>
                  <a:pt x="1237" y="50"/>
                </a:cubicBezTo>
                <a:cubicBezTo>
                  <a:pt x="1236" y="51"/>
                  <a:pt x="1234" y="52"/>
                  <a:pt x="1233" y="52"/>
                </a:cubicBezTo>
                <a:cubicBezTo>
                  <a:pt x="1232" y="53"/>
                  <a:pt x="1230" y="50"/>
                  <a:pt x="1229" y="50"/>
                </a:cubicBezTo>
                <a:cubicBezTo>
                  <a:pt x="1228" y="50"/>
                  <a:pt x="1226" y="52"/>
                  <a:pt x="1225" y="52"/>
                </a:cubicBezTo>
                <a:cubicBezTo>
                  <a:pt x="1224" y="52"/>
                  <a:pt x="1223" y="50"/>
                  <a:pt x="1221" y="50"/>
                </a:cubicBezTo>
                <a:cubicBezTo>
                  <a:pt x="1220" y="50"/>
                  <a:pt x="1218" y="52"/>
                  <a:pt x="1217" y="52"/>
                </a:cubicBezTo>
                <a:cubicBezTo>
                  <a:pt x="1216" y="52"/>
                  <a:pt x="1215" y="50"/>
                  <a:pt x="1213" y="50"/>
                </a:cubicBezTo>
                <a:cubicBezTo>
                  <a:pt x="1212" y="50"/>
                  <a:pt x="1211" y="52"/>
                  <a:pt x="1209" y="52"/>
                </a:cubicBezTo>
                <a:cubicBezTo>
                  <a:pt x="1208" y="52"/>
                  <a:pt x="1207" y="50"/>
                  <a:pt x="1206" y="50"/>
                </a:cubicBezTo>
                <a:cubicBezTo>
                  <a:pt x="1204" y="50"/>
                  <a:pt x="1203" y="52"/>
                  <a:pt x="1201" y="52"/>
                </a:cubicBezTo>
                <a:cubicBezTo>
                  <a:pt x="1200" y="52"/>
                  <a:pt x="1199" y="49"/>
                  <a:pt x="1198" y="49"/>
                </a:cubicBezTo>
                <a:cubicBezTo>
                  <a:pt x="1196" y="49"/>
                  <a:pt x="1195" y="51"/>
                  <a:pt x="1194" y="51"/>
                </a:cubicBezTo>
                <a:cubicBezTo>
                  <a:pt x="1192" y="51"/>
                  <a:pt x="1191" y="49"/>
                  <a:pt x="1190" y="49"/>
                </a:cubicBezTo>
                <a:cubicBezTo>
                  <a:pt x="1189" y="49"/>
                  <a:pt x="1187" y="51"/>
                  <a:pt x="1186" y="51"/>
                </a:cubicBezTo>
                <a:cubicBezTo>
                  <a:pt x="1184" y="51"/>
                  <a:pt x="1183" y="49"/>
                  <a:pt x="1182" y="49"/>
                </a:cubicBezTo>
                <a:cubicBezTo>
                  <a:pt x="1181" y="49"/>
                  <a:pt x="1179" y="51"/>
                  <a:pt x="1178" y="51"/>
                </a:cubicBezTo>
                <a:cubicBezTo>
                  <a:pt x="1177" y="51"/>
                  <a:pt x="1175" y="49"/>
                  <a:pt x="1174" y="49"/>
                </a:cubicBezTo>
                <a:cubicBezTo>
                  <a:pt x="1173" y="49"/>
                  <a:pt x="1171" y="51"/>
                  <a:pt x="1170" y="51"/>
                </a:cubicBezTo>
                <a:cubicBezTo>
                  <a:pt x="1170" y="51"/>
                  <a:pt x="1166" y="49"/>
                  <a:pt x="1166" y="49"/>
                </a:cubicBezTo>
                <a:cubicBezTo>
                  <a:pt x="1166" y="48"/>
                  <a:pt x="1171" y="47"/>
                  <a:pt x="1170" y="46"/>
                </a:cubicBezTo>
                <a:cubicBezTo>
                  <a:pt x="1170" y="46"/>
                  <a:pt x="1167" y="44"/>
                  <a:pt x="1167" y="44"/>
                </a:cubicBezTo>
                <a:cubicBezTo>
                  <a:pt x="1166" y="44"/>
                  <a:pt x="1163" y="46"/>
                  <a:pt x="1163" y="46"/>
                </a:cubicBezTo>
                <a:cubicBezTo>
                  <a:pt x="1163" y="47"/>
                  <a:pt x="1167" y="48"/>
                  <a:pt x="1166" y="49"/>
                </a:cubicBezTo>
                <a:cubicBezTo>
                  <a:pt x="1166" y="49"/>
                  <a:pt x="1163" y="51"/>
                  <a:pt x="1162" y="51"/>
                </a:cubicBezTo>
                <a:cubicBezTo>
                  <a:pt x="1161" y="51"/>
                  <a:pt x="1159" y="48"/>
                  <a:pt x="1158" y="48"/>
                </a:cubicBezTo>
                <a:cubicBezTo>
                  <a:pt x="1157" y="49"/>
                  <a:pt x="1155" y="50"/>
                  <a:pt x="1154" y="50"/>
                </a:cubicBezTo>
                <a:cubicBezTo>
                  <a:pt x="1154" y="51"/>
                  <a:pt x="1151" y="53"/>
                  <a:pt x="1150" y="52"/>
                </a:cubicBezTo>
                <a:cubicBezTo>
                  <a:pt x="1149" y="52"/>
                  <a:pt x="1147" y="51"/>
                  <a:pt x="1146" y="50"/>
                </a:cubicBezTo>
                <a:cubicBezTo>
                  <a:pt x="1146" y="50"/>
                  <a:pt x="1143" y="48"/>
                  <a:pt x="1143" y="48"/>
                </a:cubicBezTo>
                <a:cubicBezTo>
                  <a:pt x="1142" y="48"/>
                  <a:pt x="1140" y="46"/>
                  <a:pt x="1139" y="46"/>
                </a:cubicBezTo>
                <a:cubicBezTo>
                  <a:pt x="1139" y="46"/>
                  <a:pt x="1135" y="48"/>
                  <a:pt x="1135" y="48"/>
                </a:cubicBezTo>
                <a:cubicBezTo>
                  <a:pt x="1135" y="48"/>
                  <a:pt x="1139" y="50"/>
                  <a:pt x="1139" y="50"/>
                </a:cubicBezTo>
                <a:cubicBezTo>
                  <a:pt x="1137" y="50"/>
                  <a:pt x="1136" y="52"/>
                  <a:pt x="1135" y="52"/>
                </a:cubicBezTo>
                <a:cubicBezTo>
                  <a:pt x="1133" y="52"/>
                  <a:pt x="1132" y="50"/>
                  <a:pt x="1131" y="50"/>
                </a:cubicBezTo>
                <a:cubicBezTo>
                  <a:pt x="1129" y="50"/>
                  <a:pt x="1128" y="52"/>
                  <a:pt x="1127" y="52"/>
                </a:cubicBezTo>
                <a:cubicBezTo>
                  <a:pt x="1125" y="52"/>
                  <a:pt x="1124" y="50"/>
                  <a:pt x="1123" y="50"/>
                </a:cubicBezTo>
                <a:cubicBezTo>
                  <a:pt x="1122" y="50"/>
                  <a:pt x="1120" y="52"/>
                  <a:pt x="1119" y="52"/>
                </a:cubicBezTo>
                <a:cubicBezTo>
                  <a:pt x="1118" y="52"/>
                  <a:pt x="1116" y="49"/>
                  <a:pt x="1115" y="49"/>
                </a:cubicBezTo>
                <a:cubicBezTo>
                  <a:pt x="1114" y="49"/>
                  <a:pt x="1112" y="51"/>
                  <a:pt x="1111" y="51"/>
                </a:cubicBezTo>
                <a:cubicBezTo>
                  <a:pt x="1110" y="51"/>
                  <a:pt x="1109" y="49"/>
                  <a:pt x="1107" y="49"/>
                </a:cubicBezTo>
                <a:cubicBezTo>
                  <a:pt x="1106" y="49"/>
                  <a:pt x="1104" y="51"/>
                  <a:pt x="1103" y="51"/>
                </a:cubicBezTo>
                <a:cubicBezTo>
                  <a:pt x="1102" y="51"/>
                  <a:pt x="1101" y="49"/>
                  <a:pt x="1099" y="49"/>
                </a:cubicBezTo>
                <a:cubicBezTo>
                  <a:pt x="1098" y="49"/>
                  <a:pt x="1097" y="51"/>
                  <a:pt x="1095" y="51"/>
                </a:cubicBezTo>
                <a:cubicBezTo>
                  <a:pt x="1094" y="51"/>
                  <a:pt x="1093" y="49"/>
                  <a:pt x="1092" y="49"/>
                </a:cubicBezTo>
                <a:cubicBezTo>
                  <a:pt x="1090" y="49"/>
                  <a:pt x="1089" y="51"/>
                  <a:pt x="1087" y="51"/>
                </a:cubicBezTo>
                <a:cubicBezTo>
                  <a:pt x="1086" y="51"/>
                  <a:pt x="1085" y="49"/>
                  <a:pt x="1084" y="49"/>
                </a:cubicBezTo>
                <a:cubicBezTo>
                  <a:pt x="1083" y="49"/>
                  <a:pt x="1081" y="51"/>
                  <a:pt x="1080" y="51"/>
                </a:cubicBezTo>
                <a:cubicBezTo>
                  <a:pt x="1078" y="50"/>
                  <a:pt x="1077" y="48"/>
                  <a:pt x="1076" y="48"/>
                </a:cubicBezTo>
                <a:cubicBezTo>
                  <a:pt x="1075" y="48"/>
                  <a:pt x="1073" y="50"/>
                  <a:pt x="1072" y="50"/>
                </a:cubicBezTo>
                <a:cubicBezTo>
                  <a:pt x="1071" y="50"/>
                  <a:pt x="1069" y="48"/>
                  <a:pt x="1068" y="48"/>
                </a:cubicBezTo>
                <a:cubicBezTo>
                  <a:pt x="1067" y="48"/>
                  <a:pt x="1065" y="50"/>
                  <a:pt x="1064" y="50"/>
                </a:cubicBezTo>
                <a:cubicBezTo>
                  <a:pt x="1063" y="50"/>
                  <a:pt x="1062" y="48"/>
                  <a:pt x="1060" y="48"/>
                </a:cubicBezTo>
                <a:cubicBezTo>
                  <a:pt x="1059" y="48"/>
                  <a:pt x="1057" y="50"/>
                  <a:pt x="1056" y="50"/>
                </a:cubicBezTo>
                <a:cubicBezTo>
                  <a:pt x="1055" y="50"/>
                  <a:pt x="1054" y="48"/>
                  <a:pt x="1052" y="48"/>
                </a:cubicBezTo>
                <a:cubicBezTo>
                  <a:pt x="1051" y="48"/>
                  <a:pt x="1050" y="50"/>
                  <a:pt x="1048" y="50"/>
                </a:cubicBezTo>
                <a:cubicBezTo>
                  <a:pt x="1047" y="50"/>
                  <a:pt x="1046" y="47"/>
                  <a:pt x="1045" y="48"/>
                </a:cubicBezTo>
                <a:cubicBezTo>
                  <a:pt x="1043" y="48"/>
                  <a:pt x="1042" y="50"/>
                  <a:pt x="1040" y="50"/>
                </a:cubicBezTo>
                <a:cubicBezTo>
                  <a:pt x="1039" y="50"/>
                  <a:pt x="1038" y="47"/>
                  <a:pt x="1037" y="47"/>
                </a:cubicBezTo>
                <a:cubicBezTo>
                  <a:pt x="1037" y="47"/>
                  <a:pt x="1041" y="46"/>
                  <a:pt x="1041" y="45"/>
                </a:cubicBezTo>
                <a:cubicBezTo>
                  <a:pt x="1041" y="45"/>
                  <a:pt x="1037" y="44"/>
                  <a:pt x="1037" y="43"/>
                </a:cubicBezTo>
                <a:cubicBezTo>
                  <a:pt x="1037" y="42"/>
                  <a:pt x="1041" y="42"/>
                  <a:pt x="1041" y="41"/>
                </a:cubicBezTo>
                <a:cubicBezTo>
                  <a:pt x="1041" y="40"/>
                  <a:pt x="1037" y="39"/>
                  <a:pt x="1037" y="39"/>
                </a:cubicBezTo>
                <a:cubicBezTo>
                  <a:pt x="1037" y="38"/>
                  <a:pt x="1042" y="37"/>
                  <a:pt x="1042" y="37"/>
                </a:cubicBezTo>
                <a:cubicBezTo>
                  <a:pt x="1041" y="36"/>
                  <a:pt x="1038" y="34"/>
                  <a:pt x="1038" y="34"/>
                </a:cubicBezTo>
                <a:cubicBezTo>
                  <a:pt x="1037" y="34"/>
                  <a:pt x="1034" y="36"/>
                  <a:pt x="1034" y="36"/>
                </a:cubicBezTo>
                <a:cubicBezTo>
                  <a:pt x="1033" y="37"/>
                  <a:pt x="1037" y="38"/>
                  <a:pt x="1037" y="39"/>
                </a:cubicBezTo>
                <a:cubicBezTo>
                  <a:pt x="1037" y="39"/>
                  <a:pt x="1033" y="40"/>
                  <a:pt x="1033" y="41"/>
                </a:cubicBezTo>
                <a:cubicBezTo>
                  <a:pt x="1033" y="41"/>
                  <a:pt x="1037" y="42"/>
                  <a:pt x="1037" y="43"/>
                </a:cubicBezTo>
                <a:cubicBezTo>
                  <a:pt x="1037" y="44"/>
                  <a:pt x="1033" y="44"/>
                  <a:pt x="1033" y="45"/>
                </a:cubicBezTo>
                <a:cubicBezTo>
                  <a:pt x="1033" y="46"/>
                  <a:pt x="1036" y="46"/>
                  <a:pt x="1037" y="47"/>
                </a:cubicBezTo>
                <a:cubicBezTo>
                  <a:pt x="1035" y="47"/>
                  <a:pt x="1034" y="49"/>
                  <a:pt x="1033" y="49"/>
                </a:cubicBezTo>
                <a:cubicBezTo>
                  <a:pt x="1031" y="49"/>
                  <a:pt x="1030" y="47"/>
                  <a:pt x="1029" y="47"/>
                </a:cubicBezTo>
                <a:cubicBezTo>
                  <a:pt x="1028" y="47"/>
                  <a:pt x="1026" y="49"/>
                  <a:pt x="1025" y="49"/>
                </a:cubicBezTo>
                <a:cubicBezTo>
                  <a:pt x="1023" y="49"/>
                  <a:pt x="1022" y="47"/>
                  <a:pt x="1021" y="47"/>
                </a:cubicBezTo>
                <a:cubicBezTo>
                  <a:pt x="1020" y="47"/>
                  <a:pt x="1018" y="49"/>
                  <a:pt x="1017" y="49"/>
                </a:cubicBezTo>
                <a:cubicBezTo>
                  <a:pt x="1016" y="49"/>
                  <a:pt x="1014" y="47"/>
                  <a:pt x="1013" y="47"/>
                </a:cubicBezTo>
                <a:cubicBezTo>
                  <a:pt x="1013" y="46"/>
                  <a:pt x="1010" y="44"/>
                  <a:pt x="1009" y="44"/>
                </a:cubicBezTo>
                <a:cubicBezTo>
                  <a:pt x="1009" y="44"/>
                  <a:pt x="1006" y="46"/>
                  <a:pt x="1005" y="46"/>
                </a:cubicBezTo>
                <a:cubicBezTo>
                  <a:pt x="1005" y="47"/>
                  <a:pt x="1002" y="49"/>
                  <a:pt x="1001" y="49"/>
                </a:cubicBezTo>
                <a:cubicBezTo>
                  <a:pt x="1000" y="48"/>
                  <a:pt x="998" y="46"/>
                  <a:pt x="997" y="46"/>
                </a:cubicBezTo>
                <a:cubicBezTo>
                  <a:pt x="996" y="46"/>
                  <a:pt x="995" y="48"/>
                  <a:pt x="993" y="48"/>
                </a:cubicBezTo>
                <a:cubicBezTo>
                  <a:pt x="992" y="48"/>
                  <a:pt x="991" y="46"/>
                  <a:pt x="990" y="46"/>
                </a:cubicBezTo>
                <a:cubicBezTo>
                  <a:pt x="989" y="46"/>
                  <a:pt x="986" y="48"/>
                  <a:pt x="986" y="48"/>
                </a:cubicBezTo>
                <a:cubicBezTo>
                  <a:pt x="985" y="48"/>
                  <a:pt x="982" y="46"/>
                  <a:pt x="982" y="46"/>
                </a:cubicBezTo>
                <a:cubicBezTo>
                  <a:pt x="982" y="45"/>
                  <a:pt x="986" y="44"/>
                  <a:pt x="986" y="44"/>
                </a:cubicBezTo>
                <a:cubicBezTo>
                  <a:pt x="986" y="44"/>
                  <a:pt x="982" y="41"/>
                  <a:pt x="982" y="42"/>
                </a:cubicBezTo>
                <a:cubicBezTo>
                  <a:pt x="982" y="42"/>
                  <a:pt x="978" y="43"/>
                  <a:pt x="978" y="44"/>
                </a:cubicBezTo>
                <a:cubicBezTo>
                  <a:pt x="978" y="44"/>
                  <a:pt x="982" y="45"/>
                  <a:pt x="982" y="46"/>
                </a:cubicBezTo>
                <a:cubicBezTo>
                  <a:pt x="982" y="46"/>
                  <a:pt x="978" y="48"/>
                  <a:pt x="978" y="48"/>
                </a:cubicBezTo>
                <a:cubicBezTo>
                  <a:pt x="977" y="48"/>
                  <a:pt x="974" y="50"/>
                  <a:pt x="974" y="50"/>
                </a:cubicBezTo>
                <a:cubicBezTo>
                  <a:pt x="972" y="50"/>
                  <a:pt x="971" y="48"/>
                  <a:pt x="970" y="48"/>
                </a:cubicBezTo>
                <a:cubicBezTo>
                  <a:pt x="968" y="48"/>
                  <a:pt x="967" y="50"/>
                  <a:pt x="966" y="50"/>
                </a:cubicBezTo>
                <a:cubicBezTo>
                  <a:pt x="962" y="48"/>
                  <a:pt x="962" y="48"/>
                  <a:pt x="962" y="48"/>
                </a:cubicBezTo>
                <a:cubicBezTo>
                  <a:pt x="962" y="47"/>
                  <a:pt x="958" y="46"/>
                  <a:pt x="958" y="45"/>
                </a:cubicBezTo>
                <a:cubicBezTo>
                  <a:pt x="958" y="44"/>
                  <a:pt x="962" y="44"/>
                  <a:pt x="962" y="43"/>
                </a:cubicBezTo>
                <a:cubicBezTo>
                  <a:pt x="963" y="43"/>
                  <a:pt x="965" y="46"/>
                  <a:pt x="966" y="45"/>
                </a:cubicBezTo>
                <a:cubicBezTo>
                  <a:pt x="967" y="45"/>
                  <a:pt x="970" y="44"/>
                  <a:pt x="970" y="43"/>
                </a:cubicBezTo>
                <a:cubicBezTo>
                  <a:pt x="970" y="43"/>
                  <a:pt x="967" y="42"/>
                  <a:pt x="966" y="41"/>
                </a:cubicBezTo>
                <a:cubicBezTo>
                  <a:pt x="966" y="40"/>
                  <a:pt x="963" y="40"/>
                  <a:pt x="963" y="39"/>
                </a:cubicBezTo>
                <a:cubicBezTo>
                  <a:pt x="963" y="38"/>
                  <a:pt x="967" y="37"/>
                  <a:pt x="967" y="37"/>
                </a:cubicBezTo>
                <a:cubicBezTo>
                  <a:pt x="966" y="37"/>
                  <a:pt x="964" y="35"/>
                  <a:pt x="963" y="34"/>
                </a:cubicBezTo>
                <a:cubicBezTo>
                  <a:pt x="963" y="34"/>
                  <a:pt x="959" y="36"/>
                  <a:pt x="959" y="37"/>
                </a:cubicBezTo>
                <a:cubicBezTo>
                  <a:pt x="959" y="37"/>
                  <a:pt x="963" y="39"/>
                  <a:pt x="963" y="39"/>
                </a:cubicBezTo>
                <a:cubicBezTo>
                  <a:pt x="963" y="39"/>
                  <a:pt x="959" y="40"/>
                  <a:pt x="959" y="41"/>
                </a:cubicBezTo>
                <a:cubicBezTo>
                  <a:pt x="958" y="41"/>
                  <a:pt x="955" y="42"/>
                  <a:pt x="955" y="43"/>
                </a:cubicBezTo>
                <a:cubicBezTo>
                  <a:pt x="954" y="43"/>
                  <a:pt x="959" y="45"/>
                  <a:pt x="958" y="45"/>
                </a:cubicBezTo>
                <a:cubicBezTo>
                  <a:pt x="958" y="46"/>
                  <a:pt x="955" y="47"/>
                  <a:pt x="954" y="47"/>
                </a:cubicBezTo>
                <a:cubicBezTo>
                  <a:pt x="953" y="48"/>
                  <a:pt x="951" y="49"/>
                  <a:pt x="950" y="49"/>
                </a:cubicBezTo>
                <a:cubicBezTo>
                  <a:pt x="949" y="50"/>
                  <a:pt x="947" y="47"/>
                  <a:pt x="946" y="47"/>
                </a:cubicBezTo>
                <a:cubicBezTo>
                  <a:pt x="945" y="47"/>
                  <a:pt x="943" y="49"/>
                  <a:pt x="942" y="49"/>
                </a:cubicBezTo>
                <a:cubicBezTo>
                  <a:pt x="941" y="49"/>
                  <a:pt x="940" y="47"/>
                  <a:pt x="938" y="47"/>
                </a:cubicBezTo>
                <a:cubicBezTo>
                  <a:pt x="937" y="47"/>
                  <a:pt x="936" y="49"/>
                  <a:pt x="934" y="49"/>
                </a:cubicBezTo>
                <a:cubicBezTo>
                  <a:pt x="933" y="49"/>
                  <a:pt x="932" y="47"/>
                  <a:pt x="931" y="47"/>
                </a:cubicBezTo>
                <a:cubicBezTo>
                  <a:pt x="931" y="46"/>
                  <a:pt x="935" y="45"/>
                  <a:pt x="935" y="45"/>
                </a:cubicBezTo>
                <a:cubicBezTo>
                  <a:pt x="935" y="44"/>
                  <a:pt x="931" y="42"/>
                  <a:pt x="931" y="42"/>
                </a:cubicBezTo>
                <a:cubicBezTo>
                  <a:pt x="931" y="42"/>
                  <a:pt x="927" y="44"/>
                  <a:pt x="927" y="44"/>
                </a:cubicBezTo>
                <a:cubicBezTo>
                  <a:pt x="927" y="45"/>
                  <a:pt x="930" y="47"/>
                  <a:pt x="931" y="47"/>
                </a:cubicBezTo>
                <a:cubicBezTo>
                  <a:pt x="929" y="47"/>
                  <a:pt x="928" y="49"/>
                  <a:pt x="927" y="49"/>
                </a:cubicBezTo>
                <a:cubicBezTo>
                  <a:pt x="925" y="49"/>
                  <a:pt x="924" y="47"/>
                  <a:pt x="923" y="46"/>
                </a:cubicBezTo>
                <a:cubicBezTo>
                  <a:pt x="921" y="46"/>
                  <a:pt x="920" y="49"/>
                  <a:pt x="919" y="49"/>
                </a:cubicBezTo>
                <a:cubicBezTo>
                  <a:pt x="917" y="49"/>
                  <a:pt x="916" y="46"/>
                  <a:pt x="915" y="46"/>
                </a:cubicBezTo>
                <a:cubicBezTo>
                  <a:pt x="914" y="46"/>
                  <a:pt x="912" y="44"/>
                  <a:pt x="911" y="44"/>
                </a:cubicBezTo>
                <a:cubicBezTo>
                  <a:pt x="910" y="44"/>
                  <a:pt x="908" y="46"/>
                  <a:pt x="907" y="46"/>
                </a:cubicBezTo>
                <a:cubicBezTo>
                  <a:pt x="906" y="46"/>
                  <a:pt x="905" y="44"/>
                  <a:pt x="903" y="44"/>
                </a:cubicBezTo>
                <a:cubicBezTo>
                  <a:pt x="903" y="44"/>
                  <a:pt x="899" y="46"/>
                  <a:pt x="899" y="46"/>
                </a:cubicBezTo>
                <a:cubicBezTo>
                  <a:pt x="899" y="46"/>
                  <a:pt x="903" y="48"/>
                  <a:pt x="903" y="48"/>
                </a:cubicBezTo>
                <a:cubicBezTo>
                  <a:pt x="902" y="48"/>
                  <a:pt x="900" y="50"/>
                  <a:pt x="899" y="50"/>
                </a:cubicBezTo>
                <a:cubicBezTo>
                  <a:pt x="898" y="50"/>
                  <a:pt x="896" y="48"/>
                  <a:pt x="895" y="48"/>
                </a:cubicBezTo>
                <a:cubicBezTo>
                  <a:pt x="895" y="48"/>
                  <a:pt x="892" y="46"/>
                  <a:pt x="891" y="46"/>
                </a:cubicBezTo>
                <a:cubicBezTo>
                  <a:pt x="890" y="46"/>
                  <a:pt x="888" y="47"/>
                  <a:pt x="887" y="48"/>
                </a:cubicBezTo>
                <a:cubicBezTo>
                  <a:pt x="887" y="48"/>
                  <a:pt x="884" y="50"/>
                  <a:pt x="883" y="50"/>
                </a:cubicBezTo>
                <a:cubicBezTo>
                  <a:pt x="882" y="50"/>
                  <a:pt x="881" y="48"/>
                  <a:pt x="879" y="48"/>
                </a:cubicBezTo>
                <a:cubicBezTo>
                  <a:pt x="878" y="48"/>
                  <a:pt x="877" y="45"/>
                  <a:pt x="876" y="45"/>
                </a:cubicBezTo>
                <a:cubicBezTo>
                  <a:pt x="875" y="45"/>
                  <a:pt x="872" y="47"/>
                  <a:pt x="872" y="47"/>
                </a:cubicBezTo>
                <a:cubicBezTo>
                  <a:pt x="871" y="48"/>
                  <a:pt x="869" y="49"/>
                  <a:pt x="867" y="49"/>
                </a:cubicBezTo>
                <a:cubicBezTo>
                  <a:pt x="867" y="49"/>
                  <a:pt x="865" y="47"/>
                  <a:pt x="864" y="47"/>
                </a:cubicBezTo>
                <a:cubicBezTo>
                  <a:pt x="863" y="47"/>
                  <a:pt x="860" y="49"/>
                  <a:pt x="860" y="49"/>
                </a:cubicBezTo>
                <a:cubicBezTo>
                  <a:pt x="859" y="49"/>
                  <a:pt x="857" y="47"/>
                  <a:pt x="856" y="47"/>
                </a:cubicBezTo>
                <a:cubicBezTo>
                  <a:pt x="855" y="46"/>
                  <a:pt x="853" y="45"/>
                  <a:pt x="852" y="45"/>
                </a:cubicBezTo>
                <a:cubicBezTo>
                  <a:pt x="852" y="44"/>
                  <a:pt x="856" y="43"/>
                  <a:pt x="856" y="43"/>
                </a:cubicBezTo>
                <a:cubicBezTo>
                  <a:pt x="856" y="42"/>
                  <a:pt x="853" y="40"/>
                  <a:pt x="853" y="40"/>
                </a:cubicBezTo>
                <a:cubicBezTo>
                  <a:pt x="852" y="40"/>
                  <a:pt x="848" y="42"/>
                  <a:pt x="848" y="42"/>
                </a:cubicBezTo>
                <a:cubicBezTo>
                  <a:pt x="848" y="43"/>
                  <a:pt x="852" y="44"/>
                  <a:pt x="852" y="45"/>
                </a:cubicBezTo>
                <a:cubicBezTo>
                  <a:pt x="852" y="45"/>
                  <a:pt x="849" y="46"/>
                  <a:pt x="848" y="47"/>
                </a:cubicBezTo>
                <a:cubicBezTo>
                  <a:pt x="847" y="47"/>
                  <a:pt x="845" y="49"/>
                  <a:pt x="844" y="49"/>
                </a:cubicBezTo>
                <a:cubicBezTo>
                  <a:pt x="843" y="49"/>
                  <a:pt x="841" y="47"/>
                  <a:pt x="840" y="46"/>
                </a:cubicBezTo>
                <a:cubicBezTo>
                  <a:pt x="839" y="46"/>
                  <a:pt x="837" y="49"/>
                  <a:pt x="836" y="49"/>
                </a:cubicBezTo>
                <a:cubicBezTo>
                  <a:pt x="835" y="49"/>
                  <a:pt x="834" y="46"/>
                  <a:pt x="832" y="46"/>
                </a:cubicBezTo>
                <a:cubicBezTo>
                  <a:pt x="831" y="46"/>
                  <a:pt x="830" y="48"/>
                  <a:pt x="828" y="48"/>
                </a:cubicBezTo>
                <a:cubicBezTo>
                  <a:pt x="827" y="48"/>
                  <a:pt x="826" y="46"/>
                  <a:pt x="825" y="46"/>
                </a:cubicBezTo>
                <a:cubicBezTo>
                  <a:pt x="823" y="46"/>
                  <a:pt x="821" y="48"/>
                  <a:pt x="820" y="48"/>
                </a:cubicBezTo>
                <a:cubicBezTo>
                  <a:pt x="819" y="48"/>
                  <a:pt x="818" y="46"/>
                  <a:pt x="817" y="46"/>
                </a:cubicBezTo>
                <a:cubicBezTo>
                  <a:pt x="815" y="46"/>
                  <a:pt x="814" y="48"/>
                  <a:pt x="813" y="48"/>
                </a:cubicBezTo>
                <a:cubicBezTo>
                  <a:pt x="811" y="48"/>
                  <a:pt x="810" y="46"/>
                  <a:pt x="809" y="46"/>
                </a:cubicBezTo>
                <a:cubicBezTo>
                  <a:pt x="808" y="46"/>
                  <a:pt x="806" y="48"/>
                  <a:pt x="805" y="48"/>
                </a:cubicBezTo>
                <a:cubicBezTo>
                  <a:pt x="803" y="48"/>
                  <a:pt x="802" y="45"/>
                  <a:pt x="801" y="45"/>
                </a:cubicBezTo>
                <a:cubicBezTo>
                  <a:pt x="800" y="45"/>
                  <a:pt x="798" y="48"/>
                  <a:pt x="797" y="48"/>
                </a:cubicBezTo>
                <a:cubicBezTo>
                  <a:pt x="796" y="47"/>
                  <a:pt x="794" y="45"/>
                  <a:pt x="793" y="45"/>
                </a:cubicBezTo>
                <a:cubicBezTo>
                  <a:pt x="792" y="45"/>
                  <a:pt x="790" y="47"/>
                  <a:pt x="789" y="47"/>
                </a:cubicBezTo>
                <a:cubicBezTo>
                  <a:pt x="788" y="47"/>
                  <a:pt x="787" y="45"/>
                  <a:pt x="785" y="45"/>
                </a:cubicBezTo>
                <a:cubicBezTo>
                  <a:pt x="784" y="45"/>
                  <a:pt x="782" y="47"/>
                  <a:pt x="781" y="47"/>
                </a:cubicBezTo>
                <a:cubicBezTo>
                  <a:pt x="780" y="47"/>
                  <a:pt x="778" y="45"/>
                  <a:pt x="777" y="45"/>
                </a:cubicBezTo>
                <a:cubicBezTo>
                  <a:pt x="777" y="45"/>
                  <a:pt x="774" y="43"/>
                  <a:pt x="774" y="43"/>
                </a:cubicBezTo>
                <a:cubicBezTo>
                  <a:pt x="773" y="43"/>
                  <a:pt x="770" y="44"/>
                  <a:pt x="770" y="45"/>
                </a:cubicBezTo>
                <a:cubicBezTo>
                  <a:pt x="770" y="45"/>
                  <a:pt x="773" y="47"/>
                  <a:pt x="773" y="47"/>
                </a:cubicBezTo>
                <a:cubicBezTo>
                  <a:pt x="772" y="47"/>
                  <a:pt x="771" y="49"/>
                  <a:pt x="769" y="49"/>
                </a:cubicBezTo>
                <a:cubicBezTo>
                  <a:pt x="768" y="49"/>
                  <a:pt x="767" y="47"/>
                  <a:pt x="766" y="47"/>
                </a:cubicBezTo>
                <a:cubicBezTo>
                  <a:pt x="764" y="47"/>
                  <a:pt x="763" y="49"/>
                  <a:pt x="761" y="49"/>
                </a:cubicBezTo>
                <a:cubicBezTo>
                  <a:pt x="760" y="49"/>
                  <a:pt x="759" y="47"/>
                  <a:pt x="758" y="46"/>
                </a:cubicBezTo>
                <a:cubicBezTo>
                  <a:pt x="757" y="46"/>
                  <a:pt x="755" y="49"/>
                  <a:pt x="754" y="49"/>
                </a:cubicBezTo>
                <a:cubicBezTo>
                  <a:pt x="753" y="49"/>
                  <a:pt x="750" y="47"/>
                  <a:pt x="750" y="46"/>
                </a:cubicBezTo>
                <a:cubicBezTo>
                  <a:pt x="749" y="46"/>
                  <a:pt x="747" y="44"/>
                  <a:pt x="746" y="44"/>
                </a:cubicBezTo>
                <a:cubicBezTo>
                  <a:pt x="745" y="44"/>
                  <a:pt x="743" y="46"/>
                  <a:pt x="742" y="46"/>
                </a:cubicBezTo>
                <a:cubicBezTo>
                  <a:pt x="741" y="47"/>
                  <a:pt x="739" y="48"/>
                  <a:pt x="738" y="48"/>
                </a:cubicBezTo>
                <a:cubicBezTo>
                  <a:pt x="737" y="48"/>
                  <a:pt x="735" y="46"/>
                  <a:pt x="734" y="46"/>
                </a:cubicBezTo>
                <a:cubicBezTo>
                  <a:pt x="733" y="46"/>
                  <a:pt x="731" y="48"/>
                  <a:pt x="730" y="48"/>
                </a:cubicBezTo>
                <a:cubicBezTo>
                  <a:pt x="729" y="48"/>
                  <a:pt x="727" y="46"/>
                  <a:pt x="726" y="46"/>
                </a:cubicBezTo>
                <a:cubicBezTo>
                  <a:pt x="725" y="46"/>
                  <a:pt x="724" y="43"/>
                  <a:pt x="723" y="43"/>
                </a:cubicBezTo>
                <a:cubicBezTo>
                  <a:pt x="722" y="43"/>
                  <a:pt x="719" y="45"/>
                  <a:pt x="718" y="45"/>
                </a:cubicBezTo>
                <a:cubicBezTo>
                  <a:pt x="718" y="46"/>
                  <a:pt x="715" y="48"/>
                  <a:pt x="714" y="48"/>
                </a:cubicBezTo>
                <a:cubicBezTo>
                  <a:pt x="713" y="47"/>
                  <a:pt x="712" y="45"/>
                  <a:pt x="711" y="45"/>
                </a:cubicBezTo>
                <a:cubicBezTo>
                  <a:pt x="710" y="45"/>
                  <a:pt x="707" y="47"/>
                  <a:pt x="706" y="47"/>
                </a:cubicBezTo>
                <a:cubicBezTo>
                  <a:pt x="705" y="47"/>
                  <a:pt x="704" y="46"/>
                  <a:pt x="703" y="45"/>
                </a:cubicBezTo>
                <a:cubicBezTo>
                  <a:pt x="702" y="45"/>
                  <a:pt x="700" y="43"/>
                  <a:pt x="699" y="43"/>
                </a:cubicBezTo>
                <a:cubicBezTo>
                  <a:pt x="698" y="43"/>
                  <a:pt x="696" y="45"/>
                  <a:pt x="695" y="45"/>
                </a:cubicBezTo>
                <a:cubicBezTo>
                  <a:pt x="694" y="45"/>
                  <a:pt x="692" y="47"/>
                  <a:pt x="691" y="47"/>
                </a:cubicBezTo>
                <a:cubicBezTo>
                  <a:pt x="690" y="47"/>
                  <a:pt x="688" y="45"/>
                  <a:pt x="687" y="45"/>
                </a:cubicBezTo>
                <a:cubicBezTo>
                  <a:pt x="686" y="45"/>
                  <a:pt x="684" y="47"/>
                  <a:pt x="683" y="47"/>
                </a:cubicBezTo>
                <a:cubicBezTo>
                  <a:pt x="682" y="47"/>
                  <a:pt x="681" y="44"/>
                  <a:pt x="679" y="44"/>
                </a:cubicBezTo>
                <a:cubicBezTo>
                  <a:pt x="678" y="44"/>
                  <a:pt x="676" y="47"/>
                  <a:pt x="675" y="46"/>
                </a:cubicBezTo>
                <a:cubicBezTo>
                  <a:pt x="674" y="46"/>
                  <a:pt x="673" y="44"/>
                  <a:pt x="671" y="44"/>
                </a:cubicBezTo>
                <a:cubicBezTo>
                  <a:pt x="670" y="44"/>
                  <a:pt x="669" y="42"/>
                  <a:pt x="668" y="42"/>
                </a:cubicBezTo>
                <a:cubicBezTo>
                  <a:pt x="667" y="42"/>
                  <a:pt x="664" y="44"/>
                  <a:pt x="664" y="44"/>
                </a:cubicBezTo>
                <a:cubicBezTo>
                  <a:pt x="663" y="44"/>
                  <a:pt x="661" y="46"/>
                  <a:pt x="659" y="46"/>
                </a:cubicBezTo>
                <a:cubicBezTo>
                  <a:pt x="659" y="46"/>
                  <a:pt x="657" y="44"/>
                  <a:pt x="656" y="44"/>
                </a:cubicBezTo>
                <a:cubicBezTo>
                  <a:pt x="654" y="44"/>
                  <a:pt x="653" y="46"/>
                  <a:pt x="652" y="46"/>
                </a:cubicBezTo>
                <a:cubicBezTo>
                  <a:pt x="650" y="46"/>
                  <a:pt x="649" y="44"/>
                  <a:pt x="648" y="44"/>
                </a:cubicBezTo>
                <a:cubicBezTo>
                  <a:pt x="647" y="44"/>
                  <a:pt x="645" y="46"/>
                  <a:pt x="644" y="46"/>
                </a:cubicBezTo>
                <a:cubicBezTo>
                  <a:pt x="642" y="46"/>
                  <a:pt x="641" y="43"/>
                  <a:pt x="640" y="43"/>
                </a:cubicBezTo>
                <a:cubicBezTo>
                  <a:pt x="639" y="43"/>
                  <a:pt x="637" y="46"/>
                  <a:pt x="636" y="45"/>
                </a:cubicBezTo>
                <a:cubicBezTo>
                  <a:pt x="636" y="45"/>
                  <a:pt x="632" y="43"/>
                  <a:pt x="632" y="43"/>
                </a:cubicBezTo>
                <a:cubicBezTo>
                  <a:pt x="632" y="43"/>
                  <a:pt x="636" y="42"/>
                  <a:pt x="636" y="41"/>
                </a:cubicBezTo>
                <a:cubicBezTo>
                  <a:pt x="636" y="41"/>
                  <a:pt x="633" y="39"/>
                  <a:pt x="633" y="39"/>
                </a:cubicBezTo>
                <a:cubicBezTo>
                  <a:pt x="632" y="39"/>
                  <a:pt x="628" y="41"/>
                  <a:pt x="628" y="41"/>
                </a:cubicBezTo>
                <a:cubicBezTo>
                  <a:pt x="628" y="41"/>
                  <a:pt x="632" y="43"/>
                  <a:pt x="632" y="43"/>
                </a:cubicBezTo>
                <a:cubicBezTo>
                  <a:pt x="631" y="43"/>
                  <a:pt x="629" y="45"/>
                  <a:pt x="628" y="45"/>
                </a:cubicBezTo>
                <a:cubicBezTo>
                  <a:pt x="627" y="45"/>
                  <a:pt x="625" y="43"/>
                  <a:pt x="624" y="43"/>
                </a:cubicBezTo>
                <a:cubicBezTo>
                  <a:pt x="623" y="43"/>
                  <a:pt x="622" y="45"/>
                  <a:pt x="620" y="45"/>
                </a:cubicBezTo>
                <a:cubicBezTo>
                  <a:pt x="619" y="45"/>
                  <a:pt x="618" y="43"/>
                  <a:pt x="616" y="43"/>
                </a:cubicBezTo>
                <a:cubicBezTo>
                  <a:pt x="615" y="43"/>
                  <a:pt x="613" y="45"/>
                  <a:pt x="612" y="45"/>
                </a:cubicBezTo>
                <a:cubicBezTo>
                  <a:pt x="611" y="45"/>
                  <a:pt x="610" y="43"/>
                  <a:pt x="609" y="43"/>
                </a:cubicBezTo>
                <a:cubicBezTo>
                  <a:pt x="607" y="43"/>
                  <a:pt x="606" y="45"/>
                  <a:pt x="605" y="45"/>
                </a:cubicBezTo>
                <a:cubicBezTo>
                  <a:pt x="603" y="45"/>
                  <a:pt x="602" y="42"/>
                  <a:pt x="601" y="42"/>
                </a:cubicBezTo>
                <a:cubicBezTo>
                  <a:pt x="599" y="42"/>
                  <a:pt x="598" y="44"/>
                  <a:pt x="597" y="44"/>
                </a:cubicBezTo>
                <a:cubicBezTo>
                  <a:pt x="595" y="44"/>
                  <a:pt x="594" y="42"/>
                  <a:pt x="593" y="42"/>
                </a:cubicBezTo>
                <a:cubicBezTo>
                  <a:pt x="592" y="42"/>
                  <a:pt x="590" y="44"/>
                  <a:pt x="589" y="44"/>
                </a:cubicBezTo>
                <a:cubicBezTo>
                  <a:pt x="588" y="44"/>
                  <a:pt x="586" y="42"/>
                  <a:pt x="585" y="42"/>
                </a:cubicBezTo>
                <a:cubicBezTo>
                  <a:pt x="584" y="42"/>
                  <a:pt x="582" y="44"/>
                  <a:pt x="581" y="44"/>
                </a:cubicBezTo>
                <a:cubicBezTo>
                  <a:pt x="581" y="44"/>
                  <a:pt x="577" y="46"/>
                  <a:pt x="577" y="46"/>
                </a:cubicBezTo>
                <a:cubicBezTo>
                  <a:pt x="576" y="46"/>
                  <a:pt x="574" y="44"/>
                  <a:pt x="573" y="44"/>
                </a:cubicBezTo>
                <a:cubicBezTo>
                  <a:pt x="572" y="44"/>
                  <a:pt x="570" y="46"/>
                  <a:pt x="569" y="46"/>
                </a:cubicBezTo>
                <a:cubicBezTo>
                  <a:pt x="568" y="46"/>
                  <a:pt x="567" y="44"/>
                  <a:pt x="565" y="44"/>
                </a:cubicBezTo>
                <a:cubicBezTo>
                  <a:pt x="564" y="44"/>
                  <a:pt x="563" y="46"/>
                  <a:pt x="561" y="46"/>
                </a:cubicBezTo>
                <a:cubicBezTo>
                  <a:pt x="560" y="46"/>
                  <a:pt x="559" y="43"/>
                  <a:pt x="557" y="43"/>
                </a:cubicBezTo>
                <a:cubicBezTo>
                  <a:pt x="556" y="43"/>
                  <a:pt x="555" y="45"/>
                  <a:pt x="553" y="45"/>
                </a:cubicBezTo>
                <a:cubicBezTo>
                  <a:pt x="552" y="45"/>
                  <a:pt x="551" y="43"/>
                  <a:pt x="550" y="43"/>
                </a:cubicBezTo>
                <a:cubicBezTo>
                  <a:pt x="548" y="43"/>
                  <a:pt x="547" y="45"/>
                  <a:pt x="546" y="45"/>
                </a:cubicBezTo>
                <a:cubicBezTo>
                  <a:pt x="544" y="45"/>
                  <a:pt x="543" y="43"/>
                  <a:pt x="542" y="43"/>
                </a:cubicBezTo>
                <a:cubicBezTo>
                  <a:pt x="542" y="42"/>
                  <a:pt x="546" y="42"/>
                  <a:pt x="546" y="41"/>
                </a:cubicBezTo>
                <a:cubicBezTo>
                  <a:pt x="546" y="40"/>
                  <a:pt x="542" y="39"/>
                  <a:pt x="542" y="39"/>
                </a:cubicBezTo>
                <a:cubicBezTo>
                  <a:pt x="542" y="38"/>
                  <a:pt x="546" y="37"/>
                  <a:pt x="546" y="37"/>
                </a:cubicBezTo>
                <a:cubicBezTo>
                  <a:pt x="546" y="36"/>
                  <a:pt x="543" y="35"/>
                  <a:pt x="543" y="34"/>
                </a:cubicBezTo>
                <a:cubicBezTo>
                  <a:pt x="543" y="34"/>
                  <a:pt x="547" y="33"/>
                  <a:pt x="547" y="32"/>
                </a:cubicBezTo>
                <a:cubicBezTo>
                  <a:pt x="547" y="32"/>
                  <a:pt x="543" y="30"/>
                  <a:pt x="543" y="30"/>
                </a:cubicBezTo>
                <a:cubicBezTo>
                  <a:pt x="543" y="30"/>
                  <a:pt x="539" y="32"/>
                  <a:pt x="539" y="32"/>
                </a:cubicBezTo>
                <a:cubicBezTo>
                  <a:pt x="539" y="33"/>
                  <a:pt x="542" y="34"/>
                  <a:pt x="543" y="34"/>
                </a:cubicBezTo>
                <a:cubicBezTo>
                  <a:pt x="542" y="35"/>
                  <a:pt x="538" y="36"/>
                  <a:pt x="538" y="36"/>
                </a:cubicBezTo>
                <a:cubicBezTo>
                  <a:pt x="538" y="37"/>
                  <a:pt x="542" y="38"/>
                  <a:pt x="542" y="39"/>
                </a:cubicBezTo>
                <a:cubicBezTo>
                  <a:pt x="542" y="39"/>
                  <a:pt x="538" y="40"/>
                  <a:pt x="538" y="41"/>
                </a:cubicBezTo>
                <a:cubicBezTo>
                  <a:pt x="538" y="41"/>
                  <a:pt x="542" y="42"/>
                  <a:pt x="542" y="43"/>
                </a:cubicBezTo>
                <a:cubicBezTo>
                  <a:pt x="540" y="43"/>
                  <a:pt x="539" y="45"/>
                  <a:pt x="538" y="45"/>
                </a:cubicBezTo>
                <a:cubicBezTo>
                  <a:pt x="537" y="45"/>
                  <a:pt x="535" y="43"/>
                  <a:pt x="534" y="43"/>
                </a:cubicBezTo>
                <a:cubicBezTo>
                  <a:pt x="533" y="43"/>
                  <a:pt x="531" y="44"/>
                  <a:pt x="530" y="45"/>
                </a:cubicBezTo>
                <a:cubicBezTo>
                  <a:pt x="529" y="45"/>
                  <a:pt x="527" y="47"/>
                  <a:pt x="526" y="47"/>
                </a:cubicBezTo>
                <a:cubicBezTo>
                  <a:pt x="525" y="47"/>
                  <a:pt x="522" y="45"/>
                  <a:pt x="522" y="45"/>
                </a:cubicBezTo>
                <a:cubicBezTo>
                  <a:pt x="522" y="44"/>
                  <a:pt x="519" y="42"/>
                  <a:pt x="518" y="42"/>
                </a:cubicBezTo>
                <a:cubicBezTo>
                  <a:pt x="518" y="42"/>
                  <a:pt x="515" y="44"/>
                  <a:pt x="514" y="44"/>
                </a:cubicBezTo>
                <a:cubicBezTo>
                  <a:pt x="514" y="45"/>
                  <a:pt x="511" y="46"/>
                  <a:pt x="510" y="46"/>
                </a:cubicBezTo>
                <a:cubicBezTo>
                  <a:pt x="509" y="46"/>
                  <a:pt x="508" y="44"/>
                  <a:pt x="506" y="44"/>
                </a:cubicBezTo>
                <a:cubicBezTo>
                  <a:pt x="505" y="44"/>
                  <a:pt x="504" y="46"/>
                  <a:pt x="502" y="46"/>
                </a:cubicBezTo>
                <a:cubicBezTo>
                  <a:pt x="501" y="46"/>
                  <a:pt x="500" y="44"/>
                  <a:pt x="498" y="44"/>
                </a:cubicBezTo>
                <a:cubicBezTo>
                  <a:pt x="497" y="44"/>
                  <a:pt x="496" y="46"/>
                  <a:pt x="494" y="46"/>
                </a:cubicBezTo>
                <a:cubicBezTo>
                  <a:pt x="493" y="46"/>
                  <a:pt x="492" y="44"/>
                  <a:pt x="491" y="44"/>
                </a:cubicBezTo>
                <a:cubicBezTo>
                  <a:pt x="490" y="44"/>
                  <a:pt x="488" y="46"/>
                  <a:pt x="487" y="46"/>
                </a:cubicBezTo>
                <a:cubicBezTo>
                  <a:pt x="485" y="46"/>
                  <a:pt x="484" y="44"/>
                  <a:pt x="483" y="44"/>
                </a:cubicBezTo>
                <a:cubicBezTo>
                  <a:pt x="481" y="44"/>
                  <a:pt x="480" y="46"/>
                  <a:pt x="479" y="46"/>
                </a:cubicBezTo>
                <a:cubicBezTo>
                  <a:pt x="478" y="46"/>
                  <a:pt x="476" y="43"/>
                  <a:pt x="475" y="43"/>
                </a:cubicBezTo>
                <a:cubicBezTo>
                  <a:pt x="474" y="43"/>
                  <a:pt x="472" y="45"/>
                  <a:pt x="471" y="45"/>
                </a:cubicBezTo>
                <a:cubicBezTo>
                  <a:pt x="470" y="45"/>
                  <a:pt x="468" y="43"/>
                  <a:pt x="467" y="43"/>
                </a:cubicBezTo>
                <a:cubicBezTo>
                  <a:pt x="466" y="43"/>
                  <a:pt x="464" y="45"/>
                  <a:pt x="463" y="45"/>
                </a:cubicBezTo>
                <a:cubicBezTo>
                  <a:pt x="462" y="45"/>
                  <a:pt x="460" y="43"/>
                  <a:pt x="459" y="43"/>
                </a:cubicBezTo>
                <a:cubicBezTo>
                  <a:pt x="458" y="43"/>
                  <a:pt x="456" y="45"/>
                  <a:pt x="455" y="45"/>
                </a:cubicBezTo>
                <a:cubicBezTo>
                  <a:pt x="455" y="45"/>
                  <a:pt x="452" y="47"/>
                  <a:pt x="451" y="47"/>
                </a:cubicBezTo>
                <a:cubicBezTo>
                  <a:pt x="450" y="47"/>
                  <a:pt x="448" y="45"/>
                  <a:pt x="447" y="45"/>
                </a:cubicBezTo>
                <a:cubicBezTo>
                  <a:pt x="447" y="44"/>
                  <a:pt x="444" y="43"/>
                  <a:pt x="444" y="43"/>
                </a:cubicBezTo>
                <a:cubicBezTo>
                  <a:pt x="442" y="42"/>
                  <a:pt x="441" y="45"/>
                  <a:pt x="439" y="45"/>
                </a:cubicBezTo>
                <a:cubicBezTo>
                  <a:pt x="439" y="45"/>
                  <a:pt x="436" y="42"/>
                  <a:pt x="436" y="42"/>
                </a:cubicBezTo>
                <a:cubicBezTo>
                  <a:pt x="434" y="43"/>
                  <a:pt x="433" y="44"/>
                  <a:pt x="432" y="44"/>
                </a:cubicBezTo>
                <a:cubicBezTo>
                  <a:pt x="431" y="45"/>
                  <a:pt x="428" y="47"/>
                  <a:pt x="428" y="46"/>
                </a:cubicBezTo>
                <a:cubicBezTo>
                  <a:pt x="427" y="46"/>
                  <a:pt x="424" y="45"/>
                  <a:pt x="424" y="44"/>
                </a:cubicBezTo>
                <a:cubicBezTo>
                  <a:pt x="423" y="44"/>
                  <a:pt x="421" y="42"/>
                  <a:pt x="420" y="42"/>
                </a:cubicBezTo>
                <a:cubicBezTo>
                  <a:pt x="419" y="42"/>
                  <a:pt x="417" y="44"/>
                  <a:pt x="416" y="44"/>
                </a:cubicBezTo>
                <a:cubicBezTo>
                  <a:pt x="415" y="44"/>
                  <a:pt x="413" y="46"/>
                  <a:pt x="412" y="46"/>
                </a:cubicBezTo>
                <a:cubicBezTo>
                  <a:pt x="411" y="46"/>
                  <a:pt x="409" y="44"/>
                  <a:pt x="408" y="44"/>
                </a:cubicBezTo>
                <a:cubicBezTo>
                  <a:pt x="407" y="44"/>
                  <a:pt x="405" y="46"/>
                  <a:pt x="404" y="46"/>
                </a:cubicBezTo>
                <a:cubicBezTo>
                  <a:pt x="403" y="46"/>
                  <a:pt x="401" y="44"/>
                  <a:pt x="400" y="44"/>
                </a:cubicBezTo>
                <a:cubicBezTo>
                  <a:pt x="399" y="44"/>
                  <a:pt x="397" y="46"/>
                  <a:pt x="396" y="46"/>
                </a:cubicBezTo>
                <a:cubicBezTo>
                  <a:pt x="395" y="46"/>
                  <a:pt x="394" y="43"/>
                  <a:pt x="392" y="43"/>
                </a:cubicBezTo>
                <a:cubicBezTo>
                  <a:pt x="391" y="43"/>
                  <a:pt x="389" y="46"/>
                  <a:pt x="388" y="45"/>
                </a:cubicBezTo>
                <a:cubicBezTo>
                  <a:pt x="388" y="45"/>
                  <a:pt x="385" y="43"/>
                  <a:pt x="385" y="43"/>
                </a:cubicBezTo>
                <a:cubicBezTo>
                  <a:pt x="385" y="43"/>
                  <a:pt x="389" y="42"/>
                  <a:pt x="389" y="41"/>
                </a:cubicBezTo>
                <a:cubicBezTo>
                  <a:pt x="389" y="41"/>
                  <a:pt x="385" y="39"/>
                  <a:pt x="385" y="39"/>
                </a:cubicBezTo>
                <a:cubicBezTo>
                  <a:pt x="385" y="39"/>
                  <a:pt x="381" y="41"/>
                  <a:pt x="381" y="41"/>
                </a:cubicBezTo>
                <a:cubicBezTo>
                  <a:pt x="381" y="41"/>
                  <a:pt x="385" y="43"/>
                  <a:pt x="385" y="43"/>
                </a:cubicBezTo>
                <a:cubicBezTo>
                  <a:pt x="384" y="44"/>
                  <a:pt x="381" y="45"/>
                  <a:pt x="380" y="45"/>
                </a:cubicBezTo>
                <a:cubicBezTo>
                  <a:pt x="380" y="46"/>
                  <a:pt x="377" y="47"/>
                  <a:pt x="376" y="47"/>
                </a:cubicBezTo>
                <a:cubicBezTo>
                  <a:pt x="375" y="47"/>
                  <a:pt x="374" y="45"/>
                  <a:pt x="373" y="45"/>
                </a:cubicBezTo>
                <a:cubicBezTo>
                  <a:pt x="372" y="45"/>
                  <a:pt x="369" y="47"/>
                  <a:pt x="368" y="47"/>
                </a:cubicBezTo>
                <a:cubicBezTo>
                  <a:pt x="367" y="47"/>
                  <a:pt x="366" y="45"/>
                  <a:pt x="365" y="45"/>
                </a:cubicBezTo>
                <a:cubicBezTo>
                  <a:pt x="364" y="44"/>
                  <a:pt x="362" y="43"/>
                  <a:pt x="361" y="43"/>
                </a:cubicBezTo>
                <a:cubicBezTo>
                  <a:pt x="360" y="43"/>
                  <a:pt x="357" y="44"/>
                  <a:pt x="357" y="45"/>
                </a:cubicBezTo>
                <a:cubicBezTo>
                  <a:pt x="356" y="45"/>
                  <a:pt x="354" y="47"/>
                  <a:pt x="353" y="47"/>
                </a:cubicBezTo>
                <a:cubicBezTo>
                  <a:pt x="352" y="47"/>
                  <a:pt x="350" y="44"/>
                  <a:pt x="349" y="44"/>
                </a:cubicBezTo>
                <a:cubicBezTo>
                  <a:pt x="348" y="44"/>
                  <a:pt x="346" y="47"/>
                  <a:pt x="345" y="46"/>
                </a:cubicBezTo>
                <a:cubicBezTo>
                  <a:pt x="344" y="46"/>
                  <a:pt x="343" y="44"/>
                  <a:pt x="341" y="44"/>
                </a:cubicBezTo>
                <a:cubicBezTo>
                  <a:pt x="340" y="44"/>
                  <a:pt x="338" y="46"/>
                  <a:pt x="337" y="46"/>
                </a:cubicBezTo>
                <a:cubicBezTo>
                  <a:pt x="336" y="46"/>
                  <a:pt x="335" y="44"/>
                  <a:pt x="333" y="44"/>
                </a:cubicBezTo>
                <a:cubicBezTo>
                  <a:pt x="332" y="44"/>
                  <a:pt x="330" y="46"/>
                  <a:pt x="329" y="46"/>
                </a:cubicBezTo>
                <a:cubicBezTo>
                  <a:pt x="328" y="46"/>
                  <a:pt x="327" y="44"/>
                  <a:pt x="326" y="44"/>
                </a:cubicBezTo>
                <a:cubicBezTo>
                  <a:pt x="324" y="44"/>
                  <a:pt x="323" y="46"/>
                  <a:pt x="321" y="46"/>
                </a:cubicBezTo>
                <a:cubicBezTo>
                  <a:pt x="320" y="46"/>
                  <a:pt x="319" y="43"/>
                  <a:pt x="318" y="44"/>
                </a:cubicBezTo>
                <a:cubicBezTo>
                  <a:pt x="316" y="44"/>
                  <a:pt x="315" y="46"/>
                  <a:pt x="314" y="46"/>
                </a:cubicBezTo>
                <a:cubicBezTo>
                  <a:pt x="312" y="46"/>
                  <a:pt x="311" y="43"/>
                  <a:pt x="310" y="43"/>
                </a:cubicBezTo>
                <a:cubicBezTo>
                  <a:pt x="309" y="43"/>
                  <a:pt x="307" y="46"/>
                  <a:pt x="306" y="45"/>
                </a:cubicBezTo>
                <a:cubicBezTo>
                  <a:pt x="305" y="45"/>
                  <a:pt x="303" y="43"/>
                  <a:pt x="302" y="43"/>
                </a:cubicBezTo>
                <a:cubicBezTo>
                  <a:pt x="301" y="43"/>
                  <a:pt x="299" y="45"/>
                  <a:pt x="298" y="45"/>
                </a:cubicBezTo>
                <a:cubicBezTo>
                  <a:pt x="297" y="46"/>
                  <a:pt x="294" y="47"/>
                  <a:pt x="294" y="47"/>
                </a:cubicBezTo>
                <a:cubicBezTo>
                  <a:pt x="293" y="47"/>
                  <a:pt x="291" y="45"/>
                  <a:pt x="290" y="45"/>
                </a:cubicBezTo>
                <a:cubicBezTo>
                  <a:pt x="289" y="44"/>
                  <a:pt x="288" y="43"/>
                  <a:pt x="286" y="43"/>
                </a:cubicBezTo>
                <a:cubicBezTo>
                  <a:pt x="286" y="43"/>
                  <a:pt x="283" y="45"/>
                  <a:pt x="282" y="45"/>
                </a:cubicBezTo>
                <a:cubicBezTo>
                  <a:pt x="281" y="45"/>
                  <a:pt x="280" y="43"/>
                  <a:pt x="278" y="43"/>
                </a:cubicBezTo>
                <a:cubicBezTo>
                  <a:pt x="278" y="43"/>
                  <a:pt x="275" y="44"/>
                  <a:pt x="274" y="45"/>
                </a:cubicBezTo>
                <a:cubicBezTo>
                  <a:pt x="274" y="45"/>
                  <a:pt x="271" y="47"/>
                  <a:pt x="270" y="47"/>
                </a:cubicBezTo>
                <a:cubicBezTo>
                  <a:pt x="269" y="47"/>
                  <a:pt x="268" y="44"/>
                  <a:pt x="267" y="44"/>
                </a:cubicBezTo>
                <a:cubicBezTo>
                  <a:pt x="265" y="44"/>
                  <a:pt x="263" y="47"/>
                  <a:pt x="262" y="46"/>
                </a:cubicBezTo>
                <a:cubicBezTo>
                  <a:pt x="261" y="46"/>
                  <a:pt x="260" y="44"/>
                  <a:pt x="259" y="44"/>
                </a:cubicBezTo>
                <a:cubicBezTo>
                  <a:pt x="257" y="44"/>
                  <a:pt x="256" y="46"/>
                  <a:pt x="255" y="46"/>
                </a:cubicBezTo>
                <a:cubicBezTo>
                  <a:pt x="253" y="46"/>
                  <a:pt x="252" y="44"/>
                  <a:pt x="251" y="44"/>
                </a:cubicBezTo>
                <a:cubicBezTo>
                  <a:pt x="250" y="44"/>
                  <a:pt x="248" y="46"/>
                  <a:pt x="247" y="46"/>
                </a:cubicBezTo>
                <a:cubicBezTo>
                  <a:pt x="245" y="46"/>
                  <a:pt x="244" y="44"/>
                  <a:pt x="243" y="44"/>
                </a:cubicBezTo>
                <a:cubicBezTo>
                  <a:pt x="242" y="44"/>
                  <a:pt x="240" y="46"/>
                  <a:pt x="239" y="46"/>
                </a:cubicBezTo>
                <a:cubicBezTo>
                  <a:pt x="237" y="46"/>
                  <a:pt x="237" y="44"/>
                  <a:pt x="235" y="44"/>
                </a:cubicBezTo>
                <a:cubicBezTo>
                  <a:pt x="234" y="43"/>
                  <a:pt x="232" y="46"/>
                  <a:pt x="231" y="46"/>
                </a:cubicBezTo>
                <a:cubicBezTo>
                  <a:pt x="230" y="46"/>
                  <a:pt x="228" y="43"/>
                  <a:pt x="227" y="43"/>
                </a:cubicBezTo>
                <a:cubicBezTo>
                  <a:pt x="226" y="43"/>
                  <a:pt x="224" y="45"/>
                  <a:pt x="223" y="45"/>
                </a:cubicBezTo>
                <a:cubicBezTo>
                  <a:pt x="223" y="46"/>
                  <a:pt x="220" y="48"/>
                  <a:pt x="219" y="48"/>
                </a:cubicBezTo>
                <a:cubicBezTo>
                  <a:pt x="218" y="47"/>
                  <a:pt x="217" y="45"/>
                  <a:pt x="215" y="45"/>
                </a:cubicBezTo>
                <a:cubicBezTo>
                  <a:pt x="214" y="45"/>
                  <a:pt x="212" y="47"/>
                  <a:pt x="211" y="47"/>
                </a:cubicBezTo>
                <a:cubicBezTo>
                  <a:pt x="210" y="47"/>
                  <a:pt x="209" y="45"/>
                  <a:pt x="208" y="45"/>
                </a:cubicBezTo>
                <a:cubicBezTo>
                  <a:pt x="206" y="45"/>
                  <a:pt x="205" y="43"/>
                  <a:pt x="204" y="43"/>
                </a:cubicBezTo>
                <a:cubicBezTo>
                  <a:pt x="203" y="43"/>
                  <a:pt x="201" y="45"/>
                  <a:pt x="200" y="45"/>
                </a:cubicBezTo>
                <a:cubicBezTo>
                  <a:pt x="199" y="45"/>
                  <a:pt x="197" y="42"/>
                  <a:pt x="196" y="43"/>
                </a:cubicBezTo>
                <a:cubicBezTo>
                  <a:pt x="195" y="43"/>
                  <a:pt x="193" y="44"/>
                  <a:pt x="192" y="45"/>
                </a:cubicBezTo>
                <a:cubicBezTo>
                  <a:pt x="191" y="45"/>
                  <a:pt x="188" y="47"/>
                  <a:pt x="188" y="47"/>
                </a:cubicBezTo>
                <a:cubicBezTo>
                  <a:pt x="187" y="47"/>
                  <a:pt x="185" y="45"/>
                  <a:pt x="184" y="44"/>
                </a:cubicBezTo>
                <a:cubicBezTo>
                  <a:pt x="183" y="44"/>
                  <a:pt x="181" y="42"/>
                  <a:pt x="180" y="42"/>
                </a:cubicBezTo>
                <a:cubicBezTo>
                  <a:pt x="179" y="42"/>
                  <a:pt x="178" y="40"/>
                  <a:pt x="177" y="40"/>
                </a:cubicBezTo>
                <a:cubicBezTo>
                  <a:pt x="176" y="40"/>
                  <a:pt x="172" y="42"/>
                  <a:pt x="172" y="42"/>
                </a:cubicBezTo>
                <a:cubicBezTo>
                  <a:pt x="172" y="42"/>
                  <a:pt x="176" y="44"/>
                  <a:pt x="176" y="44"/>
                </a:cubicBezTo>
                <a:cubicBezTo>
                  <a:pt x="175" y="44"/>
                  <a:pt x="173" y="46"/>
                  <a:pt x="172" y="46"/>
                </a:cubicBezTo>
                <a:cubicBezTo>
                  <a:pt x="171" y="46"/>
                  <a:pt x="169" y="44"/>
                  <a:pt x="168" y="44"/>
                </a:cubicBezTo>
                <a:cubicBezTo>
                  <a:pt x="167" y="44"/>
                  <a:pt x="166" y="46"/>
                  <a:pt x="164" y="46"/>
                </a:cubicBezTo>
                <a:cubicBezTo>
                  <a:pt x="163" y="46"/>
                  <a:pt x="162" y="44"/>
                  <a:pt x="160" y="44"/>
                </a:cubicBezTo>
                <a:cubicBezTo>
                  <a:pt x="159" y="44"/>
                  <a:pt x="158" y="46"/>
                  <a:pt x="156" y="46"/>
                </a:cubicBezTo>
                <a:cubicBezTo>
                  <a:pt x="155" y="46"/>
                  <a:pt x="154" y="44"/>
                  <a:pt x="153" y="44"/>
                </a:cubicBezTo>
                <a:cubicBezTo>
                  <a:pt x="152" y="44"/>
                  <a:pt x="150" y="46"/>
                  <a:pt x="148" y="46"/>
                </a:cubicBezTo>
                <a:cubicBezTo>
                  <a:pt x="147" y="45"/>
                  <a:pt x="146" y="43"/>
                  <a:pt x="145" y="43"/>
                </a:cubicBezTo>
                <a:cubicBezTo>
                  <a:pt x="144" y="43"/>
                  <a:pt x="142" y="45"/>
                  <a:pt x="141" y="45"/>
                </a:cubicBezTo>
                <a:cubicBezTo>
                  <a:pt x="139" y="45"/>
                  <a:pt x="138" y="43"/>
                  <a:pt x="137" y="43"/>
                </a:cubicBezTo>
                <a:cubicBezTo>
                  <a:pt x="136" y="43"/>
                  <a:pt x="134" y="45"/>
                  <a:pt x="133" y="45"/>
                </a:cubicBezTo>
                <a:cubicBezTo>
                  <a:pt x="132" y="45"/>
                  <a:pt x="130" y="43"/>
                  <a:pt x="129" y="43"/>
                </a:cubicBezTo>
                <a:cubicBezTo>
                  <a:pt x="128" y="43"/>
                  <a:pt x="126" y="45"/>
                  <a:pt x="125" y="45"/>
                </a:cubicBezTo>
                <a:cubicBezTo>
                  <a:pt x="124" y="45"/>
                  <a:pt x="122" y="43"/>
                  <a:pt x="121" y="43"/>
                </a:cubicBezTo>
                <a:cubicBezTo>
                  <a:pt x="120" y="43"/>
                  <a:pt x="118" y="45"/>
                  <a:pt x="117" y="45"/>
                </a:cubicBezTo>
                <a:cubicBezTo>
                  <a:pt x="116" y="45"/>
                  <a:pt x="115" y="43"/>
                  <a:pt x="113" y="43"/>
                </a:cubicBezTo>
                <a:cubicBezTo>
                  <a:pt x="112" y="42"/>
                  <a:pt x="111" y="45"/>
                  <a:pt x="109" y="45"/>
                </a:cubicBezTo>
                <a:cubicBezTo>
                  <a:pt x="108" y="45"/>
                  <a:pt x="107" y="42"/>
                  <a:pt x="106" y="42"/>
                </a:cubicBezTo>
                <a:cubicBezTo>
                  <a:pt x="105" y="42"/>
                  <a:pt x="102" y="45"/>
                  <a:pt x="101" y="44"/>
                </a:cubicBezTo>
                <a:cubicBezTo>
                  <a:pt x="101" y="44"/>
                  <a:pt x="98" y="42"/>
                  <a:pt x="98" y="42"/>
                </a:cubicBezTo>
                <a:cubicBezTo>
                  <a:pt x="98" y="42"/>
                  <a:pt x="102" y="41"/>
                  <a:pt x="102" y="40"/>
                </a:cubicBezTo>
                <a:cubicBezTo>
                  <a:pt x="102" y="40"/>
                  <a:pt x="98" y="38"/>
                  <a:pt x="98" y="38"/>
                </a:cubicBezTo>
                <a:cubicBezTo>
                  <a:pt x="98" y="38"/>
                  <a:pt x="94" y="40"/>
                  <a:pt x="94" y="40"/>
                </a:cubicBezTo>
                <a:cubicBezTo>
                  <a:pt x="94" y="40"/>
                  <a:pt x="98" y="42"/>
                  <a:pt x="98" y="42"/>
                </a:cubicBezTo>
                <a:cubicBezTo>
                  <a:pt x="97" y="43"/>
                  <a:pt x="95" y="44"/>
                  <a:pt x="94" y="44"/>
                </a:cubicBezTo>
                <a:cubicBezTo>
                  <a:pt x="93" y="45"/>
                  <a:pt x="91" y="46"/>
                  <a:pt x="89" y="46"/>
                </a:cubicBezTo>
                <a:cubicBezTo>
                  <a:pt x="89" y="46"/>
                  <a:pt x="87" y="44"/>
                  <a:pt x="86" y="44"/>
                </a:cubicBezTo>
                <a:cubicBezTo>
                  <a:pt x="85" y="44"/>
                  <a:pt x="82" y="46"/>
                  <a:pt x="82" y="46"/>
                </a:cubicBezTo>
                <a:cubicBezTo>
                  <a:pt x="80" y="46"/>
                  <a:pt x="79" y="44"/>
                  <a:pt x="78" y="44"/>
                </a:cubicBezTo>
                <a:cubicBezTo>
                  <a:pt x="77" y="43"/>
                  <a:pt x="75" y="42"/>
                  <a:pt x="74" y="42"/>
                </a:cubicBezTo>
                <a:cubicBezTo>
                  <a:pt x="74" y="41"/>
                  <a:pt x="71" y="43"/>
                  <a:pt x="70" y="44"/>
                </a:cubicBezTo>
                <a:cubicBezTo>
                  <a:pt x="70" y="44"/>
                  <a:pt x="67" y="46"/>
                  <a:pt x="66" y="46"/>
                </a:cubicBezTo>
                <a:cubicBezTo>
                  <a:pt x="65" y="46"/>
                  <a:pt x="63" y="43"/>
                  <a:pt x="62" y="43"/>
                </a:cubicBezTo>
                <a:cubicBezTo>
                  <a:pt x="61" y="43"/>
                  <a:pt x="59" y="45"/>
                  <a:pt x="58" y="45"/>
                </a:cubicBezTo>
                <a:cubicBezTo>
                  <a:pt x="57" y="45"/>
                  <a:pt x="55" y="43"/>
                  <a:pt x="54" y="43"/>
                </a:cubicBezTo>
                <a:cubicBezTo>
                  <a:pt x="53" y="43"/>
                  <a:pt x="52" y="45"/>
                  <a:pt x="50" y="45"/>
                </a:cubicBezTo>
                <a:cubicBezTo>
                  <a:pt x="49" y="45"/>
                  <a:pt x="48" y="43"/>
                  <a:pt x="47" y="43"/>
                </a:cubicBezTo>
                <a:cubicBezTo>
                  <a:pt x="46" y="43"/>
                  <a:pt x="43" y="45"/>
                  <a:pt x="42" y="45"/>
                </a:cubicBezTo>
                <a:cubicBezTo>
                  <a:pt x="41" y="45"/>
                  <a:pt x="40" y="47"/>
                  <a:pt x="38" y="47"/>
                </a:cubicBezTo>
                <a:cubicBezTo>
                  <a:pt x="37" y="47"/>
                  <a:pt x="36" y="45"/>
                  <a:pt x="35" y="45"/>
                </a:cubicBezTo>
                <a:cubicBezTo>
                  <a:pt x="33" y="45"/>
                  <a:pt x="32" y="47"/>
                  <a:pt x="30" y="47"/>
                </a:cubicBezTo>
                <a:cubicBezTo>
                  <a:pt x="30" y="46"/>
                  <a:pt x="27" y="45"/>
                  <a:pt x="27" y="45"/>
                </a:cubicBezTo>
                <a:cubicBezTo>
                  <a:pt x="27" y="44"/>
                  <a:pt x="31" y="43"/>
                  <a:pt x="31" y="43"/>
                </a:cubicBezTo>
                <a:cubicBezTo>
                  <a:pt x="31" y="42"/>
                  <a:pt x="27" y="41"/>
                  <a:pt x="27" y="40"/>
                </a:cubicBezTo>
                <a:cubicBezTo>
                  <a:pt x="27" y="40"/>
                  <a:pt x="31" y="39"/>
                  <a:pt x="31" y="38"/>
                </a:cubicBezTo>
                <a:cubicBezTo>
                  <a:pt x="31" y="38"/>
                  <a:pt x="27" y="37"/>
                  <a:pt x="27" y="36"/>
                </a:cubicBezTo>
                <a:cubicBezTo>
                  <a:pt x="28" y="36"/>
                  <a:pt x="31" y="34"/>
                  <a:pt x="32" y="34"/>
                </a:cubicBezTo>
                <a:cubicBezTo>
                  <a:pt x="33" y="33"/>
                  <a:pt x="34" y="32"/>
                  <a:pt x="36" y="32"/>
                </a:cubicBezTo>
                <a:cubicBezTo>
                  <a:pt x="34" y="32"/>
                  <a:pt x="33" y="30"/>
                  <a:pt x="32" y="29"/>
                </a:cubicBezTo>
                <a:cubicBezTo>
                  <a:pt x="31" y="29"/>
                  <a:pt x="29" y="32"/>
                  <a:pt x="28" y="32"/>
                </a:cubicBezTo>
                <a:cubicBezTo>
                  <a:pt x="27" y="32"/>
                  <a:pt x="25" y="29"/>
                  <a:pt x="24" y="29"/>
                </a:cubicBezTo>
                <a:cubicBezTo>
                  <a:pt x="23" y="29"/>
                  <a:pt x="21" y="31"/>
                  <a:pt x="20" y="31"/>
                </a:cubicBezTo>
                <a:cubicBezTo>
                  <a:pt x="19" y="32"/>
                  <a:pt x="17" y="33"/>
                  <a:pt x="16" y="33"/>
                </a:cubicBezTo>
                <a:cubicBezTo>
                  <a:pt x="15" y="34"/>
                  <a:pt x="12" y="35"/>
                  <a:pt x="12" y="35"/>
                </a:cubicBezTo>
                <a:cubicBezTo>
                  <a:pt x="12" y="36"/>
                  <a:pt x="15" y="37"/>
                  <a:pt x="16" y="38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1"/>
                  <a:pt x="5" y="40"/>
                  <a:pt x="4" y="40"/>
                </a:cubicBezTo>
                <a:cubicBezTo>
                  <a:pt x="3" y="39"/>
                  <a:pt x="0" y="38"/>
                  <a:pt x="0" y="37"/>
                </a:cubicBezTo>
                <a:cubicBezTo>
                  <a:pt x="0" y="37"/>
                  <a:pt x="4" y="36"/>
                  <a:pt x="4" y="35"/>
                </a:cubicBezTo>
                <a:cubicBezTo>
                  <a:pt x="8" y="33"/>
                  <a:pt x="8" y="33"/>
                  <a:pt x="8" y="33"/>
                </a:cubicBezTo>
                <a:cubicBezTo>
                  <a:pt x="9" y="33"/>
                  <a:pt x="11" y="32"/>
                  <a:pt x="12" y="31"/>
                </a:cubicBezTo>
                <a:cubicBezTo>
                  <a:pt x="13" y="31"/>
                  <a:pt x="16" y="30"/>
                  <a:pt x="16" y="29"/>
                </a:cubicBezTo>
                <a:cubicBezTo>
                  <a:pt x="16" y="29"/>
                  <a:pt x="12" y="27"/>
                  <a:pt x="13" y="27"/>
                </a:cubicBezTo>
                <a:cubicBezTo>
                  <a:pt x="13" y="27"/>
                  <a:pt x="16" y="25"/>
                  <a:pt x="17" y="25"/>
                </a:cubicBezTo>
                <a:cubicBezTo>
                  <a:pt x="18" y="25"/>
                  <a:pt x="19" y="27"/>
                  <a:pt x="20" y="27"/>
                </a:cubicBezTo>
                <a:cubicBezTo>
                  <a:pt x="22" y="27"/>
                  <a:pt x="23" y="25"/>
                  <a:pt x="24" y="25"/>
                </a:cubicBezTo>
                <a:cubicBezTo>
                  <a:pt x="26" y="25"/>
                  <a:pt x="27" y="27"/>
                  <a:pt x="28" y="27"/>
                </a:cubicBezTo>
                <a:cubicBezTo>
                  <a:pt x="29" y="27"/>
                  <a:pt x="32" y="25"/>
                  <a:pt x="32" y="25"/>
                </a:cubicBezTo>
                <a:cubicBezTo>
                  <a:pt x="34" y="25"/>
                  <a:pt x="35" y="27"/>
                  <a:pt x="36" y="27"/>
                </a:cubicBezTo>
                <a:cubicBezTo>
                  <a:pt x="40" y="30"/>
                  <a:pt x="40" y="30"/>
                  <a:pt x="40" y="30"/>
                </a:cubicBezTo>
                <a:lnTo>
                  <a:pt x="44" y="32"/>
                </a:lnTo>
                <a:close/>
                <a:moveTo>
                  <a:pt x="1179" y="42"/>
                </a:moveTo>
                <a:cubicBezTo>
                  <a:pt x="1186" y="47"/>
                  <a:pt x="1186" y="47"/>
                  <a:pt x="1186" y="47"/>
                </a:cubicBezTo>
                <a:cubicBezTo>
                  <a:pt x="1190" y="49"/>
                  <a:pt x="1190" y="49"/>
                  <a:pt x="1190" y="49"/>
                </a:cubicBezTo>
                <a:cubicBezTo>
                  <a:pt x="1194" y="47"/>
                  <a:pt x="1194" y="47"/>
                  <a:pt x="1194" y="47"/>
                </a:cubicBezTo>
                <a:cubicBezTo>
                  <a:pt x="1194" y="46"/>
                  <a:pt x="1190" y="46"/>
                  <a:pt x="1190" y="45"/>
                </a:cubicBezTo>
                <a:cubicBezTo>
                  <a:pt x="1190" y="44"/>
                  <a:pt x="1195" y="43"/>
                  <a:pt x="1194" y="43"/>
                </a:cubicBezTo>
                <a:cubicBezTo>
                  <a:pt x="1194" y="42"/>
                  <a:pt x="1191" y="41"/>
                  <a:pt x="1191" y="40"/>
                </a:cubicBezTo>
                <a:cubicBezTo>
                  <a:pt x="1187" y="38"/>
                  <a:pt x="1187" y="38"/>
                  <a:pt x="1187" y="38"/>
                </a:cubicBezTo>
                <a:lnTo>
                  <a:pt x="1179" y="42"/>
                </a:lnTo>
                <a:close/>
                <a:moveTo>
                  <a:pt x="1064" y="46"/>
                </a:moveTo>
                <a:cubicBezTo>
                  <a:pt x="1065" y="46"/>
                  <a:pt x="1067" y="48"/>
                  <a:pt x="1068" y="48"/>
                </a:cubicBezTo>
                <a:cubicBezTo>
                  <a:pt x="1069" y="48"/>
                  <a:pt x="1071" y="47"/>
                  <a:pt x="1072" y="46"/>
                </a:cubicBezTo>
                <a:cubicBezTo>
                  <a:pt x="1073" y="46"/>
                  <a:pt x="1076" y="45"/>
                  <a:pt x="1076" y="44"/>
                </a:cubicBezTo>
                <a:cubicBezTo>
                  <a:pt x="1076" y="44"/>
                  <a:pt x="1073" y="42"/>
                  <a:pt x="1073" y="42"/>
                </a:cubicBezTo>
                <a:cubicBezTo>
                  <a:pt x="1071" y="41"/>
                  <a:pt x="1069" y="40"/>
                  <a:pt x="1069" y="39"/>
                </a:cubicBezTo>
                <a:cubicBezTo>
                  <a:pt x="1069" y="39"/>
                  <a:pt x="1073" y="38"/>
                  <a:pt x="1073" y="37"/>
                </a:cubicBezTo>
                <a:cubicBezTo>
                  <a:pt x="1073" y="37"/>
                  <a:pt x="1069" y="35"/>
                  <a:pt x="1069" y="35"/>
                </a:cubicBezTo>
                <a:cubicBezTo>
                  <a:pt x="1068" y="35"/>
                  <a:pt x="1066" y="37"/>
                  <a:pt x="1065" y="37"/>
                </a:cubicBezTo>
                <a:cubicBezTo>
                  <a:pt x="1065" y="38"/>
                  <a:pt x="1069" y="39"/>
                  <a:pt x="1069" y="39"/>
                </a:cubicBezTo>
                <a:cubicBezTo>
                  <a:pt x="1069" y="40"/>
                  <a:pt x="1065" y="41"/>
                  <a:pt x="1065" y="42"/>
                </a:cubicBezTo>
                <a:cubicBezTo>
                  <a:pt x="1064" y="42"/>
                  <a:pt x="1062" y="43"/>
                  <a:pt x="1061" y="44"/>
                </a:cubicBezTo>
                <a:cubicBezTo>
                  <a:pt x="1060" y="44"/>
                  <a:pt x="1057" y="45"/>
                  <a:pt x="1056" y="46"/>
                </a:cubicBezTo>
                <a:cubicBezTo>
                  <a:pt x="1056" y="46"/>
                  <a:pt x="1060" y="47"/>
                  <a:pt x="1060" y="48"/>
                </a:cubicBezTo>
                <a:cubicBezTo>
                  <a:pt x="1062" y="48"/>
                  <a:pt x="1063" y="46"/>
                  <a:pt x="1064" y="46"/>
                </a:cubicBezTo>
                <a:close/>
                <a:moveTo>
                  <a:pt x="232" y="37"/>
                </a:moveTo>
                <a:cubicBezTo>
                  <a:pt x="232" y="38"/>
                  <a:pt x="236" y="39"/>
                  <a:pt x="236" y="39"/>
                </a:cubicBezTo>
                <a:cubicBezTo>
                  <a:pt x="236" y="39"/>
                  <a:pt x="232" y="41"/>
                  <a:pt x="231" y="41"/>
                </a:cubicBezTo>
                <a:cubicBezTo>
                  <a:pt x="230" y="41"/>
                  <a:pt x="229" y="39"/>
                  <a:pt x="228" y="39"/>
                </a:cubicBezTo>
                <a:cubicBezTo>
                  <a:pt x="227" y="40"/>
                  <a:pt x="224" y="40"/>
                  <a:pt x="224" y="41"/>
                </a:cubicBezTo>
                <a:cubicBezTo>
                  <a:pt x="224" y="42"/>
                  <a:pt x="227" y="43"/>
                  <a:pt x="227" y="43"/>
                </a:cubicBezTo>
                <a:cubicBezTo>
                  <a:pt x="229" y="43"/>
                  <a:pt x="230" y="41"/>
                  <a:pt x="231" y="41"/>
                </a:cubicBezTo>
                <a:cubicBezTo>
                  <a:pt x="233" y="41"/>
                  <a:pt x="234" y="43"/>
                  <a:pt x="235" y="44"/>
                </a:cubicBezTo>
                <a:cubicBezTo>
                  <a:pt x="239" y="42"/>
                  <a:pt x="239" y="42"/>
                  <a:pt x="239" y="42"/>
                </a:cubicBezTo>
                <a:cubicBezTo>
                  <a:pt x="239" y="41"/>
                  <a:pt x="236" y="40"/>
                  <a:pt x="236" y="39"/>
                </a:cubicBezTo>
                <a:cubicBezTo>
                  <a:pt x="235" y="39"/>
                  <a:pt x="240" y="38"/>
                  <a:pt x="240" y="37"/>
                </a:cubicBezTo>
                <a:cubicBezTo>
                  <a:pt x="240" y="36"/>
                  <a:pt x="236" y="36"/>
                  <a:pt x="236" y="35"/>
                </a:cubicBezTo>
                <a:cubicBezTo>
                  <a:pt x="235" y="36"/>
                  <a:pt x="232" y="36"/>
                  <a:pt x="232" y="37"/>
                </a:cubicBezTo>
                <a:close/>
                <a:moveTo>
                  <a:pt x="54" y="43"/>
                </a:moveTo>
                <a:cubicBezTo>
                  <a:pt x="56" y="43"/>
                  <a:pt x="57" y="41"/>
                  <a:pt x="58" y="41"/>
                </a:cubicBezTo>
                <a:cubicBezTo>
                  <a:pt x="60" y="41"/>
                  <a:pt x="61" y="43"/>
                  <a:pt x="62" y="43"/>
                </a:cubicBezTo>
                <a:cubicBezTo>
                  <a:pt x="63" y="43"/>
                  <a:pt x="66" y="42"/>
                  <a:pt x="66" y="41"/>
                </a:cubicBezTo>
                <a:cubicBezTo>
                  <a:pt x="66" y="41"/>
                  <a:pt x="63" y="39"/>
                  <a:pt x="63" y="39"/>
                </a:cubicBezTo>
                <a:cubicBezTo>
                  <a:pt x="63" y="38"/>
                  <a:pt x="66" y="37"/>
                  <a:pt x="67" y="37"/>
                </a:cubicBezTo>
                <a:cubicBezTo>
                  <a:pt x="68" y="36"/>
                  <a:pt x="70" y="35"/>
                  <a:pt x="71" y="35"/>
                </a:cubicBezTo>
                <a:cubicBezTo>
                  <a:pt x="72" y="34"/>
                  <a:pt x="73" y="33"/>
                  <a:pt x="75" y="33"/>
                </a:cubicBezTo>
                <a:cubicBezTo>
                  <a:pt x="75" y="33"/>
                  <a:pt x="78" y="35"/>
                  <a:pt x="79" y="35"/>
                </a:cubicBezTo>
                <a:cubicBezTo>
                  <a:pt x="79" y="35"/>
                  <a:pt x="83" y="33"/>
                  <a:pt x="83" y="33"/>
                </a:cubicBezTo>
                <a:cubicBezTo>
                  <a:pt x="83" y="33"/>
                  <a:pt x="79" y="31"/>
                  <a:pt x="79" y="31"/>
                </a:cubicBezTo>
                <a:cubicBezTo>
                  <a:pt x="78" y="32"/>
                  <a:pt x="76" y="32"/>
                  <a:pt x="75" y="33"/>
                </a:cubicBezTo>
                <a:cubicBezTo>
                  <a:pt x="74" y="32"/>
                  <a:pt x="72" y="31"/>
                  <a:pt x="71" y="31"/>
                </a:cubicBezTo>
                <a:cubicBezTo>
                  <a:pt x="71" y="30"/>
                  <a:pt x="68" y="28"/>
                  <a:pt x="67" y="28"/>
                </a:cubicBezTo>
                <a:cubicBezTo>
                  <a:pt x="67" y="28"/>
                  <a:pt x="64" y="30"/>
                  <a:pt x="63" y="30"/>
                </a:cubicBezTo>
                <a:cubicBezTo>
                  <a:pt x="63" y="30"/>
                  <a:pt x="67" y="32"/>
                  <a:pt x="67" y="33"/>
                </a:cubicBezTo>
                <a:cubicBezTo>
                  <a:pt x="67" y="33"/>
                  <a:pt x="63" y="34"/>
                  <a:pt x="63" y="35"/>
                </a:cubicBezTo>
                <a:cubicBezTo>
                  <a:pt x="63" y="36"/>
                  <a:pt x="59" y="36"/>
                  <a:pt x="59" y="37"/>
                </a:cubicBezTo>
                <a:cubicBezTo>
                  <a:pt x="59" y="37"/>
                  <a:pt x="63" y="38"/>
                  <a:pt x="63" y="39"/>
                </a:cubicBezTo>
                <a:cubicBezTo>
                  <a:pt x="63" y="39"/>
                  <a:pt x="59" y="41"/>
                  <a:pt x="58" y="41"/>
                </a:cubicBezTo>
                <a:cubicBezTo>
                  <a:pt x="58" y="41"/>
                  <a:pt x="55" y="39"/>
                  <a:pt x="55" y="39"/>
                </a:cubicBezTo>
                <a:cubicBezTo>
                  <a:pt x="53" y="39"/>
                  <a:pt x="52" y="41"/>
                  <a:pt x="51" y="41"/>
                </a:cubicBezTo>
                <a:cubicBezTo>
                  <a:pt x="49" y="41"/>
                  <a:pt x="48" y="39"/>
                  <a:pt x="47" y="39"/>
                </a:cubicBezTo>
                <a:cubicBezTo>
                  <a:pt x="47" y="39"/>
                  <a:pt x="43" y="41"/>
                  <a:pt x="43" y="41"/>
                </a:cubicBezTo>
                <a:cubicBezTo>
                  <a:pt x="43" y="41"/>
                  <a:pt x="46" y="43"/>
                  <a:pt x="47" y="43"/>
                </a:cubicBezTo>
                <a:cubicBezTo>
                  <a:pt x="48" y="43"/>
                  <a:pt x="49" y="41"/>
                  <a:pt x="51" y="41"/>
                </a:cubicBezTo>
                <a:lnTo>
                  <a:pt x="54" y="43"/>
                </a:lnTo>
                <a:close/>
                <a:moveTo>
                  <a:pt x="95" y="31"/>
                </a:moveTo>
                <a:cubicBezTo>
                  <a:pt x="95" y="31"/>
                  <a:pt x="98" y="29"/>
                  <a:pt x="99" y="29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95" y="22"/>
                  <a:pt x="95" y="22"/>
                  <a:pt x="95" y="22"/>
                </a:cubicBezTo>
                <a:cubicBezTo>
                  <a:pt x="97" y="22"/>
                  <a:pt x="98" y="21"/>
                  <a:pt x="100" y="20"/>
                </a:cubicBezTo>
                <a:cubicBezTo>
                  <a:pt x="100" y="20"/>
                  <a:pt x="104" y="19"/>
                  <a:pt x="104" y="18"/>
                </a:cubicBezTo>
                <a:cubicBezTo>
                  <a:pt x="104" y="18"/>
                  <a:pt x="100" y="17"/>
                  <a:pt x="100" y="16"/>
                </a:cubicBezTo>
                <a:cubicBezTo>
                  <a:pt x="99" y="17"/>
                  <a:pt x="97" y="17"/>
                  <a:pt x="96" y="18"/>
                </a:cubicBezTo>
                <a:cubicBezTo>
                  <a:pt x="95" y="18"/>
                  <a:pt x="92" y="20"/>
                  <a:pt x="92" y="20"/>
                </a:cubicBezTo>
                <a:cubicBezTo>
                  <a:pt x="92" y="21"/>
                  <a:pt x="95" y="22"/>
                  <a:pt x="95" y="22"/>
                </a:cubicBezTo>
                <a:cubicBezTo>
                  <a:pt x="95" y="23"/>
                  <a:pt x="92" y="24"/>
                  <a:pt x="91" y="25"/>
                </a:cubicBezTo>
                <a:cubicBezTo>
                  <a:pt x="91" y="25"/>
                  <a:pt x="95" y="26"/>
                  <a:pt x="95" y="27"/>
                </a:cubicBezTo>
                <a:cubicBezTo>
                  <a:pt x="95" y="28"/>
                  <a:pt x="91" y="28"/>
                  <a:pt x="91" y="29"/>
                </a:cubicBezTo>
                <a:cubicBezTo>
                  <a:pt x="92" y="29"/>
                  <a:pt x="93" y="31"/>
                  <a:pt x="95" y="31"/>
                </a:cubicBezTo>
                <a:close/>
                <a:moveTo>
                  <a:pt x="259" y="40"/>
                </a:moveTo>
                <a:cubicBezTo>
                  <a:pt x="263" y="38"/>
                  <a:pt x="263" y="38"/>
                  <a:pt x="263" y="38"/>
                </a:cubicBezTo>
                <a:cubicBezTo>
                  <a:pt x="264" y="37"/>
                  <a:pt x="267" y="36"/>
                  <a:pt x="267" y="36"/>
                </a:cubicBezTo>
                <a:cubicBezTo>
                  <a:pt x="267" y="35"/>
                  <a:pt x="264" y="34"/>
                  <a:pt x="264" y="33"/>
                </a:cubicBezTo>
                <a:cubicBezTo>
                  <a:pt x="263" y="33"/>
                  <a:pt x="260" y="31"/>
                  <a:pt x="260" y="31"/>
                </a:cubicBezTo>
                <a:cubicBezTo>
                  <a:pt x="259" y="31"/>
                  <a:pt x="256" y="33"/>
                  <a:pt x="256" y="33"/>
                </a:cubicBezTo>
                <a:cubicBezTo>
                  <a:pt x="252" y="35"/>
                  <a:pt x="252" y="35"/>
                  <a:pt x="252" y="35"/>
                </a:cubicBezTo>
                <a:cubicBezTo>
                  <a:pt x="251" y="36"/>
                  <a:pt x="248" y="37"/>
                  <a:pt x="247" y="37"/>
                </a:cubicBezTo>
                <a:cubicBezTo>
                  <a:pt x="247" y="38"/>
                  <a:pt x="251" y="39"/>
                  <a:pt x="251" y="40"/>
                </a:cubicBezTo>
                <a:cubicBezTo>
                  <a:pt x="255" y="42"/>
                  <a:pt x="255" y="42"/>
                  <a:pt x="255" y="42"/>
                </a:cubicBezTo>
                <a:lnTo>
                  <a:pt x="259" y="40"/>
                </a:lnTo>
                <a:close/>
                <a:moveTo>
                  <a:pt x="265" y="20"/>
                </a:moveTo>
                <a:cubicBezTo>
                  <a:pt x="265" y="21"/>
                  <a:pt x="261" y="22"/>
                  <a:pt x="261" y="22"/>
                </a:cubicBezTo>
                <a:cubicBezTo>
                  <a:pt x="260" y="23"/>
                  <a:pt x="264" y="24"/>
                  <a:pt x="264" y="25"/>
                </a:cubicBezTo>
                <a:cubicBezTo>
                  <a:pt x="265" y="24"/>
                  <a:pt x="268" y="23"/>
                  <a:pt x="268" y="23"/>
                </a:cubicBezTo>
                <a:cubicBezTo>
                  <a:pt x="268" y="22"/>
                  <a:pt x="265" y="21"/>
                  <a:pt x="265" y="20"/>
                </a:cubicBezTo>
                <a:cubicBezTo>
                  <a:pt x="265" y="20"/>
                  <a:pt x="269" y="19"/>
                  <a:pt x="269" y="18"/>
                </a:cubicBezTo>
                <a:cubicBezTo>
                  <a:pt x="269" y="18"/>
                  <a:pt x="265" y="17"/>
                  <a:pt x="265" y="16"/>
                </a:cubicBezTo>
                <a:cubicBezTo>
                  <a:pt x="264" y="16"/>
                  <a:pt x="262" y="18"/>
                  <a:pt x="261" y="18"/>
                </a:cubicBezTo>
                <a:cubicBezTo>
                  <a:pt x="260" y="18"/>
                  <a:pt x="258" y="16"/>
                  <a:pt x="257" y="16"/>
                </a:cubicBezTo>
                <a:cubicBezTo>
                  <a:pt x="256" y="16"/>
                  <a:pt x="254" y="18"/>
                  <a:pt x="253" y="18"/>
                </a:cubicBezTo>
                <a:cubicBezTo>
                  <a:pt x="254" y="18"/>
                  <a:pt x="256" y="20"/>
                  <a:pt x="257" y="20"/>
                </a:cubicBezTo>
                <a:cubicBezTo>
                  <a:pt x="258" y="20"/>
                  <a:pt x="260" y="18"/>
                  <a:pt x="261" y="18"/>
                </a:cubicBezTo>
                <a:cubicBezTo>
                  <a:pt x="261" y="19"/>
                  <a:pt x="264" y="20"/>
                  <a:pt x="265" y="20"/>
                </a:cubicBezTo>
                <a:close/>
                <a:moveTo>
                  <a:pt x="366" y="27"/>
                </a:moveTo>
                <a:cubicBezTo>
                  <a:pt x="367" y="27"/>
                  <a:pt x="370" y="26"/>
                  <a:pt x="370" y="25"/>
                </a:cubicBezTo>
                <a:cubicBezTo>
                  <a:pt x="370" y="25"/>
                  <a:pt x="367" y="23"/>
                  <a:pt x="367" y="23"/>
                </a:cubicBezTo>
                <a:cubicBezTo>
                  <a:pt x="363" y="21"/>
                  <a:pt x="363" y="21"/>
                  <a:pt x="363" y="21"/>
                </a:cubicBezTo>
                <a:cubicBezTo>
                  <a:pt x="367" y="19"/>
                  <a:pt x="367" y="19"/>
                  <a:pt x="367" y="19"/>
                </a:cubicBezTo>
                <a:cubicBezTo>
                  <a:pt x="368" y="19"/>
                  <a:pt x="369" y="21"/>
                  <a:pt x="371" y="21"/>
                </a:cubicBezTo>
                <a:cubicBezTo>
                  <a:pt x="371" y="21"/>
                  <a:pt x="375" y="19"/>
                  <a:pt x="375" y="19"/>
                </a:cubicBezTo>
                <a:cubicBezTo>
                  <a:pt x="375" y="18"/>
                  <a:pt x="371" y="17"/>
                  <a:pt x="371" y="17"/>
                </a:cubicBezTo>
                <a:cubicBezTo>
                  <a:pt x="370" y="17"/>
                  <a:pt x="369" y="19"/>
                  <a:pt x="367" y="19"/>
                </a:cubicBezTo>
                <a:cubicBezTo>
                  <a:pt x="366" y="19"/>
                  <a:pt x="364" y="17"/>
                  <a:pt x="363" y="16"/>
                </a:cubicBezTo>
                <a:cubicBezTo>
                  <a:pt x="362" y="16"/>
                  <a:pt x="360" y="18"/>
                  <a:pt x="359" y="19"/>
                </a:cubicBezTo>
                <a:cubicBezTo>
                  <a:pt x="359" y="19"/>
                  <a:pt x="363" y="20"/>
                  <a:pt x="363" y="21"/>
                </a:cubicBezTo>
                <a:cubicBezTo>
                  <a:pt x="363" y="22"/>
                  <a:pt x="359" y="22"/>
                  <a:pt x="359" y="23"/>
                </a:cubicBezTo>
                <a:cubicBezTo>
                  <a:pt x="359" y="24"/>
                  <a:pt x="355" y="24"/>
                  <a:pt x="355" y="25"/>
                </a:cubicBezTo>
                <a:cubicBezTo>
                  <a:pt x="355" y="25"/>
                  <a:pt x="358" y="27"/>
                  <a:pt x="358" y="27"/>
                </a:cubicBezTo>
                <a:cubicBezTo>
                  <a:pt x="360" y="27"/>
                  <a:pt x="361" y="25"/>
                  <a:pt x="363" y="25"/>
                </a:cubicBezTo>
                <a:cubicBezTo>
                  <a:pt x="364" y="25"/>
                  <a:pt x="365" y="27"/>
                  <a:pt x="366" y="27"/>
                </a:cubicBezTo>
                <a:close/>
                <a:moveTo>
                  <a:pt x="413" y="29"/>
                </a:moveTo>
                <a:cubicBezTo>
                  <a:pt x="414" y="28"/>
                  <a:pt x="417" y="27"/>
                  <a:pt x="417" y="27"/>
                </a:cubicBezTo>
                <a:cubicBezTo>
                  <a:pt x="417" y="26"/>
                  <a:pt x="414" y="25"/>
                  <a:pt x="414" y="24"/>
                </a:cubicBezTo>
                <a:cubicBezTo>
                  <a:pt x="414" y="24"/>
                  <a:pt x="417" y="23"/>
                  <a:pt x="418" y="22"/>
                </a:cubicBezTo>
                <a:cubicBezTo>
                  <a:pt x="418" y="22"/>
                  <a:pt x="414" y="21"/>
                  <a:pt x="414" y="20"/>
                </a:cubicBezTo>
                <a:cubicBezTo>
                  <a:pt x="414" y="19"/>
                  <a:pt x="418" y="18"/>
                  <a:pt x="418" y="18"/>
                </a:cubicBezTo>
                <a:cubicBezTo>
                  <a:pt x="418" y="18"/>
                  <a:pt x="422" y="20"/>
                  <a:pt x="422" y="20"/>
                </a:cubicBezTo>
                <a:cubicBezTo>
                  <a:pt x="422" y="20"/>
                  <a:pt x="426" y="18"/>
                  <a:pt x="426" y="18"/>
                </a:cubicBezTo>
                <a:cubicBezTo>
                  <a:pt x="426" y="17"/>
                  <a:pt x="422" y="17"/>
                  <a:pt x="422" y="16"/>
                </a:cubicBezTo>
                <a:cubicBezTo>
                  <a:pt x="421" y="16"/>
                  <a:pt x="420" y="18"/>
                  <a:pt x="418" y="18"/>
                </a:cubicBezTo>
                <a:cubicBezTo>
                  <a:pt x="417" y="18"/>
                  <a:pt x="416" y="16"/>
                  <a:pt x="414" y="16"/>
                </a:cubicBezTo>
                <a:cubicBezTo>
                  <a:pt x="414" y="16"/>
                  <a:pt x="411" y="17"/>
                  <a:pt x="410" y="18"/>
                </a:cubicBezTo>
                <a:cubicBezTo>
                  <a:pt x="410" y="18"/>
                  <a:pt x="414" y="20"/>
                  <a:pt x="414" y="20"/>
                </a:cubicBezTo>
                <a:cubicBezTo>
                  <a:pt x="414" y="20"/>
                  <a:pt x="410" y="22"/>
                  <a:pt x="410" y="22"/>
                </a:cubicBezTo>
                <a:cubicBezTo>
                  <a:pt x="409" y="22"/>
                  <a:pt x="406" y="24"/>
                  <a:pt x="406" y="24"/>
                </a:cubicBezTo>
                <a:cubicBezTo>
                  <a:pt x="406" y="25"/>
                  <a:pt x="409" y="26"/>
                  <a:pt x="410" y="26"/>
                </a:cubicBezTo>
                <a:cubicBezTo>
                  <a:pt x="410" y="27"/>
                  <a:pt x="406" y="28"/>
                  <a:pt x="405" y="28"/>
                </a:cubicBezTo>
                <a:cubicBezTo>
                  <a:pt x="405" y="29"/>
                  <a:pt x="409" y="30"/>
                  <a:pt x="409" y="31"/>
                </a:cubicBezTo>
                <a:lnTo>
                  <a:pt x="413" y="29"/>
                </a:lnTo>
                <a:close/>
                <a:moveTo>
                  <a:pt x="672" y="40"/>
                </a:moveTo>
                <a:cubicBezTo>
                  <a:pt x="673" y="40"/>
                  <a:pt x="674" y="42"/>
                  <a:pt x="676" y="42"/>
                </a:cubicBezTo>
                <a:cubicBezTo>
                  <a:pt x="676" y="42"/>
                  <a:pt x="679" y="40"/>
                  <a:pt x="680" y="40"/>
                </a:cubicBezTo>
                <a:cubicBezTo>
                  <a:pt x="681" y="40"/>
                  <a:pt x="682" y="42"/>
                  <a:pt x="683" y="42"/>
                </a:cubicBezTo>
                <a:cubicBezTo>
                  <a:pt x="684" y="42"/>
                  <a:pt x="687" y="41"/>
                  <a:pt x="687" y="40"/>
                </a:cubicBezTo>
                <a:cubicBezTo>
                  <a:pt x="687" y="40"/>
                  <a:pt x="684" y="38"/>
                  <a:pt x="684" y="38"/>
                </a:cubicBezTo>
                <a:cubicBezTo>
                  <a:pt x="683" y="38"/>
                  <a:pt x="680" y="40"/>
                  <a:pt x="680" y="40"/>
                </a:cubicBezTo>
                <a:cubicBezTo>
                  <a:pt x="678" y="40"/>
                  <a:pt x="677" y="38"/>
                  <a:pt x="676" y="38"/>
                </a:cubicBezTo>
                <a:cubicBezTo>
                  <a:pt x="674" y="37"/>
                  <a:pt x="674" y="36"/>
                  <a:pt x="672" y="36"/>
                </a:cubicBezTo>
                <a:cubicBezTo>
                  <a:pt x="673" y="35"/>
                  <a:pt x="675" y="34"/>
                  <a:pt x="676" y="33"/>
                </a:cubicBezTo>
                <a:cubicBezTo>
                  <a:pt x="677" y="33"/>
                  <a:pt x="680" y="32"/>
                  <a:pt x="680" y="31"/>
                </a:cubicBezTo>
                <a:cubicBezTo>
                  <a:pt x="680" y="31"/>
                  <a:pt x="677" y="29"/>
                  <a:pt x="677" y="29"/>
                </a:cubicBezTo>
                <a:cubicBezTo>
                  <a:pt x="676" y="29"/>
                  <a:pt x="673" y="31"/>
                  <a:pt x="673" y="31"/>
                </a:cubicBezTo>
                <a:cubicBezTo>
                  <a:pt x="672" y="32"/>
                  <a:pt x="669" y="33"/>
                  <a:pt x="668" y="33"/>
                </a:cubicBezTo>
                <a:cubicBezTo>
                  <a:pt x="668" y="34"/>
                  <a:pt x="672" y="35"/>
                  <a:pt x="672" y="36"/>
                </a:cubicBezTo>
                <a:cubicBezTo>
                  <a:pt x="672" y="36"/>
                  <a:pt x="668" y="37"/>
                  <a:pt x="668" y="38"/>
                </a:cubicBezTo>
                <a:lnTo>
                  <a:pt x="672" y="40"/>
                </a:lnTo>
                <a:close/>
                <a:moveTo>
                  <a:pt x="647" y="11"/>
                </a:moveTo>
                <a:cubicBezTo>
                  <a:pt x="648" y="11"/>
                  <a:pt x="650" y="13"/>
                  <a:pt x="650" y="13"/>
                </a:cubicBezTo>
                <a:cubicBezTo>
                  <a:pt x="651" y="13"/>
                  <a:pt x="655" y="11"/>
                  <a:pt x="655" y="11"/>
                </a:cubicBezTo>
                <a:cubicBezTo>
                  <a:pt x="655" y="11"/>
                  <a:pt x="651" y="9"/>
                  <a:pt x="651" y="9"/>
                </a:cubicBezTo>
                <a:cubicBezTo>
                  <a:pt x="650" y="8"/>
                  <a:pt x="648" y="7"/>
                  <a:pt x="647" y="7"/>
                </a:cubicBezTo>
                <a:cubicBezTo>
                  <a:pt x="646" y="6"/>
                  <a:pt x="644" y="9"/>
                  <a:pt x="643" y="9"/>
                </a:cubicBezTo>
                <a:cubicBezTo>
                  <a:pt x="642" y="9"/>
                  <a:pt x="640" y="6"/>
                  <a:pt x="639" y="6"/>
                </a:cubicBezTo>
                <a:cubicBezTo>
                  <a:pt x="639" y="6"/>
                  <a:pt x="635" y="8"/>
                  <a:pt x="635" y="8"/>
                </a:cubicBezTo>
                <a:cubicBezTo>
                  <a:pt x="635" y="9"/>
                  <a:pt x="639" y="11"/>
                  <a:pt x="639" y="11"/>
                </a:cubicBezTo>
                <a:cubicBezTo>
                  <a:pt x="640" y="11"/>
                  <a:pt x="642" y="8"/>
                  <a:pt x="643" y="9"/>
                </a:cubicBezTo>
                <a:cubicBezTo>
                  <a:pt x="644" y="9"/>
                  <a:pt x="645" y="10"/>
                  <a:pt x="647" y="11"/>
                </a:cubicBezTo>
                <a:close/>
                <a:moveTo>
                  <a:pt x="819" y="20"/>
                </a:moveTo>
                <a:cubicBezTo>
                  <a:pt x="819" y="20"/>
                  <a:pt x="815" y="18"/>
                  <a:pt x="815" y="18"/>
                </a:cubicBezTo>
                <a:cubicBezTo>
                  <a:pt x="814" y="17"/>
                  <a:pt x="812" y="19"/>
                  <a:pt x="811" y="20"/>
                </a:cubicBezTo>
                <a:cubicBezTo>
                  <a:pt x="811" y="20"/>
                  <a:pt x="815" y="21"/>
                  <a:pt x="815" y="22"/>
                </a:cubicBezTo>
                <a:cubicBezTo>
                  <a:pt x="815" y="23"/>
                  <a:pt x="811" y="23"/>
                  <a:pt x="811" y="24"/>
                </a:cubicBezTo>
                <a:cubicBezTo>
                  <a:pt x="810" y="25"/>
                  <a:pt x="807" y="25"/>
                  <a:pt x="807" y="26"/>
                </a:cubicBezTo>
                <a:cubicBezTo>
                  <a:pt x="807" y="27"/>
                  <a:pt x="810" y="28"/>
                  <a:pt x="810" y="28"/>
                </a:cubicBezTo>
                <a:cubicBezTo>
                  <a:pt x="814" y="26"/>
                  <a:pt x="814" y="26"/>
                  <a:pt x="814" y="26"/>
                </a:cubicBezTo>
                <a:cubicBezTo>
                  <a:pt x="815" y="26"/>
                  <a:pt x="818" y="24"/>
                  <a:pt x="819" y="24"/>
                </a:cubicBezTo>
                <a:cubicBezTo>
                  <a:pt x="820" y="24"/>
                  <a:pt x="821" y="26"/>
                  <a:pt x="822" y="26"/>
                </a:cubicBezTo>
                <a:cubicBezTo>
                  <a:pt x="823" y="26"/>
                  <a:pt x="826" y="25"/>
                  <a:pt x="826" y="24"/>
                </a:cubicBezTo>
                <a:cubicBezTo>
                  <a:pt x="826" y="24"/>
                  <a:pt x="823" y="22"/>
                  <a:pt x="823" y="22"/>
                </a:cubicBezTo>
                <a:cubicBezTo>
                  <a:pt x="822" y="22"/>
                  <a:pt x="819" y="24"/>
                  <a:pt x="819" y="24"/>
                </a:cubicBezTo>
                <a:cubicBezTo>
                  <a:pt x="817" y="24"/>
                  <a:pt x="816" y="22"/>
                  <a:pt x="815" y="22"/>
                </a:cubicBezTo>
                <a:cubicBezTo>
                  <a:pt x="815" y="21"/>
                  <a:pt x="819" y="21"/>
                  <a:pt x="819" y="20"/>
                </a:cubicBezTo>
                <a:close/>
                <a:moveTo>
                  <a:pt x="968" y="28"/>
                </a:moveTo>
                <a:cubicBezTo>
                  <a:pt x="968" y="27"/>
                  <a:pt x="964" y="26"/>
                  <a:pt x="964" y="26"/>
                </a:cubicBezTo>
                <a:cubicBezTo>
                  <a:pt x="964" y="25"/>
                  <a:pt x="968" y="24"/>
                  <a:pt x="968" y="24"/>
                </a:cubicBezTo>
                <a:cubicBezTo>
                  <a:pt x="968" y="23"/>
                  <a:pt x="964" y="22"/>
                  <a:pt x="964" y="21"/>
                </a:cubicBezTo>
                <a:cubicBezTo>
                  <a:pt x="964" y="21"/>
                  <a:pt x="968" y="20"/>
                  <a:pt x="968" y="19"/>
                </a:cubicBezTo>
                <a:cubicBezTo>
                  <a:pt x="968" y="19"/>
                  <a:pt x="965" y="18"/>
                  <a:pt x="965" y="17"/>
                </a:cubicBezTo>
                <a:cubicBezTo>
                  <a:pt x="964" y="18"/>
                  <a:pt x="961" y="18"/>
                  <a:pt x="960" y="19"/>
                </a:cubicBezTo>
                <a:cubicBezTo>
                  <a:pt x="960" y="20"/>
                  <a:pt x="964" y="21"/>
                  <a:pt x="964" y="21"/>
                </a:cubicBezTo>
                <a:cubicBezTo>
                  <a:pt x="964" y="22"/>
                  <a:pt x="960" y="23"/>
                  <a:pt x="960" y="24"/>
                </a:cubicBezTo>
                <a:cubicBezTo>
                  <a:pt x="960" y="24"/>
                  <a:pt x="964" y="25"/>
                  <a:pt x="964" y="26"/>
                </a:cubicBezTo>
                <a:cubicBezTo>
                  <a:pt x="964" y="26"/>
                  <a:pt x="960" y="27"/>
                  <a:pt x="960" y="28"/>
                </a:cubicBezTo>
                <a:cubicBezTo>
                  <a:pt x="960" y="29"/>
                  <a:pt x="963" y="29"/>
                  <a:pt x="963" y="30"/>
                </a:cubicBezTo>
                <a:cubicBezTo>
                  <a:pt x="964" y="29"/>
                  <a:pt x="967" y="29"/>
                  <a:pt x="968" y="28"/>
                </a:cubicBezTo>
                <a:close/>
                <a:moveTo>
                  <a:pt x="1012" y="18"/>
                </a:moveTo>
                <a:cubicBezTo>
                  <a:pt x="1012" y="18"/>
                  <a:pt x="1015" y="17"/>
                  <a:pt x="1016" y="16"/>
                </a:cubicBezTo>
                <a:cubicBezTo>
                  <a:pt x="1017" y="16"/>
                  <a:pt x="1019" y="15"/>
                  <a:pt x="1020" y="14"/>
                </a:cubicBezTo>
                <a:cubicBezTo>
                  <a:pt x="1019" y="14"/>
                  <a:pt x="1017" y="12"/>
                  <a:pt x="1016" y="12"/>
                </a:cubicBezTo>
                <a:cubicBezTo>
                  <a:pt x="1015" y="12"/>
                  <a:pt x="1013" y="14"/>
                  <a:pt x="1012" y="14"/>
                </a:cubicBezTo>
                <a:cubicBezTo>
                  <a:pt x="1012" y="14"/>
                  <a:pt x="1008" y="16"/>
                  <a:pt x="1008" y="16"/>
                </a:cubicBezTo>
                <a:cubicBezTo>
                  <a:pt x="1007" y="16"/>
                  <a:pt x="1006" y="14"/>
                  <a:pt x="1004" y="14"/>
                </a:cubicBezTo>
                <a:cubicBezTo>
                  <a:pt x="1004" y="15"/>
                  <a:pt x="1000" y="15"/>
                  <a:pt x="1000" y="16"/>
                </a:cubicBezTo>
                <a:cubicBezTo>
                  <a:pt x="1000" y="16"/>
                  <a:pt x="1003" y="18"/>
                  <a:pt x="1004" y="18"/>
                </a:cubicBezTo>
                <a:cubicBezTo>
                  <a:pt x="1004" y="18"/>
                  <a:pt x="1005" y="18"/>
                  <a:pt x="1006" y="17"/>
                </a:cubicBezTo>
                <a:cubicBezTo>
                  <a:pt x="1007" y="17"/>
                  <a:pt x="1008" y="16"/>
                  <a:pt x="1008" y="16"/>
                </a:cubicBezTo>
                <a:cubicBezTo>
                  <a:pt x="1009" y="16"/>
                  <a:pt x="1011" y="18"/>
                  <a:pt x="1012" y="18"/>
                </a:cubicBezTo>
                <a:cubicBezTo>
                  <a:pt x="1012" y="18"/>
                  <a:pt x="1008" y="20"/>
                  <a:pt x="1008" y="20"/>
                </a:cubicBezTo>
                <a:cubicBezTo>
                  <a:pt x="1008" y="21"/>
                  <a:pt x="1011" y="23"/>
                  <a:pt x="1011" y="23"/>
                </a:cubicBezTo>
                <a:cubicBezTo>
                  <a:pt x="1013" y="23"/>
                  <a:pt x="1014" y="21"/>
                  <a:pt x="1015" y="21"/>
                </a:cubicBezTo>
                <a:cubicBezTo>
                  <a:pt x="1015" y="20"/>
                  <a:pt x="1012" y="19"/>
                  <a:pt x="1012" y="18"/>
                </a:cubicBezTo>
                <a:close/>
                <a:moveTo>
                  <a:pt x="1093" y="27"/>
                </a:moveTo>
                <a:cubicBezTo>
                  <a:pt x="1093" y="27"/>
                  <a:pt x="1090" y="29"/>
                  <a:pt x="1089" y="29"/>
                </a:cubicBezTo>
                <a:cubicBezTo>
                  <a:pt x="1089" y="29"/>
                  <a:pt x="1085" y="31"/>
                  <a:pt x="1085" y="31"/>
                </a:cubicBezTo>
                <a:cubicBezTo>
                  <a:pt x="1085" y="31"/>
                  <a:pt x="1089" y="33"/>
                  <a:pt x="1089" y="33"/>
                </a:cubicBezTo>
                <a:cubicBezTo>
                  <a:pt x="1090" y="33"/>
                  <a:pt x="1092" y="32"/>
                  <a:pt x="1093" y="31"/>
                </a:cubicBezTo>
                <a:cubicBezTo>
                  <a:pt x="1095" y="31"/>
                  <a:pt x="1096" y="30"/>
                  <a:pt x="1097" y="29"/>
                </a:cubicBezTo>
                <a:cubicBezTo>
                  <a:pt x="1101" y="32"/>
                  <a:pt x="1101" y="32"/>
                  <a:pt x="1101" y="32"/>
                </a:cubicBezTo>
                <a:cubicBezTo>
                  <a:pt x="1101" y="31"/>
                  <a:pt x="1105" y="30"/>
                  <a:pt x="1105" y="30"/>
                </a:cubicBezTo>
                <a:cubicBezTo>
                  <a:pt x="1105" y="29"/>
                  <a:pt x="1101" y="28"/>
                  <a:pt x="1101" y="27"/>
                </a:cubicBezTo>
                <a:cubicBezTo>
                  <a:pt x="1101" y="27"/>
                  <a:pt x="1105" y="25"/>
                  <a:pt x="1105" y="25"/>
                </a:cubicBezTo>
                <a:cubicBezTo>
                  <a:pt x="1107" y="25"/>
                  <a:pt x="1108" y="23"/>
                  <a:pt x="1110" y="23"/>
                </a:cubicBezTo>
                <a:cubicBezTo>
                  <a:pt x="1110" y="23"/>
                  <a:pt x="1113" y="25"/>
                  <a:pt x="1113" y="25"/>
                </a:cubicBezTo>
                <a:cubicBezTo>
                  <a:pt x="1114" y="25"/>
                  <a:pt x="1116" y="23"/>
                  <a:pt x="1117" y="23"/>
                </a:cubicBezTo>
                <a:cubicBezTo>
                  <a:pt x="1118" y="23"/>
                  <a:pt x="1121" y="25"/>
                  <a:pt x="1121" y="26"/>
                </a:cubicBezTo>
                <a:cubicBezTo>
                  <a:pt x="1121" y="26"/>
                  <a:pt x="1117" y="27"/>
                  <a:pt x="1117" y="28"/>
                </a:cubicBezTo>
                <a:cubicBezTo>
                  <a:pt x="1117" y="28"/>
                  <a:pt x="1121" y="29"/>
                  <a:pt x="1121" y="30"/>
                </a:cubicBezTo>
                <a:cubicBezTo>
                  <a:pt x="1129" y="26"/>
                  <a:pt x="1129" y="26"/>
                  <a:pt x="1129" y="26"/>
                </a:cubicBezTo>
                <a:cubicBezTo>
                  <a:pt x="1129" y="25"/>
                  <a:pt x="1133" y="24"/>
                  <a:pt x="1133" y="24"/>
                </a:cubicBezTo>
                <a:cubicBezTo>
                  <a:pt x="1133" y="24"/>
                  <a:pt x="1130" y="22"/>
                  <a:pt x="1129" y="21"/>
                </a:cubicBezTo>
                <a:cubicBezTo>
                  <a:pt x="1129" y="21"/>
                  <a:pt x="1126" y="24"/>
                  <a:pt x="1125" y="24"/>
                </a:cubicBezTo>
                <a:cubicBezTo>
                  <a:pt x="1124" y="23"/>
                  <a:pt x="1123" y="21"/>
                  <a:pt x="1121" y="21"/>
                </a:cubicBezTo>
                <a:cubicBezTo>
                  <a:pt x="1120" y="21"/>
                  <a:pt x="1119" y="23"/>
                  <a:pt x="1117" y="23"/>
                </a:cubicBezTo>
                <a:cubicBezTo>
                  <a:pt x="1116" y="23"/>
                  <a:pt x="1115" y="21"/>
                  <a:pt x="1114" y="21"/>
                </a:cubicBezTo>
                <a:cubicBezTo>
                  <a:pt x="1112" y="21"/>
                  <a:pt x="1111" y="23"/>
                  <a:pt x="1110" y="23"/>
                </a:cubicBezTo>
                <a:cubicBezTo>
                  <a:pt x="1108" y="23"/>
                  <a:pt x="1107" y="21"/>
                  <a:pt x="1106" y="21"/>
                </a:cubicBezTo>
                <a:cubicBezTo>
                  <a:pt x="1104" y="21"/>
                  <a:pt x="1103" y="23"/>
                  <a:pt x="1102" y="23"/>
                </a:cubicBezTo>
                <a:cubicBezTo>
                  <a:pt x="1101" y="23"/>
                  <a:pt x="1099" y="21"/>
                  <a:pt x="1098" y="21"/>
                </a:cubicBezTo>
                <a:cubicBezTo>
                  <a:pt x="1097" y="21"/>
                  <a:pt x="1094" y="22"/>
                  <a:pt x="1094" y="23"/>
                </a:cubicBezTo>
                <a:cubicBezTo>
                  <a:pt x="1094" y="23"/>
                  <a:pt x="1097" y="25"/>
                  <a:pt x="1098" y="25"/>
                </a:cubicBezTo>
                <a:cubicBezTo>
                  <a:pt x="1098" y="25"/>
                  <a:pt x="1101" y="27"/>
                  <a:pt x="1101" y="27"/>
                </a:cubicBezTo>
                <a:cubicBezTo>
                  <a:pt x="1101" y="28"/>
                  <a:pt x="1098" y="29"/>
                  <a:pt x="1097" y="29"/>
                </a:cubicBezTo>
                <a:cubicBezTo>
                  <a:pt x="1096" y="29"/>
                  <a:pt x="1095" y="27"/>
                  <a:pt x="1093" y="27"/>
                </a:cubicBezTo>
                <a:close/>
                <a:moveTo>
                  <a:pt x="1144" y="31"/>
                </a:moveTo>
                <a:cubicBezTo>
                  <a:pt x="1144" y="30"/>
                  <a:pt x="1141" y="28"/>
                  <a:pt x="1141" y="28"/>
                </a:cubicBezTo>
                <a:cubicBezTo>
                  <a:pt x="1140" y="28"/>
                  <a:pt x="1137" y="30"/>
                  <a:pt x="1136" y="30"/>
                </a:cubicBezTo>
                <a:cubicBezTo>
                  <a:pt x="1135" y="30"/>
                  <a:pt x="1134" y="28"/>
                  <a:pt x="1133" y="28"/>
                </a:cubicBezTo>
                <a:cubicBezTo>
                  <a:pt x="1132" y="29"/>
                  <a:pt x="1129" y="29"/>
                  <a:pt x="1129" y="30"/>
                </a:cubicBezTo>
                <a:cubicBezTo>
                  <a:pt x="1129" y="31"/>
                  <a:pt x="1132" y="32"/>
                  <a:pt x="1132" y="32"/>
                </a:cubicBezTo>
                <a:cubicBezTo>
                  <a:pt x="1133" y="33"/>
                  <a:pt x="1135" y="35"/>
                  <a:pt x="1136" y="35"/>
                </a:cubicBezTo>
                <a:cubicBezTo>
                  <a:pt x="1137" y="35"/>
                  <a:pt x="1139" y="33"/>
                  <a:pt x="1140" y="33"/>
                </a:cubicBezTo>
                <a:cubicBezTo>
                  <a:pt x="1140" y="32"/>
                  <a:pt x="1144" y="31"/>
                  <a:pt x="1144" y="31"/>
                </a:cubicBezTo>
                <a:close/>
                <a:moveTo>
                  <a:pt x="1281" y="41"/>
                </a:moveTo>
                <a:cubicBezTo>
                  <a:pt x="1281" y="40"/>
                  <a:pt x="1278" y="39"/>
                  <a:pt x="1277" y="38"/>
                </a:cubicBezTo>
                <a:cubicBezTo>
                  <a:pt x="1277" y="38"/>
                  <a:pt x="1274" y="36"/>
                  <a:pt x="1273" y="36"/>
                </a:cubicBezTo>
                <a:cubicBezTo>
                  <a:pt x="1272" y="36"/>
                  <a:pt x="1271" y="38"/>
                  <a:pt x="1269" y="38"/>
                </a:cubicBezTo>
                <a:cubicBezTo>
                  <a:pt x="1270" y="39"/>
                  <a:pt x="1273" y="40"/>
                  <a:pt x="1273" y="40"/>
                </a:cubicBezTo>
                <a:cubicBezTo>
                  <a:pt x="1273" y="41"/>
                  <a:pt x="1269" y="42"/>
                  <a:pt x="1269" y="43"/>
                </a:cubicBezTo>
                <a:cubicBezTo>
                  <a:pt x="1269" y="43"/>
                  <a:pt x="1272" y="45"/>
                  <a:pt x="1273" y="45"/>
                </a:cubicBezTo>
                <a:cubicBezTo>
                  <a:pt x="1274" y="45"/>
                  <a:pt x="1276" y="43"/>
                  <a:pt x="1277" y="43"/>
                </a:cubicBezTo>
                <a:cubicBezTo>
                  <a:pt x="1277" y="42"/>
                  <a:pt x="1281" y="41"/>
                  <a:pt x="1281" y="41"/>
                </a:cubicBezTo>
                <a:close/>
                <a:moveTo>
                  <a:pt x="1399" y="35"/>
                </a:moveTo>
                <a:cubicBezTo>
                  <a:pt x="1400" y="35"/>
                  <a:pt x="1403" y="33"/>
                  <a:pt x="1403" y="33"/>
                </a:cubicBezTo>
                <a:cubicBezTo>
                  <a:pt x="1403" y="33"/>
                  <a:pt x="1400" y="31"/>
                  <a:pt x="1400" y="31"/>
                </a:cubicBezTo>
                <a:cubicBezTo>
                  <a:pt x="1399" y="30"/>
                  <a:pt x="1396" y="29"/>
                  <a:pt x="1396" y="28"/>
                </a:cubicBezTo>
                <a:cubicBezTo>
                  <a:pt x="1396" y="28"/>
                  <a:pt x="1400" y="27"/>
                  <a:pt x="1400" y="26"/>
                </a:cubicBezTo>
                <a:cubicBezTo>
                  <a:pt x="1400" y="26"/>
                  <a:pt x="1397" y="25"/>
                  <a:pt x="1396" y="24"/>
                </a:cubicBezTo>
                <a:cubicBezTo>
                  <a:pt x="1395" y="25"/>
                  <a:pt x="1393" y="25"/>
                  <a:pt x="1392" y="26"/>
                </a:cubicBezTo>
                <a:cubicBezTo>
                  <a:pt x="1392" y="26"/>
                  <a:pt x="1396" y="28"/>
                  <a:pt x="1396" y="28"/>
                </a:cubicBezTo>
                <a:cubicBezTo>
                  <a:pt x="1396" y="29"/>
                  <a:pt x="1392" y="30"/>
                  <a:pt x="1392" y="31"/>
                </a:cubicBezTo>
                <a:cubicBezTo>
                  <a:pt x="1392" y="31"/>
                  <a:pt x="1388" y="32"/>
                  <a:pt x="1388" y="33"/>
                </a:cubicBezTo>
                <a:cubicBezTo>
                  <a:pt x="1388" y="33"/>
                  <a:pt x="1391" y="35"/>
                  <a:pt x="1392" y="35"/>
                </a:cubicBezTo>
                <a:cubicBezTo>
                  <a:pt x="1395" y="37"/>
                  <a:pt x="1395" y="37"/>
                  <a:pt x="1395" y="37"/>
                </a:cubicBezTo>
                <a:lnTo>
                  <a:pt x="1399" y="35"/>
                </a:lnTo>
                <a:close/>
                <a:moveTo>
                  <a:pt x="1451" y="26"/>
                </a:moveTo>
                <a:cubicBezTo>
                  <a:pt x="1451" y="26"/>
                  <a:pt x="1455" y="28"/>
                  <a:pt x="1455" y="28"/>
                </a:cubicBezTo>
                <a:cubicBezTo>
                  <a:pt x="1456" y="28"/>
                  <a:pt x="1458" y="26"/>
                  <a:pt x="1459" y="26"/>
                </a:cubicBezTo>
                <a:cubicBezTo>
                  <a:pt x="1460" y="26"/>
                  <a:pt x="1462" y="28"/>
                  <a:pt x="1463" y="28"/>
                </a:cubicBezTo>
                <a:cubicBezTo>
                  <a:pt x="1464" y="28"/>
                  <a:pt x="1466" y="26"/>
                  <a:pt x="1467" y="26"/>
                </a:cubicBezTo>
                <a:cubicBezTo>
                  <a:pt x="1468" y="26"/>
                  <a:pt x="1469" y="28"/>
                  <a:pt x="1471" y="28"/>
                </a:cubicBezTo>
                <a:cubicBezTo>
                  <a:pt x="1472" y="28"/>
                  <a:pt x="1473" y="26"/>
                  <a:pt x="1475" y="26"/>
                </a:cubicBezTo>
                <a:cubicBezTo>
                  <a:pt x="1476" y="26"/>
                  <a:pt x="1477" y="28"/>
                  <a:pt x="1479" y="28"/>
                </a:cubicBezTo>
                <a:cubicBezTo>
                  <a:pt x="1480" y="29"/>
                  <a:pt x="1481" y="27"/>
                  <a:pt x="1483" y="26"/>
                </a:cubicBezTo>
                <a:cubicBezTo>
                  <a:pt x="1481" y="26"/>
                  <a:pt x="1480" y="24"/>
                  <a:pt x="1479" y="24"/>
                </a:cubicBezTo>
                <a:cubicBezTo>
                  <a:pt x="1478" y="24"/>
                  <a:pt x="1476" y="26"/>
                  <a:pt x="1475" y="26"/>
                </a:cubicBezTo>
                <a:cubicBezTo>
                  <a:pt x="1473" y="26"/>
                  <a:pt x="1472" y="24"/>
                  <a:pt x="1471" y="24"/>
                </a:cubicBezTo>
                <a:cubicBezTo>
                  <a:pt x="1470" y="24"/>
                  <a:pt x="1468" y="26"/>
                  <a:pt x="1467" y="26"/>
                </a:cubicBezTo>
                <a:cubicBezTo>
                  <a:pt x="1466" y="26"/>
                  <a:pt x="1464" y="24"/>
                  <a:pt x="1463" y="24"/>
                </a:cubicBezTo>
                <a:cubicBezTo>
                  <a:pt x="1462" y="24"/>
                  <a:pt x="1461" y="21"/>
                  <a:pt x="1459" y="21"/>
                </a:cubicBezTo>
                <a:cubicBezTo>
                  <a:pt x="1458" y="21"/>
                  <a:pt x="1457" y="23"/>
                  <a:pt x="1455" y="24"/>
                </a:cubicBezTo>
                <a:cubicBezTo>
                  <a:pt x="1455" y="24"/>
                  <a:pt x="1451" y="25"/>
                  <a:pt x="1451" y="26"/>
                </a:cubicBezTo>
                <a:close/>
                <a:moveTo>
                  <a:pt x="1482" y="35"/>
                </a:moveTo>
                <a:cubicBezTo>
                  <a:pt x="1483" y="35"/>
                  <a:pt x="1485" y="33"/>
                  <a:pt x="1486" y="33"/>
                </a:cubicBezTo>
                <a:cubicBezTo>
                  <a:pt x="1487" y="32"/>
                  <a:pt x="1489" y="32"/>
                  <a:pt x="1490" y="31"/>
                </a:cubicBezTo>
                <a:cubicBezTo>
                  <a:pt x="1498" y="27"/>
                  <a:pt x="1498" y="27"/>
                  <a:pt x="1498" y="27"/>
                </a:cubicBezTo>
                <a:cubicBezTo>
                  <a:pt x="1498" y="27"/>
                  <a:pt x="1502" y="29"/>
                  <a:pt x="1502" y="29"/>
                </a:cubicBezTo>
                <a:cubicBezTo>
                  <a:pt x="1502" y="30"/>
                  <a:pt x="1499" y="31"/>
                  <a:pt x="1498" y="31"/>
                </a:cubicBezTo>
                <a:cubicBezTo>
                  <a:pt x="1497" y="32"/>
                  <a:pt x="1494" y="33"/>
                  <a:pt x="1494" y="33"/>
                </a:cubicBezTo>
                <a:cubicBezTo>
                  <a:pt x="1494" y="34"/>
                  <a:pt x="1497" y="35"/>
                  <a:pt x="1498" y="36"/>
                </a:cubicBezTo>
                <a:cubicBezTo>
                  <a:pt x="1502" y="33"/>
                  <a:pt x="1502" y="33"/>
                  <a:pt x="1502" y="33"/>
                </a:cubicBezTo>
                <a:cubicBezTo>
                  <a:pt x="1503" y="33"/>
                  <a:pt x="1505" y="32"/>
                  <a:pt x="1506" y="31"/>
                </a:cubicBezTo>
                <a:cubicBezTo>
                  <a:pt x="1506" y="31"/>
                  <a:pt x="1502" y="30"/>
                  <a:pt x="1502" y="29"/>
                </a:cubicBezTo>
                <a:cubicBezTo>
                  <a:pt x="1502" y="29"/>
                  <a:pt x="1506" y="28"/>
                  <a:pt x="1506" y="27"/>
                </a:cubicBezTo>
                <a:cubicBezTo>
                  <a:pt x="1506" y="27"/>
                  <a:pt x="1503" y="25"/>
                  <a:pt x="1502" y="25"/>
                </a:cubicBezTo>
                <a:cubicBezTo>
                  <a:pt x="1502" y="25"/>
                  <a:pt x="1499" y="27"/>
                  <a:pt x="1498" y="27"/>
                </a:cubicBezTo>
                <a:cubicBezTo>
                  <a:pt x="1498" y="27"/>
                  <a:pt x="1495" y="24"/>
                  <a:pt x="1495" y="25"/>
                </a:cubicBezTo>
                <a:cubicBezTo>
                  <a:pt x="1493" y="25"/>
                  <a:pt x="1491" y="26"/>
                  <a:pt x="1490" y="27"/>
                </a:cubicBezTo>
                <a:cubicBezTo>
                  <a:pt x="1486" y="29"/>
                  <a:pt x="1486" y="29"/>
                  <a:pt x="1486" y="29"/>
                </a:cubicBezTo>
                <a:cubicBezTo>
                  <a:pt x="1485" y="29"/>
                  <a:pt x="1484" y="30"/>
                  <a:pt x="1482" y="31"/>
                </a:cubicBezTo>
                <a:cubicBezTo>
                  <a:pt x="1481" y="31"/>
                  <a:pt x="1479" y="32"/>
                  <a:pt x="1478" y="33"/>
                </a:cubicBezTo>
                <a:cubicBezTo>
                  <a:pt x="1479" y="33"/>
                  <a:pt x="1481" y="35"/>
                  <a:pt x="1482" y="35"/>
                </a:cubicBezTo>
                <a:close/>
                <a:moveTo>
                  <a:pt x="1533" y="34"/>
                </a:moveTo>
                <a:cubicBezTo>
                  <a:pt x="1533" y="34"/>
                  <a:pt x="1537" y="32"/>
                  <a:pt x="1537" y="32"/>
                </a:cubicBezTo>
                <a:cubicBezTo>
                  <a:pt x="1537" y="32"/>
                  <a:pt x="1534" y="30"/>
                  <a:pt x="1533" y="30"/>
                </a:cubicBezTo>
                <a:cubicBezTo>
                  <a:pt x="1532" y="30"/>
                  <a:pt x="1530" y="32"/>
                  <a:pt x="1529" y="32"/>
                </a:cubicBezTo>
                <a:cubicBezTo>
                  <a:pt x="1528" y="32"/>
                  <a:pt x="1527" y="30"/>
                  <a:pt x="1526" y="30"/>
                </a:cubicBezTo>
                <a:cubicBezTo>
                  <a:pt x="1524" y="30"/>
                  <a:pt x="1523" y="27"/>
                  <a:pt x="1522" y="27"/>
                </a:cubicBezTo>
                <a:cubicBezTo>
                  <a:pt x="1522" y="27"/>
                  <a:pt x="1518" y="29"/>
                  <a:pt x="1518" y="30"/>
                </a:cubicBezTo>
                <a:cubicBezTo>
                  <a:pt x="1518" y="30"/>
                  <a:pt x="1521" y="31"/>
                  <a:pt x="1521" y="32"/>
                </a:cubicBezTo>
                <a:cubicBezTo>
                  <a:pt x="1522" y="32"/>
                  <a:pt x="1524" y="34"/>
                  <a:pt x="1525" y="34"/>
                </a:cubicBezTo>
                <a:cubicBezTo>
                  <a:pt x="1526" y="34"/>
                  <a:pt x="1529" y="32"/>
                  <a:pt x="1529" y="32"/>
                </a:cubicBezTo>
                <a:cubicBezTo>
                  <a:pt x="1531" y="32"/>
                  <a:pt x="1532" y="34"/>
                  <a:pt x="1533" y="34"/>
                </a:cubicBezTo>
                <a:close/>
                <a:moveTo>
                  <a:pt x="1565" y="26"/>
                </a:moveTo>
                <a:cubicBezTo>
                  <a:pt x="1566" y="26"/>
                  <a:pt x="1569" y="28"/>
                  <a:pt x="1569" y="29"/>
                </a:cubicBezTo>
                <a:cubicBezTo>
                  <a:pt x="1569" y="29"/>
                  <a:pt x="1565" y="31"/>
                  <a:pt x="1565" y="31"/>
                </a:cubicBezTo>
                <a:cubicBezTo>
                  <a:pt x="1565" y="31"/>
                  <a:pt x="1569" y="32"/>
                  <a:pt x="1569" y="33"/>
                </a:cubicBezTo>
                <a:cubicBezTo>
                  <a:pt x="1568" y="34"/>
                  <a:pt x="1565" y="34"/>
                  <a:pt x="1564" y="35"/>
                </a:cubicBezTo>
                <a:cubicBezTo>
                  <a:pt x="1566" y="35"/>
                  <a:pt x="1567" y="37"/>
                  <a:pt x="1568" y="37"/>
                </a:cubicBezTo>
                <a:cubicBezTo>
                  <a:pt x="1568" y="37"/>
                  <a:pt x="1572" y="35"/>
                  <a:pt x="1572" y="35"/>
                </a:cubicBezTo>
                <a:cubicBezTo>
                  <a:pt x="1572" y="35"/>
                  <a:pt x="1568" y="34"/>
                  <a:pt x="1569" y="33"/>
                </a:cubicBezTo>
                <a:cubicBezTo>
                  <a:pt x="1569" y="32"/>
                  <a:pt x="1572" y="32"/>
                  <a:pt x="1573" y="31"/>
                </a:cubicBezTo>
                <a:cubicBezTo>
                  <a:pt x="1573" y="30"/>
                  <a:pt x="1569" y="29"/>
                  <a:pt x="1569" y="29"/>
                </a:cubicBezTo>
                <a:cubicBezTo>
                  <a:pt x="1569" y="28"/>
                  <a:pt x="1573" y="27"/>
                  <a:pt x="1573" y="27"/>
                </a:cubicBezTo>
                <a:cubicBezTo>
                  <a:pt x="1573" y="26"/>
                  <a:pt x="1577" y="25"/>
                  <a:pt x="1577" y="25"/>
                </a:cubicBezTo>
                <a:cubicBezTo>
                  <a:pt x="1577" y="24"/>
                  <a:pt x="1574" y="23"/>
                  <a:pt x="1573" y="22"/>
                </a:cubicBezTo>
                <a:cubicBezTo>
                  <a:pt x="1569" y="24"/>
                  <a:pt x="1569" y="24"/>
                  <a:pt x="1569" y="24"/>
                </a:cubicBezTo>
                <a:cubicBezTo>
                  <a:pt x="1568" y="25"/>
                  <a:pt x="1567" y="26"/>
                  <a:pt x="1565" y="26"/>
                </a:cubicBezTo>
                <a:cubicBezTo>
                  <a:pt x="1565" y="27"/>
                  <a:pt x="1562" y="24"/>
                  <a:pt x="1561" y="24"/>
                </a:cubicBezTo>
                <a:cubicBezTo>
                  <a:pt x="1561" y="24"/>
                  <a:pt x="1557" y="26"/>
                  <a:pt x="1557" y="26"/>
                </a:cubicBezTo>
                <a:cubicBezTo>
                  <a:pt x="1557" y="27"/>
                  <a:pt x="1561" y="28"/>
                  <a:pt x="1561" y="28"/>
                </a:cubicBezTo>
                <a:cubicBezTo>
                  <a:pt x="1562" y="28"/>
                  <a:pt x="1564" y="26"/>
                  <a:pt x="1565" y="26"/>
                </a:cubicBezTo>
                <a:close/>
                <a:moveTo>
                  <a:pt x="1626" y="45"/>
                </a:moveTo>
                <a:cubicBezTo>
                  <a:pt x="1628" y="45"/>
                  <a:pt x="1629" y="48"/>
                  <a:pt x="1630" y="48"/>
                </a:cubicBezTo>
                <a:cubicBezTo>
                  <a:pt x="1632" y="48"/>
                  <a:pt x="1633" y="46"/>
                  <a:pt x="1634" y="46"/>
                </a:cubicBezTo>
                <a:cubicBezTo>
                  <a:pt x="1635" y="46"/>
                  <a:pt x="1637" y="48"/>
                  <a:pt x="1638" y="48"/>
                </a:cubicBezTo>
                <a:cubicBezTo>
                  <a:pt x="1639" y="48"/>
                  <a:pt x="1641" y="46"/>
                  <a:pt x="1642" y="46"/>
                </a:cubicBezTo>
                <a:cubicBezTo>
                  <a:pt x="1646" y="44"/>
                  <a:pt x="1646" y="44"/>
                  <a:pt x="1646" y="44"/>
                </a:cubicBezTo>
                <a:cubicBezTo>
                  <a:pt x="1639" y="39"/>
                  <a:pt x="1639" y="39"/>
                  <a:pt x="1639" y="39"/>
                </a:cubicBezTo>
                <a:cubicBezTo>
                  <a:pt x="1635" y="41"/>
                  <a:pt x="1635" y="41"/>
                  <a:pt x="1635" y="41"/>
                </a:cubicBezTo>
                <a:cubicBezTo>
                  <a:pt x="1631" y="43"/>
                  <a:pt x="1631" y="43"/>
                  <a:pt x="1631" y="43"/>
                </a:cubicBezTo>
                <a:cubicBezTo>
                  <a:pt x="1629" y="44"/>
                  <a:pt x="1628" y="45"/>
                  <a:pt x="1626" y="45"/>
                </a:cubicBezTo>
                <a:cubicBezTo>
                  <a:pt x="1626" y="46"/>
                  <a:pt x="1623" y="43"/>
                  <a:pt x="1623" y="43"/>
                </a:cubicBezTo>
                <a:cubicBezTo>
                  <a:pt x="1623" y="43"/>
                  <a:pt x="1619" y="45"/>
                  <a:pt x="1619" y="45"/>
                </a:cubicBezTo>
                <a:cubicBezTo>
                  <a:pt x="1619" y="46"/>
                  <a:pt x="1622" y="47"/>
                  <a:pt x="1622" y="48"/>
                </a:cubicBezTo>
                <a:cubicBezTo>
                  <a:pt x="1624" y="47"/>
                  <a:pt x="1625" y="45"/>
                  <a:pt x="1626" y="45"/>
                </a:cubicBezTo>
                <a:close/>
                <a:moveTo>
                  <a:pt x="1632" y="30"/>
                </a:moveTo>
                <a:cubicBezTo>
                  <a:pt x="1632" y="30"/>
                  <a:pt x="1636" y="28"/>
                  <a:pt x="1636" y="28"/>
                </a:cubicBezTo>
                <a:cubicBezTo>
                  <a:pt x="1636" y="28"/>
                  <a:pt x="1632" y="26"/>
                  <a:pt x="1632" y="26"/>
                </a:cubicBezTo>
                <a:cubicBezTo>
                  <a:pt x="1631" y="26"/>
                  <a:pt x="1629" y="28"/>
                  <a:pt x="1628" y="28"/>
                </a:cubicBezTo>
                <a:cubicBezTo>
                  <a:pt x="1627" y="28"/>
                  <a:pt x="1625" y="26"/>
                  <a:pt x="1624" y="26"/>
                </a:cubicBezTo>
                <a:cubicBezTo>
                  <a:pt x="1623" y="26"/>
                  <a:pt x="1621" y="27"/>
                  <a:pt x="1620" y="28"/>
                </a:cubicBezTo>
                <a:cubicBezTo>
                  <a:pt x="1619" y="29"/>
                  <a:pt x="1617" y="29"/>
                  <a:pt x="1616" y="30"/>
                </a:cubicBezTo>
                <a:cubicBezTo>
                  <a:pt x="1615" y="30"/>
                  <a:pt x="1612" y="31"/>
                  <a:pt x="1612" y="32"/>
                </a:cubicBezTo>
                <a:cubicBezTo>
                  <a:pt x="1612" y="32"/>
                  <a:pt x="1615" y="34"/>
                  <a:pt x="1616" y="34"/>
                </a:cubicBezTo>
                <a:cubicBezTo>
                  <a:pt x="1617" y="34"/>
                  <a:pt x="1618" y="32"/>
                  <a:pt x="1620" y="32"/>
                </a:cubicBezTo>
                <a:cubicBezTo>
                  <a:pt x="1621" y="32"/>
                  <a:pt x="1623" y="30"/>
                  <a:pt x="1624" y="30"/>
                </a:cubicBezTo>
                <a:cubicBezTo>
                  <a:pt x="1625" y="30"/>
                  <a:pt x="1626" y="29"/>
                  <a:pt x="1628" y="28"/>
                </a:cubicBezTo>
                <a:cubicBezTo>
                  <a:pt x="1628" y="28"/>
                  <a:pt x="1631" y="30"/>
                  <a:pt x="1632" y="30"/>
                </a:cubicBezTo>
                <a:close/>
                <a:moveTo>
                  <a:pt x="1777" y="36"/>
                </a:moveTo>
                <a:cubicBezTo>
                  <a:pt x="1777" y="36"/>
                  <a:pt x="1773" y="35"/>
                  <a:pt x="1773" y="34"/>
                </a:cubicBezTo>
                <a:cubicBezTo>
                  <a:pt x="1773" y="33"/>
                  <a:pt x="1777" y="33"/>
                  <a:pt x="1777" y="32"/>
                </a:cubicBezTo>
                <a:cubicBezTo>
                  <a:pt x="1777" y="31"/>
                  <a:pt x="1773" y="30"/>
                  <a:pt x="1773" y="30"/>
                </a:cubicBezTo>
                <a:cubicBezTo>
                  <a:pt x="1773" y="29"/>
                  <a:pt x="1777" y="28"/>
                  <a:pt x="1777" y="28"/>
                </a:cubicBezTo>
                <a:cubicBezTo>
                  <a:pt x="1777" y="27"/>
                  <a:pt x="1774" y="26"/>
                  <a:pt x="1774" y="25"/>
                </a:cubicBezTo>
                <a:cubicBezTo>
                  <a:pt x="1773" y="26"/>
                  <a:pt x="1770" y="27"/>
                  <a:pt x="1770" y="27"/>
                </a:cubicBezTo>
                <a:cubicBezTo>
                  <a:pt x="1769" y="28"/>
                  <a:pt x="1773" y="29"/>
                  <a:pt x="1773" y="30"/>
                </a:cubicBezTo>
                <a:cubicBezTo>
                  <a:pt x="1773" y="30"/>
                  <a:pt x="1769" y="31"/>
                  <a:pt x="1769" y="32"/>
                </a:cubicBezTo>
                <a:cubicBezTo>
                  <a:pt x="1769" y="33"/>
                  <a:pt x="1773" y="33"/>
                  <a:pt x="1773" y="34"/>
                </a:cubicBezTo>
                <a:cubicBezTo>
                  <a:pt x="1773" y="35"/>
                  <a:pt x="1769" y="36"/>
                  <a:pt x="1769" y="36"/>
                </a:cubicBezTo>
                <a:cubicBezTo>
                  <a:pt x="1769" y="37"/>
                  <a:pt x="1772" y="38"/>
                  <a:pt x="1773" y="38"/>
                </a:cubicBezTo>
                <a:cubicBezTo>
                  <a:pt x="1773" y="38"/>
                  <a:pt x="1776" y="37"/>
                  <a:pt x="1777" y="36"/>
                </a:cubicBezTo>
                <a:close/>
                <a:moveTo>
                  <a:pt x="1855" y="34"/>
                </a:moveTo>
                <a:cubicBezTo>
                  <a:pt x="1855" y="33"/>
                  <a:pt x="1852" y="33"/>
                  <a:pt x="1852" y="32"/>
                </a:cubicBezTo>
                <a:cubicBezTo>
                  <a:pt x="1853" y="31"/>
                  <a:pt x="1854" y="30"/>
                  <a:pt x="1856" y="30"/>
                </a:cubicBezTo>
                <a:cubicBezTo>
                  <a:pt x="1857" y="30"/>
                  <a:pt x="1858" y="32"/>
                  <a:pt x="1860" y="32"/>
                </a:cubicBezTo>
                <a:cubicBezTo>
                  <a:pt x="1861" y="32"/>
                  <a:pt x="1862" y="30"/>
                  <a:pt x="1864" y="30"/>
                </a:cubicBezTo>
                <a:cubicBezTo>
                  <a:pt x="1862" y="30"/>
                  <a:pt x="1861" y="28"/>
                  <a:pt x="1860" y="28"/>
                </a:cubicBezTo>
                <a:cubicBezTo>
                  <a:pt x="1859" y="28"/>
                  <a:pt x="1857" y="30"/>
                  <a:pt x="1856" y="30"/>
                </a:cubicBezTo>
                <a:cubicBezTo>
                  <a:pt x="1855" y="30"/>
                  <a:pt x="1853" y="27"/>
                  <a:pt x="1852" y="27"/>
                </a:cubicBezTo>
                <a:cubicBezTo>
                  <a:pt x="1851" y="27"/>
                  <a:pt x="1849" y="29"/>
                  <a:pt x="1848" y="30"/>
                </a:cubicBezTo>
                <a:cubicBezTo>
                  <a:pt x="1847" y="30"/>
                  <a:pt x="1845" y="27"/>
                  <a:pt x="1844" y="27"/>
                </a:cubicBezTo>
                <a:cubicBezTo>
                  <a:pt x="1843" y="27"/>
                  <a:pt x="1841" y="29"/>
                  <a:pt x="1840" y="29"/>
                </a:cubicBezTo>
                <a:cubicBezTo>
                  <a:pt x="1842" y="30"/>
                  <a:pt x="1842" y="31"/>
                  <a:pt x="1844" y="32"/>
                </a:cubicBezTo>
                <a:cubicBezTo>
                  <a:pt x="1845" y="32"/>
                  <a:pt x="1847" y="30"/>
                  <a:pt x="1848" y="30"/>
                </a:cubicBezTo>
                <a:cubicBezTo>
                  <a:pt x="1849" y="30"/>
                  <a:pt x="1850" y="32"/>
                  <a:pt x="1852" y="32"/>
                </a:cubicBezTo>
                <a:cubicBezTo>
                  <a:pt x="1851" y="33"/>
                  <a:pt x="1848" y="33"/>
                  <a:pt x="1848" y="34"/>
                </a:cubicBezTo>
                <a:cubicBezTo>
                  <a:pt x="1848" y="35"/>
                  <a:pt x="1851" y="35"/>
                  <a:pt x="1851" y="36"/>
                </a:cubicBezTo>
                <a:cubicBezTo>
                  <a:pt x="1852" y="35"/>
                  <a:pt x="1855" y="35"/>
                  <a:pt x="1855" y="34"/>
                </a:cubicBezTo>
                <a:close/>
                <a:moveTo>
                  <a:pt x="1917" y="53"/>
                </a:moveTo>
                <a:cubicBezTo>
                  <a:pt x="1918" y="52"/>
                  <a:pt x="1919" y="52"/>
                  <a:pt x="1921" y="51"/>
                </a:cubicBezTo>
                <a:cubicBezTo>
                  <a:pt x="1924" y="50"/>
                  <a:pt x="1926" y="48"/>
                  <a:pt x="1929" y="47"/>
                </a:cubicBezTo>
                <a:cubicBezTo>
                  <a:pt x="1930" y="46"/>
                  <a:pt x="1932" y="46"/>
                  <a:pt x="1933" y="45"/>
                </a:cubicBezTo>
                <a:cubicBezTo>
                  <a:pt x="1933" y="45"/>
                  <a:pt x="1929" y="43"/>
                  <a:pt x="1929" y="43"/>
                </a:cubicBezTo>
                <a:cubicBezTo>
                  <a:pt x="1929" y="42"/>
                  <a:pt x="1933" y="41"/>
                  <a:pt x="1933" y="40"/>
                </a:cubicBezTo>
                <a:cubicBezTo>
                  <a:pt x="1934" y="40"/>
                  <a:pt x="1937" y="39"/>
                  <a:pt x="1938" y="38"/>
                </a:cubicBezTo>
                <a:cubicBezTo>
                  <a:pt x="1938" y="38"/>
                  <a:pt x="1934" y="37"/>
                  <a:pt x="1934" y="36"/>
                </a:cubicBezTo>
                <a:cubicBezTo>
                  <a:pt x="1934" y="35"/>
                  <a:pt x="1938" y="35"/>
                  <a:pt x="1938" y="34"/>
                </a:cubicBezTo>
                <a:cubicBezTo>
                  <a:pt x="1937" y="34"/>
                  <a:pt x="1936" y="32"/>
                  <a:pt x="1934" y="32"/>
                </a:cubicBezTo>
                <a:cubicBezTo>
                  <a:pt x="1934" y="32"/>
                  <a:pt x="1930" y="34"/>
                  <a:pt x="1930" y="34"/>
                </a:cubicBezTo>
                <a:cubicBezTo>
                  <a:pt x="1930" y="34"/>
                  <a:pt x="1934" y="36"/>
                  <a:pt x="1934" y="36"/>
                </a:cubicBezTo>
                <a:cubicBezTo>
                  <a:pt x="1933" y="37"/>
                  <a:pt x="1931" y="38"/>
                  <a:pt x="1930" y="38"/>
                </a:cubicBezTo>
                <a:cubicBezTo>
                  <a:pt x="1929" y="39"/>
                  <a:pt x="1926" y="40"/>
                  <a:pt x="1926" y="40"/>
                </a:cubicBezTo>
                <a:cubicBezTo>
                  <a:pt x="1925" y="41"/>
                  <a:pt x="1929" y="42"/>
                  <a:pt x="1929" y="43"/>
                </a:cubicBezTo>
                <a:cubicBezTo>
                  <a:pt x="1929" y="43"/>
                  <a:pt x="1926" y="44"/>
                  <a:pt x="1925" y="45"/>
                </a:cubicBezTo>
                <a:cubicBezTo>
                  <a:pt x="1925" y="45"/>
                  <a:pt x="1922" y="47"/>
                  <a:pt x="1921" y="47"/>
                </a:cubicBezTo>
                <a:cubicBezTo>
                  <a:pt x="1920" y="47"/>
                  <a:pt x="1918" y="44"/>
                  <a:pt x="1917" y="44"/>
                </a:cubicBezTo>
                <a:cubicBezTo>
                  <a:pt x="1916" y="45"/>
                  <a:pt x="1914" y="46"/>
                  <a:pt x="1913" y="46"/>
                </a:cubicBezTo>
                <a:cubicBezTo>
                  <a:pt x="1909" y="49"/>
                  <a:pt x="1909" y="49"/>
                  <a:pt x="1909" y="49"/>
                </a:cubicBezTo>
                <a:lnTo>
                  <a:pt x="1917" y="53"/>
                </a:lnTo>
                <a:close/>
                <a:moveTo>
                  <a:pt x="1906" y="38"/>
                </a:moveTo>
                <a:cubicBezTo>
                  <a:pt x="1907" y="38"/>
                  <a:pt x="1909" y="40"/>
                  <a:pt x="1910" y="40"/>
                </a:cubicBezTo>
                <a:cubicBezTo>
                  <a:pt x="1910" y="40"/>
                  <a:pt x="1914" y="38"/>
                  <a:pt x="1914" y="38"/>
                </a:cubicBezTo>
                <a:cubicBezTo>
                  <a:pt x="1914" y="37"/>
                  <a:pt x="1911" y="36"/>
                  <a:pt x="1910" y="36"/>
                </a:cubicBezTo>
                <a:cubicBezTo>
                  <a:pt x="1909" y="35"/>
                  <a:pt x="1908" y="34"/>
                  <a:pt x="1907" y="33"/>
                </a:cubicBezTo>
                <a:cubicBezTo>
                  <a:pt x="1906" y="33"/>
                  <a:pt x="1903" y="35"/>
                  <a:pt x="1902" y="35"/>
                </a:cubicBezTo>
                <a:cubicBezTo>
                  <a:pt x="1902" y="35"/>
                  <a:pt x="1899" y="33"/>
                  <a:pt x="1899" y="33"/>
                </a:cubicBezTo>
                <a:cubicBezTo>
                  <a:pt x="1898" y="33"/>
                  <a:pt x="1895" y="35"/>
                  <a:pt x="1895" y="35"/>
                </a:cubicBezTo>
                <a:cubicBezTo>
                  <a:pt x="1895" y="35"/>
                  <a:pt x="1898" y="37"/>
                  <a:pt x="1898" y="37"/>
                </a:cubicBezTo>
                <a:cubicBezTo>
                  <a:pt x="1899" y="37"/>
                  <a:pt x="1902" y="35"/>
                  <a:pt x="1902" y="35"/>
                </a:cubicBezTo>
                <a:cubicBezTo>
                  <a:pt x="1904" y="36"/>
                  <a:pt x="1905" y="37"/>
                  <a:pt x="1906" y="38"/>
                </a:cubicBezTo>
                <a:close/>
                <a:moveTo>
                  <a:pt x="2078" y="51"/>
                </a:moveTo>
                <a:cubicBezTo>
                  <a:pt x="2077" y="51"/>
                  <a:pt x="2075" y="49"/>
                  <a:pt x="2074" y="49"/>
                </a:cubicBezTo>
                <a:cubicBezTo>
                  <a:pt x="2074" y="49"/>
                  <a:pt x="2070" y="51"/>
                  <a:pt x="2070" y="51"/>
                </a:cubicBezTo>
                <a:cubicBezTo>
                  <a:pt x="2070" y="51"/>
                  <a:pt x="2074" y="53"/>
                  <a:pt x="2074" y="53"/>
                </a:cubicBezTo>
                <a:cubicBezTo>
                  <a:pt x="2075" y="53"/>
                  <a:pt x="2077" y="51"/>
                  <a:pt x="2078" y="51"/>
                </a:cubicBezTo>
                <a:cubicBezTo>
                  <a:pt x="2079" y="51"/>
                  <a:pt x="2081" y="53"/>
                  <a:pt x="2082" y="53"/>
                </a:cubicBezTo>
                <a:cubicBezTo>
                  <a:pt x="2083" y="53"/>
                  <a:pt x="2085" y="52"/>
                  <a:pt x="2086" y="51"/>
                </a:cubicBezTo>
                <a:cubicBezTo>
                  <a:pt x="2086" y="51"/>
                  <a:pt x="2090" y="49"/>
                  <a:pt x="2090" y="49"/>
                </a:cubicBezTo>
                <a:cubicBezTo>
                  <a:pt x="2090" y="48"/>
                  <a:pt x="2086" y="47"/>
                  <a:pt x="2086" y="47"/>
                </a:cubicBezTo>
                <a:cubicBezTo>
                  <a:pt x="2085" y="47"/>
                  <a:pt x="2084" y="44"/>
                  <a:pt x="2082" y="44"/>
                </a:cubicBezTo>
                <a:cubicBezTo>
                  <a:pt x="2082" y="44"/>
                  <a:pt x="2078" y="46"/>
                  <a:pt x="2078" y="47"/>
                </a:cubicBezTo>
                <a:cubicBezTo>
                  <a:pt x="2078" y="47"/>
                  <a:pt x="2082" y="48"/>
                  <a:pt x="2082" y="49"/>
                </a:cubicBezTo>
                <a:cubicBezTo>
                  <a:pt x="2081" y="49"/>
                  <a:pt x="2079" y="51"/>
                  <a:pt x="2078" y="51"/>
                </a:cubicBezTo>
                <a:close/>
                <a:moveTo>
                  <a:pt x="2060" y="35"/>
                </a:moveTo>
                <a:cubicBezTo>
                  <a:pt x="2060" y="36"/>
                  <a:pt x="2056" y="37"/>
                  <a:pt x="2056" y="37"/>
                </a:cubicBezTo>
                <a:cubicBezTo>
                  <a:pt x="2056" y="37"/>
                  <a:pt x="2059" y="39"/>
                  <a:pt x="2059" y="39"/>
                </a:cubicBezTo>
                <a:cubicBezTo>
                  <a:pt x="2061" y="40"/>
                  <a:pt x="2062" y="37"/>
                  <a:pt x="2063" y="37"/>
                </a:cubicBezTo>
                <a:cubicBezTo>
                  <a:pt x="2063" y="37"/>
                  <a:pt x="2060" y="35"/>
                  <a:pt x="2060" y="35"/>
                </a:cubicBezTo>
                <a:cubicBezTo>
                  <a:pt x="2060" y="35"/>
                  <a:pt x="2063" y="33"/>
                  <a:pt x="2064" y="33"/>
                </a:cubicBezTo>
                <a:cubicBezTo>
                  <a:pt x="2065" y="33"/>
                  <a:pt x="2067" y="35"/>
                  <a:pt x="2068" y="35"/>
                </a:cubicBezTo>
                <a:cubicBezTo>
                  <a:pt x="2069" y="35"/>
                  <a:pt x="2070" y="33"/>
                  <a:pt x="2072" y="33"/>
                </a:cubicBezTo>
                <a:cubicBezTo>
                  <a:pt x="2073" y="33"/>
                  <a:pt x="2074" y="35"/>
                  <a:pt x="2075" y="36"/>
                </a:cubicBezTo>
                <a:cubicBezTo>
                  <a:pt x="2076" y="36"/>
                  <a:pt x="2079" y="34"/>
                  <a:pt x="2080" y="33"/>
                </a:cubicBezTo>
                <a:cubicBezTo>
                  <a:pt x="2080" y="33"/>
                  <a:pt x="2076" y="31"/>
                  <a:pt x="2076" y="31"/>
                </a:cubicBezTo>
                <a:cubicBezTo>
                  <a:pt x="2074" y="32"/>
                  <a:pt x="2073" y="33"/>
                  <a:pt x="2072" y="33"/>
                </a:cubicBezTo>
                <a:cubicBezTo>
                  <a:pt x="2070" y="33"/>
                  <a:pt x="2069" y="32"/>
                  <a:pt x="2068" y="31"/>
                </a:cubicBezTo>
                <a:cubicBezTo>
                  <a:pt x="2067" y="31"/>
                  <a:pt x="2066" y="29"/>
                  <a:pt x="2064" y="29"/>
                </a:cubicBezTo>
                <a:cubicBezTo>
                  <a:pt x="2063" y="29"/>
                  <a:pt x="2061" y="31"/>
                  <a:pt x="2060" y="31"/>
                </a:cubicBezTo>
                <a:cubicBezTo>
                  <a:pt x="2059" y="31"/>
                  <a:pt x="2057" y="28"/>
                  <a:pt x="2056" y="29"/>
                </a:cubicBezTo>
                <a:cubicBezTo>
                  <a:pt x="2055" y="29"/>
                  <a:pt x="2053" y="30"/>
                  <a:pt x="2052" y="31"/>
                </a:cubicBezTo>
                <a:cubicBezTo>
                  <a:pt x="2052" y="31"/>
                  <a:pt x="2048" y="32"/>
                  <a:pt x="2048" y="33"/>
                </a:cubicBezTo>
                <a:cubicBezTo>
                  <a:pt x="2048" y="33"/>
                  <a:pt x="2052" y="34"/>
                  <a:pt x="2052" y="35"/>
                </a:cubicBezTo>
                <a:cubicBezTo>
                  <a:pt x="2052" y="34"/>
                  <a:pt x="2056" y="33"/>
                  <a:pt x="2056" y="33"/>
                </a:cubicBezTo>
                <a:cubicBezTo>
                  <a:pt x="2056" y="34"/>
                  <a:pt x="2060" y="34"/>
                  <a:pt x="2060" y="35"/>
                </a:cubicBezTo>
                <a:close/>
                <a:moveTo>
                  <a:pt x="2121" y="54"/>
                </a:moveTo>
                <a:cubicBezTo>
                  <a:pt x="2122" y="54"/>
                  <a:pt x="2124" y="53"/>
                  <a:pt x="2125" y="52"/>
                </a:cubicBezTo>
                <a:cubicBezTo>
                  <a:pt x="2126" y="52"/>
                  <a:pt x="2129" y="50"/>
                  <a:pt x="2129" y="50"/>
                </a:cubicBezTo>
                <a:cubicBezTo>
                  <a:pt x="2129" y="50"/>
                  <a:pt x="2126" y="48"/>
                  <a:pt x="2125" y="48"/>
                </a:cubicBezTo>
                <a:cubicBezTo>
                  <a:pt x="2125" y="48"/>
                  <a:pt x="2122" y="50"/>
                  <a:pt x="2121" y="50"/>
                </a:cubicBezTo>
                <a:cubicBezTo>
                  <a:pt x="2120" y="50"/>
                  <a:pt x="2118" y="52"/>
                  <a:pt x="2117" y="52"/>
                </a:cubicBezTo>
                <a:cubicBezTo>
                  <a:pt x="2116" y="52"/>
                  <a:pt x="2114" y="50"/>
                  <a:pt x="2113" y="50"/>
                </a:cubicBezTo>
                <a:cubicBezTo>
                  <a:pt x="2113" y="50"/>
                  <a:pt x="2109" y="52"/>
                  <a:pt x="2109" y="52"/>
                </a:cubicBezTo>
                <a:cubicBezTo>
                  <a:pt x="2109" y="52"/>
                  <a:pt x="2113" y="54"/>
                  <a:pt x="2113" y="54"/>
                </a:cubicBezTo>
                <a:cubicBezTo>
                  <a:pt x="2114" y="54"/>
                  <a:pt x="2116" y="52"/>
                  <a:pt x="2117" y="52"/>
                </a:cubicBezTo>
                <a:cubicBezTo>
                  <a:pt x="2118" y="52"/>
                  <a:pt x="2120" y="54"/>
                  <a:pt x="2121" y="54"/>
                </a:cubicBezTo>
                <a:close/>
                <a:moveTo>
                  <a:pt x="2106" y="41"/>
                </a:moveTo>
                <a:cubicBezTo>
                  <a:pt x="2107" y="41"/>
                  <a:pt x="2110" y="39"/>
                  <a:pt x="2111" y="39"/>
                </a:cubicBezTo>
                <a:cubicBezTo>
                  <a:pt x="2111" y="39"/>
                  <a:pt x="2107" y="36"/>
                  <a:pt x="2107" y="36"/>
                </a:cubicBezTo>
                <a:cubicBezTo>
                  <a:pt x="2106" y="36"/>
                  <a:pt x="2104" y="38"/>
                  <a:pt x="2103" y="38"/>
                </a:cubicBezTo>
                <a:cubicBezTo>
                  <a:pt x="2101" y="38"/>
                  <a:pt x="2100" y="36"/>
                  <a:pt x="2099" y="36"/>
                </a:cubicBezTo>
                <a:cubicBezTo>
                  <a:pt x="2098" y="36"/>
                  <a:pt x="2097" y="34"/>
                  <a:pt x="2095" y="34"/>
                </a:cubicBezTo>
                <a:cubicBezTo>
                  <a:pt x="2095" y="34"/>
                  <a:pt x="2091" y="36"/>
                  <a:pt x="2091" y="36"/>
                </a:cubicBezTo>
                <a:cubicBezTo>
                  <a:pt x="2091" y="36"/>
                  <a:pt x="2094" y="38"/>
                  <a:pt x="2095" y="38"/>
                </a:cubicBezTo>
                <a:cubicBezTo>
                  <a:pt x="2096" y="39"/>
                  <a:pt x="2097" y="40"/>
                  <a:pt x="2099" y="41"/>
                </a:cubicBezTo>
                <a:cubicBezTo>
                  <a:pt x="2099" y="41"/>
                  <a:pt x="2102" y="38"/>
                  <a:pt x="2103" y="38"/>
                </a:cubicBezTo>
                <a:cubicBezTo>
                  <a:pt x="2104" y="39"/>
                  <a:pt x="2105" y="41"/>
                  <a:pt x="2106" y="41"/>
                </a:cubicBezTo>
                <a:close/>
                <a:moveTo>
                  <a:pt x="2161" y="47"/>
                </a:moveTo>
                <a:cubicBezTo>
                  <a:pt x="2153" y="42"/>
                  <a:pt x="2153" y="42"/>
                  <a:pt x="2153" y="42"/>
                </a:cubicBezTo>
                <a:cubicBezTo>
                  <a:pt x="2153" y="43"/>
                  <a:pt x="2149" y="43"/>
                  <a:pt x="2149" y="44"/>
                </a:cubicBezTo>
                <a:cubicBezTo>
                  <a:pt x="2149" y="45"/>
                  <a:pt x="2153" y="46"/>
                  <a:pt x="2153" y="46"/>
                </a:cubicBezTo>
                <a:cubicBezTo>
                  <a:pt x="2154" y="47"/>
                  <a:pt x="2156" y="48"/>
                  <a:pt x="2157" y="49"/>
                </a:cubicBezTo>
                <a:cubicBezTo>
                  <a:pt x="2157" y="49"/>
                  <a:pt x="2160" y="51"/>
                  <a:pt x="2161" y="51"/>
                </a:cubicBezTo>
                <a:cubicBezTo>
                  <a:pt x="2162" y="51"/>
                  <a:pt x="2163" y="49"/>
                  <a:pt x="2165" y="49"/>
                </a:cubicBezTo>
                <a:lnTo>
                  <a:pt x="2161" y="47"/>
                </a:lnTo>
                <a:close/>
                <a:moveTo>
                  <a:pt x="2142" y="35"/>
                </a:moveTo>
                <a:cubicBezTo>
                  <a:pt x="2143" y="35"/>
                  <a:pt x="2146" y="38"/>
                  <a:pt x="2146" y="37"/>
                </a:cubicBezTo>
                <a:cubicBezTo>
                  <a:pt x="2147" y="37"/>
                  <a:pt x="2150" y="36"/>
                  <a:pt x="2150" y="35"/>
                </a:cubicBezTo>
                <a:cubicBezTo>
                  <a:pt x="2150" y="35"/>
                  <a:pt x="2147" y="33"/>
                  <a:pt x="2146" y="33"/>
                </a:cubicBezTo>
                <a:cubicBezTo>
                  <a:pt x="2145" y="33"/>
                  <a:pt x="2144" y="31"/>
                  <a:pt x="2143" y="31"/>
                </a:cubicBezTo>
                <a:cubicBezTo>
                  <a:pt x="2142" y="31"/>
                  <a:pt x="2139" y="33"/>
                  <a:pt x="2139" y="33"/>
                </a:cubicBezTo>
                <a:cubicBezTo>
                  <a:pt x="2138" y="33"/>
                  <a:pt x="2134" y="35"/>
                  <a:pt x="2134" y="35"/>
                </a:cubicBezTo>
                <a:cubicBezTo>
                  <a:pt x="2134" y="36"/>
                  <a:pt x="2138" y="36"/>
                  <a:pt x="2138" y="37"/>
                </a:cubicBezTo>
                <a:cubicBezTo>
                  <a:pt x="2139" y="37"/>
                  <a:pt x="2141" y="35"/>
                  <a:pt x="2142" y="35"/>
                </a:cubicBezTo>
                <a:close/>
                <a:moveTo>
                  <a:pt x="2180" y="58"/>
                </a:moveTo>
                <a:cubicBezTo>
                  <a:pt x="2180" y="58"/>
                  <a:pt x="2183" y="56"/>
                  <a:pt x="2184" y="56"/>
                </a:cubicBezTo>
                <a:cubicBezTo>
                  <a:pt x="2188" y="54"/>
                  <a:pt x="2188" y="54"/>
                  <a:pt x="2188" y="54"/>
                </a:cubicBezTo>
                <a:cubicBezTo>
                  <a:pt x="2189" y="53"/>
                  <a:pt x="2191" y="52"/>
                  <a:pt x="2192" y="52"/>
                </a:cubicBezTo>
                <a:cubicBezTo>
                  <a:pt x="2193" y="51"/>
                  <a:pt x="2196" y="50"/>
                  <a:pt x="2196" y="50"/>
                </a:cubicBezTo>
                <a:cubicBezTo>
                  <a:pt x="2196" y="49"/>
                  <a:pt x="2193" y="48"/>
                  <a:pt x="2192" y="47"/>
                </a:cubicBezTo>
                <a:cubicBezTo>
                  <a:pt x="2190" y="49"/>
                  <a:pt x="2187" y="50"/>
                  <a:pt x="2184" y="51"/>
                </a:cubicBezTo>
                <a:cubicBezTo>
                  <a:pt x="2181" y="53"/>
                  <a:pt x="2179" y="54"/>
                  <a:pt x="2176" y="56"/>
                </a:cubicBezTo>
                <a:cubicBezTo>
                  <a:pt x="2177" y="56"/>
                  <a:pt x="2178" y="58"/>
                  <a:pt x="2180" y="58"/>
                </a:cubicBezTo>
                <a:close/>
                <a:moveTo>
                  <a:pt x="2193" y="39"/>
                </a:moveTo>
                <a:cubicBezTo>
                  <a:pt x="2193" y="39"/>
                  <a:pt x="2189" y="41"/>
                  <a:pt x="2189" y="41"/>
                </a:cubicBezTo>
                <a:cubicBezTo>
                  <a:pt x="2189" y="41"/>
                  <a:pt x="2192" y="43"/>
                  <a:pt x="2193" y="43"/>
                </a:cubicBezTo>
                <a:cubicBezTo>
                  <a:pt x="2193" y="43"/>
                  <a:pt x="2196" y="45"/>
                  <a:pt x="2196" y="45"/>
                </a:cubicBezTo>
                <a:cubicBezTo>
                  <a:pt x="2197" y="45"/>
                  <a:pt x="2200" y="43"/>
                  <a:pt x="2201" y="43"/>
                </a:cubicBezTo>
                <a:cubicBezTo>
                  <a:pt x="2202" y="43"/>
                  <a:pt x="2204" y="42"/>
                  <a:pt x="2205" y="41"/>
                </a:cubicBezTo>
                <a:cubicBezTo>
                  <a:pt x="2205" y="41"/>
                  <a:pt x="2209" y="40"/>
                  <a:pt x="2209" y="39"/>
                </a:cubicBezTo>
                <a:cubicBezTo>
                  <a:pt x="2209" y="39"/>
                  <a:pt x="2205" y="37"/>
                  <a:pt x="2205" y="37"/>
                </a:cubicBezTo>
                <a:cubicBezTo>
                  <a:pt x="2205" y="37"/>
                  <a:pt x="2201" y="39"/>
                  <a:pt x="2201" y="39"/>
                </a:cubicBezTo>
                <a:cubicBezTo>
                  <a:pt x="2197" y="41"/>
                  <a:pt x="2197" y="41"/>
                  <a:pt x="2197" y="41"/>
                </a:cubicBezTo>
                <a:cubicBezTo>
                  <a:pt x="2195" y="41"/>
                  <a:pt x="2194" y="39"/>
                  <a:pt x="2193" y="39"/>
                </a:cubicBezTo>
                <a:close/>
                <a:moveTo>
                  <a:pt x="2209" y="35"/>
                </a:moveTo>
                <a:cubicBezTo>
                  <a:pt x="2209" y="35"/>
                  <a:pt x="2213" y="37"/>
                  <a:pt x="2213" y="37"/>
                </a:cubicBezTo>
                <a:cubicBezTo>
                  <a:pt x="2214" y="37"/>
                  <a:pt x="2216" y="35"/>
                  <a:pt x="2217" y="35"/>
                </a:cubicBezTo>
                <a:cubicBezTo>
                  <a:pt x="2221" y="37"/>
                  <a:pt x="2221" y="37"/>
                  <a:pt x="2221" y="37"/>
                </a:cubicBezTo>
                <a:cubicBezTo>
                  <a:pt x="2225" y="35"/>
                  <a:pt x="2225" y="35"/>
                  <a:pt x="2225" y="35"/>
                </a:cubicBezTo>
                <a:cubicBezTo>
                  <a:pt x="2225" y="35"/>
                  <a:pt x="2228" y="33"/>
                  <a:pt x="2229" y="33"/>
                </a:cubicBezTo>
                <a:cubicBezTo>
                  <a:pt x="2230" y="33"/>
                  <a:pt x="2232" y="35"/>
                  <a:pt x="2233" y="35"/>
                </a:cubicBezTo>
                <a:cubicBezTo>
                  <a:pt x="2234" y="36"/>
                  <a:pt x="2235" y="37"/>
                  <a:pt x="2236" y="38"/>
                </a:cubicBezTo>
                <a:cubicBezTo>
                  <a:pt x="2237" y="38"/>
                  <a:pt x="2239" y="40"/>
                  <a:pt x="2240" y="40"/>
                </a:cubicBezTo>
                <a:cubicBezTo>
                  <a:pt x="2241" y="40"/>
                  <a:pt x="2244" y="38"/>
                  <a:pt x="2244" y="38"/>
                </a:cubicBezTo>
                <a:cubicBezTo>
                  <a:pt x="2246" y="37"/>
                  <a:pt x="2247" y="36"/>
                  <a:pt x="2248" y="36"/>
                </a:cubicBezTo>
                <a:cubicBezTo>
                  <a:pt x="2257" y="32"/>
                  <a:pt x="2257" y="32"/>
                  <a:pt x="2257" y="32"/>
                </a:cubicBezTo>
                <a:cubicBezTo>
                  <a:pt x="2257" y="31"/>
                  <a:pt x="2261" y="30"/>
                  <a:pt x="2261" y="30"/>
                </a:cubicBezTo>
                <a:cubicBezTo>
                  <a:pt x="2261" y="29"/>
                  <a:pt x="2257" y="27"/>
                  <a:pt x="2257" y="27"/>
                </a:cubicBezTo>
                <a:cubicBezTo>
                  <a:pt x="2256" y="27"/>
                  <a:pt x="2253" y="29"/>
                  <a:pt x="2253" y="29"/>
                </a:cubicBezTo>
                <a:cubicBezTo>
                  <a:pt x="2245" y="33"/>
                  <a:pt x="2245" y="33"/>
                  <a:pt x="2245" y="33"/>
                </a:cubicBezTo>
                <a:cubicBezTo>
                  <a:pt x="2243" y="33"/>
                  <a:pt x="2242" y="31"/>
                  <a:pt x="2241" y="31"/>
                </a:cubicBezTo>
                <a:cubicBezTo>
                  <a:pt x="2240" y="31"/>
                  <a:pt x="2238" y="33"/>
                  <a:pt x="2237" y="33"/>
                </a:cubicBezTo>
                <a:cubicBezTo>
                  <a:pt x="2236" y="33"/>
                  <a:pt x="2234" y="31"/>
                  <a:pt x="2233" y="31"/>
                </a:cubicBezTo>
                <a:cubicBezTo>
                  <a:pt x="2232" y="30"/>
                  <a:pt x="2230" y="29"/>
                  <a:pt x="2229" y="29"/>
                </a:cubicBezTo>
                <a:cubicBezTo>
                  <a:pt x="2226" y="26"/>
                  <a:pt x="2226" y="26"/>
                  <a:pt x="2226" y="26"/>
                </a:cubicBezTo>
                <a:cubicBezTo>
                  <a:pt x="2221" y="29"/>
                  <a:pt x="2221" y="29"/>
                  <a:pt x="2221" y="29"/>
                </a:cubicBezTo>
                <a:cubicBezTo>
                  <a:pt x="2213" y="33"/>
                  <a:pt x="2213" y="33"/>
                  <a:pt x="2213" y="33"/>
                </a:cubicBezTo>
                <a:cubicBezTo>
                  <a:pt x="2213" y="33"/>
                  <a:pt x="2209" y="34"/>
                  <a:pt x="2209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881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34161"/>
            <a:ext cx="12192000" cy="223839"/>
          </a:xfrm>
          <a:prstGeom prst="rect">
            <a:avLst/>
          </a:prstGeom>
        </p:spPr>
      </p:pic>
      <p:sp>
        <p:nvSpPr>
          <p:cNvPr id="655" name="文本框 654"/>
          <p:cNvSpPr txBox="1"/>
          <p:nvPr/>
        </p:nvSpPr>
        <p:spPr>
          <a:xfrm>
            <a:off x="176151" y="237724"/>
            <a:ext cx="2194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656" name="Freeform 152"/>
          <p:cNvSpPr>
            <a:spLocks noEditPoints="1"/>
          </p:cNvSpPr>
          <p:nvPr/>
        </p:nvSpPr>
        <p:spPr bwMode="auto">
          <a:xfrm>
            <a:off x="-51264" y="692151"/>
            <a:ext cx="2649684" cy="60748"/>
          </a:xfrm>
          <a:custGeom>
            <a:avLst/>
            <a:gdLst>
              <a:gd name="T0" fmla="*/ 109 w 2377"/>
              <a:gd name="T1" fmla="*/ 3 h 64"/>
              <a:gd name="T2" fmla="*/ 199 w 2377"/>
              <a:gd name="T3" fmla="*/ 8 h 64"/>
              <a:gd name="T4" fmla="*/ 282 w 2377"/>
              <a:gd name="T5" fmla="*/ 3 h 64"/>
              <a:gd name="T6" fmla="*/ 388 w 2377"/>
              <a:gd name="T7" fmla="*/ 4 h 64"/>
              <a:gd name="T8" fmla="*/ 482 w 2377"/>
              <a:gd name="T9" fmla="*/ 2 h 64"/>
              <a:gd name="T10" fmla="*/ 572 w 2377"/>
              <a:gd name="T11" fmla="*/ 7 h 64"/>
              <a:gd name="T12" fmla="*/ 682 w 2377"/>
              <a:gd name="T13" fmla="*/ 10 h 64"/>
              <a:gd name="T14" fmla="*/ 785 w 2377"/>
              <a:gd name="T15" fmla="*/ 8 h 64"/>
              <a:gd name="T16" fmla="*/ 918 w 2377"/>
              <a:gd name="T17" fmla="*/ 7 h 64"/>
              <a:gd name="T18" fmla="*/ 1028 w 2377"/>
              <a:gd name="T19" fmla="*/ 10 h 64"/>
              <a:gd name="T20" fmla="*/ 1142 w 2377"/>
              <a:gd name="T21" fmla="*/ 11 h 64"/>
              <a:gd name="T22" fmla="*/ 1217 w 2377"/>
              <a:gd name="T23" fmla="*/ 11 h 64"/>
              <a:gd name="T24" fmla="*/ 1350 w 2377"/>
              <a:gd name="T25" fmla="*/ 14 h 64"/>
              <a:gd name="T26" fmla="*/ 1460 w 2377"/>
              <a:gd name="T27" fmla="*/ 13 h 64"/>
              <a:gd name="T28" fmla="*/ 1555 w 2377"/>
              <a:gd name="T29" fmla="*/ 11 h 64"/>
              <a:gd name="T30" fmla="*/ 1668 w 2377"/>
              <a:gd name="T31" fmla="*/ 16 h 64"/>
              <a:gd name="T32" fmla="*/ 1755 w 2377"/>
              <a:gd name="T33" fmla="*/ 18 h 64"/>
              <a:gd name="T34" fmla="*/ 1865 w 2377"/>
              <a:gd name="T35" fmla="*/ 17 h 64"/>
              <a:gd name="T36" fmla="*/ 1983 w 2377"/>
              <a:gd name="T37" fmla="*/ 16 h 64"/>
              <a:gd name="T38" fmla="*/ 2093 w 2377"/>
              <a:gd name="T39" fmla="*/ 19 h 64"/>
              <a:gd name="T40" fmla="*/ 2190 w 2377"/>
              <a:gd name="T41" fmla="*/ 28 h 64"/>
              <a:gd name="T42" fmla="*/ 2292 w 2377"/>
              <a:gd name="T43" fmla="*/ 26 h 64"/>
              <a:gd name="T44" fmla="*/ 2369 w 2377"/>
              <a:gd name="T45" fmla="*/ 54 h 64"/>
              <a:gd name="T46" fmla="*/ 2338 w 2377"/>
              <a:gd name="T47" fmla="*/ 45 h 64"/>
              <a:gd name="T48" fmla="*/ 2318 w 2377"/>
              <a:gd name="T49" fmla="*/ 51 h 64"/>
              <a:gd name="T50" fmla="*/ 2295 w 2377"/>
              <a:gd name="T51" fmla="*/ 37 h 64"/>
              <a:gd name="T52" fmla="*/ 2239 w 2377"/>
              <a:gd name="T53" fmla="*/ 49 h 64"/>
              <a:gd name="T54" fmla="*/ 2175 w 2377"/>
              <a:gd name="T55" fmla="*/ 60 h 64"/>
              <a:gd name="T56" fmla="*/ 2050 w 2377"/>
              <a:gd name="T57" fmla="*/ 61 h 64"/>
              <a:gd name="T58" fmla="*/ 1948 w 2377"/>
              <a:gd name="T59" fmla="*/ 54 h 64"/>
              <a:gd name="T60" fmla="*/ 1830 w 2377"/>
              <a:gd name="T61" fmla="*/ 55 h 64"/>
              <a:gd name="T62" fmla="*/ 1708 w 2377"/>
              <a:gd name="T63" fmla="*/ 54 h 64"/>
              <a:gd name="T64" fmla="*/ 1583 w 2377"/>
              <a:gd name="T65" fmla="*/ 51 h 64"/>
              <a:gd name="T66" fmla="*/ 1504 w 2377"/>
              <a:gd name="T67" fmla="*/ 53 h 64"/>
              <a:gd name="T68" fmla="*/ 1394 w 2377"/>
              <a:gd name="T69" fmla="*/ 55 h 64"/>
              <a:gd name="T70" fmla="*/ 1276 w 2377"/>
              <a:gd name="T71" fmla="*/ 51 h 64"/>
              <a:gd name="T72" fmla="*/ 1150 w 2377"/>
              <a:gd name="T73" fmla="*/ 52 h 64"/>
              <a:gd name="T74" fmla="*/ 1042 w 2377"/>
              <a:gd name="T75" fmla="*/ 37 h 64"/>
              <a:gd name="T76" fmla="*/ 963 w 2377"/>
              <a:gd name="T77" fmla="*/ 39 h 64"/>
              <a:gd name="T78" fmla="*/ 867 w 2377"/>
              <a:gd name="T79" fmla="*/ 49 h 64"/>
              <a:gd name="T80" fmla="*/ 750 w 2377"/>
              <a:gd name="T81" fmla="*/ 46 h 64"/>
              <a:gd name="T82" fmla="*/ 624 w 2377"/>
              <a:gd name="T83" fmla="*/ 43 h 64"/>
              <a:gd name="T84" fmla="*/ 530 w 2377"/>
              <a:gd name="T85" fmla="*/ 45 h 64"/>
              <a:gd name="T86" fmla="*/ 388 w 2377"/>
              <a:gd name="T87" fmla="*/ 45 h 64"/>
              <a:gd name="T88" fmla="*/ 262 w 2377"/>
              <a:gd name="T89" fmla="*/ 46 h 64"/>
              <a:gd name="T90" fmla="*/ 129 w 2377"/>
              <a:gd name="T91" fmla="*/ 43 h 64"/>
              <a:gd name="T92" fmla="*/ 36 w 2377"/>
              <a:gd name="T93" fmla="*/ 32 h 64"/>
              <a:gd name="T94" fmla="*/ 1076 w 2377"/>
              <a:gd name="T95" fmla="*/ 44 h 64"/>
              <a:gd name="T96" fmla="*/ 75 w 2377"/>
              <a:gd name="T97" fmla="*/ 33 h 64"/>
              <a:gd name="T98" fmla="*/ 252 w 2377"/>
              <a:gd name="T99" fmla="*/ 35 h 64"/>
              <a:gd name="T100" fmla="*/ 417 w 2377"/>
              <a:gd name="T101" fmla="*/ 27 h 64"/>
              <a:gd name="T102" fmla="*/ 650 w 2377"/>
              <a:gd name="T103" fmla="*/ 13 h 64"/>
              <a:gd name="T104" fmla="*/ 963 w 2377"/>
              <a:gd name="T105" fmla="*/ 30 h 64"/>
              <a:gd name="T106" fmla="*/ 1129 w 2377"/>
              <a:gd name="T107" fmla="*/ 21 h 64"/>
              <a:gd name="T108" fmla="*/ 1400 w 2377"/>
              <a:gd name="T109" fmla="*/ 26 h 64"/>
              <a:gd name="T110" fmla="*/ 1502 w 2377"/>
              <a:gd name="T111" fmla="*/ 29 h 64"/>
              <a:gd name="T112" fmla="*/ 1561 w 2377"/>
              <a:gd name="T113" fmla="*/ 24 h 64"/>
              <a:gd name="T114" fmla="*/ 1774 w 2377"/>
              <a:gd name="T115" fmla="*/ 25 h 64"/>
              <a:gd name="T116" fmla="*/ 1934 w 2377"/>
              <a:gd name="T117" fmla="*/ 36 h 64"/>
              <a:gd name="T118" fmla="*/ 2059 w 2377"/>
              <a:gd name="T119" fmla="*/ 39 h 64"/>
              <a:gd name="T120" fmla="*/ 2091 w 2377"/>
              <a:gd name="T121" fmla="*/ 36 h 64"/>
              <a:gd name="T122" fmla="*/ 2205 w 2377"/>
              <a:gd name="T123" fmla="*/ 4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7" h="64">
                <a:moveTo>
                  <a:pt x="44" y="32"/>
                </a:moveTo>
                <a:cubicBezTo>
                  <a:pt x="44" y="31"/>
                  <a:pt x="48" y="31"/>
                  <a:pt x="48" y="30"/>
                </a:cubicBezTo>
                <a:cubicBezTo>
                  <a:pt x="48" y="29"/>
                  <a:pt x="44" y="28"/>
                  <a:pt x="44" y="28"/>
                </a:cubicBezTo>
                <a:cubicBezTo>
                  <a:pt x="44" y="27"/>
                  <a:pt x="48" y="26"/>
                  <a:pt x="48" y="26"/>
                </a:cubicBezTo>
                <a:cubicBezTo>
                  <a:pt x="48" y="25"/>
                  <a:pt x="45" y="24"/>
                  <a:pt x="44" y="23"/>
                </a:cubicBezTo>
                <a:cubicBezTo>
                  <a:pt x="44" y="23"/>
                  <a:pt x="40" y="21"/>
                  <a:pt x="41" y="21"/>
                </a:cubicBezTo>
                <a:cubicBezTo>
                  <a:pt x="41" y="21"/>
                  <a:pt x="44" y="19"/>
                  <a:pt x="45" y="19"/>
                </a:cubicBezTo>
                <a:cubicBezTo>
                  <a:pt x="46" y="19"/>
                  <a:pt x="47" y="21"/>
                  <a:pt x="48" y="21"/>
                </a:cubicBezTo>
                <a:cubicBezTo>
                  <a:pt x="50" y="21"/>
                  <a:pt x="51" y="19"/>
                  <a:pt x="53" y="19"/>
                </a:cubicBezTo>
                <a:cubicBezTo>
                  <a:pt x="53" y="19"/>
                  <a:pt x="56" y="22"/>
                  <a:pt x="56" y="21"/>
                </a:cubicBezTo>
                <a:cubicBezTo>
                  <a:pt x="57" y="21"/>
                  <a:pt x="60" y="20"/>
                  <a:pt x="60" y="19"/>
                </a:cubicBezTo>
                <a:cubicBezTo>
                  <a:pt x="60" y="19"/>
                  <a:pt x="57" y="18"/>
                  <a:pt x="57" y="17"/>
                </a:cubicBezTo>
                <a:cubicBezTo>
                  <a:pt x="56" y="16"/>
                  <a:pt x="53" y="16"/>
                  <a:pt x="53" y="15"/>
                </a:cubicBezTo>
                <a:cubicBezTo>
                  <a:pt x="53" y="14"/>
                  <a:pt x="57" y="13"/>
                  <a:pt x="57" y="13"/>
                </a:cubicBezTo>
                <a:cubicBezTo>
                  <a:pt x="57" y="12"/>
                  <a:pt x="53" y="11"/>
                  <a:pt x="53" y="10"/>
                </a:cubicBezTo>
                <a:cubicBezTo>
                  <a:pt x="53" y="10"/>
                  <a:pt x="57" y="9"/>
                  <a:pt x="57" y="8"/>
                </a:cubicBezTo>
                <a:cubicBezTo>
                  <a:pt x="59" y="8"/>
                  <a:pt x="60" y="7"/>
                  <a:pt x="61" y="6"/>
                </a:cubicBezTo>
                <a:cubicBezTo>
                  <a:pt x="63" y="7"/>
                  <a:pt x="64" y="9"/>
                  <a:pt x="65" y="9"/>
                </a:cubicBezTo>
                <a:cubicBezTo>
                  <a:pt x="66" y="9"/>
                  <a:pt x="69" y="6"/>
                  <a:pt x="69" y="7"/>
                </a:cubicBezTo>
                <a:cubicBezTo>
                  <a:pt x="70" y="7"/>
                  <a:pt x="73" y="9"/>
                  <a:pt x="73" y="9"/>
                </a:cubicBezTo>
                <a:cubicBezTo>
                  <a:pt x="73" y="9"/>
                  <a:pt x="72" y="9"/>
                  <a:pt x="71" y="10"/>
                </a:cubicBezTo>
                <a:cubicBezTo>
                  <a:pt x="70" y="10"/>
                  <a:pt x="69" y="11"/>
                  <a:pt x="69" y="11"/>
                </a:cubicBezTo>
                <a:cubicBezTo>
                  <a:pt x="70" y="11"/>
                  <a:pt x="72" y="13"/>
                  <a:pt x="73" y="13"/>
                </a:cubicBezTo>
                <a:cubicBezTo>
                  <a:pt x="74" y="13"/>
                  <a:pt x="76" y="11"/>
                  <a:pt x="77" y="11"/>
                </a:cubicBezTo>
                <a:cubicBezTo>
                  <a:pt x="78" y="11"/>
                  <a:pt x="79" y="13"/>
                  <a:pt x="81" y="13"/>
                </a:cubicBezTo>
                <a:cubicBezTo>
                  <a:pt x="85" y="11"/>
                  <a:pt x="85" y="11"/>
                  <a:pt x="85" y="11"/>
                </a:cubicBezTo>
                <a:cubicBezTo>
                  <a:pt x="86" y="11"/>
                  <a:pt x="88" y="10"/>
                  <a:pt x="89" y="9"/>
                </a:cubicBezTo>
                <a:cubicBezTo>
                  <a:pt x="89" y="9"/>
                  <a:pt x="93" y="8"/>
                  <a:pt x="93" y="7"/>
                </a:cubicBezTo>
                <a:cubicBezTo>
                  <a:pt x="93" y="7"/>
                  <a:pt x="89" y="5"/>
                  <a:pt x="89" y="5"/>
                </a:cubicBezTo>
                <a:cubicBezTo>
                  <a:pt x="90" y="5"/>
                  <a:pt x="92" y="3"/>
                  <a:pt x="93" y="3"/>
                </a:cubicBezTo>
                <a:cubicBezTo>
                  <a:pt x="94" y="3"/>
                  <a:pt x="96" y="5"/>
                  <a:pt x="97" y="5"/>
                </a:cubicBezTo>
                <a:cubicBezTo>
                  <a:pt x="98" y="5"/>
                  <a:pt x="100" y="3"/>
                  <a:pt x="101" y="3"/>
                </a:cubicBezTo>
                <a:cubicBezTo>
                  <a:pt x="102" y="3"/>
                  <a:pt x="104" y="5"/>
                  <a:pt x="105" y="5"/>
                </a:cubicBezTo>
                <a:cubicBezTo>
                  <a:pt x="105" y="6"/>
                  <a:pt x="108" y="8"/>
                  <a:pt x="109" y="8"/>
                </a:cubicBezTo>
                <a:cubicBezTo>
                  <a:pt x="109" y="8"/>
                  <a:pt x="113" y="6"/>
                  <a:pt x="113" y="6"/>
                </a:cubicBezTo>
                <a:cubicBezTo>
                  <a:pt x="113" y="5"/>
                  <a:pt x="109" y="3"/>
                  <a:pt x="109" y="3"/>
                </a:cubicBezTo>
                <a:cubicBezTo>
                  <a:pt x="110" y="3"/>
                  <a:pt x="112" y="1"/>
                  <a:pt x="113" y="1"/>
                </a:cubicBezTo>
                <a:cubicBezTo>
                  <a:pt x="114" y="1"/>
                  <a:pt x="115" y="3"/>
                  <a:pt x="117" y="3"/>
                </a:cubicBezTo>
                <a:cubicBezTo>
                  <a:pt x="118" y="3"/>
                  <a:pt x="120" y="1"/>
                  <a:pt x="121" y="1"/>
                </a:cubicBezTo>
                <a:cubicBezTo>
                  <a:pt x="122" y="1"/>
                  <a:pt x="123" y="3"/>
                  <a:pt x="125" y="4"/>
                </a:cubicBezTo>
                <a:cubicBezTo>
                  <a:pt x="126" y="4"/>
                  <a:pt x="127" y="6"/>
                  <a:pt x="128" y="6"/>
                </a:cubicBezTo>
                <a:cubicBezTo>
                  <a:pt x="129" y="6"/>
                  <a:pt x="132" y="4"/>
                  <a:pt x="132" y="4"/>
                </a:cubicBezTo>
                <a:cubicBezTo>
                  <a:pt x="134" y="4"/>
                  <a:pt x="135" y="6"/>
                  <a:pt x="136" y="6"/>
                </a:cubicBezTo>
                <a:cubicBezTo>
                  <a:pt x="137" y="6"/>
                  <a:pt x="139" y="8"/>
                  <a:pt x="140" y="8"/>
                </a:cubicBezTo>
                <a:cubicBezTo>
                  <a:pt x="140" y="8"/>
                  <a:pt x="144" y="6"/>
                  <a:pt x="144" y="6"/>
                </a:cubicBezTo>
                <a:cubicBezTo>
                  <a:pt x="144" y="6"/>
                  <a:pt x="140" y="4"/>
                  <a:pt x="140" y="4"/>
                </a:cubicBezTo>
                <a:cubicBezTo>
                  <a:pt x="141" y="4"/>
                  <a:pt x="144" y="2"/>
                  <a:pt x="144" y="2"/>
                </a:cubicBezTo>
                <a:cubicBezTo>
                  <a:pt x="145" y="2"/>
                  <a:pt x="148" y="4"/>
                  <a:pt x="148" y="4"/>
                </a:cubicBezTo>
                <a:cubicBezTo>
                  <a:pt x="148" y="4"/>
                  <a:pt x="151" y="7"/>
                  <a:pt x="152" y="7"/>
                </a:cubicBezTo>
                <a:cubicBezTo>
                  <a:pt x="152" y="6"/>
                  <a:pt x="156" y="5"/>
                  <a:pt x="156" y="4"/>
                </a:cubicBezTo>
                <a:cubicBezTo>
                  <a:pt x="156" y="4"/>
                  <a:pt x="153" y="2"/>
                  <a:pt x="152" y="2"/>
                </a:cubicBezTo>
                <a:cubicBezTo>
                  <a:pt x="154" y="2"/>
                  <a:pt x="155" y="0"/>
                  <a:pt x="156" y="0"/>
                </a:cubicBezTo>
                <a:cubicBezTo>
                  <a:pt x="157" y="0"/>
                  <a:pt x="160" y="2"/>
                  <a:pt x="160" y="2"/>
                </a:cubicBezTo>
                <a:cubicBezTo>
                  <a:pt x="160" y="2"/>
                  <a:pt x="159" y="3"/>
                  <a:pt x="158" y="3"/>
                </a:cubicBezTo>
                <a:cubicBezTo>
                  <a:pt x="157" y="4"/>
                  <a:pt x="156" y="4"/>
                  <a:pt x="156" y="4"/>
                </a:cubicBezTo>
                <a:cubicBezTo>
                  <a:pt x="157" y="5"/>
                  <a:pt x="159" y="7"/>
                  <a:pt x="160" y="7"/>
                </a:cubicBezTo>
                <a:cubicBezTo>
                  <a:pt x="160" y="7"/>
                  <a:pt x="163" y="5"/>
                  <a:pt x="164" y="5"/>
                </a:cubicBezTo>
                <a:cubicBezTo>
                  <a:pt x="165" y="4"/>
                  <a:pt x="167" y="3"/>
                  <a:pt x="168" y="3"/>
                </a:cubicBezTo>
                <a:cubicBezTo>
                  <a:pt x="169" y="3"/>
                  <a:pt x="171" y="5"/>
                  <a:pt x="172" y="5"/>
                </a:cubicBezTo>
                <a:cubicBezTo>
                  <a:pt x="173" y="5"/>
                  <a:pt x="174" y="7"/>
                  <a:pt x="175" y="7"/>
                </a:cubicBezTo>
                <a:cubicBezTo>
                  <a:pt x="176" y="7"/>
                  <a:pt x="179" y="5"/>
                  <a:pt x="179" y="5"/>
                </a:cubicBezTo>
                <a:cubicBezTo>
                  <a:pt x="180" y="5"/>
                  <a:pt x="182" y="3"/>
                  <a:pt x="184" y="3"/>
                </a:cubicBezTo>
                <a:cubicBezTo>
                  <a:pt x="185" y="3"/>
                  <a:pt x="186" y="5"/>
                  <a:pt x="187" y="5"/>
                </a:cubicBezTo>
                <a:cubicBezTo>
                  <a:pt x="188" y="5"/>
                  <a:pt x="191" y="3"/>
                  <a:pt x="191" y="3"/>
                </a:cubicBezTo>
                <a:cubicBezTo>
                  <a:pt x="192" y="3"/>
                  <a:pt x="195" y="5"/>
                  <a:pt x="195" y="6"/>
                </a:cubicBezTo>
                <a:cubicBezTo>
                  <a:pt x="195" y="6"/>
                  <a:pt x="191" y="7"/>
                  <a:pt x="191" y="8"/>
                </a:cubicBezTo>
                <a:cubicBezTo>
                  <a:pt x="191" y="8"/>
                  <a:pt x="194" y="9"/>
                  <a:pt x="195" y="10"/>
                </a:cubicBezTo>
                <a:cubicBezTo>
                  <a:pt x="196" y="11"/>
                  <a:pt x="197" y="11"/>
                  <a:pt x="199" y="12"/>
                </a:cubicBezTo>
                <a:cubicBezTo>
                  <a:pt x="202" y="14"/>
                  <a:pt x="202" y="14"/>
                  <a:pt x="202" y="14"/>
                </a:cubicBezTo>
                <a:cubicBezTo>
                  <a:pt x="203" y="14"/>
                  <a:pt x="206" y="13"/>
                  <a:pt x="206" y="12"/>
                </a:cubicBezTo>
                <a:cubicBezTo>
                  <a:pt x="206" y="12"/>
                  <a:pt x="203" y="10"/>
                  <a:pt x="203" y="10"/>
                </a:cubicBezTo>
                <a:cubicBezTo>
                  <a:pt x="202" y="10"/>
                  <a:pt x="199" y="8"/>
                  <a:pt x="199" y="8"/>
                </a:cubicBezTo>
                <a:cubicBezTo>
                  <a:pt x="199" y="7"/>
                  <a:pt x="202" y="6"/>
                  <a:pt x="203" y="6"/>
                </a:cubicBezTo>
                <a:cubicBezTo>
                  <a:pt x="207" y="4"/>
                  <a:pt x="207" y="4"/>
                  <a:pt x="207" y="4"/>
                </a:cubicBezTo>
                <a:cubicBezTo>
                  <a:pt x="208" y="3"/>
                  <a:pt x="210" y="2"/>
                  <a:pt x="211" y="2"/>
                </a:cubicBezTo>
                <a:cubicBezTo>
                  <a:pt x="211" y="2"/>
                  <a:pt x="215" y="4"/>
                  <a:pt x="215" y="4"/>
                </a:cubicBezTo>
                <a:cubicBezTo>
                  <a:pt x="215" y="5"/>
                  <a:pt x="211" y="5"/>
                  <a:pt x="211" y="6"/>
                </a:cubicBezTo>
                <a:cubicBezTo>
                  <a:pt x="218" y="10"/>
                  <a:pt x="218" y="10"/>
                  <a:pt x="218" y="10"/>
                </a:cubicBezTo>
                <a:cubicBezTo>
                  <a:pt x="219" y="11"/>
                  <a:pt x="222" y="12"/>
                  <a:pt x="222" y="13"/>
                </a:cubicBezTo>
                <a:cubicBezTo>
                  <a:pt x="222" y="13"/>
                  <a:pt x="218" y="14"/>
                  <a:pt x="218" y="15"/>
                </a:cubicBezTo>
                <a:cubicBezTo>
                  <a:pt x="218" y="16"/>
                  <a:pt x="222" y="16"/>
                  <a:pt x="222" y="17"/>
                </a:cubicBezTo>
                <a:cubicBezTo>
                  <a:pt x="222" y="18"/>
                  <a:pt x="218" y="18"/>
                  <a:pt x="218" y="19"/>
                </a:cubicBezTo>
                <a:cubicBezTo>
                  <a:pt x="218" y="20"/>
                  <a:pt x="221" y="21"/>
                  <a:pt x="221" y="21"/>
                </a:cubicBezTo>
                <a:cubicBezTo>
                  <a:pt x="225" y="19"/>
                  <a:pt x="225" y="19"/>
                  <a:pt x="225" y="19"/>
                </a:cubicBezTo>
                <a:cubicBezTo>
                  <a:pt x="226" y="19"/>
                  <a:pt x="230" y="18"/>
                  <a:pt x="230" y="17"/>
                </a:cubicBezTo>
                <a:cubicBezTo>
                  <a:pt x="230" y="17"/>
                  <a:pt x="226" y="15"/>
                  <a:pt x="226" y="15"/>
                </a:cubicBezTo>
                <a:cubicBezTo>
                  <a:pt x="225" y="15"/>
                  <a:pt x="222" y="13"/>
                  <a:pt x="222" y="13"/>
                </a:cubicBezTo>
                <a:cubicBezTo>
                  <a:pt x="222" y="12"/>
                  <a:pt x="226" y="11"/>
                  <a:pt x="226" y="11"/>
                </a:cubicBezTo>
                <a:cubicBezTo>
                  <a:pt x="227" y="10"/>
                  <a:pt x="230" y="9"/>
                  <a:pt x="230" y="9"/>
                </a:cubicBezTo>
                <a:cubicBezTo>
                  <a:pt x="230" y="8"/>
                  <a:pt x="226" y="6"/>
                  <a:pt x="227" y="6"/>
                </a:cubicBezTo>
                <a:cubicBezTo>
                  <a:pt x="227" y="6"/>
                  <a:pt x="230" y="4"/>
                  <a:pt x="231" y="4"/>
                </a:cubicBezTo>
                <a:cubicBezTo>
                  <a:pt x="231" y="4"/>
                  <a:pt x="234" y="7"/>
                  <a:pt x="234" y="7"/>
                </a:cubicBezTo>
                <a:cubicBezTo>
                  <a:pt x="236" y="6"/>
                  <a:pt x="238" y="5"/>
                  <a:pt x="239" y="4"/>
                </a:cubicBezTo>
                <a:cubicBezTo>
                  <a:pt x="240" y="4"/>
                  <a:pt x="241" y="3"/>
                  <a:pt x="243" y="2"/>
                </a:cubicBezTo>
                <a:cubicBezTo>
                  <a:pt x="243" y="2"/>
                  <a:pt x="246" y="5"/>
                  <a:pt x="246" y="5"/>
                </a:cubicBezTo>
                <a:cubicBezTo>
                  <a:pt x="247" y="5"/>
                  <a:pt x="250" y="2"/>
                  <a:pt x="250" y="3"/>
                </a:cubicBezTo>
                <a:cubicBezTo>
                  <a:pt x="251" y="3"/>
                  <a:pt x="254" y="5"/>
                  <a:pt x="254" y="5"/>
                </a:cubicBezTo>
                <a:cubicBezTo>
                  <a:pt x="254" y="5"/>
                  <a:pt x="250" y="7"/>
                  <a:pt x="250" y="7"/>
                </a:cubicBezTo>
                <a:cubicBezTo>
                  <a:pt x="251" y="7"/>
                  <a:pt x="253" y="9"/>
                  <a:pt x="254" y="9"/>
                </a:cubicBezTo>
                <a:cubicBezTo>
                  <a:pt x="255" y="9"/>
                  <a:pt x="257" y="7"/>
                  <a:pt x="258" y="7"/>
                </a:cubicBezTo>
                <a:cubicBezTo>
                  <a:pt x="259" y="7"/>
                  <a:pt x="260" y="9"/>
                  <a:pt x="262" y="9"/>
                </a:cubicBezTo>
                <a:cubicBezTo>
                  <a:pt x="263" y="9"/>
                  <a:pt x="264" y="7"/>
                  <a:pt x="266" y="7"/>
                </a:cubicBezTo>
                <a:cubicBezTo>
                  <a:pt x="267" y="7"/>
                  <a:pt x="268" y="10"/>
                  <a:pt x="270" y="10"/>
                </a:cubicBezTo>
                <a:cubicBezTo>
                  <a:pt x="270" y="10"/>
                  <a:pt x="274" y="8"/>
                  <a:pt x="274" y="8"/>
                </a:cubicBezTo>
                <a:cubicBezTo>
                  <a:pt x="274" y="7"/>
                  <a:pt x="270" y="6"/>
                  <a:pt x="270" y="5"/>
                </a:cubicBezTo>
                <a:cubicBezTo>
                  <a:pt x="270" y="5"/>
                  <a:pt x="273" y="3"/>
                  <a:pt x="274" y="3"/>
                </a:cubicBezTo>
                <a:cubicBezTo>
                  <a:pt x="275" y="3"/>
                  <a:pt x="277" y="6"/>
                  <a:pt x="278" y="6"/>
                </a:cubicBezTo>
                <a:cubicBezTo>
                  <a:pt x="279" y="5"/>
                  <a:pt x="281" y="4"/>
                  <a:pt x="282" y="3"/>
                </a:cubicBezTo>
                <a:cubicBezTo>
                  <a:pt x="283" y="3"/>
                  <a:pt x="285" y="1"/>
                  <a:pt x="286" y="1"/>
                </a:cubicBezTo>
                <a:cubicBezTo>
                  <a:pt x="287" y="1"/>
                  <a:pt x="289" y="4"/>
                  <a:pt x="290" y="4"/>
                </a:cubicBezTo>
                <a:cubicBezTo>
                  <a:pt x="291" y="4"/>
                  <a:pt x="292" y="2"/>
                  <a:pt x="294" y="2"/>
                </a:cubicBezTo>
                <a:cubicBezTo>
                  <a:pt x="295" y="2"/>
                  <a:pt x="296" y="4"/>
                  <a:pt x="298" y="4"/>
                </a:cubicBezTo>
                <a:cubicBezTo>
                  <a:pt x="299" y="4"/>
                  <a:pt x="300" y="2"/>
                  <a:pt x="302" y="2"/>
                </a:cubicBezTo>
                <a:cubicBezTo>
                  <a:pt x="303" y="2"/>
                  <a:pt x="304" y="4"/>
                  <a:pt x="305" y="4"/>
                </a:cubicBezTo>
                <a:cubicBezTo>
                  <a:pt x="306" y="4"/>
                  <a:pt x="308" y="2"/>
                  <a:pt x="309" y="2"/>
                </a:cubicBezTo>
                <a:cubicBezTo>
                  <a:pt x="311" y="2"/>
                  <a:pt x="312" y="4"/>
                  <a:pt x="313" y="4"/>
                </a:cubicBezTo>
                <a:cubicBezTo>
                  <a:pt x="315" y="4"/>
                  <a:pt x="316" y="7"/>
                  <a:pt x="317" y="7"/>
                </a:cubicBezTo>
                <a:cubicBezTo>
                  <a:pt x="318" y="7"/>
                  <a:pt x="320" y="5"/>
                  <a:pt x="321" y="4"/>
                </a:cubicBezTo>
                <a:cubicBezTo>
                  <a:pt x="322" y="4"/>
                  <a:pt x="324" y="3"/>
                  <a:pt x="325" y="2"/>
                </a:cubicBezTo>
                <a:cubicBezTo>
                  <a:pt x="326" y="2"/>
                  <a:pt x="328" y="5"/>
                  <a:pt x="329" y="5"/>
                </a:cubicBezTo>
                <a:cubicBezTo>
                  <a:pt x="330" y="5"/>
                  <a:pt x="332" y="3"/>
                  <a:pt x="333" y="3"/>
                </a:cubicBezTo>
                <a:cubicBezTo>
                  <a:pt x="334" y="3"/>
                  <a:pt x="336" y="5"/>
                  <a:pt x="337" y="5"/>
                </a:cubicBezTo>
                <a:cubicBezTo>
                  <a:pt x="338" y="5"/>
                  <a:pt x="340" y="3"/>
                  <a:pt x="341" y="3"/>
                </a:cubicBezTo>
                <a:cubicBezTo>
                  <a:pt x="342" y="3"/>
                  <a:pt x="343" y="5"/>
                  <a:pt x="345" y="5"/>
                </a:cubicBezTo>
                <a:cubicBezTo>
                  <a:pt x="346" y="5"/>
                  <a:pt x="348" y="3"/>
                  <a:pt x="349" y="3"/>
                </a:cubicBezTo>
                <a:cubicBezTo>
                  <a:pt x="349" y="3"/>
                  <a:pt x="352" y="5"/>
                  <a:pt x="352" y="5"/>
                </a:cubicBezTo>
                <a:cubicBezTo>
                  <a:pt x="352" y="6"/>
                  <a:pt x="349" y="7"/>
                  <a:pt x="348" y="7"/>
                </a:cubicBezTo>
                <a:cubicBezTo>
                  <a:pt x="348" y="8"/>
                  <a:pt x="344" y="9"/>
                  <a:pt x="344" y="9"/>
                </a:cubicBezTo>
                <a:cubicBezTo>
                  <a:pt x="345" y="10"/>
                  <a:pt x="347" y="12"/>
                  <a:pt x="348" y="12"/>
                </a:cubicBezTo>
                <a:cubicBezTo>
                  <a:pt x="349" y="12"/>
                  <a:pt x="351" y="10"/>
                  <a:pt x="352" y="10"/>
                </a:cubicBezTo>
                <a:cubicBezTo>
                  <a:pt x="354" y="10"/>
                  <a:pt x="354" y="12"/>
                  <a:pt x="356" y="12"/>
                </a:cubicBezTo>
                <a:cubicBezTo>
                  <a:pt x="360" y="10"/>
                  <a:pt x="360" y="10"/>
                  <a:pt x="360" y="10"/>
                </a:cubicBezTo>
                <a:cubicBezTo>
                  <a:pt x="360" y="10"/>
                  <a:pt x="364" y="8"/>
                  <a:pt x="364" y="8"/>
                </a:cubicBezTo>
                <a:cubicBezTo>
                  <a:pt x="364" y="8"/>
                  <a:pt x="363" y="7"/>
                  <a:pt x="362" y="7"/>
                </a:cubicBezTo>
                <a:cubicBezTo>
                  <a:pt x="361" y="6"/>
                  <a:pt x="360" y="6"/>
                  <a:pt x="360" y="6"/>
                </a:cubicBezTo>
                <a:cubicBezTo>
                  <a:pt x="361" y="5"/>
                  <a:pt x="363" y="3"/>
                  <a:pt x="364" y="3"/>
                </a:cubicBezTo>
                <a:cubicBezTo>
                  <a:pt x="365" y="3"/>
                  <a:pt x="367" y="6"/>
                  <a:pt x="368" y="6"/>
                </a:cubicBezTo>
                <a:cubicBezTo>
                  <a:pt x="369" y="6"/>
                  <a:pt x="372" y="4"/>
                  <a:pt x="372" y="4"/>
                </a:cubicBezTo>
                <a:cubicBezTo>
                  <a:pt x="373" y="4"/>
                  <a:pt x="376" y="6"/>
                  <a:pt x="376" y="6"/>
                </a:cubicBezTo>
                <a:cubicBezTo>
                  <a:pt x="376" y="7"/>
                  <a:pt x="372" y="7"/>
                  <a:pt x="372" y="8"/>
                </a:cubicBezTo>
                <a:cubicBezTo>
                  <a:pt x="372" y="8"/>
                  <a:pt x="375" y="10"/>
                  <a:pt x="376" y="10"/>
                </a:cubicBezTo>
                <a:cubicBezTo>
                  <a:pt x="376" y="10"/>
                  <a:pt x="379" y="9"/>
                  <a:pt x="380" y="8"/>
                </a:cubicBezTo>
                <a:cubicBezTo>
                  <a:pt x="384" y="6"/>
                  <a:pt x="384" y="6"/>
                  <a:pt x="384" y="6"/>
                </a:cubicBezTo>
                <a:cubicBezTo>
                  <a:pt x="388" y="4"/>
                  <a:pt x="388" y="4"/>
                  <a:pt x="388" y="4"/>
                </a:cubicBezTo>
                <a:cubicBezTo>
                  <a:pt x="389" y="4"/>
                  <a:pt x="391" y="2"/>
                  <a:pt x="392" y="2"/>
                </a:cubicBezTo>
                <a:cubicBezTo>
                  <a:pt x="393" y="2"/>
                  <a:pt x="395" y="4"/>
                  <a:pt x="396" y="4"/>
                </a:cubicBezTo>
                <a:cubicBezTo>
                  <a:pt x="397" y="4"/>
                  <a:pt x="399" y="2"/>
                  <a:pt x="400" y="2"/>
                </a:cubicBezTo>
                <a:cubicBezTo>
                  <a:pt x="401" y="2"/>
                  <a:pt x="402" y="4"/>
                  <a:pt x="404" y="4"/>
                </a:cubicBezTo>
                <a:cubicBezTo>
                  <a:pt x="405" y="5"/>
                  <a:pt x="406" y="2"/>
                  <a:pt x="408" y="2"/>
                </a:cubicBezTo>
                <a:cubicBezTo>
                  <a:pt x="409" y="2"/>
                  <a:pt x="410" y="5"/>
                  <a:pt x="411" y="5"/>
                </a:cubicBezTo>
                <a:cubicBezTo>
                  <a:pt x="412" y="5"/>
                  <a:pt x="415" y="2"/>
                  <a:pt x="416" y="3"/>
                </a:cubicBezTo>
                <a:cubicBezTo>
                  <a:pt x="416" y="3"/>
                  <a:pt x="419" y="5"/>
                  <a:pt x="419" y="5"/>
                </a:cubicBezTo>
                <a:cubicBezTo>
                  <a:pt x="419" y="5"/>
                  <a:pt x="415" y="6"/>
                  <a:pt x="415" y="7"/>
                </a:cubicBezTo>
                <a:cubicBezTo>
                  <a:pt x="415" y="7"/>
                  <a:pt x="418" y="9"/>
                  <a:pt x="419" y="9"/>
                </a:cubicBezTo>
                <a:cubicBezTo>
                  <a:pt x="419" y="9"/>
                  <a:pt x="422" y="7"/>
                  <a:pt x="423" y="7"/>
                </a:cubicBezTo>
                <a:cubicBezTo>
                  <a:pt x="424" y="7"/>
                  <a:pt x="426" y="9"/>
                  <a:pt x="427" y="9"/>
                </a:cubicBezTo>
                <a:cubicBezTo>
                  <a:pt x="427" y="9"/>
                  <a:pt x="428" y="9"/>
                  <a:pt x="429" y="8"/>
                </a:cubicBezTo>
                <a:cubicBezTo>
                  <a:pt x="430" y="8"/>
                  <a:pt x="431" y="7"/>
                  <a:pt x="431" y="7"/>
                </a:cubicBezTo>
                <a:cubicBezTo>
                  <a:pt x="431" y="7"/>
                  <a:pt x="427" y="5"/>
                  <a:pt x="427" y="5"/>
                </a:cubicBezTo>
                <a:cubicBezTo>
                  <a:pt x="426" y="5"/>
                  <a:pt x="424" y="7"/>
                  <a:pt x="423" y="7"/>
                </a:cubicBezTo>
                <a:cubicBezTo>
                  <a:pt x="423" y="7"/>
                  <a:pt x="419" y="5"/>
                  <a:pt x="419" y="5"/>
                </a:cubicBezTo>
                <a:cubicBezTo>
                  <a:pt x="419" y="5"/>
                  <a:pt x="423" y="3"/>
                  <a:pt x="423" y="3"/>
                </a:cubicBezTo>
                <a:cubicBezTo>
                  <a:pt x="424" y="3"/>
                  <a:pt x="427" y="1"/>
                  <a:pt x="428" y="1"/>
                </a:cubicBezTo>
                <a:cubicBezTo>
                  <a:pt x="428" y="1"/>
                  <a:pt x="430" y="3"/>
                  <a:pt x="431" y="3"/>
                </a:cubicBezTo>
                <a:cubicBezTo>
                  <a:pt x="432" y="3"/>
                  <a:pt x="434" y="5"/>
                  <a:pt x="435" y="5"/>
                </a:cubicBezTo>
                <a:cubicBezTo>
                  <a:pt x="436" y="5"/>
                  <a:pt x="438" y="4"/>
                  <a:pt x="439" y="3"/>
                </a:cubicBezTo>
                <a:cubicBezTo>
                  <a:pt x="440" y="3"/>
                  <a:pt x="442" y="1"/>
                  <a:pt x="443" y="1"/>
                </a:cubicBezTo>
                <a:cubicBezTo>
                  <a:pt x="444" y="1"/>
                  <a:pt x="446" y="3"/>
                  <a:pt x="447" y="3"/>
                </a:cubicBezTo>
                <a:cubicBezTo>
                  <a:pt x="448" y="3"/>
                  <a:pt x="450" y="1"/>
                  <a:pt x="451" y="1"/>
                </a:cubicBezTo>
                <a:cubicBezTo>
                  <a:pt x="452" y="2"/>
                  <a:pt x="454" y="3"/>
                  <a:pt x="455" y="4"/>
                </a:cubicBezTo>
                <a:cubicBezTo>
                  <a:pt x="455" y="4"/>
                  <a:pt x="458" y="6"/>
                  <a:pt x="459" y="6"/>
                </a:cubicBezTo>
                <a:cubicBezTo>
                  <a:pt x="460" y="6"/>
                  <a:pt x="461" y="8"/>
                  <a:pt x="462" y="8"/>
                </a:cubicBezTo>
                <a:cubicBezTo>
                  <a:pt x="462" y="8"/>
                  <a:pt x="466" y="6"/>
                  <a:pt x="466" y="6"/>
                </a:cubicBezTo>
                <a:cubicBezTo>
                  <a:pt x="466" y="6"/>
                  <a:pt x="465" y="5"/>
                  <a:pt x="465" y="5"/>
                </a:cubicBezTo>
                <a:cubicBezTo>
                  <a:pt x="464" y="4"/>
                  <a:pt x="463" y="4"/>
                  <a:pt x="463" y="4"/>
                </a:cubicBezTo>
                <a:cubicBezTo>
                  <a:pt x="464" y="4"/>
                  <a:pt x="466" y="2"/>
                  <a:pt x="467" y="2"/>
                </a:cubicBezTo>
                <a:cubicBezTo>
                  <a:pt x="468" y="2"/>
                  <a:pt x="469" y="4"/>
                  <a:pt x="470" y="4"/>
                </a:cubicBezTo>
                <a:cubicBezTo>
                  <a:pt x="472" y="4"/>
                  <a:pt x="473" y="2"/>
                  <a:pt x="475" y="2"/>
                </a:cubicBezTo>
                <a:cubicBezTo>
                  <a:pt x="476" y="2"/>
                  <a:pt x="477" y="4"/>
                  <a:pt x="478" y="4"/>
                </a:cubicBezTo>
                <a:cubicBezTo>
                  <a:pt x="480" y="4"/>
                  <a:pt x="481" y="2"/>
                  <a:pt x="482" y="2"/>
                </a:cubicBezTo>
                <a:cubicBezTo>
                  <a:pt x="484" y="2"/>
                  <a:pt x="485" y="4"/>
                  <a:pt x="486" y="4"/>
                </a:cubicBezTo>
                <a:cubicBezTo>
                  <a:pt x="487" y="5"/>
                  <a:pt x="489" y="2"/>
                  <a:pt x="490" y="2"/>
                </a:cubicBezTo>
                <a:cubicBezTo>
                  <a:pt x="491" y="3"/>
                  <a:pt x="493" y="5"/>
                  <a:pt x="494" y="5"/>
                </a:cubicBezTo>
                <a:cubicBezTo>
                  <a:pt x="495" y="4"/>
                  <a:pt x="497" y="3"/>
                  <a:pt x="498" y="3"/>
                </a:cubicBezTo>
                <a:cubicBezTo>
                  <a:pt x="502" y="1"/>
                  <a:pt x="502" y="1"/>
                  <a:pt x="502" y="1"/>
                </a:cubicBezTo>
                <a:cubicBezTo>
                  <a:pt x="510" y="5"/>
                  <a:pt x="510" y="5"/>
                  <a:pt x="510" y="5"/>
                </a:cubicBezTo>
                <a:cubicBezTo>
                  <a:pt x="506" y="7"/>
                  <a:pt x="506" y="7"/>
                  <a:pt x="506" y="7"/>
                </a:cubicBezTo>
                <a:cubicBezTo>
                  <a:pt x="505" y="7"/>
                  <a:pt x="502" y="9"/>
                  <a:pt x="501" y="9"/>
                </a:cubicBezTo>
                <a:cubicBezTo>
                  <a:pt x="501" y="9"/>
                  <a:pt x="505" y="11"/>
                  <a:pt x="505" y="12"/>
                </a:cubicBezTo>
                <a:cubicBezTo>
                  <a:pt x="506" y="12"/>
                  <a:pt x="508" y="9"/>
                  <a:pt x="509" y="9"/>
                </a:cubicBezTo>
                <a:cubicBezTo>
                  <a:pt x="510" y="9"/>
                  <a:pt x="512" y="11"/>
                  <a:pt x="513" y="12"/>
                </a:cubicBezTo>
                <a:cubicBezTo>
                  <a:pt x="514" y="12"/>
                  <a:pt x="515" y="13"/>
                  <a:pt x="517" y="14"/>
                </a:cubicBezTo>
                <a:cubicBezTo>
                  <a:pt x="517" y="13"/>
                  <a:pt x="521" y="13"/>
                  <a:pt x="521" y="12"/>
                </a:cubicBezTo>
                <a:cubicBezTo>
                  <a:pt x="521" y="11"/>
                  <a:pt x="517" y="10"/>
                  <a:pt x="517" y="10"/>
                </a:cubicBezTo>
                <a:cubicBezTo>
                  <a:pt x="517" y="9"/>
                  <a:pt x="521" y="8"/>
                  <a:pt x="521" y="8"/>
                </a:cubicBezTo>
                <a:cubicBezTo>
                  <a:pt x="521" y="8"/>
                  <a:pt x="520" y="7"/>
                  <a:pt x="519" y="6"/>
                </a:cubicBezTo>
                <a:cubicBezTo>
                  <a:pt x="518" y="6"/>
                  <a:pt x="518" y="5"/>
                  <a:pt x="518" y="5"/>
                </a:cubicBezTo>
                <a:cubicBezTo>
                  <a:pt x="519" y="5"/>
                  <a:pt x="520" y="3"/>
                  <a:pt x="522" y="3"/>
                </a:cubicBezTo>
                <a:cubicBezTo>
                  <a:pt x="523" y="3"/>
                  <a:pt x="524" y="6"/>
                  <a:pt x="525" y="6"/>
                </a:cubicBezTo>
                <a:cubicBezTo>
                  <a:pt x="526" y="5"/>
                  <a:pt x="529" y="3"/>
                  <a:pt x="529" y="3"/>
                </a:cubicBezTo>
                <a:cubicBezTo>
                  <a:pt x="530" y="4"/>
                  <a:pt x="533" y="5"/>
                  <a:pt x="533" y="6"/>
                </a:cubicBezTo>
                <a:cubicBezTo>
                  <a:pt x="533" y="6"/>
                  <a:pt x="529" y="7"/>
                  <a:pt x="529" y="8"/>
                </a:cubicBezTo>
                <a:cubicBezTo>
                  <a:pt x="529" y="8"/>
                  <a:pt x="533" y="10"/>
                  <a:pt x="533" y="10"/>
                </a:cubicBezTo>
                <a:cubicBezTo>
                  <a:pt x="534" y="10"/>
                  <a:pt x="536" y="8"/>
                  <a:pt x="537" y="8"/>
                </a:cubicBezTo>
                <a:cubicBezTo>
                  <a:pt x="541" y="6"/>
                  <a:pt x="541" y="6"/>
                  <a:pt x="541" y="6"/>
                </a:cubicBezTo>
                <a:cubicBezTo>
                  <a:pt x="545" y="4"/>
                  <a:pt x="545" y="4"/>
                  <a:pt x="545" y="4"/>
                </a:cubicBezTo>
                <a:cubicBezTo>
                  <a:pt x="546" y="4"/>
                  <a:pt x="548" y="2"/>
                  <a:pt x="549" y="2"/>
                </a:cubicBezTo>
                <a:cubicBezTo>
                  <a:pt x="551" y="2"/>
                  <a:pt x="552" y="4"/>
                  <a:pt x="553" y="4"/>
                </a:cubicBezTo>
                <a:cubicBezTo>
                  <a:pt x="554" y="4"/>
                  <a:pt x="557" y="2"/>
                  <a:pt x="557" y="2"/>
                </a:cubicBezTo>
                <a:cubicBezTo>
                  <a:pt x="558" y="2"/>
                  <a:pt x="561" y="4"/>
                  <a:pt x="561" y="4"/>
                </a:cubicBezTo>
                <a:cubicBezTo>
                  <a:pt x="561" y="4"/>
                  <a:pt x="560" y="5"/>
                  <a:pt x="559" y="5"/>
                </a:cubicBezTo>
                <a:cubicBezTo>
                  <a:pt x="558" y="6"/>
                  <a:pt x="557" y="6"/>
                  <a:pt x="557" y="6"/>
                </a:cubicBezTo>
                <a:cubicBezTo>
                  <a:pt x="557" y="7"/>
                  <a:pt x="560" y="9"/>
                  <a:pt x="560" y="9"/>
                </a:cubicBezTo>
                <a:cubicBezTo>
                  <a:pt x="562" y="9"/>
                  <a:pt x="564" y="6"/>
                  <a:pt x="565" y="7"/>
                </a:cubicBezTo>
                <a:cubicBezTo>
                  <a:pt x="566" y="7"/>
                  <a:pt x="567" y="9"/>
                  <a:pt x="568" y="9"/>
                </a:cubicBezTo>
                <a:cubicBezTo>
                  <a:pt x="569" y="9"/>
                  <a:pt x="572" y="7"/>
                  <a:pt x="572" y="7"/>
                </a:cubicBezTo>
                <a:cubicBezTo>
                  <a:pt x="572" y="6"/>
                  <a:pt x="568" y="5"/>
                  <a:pt x="569" y="4"/>
                </a:cubicBezTo>
                <a:cubicBezTo>
                  <a:pt x="569" y="4"/>
                  <a:pt x="572" y="2"/>
                  <a:pt x="573" y="2"/>
                </a:cubicBezTo>
                <a:cubicBezTo>
                  <a:pt x="574" y="2"/>
                  <a:pt x="576" y="5"/>
                  <a:pt x="577" y="5"/>
                </a:cubicBezTo>
                <a:cubicBezTo>
                  <a:pt x="578" y="4"/>
                  <a:pt x="580" y="3"/>
                  <a:pt x="581" y="3"/>
                </a:cubicBezTo>
                <a:cubicBezTo>
                  <a:pt x="581" y="2"/>
                  <a:pt x="584" y="1"/>
                  <a:pt x="585" y="1"/>
                </a:cubicBezTo>
                <a:cubicBezTo>
                  <a:pt x="585" y="1"/>
                  <a:pt x="588" y="3"/>
                  <a:pt x="588" y="3"/>
                </a:cubicBezTo>
                <a:cubicBezTo>
                  <a:pt x="589" y="3"/>
                  <a:pt x="592" y="5"/>
                  <a:pt x="592" y="5"/>
                </a:cubicBezTo>
                <a:cubicBezTo>
                  <a:pt x="593" y="5"/>
                  <a:pt x="596" y="3"/>
                  <a:pt x="596" y="3"/>
                </a:cubicBezTo>
                <a:cubicBezTo>
                  <a:pt x="597" y="3"/>
                  <a:pt x="600" y="1"/>
                  <a:pt x="600" y="1"/>
                </a:cubicBezTo>
                <a:cubicBezTo>
                  <a:pt x="602" y="1"/>
                  <a:pt x="603" y="3"/>
                  <a:pt x="604" y="3"/>
                </a:cubicBezTo>
                <a:cubicBezTo>
                  <a:pt x="605" y="3"/>
                  <a:pt x="607" y="1"/>
                  <a:pt x="608" y="1"/>
                </a:cubicBezTo>
                <a:cubicBezTo>
                  <a:pt x="610" y="1"/>
                  <a:pt x="611" y="3"/>
                  <a:pt x="612" y="3"/>
                </a:cubicBezTo>
                <a:cubicBezTo>
                  <a:pt x="613" y="3"/>
                  <a:pt x="615" y="1"/>
                  <a:pt x="616" y="1"/>
                </a:cubicBezTo>
                <a:cubicBezTo>
                  <a:pt x="617" y="1"/>
                  <a:pt x="619" y="4"/>
                  <a:pt x="620" y="4"/>
                </a:cubicBezTo>
                <a:cubicBezTo>
                  <a:pt x="621" y="4"/>
                  <a:pt x="623" y="2"/>
                  <a:pt x="624" y="2"/>
                </a:cubicBezTo>
                <a:cubicBezTo>
                  <a:pt x="625" y="2"/>
                  <a:pt x="626" y="4"/>
                  <a:pt x="628" y="4"/>
                </a:cubicBezTo>
                <a:cubicBezTo>
                  <a:pt x="629" y="4"/>
                  <a:pt x="631" y="2"/>
                  <a:pt x="632" y="2"/>
                </a:cubicBezTo>
                <a:cubicBezTo>
                  <a:pt x="633" y="2"/>
                  <a:pt x="634" y="4"/>
                  <a:pt x="636" y="4"/>
                </a:cubicBezTo>
                <a:cubicBezTo>
                  <a:pt x="637" y="4"/>
                  <a:pt x="638" y="2"/>
                  <a:pt x="640" y="2"/>
                </a:cubicBezTo>
                <a:cubicBezTo>
                  <a:pt x="641" y="2"/>
                  <a:pt x="642" y="4"/>
                  <a:pt x="643" y="4"/>
                </a:cubicBezTo>
                <a:cubicBezTo>
                  <a:pt x="645" y="4"/>
                  <a:pt x="646" y="2"/>
                  <a:pt x="647" y="2"/>
                </a:cubicBezTo>
                <a:cubicBezTo>
                  <a:pt x="649" y="2"/>
                  <a:pt x="650" y="4"/>
                  <a:pt x="651" y="4"/>
                </a:cubicBezTo>
                <a:cubicBezTo>
                  <a:pt x="653" y="5"/>
                  <a:pt x="654" y="2"/>
                  <a:pt x="655" y="2"/>
                </a:cubicBezTo>
                <a:cubicBezTo>
                  <a:pt x="657" y="2"/>
                  <a:pt x="658" y="5"/>
                  <a:pt x="659" y="5"/>
                </a:cubicBezTo>
                <a:cubicBezTo>
                  <a:pt x="660" y="5"/>
                  <a:pt x="662" y="2"/>
                  <a:pt x="663" y="3"/>
                </a:cubicBezTo>
                <a:cubicBezTo>
                  <a:pt x="664" y="3"/>
                  <a:pt x="667" y="5"/>
                  <a:pt x="667" y="5"/>
                </a:cubicBezTo>
                <a:cubicBezTo>
                  <a:pt x="667" y="6"/>
                  <a:pt x="663" y="6"/>
                  <a:pt x="663" y="7"/>
                </a:cubicBezTo>
                <a:cubicBezTo>
                  <a:pt x="663" y="7"/>
                  <a:pt x="666" y="9"/>
                  <a:pt x="667" y="9"/>
                </a:cubicBezTo>
                <a:cubicBezTo>
                  <a:pt x="667" y="9"/>
                  <a:pt x="670" y="7"/>
                  <a:pt x="671" y="7"/>
                </a:cubicBezTo>
                <a:cubicBezTo>
                  <a:pt x="671" y="7"/>
                  <a:pt x="675" y="5"/>
                  <a:pt x="675" y="5"/>
                </a:cubicBezTo>
                <a:cubicBezTo>
                  <a:pt x="675" y="5"/>
                  <a:pt x="671" y="3"/>
                  <a:pt x="671" y="3"/>
                </a:cubicBezTo>
                <a:cubicBezTo>
                  <a:pt x="672" y="3"/>
                  <a:pt x="674" y="1"/>
                  <a:pt x="675" y="1"/>
                </a:cubicBezTo>
                <a:cubicBezTo>
                  <a:pt x="676" y="1"/>
                  <a:pt x="678" y="3"/>
                  <a:pt x="679" y="3"/>
                </a:cubicBezTo>
                <a:cubicBezTo>
                  <a:pt x="679" y="3"/>
                  <a:pt x="683" y="5"/>
                  <a:pt x="683" y="5"/>
                </a:cubicBezTo>
                <a:cubicBezTo>
                  <a:pt x="683" y="5"/>
                  <a:pt x="678" y="7"/>
                  <a:pt x="678" y="7"/>
                </a:cubicBezTo>
                <a:cubicBezTo>
                  <a:pt x="680" y="8"/>
                  <a:pt x="681" y="9"/>
                  <a:pt x="682" y="10"/>
                </a:cubicBezTo>
                <a:cubicBezTo>
                  <a:pt x="683" y="10"/>
                  <a:pt x="685" y="8"/>
                  <a:pt x="686" y="8"/>
                </a:cubicBezTo>
                <a:cubicBezTo>
                  <a:pt x="687" y="8"/>
                  <a:pt x="689" y="10"/>
                  <a:pt x="690" y="10"/>
                </a:cubicBezTo>
                <a:cubicBezTo>
                  <a:pt x="691" y="10"/>
                  <a:pt x="693" y="8"/>
                  <a:pt x="694" y="8"/>
                </a:cubicBezTo>
                <a:cubicBezTo>
                  <a:pt x="698" y="6"/>
                  <a:pt x="698" y="6"/>
                  <a:pt x="698" y="6"/>
                </a:cubicBezTo>
                <a:cubicBezTo>
                  <a:pt x="702" y="4"/>
                  <a:pt x="702" y="4"/>
                  <a:pt x="702" y="4"/>
                </a:cubicBezTo>
                <a:cubicBezTo>
                  <a:pt x="703" y="3"/>
                  <a:pt x="706" y="2"/>
                  <a:pt x="707" y="2"/>
                </a:cubicBezTo>
                <a:cubicBezTo>
                  <a:pt x="707" y="2"/>
                  <a:pt x="710" y="4"/>
                  <a:pt x="710" y="4"/>
                </a:cubicBezTo>
                <a:cubicBezTo>
                  <a:pt x="711" y="4"/>
                  <a:pt x="713" y="6"/>
                  <a:pt x="714" y="6"/>
                </a:cubicBezTo>
                <a:cubicBezTo>
                  <a:pt x="715" y="6"/>
                  <a:pt x="717" y="4"/>
                  <a:pt x="718" y="4"/>
                </a:cubicBezTo>
                <a:cubicBezTo>
                  <a:pt x="719" y="4"/>
                  <a:pt x="720" y="6"/>
                  <a:pt x="722" y="6"/>
                </a:cubicBezTo>
                <a:cubicBezTo>
                  <a:pt x="723" y="6"/>
                  <a:pt x="724" y="9"/>
                  <a:pt x="726" y="9"/>
                </a:cubicBezTo>
                <a:cubicBezTo>
                  <a:pt x="726" y="9"/>
                  <a:pt x="729" y="7"/>
                  <a:pt x="730" y="7"/>
                </a:cubicBezTo>
                <a:cubicBezTo>
                  <a:pt x="730" y="6"/>
                  <a:pt x="733" y="5"/>
                  <a:pt x="734" y="4"/>
                </a:cubicBezTo>
                <a:cubicBezTo>
                  <a:pt x="735" y="4"/>
                  <a:pt x="736" y="7"/>
                  <a:pt x="738" y="7"/>
                </a:cubicBezTo>
                <a:cubicBezTo>
                  <a:pt x="739" y="7"/>
                  <a:pt x="741" y="5"/>
                  <a:pt x="742" y="5"/>
                </a:cubicBezTo>
                <a:cubicBezTo>
                  <a:pt x="743" y="5"/>
                  <a:pt x="744" y="7"/>
                  <a:pt x="745" y="7"/>
                </a:cubicBezTo>
                <a:cubicBezTo>
                  <a:pt x="747" y="7"/>
                  <a:pt x="748" y="5"/>
                  <a:pt x="749" y="5"/>
                </a:cubicBezTo>
                <a:cubicBezTo>
                  <a:pt x="751" y="5"/>
                  <a:pt x="752" y="7"/>
                  <a:pt x="753" y="7"/>
                </a:cubicBezTo>
                <a:cubicBezTo>
                  <a:pt x="755" y="7"/>
                  <a:pt x="756" y="5"/>
                  <a:pt x="757" y="5"/>
                </a:cubicBezTo>
                <a:cubicBezTo>
                  <a:pt x="759" y="5"/>
                  <a:pt x="760" y="7"/>
                  <a:pt x="761" y="7"/>
                </a:cubicBezTo>
                <a:cubicBezTo>
                  <a:pt x="762" y="7"/>
                  <a:pt x="764" y="5"/>
                  <a:pt x="765" y="5"/>
                </a:cubicBezTo>
                <a:cubicBezTo>
                  <a:pt x="765" y="5"/>
                  <a:pt x="769" y="7"/>
                  <a:pt x="769" y="8"/>
                </a:cubicBezTo>
                <a:cubicBezTo>
                  <a:pt x="769" y="8"/>
                  <a:pt x="765" y="9"/>
                  <a:pt x="765" y="10"/>
                </a:cubicBezTo>
                <a:cubicBezTo>
                  <a:pt x="765" y="10"/>
                  <a:pt x="768" y="11"/>
                  <a:pt x="769" y="12"/>
                </a:cubicBezTo>
                <a:cubicBezTo>
                  <a:pt x="768" y="13"/>
                  <a:pt x="764" y="13"/>
                  <a:pt x="764" y="14"/>
                </a:cubicBezTo>
                <a:cubicBezTo>
                  <a:pt x="764" y="14"/>
                  <a:pt x="768" y="16"/>
                  <a:pt x="768" y="16"/>
                </a:cubicBezTo>
                <a:cubicBezTo>
                  <a:pt x="770" y="16"/>
                  <a:pt x="771" y="14"/>
                  <a:pt x="772" y="14"/>
                </a:cubicBezTo>
                <a:cubicBezTo>
                  <a:pt x="772" y="13"/>
                  <a:pt x="768" y="13"/>
                  <a:pt x="769" y="12"/>
                </a:cubicBezTo>
                <a:cubicBezTo>
                  <a:pt x="769" y="12"/>
                  <a:pt x="772" y="10"/>
                  <a:pt x="773" y="10"/>
                </a:cubicBezTo>
                <a:cubicBezTo>
                  <a:pt x="774" y="9"/>
                  <a:pt x="775" y="9"/>
                  <a:pt x="777" y="8"/>
                </a:cubicBezTo>
                <a:cubicBezTo>
                  <a:pt x="775" y="7"/>
                  <a:pt x="775" y="6"/>
                  <a:pt x="773" y="6"/>
                </a:cubicBezTo>
                <a:cubicBezTo>
                  <a:pt x="774" y="6"/>
                  <a:pt x="776" y="3"/>
                  <a:pt x="777" y="3"/>
                </a:cubicBezTo>
                <a:cubicBezTo>
                  <a:pt x="778" y="3"/>
                  <a:pt x="780" y="6"/>
                  <a:pt x="781" y="6"/>
                </a:cubicBezTo>
                <a:cubicBezTo>
                  <a:pt x="781" y="6"/>
                  <a:pt x="785" y="4"/>
                  <a:pt x="785" y="4"/>
                </a:cubicBezTo>
                <a:cubicBezTo>
                  <a:pt x="785" y="4"/>
                  <a:pt x="789" y="6"/>
                  <a:pt x="789" y="6"/>
                </a:cubicBezTo>
                <a:cubicBezTo>
                  <a:pt x="789" y="6"/>
                  <a:pt x="785" y="8"/>
                  <a:pt x="785" y="8"/>
                </a:cubicBezTo>
                <a:cubicBezTo>
                  <a:pt x="786" y="8"/>
                  <a:pt x="787" y="10"/>
                  <a:pt x="788" y="10"/>
                </a:cubicBezTo>
                <a:cubicBezTo>
                  <a:pt x="789" y="10"/>
                  <a:pt x="791" y="8"/>
                  <a:pt x="792" y="8"/>
                </a:cubicBezTo>
                <a:cubicBezTo>
                  <a:pt x="793" y="8"/>
                  <a:pt x="795" y="11"/>
                  <a:pt x="796" y="10"/>
                </a:cubicBezTo>
                <a:cubicBezTo>
                  <a:pt x="797" y="10"/>
                  <a:pt x="799" y="9"/>
                  <a:pt x="800" y="8"/>
                </a:cubicBezTo>
                <a:cubicBezTo>
                  <a:pt x="804" y="6"/>
                  <a:pt x="804" y="6"/>
                  <a:pt x="804" y="6"/>
                </a:cubicBezTo>
                <a:cubicBezTo>
                  <a:pt x="805" y="6"/>
                  <a:pt x="808" y="4"/>
                  <a:pt x="808" y="4"/>
                </a:cubicBezTo>
                <a:cubicBezTo>
                  <a:pt x="810" y="4"/>
                  <a:pt x="811" y="7"/>
                  <a:pt x="812" y="7"/>
                </a:cubicBezTo>
                <a:cubicBezTo>
                  <a:pt x="813" y="7"/>
                  <a:pt x="815" y="4"/>
                  <a:pt x="816" y="4"/>
                </a:cubicBezTo>
                <a:cubicBezTo>
                  <a:pt x="818" y="5"/>
                  <a:pt x="819" y="7"/>
                  <a:pt x="820" y="7"/>
                </a:cubicBezTo>
                <a:cubicBezTo>
                  <a:pt x="821" y="7"/>
                  <a:pt x="823" y="5"/>
                  <a:pt x="824" y="5"/>
                </a:cubicBezTo>
                <a:cubicBezTo>
                  <a:pt x="825" y="5"/>
                  <a:pt x="827" y="7"/>
                  <a:pt x="828" y="7"/>
                </a:cubicBezTo>
                <a:cubicBezTo>
                  <a:pt x="829" y="7"/>
                  <a:pt x="831" y="9"/>
                  <a:pt x="832" y="9"/>
                </a:cubicBezTo>
                <a:cubicBezTo>
                  <a:pt x="832" y="9"/>
                  <a:pt x="835" y="7"/>
                  <a:pt x="836" y="7"/>
                </a:cubicBezTo>
                <a:cubicBezTo>
                  <a:pt x="837" y="7"/>
                  <a:pt x="839" y="5"/>
                  <a:pt x="840" y="5"/>
                </a:cubicBezTo>
                <a:cubicBezTo>
                  <a:pt x="841" y="5"/>
                  <a:pt x="843" y="7"/>
                  <a:pt x="844" y="7"/>
                </a:cubicBezTo>
                <a:cubicBezTo>
                  <a:pt x="844" y="7"/>
                  <a:pt x="847" y="5"/>
                  <a:pt x="848" y="5"/>
                </a:cubicBezTo>
                <a:cubicBezTo>
                  <a:pt x="849" y="6"/>
                  <a:pt x="851" y="7"/>
                  <a:pt x="851" y="8"/>
                </a:cubicBezTo>
                <a:cubicBezTo>
                  <a:pt x="852" y="8"/>
                  <a:pt x="854" y="10"/>
                  <a:pt x="855" y="10"/>
                </a:cubicBezTo>
                <a:cubicBezTo>
                  <a:pt x="855" y="10"/>
                  <a:pt x="859" y="8"/>
                  <a:pt x="859" y="8"/>
                </a:cubicBezTo>
                <a:cubicBezTo>
                  <a:pt x="859" y="8"/>
                  <a:pt x="856" y="6"/>
                  <a:pt x="856" y="6"/>
                </a:cubicBezTo>
                <a:cubicBezTo>
                  <a:pt x="857" y="6"/>
                  <a:pt x="858" y="3"/>
                  <a:pt x="860" y="3"/>
                </a:cubicBezTo>
                <a:cubicBezTo>
                  <a:pt x="861" y="3"/>
                  <a:pt x="863" y="5"/>
                  <a:pt x="863" y="6"/>
                </a:cubicBezTo>
                <a:cubicBezTo>
                  <a:pt x="865" y="6"/>
                  <a:pt x="866" y="7"/>
                  <a:pt x="867" y="8"/>
                </a:cubicBezTo>
                <a:cubicBezTo>
                  <a:pt x="868" y="8"/>
                  <a:pt x="870" y="10"/>
                  <a:pt x="871" y="10"/>
                </a:cubicBezTo>
                <a:cubicBezTo>
                  <a:pt x="872" y="10"/>
                  <a:pt x="873" y="13"/>
                  <a:pt x="875" y="13"/>
                </a:cubicBezTo>
                <a:cubicBezTo>
                  <a:pt x="876" y="13"/>
                  <a:pt x="878" y="11"/>
                  <a:pt x="879" y="10"/>
                </a:cubicBezTo>
                <a:cubicBezTo>
                  <a:pt x="880" y="10"/>
                  <a:pt x="882" y="9"/>
                  <a:pt x="883" y="8"/>
                </a:cubicBezTo>
                <a:cubicBezTo>
                  <a:pt x="884" y="8"/>
                  <a:pt x="886" y="6"/>
                  <a:pt x="887" y="6"/>
                </a:cubicBezTo>
                <a:cubicBezTo>
                  <a:pt x="888" y="6"/>
                  <a:pt x="890" y="9"/>
                  <a:pt x="891" y="9"/>
                </a:cubicBezTo>
                <a:cubicBezTo>
                  <a:pt x="892" y="9"/>
                  <a:pt x="893" y="7"/>
                  <a:pt x="895" y="7"/>
                </a:cubicBezTo>
                <a:cubicBezTo>
                  <a:pt x="896" y="7"/>
                  <a:pt x="897" y="9"/>
                  <a:pt x="898" y="9"/>
                </a:cubicBezTo>
                <a:cubicBezTo>
                  <a:pt x="900" y="9"/>
                  <a:pt x="901" y="7"/>
                  <a:pt x="903" y="7"/>
                </a:cubicBezTo>
                <a:cubicBezTo>
                  <a:pt x="904" y="7"/>
                  <a:pt x="905" y="9"/>
                  <a:pt x="906" y="9"/>
                </a:cubicBezTo>
                <a:cubicBezTo>
                  <a:pt x="907" y="9"/>
                  <a:pt x="910" y="7"/>
                  <a:pt x="910" y="7"/>
                </a:cubicBezTo>
                <a:cubicBezTo>
                  <a:pt x="911" y="7"/>
                  <a:pt x="914" y="5"/>
                  <a:pt x="915" y="5"/>
                </a:cubicBezTo>
                <a:cubicBezTo>
                  <a:pt x="915" y="5"/>
                  <a:pt x="918" y="7"/>
                  <a:pt x="918" y="7"/>
                </a:cubicBezTo>
                <a:cubicBezTo>
                  <a:pt x="918" y="7"/>
                  <a:pt x="914" y="9"/>
                  <a:pt x="914" y="9"/>
                </a:cubicBezTo>
                <a:cubicBezTo>
                  <a:pt x="915" y="9"/>
                  <a:pt x="917" y="11"/>
                  <a:pt x="918" y="12"/>
                </a:cubicBezTo>
                <a:cubicBezTo>
                  <a:pt x="919" y="12"/>
                  <a:pt x="921" y="10"/>
                  <a:pt x="922" y="9"/>
                </a:cubicBezTo>
                <a:cubicBezTo>
                  <a:pt x="923" y="9"/>
                  <a:pt x="925" y="8"/>
                  <a:pt x="926" y="7"/>
                </a:cubicBezTo>
                <a:cubicBezTo>
                  <a:pt x="927" y="7"/>
                  <a:pt x="929" y="6"/>
                  <a:pt x="930" y="5"/>
                </a:cubicBezTo>
                <a:cubicBezTo>
                  <a:pt x="931" y="5"/>
                  <a:pt x="933" y="8"/>
                  <a:pt x="934" y="8"/>
                </a:cubicBezTo>
                <a:cubicBezTo>
                  <a:pt x="935" y="8"/>
                  <a:pt x="938" y="6"/>
                  <a:pt x="938" y="6"/>
                </a:cubicBezTo>
                <a:cubicBezTo>
                  <a:pt x="939" y="5"/>
                  <a:pt x="941" y="3"/>
                  <a:pt x="942" y="3"/>
                </a:cubicBezTo>
                <a:cubicBezTo>
                  <a:pt x="943" y="3"/>
                  <a:pt x="945" y="5"/>
                  <a:pt x="946" y="6"/>
                </a:cubicBezTo>
                <a:cubicBezTo>
                  <a:pt x="947" y="6"/>
                  <a:pt x="948" y="8"/>
                  <a:pt x="950" y="8"/>
                </a:cubicBezTo>
                <a:cubicBezTo>
                  <a:pt x="950" y="8"/>
                  <a:pt x="953" y="6"/>
                  <a:pt x="954" y="6"/>
                </a:cubicBezTo>
                <a:cubicBezTo>
                  <a:pt x="955" y="6"/>
                  <a:pt x="956" y="8"/>
                  <a:pt x="958" y="8"/>
                </a:cubicBezTo>
                <a:cubicBezTo>
                  <a:pt x="959" y="8"/>
                  <a:pt x="960" y="10"/>
                  <a:pt x="961" y="10"/>
                </a:cubicBezTo>
                <a:cubicBezTo>
                  <a:pt x="962" y="11"/>
                  <a:pt x="965" y="9"/>
                  <a:pt x="965" y="8"/>
                </a:cubicBezTo>
                <a:cubicBezTo>
                  <a:pt x="966" y="8"/>
                  <a:pt x="968" y="7"/>
                  <a:pt x="969" y="6"/>
                </a:cubicBezTo>
                <a:cubicBezTo>
                  <a:pt x="970" y="6"/>
                  <a:pt x="972" y="9"/>
                  <a:pt x="973" y="9"/>
                </a:cubicBezTo>
                <a:cubicBezTo>
                  <a:pt x="974" y="9"/>
                  <a:pt x="976" y="6"/>
                  <a:pt x="977" y="7"/>
                </a:cubicBezTo>
                <a:cubicBezTo>
                  <a:pt x="978" y="7"/>
                  <a:pt x="981" y="9"/>
                  <a:pt x="981" y="9"/>
                </a:cubicBezTo>
                <a:cubicBezTo>
                  <a:pt x="981" y="9"/>
                  <a:pt x="977" y="11"/>
                  <a:pt x="977" y="11"/>
                </a:cubicBezTo>
                <a:cubicBezTo>
                  <a:pt x="978" y="11"/>
                  <a:pt x="979" y="13"/>
                  <a:pt x="981" y="13"/>
                </a:cubicBezTo>
                <a:cubicBezTo>
                  <a:pt x="982" y="13"/>
                  <a:pt x="984" y="11"/>
                  <a:pt x="985" y="11"/>
                </a:cubicBezTo>
                <a:cubicBezTo>
                  <a:pt x="986" y="11"/>
                  <a:pt x="988" y="10"/>
                  <a:pt x="989" y="9"/>
                </a:cubicBezTo>
                <a:cubicBezTo>
                  <a:pt x="990" y="9"/>
                  <a:pt x="992" y="7"/>
                  <a:pt x="993" y="7"/>
                </a:cubicBezTo>
                <a:cubicBezTo>
                  <a:pt x="994" y="7"/>
                  <a:pt x="996" y="9"/>
                  <a:pt x="997" y="9"/>
                </a:cubicBezTo>
                <a:cubicBezTo>
                  <a:pt x="998" y="9"/>
                  <a:pt x="1000" y="7"/>
                  <a:pt x="1001" y="7"/>
                </a:cubicBezTo>
                <a:cubicBezTo>
                  <a:pt x="1002" y="7"/>
                  <a:pt x="1004" y="9"/>
                  <a:pt x="1005" y="9"/>
                </a:cubicBezTo>
                <a:cubicBezTo>
                  <a:pt x="1005" y="10"/>
                  <a:pt x="1008" y="12"/>
                  <a:pt x="1008" y="12"/>
                </a:cubicBezTo>
                <a:cubicBezTo>
                  <a:pt x="1009" y="12"/>
                  <a:pt x="1012" y="10"/>
                  <a:pt x="1012" y="10"/>
                </a:cubicBezTo>
                <a:cubicBezTo>
                  <a:pt x="1012" y="10"/>
                  <a:pt x="1009" y="7"/>
                  <a:pt x="1009" y="7"/>
                </a:cubicBezTo>
                <a:cubicBezTo>
                  <a:pt x="1010" y="7"/>
                  <a:pt x="1011" y="5"/>
                  <a:pt x="1013" y="5"/>
                </a:cubicBezTo>
                <a:cubicBezTo>
                  <a:pt x="1014" y="5"/>
                  <a:pt x="1015" y="8"/>
                  <a:pt x="1017" y="8"/>
                </a:cubicBezTo>
                <a:cubicBezTo>
                  <a:pt x="1017" y="8"/>
                  <a:pt x="1020" y="5"/>
                  <a:pt x="1021" y="6"/>
                </a:cubicBezTo>
                <a:cubicBezTo>
                  <a:pt x="1021" y="6"/>
                  <a:pt x="1024" y="7"/>
                  <a:pt x="1024" y="8"/>
                </a:cubicBezTo>
                <a:cubicBezTo>
                  <a:pt x="1024" y="8"/>
                  <a:pt x="1021" y="10"/>
                  <a:pt x="1020" y="10"/>
                </a:cubicBezTo>
                <a:cubicBezTo>
                  <a:pt x="1022" y="10"/>
                  <a:pt x="1023" y="12"/>
                  <a:pt x="1024" y="12"/>
                </a:cubicBezTo>
                <a:cubicBezTo>
                  <a:pt x="1025" y="12"/>
                  <a:pt x="1027" y="10"/>
                  <a:pt x="1028" y="10"/>
                </a:cubicBezTo>
                <a:cubicBezTo>
                  <a:pt x="1030" y="10"/>
                  <a:pt x="1031" y="9"/>
                  <a:pt x="1032" y="8"/>
                </a:cubicBezTo>
                <a:cubicBezTo>
                  <a:pt x="1033" y="8"/>
                  <a:pt x="1035" y="6"/>
                  <a:pt x="1036" y="6"/>
                </a:cubicBezTo>
                <a:cubicBezTo>
                  <a:pt x="1037" y="6"/>
                  <a:pt x="1039" y="8"/>
                  <a:pt x="1040" y="8"/>
                </a:cubicBezTo>
                <a:cubicBezTo>
                  <a:pt x="1041" y="8"/>
                  <a:pt x="1043" y="6"/>
                  <a:pt x="1044" y="6"/>
                </a:cubicBezTo>
                <a:cubicBezTo>
                  <a:pt x="1045" y="6"/>
                  <a:pt x="1047" y="8"/>
                  <a:pt x="1048" y="8"/>
                </a:cubicBezTo>
                <a:cubicBezTo>
                  <a:pt x="1049" y="8"/>
                  <a:pt x="1051" y="6"/>
                  <a:pt x="1052" y="6"/>
                </a:cubicBezTo>
                <a:cubicBezTo>
                  <a:pt x="1053" y="6"/>
                  <a:pt x="1054" y="9"/>
                  <a:pt x="1056" y="9"/>
                </a:cubicBezTo>
                <a:cubicBezTo>
                  <a:pt x="1057" y="9"/>
                  <a:pt x="1059" y="6"/>
                  <a:pt x="1060" y="7"/>
                </a:cubicBezTo>
                <a:cubicBezTo>
                  <a:pt x="1061" y="7"/>
                  <a:pt x="1063" y="8"/>
                  <a:pt x="1064" y="9"/>
                </a:cubicBezTo>
                <a:cubicBezTo>
                  <a:pt x="1067" y="11"/>
                  <a:pt x="1067" y="11"/>
                  <a:pt x="1067" y="11"/>
                </a:cubicBezTo>
                <a:cubicBezTo>
                  <a:pt x="1069" y="12"/>
                  <a:pt x="1070" y="13"/>
                  <a:pt x="1071" y="13"/>
                </a:cubicBezTo>
                <a:cubicBezTo>
                  <a:pt x="1072" y="13"/>
                  <a:pt x="1074" y="11"/>
                  <a:pt x="1075" y="11"/>
                </a:cubicBezTo>
                <a:cubicBezTo>
                  <a:pt x="1076" y="11"/>
                  <a:pt x="1078" y="14"/>
                  <a:pt x="1079" y="14"/>
                </a:cubicBezTo>
                <a:cubicBezTo>
                  <a:pt x="1079" y="13"/>
                  <a:pt x="1083" y="12"/>
                  <a:pt x="1083" y="12"/>
                </a:cubicBezTo>
                <a:cubicBezTo>
                  <a:pt x="1083" y="11"/>
                  <a:pt x="1079" y="9"/>
                  <a:pt x="1079" y="9"/>
                </a:cubicBezTo>
                <a:cubicBezTo>
                  <a:pt x="1079" y="9"/>
                  <a:pt x="1078" y="10"/>
                  <a:pt x="1077" y="10"/>
                </a:cubicBezTo>
                <a:cubicBezTo>
                  <a:pt x="1076" y="11"/>
                  <a:pt x="1075" y="11"/>
                  <a:pt x="1075" y="11"/>
                </a:cubicBezTo>
                <a:cubicBezTo>
                  <a:pt x="1075" y="11"/>
                  <a:pt x="1071" y="10"/>
                  <a:pt x="1071" y="9"/>
                </a:cubicBezTo>
                <a:cubicBezTo>
                  <a:pt x="1071" y="9"/>
                  <a:pt x="1075" y="7"/>
                  <a:pt x="1076" y="7"/>
                </a:cubicBezTo>
                <a:cubicBezTo>
                  <a:pt x="1077" y="7"/>
                  <a:pt x="1078" y="9"/>
                  <a:pt x="1079" y="9"/>
                </a:cubicBezTo>
                <a:cubicBezTo>
                  <a:pt x="1081" y="9"/>
                  <a:pt x="1082" y="7"/>
                  <a:pt x="1083" y="7"/>
                </a:cubicBezTo>
                <a:cubicBezTo>
                  <a:pt x="1085" y="7"/>
                  <a:pt x="1086" y="9"/>
                  <a:pt x="1087" y="9"/>
                </a:cubicBezTo>
                <a:cubicBezTo>
                  <a:pt x="1088" y="10"/>
                  <a:pt x="1090" y="12"/>
                  <a:pt x="1091" y="12"/>
                </a:cubicBezTo>
                <a:cubicBezTo>
                  <a:pt x="1092" y="12"/>
                  <a:pt x="1094" y="10"/>
                  <a:pt x="1095" y="10"/>
                </a:cubicBezTo>
                <a:cubicBezTo>
                  <a:pt x="1096" y="9"/>
                  <a:pt x="1098" y="8"/>
                  <a:pt x="1099" y="8"/>
                </a:cubicBezTo>
                <a:cubicBezTo>
                  <a:pt x="1100" y="7"/>
                  <a:pt x="1102" y="10"/>
                  <a:pt x="1103" y="10"/>
                </a:cubicBezTo>
                <a:cubicBezTo>
                  <a:pt x="1104" y="10"/>
                  <a:pt x="1106" y="8"/>
                  <a:pt x="1107" y="8"/>
                </a:cubicBezTo>
                <a:cubicBezTo>
                  <a:pt x="1108" y="8"/>
                  <a:pt x="1109" y="10"/>
                  <a:pt x="1111" y="10"/>
                </a:cubicBezTo>
                <a:cubicBezTo>
                  <a:pt x="1112" y="10"/>
                  <a:pt x="1113" y="12"/>
                  <a:pt x="1114" y="12"/>
                </a:cubicBezTo>
                <a:cubicBezTo>
                  <a:pt x="1116" y="12"/>
                  <a:pt x="1117" y="10"/>
                  <a:pt x="1118" y="10"/>
                </a:cubicBezTo>
                <a:cubicBezTo>
                  <a:pt x="1120" y="10"/>
                  <a:pt x="1121" y="8"/>
                  <a:pt x="1123" y="8"/>
                </a:cubicBezTo>
                <a:cubicBezTo>
                  <a:pt x="1124" y="8"/>
                  <a:pt x="1125" y="11"/>
                  <a:pt x="1126" y="10"/>
                </a:cubicBezTo>
                <a:cubicBezTo>
                  <a:pt x="1128" y="10"/>
                  <a:pt x="1129" y="8"/>
                  <a:pt x="1130" y="8"/>
                </a:cubicBezTo>
                <a:cubicBezTo>
                  <a:pt x="1132" y="8"/>
                  <a:pt x="1133" y="11"/>
                  <a:pt x="1134" y="11"/>
                </a:cubicBezTo>
                <a:cubicBezTo>
                  <a:pt x="1135" y="11"/>
                  <a:pt x="1138" y="8"/>
                  <a:pt x="1138" y="9"/>
                </a:cubicBezTo>
                <a:cubicBezTo>
                  <a:pt x="1139" y="9"/>
                  <a:pt x="1141" y="10"/>
                  <a:pt x="1142" y="11"/>
                </a:cubicBezTo>
                <a:cubicBezTo>
                  <a:pt x="1143" y="11"/>
                  <a:pt x="1145" y="12"/>
                  <a:pt x="1146" y="13"/>
                </a:cubicBezTo>
                <a:cubicBezTo>
                  <a:pt x="1146" y="14"/>
                  <a:pt x="1142" y="15"/>
                  <a:pt x="1142" y="15"/>
                </a:cubicBezTo>
                <a:cubicBezTo>
                  <a:pt x="1142" y="16"/>
                  <a:pt x="1145" y="17"/>
                  <a:pt x="1145" y="18"/>
                </a:cubicBezTo>
                <a:cubicBezTo>
                  <a:pt x="1146" y="18"/>
                  <a:pt x="1148" y="20"/>
                  <a:pt x="1149" y="20"/>
                </a:cubicBezTo>
                <a:cubicBezTo>
                  <a:pt x="1150" y="20"/>
                  <a:pt x="1152" y="18"/>
                  <a:pt x="1153" y="18"/>
                </a:cubicBezTo>
                <a:cubicBezTo>
                  <a:pt x="1154" y="19"/>
                  <a:pt x="1156" y="19"/>
                  <a:pt x="1157" y="20"/>
                </a:cubicBezTo>
                <a:cubicBezTo>
                  <a:pt x="1157" y="20"/>
                  <a:pt x="1161" y="18"/>
                  <a:pt x="1161" y="18"/>
                </a:cubicBezTo>
                <a:cubicBezTo>
                  <a:pt x="1161" y="18"/>
                  <a:pt x="1158" y="16"/>
                  <a:pt x="1157" y="16"/>
                </a:cubicBezTo>
                <a:cubicBezTo>
                  <a:pt x="1157" y="16"/>
                  <a:pt x="1154" y="18"/>
                  <a:pt x="1153" y="18"/>
                </a:cubicBezTo>
                <a:cubicBezTo>
                  <a:pt x="1153" y="18"/>
                  <a:pt x="1150" y="16"/>
                  <a:pt x="1149" y="15"/>
                </a:cubicBezTo>
                <a:cubicBezTo>
                  <a:pt x="1149" y="15"/>
                  <a:pt x="1146" y="14"/>
                  <a:pt x="1146" y="13"/>
                </a:cubicBezTo>
                <a:cubicBezTo>
                  <a:pt x="1146" y="13"/>
                  <a:pt x="1150" y="12"/>
                  <a:pt x="1150" y="11"/>
                </a:cubicBezTo>
                <a:cubicBezTo>
                  <a:pt x="1150" y="10"/>
                  <a:pt x="1147" y="10"/>
                  <a:pt x="1146" y="9"/>
                </a:cubicBezTo>
                <a:cubicBezTo>
                  <a:pt x="1146" y="8"/>
                  <a:pt x="1150" y="7"/>
                  <a:pt x="1150" y="7"/>
                </a:cubicBezTo>
                <a:cubicBezTo>
                  <a:pt x="1154" y="9"/>
                  <a:pt x="1154" y="9"/>
                  <a:pt x="1154" y="9"/>
                </a:cubicBezTo>
                <a:cubicBezTo>
                  <a:pt x="1154" y="9"/>
                  <a:pt x="1157" y="11"/>
                  <a:pt x="1158" y="11"/>
                </a:cubicBezTo>
                <a:cubicBezTo>
                  <a:pt x="1158" y="11"/>
                  <a:pt x="1161" y="10"/>
                  <a:pt x="1162" y="9"/>
                </a:cubicBezTo>
                <a:cubicBezTo>
                  <a:pt x="1163" y="9"/>
                  <a:pt x="1165" y="7"/>
                  <a:pt x="1166" y="7"/>
                </a:cubicBezTo>
                <a:cubicBezTo>
                  <a:pt x="1167" y="7"/>
                  <a:pt x="1169" y="9"/>
                  <a:pt x="1170" y="9"/>
                </a:cubicBezTo>
                <a:cubicBezTo>
                  <a:pt x="1171" y="9"/>
                  <a:pt x="1172" y="12"/>
                  <a:pt x="1173" y="12"/>
                </a:cubicBezTo>
                <a:cubicBezTo>
                  <a:pt x="1174" y="12"/>
                  <a:pt x="1177" y="10"/>
                  <a:pt x="1178" y="10"/>
                </a:cubicBezTo>
                <a:cubicBezTo>
                  <a:pt x="1178" y="9"/>
                  <a:pt x="1180" y="8"/>
                  <a:pt x="1182" y="8"/>
                </a:cubicBezTo>
                <a:cubicBezTo>
                  <a:pt x="1183" y="7"/>
                  <a:pt x="1184" y="10"/>
                  <a:pt x="1185" y="10"/>
                </a:cubicBezTo>
                <a:cubicBezTo>
                  <a:pt x="1187" y="10"/>
                  <a:pt x="1188" y="8"/>
                  <a:pt x="1189" y="8"/>
                </a:cubicBezTo>
                <a:cubicBezTo>
                  <a:pt x="1190" y="8"/>
                  <a:pt x="1193" y="10"/>
                  <a:pt x="1193" y="10"/>
                </a:cubicBezTo>
                <a:cubicBezTo>
                  <a:pt x="1194" y="10"/>
                  <a:pt x="1196" y="12"/>
                  <a:pt x="1197" y="12"/>
                </a:cubicBezTo>
                <a:cubicBezTo>
                  <a:pt x="1198" y="12"/>
                  <a:pt x="1200" y="11"/>
                  <a:pt x="1201" y="10"/>
                </a:cubicBezTo>
                <a:cubicBezTo>
                  <a:pt x="1202" y="10"/>
                  <a:pt x="1205" y="8"/>
                  <a:pt x="1205" y="8"/>
                </a:cubicBezTo>
                <a:cubicBezTo>
                  <a:pt x="1205" y="8"/>
                  <a:pt x="1209" y="10"/>
                  <a:pt x="1209" y="10"/>
                </a:cubicBezTo>
                <a:cubicBezTo>
                  <a:pt x="1209" y="11"/>
                  <a:pt x="1205" y="13"/>
                  <a:pt x="1205" y="13"/>
                </a:cubicBezTo>
                <a:cubicBezTo>
                  <a:pt x="1206" y="13"/>
                  <a:pt x="1207" y="15"/>
                  <a:pt x="1209" y="15"/>
                </a:cubicBezTo>
                <a:cubicBezTo>
                  <a:pt x="1209" y="15"/>
                  <a:pt x="1213" y="13"/>
                  <a:pt x="1213" y="13"/>
                </a:cubicBezTo>
                <a:cubicBezTo>
                  <a:pt x="1213" y="13"/>
                  <a:pt x="1212" y="12"/>
                  <a:pt x="1211" y="12"/>
                </a:cubicBezTo>
                <a:cubicBezTo>
                  <a:pt x="1210" y="11"/>
                  <a:pt x="1209" y="10"/>
                  <a:pt x="1209" y="10"/>
                </a:cubicBezTo>
                <a:cubicBezTo>
                  <a:pt x="1210" y="10"/>
                  <a:pt x="1212" y="8"/>
                  <a:pt x="1213" y="8"/>
                </a:cubicBezTo>
                <a:cubicBezTo>
                  <a:pt x="1214" y="8"/>
                  <a:pt x="1216" y="11"/>
                  <a:pt x="1217" y="11"/>
                </a:cubicBezTo>
                <a:cubicBezTo>
                  <a:pt x="1218" y="10"/>
                  <a:pt x="1220" y="9"/>
                  <a:pt x="1221" y="9"/>
                </a:cubicBezTo>
                <a:cubicBezTo>
                  <a:pt x="1221" y="8"/>
                  <a:pt x="1225" y="6"/>
                  <a:pt x="1225" y="7"/>
                </a:cubicBezTo>
                <a:cubicBezTo>
                  <a:pt x="1226" y="7"/>
                  <a:pt x="1228" y="8"/>
                  <a:pt x="1229" y="9"/>
                </a:cubicBezTo>
                <a:cubicBezTo>
                  <a:pt x="1232" y="11"/>
                  <a:pt x="1232" y="11"/>
                  <a:pt x="1232" y="11"/>
                </a:cubicBezTo>
                <a:cubicBezTo>
                  <a:pt x="1236" y="13"/>
                  <a:pt x="1236" y="13"/>
                  <a:pt x="1236" y="13"/>
                </a:cubicBezTo>
                <a:cubicBezTo>
                  <a:pt x="1237" y="14"/>
                  <a:pt x="1239" y="16"/>
                  <a:pt x="1240" y="16"/>
                </a:cubicBezTo>
                <a:cubicBezTo>
                  <a:pt x="1241" y="16"/>
                  <a:pt x="1243" y="14"/>
                  <a:pt x="1244" y="14"/>
                </a:cubicBezTo>
                <a:cubicBezTo>
                  <a:pt x="1248" y="12"/>
                  <a:pt x="1248" y="12"/>
                  <a:pt x="1248" y="12"/>
                </a:cubicBezTo>
                <a:cubicBezTo>
                  <a:pt x="1252" y="9"/>
                  <a:pt x="1252" y="9"/>
                  <a:pt x="1252" y="9"/>
                </a:cubicBezTo>
                <a:cubicBezTo>
                  <a:pt x="1253" y="9"/>
                  <a:pt x="1255" y="8"/>
                  <a:pt x="1256" y="7"/>
                </a:cubicBezTo>
                <a:cubicBezTo>
                  <a:pt x="1257" y="7"/>
                  <a:pt x="1260" y="9"/>
                  <a:pt x="1260" y="10"/>
                </a:cubicBezTo>
                <a:cubicBezTo>
                  <a:pt x="1261" y="10"/>
                  <a:pt x="1263" y="12"/>
                  <a:pt x="1264" y="12"/>
                </a:cubicBezTo>
                <a:cubicBezTo>
                  <a:pt x="1264" y="12"/>
                  <a:pt x="1267" y="10"/>
                  <a:pt x="1268" y="10"/>
                </a:cubicBezTo>
                <a:cubicBezTo>
                  <a:pt x="1268" y="10"/>
                  <a:pt x="1272" y="8"/>
                  <a:pt x="1272" y="8"/>
                </a:cubicBezTo>
                <a:cubicBezTo>
                  <a:pt x="1273" y="8"/>
                  <a:pt x="1275" y="10"/>
                  <a:pt x="1276" y="10"/>
                </a:cubicBezTo>
                <a:cubicBezTo>
                  <a:pt x="1277" y="11"/>
                  <a:pt x="1278" y="12"/>
                  <a:pt x="1279" y="12"/>
                </a:cubicBezTo>
                <a:cubicBezTo>
                  <a:pt x="1280" y="13"/>
                  <a:pt x="1282" y="15"/>
                  <a:pt x="1283" y="15"/>
                </a:cubicBezTo>
                <a:cubicBezTo>
                  <a:pt x="1284" y="15"/>
                  <a:pt x="1287" y="12"/>
                  <a:pt x="1287" y="13"/>
                </a:cubicBezTo>
                <a:cubicBezTo>
                  <a:pt x="1289" y="13"/>
                  <a:pt x="1290" y="14"/>
                  <a:pt x="1291" y="15"/>
                </a:cubicBezTo>
                <a:cubicBezTo>
                  <a:pt x="1292" y="15"/>
                  <a:pt x="1294" y="17"/>
                  <a:pt x="1295" y="17"/>
                </a:cubicBezTo>
                <a:cubicBezTo>
                  <a:pt x="1295" y="17"/>
                  <a:pt x="1299" y="15"/>
                  <a:pt x="1299" y="15"/>
                </a:cubicBezTo>
                <a:cubicBezTo>
                  <a:pt x="1299" y="15"/>
                  <a:pt x="1295" y="13"/>
                  <a:pt x="1295" y="13"/>
                </a:cubicBezTo>
                <a:cubicBezTo>
                  <a:pt x="1296" y="13"/>
                  <a:pt x="1298" y="11"/>
                  <a:pt x="1299" y="11"/>
                </a:cubicBezTo>
                <a:cubicBezTo>
                  <a:pt x="1301" y="11"/>
                  <a:pt x="1302" y="13"/>
                  <a:pt x="1303" y="13"/>
                </a:cubicBezTo>
                <a:cubicBezTo>
                  <a:pt x="1304" y="13"/>
                  <a:pt x="1305" y="15"/>
                  <a:pt x="1307" y="15"/>
                </a:cubicBezTo>
                <a:cubicBezTo>
                  <a:pt x="1308" y="15"/>
                  <a:pt x="1310" y="13"/>
                  <a:pt x="1311" y="13"/>
                </a:cubicBezTo>
                <a:cubicBezTo>
                  <a:pt x="1312" y="13"/>
                  <a:pt x="1313" y="15"/>
                  <a:pt x="1315" y="15"/>
                </a:cubicBezTo>
                <a:cubicBezTo>
                  <a:pt x="1316" y="15"/>
                  <a:pt x="1318" y="13"/>
                  <a:pt x="1319" y="13"/>
                </a:cubicBezTo>
                <a:cubicBezTo>
                  <a:pt x="1319" y="13"/>
                  <a:pt x="1322" y="16"/>
                  <a:pt x="1322" y="16"/>
                </a:cubicBezTo>
                <a:cubicBezTo>
                  <a:pt x="1324" y="15"/>
                  <a:pt x="1326" y="14"/>
                  <a:pt x="1327" y="14"/>
                </a:cubicBezTo>
                <a:cubicBezTo>
                  <a:pt x="1331" y="12"/>
                  <a:pt x="1331" y="12"/>
                  <a:pt x="1331" y="12"/>
                </a:cubicBezTo>
                <a:cubicBezTo>
                  <a:pt x="1331" y="11"/>
                  <a:pt x="1334" y="9"/>
                  <a:pt x="1335" y="9"/>
                </a:cubicBezTo>
                <a:cubicBezTo>
                  <a:pt x="1336" y="9"/>
                  <a:pt x="1337" y="12"/>
                  <a:pt x="1338" y="12"/>
                </a:cubicBezTo>
                <a:cubicBezTo>
                  <a:pt x="1339" y="12"/>
                  <a:pt x="1342" y="9"/>
                  <a:pt x="1343" y="10"/>
                </a:cubicBezTo>
                <a:cubicBezTo>
                  <a:pt x="1344" y="10"/>
                  <a:pt x="1345" y="11"/>
                  <a:pt x="1346" y="12"/>
                </a:cubicBezTo>
                <a:cubicBezTo>
                  <a:pt x="1347" y="12"/>
                  <a:pt x="1349" y="14"/>
                  <a:pt x="1350" y="14"/>
                </a:cubicBezTo>
                <a:cubicBezTo>
                  <a:pt x="1351" y="14"/>
                  <a:pt x="1354" y="12"/>
                  <a:pt x="1354" y="12"/>
                </a:cubicBezTo>
                <a:cubicBezTo>
                  <a:pt x="1355" y="12"/>
                  <a:pt x="1357" y="10"/>
                  <a:pt x="1358" y="10"/>
                </a:cubicBezTo>
                <a:cubicBezTo>
                  <a:pt x="1359" y="10"/>
                  <a:pt x="1361" y="12"/>
                  <a:pt x="1362" y="12"/>
                </a:cubicBezTo>
                <a:cubicBezTo>
                  <a:pt x="1363" y="12"/>
                  <a:pt x="1365" y="10"/>
                  <a:pt x="1366" y="10"/>
                </a:cubicBezTo>
                <a:cubicBezTo>
                  <a:pt x="1367" y="10"/>
                  <a:pt x="1369" y="13"/>
                  <a:pt x="1370" y="13"/>
                </a:cubicBezTo>
                <a:cubicBezTo>
                  <a:pt x="1371" y="13"/>
                  <a:pt x="1373" y="11"/>
                  <a:pt x="1374" y="10"/>
                </a:cubicBezTo>
                <a:cubicBezTo>
                  <a:pt x="1375" y="10"/>
                  <a:pt x="1377" y="13"/>
                  <a:pt x="1378" y="13"/>
                </a:cubicBezTo>
                <a:cubicBezTo>
                  <a:pt x="1378" y="13"/>
                  <a:pt x="1381" y="11"/>
                  <a:pt x="1382" y="11"/>
                </a:cubicBezTo>
                <a:cubicBezTo>
                  <a:pt x="1382" y="10"/>
                  <a:pt x="1385" y="9"/>
                  <a:pt x="1386" y="9"/>
                </a:cubicBezTo>
                <a:cubicBezTo>
                  <a:pt x="1386" y="9"/>
                  <a:pt x="1390" y="11"/>
                  <a:pt x="1390" y="11"/>
                </a:cubicBezTo>
                <a:cubicBezTo>
                  <a:pt x="1390" y="11"/>
                  <a:pt x="1385" y="13"/>
                  <a:pt x="1386" y="13"/>
                </a:cubicBezTo>
                <a:cubicBezTo>
                  <a:pt x="1386" y="13"/>
                  <a:pt x="1388" y="15"/>
                  <a:pt x="1389" y="15"/>
                </a:cubicBezTo>
                <a:cubicBezTo>
                  <a:pt x="1390" y="15"/>
                  <a:pt x="1392" y="13"/>
                  <a:pt x="1393" y="13"/>
                </a:cubicBezTo>
                <a:cubicBezTo>
                  <a:pt x="1395" y="13"/>
                  <a:pt x="1396" y="15"/>
                  <a:pt x="1397" y="15"/>
                </a:cubicBezTo>
                <a:cubicBezTo>
                  <a:pt x="1398" y="16"/>
                  <a:pt x="1400" y="13"/>
                  <a:pt x="1401" y="13"/>
                </a:cubicBezTo>
                <a:cubicBezTo>
                  <a:pt x="1403" y="13"/>
                  <a:pt x="1404" y="16"/>
                  <a:pt x="1405" y="16"/>
                </a:cubicBezTo>
                <a:cubicBezTo>
                  <a:pt x="1406" y="16"/>
                  <a:pt x="1408" y="14"/>
                  <a:pt x="1409" y="14"/>
                </a:cubicBezTo>
                <a:cubicBezTo>
                  <a:pt x="1410" y="14"/>
                  <a:pt x="1412" y="16"/>
                  <a:pt x="1413" y="16"/>
                </a:cubicBezTo>
                <a:cubicBezTo>
                  <a:pt x="1413" y="16"/>
                  <a:pt x="1417" y="14"/>
                  <a:pt x="1417" y="14"/>
                </a:cubicBezTo>
                <a:cubicBezTo>
                  <a:pt x="1417" y="14"/>
                  <a:pt x="1413" y="12"/>
                  <a:pt x="1413" y="12"/>
                </a:cubicBezTo>
                <a:cubicBezTo>
                  <a:pt x="1415" y="11"/>
                  <a:pt x="1416" y="9"/>
                  <a:pt x="1417" y="9"/>
                </a:cubicBezTo>
                <a:cubicBezTo>
                  <a:pt x="1418" y="9"/>
                  <a:pt x="1420" y="11"/>
                  <a:pt x="1421" y="12"/>
                </a:cubicBezTo>
                <a:cubicBezTo>
                  <a:pt x="1421" y="12"/>
                  <a:pt x="1424" y="14"/>
                  <a:pt x="1425" y="14"/>
                </a:cubicBezTo>
                <a:cubicBezTo>
                  <a:pt x="1426" y="14"/>
                  <a:pt x="1428" y="12"/>
                  <a:pt x="1429" y="12"/>
                </a:cubicBezTo>
                <a:cubicBezTo>
                  <a:pt x="1429" y="12"/>
                  <a:pt x="1433" y="10"/>
                  <a:pt x="1433" y="10"/>
                </a:cubicBezTo>
                <a:cubicBezTo>
                  <a:pt x="1433" y="10"/>
                  <a:pt x="1437" y="12"/>
                  <a:pt x="1437" y="12"/>
                </a:cubicBezTo>
                <a:cubicBezTo>
                  <a:pt x="1437" y="12"/>
                  <a:pt x="1433" y="14"/>
                  <a:pt x="1433" y="14"/>
                </a:cubicBezTo>
                <a:cubicBezTo>
                  <a:pt x="1434" y="14"/>
                  <a:pt x="1435" y="16"/>
                  <a:pt x="1436" y="16"/>
                </a:cubicBezTo>
                <a:cubicBezTo>
                  <a:pt x="1437" y="16"/>
                  <a:pt x="1440" y="15"/>
                  <a:pt x="1440" y="14"/>
                </a:cubicBezTo>
                <a:cubicBezTo>
                  <a:pt x="1440" y="14"/>
                  <a:pt x="1437" y="12"/>
                  <a:pt x="1437" y="12"/>
                </a:cubicBezTo>
                <a:cubicBezTo>
                  <a:pt x="1438" y="12"/>
                  <a:pt x="1440" y="10"/>
                  <a:pt x="1441" y="10"/>
                </a:cubicBezTo>
                <a:cubicBezTo>
                  <a:pt x="1442" y="10"/>
                  <a:pt x="1443" y="12"/>
                  <a:pt x="1445" y="12"/>
                </a:cubicBezTo>
                <a:cubicBezTo>
                  <a:pt x="1445" y="12"/>
                  <a:pt x="1448" y="10"/>
                  <a:pt x="1449" y="10"/>
                </a:cubicBezTo>
                <a:cubicBezTo>
                  <a:pt x="1450" y="11"/>
                  <a:pt x="1452" y="12"/>
                  <a:pt x="1452" y="13"/>
                </a:cubicBezTo>
                <a:cubicBezTo>
                  <a:pt x="1453" y="13"/>
                  <a:pt x="1455" y="15"/>
                  <a:pt x="1456" y="15"/>
                </a:cubicBezTo>
                <a:cubicBezTo>
                  <a:pt x="1456" y="15"/>
                  <a:pt x="1460" y="13"/>
                  <a:pt x="1460" y="13"/>
                </a:cubicBezTo>
                <a:cubicBezTo>
                  <a:pt x="1460" y="13"/>
                  <a:pt x="1457" y="10"/>
                  <a:pt x="1457" y="10"/>
                </a:cubicBezTo>
                <a:cubicBezTo>
                  <a:pt x="1458" y="10"/>
                  <a:pt x="1459" y="8"/>
                  <a:pt x="1461" y="8"/>
                </a:cubicBezTo>
                <a:cubicBezTo>
                  <a:pt x="1461" y="8"/>
                  <a:pt x="1464" y="10"/>
                  <a:pt x="1464" y="11"/>
                </a:cubicBezTo>
                <a:cubicBezTo>
                  <a:pt x="1465" y="11"/>
                  <a:pt x="1467" y="13"/>
                  <a:pt x="1468" y="13"/>
                </a:cubicBezTo>
                <a:cubicBezTo>
                  <a:pt x="1469" y="13"/>
                  <a:pt x="1471" y="11"/>
                  <a:pt x="1472" y="11"/>
                </a:cubicBezTo>
                <a:cubicBezTo>
                  <a:pt x="1473" y="11"/>
                  <a:pt x="1475" y="13"/>
                  <a:pt x="1476" y="13"/>
                </a:cubicBezTo>
                <a:cubicBezTo>
                  <a:pt x="1477" y="13"/>
                  <a:pt x="1479" y="11"/>
                  <a:pt x="1480" y="11"/>
                </a:cubicBezTo>
                <a:cubicBezTo>
                  <a:pt x="1481" y="11"/>
                  <a:pt x="1483" y="14"/>
                  <a:pt x="1484" y="13"/>
                </a:cubicBezTo>
                <a:cubicBezTo>
                  <a:pt x="1485" y="13"/>
                  <a:pt x="1487" y="12"/>
                  <a:pt x="1488" y="11"/>
                </a:cubicBezTo>
                <a:cubicBezTo>
                  <a:pt x="1488" y="11"/>
                  <a:pt x="1491" y="9"/>
                  <a:pt x="1492" y="9"/>
                </a:cubicBezTo>
                <a:cubicBezTo>
                  <a:pt x="1492" y="9"/>
                  <a:pt x="1496" y="11"/>
                  <a:pt x="1496" y="12"/>
                </a:cubicBezTo>
                <a:cubicBezTo>
                  <a:pt x="1496" y="12"/>
                  <a:pt x="1491" y="14"/>
                  <a:pt x="1492" y="14"/>
                </a:cubicBezTo>
                <a:cubicBezTo>
                  <a:pt x="1492" y="14"/>
                  <a:pt x="1495" y="16"/>
                  <a:pt x="1495" y="16"/>
                </a:cubicBezTo>
                <a:cubicBezTo>
                  <a:pt x="1496" y="16"/>
                  <a:pt x="1499" y="14"/>
                  <a:pt x="1499" y="14"/>
                </a:cubicBezTo>
                <a:cubicBezTo>
                  <a:pt x="1500" y="14"/>
                  <a:pt x="1503" y="12"/>
                  <a:pt x="1504" y="12"/>
                </a:cubicBezTo>
                <a:cubicBezTo>
                  <a:pt x="1504" y="12"/>
                  <a:pt x="1507" y="14"/>
                  <a:pt x="1507" y="14"/>
                </a:cubicBezTo>
                <a:cubicBezTo>
                  <a:pt x="1509" y="15"/>
                  <a:pt x="1510" y="16"/>
                  <a:pt x="1511" y="16"/>
                </a:cubicBezTo>
                <a:cubicBezTo>
                  <a:pt x="1510" y="16"/>
                  <a:pt x="1508" y="18"/>
                  <a:pt x="1507" y="18"/>
                </a:cubicBezTo>
                <a:cubicBezTo>
                  <a:pt x="1506" y="18"/>
                  <a:pt x="1504" y="16"/>
                  <a:pt x="1503" y="16"/>
                </a:cubicBezTo>
                <a:cubicBezTo>
                  <a:pt x="1503" y="16"/>
                  <a:pt x="1499" y="18"/>
                  <a:pt x="1499" y="18"/>
                </a:cubicBezTo>
                <a:cubicBezTo>
                  <a:pt x="1499" y="18"/>
                  <a:pt x="1503" y="20"/>
                  <a:pt x="1503" y="20"/>
                </a:cubicBezTo>
                <a:cubicBezTo>
                  <a:pt x="1504" y="20"/>
                  <a:pt x="1506" y="18"/>
                  <a:pt x="1507" y="18"/>
                </a:cubicBezTo>
                <a:cubicBezTo>
                  <a:pt x="1508" y="18"/>
                  <a:pt x="1509" y="21"/>
                  <a:pt x="1511" y="21"/>
                </a:cubicBezTo>
                <a:cubicBezTo>
                  <a:pt x="1512" y="21"/>
                  <a:pt x="1513" y="19"/>
                  <a:pt x="1515" y="19"/>
                </a:cubicBezTo>
                <a:cubicBezTo>
                  <a:pt x="1515" y="18"/>
                  <a:pt x="1511" y="17"/>
                  <a:pt x="1511" y="16"/>
                </a:cubicBezTo>
                <a:cubicBezTo>
                  <a:pt x="1511" y="16"/>
                  <a:pt x="1515" y="15"/>
                  <a:pt x="1515" y="14"/>
                </a:cubicBezTo>
                <a:cubicBezTo>
                  <a:pt x="1516" y="14"/>
                  <a:pt x="1518" y="12"/>
                  <a:pt x="1519" y="12"/>
                </a:cubicBezTo>
                <a:cubicBezTo>
                  <a:pt x="1520" y="12"/>
                  <a:pt x="1522" y="14"/>
                  <a:pt x="1523" y="14"/>
                </a:cubicBezTo>
                <a:cubicBezTo>
                  <a:pt x="1524" y="14"/>
                  <a:pt x="1527" y="13"/>
                  <a:pt x="1527" y="12"/>
                </a:cubicBezTo>
                <a:cubicBezTo>
                  <a:pt x="1528" y="12"/>
                  <a:pt x="1530" y="10"/>
                  <a:pt x="1531" y="10"/>
                </a:cubicBezTo>
                <a:cubicBezTo>
                  <a:pt x="1532" y="10"/>
                  <a:pt x="1534" y="12"/>
                  <a:pt x="1535" y="13"/>
                </a:cubicBezTo>
                <a:cubicBezTo>
                  <a:pt x="1535" y="13"/>
                  <a:pt x="1538" y="15"/>
                  <a:pt x="1539" y="15"/>
                </a:cubicBezTo>
                <a:cubicBezTo>
                  <a:pt x="1539" y="15"/>
                  <a:pt x="1542" y="13"/>
                  <a:pt x="1543" y="13"/>
                </a:cubicBezTo>
                <a:cubicBezTo>
                  <a:pt x="1544" y="12"/>
                  <a:pt x="1546" y="11"/>
                  <a:pt x="1547" y="11"/>
                </a:cubicBezTo>
                <a:cubicBezTo>
                  <a:pt x="1548" y="11"/>
                  <a:pt x="1550" y="13"/>
                  <a:pt x="1551" y="13"/>
                </a:cubicBezTo>
                <a:cubicBezTo>
                  <a:pt x="1552" y="13"/>
                  <a:pt x="1553" y="11"/>
                  <a:pt x="1555" y="11"/>
                </a:cubicBezTo>
                <a:cubicBezTo>
                  <a:pt x="1556" y="11"/>
                  <a:pt x="1557" y="13"/>
                  <a:pt x="1558" y="13"/>
                </a:cubicBezTo>
                <a:cubicBezTo>
                  <a:pt x="1560" y="13"/>
                  <a:pt x="1561" y="11"/>
                  <a:pt x="1563" y="11"/>
                </a:cubicBezTo>
                <a:cubicBezTo>
                  <a:pt x="1564" y="11"/>
                  <a:pt x="1565" y="13"/>
                  <a:pt x="1566" y="13"/>
                </a:cubicBezTo>
                <a:cubicBezTo>
                  <a:pt x="1567" y="13"/>
                  <a:pt x="1570" y="11"/>
                  <a:pt x="1570" y="11"/>
                </a:cubicBezTo>
                <a:cubicBezTo>
                  <a:pt x="1571" y="11"/>
                  <a:pt x="1574" y="13"/>
                  <a:pt x="1574" y="14"/>
                </a:cubicBezTo>
                <a:cubicBezTo>
                  <a:pt x="1574" y="14"/>
                  <a:pt x="1570" y="15"/>
                  <a:pt x="1570" y="16"/>
                </a:cubicBezTo>
                <a:cubicBezTo>
                  <a:pt x="1570" y="16"/>
                  <a:pt x="1573" y="18"/>
                  <a:pt x="1574" y="18"/>
                </a:cubicBezTo>
                <a:cubicBezTo>
                  <a:pt x="1574" y="18"/>
                  <a:pt x="1578" y="16"/>
                  <a:pt x="1578" y="16"/>
                </a:cubicBezTo>
                <a:cubicBezTo>
                  <a:pt x="1578" y="15"/>
                  <a:pt x="1574" y="14"/>
                  <a:pt x="1574" y="14"/>
                </a:cubicBezTo>
                <a:cubicBezTo>
                  <a:pt x="1574" y="13"/>
                  <a:pt x="1578" y="12"/>
                  <a:pt x="1578" y="12"/>
                </a:cubicBezTo>
                <a:cubicBezTo>
                  <a:pt x="1578" y="11"/>
                  <a:pt x="1582" y="14"/>
                  <a:pt x="1582" y="14"/>
                </a:cubicBezTo>
                <a:cubicBezTo>
                  <a:pt x="1583" y="14"/>
                  <a:pt x="1585" y="12"/>
                  <a:pt x="1586" y="12"/>
                </a:cubicBezTo>
                <a:cubicBezTo>
                  <a:pt x="1587" y="11"/>
                  <a:pt x="1589" y="10"/>
                  <a:pt x="1590" y="10"/>
                </a:cubicBezTo>
                <a:cubicBezTo>
                  <a:pt x="1591" y="10"/>
                  <a:pt x="1594" y="12"/>
                  <a:pt x="1594" y="12"/>
                </a:cubicBezTo>
                <a:cubicBezTo>
                  <a:pt x="1598" y="14"/>
                  <a:pt x="1598" y="14"/>
                  <a:pt x="1598" y="14"/>
                </a:cubicBezTo>
                <a:cubicBezTo>
                  <a:pt x="1599" y="15"/>
                  <a:pt x="1600" y="16"/>
                  <a:pt x="1601" y="16"/>
                </a:cubicBezTo>
                <a:cubicBezTo>
                  <a:pt x="1602" y="17"/>
                  <a:pt x="1605" y="19"/>
                  <a:pt x="1605" y="19"/>
                </a:cubicBezTo>
                <a:cubicBezTo>
                  <a:pt x="1606" y="19"/>
                  <a:pt x="1609" y="17"/>
                  <a:pt x="1609" y="17"/>
                </a:cubicBezTo>
                <a:cubicBezTo>
                  <a:pt x="1613" y="15"/>
                  <a:pt x="1613" y="15"/>
                  <a:pt x="1613" y="15"/>
                </a:cubicBezTo>
                <a:cubicBezTo>
                  <a:pt x="1617" y="13"/>
                  <a:pt x="1617" y="13"/>
                  <a:pt x="1617" y="13"/>
                </a:cubicBezTo>
                <a:cubicBezTo>
                  <a:pt x="1618" y="12"/>
                  <a:pt x="1620" y="11"/>
                  <a:pt x="1622" y="10"/>
                </a:cubicBezTo>
                <a:cubicBezTo>
                  <a:pt x="1622" y="10"/>
                  <a:pt x="1625" y="13"/>
                  <a:pt x="1625" y="13"/>
                </a:cubicBezTo>
                <a:cubicBezTo>
                  <a:pt x="1626" y="13"/>
                  <a:pt x="1628" y="15"/>
                  <a:pt x="1629" y="15"/>
                </a:cubicBezTo>
                <a:cubicBezTo>
                  <a:pt x="1630" y="15"/>
                  <a:pt x="1633" y="13"/>
                  <a:pt x="1633" y="13"/>
                </a:cubicBezTo>
                <a:cubicBezTo>
                  <a:pt x="1634" y="13"/>
                  <a:pt x="1637" y="11"/>
                  <a:pt x="1637" y="11"/>
                </a:cubicBezTo>
                <a:cubicBezTo>
                  <a:pt x="1638" y="11"/>
                  <a:pt x="1640" y="13"/>
                  <a:pt x="1641" y="13"/>
                </a:cubicBezTo>
                <a:cubicBezTo>
                  <a:pt x="1642" y="14"/>
                  <a:pt x="1643" y="15"/>
                  <a:pt x="1645" y="15"/>
                </a:cubicBezTo>
                <a:cubicBezTo>
                  <a:pt x="1646" y="16"/>
                  <a:pt x="1648" y="18"/>
                  <a:pt x="1648" y="18"/>
                </a:cubicBezTo>
                <a:cubicBezTo>
                  <a:pt x="1649" y="18"/>
                  <a:pt x="1652" y="15"/>
                  <a:pt x="1653" y="16"/>
                </a:cubicBezTo>
                <a:cubicBezTo>
                  <a:pt x="1654" y="16"/>
                  <a:pt x="1655" y="17"/>
                  <a:pt x="1656" y="18"/>
                </a:cubicBezTo>
                <a:cubicBezTo>
                  <a:pt x="1657" y="18"/>
                  <a:pt x="1659" y="20"/>
                  <a:pt x="1660" y="20"/>
                </a:cubicBezTo>
                <a:cubicBezTo>
                  <a:pt x="1660" y="20"/>
                  <a:pt x="1664" y="18"/>
                  <a:pt x="1664" y="18"/>
                </a:cubicBezTo>
                <a:cubicBezTo>
                  <a:pt x="1664" y="18"/>
                  <a:pt x="1663" y="18"/>
                  <a:pt x="1662" y="17"/>
                </a:cubicBezTo>
                <a:cubicBezTo>
                  <a:pt x="1661" y="16"/>
                  <a:pt x="1660" y="16"/>
                  <a:pt x="1660" y="16"/>
                </a:cubicBezTo>
                <a:cubicBezTo>
                  <a:pt x="1661" y="16"/>
                  <a:pt x="1664" y="14"/>
                  <a:pt x="1665" y="14"/>
                </a:cubicBezTo>
                <a:cubicBezTo>
                  <a:pt x="1665" y="14"/>
                  <a:pt x="1668" y="16"/>
                  <a:pt x="1668" y="16"/>
                </a:cubicBezTo>
                <a:cubicBezTo>
                  <a:pt x="1669" y="16"/>
                  <a:pt x="1671" y="18"/>
                  <a:pt x="1672" y="18"/>
                </a:cubicBezTo>
                <a:cubicBezTo>
                  <a:pt x="1672" y="18"/>
                  <a:pt x="1676" y="16"/>
                  <a:pt x="1676" y="16"/>
                </a:cubicBezTo>
                <a:cubicBezTo>
                  <a:pt x="1676" y="16"/>
                  <a:pt x="1672" y="15"/>
                  <a:pt x="1672" y="14"/>
                </a:cubicBezTo>
                <a:cubicBezTo>
                  <a:pt x="1673" y="14"/>
                  <a:pt x="1676" y="12"/>
                  <a:pt x="1677" y="12"/>
                </a:cubicBezTo>
                <a:cubicBezTo>
                  <a:pt x="1677" y="12"/>
                  <a:pt x="1680" y="14"/>
                  <a:pt x="1680" y="14"/>
                </a:cubicBezTo>
                <a:cubicBezTo>
                  <a:pt x="1681" y="14"/>
                  <a:pt x="1683" y="12"/>
                  <a:pt x="1684" y="12"/>
                </a:cubicBezTo>
                <a:cubicBezTo>
                  <a:pt x="1685" y="12"/>
                  <a:pt x="1688" y="14"/>
                  <a:pt x="1688" y="14"/>
                </a:cubicBezTo>
                <a:cubicBezTo>
                  <a:pt x="1688" y="15"/>
                  <a:pt x="1684" y="16"/>
                  <a:pt x="1684" y="16"/>
                </a:cubicBezTo>
                <a:cubicBezTo>
                  <a:pt x="1684" y="17"/>
                  <a:pt x="1687" y="18"/>
                  <a:pt x="1688" y="19"/>
                </a:cubicBezTo>
                <a:cubicBezTo>
                  <a:pt x="1689" y="20"/>
                  <a:pt x="1690" y="20"/>
                  <a:pt x="1691" y="21"/>
                </a:cubicBezTo>
                <a:cubicBezTo>
                  <a:pt x="1695" y="23"/>
                  <a:pt x="1695" y="23"/>
                  <a:pt x="1695" y="23"/>
                </a:cubicBezTo>
                <a:cubicBezTo>
                  <a:pt x="1696" y="23"/>
                  <a:pt x="1699" y="22"/>
                  <a:pt x="1699" y="21"/>
                </a:cubicBezTo>
                <a:cubicBezTo>
                  <a:pt x="1699" y="21"/>
                  <a:pt x="1696" y="19"/>
                  <a:pt x="1696" y="19"/>
                </a:cubicBezTo>
                <a:cubicBezTo>
                  <a:pt x="1695" y="19"/>
                  <a:pt x="1692" y="17"/>
                  <a:pt x="1692" y="17"/>
                </a:cubicBezTo>
                <a:cubicBezTo>
                  <a:pt x="1692" y="16"/>
                  <a:pt x="1695" y="15"/>
                  <a:pt x="1696" y="15"/>
                </a:cubicBezTo>
                <a:cubicBezTo>
                  <a:pt x="1700" y="13"/>
                  <a:pt x="1700" y="13"/>
                  <a:pt x="1700" y="13"/>
                </a:cubicBezTo>
                <a:cubicBezTo>
                  <a:pt x="1700" y="13"/>
                  <a:pt x="1704" y="14"/>
                  <a:pt x="1704" y="15"/>
                </a:cubicBezTo>
                <a:cubicBezTo>
                  <a:pt x="1704" y="16"/>
                  <a:pt x="1700" y="16"/>
                  <a:pt x="1700" y="17"/>
                </a:cubicBezTo>
                <a:cubicBezTo>
                  <a:pt x="1701" y="17"/>
                  <a:pt x="1702" y="19"/>
                  <a:pt x="1703" y="19"/>
                </a:cubicBezTo>
                <a:cubicBezTo>
                  <a:pt x="1704" y="19"/>
                  <a:pt x="1708" y="17"/>
                  <a:pt x="1708" y="17"/>
                </a:cubicBezTo>
                <a:cubicBezTo>
                  <a:pt x="1707" y="17"/>
                  <a:pt x="1704" y="15"/>
                  <a:pt x="1704" y="15"/>
                </a:cubicBezTo>
                <a:cubicBezTo>
                  <a:pt x="1705" y="15"/>
                  <a:pt x="1707" y="13"/>
                  <a:pt x="1708" y="13"/>
                </a:cubicBezTo>
                <a:cubicBezTo>
                  <a:pt x="1709" y="13"/>
                  <a:pt x="1711" y="15"/>
                  <a:pt x="1712" y="15"/>
                </a:cubicBezTo>
                <a:cubicBezTo>
                  <a:pt x="1712" y="15"/>
                  <a:pt x="1715" y="17"/>
                  <a:pt x="1715" y="17"/>
                </a:cubicBezTo>
                <a:cubicBezTo>
                  <a:pt x="1716" y="17"/>
                  <a:pt x="1719" y="16"/>
                  <a:pt x="1719" y="15"/>
                </a:cubicBezTo>
                <a:cubicBezTo>
                  <a:pt x="1720" y="15"/>
                  <a:pt x="1723" y="13"/>
                  <a:pt x="1724" y="13"/>
                </a:cubicBezTo>
                <a:cubicBezTo>
                  <a:pt x="1725" y="13"/>
                  <a:pt x="1726" y="15"/>
                  <a:pt x="1727" y="15"/>
                </a:cubicBezTo>
                <a:cubicBezTo>
                  <a:pt x="1729" y="15"/>
                  <a:pt x="1730" y="13"/>
                  <a:pt x="1731" y="13"/>
                </a:cubicBezTo>
                <a:cubicBezTo>
                  <a:pt x="1733" y="13"/>
                  <a:pt x="1734" y="16"/>
                  <a:pt x="1735" y="16"/>
                </a:cubicBezTo>
                <a:cubicBezTo>
                  <a:pt x="1736" y="16"/>
                  <a:pt x="1738" y="14"/>
                  <a:pt x="1739" y="14"/>
                </a:cubicBezTo>
                <a:cubicBezTo>
                  <a:pt x="1740" y="14"/>
                  <a:pt x="1742" y="16"/>
                  <a:pt x="1743" y="16"/>
                </a:cubicBezTo>
                <a:cubicBezTo>
                  <a:pt x="1744" y="16"/>
                  <a:pt x="1746" y="14"/>
                  <a:pt x="1747" y="14"/>
                </a:cubicBezTo>
                <a:cubicBezTo>
                  <a:pt x="1748" y="14"/>
                  <a:pt x="1750" y="12"/>
                  <a:pt x="1751" y="12"/>
                </a:cubicBezTo>
                <a:cubicBezTo>
                  <a:pt x="1751" y="12"/>
                  <a:pt x="1755" y="14"/>
                  <a:pt x="1755" y="14"/>
                </a:cubicBezTo>
                <a:cubicBezTo>
                  <a:pt x="1755" y="14"/>
                  <a:pt x="1751" y="16"/>
                  <a:pt x="1751" y="16"/>
                </a:cubicBezTo>
                <a:cubicBezTo>
                  <a:pt x="1752" y="16"/>
                  <a:pt x="1753" y="18"/>
                  <a:pt x="1755" y="18"/>
                </a:cubicBezTo>
                <a:cubicBezTo>
                  <a:pt x="1756" y="18"/>
                  <a:pt x="1758" y="17"/>
                  <a:pt x="1759" y="16"/>
                </a:cubicBezTo>
                <a:cubicBezTo>
                  <a:pt x="1760" y="16"/>
                  <a:pt x="1762" y="15"/>
                  <a:pt x="1763" y="14"/>
                </a:cubicBezTo>
                <a:cubicBezTo>
                  <a:pt x="1763" y="14"/>
                  <a:pt x="1766" y="12"/>
                  <a:pt x="1767" y="12"/>
                </a:cubicBezTo>
                <a:cubicBezTo>
                  <a:pt x="1767" y="12"/>
                  <a:pt x="1770" y="14"/>
                  <a:pt x="1771" y="14"/>
                </a:cubicBezTo>
                <a:cubicBezTo>
                  <a:pt x="1772" y="15"/>
                  <a:pt x="1773" y="16"/>
                  <a:pt x="1774" y="17"/>
                </a:cubicBezTo>
                <a:cubicBezTo>
                  <a:pt x="1775" y="17"/>
                  <a:pt x="1777" y="19"/>
                  <a:pt x="1778" y="19"/>
                </a:cubicBezTo>
                <a:cubicBezTo>
                  <a:pt x="1779" y="19"/>
                  <a:pt x="1782" y="17"/>
                  <a:pt x="1782" y="17"/>
                </a:cubicBezTo>
                <a:cubicBezTo>
                  <a:pt x="1786" y="15"/>
                  <a:pt x="1786" y="15"/>
                  <a:pt x="1786" y="15"/>
                </a:cubicBezTo>
                <a:cubicBezTo>
                  <a:pt x="1787" y="15"/>
                  <a:pt x="1790" y="13"/>
                  <a:pt x="1790" y="13"/>
                </a:cubicBezTo>
                <a:cubicBezTo>
                  <a:pt x="1791" y="13"/>
                  <a:pt x="1794" y="15"/>
                  <a:pt x="1794" y="15"/>
                </a:cubicBezTo>
                <a:cubicBezTo>
                  <a:pt x="1795" y="16"/>
                  <a:pt x="1797" y="17"/>
                  <a:pt x="1798" y="17"/>
                </a:cubicBezTo>
                <a:cubicBezTo>
                  <a:pt x="1799" y="18"/>
                  <a:pt x="1800" y="19"/>
                  <a:pt x="1802" y="20"/>
                </a:cubicBezTo>
                <a:cubicBezTo>
                  <a:pt x="1803" y="20"/>
                  <a:pt x="1805" y="18"/>
                  <a:pt x="1806" y="18"/>
                </a:cubicBezTo>
                <a:cubicBezTo>
                  <a:pt x="1807" y="18"/>
                  <a:pt x="1809" y="20"/>
                  <a:pt x="1809" y="20"/>
                </a:cubicBezTo>
                <a:cubicBezTo>
                  <a:pt x="1811" y="20"/>
                  <a:pt x="1812" y="18"/>
                  <a:pt x="1814" y="18"/>
                </a:cubicBezTo>
                <a:cubicBezTo>
                  <a:pt x="1813" y="18"/>
                  <a:pt x="1811" y="15"/>
                  <a:pt x="1810" y="15"/>
                </a:cubicBezTo>
                <a:cubicBezTo>
                  <a:pt x="1811" y="15"/>
                  <a:pt x="1813" y="13"/>
                  <a:pt x="1814" y="13"/>
                </a:cubicBezTo>
                <a:cubicBezTo>
                  <a:pt x="1814" y="13"/>
                  <a:pt x="1818" y="16"/>
                  <a:pt x="1818" y="16"/>
                </a:cubicBezTo>
                <a:cubicBezTo>
                  <a:pt x="1818" y="16"/>
                  <a:pt x="1814" y="18"/>
                  <a:pt x="1814" y="18"/>
                </a:cubicBezTo>
                <a:cubicBezTo>
                  <a:pt x="1815" y="18"/>
                  <a:pt x="1816" y="20"/>
                  <a:pt x="1817" y="20"/>
                </a:cubicBezTo>
                <a:cubicBezTo>
                  <a:pt x="1818" y="20"/>
                  <a:pt x="1821" y="18"/>
                  <a:pt x="1821" y="18"/>
                </a:cubicBezTo>
                <a:cubicBezTo>
                  <a:pt x="1822" y="18"/>
                  <a:pt x="1825" y="16"/>
                  <a:pt x="1826" y="16"/>
                </a:cubicBezTo>
                <a:cubicBezTo>
                  <a:pt x="1826" y="16"/>
                  <a:pt x="1822" y="14"/>
                  <a:pt x="1822" y="14"/>
                </a:cubicBezTo>
                <a:cubicBezTo>
                  <a:pt x="1823" y="13"/>
                  <a:pt x="1825" y="11"/>
                  <a:pt x="1826" y="12"/>
                </a:cubicBezTo>
                <a:cubicBezTo>
                  <a:pt x="1827" y="12"/>
                  <a:pt x="1829" y="13"/>
                  <a:pt x="1830" y="14"/>
                </a:cubicBezTo>
                <a:cubicBezTo>
                  <a:pt x="1831" y="14"/>
                  <a:pt x="1832" y="16"/>
                  <a:pt x="1833" y="16"/>
                </a:cubicBezTo>
                <a:cubicBezTo>
                  <a:pt x="1834" y="16"/>
                  <a:pt x="1837" y="14"/>
                  <a:pt x="1837" y="14"/>
                </a:cubicBezTo>
                <a:cubicBezTo>
                  <a:pt x="1838" y="14"/>
                  <a:pt x="1841" y="16"/>
                  <a:pt x="1841" y="16"/>
                </a:cubicBezTo>
                <a:cubicBezTo>
                  <a:pt x="1842" y="17"/>
                  <a:pt x="1844" y="19"/>
                  <a:pt x="1845" y="19"/>
                </a:cubicBezTo>
                <a:cubicBezTo>
                  <a:pt x="1846" y="18"/>
                  <a:pt x="1848" y="17"/>
                  <a:pt x="1849" y="16"/>
                </a:cubicBezTo>
                <a:cubicBezTo>
                  <a:pt x="1853" y="14"/>
                  <a:pt x="1853" y="14"/>
                  <a:pt x="1853" y="14"/>
                </a:cubicBezTo>
                <a:cubicBezTo>
                  <a:pt x="1854" y="14"/>
                  <a:pt x="1857" y="12"/>
                  <a:pt x="1857" y="12"/>
                </a:cubicBezTo>
                <a:cubicBezTo>
                  <a:pt x="1858" y="12"/>
                  <a:pt x="1861" y="14"/>
                  <a:pt x="1861" y="15"/>
                </a:cubicBezTo>
                <a:cubicBezTo>
                  <a:pt x="1861" y="15"/>
                  <a:pt x="1857" y="17"/>
                  <a:pt x="1857" y="17"/>
                </a:cubicBezTo>
                <a:cubicBezTo>
                  <a:pt x="1858" y="17"/>
                  <a:pt x="1859" y="19"/>
                  <a:pt x="1861" y="19"/>
                </a:cubicBezTo>
                <a:cubicBezTo>
                  <a:pt x="1861" y="19"/>
                  <a:pt x="1864" y="17"/>
                  <a:pt x="1865" y="17"/>
                </a:cubicBezTo>
                <a:cubicBezTo>
                  <a:pt x="1866" y="16"/>
                  <a:pt x="1867" y="15"/>
                  <a:pt x="1869" y="15"/>
                </a:cubicBezTo>
                <a:cubicBezTo>
                  <a:pt x="1870" y="15"/>
                  <a:pt x="1872" y="13"/>
                  <a:pt x="1873" y="13"/>
                </a:cubicBezTo>
                <a:cubicBezTo>
                  <a:pt x="1874" y="13"/>
                  <a:pt x="1876" y="15"/>
                  <a:pt x="1877" y="15"/>
                </a:cubicBezTo>
                <a:cubicBezTo>
                  <a:pt x="1878" y="15"/>
                  <a:pt x="1880" y="13"/>
                  <a:pt x="1881" y="13"/>
                </a:cubicBezTo>
                <a:cubicBezTo>
                  <a:pt x="1882" y="13"/>
                  <a:pt x="1884" y="15"/>
                  <a:pt x="1885" y="15"/>
                </a:cubicBezTo>
                <a:cubicBezTo>
                  <a:pt x="1886" y="16"/>
                  <a:pt x="1887" y="17"/>
                  <a:pt x="1888" y="18"/>
                </a:cubicBezTo>
                <a:cubicBezTo>
                  <a:pt x="1889" y="18"/>
                  <a:pt x="1891" y="20"/>
                  <a:pt x="1892" y="20"/>
                </a:cubicBezTo>
                <a:cubicBezTo>
                  <a:pt x="1893" y="20"/>
                  <a:pt x="1895" y="18"/>
                  <a:pt x="1896" y="18"/>
                </a:cubicBezTo>
                <a:cubicBezTo>
                  <a:pt x="1897" y="18"/>
                  <a:pt x="1899" y="20"/>
                  <a:pt x="1900" y="20"/>
                </a:cubicBezTo>
                <a:cubicBezTo>
                  <a:pt x="1901" y="20"/>
                  <a:pt x="1903" y="18"/>
                  <a:pt x="1904" y="18"/>
                </a:cubicBezTo>
                <a:cubicBezTo>
                  <a:pt x="1905" y="18"/>
                  <a:pt x="1907" y="20"/>
                  <a:pt x="1908" y="20"/>
                </a:cubicBezTo>
                <a:cubicBezTo>
                  <a:pt x="1908" y="20"/>
                  <a:pt x="1912" y="18"/>
                  <a:pt x="1912" y="18"/>
                </a:cubicBezTo>
                <a:cubicBezTo>
                  <a:pt x="1912" y="18"/>
                  <a:pt x="1908" y="16"/>
                  <a:pt x="1908" y="16"/>
                </a:cubicBezTo>
                <a:cubicBezTo>
                  <a:pt x="1908" y="16"/>
                  <a:pt x="1912" y="14"/>
                  <a:pt x="1912" y="14"/>
                </a:cubicBezTo>
                <a:cubicBezTo>
                  <a:pt x="1913" y="14"/>
                  <a:pt x="1915" y="16"/>
                  <a:pt x="1916" y="16"/>
                </a:cubicBezTo>
                <a:cubicBezTo>
                  <a:pt x="1917" y="16"/>
                  <a:pt x="1919" y="14"/>
                  <a:pt x="1920" y="14"/>
                </a:cubicBezTo>
                <a:cubicBezTo>
                  <a:pt x="1920" y="14"/>
                  <a:pt x="1924" y="16"/>
                  <a:pt x="1924" y="16"/>
                </a:cubicBezTo>
                <a:cubicBezTo>
                  <a:pt x="1924" y="16"/>
                  <a:pt x="1920" y="18"/>
                  <a:pt x="1920" y="18"/>
                </a:cubicBezTo>
                <a:cubicBezTo>
                  <a:pt x="1921" y="18"/>
                  <a:pt x="1922" y="21"/>
                  <a:pt x="1923" y="21"/>
                </a:cubicBezTo>
                <a:cubicBezTo>
                  <a:pt x="1924" y="21"/>
                  <a:pt x="1927" y="19"/>
                  <a:pt x="1927" y="19"/>
                </a:cubicBezTo>
                <a:cubicBezTo>
                  <a:pt x="1929" y="18"/>
                  <a:pt x="1930" y="17"/>
                  <a:pt x="1932" y="16"/>
                </a:cubicBezTo>
                <a:cubicBezTo>
                  <a:pt x="1932" y="16"/>
                  <a:pt x="1935" y="15"/>
                  <a:pt x="1936" y="14"/>
                </a:cubicBezTo>
                <a:cubicBezTo>
                  <a:pt x="1937" y="14"/>
                  <a:pt x="1938" y="17"/>
                  <a:pt x="1939" y="17"/>
                </a:cubicBezTo>
                <a:cubicBezTo>
                  <a:pt x="1941" y="17"/>
                  <a:pt x="1942" y="15"/>
                  <a:pt x="1944" y="15"/>
                </a:cubicBezTo>
                <a:cubicBezTo>
                  <a:pt x="1945" y="15"/>
                  <a:pt x="1946" y="17"/>
                  <a:pt x="1947" y="17"/>
                </a:cubicBezTo>
                <a:cubicBezTo>
                  <a:pt x="1949" y="17"/>
                  <a:pt x="1950" y="15"/>
                  <a:pt x="1951" y="15"/>
                </a:cubicBezTo>
                <a:cubicBezTo>
                  <a:pt x="1953" y="15"/>
                  <a:pt x="1954" y="17"/>
                  <a:pt x="1955" y="17"/>
                </a:cubicBezTo>
                <a:cubicBezTo>
                  <a:pt x="1956" y="17"/>
                  <a:pt x="1959" y="15"/>
                  <a:pt x="1959" y="15"/>
                </a:cubicBezTo>
                <a:cubicBezTo>
                  <a:pt x="1960" y="15"/>
                  <a:pt x="1963" y="17"/>
                  <a:pt x="1963" y="17"/>
                </a:cubicBezTo>
                <a:cubicBezTo>
                  <a:pt x="1963" y="18"/>
                  <a:pt x="1959" y="19"/>
                  <a:pt x="1959" y="19"/>
                </a:cubicBezTo>
                <a:cubicBezTo>
                  <a:pt x="1959" y="20"/>
                  <a:pt x="1962" y="22"/>
                  <a:pt x="1963" y="22"/>
                </a:cubicBezTo>
                <a:cubicBezTo>
                  <a:pt x="1963" y="22"/>
                  <a:pt x="1966" y="20"/>
                  <a:pt x="1967" y="20"/>
                </a:cubicBezTo>
                <a:cubicBezTo>
                  <a:pt x="1971" y="18"/>
                  <a:pt x="1971" y="18"/>
                  <a:pt x="1971" y="18"/>
                </a:cubicBezTo>
                <a:cubicBezTo>
                  <a:pt x="1972" y="17"/>
                  <a:pt x="1974" y="16"/>
                  <a:pt x="1975" y="15"/>
                </a:cubicBezTo>
                <a:cubicBezTo>
                  <a:pt x="1976" y="15"/>
                  <a:pt x="1978" y="18"/>
                  <a:pt x="1979" y="18"/>
                </a:cubicBezTo>
                <a:cubicBezTo>
                  <a:pt x="1980" y="18"/>
                  <a:pt x="1982" y="16"/>
                  <a:pt x="1983" y="16"/>
                </a:cubicBezTo>
                <a:cubicBezTo>
                  <a:pt x="1983" y="16"/>
                  <a:pt x="1986" y="18"/>
                  <a:pt x="1987" y="18"/>
                </a:cubicBezTo>
                <a:cubicBezTo>
                  <a:pt x="1987" y="18"/>
                  <a:pt x="1982" y="20"/>
                  <a:pt x="1982" y="20"/>
                </a:cubicBezTo>
                <a:cubicBezTo>
                  <a:pt x="1982" y="20"/>
                  <a:pt x="1986" y="22"/>
                  <a:pt x="1986" y="22"/>
                </a:cubicBezTo>
                <a:cubicBezTo>
                  <a:pt x="1987" y="22"/>
                  <a:pt x="1990" y="21"/>
                  <a:pt x="1990" y="20"/>
                </a:cubicBezTo>
                <a:cubicBezTo>
                  <a:pt x="1991" y="20"/>
                  <a:pt x="1993" y="19"/>
                  <a:pt x="1994" y="18"/>
                </a:cubicBezTo>
                <a:cubicBezTo>
                  <a:pt x="1995" y="18"/>
                  <a:pt x="1997" y="16"/>
                  <a:pt x="1998" y="16"/>
                </a:cubicBezTo>
                <a:cubicBezTo>
                  <a:pt x="2000" y="16"/>
                  <a:pt x="2001" y="18"/>
                  <a:pt x="2002" y="18"/>
                </a:cubicBezTo>
                <a:cubicBezTo>
                  <a:pt x="2003" y="18"/>
                  <a:pt x="2005" y="16"/>
                  <a:pt x="2006" y="16"/>
                </a:cubicBezTo>
                <a:cubicBezTo>
                  <a:pt x="2007" y="16"/>
                  <a:pt x="2009" y="19"/>
                  <a:pt x="2010" y="19"/>
                </a:cubicBezTo>
                <a:cubicBezTo>
                  <a:pt x="2011" y="19"/>
                  <a:pt x="2014" y="16"/>
                  <a:pt x="2014" y="17"/>
                </a:cubicBezTo>
                <a:cubicBezTo>
                  <a:pt x="2015" y="17"/>
                  <a:pt x="2018" y="18"/>
                  <a:pt x="2018" y="19"/>
                </a:cubicBezTo>
                <a:cubicBezTo>
                  <a:pt x="2018" y="19"/>
                  <a:pt x="2014" y="20"/>
                  <a:pt x="2014" y="21"/>
                </a:cubicBezTo>
                <a:cubicBezTo>
                  <a:pt x="2014" y="21"/>
                  <a:pt x="2017" y="23"/>
                  <a:pt x="2018" y="23"/>
                </a:cubicBezTo>
                <a:cubicBezTo>
                  <a:pt x="2018" y="23"/>
                  <a:pt x="2021" y="21"/>
                  <a:pt x="2022" y="21"/>
                </a:cubicBezTo>
                <a:cubicBezTo>
                  <a:pt x="2022" y="21"/>
                  <a:pt x="2025" y="19"/>
                  <a:pt x="2026" y="19"/>
                </a:cubicBezTo>
                <a:cubicBezTo>
                  <a:pt x="2026" y="19"/>
                  <a:pt x="2029" y="21"/>
                  <a:pt x="2029" y="21"/>
                </a:cubicBezTo>
                <a:cubicBezTo>
                  <a:pt x="2030" y="21"/>
                  <a:pt x="2034" y="20"/>
                  <a:pt x="2034" y="19"/>
                </a:cubicBezTo>
                <a:cubicBezTo>
                  <a:pt x="2034" y="19"/>
                  <a:pt x="2030" y="17"/>
                  <a:pt x="2030" y="17"/>
                </a:cubicBezTo>
                <a:cubicBezTo>
                  <a:pt x="2031" y="17"/>
                  <a:pt x="2033" y="15"/>
                  <a:pt x="2034" y="15"/>
                </a:cubicBezTo>
                <a:cubicBezTo>
                  <a:pt x="2035" y="15"/>
                  <a:pt x="2036" y="17"/>
                  <a:pt x="2038" y="17"/>
                </a:cubicBezTo>
                <a:cubicBezTo>
                  <a:pt x="2039" y="17"/>
                  <a:pt x="2040" y="19"/>
                  <a:pt x="2041" y="19"/>
                </a:cubicBezTo>
                <a:cubicBezTo>
                  <a:pt x="2042" y="19"/>
                  <a:pt x="2045" y="17"/>
                  <a:pt x="2046" y="17"/>
                </a:cubicBezTo>
                <a:cubicBezTo>
                  <a:pt x="2046" y="18"/>
                  <a:pt x="2049" y="19"/>
                  <a:pt x="2049" y="20"/>
                </a:cubicBezTo>
                <a:cubicBezTo>
                  <a:pt x="2049" y="20"/>
                  <a:pt x="2045" y="21"/>
                  <a:pt x="2045" y="22"/>
                </a:cubicBezTo>
                <a:cubicBezTo>
                  <a:pt x="2045" y="22"/>
                  <a:pt x="2049" y="24"/>
                  <a:pt x="2049" y="24"/>
                </a:cubicBezTo>
                <a:cubicBezTo>
                  <a:pt x="2049" y="24"/>
                  <a:pt x="2052" y="22"/>
                  <a:pt x="2053" y="22"/>
                </a:cubicBezTo>
                <a:cubicBezTo>
                  <a:pt x="2057" y="20"/>
                  <a:pt x="2057" y="20"/>
                  <a:pt x="2057" y="20"/>
                </a:cubicBezTo>
                <a:cubicBezTo>
                  <a:pt x="2061" y="18"/>
                  <a:pt x="2061" y="18"/>
                  <a:pt x="2061" y="18"/>
                </a:cubicBezTo>
                <a:cubicBezTo>
                  <a:pt x="2062" y="17"/>
                  <a:pt x="2064" y="16"/>
                  <a:pt x="2065" y="16"/>
                </a:cubicBezTo>
                <a:cubicBezTo>
                  <a:pt x="2066" y="16"/>
                  <a:pt x="2069" y="18"/>
                  <a:pt x="2069" y="18"/>
                </a:cubicBezTo>
                <a:cubicBezTo>
                  <a:pt x="2070" y="19"/>
                  <a:pt x="2072" y="20"/>
                  <a:pt x="2073" y="20"/>
                </a:cubicBezTo>
                <a:cubicBezTo>
                  <a:pt x="2073" y="20"/>
                  <a:pt x="2076" y="18"/>
                  <a:pt x="2077" y="18"/>
                </a:cubicBezTo>
                <a:cubicBezTo>
                  <a:pt x="2078" y="18"/>
                  <a:pt x="2079" y="20"/>
                  <a:pt x="2081" y="20"/>
                </a:cubicBezTo>
                <a:cubicBezTo>
                  <a:pt x="2082" y="21"/>
                  <a:pt x="2084" y="18"/>
                  <a:pt x="2085" y="18"/>
                </a:cubicBezTo>
                <a:cubicBezTo>
                  <a:pt x="2086" y="18"/>
                  <a:pt x="2087" y="21"/>
                  <a:pt x="2088" y="21"/>
                </a:cubicBezTo>
                <a:cubicBezTo>
                  <a:pt x="2090" y="21"/>
                  <a:pt x="2091" y="19"/>
                  <a:pt x="2093" y="19"/>
                </a:cubicBezTo>
                <a:cubicBezTo>
                  <a:pt x="2094" y="19"/>
                  <a:pt x="2095" y="21"/>
                  <a:pt x="2096" y="21"/>
                </a:cubicBezTo>
                <a:cubicBezTo>
                  <a:pt x="2097" y="21"/>
                  <a:pt x="2100" y="19"/>
                  <a:pt x="2100" y="19"/>
                </a:cubicBezTo>
                <a:cubicBezTo>
                  <a:pt x="2101" y="18"/>
                  <a:pt x="2103" y="17"/>
                  <a:pt x="2105" y="17"/>
                </a:cubicBezTo>
                <a:cubicBezTo>
                  <a:pt x="2105" y="17"/>
                  <a:pt x="2107" y="19"/>
                  <a:pt x="2108" y="19"/>
                </a:cubicBezTo>
                <a:cubicBezTo>
                  <a:pt x="2110" y="19"/>
                  <a:pt x="2111" y="17"/>
                  <a:pt x="2112" y="17"/>
                </a:cubicBezTo>
                <a:cubicBezTo>
                  <a:pt x="2114" y="17"/>
                  <a:pt x="2115" y="19"/>
                  <a:pt x="2116" y="19"/>
                </a:cubicBezTo>
                <a:cubicBezTo>
                  <a:pt x="2117" y="19"/>
                  <a:pt x="2119" y="17"/>
                  <a:pt x="2120" y="17"/>
                </a:cubicBezTo>
                <a:cubicBezTo>
                  <a:pt x="2122" y="17"/>
                  <a:pt x="2123" y="19"/>
                  <a:pt x="2124" y="19"/>
                </a:cubicBezTo>
                <a:cubicBezTo>
                  <a:pt x="2125" y="19"/>
                  <a:pt x="2127" y="17"/>
                  <a:pt x="2128" y="17"/>
                </a:cubicBezTo>
                <a:cubicBezTo>
                  <a:pt x="2128" y="17"/>
                  <a:pt x="2132" y="19"/>
                  <a:pt x="2132" y="20"/>
                </a:cubicBezTo>
                <a:cubicBezTo>
                  <a:pt x="2132" y="20"/>
                  <a:pt x="2128" y="22"/>
                  <a:pt x="2128" y="22"/>
                </a:cubicBezTo>
                <a:cubicBezTo>
                  <a:pt x="2127" y="22"/>
                  <a:pt x="2125" y="19"/>
                  <a:pt x="2124" y="19"/>
                </a:cubicBezTo>
                <a:cubicBezTo>
                  <a:pt x="2123" y="20"/>
                  <a:pt x="2121" y="22"/>
                  <a:pt x="2120" y="21"/>
                </a:cubicBezTo>
                <a:cubicBezTo>
                  <a:pt x="2119" y="21"/>
                  <a:pt x="2117" y="19"/>
                  <a:pt x="2116" y="19"/>
                </a:cubicBezTo>
                <a:cubicBezTo>
                  <a:pt x="2115" y="19"/>
                  <a:pt x="2113" y="21"/>
                  <a:pt x="2112" y="21"/>
                </a:cubicBezTo>
                <a:cubicBezTo>
                  <a:pt x="2113" y="21"/>
                  <a:pt x="2114" y="24"/>
                  <a:pt x="2116" y="24"/>
                </a:cubicBezTo>
                <a:cubicBezTo>
                  <a:pt x="2117" y="24"/>
                  <a:pt x="2119" y="21"/>
                  <a:pt x="2120" y="21"/>
                </a:cubicBezTo>
                <a:cubicBezTo>
                  <a:pt x="2121" y="22"/>
                  <a:pt x="2122" y="24"/>
                  <a:pt x="2124" y="24"/>
                </a:cubicBezTo>
                <a:cubicBezTo>
                  <a:pt x="2125" y="24"/>
                  <a:pt x="2126" y="22"/>
                  <a:pt x="2128" y="22"/>
                </a:cubicBezTo>
                <a:cubicBezTo>
                  <a:pt x="2128" y="22"/>
                  <a:pt x="2131" y="24"/>
                  <a:pt x="2131" y="24"/>
                </a:cubicBezTo>
                <a:cubicBezTo>
                  <a:pt x="2133" y="24"/>
                  <a:pt x="2135" y="22"/>
                  <a:pt x="2136" y="22"/>
                </a:cubicBezTo>
                <a:cubicBezTo>
                  <a:pt x="2137" y="21"/>
                  <a:pt x="2138" y="21"/>
                  <a:pt x="2140" y="20"/>
                </a:cubicBezTo>
                <a:cubicBezTo>
                  <a:pt x="2140" y="19"/>
                  <a:pt x="2143" y="18"/>
                  <a:pt x="2144" y="18"/>
                </a:cubicBezTo>
                <a:cubicBezTo>
                  <a:pt x="2145" y="18"/>
                  <a:pt x="2146" y="20"/>
                  <a:pt x="2147" y="20"/>
                </a:cubicBezTo>
                <a:cubicBezTo>
                  <a:pt x="2149" y="20"/>
                  <a:pt x="2151" y="18"/>
                  <a:pt x="2152" y="18"/>
                </a:cubicBezTo>
                <a:cubicBezTo>
                  <a:pt x="2153" y="18"/>
                  <a:pt x="2154" y="20"/>
                  <a:pt x="2155" y="20"/>
                </a:cubicBezTo>
                <a:cubicBezTo>
                  <a:pt x="2157" y="20"/>
                  <a:pt x="2158" y="22"/>
                  <a:pt x="2159" y="23"/>
                </a:cubicBezTo>
                <a:cubicBezTo>
                  <a:pt x="2160" y="23"/>
                  <a:pt x="2163" y="21"/>
                  <a:pt x="2163" y="20"/>
                </a:cubicBezTo>
                <a:cubicBezTo>
                  <a:pt x="2164" y="20"/>
                  <a:pt x="2167" y="18"/>
                  <a:pt x="2167" y="18"/>
                </a:cubicBezTo>
                <a:cubicBezTo>
                  <a:pt x="2168" y="18"/>
                  <a:pt x="2171" y="20"/>
                  <a:pt x="2171" y="21"/>
                </a:cubicBezTo>
                <a:cubicBezTo>
                  <a:pt x="2171" y="21"/>
                  <a:pt x="2167" y="22"/>
                  <a:pt x="2167" y="23"/>
                </a:cubicBezTo>
                <a:cubicBezTo>
                  <a:pt x="2167" y="23"/>
                  <a:pt x="2170" y="25"/>
                  <a:pt x="2171" y="25"/>
                </a:cubicBezTo>
                <a:cubicBezTo>
                  <a:pt x="2172" y="25"/>
                  <a:pt x="2174" y="23"/>
                  <a:pt x="2175" y="23"/>
                </a:cubicBezTo>
                <a:cubicBezTo>
                  <a:pt x="2176" y="23"/>
                  <a:pt x="2177" y="25"/>
                  <a:pt x="2178" y="25"/>
                </a:cubicBezTo>
                <a:cubicBezTo>
                  <a:pt x="2186" y="30"/>
                  <a:pt x="2186" y="30"/>
                  <a:pt x="2186" y="30"/>
                </a:cubicBezTo>
                <a:cubicBezTo>
                  <a:pt x="2187" y="29"/>
                  <a:pt x="2189" y="28"/>
                  <a:pt x="2190" y="28"/>
                </a:cubicBezTo>
                <a:cubicBezTo>
                  <a:pt x="2191" y="27"/>
                  <a:pt x="2194" y="26"/>
                  <a:pt x="2194" y="26"/>
                </a:cubicBezTo>
                <a:cubicBezTo>
                  <a:pt x="2194" y="25"/>
                  <a:pt x="2191" y="23"/>
                  <a:pt x="2190" y="23"/>
                </a:cubicBezTo>
                <a:cubicBezTo>
                  <a:pt x="2190" y="23"/>
                  <a:pt x="2187" y="26"/>
                  <a:pt x="2186" y="25"/>
                </a:cubicBezTo>
                <a:cubicBezTo>
                  <a:pt x="2185" y="25"/>
                  <a:pt x="2184" y="24"/>
                  <a:pt x="2183" y="23"/>
                </a:cubicBezTo>
                <a:cubicBezTo>
                  <a:pt x="2181" y="22"/>
                  <a:pt x="2180" y="22"/>
                  <a:pt x="2179" y="21"/>
                </a:cubicBezTo>
                <a:cubicBezTo>
                  <a:pt x="2179" y="21"/>
                  <a:pt x="2180" y="20"/>
                  <a:pt x="2181" y="20"/>
                </a:cubicBezTo>
                <a:cubicBezTo>
                  <a:pt x="2182" y="19"/>
                  <a:pt x="2183" y="19"/>
                  <a:pt x="2183" y="19"/>
                </a:cubicBezTo>
                <a:cubicBezTo>
                  <a:pt x="2184" y="19"/>
                  <a:pt x="2185" y="21"/>
                  <a:pt x="2187" y="21"/>
                </a:cubicBezTo>
                <a:cubicBezTo>
                  <a:pt x="2188" y="21"/>
                  <a:pt x="2190" y="19"/>
                  <a:pt x="2191" y="19"/>
                </a:cubicBezTo>
                <a:cubicBezTo>
                  <a:pt x="2192" y="19"/>
                  <a:pt x="2193" y="21"/>
                  <a:pt x="2195" y="21"/>
                </a:cubicBezTo>
                <a:cubicBezTo>
                  <a:pt x="2196" y="21"/>
                  <a:pt x="2197" y="19"/>
                  <a:pt x="2199" y="19"/>
                </a:cubicBezTo>
                <a:cubicBezTo>
                  <a:pt x="2200" y="19"/>
                  <a:pt x="2201" y="21"/>
                  <a:pt x="2202" y="21"/>
                </a:cubicBezTo>
                <a:cubicBezTo>
                  <a:pt x="2203" y="22"/>
                  <a:pt x="2205" y="19"/>
                  <a:pt x="2207" y="19"/>
                </a:cubicBezTo>
                <a:cubicBezTo>
                  <a:pt x="2207" y="19"/>
                  <a:pt x="2210" y="21"/>
                  <a:pt x="2210" y="22"/>
                </a:cubicBezTo>
                <a:cubicBezTo>
                  <a:pt x="2211" y="22"/>
                  <a:pt x="2213" y="24"/>
                  <a:pt x="2214" y="24"/>
                </a:cubicBezTo>
                <a:cubicBezTo>
                  <a:pt x="2215" y="24"/>
                  <a:pt x="2217" y="22"/>
                  <a:pt x="2218" y="22"/>
                </a:cubicBezTo>
                <a:cubicBezTo>
                  <a:pt x="2219" y="22"/>
                  <a:pt x="2221" y="24"/>
                  <a:pt x="2222" y="24"/>
                </a:cubicBezTo>
                <a:cubicBezTo>
                  <a:pt x="2223" y="24"/>
                  <a:pt x="2225" y="23"/>
                  <a:pt x="2226" y="22"/>
                </a:cubicBezTo>
                <a:cubicBezTo>
                  <a:pt x="2227" y="22"/>
                  <a:pt x="2229" y="20"/>
                  <a:pt x="2230" y="20"/>
                </a:cubicBezTo>
                <a:cubicBezTo>
                  <a:pt x="2231" y="20"/>
                  <a:pt x="2233" y="22"/>
                  <a:pt x="2234" y="22"/>
                </a:cubicBezTo>
                <a:cubicBezTo>
                  <a:pt x="2235" y="22"/>
                  <a:pt x="2237" y="20"/>
                  <a:pt x="2238" y="20"/>
                </a:cubicBezTo>
                <a:cubicBezTo>
                  <a:pt x="2239" y="21"/>
                  <a:pt x="2241" y="22"/>
                  <a:pt x="2242" y="23"/>
                </a:cubicBezTo>
                <a:cubicBezTo>
                  <a:pt x="2242" y="23"/>
                  <a:pt x="2245" y="25"/>
                  <a:pt x="2245" y="25"/>
                </a:cubicBezTo>
                <a:cubicBezTo>
                  <a:pt x="2246" y="25"/>
                  <a:pt x="2249" y="23"/>
                  <a:pt x="2249" y="23"/>
                </a:cubicBezTo>
                <a:cubicBezTo>
                  <a:pt x="2254" y="21"/>
                  <a:pt x="2254" y="21"/>
                  <a:pt x="2254" y="21"/>
                </a:cubicBezTo>
                <a:cubicBezTo>
                  <a:pt x="2254" y="20"/>
                  <a:pt x="2257" y="19"/>
                  <a:pt x="2258" y="19"/>
                </a:cubicBezTo>
                <a:cubicBezTo>
                  <a:pt x="2258" y="19"/>
                  <a:pt x="2261" y="21"/>
                  <a:pt x="2261" y="21"/>
                </a:cubicBezTo>
                <a:cubicBezTo>
                  <a:pt x="2261" y="21"/>
                  <a:pt x="2257" y="23"/>
                  <a:pt x="2257" y="23"/>
                </a:cubicBezTo>
                <a:cubicBezTo>
                  <a:pt x="2258" y="24"/>
                  <a:pt x="2260" y="25"/>
                  <a:pt x="2261" y="25"/>
                </a:cubicBezTo>
                <a:cubicBezTo>
                  <a:pt x="2262" y="26"/>
                  <a:pt x="2264" y="27"/>
                  <a:pt x="2265" y="27"/>
                </a:cubicBezTo>
                <a:cubicBezTo>
                  <a:pt x="2266" y="28"/>
                  <a:pt x="2267" y="29"/>
                  <a:pt x="2269" y="30"/>
                </a:cubicBezTo>
                <a:cubicBezTo>
                  <a:pt x="2271" y="28"/>
                  <a:pt x="2274" y="27"/>
                  <a:pt x="2277" y="26"/>
                </a:cubicBezTo>
                <a:cubicBezTo>
                  <a:pt x="2278" y="25"/>
                  <a:pt x="2280" y="24"/>
                  <a:pt x="2281" y="24"/>
                </a:cubicBezTo>
                <a:cubicBezTo>
                  <a:pt x="2282" y="23"/>
                  <a:pt x="2284" y="26"/>
                  <a:pt x="2285" y="26"/>
                </a:cubicBezTo>
                <a:cubicBezTo>
                  <a:pt x="2285" y="26"/>
                  <a:pt x="2288" y="24"/>
                  <a:pt x="2289" y="24"/>
                </a:cubicBezTo>
                <a:cubicBezTo>
                  <a:pt x="2289" y="24"/>
                  <a:pt x="2292" y="26"/>
                  <a:pt x="2292" y="26"/>
                </a:cubicBezTo>
                <a:cubicBezTo>
                  <a:pt x="2292" y="27"/>
                  <a:pt x="2288" y="28"/>
                  <a:pt x="2288" y="28"/>
                </a:cubicBezTo>
                <a:cubicBezTo>
                  <a:pt x="2288" y="29"/>
                  <a:pt x="2291" y="30"/>
                  <a:pt x="2292" y="30"/>
                </a:cubicBezTo>
                <a:cubicBezTo>
                  <a:pt x="2292" y="30"/>
                  <a:pt x="2296" y="29"/>
                  <a:pt x="2296" y="28"/>
                </a:cubicBezTo>
                <a:cubicBezTo>
                  <a:pt x="2296" y="28"/>
                  <a:pt x="2293" y="27"/>
                  <a:pt x="2292" y="26"/>
                </a:cubicBezTo>
                <a:cubicBezTo>
                  <a:pt x="2294" y="26"/>
                  <a:pt x="2295" y="24"/>
                  <a:pt x="2297" y="24"/>
                </a:cubicBezTo>
                <a:cubicBezTo>
                  <a:pt x="2298" y="24"/>
                  <a:pt x="2299" y="26"/>
                  <a:pt x="2300" y="26"/>
                </a:cubicBezTo>
                <a:cubicBezTo>
                  <a:pt x="2301" y="26"/>
                  <a:pt x="2304" y="24"/>
                  <a:pt x="2304" y="24"/>
                </a:cubicBezTo>
                <a:cubicBezTo>
                  <a:pt x="2306" y="24"/>
                  <a:pt x="2307" y="26"/>
                  <a:pt x="2308" y="26"/>
                </a:cubicBezTo>
                <a:cubicBezTo>
                  <a:pt x="2309" y="27"/>
                  <a:pt x="2311" y="29"/>
                  <a:pt x="2312" y="29"/>
                </a:cubicBezTo>
                <a:cubicBezTo>
                  <a:pt x="2313" y="29"/>
                  <a:pt x="2314" y="31"/>
                  <a:pt x="2316" y="31"/>
                </a:cubicBezTo>
                <a:cubicBezTo>
                  <a:pt x="2317" y="31"/>
                  <a:pt x="2318" y="29"/>
                  <a:pt x="2320" y="29"/>
                </a:cubicBezTo>
                <a:cubicBezTo>
                  <a:pt x="2321" y="29"/>
                  <a:pt x="2322" y="31"/>
                  <a:pt x="2323" y="31"/>
                </a:cubicBezTo>
                <a:cubicBezTo>
                  <a:pt x="2325" y="31"/>
                  <a:pt x="2326" y="29"/>
                  <a:pt x="2328" y="29"/>
                </a:cubicBezTo>
                <a:cubicBezTo>
                  <a:pt x="2328" y="29"/>
                  <a:pt x="2330" y="32"/>
                  <a:pt x="2331" y="31"/>
                </a:cubicBezTo>
                <a:cubicBezTo>
                  <a:pt x="2332" y="31"/>
                  <a:pt x="2334" y="30"/>
                  <a:pt x="2335" y="29"/>
                </a:cubicBezTo>
                <a:cubicBezTo>
                  <a:pt x="2339" y="27"/>
                  <a:pt x="2339" y="27"/>
                  <a:pt x="2339" y="27"/>
                </a:cubicBezTo>
                <a:cubicBezTo>
                  <a:pt x="2348" y="23"/>
                  <a:pt x="2348" y="23"/>
                  <a:pt x="2348" y="23"/>
                </a:cubicBezTo>
                <a:cubicBezTo>
                  <a:pt x="2355" y="28"/>
                  <a:pt x="2355" y="28"/>
                  <a:pt x="2355" y="28"/>
                </a:cubicBezTo>
                <a:cubicBezTo>
                  <a:pt x="2354" y="28"/>
                  <a:pt x="2352" y="30"/>
                  <a:pt x="2351" y="30"/>
                </a:cubicBezTo>
                <a:cubicBezTo>
                  <a:pt x="2351" y="30"/>
                  <a:pt x="2347" y="28"/>
                  <a:pt x="2347" y="27"/>
                </a:cubicBezTo>
                <a:cubicBezTo>
                  <a:pt x="2347" y="28"/>
                  <a:pt x="2344" y="29"/>
                  <a:pt x="2343" y="30"/>
                </a:cubicBezTo>
                <a:cubicBezTo>
                  <a:pt x="2343" y="30"/>
                  <a:pt x="2347" y="31"/>
                  <a:pt x="2347" y="32"/>
                </a:cubicBezTo>
                <a:cubicBezTo>
                  <a:pt x="2347" y="32"/>
                  <a:pt x="2343" y="33"/>
                  <a:pt x="2343" y="34"/>
                </a:cubicBezTo>
                <a:cubicBezTo>
                  <a:pt x="2343" y="35"/>
                  <a:pt x="2346" y="36"/>
                  <a:pt x="2347" y="36"/>
                </a:cubicBezTo>
                <a:cubicBezTo>
                  <a:pt x="2348" y="37"/>
                  <a:pt x="2349" y="38"/>
                  <a:pt x="2350" y="38"/>
                </a:cubicBezTo>
                <a:cubicBezTo>
                  <a:pt x="2351" y="39"/>
                  <a:pt x="2353" y="40"/>
                  <a:pt x="2354" y="41"/>
                </a:cubicBezTo>
                <a:cubicBezTo>
                  <a:pt x="2354" y="41"/>
                  <a:pt x="2350" y="42"/>
                  <a:pt x="2350" y="43"/>
                </a:cubicBezTo>
                <a:cubicBezTo>
                  <a:pt x="2350" y="43"/>
                  <a:pt x="2353" y="45"/>
                  <a:pt x="2354" y="45"/>
                </a:cubicBezTo>
                <a:cubicBezTo>
                  <a:pt x="2354" y="45"/>
                  <a:pt x="2357" y="47"/>
                  <a:pt x="2357" y="47"/>
                </a:cubicBezTo>
                <a:cubicBezTo>
                  <a:pt x="2358" y="48"/>
                  <a:pt x="2353" y="49"/>
                  <a:pt x="2353" y="49"/>
                </a:cubicBezTo>
                <a:cubicBezTo>
                  <a:pt x="2353" y="50"/>
                  <a:pt x="2357" y="51"/>
                  <a:pt x="2357" y="52"/>
                </a:cubicBezTo>
                <a:cubicBezTo>
                  <a:pt x="2357" y="52"/>
                  <a:pt x="2353" y="54"/>
                  <a:pt x="2353" y="54"/>
                </a:cubicBezTo>
                <a:cubicBezTo>
                  <a:pt x="2353" y="54"/>
                  <a:pt x="2356" y="56"/>
                  <a:pt x="2357" y="56"/>
                </a:cubicBezTo>
                <a:cubicBezTo>
                  <a:pt x="2358" y="56"/>
                  <a:pt x="2360" y="54"/>
                  <a:pt x="2361" y="54"/>
                </a:cubicBezTo>
                <a:cubicBezTo>
                  <a:pt x="2362" y="54"/>
                  <a:pt x="2363" y="56"/>
                  <a:pt x="2364" y="56"/>
                </a:cubicBezTo>
                <a:cubicBezTo>
                  <a:pt x="2366" y="56"/>
                  <a:pt x="2367" y="55"/>
                  <a:pt x="2369" y="54"/>
                </a:cubicBezTo>
                <a:cubicBezTo>
                  <a:pt x="2370" y="54"/>
                  <a:pt x="2372" y="53"/>
                  <a:pt x="2373" y="52"/>
                </a:cubicBezTo>
                <a:cubicBezTo>
                  <a:pt x="2373" y="52"/>
                  <a:pt x="2369" y="50"/>
                  <a:pt x="2369" y="50"/>
                </a:cubicBezTo>
                <a:cubicBezTo>
                  <a:pt x="2369" y="49"/>
                  <a:pt x="2373" y="48"/>
                  <a:pt x="2373" y="48"/>
                </a:cubicBezTo>
                <a:cubicBezTo>
                  <a:pt x="2373" y="47"/>
                  <a:pt x="2369" y="46"/>
                  <a:pt x="2369" y="45"/>
                </a:cubicBezTo>
                <a:cubicBezTo>
                  <a:pt x="2369" y="45"/>
                  <a:pt x="2373" y="43"/>
                  <a:pt x="2373" y="43"/>
                </a:cubicBezTo>
                <a:cubicBezTo>
                  <a:pt x="2374" y="43"/>
                  <a:pt x="2377" y="45"/>
                  <a:pt x="2377" y="46"/>
                </a:cubicBezTo>
                <a:cubicBezTo>
                  <a:pt x="2377" y="46"/>
                  <a:pt x="2373" y="47"/>
                  <a:pt x="2373" y="48"/>
                </a:cubicBezTo>
                <a:cubicBezTo>
                  <a:pt x="2373" y="48"/>
                  <a:pt x="2377" y="49"/>
                  <a:pt x="2377" y="50"/>
                </a:cubicBezTo>
                <a:cubicBezTo>
                  <a:pt x="2376" y="51"/>
                  <a:pt x="2373" y="51"/>
                  <a:pt x="2373" y="52"/>
                </a:cubicBezTo>
                <a:cubicBezTo>
                  <a:pt x="2373" y="52"/>
                  <a:pt x="2377" y="54"/>
                  <a:pt x="2376" y="54"/>
                </a:cubicBezTo>
                <a:cubicBezTo>
                  <a:pt x="2376" y="55"/>
                  <a:pt x="2374" y="56"/>
                  <a:pt x="2372" y="56"/>
                </a:cubicBezTo>
                <a:cubicBezTo>
                  <a:pt x="2372" y="57"/>
                  <a:pt x="2369" y="59"/>
                  <a:pt x="2368" y="59"/>
                </a:cubicBezTo>
                <a:cubicBezTo>
                  <a:pt x="2368" y="58"/>
                  <a:pt x="2365" y="56"/>
                  <a:pt x="2364" y="56"/>
                </a:cubicBezTo>
                <a:cubicBezTo>
                  <a:pt x="2363" y="57"/>
                  <a:pt x="2362" y="58"/>
                  <a:pt x="2360" y="58"/>
                </a:cubicBezTo>
                <a:cubicBezTo>
                  <a:pt x="2356" y="60"/>
                  <a:pt x="2356" y="60"/>
                  <a:pt x="2356" y="60"/>
                </a:cubicBezTo>
                <a:cubicBezTo>
                  <a:pt x="2355" y="61"/>
                  <a:pt x="2354" y="62"/>
                  <a:pt x="2352" y="62"/>
                </a:cubicBezTo>
                <a:cubicBezTo>
                  <a:pt x="2351" y="62"/>
                  <a:pt x="2350" y="60"/>
                  <a:pt x="2348" y="60"/>
                </a:cubicBezTo>
                <a:cubicBezTo>
                  <a:pt x="2348" y="60"/>
                  <a:pt x="2344" y="62"/>
                  <a:pt x="2344" y="62"/>
                </a:cubicBezTo>
                <a:cubicBezTo>
                  <a:pt x="2344" y="62"/>
                  <a:pt x="2341" y="60"/>
                  <a:pt x="2341" y="60"/>
                </a:cubicBezTo>
                <a:cubicBezTo>
                  <a:pt x="2341" y="59"/>
                  <a:pt x="2345" y="59"/>
                  <a:pt x="2345" y="58"/>
                </a:cubicBezTo>
                <a:cubicBezTo>
                  <a:pt x="2345" y="57"/>
                  <a:pt x="2341" y="56"/>
                  <a:pt x="2341" y="56"/>
                </a:cubicBezTo>
                <a:cubicBezTo>
                  <a:pt x="2341" y="55"/>
                  <a:pt x="2345" y="54"/>
                  <a:pt x="2345" y="54"/>
                </a:cubicBezTo>
                <a:cubicBezTo>
                  <a:pt x="2345" y="54"/>
                  <a:pt x="2349" y="56"/>
                  <a:pt x="2349" y="56"/>
                </a:cubicBezTo>
                <a:cubicBezTo>
                  <a:pt x="2349" y="56"/>
                  <a:pt x="2353" y="54"/>
                  <a:pt x="2353" y="54"/>
                </a:cubicBezTo>
                <a:cubicBezTo>
                  <a:pt x="2353" y="54"/>
                  <a:pt x="2349" y="52"/>
                  <a:pt x="2349" y="51"/>
                </a:cubicBezTo>
                <a:cubicBezTo>
                  <a:pt x="2349" y="51"/>
                  <a:pt x="2353" y="50"/>
                  <a:pt x="2353" y="49"/>
                </a:cubicBezTo>
                <a:cubicBezTo>
                  <a:pt x="2354" y="49"/>
                  <a:pt x="2350" y="48"/>
                  <a:pt x="2350" y="47"/>
                </a:cubicBezTo>
                <a:cubicBezTo>
                  <a:pt x="2348" y="48"/>
                  <a:pt x="2347" y="49"/>
                  <a:pt x="2345" y="49"/>
                </a:cubicBezTo>
                <a:cubicBezTo>
                  <a:pt x="2345" y="49"/>
                  <a:pt x="2342" y="51"/>
                  <a:pt x="2341" y="51"/>
                </a:cubicBezTo>
                <a:cubicBezTo>
                  <a:pt x="2341" y="51"/>
                  <a:pt x="2338" y="49"/>
                  <a:pt x="2338" y="49"/>
                </a:cubicBezTo>
                <a:cubicBezTo>
                  <a:pt x="2336" y="49"/>
                  <a:pt x="2335" y="51"/>
                  <a:pt x="2333" y="51"/>
                </a:cubicBezTo>
                <a:cubicBezTo>
                  <a:pt x="2329" y="53"/>
                  <a:pt x="2329" y="53"/>
                  <a:pt x="2329" y="53"/>
                </a:cubicBezTo>
                <a:cubicBezTo>
                  <a:pt x="2329" y="52"/>
                  <a:pt x="2326" y="52"/>
                  <a:pt x="2326" y="51"/>
                </a:cubicBezTo>
                <a:cubicBezTo>
                  <a:pt x="2326" y="50"/>
                  <a:pt x="2329" y="49"/>
                  <a:pt x="2330" y="49"/>
                </a:cubicBezTo>
                <a:cubicBezTo>
                  <a:pt x="2331" y="48"/>
                  <a:pt x="2332" y="47"/>
                  <a:pt x="2334" y="47"/>
                </a:cubicBezTo>
                <a:cubicBezTo>
                  <a:pt x="2335" y="46"/>
                  <a:pt x="2337" y="45"/>
                  <a:pt x="2338" y="45"/>
                </a:cubicBezTo>
                <a:cubicBezTo>
                  <a:pt x="2339" y="45"/>
                  <a:pt x="2341" y="47"/>
                  <a:pt x="2342" y="47"/>
                </a:cubicBezTo>
                <a:cubicBezTo>
                  <a:pt x="2342" y="47"/>
                  <a:pt x="2346" y="45"/>
                  <a:pt x="2346" y="45"/>
                </a:cubicBezTo>
                <a:cubicBezTo>
                  <a:pt x="2346" y="45"/>
                  <a:pt x="2342" y="43"/>
                  <a:pt x="2342" y="43"/>
                </a:cubicBezTo>
                <a:cubicBezTo>
                  <a:pt x="2341" y="43"/>
                  <a:pt x="2339" y="45"/>
                  <a:pt x="2338" y="45"/>
                </a:cubicBezTo>
                <a:cubicBezTo>
                  <a:pt x="2337" y="44"/>
                  <a:pt x="2335" y="43"/>
                  <a:pt x="2334" y="42"/>
                </a:cubicBezTo>
                <a:cubicBezTo>
                  <a:pt x="2334" y="42"/>
                  <a:pt x="2330" y="40"/>
                  <a:pt x="2331" y="40"/>
                </a:cubicBezTo>
                <a:cubicBezTo>
                  <a:pt x="2331" y="40"/>
                  <a:pt x="2334" y="38"/>
                  <a:pt x="2335" y="38"/>
                </a:cubicBezTo>
                <a:cubicBezTo>
                  <a:pt x="2336" y="37"/>
                  <a:pt x="2337" y="37"/>
                  <a:pt x="2339" y="36"/>
                </a:cubicBezTo>
                <a:cubicBezTo>
                  <a:pt x="2337" y="35"/>
                  <a:pt x="2337" y="34"/>
                  <a:pt x="2335" y="34"/>
                </a:cubicBezTo>
                <a:cubicBezTo>
                  <a:pt x="2334" y="33"/>
                  <a:pt x="2333" y="32"/>
                  <a:pt x="2331" y="31"/>
                </a:cubicBezTo>
                <a:cubicBezTo>
                  <a:pt x="2330" y="31"/>
                  <a:pt x="2328" y="34"/>
                  <a:pt x="2327" y="33"/>
                </a:cubicBezTo>
                <a:cubicBezTo>
                  <a:pt x="2327" y="33"/>
                  <a:pt x="2324" y="31"/>
                  <a:pt x="2323" y="31"/>
                </a:cubicBezTo>
                <a:cubicBezTo>
                  <a:pt x="2323" y="31"/>
                  <a:pt x="2319" y="33"/>
                  <a:pt x="2319" y="33"/>
                </a:cubicBezTo>
                <a:cubicBezTo>
                  <a:pt x="2319" y="34"/>
                  <a:pt x="2323" y="35"/>
                  <a:pt x="2323" y="36"/>
                </a:cubicBezTo>
                <a:cubicBezTo>
                  <a:pt x="2323" y="36"/>
                  <a:pt x="2327" y="38"/>
                  <a:pt x="2327" y="38"/>
                </a:cubicBezTo>
                <a:cubicBezTo>
                  <a:pt x="2327" y="38"/>
                  <a:pt x="2323" y="40"/>
                  <a:pt x="2323" y="40"/>
                </a:cubicBezTo>
                <a:cubicBezTo>
                  <a:pt x="2322" y="40"/>
                  <a:pt x="2320" y="38"/>
                  <a:pt x="2319" y="38"/>
                </a:cubicBezTo>
                <a:cubicBezTo>
                  <a:pt x="2317" y="38"/>
                  <a:pt x="2316" y="39"/>
                  <a:pt x="2315" y="40"/>
                </a:cubicBezTo>
                <a:cubicBezTo>
                  <a:pt x="2315" y="39"/>
                  <a:pt x="2311" y="38"/>
                  <a:pt x="2311" y="37"/>
                </a:cubicBezTo>
                <a:cubicBezTo>
                  <a:pt x="2311" y="37"/>
                  <a:pt x="2315" y="36"/>
                  <a:pt x="2315" y="35"/>
                </a:cubicBezTo>
                <a:cubicBezTo>
                  <a:pt x="2315" y="35"/>
                  <a:pt x="2312" y="34"/>
                  <a:pt x="2311" y="33"/>
                </a:cubicBezTo>
                <a:cubicBezTo>
                  <a:pt x="2311" y="32"/>
                  <a:pt x="2309" y="31"/>
                  <a:pt x="2308" y="31"/>
                </a:cubicBezTo>
                <a:cubicBezTo>
                  <a:pt x="2307" y="30"/>
                  <a:pt x="2305" y="29"/>
                  <a:pt x="2304" y="29"/>
                </a:cubicBezTo>
                <a:cubicBezTo>
                  <a:pt x="2304" y="28"/>
                  <a:pt x="2300" y="30"/>
                  <a:pt x="2300" y="31"/>
                </a:cubicBezTo>
                <a:cubicBezTo>
                  <a:pt x="2300" y="31"/>
                  <a:pt x="2303" y="32"/>
                  <a:pt x="2304" y="33"/>
                </a:cubicBezTo>
                <a:cubicBezTo>
                  <a:pt x="2303" y="34"/>
                  <a:pt x="2300" y="34"/>
                  <a:pt x="2300" y="35"/>
                </a:cubicBezTo>
                <a:cubicBezTo>
                  <a:pt x="2299" y="35"/>
                  <a:pt x="2303" y="37"/>
                  <a:pt x="2303" y="37"/>
                </a:cubicBezTo>
                <a:cubicBezTo>
                  <a:pt x="2303" y="38"/>
                  <a:pt x="2299" y="39"/>
                  <a:pt x="2299" y="39"/>
                </a:cubicBezTo>
                <a:cubicBezTo>
                  <a:pt x="2300" y="40"/>
                  <a:pt x="2302" y="41"/>
                  <a:pt x="2303" y="42"/>
                </a:cubicBezTo>
                <a:cubicBezTo>
                  <a:pt x="2304" y="42"/>
                  <a:pt x="2305" y="43"/>
                  <a:pt x="2307" y="44"/>
                </a:cubicBezTo>
                <a:cubicBezTo>
                  <a:pt x="2307" y="44"/>
                  <a:pt x="2309" y="46"/>
                  <a:pt x="2310" y="46"/>
                </a:cubicBezTo>
                <a:cubicBezTo>
                  <a:pt x="2310" y="46"/>
                  <a:pt x="2311" y="46"/>
                  <a:pt x="2312" y="45"/>
                </a:cubicBezTo>
                <a:cubicBezTo>
                  <a:pt x="2313" y="45"/>
                  <a:pt x="2314" y="44"/>
                  <a:pt x="2314" y="44"/>
                </a:cubicBezTo>
                <a:cubicBezTo>
                  <a:pt x="2315" y="45"/>
                  <a:pt x="2318" y="46"/>
                  <a:pt x="2318" y="46"/>
                </a:cubicBezTo>
                <a:cubicBezTo>
                  <a:pt x="2318" y="47"/>
                  <a:pt x="2314" y="48"/>
                  <a:pt x="2314" y="48"/>
                </a:cubicBezTo>
                <a:cubicBezTo>
                  <a:pt x="2314" y="49"/>
                  <a:pt x="2318" y="50"/>
                  <a:pt x="2318" y="51"/>
                </a:cubicBezTo>
                <a:cubicBezTo>
                  <a:pt x="2318" y="51"/>
                  <a:pt x="2314" y="52"/>
                  <a:pt x="2314" y="53"/>
                </a:cubicBezTo>
                <a:cubicBezTo>
                  <a:pt x="2314" y="53"/>
                  <a:pt x="2318" y="54"/>
                  <a:pt x="2317" y="55"/>
                </a:cubicBezTo>
                <a:cubicBezTo>
                  <a:pt x="2317" y="56"/>
                  <a:pt x="2314" y="56"/>
                  <a:pt x="2313" y="57"/>
                </a:cubicBezTo>
                <a:cubicBezTo>
                  <a:pt x="2313" y="58"/>
                  <a:pt x="2309" y="58"/>
                  <a:pt x="2309" y="59"/>
                </a:cubicBezTo>
                <a:cubicBezTo>
                  <a:pt x="2309" y="59"/>
                  <a:pt x="2313" y="61"/>
                  <a:pt x="2313" y="61"/>
                </a:cubicBezTo>
                <a:cubicBezTo>
                  <a:pt x="2312" y="62"/>
                  <a:pt x="2310" y="63"/>
                  <a:pt x="2309" y="63"/>
                </a:cubicBezTo>
                <a:cubicBezTo>
                  <a:pt x="2308" y="63"/>
                  <a:pt x="2306" y="61"/>
                  <a:pt x="2305" y="61"/>
                </a:cubicBezTo>
                <a:cubicBezTo>
                  <a:pt x="2304" y="61"/>
                  <a:pt x="2302" y="63"/>
                  <a:pt x="2301" y="63"/>
                </a:cubicBezTo>
                <a:cubicBezTo>
                  <a:pt x="2300" y="63"/>
                  <a:pt x="2299" y="61"/>
                  <a:pt x="2297" y="61"/>
                </a:cubicBezTo>
                <a:cubicBezTo>
                  <a:pt x="2296" y="61"/>
                  <a:pt x="2294" y="63"/>
                  <a:pt x="2293" y="63"/>
                </a:cubicBezTo>
                <a:cubicBezTo>
                  <a:pt x="2292" y="63"/>
                  <a:pt x="2291" y="61"/>
                  <a:pt x="2289" y="61"/>
                </a:cubicBezTo>
                <a:cubicBezTo>
                  <a:pt x="2288" y="61"/>
                  <a:pt x="2287" y="59"/>
                  <a:pt x="2286" y="59"/>
                </a:cubicBezTo>
                <a:cubicBezTo>
                  <a:pt x="2285" y="58"/>
                  <a:pt x="2282" y="60"/>
                  <a:pt x="2282" y="61"/>
                </a:cubicBezTo>
                <a:cubicBezTo>
                  <a:pt x="2281" y="61"/>
                  <a:pt x="2278" y="63"/>
                  <a:pt x="2277" y="63"/>
                </a:cubicBezTo>
                <a:cubicBezTo>
                  <a:pt x="2277" y="63"/>
                  <a:pt x="2274" y="61"/>
                  <a:pt x="2274" y="60"/>
                </a:cubicBezTo>
                <a:cubicBezTo>
                  <a:pt x="2274" y="60"/>
                  <a:pt x="2277" y="59"/>
                  <a:pt x="2278" y="58"/>
                </a:cubicBezTo>
                <a:cubicBezTo>
                  <a:pt x="2278" y="58"/>
                  <a:pt x="2282" y="56"/>
                  <a:pt x="2282" y="56"/>
                </a:cubicBezTo>
                <a:cubicBezTo>
                  <a:pt x="2282" y="56"/>
                  <a:pt x="2279" y="54"/>
                  <a:pt x="2278" y="54"/>
                </a:cubicBezTo>
                <a:cubicBezTo>
                  <a:pt x="2277" y="54"/>
                  <a:pt x="2275" y="56"/>
                  <a:pt x="2274" y="56"/>
                </a:cubicBezTo>
                <a:cubicBezTo>
                  <a:pt x="2273" y="56"/>
                  <a:pt x="2272" y="54"/>
                  <a:pt x="2270" y="54"/>
                </a:cubicBezTo>
                <a:cubicBezTo>
                  <a:pt x="2270" y="54"/>
                  <a:pt x="2266" y="56"/>
                  <a:pt x="2266" y="56"/>
                </a:cubicBezTo>
                <a:cubicBezTo>
                  <a:pt x="2266" y="55"/>
                  <a:pt x="2262" y="54"/>
                  <a:pt x="2263" y="54"/>
                </a:cubicBezTo>
                <a:cubicBezTo>
                  <a:pt x="2263" y="53"/>
                  <a:pt x="2266" y="51"/>
                  <a:pt x="2267" y="51"/>
                </a:cubicBezTo>
                <a:cubicBezTo>
                  <a:pt x="2268" y="52"/>
                  <a:pt x="2269" y="53"/>
                  <a:pt x="2270" y="54"/>
                </a:cubicBezTo>
                <a:cubicBezTo>
                  <a:pt x="2271" y="53"/>
                  <a:pt x="2274" y="52"/>
                  <a:pt x="2274" y="52"/>
                </a:cubicBezTo>
                <a:cubicBezTo>
                  <a:pt x="2275" y="51"/>
                  <a:pt x="2270" y="50"/>
                  <a:pt x="2271" y="49"/>
                </a:cubicBezTo>
                <a:cubicBezTo>
                  <a:pt x="2271" y="49"/>
                  <a:pt x="2274" y="48"/>
                  <a:pt x="2275" y="47"/>
                </a:cubicBezTo>
                <a:cubicBezTo>
                  <a:pt x="2276" y="47"/>
                  <a:pt x="2278" y="46"/>
                  <a:pt x="2279" y="45"/>
                </a:cubicBezTo>
                <a:cubicBezTo>
                  <a:pt x="2279" y="45"/>
                  <a:pt x="2282" y="47"/>
                  <a:pt x="2283" y="48"/>
                </a:cubicBezTo>
                <a:cubicBezTo>
                  <a:pt x="2283" y="48"/>
                  <a:pt x="2286" y="50"/>
                  <a:pt x="2286" y="50"/>
                </a:cubicBezTo>
                <a:cubicBezTo>
                  <a:pt x="2287" y="50"/>
                  <a:pt x="2290" y="48"/>
                  <a:pt x="2291" y="48"/>
                </a:cubicBezTo>
                <a:cubicBezTo>
                  <a:pt x="2291" y="47"/>
                  <a:pt x="2287" y="46"/>
                  <a:pt x="2287" y="45"/>
                </a:cubicBezTo>
                <a:cubicBezTo>
                  <a:pt x="2287" y="45"/>
                  <a:pt x="2290" y="44"/>
                  <a:pt x="2291" y="43"/>
                </a:cubicBezTo>
                <a:cubicBezTo>
                  <a:pt x="2292" y="43"/>
                  <a:pt x="2294" y="42"/>
                  <a:pt x="2295" y="41"/>
                </a:cubicBezTo>
                <a:cubicBezTo>
                  <a:pt x="2296" y="41"/>
                  <a:pt x="2298" y="40"/>
                  <a:pt x="2299" y="39"/>
                </a:cubicBezTo>
                <a:cubicBezTo>
                  <a:pt x="2299" y="39"/>
                  <a:pt x="2295" y="38"/>
                  <a:pt x="2295" y="37"/>
                </a:cubicBezTo>
                <a:cubicBezTo>
                  <a:pt x="2295" y="36"/>
                  <a:pt x="2300" y="36"/>
                  <a:pt x="2300" y="35"/>
                </a:cubicBezTo>
                <a:cubicBezTo>
                  <a:pt x="2299" y="34"/>
                  <a:pt x="2296" y="33"/>
                  <a:pt x="2296" y="33"/>
                </a:cubicBezTo>
                <a:cubicBezTo>
                  <a:pt x="2295" y="33"/>
                  <a:pt x="2292" y="34"/>
                  <a:pt x="2292" y="35"/>
                </a:cubicBezTo>
                <a:cubicBezTo>
                  <a:pt x="2292" y="35"/>
                  <a:pt x="2296" y="37"/>
                  <a:pt x="2295" y="37"/>
                </a:cubicBezTo>
                <a:cubicBezTo>
                  <a:pt x="2295" y="38"/>
                  <a:pt x="2292" y="39"/>
                  <a:pt x="2291" y="39"/>
                </a:cubicBezTo>
                <a:cubicBezTo>
                  <a:pt x="2291" y="39"/>
                  <a:pt x="2288" y="41"/>
                  <a:pt x="2287" y="41"/>
                </a:cubicBezTo>
                <a:cubicBezTo>
                  <a:pt x="2286" y="41"/>
                  <a:pt x="2284" y="39"/>
                  <a:pt x="2283" y="39"/>
                </a:cubicBezTo>
                <a:cubicBezTo>
                  <a:pt x="2283" y="39"/>
                  <a:pt x="2282" y="38"/>
                  <a:pt x="2282" y="38"/>
                </a:cubicBezTo>
                <a:cubicBezTo>
                  <a:pt x="2281" y="37"/>
                  <a:pt x="2280" y="37"/>
                  <a:pt x="2280" y="37"/>
                </a:cubicBezTo>
                <a:cubicBezTo>
                  <a:pt x="2278" y="37"/>
                  <a:pt x="2277" y="38"/>
                  <a:pt x="2276" y="39"/>
                </a:cubicBezTo>
                <a:cubicBezTo>
                  <a:pt x="2275" y="39"/>
                  <a:pt x="2272" y="40"/>
                  <a:pt x="2271" y="41"/>
                </a:cubicBezTo>
                <a:cubicBezTo>
                  <a:pt x="2271" y="41"/>
                  <a:pt x="2275" y="43"/>
                  <a:pt x="2275" y="43"/>
                </a:cubicBezTo>
                <a:cubicBezTo>
                  <a:pt x="2275" y="43"/>
                  <a:pt x="2272" y="45"/>
                  <a:pt x="2271" y="45"/>
                </a:cubicBezTo>
                <a:cubicBezTo>
                  <a:pt x="2270" y="46"/>
                  <a:pt x="2268" y="46"/>
                  <a:pt x="2267" y="47"/>
                </a:cubicBezTo>
                <a:cubicBezTo>
                  <a:pt x="2263" y="49"/>
                  <a:pt x="2263" y="49"/>
                  <a:pt x="2263" y="49"/>
                </a:cubicBezTo>
                <a:cubicBezTo>
                  <a:pt x="2262" y="50"/>
                  <a:pt x="2260" y="51"/>
                  <a:pt x="2259" y="51"/>
                </a:cubicBezTo>
                <a:cubicBezTo>
                  <a:pt x="2258" y="51"/>
                  <a:pt x="2256" y="49"/>
                  <a:pt x="2255" y="49"/>
                </a:cubicBezTo>
                <a:cubicBezTo>
                  <a:pt x="2255" y="49"/>
                  <a:pt x="2251" y="51"/>
                  <a:pt x="2251" y="51"/>
                </a:cubicBezTo>
                <a:cubicBezTo>
                  <a:pt x="2250" y="52"/>
                  <a:pt x="2247" y="53"/>
                  <a:pt x="2247" y="53"/>
                </a:cubicBezTo>
                <a:cubicBezTo>
                  <a:pt x="2247" y="53"/>
                  <a:pt x="2250" y="55"/>
                  <a:pt x="2251" y="55"/>
                </a:cubicBezTo>
                <a:cubicBezTo>
                  <a:pt x="2251" y="55"/>
                  <a:pt x="2252" y="55"/>
                  <a:pt x="2253" y="54"/>
                </a:cubicBezTo>
                <a:cubicBezTo>
                  <a:pt x="2254" y="54"/>
                  <a:pt x="2255" y="53"/>
                  <a:pt x="2255" y="53"/>
                </a:cubicBezTo>
                <a:cubicBezTo>
                  <a:pt x="2255" y="54"/>
                  <a:pt x="2258" y="55"/>
                  <a:pt x="2258" y="56"/>
                </a:cubicBezTo>
                <a:cubicBezTo>
                  <a:pt x="2258" y="56"/>
                  <a:pt x="2254" y="57"/>
                  <a:pt x="2254" y="58"/>
                </a:cubicBezTo>
                <a:cubicBezTo>
                  <a:pt x="2255" y="59"/>
                  <a:pt x="2258" y="59"/>
                  <a:pt x="2258" y="60"/>
                </a:cubicBezTo>
                <a:cubicBezTo>
                  <a:pt x="2258" y="60"/>
                  <a:pt x="2257" y="61"/>
                  <a:pt x="2256" y="61"/>
                </a:cubicBezTo>
                <a:cubicBezTo>
                  <a:pt x="2255" y="62"/>
                  <a:pt x="2254" y="62"/>
                  <a:pt x="2254" y="62"/>
                </a:cubicBezTo>
                <a:cubicBezTo>
                  <a:pt x="2253" y="62"/>
                  <a:pt x="2252" y="60"/>
                  <a:pt x="2250" y="60"/>
                </a:cubicBezTo>
                <a:cubicBezTo>
                  <a:pt x="2242" y="64"/>
                  <a:pt x="2242" y="64"/>
                  <a:pt x="2242" y="64"/>
                </a:cubicBezTo>
                <a:cubicBezTo>
                  <a:pt x="2238" y="62"/>
                  <a:pt x="2238" y="62"/>
                  <a:pt x="2238" y="62"/>
                </a:cubicBezTo>
                <a:cubicBezTo>
                  <a:pt x="2237" y="61"/>
                  <a:pt x="2235" y="60"/>
                  <a:pt x="2235" y="59"/>
                </a:cubicBezTo>
                <a:cubicBezTo>
                  <a:pt x="2234" y="59"/>
                  <a:pt x="2239" y="58"/>
                  <a:pt x="2239" y="57"/>
                </a:cubicBezTo>
                <a:cubicBezTo>
                  <a:pt x="2239" y="57"/>
                  <a:pt x="2235" y="56"/>
                  <a:pt x="2235" y="55"/>
                </a:cubicBezTo>
                <a:cubicBezTo>
                  <a:pt x="2235" y="55"/>
                  <a:pt x="2238" y="53"/>
                  <a:pt x="2239" y="53"/>
                </a:cubicBezTo>
                <a:cubicBezTo>
                  <a:pt x="2239" y="53"/>
                  <a:pt x="2243" y="51"/>
                  <a:pt x="2243" y="51"/>
                </a:cubicBezTo>
                <a:cubicBezTo>
                  <a:pt x="2243" y="50"/>
                  <a:pt x="2239" y="49"/>
                  <a:pt x="2239" y="49"/>
                </a:cubicBezTo>
                <a:cubicBezTo>
                  <a:pt x="2240" y="48"/>
                  <a:pt x="2236" y="47"/>
                  <a:pt x="2236" y="46"/>
                </a:cubicBezTo>
                <a:cubicBezTo>
                  <a:pt x="2232" y="48"/>
                  <a:pt x="2232" y="48"/>
                  <a:pt x="2232" y="48"/>
                </a:cubicBezTo>
                <a:cubicBezTo>
                  <a:pt x="2230" y="49"/>
                  <a:pt x="2228" y="50"/>
                  <a:pt x="2227" y="50"/>
                </a:cubicBezTo>
                <a:cubicBezTo>
                  <a:pt x="2227" y="51"/>
                  <a:pt x="2223" y="52"/>
                  <a:pt x="2223" y="53"/>
                </a:cubicBezTo>
                <a:cubicBezTo>
                  <a:pt x="2223" y="53"/>
                  <a:pt x="2227" y="55"/>
                  <a:pt x="2227" y="55"/>
                </a:cubicBezTo>
                <a:cubicBezTo>
                  <a:pt x="2227" y="55"/>
                  <a:pt x="2228" y="54"/>
                  <a:pt x="2229" y="54"/>
                </a:cubicBezTo>
                <a:cubicBezTo>
                  <a:pt x="2230" y="53"/>
                  <a:pt x="2231" y="53"/>
                  <a:pt x="2231" y="53"/>
                </a:cubicBezTo>
                <a:cubicBezTo>
                  <a:pt x="2232" y="53"/>
                  <a:pt x="2235" y="55"/>
                  <a:pt x="2235" y="55"/>
                </a:cubicBezTo>
                <a:cubicBezTo>
                  <a:pt x="2235" y="56"/>
                  <a:pt x="2231" y="56"/>
                  <a:pt x="2231" y="57"/>
                </a:cubicBezTo>
                <a:cubicBezTo>
                  <a:pt x="2231" y="58"/>
                  <a:pt x="2234" y="59"/>
                  <a:pt x="2235" y="59"/>
                </a:cubicBezTo>
                <a:cubicBezTo>
                  <a:pt x="2230" y="61"/>
                  <a:pt x="2230" y="61"/>
                  <a:pt x="2230" y="61"/>
                </a:cubicBezTo>
                <a:cubicBezTo>
                  <a:pt x="2229" y="62"/>
                  <a:pt x="2228" y="63"/>
                  <a:pt x="2226" y="63"/>
                </a:cubicBezTo>
                <a:cubicBezTo>
                  <a:pt x="2226" y="64"/>
                  <a:pt x="2223" y="61"/>
                  <a:pt x="2223" y="61"/>
                </a:cubicBezTo>
                <a:cubicBezTo>
                  <a:pt x="2221" y="61"/>
                  <a:pt x="2220" y="63"/>
                  <a:pt x="2218" y="63"/>
                </a:cubicBezTo>
                <a:cubicBezTo>
                  <a:pt x="2211" y="59"/>
                  <a:pt x="2211" y="59"/>
                  <a:pt x="2211" y="59"/>
                </a:cubicBezTo>
                <a:cubicBezTo>
                  <a:pt x="2212" y="58"/>
                  <a:pt x="2214" y="57"/>
                  <a:pt x="2215" y="57"/>
                </a:cubicBezTo>
                <a:cubicBezTo>
                  <a:pt x="2216" y="56"/>
                  <a:pt x="2219" y="55"/>
                  <a:pt x="2219" y="55"/>
                </a:cubicBezTo>
                <a:cubicBezTo>
                  <a:pt x="2219" y="54"/>
                  <a:pt x="2215" y="53"/>
                  <a:pt x="2215" y="52"/>
                </a:cubicBezTo>
                <a:cubicBezTo>
                  <a:pt x="2216" y="52"/>
                  <a:pt x="2218" y="51"/>
                  <a:pt x="2220" y="50"/>
                </a:cubicBezTo>
                <a:cubicBezTo>
                  <a:pt x="2220" y="50"/>
                  <a:pt x="2224" y="49"/>
                  <a:pt x="2224" y="48"/>
                </a:cubicBezTo>
                <a:cubicBezTo>
                  <a:pt x="2224" y="47"/>
                  <a:pt x="2220" y="47"/>
                  <a:pt x="2220" y="46"/>
                </a:cubicBezTo>
                <a:cubicBezTo>
                  <a:pt x="2219" y="47"/>
                  <a:pt x="2217" y="47"/>
                  <a:pt x="2216" y="48"/>
                </a:cubicBezTo>
                <a:cubicBezTo>
                  <a:pt x="2215" y="49"/>
                  <a:pt x="2213" y="49"/>
                  <a:pt x="2212" y="50"/>
                </a:cubicBezTo>
                <a:cubicBezTo>
                  <a:pt x="2211" y="50"/>
                  <a:pt x="2208" y="52"/>
                  <a:pt x="2208" y="52"/>
                </a:cubicBezTo>
                <a:cubicBezTo>
                  <a:pt x="2208" y="53"/>
                  <a:pt x="2212" y="54"/>
                  <a:pt x="2211" y="54"/>
                </a:cubicBezTo>
                <a:cubicBezTo>
                  <a:pt x="2211" y="55"/>
                  <a:pt x="2207" y="56"/>
                  <a:pt x="2207" y="56"/>
                </a:cubicBezTo>
                <a:cubicBezTo>
                  <a:pt x="2207" y="57"/>
                  <a:pt x="2211" y="58"/>
                  <a:pt x="2211" y="59"/>
                </a:cubicBezTo>
                <a:cubicBezTo>
                  <a:pt x="2210" y="59"/>
                  <a:pt x="2208" y="60"/>
                  <a:pt x="2207" y="61"/>
                </a:cubicBezTo>
                <a:cubicBezTo>
                  <a:pt x="2206" y="61"/>
                  <a:pt x="2204" y="62"/>
                  <a:pt x="2203" y="63"/>
                </a:cubicBezTo>
                <a:cubicBezTo>
                  <a:pt x="2202" y="63"/>
                  <a:pt x="2200" y="61"/>
                  <a:pt x="2199" y="61"/>
                </a:cubicBezTo>
                <a:cubicBezTo>
                  <a:pt x="2198" y="61"/>
                  <a:pt x="2196" y="63"/>
                  <a:pt x="2195" y="63"/>
                </a:cubicBezTo>
                <a:cubicBezTo>
                  <a:pt x="2194" y="62"/>
                  <a:pt x="2192" y="61"/>
                  <a:pt x="2191" y="60"/>
                </a:cubicBezTo>
                <a:cubicBezTo>
                  <a:pt x="2191" y="60"/>
                  <a:pt x="2188" y="58"/>
                  <a:pt x="2187" y="58"/>
                </a:cubicBezTo>
                <a:cubicBezTo>
                  <a:pt x="2187" y="58"/>
                  <a:pt x="2184" y="60"/>
                  <a:pt x="2183" y="60"/>
                </a:cubicBezTo>
                <a:cubicBezTo>
                  <a:pt x="2182" y="61"/>
                  <a:pt x="2181" y="62"/>
                  <a:pt x="2179" y="62"/>
                </a:cubicBezTo>
                <a:cubicBezTo>
                  <a:pt x="2179" y="62"/>
                  <a:pt x="2176" y="60"/>
                  <a:pt x="2175" y="60"/>
                </a:cubicBezTo>
                <a:cubicBezTo>
                  <a:pt x="2174" y="60"/>
                  <a:pt x="2173" y="62"/>
                  <a:pt x="2171" y="62"/>
                </a:cubicBezTo>
                <a:cubicBezTo>
                  <a:pt x="2170" y="62"/>
                  <a:pt x="2169" y="60"/>
                  <a:pt x="2168" y="60"/>
                </a:cubicBezTo>
                <a:cubicBezTo>
                  <a:pt x="2167" y="60"/>
                  <a:pt x="2164" y="62"/>
                  <a:pt x="2164" y="62"/>
                </a:cubicBezTo>
                <a:cubicBezTo>
                  <a:pt x="2162" y="62"/>
                  <a:pt x="2161" y="60"/>
                  <a:pt x="2160" y="60"/>
                </a:cubicBezTo>
                <a:cubicBezTo>
                  <a:pt x="2159" y="59"/>
                  <a:pt x="2157" y="57"/>
                  <a:pt x="2156" y="57"/>
                </a:cubicBezTo>
                <a:cubicBezTo>
                  <a:pt x="2155" y="57"/>
                  <a:pt x="2153" y="59"/>
                  <a:pt x="2152" y="59"/>
                </a:cubicBezTo>
                <a:cubicBezTo>
                  <a:pt x="2151" y="60"/>
                  <a:pt x="2149" y="61"/>
                  <a:pt x="2148" y="61"/>
                </a:cubicBezTo>
                <a:cubicBezTo>
                  <a:pt x="2147" y="61"/>
                  <a:pt x="2145" y="59"/>
                  <a:pt x="2144" y="59"/>
                </a:cubicBezTo>
                <a:cubicBezTo>
                  <a:pt x="2143" y="59"/>
                  <a:pt x="2141" y="61"/>
                  <a:pt x="2140" y="61"/>
                </a:cubicBezTo>
                <a:cubicBezTo>
                  <a:pt x="2139" y="61"/>
                  <a:pt x="2138" y="59"/>
                  <a:pt x="2136" y="59"/>
                </a:cubicBezTo>
                <a:cubicBezTo>
                  <a:pt x="2135" y="59"/>
                  <a:pt x="2133" y="61"/>
                  <a:pt x="2132" y="61"/>
                </a:cubicBezTo>
                <a:cubicBezTo>
                  <a:pt x="2131" y="61"/>
                  <a:pt x="2130" y="59"/>
                  <a:pt x="2128" y="59"/>
                </a:cubicBezTo>
                <a:cubicBezTo>
                  <a:pt x="2127" y="59"/>
                  <a:pt x="2126" y="61"/>
                  <a:pt x="2124" y="61"/>
                </a:cubicBezTo>
                <a:cubicBezTo>
                  <a:pt x="2123" y="61"/>
                  <a:pt x="2122" y="58"/>
                  <a:pt x="2121" y="59"/>
                </a:cubicBezTo>
                <a:cubicBezTo>
                  <a:pt x="2119" y="59"/>
                  <a:pt x="2118" y="61"/>
                  <a:pt x="2116" y="61"/>
                </a:cubicBezTo>
                <a:cubicBezTo>
                  <a:pt x="2115" y="61"/>
                  <a:pt x="2114" y="58"/>
                  <a:pt x="2113" y="58"/>
                </a:cubicBezTo>
                <a:cubicBezTo>
                  <a:pt x="2112" y="58"/>
                  <a:pt x="2110" y="61"/>
                  <a:pt x="2109" y="60"/>
                </a:cubicBezTo>
                <a:cubicBezTo>
                  <a:pt x="2108" y="60"/>
                  <a:pt x="2105" y="58"/>
                  <a:pt x="2105" y="58"/>
                </a:cubicBezTo>
                <a:cubicBezTo>
                  <a:pt x="2105" y="57"/>
                  <a:pt x="2109" y="57"/>
                  <a:pt x="2109" y="56"/>
                </a:cubicBezTo>
                <a:cubicBezTo>
                  <a:pt x="2109" y="56"/>
                  <a:pt x="2106" y="54"/>
                  <a:pt x="2105" y="54"/>
                </a:cubicBezTo>
                <a:cubicBezTo>
                  <a:pt x="2105" y="54"/>
                  <a:pt x="2101" y="56"/>
                  <a:pt x="2101" y="56"/>
                </a:cubicBezTo>
                <a:cubicBezTo>
                  <a:pt x="2101" y="56"/>
                  <a:pt x="2105" y="58"/>
                  <a:pt x="2105" y="58"/>
                </a:cubicBezTo>
                <a:cubicBezTo>
                  <a:pt x="2105" y="58"/>
                  <a:pt x="2101" y="60"/>
                  <a:pt x="2101" y="60"/>
                </a:cubicBezTo>
                <a:cubicBezTo>
                  <a:pt x="2100" y="60"/>
                  <a:pt x="2098" y="58"/>
                  <a:pt x="2097" y="58"/>
                </a:cubicBezTo>
                <a:cubicBezTo>
                  <a:pt x="2096" y="58"/>
                  <a:pt x="2094" y="59"/>
                  <a:pt x="2093" y="60"/>
                </a:cubicBezTo>
                <a:cubicBezTo>
                  <a:pt x="2092" y="60"/>
                  <a:pt x="2090" y="62"/>
                  <a:pt x="2089" y="62"/>
                </a:cubicBezTo>
                <a:cubicBezTo>
                  <a:pt x="2088" y="62"/>
                  <a:pt x="2085" y="60"/>
                  <a:pt x="2085" y="60"/>
                </a:cubicBezTo>
                <a:cubicBezTo>
                  <a:pt x="2085" y="59"/>
                  <a:pt x="2082" y="57"/>
                  <a:pt x="2081" y="57"/>
                </a:cubicBezTo>
                <a:cubicBezTo>
                  <a:pt x="2081" y="57"/>
                  <a:pt x="2078" y="59"/>
                  <a:pt x="2077" y="60"/>
                </a:cubicBezTo>
                <a:cubicBezTo>
                  <a:pt x="2077" y="60"/>
                  <a:pt x="2074" y="62"/>
                  <a:pt x="2073" y="62"/>
                </a:cubicBezTo>
                <a:cubicBezTo>
                  <a:pt x="2072" y="62"/>
                  <a:pt x="2070" y="60"/>
                  <a:pt x="2069" y="59"/>
                </a:cubicBezTo>
                <a:cubicBezTo>
                  <a:pt x="2069" y="59"/>
                  <a:pt x="2066" y="57"/>
                  <a:pt x="2066" y="57"/>
                </a:cubicBezTo>
                <a:cubicBezTo>
                  <a:pt x="2065" y="57"/>
                  <a:pt x="2062" y="59"/>
                  <a:pt x="2062" y="59"/>
                </a:cubicBezTo>
                <a:cubicBezTo>
                  <a:pt x="2061" y="59"/>
                  <a:pt x="2058" y="61"/>
                  <a:pt x="2057" y="61"/>
                </a:cubicBezTo>
                <a:cubicBezTo>
                  <a:pt x="2056" y="61"/>
                  <a:pt x="2055" y="59"/>
                  <a:pt x="2054" y="59"/>
                </a:cubicBezTo>
                <a:cubicBezTo>
                  <a:pt x="2053" y="59"/>
                  <a:pt x="2051" y="61"/>
                  <a:pt x="2050" y="61"/>
                </a:cubicBezTo>
                <a:cubicBezTo>
                  <a:pt x="2048" y="61"/>
                  <a:pt x="2047" y="59"/>
                  <a:pt x="2046" y="59"/>
                </a:cubicBezTo>
                <a:cubicBezTo>
                  <a:pt x="2045" y="59"/>
                  <a:pt x="2043" y="61"/>
                  <a:pt x="2042" y="61"/>
                </a:cubicBezTo>
                <a:cubicBezTo>
                  <a:pt x="2040" y="61"/>
                  <a:pt x="2039" y="59"/>
                  <a:pt x="2038" y="59"/>
                </a:cubicBezTo>
                <a:cubicBezTo>
                  <a:pt x="2037" y="58"/>
                  <a:pt x="2035" y="61"/>
                  <a:pt x="2034" y="61"/>
                </a:cubicBezTo>
                <a:cubicBezTo>
                  <a:pt x="2033" y="61"/>
                  <a:pt x="2031" y="58"/>
                  <a:pt x="2030" y="58"/>
                </a:cubicBezTo>
                <a:cubicBezTo>
                  <a:pt x="2029" y="58"/>
                  <a:pt x="2028" y="60"/>
                  <a:pt x="2026" y="60"/>
                </a:cubicBezTo>
                <a:cubicBezTo>
                  <a:pt x="2025" y="60"/>
                  <a:pt x="2024" y="58"/>
                  <a:pt x="2022" y="58"/>
                </a:cubicBezTo>
                <a:cubicBezTo>
                  <a:pt x="2021" y="58"/>
                  <a:pt x="2020" y="60"/>
                  <a:pt x="2018" y="60"/>
                </a:cubicBezTo>
                <a:cubicBezTo>
                  <a:pt x="2017" y="60"/>
                  <a:pt x="2016" y="58"/>
                  <a:pt x="2015" y="58"/>
                </a:cubicBezTo>
                <a:cubicBezTo>
                  <a:pt x="2013" y="58"/>
                  <a:pt x="2011" y="60"/>
                  <a:pt x="2010" y="60"/>
                </a:cubicBezTo>
                <a:cubicBezTo>
                  <a:pt x="2009" y="60"/>
                  <a:pt x="2008" y="58"/>
                  <a:pt x="2007" y="58"/>
                </a:cubicBezTo>
                <a:cubicBezTo>
                  <a:pt x="2005" y="58"/>
                  <a:pt x="2004" y="60"/>
                  <a:pt x="2003" y="60"/>
                </a:cubicBezTo>
                <a:cubicBezTo>
                  <a:pt x="2001" y="60"/>
                  <a:pt x="2000" y="58"/>
                  <a:pt x="1999" y="57"/>
                </a:cubicBezTo>
                <a:cubicBezTo>
                  <a:pt x="1998" y="57"/>
                  <a:pt x="1996" y="60"/>
                  <a:pt x="1995" y="60"/>
                </a:cubicBezTo>
                <a:cubicBezTo>
                  <a:pt x="1993" y="59"/>
                  <a:pt x="1992" y="57"/>
                  <a:pt x="1991" y="57"/>
                </a:cubicBezTo>
                <a:cubicBezTo>
                  <a:pt x="1990" y="57"/>
                  <a:pt x="1988" y="59"/>
                  <a:pt x="1987" y="59"/>
                </a:cubicBezTo>
                <a:cubicBezTo>
                  <a:pt x="1986" y="59"/>
                  <a:pt x="1984" y="57"/>
                  <a:pt x="1983" y="57"/>
                </a:cubicBezTo>
                <a:cubicBezTo>
                  <a:pt x="1982" y="57"/>
                  <a:pt x="1981" y="55"/>
                  <a:pt x="1979" y="55"/>
                </a:cubicBezTo>
                <a:cubicBezTo>
                  <a:pt x="1979" y="55"/>
                  <a:pt x="1976" y="53"/>
                  <a:pt x="1976" y="52"/>
                </a:cubicBezTo>
                <a:cubicBezTo>
                  <a:pt x="1976" y="52"/>
                  <a:pt x="1980" y="51"/>
                  <a:pt x="1980" y="50"/>
                </a:cubicBezTo>
                <a:cubicBezTo>
                  <a:pt x="1980" y="50"/>
                  <a:pt x="1976" y="49"/>
                  <a:pt x="1976" y="48"/>
                </a:cubicBezTo>
                <a:cubicBezTo>
                  <a:pt x="1976" y="48"/>
                  <a:pt x="1980" y="47"/>
                  <a:pt x="1980" y="46"/>
                </a:cubicBezTo>
                <a:cubicBezTo>
                  <a:pt x="1980" y="45"/>
                  <a:pt x="1977" y="45"/>
                  <a:pt x="1976" y="44"/>
                </a:cubicBezTo>
                <a:cubicBezTo>
                  <a:pt x="1976" y="45"/>
                  <a:pt x="1972" y="45"/>
                  <a:pt x="1972" y="46"/>
                </a:cubicBezTo>
                <a:cubicBezTo>
                  <a:pt x="1972" y="47"/>
                  <a:pt x="1976" y="47"/>
                  <a:pt x="1976" y="48"/>
                </a:cubicBezTo>
                <a:cubicBezTo>
                  <a:pt x="1976" y="49"/>
                  <a:pt x="1972" y="50"/>
                  <a:pt x="1972" y="50"/>
                </a:cubicBezTo>
                <a:cubicBezTo>
                  <a:pt x="1972" y="51"/>
                  <a:pt x="1976" y="52"/>
                  <a:pt x="1976" y="52"/>
                </a:cubicBezTo>
                <a:cubicBezTo>
                  <a:pt x="1975" y="53"/>
                  <a:pt x="1972" y="55"/>
                  <a:pt x="1972" y="55"/>
                </a:cubicBezTo>
                <a:cubicBezTo>
                  <a:pt x="1971" y="55"/>
                  <a:pt x="1968" y="52"/>
                  <a:pt x="1968" y="52"/>
                </a:cubicBezTo>
                <a:cubicBezTo>
                  <a:pt x="1967" y="52"/>
                  <a:pt x="1964" y="54"/>
                  <a:pt x="1964" y="54"/>
                </a:cubicBezTo>
                <a:cubicBezTo>
                  <a:pt x="1964" y="55"/>
                  <a:pt x="1967" y="57"/>
                  <a:pt x="1967" y="57"/>
                </a:cubicBezTo>
                <a:cubicBezTo>
                  <a:pt x="1967" y="57"/>
                  <a:pt x="1964" y="59"/>
                  <a:pt x="1963" y="59"/>
                </a:cubicBezTo>
                <a:cubicBezTo>
                  <a:pt x="1962" y="59"/>
                  <a:pt x="1961" y="56"/>
                  <a:pt x="1960" y="56"/>
                </a:cubicBezTo>
                <a:cubicBezTo>
                  <a:pt x="1959" y="56"/>
                  <a:pt x="1956" y="59"/>
                  <a:pt x="1956" y="58"/>
                </a:cubicBezTo>
                <a:cubicBezTo>
                  <a:pt x="1954" y="58"/>
                  <a:pt x="1953" y="57"/>
                  <a:pt x="1952" y="56"/>
                </a:cubicBezTo>
                <a:cubicBezTo>
                  <a:pt x="1951" y="56"/>
                  <a:pt x="1949" y="54"/>
                  <a:pt x="1948" y="54"/>
                </a:cubicBezTo>
                <a:cubicBezTo>
                  <a:pt x="1947" y="54"/>
                  <a:pt x="1945" y="56"/>
                  <a:pt x="1944" y="56"/>
                </a:cubicBezTo>
                <a:cubicBezTo>
                  <a:pt x="1943" y="56"/>
                  <a:pt x="1941" y="58"/>
                  <a:pt x="1940" y="58"/>
                </a:cubicBezTo>
                <a:cubicBezTo>
                  <a:pt x="1939" y="58"/>
                  <a:pt x="1937" y="56"/>
                  <a:pt x="1936" y="56"/>
                </a:cubicBezTo>
                <a:cubicBezTo>
                  <a:pt x="1935" y="56"/>
                  <a:pt x="1933" y="58"/>
                  <a:pt x="1932" y="58"/>
                </a:cubicBezTo>
                <a:cubicBezTo>
                  <a:pt x="1931" y="58"/>
                  <a:pt x="1930" y="56"/>
                  <a:pt x="1928" y="56"/>
                </a:cubicBezTo>
                <a:cubicBezTo>
                  <a:pt x="1927" y="56"/>
                  <a:pt x="1925" y="58"/>
                  <a:pt x="1924" y="58"/>
                </a:cubicBezTo>
                <a:cubicBezTo>
                  <a:pt x="1923" y="58"/>
                  <a:pt x="1922" y="55"/>
                  <a:pt x="1920" y="55"/>
                </a:cubicBezTo>
                <a:cubicBezTo>
                  <a:pt x="1919" y="55"/>
                  <a:pt x="1918" y="57"/>
                  <a:pt x="1916" y="57"/>
                </a:cubicBezTo>
                <a:cubicBezTo>
                  <a:pt x="1915" y="57"/>
                  <a:pt x="1914" y="55"/>
                  <a:pt x="1913" y="55"/>
                </a:cubicBezTo>
                <a:cubicBezTo>
                  <a:pt x="1911" y="55"/>
                  <a:pt x="1910" y="57"/>
                  <a:pt x="1908" y="57"/>
                </a:cubicBezTo>
                <a:cubicBezTo>
                  <a:pt x="1907" y="57"/>
                  <a:pt x="1906" y="55"/>
                  <a:pt x="1905" y="55"/>
                </a:cubicBezTo>
                <a:cubicBezTo>
                  <a:pt x="1904" y="55"/>
                  <a:pt x="1902" y="57"/>
                  <a:pt x="1901" y="57"/>
                </a:cubicBezTo>
                <a:cubicBezTo>
                  <a:pt x="1900" y="57"/>
                  <a:pt x="1897" y="55"/>
                  <a:pt x="1897" y="55"/>
                </a:cubicBezTo>
                <a:cubicBezTo>
                  <a:pt x="1897" y="54"/>
                  <a:pt x="1901" y="53"/>
                  <a:pt x="1901" y="53"/>
                </a:cubicBezTo>
                <a:cubicBezTo>
                  <a:pt x="1901" y="53"/>
                  <a:pt x="1898" y="50"/>
                  <a:pt x="1897" y="50"/>
                </a:cubicBezTo>
                <a:cubicBezTo>
                  <a:pt x="1897" y="50"/>
                  <a:pt x="1893" y="52"/>
                  <a:pt x="1893" y="52"/>
                </a:cubicBezTo>
                <a:cubicBezTo>
                  <a:pt x="1893" y="53"/>
                  <a:pt x="1897" y="55"/>
                  <a:pt x="1897" y="55"/>
                </a:cubicBezTo>
                <a:cubicBezTo>
                  <a:pt x="1897" y="55"/>
                  <a:pt x="1893" y="57"/>
                  <a:pt x="1893" y="57"/>
                </a:cubicBezTo>
                <a:cubicBezTo>
                  <a:pt x="1892" y="57"/>
                  <a:pt x="1890" y="54"/>
                  <a:pt x="1889" y="55"/>
                </a:cubicBezTo>
                <a:cubicBezTo>
                  <a:pt x="1888" y="55"/>
                  <a:pt x="1886" y="56"/>
                  <a:pt x="1885" y="57"/>
                </a:cubicBezTo>
                <a:cubicBezTo>
                  <a:pt x="1884" y="57"/>
                  <a:pt x="1882" y="59"/>
                  <a:pt x="1881" y="59"/>
                </a:cubicBezTo>
                <a:cubicBezTo>
                  <a:pt x="1880" y="59"/>
                  <a:pt x="1877" y="57"/>
                  <a:pt x="1877" y="56"/>
                </a:cubicBezTo>
                <a:cubicBezTo>
                  <a:pt x="1876" y="56"/>
                  <a:pt x="1874" y="54"/>
                  <a:pt x="1873" y="54"/>
                </a:cubicBezTo>
                <a:cubicBezTo>
                  <a:pt x="1873" y="54"/>
                  <a:pt x="1870" y="56"/>
                  <a:pt x="1869" y="56"/>
                </a:cubicBezTo>
                <a:cubicBezTo>
                  <a:pt x="1868" y="57"/>
                  <a:pt x="1866" y="58"/>
                  <a:pt x="1865" y="58"/>
                </a:cubicBezTo>
                <a:cubicBezTo>
                  <a:pt x="1864" y="58"/>
                  <a:pt x="1862" y="56"/>
                  <a:pt x="1861" y="56"/>
                </a:cubicBezTo>
                <a:cubicBezTo>
                  <a:pt x="1860" y="56"/>
                  <a:pt x="1858" y="58"/>
                  <a:pt x="1857" y="58"/>
                </a:cubicBezTo>
                <a:cubicBezTo>
                  <a:pt x="1856" y="58"/>
                  <a:pt x="1854" y="56"/>
                  <a:pt x="1854" y="56"/>
                </a:cubicBezTo>
                <a:cubicBezTo>
                  <a:pt x="1853" y="56"/>
                  <a:pt x="1850" y="54"/>
                  <a:pt x="1850" y="54"/>
                </a:cubicBezTo>
                <a:cubicBezTo>
                  <a:pt x="1849" y="54"/>
                  <a:pt x="1846" y="56"/>
                  <a:pt x="1846" y="56"/>
                </a:cubicBezTo>
                <a:cubicBezTo>
                  <a:pt x="1844" y="55"/>
                  <a:pt x="1843" y="54"/>
                  <a:pt x="1842" y="53"/>
                </a:cubicBezTo>
                <a:cubicBezTo>
                  <a:pt x="1841" y="53"/>
                  <a:pt x="1839" y="51"/>
                  <a:pt x="1838" y="51"/>
                </a:cubicBezTo>
                <a:cubicBezTo>
                  <a:pt x="1838" y="51"/>
                  <a:pt x="1834" y="53"/>
                  <a:pt x="1834" y="53"/>
                </a:cubicBezTo>
                <a:cubicBezTo>
                  <a:pt x="1834" y="53"/>
                  <a:pt x="1838" y="55"/>
                  <a:pt x="1838" y="55"/>
                </a:cubicBezTo>
                <a:cubicBezTo>
                  <a:pt x="1837" y="56"/>
                  <a:pt x="1835" y="57"/>
                  <a:pt x="1834" y="57"/>
                </a:cubicBezTo>
                <a:cubicBezTo>
                  <a:pt x="1833" y="57"/>
                  <a:pt x="1831" y="55"/>
                  <a:pt x="1830" y="55"/>
                </a:cubicBezTo>
                <a:cubicBezTo>
                  <a:pt x="1829" y="55"/>
                  <a:pt x="1827" y="57"/>
                  <a:pt x="1826" y="57"/>
                </a:cubicBezTo>
                <a:cubicBezTo>
                  <a:pt x="1825" y="57"/>
                  <a:pt x="1823" y="56"/>
                  <a:pt x="1822" y="55"/>
                </a:cubicBezTo>
                <a:cubicBezTo>
                  <a:pt x="1822" y="55"/>
                  <a:pt x="1819" y="53"/>
                  <a:pt x="1818" y="53"/>
                </a:cubicBezTo>
                <a:cubicBezTo>
                  <a:pt x="1818" y="53"/>
                  <a:pt x="1815" y="54"/>
                  <a:pt x="1814" y="55"/>
                </a:cubicBezTo>
                <a:cubicBezTo>
                  <a:pt x="1814" y="55"/>
                  <a:pt x="1811" y="57"/>
                  <a:pt x="1810" y="57"/>
                </a:cubicBezTo>
                <a:cubicBezTo>
                  <a:pt x="1809" y="57"/>
                  <a:pt x="1807" y="54"/>
                  <a:pt x="1806" y="55"/>
                </a:cubicBezTo>
                <a:cubicBezTo>
                  <a:pt x="1805" y="55"/>
                  <a:pt x="1804" y="57"/>
                  <a:pt x="1802" y="57"/>
                </a:cubicBezTo>
                <a:cubicBezTo>
                  <a:pt x="1801" y="57"/>
                  <a:pt x="1800" y="54"/>
                  <a:pt x="1799" y="54"/>
                </a:cubicBezTo>
                <a:cubicBezTo>
                  <a:pt x="1798" y="54"/>
                  <a:pt x="1795" y="57"/>
                  <a:pt x="1795" y="56"/>
                </a:cubicBezTo>
                <a:cubicBezTo>
                  <a:pt x="1794" y="56"/>
                  <a:pt x="1791" y="54"/>
                  <a:pt x="1791" y="54"/>
                </a:cubicBezTo>
                <a:cubicBezTo>
                  <a:pt x="1791" y="54"/>
                  <a:pt x="1795" y="53"/>
                  <a:pt x="1795" y="52"/>
                </a:cubicBezTo>
                <a:cubicBezTo>
                  <a:pt x="1795" y="52"/>
                  <a:pt x="1791" y="50"/>
                  <a:pt x="1791" y="50"/>
                </a:cubicBezTo>
                <a:cubicBezTo>
                  <a:pt x="1791" y="50"/>
                  <a:pt x="1787" y="52"/>
                  <a:pt x="1787" y="52"/>
                </a:cubicBezTo>
                <a:cubicBezTo>
                  <a:pt x="1787" y="52"/>
                  <a:pt x="1788" y="53"/>
                  <a:pt x="1789" y="53"/>
                </a:cubicBezTo>
                <a:cubicBezTo>
                  <a:pt x="1790" y="54"/>
                  <a:pt x="1791" y="54"/>
                  <a:pt x="1791" y="54"/>
                </a:cubicBezTo>
                <a:cubicBezTo>
                  <a:pt x="1790" y="54"/>
                  <a:pt x="1788" y="56"/>
                  <a:pt x="1787" y="56"/>
                </a:cubicBezTo>
                <a:cubicBezTo>
                  <a:pt x="1785" y="56"/>
                  <a:pt x="1784" y="54"/>
                  <a:pt x="1783" y="54"/>
                </a:cubicBezTo>
                <a:cubicBezTo>
                  <a:pt x="1782" y="54"/>
                  <a:pt x="1780" y="56"/>
                  <a:pt x="1779" y="56"/>
                </a:cubicBezTo>
                <a:cubicBezTo>
                  <a:pt x="1778" y="56"/>
                  <a:pt x="1776" y="54"/>
                  <a:pt x="1775" y="54"/>
                </a:cubicBezTo>
                <a:cubicBezTo>
                  <a:pt x="1774" y="54"/>
                  <a:pt x="1772" y="56"/>
                  <a:pt x="1771" y="56"/>
                </a:cubicBezTo>
                <a:cubicBezTo>
                  <a:pt x="1770" y="56"/>
                  <a:pt x="1768" y="53"/>
                  <a:pt x="1767" y="54"/>
                </a:cubicBezTo>
                <a:cubicBezTo>
                  <a:pt x="1766" y="54"/>
                  <a:pt x="1764" y="55"/>
                  <a:pt x="1763" y="56"/>
                </a:cubicBezTo>
                <a:cubicBezTo>
                  <a:pt x="1763" y="56"/>
                  <a:pt x="1760" y="58"/>
                  <a:pt x="1759" y="58"/>
                </a:cubicBezTo>
                <a:cubicBezTo>
                  <a:pt x="1758" y="58"/>
                  <a:pt x="1757" y="55"/>
                  <a:pt x="1755" y="55"/>
                </a:cubicBezTo>
                <a:cubicBezTo>
                  <a:pt x="1754" y="55"/>
                  <a:pt x="1752" y="58"/>
                  <a:pt x="1751" y="57"/>
                </a:cubicBezTo>
                <a:cubicBezTo>
                  <a:pt x="1750" y="57"/>
                  <a:pt x="1748" y="56"/>
                  <a:pt x="1747" y="55"/>
                </a:cubicBezTo>
                <a:cubicBezTo>
                  <a:pt x="1747" y="55"/>
                  <a:pt x="1744" y="53"/>
                  <a:pt x="1744" y="53"/>
                </a:cubicBezTo>
                <a:cubicBezTo>
                  <a:pt x="1743" y="53"/>
                  <a:pt x="1740" y="55"/>
                  <a:pt x="1740" y="55"/>
                </a:cubicBezTo>
                <a:cubicBezTo>
                  <a:pt x="1739" y="55"/>
                  <a:pt x="1736" y="57"/>
                  <a:pt x="1736" y="57"/>
                </a:cubicBezTo>
                <a:cubicBezTo>
                  <a:pt x="1734" y="57"/>
                  <a:pt x="1733" y="55"/>
                  <a:pt x="1732" y="55"/>
                </a:cubicBezTo>
                <a:cubicBezTo>
                  <a:pt x="1731" y="55"/>
                  <a:pt x="1729" y="57"/>
                  <a:pt x="1728" y="57"/>
                </a:cubicBezTo>
                <a:cubicBezTo>
                  <a:pt x="1726" y="57"/>
                  <a:pt x="1725" y="55"/>
                  <a:pt x="1724" y="55"/>
                </a:cubicBezTo>
                <a:cubicBezTo>
                  <a:pt x="1723" y="54"/>
                  <a:pt x="1721" y="57"/>
                  <a:pt x="1720" y="57"/>
                </a:cubicBezTo>
                <a:cubicBezTo>
                  <a:pt x="1719" y="57"/>
                  <a:pt x="1717" y="54"/>
                  <a:pt x="1716" y="54"/>
                </a:cubicBezTo>
                <a:cubicBezTo>
                  <a:pt x="1715" y="54"/>
                  <a:pt x="1713" y="56"/>
                  <a:pt x="1712" y="56"/>
                </a:cubicBezTo>
                <a:cubicBezTo>
                  <a:pt x="1711" y="56"/>
                  <a:pt x="1710" y="54"/>
                  <a:pt x="1708" y="54"/>
                </a:cubicBezTo>
                <a:cubicBezTo>
                  <a:pt x="1707" y="54"/>
                  <a:pt x="1705" y="56"/>
                  <a:pt x="1704" y="56"/>
                </a:cubicBezTo>
                <a:cubicBezTo>
                  <a:pt x="1703" y="56"/>
                  <a:pt x="1702" y="54"/>
                  <a:pt x="1700" y="54"/>
                </a:cubicBezTo>
                <a:cubicBezTo>
                  <a:pt x="1699" y="54"/>
                  <a:pt x="1698" y="56"/>
                  <a:pt x="1696" y="56"/>
                </a:cubicBezTo>
                <a:cubicBezTo>
                  <a:pt x="1695" y="56"/>
                  <a:pt x="1694" y="54"/>
                  <a:pt x="1693" y="54"/>
                </a:cubicBezTo>
                <a:cubicBezTo>
                  <a:pt x="1691" y="54"/>
                  <a:pt x="1690" y="56"/>
                  <a:pt x="1688" y="56"/>
                </a:cubicBezTo>
                <a:cubicBezTo>
                  <a:pt x="1687" y="56"/>
                  <a:pt x="1686" y="54"/>
                  <a:pt x="1685" y="54"/>
                </a:cubicBezTo>
                <a:cubicBezTo>
                  <a:pt x="1683" y="53"/>
                  <a:pt x="1682" y="56"/>
                  <a:pt x="1681" y="56"/>
                </a:cubicBezTo>
                <a:cubicBezTo>
                  <a:pt x="1679" y="56"/>
                  <a:pt x="1678" y="53"/>
                  <a:pt x="1677" y="53"/>
                </a:cubicBezTo>
                <a:cubicBezTo>
                  <a:pt x="1676" y="53"/>
                  <a:pt x="1674" y="55"/>
                  <a:pt x="1673" y="55"/>
                </a:cubicBezTo>
                <a:cubicBezTo>
                  <a:pt x="1671" y="55"/>
                  <a:pt x="1670" y="53"/>
                  <a:pt x="1669" y="53"/>
                </a:cubicBezTo>
                <a:cubicBezTo>
                  <a:pt x="1668" y="53"/>
                  <a:pt x="1666" y="55"/>
                  <a:pt x="1665" y="55"/>
                </a:cubicBezTo>
                <a:cubicBezTo>
                  <a:pt x="1665" y="55"/>
                  <a:pt x="1661" y="53"/>
                  <a:pt x="1661" y="53"/>
                </a:cubicBezTo>
                <a:cubicBezTo>
                  <a:pt x="1661" y="52"/>
                  <a:pt x="1665" y="51"/>
                  <a:pt x="1665" y="51"/>
                </a:cubicBezTo>
                <a:cubicBezTo>
                  <a:pt x="1665" y="51"/>
                  <a:pt x="1662" y="49"/>
                  <a:pt x="1662" y="49"/>
                </a:cubicBezTo>
                <a:cubicBezTo>
                  <a:pt x="1661" y="49"/>
                  <a:pt x="1657" y="50"/>
                  <a:pt x="1657" y="51"/>
                </a:cubicBezTo>
                <a:cubicBezTo>
                  <a:pt x="1657" y="51"/>
                  <a:pt x="1661" y="53"/>
                  <a:pt x="1661" y="53"/>
                </a:cubicBezTo>
                <a:cubicBezTo>
                  <a:pt x="1661" y="53"/>
                  <a:pt x="1658" y="55"/>
                  <a:pt x="1657" y="55"/>
                </a:cubicBezTo>
                <a:cubicBezTo>
                  <a:pt x="1656" y="55"/>
                  <a:pt x="1654" y="53"/>
                  <a:pt x="1653" y="53"/>
                </a:cubicBezTo>
                <a:cubicBezTo>
                  <a:pt x="1652" y="53"/>
                  <a:pt x="1650" y="54"/>
                  <a:pt x="1649" y="55"/>
                </a:cubicBezTo>
                <a:cubicBezTo>
                  <a:pt x="1648" y="55"/>
                  <a:pt x="1646" y="57"/>
                  <a:pt x="1645" y="57"/>
                </a:cubicBezTo>
                <a:cubicBezTo>
                  <a:pt x="1645" y="57"/>
                  <a:pt x="1642" y="55"/>
                  <a:pt x="1641" y="55"/>
                </a:cubicBezTo>
                <a:cubicBezTo>
                  <a:pt x="1641" y="54"/>
                  <a:pt x="1638" y="52"/>
                  <a:pt x="1638" y="52"/>
                </a:cubicBezTo>
                <a:cubicBezTo>
                  <a:pt x="1637" y="52"/>
                  <a:pt x="1634" y="54"/>
                  <a:pt x="1634" y="54"/>
                </a:cubicBezTo>
                <a:cubicBezTo>
                  <a:pt x="1633" y="55"/>
                  <a:pt x="1630" y="56"/>
                  <a:pt x="1629" y="56"/>
                </a:cubicBezTo>
                <a:cubicBezTo>
                  <a:pt x="1628" y="57"/>
                  <a:pt x="1627" y="54"/>
                  <a:pt x="1626" y="54"/>
                </a:cubicBezTo>
                <a:cubicBezTo>
                  <a:pt x="1625" y="54"/>
                  <a:pt x="1623" y="56"/>
                  <a:pt x="1622" y="56"/>
                </a:cubicBezTo>
                <a:cubicBezTo>
                  <a:pt x="1620" y="56"/>
                  <a:pt x="1619" y="54"/>
                  <a:pt x="1618" y="54"/>
                </a:cubicBezTo>
                <a:cubicBezTo>
                  <a:pt x="1617" y="54"/>
                  <a:pt x="1615" y="56"/>
                  <a:pt x="1614" y="56"/>
                </a:cubicBezTo>
                <a:cubicBezTo>
                  <a:pt x="1612" y="56"/>
                  <a:pt x="1611" y="54"/>
                  <a:pt x="1610" y="54"/>
                </a:cubicBezTo>
                <a:cubicBezTo>
                  <a:pt x="1609" y="54"/>
                  <a:pt x="1607" y="56"/>
                  <a:pt x="1606" y="56"/>
                </a:cubicBezTo>
                <a:cubicBezTo>
                  <a:pt x="1605" y="56"/>
                  <a:pt x="1603" y="53"/>
                  <a:pt x="1602" y="54"/>
                </a:cubicBezTo>
                <a:cubicBezTo>
                  <a:pt x="1601" y="54"/>
                  <a:pt x="1599" y="56"/>
                  <a:pt x="1598" y="56"/>
                </a:cubicBezTo>
                <a:cubicBezTo>
                  <a:pt x="1597" y="56"/>
                  <a:pt x="1596" y="53"/>
                  <a:pt x="1594" y="53"/>
                </a:cubicBezTo>
                <a:cubicBezTo>
                  <a:pt x="1593" y="53"/>
                  <a:pt x="1591" y="55"/>
                  <a:pt x="1590" y="55"/>
                </a:cubicBezTo>
                <a:cubicBezTo>
                  <a:pt x="1589" y="55"/>
                  <a:pt x="1587" y="53"/>
                  <a:pt x="1586" y="53"/>
                </a:cubicBezTo>
                <a:cubicBezTo>
                  <a:pt x="1586" y="53"/>
                  <a:pt x="1584" y="51"/>
                  <a:pt x="1583" y="51"/>
                </a:cubicBezTo>
                <a:cubicBezTo>
                  <a:pt x="1582" y="51"/>
                  <a:pt x="1579" y="53"/>
                  <a:pt x="1579" y="53"/>
                </a:cubicBezTo>
                <a:cubicBezTo>
                  <a:pt x="1578" y="53"/>
                  <a:pt x="1575" y="55"/>
                  <a:pt x="1575" y="55"/>
                </a:cubicBezTo>
                <a:cubicBezTo>
                  <a:pt x="1574" y="55"/>
                  <a:pt x="1571" y="53"/>
                  <a:pt x="1571" y="53"/>
                </a:cubicBezTo>
                <a:cubicBezTo>
                  <a:pt x="1571" y="53"/>
                  <a:pt x="1575" y="51"/>
                  <a:pt x="1575" y="51"/>
                </a:cubicBezTo>
                <a:cubicBezTo>
                  <a:pt x="1574" y="51"/>
                  <a:pt x="1572" y="48"/>
                  <a:pt x="1571" y="48"/>
                </a:cubicBezTo>
                <a:cubicBezTo>
                  <a:pt x="1571" y="48"/>
                  <a:pt x="1567" y="50"/>
                  <a:pt x="1567" y="50"/>
                </a:cubicBezTo>
                <a:cubicBezTo>
                  <a:pt x="1567" y="51"/>
                  <a:pt x="1571" y="53"/>
                  <a:pt x="1571" y="53"/>
                </a:cubicBezTo>
                <a:cubicBezTo>
                  <a:pt x="1570" y="53"/>
                  <a:pt x="1568" y="55"/>
                  <a:pt x="1567" y="55"/>
                </a:cubicBezTo>
                <a:cubicBezTo>
                  <a:pt x="1566" y="55"/>
                  <a:pt x="1564" y="52"/>
                  <a:pt x="1563" y="52"/>
                </a:cubicBezTo>
                <a:cubicBezTo>
                  <a:pt x="1562" y="53"/>
                  <a:pt x="1560" y="55"/>
                  <a:pt x="1559" y="55"/>
                </a:cubicBezTo>
                <a:cubicBezTo>
                  <a:pt x="1558" y="55"/>
                  <a:pt x="1556" y="52"/>
                  <a:pt x="1555" y="52"/>
                </a:cubicBezTo>
                <a:cubicBezTo>
                  <a:pt x="1554" y="52"/>
                  <a:pt x="1552" y="54"/>
                  <a:pt x="1551" y="54"/>
                </a:cubicBezTo>
                <a:cubicBezTo>
                  <a:pt x="1550" y="54"/>
                  <a:pt x="1549" y="52"/>
                  <a:pt x="1547" y="52"/>
                </a:cubicBezTo>
                <a:cubicBezTo>
                  <a:pt x="1546" y="52"/>
                  <a:pt x="1545" y="54"/>
                  <a:pt x="1543" y="54"/>
                </a:cubicBezTo>
                <a:cubicBezTo>
                  <a:pt x="1543" y="54"/>
                  <a:pt x="1539" y="52"/>
                  <a:pt x="1539" y="52"/>
                </a:cubicBezTo>
                <a:cubicBezTo>
                  <a:pt x="1539" y="52"/>
                  <a:pt x="1543" y="50"/>
                  <a:pt x="1544" y="50"/>
                </a:cubicBezTo>
                <a:cubicBezTo>
                  <a:pt x="1544" y="50"/>
                  <a:pt x="1547" y="52"/>
                  <a:pt x="1547" y="52"/>
                </a:cubicBezTo>
                <a:cubicBezTo>
                  <a:pt x="1548" y="52"/>
                  <a:pt x="1551" y="50"/>
                  <a:pt x="1551" y="50"/>
                </a:cubicBezTo>
                <a:cubicBezTo>
                  <a:pt x="1552" y="50"/>
                  <a:pt x="1555" y="48"/>
                  <a:pt x="1555" y="48"/>
                </a:cubicBezTo>
                <a:cubicBezTo>
                  <a:pt x="1556" y="47"/>
                  <a:pt x="1551" y="46"/>
                  <a:pt x="1552" y="46"/>
                </a:cubicBezTo>
                <a:cubicBezTo>
                  <a:pt x="1552" y="45"/>
                  <a:pt x="1556" y="44"/>
                  <a:pt x="1556" y="44"/>
                </a:cubicBezTo>
                <a:cubicBezTo>
                  <a:pt x="1556" y="43"/>
                  <a:pt x="1552" y="42"/>
                  <a:pt x="1552" y="41"/>
                </a:cubicBezTo>
                <a:cubicBezTo>
                  <a:pt x="1551" y="42"/>
                  <a:pt x="1549" y="43"/>
                  <a:pt x="1548" y="43"/>
                </a:cubicBezTo>
                <a:cubicBezTo>
                  <a:pt x="1547" y="44"/>
                  <a:pt x="1545" y="45"/>
                  <a:pt x="1544" y="45"/>
                </a:cubicBezTo>
                <a:cubicBezTo>
                  <a:pt x="1543" y="45"/>
                  <a:pt x="1541" y="43"/>
                  <a:pt x="1540" y="43"/>
                </a:cubicBezTo>
                <a:cubicBezTo>
                  <a:pt x="1539" y="44"/>
                  <a:pt x="1537" y="45"/>
                  <a:pt x="1536" y="45"/>
                </a:cubicBezTo>
                <a:cubicBezTo>
                  <a:pt x="1535" y="46"/>
                  <a:pt x="1533" y="47"/>
                  <a:pt x="1532" y="47"/>
                </a:cubicBezTo>
                <a:cubicBezTo>
                  <a:pt x="1531" y="48"/>
                  <a:pt x="1528" y="49"/>
                  <a:pt x="1528" y="49"/>
                </a:cubicBezTo>
                <a:cubicBezTo>
                  <a:pt x="1528" y="50"/>
                  <a:pt x="1532" y="52"/>
                  <a:pt x="1532" y="52"/>
                </a:cubicBezTo>
                <a:cubicBezTo>
                  <a:pt x="1531" y="52"/>
                  <a:pt x="1529" y="54"/>
                  <a:pt x="1527" y="54"/>
                </a:cubicBezTo>
                <a:cubicBezTo>
                  <a:pt x="1526" y="54"/>
                  <a:pt x="1525" y="51"/>
                  <a:pt x="1524" y="51"/>
                </a:cubicBezTo>
                <a:cubicBezTo>
                  <a:pt x="1522" y="51"/>
                  <a:pt x="1521" y="54"/>
                  <a:pt x="1520" y="54"/>
                </a:cubicBezTo>
                <a:cubicBezTo>
                  <a:pt x="1518" y="53"/>
                  <a:pt x="1517" y="51"/>
                  <a:pt x="1516" y="51"/>
                </a:cubicBezTo>
                <a:cubicBezTo>
                  <a:pt x="1515" y="51"/>
                  <a:pt x="1513" y="53"/>
                  <a:pt x="1512" y="53"/>
                </a:cubicBezTo>
                <a:cubicBezTo>
                  <a:pt x="1511" y="53"/>
                  <a:pt x="1509" y="51"/>
                  <a:pt x="1508" y="51"/>
                </a:cubicBezTo>
                <a:cubicBezTo>
                  <a:pt x="1507" y="51"/>
                  <a:pt x="1505" y="53"/>
                  <a:pt x="1504" y="53"/>
                </a:cubicBezTo>
                <a:cubicBezTo>
                  <a:pt x="1503" y="53"/>
                  <a:pt x="1500" y="55"/>
                  <a:pt x="1500" y="55"/>
                </a:cubicBezTo>
                <a:cubicBezTo>
                  <a:pt x="1499" y="55"/>
                  <a:pt x="1497" y="53"/>
                  <a:pt x="1496" y="53"/>
                </a:cubicBezTo>
                <a:cubicBezTo>
                  <a:pt x="1496" y="53"/>
                  <a:pt x="1493" y="51"/>
                  <a:pt x="1492" y="51"/>
                </a:cubicBezTo>
                <a:cubicBezTo>
                  <a:pt x="1491" y="51"/>
                  <a:pt x="1490" y="53"/>
                  <a:pt x="1488" y="53"/>
                </a:cubicBezTo>
                <a:cubicBezTo>
                  <a:pt x="1487" y="53"/>
                  <a:pt x="1486" y="50"/>
                  <a:pt x="1485" y="50"/>
                </a:cubicBezTo>
                <a:cubicBezTo>
                  <a:pt x="1483" y="51"/>
                  <a:pt x="1482" y="52"/>
                  <a:pt x="1480" y="52"/>
                </a:cubicBezTo>
                <a:cubicBezTo>
                  <a:pt x="1479" y="53"/>
                  <a:pt x="1478" y="55"/>
                  <a:pt x="1476" y="55"/>
                </a:cubicBezTo>
                <a:cubicBezTo>
                  <a:pt x="1475" y="55"/>
                  <a:pt x="1474" y="52"/>
                  <a:pt x="1473" y="52"/>
                </a:cubicBezTo>
                <a:cubicBezTo>
                  <a:pt x="1471" y="52"/>
                  <a:pt x="1470" y="54"/>
                  <a:pt x="1468" y="54"/>
                </a:cubicBezTo>
                <a:cubicBezTo>
                  <a:pt x="1467" y="54"/>
                  <a:pt x="1466" y="52"/>
                  <a:pt x="1465" y="52"/>
                </a:cubicBezTo>
                <a:cubicBezTo>
                  <a:pt x="1464" y="52"/>
                  <a:pt x="1462" y="54"/>
                  <a:pt x="1461" y="54"/>
                </a:cubicBezTo>
                <a:cubicBezTo>
                  <a:pt x="1459" y="54"/>
                  <a:pt x="1458" y="52"/>
                  <a:pt x="1457" y="52"/>
                </a:cubicBezTo>
                <a:cubicBezTo>
                  <a:pt x="1456" y="52"/>
                  <a:pt x="1454" y="50"/>
                  <a:pt x="1453" y="50"/>
                </a:cubicBezTo>
                <a:cubicBezTo>
                  <a:pt x="1452" y="50"/>
                  <a:pt x="1450" y="52"/>
                  <a:pt x="1449" y="52"/>
                </a:cubicBezTo>
                <a:cubicBezTo>
                  <a:pt x="1448" y="52"/>
                  <a:pt x="1446" y="54"/>
                  <a:pt x="1445" y="54"/>
                </a:cubicBezTo>
                <a:cubicBezTo>
                  <a:pt x="1444" y="54"/>
                  <a:pt x="1442" y="51"/>
                  <a:pt x="1441" y="51"/>
                </a:cubicBezTo>
                <a:cubicBezTo>
                  <a:pt x="1440" y="52"/>
                  <a:pt x="1438" y="54"/>
                  <a:pt x="1437" y="54"/>
                </a:cubicBezTo>
                <a:cubicBezTo>
                  <a:pt x="1436" y="53"/>
                  <a:pt x="1434" y="51"/>
                  <a:pt x="1433" y="51"/>
                </a:cubicBezTo>
                <a:cubicBezTo>
                  <a:pt x="1432" y="51"/>
                  <a:pt x="1430" y="53"/>
                  <a:pt x="1429" y="53"/>
                </a:cubicBezTo>
                <a:cubicBezTo>
                  <a:pt x="1429" y="53"/>
                  <a:pt x="1425" y="51"/>
                  <a:pt x="1426" y="51"/>
                </a:cubicBezTo>
                <a:cubicBezTo>
                  <a:pt x="1426" y="51"/>
                  <a:pt x="1429" y="49"/>
                  <a:pt x="1430" y="49"/>
                </a:cubicBezTo>
                <a:cubicBezTo>
                  <a:pt x="1428" y="49"/>
                  <a:pt x="1427" y="47"/>
                  <a:pt x="1426" y="47"/>
                </a:cubicBezTo>
                <a:cubicBezTo>
                  <a:pt x="1426" y="47"/>
                  <a:pt x="1422" y="49"/>
                  <a:pt x="1422" y="49"/>
                </a:cubicBezTo>
                <a:cubicBezTo>
                  <a:pt x="1422" y="49"/>
                  <a:pt x="1426" y="51"/>
                  <a:pt x="1426" y="51"/>
                </a:cubicBezTo>
                <a:cubicBezTo>
                  <a:pt x="1425" y="51"/>
                  <a:pt x="1422" y="53"/>
                  <a:pt x="1421" y="53"/>
                </a:cubicBezTo>
                <a:cubicBezTo>
                  <a:pt x="1420" y="53"/>
                  <a:pt x="1419" y="51"/>
                  <a:pt x="1418" y="51"/>
                </a:cubicBezTo>
                <a:cubicBezTo>
                  <a:pt x="1416" y="51"/>
                  <a:pt x="1415" y="53"/>
                  <a:pt x="1414" y="53"/>
                </a:cubicBezTo>
                <a:cubicBezTo>
                  <a:pt x="1412" y="53"/>
                  <a:pt x="1411" y="51"/>
                  <a:pt x="1410" y="51"/>
                </a:cubicBezTo>
                <a:cubicBezTo>
                  <a:pt x="1409" y="51"/>
                  <a:pt x="1406" y="53"/>
                  <a:pt x="1406" y="53"/>
                </a:cubicBezTo>
                <a:cubicBezTo>
                  <a:pt x="1405" y="52"/>
                  <a:pt x="1402" y="51"/>
                  <a:pt x="1402" y="50"/>
                </a:cubicBezTo>
                <a:cubicBezTo>
                  <a:pt x="1402" y="50"/>
                  <a:pt x="1406" y="49"/>
                  <a:pt x="1406" y="48"/>
                </a:cubicBezTo>
                <a:cubicBezTo>
                  <a:pt x="1406" y="48"/>
                  <a:pt x="1403" y="46"/>
                  <a:pt x="1402" y="46"/>
                </a:cubicBezTo>
                <a:cubicBezTo>
                  <a:pt x="1402" y="46"/>
                  <a:pt x="1398" y="48"/>
                  <a:pt x="1398" y="48"/>
                </a:cubicBezTo>
                <a:cubicBezTo>
                  <a:pt x="1398" y="49"/>
                  <a:pt x="1402" y="50"/>
                  <a:pt x="1402" y="50"/>
                </a:cubicBezTo>
                <a:cubicBezTo>
                  <a:pt x="1401" y="51"/>
                  <a:pt x="1399" y="52"/>
                  <a:pt x="1398" y="52"/>
                </a:cubicBezTo>
                <a:cubicBezTo>
                  <a:pt x="1397" y="53"/>
                  <a:pt x="1395" y="54"/>
                  <a:pt x="1394" y="55"/>
                </a:cubicBezTo>
                <a:cubicBezTo>
                  <a:pt x="1393" y="55"/>
                  <a:pt x="1390" y="53"/>
                  <a:pt x="1390" y="52"/>
                </a:cubicBezTo>
                <a:cubicBezTo>
                  <a:pt x="1390" y="52"/>
                  <a:pt x="1387" y="50"/>
                  <a:pt x="1386" y="50"/>
                </a:cubicBezTo>
                <a:cubicBezTo>
                  <a:pt x="1386" y="50"/>
                  <a:pt x="1383" y="52"/>
                  <a:pt x="1382" y="52"/>
                </a:cubicBezTo>
                <a:cubicBezTo>
                  <a:pt x="1381" y="52"/>
                  <a:pt x="1379" y="50"/>
                  <a:pt x="1378" y="50"/>
                </a:cubicBezTo>
                <a:cubicBezTo>
                  <a:pt x="1378" y="50"/>
                  <a:pt x="1375" y="48"/>
                  <a:pt x="1375" y="48"/>
                </a:cubicBezTo>
                <a:cubicBezTo>
                  <a:pt x="1374" y="48"/>
                  <a:pt x="1371" y="49"/>
                  <a:pt x="1371" y="50"/>
                </a:cubicBezTo>
                <a:cubicBezTo>
                  <a:pt x="1371" y="50"/>
                  <a:pt x="1374" y="52"/>
                  <a:pt x="1374" y="52"/>
                </a:cubicBezTo>
                <a:cubicBezTo>
                  <a:pt x="1373" y="52"/>
                  <a:pt x="1371" y="54"/>
                  <a:pt x="1370" y="54"/>
                </a:cubicBezTo>
                <a:cubicBezTo>
                  <a:pt x="1369" y="54"/>
                  <a:pt x="1368" y="52"/>
                  <a:pt x="1366" y="52"/>
                </a:cubicBezTo>
                <a:cubicBezTo>
                  <a:pt x="1365" y="52"/>
                  <a:pt x="1364" y="54"/>
                  <a:pt x="1362" y="54"/>
                </a:cubicBezTo>
                <a:cubicBezTo>
                  <a:pt x="1361" y="54"/>
                  <a:pt x="1360" y="52"/>
                  <a:pt x="1359" y="51"/>
                </a:cubicBezTo>
                <a:cubicBezTo>
                  <a:pt x="1358" y="51"/>
                  <a:pt x="1356" y="54"/>
                  <a:pt x="1355" y="54"/>
                </a:cubicBezTo>
                <a:cubicBezTo>
                  <a:pt x="1354" y="54"/>
                  <a:pt x="1351" y="52"/>
                  <a:pt x="1351" y="51"/>
                </a:cubicBezTo>
                <a:cubicBezTo>
                  <a:pt x="1350" y="51"/>
                  <a:pt x="1348" y="49"/>
                  <a:pt x="1347" y="49"/>
                </a:cubicBezTo>
                <a:cubicBezTo>
                  <a:pt x="1346" y="49"/>
                  <a:pt x="1344" y="51"/>
                  <a:pt x="1343" y="51"/>
                </a:cubicBezTo>
                <a:cubicBezTo>
                  <a:pt x="1342" y="51"/>
                  <a:pt x="1340" y="53"/>
                  <a:pt x="1339" y="53"/>
                </a:cubicBezTo>
                <a:cubicBezTo>
                  <a:pt x="1338" y="53"/>
                  <a:pt x="1336" y="51"/>
                  <a:pt x="1335" y="51"/>
                </a:cubicBezTo>
                <a:cubicBezTo>
                  <a:pt x="1334" y="51"/>
                  <a:pt x="1332" y="53"/>
                  <a:pt x="1331" y="53"/>
                </a:cubicBezTo>
                <a:cubicBezTo>
                  <a:pt x="1330" y="53"/>
                  <a:pt x="1329" y="51"/>
                  <a:pt x="1327" y="51"/>
                </a:cubicBezTo>
                <a:cubicBezTo>
                  <a:pt x="1326" y="51"/>
                  <a:pt x="1324" y="53"/>
                  <a:pt x="1323" y="53"/>
                </a:cubicBezTo>
                <a:cubicBezTo>
                  <a:pt x="1322" y="53"/>
                  <a:pt x="1321" y="50"/>
                  <a:pt x="1319" y="50"/>
                </a:cubicBezTo>
                <a:cubicBezTo>
                  <a:pt x="1318" y="50"/>
                  <a:pt x="1317" y="53"/>
                  <a:pt x="1315" y="52"/>
                </a:cubicBezTo>
                <a:cubicBezTo>
                  <a:pt x="1314" y="52"/>
                  <a:pt x="1313" y="50"/>
                  <a:pt x="1312" y="50"/>
                </a:cubicBezTo>
                <a:cubicBezTo>
                  <a:pt x="1310" y="50"/>
                  <a:pt x="1309" y="52"/>
                  <a:pt x="1307" y="52"/>
                </a:cubicBezTo>
                <a:cubicBezTo>
                  <a:pt x="1306" y="52"/>
                  <a:pt x="1305" y="50"/>
                  <a:pt x="1304" y="50"/>
                </a:cubicBezTo>
                <a:cubicBezTo>
                  <a:pt x="1303" y="50"/>
                  <a:pt x="1301" y="52"/>
                  <a:pt x="1300" y="52"/>
                </a:cubicBezTo>
                <a:cubicBezTo>
                  <a:pt x="1299" y="52"/>
                  <a:pt x="1296" y="50"/>
                  <a:pt x="1296" y="50"/>
                </a:cubicBezTo>
                <a:cubicBezTo>
                  <a:pt x="1296" y="49"/>
                  <a:pt x="1300" y="48"/>
                  <a:pt x="1300" y="48"/>
                </a:cubicBezTo>
                <a:cubicBezTo>
                  <a:pt x="1300" y="48"/>
                  <a:pt x="1297" y="45"/>
                  <a:pt x="1296" y="45"/>
                </a:cubicBezTo>
                <a:cubicBezTo>
                  <a:pt x="1296" y="45"/>
                  <a:pt x="1292" y="47"/>
                  <a:pt x="1292" y="48"/>
                </a:cubicBezTo>
                <a:cubicBezTo>
                  <a:pt x="1292" y="48"/>
                  <a:pt x="1296" y="50"/>
                  <a:pt x="1296" y="50"/>
                </a:cubicBezTo>
                <a:cubicBezTo>
                  <a:pt x="1296" y="50"/>
                  <a:pt x="1292" y="52"/>
                  <a:pt x="1292" y="52"/>
                </a:cubicBezTo>
                <a:cubicBezTo>
                  <a:pt x="1291" y="52"/>
                  <a:pt x="1289" y="49"/>
                  <a:pt x="1288" y="50"/>
                </a:cubicBezTo>
                <a:cubicBezTo>
                  <a:pt x="1287" y="50"/>
                  <a:pt x="1285" y="51"/>
                  <a:pt x="1284" y="52"/>
                </a:cubicBezTo>
                <a:cubicBezTo>
                  <a:pt x="1283" y="52"/>
                  <a:pt x="1281" y="54"/>
                  <a:pt x="1280" y="54"/>
                </a:cubicBezTo>
                <a:cubicBezTo>
                  <a:pt x="1279" y="54"/>
                  <a:pt x="1276" y="52"/>
                  <a:pt x="1276" y="51"/>
                </a:cubicBezTo>
                <a:cubicBezTo>
                  <a:pt x="1275" y="51"/>
                  <a:pt x="1273" y="49"/>
                  <a:pt x="1272" y="49"/>
                </a:cubicBezTo>
                <a:cubicBezTo>
                  <a:pt x="1272" y="49"/>
                  <a:pt x="1269" y="51"/>
                  <a:pt x="1268" y="51"/>
                </a:cubicBezTo>
                <a:cubicBezTo>
                  <a:pt x="1267" y="52"/>
                  <a:pt x="1265" y="53"/>
                  <a:pt x="1264" y="53"/>
                </a:cubicBezTo>
                <a:cubicBezTo>
                  <a:pt x="1263" y="53"/>
                  <a:pt x="1261" y="51"/>
                  <a:pt x="1260" y="51"/>
                </a:cubicBezTo>
                <a:cubicBezTo>
                  <a:pt x="1259" y="51"/>
                  <a:pt x="1258" y="53"/>
                  <a:pt x="1256" y="53"/>
                </a:cubicBezTo>
                <a:cubicBezTo>
                  <a:pt x="1255" y="53"/>
                  <a:pt x="1254" y="51"/>
                  <a:pt x="1253" y="51"/>
                </a:cubicBezTo>
                <a:cubicBezTo>
                  <a:pt x="1252" y="51"/>
                  <a:pt x="1249" y="53"/>
                  <a:pt x="1248" y="53"/>
                </a:cubicBezTo>
                <a:cubicBezTo>
                  <a:pt x="1247" y="53"/>
                  <a:pt x="1246" y="51"/>
                  <a:pt x="1245" y="51"/>
                </a:cubicBezTo>
                <a:cubicBezTo>
                  <a:pt x="1244" y="50"/>
                  <a:pt x="1242" y="48"/>
                  <a:pt x="1241" y="48"/>
                </a:cubicBezTo>
                <a:cubicBezTo>
                  <a:pt x="1240" y="48"/>
                  <a:pt x="1237" y="50"/>
                  <a:pt x="1237" y="50"/>
                </a:cubicBezTo>
                <a:cubicBezTo>
                  <a:pt x="1236" y="51"/>
                  <a:pt x="1234" y="52"/>
                  <a:pt x="1233" y="52"/>
                </a:cubicBezTo>
                <a:cubicBezTo>
                  <a:pt x="1232" y="53"/>
                  <a:pt x="1230" y="50"/>
                  <a:pt x="1229" y="50"/>
                </a:cubicBezTo>
                <a:cubicBezTo>
                  <a:pt x="1228" y="50"/>
                  <a:pt x="1226" y="52"/>
                  <a:pt x="1225" y="52"/>
                </a:cubicBezTo>
                <a:cubicBezTo>
                  <a:pt x="1224" y="52"/>
                  <a:pt x="1223" y="50"/>
                  <a:pt x="1221" y="50"/>
                </a:cubicBezTo>
                <a:cubicBezTo>
                  <a:pt x="1220" y="50"/>
                  <a:pt x="1218" y="52"/>
                  <a:pt x="1217" y="52"/>
                </a:cubicBezTo>
                <a:cubicBezTo>
                  <a:pt x="1216" y="52"/>
                  <a:pt x="1215" y="50"/>
                  <a:pt x="1213" y="50"/>
                </a:cubicBezTo>
                <a:cubicBezTo>
                  <a:pt x="1212" y="50"/>
                  <a:pt x="1211" y="52"/>
                  <a:pt x="1209" y="52"/>
                </a:cubicBezTo>
                <a:cubicBezTo>
                  <a:pt x="1208" y="52"/>
                  <a:pt x="1207" y="50"/>
                  <a:pt x="1206" y="50"/>
                </a:cubicBezTo>
                <a:cubicBezTo>
                  <a:pt x="1204" y="50"/>
                  <a:pt x="1203" y="52"/>
                  <a:pt x="1201" y="52"/>
                </a:cubicBezTo>
                <a:cubicBezTo>
                  <a:pt x="1200" y="52"/>
                  <a:pt x="1199" y="49"/>
                  <a:pt x="1198" y="49"/>
                </a:cubicBezTo>
                <a:cubicBezTo>
                  <a:pt x="1196" y="49"/>
                  <a:pt x="1195" y="51"/>
                  <a:pt x="1194" y="51"/>
                </a:cubicBezTo>
                <a:cubicBezTo>
                  <a:pt x="1192" y="51"/>
                  <a:pt x="1191" y="49"/>
                  <a:pt x="1190" y="49"/>
                </a:cubicBezTo>
                <a:cubicBezTo>
                  <a:pt x="1189" y="49"/>
                  <a:pt x="1187" y="51"/>
                  <a:pt x="1186" y="51"/>
                </a:cubicBezTo>
                <a:cubicBezTo>
                  <a:pt x="1184" y="51"/>
                  <a:pt x="1183" y="49"/>
                  <a:pt x="1182" y="49"/>
                </a:cubicBezTo>
                <a:cubicBezTo>
                  <a:pt x="1181" y="49"/>
                  <a:pt x="1179" y="51"/>
                  <a:pt x="1178" y="51"/>
                </a:cubicBezTo>
                <a:cubicBezTo>
                  <a:pt x="1177" y="51"/>
                  <a:pt x="1175" y="49"/>
                  <a:pt x="1174" y="49"/>
                </a:cubicBezTo>
                <a:cubicBezTo>
                  <a:pt x="1173" y="49"/>
                  <a:pt x="1171" y="51"/>
                  <a:pt x="1170" y="51"/>
                </a:cubicBezTo>
                <a:cubicBezTo>
                  <a:pt x="1170" y="51"/>
                  <a:pt x="1166" y="49"/>
                  <a:pt x="1166" y="49"/>
                </a:cubicBezTo>
                <a:cubicBezTo>
                  <a:pt x="1166" y="48"/>
                  <a:pt x="1171" y="47"/>
                  <a:pt x="1170" y="46"/>
                </a:cubicBezTo>
                <a:cubicBezTo>
                  <a:pt x="1170" y="46"/>
                  <a:pt x="1167" y="44"/>
                  <a:pt x="1167" y="44"/>
                </a:cubicBezTo>
                <a:cubicBezTo>
                  <a:pt x="1166" y="44"/>
                  <a:pt x="1163" y="46"/>
                  <a:pt x="1163" y="46"/>
                </a:cubicBezTo>
                <a:cubicBezTo>
                  <a:pt x="1163" y="47"/>
                  <a:pt x="1167" y="48"/>
                  <a:pt x="1166" y="49"/>
                </a:cubicBezTo>
                <a:cubicBezTo>
                  <a:pt x="1166" y="49"/>
                  <a:pt x="1163" y="51"/>
                  <a:pt x="1162" y="51"/>
                </a:cubicBezTo>
                <a:cubicBezTo>
                  <a:pt x="1161" y="51"/>
                  <a:pt x="1159" y="48"/>
                  <a:pt x="1158" y="48"/>
                </a:cubicBezTo>
                <a:cubicBezTo>
                  <a:pt x="1157" y="49"/>
                  <a:pt x="1155" y="50"/>
                  <a:pt x="1154" y="50"/>
                </a:cubicBezTo>
                <a:cubicBezTo>
                  <a:pt x="1154" y="51"/>
                  <a:pt x="1151" y="53"/>
                  <a:pt x="1150" y="52"/>
                </a:cubicBezTo>
                <a:cubicBezTo>
                  <a:pt x="1149" y="52"/>
                  <a:pt x="1147" y="51"/>
                  <a:pt x="1146" y="50"/>
                </a:cubicBezTo>
                <a:cubicBezTo>
                  <a:pt x="1146" y="50"/>
                  <a:pt x="1143" y="48"/>
                  <a:pt x="1143" y="48"/>
                </a:cubicBezTo>
                <a:cubicBezTo>
                  <a:pt x="1142" y="48"/>
                  <a:pt x="1140" y="46"/>
                  <a:pt x="1139" y="46"/>
                </a:cubicBezTo>
                <a:cubicBezTo>
                  <a:pt x="1139" y="46"/>
                  <a:pt x="1135" y="48"/>
                  <a:pt x="1135" y="48"/>
                </a:cubicBezTo>
                <a:cubicBezTo>
                  <a:pt x="1135" y="48"/>
                  <a:pt x="1139" y="50"/>
                  <a:pt x="1139" y="50"/>
                </a:cubicBezTo>
                <a:cubicBezTo>
                  <a:pt x="1137" y="50"/>
                  <a:pt x="1136" y="52"/>
                  <a:pt x="1135" y="52"/>
                </a:cubicBezTo>
                <a:cubicBezTo>
                  <a:pt x="1133" y="52"/>
                  <a:pt x="1132" y="50"/>
                  <a:pt x="1131" y="50"/>
                </a:cubicBezTo>
                <a:cubicBezTo>
                  <a:pt x="1129" y="50"/>
                  <a:pt x="1128" y="52"/>
                  <a:pt x="1127" y="52"/>
                </a:cubicBezTo>
                <a:cubicBezTo>
                  <a:pt x="1125" y="52"/>
                  <a:pt x="1124" y="50"/>
                  <a:pt x="1123" y="50"/>
                </a:cubicBezTo>
                <a:cubicBezTo>
                  <a:pt x="1122" y="50"/>
                  <a:pt x="1120" y="52"/>
                  <a:pt x="1119" y="52"/>
                </a:cubicBezTo>
                <a:cubicBezTo>
                  <a:pt x="1118" y="52"/>
                  <a:pt x="1116" y="49"/>
                  <a:pt x="1115" y="49"/>
                </a:cubicBezTo>
                <a:cubicBezTo>
                  <a:pt x="1114" y="49"/>
                  <a:pt x="1112" y="51"/>
                  <a:pt x="1111" y="51"/>
                </a:cubicBezTo>
                <a:cubicBezTo>
                  <a:pt x="1110" y="51"/>
                  <a:pt x="1109" y="49"/>
                  <a:pt x="1107" y="49"/>
                </a:cubicBezTo>
                <a:cubicBezTo>
                  <a:pt x="1106" y="49"/>
                  <a:pt x="1104" y="51"/>
                  <a:pt x="1103" y="51"/>
                </a:cubicBezTo>
                <a:cubicBezTo>
                  <a:pt x="1102" y="51"/>
                  <a:pt x="1101" y="49"/>
                  <a:pt x="1099" y="49"/>
                </a:cubicBezTo>
                <a:cubicBezTo>
                  <a:pt x="1098" y="49"/>
                  <a:pt x="1097" y="51"/>
                  <a:pt x="1095" y="51"/>
                </a:cubicBezTo>
                <a:cubicBezTo>
                  <a:pt x="1094" y="51"/>
                  <a:pt x="1093" y="49"/>
                  <a:pt x="1092" y="49"/>
                </a:cubicBezTo>
                <a:cubicBezTo>
                  <a:pt x="1090" y="49"/>
                  <a:pt x="1089" y="51"/>
                  <a:pt x="1087" y="51"/>
                </a:cubicBezTo>
                <a:cubicBezTo>
                  <a:pt x="1086" y="51"/>
                  <a:pt x="1085" y="49"/>
                  <a:pt x="1084" y="49"/>
                </a:cubicBezTo>
                <a:cubicBezTo>
                  <a:pt x="1083" y="49"/>
                  <a:pt x="1081" y="51"/>
                  <a:pt x="1080" y="51"/>
                </a:cubicBezTo>
                <a:cubicBezTo>
                  <a:pt x="1078" y="50"/>
                  <a:pt x="1077" y="48"/>
                  <a:pt x="1076" y="48"/>
                </a:cubicBezTo>
                <a:cubicBezTo>
                  <a:pt x="1075" y="48"/>
                  <a:pt x="1073" y="50"/>
                  <a:pt x="1072" y="50"/>
                </a:cubicBezTo>
                <a:cubicBezTo>
                  <a:pt x="1071" y="50"/>
                  <a:pt x="1069" y="48"/>
                  <a:pt x="1068" y="48"/>
                </a:cubicBezTo>
                <a:cubicBezTo>
                  <a:pt x="1067" y="48"/>
                  <a:pt x="1065" y="50"/>
                  <a:pt x="1064" y="50"/>
                </a:cubicBezTo>
                <a:cubicBezTo>
                  <a:pt x="1063" y="50"/>
                  <a:pt x="1062" y="48"/>
                  <a:pt x="1060" y="48"/>
                </a:cubicBezTo>
                <a:cubicBezTo>
                  <a:pt x="1059" y="48"/>
                  <a:pt x="1057" y="50"/>
                  <a:pt x="1056" y="50"/>
                </a:cubicBezTo>
                <a:cubicBezTo>
                  <a:pt x="1055" y="50"/>
                  <a:pt x="1054" y="48"/>
                  <a:pt x="1052" y="48"/>
                </a:cubicBezTo>
                <a:cubicBezTo>
                  <a:pt x="1051" y="48"/>
                  <a:pt x="1050" y="50"/>
                  <a:pt x="1048" y="50"/>
                </a:cubicBezTo>
                <a:cubicBezTo>
                  <a:pt x="1047" y="50"/>
                  <a:pt x="1046" y="47"/>
                  <a:pt x="1045" y="48"/>
                </a:cubicBezTo>
                <a:cubicBezTo>
                  <a:pt x="1043" y="48"/>
                  <a:pt x="1042" y="50"/>
                  <a:pt x="1040" y="50"/>
                </a:cubicBezTo>
                <a:cubicBezTo>
                  <a:pt x="1039" y="50"/>
                  <a:pt x="1038" y="47"/>
                  <a:pt x="1037" y="47"/>
                </a:cubicBezTo>
                <a:cubicBezTo>
                  <a:pt x="1037" y="47"/>
                  <a:pt x="1041" y="46"/>
                  <a:pt x="1041" y="45"/>
                </a:cubicBezTo>
                <a:cubicBezTo>
                  <a:pt x="1041" y="45"/>
                  <a:pt x="1037" y="44"/>
                  <a:pt x="1037" y="43"/>
                </a:cubicBezTo>
                <a:cubicBezTo>
                  <a:pt x="1037" y="42"/>
                  <a:pt x="1041" y="42"/>
                  <a:pt x="1041" y="41"/>
                </a:cubicBezTo>
                <a:cubicBezTo>
                  <a:pt x="1041" y="40"/>
                  <a:pt x="1037" y="39"/>
                  <a:pt x="1037" y="39"/>
                </a:cubicBezTo>
                <a:cubicBezTo>
                  <a:pt x="1037" y="38"/>
                  <a:pt x="1042" y="37"/>
                  <a:pt x="1042" y="37"/>
                </a:cubicBezTo>
                <a:cubicBezTo>
                  <a:pt x="1041" y="36"/>
                  <a:pt x="1038" y="34"/>
                  <a:pt x="1038" y="34"/>
                </a:cubicBezTo>
                <a:cubicBezTo>
                  <a:pt x="1037" y="34"/>
                  <a:pt x="1034" y="36"/>
                  <a:pt x="1034" y="36"/>
                </a:cubicBezTo>
                <a:cubicBezTo>
                  <a:pt x="1033" y="37"/>
                  <a:pt x="1037" y="38"/>
                  <a:pt x="1037" y="39"/>
                </a:cubicBezTo>
                <a:cubicBezTo>
                  <a:pt x="1037" y="39"/>
                  <a:pt x="1033" y="40"/>
                  <a:pt x="1033" y="41"/>
                </a:cubicBezTo>
                <a:cubicBezTo>
                  <a:pt x="1033" y="41"/>
                  <a:pt x="1037" y="42"/>
                  <a:pt x="1037" y="43"/>
                </a:cubicBezTo>
                <a:cubicBezTo>
                  <a:pt x="1037" y="44"/>
                  <a:pt x="1033" y="44"/>
                  <a:pt x="1033" y="45"/>
                </a:cubicBezTo>
                <a:cubicBezTo>
                  <a:pt x="1033" y="46"/>
                  <a:pt x="1036" y="46"/>
                  <a:pt x="1037" y="47"/>
                </a:cubicBezTo>
                <a:cubicBezTo>
                  <a:pt x="1035" y="47"/>
                  <a:pt x="1034" y="49"/>
                  <a:pt x="1033" y="49"/>
                </a:cubicBezTo>
                <a:cubicBezTo>
                  <a:pt x="1031" y="49"/>
                  <a:pt x="1030" y="47"/>
                  <a:pt x="1029" y="47"/>
                </a:cubicBezTo>
                <a:cubicBezTo>
                  <a:pt x="1028" y="47"/>
                  <a:pt x="1026" y="49"/>
                  <a:pt x="1025" y="49"/>
                </a:cubicBezTo>
                <a:cubicBezTo>
                  <a:pt x="1023" y="49"/>
                  <a:pt x="1022" y="47"/>
                  <a:pt x="1021" y="47"/>
                </a:cubicBezTo>
                <a:cubicBezTo>
                  <a:pt x="1020" y="47"/>
                  <a:pt x="1018" y="49"/>
                  <a:pt x="1017" y="49"/>
                </a:cubicBezTo>
                <a:cubicBezTo>
                  <a:pt x="1016" y="49"/>
                  <a:pt x="1014" y="47"/>
                  <a:pt x="1013" y="47"/>
                </a:cubicBezTo>
                <a:cubicBezTo>
                  <a:pt x="1013" y="46"/>
                  <a:pt x="1010" y="44"/>
                  <a:pt x="1009" y="44"/>
                </a:cubicBezTo>
                <a:cubicBezTo>
                  <a:pt x="1009" y="44"/>
                  <a:pt x="1006" y="46"/>
                  <a:pt x="1005" y="46"/>
                </a:cubicBezTo>
                <a:cubicBezTo>
                  <a:pt x="1005" y="47"/>
                  <a:pt x="1002" y="49"/>
                  <a:pt x="1001" y="49"/>
                </a:cubicBezTo>
                <a:cubicBezTo>
                  <a:pt x="1000" y="48"/>
                  <a:pt x="998" y="46"/>
                  <a:pt x="997" y="46"/>
                </a:cubicBezTo>
                <a:cubicBezTo>
                  <a:pt x="996" y="46"/>
                  <a:pt x="995" y="48"/>
                  <a:pt x="993" y="48"/>
                </a:cubicBezTo>
                <a:cubicBezTo>
                  <a:pt x="992" y="48"/>
                  <a:pt x="991" y="46"/>
                  <a:pt x="990" y="46"/>
                </a:cubicBezTo>
                <a:cubicBezTo>
                  <a:pt x="989" y="46"/>
                  <a:pt x="986" y="48"/>
                  <a:pt x="986" y="48"/>
                </a:cubicBezTo>
                <a:cubicBezTo>
                  <a:pt x="985" y="48"/>
                  <a:pt x="982" y="46"/>
                  <a:pt x="982" y="46"/>
                </a:cubicBezTo>
                <a:cubicBezTo>
                  <a:pt x="982" y="45"/>
                  <a:pt x="986" y="44"/>
                  <a:pt x="986" y="44"/>
                </a:cubicBezTo>
                <a:cubicBezTo>
                  <a:pt x="986" y="44"/>
                  <a:pt x="982" y="41"/>
                  <a:pt x="982" y="42"/>
                </a:cubicBezTo>
                <a:cubicBezTo>
                  <a:pt x="982" y="42"/>
                  <a:pt x="978" y="43"/>
                  <a:pt x="978" y="44"/>
                </a:cubicBezTo>
                <a:cubicBezTo>
                  <a:pt x="978" y="44"/>
                  <a:pt x="982" y="45"/>
                  <a:pt x="982" y="46"/>
                </a:cubicBezTo>
                <a:cubicBezTo>
                  <a:pt x="982" y="46"/>
                  <a:pt x="978" y="48"/>
                  <a:pt x="978" y="48"/>
                </a:cubicBezTo>
                <a:cubicBezTo>
                  <a:pt x="977" y="48"/>
                  <a:pt x="974" y="50"/>
                  <a:pt x="974" y="50"/>
                </a:cubicBezTo>
                <a:cubicBezTo>
                  <a:pt x="972" y="50"/>
                  <a:pt x="971" y="48"/>
                  <a:pt x="970" y="48"/>
                </a:cubicBezTo>
                <a:cubicBezTo>
                  <a:pt x="968" y="48"/>
                  <a:pt x="967" y="50"/>
                  <a:pt x="966" y="50"/>
                </a:cubicBezTo>
                <a:cubicBezTo>
                  <a:pt x="962" y="48"/>
                  <a:pt x="962" y="48"/>
                  <a:pt x="962" y="48"/>
                </a:cubicBezTo>
                <a:cubicBezTo>
                  <a:pt x="962" y="47"/>
                  <a:pt x="958" y="46"/>
                  <a:pt x="958" y="45"/>
                </a:cubicBezTo>
                <a:cubicBezTo>
                  <a:pt x="958" y="44"/>
                  <a:pt x="962" y="44"/>
                  <a:pt x="962" y="43"/>
                </a:cubicBezTo>
                <a:cubicBezTo>
                  <a:pt x="963" y="43"/>
                  <a:pt x="965" y="46"/>
                  <a:pt x="966" y="45"/>
                </a:cubicBezTo>
                <a:cubicBezTo>
                  <a:pt x="967" y="45"/>
                  <a:pt x="970" y="44"/>
                  <a:pt x="970" y="43"/>
                </a:cubicBezTo>
                <a:cubicBezTo>
                  <a:pt x="970" y="43"/>
                  <a:pt x="967" y="42"/>
                  <a:pt x="966" y="41"/>
                </a:cubicBezTo>
                <a:cubicBezTo>
                  <a:pt x="966" y="40"/>
                  <a:pt x="963" y="40"/>
                  <a:pt x="963" y="39"/>
                </a:cubicBezTo>
                <a:cubicBezTo>
                  <a:pt x="963" y="38"/>
                  <a:pt x="967" y="37"/>
                  <a:pt x="967" y="37"/>
                </a:cubicBezTo>
                <a:cubicBezTo>
                  <a:pt x="966" y="37"/>
                  <a:pt x="964" y="35"/>
                  <a:pt x="963" y="34"/>
                </a:cubicBezTo>
                <a:cubicBezTo>
                  <a:pt x="963" y="34"/>
                  <a:pt x="959" y="36"/>
                  <a:pt x="959" y="37"/>
                </a:cubicBezTo>
                <a:cubicBezTo>
                  <a:pt x="959" y="37"/>
                  <a:pt x="963" y="39"/>
                  <a:pt x="963" y="39"/>
                </a:cubicBezTo>
                <a:cubicBezTo>
                  <a:pt x="963" y="39"/>
                  <a:pt x="959" y="40"/>
                  <a:pt x="959" y="41"/>
                </a:cubicBezTo>
                <a:cubicBezTo>
                  <a:pt x="958" y="41"/>
                  <a:pt x="955" y="42"/>
                  <a:pt x="955" y="43"/>
                </a:cubicBezTo>
                <a:cubicBezTo>
                  <a:pt x="954" y="43"/>
                  <a:pt x="959" y="45"/>
                  <a:pt x="958" y="45"/>
                </a:cubicBezTo>
                <a:cubicBezTo>
                  <a:pt x="958" y="46"/>
                  <a:pt x="955" y="47"/>
                  <a:pt x="954" y="47"/>
                </a:cubicBezTo>
                <a:cubicBezTo>
                  <a:pt x="953" y="48"/>
                  <a:pt x="951" y="49"/>
                  <a:pt x="950" y="49"/>
                </a:cubicBezTo>
                <a:cubicBezTo>
                  <a:pt x="949" y="50"/>
                  <a:pt x="947" y="47"/>
                  <a:pt x="946" y="47"/>
                </a:cubicBezTo>
                <a:cubicBezTo>
                  <a:pt x="945" y="47"/>
                  <a:pt x="943" y="49"/>
                  <a:pt x="942" y="49"/>
                </a:cubicBezTo>
                <a:cubicBezTo>
                  <a:pt x="941" y="49"/>
                  <a:pt x="940" y="47"/>
                  <a:pt x="938" y="47"/>
                </a:cubicBezTo>
                <a:cubicBezTo>
                  <a:pt x="937" y="47"/>
                  <a:pt x="936" y="49"/>
                  <a:pt x="934" y="49"/>
                </a:cubicBezTo>
                <a:cubicBezTo>
                  <a:pt x="933" y="49"/>
                  <a:pt x="932" y="47"/>
                  <a:pt x="931" y="47"/>
                </a:cubicBezTo>
                <a:cubicBezTo>
                  <a:pt x="931" y="46"/>
                  <a:pt x="935" y="45"/>
                  <a:pt x="935" y="45"/>
                </a:cubicBezTo>
                <a:cubicBezTo>
                  <a:pt x="935" y="44"/>
                  <a:pt x="931" y="42"/>
                  <a:pt x="931" y="42"/>
                </a:cubicBezTo>
                <a:cubicBezTo>
                  <a:pt x="931" y="42"/>
                  <a:pt x="927" y="44"/>
                  <a:pt x="927" y="44"/>
                </a:cubicBezTo>
                <a:cubicBezTo>
                  <a:pt x="927" y="45"/>
                  <a:pt x="930" y="47"/>
                  <a:pt x="931" y="47"/>
                </a:cubicBezTo>
                <a:cubicBezTo>
                  <a:pt x="929" y="47"/>
                  <a:pt x="928" y="49"/>
                  <a:pt x="927" y="49"/>
                </a:cubicBezTo>
                <a:cubicBezTo>
                  <a:pt x="925" y="49"/>
                  <a:pt x="924" y="47"/>
                  <a:pt x="923" y="46"/>
                </a:cubicBezTo>
                <a:cubicBezTo>
                  <a:pt x="921" y="46"/>
                  <a:pt x="920" y="49"/>
                  <a:pt x="919" y="49"/>
                </a:cubicBezTo>
                <a:cubicBezTo>
                  <a:pt x="917" y="49"/>
                  <a:pt x="916" y="46"/>
                  <a:pt x="915" y="46"/>
                </a:cubicBezTo>
                <a:cubicBezTo>
                  <a:pt x="914" y="46"/>
                  <a:pt x="912" y="44"/>
                  <a:pt x="911" y="44"/>
                </a:cubicBezTo>
                <a:cubicBezTo>
                  <a:pt x="910" y="44"/>
                  <a:pt x="908" y="46"/>
                  <a:pt x="907" y="46"/>
                </a:cubicBezTo>
                <a:cubicBezTo>
                  <a:pt x="906" y="46"/>
                  <a:pt x="905" y="44"/>
                  <a:pt x="903" y="44"/>
                </a:cubicBezTo>
                <a:cubicBezTo>
                  <a:pt x="903" y="44"/>
                  <a:pt x="899" y="46"/>
                  <a:pt x="899" y="46"/>
                </a:cubicBezTo>
                <a:cubicBezTo>
                  <a:pt x="899" y="46"/>
                  <a:pt x="903" y="48"/>
                  <a:pt x="903" y="48"/>
                </a:cubicBezTo>
                <a:cubicBezTo>
                  <a:pt x="902" y="48"/>
                  <a:pt x="900" y="50"/>
                  <a:pt x="899" y="50"/>
                </a:cubicBezTo>
                <a:cubicBezTo>
                  <a:pt x="898" y="50"/>
                  <a:pt x="896" y="48"/>
                  <a:pt x="895" y="48"/>
                </a:cubicBezTo>
                <a:cubicBezTo>
                  <a:pt x="895" y="48"/>
                  <a:pt x="892" y="46"/>
                  <a:pt x="891" y="46"/>
                </a:cubicBezTo>
                <a:cubicBezTo>
                  <a:pt x="890" y="46"/>
                  <a:pt x="888" y="47"/>
                  <a:pt x="887" y="48"/>
                </a:cubicBezTo>
                <a:cubicBezTo>
                  <a:pt x="887" y="48"/>
                  <a:pt x="884" y="50"/>
                  <a:pt x="883" y="50"/>
                </a:cubicBezTo>
                <a:cubicBezTo>
                  <a:pt x="882" y="50"/>
                  <a:pt x="881" y="48"/>
                  <a:pt x="879" y="48"/>
                </a:cubicBezTo>
                <a:cubicBezTo>
                  <a:pt x="878" y="48"/>
                  <a:pt x="877" y="45"/>
                  <a:pt x="876" y="45"/>
                </a:cubicBezTo>
                <a:cubicBezTo>
                  <a:pt x="875" y="45"/>
                  <a:pt x="872" y="47"/>
                  <a:pt x="872" y="47"/>
                </a:cubicBezTo>
                <a:cubicBezTo>
                  <a:pt x="871" y="48"/>
                  <a:pt x="869" y="49"/>
                  <a:pt x="867" y="49"/>
                </a:cubicBezTo>
                <a:cubicBezTo>
                  <a:pt x="867" y="49"/>
                  <a:pt x="865" y="47"/>
                  <a:pt x="864" y="47"/>
                </a:cubicBezTo>
                <a:cubicBezTo>
                  <a:pt x="863" y="47"/>
                  <a:pt x="860" y="49"/>
                  <a:pt x="860" y="49"/>
                </a:cubicBezTo>
                <a:cubicBezTo>
                  <a:pt x="859" y="49"/>
                  <a:pt x="857" y="47"/>
                  <a:pt x="856" y="47"/>
                </a:cubicBezTo>
                <a:cubicBezTo>
                  <a:pt x="855" y="46"/>
                  <a:pt x="853" y="45"/>
                  <a:pt x="852" y="45"/>
                </a:cubicBezTo>
                <a:cubicBezTo>
                  <a:pt x="852" y="44"/>
                  <a:pt x="856" y="43"/>
                  <a:pt x="856" y="43"/>
                </a:cubicBezTo>
                <a:cubicBezTo>
                  <a:pt x="856" y="42"/>
                  <a:pt x="853" y="40"/>
                  <a:pt x="853" y="40"/>
                </a:cubicBezTo>
                <a:cubicBezTo>
                  <a:pt x="852" y="40"/>
                  <a:pt x="848" y="42"/>
                  <a:pt x="848" y="42"/>
                </a:cubicBezTo>
                <a:cubicBezTo>
                  <a:pt x="848" y="43"/>
                  <a:pt x="852" y="44"/>
                  <a:pt x="852" y="45"/>
                </a:cubicBezTo>
                <a:cubicBezTo>
                  <a:pt x="852" y="45"/>
                  <a:pt x="849" y="46"/>
                  <a:pt x="848" y="47"/>
                </a:cubicBezTo>
                <a:cubicBezTo>
                  <a:pt x="847" y="47"/>
                  <a:pt x="845" y="49"/>
                  <a:pt x="844" y="49"/>
                </a:cubicBezTo>
                <a:cubicBezTo>
                  <a:pt x="843" y="49"/>
                  <a:pt x="841" y="47"/>
                  <a:pt x="840" y="46"/>
                </a:cubicBezTo>
                <a:cubicBezTo>
                  <a:pt x="839" y="46"/>
                  <a:pt x="837" y="49"/>
                  <a:pt x="836" y="49"/>
                </a:cubicBezTo>
                <a:cubicBezTo>
                  <a:pt x="835" y="49"/>
                  <a:pt x="834" y="46"/>
                  <a:pt x="832" y="46"/>
                </a:cubicBezTo>
                <a:cubicBezTo>
                  <a:pt x="831" y="46"/>
                  <a:pt x="830" y="48"/>
                  <a:pt x="828" y="48"/>
                </a:cubicBezTo>
                <a:cubicBezTo>
                  <a:pt x="827" y="48"/>
                  <a:pt x="826" y="46"/>
                  <a:pt x="825" y="46"/>
                </a:cubicBezTo>
                <a:cubicBezTo>
                  <a:pt x="823" y="46"/>
                  <a:pt x="821" y="48"/>
                  <a:pt x="820" y="48"/>
                </a:cubicBezTo>
                <a:cubicBezTo>
                  <a:pt x="819" y="48"/>
                  <a:pt x="818" y="46"/>
                  <a:pt x="817" y="46"/>
                </a:cubicBezTo>
                <a:cubicBezTo>
                  <a:pt x="815" y="46"/>
                  <a:pt x="814" y="48"/>
                  <a:pt x="813" y="48"/>
                </a:cubicBezTo>
                <a:cubicBezTo>
                  <a:pt x="811" y="48"/>
                  <a:pt x="810" y="46"/>
                  <a:pt x="809" y="46"/>
                </a:cubicBezTo>
                <a:cubicBezTo>
                  <a:pt x="808" y="46"/>
                  <a:pt x="806" y="48"/>
                  <a:pt x="805" y="48"/>
                </a:cubicBezTo>
                <a:cubicBezTo>
                  <a:pt x="803" y="48"/>
                  <a:pt x="802" y="45"/>
                  <a:pt x="801" y="45"/>
                </a:cubicBezTo>
                <a:cubicBezTo>
                  <a:pt x="800" y="45"/>
                  <a:pt x="798" y="48"/>
                  <a:pt x="797" y="48"/>
                </a:cubicBezTo>
                <a:cubicBezTo>
                  <a:pt x="796" y="47"/>
                  <a:pt x="794" y="45"/>
                  <a:pt x="793" y="45"/>
                </a:cubicBezTo>
                <a:cubicBezTo>
                  <a:pt x="792" y="45"/>
                  <a:pt x="790" y="47"/>
                  <a:pt x="789" y="47"/>
                </a:cubicBezTo>
                <a:cubicBezTo>
                  <a:pt x="788" y="47"/>
                  <a:pt x="787" y="45"/>
                  <a:pt x="785" y="45"/>
                </a:cubicBezTo>
                <a:cubicBezTo>
                  <a:pt x="784" y="45"/>
                  <a:pt x="782" y="47"/>
                  <a:pt x="781" y="47"/>
                </a:cubicBezTo>
                <a:cubicBezTo>
                  <a:pt x="780" y="47"/>
                  <a:pt x="778" y="45"/>
                  <a:pt x="777" y="45"/>
                </a:cubicBezTo>
                <a:cubicBezTo>
                  <a:pt x="777" y="45"/>
                  <a:pt x="774" y="43"/>
                  <a:pt x="774" y="43"/>
                </a:cubicBezTo>
                <a:cubicBezTo>
                  <a:pt x="773" y="43"/>
                  <a:pt x="770" y="44"/>
                  <a:pt x="770" y="45"/>
                </a:cubicBezTo>
                <a:cubicBezTo>
                  <a:pt x="770" y="45"/>
                  <a:pt x="773" y="47"/>
                  <a:pt x="773" y="47"/>
                </a:cubicBezTo>
                <a:cubicBezTo>
                  <a:pt x="772" y="47"/>
                  <a:pt x="771" y="49"/>
                  <a:pt x="769" y="49"/>
                </a:cubicBezTo>
                <a:cubicBezTo>
                  <a:pt x="768" y="49"/>
                  <a:pt x="767" y="47"/>
                  <a:pt x="766" y="47"/>
                </a:cubicBezTo>
                <a:cubicBezTo>
                  <a:pt x="764" y="47"/>
                  <a:pt x="763" y="49"/>
                  <a:pt x="761" y="49"/>
                </a:cubicBezTo>
                <a:cubicBezTo>
                  <a:pt x="760" y="49"/>
                  <a:pt x="759" y="47"/>
                  <a:pt x="758" y="46"/>
                </a:cubicBezTo>
                <a:cubicBezTo>
                  <a:pt x="757" y="46"/>
                  <a:pt x="755" y="49"/>
                  <a:pt x="754" y="49"/>
                </a:cubicBezTo>
                <a:cubicBezTo>
                  <a:pt x="753" y="49"/>
                  <a:pt x="750" y="47"/>
                  <a:pt x="750" y="46"/>
                </a:cubicBezTo>
                <a:cubicBezTo>
                  <a:pt x="749" y="46"/>
                  <a:pt x="747" y="44"/>
                  <a:pt x="746" y="44"/>
                </a:cubicBezTo>
                <a:cubicBezTo>
                  <a:pt x="745" y="44"/>
                  <a:pt x="743" y="46"/>
                  <a:pt x="742" y="46"/>
                </a:cubicBezTo>
                <a:cubicBezTo>
                  <a:pt x="741" y="47"/>
                  <a:pt x="739" y="48"/>
                  <a:pt x="738" y="48"/>
                </a:cubicBezTo>
                <a:cubicBezTo>
                  <a:pt x="737" y="48"/>
                  <a:pt x="735" y="46"/>
                  <a:pt x="734" y="46"/>
                </a:cubicBezTo>
                <a:cubicBezTo>
                  <a:pt x="733" y="46"/>
                  <a:pt x="731" y="48"/>
                  <a:pt x="730" y="48"/>
                </a:cubicBezTo>
                <a:cubicBezTo>
                  <a:pt x="729" y="48"/>
                  <a:pt x="727" y="46"/>
                  <a:pt x="726" y="46"/>
                </a:cubicBezTo>
                <a:cubicBezTo>
                  <a:pt x="725" y="46"/>
                  <a:pt x="724" y="43"/>
                  <a:pt x="723" y="43"/>
                </a:cubicBezTo>
                <a:cubicBezTo>
                  <a:pt x="722" y="43"/>
                  <a:pt x="719" y="45"/>
                  <a:pt x="718" y="45"/>
                </a:cubicBezTo>
                <a:cubicBezTo>
                  <a:pt x="718" y="46"/>
                  <a:pt x="715" y="48"/>
                  <a:pt x="714" y="48"/>
                </a:cubicBezTo>
                <a:cubicBezTo>
                  <a:pt x="713" y="47"/>
                  <a:pt x="712" y="45"/>
                  <a:pt x="711" y="45"/>
                </a:cubicBezTo>
                <a:cubicBezTo>
                  <a:pt x="710" y="45"/>
                  <a:pt x="707" y="47"/>
                  <a:pt x="706" y="47"/>
                </a:cubicBezTo>
                <a:cubicBezTo>
                  <a:pt x="705" y="47"/>
                  <a:pt x="704" y="46"/>
                  <a:pt x="703" y="45"/>
                </a:cubicBezTo>
                <a:cubicBezTo>
                  <a:pt x="702" y="45"/>
                  <a:pt x="700" y="43"/>
                  <a:pt x="699" y="43"/>
                </a:cubicBezTo>
                <a:cubicBezTo>
                  <a:pt x="698" y="43"/>
                  <a:pt x="696" y="45"/>
                  <a:pt x="695" y="45"/>
                </a:cubicBezTo>
                <a:cubicBezTo>
                  <a:pt x="694" y="45"/>
                  <a:pt x="692" y="47"/>
                  <a:pt x="691" y="47"/>
                </a:cubicBezTo>
                <a:cubicBezTo>
                  <a:pt x="690" y="47"/>
                  <a:pt x="688" y="45"/>
                  <a:pt x="687" y="45"/>
                </a:cubicBezTo>
                <a:cubicBezTo>
                  <a:pt x="686" y="45"/>
                  <a:pt x="684" y="47"/>
                  <a:pt x="683" y="47"/>
                </a:cubicBezTo>
                <a:cubicBezTo>
                  <a:pt x="682" y="47"/>
                  <a:pt x="681" y="44"/>
                  <a:pt x="679" y="44"/>
                </a:cubicBezTo>
                <a:cubicBezTo>
                  <a:pt x="678" y="44"/>
                  <a:pt x="676" y="47"/>
                  <a:pt x="675" y="46"/>
                </a:cubicBezTo>
                <a:cubicBezTo>
                  <a:pt x="674" y="46"/>
                  <a:pt x="673" y="44"/>
                  <a:pt x="671" y="44"/>
                </a:cubicBezTo>
                <a:cubicBezTo>
                  <a:pt x="670" y="44"/>
                  <a:pt x="669" y="42"/>
                  <a:pt x="668" y="42"/>
                </a:cubicBezTo>
                <a:cubicBezTo>
                  <a:pt x="667" y="42"/>
                  <a:pt x="664" y="44"/>
                  <a:pt x="664" y="44"/>
                </a:cubicBezTo>
                <a:cubicBezTo>
                  <a:pt x="663" y="44"/>
                  <a:pt x="661" y="46"/>
                  <a:pt x="659" y="46"/>
                </a:cubicBezTo>
                <a:cubicBezTo>
                  <a:pt x="659" y="46"/>
                  <a:pt x="657" y="44"/>
                  <a:pt x="656" y="44"/>
                </a:cubicBezTo>
                <a:cubicBezTo>
                  <a:pt x="654" y="44"/>
                  <a:pt x="653" y="46"/>
                  <a:pt x="652" y="46"/>
                </a:cubicBezTo>
                <a:cubicBezTo>
                  <a:pt x="650" y="46"/>
                  <a:pt x="649" y="44"/>
                  <a:pt x="648" y="44"/>
                </a:cubicBezTo>
                <a:cubicBezTo>
                  <a:pt x="647" y="44"/>
                  <a:pt x="645" y="46"/>
                  <a:pt x="644" y="46"/>
                </a:cubicBezTo>
                <a:cubicBezTo>
                  <a:pt x="642" y="46"/>
                  <a:pt x="641" y="43"/>
                  <a:pt x="640" y="43"/>
                </a:cubicBezTo>
                <a:cubicBezTo>
                  <a:pt x="639" y="43"/>
                  <a:pt x="637" y="46"/>
                  <a:pt x="636" y="45"/>
                </a:cubicBezTo>
                <a:cubicBezTo>
                  <a:pt x="636" y="45"/>
                  <a:pt x="632" y="43"/>
                  <a:pt x="632" y="43"/>
                </a:cubicBezTo>
                <a:cubicBezTo>
                  <a:pt x="632" y="43"/>
                  <a:pt x="636" y="42"/>
                  <a:pt x="636" y="41"/>
                </a:cubicBezTo>
                <a:cubicBezTo>
                  <a:pt x="636" y="41"/>
                  <a:pt x="633" y="39"/>
                  <a:pt x="633" y="39"/>
                </a:cubicBezTo>
                <a:cubicBezTo>
                  <a:pt x="632" y="39"/>
                  <a:pt x="628" y="41"/>
                  <a:pt x="628" y="41"/>
                </a:cubicBezTo>
                <a:cubicBezTo>
                  <a:pt x="628" y="41"/>
                  <a:pt x="632" y="43"/>
                  <a:pt x="632" y="43"/>
                </a:cubicBezTo>
                <a:cubicBezTo>
                  <a:pt x="631" y="43"/>
                  <a:pt x="629" y="45"/>
                  <a:pt x="628" y="45"/>
                </a:cubicBezTo>
                <a:cubicBezTo>
                  <a:pt x="627" y="45"/>
                  <a:pt x="625" y="43"/>
                  <a:pt x="624" y="43"/>
                </a:cubicBezTo>
                <a:cubicBezTo>
                  <a:pt x="623" y="43"/>
                  <a:pt x="622" y="45"/>
                  <a:pt x="620" y="45"/>
                </a:cubicBezTo>
                <a:cubicBezTo>
                  <a:pt x="619" y="45"/>
                  <a:pt x="618" y="43"/>
                  <a:pt x="616" y="43"/>
                </a:cubicBezTo>
                <a:cubicBezTo>
                  <a:pt x="615" y="43"/>
                  <a:pt x="613" y="45"/>
                  <a:pt x="612" y="45"/>
                </a:cubicBezTo>
                <a:cubicBezTo>
                  <a:pt x="611" y="45"/>
                  <a:pt x="610" y="43"/>
                  <a:pt x="609" y="43"/>
                </a:cubicBezTo>
                <a:cubicBezTo>
                  <a:pt x="607" y="43"/>
                  <a:pt x="606" y="45"/>
                  <a:pt x="605" y="45"/>
                </a:cubicBezTo>
                <a:cubicBezTo>
                  <a:pt x="603" y="45"/>
                  <a:pt x="602" y="42"/>
                  <a:pt x="601" y="42"/>
                </a:cubicBezTo>
                <a:cubicBezTo>
                  <a:pt x="599" y="42"/>
                  <a:pt x="598" y="44"/>
                  <a:pt x="597" y="44"/>
                </a:cubicBezTo>
                <a:cubicBezTo>
                  <a:pt x="595" y="44"/>
                  <a:pt x="594" y="42"/>
                  <a:pt x="593" y="42"/>
                </a:cubicBezTo>
                <a:cubicBezTo>
                  <a:pt x="592" y="42"/>
                  <a:pt x="590" y="44"/>
                  <a:pt x="589" y="44"/>
                </a:cubicBezTo>
                <a:cubicBezTo>
                  <a:pt x="588" y="44"/>
                  <a:pt x="586" y="42"/>
                  <a:pt x="585" y="42"/>
                </a:cubicBezTo>
                <a:cubicBezTo>
                  <a:pt x="584" y="42"/>
                  <a:pt x="582" y="44"/>
                  <a:pt x="581" y="44"/>
                </a:cubicBezTo>
                <a:cubicBezTo>
                  <a:pt x="581" y="44"/>
                  <a:pt x="577" y="46"/>
                  <a:pt x="577" y="46"/>
                </a:cubicBezTo>
                <a:cubicBezTo>
                  <a:pt x="576" y="46"/>
                  <a:pt x="574" y="44"/>
                  <a:pt x="573" y="44"/>
                </a:cubicBezTo>
                <a:cubicBezTo>
                  <a:pt x="572" y="44"/>
                  <a:pt x="570" y="46"/>
                  <a:pt x="569" y="46"/>
                </a:cubicBezTo>
                <a:cubicBezTo>
                  <a:pt x="568" y="46"/>
                  <a:pt x="567" y="44"/>
                  <a:pt x="565" y="44"/>
                </a:cubicBezTo>
                <a:cubicBezTo>
                  <a:pt x="564" y="44"/>
                  <a:pt x="563" y="46"/>
                  <a:pt x="561" y="46"/>
                </a:cubicBezTo>
                <a:cubicBezTo>
                  <a:pt x="560" y="46"/>
                  <a:pt x="559" y="43"/>
                  <a:pt x="557" y="43"/>
                </a:cubicBezTo>
                <a:cubicBezTo>
                  <a:pt x="556" y="43"/>
                  <a:pt x="555" y="45"/>
                  <a:pt x="553" y="45"/>
                </a:cubicBezTo>
                <a:cubicBezTo>
                  <a:pt x="552" y="45"/>
                  <a:pt x="551" y="43"/>
                  <a:pt x="550" y="43"/>
                </a:cubicBezTo>
                <a:cubicBezTo>
                  <a:pt x="548" y="43"/>
                  <a:pt x="547" y="45"/>
                  <a:pt x="546" y="45"/>
                </a:cubicBezTo>
                <a:cubicBezTo>
                  <a:pt x="544" y="45"/>
                  <a:pt x="543" y="43"/>
                  <a:pt x="542" y="43"/>
                </a:cubicBezTo>
                <a:cubicBezTo>
                  <a:pt x="542" y="42"/>
                  <a:pt x="546" y="42"/>
                  <a:pt x="546" y="41"/>
                </a:cubicBezTo>
                <a:cubicBezTo>
                  <a:pt x="546" y="40"/>
                  <a:pt x="542" y="39"/>
                  <a:pt x="542" y="39"/>
                </a:cubicBezTo>
                <a:cubicBezTo>
                  <a:pt x="542" y="38"/>
                  <a:pt x="546" y="37"/>
                  <a:pt x="546" y="37"/>
                </a:cubicBezTo>
                <a:cubicBezTo>
                  <a:pt x="546" y="36"/>
                  <a:pt x="543" y="35"/>
                  <a:pt x="543" y="34"/>
                </a:cubicBezTo>
                <a:cubicBezTo>
                  <a:pt x="543" y="34"/>
                  <a:pt x="547" y="33"/>
                  <a:pt x="547" y="32"/>
                </a:cubicBezTo>
                <a:cubicBezTo>
                  <a:pt x="547" y="32"/>
                  <a:pt x="543" y="30"/>
                  <a:pt x="543" y="30"/>
                </a:cubicBezTo>
                <a:cubicBezTo>
                  <a:pt x="543" y="30"/>
                  <a:pt x="539" y="32"/>
                  <a:pt x="539" y="32"/>
                </a:cubicBezTo>
                <a:cubicBezTo>
                  <a:pt x="539" y="33"/>
                  <a:pt x="542" y="34"/>
                  <a:pt x="543" y="34"/>
                </a:cubicBezTo>
                <a:cubicBezTo>
                  <a:pt x="542" y="35"/>
                  <a:pt x="538" y="36"/>
                  <a:pt x="538" y="36"/>
                </a:cubicBezTo>
                <a:cubicBezTo>
                  <a:pt x="538" y="37"/>
                  <a:pt x="542" y="38"/>
                  <a:pt x="542" y="39"/>
                </a:cubicBezTo>
                <a:cubicBezTo>
                  <a:pt x="542" y="39"/>
                  <a:pt x="538" y="40"/>
                  <a:pt x="538" y="41"/>
                </a:cubicBezTo>
                <a:cubicBezTo>
                  <a:pt x="538" y="41"/>
                  <a:pt x="542" y="42"/>
                  <a:pt x="542" y="43"/>
                </a:cubicBezTo>
                <a:cubicBezTo>
                  <a:pt x="540" y="43"/>
                  <a:pt x="539" y="45"/>
                  <a:pt x="538" y="45"/>
                </a:cubicBezTo>
                <a:cubicBezTo>
                  <a:pt x="537" y="45"/>
                  <a:pt x="535" y="43"/>
                  <a:pt x="534" y="43"/>
                </a:cubicBezTo>
                <a:cubicBezTo>
                  <a:pt x="533" y="43"/>
                  <a:pt x="531" y="44"/>
                  <a:pt x="530" y="45"/>
                </a:cubicBezTo>
                <a:cubicBezTo>
                  <a:pt x="529" y="45"/>
                  <a:pt x="527" y="47"/>
                  <a:pt x="526" y="47"/>
                </a:cubicBezTo>
                <a:cubicBezTo>
                  <a:pt x="525" y="47"/>
                  <a:pt x="522" y="45"/>
                  <a:pt x="522" y="45"/>
                </a:cubicBezTo>
                <a:cubicBezTo>
                  <a:pt x="522" y="44"/>
                  <a:pt x="519" y="42"/>
                  <a:pt x="518" y="42"/>
                </a:cubicBezTo>
                <a:cubicBezTo>
                  <a:pt x="518" y="42"/>
                  <a:pt x="515" y="44"/>
                  <a:pt x="514" y="44"/>
                </a:cubicBezTo>
                <a:cubicBezTo>
                  <a:pt x="514" y="45"/>
                  <a:pt x="511" y="46"/>
                  <a:pt x="510" y="46"/>
                </a:cubicBezTo>
                <a:cubicBezTo>
                  <a:pt x="509" y="46"/>
                  <a:pt x="508" y="44"/>
                  <a:pt x="506" y="44"/>
                </a:cubicBezTo>
                <a:cubicBezTo>
                  <a:pt x="505" y="44"/>
                  <a:pt x="504" y="46"/>
                  <a:pt x="502" y="46"/>
                </a:cubicBezTo>
                <a:cubicBezTo>
                  <a:pt x="501" y="46"/>
                  <a:pt x="500" y="44"/>
                  <a:pt x="498" y="44"/>
                </a:cubicBezTo>
                <a:cubicBezTo>
                  <a:pt x="497" y="44"/>
                  <a:pt x="496" y="46"/>
                  <a:pt x="494" y="46"/>
                </a:cubicBezTo>
                <a:cubicBezTo>
                  <a:pt x="493" y="46"/>
                  <a:pt x="492" y="44"/>
                  <a:pt x="491" y="44"/>
                </a:cubicBezTo>
                <a:cubicBezTo>
                  <a:pt x="490" y="44"/>
                  <a:pt x="488" y="46"/>
                  <a:pt x="487" y="46"/>
                </a:cubicBezTo>
                <a:cubicBezTo>
                  <a:pt x="485" y="46"/>
                  <a:pt x="484" y="44"/>
                  <a:pt x="483" y="44"/>
                </a:cubicBezTo>
                <a:cubicBezTo>
                  <a:pt x="481" y="44"/>
                  <a:pt x="480" y="46"/>
                  <a:pt x="479" y="46"/>
                </a:cubicBezTo>
                <a:cubicBezTo>
                  <a:pt x="478" y="46"/>
                  <a:pt x="476" y="43"/>
                  <a:pt x="475" y="43"/>
                </a:cubicBezTo>
                <a:cubicBezTo>
                  <a:pt x="474" y="43"/>
                  <a:pt x="472" y="45"/>
                  <a:pt x="471" y="45"/>
                </a:cubicBezTo>
                <a:cubicBezTo>
                  <a:pt x="470" y="45"/>
                  <a:pt x="468" y="43"/>
                  <a:pt x="467" y="43"/>
                </a:cubicBezTo>
                <a:cubicBezTo>
                  <a:pt x="466" y="43"/>
                  <a:pt x="464" y="45"/>
                  <a:pt x="463" y="45"/>
                </a:cubicBezTo>
                <a:cubicBezTo>
                  <a:pt x="462" y="45"/>
                  <a:pt x="460" y="43"/>
                  <a:pt x="459" y="43"/>
                </a:cubicBezTo>
                <a:cubicBezTo>
                  <a:pt x="458" y="43"/>
                  <a:pt x="456" y="45"/>
                  <a:pt x="455" y="45"/>
                </a:cubicBezTo>
                <a:cubicBezTo>
                  <a:pt x="455" y="45"/>
                  <a:pt x="452" y="47"/>
                  <a:pt x="451" y="47"/>
                </a:cubicBezTo>
                <a:cubicBezTo>
                  <a:pt x="450" y="47"/>
                  <a:pt x="448" y="45"/>
                  <a:pt x="447" y="45"/>
                </a:cubicBezTo>
                <a:cubicBezTo>
                  <a:pt x="447" y="44"/>
                  <a:pt x="444" y="43"/>
                  <a:pt x="444" y="43"/>
                </a:cubicBezTo>
                <a:cubicBezTo>
                  <a:pt x="442" y="42"/>
                  <a:pt x="441" y="45"/>
                  <a:pt x="439" y="45"/>
                </a:cubicBezTo>
                <a:cubicBezTo>
                  <a:pt x="439" y="45"/>
                  <a:pt x="436" y="42"/>
                  <a:pt x="436" y="42"/>
                </a:cubicBezTo>
                <a:cubicBezTo>
                  <a:pt x="434" y="43"/>
                  <a:pt x="433" y="44"/>
                  <a:pt x="432" y="44"/>
                </a:cubicBezTo>
                <a:cubicBezTo>
                  <a:pt x="431" y="45"/>
                  <a:pt x="428" y="47"/>
                  <a:pt x="428" y="46"/>
                </a:cubicBezTo>
                <a:cubicBezTo>
                  <a:pt x="427" y="46"/>
                  <a:pt x="424" y="45"/>
                  <a:pt x="424" y="44"/>
                </a:cubicBezTo>
                <a:cubicBezTo>
                  <a:pt x="423" y="44"/>
                  <a:pt x="421" y="42"/>
                  <a:pt x="420" y="42"/>
                </a:cubicBezTo>
                <a:cubicBezTo>
                  <a:pt x="419" y="42"/>
                  <a:pt x="417" y="44"/>
                  <a:pt x="416" y="44"/>
                </a:cubicBezTo>
                <a:cubicBezTo>
                  <a:pt x="415" y="44"/>
                  <a:pt x="413" y="46"/>
                  <a:pt x="412" y="46"/>
                </a:cubicBezTo>
                <a:cubicBezTo>
                  <a:pt x="411" y="46"/>
                  <a:pt x="409" y="44"/>
                  <a:pt x="408" y="44"/>
                </a:cubicBezTo>
                <a:cubicBezTo>
                  <a:pt x="407" y="44"/>
                  <a:pt x="405" y="46"/>
                  <a:pt x="404" y="46"/>
                </a:cubicBezTo>
                <a:cubicBezTo>
                  <a:pt x="403" y="46"/>
                  <a:pt x="401" y="44"/>
                  <a:pt x="400" y="44"/>
                </a:cubicBezTo>
                <a:cubicBezTo>
                  <a:pt x="399" y="44"/>
                  <a:pt x="397" y="46"/>
                  <a:pt x="396" y="46"/>
                </a:cubicBezTo>
                <a:cubicBezTo>
                  <a:pt x="395" y="46"/>
                  <a:pt x="394" y="43"/>
                  <a:pt x="392" y="43"/>
                </a:cubicBezTo>
                <a:cubicBezTo>
                  <a:pt x="391" y="43"/>
                  <a:pt x="389" y="46"/>
                  <a:pt x="388" y="45"/>
                </a:cubicBezTo>
                <a:cubicBezTo>
                  <a:pt x="388" y="45"/>
                  <a:pt x="385" y="43"/>
                  <a:pt x="385" y="43"/>
                </a:cubicBezTo>
                <a:cubicBezTo>
                  <a:pt x="385" y="43"/>
                  <a:pt x="389" y="42"/>
                  <a:pt x="389" y="41"/>
                </a:cubicBezTo>
                <a:cubicBezTo>
                  <a:pt x="389" y="41"/>
                  <a:pt x="385" y="39"/>
                  <a:pt x="385" y="39"/>
                </a:cubicBezTo>
                <a:cubicBezTo>
                  <a:pt x="385" y="39"/>
                  <a:pt x="381" y="41"/>
                  <a:pt x="381" y="41"/>
                </a:cubicBezTo>
                <a:cubicBezTo>
                  <a:pt x="381" y="41"/>
                  <a:pt x="385" y="43"/>
                  <a:pt x="385" y="43"/>
                </a:cubicBezTo>
                <a:cubicBezTo>
                  <a:pt x="384" y="44"/>
                  <a:pt x="381" y="45"/>
                  <a:pt x="380" y="45"/>
                </a:cubicBezTo>
                <a:cubicBezTo>
                  <a:pt x="380" y="46"/>
                  <a:pt x="377" y="47"/>
                  <a:pt x="376" y="47"/>
                </a:cubicBezTo>
                <a:cubicBezTo>
                  <a:pt x="375" y="47"/>
                  <a:pt x="374" y="45"/>
                  <a:pt x="373" y="45"/>
                </a:cubicBezTo>
                <a:cubicBezTo>
                  <a:pt x="372" y="45"/>
                  <a:pt x="369" y="47"/>
                  <a:pt x="368" y="47"/>
                </a:cubicBezTo>
                <a:cubicBezTo>
                  <a:pt x="367" y="47"/>
                  <a:pt x="366" y="45"/>
                  <a:pt x="365" y="45"/>
                </a:cubicBezTo>
                <a:cubicBezTo>
                  <a:pt x="364" y="44"/>
                  <a:pt x="362" y="43"/>
                  <a:pt x="361" y="43"/>
                </a:cubicBezTo>
                <a:cubicBezTo>
                  <a:pt x="360" y="43"/>
                  <a:pt x="357" y="44"/>
                  <a:pt x="357" y="45"/>
                </a:cubicBezTo>
                <a:cubicBezTo>
                  <a:pt x="356" y="45"/>
                  <a:pt x="354" y="47"/>
                  <a:pt x="353" y="47"/>
                </a:cubicBezTo>
                <a:cubicBezTo>
                  <a:pt x="352" y="47"/>
                  <a:pt x="350" y="44"/>
                  <a:pt x="349" y="44"/>
                </a:cubicBezTo>
                <a:cubicBezTo>
                  <a:pt x="348" y="44"/>
                  <a:pt x="346" y="47"/>
                  <a:pt x="345" y="46"/>
                </a:cubicBezTo>
                <a:cubicBezTo>
                  <a:pt x="344" y="46"/>
                  <a:pt x="343" y="44"/>
                  <a:pt x="341" y="44"/>
                </a:cubicBezTo>
                <a:cubicBezTo>
                  <a:pt x="340" y="44"/>
                  <a:pt x="338" y="46"/>
                  <a:pt x="337" y="46"/>
                </a:cubicBezTo>
                <a:cubicBezTo>
                  <a:pt x="336" y="46"/>
                  <a:pt x="335" y="44"/>
                  <a:pt x="333" y="44"/>
                </a:cubicBezTo>
                <a:cubicBezTo>
                  <a:pt x="332" y="44"/>
                  <a:pt x="330" y="46"/>
                  <a:pt x="329" y="46"/>
                </a:cubicBezTo>
                <a:cubicBezTo>
                  <a:pt x="328" y="46"/>
                  <a:pt x="327" y="44"/>
                  <a:pt x="326" y="44"/>
                </a:cubicBezTo>
                <a:cubicBezTo>
                  <a:pt x="324" y="44"/>
                  <a:pt x="323" y="46"/>
                  <a:pt x="321" y="46"/>
                </a:cubicBezTo>
                <a:cubicBezTo>
                  <a:pt x="320" y="46"/>
                  <a:pt x="319" y="43"/>
                  <a:pt x="318" y="44"/>
                </a:cubicBezTo>
                <a:cubicBezTo>
                  <a:pt x="316" y="44"/>
                  <a:pt x="315" y="46"/>
                  <a:pt x="314" y="46"/>
                </a:cubicBezTo>
                <a:cubicBezTo>
                  <a:pt x="312" y="46"/>
                  <a:pt x="311" y="43"/>
                  <a:pt x="310" y="43"/>
                </a:cubicBezTo>
                <a:cubicBezTo>
                  <a:pt x="309" y="43"/>
                  <a:pt x="307" y="46"/>
                  <a:pt x="306" y="45"/>
                </a:cubicBezTo>
                <a:cubicBezTo>
                  <a:pt x="305" y="45"/>
                  <a:pt x="303" y="43"/>
                  <a:pt x="302" y="43"/>
                </a:cubicBezTo>
                <a:cubicBezTo>
                  <a:pt x="301" y="43"/>
                  <a:pt x="299" y="45"/>
                  <a:pt x="298" y="45"/>
                </a:cubicBezTo>
                <a:cubicBezTo>
                  <a:pt x="297" y="46"/>
                  <a:pt x="294" y="47"/>
                  <a:pt x="294" y="47"/>
                </a:cubicBezTo>
                <a:cubicBezTo>
                  <a:pt x="293" y="47"/>
                  <a:pt x="291" y="45"/>
                  <a:pt x="290" y="45"/>
                </a:cubicBezTo>
                <a:cubicBezTo>
                  <a:pt x="289" y="44"/>
                  <a:pt x="288" y="43"/>
                  <a:pt x="286" y="43"/>
                </a:cubicBezTo>
                <a:cubicBezTo>
                  <a:pt x="286" y="43"/>
                  <a:pt x="283" y="45"/>
                  <a:pt x="282" y="45"/>
                </a:cubicBezTo>
                <a:cubicBezTo>
                  <a:pt x="281" y="45"/>
                  <a:pt x="280" y="43"/>
                  <a:pt x="278" y="43"/>
                </a:cubicBezTo>
                <a:cubicBezTo>
                  <a:pt x="278" y="43"/>
                  <a:pt x="275" y="44"/>
                  <a:pt x="274" y="45"/>
                </a:cubicBezTo>
                <a:cubicBezTo>
                  <a:pt x="274" y="45"/>
                  <a:pt x="271" y="47"/>
                  <a:pt x="270" y="47"/>
                </a:cubicBezTo>
                <a:cubicBezTo>
                  <a:pt x="269" y="47"/>
                  <a:pt x="268" y="44"/>
                  <a:pt x="267" y="44"/>
                </a:cubicBezTo>
                <a:cubicBezTo>
                  <a:pt x="265" y="44"/>
                  <a:pt x="263" y="47"/>
                  <a:pt x="262" y="46"/>
                </a:cubicBezTo>
                <a:cubicBezTo>
                  <a:pt x="261" y="46"/>
                  <a:pt x="260" y="44"/>
                  <a:pt x="259" y="44"/>
                </a:cubicBezTo>
                <a:cubicBezTo>
                  <a:pt x="257" y="44"/>
                  <a:pt x="256" y="46"/>
                  <a:pt x="255" y="46"/>
                </a:cubicBezTo>
                <a:cubicBezTo>
                  <a:pt x="253" y="46"/>
                  <a:pt x="252" y="44"/>
                  <a:pt x="251" y="44"/>
                </a:cubicBezTo>
                <a:cubicBezTo>
                  <a:pt x="250" y="44"/>
                  <a:pt x="248" y="46"/>
                  <a:pt x="247" y="46"/>
                </a:cubicBezTo>
                <a:cubicBezTo>
                  <a:pt x="245" y="46"/>
                  <a:pt x="244" y="44"/>
                  <a:pt x="243" y="44"/>
                </a:cubicBezTo>
                <a:cubicBezTo>
                  <a:pt x="242" y="44"/>
                  <a:pt x="240" y="46"/>
                  <a:pt x="239" y="46"/>
                </a:cubicBezTo>
                <a:cubicBezTo>
                  <a:pt x="237" y="46"/>
                  <a:pt x="237" y="44"/>
                  <a:pt x="235" y="44"/>
                </a:cubicBezTo>
                <a:cubicBezTo>
                  <a:pt x="234" y="43"/>
                  <a:pt x="232" y="46"/>
                  <a:pt x="231" y="46"/>
                </a:cubicBezTo>
                <a:cubicBezTo>
                  <a:pt x="230" y="46"/>
                  <a:pt x="228" y="43"/>
                  <a:pt x="227" y="43"/>
                </a:cubicBezTo>
                <a:cubicBezTo>
                  <a:pt x="226" y="43"/>
                  <a:pt x="224" y="45"/>
                  <a:pt x="223" y="45"/>
                </a:cubicBezTo>
                <a:cubicBezTo>
                  <a:pt x="223" y="46"/>
                  <a:pt x="220" y="48"/>
                  <a:pt x="219" y="48"/>
                </a:cubicBezTo>
                <a:cubicBezTo>
                  <a:pt x="218" y="47"/>
                  <a:pt x="217" y="45"/>
                  <a:pt x="215" y="45"/>
                </a:cubicBezTo>
                <a:cubicBezTo>
                  <a:pt x="214" y="45"/>
                  <a:pt x="212" y="47"/>
                  <a:pt x="211" y="47"/>
                </a:cubicBezTo>
                <a:cubicBezTo>
                  <a:pt x="210" y="47"/>
                  <a:pt x="209" y="45"/>
                  <a:pt x="208" y="45"/>
                </a:cubicBezTo>
                <a:cubicBezTo>
                  <a:pt x="206" y="45"/>
                  <a:pt x="205" y="43"/>
                  <a:pt x="204" y="43"/>
                </a:cubicBezTo>
                <a:cubicBezTo>
                  <a:pt x="203" y="43"/>
                  <a:pt x="201" y="45"/>
                  <a:pt x="200" y="45"/>
                </a:cubicBezTo>
                <a:cubicBezTo>
                  <a:pt x="199" y="45"/>
                  <a:pt x="197" y="42"/>
                  <a:pt x="196" y="43"/>
                </a:cubicBezTo>
                <a:cubicBezTo>
                  <a:pt x="195" y="43"/>
                  <a:pt x="193" y="44"/>
                  <a:pt x="192" y="45"/>
                </a:cubicBezTo>
                <a:cubicBezTo>
                  <a:pt x="191" y="45"/>
                  <a:pt x="188" y="47"/>
                  <a:pt x="188" y="47"/>
                </a:cubicBezTo>
                <a:cubicBezTo>
                  <a:pt x="187" y="47"/>
                  <a:pt x="185" y="45"/>
                  <a:pt x="184" y="44"/>
                </a:cubicBezTo>
                <a:cubicBezTo>
                  <a:pt x="183" y="44"/>
                  <a:pt x="181" y="42"/>
                  <a:pt x="180" y="42"/>
                </a:cubicBezTo>
                <a:cubicBezTo>
                  <a:pt x="179" y="42"/>
                  <a:pt x="178" y="40"/>
                  <a:pt x="177" y="40"/>
                </a:cubicBezTo>
                <a:cubicBezTo>
                  <a:pt x="176" y="40"/>
                  <a:pt x="172" y="42"/>
                  <a:pt x="172" y="42"/>
                </a:cubicBezTo>
                <a:cubicBezTo>
                  <a:pt x="172" y="42"/>
                  <a:pt x="176" y="44"/>
                  <a:pt x="176" y="44"/>
                </a:cubicBezTo>
                <a:cubicBezTo>
                  <a:pt x="175" y="44"/>
                  <a:pt x="173" y="46"/>
                  <a:pt x="172" y="46"/>
                </a:cubicBezTo>
                <a:cubicBezTo>
                  <a:pt x="171" y="46"/>
                  <a:pt x="169" y="44"/>
                  <a:pt x="168" y="44"/>
                </a:cubicBezTo>
                <a:cubicBezTo>
                  <a:pt x="167" y="44"/>
                  <a:pt x="166" y="46"/>
                  <a:pt x="164" y="46"/>
                </a:cubicBezTo>
                <a:cubicBezTo>
                  <a:pt x="163" y="46"/>
                  <a:pt x="162" y="44"/>
                  <a:pt x="160" y="44"/>
                </a:cubicBezTo>
                <a:cubicBezTo>
                  <a:pt x="159" y="44"/>
                  <a:pt x="158" y="46"/>
                  <a:pt x="156" y="46"/>
                </a:cubicBezTo>
                <a:cubicBezTo>
                  <a:pt x="155" y="46"/>
                  <a:pt x="154" y="44"/>
                  <a:pt x="153" y="44"/>
                </a:cubicBezTo>
                <a:cubicBezTo>
                  <a:pt x="152" y="44"/>
                  <a:pt x="150" y="46"/>
                  <a:pt x="148" y="46"/>
                </a:cubicBezTo>
                <a:cubicBezTo>
                  <a:pt x="147" y="45"/>
                  <a:pt x="146" y="43"/>
                  <a:pt x="145" y="43"/>
                </a:cubicBezTo>
                <a:cubicBezTo>
                  <a:pt x="144" y="43"/>
                  <a:pt x="142" y="45"/>
                  <a:pt x="141" y="45"/>
                </a:cubicBezTo>
                <a:cubicBezTo>
                  <a:pt x="139" y="45"/>
                  <a:pt x="138" y="43"/>
                  <a:pt x="137" y="43"/>
                </a:cubicBezTo>
                <a:cubicBezTo>
                  <a:pt x="136" y="43"/>
                  <a:pt x="134" y="45"/>
                  <a:pt x="133" y="45"/>
                </a:cubicBezTo>
                <a:cubicBezTo>
                  <a:pt x="132" y="45"/>
                  <a:pt x="130" y="43"/>
                  <a:pt x="129" y="43"/>
                </a:cubicBezTo>
                <a:cubicBezTo>
                  <a:pt x="128" y="43"/>
                  <a:pt x="126" y="45"/>
                  <a:pt x="125" y="45"/>
                </a:cubicBezTo>
                <a:cubicBezTo>
                  <a:pt x="124" y="45"/>
                  <a:pt x="122" y="43"/>
                  <a:pt x="121" y="43"/>
                </a:cubicBezTo>
                <a:cubicBezTo>
                  <a:pt x="120" y="43"/>
                  <a:pt x="118" y="45"/>
                  <a:pt x="117" y="45"/>
                </a:cubicBezTo>
                <a:cubicBezTo>
                  <a:pt x="116" y="45"/>
                  <a:pt x="115" y="43"/>
                  <a:pt x="113" y="43"/>
                </a:cubicBezTo>
                <a:cubicBezTo>
                  <a:pt x="112" y="42"/>
                  <a:pt x="111" y="45"/>
                  <a:pt x="109" y="45"/>
                </a:cubicBezTo>
                <a:cubicBezTo>
                  <a:pt x="108" y="45"/>
                  <a:pt x="107" y="42"/>
                  <a:pt x="106" y="42"/>
                </a:cubicBezTo>
                <a:cubicBezTo>
                  <a:pt x="105" y="42"/>
                  <a:pt x="102" y="45"/>
                  <a:pt x="101" y="44"/>
                </a:cubicBezTo>
                <a:cubicBezTo>
                  <a:pt x="101" y="44"/>
                  <a:pt x="98" y="42"/>
                  <a:pt x="98" y="42"/>
                </a:cubicBezTo>
                <a:cubicBezTo>
                  <a:pt x="98" y="42"/>
                  <a:pt x="102" y="41"/>
                  <a:pt x="102" y="40"/>
                </a:cubicBezTo>
                <a:cubicBezTo>
                  <a:pt x="102" y="40"/>
                  <a:pt x="98" y="38"/>
                  <a:pt x="98" y="38"/>
                </a:cubicBezTo>
                <a:cubicBezTo>
                  <a:pt x="98" y="38"/>
                  <a:pt x="94" y="40"/>
                  <a:pt x="94" y="40"/>
                </a:cubicBezTo>
                <a:cubicBezTo>
                  <a:pt x="94" y="40"/>
                  <a:pt x="98" y="42"/>
                  <a:pt x="98" y="42"/>
                </a:cubicBezTo>
                <a:cubicBezTo>
                  <a:pt x="97" y="43"/>
                  <a:pt x="95" y="44"/>
                  <a:pt x="94" y="44"/>
                </a:cubicBezTo>
                <a:cubicBezTo>
                  <a:pt x="93" y="45"/>
                  <a:pt x="91" y="46"/>
                  <a:pt x="89" y="46"/>
                </a:cubicBezTo>
                <a:cubicBezTo>
                  <a:pt x="89" y="46"/>
                  <a:pt x="87" y="44"/>
                  <a:pt x="86" y="44"/>
                </a:cubicBezTo>
                <a:cubicBezTo>
                  <a:pt x="85" y="44"/>
                  <a:pt x="82" y="46"/>
                  <a:pt x="82" y="46"/>
                </a:cubicBezTo>
                <a:cubicBezTo>
                  <a:pt x="80" y="46"/>
                  <a:pt x="79" y="44"/>
                  <a:pt x="78" y="44"/>
                </a:cubicBezTo>
                <a:cubicBezTo>
                  <a:pt x="77" y="43"/>
                  <a:pt x="75" y="42"/>
                  <a:pt x="74" y="42"/>
                </a:cubicBezTo>
                <a:cubicBezTo>
                  <a:pt x="74" y="41"/>
                  <a:pt x="71" y="43"/>
                  <a:pt x="70" y="44"/>
                </a:cubicBezTo>
                <a:cubicBezTo>
                  <a:pt x="70" y="44"/>
                  <a:pt x="67" y="46"/>
                  <a:pt x="66" y="46"/>
                </a:cubicBezTo>
                <a:cubicBezTo>
                  <a:pt x="65" y="46"/>
                  <a:pt x="63" y="43"/>
                  <a:pt x="62" y="43"/>
                </a:cubicBezTo>
                <a:cubicBezTo>
                  <a:pt x="61" y="43"/>
                  <a:pt x="59" y="45"/>
                  <a:pt x="58" y="45"/>
                </a:cubicBezTo>
                <a:cubicBezTo>
                  <a:pt x="57" y="45"/>
                  <a:pt x="55" y="43"/>
                  <a:pt x="54" y="43"/>
                </a:cubicBezTo>
                <a:cubicBezTo>
                  <a:pt x="53" y="43"/>
                  <a:pt x="52" y="45"/>
                  <a:pt x="50" y="45"/>
                </a:cubicBezTo>
                <a:cubicBezTo>
                  <a:pt x="49" y="45"/>
                  <a:pt x="48" y="43"/>
                  <a:pt x="47" y="43"/>
                </a:cubicBezTo>
                <a:cubicBezTo>
                  <a:pt x="46" y="43"/>
                  <a:pt x="43" y="45"/>
                  <a:pt x="42" y="45"/>
                </a:cubicBezTo>
                <a:cubicBezTo>
                  <a:pt x="41" y="45"/>
                  <a:pt x="40" y="47"/>
                  <a:pt x="38" y="47"/>
                </a:cubicBezTo>
                <a:cubicBezTo>
                  <a:pt x="37" y="47"/>
                  <a:pt x="36" y="45"/>
                  <a:pt x="35" y="45"/>
                </a:cubicBezTo>
                <a:cubicBezTo>
                  <a:pt x="33" y="45"/>
                  <a:pt x="32" y="47"/>
                  <a:pt x="30" y="47"/>
                </a:cubicBezTo>
                <a:cubicBezTo>
                  <a:pt x="30" y="46"/>
                  <a:pt x="27" y="45"/>
                  <a:pt x="27" y="45"/>
                </a:cubicBezTo>
                <a:cubicBezTo>
                  <a:pt x="27" y="44"/>
                  <a:pt x="31" y="43"/>
                  <a:pt x="31" y="43"/>
                </a:cubicBezTo>
                <a:cubicBezTo>
                  <a:pt x="31" y="42"/>
                  <a:pt x="27" y="41"/>
                  <a:pt x="27" y="40"/>
                </a:cubicBezTo>
                <a:cubicBezTo>
                  <a:pt x="27" y="40"/>
                  <a:pt x="31" y="39"/>
                  <a:pt x="31" y="38"/>
                </a:cubicBezTo>
                <a:cubicBezTo>
                  <a:pt x="31" y="38"/>
                  <a:pt x="27" y="37"/>
                  <a:pt x="27" y="36"/>
                </a:cubicBezTo>
                <a:cubicBezTo>
                  <a:pt x="28" y="36"/>
                  <a:pt x="31" y="34"/>
                  <a:pt x="32" y="34"/>
                </a:cubicBezTo>
                <a:cubicBezTo>
                  <a:pt x="33" y="33"/>
                  <a:pt x="34" y="32"/>
                  <a:pt x="36" y="32"/>
                </a:cubicBezTo>
                <a:cubicBezTo>
                  <a:pt x="34" y="32"/>
                  <a:pt x="33" y="30"/>
                  <a:pt x="32" y="29"/>
                </a:cubicBezTo>
                <a:cubicBezTo>
                  <a:pt x="31" y="29"/>
                  <a:pt x="29" y="32"/>
                  <a:pt x="28" y="32"/>
                </a:cubicBezTo>
                <a:cubicBezTo>
                  <a:pt x="27" y="32"/>
                  <a:pt x="25" y="29"/>
                  <a:pt x="24" y="29"/>
                </a:cubicBezTo>
                <a:cubicBezTo>
                  <a:pt x="23" y="29"/>
                  <a:pt x="21" y="31"/>
                  <a:pt x="20" y="31"/>
                </a:cubicBezTo>
                <a:cubicBezTo>
                  <a:pt x="19" y="32"/>
                  <a:pt x="17" y="33"/>
                  <a:pt x="16" y="33"/>
                </a:cubicBezTo>
                <a:cubicBezTo>
                  <a:pt x="15" y="34"/>
                  <a:pt x="12" y="35"/>
                  <a:pt x="12" y="35"/>
                </a:cubicBezTo>
                <a:cubicBezTo>
                  <a:pt x="12" y="36"/>
                  <a:pt x="15" y="37"/>
                  <a:pt x="16" y="38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1"/>
                  <a:pt x="5" y="40"/>
                  <a:pt x="4" y="40"/>
                </a:cubicBezTo>
                <a:cubicBezTo>
                  <a:pt x="3" y="39"/>
                  <a:pt x="0" y="38"/>
                  <a:pt x="0" y="37"/>
                </a:cubicBezTo>
                <a:cubicBezTo>
                  <a:pt x="0" y="37"/>
                  <a:pt x="4" y="36"/>
                  <a:pt x="4" y="35"/>
                </a:cubicBezTo>
                <a:cubicBezTo>
                  <a:pt x="8" y="33"/>
                  <a:pt x="8" y="33"/>
                  <a:pt x="8" y="33"/>
                </a:cubicBezTo>
                <a:cubicBezTo>
                  <a:pt x="9" y="33"/>
                  <a:pt x="11" y="32"/>
                  <a:pt x="12" y="31"/>
                </a:cubicBezTo>
                <a:cubicBezTo>
                  <a:pt x="13" y="31"/>
                  <a:pt x="16" y="30"/>
                  <a:pt x="16" y="29"/>
                </a:cubicBezTo>
                <a:cubicBezTo>
                  <a:pt x="16" y="29"/>
                  <a:pt x="12" y="27"/>
                  <a:pt x="13" y="27"/>
                </a:cubicBezTo>
                <a:cubicBezTo>
                  <a:pt x="13" y="27"/>
                  <a:pt x="16" y="25"/>
                  <a:pt x="17" y="25"/>
                </a:cubicBezTo>
                <a:cubicBezTo>
                  <a:pt x="18" y="25"/>
                  <a:pt x="19" y="27"/>
                  <a:pt x="20" y="27"/>
                </a:cubicBezTo>
                <a:cubicBezTo>
                  <a:pt x="22" y="27"/>
                  <a:pt x="23" y="25"/>
                  <a:pt x="24" y="25"/>
                </a:cubicBezTo>
                <a:cubicBezTo>
                  <a:pt x="26" y="25"/>
                  <a:pt x="27" y="27"/>
                  <a:pt x="28" y="27"/>
                </a:cubicBezTo>
                <a:cubicBezTo>
                  <a:pt x="29" y="27"/>
                  <a:pt x="32" y="25"/>
                  <a:pt x="32" y="25"/>
                </a:cubicBezTo>
                <a:cubicBezTo>
                  <a:pt x="34" y="25"/>
                  <a:pt x="35" y="27"/>
                  <a:pt x="36" y="27"/>
                </a:cubicBezTo>
                <a:cubicBezTo>
                  <a:pt x="40" y="30"/>
                  <a:pt x="40" y="30"/>
                  <a:pt x="40" y="30"/>
                </a:cubicBezTo>
                <a:lnTo>
                  <a:pt x="44" y="32"/>
                </a:lnTo>
                <a:close/>
                <a:moveTo>
                  <a:pt x="1179" y="42"/>
                </a:moveTo>
                <a:cubicBezTo>
                  <a:pt x="1186" y="47"/>
                  <a:pt x="1186" y="47"/>
                  <a:pt x="1186" y="47"/>
                </a:cubicBezTo>
                <a:cubicBezTo>
                  <a:pt x="1190" y="49"/>
                  <a:pt x="1190" y="49"/>
                  <a:pt x="1190" y="49"/>
                </a:cubicBezTo>
                <a:cubicBezTo>
                  <a:pt x="1194" y="47"/>
                  <a:pt x="1194" y="47"/>
                  <a:pt x="1194" y="47"/>
                </a:cubicBezTo>
                <a:cubicBezTo>
                  <a:pt x="1194" y="46"/>
                  <a:pt x="1190" y="46"/>
                  <a:pt x="1190" y="45"/>
                </a:cubicBezTo>
                <a:cubicBezTo>
                  <a:pt x="1190" y="44"/>
                  <a:pt x="1195" y="43"/>
                  <a:pt x="1194" y="43"/>
                </a:cubicBezTo>
                <a:cubicBezTo>
                  <a:pt x="1194" y="42"/>
                  <a:pt x="1191" y="41"/>
                  <a:pt x="1191" y="40"/>
                </a:cubicBezTo>
                <a:cubicBezTo>
                  <a:pt x="1187" y="38"/>
                  <a:pt x="1187" y="38"/>
                  <a:pt x="1187" y="38"/>
                </a:cubicBezTo>
                <a:lnTo>
                  <a:pt x="1179" y="42"/>
                </a:lnTo>
                <a:close/>
                <a:moveTo>
                  <a:pt x="1064" y="46"/>
                </a:moveTo>
                <a:cubicBezTo>
                  <a:pt x="1065" y="46"/>
                  <a:pt x="1067" y="48"/>
                  <a:pt x="1068" y="48"/>
                </a:cubicBezTo>
                <a:cubicBezTo>
                  <a:pt x="1069" y="48"/>
                  <a:pt x="1071" y="47"/>
                  <a:pt x="1072" y="46"/>
                </a:cubicBezTo>
                <a:cubicBezTo>
                  <a:pt x="1073" y="46"/>
                  <a:pt x="1076" y="45"/>
                  <a:pt x="1076" y="44"/>
                </a:cubicBezTo>
                <a:cubicBezTo>
                  <a:pt x="1076" y="44"/>
                  <a:pt x="1073" y="42"/>
                  <a:pt x="1073" y="42"/>
                </a:cubicBezTo>
                <a:cubicBezTo>
                  <a:pt x="1071" y="41"/>
                  <a:pt x="1069" y="40"/>
                  <a:pt x="1069" y="39"/>
                </a:cubicBezTo>
                <a:cubicBezTo>
                  <a:pt x="1069" y="39"/>
                  <a:pt x="1073" y="38"/>
                  <a:pt x="1073" y="37"/>
                </a:cubicBezTo>
                <a:cubicBezTo>
                  <a:pt x="1073" y="37"/>
                  <a:pt x="1069" y="35"/>
                  <a:pt x="1069" y="35"/>
                </a:cubicBezTo>
                <a:cubicBezTo>
                  <a:pt x="1068" y="35"/>
                  <a:pt x="1066" y="37"/>
                  <a:pt x="1065" y="37"/>
                </a:cubicBezTo>
                <a:cubicBezTo>
                  <a:pt x="1065" y="38"/>
                  <a:pt x="1069" y="39"/>
                  <a:pt x="1069" y="39"/>
                </a:cubicBezTo>
                <a:cubicBezTo>
                  <a:pt x="1069" y="40"/>
                  <a:pt x="1065" y="41"/>
                  <a:pt x="1065" y="42"/>
                </a:cubicBezTo>
                <a:cubicBezTo>
                  <a:pt x="1064" y="42"/>
                  <a:pt x="1062" y="43"/>
                  <a:pt x="1061" y="44"/>
                </a:cubicBezTo>
                <a:cubicBezTo>
                  <a:pt x="1060" y="44"/>
                  <a:pt x="1057" y="45"/>
                  <a:pt x="1056" y="46"/>
                </a:cubicBezTo>
                <a:cubicBezTo>
                  <a:pt x="1056" y="46"/>
                  <a:pt x="1060" y="47"/>
                  <a:pt x="1060" y="48"/>
                </a:cubicBezTo>
                <a:cubicBezTo>
                  <a:pt x="1062" y="48"/>
                  <a:pt x="1063" y="46"/>
                  <a:pt x="1064" y="46"/>
                </a:cubicBezTo>
                <a:close/>
                <a:moveTo>
                  <a:pt x="232" y="37"/>
                </a:moveTo>
                <a:cubicBezTo>
                  <a:pt x="232" y="38"/>
                  <a:pt x="236" y="39"/>
                  <a:pt x="236" y="39"/>
                </a:cubicBezTo>
                <a:cubicBezTo>
                  <a:pt x="236" y="39"/>
                  <a:pt x="232" y="41"/>
                  <a:pt x="231" y="41"/>
                </a:cubicBezTo>
                <a:cubicBezTo>
                  <a:pt x="230" y="41"/>
                  <a:pt x="229" y="39"/>
                  <a:pt x="228" y="39"/>
                </a:cubicBezTo>
                <a:cubicBezTo>
                  <a:pt x="227" y="40"/>
                  <a:pt x="224" y="40"/>
                  <a:pt x="224" y="41"/>
                </a:cubicBezTo>
                <a:cubicBezTo>
                  <a:pt x="224" y="42"/>
                  <a:pt x="227" y="43"/>
                  <a:pt x="227" y="43"/>
                </a:cubicBezTo>
                <a:cubicBezTo>
                  <a:pt x="229" y="43"/>
                  <a:pt x="230" y="41"/>
                  <a:pt x="231" y="41"/>
                </a:cubicBezTo>
                <a:cubicBezTo>
                  <a:pt x="233" y="41"/>
                  <a:pt x="234" y="43"/>
                  <a:pt x="235" y="44"/>
                </a:cubicBezTo>
                <a:cubicBezTo>
                  <a:pt x="239" y="42"/>
                  <a:pt x="239" y="42"/>
                  <a:pt x="239" y="42"/>
                </a:cubicBezTo>
                <a:cubicBezTo>
                  <a:pt x="239" y="41"/>
                  <a:pt x="236" y="40"/>
                  <a:pt x="236" y="39"/>
                </a:cubicBezTo>
                <a:cubicBezTo>
                  <a:pt x="235" y="39"/>
                  <a:pt x="240" y="38"/>
                  <a:pt x="240" y="37"/>
                </a:cubicBezTo>
                <a:cubicBezTo>
                  <a:pt x="240" y="36"/>
                  <a:pt x="236" y="36"/>
                  <a:pt x="236" y="35"/>
                </a:cubicBezTo>
                <a:cubicBezTo>
                  <a:pt x="235" y="36"/>
                  <a:pt x="232" y="36"/>
                  <a:pt x="232" y="37"/>
                </a:cubicBezTo>
                <a:close/>
                <a:moveTo>
                  <a:pt x="54" y="43"/>
                </a:moveTo>
                <a:cubicBezTo>
                  <a:pt x="56" y="43"/>
                  <a:pt x="57" y="41"/>
                  <a:pt x="58" y="41"/>
                </a:cubicBezTo>
                <a:cubicBezTo>
                  <a:pt x="60" y="41"/>
                  <a:pt x="61" y="43"/>
                  <a:pt x="62" y="43"/>
                </a:cubicBezTo>
                <a:cubicBezTo>
                  <a:pt x="63" y="43"/>
                  <a:pt x="66" y="42"/>
                  <a:pt x="66" y="41"/>
                </a:cubicBezTo>
                <a:cubicBezTo>
                  <a:pt x="66" y="41"/>
                  <a:pt x="63" y="39"/>
                  <a:pt x="63" y="39"/>
                </a:cubicBezTo>
                <a:cubicBezTo>
                  <a:pt x="63" y="38"/>
                  <a:pt x="66" y="37"/>
                  <a:pt x="67" y="37"/>
                </a:cubicBezTo>
                <a:cubicBezTo>
                  <a:pt x="68" y="36"/>
                  <a:pt x="70" y="35"/>
                  <a:pt x="71" y="35"/>
                </a:cubicBezTo>
                <a:cubicBezTo>
                  <a:pt x="72" y="34"/>
                  <a:pt x="73" y="33"/>
                  <a:pt x="75" y="33"/>
                </a:cubicBezTo>
                <a:cubicBezTo>
                  <a:pt x="75" y="33"/>
                  <a:pt x="78" y="35"/>
                  <a:pt x="79" y="35"/>
                </a:cubicBezTo>
                <a:cubicBezTo>
                  <a:pt x="79" y="35"/>
                  <a:pt x="83" y="33"/>
                  <a:pt x="83" y="33"/>
                </a:cubicBezTo>
                <a:cubicBezTo>
                  <a:pt x="83" y="33"/>
                  <a:pt x="79" y="31"/>
                  <a:pt x="79" y="31"/>
                </a:cubicBezTo>
                <a:cubicBezTo>
                  <a:pt x="78" y="32"/>
                  <a:pt x="76" y="32"/>
                  <a:pt x="75" y="33"/>
                </a:cubicBezTo>
                <a:cubicBezTo>
                  <a:pt x="74" y="32"/>
                  <a:pt x="72" y="31"/>
                  <a:pt x="71" y="31"/>
                </a:cubicBezTo>
                <a:cubicBezTo>
                  <a:pt x="71" y="30"/>
                  <a:pt x="68" y="28"/>
                  <a:pt x="67" y="28"/>
                </a:cubicBezTo>
                <a:cubicBezTo>
                  <a:pt x="67" y="28"/>
                  <a:pt x="64" y="30"/>
                  <a:pt x="63" y="30"/>
                </a:cubicBezTo>
                <a:cubicBezTo>
                  <a:pt x="63" y="30"/>
                  <a:pt x="67" y="32"/>
                  <a:pt x="67" y="33"/>
                </a:cubicBezTo>
                <a:cubicBezTo>
                  <a:pt x="67" y="33"/>
                  <a:pt x="63" y="34"/>
                  <a:pt x="63" y="35"/>
                </a:cubicBezTo>
                <a:cubicBezTo>
                  <a:pt x="63" y="36"/>
                  <a:pt x="59" y="36"/>
                  <a:pt x="59" y="37"/>
                </a:cubicBezTo>
                <a:cubicBezTo>
                  <a:pt x="59" y="37"/>
                  <a:pt x="63" y="38"/>
                  <a:pt x="63" y="39"/>
                </a:cubicBezTo>
                <a:cubicBezTo>
                  <a:pt x="63" y="39"/>
                  <a:pt x="59" y="41"/>
                  <a:pt x="58" y="41"/>
                </a:cubicBezTo>
                <a:cubicBezTo>
                  <a:pt x="58" y="41"/>
                  <a:pt x="55" y="39"/>
                  <a:pt x="55" y="39"/>
                </a:cubicBezTo>
                <a:cubicBezTo>
                  <a:pt x="53" y="39"/>
                  <a:pt x="52" y="41"/>
                  <a:pt x="51" y="41"/>
                </a:cubicBezTo>
                <a:cubicBezTo>
                  <a:pt x="49" y="41"/>
                  <a:pt x="48" y="39"/>
                  <a:pt x="47" y="39"/>
                </a:cubicBezTo>
                <a:cubicBezTo>
                  <a:pt x="47" y="39"/>
                  <a:pt x="43" y="41"/>
                  <a:pt x="43" y="41"/>
                </a:cubicBezTo>
                <a:cubicBezTo>
                  <a:pt x="43" y="41"/>
                  <a:pt x="46" y="43"/>
                  <a:pt x="47" y="43"/>
                </a:cubicBezTo>
                <a:cubicBezTo>
                  <a:pt x="48" y="43"/>
                  <a:pt x="49" y="41"/>
                  <a:pt x="51" y="41"/>
                </a:cubicBezTo>
                <a:lnTo>
                  <a:pt x="54" y="43"/>
                </a:lnTo>
                <a:close/>
                <a:moveTo>
                  <a:pt x="95" y="31"/>
                </a:moveTo>
                <a:cubicBezTo>
                  <a:pt x="95" y="31"/>
                  <a:pt x="98" y="29"/>
                  <a:pt x="99" y="29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95" y="22"/>
                  <a:pt x="95" y="22"/>
                  <a:pt x="95" y="22"/>
                </a:cubicBezTo>
                <a:cubicBezTo>
                  <a:pt x="97" y="22"/>
                  <a:pt x="98" y="21"/>
                  <a:pt x="100" y="20"/>
                </a:cubicBezTo>
                <a:cubicBezTo>
                  <a:pt x="100" y="20"/>
                  <a:pt x="104" y="19"/>
                  <a:pt x="104" y="18"/>
                </a:cubicBezTo>
                <a:cubicBezTo>
                  <a:pt x="104" y="18"/>
                  <a:pt x="100" y="17"/>
                  <a:pt x="100" y="16"/>
                </a:cubicBezTo>
                <a:cubicBezTo>
                  <a:pt x="99" y="17"/>
                  <a:pt x="97" y="17"/>
                  <a:pt x="96" y="18"/>
                </a:cubicBezTo>
                <a:cubicBezTo>
                  <a:pt x="95" y="18"/>
                  <a:pt x="92" y="20"/>
                  <a:pt x="92" y="20"/>
                </a:cubicBezTo>
                <a:cubicBezTo>
                  <a:pt x="92" y="21"/>
                  <a:pt x="95" y="22"/>
                  <a:pt x="95" y="22"/>
                </a:cubicBezTo>
                <a:cubicBezTo>
                  <a:pt x="95" y="23"/>
                  <a:pt x="92" y="24"/>
                  <a:pt x="91" y="25"/>
                </a:cubicBezTo>
                <a:cubicBezTo>
                  <a:pt x="91" y="25"/>
                  <a:pt x="95" y="26"/>
                  <a:pt x="95" y="27"/>
                </a:cubicBezTo>
                <a:cubicBezTo>
                  <a:pt x="95" y="28"/>
                  <a:pt x="91" y="28"/>
                  <a:pt x="91" y="29"/>
                </a:cubicBezTo>
                <a:cubicBezTo>
                  <a:pt x="92" y="29"/>
                  <a:pt x="93" y="31"/>
                  <a:pt x="95" y="31"/>
                </a:cubicBezTo>
                <a:close/>
                <a:moveTo>
                  <a:pt x="259" y="40"/>
                </a:moveTo>
                <a:cubicBezTo>
                  <a:pt x="263" y="38"/>
                  <a:pt x="263" y="38"/>
                  <a:pt x="263" y="38"/>
                </a:cubicBezTo>
                <a:cubicBezTo>
                  <a:pt x="264" y="37"/>
                  <a:pt x="267" y="36"/>
                  <a:pt x="267" y="36"/>
                </a:cubicBezTo>
                <a:cubicBezTo>
                  <a:pt x="267" y="35"/>
                  <a:pt x="264" y="34"/>
                  <a:pt x="264" y="33"/>
                </a:cubicBezTo>
                <a:cubicBezTo>
                  <a:pt x="263" y="33"/>
                  <a:pt x="260" y="31"/>
                  <a:pt x="260" y="31"/>
                </a:cubicBezTo>
                <a:cubicBezTo>
                  <a:pt x="259" y="31"/>
                  <a:pt x="256" y="33"/>
                  <a:pt x="256" y="33"/>
                </a:cubicBezTo>
                <a:cubicBezTo>
                  <a:pt x="252" y="35"/>
                  <a:pt x="252" y="35"/>
                  <a:pt x="252" y="35"/>
                </a:cubicBezTo>
                <a:cubicBezTo>
                  <a:pt x="251" y="36"/>
                  <a:pt x="248" y="37"/>
                  <a:pt x="247" y="37"/>
                </a:cubicBezTo>
                <a:cubicBezTo>
                  <a:pt x="247" y="38"/>
                  <a:pt x="251" y="39"/>
                  <a:pt x="251" y="40"/>
                </a:cubicBezTo>
                <a:cubicBezTo>
                  <a:pt x="255" y="42"/>
                  <a:pt x="255" y="42"/>
                  <a:pt x="255" y="42"/>
                </a:cubicBezTo>
                <a:lnTo>
                  <a:pt x="259" y="40"/>
                </a:lnTo>
                <a:close/>
                <a:moveTo>
                  <a:pt x="265" y="20"/>
                </a:moveTo>
                <a:cubicBezTo>
                  <a:pt x="265" y="21"/>
                  <a:pt x="261" y="22"/>
                  <a:pt x="261" y="22"/>
                </a:cubicBezTo>
                <a:cubicBezTo>
                  <a:pt x="260" y="23"/>
                  <a:pt x="264" y="24"/>
                  <a:pt x="264" y="25"/>
                </a:cubicBezTo>
                <a:cubicBezTo>
                  <a:pt x="265" y="24"/>
                  <a:pt x="268" y="23"/>
                  <a:pt x="268" y="23"/>
                </a:cubicBezTo>
                <a:cubicBezTo>
                  <a:pt x="268" y="22"/>
                  <a:pt x="265" y="21"/>
                  <a:pt x="265" y="20"/>
                </a:cubicBezTo>
                <a:cubicBezTo>
                  <a:pt x="265" y="20"/>
                  <a:pt x="269" y="19"/>
                  <a:pt x="269" y="18"/>
                </a:cubicBezTo>
                <a:cubicBezTo>
                  <a:pt x="269" y="18"/>
                  <a:pt x="265" y="17"/>
                  <a:pt x="265" y="16"/>
                </a:cubicBezTo>
                <a:cubicBezTo>
                  <a:pt x="264" y="16"/>
                  <a:pt x="262" y="18"/>
                  <a:pt x="261" y="18"/>
                </a:cubicBezTo>
                <a:cubicBezTo>
                  <a:pt x="260" y="18"/>
                  <a:pt x="258" y="16"/>
                  <a:pt x="257" y="16"/>
                </a:cubicBezTo>
                <a:cubicBezTo>
                  <a:pt x="256" y="16"/>
                  <a:pt x="254" y="18"/>
                  <a:pt x="253" y="18"/>
                </a:cubicBezTo>
                <a:cubicBezTo>
                  <a:pt x="254" y="18"/>
                  <a:pt x="256" y="20"/>
                  <a:pt x="257" y="20"/>
                </a:cubicBezTo>
                <a:cubicBezTo>
                  <a:pt x="258" y="20"/>
                  <a:pt x="260" y="18"/>
                  <a:pt x="261" y="18"/>
                </a:cubicBezTo>
                <a:cubicBezTo>
                  <a:pt x="261" y="19"/>
                  <a:pt x="264" y="20"/>
                  <a:pt x="265" y="20"/>
                </a:cubicBezTo>
                <a:close/>
                <a:moveTo>
                  <a:pt x="366" y="27"/>
                </a:moveTo>
                <a:cubicBezTo>
                  <a:pt x="367" y="27"/>
                  <a:pt x="370" y="26"/>
                  <a:pt x="370" y="25"/>
                </a:cubicBezTo>
                <a:cubicBezTo>
                  <a:pt x="370" y="25"/>
                  <a:pt x="367" y="23"/>
                  <a:pt x="367" y="23"/>
                </a:cubicBezTo>
                <a:cubicBezTo>
                  <a:pt x="363" y="21"/>
                  <a:pt x="363" y="21"/>
                  <a:pt x="363" y="21"/>
                </a:cubicBezTo>
                <a:cubicBezTo>
                  <a:pt x="367" y="19"/>
                  <a:pt x="367" y="19"/>
                  <a:pt x="367" y="19"/>
                </a:cubicBezTo>
                <a:cubicBezTo>
                  <a:pt x="368" y="19"/>
                  <a:pt x="369" y="21"/>
                  <a:pt x="371" y="21"/>
                </a:cubicBezTo>
                <a:cubicBezTo>
                  <a:pt x="371" y="21"/>
                  <a:pt x="375" y="19"/>
                  <a:pt x="375" y="19"/>
                </a:cubicBezTo>
                <a:cubicBezTo>
                  <a:pt x="375" y="18"/>
                  <a:pt x="371" y="17"/>
                  <a:pt x="371" y="17"/>
                </a:cubicBezTo>
                <a:cubicBezTo>
                  <a:pt x="370" y="17"/>
                  <a:pt x="369" y="19"/>
                  <a:pt x="367" y="19"/>
                </a:cubicBezTo>
                <a:cubicBezTo>
                  <a:pt x="366" y="19"/>
                  <a:pt x="364" y="17"/>
                  <a:pt x="363" y="16"/>
                </a:cubicBezTo>
                <a:cubicBezTo>
                  <a:pt x="362" y="16"/>
                  <a:pt x="360" y="18"/>
                  <a:pt x="359" y="19"/>
                </a:cubicBezTo>
                <a:cubicBezTo>
                  <a:pt x="359" y="19"/>
                  <a:pt x="363" y="20"/>
                  <a:pt x="363" y="21"/>
                </a:cubicBezTo>
                <a:cubicBezTo>
                  <a:pt x="363" y="22"/>
                  <a:pt x="359" y="22"/>
                  <a:pt x="359" y="23"/>
                </a:cubicBezTo>
                <a:cubicBezTo>
                  <a:pt x="359" y="24"/>
                  <a:pt x="355" y="24"/>
                  <a:pt x="355" y="25"/>
                </a:cubicBezTo>
                <a:cubicBezTo>
                  <a:pt x="355" y="25"/>
                  <a:pt x="358" y="27"/>
                  <a:pt x="358" y="27"/>
                </a:cubicBezTo>
                <a:cubicBezTo>
                  <a:pt x="360" y="27"/>
                  <a:pt x="361" y="25"/>
                  <a:pt x="363" y="25"/>
                </a:cubicBezTo>
                <a:cubicBezTo>
                  <a:pt x="364" y="25"/>
                  <a:pt x="365" y="27"/>
                  <a:pt x="366" y="27"/>
                </a:cubicBezTo>
                <a:close/>
                <a:moveTo>
                  <a:pt x="413" y="29"/>
                </a:moveTo>
                <a:cubicBezTo>
                  <a:pt x="414" y="28"/>
                  <a:pt x="417" y="27"/>
                  <a:pt x="417" y="27"/>
                </a:cubicBezTo>
                <a:cubicBezTo>
                  <a:pt x="417" y="26"/>
                  <a:pt x="414" y="25"/>
                  <a:pt x="414" y="24"/>
                </a:cubicBezTo>
                <a:cubicBezTo>
                  <a:pt x="414" y="24"/>
                  <a:pt x="417" y="23"/>
                  <a:pt x="418" y="22"/>
                </a:cubicBezTo>
                <a:cubicBezTo>
                  <a:pt x="418" y="22"/>
                  <a:pt x="414" y="21"/>
                  <a:pt x="414" y="20"/>
                </a:cubicBezTo>
                <a:cubicBezTo>
                  <a:pt x="414" y="19"/>
                  <a:pt x="418" y="18"/>
                  <a:pt x="418" y="18"/>
                </a:cubicBezTo>
                <a:cubicBezTo>
                  <a:pt x="418" y="18"/>
                  <a:pt x="422" y="20"/>
                  <a:pt x="422" y="20"/>
                </a:cubicBezTo>
                <a:cubicBezTo>
                  <a:pt x="422" y="20"/>
                  <a:pt x="426" y="18"/>
                  <a:pt x="426" y="18"/>
                </a:cubicBezTo>
                <a:cubicBezTo>
                  <a:pt x="426" y="17"/>
                  <a:pt x="422" y="17"/>
                  <a:pt x="422" y="16"/>
                </a:cubicBezTo>
                <a:cubicBezTo>
                  <a:pt x="421" y="16"/>
                  <a:pt x="420" y="18"/>
                  <a:pt x="418" y="18"/>
                </a:cubicBezTo>
                <a:cubicBezTo>
                  <a:pt x="417" y="18"/>
                  <a:pt x="416" y="16"/>
                  <a:pt x="414" y="16"/>
                </a:cubicBezTo>
                <a:cubicBezTo>
                  <a:pt x="414" y="16"/>
                  <a:pt x="411" y="17"/>
                  <a:pt x="410" y="18"/>
                </a:cubicBezTo>
                <a:cubicBezTo>
                  <a:pt x="410" y="18"/>
                  <a:pt x="414" y="20"/>
                  <a:pt x="414" y="20"/>
                </a:cubicBezTo>
                <a:cubicBezTo>
                  <a:pt x="414" y="20"/>
                  <a:pt x="410" y="22"/>
                  <a:pt x="410" y="22"/>
                </a:cubicBezTo>
                <a:cubicBezTo>
                  <a:pt x="409" y="22"/>
                  <a:pt x="406" y="24"/>
                  <a:pt x="406" y="24"/>
                </a:cubicBezTo>
                <a:cubicBezTo>
                  <a:pt x="406" y="25"/>
                  <a:pt x="409" y="26"/>
                  <a:pt x="410" y="26"/>
                </a:cubicBezTo>
                <a:cubicBezTo>
                  <a:pt x="410" y="27"/>
                  <a:pt x="406" y="28"/>
                  <a:pt x="405" y="28"/>
                </a:cubicBezTo>
                <a:cubicBezTo>
                  <a:pt x="405" y="29"/>
                  <a:pt x="409" y="30"/>
                  <a:pt x="409" y="31"/>
                </a:cubicBezTo>
                <a:lnTo>
                  <a:pt x="413" y="29"/>
                </a:lnTo>
                <a:close/>
                <a:moveTo>
                  <a:pt x="672" y="40"/>
                </a:moveTo>
                <a:cubicBezTo>
                  <a:pt x="673" y="40"/>
                  <a:pt x="674" y="42"/>
                  <a:pt x="676" y="42"/>
                </a:cubicBezTo>
                <a:cubicBezTo>
                  <a:pt x="676" y="42"/>
                  <a:pt x="679" y="40"/>
                  <a:pt x="680" y="40"/>
                </a:cubicBezTo>
                <a:cubicBezTo>
                  <a:pt x="681" y="40"/>
                  <a:pt x="682" y="42"/>
                  <a:pt x="683" y="42"/>
                </a:cubicBezTo>
                <a:cubicBezTo>
                  <a:pt x="684" y="42"/>
                  <a:pt x="687" y="41"/>
                  <a:pt x="687" y="40"/>
                </a:cubicBezTo>
                <a:cubicBezTo>
                  <a:pt x="687" y="40"/>
                  <a:pt x="684" y="38"/>
                  <a:pt x="684" y="38"/>
                </a:cubicBezTo>
                <a:cubicBezTo>
                  <a:pt x="683" y="38"/>
                  <a:pt x="680" y="40"/>
                  <a:pt x="680" y="40"/>
                </a:cubicBezTo>
                <a:cubicBezTo>
                  <a:pt x="678" y="40"/>
                  <a:pt x="677" y="38"/>
                  <a:pt x="676" y="38"/>
                </a:cubicBezTo>
                <a:cubicBezTo>
                  <a:pt x="674" y="37"/>
                  <a:pt x="674" y="36"/>
                  <a:pt x="672" y="36"/>
                </a:cubicBezTo>
                <a:cubicBezTo>
                  <a:pt x="673" y="35"/>
                  <a:pt x="675" y="34"/>
                  <a:pt x="676" y="33"/>
                </a:cubicBezTo>
                <a:cubicBezTo>
                  <a:pt x="677" y="33"/>
                  <a:pt x="680" y="32"/>
                  <a:pt x="680" y="31"/>
                </a:cubicBezTo>
                <a:cubicBezTo>
                  <a:pt x="680" y="31"/>
                  <a:pt x="677" y="29"/>
                  <a:pt x="677" y="29"/>
                </a:cubicBezTo>
                <a:cubicBezTo>
                  <a:pt x="676" y="29"/>
                  <a:pt x="673" y="31"/>
                  <a:pt x="673" y="31"/>
                </a:cubicBezTo>
                <a:cubicBezTo>
                  <a:pt x="672" y="32"/>
                  <a:pt x="669" y="33"/>
                  <a:pt x="668" y="33"/>
                </a:cubicBezTo>
                <a:cubicBezTo>
                  <a:pt x="668" y="34"/>
                  <a:pt x="672" y="35"/>
                  <a:pt x="672" y="36"/>
                </a:cubicBezTo>
                <a:cubicBezTo>
                  <a:pt x="672" y="36"/>
                  <a:pt x="668" y="37"/>
                  <a:pt x="668" y="38"/>
                </a:cubicBezTo>
                <a:lnTo>
                  <a:pt x="672" y="40"/>
                </a:lnTo>
                <a:close/>
                <a:moveTo>
                  <a:pt x="647" y="11"/>
                </a:moveTo>
                <a:cubicBezTo>
                  <a:pt x="648" y="11"/>
                  <a:pt x="650" y="13"/>
                  <a:pt x="650" y="13"/>
                </a:cubicBezTo>
                <a:cubicBezTo>
                  <a:pt x="651" y="13"/>
                  <a:pt x="655" y="11"/>
                  <a:pt x="655" y="11"/>
                </a:cubicBezTo>
                <a:cubicBezTo>
                  <a:pt x="655" y="11"/>
                  <a:pt x="651" y="9"/>
                  <a:pt x="651" y="9"/>
                </a:cubicBezTo>
                <a:cubicBezTo>
                  <a:pt x="650" y="8"/>
                  <a:pt x="648" y="7"/>
                  <a:pt x="647" y="7"/>
                </a:cubicBezTo>
                <a:cubicBezTo>
                  <a:pt x="646" y="6"/>
                  <a:pt x="644" y="9"/>
                  <a:pt x="643" y="9"/>
                </a:cubicBezTo>
                <a:cubicBezTo>
                  <a:pt x="642" y="9"/>
                  <a:pt x="640" y="6"/>
                  <a:pt x="639" y="6"/>
                </a:cubicBezTo>
                <a:cubicBezTo>
                  <a:pt x="639" y="6"/>
                  <a:pt x="635" y="8"/>
                  <a:pt x="635" y="8"/>
                </a:cubicBezTo>
                <a:cubicBezTo>
                  <a:pt x="635" y="9"/>
                  <a:pt x="639" y="11"/>
                  <a:pt x="639" y="11"/>
                </a:cubicBezTo>
                <a:cubicBezTo>
                  <a:pt x="640" y="11"/>
                  <a:pt x="642" y="8"/>
                  <a:pt x="643" y="9"/>
                </a:cubicBezTo>
                <a:cubicBezTo>
                  <a:pt x="644" y="9"/>
                  <a:pt x="645" y="10"/>
                  <a:pt x="647" y="11"/>
                </a:cubicBezTo>
                <a:close/>
                <a:moveTo>
                  <a:pt x="819" y="20"/>
                </a:moveTo>
                <a:cubicBezTo>
                  <a:pt x="819" y="20"/>
                  <a:pt x="815" y="18"/>
                  <a:pt x="815" y="18"/>
                </a:cubicBezTo>
                <a:cubicBezTo>
                  <a:pt x="814" y="17"/>
                  <a:pt x="812" y="19"/>
                  <a:pt x="811" y="20"/>
                </a:cubicBezTo>
                <a:cubicBezTo>
                  <a:pt x="811" y="20"/>
                  <a:pt x="815" y="21"/>
                  <a:pt x="815" y="22"/>
                </a:cubicBezTo>
                <a:cubicBezTo>
                  <a:pt x="815" y="23"/>
                  <a:pt x="811" y="23"/>
                  <a:pt x="811" y="24"/>
                </a:cubicBezTo>
                <a:cubicBezTo>
                  <a:pt x="810" y="25"/>
                  <a:pt x="807" y="25"/>
                  <a:pt x="807" y="26"/>
                </a:cubicBezTo>
                <a:cubicBezTo>
                  <a:pt x="807" y="27"/>
                  <a:pt x="810" y="28"/>
                  <a:pt x="810" y="28"/>
                </a:cubicBezTo>
                <a:cubicBezTo>
                  <a:pt x="814" y="26"/>
                  <a:pt x="814" y="26"/>
                  <a:pt x="814" y="26"/>
                </a:cubicBezTo>
                <a:cubicBezTo>
                  <a:pt x="815" y="26"/>
                  <a:pt x="818" y="24"/>
                  <a:pt x="819" y="24"/>
                </a:cubicBezTo>
                <a:cubicBezTo>
                  <a:pt x="820" y="24"/>
                  <a:pt x="821" y="26"/>
                  <a:pt x="822" y="26"/>
                </a:cubicBezTo>
                <a:cubicBezTo>
                  <a:pt x="823" y="26"/>
                  <a:pt x="826" y="25"/>
                  <a:pt x="826" y="24"/>
                </a:cubicBezTo>
                <a:cubicBezTo>
                  <a:pt x="826" y="24"/>
                  <a:pt x="823" y="22"/>
                  <a:pt x="823" y="22"/>
                </a:cubicBezTo>
                <a:cubicBezTo>
                  <a:pt x="822" y="22"/>
                  <a:pt x="819" y="24"/>
                  <a:pt x="819" y="24"/>
                </a:cubicBezTo>
                <a:cubicBezTo>
                  <a:pt x="817" y="24"/>
                  <a:pt x="816" y="22"/>
                  <a:pt x="815" y="22"/>
                </a:cubicBezTo>
                <a:cubicBezTo>
                  <a:pt x="815" y="21"/>
                  <a:pt x="819" y="21"/>
                  <a:pt x="819" y="20"/>
                </a:cubicBezTo>
                <a:close/>
                <a:moveTo>
                  <a:pt x="968" y="28"/>
                </a:moveTo>
                <a:cubicBezTo>
                  <a:pt x="968" y="27"/>
                  <a:pt x="964" y="26"/>
                  <a:pt x="964" y="26"/>
                </a:cubicBezTo>
                <a:cubicBezTo>
                  <a:pt x="964" y="25"/>
                  <a:pt x="968" y="24"/>
                  <a:pt x="968" y="24"/>
                </a:cubicBezTo>
                <a:cubicBezTo>
                  <a:pt x="968" y="23"/>
                  <a:pt x="964" y="22"/>
                  <a:pt x="964" y="21"/>
                </a:cubicBezTo>
                <a:cubicBezTo>
                  <a:pt x="964" y="21"/>
                  <a:pt x="968" y="20"/>
                  <a:pt x="968" y="19"/>
                </a:cubicBezTo>
                <a:cubicBezTo>
                  <a:pt x="968" y="19"/>
                  <a:pt x="965" y="18"/>
                  <a:pt x="965" y="17"/>
                </a:cubicBezTo>
                <a:cubicBezTo>
                  <a:pt x="964" y="18"/>
                  <a:pt x="961" y="18"/>
                  <a:pt x="960" y="19"/>
                </a:cubicBezTo>
                <a:cubicBezTo>
                  <a:pt x="960" y="20"/>
                  <a:pt x="964" y="21"/>
                  <a:pt x="964" y="21"/>
                </a:cubicBezTo>
                <a:cubicBezTo>
                  <a:pt x="964" y="22"/>
                  <a:pt x="960" y="23"/>
                  <a:pt x="960" y="24"/>
                </a:cubicBezTo>
                <a:cubicBezTo>
                  <a:pt x="960" y="24"/>
                  <a:pt x="964" y="25"/>
                  <a:pt x="964" y="26"/>
                </a:cubicBezTo>
                <a:cubicBezTo>
                  <a:pt x="964" y="26"/>
                  <a:pt x="960" y="27"/>
                  <a:pt x="960" y="28"/>
                </a:cubicBezTo>
                <a:cubicBezTo>
                  <a:pt x="960" y="29"/>
                  <a:pt x="963" y="29"/>
                  <a:pt x="963" y="30"/>
                </a:cubicBezTo>
                <a:cubicBezTo>
                  <a:pt x="964" y="29"/>
                  <a:pt x="967" y="29"/>
                  <a:pt x="968" y="28"/>
                </a:cubicBezTo>
                <a:close/>
                <a:moveTo>
                  <a:pt x="1012" y="18"/>
                </a:moveTo>
                <a:cubicBezTo>
                  <a:pt x="1012" y="18"/>
                  <a:pt x="1015" y="17"/>
                  <a:pt x="1016" y="16"/>
                </a:cubicBezTo>
                <a:cubicBezTo>
                  <a:pt x="1017" y="16"/>
                  <a:pt x="1019" y="15"/>
                  <a:pt x="1020" y="14"/>
                </a:cubicBezTo>
                <a:cubicBezTo>
                  <a:pt x="1019" y="14"/>
                  <a:pt x="1017" y="12"/>
                  <a:pt x="1016" y="12"/>
                </a:cubicBezTo>
                <a:cubicBezTo>
                  <a:pt x="1015" y="12"/>
                  <a:pt x="1013" y="14"/>
                  <a:pt x="1012" y="14"/>
                </a:cubicBezTo>
                <a:cubicBezTo>
                  <a:pt x="1012" y="14"/>
                  <a:pt x="1008" y="16"/>
                  <a:pt x="1008" y="16"/>
                </a:cubicBezTo>
                <a:cubicBezTo>
                  <a:pt x="1007" y="16"/>
                  <a:pt x="1006" y="14"/>
                  <a:pt x="1004" y="14"/>
                </a:cubicBezTo>
                <a:cubicBezTo>
                  <a:pt x="1004" y="15"/>
                  <a:pt x="1000" y="15"/>
                  <a:pt x="1000" y="16"/>
                </a:cubicBezTo>
                <a:cubicBezTo>
                  <a:pt x="1000" y="16"/>
                  <a:pt x="1003" y="18"/>
                  <a:pt x="1004" y="18"/>
                </a:cubicBezTo>
                <a:cubicBezTo>
                  <a:pt x="1004" y="18"/>
                  <a:pt x="1005" y="18"/>
                  <a:pt x="1006" y="17"/>
                </a:cubicBezTo>
                <a:cubicBezTo>
                  <a:pt x="1007" y="17"/>
                  <a:pt x="1008" y="16"/>
                  <a:pt x="1008" y="16"/>
                </a:cubicBezTo>
                <a:cubicBezTo>
                  <a:pt x="1009" y="16"/>
                  <a:pt x="1011" y="18"/>
                  <a:pt x="1012" y="18"/>
                </a:cubicBezTo>
                <a:cubicBezTo>
                  <a:pt x="1012" y="18"/>
                  <a:pt x="1008" y="20"/>
                  <a:pt x="1008" y="20"/>
                </a:cubicBezTo>
                <a:cubicBezTo>
                  <a:pt x="1008" y="21"/>
                  <a:pt x="1011" y="23"/>
                  <a:pt x="1011" y="23"/>
                </a:cubicBezTo>
                <a:cubicBezTo>
                  <a:pt x="1013" y="23"/>
                  <a:pt x="1014" y="21"/>
                  <a:pt x="1015" y="21"/>
                </a:cubicBezTo>
                <a:cubicBezTo>
                  <a:pt x="1015" y="20"/>
                  <a:pt x="1012" y="19"/>
                  <a:pt x="1012" y="18"/>
                </a:cubicBezTo>
                <a:close/>
                <a:moveTo>
                  <a:pt x="1093" y="27"/>
                </a:moveTo>
                <a:cubicBezTo>
                  <a:pt x="1093" y="27"/>
                  <a:pt x="1090" y="29"/>
                  <a:pt x="1089" y="29"/>
                </a:cubicBezTo>
                <a:cubicBezTo>
                  <a:pt x="1089" y="29"/>
                  <a:pt x="1085" y="31"/>
                  <a:pt x="1085" y="31"/>
                </a:cubicBezTo>
                <a:cubicBezTo>
                  <a:pt x="1085" y="31"/>
                  <a:pt x="1089" y="33"/>
                  <a:pt x="1089" y="33"/>
                </a:cubicBezTo>
                <a:cubicBezTo>
                  <a:pt x="1090" y="33"/>
                  <a:pt x="1092" y="32"/>
                  <a:pt x="1093" y="31"/>
                </a:cubicBezTo>
                <a:cubicBezTo>
                  <a:pt x="1095" y="31"/>
                  <a:pt x="1096" y="30"/>
                  <a:pt x="1097" y="29"/>
                </a:cubicBezTo>
                <a:cubicBezTo>
                  <a:pt x="1101" y="32"/>
                  <a:pt x="1101" y="32"/>
                  <a:pt x="1101" y="32"/>
                </a:cubicBezTo>
                <a:cubicBezTo>
                  <a:pt x="1101" y="31"/>
                  <a:pt x="1105" y="30"/>
                  <a:pt x="1105" y="30"/>
                </a:cubicBezTo>
                <a:cubicBezTo>
                  <a:pt x="1105" y="29"/>
                  <a:pt x="1101" y="28"/>
                  <a:pt x="1101" y="27"/>
                </a:cubicBezTo>
                <a:cubicBezTo>
                  <a:pt x="1101" y="27"/>
                  <a:pt x="1105" y="25"/>
                  <a:pt x="1105" y="25"/>
                </a:cubicBezTo>
                <a:cubicBezTo>
                  <a:pt x="1107" y="25"/>
                  <a:pt x="1108" y="23"/>
                  <a:pt x="1110" y="23"/>
                </a:cubicBezTo>
                <a:cubicBezTo>
                  <a:pt x="1110" y="23"/>
                  <a:pt x="1113" y="25"/>
                  <a:pt x="1113" y="25"/>
                </a:cubicBezTo>
                <a:cubicBezTo>
                  <a:pt x="1114" y="25"/>
                  <a:pt x="1116" y="23"/>
                  <a:pt x="1117" y="23"/>
                </a:cubicBezTo>
                <a:cubicBezTo>
                  <a:pt x="1118" y="23"/>
                  <a:pt x="1121" y="25"/>
                  <a:pt x="1121" y="26"/>
                </a:cubicBezTo>
                <a:cubicBezTo>
                  <a:pt x="1121" y="26"/>
                  <a:pt x="1117" y="27"/>
                  <a:pt x="1117" y="28"/>
                </a:cubicBezTo>
                <a:cubicBezTo>
                  <a:pt x="1117" y="28"/>
                  <a:pt x="1121" y="29"/>
                  <a:pt x="1121" y="30"/>
                </a:cubicBezTo>
                <a:cubicBezTo>
                  <a:pt x="1129" y="26"/>
                  <a:pt x="1129" y="26"/>
                  <a:pt x="1129" y="26"/>
                </a:cubicBezTo>
                <a:cubicBezTo>
                  <a:pt x="1129" y="25"/>
                  <a:pt x="1133" y="24"/>
                  <a:pt x="1133" y="24"/>
                </a:cubicBezTo>
                <a:cubicBezTo>
                  <a:pt x="1133" y="24"/>
                  <a:pt x="1130" y="22"/>
                  <a:pt x="1129" y="21"/>
                </a:cubicBezTo>
                <a:cubicBezTo>
                  <a:pt x="1129" y="21"/>
                  <a:pt x="1126" y="24"/>
                  <a:pt x="1125" y="24"/>
                </a:cubicBezTo>
                <a:cubicBezTo>
                  <a:pt x="1124" y="23"/>
                  <a:pt x="1123" y="21"/>
                  <a:pt x="1121" y="21"/>
                </a:cubicBezTo>
                <a:cubicBezTo>
                  <a:pt x="1120" y="21"/>
                  <a:pt x="1119" y="23"/>
                  <a:pt x="1117" y="23"/>
                </a:cubicBezTo>
                <a:cubicBezTo>
                  <a:pt x="1116" y="23"/>
                  <a:pt x="1115" y="21"/>
                  <a:pt x="1114" y="21"/>
                </a:cubicBezTo>
                <a:cubicBezTo>
                  <a:pt x="1112" y="21"/>
                  <a:pt x="1111" y="23"/>
                  <a:pt x="1110" y="23"/>
                </a:cubicBezTo>
                <a:cubicBezTo>
                  <a:pt x="1108" y="23"/>
                  <a:pt x="1107" y="21"/>
                  <a:pt x="1106" y="21"/>
                </a:cubicBezTo>
                <a:cubicBezTo>
                  <a:pt x="1104" y="21"/>
                  <a:pt x="1103" y="23"/>
                  <a:pt x="1102" y="23"/>
                </a:cubicBezTo>
                <a:cubicBezTo>
                  <a:pt x="1101" y="23"/>
                  <a:pt x="1099" y="21"/>
                  <a:pt x="1098" y="21"/>
                </a:cubicBezTo>
                <a:cubicBezTo>
                  <a:pt x="1097" y="21"/>
                  <a:pt x="1094" y="22"/>
                  <a:pt x="1094" y="23"/>
                </a:cubicBezTo>
                <a:cubicBezTo>
                  <a:pt x="1094" y="23"/>
                  <a:pt x="1097" y="25"/>
                  <a:pt x="1098" y="25"/>
                </a:cubicBezTo>
                <a:cubicBezTo>
                  <a:pt x="1098" y="25"/>
                  <a:pt x="1101" y="27"/>
                  <a:pt x="1101" y="27"/>
                </a:cubicBezTo>
                <a:cubicBezTo>
                  <a:pt x="1101" y="28"/>
                  <a:pt x="1098" y="29"/>
                  <a:pt x="1097" y="29"/>
                </a:cubicBezTo>
                <a:cubicBezTo>
                  <a:pt x="1096" y="29"/>
                  <a:pt x="1095" y="27"/>
                  <a:pt x="1093" y="27"/>
                </a:cubicBezTo>
                <a:close/>
                <a:moveTo>
                  <a:pt x="1144" y="31"/>
                </a:moveTo>
                <a:cubicBezTo>
                  <a:pt x="1144" y="30"/>
                  <a:pt x="1141" y="28"/>
                  <a:pt x="1141" y="28"/>
                </a:cubicBezTo>
                <a:cubicBezTo>
                  <a:pt x="1140" y="28"/>
                  <a:pt x="1137" y="30"/>
                  <a:pt x="1136" y="30"/>
                </a:cubicBezTo>
                <a:cubicBezTo>
                  <a:pt x="1135" y="30"/>
                  <a:pt x="1134" y="28"/>
                  <a:pt x="1133" y="28"/>
                </a:cubicBezTo>
                <a:cubicBezTo>
                  <a:pt x="1132" y="29"/>
                  <a:pt x="1129" y="29"/>
                  <a:pt x="1129" y="30"/>
                </a:cubicBezTo>
                <a:cubicBezTo>
                  <a:pt x="1129" y="31"/>
                  <a:pt x="1132" y="32"/>
                  <a:pt x="1132" y="32"/>
                </a:cubicBezTo>
                <a:cubicBezTo>
                  <a:pt x="1133" y="33"/>
                  <a:pt x="1135" y="35"/>
                  <a:pt x="1136" y="35"/>
                </a:cubicBezTo>
                <a:cubicBezTo>
                  <a:pt x="1137" y="35"/>
                  <a:pt x="1139" y="33"/>
                  <a:pt x="1140" y="33"/>
                </a:cubicBezTo>
                <a:cubicBezTo>
                  <a:pt x="1140" y="32"/>
                  <a:pt x="1144" y="31"/>
                  <a:pt x="1144" y="31"/>
                </a:cubicBezTo>
                <a:close/>
                <a:moveTo>
                  <a:pt x="1281" y="41"/>
                </a:moveTo>
                <a:cubicBezTo>
                  <a:pt x="1281" y="40"/>
                  <a:pt x="1278" y="39"/>
                  <a:pt x="1277" y="38"/>
                </a:cubicBezTo>
                <a:cubicBezTo>
                  <a:pt x="1277" y="38"/>
                  <a:pt x="1274" y="36"/>
                  <a:pt x="1273" y="36"/>
                </a:cubicBezTo>
                <a:cubicBezTo>
                  <a:pt x="1272" y="36"/>
                  <a:pt x="1271" y="38"/>
                  <a:pt x="1269" y="38"/>
                </a:cubicBezTo>
                <a:cubicBezTo>
                  <a:pt x="1270" y="39"/>
                  <a:pt x="1273" y="40"/>
                  <a:pt x="1273" y="40"/>
                </a:cubicBezTo>
                <a:cubicBezTo>
                  <a:pt x="1273" y="41"/>
                  <a:pt x="1269" y="42"/>
                  <a:pt x="1269" y="43"/>
                </a:cubicBezTo>
                <a:cubicBezTo>
                  <a:pt x="1269" y="43"/>
                  <a:pt x="1272" y="45"/>
                  <a:pt x="1273" y="45"/>
                </a:cubicBezTo>
                <a:cubicBezTo>
                  <a:pt x="1274" y="45"/>
                  <a:pt x="1276" y="43"/>
                  <a:pt x="1277" y="43"/>
                </a:cubicBezTo>
                <a:cubicBezTo>
                  <a:pt x="1277" y="42"/>
                  <a:pt x="1281" y="41"/>
                  <a:pt x="1281" y="41"/>
                </a:cubicBezTo>
                <a:close/>
                <a:moveTo>
                  <a:pt x="1399" y="35"/>
                </a:moveTo>
                <a:cubicBezTo>
                  <a:pt x="1400" y="35"/>
                  <a:pt x="1403" y="33"/>
                  <a:pt x="1403" y="33"/>
                </a:cubicBezTo>
                <a:cubicBezTo>
                  <a:pt x="1403" y="33"/>
                  <a:pt x="1400" y="31"/>
                  <a:pt x="1400" y="31"/>
                </a:cubicBezTo>
                <a:cubicBezTo>
                  <a:pt x="1399" y="30"/>
                  <a:pt x="1396" y="29"/>
                  <a:pt x="1396" y="28"/>
                </a:cubicBezTo>
                <a:cubicBezTo>
                  <a:pt x="1396" y="28"/>
                  <a:pt x="1400" y="27"/>
                  <a:pt x="1400" y="26"/>
                </a:cubicBezTo>
                <a:cubicBezTo>
                  <a:pt x="1400" y="26"/>
                  <a:pt x="1397" y="25"/>
                  <a:pt x="1396" y="24"/>
                </a:cubicBezTo>
                <a:cubicBezTo>
                  <a:pt x="1395" y="25"/>
                  <a:pt x="1393" y="25"/>
                  <a:pt x="1392" y="26"/>
                </a:cubicBezTo>
                <a:cubicBezTo>
                  <a:pt x="1392" y="26"/>
                  <a:pt x="1396" y="28"/>
                  <a:pt x="1396" y="28"/>
                </a:cubicBezTo>
                <a:cubicBezTo>
                  <a:pt x="1396" y="29"/>
                  <a:pt x="1392" y="30"/>
                  <a:pt x="1392" y="31"/>
                </a:cubicBezTo>
                <a:cubicBezTo>
                  <a:pt x="1392" y="31"/>
                  <a:pt x="1388" y="32"/>
                  <a:pt x="1388" y="33"/>
                </a:cubicBezTo>
                <a:cubicBezTo>
                  <a:pt x="1388" y="33"/>
                  <a:pt x="1391" y="35"/>
                  <a:pt x="1392" y="35"/>
                </a:cubicBezTo>
                <a:cubicBezTo>
                  <a:pt x="1395" y="37"/>
                  <a:pt x="1395" y="37"/>
                  <a:pt x="1395" y="37"/>
                </a:cubicBezTo>
                <a:lnTo>
                  <a:pt x="1399" y="35"/>
                </a:lnTo>
                <a:close/>
                <a:moveTo>
                  <a:pt x="1451" y="26"/>
                </a:moveTo>
                <a:cubicBezTo>
                  <a:pt x="1451" y="26"/>
                  <a:pt x="1455" y="28"/>
                  <a:pt x="1455" y="28"/>
                </a:cubicBezTo>
                <a:cubicBezTo>
                  <a:pt x="1456" y="28"/>
                  <a:pt x="1458" y="26"/>
                  <a:pt x="1459" y="26"/>
                </a:cubicBezTo>
                <a:cubicBezTo>
                  <a:pt x="1460" y="26"/>
                  <a:pt x="1462" y="28"/>
                  <a:pt x="1463" y="28"/>
                </a:cubicBezTo>
                <a:cubicBezTo>
                  <a:pt x="1464" y="28"/>
                  <a:pt x="1466" y="26"/>
                  <a:pt x="1467" y="26"/>
                </a:cubicBezTo>
                <a:cubicBezTo>
                  <a:pt x="1468" y="26"/>
                  <a:pt x="1469" y="28"/>
                  <a:pt x="1471" y="28"/>
                </a:cubicBezTo>
                <a:cubicBezTo>
                  <a:pt x="1472" y="28"/>
                  <a:pt x="1473" y="26"/>
                  <a:pt x="1475" y="26"/>
                </a:cubicBezTo>
                <a:cubicBezTo>
                  <a:pt x="1476" y="26"/>
                  <a:pt x="1477" y="28"/>
                  <a:pt x="1479" y="28"/>
                </a:cubicBezTo>
                <a:cubicBezTo>
                  <a:pt x="1480" y="29"/>
                  <a:pt x="1481" y="27"/>
                  <a:pt x="1483" y="26"/>
                </a:cubicBezTo>
                <a:cubicBezTo>
                  <a:pt x="1481" y="26"/>
                  <a:pt x="1480" y="24"/>
                  <a:pt x="1479" y="24"/>
                </a:cubicBezTo>
                <a:cubicBezTo>
                  <a:pt x="1478" y="24"/>
                  <a:pt x="1476" y="26"/>
                  <a:pt x="1475" y="26"/>
                </a:cubicBezTo>
                <a:cubicBezTo>
                  <a:pt x="1473" y="26"/>
                  <a:pt x="1472" y="24"/>
                  <a:pt x="1471" y="24"/>
                </a:cubicBezTo>
                <a:cubicBezTo>
                  <a:pt x="1470" y="24"/>
                  <a:pt x="1468" y="26"/>
                  <a:pt x="1467" y="26"/>
                </a:cubicBezTo>
                <a:cubicBezTo>
                  <a:pt x="1466" y="26"/>
                  <a:pt x="1464" y="24"/>
                  <a:pt x="1463" y="24"/>
                </a:cubicBezTo>
                <a:cubicBezTo>
                  <a:pt x="1462" y="24"/>
                  <a:pt x="1461" y="21"/>
                  <a:pt x="1459" y="21"/>
                </a:cubicBezTo>
                <a:cubicBezTo>
                  <a:pt x="1458" y="21"/>
                  <a:pt x="1457" y="23"/>
                  <a:pt x="1455" y="24"/>
                </a:cubicBezTo>
                <a:cubicBezTo>
                  <a:pt x="1455" y="24"/>
                  <a:pt x="1451" y="25"/>
                  <a:pt x="1451" y="26"/>
                </a:cubicBezTo>
                <a:close/>
                <a:moveTo>
                  <a:pt x="1482" y="35"/>
                </a:moveTo>
                <a:cubicBezTo>
                  <a:pt x="1483" y="35"/>
                  <a:pt x="1485" y="33"/>
                  <a:pt x="1486" y="33"/>
                </a:cubicBezTo>
                <a:cubicBezTo>
                  <a:pt x="1487" y="32"/>
                  <a:pt x="1489" y="32"/>
                  <a:pt x="1490" y="31"/>
                </a:cubicBezTo>
                <a:cubicBezTo>
                  <a:pt x="1498" y="27"/>
                  <a:pt x="1498" y="27"/>
                  <a:pt x="1498" y="27"/>
                </a:cubicBezTo>
                <a:cubicBezTo>
                  <a:pt x="1498" y="27"/>
                  <a:pt x="1502" y="29"/>
                  <a:pt x="1502" y="29"/>
                </a:cubicBezTo>
                <a:cubicBezTo>
                  <a:pt x="1502" y="30"/>
                  <a:pt x="1499" y="31"/>
                  <a:pt x="1498" y="31"/>
                </a:cubicBezTo>
                <a:cubicBezTo>
                  <a:pt x="1497" y="32"/>
                  <a:pt x="1494" y="33"/>
                  <a:pt x="1494" y="33"/>
                </a:cubicBezTo>
                <a:cubicBezTo>
                  <a:pt x="1494" y="34"/>
                  <a:pt x="1497" y="35"/>
                  <a:pt x="1498" y="36"/>
                </a:cubicBezTo>
                <a:cubicBezTo>
                  <a:pt x="1502" y="33"/>
                  <a:pt x="1502" y="33"/>
                  <a:pt x="1502" y="33"/>
                </a:cubicBezTo>
                <a:cubicBezTo>
                  <a:pt x="1503" y="33"/>
                  <a:pt x="1505" y="32"/>
                  <a:pt x="1506" y="31"/>
                </a:cubicBezTo>
                <a:cubicBezTo>
                  <a:pt x="1506" y="31"/>
                  <a:pt x="1502" y="30"/>
                  <a:pt x="1502" y="29"/>
                </a:cubicBezTo>
                <a:cubicBezTo>
                  <a:pt x="1502" y="29"/>
                  <a:pt x="1506" y="28"/>
                  <a:pt x="1506" y="27"/>
                </a:cubicBezTo>
                <a:cubicBezTo>
                  <a:pt x="1506" y="27"/>
                  <a:pt x="1503" y="25"/>
                  <a:pt x="1502" y="25"/>
                </a:cubicBezTo>
                <a:cubicBezTo>
                  <a:pt x="1502" y="25"/>
                  <a:pt x="1499" y="27"/>
                  <a:pt x="1498" y="27"/>
                </a:cubicBezTo>
                <a:cubicBezTo>
                  <a:pt x="1498" y="27"/>
                  <a:pt x="1495" y="24"/>
                  <a:pt x="1495" y="25"/>
                </a:cubicBezTo>
                <a:cubicBezTo>
                  <a:pt x="1493" y="25"/>
                  <a:pt x="1491" y="26"/>
                  <a:pt x="1490" y="27"/>
                </a:cubicBezTo>
                <a:cubicBezTo>
                  <a:pt x="1486" y="29"/>
                  <a:pt x="1486" y="29"/>
                  <a:pt x="1486" y="29"/>
                </a:cubicBezTo>
                <a:cubicBezTo>
                  <a:pt x="1485" y="29"/>
                  <a:pt x="1484" y="30"/>
                  <a:pt x="1482" y="31"/>
                </a:cubicBezTo>
                <a:cubicBezTo>
                  <a:pt x="1481" y="31"/>
                  <a:pt x="1479" y="32"/>
                  <a:pt x="1478" y="33"/>
                </a:cubicBezTo>
                <a:cubicBezTo>
                  <a:pt x="1479" y="33"/>
                  <a:pt x="1481" y="35"/>
                  <a:pt x="1482" y="35"/>
                </a:cubicBezTo>
                <a:close/>
                <a:moveTo>
                  <a:pt x="1533" y="34"/>
                </a:moveTo>
                <a:cubicBezTo>
                  <a:pt x="1533" y="34"/>
                  <a:pt x="1537" y="32"/>
                  <a:pt x="1537" y="32"/>
                </a:cubicBezTo>
                <a:cubicBezTo>
                  <a:pt x="1537" y="32"/>
                  <a:pt x="1534" y="30"/>
                  <a:pt x="1533" y="30"/>
                </a:cubicBezTo>
                <a:cubicBezTo>
                  <a:pt x="1532" y="30"/>
                  <a:pt x="1530" y="32"/>
                  <a:pt x="1529" y="32"/>
                </a:cubicBezTo>
                <a:cubicBezTo>
                  <a:pt x="1528" y="32"/>
                  <a:pt x="1527" y="30"/>
                  <a:pt x="1526" y="30"/>
                </a:cubicBezTo>
                <a:cubicBezTo>
                  <a:pt x="1524" y="30"/>
                  <a:pt x="1523" y="27"/>
                  <a:pt x="1522" y="27"/>
                </a:cubicBezTo>
                <a:cubicBezTo>
                  <a:pt x="1522" y="27"/>
                  <a:pt x="1518" y="29"/>
                  <a:pt x="1518" y="30"/>
                </a:cubicBezTo>
                <a:cubicBezTo>
                  <a:pt x="1518" y="30"/>
                  <a:pt x="1521" y="31"/>
                  <a:pt x="1521" y="32"/>
                </a:cubicBezTo>
                <a:cubicBezTo>
                  <a:pt x="1522" y="32"/>
                  <a:pt x="1524" y="34"/>
                  <a:pt x="1525" y="34"/>
                </a:cubicBezTo>
                <a:cubicBezTo>
                  <a:pt x="1526" y="34"/>
                  <a:pt x="1529" y="32"/>
                  <a:pt x="1529" y="32"/>
                </a:cubicBezTo>
                <a:cubicBezTo>
                  <a:pt x="1531" y="32"/>
                  <a:pt x="1532" y="34"/>
                  <a:pt x="1533" y="34"/>
                </a:cubicBezTo>
                <a:close/>
                <a:moveTo>
                  <a:pt x="1565" y="26"/>
                </a:moveTo>
                <a:cubicBezTo>
                  <a:pt x="1566" y="26"/>
                  <a:pt x="1569" y="28"/>
                  <a:pt x="1569" y="29"/>
                </a:cubicBezTo>
                <a:cubicBezTo>
                  <a:pt x="1569" y="29"/>
                  <a:pt x="1565" y="31"/>
                  <a:pt x="1565" y="31"/>
                </a:cubicBezTo>
                <a:cubicBezTo>
                  <a:pt x="1565" y="31"/>
                  <a:pt x="1569" y="32"/>
                  <a:pt x="1569" y="33"/>
                </a:cubicBezTo>
                <a:cubicBezTo>
                  <a:pt x="1568" y="34"/>
                  <a:pt x="1565" y="34"/>
                  <a:pt x="1564" y="35"/>
                </a:cubicBezTo>
                <a:cubicBezTo>
                  <a:pt x="1566" y="35"/>
                  <a:pt x="1567" y="37"/>
                  <a:pt x="1568" y="37"/>
                </a:cubicBezTo>
                <a:cubicBezTo>
                  <a:pt x="1568" y="37"/>
                  <a:pt x="1572" y="35"/>
                  <a:pt x="1572" y="35"/>
                </a:cubicBezTo>
                <a:cubicBezTo>
                  <a:pt x="1572" y="35"/>
                  <a:pt x="1568" y="34"/>
                  <a:pt x="1569" y="33"/>
                </a:cubicBezTo>
                <a:cubicBezTo>
                  <a:pt x="1569" y="32"/>
                  <a:pt x="1572" y="32"/>
                  <a:pt x="1573" y="31"/>
                </a:cubicBezTo>
                <a:cubicBezTo>
                  <a:pt x="1573" y="30"/>
                  <a:pt x="1569" y="29"/>
                  <a:pt x="1569" y="29"/>
                </a:cubicBezTo>
                <a:cubicBezTo>
                  <a:pt x="1569" y="28"/>
                  <a:pt x="1573" y="27"/>
                  <a:pt x="1573" y="27"/>
                </a:cubicBezTo>
                <a:cubicBezTo>
                  <a:pt x="1573" y="26"/>
                  <a:pt x="1577" y="25"/>
                  <a:pt x="1577" y="25"/>
                </a:cubicBezTo>
                <a:cubicBezTo>
                  <a:pt x="1577" y="24"/>
                  <a:pt x="1574" y="23"/>
                  <a:pt x="1573" y="22"/>
                </a:cubicBezTo>
                <a:cubicBezTo>
                  <a:pt x="1569" y="24"/>
                  <a:pt x="1569" y="24"/>
                  <a:pt x="1569" y="24"/>
                </a:cubicBezTo>
                <a:cubicBezTo>
                  <a:pt x="1568" y="25"/>
                  <a:pt x="1567" y="26"/>
                  <a:pt x="1565" y="26"/>
                </a:cubicBezTo>
                <a:cubicBezTo>
                  <a:pt x="1565" y="27"/>
                  <a:pt x="1562" y="24"/>
                  <a:pt x="1561" y="24"/>
                </a:cubicBezTo>
                <a:cubicBezTo>
                  <a:pt x="1561" y="24"/>
                  <a:pt x="1557" y="26"/>
                  <a:pt x="1557" y="26"/>
                </a:cubicBezTo>
                <a:cubicBezTo>
                  <a:pt x="1557" y="27"/>
                  <a:pt x="1561" y="28"/>
                  <a:pt x="1561" y="28"/>
                </a:cubicBezTo>
                <a:cubicBezTo>
                  <a:pt x="1562" y="28"/>
                  <a:pt x="1564" y="26"/>
                  <a:pt x="1565" y="26"/>
                </a:cubicBezTo>
                <a:close/>
                <a:moveTo>
                  <a:pt x="1626" y="45"/>
                </a:moveTo>
                <a:cubicBezTo>
                  <a:pt x="1628" y="45"/>
                  <a:pt x="1629" y="48"/>
                  <a:pt x="1630" y="48"/>
                </a:cubicBezTo>
                <a:cubicBezTo>
                  <a:pt x="1632" y="48"/>
                  <a:pt x="1633" y="46"/>
                  <a:pt x="1634" y="46"/>
                </a:cubicBezTo>
                <a:cubicBezTo>
                  <a:pt x="1635" y="46"/>
                  <a:pt x="1637" y="48"/>
                  <a:pt x="1638" y="48"/>
                </a:cubicBezTo>
                <a:cubicBezTo>
                  <a:pt x="1639" y="48"/>
                  <a:pt x="1641" y="46"/>
                  <a:pt x="1642" y="46"/>
                </a:cubicBezTo>
                <a:cubicBezTo>
                  <a:pt x="1646" y="44"/>
                  <a:pt x="1646" y="44"/>
                  <a:pt x="1646" y="44"/>
                </a:cubicBezTo>
                <a:cubicBezTo>
                  <a:pt x="1639" y="39"/>
                  <a:pt x="1639" y="39"/>
                  <a:pt x="1639" y="39"/>
                </a:cubicBezTo>
                <a:cubicBezTo>
                  <a:pt x="1635" y="41"/>
                  <a:pt x="1635" y="41"/>
                  <a:pt x="1635" y="41"/>
                </a:cubicBezTo>
                <a:cubicBezTo>
                  <a:pt x="1631" y="43"/>
                  <a:pt x="1631" y="43"/>
                  <a:pt x="1631" y="43"/>
                </a:cubicBezTo>
                <a:cubicBezTo>
                  <a:pt x="1629" y="44"/>
                  <a:pt x="1628" y="45"/>
                  <a:pt x="1626" y="45"/>
                </a:cubicBezTo>
                <a:cubicBezTo>
                  <a:pt x="1626" y="46"/>
                  <a:pt x="1623" y="43"/>
                  <a:pt x="1623" y="43"/>
                </a:cubicBezTo>
                <a:cubicBezTo>
                  <a:pt x="1623" y="43"/>
                  <a:pt x="1619" y="45"/>
                  <a:pt x="1619" y="45"/>
                </a:cubicBezTo>
                <a:cubicBezTo>
                  <a:pt x="1619" y="46"/>
                  <a:pt x="1622" y="47"/>
                  <a:pt x="1622" y="48"/>
                </a:cubicBezTo>
                <a:cubicBezTo>
                  <a:pt x="1624" y="47"/>
                  <a:pt x="1625" y="45"/>
                  <a:pt x="1626" y="45"/>
                </a:cubicBezTo>
                <a:close/>
                <a:moveTo>
                  <a:pt x="1632" y="30"/>
                </a:moveTo>
                <a:cubicBezTo>
                  <a:pt x="1632" y="30"/>
                  <a:pt x="1636" y="28"/>
                  <a:pt x="1636" y="28"/>
                </a:cubicBezTo>
                <a:cubicBezTo>
                  <a:pt x="1636" y="28"/>
                  <a:pt x="1632" y="26"/>
                  <a:pt x="1632" y="26"/>
                </a:cubicBezTo>
                <a:cubicBezTo>
                  <a:pt x="1631" y="26"/>
                  <a:pt x="1629" y="28"/>
                  <a:pt x="1628" y="28"/>
                </a:cubicBezTo>
                <a:cubicBezTo>
                  <a:pt x="1627" y="28"/>
                  <a:pt x="1625" y="26"/>
                  <a:pt x="1624" y="26"/>
                </a:cubicBezTo>
                <a:cubicBezTo>
                  <a:pt x="1623" y="26"/>
                  <a:pt x="1621" y="27"/>
                  <a:pt x="1620" y="28"/>
                </a:cubicBezTo>
                <a:cubicBezTo>
                  <a:pt x="1619" y="29"/>
                  <a:pt x="1617" y="29"/>
                  <a:pt x="1616" y="30"/>
                </a:cubicBezTo>
                <a:cubicBezTo>
                  <a:pt x="1615" y="30"/>
                  <a:pt x="1612" y="31"/>
                  <a:pt x="1612" y="32"/>
                </a:cubicBezTo>
                <a:cubicBezTo>
                  <a:pt x="1612" y="32"/>
                  <a:pt x="1615" y="34"/>
                  <a:pt x="1616" y="34"/>
                </a:cubicBezTo>
                <a:cubicBezTo>
                  <a:pt x="1617" y="34"/>
                  <a:pt x="1618" y="32"/>
                  <a:pt x="1620" y="32"/>
                </a:cubicBezTo>
                <a:cubicBezTo>
                  <a:pt x="1621" y="32"/>
                  <a:pt x="1623" y="30"/>
                  <a:pt x="1624" y="30"/>
                </a:cubicBezTo>
                <a:cubicBezTo>
                  <a:pt x="1625" y="30"/>
                  <a:pt x="1626" y="29"/>
                  <a:pt x="1628" y="28"/>
                </a:cubicBezTo>
                <a:cubicBezTo>
                  <a:pt x="1628" y="28"/>
                  <a:pt x="1631" y="30"/>
                  <a:pt x="1632" y="30"/>
                </a:cubicBezTo>
                <a:close/>
                <a:moveTo>
                  <a:pt x="1777" y="36"/>
                </a:moveTo>
                <a:cubicBezTo>
                  <a:pt x="1777" y="36"/>
                  <a:pt x="1773" y="35"/>
                  <a:pt x="1773" y="34"/>
                </a:cubicBezTo>
                <a:cubicBezTo>
                  <a:pt x="1773" y="33"/>
                  <a:pt x="1777" y="33"/>
                  <a:pt x="1777" y="32"/>
                </a:cubicBezTo>
                <a:cubicBezTo>
                  <a:pt x="1777" y="31"/>
                  <a:pt x="1773" y="30"/>
                  <a:pt x="1773" y="30"/>
                </a:cubicBezTo>
                <a:cubicBezTo>
                  <a:pt x="1773" y="29"/>
                  <a:pt x="1777" y="28"/>
                  <a:pt x="1777" y="28"/>
                </a:cubicBezTo>
                <a:cubicBezTo>
                  <a:pt x="1777" y="27"/>
                  <a:pt x="1774" y="26"/>
                  <a:pt x="1774" y="25"/>
                </a:cubicBezTo>
                <a:cubicBezTo>
                  <a:pt x="1773" y="26"/>
                  <a:pt x="1770" y="27"/>
                  <a:pt x="1770" y="27"/>
                </a:cubicBezTo>
                <a:cubicBezTo>
                  <a:pt x="1769" y="28"/>
                  <a:pt x="1773" y="29"/>
                  <a:pt x="1773" y="30"/>
                </a:cubicBezTo>
                <a:cubicBezTo>
                  <a:pt x="1773" y="30"/>
                  <a:pt x="1769" y="31"/>
                  <a:pt x="1769" y="32"/>
                </a:cubicBezTo>
                <a:cubicBezTo>
                  <a:pt x="1769" y="33"/>
                  <a:pt x="1773" y="33"/>
                  <a:pt x="1773" y="34"/>
                </a:cubicBezTo>
                <a:cubicBezTo>
                  <a:pt x="1773" y="35"/>
                  <a:pt x="1769" y="36"/>
                  <a:pt x="1769" y="36"/>
                </a:cubicBezTo>
                <a:cubicBezTo>
                  <a:pt x="1769" y="37"/>
                  <a:pt x="1772" y="38"/>
                  <a:pt x="1773" y="38"/>
                </a:cubicBezTo>
                <a:cubicBezTo>
                  <a:pt x="1773" y="38"/>
                  <a:pt x="1776" y="37"/>
                  <a:pt x="1777" y="36"/>
                </a:cubicBezTo>
                <a:close/>
                <a:moveTo>
                  <a:pt x="1855" y="34"/>
                </a:moveTo>
                <a:cubicBezTo>
                  <a:pt x="1855" y="33"/>
                  <a:pt x="1852" y="33"/>
                  <a:pt x="1852" y="32"/>
                </a:cubicBezTo>
                <a:cubicBezTo>
                  <a:pt x="1853" y="31"/>
                  <a:pt x="1854" y="30"/>
                  <a:pt x="1856" y="30"/>
                </a:cubicBezTo>
                <a:cubicBezTo>
                  <a:pt x="1857" y="30"/>
                  <a:pt x="1858" y="32"/>
                  <a:pt x="1860" y="32"/>
                </a:cubicBezTo>
                <a:cubicBezTo>
                  <a:pt x="1861" y="32"/>
                  <a:pt x="1862" y="30"/>
                  <a:pt x="1864" y="30"/>
                </a:cubicBezTo>
                <a:cubicBezTo>
                  <a:pt x="1862" y="30"/>
                  <a:pt x="1861" y="28"/>
                  <a:pt x="1860" y="28"/>
                </a:cubicBezTo>
                <a:cubicBezTo>
                  <a:pt x="1859" y="28"/>
                  <a:pt x="1857" y="30"/>
                  <a:pt x="1856" y="30"/>
                </a:cubicBezTo>
                <a:cubicBezTo>
                  <a:pt x="1855" y="30"/>
                  <a:pt x="1853" y="27"/>
                  <a:pt x="1852" y="27"/>
                </a:cubicBezTo>
                <a:cubicBezTo>
                  <a:pt x="1851" y="27"/>
                  <a:pt x="1849" y="29"/>
                  <a:pt x="1848" y="30"/>
                </a:cubicBezTo>
                <a:cubicBezTo>
                  <a:pt x="1847" y="30"/>
                  <a:pt x="1845" y="27"/>
                  <a:pt x="1844" y="27"/>
                </a:cubicBezTo>
                <a:cubicBezTo>
                  <a:pt x="1843" y="27"/>
                  <a:pt x="1841" y="29"/>
                  <a:pt x="1840" y="29"/>
                </a:cubicBezTo>
                <a:cubicBezTo>
                  <a:pt x="1842" y="30"/>
                  <a:pt x="1842" y="31"/>
                  <a:pt x="1844" y="32"/>
                </a:cubicBezTo>
                <a:cubicBezTo>
                  <a:pt x="1845" y="32"/>
                  <a:pt x="1847" y="30"/>
                  <a:pt x="1848" y="30"/>
                </a:cubicBezTo>
                <a:cubicBezTo>
                  <a:pt x="1849" y="30"/>
                  <a:pt x="1850" y="32"/>
                  <a:pt x="1852" y="32"/>
                </a:cubicBezTo>
                <a:cubicBezTo>
                  <a:pt x="1851" y="33"/>
                  <a:pt x="1848" y="33"/>
                  <a:pt x="1848" y="34"/>
                </a:cubicBezTo>
                <a:cubicBezTo>
                  <a:pt x="1848" y="35"/>
                  <a:pt x="1851" y="35"/>
                  <a:pt x="1851" y="36"/>
                </a:cubicBezTo>
                <a:cubicBezTo>
                  <a:pt x="1852" y="35"/>
                  <a:pt x="1855" y="35"/>
                  <a:pt x="1855" y="34"/>
                </a:cubicBezTo>
                <a:close/>
                <a:moveTo>
                  <a:pt x="1917" y="53"/>
                </a:moveTo>
                <a:cubicBezTo>
                  <a:pt x="1918" y="52"/>
                  <a:pt x="1919" y="52"/>
                  <a:pt x="1921" y="51"/>
                </a:cubicBezTo>
                <a:cubicBezTo>
                  <a:pt x="1924" y="50"/>
                  <a:pt x="1926" y="48"/>
                  <a:pt x="1929" y="47"/>
                </a:cubicBezTo>
                <a:cubicBezTo>
                  <a:pt x="1930" y="46"/>
                  <a:pt x="1932" y="46"/>
                  <a:pt x="1933" y="45"/>
                </a:cubicBezTo>
                <a:cubicBezTo>
                  <a:pt x="1933" y="45"/>
                  <a:pt x="1929" y="43"/>
                  <a:pt x="1929" y="43"/>
                </a:cubicBezTo>
                <a:cubicBezTo>
                  <a:pt x="1929" y="42"/>
                  <a:pt x="1933" y="41"/>
                  <a:pt x="1933" y="40"/>
                </a:cubicBezTo>
                <a:cubicBezTo>
                  <a:pt x="1934" y="40"/>
                  <a:pt x="1937" y="39"/>
                  <a:pt x="1938" y="38"/>
                </a:cubicBezTo>
                <a:cubicBezTo>
                  <a:pt x="1938" y="38"/>
                  <a:pt x="1934" y="37"/>
                  <a:pt x="1934" y="36"/>
                </a:cubicBezTo>
                <a:cubicBezTo>
                  <a:pt x="1934" y="35"/>
                  <a:pt x="1938" y="35"/>
                  <a:pt x="1938" y="34"/>
                </a:cubicBezTo>
                <a:cubicBezTo>
                  <a:pt x="1937" y="34"/>
                  <a:pt x="1936" y="32"/>
                  <a:pt x="1934" y="32"/>
                </a:cubicBezTo>
                <a:cubicBezTo>
                  <a:pt x="1934" y="32"/>
                  <a:pt x="1930" y="34"/>
                  <a:pt x="1930" y="34"/>
                </a:cubicBezTo>
                <a:cubicBezTo>
                  <a:pt x="1930" y="34"/>
                  <a:pt x="1934" y="36"/>
                  <a:pt x="1934" y="36"/>
                </a:cubicBezTo>
                <a:cubicBezTo>
                  <a:pt x="1933" y="37"/>
                  <a:pt x="1931" y="38"/>
                  <a:pt x="1930" y="38"/>
                </a:cubicBezTo>
                <a:cubicBezTo>
                  <a:pt x="1929" y="39"/>
                  <a:pt x="1926" y="40"/>
                  <a:pt x="1926" y="40"/>
                </a:cubicBezTo>
                <a:cubicBezTo>
                  <a:pt x="1925" y="41"/>
                  <a:pt x="1929" y="42"/>
                  <a:pt x="1929" y="43"/>
                </a:cubicBezTo>
                <a:cubicBezTo>
                  <a:pt x="1929" y="43"/>
                  <a:pt x="1926" y="44"/>
                  <a:pt x="1925" y="45"/>
                </a:cubicBezTo>
                <a:cubicBezTo>
                  <a:pt x="1925" y="45"/>
                  <a:pt x="1922" y="47"/>
                  <a:pt x="1921" y="47"/>
                </a:cubicBezTo>
                <a:cubicBezTo>
                  <a:pt x="1920" y="47"/>
                  <a:pt x="1918" y="44"/>
                  <a:pt x="1917" y="44"/>
                </a:cubicBezTo>
                <a:cubicBezTo>
                  <a:pt x="1916" y="45"/>
                  <a:pt x="1914" y="46"/>
                  <a:pt x="1913" y="46"/>
                </a:cubicBezTo>
                <a:cubicBezTo>
                  <a:pt x="1909" y="49"/>
                  <a:pt x="1909" y="49"/>
                  <a:pt x="1909" y="49"/>
                </a:cubicBezTo>
                <a:lnTo>
                  <a:pt x="1917" y="53"/>
                </a:lnTo>
                <a:close/>
                <a:moveTo>
                  <a:pt x="1906" y="38"/>
                </a:moveTo>
                <a:cubicBezTo>
                  <a:pt x="1907" y="38"/>
                  <a:pt x="1909" y="40"/>
                  <a:pt x="1910" y="40"/>
                </a:cubicBezTo>
                <a:cubicBezTo>
                  <a:pt x="1910" y="40"/>
                  <a:pt x="1914" y="38"/>
                  <a:pt x="1914" y="38"/>
                </a:cubicBezTo>
                <a:cubicBezTo>
                  <a:pt x="1914" y="37"/>
                  <a:pt x="1911" y="36"/>
                  <a:pt x="1910" y="36"/>
                </a:cubicBezTo>
                <a:cubicBezTo>
                  <a:pt x="1909" y="35"/>
                  <a:pt x="1908" y="34"/>
                  <a:pt x="1907" y="33"/>
                </a:cubicBezTo>
                <a:cubicBezTo>
                  <a:pt x="1906" y="33"/>
                  <a:pt x="1903" y="35"/>
                  <a:pt x="1902" y="35"/>
                </a:cubicBezTo>
                <a:cubicBezTo>
                  <a:pt x="1902" y="35"/>
                  <a:pt x="1899" y="33"/>
                  <a:pt x="1899" y="33"/>
                </a:cubicBezTo>
                <a:cubicBezTo>
                  <a:pt x="1898" y="33"/>
                  <a:pt x="1895" y="35"/>
                  <a:pt x="1895" y="35"/>
                </a:cubicBezTo>
                <a:cubicBezTo>
                  <a:pt x="1895" y="35"/>
                  <a:pt x="1898" y="37"/>
                  <a:pt x="1898" y="37"/>
                </a:cubicBezTo>
                <a:cubicBezTo>
                  <a:pt x="1899" y="37"/>
                  <a:pt x="1902" y="35"/>
                  <a:pt x="1902" y="35"/>
                </a:cubicBezTo>
                <a:cubicBezTo>
                  <a:pt x="1904" y="36"/>
                  <a:pt x="1905" y="37"/>
                  <a:pt x="1906" y="38"/>
                </a:cubicBezTo>
                <a:close/>
                <a:moveTo>
                  <a:pt x="2078" y="51"/>
                </a:moveTo>
                <a:cubicBezTo>
                  <a:pt x="2077" y="51"/>
                  <a:pt x="2075" y="49"/>
                  <a:pt x="2074" y="49"/>
                </a:cubicBezTo>
                <a:cubicBezTo>
                  <a:pt x="2074" y="49"/>
                  <a:pt x="2070" y="51"/>
                  <a:pt x="2070" y="51"/>
                </a:cubicBezTo>
                <a:cubicBezTo>
                  <a:pt x="2070" y="51"/>
                  <a:pt x="2074" y="53"/>
                  <a:pt x="2074" y="53"/>
                </a:cubicBezTo>
                <a:cubicBezTo>
                  <a:pt x="2075" y="53"/>
                  <a:pt x="2077" y="51"/>
                  <a:pt x="2078" y="51"/>
                </a:cubicBezTo>
                <a:cubicBezTo>
                  <a:pt x="2079" y="51"/>
                  <a:pt x="2081" y="53"/>
                  <a:pt x="2082" y="53"/>
                </a:cubicBezTo>
                <a:cubicBezTo>
                  <a:pt x="2083" y="53"/>
                  <a:pt x="2085" y="52"/>
                  <a:pt x="2086" y="51"/>
                </a:cubicBezTo>
                <a:cubicBezTo>
                  <a:pt x="2086" y="51"/>
                  <a:pt x="2090" y="49"/>
                  <a:pt x="2090" y="49"/>
                </a:cubicBezTo>
                <a:cubicBezTo>
                  <a:pt x="2090" y="48"/>
                  <a:pt x="2086" y="47"/>
                  <a:pt x="2086" y="47"/>
                </a:cubicBezTo>
                <a:cubicBezTo>
                  <a:pt x="2085" y="47"/>
                  <a:pt x="2084" y="44"/>
                  <a:pt x="2082" y="44"/>
                </a:cubicBezTo>
                <a:cubicBezTo>
                  <a:pt x="2082" y="44"/>
                  <a:pt x="2078" y="46"/>
                  <a:pt x="2078" y="47"/>
                </a:cubicBezTo>
                <a:cubicBezTo>
                  <a:pt x="2078" y="47"/>
                  <a:pt x="2082" y="48"/>
                  <a:pt x="2082" y="49"/>
                </a:cubicBezTo>
                <a:cubicBezTo>
                  <a:pt x="2081" y="49"/>
                  <a:pt x="2079" y="51"/>
                  <a:pt x="2078" y="51"/>
                </a:cubicBezTo>
                <a:close/>
                <a:moveTo>
                  <a:pt x="2060" y="35"/>
                </a:moveTo>
                <a:cubicBezTo>
                  <a:pt x="2060" y="36"/>
                  <a:pt x="2056" y="37"/>
                  <a:pt x="2056" y="37"/>
                </a:cubicBezTo>
                <a:cubicBezTo>
                  <a:pt x="2056" y="37"/>
                  <a:pt x="2059" y="39"/>
                  <a:pt x="2059" y="39"/>
                </a:cubicBezTo>
                <a:cubicBezTo>
                  <a:pt x="2061" y="40"/>
                  <a:pt x="2062" y="37"/>
                  <a:pt x="2063" y="37"/>
                </a:cubicBezTo>
                <a:cubicBezTo>
                  <a:pt x="2063" y="37"/>
                  <a:pt x="2060" y="35"/>
                  <a:pt x="2060" y="35"/>
                </a:cubicBezTo>
                <a:cubicBezTo>
                  <a:pt x="2060" y="35"/>
                  <a:pt x="2063" y="33"/>
                  <a:pt x="2064" y="33"/>
                </a:cubicBezTo>
                <a:cubicBezTo>
                  <a:pt x="2065" y="33"/>
                  <a:pt x="2067" y="35"/>
                  <a:pt x="2068" y="35"/>
                </a:cubicBezTo>
                <a:cubicBezTo>
                  <a:pt x="2069" y="35"/>
                  <a:pt x="2070" y="33"/>
                  <a:pt x="2072" y="33"/>
                </a:cubicBezTo>
                <a:cubicBezTo>
                  <a:pt x="2073" y="33"/>
                  <a:pt x="2074" y="35"/>
                  <a:pt x="2075" y="36"/>
                </a:cubicBezTo>
                <a:cubicBezTo>
                  <a:pt x="2076" y="36"/>
                  <a:pt x="2079" y="34"/>
                  <a:pt x="2080" y="33"/>
                </a:cubicBezTo>
                <a:cubicBezTo>
                  <a:pt x="2080" y="33"/>
                  <a:pt x="2076" y="31"/>
                  <a:pt x="2076" y="31"/>
                </a:cubicBezTo>
                <a:cubicBezTo>
                  <a:pt x="2074" y="32"/>
                  <a:pt x="2073" y="33"/>
                  <a:pt x="2072" y="33"/>
                </a:cubicBezTo>
                <a:cubicBezTo>
                  <a:pt x="2070" y="33"/>
                  <a:pt x="2069" y="32"/>
                  <a:pt x="2068" y="31"/>
                </a:cubicBezTo>
                <a:cubicBezTo>
                  <a:pt x="2067" y="31"/>
                  <a:pt x="2066" y="29"/>
                  <a:pt x="2064" y="29"/>
                </a:cubicBezTo>
                <a:cubicBezTo>
                  <a:pt x="2063" y="29"/>
                  <a:pt x="2061" y="31"/>
                  <a:pt x="2060" y="31"/>
                </a:cubicBezTo>
                <a:cubicBezTo>
                  <a:pt x="2059" y="31"/>
                  <a:pt x="2057" y="28"/>
                  <a:pt x="2056" y="29"/>
                </a:cubicBezTo>
                <a:cubicBezTo>
                  <a:pt x="2055" y="29"/>
                  <a:pt x="2053" y="30"/>
                  <a:pt x="2052" y="31"/>
                </a:cubicBezTo>
                <a:cubicBezTo>
                  <a:pt x="2052" y="31"/>
                  <a:pt x="2048" y="32"/>
                  <a:pt x="2048" y="33"/>
                </a:cubicBezTo>
                <a:cubicBezTo>
                  <a:pt x="2048" y="33"/>
                  <a:pt x="2052" y="34"/>
                  <a:pt x="2052" y="35"/>
                </a:cubicBezTo>
                <a:cubicBezTo>
                  <a:pt x="2052" y="34"/>
                  <a:pt x="2056" y="33"/>
                  <a:pt x="2056" y="33"/>
                </a:cubicBezTo>
                <a:cubicBezTo>
                  <a:pt x="2056" y="34"/>
                  <a:pt x="2060" y="34"/>
                  <a:pt x="2060" y="35"/>
                </a:cubicBezTo>
                <a:close/>
                <a:moveTo>
                  <a:pt x="2121" y="54"/>
                </a:moveTo>
                <a:cubicBezTo>
                  <a:pt x="2122" y="54"/>
                  <a:pt x="2124" y="53"/>
                  <a:pt x="2125" y="52"/>
                </a:cubicBezTo>
                <a:cubicBezTo>
                  <a:pt x="2126" y="52"/>
                  <a:pt x="2129" y="50"/>
                  <a:pt x="2129" y="50"/>
                </a:cubicBezTo>
                <a:cubicBezTo>
                  <a:pt x="2129" y="50"/>
                  <a:pt x="2126" y="48"/>
                  <a:pt x="2125" y="48"/>
                </a:cubicBezTo>
                <a:cubicBezTo>
                  <a:pt x="2125" y="48"/>
                  <a:pt x="2122" y="50"/>
                  <a:pt x="2121" y="50"/>
                </a:cubicBezTo>
                <a:cubicBezTo>
                  <a:pt x="2120" y="50"/>
                  <a:pt x="2118" y="52"/>
                  <a:pt x="2117" y="52"/>
                </a:cubicBezTo>
                <a:cubicBezTo>
                  <a:pt x="2116" y="52"/>
                  <a:pt x="2114" y="50"/>
                  <a:pt x="2113" y="50"/>
                </a:cubicBezTo>
                <a:cubicBezTo>
                  <a:pt x="2113" y="50"/>
                  <a:pt x="2109" y="52"/>
                  <a:pt x="2109" y="52"/>
                </a:cubicBezTo>
                <a:cubicBezTo>
                  <a:pt x="2109" y="52"/>
                  <a:pt x="2113" y="54"/>
                  <a:pt x="2113" y="54"/>
                </a:cubicBezTo>
                <a:cubicBezTo>
                  <a:pt x="2114" y="54"/>
                  <a:pt x="2116" y="52"/>
                  <a:pt x="2117" y="52"/>
                </a:cubicBezTo>
                <a:cubicBezTo>
                  <a:pt x="2118" y="52"/>
                  <a:pt x="2120" y="54"/>
                  <a:pt x="2121" y="54"/>
                </a:cubicBezTo>
                <a:close/>
                <a:moveTo>
                  <a:pt x="2106" y="41"/>
                </a:moveTo>
                <a:cubicBezTo>
                  <a:pt x="2107" y="41"/>
                  <a:pt x="2110" y="39"/>
                  <a:pt x="2111" y="39"/>
                </a:cubicBezTo>
                <a:cubicBezTo>
                  <a:pt x="2111" y="39"/>
                  <a:pt x="2107" y="36"/>
                  <a:pt x="2107" y="36"/>
                </a:cubicBezTo>
                <a:cubicBezTo>
                  <a:pt x="2106" y="36"/>
                  <a:pt x="2104" y="38"/>
                  <a:pt x="2103" y="38"/>
                </a:cubicBezTo>
                <a:cubicBezTo>
                  <a:pt x="2101" y="38"/>
                  <a:pt x="2100" y="36"/>
                  <a:pt x="2099" y="36"/>
                </a:cubicBezTo>
                <a:cubicBezTo>
                  <a:pt x="2098" y="36"/>
                  <a:pt x="2097" y="34"/>
                  <a:pt x="2095" y="34"/>
                </a:cubicBezTo>
                <a:cubicBezTo>
                  <a:pt x="2095" y="34"/>
                  <a:pt x="2091" y="36"/>
                  <a:pt x="2091" y="36"/>
                </a:cubicBezTo>
                <a:cubicBezTo>
                  <a:pt x="2091" y="36"/>
                  <a:pt x="2094" y="38"/>
                  <a:pt x="2095" y="38"/>
                </a:cubicBezTo>
                <a:cubicBezTo>
                  <a:pt x="2096" y="39"/>
                  <a:pt x="2097" y="40"/>
                  <a:pt x="2099" y="41"/>
                </a:cubicBezTo>
                <a:cubicBezTo>
                  <a:pt x="2099" y="41"/>
                  <a:pt x="2102" y="38"/>
                  <a:pt x="2103" y="38"/>
                </a:cubicBezTo>
                <a:cubicBezTo>
                  <a:pt x="2104" y="39"/>
                  <a:pt x="2105" y="41"/>
                  <a:pt x="2106" y="41"/>
                </a:cubicBezTo>
                <a:close/>
                <a:moveTo>
                  <a:pt x="2161" y="47"/>
                </a:moveTo>
                <a:cubicBezTo>
                  <a:pt x="2153" y="42"/>
                  <a:pt x="2153" y="42"/>
                  <a:pt x="2153" y="42"/>
                </a:cubicBezTo>
                <a:cubicBezTo>
                  <a:pt x="2153" y="43"/>
                  <a:pt x="2149" y="43"/>
                  <a:pt x="2149" y="44"/>
                </a:cubicBezTo>
                <a:cubicBezTo>
                  <a:pt x="2149" y="45"/>
                  <a:pt x="2153" y="46"/>
                  <a:pt x="2153" y="46"/>
                </a:cubicBezTo>
                <a:cubicBezTo>
                  <a:pt x="2154" y="47"/>
                  <a:pt x="2156" y="48"/>
                  <a:pt x="2157" y="49"/>
                </a:cubicBezTo>
                <a:cubicBezTo>
                  <a:pt x="2157" y="49"/>
                  <a:pt x="2160" y="51"/>
                  <a:pt x="2161" y="51"/>
                </a:cubicBezTo>
                <a:cubicBezTo>
                  <a:pt x="2162" y="51"/>
                  <a:pt x="2163" y="49"/>
                  <a:pt x="2165" y="49"/>
                </a:cubicBezTo>
                <a:lnTo>
                  <a:pt x="2161" y="47"/>
                </a:lnTo>
                <a:close/>
                <a:moveTo>
                  <a:pt x="2142" y="35"/>
                </a:moveTo>
                <a:cubicBezTo>
                  <a:pt x="2143" y="35"/>
                  <a:pt x="2146" y="38"/>
                  <a:pt x="2146" y="37"/>
                </a:cubicBezTo>
                <a:cubicBezTo>
                  <a:pt x="2147" y="37"/>
                  <a:pt x="2150" y="36"/>
                  <a:pt x="2150" y="35"/>
                </a:cubicBezTo>
                <a:cubicBezTo>
                  <a:pt x="2150" y="35"/>
                  <a:pt x="2147" y="33"/>
                  <a:pt x="2146" y="33"/>
                </a:cubicBezTo>
                <a:cubicBezTo>
                  <a:pt x="2145" y="33"/>
                  <a:pt x="2144" y="31"/>
                  <a:pt x="2143" y="31"/>
                </a:cubicBezTo>
                <a:cubicBezTo>
                  <a:pt x="2142" y="31"/>
                  <a:pt x="2139" y="33"/>
                  <a:pt x="2139" y="33"/>
                </a:cubicBezTo>
                <a:cubicBezTo>
                  <a:pt x="2138" y="33"/>
                  <a:pt x="2134" y="35"/>
                  <a:pt x="2134" y="35"/>
                </a:cubicBezTo>
                <a:cubicBezTo>
                  <a:pt x="2134" y="36"/>
                  <a:pt x="2138" y="36"/>
                  <a:pt x="2138" y="37"/>
                </a:cubicBezTo>
                <a:cubicBezTo>
                  <a:pt x="2139" y="37"/>
                  <a:pt x="2141" y="35"/>
                  <a:pt x="2142" y="35"/>
                </a:cubicBezTo>
                <a:close/>
                <a:moveTo>
                  <a:pt x="2180" y="58"/>
                </a:moveTo>
                <a:cubicBezTo>
                  <a:pt x="2180" y="58"/>
                  <a:pt x="2183" y="56"/>
                  <a:pt x="2184" y="56"/>
                </a:cubicBezTo>
                <a:cubicBezTo>
                  <a:pt x="2188" y="54"/>
                  <a:pt x="2188" y="54"/>
                  <a:pt x="2188" y="54"/>
                </a:cubicBezTo>
                <a:cubicBezTo>
                  <a:pt x="2189" y="53"/>
                  <a:pt x="2191" y="52"/>
                  <a:pt x="2192" y="52"/>
                </a:cubicBezTo>
                <a:cubicBezTo>
                  <a:pt x="2193" y="51"/>
                  <a:pt x="2196" y="50"/>
                  <a:pt x="2196" y="50"/>
                </a:cubicBezTo>
                <a:cubicBezTo>
                  <a:pt x="2196" y="49"/>
                  <a:pt x="2193" y="48"/>
                  <a:pt x="2192" y="47"/>
                </a:cubicBezTo>
                <a:cubicBezTo>
                  <a:pt x="2190" y="49"/>
                  <a:pt x="2187" y="50"/>
                  <a:pt x="2184" y="51"/>
                </a:cubicBezTo>
                <a:cubicBezTo>
                  <a:pt x="2181" y="53"/>
                  <a:pt x="2179" y="54"/>
                  <a:pt x="2176" y="56"/>
                </a:cubicBezTo>
                <a:cubicBezTo>
                  <a:pt x="2177" y="56"/>
                  <a:pt x="2178" y="58"/>
                  <a:pt x="2180" y="58"/>
                </a:cubicBezTo>
                <a:close/>
                <a:moveTo>
                  <a:pt x="2193" y="39"/>
                </a:moveTo>
                <a:cubicBezTo>
                  <a:pt x="2193" y="39"/>
                  <a:pt x="2189" y="41"/>
                  <a:pt x="2189" y="41"/>
                </a:cubicBezTo>
                <a:cubicBezTo>
                  <a:pt x="2189" y="41"/>
                  <a:pt x="2192" y="43"/>
                  <a:pt x="2193" y="43"/>
                </a:cubicBezTo>
                <a:cubicBezTo>
                  <a:pt x="2193" y="43"/>
                  <a:pt x="2196" y="45"/>
                  <a:pt x="2196" y="45"/>
                </a:cubicBezTo>
                <a:cubicBezTo>
                  <a:pt x="2197" y="45"/>
                  <a:pt x="2200" y="43"/>
                  <a:pt x="2201" y="43"/>
                </a:cubicBezTo>
                <a:cubicBezTo>
                  <a:pt x="2202" y="43"/>
                  <a:pt x="2204" y="42"/>
                  <a:pt x="2205" y="41"/>
                </a:cubicBezTo>
                <a:cubicBezTo>
                  <a:pt x="2205" y="41"/>
                  <a:pt x="2209" y="40"/>
                  <a:pt x="2209" y="39"/>
                </a:cubicBezTo>
                <a:cubicBezTo>
                  <a:pt x="2209" y="39"/>
                  <a:pt x="2205" y="37"/>
                  <a:pt x="2205" y="37"/>
                </a:cubicBezTo>
                <a:cubicBezTo>
                  <a:pt x="2205" y="37"/>
                  <a:pt x="2201" y="39"/>
                  <a:pt x="2201" y="39"/>
                </a:cubicBezTo>
                <a:cubicBezTo>
                  <a:pt x="2197" y="41"/>
                  <a:pt x="2197" y="41"/>
                  <a:pt x="2197" y="41"/>
                </a:cubicBezTo>
                <a:cubicBezTo>
                  <a:pt x="2195" y="41"/>
                  <a:pt x="2194" y="39"/>
                  <a:pt x="2193" y="39"/>
                </a:cubicBezTo>
                <a:close/>
                <a:moveTo>
                  <a:pt x="2209" y="35"/>
                </a:moveTo>
                <a:cubicBezTo>
                  <a:pt x="2209" y="35"/>
                  <a:pt x="2213" y="37"/>
                  <a:pt x="2213" y="37"/>
                </a:cubicBezTo>
                <a:cubicBezTo>
                  <a:pt x="2214" y="37"/>
                  <a:pt x="2216" y="35"/>
                  <a:pt x="2217" y="35"/>
                </a:cubicBezTo>
                <a:cubicBezTo>
                  <a:pt x="2221" y="37"/>
                  <a:pt x="2221" y="37"/>
                  <a:pt x="2221" y="37"/>
                </a:cubicBezTo>
                <a:cubicBezTo>
                  <a:pt x="2225" y="35"/>
                  <a:pt x="2225" y="35"/>
                  <a:pt x="2225" y="35"/>
                </a:cubicBezTo>
                <a:cubicBezTo>
                  <a:pt x="2225" y="35"/>
                  <a:pt x="2228" y="33"/>
                  <a:pt x="2229" y="33"/>
                </a:cubicBezTo>
                <a:cubicBezTo>
                  <a:pt x="2230" y="33"/>
                  <a:pt x="2232" y="35"/>
                  <a:pt x="2233" y="35"/>
                </a:cubicBezTo>
                <a:cubicBezTo>
                  <a:pt x="2234" y="36"/>
                  <a:pt x="2235" y="37"/>
                  <a:pt x="2236" y="38"/>
                </a:cubicBezTo>
                <a:cubicBezTo>
                  <a:pt x="2237" y="38"/>
                  <a:pt x="2239" y="40"/>
                  <a:pt x="2240" y="40"/>
                </a:cubicBezTo>
                <a:cubicBezTo>
                  <a:pt x="2241" y="40"/>
                  <a:pt x="2244" y="38"/>
                  <a:pt x="2244" y="38"/>
                </a:cubicBezTo>
                <a:cubicBezTo>
                  <a:pt x="2246" y="37"/>
                  <a:pt x="2247" y="36"/>
                  <a:pt x="2248" y="36"/>
                </a:cubicBezTo>
                <a:cubicBezTo>
                  <a:pt x="2257" y="32"/>
                  <a:pt x="2257" y="32"/>
                  <a:pt x="2257" y="32"/>
                </a:cubicBezTo>
                <a:cubicBezTo>
                  <a:pt x="2257" y="31"/>
                  <a:pt x="2261" y="30"/>
                  <a:pt x="2261" y="30"/>
                </a:cubicBezTo>
                <a:cubicBezTo>
                  <a:pt x="2261" y="29"/>
                  <a:pt x="2257" y="27"/>
                  <a:pt x="2257" y="27"/>
                </a:cubicBezTo>
                <a:cubicBezTo>
                  <a:pt x="2256" y="27"/>
                  <a:pt x="2253" y="29"/>
                  <a:pt x="2253" y="29"/>
                </a:cubicBezTo>
                <a:cubicBezTo>
                  <a:pt x="2245" y="33"/>
                  <a:pt x="2245" y="33"/>
                  <a:pt x="2245" y="33"/>
                </a:cubicBezTo>
                <a:cubicBezTo>
                  <a:pt x="2243" y="33"/>
                  <a:pt x="2242" y="31"/>
                  <a:pt x="2241" y="31"/>
                </a:cubicBezTo>
                <a:cubicBezTo>
                  <a:pt x="2240" y="31"/>
                  <a:pt x="2238" y="33"/>
                  <a:pt x="2237" y="33"/>
                </a:cubicBezTo>
                <a:cubicBezTo>
                  <a:pt x="2236" y="33"/>
                  <a:pt x="2234" y="31"/>
                  <a:pt x="2233" y="31"/>
                </a:cubicBezTo>
                <a:cubicBezTo>
                  <a:pt x="2232" y="30"/>
                  <a:pt x="2230" y="29"/>
                  <a:pt x="2229" y="29"/>
                </a:cubicBezTo>
                <a:cubicBezTo>
                  <a:pt x="2226" y="26"/>
                  <a:pt x="2226" y="26"/>
                  <a:pt x="2226" y="26"/>
                </a:cubicBezTo>
                <a:cubicBezTo>
                  <a:pt x="2221" y="29"/>
                  <a:pt x="2221" y="29"/>
                  <a:pt x="2221" y="29"/>
                </a:cubicBezTo>
                <a:cubicBezTo>
                  <a:pt x="2213" y="33"/>
                  <a:pt x="2213" y="33"/>
                  <a:pt x="2213" y="33"/>
                </a:cubicBezTo>
                <a:cubicBezTo>
                  <a:pt x="2213" y="33"/>
                  <a:pt x="2209" y="34"/>
                  <a:pt x="2209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53" name="组合 452"/>
          <p:cNvGrpSpPr/>
          <p:nvPr/>
        </p:nvGrpSpPr>
        <p:grpSpPr>
          <a:xfrm>
            <a:off x="1169955" y="2412130"/>
            <a:ext cx="9852091" cy="2033740"/>
            <a:chOff x="1233261" y="2412130"/>
            <a:chExt cx="9852091" cy="2033740"/>
          </a:xfrm>
        </p:grpSpPr>
        <p:sp>
          <p:nvSpPr>
            <p:cNvPr id="653" name="矩形 652"/>
            <p:cNvSpPr/>
            <p:nvPr/>
          </p:nvSpPr>
          <p:spPr>
            <a:xfrm>
              <a:off x="1944870" y="2684598"/>
              <a:ext cx="1846575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654" name="组合 653"/>
            <p:cNvGrpSpPr/>
            <p:nvPr/>
          </p:nvGrpSpPr>
          <p:grpSpPr>
            <a:xfrm>
              <a:off x="4672318" y="2794369"/>
              <a:ext cx="2863693" cy="1249009"/>
              <a:chOff x="4245954" y="2383720"/>
              <a:chExt cx="3772631" cy="1645445"/>
            </a:xfrm>
          </p:grpSpPr>
          <p:sp>
            <p:nvSpPr>
              <p:cNvPr id="1053" name="右箭头 1"/>
              <p:cNvSpPr/>
              <p:nvPr/>
            </p:nvSpPr>
            <p:spPr>
              <a:xfrm>
                <a:off x="6231988" y="2698046"/>
                <a:ext cx="1786597" cy="1331119"/>
              </a:xfrm>
              <a:custGeom>
                <a:avLst/>
                <a:gdLst>
                  <a:gd name="connsiteX0" fmla="*/ 0 w 1786597"/>
                  <a:gd name="connsiteY0" fmla="*/ 332780 h 1331119"/>
                  <a:gd name="connsiteX1" fmla="*/ 1121038 w 1786597"/>
                  <a:gd name="connsiteY1" fmla="*/ 332780 h 1331119"/>
                  <a:gd name="connsiteX2" fmla="*/ 1121038 w 1786597"/>
                  <a:gd name="connsiteY2" fmla="*/ 0 h 1331119"/>
                  <a:gd name="connsiteX3" fmla="*/ 1786597 w 1786597"/>
                  <a:gd name="connsiteY3" fmla="*/ 665560 h 1331119"/>
                  <a:gd name="connsiteX4" fmla="*/ 1121038 w 1786597"/>
                  <a:gd name="connsiteY4" fmla="*/ 1331119 h 1331119"/>
                  <a:gd name="connsiteX5" fmla="*/ 1121038 w 1786597"/>
                  <a:gd name="connsiteY5" fmla="*/ 998339 h 1331119"/>
                  <a:gd name="connsiteX6" fmla="*/ 0 w 1786597"/>
                  <a:gd name="connsiteY6" fmla="*/ 998339 h 1331119"/>
                  <a:gd name="connsiteX7" fmla="*/ 0 w 1786597"/>
                  <a:gd name="connsiteY7" fmla="*/ 332780 h 1331119"/>
                  <a:gd name="connsiteX0" fmla="*/ 0 w 1786597"/>
                  <a:gd name="connsiteY0" fmla="*/ 332780 h 1331119"/>
                  <a:gd name="connsiteX1" fmla="*/ 1121038 w 1786597"/>
                  <a:gd name="connsiteY1" fmla="*/ 332780 h 1331119"/>
                  <a:gd name="connsiteX2" fmla="*/ 1121038 w 1786597"/>
                  <a:gd name="connsiteY2" fmla="*/ 0 h 1331119"/>
                  <a:gd name="connsiteX3" fmla="*/ 1786597 w 1786597"/>
                  <a:gd name="connsiteY3" fmla="*/ 665560 h 1331119"/>
                  <a:gd name="connsiteX4" fmla="*/ 1121038 w 1786597"/>
                  <a:gd name="connsiteY4" fmla="*/ 1331119 h 1331119"/>
                  <a:gd name="connsiteX5" fmla="*/ 1121038 w 1786597"/>
                  <a:gd name="connsiteY5" fmla="*/ 998339 h 1331119"/>
                  <a:gd name="connsiteX6" fmla="*/ 0 w 1786597"/>
                  <a:gd name="connsiteY6" fmla="*/ 998339 h 1331119"/>
                  <a:gd name="connsiteX7" fmla="*/ 0 w 1786597"/>
                  <a:gd name="connsiteY7" fmla="*/ 332780 h 1331119"/>
                  <a:gd name="connsiteX0" fmla="*/ 0 w 1786597"/>
                  <a:gd name="connsiteY0" fmla="*/ 332780 h 1331119"/>
                  <a:gd name="connsiteX1" fmla="*/ 1121038 w 1786597"/>
                  <a:gd name="connsiteY1" fmla="*/ 332780 h 1331119"/>
                  <a:gd name="connsiteX2" fmla="*/ 1121038 w 1786597"/>
                  <a:gd name="connsiteY2" fmla="*/ 0 h 1331119"/>
                  <a:gd name="connsiteX3" fmla="*/ 1786597 w 1786597"/>
                  <a:gd name="connsiteY3" fmla="*/ 665560 h 1331119"/>
                  <a:gd name="connsiteX4" fmla="*/ 1121038 w 1786597"/>
                  <a:gd name="connsiteY4" fmla="*/ 1331119 h 1331119"/>
                  <a:gd name="connsiteX5" fmla="*/ 1121038 w 1786597"/>
                  <a:gd name="connsiteY5" fmla="*/ 998339 h 1331119"/>
                  <a:gd name="connsiteX6" fmla="*/ 0 w 1786597"/>
                  <a:gd name="connsiteY6" fmla="*/ 998339 h 1331119"/>
                  <a:gd name="connsiteX7" fmla="*/ 0 w 1786597"/>
                  <a:gd name="connsiteY7" fmla="*/ 332780 h 1331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6597" h="1331119">
                    <a:moveTo>
                      <a:pt x="0" y="332780"/>
                    </a:moveTo>
                    <a:lnTo>
                      <a:pt x="1121038" y="332780"/>
                    </a:lnTo>
                    <a:lnTo>
                      <a:pt x="1121038" y="0"/>
                    </a:lnTo>
                    <a:cubicBezTo>
                      <a:pt x="1231964" y="55463"/>
                      <a:pt x="1786597" y="443707"/>
                      <a:pt x="1786597" y="665560"/>
                    </a:cubicBezTo>
                    <a:cubicBezTo>
                      <a:pt x="1786597" y="887413"/>
                      <a:pt x="1231965" y="1275656"/>
                      <a:pt x="1121038" y="1331119"/>
                    </a:cubicBezTo>
                    <a:lnTo>
                      <a:pt x="1121038" y="998339"/>
                    </a:lnTo>
                    <a:lnTo>
                      <a:pt x="0" y="998339"/>
                    </a:lnTo>
                    <a:lnTo>
                      <a:pt x="0" y="332780"/>
                    </a:ln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4" name="右箭头 1"/>
              <p:cNvSpPr/>
              <p:nvPr/>
            </p:nvSpPr>
            <p:spPr>
              <a:xfrm flipH="1">
                <a:off x="4245954" y="2383720"/>
                <a:ext cx="1786597" cy="1331119"/>
              </a:xfrm>
              <a:custGeom>
                <a:avLst/>
                <a:gdLst>
                  <a:gd name="connsiteX0" fmla="*/ 0 w 1786597"/>
                  <a:gd name="connsiteY0" fmla="*/ 332780 h 1331119"/>
                  <a:gd name="connsiteX1" fmla="*/ 1121038 w 1786597"/>
                  <a:gd name="connsiteY1" fmla="*/ 332780 h 1331119"/>
                  <a:gd name="connsiteX2" fmla="*/ 1121038 w 1786597"/>
                  <a:gd name="connsiteY2" fmla="*/ 0 h 1331119"/>
                  <a:gd name="connsiteX3" fmla="*/ 1786597 w 1786597"/>
                  <a:gd name="connsiteY3" fmla="*/ 665560 h 1331119"/>
                  <a:gd name="connsiteX4" fmla="*/ 1121038 w 1786597"/>
                  <a:gd name="connsiteY4" fmla="*/ 1331119 h 1331119"/>
                  <a:gd name="connsiteX5" fmla="*/ 1121038 w 1786597"/>
                  <a:gd name="connsiteY5" fmla="*/ 998339 h 1331119"/>
                  <a:gd name="connsiteX6" fmla="*/ 0 w 1786597"/>
                  <a:gd name="connsiteY6" fmla="*/ 998339 h 1331119"/>
                  <a:gd name="connsiteX7" fmla="*/ 0 w 1786597"/>
                  <a:gd name="connsiteY7" fmla="*/ 332780 h 1331119"/>
                  <a:gd name="connsiteX0" fmla="*/ 0 w 1786597"/>
                  <a:gd name="connsiteY0" fmla="*/ 332780 h 1331119"/>
                  <a:gd name="connsiteX1" fmla="*/ 1121038 w 1786597"/>
                  <a:gd name="connsiteY1" fmla="*/ 332780 h 1331119"/>
                  <a:gd name="connsiteX2" fmla="*/ 1121038 w 1786597"/>
                  <a:gd name="connsiteY2" fmla="*/ 0 h 1331119"/>
                  <a:gd name="connsiteX3" fmla="*/ 1786597 w 1786597"/>
                  <a:gd name="connsiteY3" fmla="*/ 665560 h 1331119"/>
                  <a:gd name="connsiteX4" fmla="*/ 1121038 w 1786597"/>
                  <a:gd name="connsiteY4" fmla="*/ 1331119 h 1331119"/>
                  <a:gd name="connsiteX5" fmla="*/ 1121038 w 1786597"/>
                  <a:gd name="connsiteY5" fmla="*/ 998339 h 1331119"/>
                  <a:gd name="connsiteX6" fmla="*/ 0 w 1786597"/>
                  <a:gd name="connsiteY6" fmla="*/ 998339 h 1331119"/>
                  <a:gd name="connsiteX7" fmla="*/ 0 w 1786597"/>
                  <a:gd name="connsiteY7" fmla="*/ 332780 h 1331119"/>
                  <a:gd name="connsiteX0" fmla="*/ 0 w 1786597"/>
                  <a:gd name="connsiteY0" fmla="*/ 332780 h 1331119"/>
                  <a:gd name="connsiteX1" fmla="*/ 1121038 w 1786597"/>
                  <a:gd name="connsiteY1" fmla="*/ 332780 h 1331119"/>
                  <a:gd name="connsiteX2" fmla="*/ 1121038 w 1786597"/>
                  <a:gd name="connsiteY2" fmla="*/ 0 h 1331119"/>
                  <a:gd name="connsiteX3" fmla="*/ 1786597 w 1786597"/>
                  <a:gd name="connsiteY3" fmla="*/ 665560 h 1331119"/>
                  <a:gd name="connsiteX4" fmla="*/ 1121038 w 1786597"/>
                  <a:gd name="connsiteY4" fmla="*/ 1331119 h 1331119"/>
                  <a:gd name="connsiteX5" fmla="*/ 1121038 w 1786597"/>
                  <a:gd name="connsiteY5" fmla="*/ 998339 h 1331119"/>
                  <a:gd name="connsiteX6" fmla="*/ 0 w 1786597"/>
                  <a:gd name="connsiteY6" fmla="*/ 998339 h 1331119"/>
                  <a:gd name="connsiteX7" fmla="*/ 0 w 1786597"/>
                  <a:gd name="connsiteY7" fmla="*/ 332780 h 1331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6597" h="1331119">
                    <a:moveTo>
                      <a:pt x="0" y="332780"/>
                    </a:moveTo>
                    <a:lnTo>
                      <a:pt x="1121038" y="332780"/>
                    </a:lnTo>
                    <a:lnTo>
                      <a:pt x="1121038" y="0"/>
                    </a:lnTo>
                    <a:cubicBezTo>
                      <a:pt x="1231964" y="55463"/>
                      <a:pt x="1786597" y="443707"/>
                      <a:pt x="1786597" y="665560"/>
                    </a:cubicBezTo>
                    <a:cubicBezTo>
                      <a:pt x="1786597" y="887413"/>
                      <a:pt x="1231965" y="1275656"/>
                      <a:pt x="1121038" y="1331119"/>
                    </a:cubicBezTo>
                    <a:lnTo>
                      <a:pt x="1121038" y="998339"/>
                    </a:lnTo>
                    <a:lnTo>
                      <a:pt x="0" y="998339"/>
                    </a:lnTo>
                    <a:lnTo>
                      <a:pt x="0" y="332780"/>
                    </a:ln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57" name="组合 656"/>
            <p:cNvGrpSpPr/>
            <p:nvPr/>
          </p:nvGrpSpPr>
          <p:grpSpPr>
            <a:xfrm>
              <a:off x="1233261" y="2412130"/>
              <a:ext cx="3355521" cy="2033740"/>
              <a:chOff x="1225097" y="2422257"/>
              <a:chExt cx="3355521" cy="2033740"/>
            </a:xfrm>
          </p:grpSpPr>
          <p:grpSp>
            <p:nvGrpSpPr>
              <p:cNvPr id="857" name="组合 856"/>
              <p:cNvGrpSpPr/>
              <p:nvPr/>
            </p:nvGrpSpPr>
            <p:grpSpPr>
              <a:xfrm>
                <a:off x="1225097" y="2574585"/>
                <a:ext cx="3355521" cy="91988"/>
                <a:chOff x="1492250" y="3305175"/>
                <a:chExt cx="9207500" cy="252413"/>
              </a:xfrm>
            </p:grpSpPr>
            <p:sp>
              <p:nvSpPr>
                <p:cNvPr id="1005" name="Freeform 131"/>
                <p:cNvSpPr>
                  <a:spLocks/>
                </p:cNvSpPr>
                <p:nvPr/>
              </p:nvSpPr>
              <p:spPr bwMode="auto">
                <a:xfrm>
                  <a:off x="1492250" y="3324225"/>
                  <a:ext cx="47625" cy="36513"/>
                </a:xfrm>
                <a:custGeom>
                  <a:avLst/>
                  <a:gdLst>
                    <a:gd name="T0" fmla="*/ 12 w 13"/>
                    <a:gd name="T1" fmla="*/ 7 h 9"/>
                    <a:gd name="T2" fmla="*/ 8 w 13"/>
                    <a:gd name="T3" fmla="*/ 9 h 9"/>
                    <a:gd name="T4" fmla="*/ 4 w 13"/>
                    <a:gd name="T5" fmla="*/ 6 h 9"/>
                    <a:gd name="T6" fmla="*/ 0 w 13"/>
                    <a:gd name="T7" fmla="*/ 4 h 9"/>
                    <a:gd name="T8" fmla="*/ 4 w 13"/>
                    <a:gd name="T9" fmla="*/ 2 h 9"/>
                    <a:gd name="T10" fmla="*/ 9 w 13"/>
                    <a:gd name="T11" fmla="*/ 0 h 9"/>
                    <a:gd name="T12" fmla="*/ 12 w 13"/>
                    <a:gd name="T13" fmla="*/ 2 h 9"/>
                    <a:gd name="T14" fmla="*/ 8 w 13"/>
                    <a:gd name="T15" fmla="*/ 4 h 9"/>
                    <a:gd name="T16" fmla="*/ 12 w 13"/>
                    <a:gd name="T17" fmla="*/ 7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2" y="7"/>
                      </a:moveTo>
                      <a:cubicBezTo>
                        <a:pt x="11" y="7"/>
                        <a:pt x="9" y="9"/>
                        <a:pt x="8" y="9"/>
                      </a:cubicBezTo>
                      <a:cubicBezTo>
                        <a:pt x="7" y="9"/>
                        <a:pt x="5" y="7"/>
                        <a:pt x="4" y="6"/>
                      </a:cubicBezTo>
                      <a:cubicBezTo>
                        <a:pt x="4" y="6"/>
                        <a:pt x="0" y="4"/>
                        <a:pt x="0" y="4"/>
                      </a:cubicBezTo>
                      <a:cubicBezTo>
                        <a:pt x="0" y="3"/>
                        <a:pt x="4" y="3"/>
                        <a:pt x="4" y="2"/>
                      </a:cubicBezTo>
                      <a:cubicBezTo>
                        <a:pt x="6" y="2"/>
                        <a:pt x="7" y="0"/>
                        <a:pt x="9" y="0"/>
                      </a:cubicBezTo>
                      <a:cubicBezTo>
                        <a:pt x="9" y="0"/>
                        <a:pt x="12" y="2"/>
                        <a:pt x="12" y="2"/>
                      </a:cubicBezTo>
                      <a:cubicBezTo>
                        <a:pt x="13" y="2"/>
                        <a:pt x="8" y="4"/>
                        <a:pt x="8" y="4"/>
                      </a:cubicBezTo>
                      <a:cubicBezTo>
                        <a:pt x="8" y="5"/>
                        <a:pt x="12" y="6"/>
                        <a:pt x="12" y="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06" name="Freeform 132"/>
                <p:cNvSpPr>
                  <a:spLocks/>
                </p:cNvSpPr>
                <p:nvPr/>
              </p:nvSpPr>
              <p:spPr bwMode="auto">
                <a:xfrm>
                  <a:off x="1754188" y="3384550"/>
                  <a:ext cx="60325" cy="26988"/>
                </a:xfrm>
                <a:custGeom>
                  <a:avLst/>
                  <a:gdLst>
                    <a:gd name="T0" fmla="*/ 4 w 16"/>
                    <a:gd name="T1" fmla="*/ 6 h 7"/>
                    <a:gd name="T2" fmla="*/ 0 w 16"/>
                    <a:gd name="T3" fmla="*/ 4 h 7"/>
                    <a:gd name="T4" fmla="*/ 4 w 16"/>
                    <a:gd name="T5" fmla="*/ 2 h 7"/>
                    <a:gd name="T6" fmla="*/ 8 w 16"/>
                    <a:gd name="T7" fmla="*/ 0 h 7"/>
                    <a:gd name="T8" fmla="*/ 12 w 16"/>
                    <a:gd name="T9" fmla="*/ 2 h 7"/>
                    <a:gd name="T10" fmla="*/ 16 w 16"/>
                    <a:gd name="T11" fmla="*/ 4 h 7"/>
                    <a:gd name="T12" fmla="*/ 11 w 16"/>
                    <a:gd name="T13" fmla="*/ 6 h 7"/>
                    <a:gd name="T14" fmla="*/ 8 w 16"/>
                    <a:gd name="T15" fmla="*/ 4 h 7"/>
                    <a:gd name="T16" fmla="*/ 4 w 16"/>
                    <a:gd name="T17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7">
                      <a:moveTo>
                        <a:pt x="4" y="6"/>
                      </a:moveTo>
                      <a:cubicBezTo>
                        <a:pt x="3" y="5"/>
                        <a:pt x="0" y="5"/>
                        <a:pt x="0" y="4"/>
                      </a:cubicBezTo>
                      <a:cubicBezTo>
                        <a:pt x="0" y="4"/>
                        <a:pt x="3" y="2"/>
                        <a:pt x="4" y="2"/>
                      </a:cubicBezTo>
                      <a:cubicBezTo>
                        <a:pt x="4" y="2"/>
                        <a:pt x="7" y="0"/>
                        <a:pt x="8" y="0"/>
                      </a:cubicBezTo>
                      <a:cubicBezTo>
                        <a:pt x="9" y="0"/>
                        <a:pt x="11" y="2"/>
                        <a:pt x="12" y="2"/>
                      </a:cubicBezTo>
                      <a:cubicBezTo>
                        <a:pt x="12" y="2"/>
                        <a:pt x="16" y="4"/>
                        <a:pt x="16" y="4"/>
                      </a:cubicBezTo>
                      <a:cubicBezTo>
                        <a:pt x="15" y="5"/>
                        <a:pt x="12" y="6"/>
                        <a:pt x="11" y="6"/>
                      </a:cubicBezTo>
                      <a:cubicBezTo>
                        <a:pt x="11" y="7"/>
                        <a:pt x="8" y="4"/>
                        <a:pt x="8" y="4"/>
                      </a:cubicBezTo>
                      <a:cubicBezTo>
                        <a:pt x="6" y="4"/>
                        <a:pt x="5" y="6"/>
                        <a:pt x="4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07" name="Freeform 133"/>
                <p:cNvSpPr>
                  <a:spLocks/>
                </p:cNvSpPr>
                <p:nvPr/>
              </p:nvSpPr>
              <p:spPr bwMode="auto">
                <a:xfrm>
                  <a:off x="2238375" y="3395663"/>
                  <a:ext cx="60325" cy="26988"/>
                </a:xfrm>
                <a:custGeom>
                  <a:avLst/>
                  <a:gdLst>
                    <a:gd name="T0" fmla="*/ 12 w 16"/>
                    <a:gd name="T1" fmla="*/ 5 h 7"/>
                    <a:gd name="T2" fmla="*/ 8 w 16"/>
                    <a:gd name="T3" fmla="*/ 7 h 7"/>
                    <a:gd name="T4" fmla="*/ 4 w 16"/>
                    <a:gd name="T5" fmla="*/ 4 h 7"/>
                    <a:gd name="T6" fmla="*/ 0 w 16"/>
                    <a:gd name="T7" fmla="*/ 2 h 7"/>
                    <a:gd name="T8" fmla="*/ 5 w 16"/>
                    <a:gd name="T9" fmla="*/ 0 h 7"/>
                    <a:gd name="T10" fmla="*/ 8 w 16"/>
                    <a:gd name="T11" fmla="*/ 2 h 7"/>
                    <a:gd name="T12" fmla="*/ 12 w 16"/>
                    <a:gd name="T13" fmla="*/ 0 h 7"/>
                    <a:gd name="T14" fmla="*/ 16 w 16"/>
                    <a:gd name="T15" fmla="*/ 3 h 7"/>
                    <a:gd name="T16" fmla="*/ 12 w 16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7">
                      <a:moveTo>
                        <a:pt x="12" y="5"/>
                      </a:moveTo>
                      <a:cubicBezTo>
                        <a:pt x="11" y="5"/>
                        <a:pt x="9" y="7"/>
                        <a:pt x="8" y="7"/>
                      </a:cubicBezTo>
                      <a:cubicBezTo>
                        <a:pt x="7" y="7"/>
                        <a:pt x="5" y="5"/>
                        <a:pt x="4" y="4"/>
                      </a:cubicBezTo>
                      <a:cubicBezTo>
                        <a:pt x="4" y="4"/>
                        <a:pt x="0" y="3"/>
                        <a:pt x="0" y="2"/>
                      </a:cubicBezTo>
                      <a:cubicBezTo>
                        <a:pt x="0" y="1"/>
                        <a:pt x="4" y="1"/>
                        <a:pt x="5" y="0"/>
                      </a:cubicBezTo>
                      <a:cubicBezTo>
                        <a:pt x="6" y="0"/>
                        <a:pt x="7" y="2"/>
                        <a:pt x="8" y="2"/>
                      </a:cubicBezTo>
                      <a:cubicBezTo>
                        <a:pt x="9" y="2"/>
                        <a:pt x="12" y="0"/>
                        <a:pt x="12" y="0"/>
                      </a:cubicBezTo>
                      <a:cubicBezTo>
                        <a:pt x="13" y="0"/>
                        <a:pt x="16" y="2"/>
                        <a:pt x="16" y="3"/>
                      </a:cubicBezTo>
                      <a:cubicBezTo>
                        <a:pt x="16" y="3"/>
                        <a:pt x="12" y="4"/>
                        <a:pt x="12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08" name="Freeform 134"/>
                <p:cNvSpPr>
                  <a:spLocks/>
                </p:cNvSpPr>
                <p:nvPr/>
              </p:nvSpPr>
              <p:spPr bwMode="auto">
                <a:xfrm>
                  <a:off x="2606675" y="3438525"/>
                  <a:ext cx="71438" cy="34925"/>
                </a:xfrm>
                <a:custGeom>
                  <a:avLst/>
                  <a:gdLst>
                    <a:gd name="T0" fmla="*/ 0 w 19"/>
                    <a:gd name="T1" fmla="*/ 5 h 9"/>
                    <a:gd name="T2" fmla="*/ 8 w 19"/>
                    <a:gd name="T3" fmla="*/ 0 h 9"/>
                    <a:gd name="T4" fmla="*/ 11 w 19"/>
                    <a:gd name="T5" fmla="*/ 3 h 9"/>
                    <a:gd name="T6" fmla="*/ 19 w 19"/>
                    <a:gd name="T7" fmla="*/ 7 h 9"/>
                    <a:gd name="T8" fmla="*/ 15 w 19"/>
                    <a:gd name="T9" fmla="*/ 9 h 9"/>
                    <a:gd name="T10" fmla="*/ 11 w 19"/>
                    <a:gd name="T11" fmla="*/ 7 h 9"/>
                    <a:gd name="T12" fmla="*/ 7 w 19"/>
                    <a:gd name="T13" fmla="*/ 5 h 9"/>
                    <a:gd name="T14" fmla="*/ 3 w 19"/>
                    <a:gd name="T15" fmla="*/ 7 h 9"/>
                    <a:gd name="T16" fmla="*/ 0 w 19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9">
                      <a:moveTo>
                        <a:pt x="0" y="5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8" y="7"/>
                        <a:pt x="16" y="9"/>
                        <a:pt x="15" y="9"/>
                      </a:cubicBezTo>
                      <a:cubicBezTo>
                        <a:pt x="14" y="9"/>
                        <a:pt x="12" y="7"/>
                        <a:pt x="11" y="7"/>
                      </a:cubicBezTo>
                      <a:cubicBezTo>
                        <a:pt x="10" y="7"/>
                        <a:pt x="9" y="5"/>
                        <a:pt x="7" y="5"/>
                      </a:cubicBezTo>
                      <a:cubicBezTo>
                        <a:pt x="7" y="5"/>
                        <a:pt x="4" y="7"/>
                        <a:pt x="3" y="7"/>
                      </a:cubicBezTo>
                      <a:cubicBezTo>
                        <a:pt x="2" y="7"/>
                        <a:pt x="1" y="5"/>
                        <a:pt x="0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09" name="Freeform 135"/>
                <p:cNvSpPr>
                  <a:spLocks/>
                </p:cNvSpPr>
                <p:nvPr/>
              </p:nvSpPr>
              <p:spPr bwMode="auto">
                <a:xfrm>
                  <a:off x="2538413" y="3368675"/>
                  <a:ext cx="57150" cy="26988"/>
                </a:xfrm>
                <a:custGeom>
                  <a:avLst/>
                  <a:gdLst>
                    <a:gd name="T0" fmla="*/ 11 w 15"/>
                    <a:gd name="T1" fmla="*/ 5 h 7"/>
                    <a:gd name="T2" fmla="*/ 7 w 15"/>
                    <a:gd name="T3" fmla="*/ 7 h 7"/>
                    <a:gd name="T4" fmla="*/ 3 w 15"/>
                    <a:gd name="T5" fmla="*/ 5 h 7"/>
                    <a:gd name="T6" fmla="*/ 0 w 15"/>
                    <a:gd name="T7" fmla="*/ 3 h 7"/>
                    <a:gd name="T8" fmla="*/ 4 w 15"/>
                    <a:gd name="T9" fmla="*/ 0 h 7"/>
                    <a:gd name="T10" fmla="*/ 7 w 15"/>
                    <a:gd name="T11" fmla="*/ 3 h 7"/>
                    <a:gd name="T12" fmla="*/ 12 w 15"/>
                    <a:gd name="T13" fmla="*/ 1 h 7"/>
                    <a:gd name="T14" fmla="*/ 15 w 15"/>
                    <a:gd name="T15" fmla="*/ 3 h 7"/>
                    <a:gd name="T16" fmla="*/ 11 w 15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7">
                      <a:moveTo>
                        <a:pt x="11" y="5"/>
                      </a:moveTo>
                      <a:cubicBezTo>
                        <a:pt x="10" y="5"/>
                        <a:pt x="8" y="7"/>
                        <a:pt x="7" y="7"/>
                      </a:cubicBezTo>
                      <a:cubicBezTo>
                        <a:pt x="6" y="7"/>
                        <a:pt x="4" y="5"/>
                        <a:pt x="3" y="5"/>
                      </a:cubicBezTo>
                      <a:cubicBezTo>
                        <a:pt x="3" y="5"/>
                        <a:pt x="0" y="3"/>
                        <a:pt x="0" y="3"/>
                      </a:cubicBezTo>
                      <a:cubicBezTo>
                        <a:pt x="0" y="2"/>
                        <a:pt x="3" y="1"/>
                        <a:pt x="4" y="0"/>
                      </a:cubicBezTo>
                      <a:cubicBezTo>
                        <a:pt x="5" y="1"/>
                        <a:pt x="6" y="3"/>
                        <a:pt x="7" y="3"/>
                      </a:cubicBezTo>
                      <a:cubicBezTo>
                        <a:pt x="8" y="3"/>
                        <a:pt x="11" y="1"/>
                        <a:pt x="12" y="1"/>
                      </a:cubicBezTo>
                      <a:cubicBezTo>
                        <a:pt x="12" y="1"/>
                        <a:pt x="15" y="3"/>
                        <a:pt x="15" y="3"/>
                      </a:cubicBezTo>
                      <a:cubicBezTo>
                        <a:pt x="15" y="4"/>
                        <a:pt x="12" y="4"/>
                        <a:pt x="11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10" name="Freeform 136"/>
                <p:cNvSpPr>
                  <a:spLocks/>
                </p:cNvSpPr>
                <p:nvPr/>
              </p:nvSpPr>
              <p:spPr bwMode="auto">
                <a:xfrm>
                  <a:off x="3341688" y="3427413"/>
                  <a:ext cx="49213" cy="34925"/>
                </a:xfrm>
                <a:custGeom>
                  <a:avLst/>
                  <a:gdLst>
                    <a:gd name="T0" fmla="*/ 12 w 13"/>
                    <a:gd name="T1" fmla="*/ 7 h 9"/>
                    <a:gd name="T2" fmla="*/ 8 w 13"/>
                    <a:gd name="T3" fmla="*/ 9 h 9"/>
                    <a:gd name="T4" fmla="*/ 4 w 13"/>
                    <a:gd name="T5" fmla="*/ 6 h 9"/>
                    <a:gd name="T6" fmla="*/ 0 w 13"/>
                    <a:gd name="T7" fmla="*/ 4 h 9"/>
                    <a:gd name="T8" fmla="*/ 4 w 13"/>
                    <a:gd name="T9" fmla="*/ 2 h 9"/>
                    <a:gd name="T10" fmla="*/ 9 w 13"/>
                    <a:gd name="T11" fmla="*/ 0 h 9"/>
                    <a:gd name="T12" fmla="*/ 12 w 13"/>
                    <a:gd name="T13" fmla="*/ 2 h 9"/>
                    <a:gd name="T14" fmla="*/ 8 w 13"/>
                    <a:gd name="T15" fmla="*/ 4 h 9"/>
                    <a:gd name="T16" fmla="*/ 12 w 13"/>
                    <a:gd name="T17" fmla="*/ 7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2" y="7"/>
                      </a:moveTo>
                      <a:cubicBezTo>
                        <a:pt x="11" y="7"/>
                        <a:pt x="9" y="9"/>
                        <a:pt x="8" y="9"/>
                      </a:cubicBezTo>
                      <a:cubicBezTo>
                        <a:pt x="7" y="9"/>
                        <a:pt x="5" y="7"/>
                        <a:pt x="4" y="6"/>
                      </a:cubicBezTo>
                      <a:cubicBezTo>
                        <a:pt x="4" y="6"/>
                        <a:pt x="0" y="4"/>
                        <a:pt x="0" y="4"/>
                      </a:cubicBezTo>
                      <a:cubicBezTo>
                        <a:pt x="0" y="3"/>
                        <a:pt x="4" y="3"/>
                        <a:pt x="4" y="2"/>
                      </a:cubicBezTo>
                      <a:cubicBezTo>
                        <a:pt x="6" y="2"/>
                        <a:pt x="7" y="0"/>
                        <a:pt x="9" y="0"/>
                      </a:cubicBezTo>
                      <a:cubicBezTo>
                        <a:pt x="9" y="0"/>
                        <a:pt x="12" y="2"/>
                        <a:pt x="12" y="2"/>
                      </a:cubicBezTo>
                      <a:cubicBezTo>
                        <a:pt x="13" y="2"/>
                        <a:pt x="8" y="4"/>
                        <a:pt x="8" y="4"/>
                      </a:cubicBezTo>
                      <a:cubicBezTo>
                        <a:pt x="8" y="5"/>
                        <a:pt x="12" y="6"/>
                        <a:pt x="12" y="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11" name="Freeform 137"/>
                <p:cNvSpPr>
                  <a:spLocks/>
                </p:cNvSpPr>
                <p:nvPr/>
              </p:nvSpPr>
              <p:spPr bwMode="auto">
                <a:xfrm>
                  <a:off x="3921125" y="3427413"/>
                  <a:ext cx="71438" cy="42863"/>
                </a:xfrm>
                <a:custGeom>
                  <a:avLst/>
                  <a:gdLst>
                    <a:gd name="T0" fmla="*/ 4 w 19"/>
                    <a:gd name="T1" fmla="*/ 4 h 11"/>
                    <a:gd name="T2" fmla="*/ 0 w 19"/>
                    <a:gd name="T3" fmla="*/ 2 h 11"/>
                    <a:gd name="T4" fmla="*/ 4 w 19"/>
                    <a:gd name="T5" fmla="*/ 0 h 11"/>
                    <a:gd name="T6" fmla="*/ 8 w 19"/>
                    <a:gd name="T7" fmla="*/ 2 h 11"/>
                    <a:gd name="T8" fmla="*/ 11 w 19"/>
                    <a:gd name="T9" fmla="*/ 4 h 11"/>
                    <a:gd name="T10" fmla="*/ 15 w 19"/>
                    <a:gd name="T11" fmla="*/ 6 h 11"/>
                    <a:gd name="T12" fmla="*/ 19 w 19"/>
                    <a:gd name="T13" fmla="*/ 9 h 11"/>
                    <a:gd name="T14" fmla="*/ 15 w 19"/>
                    <a:gd name="T15" fmla="*/ 11 h 11"/>
                    <a:gd name="T16" fmla="*/ 11 w 19"/>
                    <a:gd name="T17" fmla="*/ 8 h 11"/>
                    <a:gd name="T18" fmla="*/ 7 w 19"/>
                    <a:gd name="T19" fmla="*/ 6 h 11"/>
                    <a:gd name="T20" fmla="*/ 4 w 19"/>
                    <a:gd name="T21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11">
                      <a:moveTo>
                        <a:pt x="4" y="4"/>
                      </a:moveTo>
                      <a:cubicBezTo>
                        <a:pt x="3" y="3"/>
                        <a:pt x="0" y="2"/>
                        <a:pt x="0" y="2"/>
                      </a:cubicBezTo>
                      <a:cubicBezTo>
                        <a:pt x="0" y="1"/>
                        <a:pt x="4" y="0"/>
                        <a:pt x="4" y="0"/>
                      </a:cubicBezTo>
                      <a:cubicBezTo>
                        <a:pt x="5" y="0"/>
                        <a:pt x="7" y="1"/>
                        <a:pt x="8" y="2"/>
                      </a:cubicBezTo>
                      <a:cubicBezTo>
                        <a:pt x="9" y="2"/>
                        <a:pt x="10" y="3"/>
                        <a:pt x="11" y="4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7"/>
                        <a:pt x="19" y="8"/>
                        <a:pt x="19" y="9"/>
                      </a:cubicBezTo>
                      <a:cubicBezTo>
                        <a:pt x="19" y="9"/>
                        <a:pt x="15" y="11"/>
                        <a:pt x="15" y="11"/>
                      </a:cubicBezTo>
                      <a:cubicBezTo>
                        <a:pt x="14" y="11"/>
                        <a:pt x="12" y="9"/>
                        <a:pt x="11" y="8"/>
                      </a:cubicBezTo>
                      <a:cubicBezTo>
                        <a:pt x="10" y="8"/>
                        <a:pt x="8" y="7"/>
                        <a:pt x="7" y="6"/>
                      </a:cubicBezTo>
                      <a:lnTo>
                        <a:pt x="4" y="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12" name="Freeform 138"/>
                <p:cNvSpPr>
                  <a:spLocks/>
                </p:cNvSpPr>
                <p:nvPr/>
              </p:nvSpPr>
              <p:spPr bwMode="auto">
                <a:xfrm>
                  <a:off x="4100513" y="3371850"/>
                  <a:ext cx="74613" cy="23813"/>
                </a:xfrm>
                <a:custGeom>
                  <a:avLst/>
                  <a:gdLst>
                    <a:gd name="T0" fmla="*/ 0 w 20"/>
                    <a:gd name="T1" fmla="*/ 4 h 6"/>
                    <a:gd name="T2" fmla="*/ 4 w 20"/>
                    <a:gd name="T3" fmla="*/ 2 h 6"/>
                    <a:gd name="T4" fmla="*/ 8 w 20"/>
                    <a:gd name="T5" fmla="*/ 0 h 6"/>
                    <a:gd name="T6" fmla="*/ 12 w 20"/>
                    <a:gd name="T7" fmla="*/ 2 h 6"/>
                    <a:gd name="T8" fmla="*/ 16 w 20"/>
                    <a:gd name="T9" fmla="*/ 0 h 6"/>
                    <a:gd name="T10" fmla="*/ 20 w 20"/>
                    <a:gd name="T11" fmla="*/ 2 h 6"/>
                    <a:gd name="T12" fmla="*/ 16 w 20"/>
                    <a:gd name="T13" fmla="*/ 4 h 6"/>
                    <a:gd name="T14" fmla="*/ 12 w 20"/>
                    <a:gd name="T15" fmla="*/ 6 h 6"/>
                    <a:gd name="T16" fmla="*/ 8 w 20"/>
                    <a:gd name="T17" fmla="*/ 4 h 6"/>
                    <a:gd name="T18" fmla="*/ 4 w 20"/>
                    <a:gd name="T19" fmla="*/ 6 h 6"/>
                    <a:gd name="T20" fmla="*/ 0 w 20"/>
                    <a:gd name="T21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6">
                      <a:moveTo>
                        <a:pt x="0" y="4"/>
                      </a:move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5" y="1"/>
                        <a:pt x="7" y="0"/>
                        <a:pt x="8" y="0"/>
                      </a:cubicBezTo>
                      <a:cubicBezTo>
                        <a:pt x="9" y="0"/>
                        <a:pt x="11" y="2"/>
                        <a:pt x="12" y="2"/>
                      </a:cubicBezTo>
                      <a:cubicBezTo>
                        <a:pt x="13" y="2"/>
                        <a:pt x="15" y="0"/>
                        <a:pt x="16" y="0"/>
                      </a:cubicBezTo>
                      <a:cubicBezTo>
                        <a:pt x="18" y="0"/>
                        <a:pt x="18" y="2"/>
                        <a:pt x="20" y="2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5" y="5"/>
                        <a:pt x="13" y="6"/>
                        <a:pt x="12" y="6"/>
                      </a:cubicBezTo>
                      <a:cubicBezTo>
                        <a:pt x="11" y="6"/>
                        <a:pt x="9" y="4"/>
                        <a:pt x="8" y="4"/>
                      </a:cubicBezTo>
                      <a:cubicBezTo>
                        <a:pt x="7" y="4"/>
                        <a:pt x="5" y="6"/>
                        <a:pt x="4" y="6"/>
                      </a:cubicBezTo>
                      <a:cubicBezTo>
                        <a:pt x="2" y="6"/>
                        <a:pt x="2" y="4"/>
                        <a:pt x="0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13" name="Freeform 139"/>
                <p:cNvSpPr>
                  <a:spLocks/>
                </p:cNvSpPr>
                <p:nvPr/>
              </p:nvSpPr>
              <p:spPr bwMode="auto">
                <a:xfrm>
                  <a:off x="4675188" y="3368675"/>
                  <a:ext cx="60325" cy="34925"/>
                </a:xfrm>
                <a:custGeom>
                  <a:avLst/>
                  <a:gdLst>
                    <a:gd name="T0" fmla="*/ 4 w 16"/>
                    <a:gd name="T1" fmla="*/ 9 h 9"/>
                    <a:gd name="T2" fmla="*/ 0 w 16"/>
                    <a:gd name="T3" fmla="*/ 7 h 9"/>
                    <a:gd name="T4" fmla="*/ 4 w 16"/>
                    <a:gd name="T5" fmla="*/ 5 h 9"/>
                    <a:gd name="T6" fmla="*/ 1 w 16"/>
                    <a:gd name="T7" fmla="*/ 2 h 9"/>
                    <a:gd name="T8" fmla="*/ 5 w 16"/>
                    <a:gd name="T9" fmla="*/ 0 h 9"/>
                    <a:gd name="T10" fmla="*/ 8 w 16"/>
                    <a:gd name="T11" fmla="*/ 3 h 9"/>
                    <a:gd name="T12" fmla="*/ 13 w 16"/>
                    <a:gd name="T13" fmla="*/ 0 h 9"/>
                    <a:gd name="T14" fmla="*/ 16 w 16"/>
                    <a:gd name="T15" fmla="*/ 3 h 9"/>
                    <a:gd name="T16" fmla="*/ 12 w 16"/>
                    <a:gd name="T17" fmla="*/ 5 h 9"/>
                    <a:gd name="T18" fmla="*/ 8 w 16"/>
                    <a:gd name="T19" fmla="*/ 7 h 9"/>
                    <a:gd name="T20" fmla="*/ 4 w 16"/>
                    <a:gd name="T21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" h="9">
                      <a:moveTo>
                        <a:pt x="4" y="9"/>
                      </a:moveTo>
                      <a:cubicBezTo>
                        <a:pt x="4" y="8"/>
                        <a:pt x="0" y="7"/>
                        <a:pt x="0" y="7"/>
                      </a:cubicBezTo>
                      <a:cubicBezTo>
                        <a:pt x="0" y="6"/>
                        <a:pt x="4" y="5"/>
                        <a:pt x="4" y="5"/>
                      </a:cubicBezTo>
                      <a:cubicBezTo>
                        <a:pt x="4" y="4"/>
                        <a:pt x="0" y="3"/>
                        <a:pt x="1" y="2"/>
                      </a:cubicBezTo>
                      <a:cubicBezTo>
                        <a:pt x="1" y="2"/>
                        <a:pt x="4" y="0"/>
                        <a:pt x="5" y="0"/>
                      </a:cubicBezTo>
                      <a:cubicBezTo>
                        <a:pt x="6" y="0"/>
                        <a:pt x="7" y="3"/>
                        <a:pt x="8" y="3"/>
                      </a:cubicBezTo>
                      <a:cubicBezTo>
                        <a:pt x="9" y="3"/>
                        <a:pt x="13" y="0"/>
                        <a:pt x="13" y="0"/>
                      </a:cubicBezTo>
                      <a:cubicBezTo>
                        <a:pt x="13" y="1"/>
                        <a:pt x="16" y="2"/>
                        <a:pt x="16" y="3"/>
                      </a:cubicBezTo>
                      <a:cubicBezTo>
                        <a:pt x="16" y="3"/>
                        <a:pt x="13" y="4"/>
                        <a:pt x="12" y="5"/>
                      </a:cubicBezTo>
                      <a:cubicBezTo>
                        <a:pt x="11" y="6"/>
                        <a:pt x="9" y="6"/>
                        <a:pt x="8" y="7"/>
                      </a:cubicBezTo>
                      <a:lnTo>
                        <a:pt x="4" y="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14" name="Freeform 140"/>
                <p:cNvSpPr>
                  <a:spLocks/>
                </p:cNvSpPr>
                <p:nvPr/>
              </p:nvSpPr>
              <p:spPr bwMode="auto">
                <a:xfrm>
                  <a:off x="5737225" y="3414713"/>
                  <a:ext cx="57150" cy="28575"/>
                </a:xfrm>
                <a:custGeom>
                  <a:avLst/>
                  <a:gdLst>
                    <a:gd name="T0" fmla="*/ 11 w 15"/>
                    <a:gd name="T1" fmla="*/ 5 h 7"/>
                    <a:gd name="T2" fmla="*/ 7 w 15"/>
                    <a:gd name="T3" fmla="*/ 7 h 7"/>
                    <a:gd name="T4" fmla="*/ 3 w 15"/>
                    <a:gd name="T5" fmla="*/ 4 h 7"/>
                    <a:gd name="T6" fmla="*/ 0 w 15"/>
                    <a:gd name="T7" fmla="*/ 2 h 7"/>
                    <a:gd name="T8" fmla="*/ 4 w 15"/>
                    <a:gd name="T9" fmla="*/ 0 h 7"/>
                    <a:gd name="T10" fmla="*/ 7 w 15"/>
                    <a:gd name="T11" fmla="*/ 2 h 7"/>
                    <a:gd name="T12" fmla="*/ 12 w 15"/>
                    <a:gd name="T13" fmla="*/ 0 h 7"/>
                    <a:gd name="T14" fmla="*/ 15 w 15"/>
                    <a:gd name="T15" fmla="*/ 3 h 7"/>
                    <a:gd name="T16" fmla="*/ 11 w 15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7">
                      <a:moveTo>
                        <a:pt x="11" y="5"/>
                      </a:moveTo>
                      <a:cubicBezTo>
                        <a:pt x="10" y="5"/>
                        <a:pt x="8" y="7"/>
                        <a:pt x="7" y="7"/>
                      </a:cubicBezTo>
                      <a:cubicBezTo>
                        <a:pt x="6" y="7"/>
                        <a:pt x="4" y="5"/>
                        <a:pt x="3" y="4"/>
                      </a:cubicBezTo>
                      <a:cubicBezTo>
                        <a:pt x="3" y="4"/>
                        <a:pt x="0" y="3"/>
                        <a:pt x="0" y="2"/>
                      </a:cubicBezTo>
                      <a:cubicBezTo>
                        <a:pt x="0" y="1"/>
                        <a:pt x="3" y="1"/>
                        <a:pt x="4" y="0"/>
                      </a:cubicBezTo>
                      <a:cubicBezTo>
                        <a:pt x="5" y="0"/>
                        <a:pt x="6" y="2"/>
                        <a:pt x="7" y="2"/>
                      </a:cubicBezTo>
                      <a:cubicBezTo>
                        <a:pt x="8" y="2"/>
                        <a:pt x="11" y="0"/>
                        <a:pt x="12" y="0"/>
                      </a:cubicBezTo>
                      <a:cubicBezTo>
                        <a:pt x="12" y="0"/>
                        <a:pt x="15" y="2"/>
                        <a:pt x="15" y="3"/>
                      </a:cubicBezTo>
                      <a:cubicBezTo>
                        <a:pt x="15" y="3"/>
                        <a:pt x="11" y="4"/>
                        <a:pt x="11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15" name="Freeform 141"/>
                <p:cNvSpPr>
                  <a:spLocks/>
                </p:cNvSpPr>
                <p:nvPr/>
              </p:nvSpPr>
              <p:spPr bwMode="auto">
                <a:xfrm>
                  <a:off x="5924550" y="3454400"/>
                  <a:ext cx="60325" cy="42863"/>
                </a:xfrm>
                <a:custGeom>
                  <a:avLst/>
                  <a:gdLst>
                    <a:gd name="T0" fmla="*/ 8 w 16"/>
                    <a:gd name="T1" fmla="*/ 0 h 11"/>
                    <a:gd name="T2" fmla="*/ 12 w 16"/>
                    <a:gd name="T3" fmla="*/ 2 h 11"/>
                    <a:gd name="T4" fmla="*/ 15 w 16"/>
                    <a:gd name="T5" fmla="*/ 5 h 11"/>
                    <a:gd name="T6" fmla="*/ 11 w 16"/>
                    <a:gd name="T7" fmla="*/ 7 h 11"/>
                    <a:gd name="T8" fmla="*/ 15 w 16"/>
                    <a:gd name="T9" fmla="*/ 9 h 11"/>
                    <a:gd name="T10" fmla="*/ 11 w 16"/>
                    <a:gd name="T11" fmla="*/ 11 h 11"/>
                    <a:gd name="T12" fmla="*/ 7 w 16"/>
                    <a:gd name="T13" fmla="*/ 9 h 11"/>
                    <a:gd name="T14" fmla="*/ 0 w 16"/>
                    <a:gd name="T15" fmla="*/ 4 h 11"/>
                    <a:gd name="T16" fmla="*/ 8 w 16"/>
                    <a:gd name="T17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11">
                      <a:moveTo>
                        <a:pt x="8" y="0"/>
                      </a:move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3"/>
                        <a:pt x="15" y="4"/>
                        <a:pt x="15" y="5"/>
                      </a:cubicBezTo>
                      <a:cubicBezTo>
                        <a:pt x="16" y="5"/>
                        <a:pt x="11" y="6"/>
                        <a:pt x="11" y="7"/>
                      </a:cubicBezTo>
                      <a:cubicBezTo>
                        <a:pt x="11" y="8"/>
                        <a:pt x="15" y="8"/>
                        <a:pt x="15" y="9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0" y="4"/>
                        <a:pt x="0" y="4"/>
                        <a:pt x="0" y="4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16" name="Freeform 142"/>
                <p:cNvSpPr>
                  <a:spLocks/>
                </p:cNvSpPr>
                <p:nvPr/>
              </p:nvSpPr>
              <p:spPr bwMode="auto">
                <a:xfrm>
                  <a:off x="6262688" y="3446463"/>
                  <a:ext cx="46038" cy="34925"/>
                </a:xfrm>
                <a:custGeom>
                  <a:avLst/>
                  <a:gdLst>
                    <a:gd name="T0" fmla="*/ 8 w 12"/>
                    <a:gd name="T1" fmla="*/ 7 h 9"/>
                    <a:gd name="T2" fmla="*/ 4 w 12"/>
                    <a:gd name="T3" fmla="*/ 9 h 9"/>
                    <a:gd name="T4" fmla="*/ 0 w 12"/>
                    <a:gd name="T5" fmla="*/ 7 h 9"/>
                    <a:gd name="T6" fmla="*/ 4 w 12"/>
                    <a:gd name="T7" fmla="*/ 4 h 9"/>
                    <a:gd name="T8" fmla="*/ 0 w 12"/>
                    <a:gd name="T9" fmla="*/ 2 h 9"/>
                    <a:gd name="T10" fmla="*/ 4 w 12"/>
                    <a:gd name="T11" fmla="*/ 0 h 9"/>
                    <a:gd name="T12" fmla="*/ 8 w 12"/>
                    <a:gd name="T13" fmla="*/ 2 h 9"/>
                    <a:gd name="T14" fmla="*/ 12 w 12"/>
                    <a:gd name="T15" fmla="*/ 5 h 9"/>
                    <a:gd name="T16" fmla="*/ 8 w 12"/>
                    <a:gd name="T17" fmla="*/ 7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9">
                      <a:moveTo>
                        <a:pt x="8" y="7"/>
                      </a:moveTo>
                      <a:cubicBezTo>
                        <a:pt x="7" y="7"/>
                        <a:pt x="5" y="9"/>
                        <a:pt x="4" y="9"/>
                      </a:cubicBezTo>
                      <a:cubicBezTo>
                        <a:pt x="3" y="9"/>
                        <a:pt x="0" y="7"/>
                        <a:pt x="0" y="7"/>
                      </a:cubicBezTo>
                      <a:cubicBezTo>
                        <a:pt x="0" y="6"/>
                        <a:pt x="4" y="5"/>
                        <a:pt x="4" y="4"/>
                      </a:cubicBezTo>
                      <a:cubicBezTo>
                        <a:pt x="4" y="4"/>
                        <a:pt x="1" y="3"/>
                        <a:pt x="0" y="2"/>
                      </a:cubicBezTo>
                      <a:cubicBezTo>
                        <a:pt x="2" y="2"/>
                        <a:pt x="3" y="0"/>
                        <a:pt x="4" y="0"/>
                      </a:cubicBezTo>
                      <a:cubicBezTo>
                        <a:pt x="5" y="0"/>
                        <a:pt x="8" y="2"/>
                        <a:pt x="8" y="2"/>
                      </a:cubicBezTo>
                      <a:cubicBezTo>
                        <a:pt x="9" y="3"/>
                        <a:pt x="12" y="4"/>
                        <a:pt x="12" y="5"/>
                      </a:cubicBezTo>
                      <a:cubicBezTo>
                        <a:pt x="12" y="5"/>
                        <a:pt x="8" y="6"/>
                        <a:pt x="8" y="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17" name="Freeform 143"/>
                <p:cNvSpPr>
                  <a:spLocks/>
                </p:cNvSpPr>
                <p:nvPr/>
              </p:nvSpPr>
              <p:spPr bwMode="auto">
                <a:xfrm>
                  <a:off x="9566275" y="3470275"/>
                  <a:ext cx="60325" cy="34925"/>
                </a:xfrm>
                <a:custGeom>
                  <a:avLst/>
                  <a:gdLst>
                    <a:gd name="T0" fmla="*/ 16 w 16"/>
                    <a:gd name="T1" fmla="*/ 7 h 9"/>
                    <a:gd name="T2" fmla="*/ 12 w 16"/>
                    <a:gd name="T3" fmla="*/ 9 h 9"/>
                    <a:gd name="T4" fmla="*/ 8 w 16"/>
                    <a:gd name="T5" fmla="*/ 7 h 9"/>
                    <a:gd name="T6" fmla="*/ 4 w 16"/>
                    <a:gd name="T7" fmla="*/ 4 h 9"/>
                    <a:gd name="T8" fmla="*/ 0 w 16"/>
                    <a:gd name="T9" fmla="*/ 2 h 9"/>
                    <a:gd name="T10" fmla="*/ 4 w 16"/>
                    <a:gd name="T11" fmla="*/ 0 h 9"/>
                    <a:gd name="T12" fmla="*/ 12 w 16"/>
                    <a:gd name="T13" fmla="*/ 5 h 9"/>
                    <a:gd name="T14" fmla="*/ 16 w 16"/>
                    <a:gd name="T15" fmla="*/ 7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9">
                      <a:moveTo>
                        <a:pt x="16" y="7"/>
                      </a:moveTo>
                      <a:cubicBezTo>
                        <a:pt x="14" y="7"/>
                        <a:pt x="13" y="9"/>
                        <a:pt x="12" y="9"/>
                      </a:cubicBezTo>
                      <a:cubicBezTo>
                        <a:pt x="11" y="9"/>
                        <a:pt x="8" y="7"/>
                        <a:pt x="8" y="7"/>
                      </a:cubicBezTo>
                      <a:cubicBezTo>
                        <a:pt x="7" y="6"/>
                        <a:pt x="5" y="5"/>
                        <a:pt x="4" y="4"/>
                      </a:cubicBezTo>
                      <a:cubicBezTo>
                        <a:pt x="4" y="4"/>
                        <a:pt x="0" y="3"/>
                        <a:pt x="0" y="2"/>
                      </a:cubicBezTo>
                      <a:cubicBezTo>
                        <a:pt x="0" y="1"/>
                        <a:pt x="4" y="1"/>
                        <a:pt x="4" y="0"/>
                      </a:cubicBezTo>
                      <a:cubicBezTo>
                        <a:pt x="12" y="5"/>
                        <a:pt x="12" y="5"/>
                        <a:pt x="12" y="5"/>
                      </a:cubicBezTo>
                      <a:lnTo>
                        <a:pt x="16" y="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18" name="Freeform 144"/>
                <p:cNvSpPr>
                  <a:spLocks/>
                </p:cNvSpPr>
                <p:nvPr/>
              </p:nvSpPr>
              <p:spPr bwMode="auto">
                <a:xfrm>
                  <a:off x="9510713" y="3427413"/>
                  <a:ext cx="60325" cy="26988"/>
                </a:xfrm>
                <a:custGeom>
                  <a:avLst/>
                  <a:gdLst>
                    <a:gd name="T0" fmla="*/ 4 w 16"/>
                    <a:gd name="T1" fmla="*/ 6 h 7"/>
                    <a:gd name="T2" fmla="*/ 0 w 16"/>
                    <a:gd name="T3" fmla="*/ 4 h 7"/>
                    <a:gd name="T4" fmla="*/ 5 w 16"/>
                    <a:gd name="T5" fmla="*/ 2 h 7"/>
                    <a:gd name="T6" fmla="*/ 9 w 16"/>
                    <a:gd name="T7" fmla="*/ 0 h 7"/>
                    <a:gd name="T8" fmla="*/ 12 w 16"/>
                    <a:gd name="T9" fmla="*/ 2 h 7"/>
                    <a:gd name="T10" fmla="*/ 16 w 16"/>
                    <a:gd name="T11" fmla="*/ 4 h 7"/>
                    <a:gd name="T12" fmla="*/ 12 w 16"/>
                    <a:gd name="T13" fmla="*/ 6 h 7"/>
                    <a:gd name="T14" fmla="*/ 8 w 16"/>
                    <a:gd name="T15" fmla="*/ 4 h 7"/>
                    <a:gd name="T16" fmla="*/ 4 w 16"/>
                    <a:gd name="T17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7">
                      <a:moveTo>
                        <a:pt x="4" y="6"/>
                      </a:moveTo>
                      <a:cubicBezTo>
                        <a:pt x="4" y="5"/>
                        <a:pt x="0" y="5"/>
                        <a:pt x="0" y="4"/>
                      </a:cubicBezTo>
                      <a:cubicBezTo>
                        <a:pt x="0" y="4"/>
                        <a:pt x="4" y="2"/>
                        <a:pt x="5" y="2"/>
                      </a:cubicBezTo>
                      <a:cubicBezTo>
                        <a:pt x="5" y="2"/>
                        <a:pt x="8" y="0"/>
                        <a:pt x="9" y="0"/>
                      </a:cubicBezTo>
                      <a:cubicBezTo>
                        <a:pt x="10" y="0"/>
                        <a:pt x="11" y="2"/>
                        <a:pt x="12" y="2"/>
                      </a:cubicBezTo>
                      <a:cubicBezTo>
                        <a:pt x="13" y="2"/>
                        <a:pt x="16" y="4"/>
                        <a:pt x="16" y="4"/>
                      </a:cubicBezTo>
                      <a:cubicBezTo>
                        <a:pt x="16" y="5"/>
                        <a:pt x="13" y="6"/>
                        <a:pt x="12" y="6"/>
                      </a:cubicBezTo>
                      <a:cubicBezTo>
                        <a:pt x="12" y="7"/>
                        <a:pt x="9" y="4"/>
                        <a:pt x="8" y="4"/>
                      </a:cubicBezTo>
                      <a:cubicBezTo>
                        <a:pt x="7" y="4"/>
                        <a:pt x="5" y="6"/>
                        <a:pt x="4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19" name="Freeform 145"/>
                <p:cNvSpPr>
                  <a:spLocks/>
                </p:cNvSpPr>
                <p:nvPr/>
              </p:nvSpPr>
              <p:spPr bwMode="auto">
                <a:xfrm>
                  <a:off x="9667875" y="3489325"/>
                  <a:ext cx="74613" cy="44450"/>
                </a:xfrm>
                <a:custGeom>
                  <a:avLst/>
                  <a:gdLst>
                    <a:gd name="T0" fmla="*/ 0 w 20"/>
                    <a:gd name="T1" fmla="*/ 9 h 11"/>
                    <a:gd name="T2" fmla="*/ 8 w 20"/>
                    <a:gd name="T3" fmla="*/ 4 h 11"/>
                    <a:gd name="T4" fmla="*/ 16 w 20"/>
                    <a:gd name="T5" fmla="*/ 0 h 11"/>
                    <a:gd name="T6" fmla="*/ 20 w 20"/>
                    <a:gd name="T7" fmla="*/ 3 h 11"/>
                    <a:gd name="T8" fmla="*/ 16 w 20"/>
                    <a:gd name="T9" fmla="*/ 5 h 11"/>
                    <a:gd name="T10" fmla="*/ 12 w 20"/>
                    <a:gd name="T11" fmla="*/ 7 h 11"/>
                    <a:gd name="T12" fmla="*/ 8 w 20"/>
                    <a:gd name="T13" fmla="*/ 9 h 11"/>
                    <a:gd name="T14" fmla="*/ 4 w 20"/>
                    <a:gd name="T15" fmla="*/ 11 h 11"/>
                    <a:gd name="T16" fmla="*/ 0 w 20"/>
                    <a:gd name="T17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11">
                      <a:moveTo>
                        <a:pt x="0" y="9"/>
                      </a:moveTo>
                      <a:cubicBezTo>
                        <a:pt x="3" y="7"/>
                        <a:pt x="5" y="6"/>
                        <a:pt x="8" y="4"/>
                      </a:cubicBezTo>
                      <a:cubicBezTo>
                        <a:pt x="11" y="3"/>
                        <a:pt x="14" y="2"/>
                        <a:pt x="16" y="0"/>
                      </a:cubicBezTo>
                      <a:cubicBezTo>
                        <a:pt x="17" y="1"/>
                        <a:pt x="20" y="2"/>
                        <a:pt x="20" y="3"/>
                      </a:cubicBezTo>
                      <a:cubicBezTo>
                        <a:pt x="20" y="3"/>
                        <a:pt x="17" y="4"/>
                        <a:pt x="16" y="5"/>
                      </a:cubicBezTo>
                      <a:cubicBezTo>
                        <a:pt x="15" y="5"/>
                        <a:pt x="13" y="6"/>
                        <a:pt x="12" y="7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7" y="9"/>
                        <a:pt x="4" y="11"/>
                        <a:pt x="4" y="11"/>
                      </a:cubicBezTo>
                      <a:cubicBezTo>
                        <a:pt x="2" y="11"/>
                        <a:pt x="1" y="9"/>
                        <a:pt x="0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20" name="Freeform 146"/>
                <p:cNvSpPr>
                  <a:spLocks/>
                </p:cNvSpPr>
                <p:nvPr/>
              </p:nvSpPr>
              <p:spPr bwMode="auto">
                <a:xfrm>
                  <a:off x="9717088" y="3451225"/>
                  <a:ext cx="74613" cy="30163"/>
                </a:xfrm>
                <a:custGeom>
                  <a:avLst/>
                  <a:gdLst>
                    <a:gd name="T0" fmla="*/ 8 w 20"/>
                    <a:gd name="T1" fmla="*/ 4 h 8"/>
                    <a:gd name="T2" fmla="*/ 12 w 20"/>
                    <a:gd name="T3" fmla="*/ 2 h 8"/>
                    <a:gd name="T4" fmla="*/ 16 w 20"/>
                    <a:gd name="T5" fmla="*/ 0 h 8"/>
                    <a:gd name="T6" fmla="*/ 20 w 20"/>
                    <a:gd name="T7" fmla="*/ 2 h 8"/>
                    <a:gd name="T8" fmla="*/ 16 w 20"/>
                    <a:gd name="T9" fmla="*/ 4 h 8"/>
                    <a:gd name="T10" fmla="*/ 12 w 20"/>
                    <a:gd name="T11" fmla="*/ 6 h 8"/>
                    <a:gd name="T12" fmla="*/ 7 w 20"/>
                    <a:gd name="T13" fmla="*/ 8 h 8"/>
                    <a:gd name="T14" fmla="*/ 4 w 20"/>
                    <a:gd name="T15" fmla="*/ 6 h 8"/>
                    <a:gd name="T16" fmla="*/ 0 w 20"/>
                    <a:gd name="T17" fmla="*/ 4 h 8"/>
                    <a:gd name="T18" fmla="*/ 4 w 20"/>
                    <a:gd name="T19" fmla="*/ 2 h 8"/>
                    <a:gd name="T20" fmla="*/ 8 w 20"/>
                    <a:gd name="T21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8">
                      <a:moveTo>
                        <a:pt x="8" y="4"/>
                      </a:move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6" y="0"/>
                        <a:pt x="16" y="0"/>
                      </a:cubicBezTo>
                      <a:cubicBezTo>
                        <a:pt x="16" y="0"/>
                        <a:pt x="20" y="2"/>
                        <a:pt x="20" y="2"/>
                      </a:cubicBezTo>
                      <a:cubicBezTo>
                        <a:pt x="20" y="3"/>
                        <a:pt x="16" y="4"/>
                        <a:pt x="16" y="4"/>
                      </a:cubicBezTo>
                      <a:cubicBezTo>
                        <a:pt x="15" y="5"/>
                        <a:pt x="13" y="6"/>
                        <a:pt x="12" y="6"/>
                      </a:cubicBezTo>
                      <a:cubicBezTo>
                        <a:pt x="11" y="6"/>
                        <a:pt x="8" y="8"/>
                        <a:pt x="7" y="8"/>
                      </a:cubicBezTo>
                      <a:cubicBezTo>
                        <a:pt x="7" y="8"/>
                        <a:pt x="4" y="6"/>
                        <a:pt x="4" y="6"/>
                      </a:cubicBezTo>
                      <a:cubicBezTo>
                        <a:pt x="3" y="6"/>
                        <a:pt x="0" y="4"/>
                        <a:pt x="0" y="4"/>
                      </a:cubicBezTo>
                      <a:cubicBezTo>
                        <a:pt x="0" y="4"/>
                        <a:pt x="4" y="2"/>
                        <a:pt x="4" y="2"/>
                      </a:cubicBezTo>
                      <a:cubicBezTo>
                        <a:pt x="5" y="2"/>
                        <a:pt x="6" y="4"/>
                        <a:pt x="8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21" name="Freeform 147"/>
                <p:cNvSpPr>
                  <a:spLocks/>
                </p:cNvSpPr>
                <p:nvPr/>
              </p:nvSpPr>
              <p:spPr bwMode="auto">
                <a:xfrm>
                  <a:off x="9791700" y="3406775"/>
                  <a:ext cx="195263" cy="55563"/>
                </a:xfrm>
                <a:custGeom>
                  <a:avLst/>
                  <a:gdLst>
                    <a:gd name="T0" fmla="*/ 4 w 52"/>
                    <a:gd name="T1" fmla="*/ 7 h 14"/>
                    <a:gd name="T2" fmla="*/ 12 w 52"/>
                    <a:gd name="T3" fmla="*/ 3 h 14"/>
                    <a:gd name="T4" fmla="*/ 17 w 52"/>
                    <a:gd name="T5" fmla="*/ 0 h 14"/>
                    <a:gd name="T6" fmla="*/ 20 w 52"/>
                    <a:gd name="T7" fmla="*/ 3 h 14"/>
                    <a:gd name="T8" fmla="*/ 24 w 52"/>
                    <a:gd name="T9" fmla="*/ 5 h 14"/>
                    <a:gd name="T10" fmla="*/ 28 w 52"/>
                    <a:gd name="T11" fmla="*/ 7 h 14"/>
                    <a:gd name="T12" fmla="*/ 32 w 52"/>
                    <a:gd name="T13" fmla="*/ 5 h 14"/>
                    <a:gd name="T14" fmla="*/ 36 w 52"/>
                    <a:gd name="T15" fmla="*/ 7 h 14"/>
                    <a:gd name="T16" fmla="*/ 44 w 52"/>
                    <a:gd name="T17" fmla="*/ 3 h 14"/>
                    <a:gd name="T18" fmla="*/ 48 w 52"/>
                    <a:gd name="T19" fmla="*/ 1 h 14"/>
                    <a:gd name="T20" fmla="*/ 52 w 52"/>
                    <a:gd name="T21" fmla="*/ 4 h 14"/>
                    <a:gd name="T22" fmla="*/ 48 w 52"/>
                    <a:gd name="T23" fmla="*/ 6 h 14"/>
                    <a:gd name="T24" fmla="*/ 39 w 52"/>
                    <a:gd name="T25" fmla="*/ 10 h 14"/>
                    <a:gd name="T26" fmla="*/ 35 w 52"/>
                    <a:gd name="T27" fmla="*/ 12 h 14"/>
                    <a:gd name="T28" fmla="*/ 31 w 52"/>
                    <a:gd name="T29" fmla="*/ 14 h 14"/>
                    <a:gd name="T30" fmla="*/ 27 w 52"/>
                    <a:gd name="T31" fmla="*/ 12 h 14"/>
                    <a:gd name="T32" fmla="*/ 24 w 52"/>
                    <a:gd name="T33" fmla="*/ 9 h 14"/>
                    <a:gd name="T34" fmla="*/ 20 w 52"/>
                    <a:gd name="T35" fmla="*/ 7 h 14"/>
                    <a:gd name="T36" fmla="*/ 16 w 52"/>
                    <a:gd name="T37" fmla="*/ 9 h 14"/>
                    <a:gd name="T38" fmla="*/ 12 w 52"/>
                    <a:gd name="T39" fmla="*/ 11 h 14"/>
                    <a:gd name="T40" fmla="*/ 8 w 52"/>
                    <a:gd name="T41" fmla="*/ 9 h 14"/>
                    <a:gd name="T42" fmla="*/ 4 w 52"/>
                    <a:gd name="T43" fmla="*/ 11 h 14"/>
                    <a:gd name="T44" fmla="*/ 0 w 52"/>
                    <a:gd name="T45" fmla="*/ 9 h 14"/>
                    <a:gd name="T46" fmla="*/ 4 w 52"/>
                    <a:gd name="T47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2" h="14">
                      <a:moveTo>
                        <a:pt x="4" y="7"/>
                      </a:move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1" y="3"/>
                        <a:pt x="23" y="4"/>
                        <a:pt x="24" y="5"/>
                      </a:cubicBezTo>
                      <a:cubicBezTo>
                        <a:pt x="25" y="5"/>
                        <a:pt x="27" y="7"/>
                        <a:pt x="28" y="7"/>
                      </a:cubicBezTo>
                      <a:cubicBezTo>
                        <a:pt x="29" y="7"/>
                        <a:pt x="31" y="5"/>
                        <a:pt x="32" y="5"/>
                      </a:cubicBezTo>
                      <a:cubicBezTo>
                        <a:pt x="33" y="5"/>
                        <a:pt x="34" y="7"/>
                        <a:pt x="36" y="7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44" y="3"/>
                        <a:pt x="47" y="1"/>
                        <a:pt x="48" y="1"/>
                      </a:cubicBezTo>
                      <a:cubicBezTo>
                        <a:pt x="48" y="1"/>
                        <a:pt x="52" y="3"/>
                        <a:pt x="52" y="4"/>
                      </a:cubicBezTo>
                      <a:cubicBezTo>
                        <a:pt x="52" y="4"/>
                        <a:pt x="48" y="5"/>
                        <a:pt x="48" y="6"/>
                      </a:cubicBezTo>
                      <a:cubicBezTo>
                        <a:pt x="39" y="10"/>
                        <a:pt x="39" y="10"/>
                        <a:pt x="39" y="10"/>
                      </a:cubicBezTo>
                      <a:cubicBezTo>
                        <a:pt x="38" y="10"/>
                        <a:pt x="37" y="11"/>
                        <a:pt x="35" y="12"/>
                      </a:cubicBezTo>
                      <a:cubicBezTo>
                        <a:pt x="35" y="12"/>
                        <a:pt x="32" y="14"/>
                        <a:pt x="31" y="14"/>
                      </a:cubicBezTo>
                      <a:cubicBezTo>
                        <a:pt x="30" y="14"/>
                        <a:pt x="28" y="12"/>
                        <a:pt x="27" y="12"/>
                      </a:cubicBezTo>
                      <a:cubicBezTo>
                        <a:pt x="26" y="11"/>
                        <a:pt x="25" y="10"/>
                        <a:pt x="24" y="9"/>
                      </a:cubicBezTo>
                      <a:cubicBezTo>
                        <a:pt x="23" y="9"/>
                        <a:pt x="21" y="7"/>
                        <a:pt x="20" y="7"/>
                      </a:cubicBezTo>
                      <a:cubicBezTo>
                        <a:pt x="19" y="7"/>
                        <a:pt x="16" y="9"/>
                        <a:pt x="16" y="9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7" y="9"/>
                        <a:pt x="5" y="11"/>
                        <a:pt x="4" y="11"/>
                      </a:cubicBezTo>
                      <a:cubicBezTo>
                        <a:pt x="4" y="11"/>
                        <a:pt x="0" y="9"/>
                        <a:pt x="0" y="9"/>
                      </a:cubicBezTo>
                      <a:cubicBezTo>
                        <a:pt x="0" y="8"/>
                        <a:pt x="4" y="7"/>
                        <a:pt x="4" y="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22" name="Freeform 148"/>
                <p:cNvSpPr>
                  <a:spLocks/>
                </p:cNvSpPr>
                <p:nvPr/>
              </p:nvSpPr>
              <p:spPr bwMode="auto">
                <a:xfrm>
                  <a:off x="10179050" y="3376613"/>
                  <a:ext cx="60325" cy="42863"/>
                </a:xfrm>
                <a:custGeom>
                  <a:avLst/>
                  <a:gdLst>
                    <a:gd name="T0" fmla="*/ 8 w 16"/>
                    <a:gd name="T1" fmla="*/ 11 h 11"/>
                    <a:gd name="T2" fmla="*/ 4 w 16"/>
                    <a:gd name="T3" fmla="*/ 9 h 11"/>
                    <a:gd name="T4" fmla="*/ 0 w 16"/>
                    <a:gd name="T5" fmla="*/ 6 h 11"/>
                    <a:gd name="T6" fmla="*/ 4 w 16"/>
                    <a:gd name="T7" fmla="*/ 4 h 11"/>
                    <a:gd name="T8" fmla="*/ 8 w 16"/>
                    <a:gd name="T9" fmla="*/ 2 h 11"/>
                    <a:gd name="T10" fmla="*/ 13 w 16"/>
                    <a:gd name="T11" fmla="*/ 0 h 11"/>
                    <a:gd name="T12" fmla="*/ 16 w 16"/>
                    <a:gd name="T13" fmla="*/ 2 h 11"/>
                    <a:gd name="T14" fmla="*/ 12 w 16"/>
                    <a:gd name="T15" fmla="*/ 5 h 11"/>
                    <a:gd name="T16" fmla="*/ 16 w 16"/>
                    <a:gd name="T17" fmla="*/ 7 h 11"/>
                    <a:gd name="T18" fmla="*/ 12 w 16"/>
                    <a:gd name="T19" fmla="*/ 9 h 11"/>
                    <a:gd name="T20" fmla="*/ 8 w 16"/>
                    <a:gd name="T21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" h="11">
                      <a:moveTo>
                        <a:pt x="8" y="11"/>
                      </a:move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8"/>
                        <a:pt x="0" y="7"/>
                        <a:pt x="0" y="6"/>
                      </a:cubicBezTo>
                      <a:cubicBezTo>
                        <a:pt x="0" y="6"/>
                        <a:pt x="4" y="5"/>
                        <a:pt x="4" y="4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9" y="2"/>
                        <a:pt x="12" y="0"/>
                        <a:pt x="13" y="0"/>
                      </a:cubicBezTo>
                      <a:cubicBezTo>
                        <a:pt x="14" y="0"/>
                        <a:pt x="15" y="2"/>
                        <a:pt x="16" y="2"/>
                      </a:cubicBezTo>
                      <a:cubicBezTo>
                        <a:pt x="16" y="3"/>
                        <a:pt x="12" y="4"/>
                        <a:pt x="12" y="5"/>
                      </a:cubicBezTo>
                      <a:cubicBezTo>
                        <a:pt x="12" y="5"/>
                        <a:pt x="16" y="6"/>
                        <a:pt x="16" y="7"/>
                      </a:cubicBezTo>
                      <a:cubicBezTo>
                        <a:pt x="15" y="7"/>
                        <a:pt x="13" y="8"/>
                        <a:pt x="12" y="9"/>
                      </a:cubicBezTo>
                      <a:cubicBezTo>
                        <a:pt x="10" y="10"/>
                        <a:pt x="9" y="10"/>
                        <a:pt x="8" y="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23" name="Freeform 149"/>
                <p:cNvSpPr>
                  <a:spLocks/>
                </p:cNvSpPr>
                <p:nvPr/>
              </p:nvSpPr>
              <p:spPr bwMode="auto">
                <a:xfrm>
                  <a:off x="10339388" y="3398838"/>
                  <a:ext cx="106363" cy="44450"/>
                </a:xfrm>
                <a:custGeom>
                  <a:avLst/>
                  <a:gdLst>
                    <a:gd name="T0" fmla="*/ 0 w 28"/>
                    <a:gd name="T1" fmla="*/ 8 h 11"/>
                    <a:gd name="T2" fmla="*/ 4 w 28"/>
                    <a:gd name="T3" fmla="*/ 6 h 11"/>
                    <a:gd name="T4" fmla="*/ 8 w 28"/>
                    <a:gd name="T5" fmla="*/ 4 h 11"/>
                    <a:gd name="T6" fmla="*/ 12 w 28"/>
                    <a:gd name="T7" fmla="*/ 2 h 11"/>
                    <a:gd name="T8" fmla="*/ 16 w 28"/>
                    <a:gd name="T9" fmla="*/ 0 h 11"/>
                    <a:gd name="T10" fmla="*/ 20 w 28"/>
                    <a:gd name="T11" fmla="*/ 2 h 11"/>
                    <a:gd name="T12" fmla="*/ 24 w 28"/>
                    <a:gd name="T13" fmla="*/ 0 h 11"/>
                    <a:gd name="T14" fmla="*/ 28 w 28"/>
                    <a:gd name="T15" fmla="*/ 2 h 11"/>
                    <a:gd name="T16" fmla="*/ 24 w 28"/>
                    <a:gd name="T17" fmla="*/ 4 h 11"/>
                    <a:gd name="T18" fmla="*/ 20 w 28"/>
                    <a:gd name="T19" fmla="*/ 6 h 11"/>
                    <a:gd name="T20" fmla="*/ 15 w 28"/>
                    <a:gd name="T21" fmla="*/ 8 h 11"/>
                    <a:gd name="T22" fmla="*/ 11 w 28"/>
                    <a:gd name="T23" fmla="*/ 11 h 11"/>
                    <a:gd name="T24" fmla="*/ 8 w 28"/>
                    <a:gd name="T25" fmla="*/ 8 h 11"/>
                    <a:gd name="T26" fmla="*/ 4 w 28"/>
                    <a:gd name="T27" fmla="*/ 10 h 11"/>
                    <a:gd name="T28" fmla="*/ 0 w 28"/>
                    <a:gd name="T29" fmla="*/ 8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" h="11">
                      <a:moveTo>
                        <a:pt x="0" y="8"/>
                      </a:move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5"/>
                        <a:pt x="7" y="5"/>
                        <a:pt x="8" y="4"/>
                      </a:cubicBezTo>
                      <a:cubicBezTo>
                        <a:pt x="9" y="3"/>
                        <a:pt x="11" y="3"/>
                        <a:pt x="12" y="2"/>
                      </a:cubicBezTo>
                      <a:cubicBezTo>
                        <a:pt x="13" y="1"/>
                        <a:pt x="15" y="0"/>
                        <a:pt x="16" y="0"/>
                      </a:cubicBezTo>
                      <a:cubicBezTo>
                        <a:pt x="17" y="0"/>
                        <a:pt x="19" y="2"/>
                        <a:pt x="20" y="2"/>
                      </a:cubicBezTo>
                      <a:cubicBezTo>
                        <a:pt x="21" y="2"/>
                        <a:pt x="23" y="0"/>
                        <a:pt x="24" y="0"/>
                      </a:cubicBezTo>
                      <a:cubicBezTo>
                        <a:pt x="26" y="0"/>
                        <a:pt x="26" y="2"/>
                        <a:pt x="28" y="2"/>
                      </a:cubicBezTo>
                      <a:cubicBezTo>
                        <a:pt x="26" y="3"/>
                        <a:pt x="25" y="4"/>
                        <a:pt x="24" y="4"/>
                      </a:cubicBezTo>
                      <a:cubicBezTo>
                        <a:pt x="22" y="5"/>
                        <a:pt x="21" y="6"/>
                        <a:pt x="20" y="6"/>
                      </a:cubicBezTo>
                      <a:cubicBezTo>
                        <a:pt x="18" y="7"/>
                        <a:pt x="17" y="8"/>
                        <a:pt x="15" y="8"/>
                      </a:cubicBezTo>
                      <a:cubicBezTo>
                        <a:pt x="14" y="9"/>
                        <a:pt x="13" y="10"/>
                        <a:pt x="11" y="11"/>
                      </a:cubicBezTo>
                      <a:cubicBezTo>
                        <a:pt x="11" y="11"/>
                        <a:pt x="8" y="8"/>
                        <a:pt x="8" y="8"/>
                      </a:cubicBezTo>
                      <a:cubicBezTo>
                        <a:pt x="7" y="8"/>
                        <a:pt x="4" y="10"/>
                        <a:pt x="4" y="10"/>
                      </a:cubicBezTo>
                      <a:cubicBezTo>
                        <a:pt x="2" y="10"/>
                        <a:pt x="1" y="8"/>
                        <a:pt x="0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24" name="Freeform 150"/>
                <p:cNvSpPr>
                  <a:spLocks/>
                </p:cNvSpPr>
                <p:nvPr/>
              </p:nvSpPr>
              <p:spPr bwMode="auto">
                <a:xfrm>
                  <a:off x="10426700" y="3427413"/>
                  <a:ext cx="71438" cy="50800"/>
                </a:xfrm>
                <a:custGeom>
                  <a:avLst/>
                  <a:gdLst>
                    <a:gd name="T0" fmla="*/ 3 w 19"/>
                    <a:gd name="T1" fmla="*/ 13 h 13"/>
                    <a:gd name="T2" fmla="*/ 0 w 19"/>
                    <a:gd name="T3" fmla="*/ 10 h 13"/>
                    <a:gd name="T4" fmla="*/ 4 w 19"/>
                    <a:gd name="T5" fmla="*/ 8 h 13"/>
                    <a:gd name="T6" fmla="*/ 8 w 19"/>
                    <a:gd name="T7" fmla="*/ 6 h 13"/>
                    <a:gd name="T8" fmla="*/ 4 w 19"/>
                    <a:gd name="T9" fmla="*/ 4 h 13"/>
                    <a:gd name="T10" fmla="*/ 8 w 19"/>
                    <a:gd name="T11" fmla="*/ 2 h 13"/>
                    <a:gd name="T12" fmla="*/ 12 w 19"/>
                    <a:gd name="T13" fmla="*/ 0 h 13"/>
                    <a:gd name="T14" fmla="*/ 16 w 19"/>
                    <a:gd name="T15" fmla="*/ 2 h 13"/>
                    <a:gd name="T16" fmla="*/ 12 w 19"/>
                    <a:gd name="T17" fmla="*/ 4 h 13"/>
                    <a:gd name="T18" fmla="*/ 16 w 19"/>
                    <a:gd name="T19" fmla="*/ 6 h 13"/>
                    <a:gd name="T20" fmla="*/ 19 w 19"/>
                    <a:gd name="T21" fmla="*/ 9 h 13"/>
                    <a:gd name="T22" fmla="*/ 15 w 19"/>
                    <a:gd name="T23" fmla="*/ 11 h 13"/>
                    <a:gd name="T24" fmla="*/ 12 w 19"/>
                    <a:gd name="T25" fmla="*/ 8 h 13"/>
                    <a:gd name="T26" fmla="*/ 7 w 19"/>
                    <a:gd name="T27" fmla="*/ 11 h 13"/>
                    <a:gd name="T28" fmla="*/ 3 w 19"/>
                    <a:gd name="T2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" h="13">
                      <a:moveTo>
                        <a:pt x="3" y="13"/>
                      </a:moveTo>
                      <a:cubicBezTo>
                        <a:pt x="3" y="12"/>
                        <a:pt x="0" y="11"/>
                        <a:pt x="0" y="10"/>
                      </a:cubicBezTo>
                      <a:cubicBezTo>
                        <a:pt x="0" y="10"/>
                        <a:pt x="3" y="9"/>
                        <a:pt x="4" y="8"/>
                      </a:cubicBezTo>
                      <a:cubicBezTo>
                        <a:pt x="4" y="8"/>
                        <a:pt x="8" y="7"/>
                        <a:pt x="8" y="6"/>
                      </a:cubicBezTo>
                      <a:cubicBezTo>
                        <a:pt x="8" y="6"/>
                        <a:pt x="4" y="4"/>
                        <a:pt x="4" y="4"/>
                      </a:cubicBezTo>
                      <a:cubicBezTo>
                        <a:pt x="5" y="3"/>
                        <a:pt x="7" y="2"/>
                        <a:pt x="8" y="2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1"/>
                        <a:pt x="16" y="1"/>
                        <a:pt x="16" y="2"/>
                      </a:cubicBezTo>
                      <a:cubicBezTo>
                        <a:pt x="16" y="3"/>
                        <a:pt x="12" y="4"/>
                        <a:pt x="12" y="4"/>
                      </a:cubicBezTo>
                      <a:cubicBezTo>
                        <a:pt x="12" y="5"/>
                        <a:pt x="15" y="6"/>
                        <a:pt x="16" y="6"/>
                      </a:cubicBezTo>
                      <a:cubicBezTo>
                        <a:pt x="16" y="7"/>
                        <a:pt x="19" y="9"/>
                        <a:pt x="19" y="9"/>
                      </a:cubicBezTo>
                      <a:cubicBezTo>
                        <a:pt x="19" y="9"/>
                        <a:pt x="16" y="11"/>
                        <a:pt x="15" y="11"/>
                      </a:cubicBezTo>
                      <a:cubicBezTo>
                        <a:pt x="14" y="11"/>
                        <a:pt x="12" y="8"/>
                        <a:pt x="12" y="8"/>
                      </a:cubicBezTo>
                      <a:cubicBezTo>
                        <a:pt x="10" y="9"/>
                        <a:pt x="8" y="10"/>
                        <a:pt x="7" y="11"/>
                      </a:cubicBezTo>
                      <a:lnTo>
                        <a:pt x="3" y="1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25" name="Freeform 151"/>
                <p:cNvSpPr>
                  <a:spLocks/>
                </p:cNvSpPr>
                <p:nvPr/>
              </p:nvSpPr>
              <p:spPr bwMode="auto">
                <a:xfrm>
                  <a:off x="10652125" y="3344863"/>
                  <a:ext cx="47625" cy="31750"/>
                </a:xfrm>
                <a:custGeom>
                  <a:avLst/>
                  <a:gdLst>
                    <a:gd name="T0" fmla="*/ 4 w 13"/>
                    <a:gd name="T1" fmla="*/ 2 h 8"/>
                    <a:gd name="T2" fmla="*/ 9 w 13"/>
                    <a:gd name="T3" fmla="*/ 0 h 8"/>
                    <a:gd name="T4" fmla="*/ 12 w 13"/>
                    <a:gd name="T5" fmla="*/ 2 h 8"/>
                    <a:gd name="T6" fmla="*/ 8 w 13"/>
                    <a:gd name="T7" fmla="*/ 4 h 8"/>
                    <a:gd name="T8" fmla="*/ 12 w 13"/>
                    <a:gd name="T9" fmla="*/ 6 h 8"/>
                    <a:gd name="T10" fmla="*/ 8 w 13"/>
                    <a:gd name="T11" fmla="*/ 8 h 8"/>
                    <a:gd name="T12" fmla="*/ 4 w 13"/>
                    <a:gd name="T13" fmla="*/ 6 h 8"/>
                    <a:gd name="T14" fmla="*/ 0 w 13"/>
                    <a:gd name="T15" fmla="*/ 4 h 8"/>
                    <a:gd name="T16" fmla="*/ 4 w 13"/>
                    <a:gd name="T1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8">
                      <a:moveTo>
                        <a:pt x="4" y="2"/>
                      </a:moveTo>
                      <a:cubicBezTo>
                        <a:pt x="6" y="2"/>
                        <a:pt x="7" y="0"/>
                        <a:pt x="9" y="0"/>
                      </a:cubicBezTo>
                      <a:cubicBezTo>
                        <a:pt x="9" y="0"/>
                        <a:pt x="12" y="2"/>
                        <a:pt x="12" y="2"/>
                      </a:cubicBezTo>
                      <a:cubicBezTo>
                        <a:pt x="13" y="2"/>
                        <a:pt x="8" y="4"/>
                        <a:pt x="8" y="4"/>
                      </a:cubicBezTo>
                      <a:cubicBezTo>
                        <a:pt x="8" y="5"/>
                        <a:pt x="12" y="6"/>
                        <a:pt x="12" y="6"/>
                      </a:cubicBezTo>
                      <a:cubicBezTo>
                        <a:pt x="11" y="6"/>
                        <a:pt x="9" y="8"/>
                        <a:pt x="8" y="8"/>
                      </a:cubicBezTo>
                      <a:cubicBezTo>
                        <a:pt x="7" y="8"/>
                        <a:pt x="5" y="6"/>
                        <a:pt x="4" y="6"/>
                      </a:cubicBezTo>
                      <a:cubicBezTo>
                        <a:pt x="4" y="6"/>
                        <a:pt x="0" y="4"/>
                        <a:pt x="0" y="4"/>
                      </a:cubicBezTo>
                      <a:cubicBezTo>
                        <a:pt x="0" y="3"/>
                        <a:pt x="4" y="2"/>
                        <a:pt x="4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26" name="Freeform 152"/>
                <p:cNvSpPr>
                  <a:spLocks noEditPoints="1"/>
                </p:cNvSpPr>
                <p:nvPr/>
              </p:nvSpPr>
              <p:spPr bwMode="auto">
                <a:xfrm>
                  <a:off x="1498600" y="3305175"/>
                  <a:ext cx="8923338" cy="252413"/>
                </a:xfrm>
                <a:custGeom>
                  <a:avLst/>
                  <a:gdLst>
                    <a:gd name="T0" fmla="*/ 109 w 2377"/>
                    <a:gd name="T1" fmla="*/ 3 h 64"/>
                    <a:gd name="T2" fmla="*/ 199 w 2377"/>
                    <a:gd name="T3" fmla="*/ 8 h 64"/>
                    <a:gd name="T4" fmla="*/ 282 w 2377"/>
                    <a:gd name="T5" fmla="*/ 3 h 64"/>
                    <a:gd name="T6" fmla="*/ 388 w 2377"/>
                    <a:gd name="T7" fmla="*/ 4 h 64"/>
                    <a:gd name="T8" fmla="*/ 482 w 2377"/>
                    <a:gd name="T9" fmla="*/ 2 h 64"/>
                    <a:gd name="T10" fmla="*/ 572 w 2377"/>
                    <a:gd name="T11" fmla="*/ 7 h 64"/>
                    <a:gd name="T12" fmla="*/ 682 w 2377"/>
                    <a:gd name="T13" fmla="*/ 10 h 64"/>
                    <a:gd name="T14" fmla="*/ 785 w 2377"/>
                    <a:gd name="T15" fmla="*/ 8 h 64"/>
                    <a:gd name="T16" fmla="*/ 918 w 2377"/>
                    <a:gd name="T17" fmla="*/ 7 h 64"/>
                    <a:gd name="T18" fmla="*/ 1028 w 2377"/>
                    <a:gd name="T19" fmla="*/ 10 h 64"/>
                    <a:gd name="T20" fmla="*/ 1142 w 2377"/>
                    <a:gd name="T21" fmla="*/ 11 h 64"/>
                    <a:gd name="T22" fmla="*/ 1217 w 2377"/>
                    <a:gd name="T23" fmla="*/ 11 h 64"/>
                    <a:gd name="T24" fmla="*/ 1350 w 2377"/>
                    <a:gd name="T25" fmla="*/ 14 h 64"/>
                    <a:gd name="T26" fmla="*/ 1460 w 2377"/>
                    <a:gd name="T27" fmla="*/ 13 h 64"/>
                    <a:gd name="T28" fmla="*/ 1555 w 2377"/>
                    <a:gd name="T29" fmla="*/ 11 h 64"/>
                    <a:gd name="T30" fmla="*/ 1668 w 2377"/>
                    <a:gd name="T31" fmla="*/ 16 h 64"/>
                    <a:gd name="T32" fmla="*/ 1755 w 2377"/>
                    <a:gd name="T33" fmla="*/ 18 h 64"/>
                    <a:gd name="T34" fmla="*/ 1865 w 2377"/>
                    <a:gd name="T35" fmla="*/ 17 h 64"/>
                    <a:gd name="T36" fmla="*/ 1983 w 2377"/>
                    <a:gd name="T37" fmla="*/ 16 h 64"/>
                    <a:gd name="T38" fmla="*/ 2093 w 2377"/>
                    <a:gd name="T39" fmla="*/ 19 h 64"/>
                    <a:gd name="T40" fmla="*/ 2190 w 2377"/>
                    <a:gd name="T41" fmla="*/ 28 h 64"/>
                    <a:gd name="T42" fmla="*/ 2292 w 2377"/>
                    <a:gd name="T43" fmla="*/ 26 h 64"/>
                    <a:gd name="T44" fmla="*/ 2369 w 2377"/>
                    <a:gd name="T45" fmla="*/ 54 h 64"/>
                    <a:gd name="T46" fmla="*/ 2338 w 2377"/>
                    <a:gd name="T47" fmla="*/ 45 h 64"/>
                    <a:gd name="T48" fmla="*/ 2318 w 2377"/>
                    <a:gd name="T49" fmla="*/ 51 h 64"/>
                    <a:gd name="T50" fmla="*/ 2295 w 2377"/>
                    <a:gd name="T51" fmla="*/ 37 h 64"/>
                    <a:gd name="T52" fmla="*/ 2239 w 2377"/>
                    <a:gd name="T53" fmla="*/ 49 h 64"/>
                    <a:gd name="T54" fmla="*/ 2175 w 2377"/>
                    <a:gd name="T55" fmla="*/ 60 h 64"/>
                    <a:gd name="T56" fmla="*/ 2050 w 2377"/>
                    <a:gd name="T57" fmla="*/ 61 h 64"/>
                    <a:gd name="T58" fmla="*/ 1948 w 2377"/>
                    <a:gd name="T59" fmla="*/ 54 h 64"/>
                    <a:gd name="T60" fmla="*/ 1830 w 2377"/>
                    <a:gd name="T61" fmla="*/ 55 h 64"/>
                    <a:gd name="T62" fmla="*/ 1708 w 2377"/>
                    <a:gd name="T63" fmla="*/ 54 h 64"/>
                    <a:gd name="T64" fmla="*/ 1583 w 2377"/>
                    <a:gd name="T65" fmla="*/ 51 h 64"/>
                    <a:gd name="T66" fmla="*/ 1504 w 2377"/>
                    <a:gd name="T67" fmla="*/ 53 h 64"/>
                    <a:gd name="T68" fmla="*/ 1394 w 2377"/>
                    <a:gd name="T69" fmla="*/ 55 h 64"/>
                    <a:gd name="T70" fmla="*/ 1276 w 2377"/>
                    <a:gd name="T71" fmla="*/ 51 h 64"/>
                    <a:gd name="T72" fmla="*/ 1150 w 2377"/>
                    <a:gd name="T73" fmla="*/ 52 h 64"/>
                    <a:gd name="T74" fmla="*/ 1042 w 2377"/>
                    <a:gd name="T75" fmla="*/ 37 h 64"/>
                    <a:gd name="T76" fmla="*/ 963 w 2377"/>
                    <a:gd name="T77" fmla="*/ 39 h 64"/>
                    <a:gd name="T78" fmla="*/ 867 w 2377"/>
                    <a:gd name="T79" fmla="*/ 49 h 64"/>
                    <a:gd name="T80" fmla="*/ 750 w 2377"/>
                    <a:gd name="T81" fmla="*/ 46 h 64"/>
                    <a:gd name="T82" fmla="*/ 624 w 2377"/>
                    <a:gd name="T83" fmla="*/ 43 h 64"/>
                    <a:gd name="T84" fmla="*/ 530 w 2377"/>
                    <a:gd name="T85" fmla="*/ 45 h 64"/>
                    <a:gd name="T86" fmla="*/ 388 w 2377"/>
                    <a:gd name="T87" fmla="*/ 45 h 64"/>
                    <a:gd name="T88" fmla="*/ 262 w 2377"/>
                    <a:gd name="T89" fmla="*/ 46 h 64"/>
                    <a:gd name="T90" fmla="*/ 129 w 2377"/>
                    <a:gd name="T91" fmla="*/ 43 h 64"/>
                    <a:gd name="T92" fmla="*/ 36 w 2377"/>
                    <a:gd name="T93" fmla="*/ 32 h 64"/>
                    <a:gd name="T94" fmla="*/ 1076 w 2377"/>
                    <a:gd name="T95" fmla="*/ 44 h 64"/>
                    <a:gd name="T96" fmla="*/ 75 w 2377"/>
                    <a:gd name="T97" fmla="*/ 33 h 64"/>
                    <a:gd name="T98" fmla="*/ 252 w 2377"/>
                    <a:gd name="T99" fmla="*/ 35 h 64"/>
                    <a:gd name="T100" fmla="*/ 417 w 2377"/>
                    <a:gd name="T101" fmla="*/ 27 h 64"/>
                    <a:gd name="T102" fmla="*/ 650 w 2377"/>
                    <a:gd name="T103" fmla="*/ 13 h 64"/>
                    <a:gd name="T104" fmla="*/ 963 w 2377"/>
                    <a:gd name="T105" fmla="*/ 30 h 64"/>
                    <a:gd name="T106" fmla="*/ 1129 w 2377"/>
                    <a:gd name="T107" fmla="*/ 21 h 64"/>
                    <a:gd name="T108" fmla="*/ 1400 w 2377"/>
                    <a:gd name="T109" fmla="*/ 26 h 64"/>
                    <a:gd name="T110" fmla="*/ 1502 w 2377"/>
                    <a:gd name="T111" fmla="*/ 29 h 64"/>
                    <a:gd name="T112" fmla="*/ 1561 w 2377"/>
                    <a:gd name="T113" fmla="*/ 24 h 64"/>
                    <a:gd name="T114" fmla="*/ 1774 w 2377"/>
                    <a:gd name="T115" fmla="*/ 25 h 64"/>
                    <a:gd name="T116" fmla="*/ 1934 w 2377"/>
                    <a:gd name="T117" fmla="*/ 36 h 64"/>
                    <a:gd name="T118" fmla="*/ 2059 w 2377"/>
                    <a:gd name="T119" fmla="*/ 39 h 64"/>
                    <a:gd name="T120" fmla="*/ 2091 w 2377"/>
                    <a:gd name="T121" fmla="*/ 36 h 64"/>
                    <a:gd name="T122" fmla="*/ 2205 w 2377"/>
                    <a:gd name="T123" fmla="*/ 4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377" h="64">
                      <a:moveTo>
                        <a:pt x="44" y="32"/>
                      </a:moveTo>
                      <a:cubicBezTo>
                        <a:pt x="44" y="31"/>
                        <a:pt x="48" y="31"/>
                        <a:pt x="48" y="30"/>
                      </a:cubicBezTo>
                      <a:cubicBezTo>
                        <a:pt x="48" y="29"/>
                        <a:pt x="44" y="28"/>
                        <a:pt x="44" y="28"/>
                      </a:cubicBezTo>
                      <a:cubicBezTo>
                        <a:pt x="44" y="27"/>
                        <a:pt x="48" y="26"/>
                        <a:pt x="48" y="26"/>
                      </a:cubicBezTo>
                      <a:cubicBezTo>
                        <a:pt x="48" y="25"/>
                        <a:pt x="45" y="24"/>
                        <a:pt x="44" y="23"/>
                      </a:cubicBezTo>
                      <a:cubicBezTo>
                        <a:pt x="44" y="23"/>
                        <a:pt x="40" y="21"/>
                        <a:pt x="41" y="21"/>
                      </a:cubicBezTo>
                      <a:cubicBezTo>
                        <a:pt x="41" y="21"/>
                        <a:pt x="44" y="19"/>
                        <a:pt x="45" y="19"/>
                      </a:cubicBezTo>
                      <a:cubicBezTo>
                        <a:pt x="46" y="19"/>
                        <a:pt x="47" y="21"/>
                        <a:pt x="48" y="21"/>
                      </a:cubicBezTo>
                      <a:cubicBezTo>
                        <a:pt x="50" y="21"/>
                        <a:pt x="51" y="19"/>
                        <a:pt x="53" y="19"/>
                      </a:cubicBezTo>
                      <a:cubicBezTo>
                        <a:pt x="53" y="19"/>
                        <a:pt x="56" y="22"/>
                        <a:pt x="56" y="21"/>
                      </a:cubicBezTo>
                      <a:cubicBezTo>
                        <a:pt x="57" y="21"/>
                        <a:pt x="60" y="20"/>
                        <a:pt x="60" y="19"/>
                      </a:cubicBezTo>
                      <a:cubicBezTo>
                        <a:pt x="60" y="19"/>
                        <a:pt x="57" y="18"/>
                        <a:pt x="57" y="17"/>
                      </a:cubicBezTo>
                      <a:cubicBezTo>
                        <a:pt x="56" y="16"/>
                        <a:pt x="53" y="16"/>
                        <a:pt x="53" y="15"/>
                      </a:cubicBezTo>
                      <a:cubicBezTo>
                        <a:pt x="53" y="14"/>
                        <a:pt x="57" y="13"/>
                        <a:pt x="57" y="13"/>
                      </a:cubicBezTo>
                      <a:cubicBezTo>
                        <a:pt x="57" y="12"/>
                        <a:pt x="53" y="11"/>
                        <a:pt x="53" y="10"/>
                      </a:cubicBezTo>
                      <a:cubicBezTo>
                        <a:pt x="53" y="10"/>
                        <a:pt x="57" y="9"/>
                        <a:pt x="57" y="8"/>
                      </a:cubicBezTo>
                      <a:cubicBezTo>
                        <a:pt x="59" y="8"/>
                        <a:pt x="60" y="7"/>
                        <a:pt x="61" y="6"/>
                      </a:cubicBezTo>
                      <a:cubicBezTo>
                        <a:pt x="63" y="7"/>
                        <a:pt x="64" y="9"/>
                        <a:pt x="65" y="9"/>
                      </a:cubicBezTo>
                      <a:cubicBezTo>
                        <a:pt x="66" y="9"/>
                        <a:pt x="69" y="6"/>
                        <a:pt x="69" y="7"/>
                      </a:cubicBezTo>
                      <a:cubicBezTo>
                        <a:pt x="70" y="7"/>
                        <a:pt x="73" y="9"/>
                        <a:pt x="73" y="9"/>
                      </a:cubicBezTo>
                      <a:cubicBezTo>
                        <a:pt x="73" y="9"/>
                        <a:pt x="72" y="9"/>
                        <a:pt x="71" y="10"/>
                      </a:cubicBezTo>
                      <a:cubicBezTo>
                        <a:pt x="70" y="10"/>
                        <a:pt x="69" y="11"/>
                        <a:pt x="69" y="11"/>
                      </a:cubicBezTo>
                      <a:cubicBezTo>
                        <a:pt x="70" y="11"/>
                        <a:pt x="72" y="13"/>
                        <a:pt x="73" y="13"/>
                      </a:cubicBezTo>
                      <a:cubicBezTo>
                        <a:pt x="74" y="13"/>
                        <a:pt x="76" y="11"/>
                        <a:pt x="77" y="11"/>
                      </a:cubicBezTo>
                      <a:cubicBezTo>
                        <a:pt x="78" y="11"/>
                        <a:pt x="79" y="13"/>
                        <a:pt x="81" y="13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6" y="11"/>
                        <a:pt x="88" y="10"/>
                        <a:pt x="89" y="9"/>
                      </a:cubicBezTo>
                      <a:cubicBezTo>
                        <a:pt x="89" y="9"/>
                        <a:pt x="93" y="8"/>
                        <a:pt x="93" y="7"/>
                      </a:cubicBezTo>
                      <a:cubicBezTo>
                        <a:pt x="93" y="7"/>
                        <a:pt x="89" y="5"/>
                        <a:pt x="89" y="5"/>
                      </a:cubicBezTo>
                      <a:cubicBezTo>
                        <a:pt x="90" y="5"/>
                        <a:pt x="92" y="3"/>
                        <a:pt x="93" y="3"/>
                      </a:cubicBezTo>
                      <a:cubicBezTo>
                        <a:pt x="94" y="3"/>
                        <a:pt x="96" y="5"/>
                        <a:pt x="97" y="5"/>
                      </a:cubicBezTo>
                      <a:cubicBezTo>
                        <a:pt x="98" y="5"/>
                        <a:pt x="100" y="3"/>
                        <a:pt x="101" y="3"/>
                      </a:cubicBezTo>
                      <a:cubicBezTo>
                        <a:pt x="102" y="3"/>
                        <a:pt x="104" y="5"/>
                        <a:pt x="105" y="5"/>
                      </a:cubicBezTo>
                      <a:cubicBezTo>
                        <a:pt x="105" y="6"/>
                        <a:pt x="108" y="8"/>
                        <a:pt x="109" y="8"/>
                      </a:cubicBezTo>
                      <a:cubicBezTo>
                        <a:pt x="109" y="8"/>
                        <a:pt x="113" y="6"/>
                        <a:pt x="113" y="6"/>
                      </a:cubicBezTo>
                      <a:cubicBezTo>
                        <a:pt x="113" y="5"/>
                        <a:pt x="109" y="3"/>
                        <a:pt x="109" y="3"/>
                      </a:cubicBezTo>
                      <a:cubicBezTo>
                        <a:pt x="110" y="3"/>
                        <a:pt x="112" y="1"/>
                        <a:pt x="113" y="1"/>
                      </a:cubicBezTo>
                      <a:cubicBezTo>
                        <a:pt x="114" y="1"/>
                        <a:pt x="115" y="3"/>
                        <a:pt x="117" y="3"/>
                      </a:cubicBezTo>
                      <a:cubicBezTo>
                        <a:pt x="118" y="3"/>
                        <a:pt x="120" y="1"/>
                        <a:pt x="121" y="1"/>
                      </a:cubicBezTo>
                      <a:cubicBezTo>
                        <a:pt x="122" y="1"/>
                        <a:pt x="123" y="3"/>
                        <a:pt x="125" y="4"/>
                      </a:cubicBezTo>
                      <a:cubicBezTo>
                        <a:pt x="126" y="4"/>
                        <a:pt x="127" y="6"/>
                        <a:pt x="128" y="6"/>
                      </a:cubicBezTo>
                      <a:cubicBezTo>
                        <a:pt x="129" y="6"/>
                        <a:pt x="132" y="4"/>
                        <a:pt x="132" y="4"/>
                      </a:cubicBezTo>
                      <a:cubicBezTo>
                        <a:pt x="134" y="4"/>
                        <a:pt x="135" y="6"/>
                        <a:pt x="136" y="6"/>
                      </a:cubicBezTo>
                      <a:cubicBezTo>
                        <a:pt x="137" y="6"/>
                        <a:pt x="139" y="8"/>
                        <a:pt x="140" y="8"/>
                      </a:cubicBezTo>
                      <a:cubicBezTo>
                        <a:pt x="140" y="8"/>
                        <a:pt x="144" y="6"/>
                        <a:pt x="144" y="6"/>
                      </a:cubicBezTo>
                      <a:cubicBezTo>
                        <a:pt x="144" y="6"/>
                        <a:pt x="140" y="4"/>
                        <a:pt x="140" y="4"/>
                      </a:cubicBezTo>
                      <a:cubicBezTo>
                        <a:pt x="141" y="4"/>
                        <a:pt x="144" y="2"/>
                        <a:pt x="144" y="2"/>
                      </a:cubicBezTo>
                      <a:cubicBezTo>
                        <a:pt x="145" y="2"/>
                        <a:pt x="148" y="4"/>
                        <a:pt x="148" y="4"/>
                      </a:cubicBezTo>
                      <a:cubicBezTo>
                        <a:pt x="148" y="4"/>
                        <a:pt x="151" y="7"/>
                        <a:pt x="152" y="7"/>
                      </a:cubicBezTo>
                      <a:cubicBezTo>
                        <a:pt x="152" y="6"/>
                        <a:pt x="156" y="5"/>
                        <a:pt x="156" y="4"/>
                      </a:cubicBezTo>
                      <a:cubicBezTo>
                        <a:pt x="156" y="4"/>
                        <a:pt x="153" y="2"/>
                        <a:pt x="152" y="2"/>
                      </a:cubicBezTo>
                      <a:cubicBezTo>
                        <a:pt x="154" y="2"/>
                        <a:pt x="155" y="0"/>
                        <a:pt x="156" y="0"/>
                      </a:cubicBezTo>
                      <a:cubicBezTo>
                        <a:pt x="157" y="0"/>
                        <a:pt x="160" y="2"/>
                        <a:pt x="160" y="2"/>
                      </a:cubicBezTo>
                      <a:cubicBezTo>
                        <a:pt x="160" y="2"/>
                        <a:pt x="159" y="3"/>
                        <a:pt x="158" y="3"/>
                      </a:cubicBezTo>
                      <a:cubicBezTo>
                        <a:pt x="157" y="4"/>
                        <a:pt x="156" y="4"/>
                        <a:pt x="156" y="4"/>
                      </a:cubicBezTo>
                      <a:cubicBezTo>
                        <a:pt x="157" y="5"/>
                        <a:pt x="159" y="7"/>
                        <a:pt x="160" y="7"/>
                      </a:cubicBezTo>
                      <a:cubicBezTo>
                        <a:pt x="160" y="7"/>
                        <a:pt x="163" y="5"/>
                        <a:pt x="164" y="5"/>
                      </a:cubicBezTo>
                      <a:cubicBezTo>
                        <a:pt x="165" y="4"/>
                        <a:pt x="167" y="3"/>
                        <a:pt x="168" y="3"/>
                      </a:cubicBezTo>
                      <a:cubicBezTo>
                        <a:pt x="169" y="3"/>
                        <a:pt x="171" y="5"/>
                        <a:pt x="172" y="5"/>
                      </a:cubicBezTo>
                      <a:cubicBezTo>
                        <a:pt x="173" y="5"/>
                        <a:pt x="174" y="7"/>
                        <a:pt x="175" y="7"/>
                      </a:cubicBezTo>
                      <a:cubicBezTo>
                        <a:pt x="176" y="7"/>
                        <a:pt x="179" y="5"/>
                        <a:pt x="179" y="5"/>
                      </a:cubicBezTo>
                      <a:cubicBezTo>
                        <a:pt x="180" y="5"/>
                        <a:pt x="182" y="3"/>
                        <a:pt x="184" y="3"/>
                      </a:cubicBezTo>
                      <a:cubicBezTo>
                        <a:pt x="185" y="3"/>
                        <a:pt x="186" y="5"/>
                        <a:pt x="187" y="5"/>
                      </a:cubicBezTo>
                      <a:cubicBezTo>
                        <a:pt x="188" y="5"/>
                        <a:pt x="191" y="3"/>
                        <a:pt x="191" y="3"/>
                      </a:cubicBezTo>
                      <a:cubicBezTo>
                        <a:pt x="192" y="3"/>
                        <a:pt x="195" y="5"/>
                        <a:pt x="195" y="6"/>
                      </a:cubicBezTo>
                      <a:cubicBezTo>
                        <a:pt x="195" y="6"/>
                        <a:pt x="191" y="7"/>
                        <a:pt x="191" y="8"/>
                      </a:cubicBezTo>
                      <a:cubicBezTo>
                        <a:pt x="191" y="8"/>
                        <a:pt x="194" y="9"/>
                        <a:pt x="195" y="10"/>
                      </a:cubicBezTo>
                      <a:cubicBezTo>
                        <a:pt x="196" y="11"/>
                        <a:pt x="197" y="11"/>
                        <a:pt x="199" y="12"/>
                      </a:cubicBezTo>
                      <a:cubicBezTo>
                        <a:pt x="202" y="14"/>
                        <a:pt x="202" y="14"/>
                        <a:pt x="202" y="14"/>
                      </a:cubicBezTo>
                      <a:cubicBezTo>
                        <a:pt x="203" y="14"/>
                        <a:pt x="206" y="13"/>
                        <a:pt x="206" y="12"/>
                      </a:cubicBezTo>
                      <a:cubicBezTo>
                        <a:pt x="206" y="12"/>
                        <a:pt x="203" y="10"/>
                        <a:pt x="203" y="10"/>
                      </a:cubicBezTo>
                      <a:cubicBezTo>
                        <a:pt x="202" y="10"/>
                        <a:pt x="199" y="8"/>
                        <a:pt x="199" y="8"/>
                      </a:cubicBezTo>
                      <a:cubicBezTo>
                        <a:pt x="199" y="7"/>
                        <a:pt x="202" y="6"/>
                        <a:pt x="203" y="6"/>
                      </a:cubicBezTo>
                      <a:cubicBezTo>
                        <a:pt x="207" y="4"/>
                        <a:pt x="207" y="4"/>
                        <a:pt x="207" y="4"/>
                      </a:cubicBezTo>
                      <a:cubicBezTo>
                        <a:pt x="208" y="3"/>
                        <a:pt x="210" y="2"/>
                        <a:pt x="211" y="2"/>
                      </a:cubicBezTo>
                      <a:cubicBezTo>
                        <a:pt x="211" y="2"/>
                        <a:pt x="215" y="4"/>
                        <a:pt x="215" y="4"/>
                      </a:cubicBezTo>
                      <a:cubicBezTo>
                        <a:pt x="215" y="5"/>
                        <a:pt x="211" y="5"/>
                        <a:pt x="211" y="6"/>
                      </a:cubicBezTo>
                      <a:cubicBezTo>
                        <a:pt x="218" y="10"/>
                        <a:pt x="218" y="10"/>
                        <a:pt x="218" y="10"/>
                      </a:cubicBezTo>
                      <a:cubicBezTo>
                        <a:pt x="219" y="11"/>
                        <a:pt x="222" y="12"/>
                        <a:pt x="222" y="13"/>
                      </a:cubicBezTo>
                      <a:cubicBezTo>
                        <a:pt x="222" y="13"/>
                        <a:pt x="218" y="14"/>
                        <a:pt x="218" y="15"/>
                      </a:cubicBezTo>
                      <a:cubicBezTo>
                        <a:pt x="218" y="16"/>
                        <a:pt x="222" y="16"/>
                        <a:pt x="222" y="17"/>
                      </a:cubicBezTo>
                      <a:cubicBezTo>
                        <a:pt x="222" y="18"/>
                        <a:pt x="218" y="18"/>
                        <a:pt x="218" y="19"/>
                      </a:cubicBezTo>
                      <a:cubicBezTo>
                        <a:pt x="218" y="20"/>
                        <a:pt x="221" y="21"/>
                        <a:pt x="221" y="21"/>
                      </a:cubicBezTo>
                      <a:cubicBezTo>
                        <a:pt x="225" y="19"/>
                        <a:pt x="225" y="19"/>
                        <a:pt x="225" y="19"/>
                      </a:cubicBezTo>
                      <a:cubicBezTo>
                        <a:pt x="226" y="19"/>
                        <a:pt x="230" y="18"/>
                        <a:pt x="230" y="17"/>
                      </a:cubicBezTo>
                      <a:cubicBezTo>
                        <a:pt x="230" y="17"/>
                        <a:pt x="226" y="15"/>
                        <a:pt x="226" y="15"/>
                      </a:cubicBezTo>
                      <a:cubicBezTo>
                        <a:pt x="225" y="15"/>
                        <a:pt x="222" y="13"/>
                        <a:pt x="222" y="13"/>
                      </a:cubicBezTo>
                      <a:cubicBezTo>
                        <a:pt x="222" y="12"/>
                        <a:pt x="226" y="11"/>
                        <a:pt x="226" y="11"/>
                      </a:cubicBezTo>
                      <a:cubicBezTo>
                        <a:pt x="227" y="10"/>
                        <a:pt x="230" y="9"/>
                        <a:pt x="230" y="9"/>
                      </a:cubicBezTo>
                      <a:cubicBezTo>
                        <a:pt x="230" y="8"/>
                        <a:pt x="226" y="6"/>
                        <a:pt x="227" y="6"/>
                      </a:cubicBezTo>
                      <a:cubicBezTo>
                        <a:pt x="227" y="6"/>
                        <a:pt x="230" y="4"/>
                        <a:pt x="231" y="4"/>
                      </a:cubicBezTo>
                      <a:cubicBezTo>
                        <a:pt x="231" y="4"/>
                        <a:pt x="234" y="7"/>
                        <a:pt x="234" y="7"/>
                      </a:cubicBezTo>
                      <a:cubicBezTo>
                        <a:pt x="236" y="6"/>
                        <a:pt x="238" y="5"/>
                        <a:pt x="239" y="4"/>
                      </a:cubicBezTo>
                      <a:cubicBezTo>
                        <a:pt x="240" y="4"/>
                        <a:pt x="241" y="3"/>
                        <a:pt x="243" y="2"/>
                      </a:cubicBezTo>
                      <a:cubicBezTo>
                        <a:pt x="243" y="2"/>
                        <a:pt x="246" y="5"/>
                        <a:pt x="246" y="5"/>
                      </a:cubicBezTo>
                      <a:cubicBezTo>
                        <a:pt x="247" y="5"/>
                        <a:pt x="250" y="2"/>
                        <a:pt x="250" y="3"/>
                      </a:cubicBezTo>
                      <a:cubicBezTo>
                        <a:pt x="251" y="3"/>
                        <a:pt x="254" y="5"/>
                        <a:pt x="254" y="5"/>
                      </a:cubicBezTo>
                      <a:cubicBezTo>
                        <a:pt x="254" y="5"/>
                        <a:pt x="250" y="7"/>
                        <a:pt x="250" y="7"/>
                      </a:cubicBezTo>
                      <a:cubicBezTo>
                        <a:pt x="251" y="7"/>
                        <a:pt x="253" y="9"/>
                        <a:pt x="254" y="9"/>
                      </a:cubicBezTo>
                      <a:cubicBezTo>
                        <a:pt x="255" y="9"/>
                        <a:pt x="257" y="7"/>
                        <a:pt x="258" y="7"/>
                      </a:cubicBezTo>
                      <a:cubicBezTo>
                        <a:pt x="259" y="7"/>
                        <a:pt x="260" y="9"/>
                        <a:pt x="262" y="9"/>
                      </a:cubicBezTo>
                      <a:cubicBezTo>
                        <a:pt x="263" y="9"/>
                        <a:pt x="264" y="7"/>
                        <a:pt x="266" y="7"/>
                      </a:cubicBezTo>
                      <a:cubicBezTo>
                        <a:pt x="267" y="7"/>
                        <a:pt x="268" y="10"/>
                        <a:pt x="270" y="10"/>
                      </a:cubicBezTo>
                      <a:cubicBezTo>
                        <a:pt x="270" y="10"/>
                        <a:pt x="274" y="8"/>
                        <a:pt x="274" y="8"/>
                      </a:cubicBezTo>
                      <a:cubicBezTo>
                        <a:pt x="274" y="7"/>
                        <a:pt x="270" y="6"/>
                        <a:pt x="270" y="5"/>
                      </a:cubicBezTo>
                      <a:cubicBezTo>
                        <a:pt x="270" y="5"/>
                        <a:pt x="273" y="3"/>
                        <a:pt x="274" y="3"/>
                      </a:cubicBezTo>
                      <a:cubicBezTo>
                        <a:pt x="275" y="3"/>
                        <a:pt x="277" y="6"/>
                        <a:pt x="278" y="6"/>
                      </a:cubicBezTo>
                      <a:cubicBezTo>
                        <a:pt x="279" y="5"/>
                        <a:pt x="281" y="4"/>
                        <a:pt x="282" y="3"/>
                      </a:cubicBezTo>
                      <a:cubicBezTo>
                        <a:pt x="283" y="3"/>
                        <a:pt x="285" y="1"/>
                        <a:pt x="286" y="1"/>
                      </a:cubicBezTo>
                      <a:cubicBezTo>
                        <a:pt x="287" y="1"/>
                        <a:pt x="289" y="4"/>
                        <a:pt x="290" y="4"/>
                      </a:cubicBezTo>
                      <a:cubicBezTo>
                        <a:pt x="291" y="4"/>
                        <a:pt x="292" y="2"/>
                        <a:pt x="294" y="2"/>
                      </a:cubicBezTo>
                      <a:cubicBezTo>
                        <a:pt x="295" y="2"/>
                        <a:pt x="296" y="4"/>
                        <a:pt x="298" y="4"/>
                      </a:cubicBezTo>
                      <a:cubicBezTo>
                        <a:pt x="299" y="4"/>
                        <a:pt x="300" y="2"/>
                        <a:pt x="302" y="2"/>
                      </a:cubicBezTo>
                      <a:cubicBezTo>
                        <a:pt x="303" y="2"/>
                        <a:pt x="304" y="4"/>
                        <a:pt x="305" y="4"/>
                      </a:cubicBezTo>
                      <a:cubicBezTo>
                        <a:pt x="306" y="4"/>
                        <a:pt x="308" y="2"/>
                        <a:pt x="309" y="2"/>
                      </a:cubicBezTo>
                      <a:cubicBezTo>
                        <a:pt x="311" y="2"/>
                        <a:pt x="312" y="4"/>
                        <a:pt x="313" y="4"/>
                      </a:cubicBezTo>
                      <a:cubicBezTo>
                        <a:pt x="315" y="4"/>
                        <a:pt x="316" y="7"/>
                        <a:pt x="317" y="7"/>
                      </a:cubicBezTo>
                      <a:cubicBezTo>
                        <a:pt x="318" y="7"/>
                        <a:pt x="320" y="5"/>
                        <a:pt x="321" y="4"/>
                      </a:cubicBezTo>
                      <a:cubicBezTo>
                        <a:pt x="322" y="4"/>
                        <a:pt x="324" y="3"/>
                        <a:pt x="325" y="2"/>
                      </a:cubicBezTo>
                      <a:cubicBezTo>
                        <a:pt x="326" y="2"/>
                        <a:pt x="328" y="5"/>
                        <a:pt x="329" y="5"/>
                      </a:cubicBezTo>
                      <a:cubicBezTo>
                        <a:pt x="330" y="5"/>
                        <a:pt x="332" y="3"/>
                        <a:pt x="333" y="3"/>
                      </a:cubicBezTo>
                      <a:cubicBezTo>
                        <a:pt x="334" y="3"/>
                        <a:pt x="336" y="5"/>
                        <a:pt x="337" y="5"/>
                      </a:cubicBezTo>
                      <a:cubicBezTo>
                        <a:pt x="338" y="5"/>
                        <a:pt x="340" y="3"/>
                        <a:pt x="341" y="3"/>
                      </a:cubicBezTo>
                      <a:cubicBezTo>
                        <a:pt x="342" y="3"/>
                        <a:pt x="343" y="5"/>
                        <a:pt x="345" y="5"/>
                      </a:cubicBezTo>
                      <a:cubicBezTo>
                        <a:pt x="346" y="5"/>
                        <a:pt x="348" y="3"/>
                        <a:pt x="349" y="3"/>
                      </a:cubicBezTo>
                      <a:cubicBezTo>
                        <a:pt x="349" y="3"/>
                        <a:pt x="352" y="5"/>
                        <a:pt x="352" y="5"/>
                      </a:cubicBezTo>
                      <a:cubicBezTo>
                        <a:pt x="352" y="6"/>
                        <a:pt x="349" y="7"/>
                        <a:pt x="348" y="7"/>
                      </a:cubicBezTo>
                      <a:cubicBezTo>
                        <a:pt x="348" y="8"/>
                        <a:pt x="344" y="9"/>
                        <a:pt x="344" y="9"/>
                      </a:cubicBezTo>
                      <a:cubicBezTo>
                        <a:pt x="345" y="10"/>
                        <a:pt x="347" y="12"/>
                        <a:pt x="348" y="12"/>
                      </a:cubicBezTo>
                      <a:cubicBezTo>
                        <a:pt x="349" y="12"/>
                        <a:pt x="351" y="10"/>
                        <a:pt x="352" y="10"/>
                      </a:cubicBezTo>
                      <a:cubicBezTo>
                        <a:pt x="354" y="10"/>
                        <a:pt x="354" y="12"/>
                        <a:pt x="356" y="12"/>
                      </a:cubicBezTo>
                      <a:cubicBezTo>
                        <a:pt x="360" y="10"/>
                        <a:pt x="360" y="10"/>
                        <a:pt x="360" y="10"/>
                      </a:cubicBezTo>
                      <a:cubicBezTo>
                        <a:pt x="360" y="10"/>
                        <a:pt x="364" y="8"/>
                        <a:pt x="364" y="8"/>
                      </a:cubicBezTo>
                      <a:cubicBezTo>
                        <a:pt x="364" y="8"/>
                        <a:pt x="363" y="7"/>
                        <a:pt x="362" y="7"/>
                      </a:cubicBezTo>
                      <a:cubicBezTo>
                        <a:pt x="361" y="6"/>
                        <a:pt x="360" y="6"/>
                        <a:pt x="360" y="6"/>
                      </a:cubicBezTo>
                      <a:cubicBezTo>
                        <a:pt x="361" y="5"/>
                        <a:pt x="363" y="3"/>
                        <a:pt x="364" y="3"/>
                      </a:cubicBezTo>
                      <a:cubicBezTo>
                        <a:pt x="365" y="3"/>
                        <a:pt x="367" y="6"/>
                        <a:pt x="368" y="6"/>
                      </a:cubicBezTo>
                      <a:cubicBezTo>
                        <a:pt x="369" y="6"/>
                        <a:pt x="372" y="4"/>
                        <a:pt x="372" y="4"/>
                      </a:cubicBezTo>
                      <a:cubicBezTo>
                        <a:pt x="373" y="4"/>
                        <a:pt x="376" y="6"/>
                        <a:pt x="376" y="6"/>
                      </a:cubicBezTo>
                      <a:cubicBezTo>
                        <a:pt x="376" y="7"/>
                        <a:pt x="372" y="7"/>
                        <a:pt x="372" y="8"/>
                      </a:cubicBezTo>
                      <a:cubicBezTo>
                        <a:pt x="372" y="8"/>
                        <a:pt x="375" y="10"/>
                        <a:pt x="376" y="10"/>
                      </a:cubicBezTo>
                      <a:cubicBezTo>
                        <a:pt x="376" y="10"/>
                        <a:pt x="379" y="9"/>
                        <a:pt x="380" y="8"/>
                      </a:cubicBezTo>
                      <a:cubicBezTo>
                        <a:pt x="384" y="6"/>
                        <a:pt x="384" y="6"/>
                        <a:pt x="384" y="6"/>
                      </a:cubicBezTo>
                      <a:cubicBezTo>
                        <a:pt x="388" y="4"/>
                        <a:pt x="388" y="4"/>
                        <a:pt x="388" y="4"/>
                      </a:cubicBezTo>
                      <a:cubicBezTo>
                        <a:pt x="389" y="4"/>
                        <a:pt x="391" y="2"/>
                        <a:pt x="392" y="2"/>
                      </a:cubicBezTo>
                      <a:cubicBezTo>
                        <a:pt x="393" y="2"/>
                        <a:pt x="395" y="4"/>
                        <a:pt x="396" y="4"/>
                      </a:cubicBezTo>
                      <a:cubicBezTo>
                        <a:pt x="397" y="4"/>
                        <a:pt x="399" y="2"/>
                        <a:pt x="400" y="2"/>
                      </a:cubicBezTo>
                      <a:cubicBezTo>
                        <a:pt x="401" y="2"/>
                        <a:pt x="402" y="4"/>
                        <a:pt x="404" y="4"/>
                      </a:cubicBezTo>
                      <a:cubicBezTo>
                        <a:pt x="405" y="5"/>
                        <a:pt x="406" y="2"/>
                        <a:pt x="408" y="2"/>
                      </a:cubicBezTo>
                      <a:cubicBezTo>
                        <a:pt x="409" y="2"/>
                        <a:pt x="410" y="5"/>
                        <a:pt x="411" y="5"/>
                      </a:cubicBezTo>
                      <a:cubicBezTo>
                        <a:pt x="412" y="5"/>
                        <a:pt x="415" y="2"/>
                        <a:pt x="416" y="3"/>
                      </a:cubicBezTo>
                      <a:cubicBezTo>
                        <a:pt x="416" y="3"/>
                        <a:pt x="419" y="5"/>
                        <a:pt x="419" y="5"/>
                      </a:cubicBezTo>
                      <a:cubicBezTo>
                        <a:pt x="419" y="5"/>
                        <a:pt x="415" y="6"/>
                        <a:pt x="415" y="7"/>
                      </a:cubicBezTo>
                      <a:cubicBezTo>
                        <a:pt x="415" y="7"/>
                        <a:pt x="418" y="9"/>
                        <a:pt x="419" y="9"/>
                      </a:cubicBezTo>
                      <a:cubicBezTo>
                        <a:pt x="419" y="9"/>
                        <a:pt x="422" y="7"/>
                        <a:pt x="423" y="7"/>
                      </a:cubicBezTo>
                      <a:cubicBezTo>
                        <a:pt x="424" y="7"/>
                        <a:pt x="426" y="9"/>
                        <a:pt x="427" y="9"/>
                      </a:cubicBezTo>
                      <a:cubicBezTo>
                        <a:pt x="427" y="9"/>
                        <a:pt x="428" y="9"/>
                        <a:pt x="429" y="8"/>
                      </a:cubicBezTo>
                      <a:cubicBezTo>
                        <a:pt x="430" y="8"/>
                        <a:pt x="431" y="7"/>
                        <a:pt x="431" y="7"/>
                      </a:cubicBezTo>
                      <a:cubicBezTo>
                        <a:pt x="431" y="7"/>
                        <a:pt x="427" y="5"/>
                        <a:pt x="427" y="5"/>
                      </a:cubicBezTo>
                      <a:cubicBezTo>
                        <a:pt x="426" y="5"/>
                        <a:pt x="424" y="7"/>
                        <a:pt x="423" y="7"/>
                      </a:cubicBezTo>
                      <a:cubicBezTo>
                        <a:pt x="423" y="7"/>
                        <a:pt x="419" y="5"/>
                        <a:pt x="419" y="5"/>
                      </a:cubicBezTo>
                      <a:cubicBezTo>
                        <a:pt x="419" y="5"/>
                        <a:pt x="423" y="3"/>
                        <a:pt x="423" y="3"/>
                      </a:cubicBezTo>
                      <a:cubicBezTo>
                        <a:pt x="424" y="3"/>
                        <a:pt x="427" y="1"/>
                        <a:pt x="428" y="1"/>
                      </a:cubicBezTo>
                      <a:cubicBezTo>
                        <a:pt x="428" y="1"/>
                        <a:pt x="430" y="3"/>
                        <a:pt x="431" y="3"/>
                      </a:cubicBezTo>
                      <a:cubicBezTo>
                        <a:pt x="432" y="3"/>
                        <a:pt x="434" y="5"/>
                        <a:pt x="435" y="5"/>
                      </a:cubicBezTo>
                      <a:cubicBezTo>
                        <a:pt x="436" y="5"/>
                        <a:pt x="438" y="4"/>
                        <a:pt x="439" y="3"/>
                      </a:cubicBezTo>
                      <a:cubicBezTo>
                        <a:pt x="440" y="3"/>
                        <a:pt x="442" y="1"/>
                        <a:pt x="443" y="1"/>
                      </a:cubicBezTo>
                      <a:cubicBezTo>
                        <a:pt x="444" y="1"/>
                        <a:pt x="446" y="3"/>
                        <a:pt x="447" y="3"/>
                      </a:cubicBezTo>
                      <a:cubicBezTo>
                        <a:pt x="448" y="3"/>
                        <a:pt x="450" y="1"/>
                        <a:pt x="451" y="1"/>
                      </a:cubicBezTo>
                      <a:cubicBezTo>
                        <a:pt x="452" y="2"/>
                        <a:pt x="454" y="3"/>
                        <a:pt x="455" y="4"/>
                      </a:cubicBezTo>
                      <a:cubicBezTo>
                        <a:pt x="455" y="4"/>
                        <a:pt x="458" y="6"/>
                        <a:pt x="459" y="6"/>
                      </a:cubicBezTo>
                      <a:cubicBezTo>
                        <a:pt x="460" y="6"/>
                        <a:pt x="461" y="8"/>
                        <a:pt x="462" y="8"/>
                      </a:cubicBezTo>
                      <a:cubicBezTo>
                        <a:pt x="462" y="8"/>
                        <a:pt x="466" y="6"/>
                        <a:pt x="466" y="6"/>
                      </a:cubicBezTo>
                      <a:cubicBezTo>
                        <a:pt x="466" y="6"/>
                        <a:pt x="465" y="5"/>
                        <a:pt x="465" y="5"/>
                      </a:cubicBezTo>
                      <a:cubicBezTo>
                        <a:pt x="464" y="4"/>
                        <a:pt x="463" y="4"/>
                        <a:pt x="463" y="4"/>
                      </a:cubicBezTo>
                      <a:cubicBezTo>
                        <a:pt x="464" y="4"/>
                        <a:pt x="466" y="2"/>
                        <a:pt x="467" y="2"/>
                      </a:cubicBezTo>
                      <a:cubicBezTo>
                        <a:pt x="468" y="2"/>
                        <a:pt x="469" y="4"/>
                        <a:pt x="470" y="4"/>
                      </a:cubicBezTo>
                      <a:cubicBezTo>
                        <a:pt x="472" y="4"/>
                        <a:pt x="473" y="2"/>
                        <a:pt x="475" y="2"/>
                      </a:cubicBezTo>
                      <a:cubicBezTo>
                        <a:pt x="476" y="2"/>
                        <a:pt x="477" y="4"/>
                        <a:pt x="478" y="4"/>
                      </a:cubicBezTo>
                      <a:cubicBezTo>
                        <a:pt x="480" y="4"/>
                        <a:pt x="481" y="2"/>
                        <a:pt x="482" y="2"/>
                      </a:cubicBezTo>
                      <a:cubicBezTo>
                        <a:pt x="484" y="2"/>
                        <a:pt x="485" y="4"/>
                        <a:pt x="486" y="4"/>
                      </a:cubicBezTo>
                      <a:cubicBezTo>
                        <a:pt x="487" y="5"/>
                        <a:pt x="489" y="2"/>
                        <a:pt x="490" y="2"/>
                      </a:cubicBezTo>
                      <a:cubicBezTo>
                        <a:pt x="491" y="3"/>
                        <a:pt x="493" y="5"/>
                        <a:pt x="494" y="5"/>
                      </a:cubicBezTo>
                      <a:cubicBezTo>
                        <a:pt x="495" y="4"/>
                        <a:pt x="497" y="3"/>
                        <a:pt x="498" y="3"/>
                      </a:cubicBezTo>
                      <a:cubicBezTo>
                        <a:pt x="502" y="1"/>
                        <a:pt x="502" y="1"/>
                        <a:pt x="502" y="1"/>
                      </a:cubicBezTo>
                      <a:cubicBezTo>
                        <a:pt x="510" y="5"/>
                        <a:pt x="510" y="5"/>
                        <a:pt x="510" y="5"/>
                      </a:cubicBezTo>
                      <a:cubicBezTo>
                        <a:pt x="506" y="7"/>
                        <a:pt x="506" y="7"/>
                        <a:pt x="506" y="7"/>
                      </a:cubicBezTo>
                      <a:cubicBezTo>
                        <a:pt x="505" y="7"/>
                        <a:pt x="502" y="9"/>
                        <a:pt x="501" y="9"/>
                      </a:cubicBezTo>
                      <a:cubicBezTo>
                        <a:pt x="501" y="9"/>
                        <a:pt x="505" y="11"/>
                        <a:pt x="505" y="12"/>
                      </a:cubicBezTo>
                      <a:cubicBezTo>
                        <a:pt x="506" y="12"/>
                        <a:pt x="508" y="9"/>
                        <a:pt x="509" y="9"/>
                      </a:cubicBezTo>
                      <a:cubicBezTo>
                        <a:pt x="510" y="9"/>
                        <a:pt x="512" y="11"/>
                        <a:pt x="513" y="12"/>
                      </a:cubicBezTo>
                      <a:cubicBezTo>
                        <a:pt x="514" y="12"/>
                        <a:pt x="515" y="13"/>
                        <a:pt x="517" y="14"/>
                      </a:cubicBezTo>
                      <a:cubicBezTo>
                        <a:pt x="517" y="13"/>
                        <a:pt x="521" y="13"/>
                        <a:pt x="521" y="12"/>
                      </a:cubicBezTo>
                      <a:cubicBezTo>
                        <a:pt x="521" y="11"/>
                        <a:pt x="517" y="10"/>
                        <a:pt x="517" y="10"/>
                      </a:cubicBezTo>
                      <a:cubicBezTo>
                        <a:pt x="517" y="9"/>
                        <a:pt x="521" y="8"/>
                        <a:pt x="521" y="8"/>
                      </a:cubicBezTo>
                      <a:cubicBezTo>
                        <a:pt x="521" y="8"/>
                        <a:pt x="520" y="7"/>
                        <a:pt x="519" y="6"/>
                      </a:cubicBezTo>
                      <a:cubicBezTo>
                        <a:pt x="518" y="6"/>
                        <a:pt x="518" y="5"/>
                        <a:pt x="518" y="5"/>
                      </a:cubicBezTo>
                      <a:cubicBezTo>
                        <a:pt x="519" y="5"/>
                        <a:pt x="520" y="3"/>
                        <a:pt x="522" y="3"/>
                      </a:cubicBezTo>
                      <a:cubicBezTo>
                        <a:pt x="523" y="3"/>
                        <a:pt x="524" y="6"/>
                        <a:pt x="525" y="6"/>
                      </a:cubicBezTo>
                      <a:cubicBezTo>
                        <a:pt x="526" y="5"/>
                        <a:pt x="529" y="3"/>
                        <a:pt x="529" y="3"/>
                      </a:cubicBezTo>
                      <a:cubicBezTo>
                        <a:pt x="530" y="4"/>
                        <a:pt x="533" y="5"/>
                        <a:pt x="533" y="6"/>
                      </a:cubicBezTo>
                      <a:cubicBezTo>
                        <a:pt x="533" y="6"/>
                        <a:pt x="529" y="7"/>
                        <a:pt x="529" y="8"/>
                      </a:cubicBezTo>
                      <a:cubicBezTo>
                        <a:pt x="529" y="8"/>
                        <a:pt x="533" y="10"/>
                        <a:pt x="533" y="10"/>
                      </a:cubicBezTo>
                      <a:cubicBezTo>
                        <a:pt x="534" y="10"/>
                        <a:pt x="536" y="8"/>
                        <a:pt x="537" y="8"/>
                      </a:cubicBezTo>
                      <a:cubicBezTo>
                        <a:pt x="541" y="6"/>
                        <a:pt x="541" y="6"/>
                        <a:pt x="541" y="6"/>
                      </a:cubicBezTo>
                      <a:cubicBezTo>
                        <a:pt x="545" y="4"/>
                        <a:pt x="545" y="4"/>
                        <a:pt x="545" y="4"/>
                      </a:cubicBezTo>
                      <a:cubicBezTo>
                        <a:pt x="546" y="4"/>
                        <a:pt x="548" y="2"/>
                        <a:pt x="549" y="2"/>
                      </a:cubicBezTo>
                      <a:cubicBezTo>
                        <a:pt x="551" y="2"/>
                        <a:pt x="552" y="4"/>
                        <a:pt x="553" y="4"/>
                      </a:cubicBezTo>
                      <a:cubicBezTo>
                        <a:pt x="554" y="4"/>
                        <a:pt x="557" y="2"/>
                        <a:pt x="557" y="2"/>
                      </a:cubicBezTo>
                      <a:cubicBezTo>
                        <a:pt x="558" y="2"/>
                        <a:pt x="561" y="4"/>
                        <a:pt x="561" y="4"/>
                      </a:cubicBezTo>
                      <a:cubicBezTo>
                        <a:pt x="561" y="4"/>
                        <a:pt x="560" y="5"/>
                        <a:pt x="559" y="5"/>
                      </a:cubicBezTo>
                      <a:cubicBezTo>
                        <a:pt x="558" y="6"/>
                        <a:pt x="557" y="6"/>
                        <a:pt x="557" y="6"/>
                      </a:cubicBezTo>
                      <a:cubicBezTo>
                        <a:pt x="557" y="7"/>
                        <a:pt x="560" y="9"/>
                        <a:pt x="560" y="9"/>
                      </a:cubicBezTo>
                      <a:cubicBezTo>
                        <a:pt x="562" y="9"/>
                        <a:pt x="564" y="6"/>
                        <a:pt x="565" y="7"/>
                      </a:cubicBezTo>
                      <a:cubicBezTo>
                        <a:pt x="566" y="7"/>
                        <a:pt x="567" y="9"/>
                        <a:pt x="568" y="9"/>
                      </a:cubicBezTo>
                      <a:cubicBezTo>
                        <a:pt x="569" y="9"/>
                        <a:pt x="572" y="7"/>
                        <a:pt x="572" y="7"/>
                      </a:cubicBezTo>
                      <a:cubicBezTo>
                        <a:pt x="572" y="6"/>
                        <a:pt x="568" y="5"/>
                        <a:pt x="569" y="4"/>
                      </a:cubicBezTo>
                      <a:cubicBezTo>
                        <a:pt x="569" y="4"/>
                        <a:pt x="572" y="2"/>
                        <a:pt x="573" y="2"/>
                      </a:cubicBezTo>
                      <a:cubicBezTo>
                        <a:pt x="574" y="2"/>
                        <a:pt x="576" y="5"/>
                        <a:pt x="577" y="5"/>
                      </a:cubicBezTo>
                      <a:cubicBezTo>
                        <a:pt x="578" y="4"/>
                        <a:pt x="580" y="3"/>
                        <a:pt x="581" y="3"/>
                      </a:cubicBezTo>
                      <a:cubicBezTo>
                        <a:pt x="581" y="2"/>
                        <a:pt x="584" y="1"/>
                        <a:pt x="585" y="1"/>
                      </a:cubicBezTo>
                      <a:cubicBezTo>
                        <a:pt x="585" y="1"/>
                        <a:pt x="588" y="3"/>
                        <a:pt x="588" y="3"/>
                      </a:cubicBezTo>
                      <a:cubicBezTo>
                        <a:pt x="589" y="3"/>
                        <a:pt x="592" y="5"/>
                        <a:pt x="592" y="5"/>
                      </a:cubicBezTo>
                      <a:cubicBezTo>
                        <a:pt x="593" y="5"/>
                        <a:pt x="596" y="3"/>
                        <a:pt x="596" y="3"/>
                      </a:cubicBezTo>
                      <a:cubicBezTo>
                        <a:pt x="597" y="3"/>
                        <a:pt x="600" y="1"/>
                        <a:pt x="600" y="1"/>
                      </a:cubicBezTo>
                      <a:cubicBezTo>
                        <a:pt x="602" y="1"/>
                        <a:pt x="603" y="3"/>
                        <a:pt x="604" y="3"/>
                      </a:cubicBezTo>
                      <a:cubicBezTo>
                        <a:pt x="605" y="3"/>
                        <a:pt x="607" y="1"/>
                        <a:pt x="608" y="1"/>
                      </a:cubicBezTo>
                      <a:cubicBezTo>
                        <a:pt x="610" y="1"/>
                        <a:pt x="611" y="3"/>
                        <a:pt x="612" y="3"/>
                      </a:cubicBezTo>
                      <a:cubicBezTo>
                        <a:pt x="613" y="3"/>
                        <a:pt x="615" y="1"/>
                        <a:pt x="616" y="1"/>
                      </a:cubicBezTo>
                      <a:cubicBezTo>
                        <a:pt x="617" y="1"/>
                        <a:pt x="619" y="4"/>
                        <a:pt x="620" y="4"/>
                      </a:cubicBezTo>
                      <a:cubicBezTo>
                        <a:pt x="621" y="4"/>
                        <a:pt x="623" y="2"/>
                        <a:pt x="624" y="2"/>
                      </a:cubicBezTo>
                      <a:cubicBezTo>
                        <a:pt x="625" y="2"/>
                        <a:pt x="626" y="4"/>
                        <a:pt x="628" y="4"/>
                      </a:cubicBezTo>
                      <a:cubicBezTo>
                        <a:pt x="629" y="4"/>
                        <a:pt x="631" y="2"/>
                        <a:pt x="632" y="2"/>
                      </a:cubicBezTo>
                      <a:cubicBezTo>
                        <a:pt x="633" y="2"/>
                        <a:pt x="634" y="4"/>
                        <a:pt x="636" y="4"/>
                      </a:cubicBezTo>
                      <a:cubicBezTo>
                        <a:pt x="637" y="4"/>
                        <a:pt x="638" y="2"/>
                        <a:pt x="640" y="2"/>
                      </a:cubicBezTo>
                      <a:cubicBezTo>
                        <a:pt x="641" y="2"/>
                        <a:pt x="642" y="4"/>
                        <a:pt x="643" y="4"/>
                      </a:cubicBezTo>
                      <a:cubicBezTo>
                        <a:pt x="645" y="4"/>
                        <a:pt x="646" y="2"/>
                        <a:pt x="647" y="2"/>
                      </a:cubicBezTo>
                      <a:cubicBezTo>
                        <a:pt x="649" y="2"/>
                        <a:pt x="650" y="4"/>
                        <a:pt x="651" y="4"/>
                      </a:cubicBezTo>
                      <a:cubicBezTo>
                        <a:pt x="653" y="5"/>
                        <a:pt x="654" y="2"/>
                        <a:pt x="655" y="2"/>
                      </a:cubicBezTo>
                      <a:cubicBezTo>
                        <a:pt x="657" y="2"/>
                        <a:pt x="658" y="5"/>
                        <a:pt x="659" y="5"/>
                      </a:cubicBezTo>
                      <a:cubicBezTo>
                        <a:pt x="660" y="5"/>
                        <a:pt x="662" y="2"/>
                        <a:pt x="663" y="3"/>
                      </a:cubicBezTo>
                      <a:cubicBezTo>
                        <a:pt x="664" y="3"/>
                        <a:pt x="667" y="5"/>
                        <a:pt x="667" y="5"/>
                      </a:cubicBezTo>
                      <a:cubicBezTo>
                        <a:pt x="667" y="6"/>
                        <a:pt x="663" y="6"/>
                        <a:pt x="663" y="7"/>
                      </a:cubicBezTo>
                      <a:cubicBezTo>
                        <a:pt x="663" y="7"/>
                        <a:pt x="666" y="9"/>
                        <a:pt x="667" y="9"/>
                      </a:cubicBezTo>
                      <a:cubicBezTo>
                        <a:pt x="667" y="9"/>
                        <a:pt x="670" y="7"/>
                        <a:pt x="671" y="7"/>
                      </a:cubicBezTo>
                      <a:cubicBezTo>
                        <a:pt x="671" y="7"/>
                        <a:pt x="675" y="5"/>
                        <a:pt x="675" y="5"/>
                      </a:cubicBezTo>
                      <a:cubicBezTo>
                        <a:pt x="675" y="5"/>
                        <a:pt x="671" y="3"/>
                        <a:pt x="671" y="3"/>
                      </a:cubicBezTo>
                      <a:cubicBezTo>
                        <a:pt x="672" y="3"/>
                        <a:pt x="674" y="1"/>
                        <a:pt x="675" y="1"/>
                      </a:cubicBezTo>
                      <a:cubicBezTo>
                        <a:pt x="676" y="1"/>
                        <a:pt x="678" y="3"/>
                        <a:pt x="679" y="3"/>
                      </a:cubicBezTo>
                      <a:cubicBezTo>
                        <a:pt x="679" y="3"/>
                        <a:pt x="683" y="5"/>
                        <a:pt x="683" y="5"/>
                      </a:cubicBezTo>
                      <a:cubicBezTo>
                        <a:pt x="683" y="5"/>
                        <a:pt x="678" y="7"/>
                        <a:pt x="678" y="7"/>
                      </a:cubicBezTo>
                      <a:cubicBezTo>
                        <a:pt x="680" y="8"/>
                        <a:pt x="681" y="9"/>
                        <a:pt x="682" y="10"/>
                      </a:cubicBezTo>
                      <a:cubicBezTo>
                        <a:pt x="683" y="10"/>
                        <a:pt x="685" y="8"/>
                        <a:pt x="686" y="8"/>
                      </a:cubicBezTo>
                      <a:cubicBezTo>
                        <a:pt x="687" y="8"/>
                        <a:pt x="689" y="10"/>
                        <a:pt x="690" y="10"/>
                      </a:cubicBezTo>
                      <a:cubicBezTo>
                        <a:pt x="691" y="10"/>
                        <a:pt x="693" y="8"/>
                        <a:pt x="694" y="8"/>
                      </a:cubicBezTo>
                      <a:cubicBezTo>
                        <a:pt x="698" y="6"/>
                        <a:pt x="698" y="6"/>
                        <a:pt x="698" y="6"/>
                      </a:cubicBezTo>
                      <a:cubicBezTo>
                        <a:pt x="702" y="4"/>
                        <a:pt x="702" y="4"/>
                        <a:pt x="702" y="4"/>
                      </a:cubicBezTo>
                      <a:cubicBezTo>
                        <a:pt x="703" y="3"/>
                        <a:pt x="706" y="2"/>
                        <a:pt x="707" y="2"/>
                      </a:cubicBezTo>
                      <a:cubicBezTo>
                        <a:pt x="707" y="2"/>
                        <a:pt x="710" y="4"/>
                        <a:pt x="710" y="4"/>
                      </a:cubicBezTo>
                      <a:cubicBezTo>
                        <a:pt x="711" y="4"/>
                        <a:pt x="713" y="6"/>
                        <a:pt x="714" y="6"/>
                      </a:cubicBezTo>
                      <a:cubicBezTo>
                        <a:pt x="715" y="6"/>
                        <a:pt x="717" y="4"/>
                        <a:pt x="718" y="4"/>
                      </a:cubicBezTo>
                      <a:cubicBezTo>
                        <a:pt x="719" y="4"/>
                        <a:pt x="720" y="6"/>
                        <a:pt x="722" y="6"/>
                      </a:cubicBezTo>
                      <a:cubicBezTo>
                        <a:pt x="723" y="6"/>
                        <a:pt x="724" y="9"/>
                        <a:pt x="726" y="9"/>
                      </a:cubicBezTo>
                      <a:cubicBezTo>
                        <a:pt x="726" y="9"/>
                        <a:pt x="729" y="7"/>
                        <a:pt x="730" y="7"/>
                      </a:cubicBezTo>
                      <a:cubicBezTo>
                        <a:pt x="730" y="6"/>
                        <a:pt x="733" y="5"/>
                        <a:pt x="734" y="4"/>
                      </a:cubicBezTo>
                      <a:cubicBezTo>
                        <a:pt x="735" y="4"/>
                        <a:pt x="736" y="7"/>
                        <a:pt x="738" y="7"/>
                      </a:cubicBezTo>
                      <a:cubicBezTo>
                        <a:pt x="739" y="7"/>
                        <a:pt x="741" y="5"/>
                        <a:pt x="742" y="5"/>
                      </a:cubicBezTo>
                      <a:cubicBezTo>
                        <a:pt x="743" y="5"/>
                        <a:pt x="744" y="7"/>
                        <a:pt x="745" y="7"/>
                      </a:cubicBezTo>
                      <a:cubicBezTo>
                        <a:pt x="747" y="7"/>
                        <a:pt x="748" y="5"/>
                        <a:pt x="749" y="5"/>
                      </a:cubicBezTo>
                      <a:cubicBezTo>
                        <a:pt x="751" y="5"/>
                        <a:pt x="752" y="7"/>
                        <a:pt x="753" y="7"/>
                      </a:cubicBezTo>
                      <a:cubicBezTo>
                        <a:pt x="755" y="7"/>
                        <a:pt x="756" y="5"/>
                        <a:pt x="757" y="5"/>
                      </a:cubicBezTo>
                      <a:cubicBezTo>
                        <a:pt x="759" y="5"/>
                        <a:pt x="760" y="7"/>
                        <a:pt x="761" y="7"/>
                      </a:cubicBezTo>
                      <a:cubicBezTo>
                        <a:pt x="762" y="7"/>
                        <a:pt x="764" y="5"/>
                        <a:pt x="765" y="5"/>
                      </a:cubicBezTo>
                      <a:cubicBezTo>
                        <a:pt x="765" y="5"/>
                        <a:pt x="769" y="7"/>
                        <a:pt x="769" y="8"/>
                      </a:cubicBezTo>
                      <a:cubicBezTo>
                        <a:pt x="769" y="8"/>
                        <a:pt x="765" y="9"/>
                        <a:pt x="765" y="10"/>
                      </a:cubicBezTo>
                      <a:cubicBezTo>
                        <a:pt x="765" y="10"/>
                        <a:pt x="768" y="11"/>
                        <a:pt x="769" y="12"/>
                      </a:cubicBezTo>
                      <a:cubicBezTo>
                        <a:pt x="768" y="13"/>
                        <a:pt x="764" y="13"/>
                        <a:pt x="764" y="14"/>
                      </a:cubicBezTo>
                      <a:cubicBezTo>
                        <a:pt x="764" y="14"/>
                        <a:pt x="768" y="16"/>
                        <a:pt x="768" y="16"/>
                      </a:cubicBezTo>
                      <a:cubicBezTo>
                        <a:pt x="770" y="16"/>
                        <a:pt x="771" y="14"/>
                        <a:pt x="772" y="14"/>
                      </a:cubicBezTo>
                      <a:cubicBezTo>
                        <a:pt x="772" y="13"/>
                        <a:pt x="768" y="13"/>
                        <a:pt x="769" y="12"/>
                      </a:cubicBezTo>
                      <a:cubicBezTo>
                        <a:pt x="769" y="12"/>
                        <a:pt x="772" y="10"/>
                        <a:pt x="773" y="10"/>
                      </a:cubicBezTo>
                      <a:cubicBezTo>
                        <a:pt x="774" y="9"/>
                        <a:pt x="775" y="9"/>
                        <a:pt x="777" y="8"/>
                      </a:cubicBezTo>
                      <a:cubicBezTo>
                        <a:pt x="775" y="7"/>
                        <a:pt x="775" y="6"/>
                        <a:pt x="773" y="6"/>
                      </a:cubicBezTo>
                      <a:cubicBezTo>
                        <a:pt x="774" y="6"/>
                        <a:pt x="776" y="3"/>
                        <a:pt x="777" y="3"/>
                      </a:cubicBezTo>
                      <a:cubicBezTo>
                        <a:pt x="778" y="3"/>
                        <a:pt x="780" y="6"/>
                        <a:pt x="781" y="6"/>
                      </a:cubicBezTo>
                      <a:cubicBezTo>
                        <a:pt x="781" y="6"/>
                        <a:pt x="785" y="4"/>
                        <a:pt x="785" y="4"/>
                      </a:cubicBezTo>
                      <a:cubicBezTo>
                        <a:pt x="785" y="4"/>
                        <a:pt x="789" y="6"/>
                        <a:pt x="789" y="6"/>
                      </a:cubicBezTo>
                      <a:cubicBezTo>
                        <a:pt x="789" y="6"/>
                        <a:pt x="785" y="8"/>
                        <a:pt x="785" y="8"/>
                      </a:cubicBezTo>
                      <a:cubicBezTo>
                        <a:pt x="786" y="8"/>
                        <a:pt x="787" y="10"/>
                        <a:pt x="788" y="10"/>
                      </a:cubicBezTo>
                      <a:cubicBezTo>
                        <a:pt x="789" y="10"/>
                        <a:pt x="791" y="8"/>
                        <a:pt x="792" y="8"/>
                      </a:cubicBezTo>
                      <a:cubicBezTo>
                        <a:pt x="793" y="8"/>
                        <a:pt x="795" y="11"/>
                        <a:pt x="796" y="10"/>
                      </a:cubicBezTo>
                      <a:cubicBezTo>
                        <a:pt x="797" y="10"/>
                        <a:pt x="799" y="9"/>
                        <a:pt x="800" y="8"/>
                      </a:cubicBezTo>
                      <a:cubicBezTo>
                        <a:pt x="804" y="6"/>
                        <a:pt x="804" y="6"/>
                        <a:pt x="804" y="6"/>
                      </a:cubicBezTo>
                      <a:cubicBezTo>
                        <a:pt x="805" y="6"/>
                        <a:pt x="808" y="4"/>
                        <a:pt x="808" y="4"/>
                      </a:cubicBezTo>
                      <a:cubicBezTo>
                        <a:pt x="810" y="4"/>
                        <a:pt x="811" y="7"/>
                        <a:pt x="812" y="7"/>
                      </a:cubicBezTo>
                      <a:cubicBezTo>
                        <a:pt x="813" y="7"/>
                        <a:pt x="815" y="4"/>
                        <a:pt x="816" y="4"/>
                      </a:cubicBezTo>
                      <a:cubicBezTo>
                        <a:pt x="818" y="5"/>
                        <a:pt x="819" y="7"/>
                        <a:pt x="820" y="7"/>
                      </a:cubicBezTo>
                      <a:cubicBezTo>
                        <a:pt x="821" y="7"/>
                        <a:pt x="823" y="5"/>
                        <a:pt x="824" y="5"/>
                      </a:cubicBezTo>
                      <a:cubicBezTo>
                        <a:pt x="825" y="5"/>
                        <a:pt x="827" y="7"/>
                        <a:pt x="828" y="7"/>
                      </a:cubicBezTo>
                      <a:cubicBezTo>
                        <a:pt x="829" y="7"/>
                        <a:pt x="831" y="9"/>
                        <a:pt x="832" y="9"/>
                      </a:cubicBezTo>
                      <a:cubicBezTo>
                        <a:pt x="832" y="9"/>
                        <a:pt x="835" y="7"/>
                        <a:pt x="836" y="7"/>
                      </a:cubicBezTo>
                      <a:cubicBezTo>
                        <a:pt x="837" y="7"/>
                        <a:pt x="839" y="5"/>
                        <a:pt x="840" y="5"/>
                      </a:cubicBezTo>
                      <a:cubicBezTo>
                        <a:pt x="841" y="5"/>
                        <a:pt x="843" y="7"/>
                        <a:pt x="844" y="7"/>
                      </a:cubicBezTo>
                      <a:cubicBezTo>
                        <a:pt x="844" y="7"/>
                        <a:pt x="847" y="5"/>
                        <a:pt x="848" y="5"/>
                      </a:cubicBezTo>
                      <a:cubicBezTo>
                        <a:pt x="849" y="6"/>
                        <a:pt x="851" y="7"/>
                        <a:pt x="851" y="8"/>
                      </a:cubicBezTo>
                      <a:cubicBezTo>
                        <a:pt x="852" y="8"/>
                        <a:pt x="854" y="10"/>
                        <a:pt x="855" y="10"/>
                      </a:cubicBezTo>
                      <a:cubicBezTo>
                        <a:pt x="855" y="10"/>
                        <a:pt x="859" y="8"/>
                        <a:pt x="859" y="8"/>
                      </a:cubicBezTo>
                      <a:cubicBezTo>
                        <a:pt x="859" y="8"/>
                        <a:pt x="856" y="6"/>
                        <a:pt x="856" y="6"/>
                      </a:cubicBezTo>
                      <a:cubicBezTo>
                        <a:pt x="857" y="6"/>
                        <a:pt x="858" y="3"/>
                        <a:pt x="860" y="3"/>
                      </a:cubicBezTo>
                      <a:cubicBezTo>
                        <a:pt x="861" y="3"/>
                        <a:pt x="863" y="5"/>
                        <a:pt x="863" y="6"/>
                      </a:cubicBezTo>
                      <a:cubicBezTo>
                        <a:pt x="865" y="6"/>
                        <a:pt x="866" y="7"/>
                        <a:pt x="867" y="8"/>
                      </a:cubicBezTo>
                      <a:cubicBezTo>
                        <a:pt x="868" y="8"/>
                        <a:pt x="870" y="10"/>
                        <a:pt x="871" y="10"/>
                      </a:cubicBezTo>
                      <a:cubicBezTo>
                        <a:pt x="872" y="10"/>
                        <a:pt x="873" y="13"/>
                        <a:pt x="875" y="13"/>
                      </a:cubicBezTo>
                      <a:cubicBezTo>
                        <a:pt x="876" y="13"/>
                        <a:pt x="878" y="11"/>
                        <a:pt x="879" y="10"/>
                      </a:cubicBezTo>
                      <a:cubicBezTo>
                        <a:pt x="880" y="10"/>
                        <a:pt x="882" y="9"/>
                        <a:pt x="883" y="8"/>
                      </a:cubicBezTo>
                      <a:cubicBezTo>
                        <a:pt x="884" y="8"/>
                        <a:pt x="886" y="6"/>
                        <a:pt x="887" y="6"/>
                      </a:cubicBezTo>
                      <a:cubicBezTo>
                        <a:pt x="888" y="6"/>
                        <a:pt x="890" y="9"/>
                        <a:pt x="891" y="9"/>
                      </a:cubicBezTo>
                      <a:cubicBezTo>
                        <a:pt x="892" y="9"/>
                        <a:pt x="893" y="7"/>
                        <a:pt x="895" y="7"/>
                      </a:cubicBezTo>
                      <a:cubicBezTo>
                        <a:pt x="896" y="7"/>
                        <a:pt x="897" y="9"/>
                        <a:pt x="898" y="9"/>
                      </a:cubicBezTo>
                      <a:cubicBezTo>
                        <a:pt x="900" y="9"/>
                        <a:pt x="901" y="7"/>
                        <a:pt x="903" y="7"/>
                      </a:cubicBezTo>
                      <a:cubicBezTo>
                        <a:pt x="904" y="7"/>
                        <a:pt x="905" y="9"/>
                        <a:pt x="906" y="9"/>
                      </a:cubicBezTo>
                      <a:cubicBezTo>
                        <a:pt x="907" y="9"/>
                        <a:pt x="910" y="7"/>
                        <a:pt x="910" y="7"/>
                      </a:cubicBezTo>
                      <a:cubicBezTo>
                        <a:pt x="911" y="7"/>
                        <a:pt x="914" y="5"/>
                        <a:pt x="915" y="5"/>
                      </a:cubicBezTo>
                      <a:cubicBezTo>
                        <a:pt x="915" y="5"/>
                        <a:pt x="918" y="7"/>
                        <a:pt x="918" y="7"/>
                      </a:cubicBezTo>
                      <a:cubicBezTo>
                        <a:pt x="918" y="7"/>
                        <a:pt x="914" y="9"/>
                        <a:pt x="914" y="9"/>
                      </a:cubicBezTo>
                      <a:cubicBezTo>
                        <a:pt x="915" y="9"/>
                        <a:pt x="917" y="11"/>
                        <a:pt x="918" y="12"/>
                      </a:cubicBezTo>
                      <a:cubicBezTo>
                        <a:pt x="919" y="12"/>
                        <a:pt x="921" y="10"/>
                        <a:pt x="922" y="9"/>
                      </a:cubicBezTo>
                      <a:cubicBezTo>
                        <a:pt x="923" y="9"/>
                        <a:pt x="925" y="8"/>
                        <a:pt x="926" y="7"/>
                      </a:cubicBezTo>
                      <a:cubicBezTo>
                        <a:pt x="927" y="7"/>
                        <a:pt x="929" y="6"/>
                        <a:pt x="930" y="5"/>
                      </a:cubicBezTo>
                      <a:cubicBezTo>
                        <a:pt x="931" y="5"/>
                        <a:pt x="933" y="8"/>
                        <a:pt x="934" y="8"/>
                      </a:cubicBezTo>
                      <a:cubicBezTo>
                        <a:pt x="935" y="8"/>
                        <a:pt x="938" y="6"/>
                        <a:pt x="938" y="6"/>
                      </a:cubicBezTo>
                      <a:cubicBezTo>
                        <a:pt x="939" y="5"/>
                        <a:pt x="941" y="3"/>
                        <a:pt x="942" y="3"/>
                      </a:cubicBezTo>
                      <a:cubicBezTo>
                        <a:pt x="943" y="3"/>
                        <a:pt x="945" y="5"/>
                        <a:pt x="946" y="6"/>
                      </a:cubicBezTo>
                      <a:cubicBezTo>
                        <a:pt x="947" y="6"/>
                        <a:pt x="948" y="8"/>
                        <a:pt x="950" y="8"/>
                      </a:cubicBezTo>
                      <a:cubicBezTo>
                        <a:pt x="950" y="8"/>
                        <a:pt x="953" y="6"/>
                        <a:pt x="954" y="6"/>
                      </a:cubicBezTo>
                      <a:cubicBezTo>
                        <a:pt x="955" y="6"/>
                        <a:pt x="956" y="8"/>
                        <a:pt x="958" y="8"/>
                      </a:cubicBezTo>
                      <a:cubicBezTo>
                        <a:pt x="959" y="8"/>
                        <a:pt x="960" y="10"/>
                        <a:pt x="961" y="10"/>
                      </a:cubicBezTo>
                      <a:cubicBezTo>
                        <a:pt x="962" y="11"/>
                        <a:pt x="965" y="9"/>
                        <a:pt x="965" y="8"/>
                      </a:cubicBezTo>
                      <a:cubicBezTo>
                        <a:pt x="966" y="8"/>
                        <a:pt x="968" y="7"/>
                        <a:pt x="969" y="6"/>
                      </a:cubicBezTo>
                      <a:cubicBezTo>
                        <a:pt x="970" y="6"/>
                        <a:pt x="972" y="9"/>
                        <a:pt x="973" y="9"/>
                      </a:cubicBezTo>
                      <a:cubicBezTo>
                        <a:pt x="974" y="9"/>
                        <a:pt x="976" y="6"/>
                        <a:pt x="977" y="7"/>
                      </a:cubicBezTo>
                      <a:cubicBezTo>
                        <a:pt x="978" y="7"/>
                        <a:pt x="981" y="9"/>
                        <a:pt x="981" y="9"/>
                      </a:cubicBezTo>
                      <a:cubicBezTo>
                        <a:pt x="981" y="9"/>
                        <a:pt x="977" y="11"/>
                        <a:pt x="977" y="11"/>
                      </a:cubicBezTo>
                      <a:cubicBezTo>
                        <a:pt x="978" y="11"/>
                        <a:pt x="979" y="13"/>
                        <a:pt x="981" y="13"/>
                      </a:cubicBezTo>
                      <a:cubicBezTo>
                        <a:pt x="982" y="13"/>
                        <a:pt x="984" y="11"/>
                        <a:pt x="985" y="11"/>
                      </a:cubicBezTo>
                      <a:cubicBezTo>
                        <a:pt x="986" y="11"/>
                        <a:pt x="988" y="10"/>
                        <a:pt x="989" y="9"/>
                      </a:cubicBezTo>
                      <a:cubicBezTo>
                        <a:pt x="990" y="9"/>
                        <a:pt x="992" y="7"/>
                        <a:pt x="993" y="7"/>
                      </a:cubicBezTo>
                      <a:cubicBezTo>
                        <a:pt x="994" y="7"/>
                        <a:pt x="996" y="9"/>
                        <a:pt x="997" y="9"/>
                      </a:cubicBezTo>
                      <a:cubicBezTo>
                        <a:pt x="998" y="9"/>
                        <a:pt x="1000" y="7"/>
                        <a:pt x="1001" y="7"/>
                      </a:cubicBezTo>
                      <a:cubicBezTo>
                        <a:pt x="1002" y="7"/>
                        <a:pt x="1004" y="9"/>
                        <a:pt x="1005" y="9"/>
                      </a:cubicBezTo>
                      <a:cubicBezTo>
                        <a:pt x="1005" y="10"/>
                        <a:pt x="1008" y="12"/>
                        <a:pt x="1008" y="12"/>
                      </a:cubicBezTo>
                      <a:cubicBezTo>
                        <a:pt x="1009" y="12"/>
                        <a:pt x="1012" y="10"/>
                        <a:pt x="1012" y="10"/>
                      </a:cubicBezTo>
                      <a:cubicBezTo>
                        <a:pt x="1012" y="10"/>
                        <a:pt x="1009" y="7"/>
                        <a:pt x="1009" y="7"/>
                      </a:cubicBezTo>
                      <a:cubicBezTo>
                        <a:pt x="1010" y="7"/>
                        <a:pt x="1011" y="5"/>
                        <a:pt x="1013" y="5"/>
                      </a:cubicBezTo>
                      <a:cubicBezTo>
                        <a:pt x="1014" y="5"/>
                        <a:pt x="1015" y="8"/>
                        <a:pt x="1017" y="8"/>
                      </a:cubicBezTo>
                      <a:cubicBezTo>
                        <a:pt x="1017" y="8"/>
                        <a:pt x="1020" y="5"/>
                        <a:pt x="1021" y="6"/>
                      </a:cubicBezTo>
                      <a:cubicBezTo>
                        <a:pt x="1021" y="6"/>
                        <a:pt x="1024" y="7"/>
                        <a:pt x="1024" y="8"/>
                      </a:cubicBezTo>
                      <a:cubicBezTo>
                        <a:pt x="1024" y="8"/>
                        <a:pt x="1021" y="10"/>
                        <a:pt x="1020" y="10"/>
                      </a:cubicBezTo>
                      <a:cubicBezTo>
                        <a:pt x="1022" y="10"/>
                        <a:pt x="1023" y="12"/>
                        <a:pt x="1024" y="12"/>
                      </a:cubicBezTo>
                      <a:cubicBezTo>
                        <a:pt x="1025" y="12"/>
                        <a:pt x="1027" y="10"/>
                        <a:pt x="1028" y="10"/>
                      </a:cubicBezTo>
                      <a:cubicBezTo>
                        <a:pt x="1030" y="10"/>
                        <a:pt x="1031" y="9"/>
                        <a:pt x="1032" y="8"/>
                      </a:cubicBezTo>
                      <a:cubicBezTo>
                        <a:pt x="1033" y="8"/>
                        <a:pt x="1035" y="6"/>
                        <a:pt x="1036" y="6"/>
                      </a:cubicBezTo>
                      <a:cubicBezTo>
                        <a:pt x="1037" y="6"/>
                        <a:pt x="1039" y="8"/>
                        <a:pt x="1040" y="8"/>
                      </a:cubicBezTo>
                      <a:cubicBezTo>
                        <a:pt x="1041" y="8"/>
                        <a:pt x="1043" y="6"/>
                        <a:pt x="1044" y="6"/>
                      </a:cubicBezTo>
                      <a:cubicBezTo>
                        <a:pt x="1045" y="6"/>
                        <a:pt x="1047" y="8"/>
                        <a:pt x="1048" y="8"/>
                      </a:cubicBezTo>
                      <a:cubicBezTo>
                        <a:pt x="1049" y="8"/>
                        <a:pt x="1051" y="6"/>
                        <a:pt x="1052" y="6"/>
                      </a:cubicBezTo>
                      <a:cubicBezTo>
                        <a:pt x="1053" y="6"/>
                        <a:pt x="1054" y="9"/>
                        <a:pt x="1056" y="9"/>
                      </a:cubicBezTo>
                      <a:cubicBezTo>
                        <a:pt x="1057" y="9"/>
                        <a:pt x="1059" y="6"/>
                        <a:pt x="1060" y="7"/>
                      </a:cubicBezTo>
                      <a:cubicBezTo>
                        <a:pt x="1061" y="7"/>
                        <a:pt x="1063" y="8"/>
                        <a:pt x="1064" y="9"/>
                      </a:cubicBezTo>
                      <a:cubicBezTo>
                        <a:pt x="1067" y="11"/>
                        <a:pt x="1067" y="11"/>
                        <a:pt x="1067" y="11"/>
                      </a:cubicBezTo>
                      <a:cubicBezTo>
                        <a:pt x="1069" y="12"/>
                        <a:pt x="1070" y="13"/>
                        <a:pt x="1071" y="13"/>
                      </a:cubicBezTo>
                      <a:cubicBezTo>
                        <a:pt x="1072" y="13"/>
                        <a:pt x="1074" y="11"/>
                        <a:pt x="1075" y="11"/>
                      </a:cubicBezTo>
                      <a:cubicBezTo>
                        <a:pt x="1076" y="11"/>
                        <a:pt x="1078" y="14"/>
                        <a:pt x="1079" y="14"/>
                      </a:cubicBezTo>
                      <a:cubicBezTo>
                        <a:pt x="1079" y="13"/>
                        <a:pt x="1083" y="12"/>
                        <a:pt x="1083" y="12"/>
                      </a:cubicBezTo>
                      <a:cubicBezTo>
                        <a:pt x="1083" y="11"/>
                        <a:pt x="1079" y="9"/>
                        <a:pt x="1079" y="9"/>
                      </a:cubicBezTo>
                      <a:cubicBezTo>
                        <a:pt x="1079" y="9"/>
                        <a:pt x="1078" y="10"/>
                        <a:pt x="1077" y="10"/>
                      </a:cubicBezTo>
                      <a:cubicBezTo>
                        <a:pt x="1076" y="11"/>
                        <a:pt x="1075" y="11"/>
                        <a:pt x="1075" y="11"/>
                      </a:cubicBezTo>
                      <a:cubicBezTo>
                        <a:pt x="1075" y="11"/>
                        <a:pt x="1071" y="10"/>
                        <a:pt x="1071" y="9"/>
                      </a:cubicBezTo>
                      <a:cubicBezTo>
                        <a:pt x="1071" y="9"/>
                        <a:pt x="1075" y="7"/>
                        <a:pt x="1076" y="7"/>
                      </a:cubicBezTo>
                      <a:cubicBezTo>
                        <a:pt x="1077" y="7"/>
                        <a:pt x="1078" y="9"/>
                        <a:pt x="1079" y="9"/>
                      </a:cubicBezTo>
                      <a:cubicBezTo>
                        <a:pt x="1081" y="9"/>
                        <a:pt x="1082" y="7"/>
                        <a:pt x="1083" y="7"/>
                      </a:cubicBezTo>
                      <a:cubicBezTo>
                        <a:pt x="1085" y="7"/>
                        <a:pt x="1086" y="9"/>
                        <a:pt x="1087" y="9"/>
                      </a:cubicBezTo>
                      <a:cubicBezTo>
                        <a:pt x="1088" y="10"/>
                        <a:pt x="1090" y="12"/>
                        <a:pt x="1091" y="12"/>
                      </a:cubicBezTo>
                      <a:cubicBezTo>
                        <a:pt x="1092" y="12"/>
                        <a:pt x="1094" y="10"/>
                        <a:pt x="1095" y="10"/>
                      </a:cubicBezTo>
                      <a:cubicBezTo>
                        <a:pt x="1096" y="9"/>
                        <a:pt x="1098" y="8"/>
                        <a:pt x="1099" y="8"/>
                      </a:cubicBezTo>
                      <a:cubicBezTo>
                        <a:pt x="1100" y="7"/>
                        <a:pt x="1102" y="10"/>
                        <a:pt x="1103" y="10"/>
                      </a:cubicBezTo>
                      <a:cubicBezTo>
                        <a:pt x="1104" y="10"/>
                        <a:pt x="1106" y="8"/>
                        <a:pt x="1107" y="8"/>
                      </a:cubicBezTo>
                      <a:cubicBezTo>
                        <a:pt x="1108" y="8"/>
                        <a:pt x="1109" y="10"/>
                        <a:pt x="1111" y="10"/>
                      </a:cubicBezTo>
                      <a:cubicBezTo>
                        <a:pt x="1112" y="10"/>
                        <a:pt x="1113" y="12"/>
                        <a:pt x="1114" y="12"/>
                      </a:cubicBezTo>
                      <a:cubicBezTo>
                        <a:pt x="1116" y="12"/>
                        <a:pt x="1117" y="10"/>
                        <a:pt x="1118" y="10"/>
                      </a:cubicBezTo>
                      <a:cubicBezTo>
                        <a:pt x="1120" y="10"/>
                        <a:pt x="1121" y="8"/>
                        <a:pt x="1123" y="8"/>
                      </a:cubicBezTo>
                      <a:cubicBezTo>
                        <a:pt x="1124" y="8"/>
                        <a:pt x="1125" y="11"/>
                        <a:pt x="1126" y="10"/>
                      </a:cubicBezTo>
                      <a:cubicBezTo>
                        <a:pt x="1128" y="10"/>
                        <a:pt x="1129" y="8"/>
                        <a:pt x="1130" y="8"/>
                      </a:cubicBezTo>
                      <a:cubicBezTo>
                        <a:pt x="1132" y="8"/>
                        <a:pt x="1133" y="11"/>
                        <a:pt x="1134" y="11"/>
                      </a:cubicBezTo>
                      <a:cubicBezTo>
                        <a:pt x="1135" y="11"/>
                        <a:pt x="1138" y="8"/>
                        <a:pt x="1138" y="9"/>
                      </a:cubicBezTo>
                      <a:cubicBezTo>
                        <a:pt x="1139" y="9"/>
                        <a:pt x="1141" y="10"/>
                        <a:pt x="1142" y="11"/>
                      </a:cubicBezTo>
                      <a:cubicBezTo>
                        <a:pt x="1143" y="11"/>
                        <a:pt x="1145" y="12"/>
                        <a:pt x="1146" y="13"/>
                      </a:cubicBezTo>
                      <a:cubicBezTo>
                        <a:pt x="1146" y="14"/>
                        <a:pt x="1142" y="15"/>
                        <a:pt x="1142" y="15"/>
                      </a:cubicBezTo>
                      <a:cubicBezTo>
                        <a:pt x="1142" y="16"/>
                        <a:pt x="1145" y="17"/>
                        <a:pt x="1145" y="18"/>
                      </a:cubicBezTo>
                      <a:cubicBezTo>
                        <a:pt x="1146" y="18"/>
                        <a:pt x="1148" y="20"/>
                        <a:pt x="1149" y="20"/>
                      </a:cubicBezTo>
                      <a:cubicBezTo>
                        <a:pt x="1150" y="20"/>
                        <a:pt x="1152" y="18"/>
                        <a:pt x="1153" y="18"/>
                      </a:cubicBezTo>
                      <a:cubicBezTo>
                        <a:pt x="1154" y="19"/>
                        <a:pt x="1156" y="19"/>
                        <a:pt x="1157" y="20"/>
                      </a:cubicBezTo>
                      <a:cubicBezTo>
                        <a:pt x="1157" y="20"/>
                        <a:pt x="1161" y="18"/>
                        <a:pt x="1161" y="18"/>
                      </a:cubicBezTo>
                      <a:cubicBezTo>
                        <a:pt x="1161" y="18"/>
                        <a:pt x="1158" y="16"/>
                        <a:pt x="1157" y="16"/>
                      </a:cubicBezTo>
                      <a:cubicBezTo>
                        <a:pt x="1157" y="16"/>
                        <a:pt x="1154" y="18"/>
                        <a:pt x="1153" y="18"/>
                      </a:cubicBezTo>
                      <a:cubicBezTo>
                        <a:pt x="1153" y="18"/>
                        <a:pt x="1150" y="16"/>
                        <a:pt x="1149" y="15"/>
                      </a:cubicBezTo>
                      <a:cubicBezTo>
                        <a:pt x="1149" y="15"/>
                        <a:pt x="1146" y="14"/>
                        <a:pt x="1146" y="13"/>
                      </a:cubicBezTo>
                      <a:cubicBezTo>
                        <a:pt x="1146" y="13"/>
                        <a:pt x="1150" y="12"/>
                        <a:pt x="1150" y="11"/>
                      </a:cubicBezTo>
                      <a:cubicBezTo>
                        <a:pt x="1150" y="10"/>
                        <a:pt x="1147" y="10"/>
                        <a:pt x="1146" y="9"/>
                      </a:cubicBezTo>
                      <a:cubicBezTo>
                        <a:pt x="1146" y="8"/>
                        <a:pt x="1150" y="7"/>
                        <a:pt x="1150" y="7"/>
                      </a:cubicBezTo>
                      <a:cubicBezTo>
                        <a:pt x="1154" y="9"/>
                        <a:pt x="1154" y="9"/>
                        <a:pt x="1154" y="9"/>
                      </a:cubicBezTo>
                      <a:cubicBezTo>
                        <a:pt x="1154" y="9"/>
                        <a:pt x="1157" y="11"/>
                        <a:pt x="1158" y="11"/>
                      </a:cubicBezTo>
                      <a:cubicBezTo>
                        <a:pt x="1158" y="11"/>
                        <a:pt x="1161" y="10"/>
                        <a:pt x="1162" y="9"/>
                      </a:cubicBezTo>
                      <a:cubicBezTo>
                        <a:pt x="1163" y="9"/>
                        <a:pt x="1165" y="7"/>
                        <a:pt x="1166" y="7"/>
                      </a:cubicBezTo>
                      <a:cubicBezTo>
                        <a:pt x="1167" y="7"/>
                        <a:pt x="1169" y="9"/>
                        <a:pt x="1170" y="9"/>
                      </a:cubicBezTo>
                      <a:cubicBezTo>
                        <a:pt x="1171" y="9"/>
                        <a:pt x="1172" y="12"/>
                        <a:pt x="1173" y="12"/>
                      </a:cubicBezTo>
                      <a:cubicBezTo>
                        <a:pt x="1174" y="12"/>
                        <a:pt x="1177" y="10"/>
                        <a:pt x="1178" y="10"/>
                      </a:cubicBezTo>
                      <a:cubicBezTo>
                        <a:pt x="1178" y="9"/>
                        <a:pt x="1180" y="8"/>
                        <a:pt x="1182" y="8"/>
                      </a:cubicBezTo>
                      <a:cubicBezTo>
                        <a:pt x="1183" y="7"/>
                        <a:pt x="1184" y="10"/>
                        <a:pt x="1185" y="10"/>
                      </a:cubicBezTo>
                      <a:cubicBezTo>
                        <a:pt x="1187" y="10"/>
                        <a:pt x="1188" y="8"/>
                        <a:pt x="1189" y="8"/>
                      </a:cubicBezTo>
                      <a:cubicBezTo>
                        <a:pt x="1190" y="8"/>
                        <a:pt x="1193" y="10"/>
                        <a:pt x="1193" y="10"/>
                      </a:cubicBezTo>
                      <a:cubicBezTo>
                        <a:pt x="1194" y="10"/>
                        <a:pt x="1196" y="12"/>
                        <a:pt x="1197" y="12"/>
                      </a:cubicBezTo>
                      <a:cubicBezTo>
                        <a:pt x="1198" y="12"/>
                        <a:pt x="1200" y="11"/>
                        <a:pt x="1201" y="10"/>
                      </a:cubicBezTo>
                      <a:cubicBezTo>
                        <a:pt x="1202" y="10"/>
                        <a:pt x="1205" y="8"/>
                        <a:pt x="1205" y="8"/>
                      </a:cubicBezTo>
                      <a:cubicBezTo>
                        <a:pt x="1205" y="8"/>
                        <a:pt x="1209" y="10"/>
                        <a:pt x="1209" y="10"/>
                      </a:cubicBezTo>
                      <a:cubicBezTo>
                        <a:pt x="1209" y="11"/>
                        <a:pt x="1205" y="13"/>
                        <a:pt x="1205" y="13"/>
                      </a:cubicBezTo>
                      <a:cubicBezTo>
                        <a:pt x="1206" y="13"/>
                        <a:pt x="1207" y="15"/>
                        <a:pt x="1209" y="15"/>
                      </a:cubicBezTo>
                      <a:cubicBezTo>
                        <a:pt x="1209" y="15"/>
                        <a:pt x="1213" y="13"/>
                        <a:pt x="1213" y="13"/>
                      </a:cubicBezTo>
                      <a:cubicBezTo>
                        <a:pt x="1213" y="13"/>
                        <a:pt x="1212" y="12"/>
                        <a:pt x="1211" y="12"/>
                      </a:cubicBezTo>
                      <a:cubicBezTo>
                        <a:pt x="1210" y="11"/>
                        <a:pt x="1209" y="10"/>
                        <a:pt x="1209" y="10"/>
                      </a:cubicBezTo>
                      <a:cubicBezTo>
                        <a:pt x="1210" y="10"/>
                        <a:pt x="1212" y="8"/>
                        <a:pt x="1213" y="8"/>
                      </a:cubicBezTo>
                      <a:cubicBezTo>
                        <a:pt x="1214" y="8"/>
                        <a:pt x="1216" y="11"/>
                        <a:pt x="1217" y="11"/>
                      </a:cubicBezTo>
                      <a:cubicBezTo>
                        <a:pt x="1218" y="10"/>
                        <a:pt x="1220" y="9"/>
                        <a:pt x="1221" y="9"/>
                      </a:cubicBezTo>
                      <a:cubicBezTo>
                        <a:pt x="1221" y="8"/>
                        <a:pt x="1225" y="6"/>
                        <a:pt x="1225" y="7"/>
                      </a:cubicBezTo>
                      <a:cubicBezTo>
                        <a:pt x="1226" y="7"/>
                        <a:pt x="1228" y="8"/>
                        <a:pt x="1229" y="9"/>
                      </a:cubicBezTo>
                      <a:cubicBezTo>
                        <a:pt x="1232" y="11"/>
                        <a:pt x="1232" y="11"/>
                        <a:pt x="1232" y="11"/>
                      </a:cubicBezTo>
                      <a:cubicBezTo>
                        <a:pt x="1236" y="13"/>
                        <a:pt x="1236" y="13"/>
                        <a:pt x="1236" y="13"/>
                      </a:cubicBezTo>
                      <a:cubicBezTo>
                        <a:pt x="1237" y="14"/>
                        <a:pt x="1239" y="16"/>
                        <a:pt x="1240" y="16"/>
                      </a:cubicBezTo>
                      <a:cubicBezTo>
                        <a:pt x="1241" y="16"/>
                        <a:pt x="1243" y="14"/>
                        <a:pt x="1244" y="14"/>
                      </a:cubicBezTo>
                      <a:cubicBezTo>
                        <a:pt x="1248" y="12"/>
                        <a:pt x="1248" y="12"/>
                        <a:pt x="1248" y="12"/>
                      </a:cubicBezTo>
                      <a:cubicBezTo>
                        <a:pt x="1252" y="9"/>
                        <a:pt x="1252" y="9"/>
                        <a:pt x="1252" y="9"/>
                      </a:cubicBezTo>
                      <a:cubicBezTo>
                        <a:pt x="1253" y="9"/>
                        <a:pt x="1255" y="8"/>
                        <a:pt x="1256" y="7"/>
                      </a:cubicBezTo>
                      <a:cubicBezTo>
                        <a:pt x="1257" y="7"/>
                        <a:pt x="1260" y="9"/>
                        <a:pt x="1260" y="10"/>
                      </a:cubicBezTo>
                      <a:cubicBezTo>
                        <a:pt x="1261" y="10"/>
                        <a:pt x="1263" y="12"/>
                        <a:pt x="1264" y="12"/>
                      </a:cubicBezTo>
                      <a:cubicBezTo>
                        <a:pt x="1264" y="12"/>
                        <a:pt x="1267" y="10"/>
                        <a:pt x="1268" y="10"/>
                      </a:cubicBezTo>
                      <a:cubicBezTo>
                        <a:pt x="1268" y="10"/>
                        <a:pt x="1272" y="8"/>
                        <a:pt x="1272" y="8"/>
                      </a:cubicBezTo>
                      <a:cubicBezTo>
                        <a:pt x="1273" y="8"/>
                        <a:pt x="1275" y="10"/>
                        <a:pt x="1276" y="10"/>
                      </a:cubicBezTo>
                      <a:cubicBezTo>
                        <a:pt x="1277" y="11"/>
                        <a:pt x="1278" y="12"/>
                        <a:pt x="1279" y="12"/>
                      </a:cubicBezTo>
                      <a:cubicBezTo>
                        <a:pt x="1280" y="13"/>
                        <a:pt x="1282" y="15"/>
                        <a:pt x="1283" y="15"/>
                      </a:cubicBezTo>
                      <a:cubicBezTo>
                        <a:pt x="1284" y="15"/>
                        <a:pt x="1287" y="12"/>
                        <a:pt x="1287" y="13"/>
                      </a:cubicBezTo>
                      <a:cubicBezTo>
                        <a:pt x="1289" y="13"/>
                        <a:pt x="1290" y="14"/>
                        <a:pt x="1291" y="15"/>
                      </a:cubicBezTo>
                      <a:cubicBezTo>
                        <a:pt x="1292" y="15"/>
                        <a:pt x="1294" y="17"/>
                        <a:pt x="1295" y="17"/>
                      </a:cubicBezTo>
                      <a:cubicBezTo>
                        <a:pt x="1295" y="17"/>
                        <a:pt x="1299" y="15"/>
                        <a:pt x="1299" y="15"/>
                      </a:cubicBezTo>
                      <a:cubicBezTo>
                        <a:pt x="1299" y="15"/>
                        <a:pt x="1295" y="13"/>
                        <a:pt x="1295" y="13"/>
                      </a:cubicBezTo>
                      <a:cubicBezTo>
                        <a:pt x="1296" y="13"/>
                        <a:pt x="1298" y="11"/>
                        <a:pt x="1299" y="11"/>
                      </a:cubicBezTo>
                      <a:cubicBezTo>
                        <a:pt x="1301" y="11"/>
                        <a:pt x="1302" y="13"/>
                        <a:pt x="1303" y="13"/>
                      </a:cubicBezTo>
                      <a:cubicBezTo>
                        <a:pt x="1304" y="13"/>
                        <a:pt x="1305" y="15"/>
                        <a:pt x="1307" y="15"/>
                      </a:cubicBezTo>
                      <a:cubicBezTo>
                        <a:pt x="1308" y="15"/>
                        <a:pt x="1310" y="13"/>
                        <a:pt x="1311" y="13"/>
                      </a:cubicBezTo>
                      <a:cubicBezTo>
                        <a:pt x="1312" y="13"/>
                        <a:pt x="1313" y="15"/>
                        <a:pt x="1315" y="15"/>
                      </a:cubicBezTo>
                      <a:cubicBezTo>
                        <a:pt x="1316" y="15"/>
                        <a:pt x="1318" y="13"/>
                        <a:pt x="1319" y="13"/>
                      </a:cubicBezTo>
                      <a:cubicBezTo>
                        <a:pt x="1319" y="13"/>
                        <a:pt x="1322" y="16"/>
                        <a:pt x="1322" y="16"/>
                      </a:cubicBezTo>
                      <a:cubicBezTo>
                        <a:pt x="1324" y="15"/>
                        <a:pt x="1326" y="14"/>
                        <a:pt x="1327" y="14"/>
                      </a:cubicBezTo>
                      <a:cubicBezTo>
                        <a:pt x="1331" y="12"/>
                        <a:pt x="1331" y="12"/>
                        <a:pt x="1331" y="12"/>
                      </a:cubicBezTo>
                      <a:cubicBezTo>
                        <a:pt x="1331" y="11"/>
                        <a:pt x="1334" y="9"/>
                        <a:pt x="1335" y="9"/>
                      </a:cubicBezTo>
                      <a:cubicBezTo>
                        <a:pt x="1336" y="9"/>
                        <a:pt x="1337" y="12"/>
                        <a:pt x="1338" y="12"/>
                      </a:cubicBezTo>
                      <a:cubicBezTo>
                        <a:pt x="1339" y="12"/>
                        <a:pt x="1342" y="9"/>
                        <a:pt x="1343" y="10"/>
                      </a:cubicBezTo>
                      <a:cubicBezTo>
                        <a:pt x="1344" y="10"/>
                        <a:pt x="1345" y="11"/>
                        <a:pt x="1346" y="12"/>
                      </a:cubicBezTo>
                      <a:cubicBezTo>
                        <a:pt x="1347" y="12"/>
                        <a:pt x="1349" y="14"/>
                        <a:pt x="1350" y="14"/>
                      </a:cubicBezTo>
                      <a:cubicBezTo>
                        <a:pt x="1351" y="14"/>
                        <a:pt x="1354" y="12"/>
                        <a:pt x="1354" y="12"/>
                      </a:cubicBezTo>
                      <a:cubicBezTo>
                        <a:pt x="1355" y="12"/>
                        <a:pt x="1357" y="10"/>
                        <a:pt x="1358" y="10"/>
                      </a:cubicBezTo>
                      <a:cubicBezTo>
                        <a:pt x="1359" y="10"/>
                        <a:pt x="1361" y="12"/>
                        <a:pt x="1362" y="12"/>
                      </a:cubicBezTo>
                      <a:cubicBezTo>
                        <a:pt x="1363" y="12"/>
                        <a:pt x="1365" y="10"/>
                        <a:pt x="1366" y="10"/>
                      </a:cubicBezTo>
                      <a:cubicBezTo>
                        <a:pt x="1367" y="10"/>
                        <a:pt x="1369" y="13"/>
                        <a:pt x="1370" y="13"/>
                      </a:cubicBezTo>
                      <a:cubicBezTo>
                        <a:pt x="1371" y="13"/>
                        <a:pt x="1373" y="11"/>
                        <a:pt x="1374" y="10"/>
                      </a:cubicBezTo>
                      <a:cubicBezTo>
                        <a:pt x="1375" y="10"/>
                        <a:pt x="1377" y="13"/>
                        <a:pt x="1378" y="13"/>
                      </a:cubicBezTo>
                      <a:cubicBezTo>
                        <a:pt x="1378" y="13"/>
                        <a:pt x="1381" y="11"/>
                        <a:pt x="1382" y="11"/>
                      </a:cubicBezTo>
                      <a:cubicBezTo>
                        <a:pt x="1382" y="10"/>
                        <a:pt x="1385" y="9"/>
                        <a:pt x="1386" y="9"/>
                      </a:cubicBezTo>
                      <a:cubicBezTo>
                        <a:pt x="1386" y="9"/>
                        <a:pt x="1390" y="11"/>
                        <a:pt x="1390" y="11"/>
                      </a:cubicBezTo>
                      <a:cubicBezTo>
                        <a:pt x="1390" y="11"/>
                        <a:pt x="1385" y="13"/>
                        <a:pt x="1386" y="13"/>
                      </a:cubicBezTo>
                      <a:cubicBezTo>
                        <a:pt x="1386" y="13"/>
                        <a:pt x="1388" y="15"/>
                        <a:pt x="1389" y="15"/>
                      </a:cubicBezTo>
                      <a:cubicBezTo>
                        <a:pt x="1390" y="15"/>
                        <a:pt x="1392" y="13"/>
                        <a:pt x="1393" y="13"/>
                      </a:cubicBezTo>
                      <a:cubicBezTo>
                        <a:pt x="1395" y="13"/>
                        <a:pt x="1396" y="15"/>
                        <a:pt x="1397" y="15"/>
                      </a:cubicBezTo>
                      <a:cubicBezTo>
                        <a:pt x="1398" y="16"/>
                        <a:pt x="1400" y="13"/>
                        <a:pt x="1401" y="13"/>
                      </a:cubicBezTo>
                      <a:cubicBezTo>
                        <a:pt x="1403" y="13"/>
                        <a:pt x="1404" y="16"/>
                        <a:pt x="1405" y="16"/>
                      </a:cubicBezTo>
                      <a:cubicBezTo>
                        <a:pt x="1406" y="16"/>
                        <a:pt x="1408" y="14"/>
                        <a:pt x="1409" y="14"/>
                      </a:cubicBezTo>
                      <a:cubicBezTo>
                        <a:pt x="1410" y="14"/>
                        <a:pt x="1412" y="16"/>
                        <a:pt x="1413" y="16"/>
                      </a:cubicBezTo>
                      <a:cubicBezTo>
                        <a:pt x="1413" y="16"/>
                        <a:pt x="1417" y="14"/>
                        <a:pt x="1417" y="14"/>
                      </a:cubicBezTo>
                      <a:cubicBezTo>
                        <a:pt x="1417" y="14"/>
                        <a:pt x="1413" y="12"/>
                        <a:pt x="1413" y="12"/>
                      </a:cubicBezTo>
                      <a:cubicBezTo>
                        <a:pt x="1415" y="11"/>
                        <a:pt x="1416" y="9"/>
                        <a:pt x="1417" y="9"/>
                      </a:cubicBezTo>
                      <a:cubicBezTo>
                        <a:pt x="1418" y="9"/>
                        <a:pt x="1420" y="11"/>
                        <a:pt x="1421" y="12"/>
                      </a:cubicBezTo>
                      <a:cubicBezTo>
                        <a:pt x="1421" y="12"/>
                        <a:pt x="1424" y="14"/>
                        <a:pt x="1425" y="14"/>
                      </a:cubicBezTo>
                      <a:cubicBezTo>
                        <a:pt x="1426" y="14"/>
                        <a:pt x="1428" y="12"/>
                        <a:pt x="1429" y="12"/>
                      </a:cubicBezTo>
                      <a:cubicBezTo>
                        <a:pt x="1429" y="12"/>
                        <a:pt x="1433" y="10"/>
                        <a:pt x="1433" y="10"/>
                      </a:cubicBezTo>
                      <a:cubicBezTo>
                        <a:pt x="1433" y="10"/>
                        <a:pt x="1437" y="12"/>
                        <a:pt x="1437" y="12"/>
                      </a:cubicBezTo>
                      <a:cubicBezTo>
                        <a:pt x="1437" y="12"/>
                        <a:pt x="1433" y="14"/>
                        <a:pt x="1433" y="14"/>
                      </a:cubicBezTo>
                      <a:cubicBezTo>
                        <a:pt x="1434" y="14"/>
                        <a:pt x="1435" y="16"/>
                        <a:pt x="1436" y="16"/>
                      </a:cubicBezTo>
                      <a:cubicBezTo>
                        <a:pt x="1437" y="16"/>
                        <a:pt x="1440" y="15"/>
                        <a:pt x="1440" y="14"/>
                      </a:cubicBezTo>
                      <a:cubicBezTo>
                        <a:pt x="1440" y="14"/>
                        <a:pt x="1437" y="12"/>
                        <a:pt x="1437" y="12"/>
                      </a:cubicBezTo>
                      <a:cubicBezTo>
                        <a:pt x="1438" y="12"/>
                        <a:pt x="1440" y="10"/>
                        <a:pt x="1441" y="10"/>
                      </a:cubicBezTo>
                      <a:cubicBezTo>
                        <a:pt x="1442" y="10"/>
                        <a:pt x="1443" y="12"/>
                        <a:pt x="1445" y="12"/>
                      </a:cubicBezTo>
                      <a:cubicBezTo>
                        <a:pt x="1445" y="12"/>
                        <a:pt x="1448" y="10"/>
                        <a:pt x="1449" y="10"/>
                      </a:cubicBezTo>
                      <a:cubicBezTo>
                        <a:pt x="1450" y="11"/>
                        <a:pt x="1452" y="12"/>
                        <a:pt x="1452" y="13"/>
                      </a:cubicBezTo>
                      <a:cubicBezTo>
                        <a:pt x="1453" y="13"/>
                        <a:pt x="1455" y="15"/>
                        <a:pt x="1456" y="15"/>
                      </a:cubicBezTo>
                      <a:cubicBezTo>
                        <a:pt x="1456" y="15"/>
                        <a:pt x="1460" y="13"/>
                        <a:pt x="1460" y="13"/>
                      </a:cubicBezTo>
                      <a:cubicBezTo>
                        <a:pt x="1460" y="13"/>
                        <a:pt x="1457" y="10"/>
                        <a:pt x="1457" y="10"/>
                      </a:cubicBezTo>
                      <a:cubicBezTo>
                        <a:pt x="1458" y="10"/>
                        <a:pt x="1459" y="8"/>
                        <a:pt x="1461" y="8"/>
                      </a:cubicBezTo>
                      <a:cubicBezTo>
                        <a:pt x="1461" y="8"/>
                        <a:pt x="1464" y="10"/>
                        <a:pt x="1464" y="11"/>
                      </a:cubicBezTo>
                      <a:cubicBezTo>
                        <a:pt x="1465" y="11"/>
                        <a:pt x="1467" y="13"/>
                        <a:pt x="1468" y="13"/>
                      </a:cubicBezTo>
                      <a:cubicBezTo>
                        <a:pt x="1469" y="13"/>
                        <a:pt x="1471" y="11"/>
                        <a:pt x="1472" y="11"/>
                      </a:cubicBezTo>
                      <a:cubicBezTo>
                        <a:pt x="1473" y="11"/>
                        <a:pt x="1475" y="13"/>
                        <a:pt x="1476" y="13"/>
                      </a:cubicBezTo>
                      <a:cubicBezTo>
                        <a:pt x="1477" y="13"/>
                        <a:pt x="1479" y="11"/>
                        <a:pt x="1480" y="11"/>
                      </a:cubicBezTo>
                      <a:cubicBezTo>
                        <a:pt x="1481" y="11"/>
                        <a:pt x="1483" y="14"/>
                        <a:pt x="1484" y="13"/>
                      </a:cubicBezTo>
                      <a:cubicBezTo>
                        <a:pt x="1485" y="13"/>
                        <a:pt x="1487" y="12"/>
                        <a:pt x="1488" y="11"/>
                      </a:cubicBezTo>
                      <a:cubicBezTo>
                        <a:pt x="1488" y="11"/>
                        <a:pt x="1491" y="9"/>
                        <a:pt x="1492" y="9"/>
                      </a:cubicBezTo>
                      <a:cubicBezTo>
                        <a:pt x="1492" y="9"/>
                        <a:pt x="1496" y="11"/>
                        <a:pt x="1496" y="12"/>
                      </a:cubicBezTo>
                      <a:cubicBezTo>
                        <a:pt x="1496" y="12"/>
                        <a:pt x="1491" y="14"/>
                        <a:pt x="1492" y="14"/>
                      </a:cubicBezTo>
                      <a:cubicBezTo>
                        <a:pt x="1492" y="14"/>
                        <a:pt x="1495" y="16"/>
                        <a:pt x="1495" y="16"/>
                      </a:cubicBezTo>
                      <a:cubicBezTo>
                        <a:pt x="1496" y="16"/>
                        <a:pt x="1499" y="14"/>
                        <a:pt x="1499" y="14"/>
                      </a:cubicBezTo>
                      <a:cubicBezTo>
                        <a:pt x="1500" y="14"/>
                        <a:pt x="1503" y="12"/>
                        <a:pt x="1504" y="12"/>
                      </a:cubicBezTo>
                      <a:cubicBezTo>
                        <a:pt x="1504" y="12"/>
                        <a:pt x="1507" y="14"/>
                        <a:pt x="1507" y="14"/>
                      </a:cubicBezTo>
                      <a:cubicBezTo>
                        <a:pt x="1509" y="15"/>
                        <a:pt x="1510" y="16"/>
                        <a:pt x="1511" y="16"/>
                      </a:cubicBezTo>
                      <a:cubicBezTo>
                        <a:pt x="1510" y="16"/>
                        <a:pt x="1508" y="18"/>
                        <a:pt x="1507" y="18"/>
                      </a:cubicBezTo>
                      <a:cubicBezTo>
                        <a:pt x="1506" y="18"/>
                        <a:pt x="1504" y="16"/>
                        <a:pt x="1503" y="16"/>
                      </a:cubicBezTo>
                      <a:cubicBezTo>
                        <a:pt x="1503" y="16"/>
                        <a:pt x="1499" y="18"/>
                        <a:pt x="1499" y="18"/>
                      </a:cubicBezTo>
                      <a:cubicBezTo>
                        <a:pt x="1499" y="18"/>
                        <a:pt x="1503" y="20"/>
                        <a:pt x="1503" y="20"/>
                      </a:cubicBezTo>
                      <a:cubicBezTo>
                        <a:pt x="1504" y="20"/>
                        <a:pt x="1506" y="18"/>
                        <a:pt x="1507" y="18"/>
                      </a:cubicBezTo>
                      <a:cubicBezTo>
                        <a:pt x="1508" y="18"/>
                        <a:pt x="1509" y="21"/>
                        <a:pt x="1511" y="21"/>
                      </a:cubicBezTo>
                      <a:cubicBezTo>
                        <a:pt x="1512" y="21"/>
                        <a:pt x="1513" y="19"/>
                        <a:pt x="1515" y="19"/>
                      </a:cubicBezTo>
                      <a:cubicBezTo>
                        <a:pt x="1515" y="18"/>
                        <a:pt x="1511" y="17"/>
                        <a:pt x="1511" y="16"/>
                      </a:cubicBezTo>
                      <a:cubicBezTo>
                        <a:pt x="1511" y="16"/>
                        <a:pt x="1515" y="15"/>
                        <a:pt x="1515" y="14"/>
                      </a:cubicBezTo>
                      <a:cubicBezTo>
                        <a:pt x="1516" y="14"/>
                        <a:pt x="1518" y="12"/>
                        <a:pt x="1519" y="12"/>
                      </a:cubicBezTo>
                      <a:cubicBezTo>
                        <a:pt x="1520" y="12"/>
                        <a:pt x="1522" y="14"/>
                        <a:pt x="1523" y="14"/>
                      </a:cubicBezTo>
                      <a:cubicBezTo>
                        <a:pt x="1524" y="14"/>
                        <a:pt x="1527" y="13"/>
                        <a:pt x="1527" y="12"/>
                      </a:cubicBezTo>
                      <a:cubicBezTo>
                        <a:pt x="1528" y="12"/>
                        <a:pt x="1530" y="10"/>
                        <a:pt x="1531" y="10"/>
                      </a:cubicBezTo>
                      <a:cubicBezTo>
                        <a:pt x="1532" y="10"/>
                        <a:pt x="1534" y="12"/>
                        <a:pt x="1535" y="13"/>
                      </a:cubicBezTo>
                      <a:cubicBezTo>
                        <a:pt x="1535" y="13"/>
                        <a:pt x="1538" y="15"/>
                        <a:pt x="1539" y="15"/>
                      </a:cubicBezTo>
                      <a:cubicBezTo>
                        <a:pt x="1539" y="15"/>
                        <a:pt x="1542" y="13"/>
                        <a:pt x="1543" y="13"/>
                      </a:cubicBezTo>
                      <a:cubicBezTo>
                        <a:pt x="1544" y="12"/>
                        <a:pt x="1546" y="11"/>
                        <a:pt x="1547" y="11"/>
                      </a:cubicBezTo>
                      <a:cubicBezTo>
                        <a:pt x="1548" y="11"/>
                        <a:pt x="1550" y="13"/>
                        <a:pt x="1551" y="13"/>
                      </a:cubicBezTo>
                      <a:cubicBezTo>
                        <a:pt x="1552" y="13"/>
                        <a:pt x="1553" y="11"/>
                        <a:pt x="1555" y="11"/>
                      </a:cubicBezTo>
                      <a:cubicBezTo>
                        <a:pt x="1556" y="11"/>
                        <a:pt x="1557" y="13"/>
                        <a:pt x="1558" y="13"/>
                      </a:cubicBezTo>
                      <a:cubicBezTo>
                        <a:pt x="1560" y="13"/>
                        <a:pt x="1561" y="11"/>
                        <a:pt x="1563" y="11"/>
                      </a:cubicBezTo>
                      <a:cubicBezTo>
                        <a:pt x="1564" y="11"/>
                        <a:pt x="1565" y="13"/>
                        <a:pt x="1566" y="13"/>
                      </a:cubicBezTo>
                      <a:cubicBezTo>
                        <a:pt x="1567" y="13"/>
                        <a:pt x="1570" y="11"/>
                        <a:pt x="1570" y="11"/>
                      </a:cubicBezTo>
                      <a:cubicBezTo>
                        <a:pt x="1571" y="11"/>
                        <a:pt x="1574" y="13"/>
                        <a:pt x="1574" y="14"/>
                      </a:cubicBezTo>
                      <a:cubicBezTo>
                        <a:pt x="1574" y="14"/>
                        <a:pt x="1570" y="15"/>
                        <a:pt x="1570" y="16"/>
                      </a:cubicBezTo>
                      <a:cubicBezTo>
                        <a:pt x="1570" y="16"/>
                        <a:pt x="1573" y="18"/>
                        <a:pt x="1574" y="18"/>
                      </a:cubicBezTo>
                      <a:cubicBezTo>
                        <a:pt x="1574" y="18"/>
                        <a:pt x="1578" y="16"/>
                        <a:pt x="1578" y="16"/>
                      </a:cubicBezTo>
                      <a:cubicBezTo>
                        <a:pt x="1578" y="15"/>
                        <a:pt x="1574" y="14"/>
                        <a:pt x="1574" y="14"/>
                      </a:cubicBezTo>
                      <a:cubicBezTo>
                        <a:pt x="1574" y="13"/>
                        <a:pt x="1578" y="12"/>
                        <a:pt x="1578" y="12"/>
                      </a:cubicBezTo>
                      <a:cubicBezTo>
                        <a:pt x="1578" y="11"/>
                        <a:pt x="1582" y="14"/>
                        <a:pt x="1582" y="14"/>
                      </a:cubicBezTo>
                      <a:cubicBezTo>
                        <a:pt x="1583" y="14"/>
                        <a:pt x="1585" y="12"/>
                        <a:pt x="1586" y="12"/>
                      </a:cubicBezTo>
                      <a:cubicBezTo>
                        <a:pt x="1587" y="11"/>
                        <a:pt x="1589" y="10"/>
                        <a:pt x="1590" y="10"/>
                      </a:cubicBezTo>
                      <a:cubicBezTo>
                        <a:pt x="1591" y="10"/>
                        <a:pt x="1594" y="12"/>
                        <a:pt x="1594" y="12"/>
                      </a:cubicBezTo>
                      <a:cubicBezTo>
                        <a:pt x="1598" y="14"/>
                        <a:pt x="1598" y="14"/>
                        <a:pt x="1598" y="14"/>
                      </a:cubicBezTo>
                      <a:cubicBezTo>
                        <a:pt x="1599" y="15"/>
                        <a:pt x="1600" y="16"/>
                        <a:pt x="1601" y="16"/>
                      </a:cubicBezTo>
                      <a:cubicBezTo>
                        <a:pt x="1602" y="17"/>
                        <a:pt x="1605" y="19"/>
                        <a:pt x="1605" y="19"/>
                      </a:cubicBezTo>
                      <a:cubicBezTo>
                        <a:pt x="1606" y="19"/>
                        <a:pt x="1609" y="17"/>
                        <a:pt x="1609" y="17"/>
                      </a:cubicBezTo>
                      <a:cubicBezTo>
                        <a:pt x="1613" y="15"/>
                        <a:pt x="1613" y="15"/>
                        <a:pt x="1613" y="15"/>
                      </a:cubicBezTo>
                      <a:cubicBezTo>
                        <a:pt x="1617" y="13"/>
                        <a:pt x="1617" y="13"/>
                        <a:pt x="1617" y="13"/>
                      </a:cubicBezTo>
                      <a:cubicBezTo>
                        <a:pt x="1618" y="12"/>
                        <a:pt x="1620" y="11"/>
                        <a:pt x="1622" y="10"/>
                      </a:cubicBezTo>
                      <a:cubicBezTo>
                        <a:pt x="1622" y="10"/>
                        <a:pt x="1625" y="13"/>
                        <a:pt x="1625" y="13"/>
                      </a:cubicBezTo>
                      <a:cubicBezTo>
                        <a:pt x="1626" y="13"/>
                        <a:pt x="1628" y="15"/>
                        <a:pt x="1629" y="15"/>
                      </a:cubicBezTo>
                      <a:cubicBezTo>
                        <a:pt x="1630" y="15"/>
                        <a:pt x="1633" y="13"/>
                        <a:pt x="1633" y="13"/>
                      </a:cubicBezTo>
                      <a:cubicBezTo>
                        <a:pt x="1634" y="13"/>
                        <a:pt x="1637" y="11"/>
                        <a:pt x="1637" y="11"/>
                      </a:cubicBezTo>
                      <a:cubicBezTo>
                        <a:pt x="1638" y="11"/>
                        <a:pt x="1640" y="13"/>
                        <a:pt x="1641" y="13"/>
                      </a:cubicBezTo>
                      <a:cubicBezTo>
                        <a:pt x="1642" y="14"/>
                        <a:pt x="1643" y="15"/>
                        <a:pt x="1645" y="15"/>
                      </a:cubicBezTo>
                      <a:cubicBezTo>
                        <a:pt x="1646" y="16"/>
                        <a:pt x="1648" y="18"/>
                        <a:pt x="1648" y="18"/>
                      </a:cubicBezTo>
                      <a:cubicBezTo>
                        <a:pt x="1649" y="18"/>
                        <a:pt x="1652" y="15"/>
                        <a:pt x="1653" y="16"/>
                      </a:cubicBezTo>
                      <a:cubicBezTo>
                        <a:pt x="1654" y="16"/>
                        <a:pt x="1655" y="17"/>
                        <a:pt x="1656" y="18"/>
                      </a:cubicBezTo>
                      <a:cubicBezTo>
                        <a:pt x="1657" y="18"/>
                        <a:pt x="1659" y="20"/>
                        <a:pt x="1660" y="20"/>
                      </a:cubicBezTo>
                      <a:cubicBezTo>
                        <a:pt x="1660" y="20"/>
                        <a:pt x="1664" y="18"/>
                        <a:pt x="1664" y="18"/>
                      </a:cubicBezTo>
                      <a:cubicBezTo>
                        <a:pt x="1664" y="18"/>
                        <a:pt x="1663" y="18"/>
                        <a:pt x="1662" y="17"/>
                      </a:cubicBezTo>
                      <a:cubicBezTo>
                        <a:pt x="1661" y="16"/>
                        <a:pt x="1660" y="16"/>
                        <a:pt x="1660" y="16"/>
                      </a:cubicBezTo>
                      <a:cubicBezTo>
                        <a:pt x="1661" y="16"/>
                        <a:pt x="1664" y="14"/>
                        <a:pt x="1665" y="14"/>
                      </a:cubicBezTo>
                      <a:cubicBezTo>
                        <a:pt x="1665" y="14"/>
                        <a:pt x="1668" y="16"/>
                        <a:pt x="1668" y="16"/>
                      </a:cubicBezTo>
                      <a:cubicBezTo>
                        <a:pt x="1669" y="16"/>
                        <a:pt x="1671" y="18"/>
                        <a:pt x="1672" y="18"/>
                      </a:cubicBezTo>
                      <a:cubicBezTo>
                        <a:pt x="1672" y="18"/>
                        <a:pt x="1676" y="16"/>
                        <a:pt x="1676" y="16"/>
                      </a:cubicBezTo>
                      <a:cubicBezTo>
                        <a:pt x="1676" y="16"/>
                        <a:pt x="1672" y="15"/>
                        <a:pt x="1672" y="14"/>
                      </a:cubicBezTo>
                      <a:cubicBezTo>
                        <a:pt x="1673" y="14"/>
                        <a:pt x="1676" y="12"/>
                        <a:pt x="1677" y="12"/>
                      </a:cubicBezTo>
                      <a:cubicBezTo>
                        <a:pt x="1677" y="12"/>
                        <a:pt x="1680" y="14"/>
                        <a:pt x="1680" y="14"/>
                      </a:cubicBezTo>
                      <a:cubicBezTo>
                        <a:pt x="1681" y="14"/>
                        <a:pt x="1683" y="12"/>
                        <a:pt x="1684" y="12"/>
                      </a:cubicBezTo>
                      <a:cubicBezTo>
                        <a:pt x="1685" y="12"/>
                        <a:pt x="1688" y="14"/>
                        <a:pt x="1688" y="14"/>
                      </a:cubicBezTo>
                      <a:cubicBezTo>
                        <a:pt x="1688" y="15"/>
                        <a:pt x="1684" y="16"/>
                        <a:pt x="1684" y="16"/>
                      </a:cubicBezTo>
                      <a:cubicBezTo>
                        <a:pt x="1684" y="17"/>
                        <a:pt x="1687" y="18"/>
                        <a:pt x="1688" y="19"/>
                      </a:cubicBezTo>
                      <a:cubicBezTo>
                        <a:pt x="1689" y="20"/>
                        <a:pt x="1690" y="20"/>
                        <a:pt x="1691" y="21"/>
                      </a:cubicBezTo>
                      <a:cubicBezTo>
                        <a:pt x="1695" y="23"/>
                        <a:pt x="1695" y="23"/>
                        <a:pt x="1695" y="23"/>
                      </a:cubicBezTo>
                      <a:cubicBezTo>
                        <a:pt x="1696" y="23"/>
                        <a:pt x="1699" y="22"/>
                        <a:pt x="1699" y="21"/>
                      </a:cubicBezTo>
                      <a:cubicBezTo>
                        <a:pt x="1699" y="21"/>
                        <a:pt x="1696" y="19"/>
                        <a:pt x="1696" y="19"/>
                      </a:cubicBezTo>
                      <a:cubicBezTo>
                        <a:pt x="1695" y="19"/>
                        <a:pt x="1692" y="17"/>
                        <a:pt x="1692" y="17"/>
                      </a:cubicBezTo>
                      <a:cubicBezTo>
                        <a:pt x="1692" y="16"/>
                        <a:pt x="1695" y="15"/>
                        <a:pt x="1696" y="15"/>
                      </a:cubicBezTo>
                      <a:cubicBezTo>
                        <a:pt x="1700" y="13"/>
                        <a:pt x="1700" y="13"/>
                        <a:pt x="1700" y="13"/>
                      </a:cubicBezTo>
                      <a:cubicBezTo>
                        <a:pt x="1700" y="13"/>
                        <a:pt x="1704" y="14"/>
                        <a:pt x="1704" y="15"/>
                      </a:cubicBezTo>
                      <a:cubicBezTo>
                        <a:pt x="1704" y="16"/>
                        <a:pt x="1700" y="16"/>
                        <a:pt x="1700" y="17"/>
                      </a:cubicBezTo>
                      <a:cubicBezTo>
                        <a:pt x="1701" y="17"/>
                        <a:pt x="1702" y="19"/>
                        <a:pt x="1703" y="19"/>
                      </a:cubicBezTo>
                      <a:cubicBezTo>
                        <a:pt x="1704" y="19"/>
                        <a:pt x="1708" y="17"/>
                        <a:pt x="1708" y="17"/>
                      </a:cubicBezTo>
                      <a:cubicBezTo>
                        <a:pt x="1707" y="17"/>
                        <a:pt x="1704" y="15"/>
                        <a:pt x="1704" y="15"/>
                      </a:cubicBezTo>
                      <a:cubicBezTo>
                        <a:pt x="1705" y="15"/>
                        <a:pt x="1707" y="13"/>
                        <a:pt x="1708" y="13"/>
                      </a:cubicBezTo>
                      <a:cubicBezTo>
                        <a:pt x="1709" y="13"/>
                        <a:pt x="1711" y="15"/>
                        <a:pt x="1712" y="15"/>
                      </a:cubicBezTo>
                      <a:cubicBezTo>
                        <a:pt x="1712" y="15"/>
                        <a:pt x="1715" y="17"/>
                        <a:pt x="1715" y="17"/>
                      </a:cubicBezTo>
                      <a:cubicBezTo>
                        <a:pt x="1716" y="17"/>
                        <a:pt x="1719" y="16"/>
                        <a:pt x="1719" y="15"/>
                      </a:cubicBezTo>
                      <a:cubicBezTo>
                        <a:pt x="1720" y="15"/>
                        <a:pt x="1723" y="13"/>
                        <a:pt x="1724" y="13"/>
                      </a:cubicBezTo>
                      <a:cubicBezTo>
                        <a:pt x="1725" y="13"/>
                        <a:pt x="1726" y="15"/>
                        <a:pt x="1727" y="15"/>
                      </a:cubicBezTo>
                      <a:cubicBezTo>
                        <a:pt x="1729" y="15"/>
                        <a:pt x="1730" y="13"/>
                        <a:pt x="1731" y="13"/>
                      </a:cubicBezTo>
                      <a:cubicBezTo>
                        <a:pt x="1733" y="13"/>
                        <a:pt x="1734" y="16"/>
                        <a:pt x="1735" y="16"/>
                      </a:cubicBezTo>
                      <a:cubicBezTo>
                        <a:pt x="1736" y="16"/>
                        <a:pt x="1738" y="14"/>
                        <a:pt x="1739" y="14"/>
                      </a:cubicBezTo>
                      <a:cubicBezTo>
                        <a:pt x="1740" y="14"/>
                        <a:pt x="1742" y="16"/>
                        <a:pt x="1743" y="16"/>
                      </a:cubicBezTo>
                      <a:cubicBezTo>
                        <a:pt x="1744" y="16"/>
                        <a:pt x="1746" y="14"/>
                        <a:pt x="1747" y="14"/>
                      </a:cubicBezTo>
                      <a:cubicBezTo>
                        <a:pt x="1748" y="14"/>
                        <a:pt x="1750" y="12"/>
                        <a:pt x="1751" y="12"/>
                      </a:cubicBezTo>
                      <a:cubicBezTo>
                        <a:pt x="1751" y="12"/>
                        <a:pt x="1755" y="14"/>
                        <a:pt x="1755" y="14"/>
                      </a:cubicBezTo>
                      <a:cubicBezTo>
                        <a:pt x="1755" y="14"/>
                        <a:pt x="1751" y="16"/>
                        <a:pt x="1751" y="16"/>
                      </a:cubicBezTo>
                      <a:cubicBezTo>
                        <a:pt x="1752" y="16"/>
                        <a:pt x="1753" y="18"/>
                        <a:pt x="1755" y="18"/>
                      </a:cubicBezTo>
                      <a:cubicBezTo>
                        <a:pt x="1756" y="18"/>
                        <a:pt x="1758" y="17"/>
                        <a:pt x="1759" y="16"/>
                      </a:cubicBezTo>
                      <a:cubicBezTo>
                        <a:pt x="1760" y="16"/>
                        <a:pt x="1762" y="15"/>
                        <a:pt x="1763" y="14"/>
                      </a:cubicBezTo>
                      <a:cubicBezTo>
                        <a:pt x="1763" y="14"/>
                        <a:pt x="1766" y="12"/>
                        <a:pt x="1767" y="12"/>
                      </a:cubicBezTo>
                      <a:cubicBezTo>
                        <a:pt x="1767" y="12"/>
                        <a:pt x="1770" y="14"/>
                        <a:pt x="1771" y="14"/>
                      </a:cubicBezTo>
                      <a:cubicBezTo>
                        <a:pt x="1772" y="15"/>
                        <a:pt x="1773" y="16"/>
                        <a:pt x="1774" y="17"/>
                      </a:cubicBezTo>
                      <a:cubicBezTo>
                        <a:pt x="1775" y="17"/>
                        <a:pt x="1777" y="19"/>
                        <a:pt x="1778" y="19"/>
                      </a:cubicBezTo>
                      <a:cubicBezTo>
                        <a:pt x="1779" y="19"/>
                        <a:pt x="1782" y="17"/>
                        <a:pt x="1782" y="17"/>
                      </a:cubicBezTo>
                      <a:cubicBezTo>
                        <a:pt x="1786" y="15"/>
                        <a:pt x="1786" y="15"/>
                        <a:pt x="1786" y="15"/>
                      </a:cubicBezTo>
                      <a:cubicBezTo>
                        <a:pt x="1787" y="15"/>
                        <a:pt x="1790" y="13"/>
                        <a:pt x="1790" y="13"/>
                      </a:cubicBezTo>
                      <a:cubicBezTo>
                        <a:pt x="1791" y="13"/>
                        <a:pt x="1794" y="15"/>
                        <a:pt x="1794" y="15"/>
                      </a:cubicBezTo>
                      <a:cubicBezTo>
                        <a:pt x="1795" y="16"/>
                        <a:pt x="1797" y="17"/>
                        <a:pt x="1798" y="17"/>
                      </a:cubicBezTo>
                      <a:cubicBezTo>
                        <a:pt x="1799" y="18"/>
                        <a:pt x="1800" y="19"/>
                        <a:pt x="1802" y="20"/>
                      </a:cubicBezTo>
                      <a:cubicBezTo>
                        <a:pt x="1803" y="20"/>
                        <a:pt x="1805" y="18"/>
                        <a:pt x="1806" y="18"/>
                      </a:cubicBezTo>
                      <a:cubicBezTo>
                        <a:pt x="1807" y="18"/>
                        <a:pt x="1809" y="20"/>
                        <a:pt x="1809" y="20"/>
                      </a:cubicBezTo>
                      <a:cubicBezTo>
                        <a:pt x="1811" y="20"/>
                        <a:pt x="1812" y="18"/>
                        <a:pt x="1814" y="18"/>
                      </a:cubicBezTo>
                      <a:cubicBezTo>
                        <a:pt x="1813" y="18"/>
                        <a:pt x="1811" y="15"/>
                        <a:pt x="1810" y="15"/>
                      </a:cubicBezTo>
                      <a:cubicBezTo>
                        <a:pt x="1811" y="15"/>
                        <a:pt x="1813" y="13"/>
                        <a:pt x="1814" y="13"/>
                      </a:cubicBezTo>
                      <a:cubicBezTo>
                        <a:pt x="1814" y="13"/>
                        <a:pt x="1818" y="16"/>
                        <a:pt x="1818" y="16"/>
                      </a:cubicBezTo>
                      <a:cubicBezTo>
                        <a:pt x="1818" y="16"/>
                        <a:pt x="1814" y="18"/>
                        <a:pt x="1814" y="18"/>
                      </a:cubicBezTo>
                      <a:cubicBezTo>
                        <a:pt x="1815" y="18"/>
                        <a:pt x="1816" y="20"/>
                        <a:pt x="1817" y="20"/>
                      </a:cubicBezTo>
                      <a:cubicBezTo>
                        <a:pt x="1818" y="20"/>
                        <a:pt x="1821" y="18"/>
                        <a:pt x="1821" y="18"/>
                      </a:cubicBezTo>
                      <a:cubicBezTo>
                        <a:pt x="1822" y="18"/>
                        <a:pt x="1825" y="16"/>
                        <a:pt x="1826" y="16"/>
                      </a:cubicBezTo>
                      <a:cubicBezTo>
                        <a:pt x="1826" y="16"/>
                        <a:pt x="1822" y="14"/>
                        <a:pt x="1822" y="14"/>
                      </a:cubicBezTo>
                      <a:cubicBezTo>
                        <a:pt x="1823" y="13"/>
                        <a:pt x="1825" y="11"/>
                        <a:pt x="1826" y="12"/>
                      </a:cubicBezTo>
                      <a:cubicBezTo>
                        <a:pt x="1827" y="12"/>
                        <a:pt x="1829" y="13"/>
                        <a:pt x="1830" y="14"/>
                      </a:cubicBezTo>
                      <a:cubicBezTo>
                        <a:pt x="1831" y="14"/>
                        <a:pt x="1832" y="16"/>
                        <a:pt x="1833" y="16"/>
                      </a:cubicBezTo>
                      <a:cubicBezTo>
                        <a:pt x="1834" y="16"/>
                        <a:pt x="1837" y="14"/>
                        <a:pt x="1837" y="14"/>
                      </a:cubicBezTo>
                      <a:cubicBezTo>
                        <a:pt x="1838" y="14"/>
                        <a:pt x="1841" y="16"/>
                        <a:pt x="1841" y="16"/>
                      </a:cubicBezTo>
                      <a:cubicBezTo>
                        <a:pt x="1842" y="17"/>
                        <a:pt x="1844" y="19"/>
                        <a:pt x="1845" y="19"/>
                      </a:cubicBezTo>
                      <a:cubicBezTo>
                        <a:pt x="1846" y="18"/>
                        <a:pt x="1848" y="17"/>
                        <a:pt x="1849" y="16"/>
                      </a:cubicBezTo>
                      <a:cubicBezTo>
                        <a:pt x="1853" y="14"/>
                        <a:pt x="1853" y="14"/>
                        <a:pt x="1853" y="14"/>
                      </a:cubicBezTo>
                      <a:cubicBezTo>
                        <a:pt x="1854" y="14"/>
                        <a:pt x="1857" y="12"/>
                        <a:pt x="1857" y="12"/>
                      </a:cubicBezTo>
                      <a:cubicBezTo>
                        <a:pt x="1858" y="12"/>
                        <a:pt x="1861" y="14"/>
                        <a:pt x="1861" y="15"/>
                      </a:cubicBezTo>
                      <a:cubicBezTo>
                        <a:pt x="1861" y="15"/>
                        <a:pt x="1857" y="17"/>
                        <a:pt x="1857" y="17"/>
                      </a:cubicBezTo>
                      <a:cubicBezTo>
                        <a:pt x="1858" y="17"/>
                        <a:pt x="1859" y="19"/>
                        <a:pt x="1861" y="19"/>
                      </a:cubicBezTo>
                      <a:cubicBezTo>
                        <a:pt x="1861" y="19"/>
                        <a:pt x="1864" y="17"/>
                        <a:pt x="1865" y="17"/>
                      </a:cubicBezTo>
                      <a:cubicBezTo>
                        <a:pt x="1866" y="16"/>
                        <a:pt x="1867" y="15"/>
                        <a:pt x="1869" y="15"/>
                      </a:cubicBezTo>
                      <a:cubicBezTo>
                        <a:pt x="1870" y="15"/>
                        <a:pt x="1872" y="13"/>
                        <a:pt x="1873" y="13"/>
                      </a:cubicBezTo>
                      <a:cubicBezTo>
                        <a:pt x="1874" y="13"/>
                        <a:pt x="1876" y="15"/>
                        <a:pt x="1877" y="15"/>
                      </a:cubicBezTo>
                      <a:cubicBezTo>
                        <a:pt x="1878" y="15"/>
                        <a:pt x="1880" y="13"/>
                        <a:pt x="1881" y="13"/>
                      </a:cubicBezTo>
                      <a:cubicBezTo>
                        <a:pt x="1882" y="13"/>
                        <a:pt x="1884" y="15"/>
                        <a:pt x="1885" y="15"/>
                      </a:cubicBezTo>
                      <a:cubicBezTo>
                        <a:pt x="1886" y="16"/>
                        <a:pt x="1887" y="17"/>
                        <a:pt x="1888" y="18"/>
                      </a:cubicBezTo>
                      <a:cubicBezTo>
                        <a:pt x="1889" y="18"/>
                        <a:pt x="1891" y="20"/>
                        <a:pt x="1892" y="20"/>
                      </a:cubicBezTo>
                      <a:cubicBezTo>
                        <a:pt x="1893" y="20"/>
                        <a:pt x="1895" y="18"/>
                        <a:pt x="1896" y="18"/>
                      </a:cubicBezTo>
                      <a:cubicBezTo>
                        <a:pt x="1897" y="18"/>
                        <a:pt x="1899" y="20"/>
                        <a:pt x="1900" y="20"/>
                      </a:cubicBezTo>
                      <a:cubicBezTo>
                        <a:pt x="1901" y="20"/>
                        <a:pt x="1903" y="18"/>
                        <a:pt x="1904" y="18"/>
                      </a:cubicBezTo>
                      <a:cubicBezTo>
                        <a:pt x="1905" y="18"/>
                        <a:pt x="1907" y="20"/>
                        <a:pt x="1908" y="20"/>
                      </a:cubicBezTo>
                      <a:cubicBezTo>
                        <a:pt x="1908" y="20"/>
                        <a:pt x="1912" y="18"/>
                        <a:pt x="1912" y="18"/>
                      </a:cubicBezTo>
                      <a:cubicBezTo>
                        <a:pt x="1912" y="18"/>
                        <a:pt x="1908" y="16"/>
                        <a:pt x="1908" y="16"/>
                      </a:cubicBezTo>
                      <a:cubicBezTo>
                        <a:pt x="1908" y="16"/>
                        <a:pt x="1912" y="14"/>
                        <a:pt x="1912" y="14"/>
                      </a:cubicBezTo>
                      <a:cubicBezTo>
                        <a:pt x="1913" y="14"/>
                        <a:pt x="1915" y="16"/>
                        <a:pt x="1916" y="16"/>
                      </a:cubicBezTo>
                      <a:cubicBezTo>
                        <a:pt x="1917" y="16"/>
                        <a:pt x="1919" y="14"/>
                        <a:pt x="1920" y="14"/>
                      </a:cubicBezTo>
                      <a:cubicBezTo>
                        <a:pt x="1920" y="14"/>
                        <a:pt x="1924" y="16"/>
                        <a:pt x="1924" y="16"/>
                      </a:cubicBezTo>
                      <a:cubicBezTo>
                        <a:pt x="1924" y="16"/>
                        <a:pt x="1920" y="18"/>
                        <a:pt x="1920" y="18"/>
                      </a:cubicBezTo>
                      <a:cubicBezTo>
                        <a:pt x="1921" y="18"/>
                        <a:pt x="1922" y="21"/>
                        <a:pt x="1923" y="21"/>
                      </a:cubicBezTo>
                      <a:cubicBezTo>
                        <a:pt x="1924" y="21"/>
                        <a:pt x="1927" y="19"/>
                        <a:pt x="1927" y="19"/>
                      </a:cubicBezTo>
                      <a:cubicBezTo>
                        <a:pt x="1929" y="18"/>
                        <a:pt x="1930" y="17"/>
                        <a:pt x="1932" y="16"/>
                      </a:cubicBezTo>
                      <a:cubicBezTo>
                        <a:pt x="1932" y="16"/>
                        <a:pt x="1935" y="15"/>
                        <a:pt x="1936" y="14"/>
                      </a:cubicBezTo>
                      <a:cubicBezTo>
                        <a:pt x="1937" y="14"/>
                        <a:pt x="1938" y="17"/>
                        <a:pt x="1939" y="17"/>
                      </a:cubicBezTo>
                      <a:cubicBezTo>
                        <a:pt x="1941" y="17"/>
                        <a:pt x="1942" y="15"/>
                        <a:pt x="1944" y="15"/>
                      </a:cubicBezTo>
                      <a:cubicBezTo>
                        <a:pt x="1945" y="15"/>
                        <a:pt x="1946" y="17"/>
                        <a:pt x="1947" y="17"/>
                      </a:cubicBezTo>
                      <a:cubicBezTo>
                        <a:pt x="1949" y="17"/>
                        <a:pt x="1950" y="15"/>
                        <a:pt x="1951" y="15"/>
                      </a:cubicBezTo>
                      <a:cubicBezTo>
                        <a:pt x="1953" y="15"/>
                        <a:pt x="1954" y="17"/>
                        <a:pt x="1955" y="17"/>
                      </a:cubicBezTo>
                      <a:cubicBezTo>
                        <a:pt x="1956" y="17"/>
                        <a:pt x="1959" y="15"/>
                        <a:pt x="1959" y="15"/>
                      </a:cubicBezTo>
                      <a:cubicBezTo>
                        <a:pt x="1960" y="15"/>
                        <a:pt x="1963" y="17"/>
                        <a:pt x="1963" y="17"/>
                      </a:cubicBezTo>
                      <a:cubicBezTo>
                        <a:pt x="1963" y="18"/>
                        <a:pt x="1959" y="19"/>
                        <a:pt x="1959" y="19"/>
                      </a:cubicBezTo>
                      <a:cubicBezTo>
                        <a:pt x="1959" y="20"/>
                        <a:pt x="1962" y="22"/>
                        <a:pt x="1963" y="22"/>
                      </a:cubicBezTo>
                      <a:cubicBezTo>
                        <a:pt x="1963" y="22"/>
                        <a:pt x="1966" y="20"/>
                        <a:pt x="1967" y="20"/>
                      </a:cubicBezTo>
                      <a:cubicBezTo>
                        <a:pt x="1971" y="18"/>
                        <a:pt x="1971" y="18"/>
                        <a:pt x="1971" y="18"/>
                      </a:cubicBezTo>
                      <a:cubicBezTo>
                        <a:pt x="1972" y="17"/>
                        <a:pt x="1974" y="16"/>
                        <a:pt x="1975" y="15"/>
                      </a:cubicBezTo>
                      <a:cubicBezTo>
                        <a:pt x="1976" y="15"/>
                        <a:pt x="1978" y="18"/>
                        <a:pt x="1979" y="18"/>
                      </a:cubicBezTo>
                      <a:cubicBezTo>
                        <a:pt x="1980" y="18"/>
                        <a:pt x="1982" y="16"/>
                        <a:pt x="1983" y="16"/>
                      </a:cubicBezTo>
                      <a:cubicBezTo>
                        <a:pt x="1983" y="16"/>
                        <a:pt x="1986" y="18"/>
                        <a:pt x="1987" y="18"/>
                      </a:cubicBezTo>
                      <a:cubicBezTo>
                        <a:pt x="1987" y="18"/>
                        <a:pt x="1982" y="20"/>
                        <a:pt x="1982" y="20"/>
                      </a:cubicBezTo>
                      <a:cubicBezTo>
                        <a:pt x="1982" y="20"/>
                        <a:pt x="1986" y="22"/>
                        <a:pt x="1986" y="22"/>
                      </a:cubicBezTo>
                      <a:cubicBezTo>
                        <a:pt x="1987" y="22"/>
                        <a:pt x="1990" y="21"/>
                        <a:pt x="1990" y="20"/>
                      </a:cubicBezTo>
                      <a:cubicBezTo>
                        <a:pt x="1991" y="20"/>
                        <a:pt x="1993" y="19"/>
                        <a:pt x="1994" y="18"/>
                      </a:cubicBezTo>
                      <a:cubicBezTo>
                        <a:pt x="1995" y="18"/>
                        <a:pt x="1997" y="16"/>
                        <a:pt x="1998" y="16"/>
                      </a:cubicBezTo>
                      <a:cubicBezTo>
                        <a:pt x="2000" y="16"/>
                        <a:pt x="2001" y="18"/>
                        <a:pt x="2002" y="18"/>
                      </a:cubicBezTo>
                      <a:cubicBezTo>
                        <a:pt x="2003" y="18"/>
                        <a:pt x="2005" y="16"/>
                        <a:pt x="2006" y="16"/>
                      </a:cubicBezTo>
                      <a:cubicBezTo>
                        <a:pt x="2007" y="16"/>
                        <a:pt x="2009" y="19"/>
                        <a:pt x="2010" y="19"/>
                      </a:cubicBezTo>
                      <a:cubicBezTo>
                        <a:pt x="2011" y="19"/>
                        <a:pt x="2014" y="16"/>
                        <a:pt x="2014" y="17"/>
                      </a:cubicBezTo>
                      <a:cubicBezTo>
                        <a:pt x="2015" y="17"/>
                        <a:pt x="2018" y="18"/>
                        <a:pt x="2018" y="19"/>
                      </a:cubicBezTo>
                      <a:cubicBezTo>
                        <a:pt x="2018" y="19"/>
                        <a:pt x="2014" y="20"/>
                        <a:pt x="2014" y="21"/>
                      </a:cubicBezTo>
                      <a:cubicBezTo>
                        <a:pt x="2014" y="21"/>
                        <a:pt x="2017" y="23"/>
                        <a:pt x="2018" y="23"/>
                      </a:cubicBezTo>
                      <a:cubicBezTo>
                        <a:pt x="2018" y="23"/>
                        <a:pt x="2021" y="21"/>
                        <a:pt x="2022" y="21"/>
                      </a:cubicBezTo>
                      <a:cubicBezTo>
                        <a:pt x="2022" y="21"/>
                        <a:pt x="2025" y="19"/>
                        <a:pt x="2026" y="19"/>
                      </a:cubicBezTo>
                      <a:cubicBezTo>
                        <a:pt x="2026" y="19"/>
                        <a:pt x="2029" y="21"/>
                        <a:pt x="2029" y="21"/>
                      </a:cubicBezTo>
                      <a:cubicBezTo>
                        <a:pt x="2030" y="21"/>
                        <a:pt x="2034" y="20"/>
                        <a:pt x="2034" y="19"/>
                      </a:cubicBezTo>
                      <a:cubicBezTo>
                        <a:pt x="2034" y="19"/>
                        <a:pt x="2030" y="17"/>
                        <a:pt x="2030" y="17"/>
                      </a:cubicBezTo>
                      <a:cubicBezTo>
                        <a:pt x="2031" y="17"/>
                        <a:pt x="2033" y="15"/>
                        <a:pt x="2034" y="15"/>
                      </a:cubicBezTo>
                      <a:cubicBezTo>
                        <a:pt x="2035" y="15"/>
                        <a:pt x="2036" y="17"/>
                        <a:pt x="2038" y="17"/>
                      </a:cubicBezTo>
                      <a:cubicBezTo>
                        <a:pt x="2039" y="17"/>
                        <a:pt x="2040" y="19"/>
                        <a:pt x="2041" y="19"/>
                      </a:cubicBezTo>
                      <a:cubicBezTo>
                        <a:pt x="2042" y="19"/>
                        <a:pt x="2045" y="17"/>
                        <a:pt x="2046" y="17"/>
                      </a:cubicBezTo>
                      <a:cubicBezTo>
                        <a:pt x="2046" y="18"/>
                        <a:pt x="2049" y="19"/>
                        <a:pt x="2049" y="20"/>
                      </a:cubicBezTo>
                      <a:cubicBezTo>
                        <a:pt x="2049" y="20"/>
                        <a:pt x="2045" y="21"/>
                        <a:pt x="2045" y="22"/>
                      </a:cubicBezTo>
                      <a:cubicBezTo>
                        <a:pt x="2045" y="22"/>
                        <a:pt x="2049" y="24"/>
                        <a:pt x="2049" y="24"/>
                      </a:cubicBezTo>
                      <a:cubicBezTo>
                        <a:pt x="2049" y="24"/>
                        <a:pt x="2052" y="22"/>
                        <a:pt x="2053" y="22"/>
                      </a:cubicBezTo>
                      <a:cubicBezTo>
                        <a:pt x="2057" y="20"/>
                        <a:pt x="2057" y="20"/>
                        <a:pt x="2057" y="20"/>
                      </a:cubicBezTo>
                      <a:cubicBezTo>
                        <a:pt x="2061" y="18"/>
                        <a:pt x="2061" y="18"/>
                        <a:pt x="2061" y="18"/>
                      </a:cubicBezTo>
                      <a:cubicBezTo>
                        <a:pt x="2062" y="17"/>
                        <a:pt x="2064" y="16"/>
                        <a:pt x="2065" y="16"/>
                      </a:cubicBezTo>
                      <a:cubicBezTo>
                        <a:pt x="2066" y="16"/>
                        <a:pt x="2069" y="18"/>
                        <a:pt x="2069" y="18"/>
                      </a:cubicBezTo>
                      <a:cubicBezTo>
                        <a:pt x="2070" y="19"/>
                        <a:pt x="2072" y="20"/>
                        <a:pt x="2073" y="20"/>
                      </a:cubicBezTo>
                      <a:cubicBezTo>
                        <a:pt x="2073" y="20"/>
                        <a:pt x="2076" y="18"/>
                        <a:pt x="2077" y="18"/>
                      </a:cubicBezTo>
                      <a:cubicBezTo>
                        <a:pt x="2078" y="18"/>
                        <a:pt x="2079" y="20"/>
                        <a:pt x="2081" y="20"/>
                      </a:cubicBezTo>
                      <a:cubicBezTo>
                        <a:pt x="2082" y="21"/>
                        <a:pt x="2084" y="18"/>
                        <a:pt x="2085" y="18"/>
                      </a:cubicBezTo>
                      <a:cubicBezTo>
                        <a:pt x="2086" y="18"/>
                        <a:pt x="2087" y="21"/>
                        <a:pt x="2088" y="21"/>
                      </a:cubicBezTo>
                      <a:cubicBezTo>
                        <a:pt x="2090" y="21"/>
                        <a:pt x="2091" y="19"/>
                        <a:pt x="2093" y="19"/>
                      </a:cubicBezTo>
                      <a:cubicBezTo>
                        <a:pt x="2094" y="19"/>
                        <a:pt x="2095" y="21"/>
                        <a:pt x="2096" y="21"/>
                      </a:cubicBezTo>
                      <a:cubicBezTo>
                        <a:pt x="2097" y="21"/>
                        <a:pt x="2100" y="19"/>
                        <a:pt x="2100" y="19"/>
                      </a:cubicBezTo>
                      <a:cubicBezTo>
                        <a:pt x="2101" y="18"/>
                        <a:pt x="2103" y="17"/>
                        <a:pt x="2105" y="17"/>
                      </a:cubicBezTo>
                      <a:cubicBezTo>
                        <a:pt x="2105" y="17"/>
                        <a:pt x="2107" y="19"/>
                        <a:pt x="2108" y="19"/>
                      </a:cubicBezTo>
                      <a:cubicBezTo>
                        <a:pt x="2110" y="19"/>
                        <a:pt x="2111" y="17"/>
                        <a:pt x="2112" y="17"/>
                      </a:cubicBezTo>
                      <a:cubicBezTo>
                        <a:pt x="2114" y="17"/>
                        <a:pt x="2115" y="19"/>
                        <a:pt x="2116" y="19"/>
                      </a:cubicBezTo>
                      <a:cubicBezTo>
                        <a:pt x="2117" y="19"/>
                        <a:pt x="2119" y="17"/>
                        <a:pt x="2120" y="17"/>
                      </a:cubicBezTo>
                      <a:cubicBezTo>
                        <a:pt x="2122" y="17"/>
                        <a:pt x="2123" y="19"/>
                        <a:pt x="2124" y="19"/>
                      </a:cubicBezTo>
                      <a:cubicBezTo>
                        <a:pt x="2125" y="19"/>
                        <a:pt x="2127" y="17"/>
                        <a:pt x="2128" y="17"/>
                      </a:cubicBezTo>
                      <a:cubicBezTo>
                        <a:pt x="2128" y="17"/>
                        <a:pt x="2132" y="19"/>
                        <a:pt x="2132" y="20"/>
                      </a:cubicBezTo>
                      <a:cubicBezTo>
                        <a:pt x="2132" y="20"/>
                        <a:pt x="2128" y="22"/>
                        <a:pt x="2128" y="22"/>
                      </a:cubicBezTo>
                      <a:cubicBezTo>
                        <a:pt x="2127" y="22"/>
                        <a:pt x="2125" y="19"/>
                        <a:pt x="2124" y="19"/>
                      </a:cubicBezTo>
                      <a:cubicBezTo>
                        <a:pt x="2123" y="20"/>
                        <a:pt x="2121" y="22"/>
                        <a:pt x="2120" y="21"/>
                      </a:cubicBezTo>
                      <a:cubicBezTo>
                        <a:pt x="2119" y="21"/>
                        <a:pt x="2117" y="19"/>
                        <a:pt x="2116" y="19"/>
                      </a:cubicBezTo>
                      <a:cubicBezTo>
                        <a:pt x="2115" y="19"/>
                        <a:pt x="2113" y="21"/>
                        <a:pt x="2112" y="21"/>
                      </a:cubicBezTo>
                      <a:cubicBezTo>
                        <a:pt x="2113" y="21"/>
                        <a:pt x="2114" y="24"/>
                        <a:pt x="2116" y="24"/>
                      </a:cubicBezTo>
                      <a:cubicBezTo>
                        <a:pt x="2117" y="24"/>
                        <a:pt x="2119" y="21"/>
                        <a:pt x="2120" y="21"/>
                      </a:cubicBezTo>
                      <a:cubicBezTo>
                        <a:pt x="2121" y="22"/>
                        <a:pt x="2122" y="24"/>
                        <a:pt x="2124" y="24"/>
                      </a:cubicBezTo>
                      <a:cubicBezTo>
                        <a:pt x="2125" y="24"/>
                        <a:pt x="2126" y="22"/>
                        <a:pt x="2128" y="22"/>
                      </a:cubicBezTo>
                      <a:cubicBezTo>
                        <a:pt x="2128" y="22"/>
                        <a:pt x="2131" y="24"/>
                        <a:pt x="2131" y="24"/>
                      </a:cubicBezTo>
                      <a:cubicBezTo>
                        <a:pt x="2133" y="24"/>
                        <a:pt x="2135" y="22"/>
                        <a:pt x="2136" y="22"/>
                      </a:cubicBezTo>
                      <a:cubicBezTo>
                        <a:pt x="2137" y="21"/>
                        <a:pt x="2138" y="21"/>
                        <a:pt x="2140" y="20"/>
                      </a:cubicBezTo>
                      <a:cubicBezTo>
                        <a:pt x="2140" y="19"/>
                        <a:pt x="2143" y="18"/>
                        <a:pt x="2144" y="18"/>
                      </a:cubicBezTo>
                      <a:cubicBezTo>
                        <a:pt x="2145" y="18"/>
                        <a:pt x="2146" y="20"/>
                        <a:pt x="2147" y="20"/>
                      </a:cubicBezTo>
                      <a:cubicBezTo>
                        <a:pt x="2149" y="20"/>
                        <a:pt x="2151" y="18"/>
                        <a:pt x="2152" y="18"/>
                      </a:cubicBezTo>
                      <a:cubicBezTo>
                        <a:pt x="2153" y="18"/>
                        <a:pt x="2154" y="20"/>
                        <a:pt x="2155" y="20"/>
                      </a:cubicBezTo>
                      <a:cubicBezTo>
                        <a:pt x="2157" y="20"/>
                        <a:pt x="2158" y="22"/>
                        <a:pt x="2159" y="23"/>
                      </a:cubicBezTo>
                      <a:cubicBezTo>
                        <a:pt x="2160" y="23"/>
                        <a:pt x="2163" y="21"/>
                        <a:pt x="2163" y="20"/>
                      </a:cubicBezTo>
                      <a:cubicBezTo>
                        <a:pt x="2164" y="20"/>
                        <a:pt x="2167" y="18"/>
                        <a:pt x="2167" y="18"/>
                      </a:cubicBezTo>
                      <a:cubicBezTo>
                        <a:pt x="2168" y="18"/>
                        <a:pt x="2171" y="20"/>
                        <a:pt x="2171" y="21"/>
                      </a:cubicBezTo>
                      <a:cubicBezTo>
                        <a:pt x="2171" y="21"/>
                        <a:pt x="2167" y="22"/>
                        <a:pt x="2167" y="23"/>
                      </a:cubicBezTo>
                      <a:cubicBezTo>
                        <a:pt x="2167" y="23"/>
                        <a:pt x="2170" y="25"/>
                        <a:pt x="2171" y="25"/>
                      </a:cubicBezTo>
                      <a:cubicBezTo>
                        <a:pt x="2172" y="25"/>
                        <a:pt x="2174" y="23"/>
                        <a:pt x="2175" y="23"/>
                      </a:cubicBezTo>
                      <a:cubicBezTo>
                        <a:pt x="2176" y="23"/>
                        <a:pt x="2177" y="25"/>
                        <a:pt x="2178" y="25"/>
                      </a:cubicBezTo>
                      <a:cubicBezTo>
                        <a:pt x="2186" y="30"/>
                        <a:pt x="2186" y="30"/>
                        <a:pt x="2186" y="30"/>
                      </a:cubicBezTo>
                      <a:cubicBezTo>
                        <a:pt x="2187" y="29"/>
                        <a:pt x="2189" y="28"/>
                        <a:pt x="2190" y="28"/>
                      </a:cubicBezTo>
                      <a:cubicBezTo>
                        <a:pt x="2191" y="27"/>
                        <a:pt x="2194" y="26"/>
                        <a:pt x="2194" y="26"/>
                      </a:cubicBezTo>
                      <a:cubicBezTo>
                        <a:pt x="2194" y="25"/>
                        <a:pt x="2191" y="23"/>
                        <a:pt x="2190" y="23"/>
                      </a:cubicBezTo>
                      <a:cubicBezTo>
                        <a:pt x="2190" y="23"/>
                        <a:pt x="2187" y="26"/>
                        <a:pt x="2186" y="25"/>
                      </a:cubicBezTo>
                      <a:cubicBezTo>
                        <a:pt x="2185" y="25"/>
                        <a:pt x="2184" y="24"/>
                        <a:pt x="2183" y="23"/>
                      </a:cubicBezTo>
                      <a:cubicBezTo>
                        <a:pt x="2181" y="22"/>
                        <a:pt x="2180" y="22"/>
                        <a:pt x="2179" y="21"/>
                      </a:cubicBezTo>
                      <a:cubicBezTo>
                        <a:pt x="2179" y="21"/>
                        <a:pt x="2180" y="20"/>
                        <a:pt x="2181" y="20"/>
                      </a:cubicBezTo>
                      <a:cubicBezTo>
                        <a:pt x="2182" y="19"/>
                        <a:pt x="2183" y="19"/>
                        <a:pt x="2183" y="19"/>
                      </a:cubicBezTo>
                      <a:cubicBezTo>
                        <a:pt x="2184" y="19"/>
                        <a:pt x="2185" y="21"/>
                        <a:pt x="2187" y="21"/>
                      </a:cubicBezTo>
                      <a:cubicBezTo>
                        <a:pt x="2188" y="21"/>
                        <a:pt x="2190" y="19"/>
                        <a:pt x="2191" y="19"/>
                      </a:cubicBezTo>
                      <a:cubicBezTo>
                        <a:pt x="2192" y="19"/>
                        <a:pt x="2193" y="21"/>
                        <a:pt x="2195" y="21"/>
                      </a:cubicBezTo>
                      <a:cubicBezTo>
                        <a:pt x="2196" y="21"/>
                        <a:pt x="2197" y="19"/>
                        <a:pt x="2199" y="19"/>
                      </a:cubicBezTo>
                      <a:cubicBezTo>
                        <a:pt x="2200" y="19"/>
                        <a:pt x="2201" y="21"/>
                        <a:pt x="2202" y="21"/>
                      </a:cubicBezTo>
                      <a:cubicBezTo>
                        <a:pt x="2203" y="22"/>
                        <a:pt x="2205" y="19"/>
                        <a:pt x="2207" y="19"/>
                      </a:cubicBezTo>
                      <a:cubicBezTo>
                        <a:pt x="2207" y="19"/>
                        <a:pt x="2210" y="21"/>
                        <a:pt x="2210" y="22"/>
                      </a:cubicBezTo>
                      <a:cubicBezTo>
                        <a:pt x="2211" y="22"/>
                        <a:pt x="2213" y="24"/>
                        <a:pt x="2214" y="24"/>
                      </a:cubicBezTo>
                      <a:cubicBezTo>
                        <a:pt x="2215" y="24"/>
                        <a:pt x="2217" y="22"/>
                        <a:pt x="2218" y="22"/>
                      </a:cubicBezTo>
                      <a:cubicBezTo>
                        <a:pt x="2219" y="22"/>
                        <a:pt x="2221" y="24"/>
                        <a:pt x="2222" y="24"/>
                      </a:cubicBezTo>
                      <a:cubicBezTo>
                        <a:pt x="2223" y="24"/>
                        <a:pt x="2225" y="23"/>
                        <a:pt x="2226" y="22"/>
                      </a:cubicBezTo>
                      <a:cubicBezTo>
                        <a:pt x="2227" y="22"/>
                        <a:pt x="2229" y="20"/>
                        <a:pt x="2230" y="20"/>
                      </a:cubicBezTo>
                      <a:cubicBezTo>
                        <a:pt x="2231" y="20"/>
                        <a:pt x="2233" y="22"/>
                        <a:pt x="2234" y="22"/>
                      </a:cubicBezTo>
                      <a:cubicBezTo>
                        <a:pt x="2235" y="22"/>
                        <a:pt x="2237" y="20"/>
                        <a:pt x="2238" y="20"/>
                      </a:cubicBezTo>
                      <a:cubicBezTo>
                        <a:pt x="2239" y="21"/>
                        <a:pt x="2241" y="22"/>
                        <a:pt x="2242" y="23"/>
                      </a:cubicBezTo>
                      <a:cubicBezTo>
                        <a:pt x="2242" y="23"/>
                        <a:pt x="2245" y="25"/>
                        <a:pt x="2245" y="25"/>
                      </a:cubicBezTo>
                      <a:cubicBezTo>
                        <a:pt x="2246" y="25"/>
                        <a:pt x="2249" y="23"/>
                        <a:pt x="2249" y="23"/>
                      </a:cubicBezTo>
                      <a:cubicBezTo>
                        <a:pt x="2254" y="21"/>
                        <a:pt x="2254" y="21"/>
                        <a:pt x="2254" y="21"/>
                      </a:cubicBezTo>
                      <a:cubicBezTo>
                        <a:pt x="2254" y="20"/>
                        <a:pt x="2257" y="19"/>
                        <a:pt x="2258" y="19"/>
                      </a:cubicBezTo>
                      <a:cubicBezTo>
                        <a:pt x="2258" y="19"/>
                        <a:pt x="2261" y="21"/>
                        <a:pt x="2261" y="21"/>
                      </a:cubicBezTo>
                      <a:cubicBezTo>
                        <a:pt x="2261" y="21"/>
                        <a:pt x="2257" y="23"/>
                        <a:pt x="2257" y="23"/>
                      </a:cubicBezTo>
                      <a:cubicBezTo>
                        <a:pt x="2258" y="24"/>
                        <a:pt x="2260" y="25"/>
                        <a:pt x="2261" y="25"/>
                      </a:cubicBezTo>
                      <a:cubicBezTo>
                        <a:pt x="2262" y="26"/>
                        <a:pt x="2264" y="27"/>
                        <a:pt x="2265" y="27"/>
                      </a:cubicBezTo>
                      <a:cubicBezTo>
                        <a:pt x="2266" y="28"/>
                        <a:pt x="2267" y="29"/>
                        <a:pt x="2269" y="30"/>
                      </a:cubicBezTo>
                      <a:cubicBezTo>
                        <a:pt x="2271" y="28"/>
                        <a:pt x="2274" y="27"/>
                        <a:pt x="2277" y="26"/>
                      </a:cubicBezTo>
                      <a:cubicBezTo>
                        <a:pt x="2278" y="25"/>
                        <a:pt x="2280" y="24"/>
                        <a:pt x="2281" y="24"/>
                      </a:cubicBezTo>
                      <a:cubicBezTo>
                        <a:pt x="2282" y="23"/>
                        <a:pt x="2284" y="26"/>
                        <a:pt x="2285" y="26"/>
                      </a:cubicBezTo>
                      <a:cubicBezTo>
                        <a:pt x="2285" y="26"/>
                        <a:pt x="2288" y="24"/>
                        <a:pt x="2289" y="24"/>
                      </a:cubicBezTo>
                      <a:cubicBezTo>
                        <a:pt x="2289" y="24"/>
                        <a:pt x="2292" y="26"/>
                        <a:pt x="2292" y="26"/>
                      </a:cubicBezTo>
                      <a:cubicBezTo>
                        <a:pt x="2292" y="27"/>
                        <a:pt x="2288" y="28"/>
                        <a:pt x="2288" y="28"/>
                      </a:cubicBezTo>
                      <a:cubicBezTo>
                        <a:pt x="2288" y="29"/>
                        <a:pt x="2291" y="30"/>
                        <a:pt x="2292" y="30"/>
                      </a:cubicBezTo>
                      <a:cubicBezTo>
                        <a:pt x="2292" y="30"/>
                        <a:pt x="2296" y="29"/>
                        <a:pt x="2296" y="28"/>
                      </a:cubicBezTo>
                      <a:cubicBezTo>
                        <a:pt x="2296" y="28"/>
                        <a:pt x="2293" y="27"/>
                        <a:pt x="2292" y="26"/>
                      </a:cubicBezTo>
                      <a:cubicBezTo>
                        <a:pt x="2294" y="26"/>
                        <a:pt x="2295" y="24"/>
                        <a:pt x="2297" y="24"/>
                      </a:cubicBezTo>
                      <a:cubicBezTo>
                        <a:pt x="2298" y="24"/>
                        <a:pt x="2299" y="26"/>
                        <a:pt x="2300" y="26"/>
                      </a:cubicBezTo>
                      <a:cubicBezTo>
                        <a:pt x="2301" y="26"/>
                        <a:pt x="2304" y="24"/>
                        <a:pt x="2304" y="24"/>
                      </a:cubicBezTo>
                      <a:cubicBezTo>
                        <a:pt x="2306" y="24"/>
                        <a:pt x="2307" y="26"/>
                        <a:pt x="2308" y="26"/>
                      </a:cubicBezTo>
                      <a:cubicBezTo>
                        <a:pt x="2309" y="27"/>
                        <a:pt x="2311" y="29"/>
                        <a:pt x="2312" y="29"/>
                      </a:cubicBezTo>
                      <a:cubicBezTo>
                        <a:pt x="2313" y="29"/>
                        <a:pt x="2314" y="31"/>
                        <a:pt x="2316" y="31"/>
                      </a:cubicBezTo>
                      <a:cubicBezTo>
                        <a:pt x="2317" y="31"/>
                        <a:pt x="2318" y="29"/>
                        <a:pt x="2320" y="29"/>
                      </a:cubicBezTo>
                      <a:cubicBezTo>
                        <a:pt x="2321" y="29"/>
                        <a:pt x="2322" y="31"/>
                        <a:pt x="2323" y="31"/>
                      </a:cubicBezTo>
                      <a:cubicBezTo>
                        <a:pt x="2325" y="31"/>
                        <a:pt x="2326" y="29"/>
                        <a:pt x="2328" y="29"/>
                      </a:cubicBezTo>
                      <a:cubicBezTo>
                        <a:pt x="2328" y="29"/>
                        <a:pt x="2330" y="32"/>
                        <a:pt x="2331" y="31"/>
                      </a:cubicBezTo>
                      <a:cubicBezTo>
                        <a:pt x="2332" y="31"/>
                        <a:pt x="2334" y="30"/>
                        <a:pt x="2335" y="29"/>
                      </a:cubicBezTo>
                      <a:cubicBezTo>
                        <a:pt x="2339" y="27"/>
                        <a:pt x="2339" y="27"/>
                        <a:pt x="2339" y="27"/>
                      </a:cubicBezTo>
                      <a:cubicBezTo>
                        <a:pt x="2348" y="23"/>
                        <a:pt x="2348" y="23"/>
                        <a:pt x="2348" y="23"/>
                      </a:cubicBezTo>
                      <a:cubicBezTo>
                        <a:pt x="2355" y="28"/>
                        <a:pt x="2355" y="28"/>
                        <a:pt x="2355" y="28"/>
                      </a:cubicBezTo>
                      <a:cubicBezTo>
                        <a:pt x="2354" y="28"/>
                        <a:pt x="2352" y="30"/>
                        <a:pt x="2351" y="30"/>
                      </a:cubicBezTo>
                      <a:cubicBezTo>
                        <a:pt x="2351" y="30"/>
                        <a:pt x="2347" y="28"/>
                        <a:pt x="2347" y="27"/>
                      </a:cubicBezTo>
                      <a:cubicBezTo>
                        <a:pt x="2347" y="28"/>
                        <a:pt x="2344" y="29"/>
                        <a:pt x="2343" y="30"/>
                      </a:cubicBezTo>
                      <a:cubicBezTo>
                        <a:pt x="2343" y="30"/>
                        <a:pt x="2347" y="31"/>
                        <a:pt x="2347" y="32"/>
                      </a:cubicBezTo>
                      <a:cubicBezTo>
                        <a:pt x="2347" y="32"/>
                        <a:pt x="2343" y="33"/>
                        <a:pt x="2343" y="34"/>
                      </a:cubicBezTo>
                      <a:cubicBezTo>
                        <a:pt x="2343" y="35"/>
                        <a:pt x="2346" y="36"/>
                        <a:pt x="2347" y="36"/>
                      </a:cubicBezTo>
                      <a:cubicBezTo>
                        <a:pt x="2348" y="37"/>
                        <a:pt x="2349" y="38"/>
                        <a:pt x="2350" y="38"/>
                      </a:cubicBezTo>
                      <a:cubicBezTo>
                        <a:pt x="2351" y="39"/>
                        <a:pt x="2353" y="40"/>
                        <a:pt x="2354" y="41"/>
                      </a:cubicBezTo>
                      <a:cubicBezTo>
                        <a:pt x="2354" y="41"/>
                        <a:pt x="2350" y="42"/>
                        <a:pt x="2350" y="43"/>
                      </a:cubicBezTo>
                      <a:cubicBezTo>
                        <a:pt x="2350" y="43"/>
                        <a:pt x="2353" y="45"/>
                        <a:pt x="2354" y="45"/>
                      </a:cubicBezTo>
                      <a:cubicBezTo>
                        <a:pt x="2354" y="45"/>
                        <a:pt x="2357" y="47"/>
                        <a:pt x="2357" y="47"/>
                      </a:cubicBezTo>
                      <a:cubicBezTo>
                        <a:pt x="2358" y="48"/>
                        <a:pt x="2353" y="49"/>
                        <a:pt x="2353" y="49"/>
                      </a:cubicBezTo>
                      <a:cubicBezTo>
                        <a:pt x="2353" y="50"/>
                        <a:pt x="2357" y="51"/>
                        <a:pt x="2357" y="52"/>
                      </a:cubicBezTo>
                      <a:cubicBezTo>
                        <a:pt x="2357" y="52"/>
                        <a:pt x="2353" y="54"/>
                        <a:pt x="2353" y="54"/>
                      </a:cubicBezTo>
                      <a:cubicBezTo>
                        <a:pt x="2353" y="54"/>
                        <a:pt x="2356" y="56"/>
                        <a:pt x="2357" y="56"/>
                      </a:cubicBezTo>
                      <a:cubicBezTo>
                        <a:pt x="2358" y="56"/>
                        <a:pt x="2360" y="54"/>
                        <a:pt x="2361" y="54"/>
                      </a:cubicBezTo>
                      <a:cubicBezTo>
                        <a:pt x="2362" y="54"/>
                        <a:pt x="2363" y="56"/>
                        <a:pt x="2364" y="56"/>
                      </a:cubicBezTo>
                      <a:cubicBezTo>
                        <a:pt x="2366" y="56"/>
                        <a:pt x="2367" y="55"/>
                        <a:pt x="2369" y="54"/>
                      </a:cubicBezTo>
                      <a:cubicBezTo>
                        <a:pt x="2370" y="54"/>
                        <a:pt x="2372" y="53"/>
                        <a:pt x="2373" y="52"/>
                      </a:cubicBezTo>
                      <a:cubicBezTo>
                        <a:pt x="2373" y="52"/>
                        <a:pt x="2369" y="50"/>
                        <a:pt x="2369" y="50"/>
                      </a:cubicBezTo>
                      <a:cubicBezTo>
                        <a:pt x="2369" y="49"/>
                        <a:pt x="2373" y="48"/>
                        <a:pt x="2373" y="48"/>
                      </a:cubicBezTo>
                      <a:cubicBezTo>
                        <a:pt x="2373" y="47"/>
                        <a:pt x="2369" y="46"/>
                        <a:pt x="2369" y="45"/>
                      </a:cubicBezTo>
                      <a:cubicBezTo>
                        <a:pt x="2369" y="45"/>
                        <a:pt x="2373" y="43"/>
                        <a:pt x="2373" y="43"/>
                      </a:cubicBezTo>
                      <a:cubicBezTo>
                        <a:pt x="2374" y="43"/>
                        <a:pt x="2377" y="45"/>
                        <a:pt x="2377" y="46"/>
                      </a:cubicBezTo>
                      <a:cubicBezTo>
                        <a:pt x="2377" y="46"/>
                        <a:pt x="2373" y="47"/>
                        <a:pt x="2373" y="48"/>
                      </a:cubicBezTo>
                      <a:cubicBezTo>
                        <a:pt x="2373" y="48"/>
                        <a:pt x="2377" y="49"/>
                        <a:pt x="2377" y="50"/>
                      </a:cubicBezTo>
                      <a:cubicBezTo>
                        <a:pt x="2376" y="51"/>
                        <a:pt x="2373" y="51"/>
                        <a:pt x="2373" y="52"/>
                      </a:cubicBezTo>
                      <a:cubicBezTo>
                        <a:pt x="2373" y="52"/>
                        <a:pt x="2377" y="54"/>
                        <a:pt x="2376" y="54"/>
                      </a:cubicBezTo>
                      <a:cubicBezTo>
                        <a:pt x="2376" y="55"/>
                        <a:pt x="2374" y="56"/>
                        <a:pt x="2372" y="56"/>
                      </a:cubicBezTo>
                      <a:cubicBezTo>
                        <a:pt x="2372" y="57"/>
                        <a:pt x="2369" y="59"/>
                        <a:pt x="2368" y="59"/>
                      </a:cubicBezTo>
                      <a:cubicBezTo>
                        <a:pt x="2368" y="58"/>
                        <a:pt x="2365" y="56"/>
                        <a:pt x="2364" y="56"/>
                      </a:cubicBezTo>
                      <a:cubicBezTo>
                        <a:pt x="2363" y="57"/>
                        <a:pt x="2362" y="58"/>
                        <a:pt x="2360" y="58"/>
                      </a:cubicBezTo>
                      <a:cubicBezTo>
                        <a:pt x="2356" y="60"/>
                        <a:pt x="2356" y="60"/>
                        <a:pt x="2356" y="60"/>
                      </a:cubicBezTo>
                      <a:cubicBezTo>
                        <a:pt x="2355" y="61"/>
                        <a:pt x="2354" y="62"/>
                        <a:pt x="2352" y="62"/>
                      </a:cubicBezTo>
                      <a:cubicBezTo>
                        <a:pt x="2351" y="62"/>
                        <a:pt x="2350" y="60"/>
                        <a:pt x="2348" y="60"/>
                      </a:cubicBezTo>
                      <a:cubicBezTo>
                        <a:pt x="2348" y="60"/>
                        <a:pt x="2344" y="62"/>
                        <a:pt x="2344" y="62"/>
                      </a:cubicBezTo>
                      <a:cubicBezTo>
                        <a:pt x="2344" y="62"/>
                        <a:pt x="2341" y="60"/>
                        <a:pt x="2341" y="60"/>
                      </a:cubicBezTo>
                      <a:cubicBezTo>
                        <a:pt x="2341" y="59"/>
                        <a:pt x="2345" y="59"/>
                        <a:pt x="2345" y="58"/>
                      </a:cubicBezTo>
                      <a:cubicBezTo>
                        <a:pt x="2345" y="57"/>
                        <a:pt x="2341" y="56"/>
                        <a:pt x="2341" y="56"/>
                      </a:cubicBezTo>
                      <a:cubicBezTo>
                        <a:pt x="2341" y="55"/>
                        <a:pt x="2345" y="54"/>
                        <a:pt x="2345" y="54"/>
                      </a:cubicBezTo>
                      <a:cubicBezTo>
                        <a:pt x="2345" y="54"/>
                        <a:pt x="2349" y="56"/>
                        <a:pt x="2349" y="56"/>
                      </a:cubicBezTo>
                      <a:cubicBezTo>
                        <a:pt x="2349" y="56"/>
                        <a:pt x="2353" y="54"/>
                        <a:pt x="2353" y="54"/>
                      </a:cubicBezTo>
                      <a:cubicBezTo>
                        <a:pt x="2353" y="54"/>
                        <a:pt x="2349" y="52"/>
                        <a:pt x="2349" y="51"/>
                      </a:cubicBezTo>
                      <a:cubicBezTo>
                        <a:pt x="2349" y="51"/>
                        <a:pt x="2353" y="50"/>
                        <a:pt x="2353" y="49"/>
                      </a:cubicBezTo>
                      <a:cubicBezTo>
                        <a:pt x="2354" y="49"/>
                        <a:pt x="2350" y="48"/>
                        <a:pt x="2350" y="47"/>
                      </a:cubicBezTo>
                      <a:cubicBezTo>
                        <a:pt x="2348" y="48"/>
                        <a:pt x="2347" y="49"/>
                        <a:pt x="2345" y="49"/>
                      </a:cubicBezTo>
                      <a:cubicBezTo>
                        <a:pt x="2345" y="49"/>
                        <a:pt x="2342" y="51"/>
                        <a:pt x="2341" y="51"/>
                      </a:cubicBezTo>
                      <a:cubicBezTo>
                        <a:pt x="2341" y="51"/>
                        <a:pt x="2338" y="49"/>
                        <a:pt x="2338" y="49"/>
                      </a:cubicBezTo>
                      <a:cubicBezTo>
                        <a:pt x="2336" y="49"/>
                        <a:pt x="2335" y="51"/>
                        <a:pt x="2333" y="51"/>
                      </a:cubicBezTo>
                      <a:cubicBezTo>
                        <a:pt x="2329" y="53"/>
                        <a:pt x="2329" y="53"/>
                        <a:pt x="2329" y="53"/>
                      </a:cubicBezTo>
                      <a:cubicBezTo>
                        <a:pt x="2329" y="52"/>
                        <a:pt x="2326" y="52"/>
                        <a:pt x="2326" y="51"/>
                      </a:cubicBezTo>
                      <a:cubicBezTo>
                        <a:pt x="2326" y="50"/>
                        <a:pt x="2329" y="49"/>
                        <a:pt x="2330" y="49"/>
                      </a:cubicBezTo>
                      <a:cubicBezTo>
                        <a:pt x="2331" y="48"/>
                        <a:pt x="2332" y="47"/>
                        <a:pt x="2334" y="47"/>
                      </a:cubicBezTo>
                      <a:cubicBezTo>
                        <a:pt x="2335" y="46"/>
                        <a:pt x="2337" y="45"/>
                        <a:pt x="2338" y="45"/>
                      </a:cubicBezTo>
                      <a:cubicBezTo>
                        <a:pt x="2339" y="45"/>
                        <a:pt x="2341" y="47"/>
                        <a:pt x="2342" y="47"/>
                      </a:cubicBezTo>
                      <a:cubicBezTo>
                        <a:pt x="2342" y="47"/>
                        <a:pt x="2346" y="45"/>
                        <a:pt x="2346" y="45"/>
                      </a:cubicBezTo>
                      <a:cubicBezTo>
                        <a:pt x="2346" y="45"/>
                        <a:pt x="2342" y="43"/>
                        <a:pt x="2342" y="43"/>
                      </a:cubicBezTo>
                      <a:cubicBezTo>
                        <a:pt x="2341" y="43"/>
                        <a:pt x="2339" y="45"/>
                        <a:pt x="2338" y="45"/>
                      </a:cubicBezTo>
                      <a:cubicBezTo>
                        <a:pt x="2337" y="44"/>
                        <a:pt x="2335" y="43"/>
                        <a:pt x="2334" y="42"/>
                      </a:cubicBezTo>
                      <a:cubicBezTo>
                        <a:pt x="2334" y="42"/>
                        <a:pt x="2330" y="40"/>
                        <a:pt x="2331" y="40"/>
                      </a:cubicBezTo>
                      <a:cubicBezTo>
                        <a:pt x="2331" y="40"/>
                        <a:pt x="2334" y="38"/>
                        <a:pt x="2335" y="38"/>
                      </a:cubicBezTo>
                      <a:cubicBezTo>
                        <a:pt x="2336" y="37"/>
                        <a:pt x="2337" y="37"/>
                        <a:pt x="2339" y="36"/>
                      </a:cubicBezTo>
                      <a:cubicBezTo>
                        <a:pt x="2337" y="35"/>
                        <a:pt x="2337" y="34"/>
                        <a:pt x="2335" y="34"/>
                      </a:cubicBezTo>
                      <a:cubicBezTo>
                        <a:pt x="2334" y="33"/>
                        <a:pt x="2333" y="32"/>
                        <a:pt x="2331" y="31"/>
                      </a:cubicBezTo>
                      <a:cubicBezTo>
                        <a:pt x="2330" y="31"/>
                        <a:pt x="2328" y="34"/>
                        <a:pt x="2327" y="33"/>
                      </a:cubicBezTo>
                      <a:cubicBezTo>
                        <a:pt x="2327" y="33"/>
                        <a:pt x="2324" y="31"/>
                        <a:pt x="2323" y="31"/>
                      </a:cubicBezTo>
                      <a:cubicBezTo>
                        <a:pt x="2323" y="31"/>
                        <a:pt x="2319" y="33"/>
                        <a:pt x="2319" y="33"/>
                      </a:cubicBezTo>
                      <a:cubicBezTo>
                        <a:pt x="2319" y="34"/>
                        <a:pt x="2323" y="35"/>
                        <a:pt x="2323" y="36"/>
                      </a:cubicBezTo>
                      <a:cubicBezTo>
                        <a:pt x="2323" y="36"/>
                        <a:pt x="2327" y="38"/>
                        <a:pt x="2327" y="38"/>
                      </a:cubicBezTo>
                      <a:cubicBezTo>
                        <a:pt x="2327" y="38"/>
                        <a:pt x="2323" y="40"/>
                        <a:pt x="2323" y="40"/>
                      </a:cubicBezTo>
                      <a:cubicBezTo>
                        <a:pt x="2322" y="40"/>
                        <a:pt x="2320" y="38"/>
                        <a:pt x="2319" y="38"/>
                      </a:cubicBezTo>
                      <a:cubicBezTo>
                        <a:pt x="2317" y="38"/>
                        <a:pt x="2316" y="39"/>
                        <a:pt x="2315" y="40"/>
                      </a:cubicBezTo>
                      <a:cubicBezTo>
                        <a:pt x="2315" y="39"/>
                        <a:pt x="2311" y="38"/>
                        <a:pt x="2311" y="37"/>
                      </a:cubicBezTo>
                      <a:cubicBezTo>
                        <a:pt x="2311" y="37"/>
                        <a:pt x="2315" y="36"/>
                        <a:pt x="2315" y="35"/>
                      </a:cubicBezTo>
                      <a:cubicBezTo>
                        <a:pt x="2315" y="35"/>
                        <a:pt x="2312" y="34"/>
                        <a:pt x="2311" y="33"/>
                      </a:cubicBezTo>
                      <a:cubicBezTo>
                        <a:pt x="2311" y="32"/>
                        <a:pt x="2309" y="31"/>
                        <a:pt x="2308" y="31"/>
                      </a:cubicBezTo>
                      <a:cubicBezTo>
                        <a:pt x="2307" y="30"/>
                        <a:pt x="2305" y="29"/>
                        <a:pt x="2304" y="29"/>
                      </a:cubicBezTo>
                      <a:cubicBezTo>
                        <a:pt x="2304" y="28"/>
                        <a:pt x="2300" y="30"/>
                        <a:pt x="2300" y="31"/>
                      </a:cubicBezTo>
                      <a:cubicBezTo>
                        <a:pt x="2300" y="31"/>
                        <a:pt x="2303" y="32"/>
                        <a:pt x="2304" y="33"/>
                      </a:cubicBezTo>
                      <a:cubicBezTo>
                        <a:pt x="2303" y="34"/>
                        <a:pt x="2300" y="34"/>
                        <a:pt x="2300" y="35"/>
                      </a:cubicBezTo>
                      <a:cubicBezTo>
                        <a:pt x="2299" y="35"/>
                        <a:pt x="2303" y="37"/>
                        <a:pt x="2303" y="37"/>
                      </a:cubicBezTo>
                      <a:cubicBezTo>
                        <a:pt x="2303" y="38"/>
                        <a:pt x="2299" y="39"/>
                        <a:pt x="2299" y="39"/>
                      </a:cubicBezTo>
                      <a:cubicBezTo>
                        <a:pt x="2300" y="40"/>
                        <a:pt x="2302" y="41"/>
                        <a:pt x="2303" y="42"/>
                      </a:cubicBezTo>
                      <a:cubicBezTo>
                        <a:pt x="2304" y="42"/>
                        <a:pt x="2305" y="43"/>
                        <a:pt x="2307" y="44"/>
                      </a:cubicBezTo>
                      <a:cubicBezTo>
                        <a:pt x="2307" y="44"/>
                        <a:pt x="2309" y="46"/>
                        <a:pt x="2310" y="46"/>
                      </a:cubicBezTo>
                      <a:cubicBezTo>
                        <a:pt x="2310" y="46"/>
                        <a:pt x="2311" y="46"/>
                        <a:pt x="2312" y="45"/>
                      </a:cubicBezTo>
                      <a:cubicBezTo>
                        <a:pt x="2313" y="45"/>
                        <a:pt x="2314" y="44"/>
                        <a:pt x="2314" y="44"/>
                      </a:cubicBezTo>
                      <a:cubicBezTo>
                        <a:pt x="2315" y="45"/>
                        <a:pt x="2318" y="46"/>
                        <a:pt x="2318" y="46"/>
                      </a:cubicBezTo>
                      <a:cubicBezTo>
                        <a:pt x="2318" y="47"/>
                        <a:pt x="2314" y="48"/>
                        <a:pt x="2314" y="48"/>
                      </a:cubicBezTo>
                      <a:cubicBezTo>
                        <a:pt x="2314" y="49"/>
                        <a:pt x="2318" y="50"/>
                        <a:pt x="2318" y="51"/>
                      </a:cubicBezTo>
                      <a:cubicBezTo>
                        <a:pt x="2318" y="51"/>
                        <a:pt x="2314" y="52"/>
                        <a:pt x="2314" y="53"/>
                      </a:cubicBezTo>
                      <a:cubicBezTo>
                        <a:pt x="2314" y="53"/>
                        <a:pt x="2318" y="54"/>
                        <a:pt x="2317" y="55"/>
                      </a:cubicBezTo>
                      <a:cubicBezTo>
                        <a:pt x="2317" y="56"/>
                        <a:pt x="2314" y="56"/>
                        <a:pt x="2313" y="57"/>
                      </a:cubicBezTo>
                      <a:cubicBezTo>
                        <a:pt x="2313" y="58"/>
                        <a:pt x="2309" y="58"/>
                        <a:pt x="2309" y="59"/>
                      </a:cubicBezTo>
                      <a:cubicBezTo>
                        <a:pt x="2309" y="59"/>
                        <a:pt x="2313" y="61"/>
                        <a:pt x="2313" y="61"/>
                      </a:cubicBezTo>
                      <a:cubicBezTo>
                        <a:pt x="2312" y="62"/>
                        <a:pt x="2310" y="63"/>
                        <a:pt x="2309" y="63"/>
                      </a:cubicBezTo>
                      <a:cubicBezTo>
                        <a:pt x="2308" y="63"/>
                        <a:pt x="2306" y="61"/>
                        <a:pt x="2305" y="61"/>
                      </a:cubicBezTo>
                      <a:cubicBezTo>
                        <a:pt x="2304" y="61"/>
                        <a:pt x="2302" y="63"/>
                        <a:pt x="2301" y="63"/>
                      </a:cubicBezTo>
                      <a:cubicBezTo>
                        <a:pt x="2300" y="63"/>
                        <a:pt x="2299" y="61"/>
                        <a:pt x="2297" y="61"/>
                      </a:cubicBezTo>
                      <a:cubicBezTo>
                        <a:pt x="2296" y="61"/>
                        <a:pt x="2294" y="63"/>
                        <a:pt x="2293" y="63"/>
                      </a:cubicBezTo>
                      <a:cubicBezTo>
                        <a:pt x="2292" y="63"/>
                        <a:pt x="2291" y="61"/>
                        <a:pt x="2289" y="61"/>
                      </a:cubicBezTo>
                      <a:cubicBezTo>
                        <a:pt x="2288" y="61"/>
                        <a:pt x="2287" y="59"/>
                        <a:pt x="2286" y="59"/>
                      </a:cubicBezTo>
                      <a:cubicBezTo>
                        <a:pt x="2285" y="58"/>
                        <a:pt x="2282" y="60"/>
                        <a:pt x="2282" y="61"/>
                      </a:cubicBezTo>
                      <a:cubicBezTo>
                        <a:pt x="2281" y="61"/>
                        <a:pt x="2278" y="63"/>
                        <a:pt x="2277" y="63"/>
                      </a:cubicBezTo>
                      <a:cubicBezTo>
                        <a:pt x="2277" y="63"/>
                        <a:pt x="2274" y="61"/>
                        <a:pt x="2274" y="60"/>
                      </a:cubicBezTo>
                      <a:cubicBezTo>
                        <a:pt x="2274" y="60"/>
                        <a:pt x="2277" y="59"/>
                        <a:pt x="2278" y="58"/>
                      </a:cubicBezTo>
                      <a:cubicBezTo>
                        <a:pt x="2278" y="58"/>
                        <a:pt x="2282" y="56"/>
                        <a:pt x="2282" y="56"/>
                      </a:cubicBezTo>
                      <a:cubicBezTo>
                        <a:pt x="2282" y="56"/>
                        <a:pt x="2279" y="54"/>
                        <a:pt x="2278" y="54"/>
                      </a:cubicBezTo>
                      <a:cubicBezTo>
                        <a:pt x="2277" y="54"/>
                        <a:pt x="2275" y="56"/>
                        <a:pt x="2274" y="56"/>
                      </a:cubicBezTo>
                      <a:cubicBezTo>
                        <a:pt x="2273" y="56"/>
                        <a:pt x="2272" y="54"/>
                        <a:pt x="2270" y="54"/>
                      </a:cubicBezTo>
                      <a:cubicBezTo>
                        <a:pt x="2270" y="54"/>
                        <a:pt x="2266" y="56"/>
                        <a:pt x="2266" y="56"/>
                      </a:cubicBezTo>
                      <a:cubicBezTo>
                        <a:pt x="2266" y="55"/>
                        <a:pt x="2262" y="54"/>
                        <a:pt x="2263" y="54"/>
                      </a:cubicBezTo>
                      <a:cubicBezTo>
                        <a:pt x="2263" y="53"/>
                        <a:pt x="2266" y="51"/>
                        <a:pt x="2267" y="51"/>
                      </a:cubicBezTo>
                      <a:cubicBezTo>
                        <a:pt x="2268" y="52"/>
                        <a:pt x="2269" y="53"/>
                        <a:pt x="2270" y="54"/>
                      </a:cubicBezTo>
                      <a:cubicBezTo>
                        <a:pt x="2271" y="53"/>
                        <a:pt x="2274" y="52"/>
                        <a:pt x="2274" y="52"/>
                      </a:cubicBezTo>
                      <a:cubicBezTo>
                        <a:pt x="2275" y="51"/>
                        <a:pt x="2270" y="50"/>
                        <a:pt x="2271" y="49"/>
                      </a:cubicBezTo>
                      <a:cubicBezTo>
                        <a:pt x="2271" y="49"/>
                        <a:pt x="2274" y="48"/>
                        <a:pt x="2275" y="47"/>
                      </a:cubicBezTo>
                      <a:cubicBezTo>
                        <a:pt x="2276" y="47"/>
                        <a:pt x="2278" y="46"/>
                        <a:pt x="2279" y="45"/>
                      </a:cubicBezTo>
                      <a:cubicBezTo>
                        <a:pt x="2279" y="45"/>
                        <a:pt x="2282" y="47"/>
                        <a:pt x="2283" y="48"/>
                      </a:cubicBezTo>
                      <a:cubicBezTo>
                        <a:pt x="2283" y="48"/>
                        <a:pt x="2286" y="50"/>
                        <a:pt x="2286" y="50"/>
                      </a:cubicBezTo>
                      <a:cubicBezTo>
                        <a:pt x="2287" y="50"/>
                        <a:pt x="2290" y="48"/>
                        <a:pt x="2291" y="48"/>
                      </a:cubicBezTo>
                      <a:cubicBezTo>
                        <a:pt x="2291" y="47"/>
                        <a:pt x="2287" y="46"/>
                        <a:pt x="2287" y="45"/>
                      </a:cubicBezTo>
                      <a:cubicBezTo>
                        <a:pt x="2287" y="45"/>
                        <a:pt x="2290" y="44"/>
                        <a:pt x="2291" y="43"/>
                      </a:cubicBezTo>
                      <a:cubicBezTo>
                        <a:pt x="2292" y="43"/>
                        <a:pt x="2294" y="42"/>
                        <a:pt x="2295" y="41"/>
                      </a:cubicBezTo>
                      <a:cubicBezTo>
                        <a:pt x="2296" y="41"/>
                        <a:pt x="2298" y="40"/>
                        <a:pt x="2299" y="39"/>
                      </a:cubicBezTo>
                      <a:cubicBezTo>
                        <a:pt x="2299" y="39"/>
                        <a:pt x="2295" y="38"/>
                        <a:pt x="2295" y="37"/>
                      </a:cubicBezTo>
                      <a:cubicBezTo>
                        <a:pt x="2295" y="36"/>
                        <a:pt x="2300" y="36"/>
                        <a:pt x="2300" y="35"/>
                      </a:cubicBezTo>
                      <a:cubicBezTo>
                        <a:pt x="2299" y="34"/>
                        <a:pt x="2296" y="33"/>
                        <a:pt x="2296" y="33"/>
                      </a:cubicBezTo>
                      <a:cubicBezTo>
                        <a:pt x="2295" y="33"/>
                        <a:pt x="2292" y="34"/>
                        <a:pt x="2292" y="35"/>
                      </a:cubicBezTo>
                      <a:cubicBezTo>
                        <a:pt x="2292" y="35"/>
                        <a:pt x="2296" y="37"/>
                        <a:pt x="2295" y="37"/>
                      </a:cubicBezTo>
                      <a:cubicBezTo>
                        <a:pt x="2295" y="38"/>
                        <a:pt x="2292" y="39"/>
                        <a:pt x="2291" y="39"/>
                      </a:cubicBezTo>
                      <a:cubicBezTo>
                        <a:pt x="2291" y="39"/>
                        <a:pt x="2288" y="41"/>
                        <a:pt x="2287" y="41"/>
                      </a:cubicBezTo>
                      <a:cubicBezTo>
                        <a:pt x="2286" y="41"/>
                        <a:pt x="2284" y="39"/>
                        <a:pt x="2283" y="39"/>
                      </a:cubicBezTo>
                      <a:cubicBezTo>
                        <a:pt x="2283" y="39"/>
                        <a:pt x="2282" y="38"/>
                        <a:pt x="2282" y="38"/>
                      </a:cubicBezTo>
                      <a:cubicBezTo>
                        <a:pt x="2281" y="37"/>
                        <a:pt x="2280" y="37"/>
                        <a:pt x="2280" y="37"/>
                      </a:cubicBezTo>
                      <a:cubicBezTo>
                        <a:pt x="2278" y="37"/>
                        <a:pt x="2277" y="38"/>
                        <a:pt x="2276" y="39"/>
                      </a:cubicBezTo>
                      <a:cubicBezTo>
                        <a:pt x="2275" y="39"/>
                        <a:pt x="2272" y="40"/>
                        <a:pt x="2271" y="41"/>
                      </a:cubicBezTo>
                      <a:cubicBezTo>
                        <a:pt x="2271" y="41"/>
                        <a:pt x="2275" y="43"/>
                        <a:pt x="2275" y="43"/>
                      </a:cubicBezTo>
                      <a:cubicBezTo>
                        <a:pt x="2275" y="43"/>
                        <a:pt x="2272" y="45"/>
                        <a:pt x="2271" y="45"/>
                      </a:cubicBezTo>
                      <a:cubicBezTo>
                        <a:pt x="2270" y="46"/>
                        <a:pt x="2268" y="46"/>
                        <a:pt x="2267" y="47"/>
                      </a:cubicBezTo>
                      <a:cubicBezTo>
                        <a:pt x="2263" y="49"/>
                        <a:pt x="2263" y="49"/>
                        <a:pt x="2263" y="49"/>
                      </a:cubicBezTo>
                      <a:cubicBezTo>
                        <a:pt x="2262" y="50"/>
                        <a:pt x="2260" y="51"/>
                        <a:pt x="2259" y="51"/>
                      </a:cubicBezTo>
                      <a:cubicBezTo>
                        <a:pt x="2258" y="51"/>
                        <a:pt x="2256" y="49"/>
                        <a:pt x="2255" y="49"/>
                      </a:cubicBezTo>
                      <a:cubicBezTo>
                        <a:pt x="2255" y="49"/>
                        <a:pt x="2251" y="51"/>
                        <a:pt x="2251" y="51"/>
                      </a:cubicBezTo>
                      <a:cubicBezTo>
                        <a:pt x="2250" y="52"/>
                        <a:pt x="2247" y="53"/>
                        <a:pt x="2247" y="53"/>
                      </a:cubicBezTo>
                      <a:cubicBezTo>
                        <a:pt x="2247" y="53"/>
                        <a:pt x="2250" y="55"/>
                        <a:pt x="2251" y="55"/>
                      </a:cubicBezTo>
                      <a:cubicBezTo>
                        <a:pt x="2251" y="55"/>
                        <a:pt x="2252" y="55"/>
                        <a:pt x="2253" y="54"/>
                      </a:cubicBezTo>
                      <a:cubicBezTo>
                        <a:pt x="2254" y="54"/>
                        <a:pt x="2255" y="53"/>
                        <a:pt x="2255" y="53"/>
                      </a:cubicBezTo>
                      <a:cubicBezTo>
                        <a:pt x="2255" y="54"/>
                        <a:pt x="2258" y="55"/>
                        <a:pt x="2258" y="56"/>
                      </a:cubicBezTo>
                      <a:cubicBezTo>
                        <a:pt x="2258" y="56"/>
                        <a:pt x="2254" y="57"/>
                        <a:pt x="2254" y="58"/>
                      </a:cubicBezTo>
                      <a:cubicBezTo>
                        <a:pt x="2255" y="59"/>
                        <a:pt x="2258" y="59"/>
                        <a:pt x="2258" y="60"/>
                      </a:cubicBezTo>
                      <a:cubicBezTo>
                        <a:pt x="2258" y="60"/>
                        <a:pt x="2257" y="61"/>
                        <a:pt x="2256" y="61"/>
                      </a:cubicBezTo>
                      <a:cubicBezTo>
                        <a:pt x="2255" y="62"/>
                        <a:pt x="2254" y="62"/>
                        <a:pt x="2254" y="62"/>
                      </a:cubicBezTo>
                      <a:cubicBezTo>
                        <a:pt x="2253" y="62"/>
                        <a:pt x="2252" y="60"/>
                        <a:pt x="2250" y="60"/>
                      </a:cubicBezTo>
                      <a:cubicBezTo>
                        <a:pt x="2242" y="64"/>
                        <a:pt x="2242" y="64"/>
                        <a:pt x="2242" y="64"/>
                      </a:cubicBezTo>
                      <a:cubicBezTo>
                        <a:pt x="2238" y="62"/>
                        <a:pt x="2238" y="62"/>
                        <a:pt x="2238" y="62"/>
                      </a:cubicBezTo>
                      <a:cubicBezTo>
                        <a:pt x="2237" y="61"/>
                        <a:pt x="2235" y="60"/>
                        <a:pt x="2235" y="59"/>
                      </a:cubicBezTo>
                      <a:cubicBezTo>
                        <a:pt x="2234" y="59"/>
                        <a:pt x="2239" y="58"/>
                        <a:pt x="2239" y="57"/>
                      </a:cubicBezTo>
                      <a:cubicBezTo>
                        <a:pt x="2239" y="57"/>
                        <a:pt x="2235" y="56"/>
                        <a:pt x="2235" y="55"/>
                      </a:cubicBezTo>
                      <a:cubicBezTo>
                        <a:pt x="2235" y="55"/>
                        <a:pt x="2238" y="53"/>
                        <a:pt x="2239" y="53"/>
                      </a:cubicBezTo>
                      <a:cubicBezTo>
                        <a:pt x="2239" y="53"/>
                        <a:pt x="2243" y="51"/>
                        <a:pt x="2243" y="51"/>
                      </a:cubicBezTo>
                      <a:cubicBezTo>
                        <a:pt x="2243" y="50"/>
                        <a:pt x="2239" y="49"/>
                        <a:pt x="2239" y="49"/>
                      </a:cubicBezTo>
                      <a:cubicBezTo>
                        <a:pt x="2240" y="48"/>
                        <a:pt x="2236" y="47"/>
                        <a:pt x="2236" y="46"/>
                      </a:cubicBezTo>
                      <a:cubicBezTo>
                        <a:pt x="2232" y="48"/>
                        <a:pt x="2232" y="48"/>
                        <a:pt x="2232" y="48"/>
                      </a:cubicBezTo>
                      <a:cubicBezTo>
                        <a:pt x="2230" y="49"/>
                        <a:pt x="2228" y="50"/>
                        <a:pt x="2227" y="50"/>
                      </a:cubicBezTo>
                      <a:cubicBezTo>
                        <a:pt x="2227" y="51"/>
                        <a:pt x="2223" y="52"/>
                        <a:pt x="2223" y="53"/>
                      </a:cubicBezTo>
                      <a:cubicBezTo>
                        <a:pt x="2223" y="53"/>
                        <a:pt x="2227" y="55"/>
                        <a:pt x="2227" y="55"/>
                      </a:cubicBezTo>
                      <a:cubicBezTo>
                        <a:pt x="2227" y="55"/>
                        <a:pt x="2228" y="54"/>
                        <a:pt x="2229" y="54"/>
                      </a:cubicBezTo>
                      <a:cubicBezTo>
                        <a:pt x="2230" y="53"/>
                        <a:pt x="2231" y="53"/>
                        <a:pt x="2231" y="53"/>
                      </a:cubicBezTo>
                      <a:cubicBezTo>
                        <a:pt x="2232" y="53"/>
                        <a:pt x="2235" y="55"/>
                        <a:pt x="2235" y="55"/>
                      </a:cubicBezTo>
                      <a:cubicBezTo>
                        <a:pt x="2235" y="56"/>
                        <a:pt x="2231" y="56"/>
                        <a:pt x="2231" y="57"/>
                      </a:cubicBezTo>
                      <a:cubicBezTo>
                        <a:pt x="2231" y="58"/>
                        <a:pt x="2234" y="59"/>
                        <a:pt x="2235" y="59"/>
                      </a:cubicBezTo>
                      <a:cubicBezTo>
                        <a:pt x="2230" y="61"/>
                        <a:pt x="2230" y="61"/>
                        <a:pt x="2230" y="61"/>
                      </a:cubicBezTo>
                      <a:cubicBezTo>
                        <a:pt x="2229" y="62"/>
                        <a:pt x="2228" y="63"/>
                        <a:pt x="2226" y="63"/>
                      </a:cubicBezTo>
                      <a:cubicBezTo>
                        <a:pt x="2226" y="64"/>
                        <a:pt x="2223" y="61"/>
                        <a:pt x="2223" y="61"/>
                      </a:cubicBezTo>
                      <a:cubicBezTo>
                        <a:pt x="2221" y="61"/>
                        <a:pt x="2220" y="63"/>
                        <a:pt x="2218" y="63"/>
                      </a:cubicBezTo>
                      <a:cubicBezTo>
                        <a:pt x="2211" y="59"/>
                        <a:pt x="2211" y="59"/>
                        <a:pt x="2211" y="59"/>
                      </a:cubicBezTo>
                      <a:cubicBezTo>
                        <a:pt x="2212" y="58"/>
                        <a:pt x="2214" y="57"/>
                        <a:pt x="2215" y="57"/>
                      </a:cubicBezTo>
                      <a:cubicBezTo>
                        <a:pt x="2216" y="56"/>
                        <a:pt x="2219" y="55"/>
                        <a:pt x="2219" y="55"/>
                      </a:cubicBezTo>
                      <a:cubicBezTo>
                        <a:pt x="2219" y="54"/>
                        <a:pt x="2215" y="53"/>
                        <a:pt x="2215" y="52"/>
                      </a:cubicBezTo>
                      <a:cubicBezTo>
                        <a:pt x="2216" y="52"/>
                        <a:pt x="2218" y="51"/>
                        <a:pt x="2220" y="50"/>
                      </a:cubicBezTo>
                      <a:cubicBezTo>
                        <a:pt x="2220" y="50"/>
                        <a:pt x="2224" y="49"/>
                        <a:pt x="2224" y="48"/>
                      </a:cubicBezTo>
                      <a:cubicBezTo>
                        <a:pt x="2224" y="47"/>
                        <a:pt x="2220" y="47"/>
                        <a:pt x="2220" y="46"/>
                      </a:cubicBezTo>
                      <a:cubicBezTo>
                        <a:pt x="2219" y="47"/>
                        <a:pt x="2217" y="47"/>
                        <a:pt x="2216" y="48"/>
                      </a:cubicBezTo>
                      <a:cubicBezTo>
                        <a:pt x="2215" y="49"/>
                        <a:pt x="2213" y="49"/>
                        <a:pt x="2212" y="50"/>
                      </a:cubicBezTo>
                      <a:cubicBezTo>
                        <a:pt x="2211" y="50"/>
                        <a:pt x="2208" y="52"/>
                        <a:pt x="2208" y="52"/>
                      </a:cubicBezTo>
                      <a:cubicBezTo>
                        <a:pt x="2208" y="53"/>
                        <a:pt x="2212" y="54"/>
                        <a:pt x="2211" y="54"/>
                      </a:cubicBezTo>
                      <a:cubicBezTo>
                        <a:pt x="2211" y="55"/>
                        <a:pt x="2207" y="56"/>
                        <a:pt x="2207" y="56"/>
                      </a:cubicBezTo>
                      <a:cubicBezTo>
                        <a:pt x="2207" y="57"/>
                        <a:pt x="2211" y="58"/>
                        <a:pt x="2211" y="59"/>
                      </a:cubicBezTo>
                      <a:cubicBezTo>
                        <a:pt x="2210" y="59"/>
                        <a:pt x="2208" y="60"/>
                        <a:pt x="2207" y="61"/>
                      </a:cubicBezTo>
                      <a:cubicBezTo>
                        <a:pt x="2206" y="61"/>
                        <a:pt x="2204" y="62"/>
                        <a:pt x="2203" y="63"/>
                      </a:cubicBezTo>
                      <a:cubicBezTo>
                        <a:pt x="2202" y="63"/>
                        <a:pt x="2200" y="61"/>
                        <a:pt x="2199" y="61"/>
                      </a:cubicBezTo>
                      <a:cubicBezTo>
                        <a:pt x="2198" y="61"/>
                        <a:pt x="2196" y="63"/>
                        <a:pt x="2195" y="63"/>
                      </a:cubicBezTo>
                      <a:cubicBezTo>
                        <a:pt x="2194" y="62"/>
                        <a:pt x="2192" y="61"/>
                        <a:pt x="2191" y="60"/>
                      </a:cubicBezTo>
                      <a:cubicBezTo>
                        <a:pt x="2191" y="60"/>
                        <a:pt x="2188" y="58"/>
                        <a:pt x="2187" y="58"/>
                      </a:cubicBezTo>
                      <a:cubicBezTo>
                        <a:pt x="2187" y="58"/>
                        <a:pt x="2184" y="60"/>
                        <a:pt x="2183" y="60"/>
                      </a:cubicBezTo>
                      <a:cubicBezTo>
                        <a:pt x="2182" y="61"/>
                        <a:pt x="2181" y="62"/>
                        <a:pt x="2179" y="62"/>
                      </a:cubicBezTo>
                      <a:cubicBezTo>
                        <a:pt x="2179" y="62"/>
                        <a:pt x="2176" y="60"/>
                        <a:pt x="2175" y="60"/>
                      </a:cubicBezTo>
                      <a:cubicBezTo>
                        <a:pt x="2174" y="60"/>
                        <a:pt x="2173" y="62"/>
                        <a:pt x="2171" y="62"/>
                      </a:cubicBezTo>
                      <a:cubicBezTo>
                        <a:pt x="2170" y="62"/>
                        <a:pt x="2169" y="60"/>
                        <a:pt x="2168" y="60"/>
                      </a:cubicBezTo>
                      <a:cubicBezTo>
                        <a:pt x="2167" y="60"/>
                        <a:pt x="2164" y="62"/>
                        <a:pt x="2164" y="62"/>
                      </a:cubicBezTo>
                      <a:cubicBezTo>
                        <a:pt x="2162" y="62"/>
                        <a:pt x="2161" y="60"/>
                        <a:pt x="2160" y="60"/>
                      </a:cubicBezTo>
                      <a:cubicBezTo>
                        <a:pt x="2159" y="59"/>
                        <a:pt x="2157" y="57"/>
                        <a:pt x="2156" y="57"/>
                      </a:cubicBezTo>
                      <a:cubicBezTo>
                        <a:pt x="2155" y="57"/>
                        <a:pt x="2153" y="59"/>
                        <a:pt x="2152" y="59"/>
                      </a:cubicBezTo>
                      <a:cubicBezTo>
                        <a:pt x="2151" y="60"/>
                        <a:pt x="2149" y="61"/>
                        <a:pt x="2148" y="61"/>
                      </a:cubicBezTo>
                      <a:cubicBezTo>
                        <a:pt x="2147" y="61"/>
                        <a:pt x="2145" y="59"/>
                        <a:pt x="2144" y="59"/>
                      </a:cubicBezTo>
                      <a:cubicBezTo>
                        <a:pt x="2143" y="59"/>
                        <a:pt x="2141" y="61"/>
                        <a:pt x="2140" y="61"/>
                      </a:cubicBezTo>
                      <a:cubicBezTo>
                        <a:pt x="2139" y="61"/>
                        <a:pt x="2138" y="59"/>
                        <a:pt x="2136" y="59"/>
                      </a:cubicBezTo>
                      <a:cubicBezTo>
                        <a:pt x="2135" y="59"/>
                        <a:pt x="2133" y="61"/>
                        <a:pt x="2132" y="61"/>
                      </a:cubicBezTo>
                      <a:cubicBezTo>
                        <a:pt x="2131" y="61"/>
                        <a:pt x="2130" y="59"/>
                        <a:pt x="2128" y="59"/>
                      </a:cubicBezTo>
                      <a:cubicBezTo>
                        <a:pt x="2127" y="59"/>
                        <a:pt x="2126" y="61"/>
                        <a:pt x="2124" y="61"/>
                      </a:cubicBezTo>
                      <a:cubicBezTo>
                        <a:pt x="2123" y="61"/>
                        <a:pt x="2122" y="58"/>
                        <a:pt x="2121" y="59"/>
                      </a:cubicBezTo>
                      <a:cubicBezTo>
                        <a:pt x="2119" y="59"/>
                        <a:pt x="2118" y="61"/>
                        <a:pt x="2116" y="61"/>
                      </a:cubicBezTo>
                      <a:cubicBezTo>
                        <a:pt x="2115" y="61"/>
                        <a:pt x="2114" y="58"/>
                        <a:pt x="2113" y="58"/>
                      </a:cubicBezTo>
                      <a:cubicBezTo>
                        <a:pt x="2112" y="58"/>
                        <a:pt x="2110" y="61"/>
                        <a:pt x="2109" y="60"/>
                      </a:cubicBezTo>
                      <a:cubicBezTo>
                        <a:pt x="2108" y="60"/>
                        <a:pt x="2105" y="58"/>
                        <a:pt x="2105" y="58"/>
                      </a:cubicBezTo>
                      <a:cubicBezTo>
                        <a:pt x="2105" y="57"/>
                        <a:pt x="2109" y="57"/>
                        <a:pt x="2109" y="56"/>
                      </a:cubicBezTo>
                      <a:cubicBezTo>
                        <a:pt x="2109" y="56"/>
                        <a:pt x="2106" y="54"/>
                        <a:pt x="2105" y="54"/>
                      </a:cubicBezTo>
                      <a:cubicBezTo>
                        <a:pt x="2105" y="54"/>
                        <a:pt x="2101" y="56"/>
                        <a:pt x="2101" y="56"/>
                      </a:cubicBezTo>
                      <a:cubicBezTo>
                        <a:pt x="2101" y="56"/>
                        <a:pt x="2105" y="58"/>
                        <a:pt x="2105" y="58"/>
                      </a:cubicBezTo>
                      <a:cubicBezTo>
                        <a:pt x="2105" y="58"/>
                        <a:pt x="2101" y="60"/>
                        <a:pt x="2101" y="60"/>
                      </a:cubicBezTo>
                      <a:cubicBezTo>
                        <a:pt x="2100" y="60"/>
                        <a:pt x="2098" y="58"/>
                        <a:pt x="2097" y="58"/>
                      </a:cubicBezTo>
                      <a:cubicBezTo>
                        <a:pt x="2096" y="58"/>
                        <a:pt x="2094" y="59"/>
                        <a:pt x="2093" y="60"/>
                      </a:cubicBezTo>
                      <a:cubicBezTo>
                        <a:pt x="2092" y="60"/>
                        <a:pt x="2090" y="62"/>
                        <a:pt x="2089" y="62"/>
                      </a:cubicBezTo>
                      <a:cubicBezTo>
                        <a:pt x="2088" y="62"/>
                        <a:pt x="2085" y="60"/>
                        <a:pt x="2085" y="60"/>
                      </a:cubicBezTo>
                      <a:cubicBezTo>
                        <a:pt x="2085" y="59"/>
                        <a:pt x="2082" y="57"/>
                        <a:pt x="2081" y="57"/>
                      </a:cubicBezTo>
                      <a:cubicBezTo>
                        <a:pt x="2081" y="57"/>
                        <a:pt x="2078" y="59"/>
                        <a:pt x="2077" y="60"/>
                      </a:cubicBezTo>
                      <a:cubicBezTo>
                        <a:pt x="2077" y="60"/>
                        <a:pt x="2074" y="62"/>
                        <a:pt x="2073" y="62"/>
                      </a:cubicBezTo>
                      <a:cubicBezTo>
                        <a:pt x="2072" y="62"/>
                        <a:pt x="2070" y="60"/>
                        <a:pt x="2069" y="59"/>
                      </a:cubicBezTo>
                      <a:cubicBezTo>
                        <a:pt x="2069" y="59"/>
                        <a:pt x="2066" y="57"/>
                        <a:pt x="2066" y="57"/>
                      </a:cubicBezTo>
                      <a:cubicBezTo>
                        <a:pt x="2065" y="57"/>
                        <a:pt x="2062" y="59"/>
                        <a:pt x="2062" y="59"/>
                      </a:cubicBezTo>
                      <a:cubicBezTo>
                        <a:pt x="2061" y="59"/>
                        <a:pt x="2058" y="61"/>
                        <a:pt x="2057" y="61"/>
                      </a:cubicBezTo>
                      <a:cubicBezTo>
                        <a:pt x="2056" y="61"/>
                        <a:pt x="2055" y="59"/>
                        <a:pt x="2054" y="59"/>
                      </a:cubicBezTo>
                      <a:cubicBezTo>
                        <a:pt x="2053" y="59"/>
                        <a:pt x="2051" y="61"/>
                        <a:pt x="2050" y="61"/>
                      </a:cubicBezTo>
                      <a:cubicBezTo>
                        <a:pt x="2048" y="61"/>
                        <a:pt x="2047" y="59"/>
                        <a:pt x="2046" y="59"/>
                      </a:cubicBezTo>
                      <a:cubicBezTo>
                        <a:pt x="2045" y="59"/>
                        <a:pt x="2043" y="61"/>
                        <a:pt x="2042" y="61"/>
                      </a:cubicBezTo>
                      <a:cubicBezTo>
                        <a:pt x="2040" y="61"/>
                        <a:pt x="2039" y="59"/>
                        <a:pt x="2038" y="59"/>
                      </a:cubicBezTo>
                      <a:cubicBezTo>
                        <a:pt x="2037" y="58"/>
                        <a:pt x="2035" y="61"/>
                        <a:pt x="2034" y="61"/>
                      </a:cubicBezTo>
                      <a:cubicBezTo>
                        <a:pt x="2033" y="61"/>
                        <a:pt x="2031" y="58"/>
                        <a:pt x="2030" y="58"/>
                      </a:cubicBezTo>
                      <a:cubicBezTo>
                        <a:pt x="2029" y="58"/>
                        <a:pt x="2028" y="60"/>
                        <a:pt x="2026" y="60"/>
                      </a:cubicBezTo>
                      <a:cubicBezTo>
                        <a:pt x="2025" y="60"/>
                        <a:pt x="2024" y="58"/>
                        <a:pt x="2022" y="58"/>
                      </a:cubicBezTo>
                      <a:cubicBezTo>
                        <a:pt x="2021" y="58"/>
                        <a:pt x="2020" y="60"/>
                        <a:pt x="2018" y="60"/>
                      </a:cubicBezTo>
                      <a:cubicBezTo>
                        <a:pt x="2017" y="60"/>
                        <a:pt x="2016" y="58"/>
                        <a:pt x="2015" y="58"/>
                      </a:cubicBezTo>
                      <a:cubicBezTo>
                        <a:pt x="2013" y="58"/>
                        <a:pt x="2011" y="60"/>
                        <a:pt x="2010" y="60"/>
                      </a:cubicBezTo>
                      <a:cubicBezTo>
                        <a:pt x="2009" y="60"/>
                        <a:pt x="2008" y="58"/>
                        <a:pt x="2007" y="58"/>
                      </a:cubicBezTo>
                      <a:cubicBezTo>
                        <a:pt x="2005" y="58"/>
                        <a:pt x="2004" y="60"/>
                        <a:pt x="2003" y="60"/>
                      </a:cubicBezTo>
                      <a:cubicBezTo>
                        <a:pt x="2001" y="60"/>
                        <a:pt x="2000" y="58"/>
                        <a:pt x="1999" y="57"/>
                      </a:cubicBezTo>
                      <a:cubicBezTo>
                        <a:pt x="1998" y="57"/>
                        <a:pt x="1996" y="60"/>
                        <a:pt x="1995" y="60"/>
                      </a:cubicBezTo>
                      <a:cubicBezTo>
                        <a:pt x="1993" y="59"/>
                        <a:pt x="1992" y="57"/>
                        <a:pt x="1991" y="57"/>
                      </a:cubicBezTo>
                      <a:cubicBezTo>
                        <a:pt x="1990" y="57"/>
                        <a:pt x="1988" y="59"/>
                        <a:pt x="1987" y="59"/>
                      </a:cubicBezTo>
                      <a:cubicBezTo>
                        <a:pt x="1986" y="59"/>
                        <a:pt x="1984" y="57"/>
                        <a:pt x="1983" y="57"/>
                      </a:cubicBezTo>
                      <a:cubicBezTo>
                        <a:pt x="1982" y="57"/>
                        <a:pt x="1981" y="55"/>
                        <a:pt x="1979" y="55"/>
                      </a:cubicBezTo>
                      <a:cubicBezTo>
                        <a:pt x="1979" y="55"/>
                        <a:pt x="1976" y="53"/>
                        <a:pt x="1976" y="52"/>
                      </a:cubicBezTo>
                      <a:cubicBezTo>
                        <a:pt x="1976" y="52"/>
                        <a:pt x="1980" y="51"/>
                        <a:pt x="1980" y="50"/>
                      </a:cubicBezTo>
                      <a:cubicBezTo>
                        <a:pt x="1980" y="50"/>
                        <a:pt x="1976" y="49"/>
                        <a:pt x="1976" y="48"/>
                      </a:cubicBezTo>
                      <a:cubicBezTo>
                        <a:pt x="1976" y="48"/>
                        <a:pt x="1980" y="47"/>
                        <a:pt x="1980" y="46"/>
                      </a:cubicBezTo>
                      <a:cubicBezTo>
                        <a:pt x="1980" y="45"/>
                        <a:pt x="1977" y="45"/>
                        <a:pt x="1976" y="44"/>
                      </a:cubicBezTo>
                      <a:cubicBezTo>
                        <a:pt x="1976" y="45"/>
                        <a:pt x="1972" y="45"/>
                        <a:pt x="1972" y="46"/>
                      </a:cubicBezTo>
                      <a:cubicBezTo>
                        <a:pt x="1972" y="47"/>
                        <a:pt x="1976" y="47"/>
                        <a:pt x="1976" y="48"/>
                      </a:cubicBezTo>
                      <a:cubicBezTo>
                        <a:pt x="1976" y="49"/>
                        <a:pt x="1972" y="50"/>
                        <a:pt x="1972" y="50"/>
                      </a:cubicBezTo>
                      <a:cubicBezTo>
                        <a:pt x="1972" y="51"/>
                        <a:pt x="1976" y="52"/>
                        <a:pt x="1976" y="52"/>
                      </a:cubicBezTo>
                      <a:cubicBezTo>
                        <a:pt x="1975" y="53"/>
                        <a:pt x="1972" y="55"/>
                        <a:pt x="1972" y="55"/>
                      </a:cubicBezTo>
                      <a:cubicBezTo>
                        <a:pt x="1971" y="55"/>
                        <a:pt x="1968" y="52"/>
                        <a:pt x="1968" y="52"/>
                      </a:cubicBezTo>
                      <a:cubicBezTo>
                        <a:pt x="1967" y="52"/>
                        <a:pt x="1964" y="54"/>
                        <a:pt x="1964" y="54"/>
                      </a:cubicBezTo>
                      <a:cubicBezTo>
                        <a:pt x="1964" y="55"/>
                        <a:pt x="1967" y="57"/>
                        <a:pt x="1967" y="57"/>
                      </a:cubicBezTo>
                      <a:cubicBezTo>
                        <a:pt x="1967" y="57"/>
                        <a:pt x="1964" y="59"/>
                        <a:pt x="1963" y="59"/>
                      </a:cubicBezTo>
                      <a:cubicBezTo>
                        <a:pt x="1962" y="59"/>
                        <a:pt x="1961" y="56"/>
                        <a:pt x="1960" y="56"/>
                      </a:cubicBezTo>
                      <a:cubicBezTo>
                        <a:pt x="1959" y="56"/>
                        <a:pt x="1956" y="59"/>
                        <a:pt x="1956" y="58"/>
                      </a:cubicBezTo>
                      <a:cubicBezTo>
                        <a:pt x="1954" y="58"/>
                        <a:pt x="1953" y="57"/>
                        <a:pt x="1952" y="56"/>
                      </a:cubicBezTo>
                      <a:cubicBezTo>
                        <a:pt x="1951" y="56"/>
                        <a:pt x="1949" y="54"/>
                        <a:pt x="1948" y="54"/>
                      </a:cubicBezTo>
                      <a:cubicBezTo>
                        <a:pt x="1947" y="54"/>
                        <a:pt x="1945" y="56"/>
                        <a:pt x="1944" y="56"/>
                      </a:cubicBezTo>
                      <a:cubicBezTo>
                        <a:pt x="1943" y="56"/>
                        <a:pt x="1941" y="58"/>
                        <a:pt x="1940" y="58"/>
                      </a:cubicBezTo>
                      <a:cubicBezTo>
                        <a:pt x="1939" y="58"/>
                        <a:pt x="1937" y="56"/>
                        <a:pt x="1936" y="56"/>
                      </a:cubicBezTo>
                      <a:cubicBezTo>
                        <a:pt x="1935" y="56"/>
                        <a:pt x="1933" y="58"/>
                        <a:pt x="1932" y="58"/>
                      </a:cubicBezTo>
                      <a:cubicBezTo>
                        <a:pt x="1931" y="58"/>
                        <a:pt x="1930" y="56"/>
                        <a:pt x="1928" y="56"/>
                      </a:cubicBezTo>
                      <a:cubicBezTo>
                        <a:pt x="1927" y="56"/>
                        <a:pt x="1925" y="58"/>
                        <a:pt x="1924" y="58"/>
                      </a:cubicBezTo>
                      <a:cubicBezTo>
                        <a:pt x="1923" y="58"/>
                        <a:pt x="1922" y="55"/>
                        <a:pt x="1920" y="55"/>
                      </a:cubicBezTo>
                      <a:cubicBezTo>
                        <a:pt x="1919" y="55"/>
                        <a:pt x="1918" y="57"/>
                        <a:pt x="1916" y="57"/>
                      </a:cubicBezTo>
                      <a:cubicBezTo>
                        <a:pt x="1915" y="57"/>
                        <a:pt x="1914" y="55"/>
                        <a:pt x="1913" y="55"/>
                      </a:cubicBezTo>
                      <a:cubicBezTo>
                        <a:pt x="1911" y="55"/>
                        <a:pt x="1910" y="57"/>
                        <a:pt x="1908" y="57"/>
                      </a:cubicBezTo>
                      <a:cubicBezTo>
                        <a:pt x="1907" y="57"/>
                        <a:pt x="1906" y="55"/>
                        <a:pt x="1905" y="55"/>
                      </a:cubicBezTo>
                      <a:cubicBezTo>
                        <a:pt x="1904" y="55"/>
                        <a:pt x="1902" y="57"/>
                        <a:pt x="1901" y="57"/>
                      </a:cubicBezTo>
                      <a:cubicBezTo>
                        <a:pt x="1900" y="57"/>
                        <a:pt x="1897" y="55"/>
                        <a:pt x="1897" y="55"/>
                      </a:cubicBezTo>
                      <a:cubicBezTo>
                        <a:pt x="1897" y="54"/>
                        <a:pt x="1901" y="53"/>
                        <a:pt x="1901" y="53"/>
                      </a:cubicBezTo>
                      <a:cubicBezTo>
                        <a:pt x="1901" y="53"/>
                        <a:pt x="1898" y="50"/>
                        <a:pt x="1897" y="50"/>
                      </a:cubicBezTo>
                      <a:cubicBezTo>
                        <a:pt x="1897" y="50"/>
                        <a:pt x="1893" y="52"/>
                        <a:pt x="1893" y="52"/>
                      </a:cubicBezTo>
                      <a:cubicBezTo>
                        <a:pt x="1893" y="53"/>
                        <a:pt x="1897" y="55"/>
                        <a:pt x="1897" y="55"/>
                      </a:cubicBezTo>
                      <a:cubicBezTo>
                        <a:pt x="1897" y="55"/>
                        <a:pt x="1893" y="57"/>
                        <a:pt x="1893" y="57"/>
                      </a:cubicBezTo>
                      <a:cubicBezTo>
                        <a:pt x="1892" y="57"/>
                        <a:pt x="1890" y="54"/>
                        <a:pt x="1889" y="55"/>
                      </a:cubicBezTo>
                      <a:cubicBezTo>
                        <a:pt x="1888" y="55"/>
                        <a:pt x="1886" y="56"/>
                        <a:pt x="1885" y="57"/>
                      </a:cubicBezTo>
                      <a:cubicBezTo>
                        <a:pt x="1884" y="57"/>
                        <a:pt x="1882" y="59"/>
                        <a:pt x="1881" y="59"/>
                      </a:cubicBezTo>
                      <a:cubicBezTo>
                        <a:pt x="1880" y="59"/>
                        <a:pt x="1877" y="57"/>
                        <a:pt x="1877" y="56"/>
                      </a:cubicBezTo>
                      <a:cubicBezTo>
                        <a:pt x="1876" y="56"/>
                        <a:pt x="1874" y="54"/>
                        <a:pt x="1873" y="54"/>
                      </a:cubicBezTo>
                      <a:cubicBezTo>
                        <a:pt x="1873" y="54"/>
                        <a:pt x="1870" y="56"/>
                        <a:pt x="1869" y="56"/>
                      </a:cubicBezTo>
                      <a:cubicBezTo>
                        <a:pt x="1868" y="57"/>
                        <a:pt x="1866" y="58"/>
                        <a:pt x="1865" y="58"/>
                      </a:cubicBezTo>
                      <a:cubicBezTo>
                        <a:pt x="1864" y="58"/>
                        <a:pt x="1862" y="56"/>
                        <a:pt x="1861" y="56"/>
                      </a:cubicBezTo>
                      <a:cubicBezTo>
                        <a:pt x="1860" y="56"/>
                        <a:pt x="1858" y="58"/>
                        <a:pt x="1857" y="58"/>
                      </a:cubicBezTo>
                      <a:cubicBezTo>
                        <a:pt x="1856" y="58"/>
                        <a:pt x="1854" y="56"/>
                        <a:pt x="1854" y="56"/>
                      </a:cubicBezTo>
                      <a:cubicBezTo>
                        <a:pt x="1853" y="56"/>
                        <a:pt x="1850" y="54"/>
                        <a:pt x="1850" y="54"/>
                      </a:cubicBezTo>
                      <a:cubicBezTo>
                        <a:pt x="1849" y="54"/>
                        <a:pt x="1846" y="56"/>
                        <a:pt x="1846" y="56"/>
                      </a:cubicBezTo>
                      <a:cubicBezTo>
                        <a:pt x="1844" y="55"/>
                        <a:pt x="1843" y="54"/>
                        <a:pt x="1842" y="53"/>
                      </a:cubicBezTo>
                      <a:cubicBezTo>
                        <a:pt x="1841" y="53"/>
                        <a:pt x="1839" y="51"/>
                        <a:pt x="1838" y="51"/>
                      </a:cubicBezTo>
                      <a:cubicBezTo>
                        <a:pt x="1838" y="51"/>
                        <a:pt x="1834" y="53"/>
                        <a:pt x="1834" y="53"/>
                      </a:cubicBezTo>
                      <a:cubicBezTo>
                        <a:pt x="1834" y="53"/>
                        <a:pt x="1838" y="55"/>
                        <a:pt x="1838" y="55"/>
                      </a:cubicBezTo>
                      <a:cubicBezTo>
                        <a:pt x="1837" y="56"/>
                        <a:pt x="1835" y="57"/>
                        <a:pt x="1834" y="57"/>
                      </a:cubicBezTo>
                      <a:cubicBezTo>
                        <a:pt x="1833" y="57"/>
                        <a:pt x="1831" y="55"/>
                        <a:pt x="1830" y="55"/>
                      </a:cubicBezTo>
                      <a:cubicBezTo>
                        <a:pt x="1829" y="55"/>
                        <a:pt x="1827" y="57"/>
                        <a:pt x="1826" y="57"/>
                      </a:cubicBezTo>
                      <a:cubicBezTo>
                        <a:pt x="1825" y="57"/>
                        <a:pt x="1823" y="56"/>
                        <a:pt x="1822" y="55"/>
                      </a:cubicBezTo>
                      <a:cubicBezTo>
                        <a:pt x="1822" y="55"/>
                        <a:pt x="1819" y="53"/>
                        <a:pt x="1818" y="53"/>
                      </a:cubicBezTo>
                      <a:cubicBezTo>
                        <a:pt x="1818" y="53"/>
                        <a:pt x="1815" y="54"/>
                        <a:pt x="1814" y="55"/>
                      </a:cubicBezTo>
                      <a:cubicBezTo>
                        <a:pt x="1814" y="55"/>
                        <a:pt x="1811" y="57"/>
                        <a:pt x="1810" y="57"/>
                      </a:cubicBezTo>
                      <a:cubicBezTo>
                        <a:pt x="1809" y="57"/>
                        <a:pt x="1807" y="54"/>
                        <a:pt x="1806" y="55"/>
                      </a:cubicBezTo>
                      <a:cubicBezTo>
                        <a:pt x="1805" y="55"/>
                        <a:pt x="1804" y="57"/>
                        <a:pt x="1802" y="57"/>
                      </a:cubicBezTo>
                      <a:cubicBezTo>
                        <a:pt x="1801" y="57"/>
                        <a:pt x="1800" y="54"/>
                        <a:pt x="1799" y="54"/>
                      </a:cubicBezTo>
                      <a:cubicBezTo>
                        <a:pt x="1798" y="54"/>
                        <a:pt x="1795" y="57"/>
                        <a:pt x="1795" y="56"/>
                      </a:cubicBezTo>
                      <a:cubicBezTo>
                        <a:pt x="1794" y="56"/>
                        <a:pt x="1791" y="54"/>
                        <a:pt x="1791" y="54"/>
                      </a:cubicBezTo>
                      <a:cubicBezTo>
                        <a:pt x="1791" y="54"/>
                        <a:pt x="1795" y="53"/>
                        <a:pt x="1795" y="52"/>
                      </a:cubicBezTo>
                      <a:cubicBezTo>
                        <a:pt x="1795" y="52"/>
                        <a:pt x="1791" y="50"/>
                        <a:pt x="1791" y="50"/>
                      </a:cubicBezTo>
                      <a:cubicBezTo>
                        <a:pt x="1791" y="50"/>
                        <a:pt x="1787" y="52"/>
                        <a:pt x="1787" y="52"/>
                      </a:cubicBezTo>
                      <a:cubicBezTo>
                        <a:pt x="1787" y="52"/>
                        <a:pt x="1788" y="53"/>
                        <a:pt x="1789" y="53"/>
                      </a:cubicBezTo>
                      <a:cubicBezTo>
                        <a:pt x="1790" y="54"/>
                        <a:pt x="1791" y="54"/>
                        <a:pt x="1791" y="54"/>
                      </a:cubicBezTo>
                      <a:cubicBezTo>
                        <a:pt x="1790" y="54"/>
                        <a:pt x="1788" y="56"/>
                        <a:pt x="1787" y="56"/>
                      </a:cubicBezTo>
                      <a:cubicBezTo>
                        <a:pt x="1785" y="56"/>
                        <a:pt x="1784" y="54"/>
                        <a:pt x="1783" y="54"/>
                      </a:cubicBezTo>
                      <a:cubicBezTo>
                        <a:pt x="1782" y="54"/>
                        <a:pt x="1780" y="56"/>
                        <a:pt x="1779" y="56"/>
                      </a:cubicBezTo>
                      <a:cubicBezTo>
                        <a:pt x="1778" y="56"/>
                        <a:pt x="1776" y="54"/>
                        <a:pt x="1775" y="54"/>
                      </a:cubicBezTo>
                      <a:cubicBezTo>
                        <a:pt x="1774" y="54"/>
                        <a:pt x="1772" y="56"/>
                        <a:pt x="1771" y="56"/>
                      </a:cubicBezTo>
                      <a:cubicBezTo>
                        <a:pt x="1770" y="56"/>
                        <a:pt x="1768" y="53"/>
                        <a:pt x="1767" y="54"/>
                      </a:cubicBezTo>
                      <a:cubicBezTo>
                        <a:pt x="1766" y="54"/>
                        <a:pt x="1764" y="55"/>
                        <a:pt x="1763" y="56"/>
                      </a:cubicBezTo>
                      <a:cubicBezTo>
                        <a:pt x="1763" y="56"/>
                        <a:pt x="1760" y="58"/>
                        <a:pt x="1759" y="58"/>
                      </a:cubicBezTo>
                      <a:cubicBezTo>
                        <a:pt x="1758" y="58"/>
                        <a:pt x="1757" y="55"/>
                        <a:pt x="1755" y="55"/>
                      </a:cubicBezTo>
                      <a:cubicBezTo>
                        <a:pt x="1754" y="55"/>
                        <a:pt x="1752" y="58"/>
                        <a:pt x="1751" y="57"/>
                      </a:cubicBezTo>
                      <a:cubicBezTo>
                        <a:pt x="1750" y="57"/>
                        <a:pt x="1748" y="56"/>
                        <a:pt x="1747" y="55"/>
                      </a:cubicBezTo>
                      <a:cubicBezTo>
                        <a:pt x="1747" y="55"/>
                        <a:pt x="1744" y="53"/>
                        <a:pt x="1744" y="53"/>
                      </a:cubicBezTo>
                      <a:cubicBezTo>
                        <a:pt x="1743" y="53"/>
                        <a:pt x="1740" y="55"/>
                        <a:pt x="1740" y="55"/>
                      </a:cubicBezTo>
                      <a:cubicBezTo>
                        <a:pt x="1739" y="55"/>
                        <a:pt x="1736" y="57"/>
                        <a:pt x="1736" y="57"/>
                      </a:cubicBezTo>
                      <a:cubicBezTo>
                        <a:pt x="1734" y="57"/>
                        <a:pt x="1733" y="55"/>
                        <a:pt x="1732" y="55"/>
                      </a:cubicBezTo>
                      <a:cubicBezTo>
                        <a:pt x="1731" y="55"/>
                        <a:pt x="1729" y="57"/>
                        <a:pt x="1728" y="57"/>
                      </a:cubicBezTo>
                      <a:cubicBezTo>
                        <a:pt x="1726" y="57"/>
                        <a:pt x="1725" y="55"/>
                        <a:pt x="1724" y="55"/>
                      </a:cubicBezTo>
                      <a:cubicBezTo>
                        <a:pt x="1723" y="54"/>
                        <a:pt x="1721" y="57"/>
                        <a:pt x="1720" y="57"/>
                      </a:cubicBezTo>
                      <a:cubicBezTo>
                        <a:pt x="1719" y="57"/>
                        <a:pt x="1717" y="54"/>
                        <a:pt x="1716" y="54"/>
                      </a:cubicBezTo>
                      <a:cubicBezTo>
                        <a:pt x="1715" y="54"/>
                        <a:pt x="1713" y="56"/>
                        <a:pt x="1712" y="56"/>
                      </a:cubicBezTo>
                      <a:cubicBezTo>
                        <a:pt x="1711" y="56"/>
                        <a:pt x="1710" y="54"/>
                        <a:pt x="1708" y="54"/>
                      </a:cubicBezTo>
                      <a:cubicBezTo>
                        <a:pt x="1707" y="54"/>
                        <a:pt x="1705" y="56"/>
                        <a:pt x="1704" y="56"/>
                      </a:cubicBezTo>
                      <a:cubicBezTo>
                        <a:pt x="1703" y="56"/>
                        <a:pt x="1702" y="54"/>
                        <a:pt x="1700" y="54"/>
                      </a:cubicBezTo>
                      <a:cubicBezTo>
                        <a:pt x="1699" y="54"/>
                        <a:pt x="1698" y="56"/>
                        <a:pt x="1696" y="56"/>
                      </a:cubicBezTo>
                      <a:cubicBezTo>
                        <a:pt x="1695" y="56"/>
                        <a:pt x="1694" y="54"/>
                        <a:pt x="1693" y="54"/>
                      </a:cubicBezTo>
                      <a:cubicBezTo>
                        <a:pt x="1691" y="54"/>
                        <a:pt x="1690" y="56"/>
                        <a:pt x="1688" y="56"/>
                      </a:cubicBezTo>
                      <a:cubicBezTo>
                        <a:pt x="1687" y="56"/>
                        <a:pt x="1686" y="54"/>
                        <a:pt x="1685" y="54"/>
                      </a:cubicBezTo>
                      <a:cubicBezTo>
                        <a:pt x="1683" y="53"/>
                        <a:pt x="1682" y="56"/>
                        <a:pt x="1681" y="56"/>
                      </a:cubicBezTo>
                      <a:cubicBezTo>
                        <a:pt x="1679" y="56"/>
                        <a:pt x="1678" y="53"/>
                        <a:pt x="1677" y="53"/>
                      </a:cubicBezTo>
                      <a:cubicBezTo>
                        <a:pt x="1676" y="53"/>
                        <a:pt x="1674" y="55"/>
                        <a:pt x="1673" y="55"/>
                      </a:cubicBezTo>
                      <a:cubicBezTo>
                        <a:pt x="1671" y="55"/>
                        <a:pt x="1670" y="53"/>
                        <a:pt x="1669" y="53"/>
                      </a:cubicBezTo>
                      <a:cubicBezTo>
                        <a:pt x="1668" y="53"/>
                        <a:pt x="1666" y="55"/>
                        <a:pt x="1665" y="55"/>
                      </a:cubicBezTo>
                      <a:cubicBezTo>
                        <a:pt x="1665" y="55"/>
                        <a:pt x="1661" y="53"/>
                        <a:pt x="1661" y="53"/>
                      </a:cubicBezTo>
                      <a:cubicBezTo>
                        <a:pt x="1661" y="52"/>
                        <a:pt x="1665" y="51"/>
                        <a:pt x="1665" y="51"/>
                      </a:cubicBezTo>
                      <a:cubicBezTo>
                        <a:pt x="1665" y="51"/>
                        <a:pt x="1662" y="49"/>
                        <a:pt x="1662" y="49"/>
                      </a:cubicBezTo>
                      <a:cubicBezTo>
                        <a:pt x="1661" y="49"/>
                        <a:pt x="1657" y="50"/>
                        <a:pt x="1657" y="51"/>
                      </a:cubicBezTo>
                      <a:cubicBezTo>
                        <a:pt x="1657" y="51"/>
                        <a:pt x="1661" y="53"/>
                        <a:pt x="1661" y="53"/>
                      </a:cubicBezTo>
                      <a:cubicBezTo>
                        <a:pt x="1661" y="53"/>
                        <a:pt x="1658" y="55"/>
                        <a:pt x="1657" y="55"/>
                      </a:cubicBezTo>
                      <a:cubicBezTo>
                        <a:pt x="1656" y="55"/>
                        <a:pt x="1654" y="53"/>
                        <a:pt x="1653" y="53"/>
                      </a:cubicBezTo>
                      <a:cubicBezTo>
                        <a:pt x="1652" y="53"/>
                        <a:pt x="1650" y="54"/>
                        <a:pt x="1649" y="55"/>
                      </a:cubicBezTo>
                      <a:cubicBezTo>
                        <a:pt x="1648" y="55"/>
                        <a:pt x="1646" y="57"/>
                        <a:pt x="1645" y="57"/>
                      </a:cubicBezTo>
                      <a:cubicBezTo>
                        <a:pt x="1645" y="57"/>
                        <a:pt x="1642" y="55"/>
                        <a:pt x="1641" y="55"/>
                      </a:cubicBezTo>
                      <a:cubicBezTo>
                        <a:pt x="1641" y="54"/>
                        <a:pt x="1638" y="52"/>
                        <a:pt x="1638" y="52"/>
                      </a:cubicBezTo>
                      <a:cubicBezTo>
                        <a:pt x="1637" y="52"/>
                        <a:pt x="1634" y="54"/>
                        <a:pt x="1634" y="54"/>
                      </a:cubicBezTo>
                      <a:cubicBezTo>
                        <a:pt x="1633" y="55"/>
                        <a:pt x="1630" y="56"/>
                        <a:pt x="1629" y="56"/>
                      </a:cubicBezTo>
                      <a:cubicBezTo>
                        <a:pt x="1628" y="57"/>
                        <a:pt x="1627" y="54"/>
                        <a:pt x="1626" y="54"/>
                      </a:cubicBezTo>
                      <a:cubicBezTo>
                        <a:pt x="1625" y="54"/>
                        <a:pt x="1623" y="56"/>
                        <a:pt x="1622" y="56"/>
                      </a:cubicBezTo>
                      <a:cubicBezTo>
                        <a:pt x="1620" y="56"/>
                        <a:pt x="1619" y="54"/>
                        <a:pt x="1618" y="54"/>
                      </a:cubicBezTo>
                      <a:cubicBezTo>
                        <a:pt x="1617" y="54"/>
                        <a:pt x="1615" y="56"/>
                        <a:pt x="1614" y="56"/>
                      </a:cubicBezTo>
                      <a:cubicBezTo>
                        <a:pt x="1612" y="56"/>
                        <a:pt x="1611" y="54"/>
                        <a:pt x="1610" y="54"/>
                      </a:cubicBezTo>
                      <a:cubicBezTo>
                        <a:pt x="1609" y="54"/>
                        <a:pt x="1607" y="56"/>
                        <a:pt x="1606" y="56"/>
                      </a:cubicBezTo>
                      <a:cubicBezTo>
                        <a:pt x="1605" y="56"/>
                        <a:pt x="1603" y="53"/>
                        <a:pt x="1602" y="54"/>
                      </a:cubicBezTo>
                      <a:cubicBezTo>
                        <a:pt x="1601" y="54"/>
                        <a:pt x="1599" y="56"/>
                        <a:pt x="1598" y="56"/>
                      </a:cubicBezTo>
                      <a:cubicBezTo>
                        <a:pt x="1597" y="56"/>
                        <a:pt x="1596" y="53"/>
                        <a:pt x="1594" y="53"/>
                      </a:cubicBezTo>
                      <a:cubicBezTo>
                        <a:pt x="1593" y="53"/>
                        <a:pt x="1591" y="55"/>
                        <a:pt x="1590" y="55"/>
                      </a:cubicBezTo>
                      <a:cubicBezTo>
                        <a:pt x="1589" y="55"/>
                        <a:pt x="1587" y="53"/>
                        <a:pt x="1586" y="53"/>
                      </a:cubicBezTo>
                      <a:cubicBezTo>
                        <a:pt x="1586" y="53"/>
                        <a:pt x="1584" y="51"/>
                        <a:pt x="1583" y="51"/>
                      </a:cubicBezTo>
                      <a:cubicBezTo>
                        <a:pt x="1582" y="51"/>
                        <a:pt x="1579" y="53"/>
                        <a:pt x="1579" y="53"/>
                      </a:cubicBezTo>
                      <a:cubicBezTo>
                        <a:pt x="1578" y="53"/>
                        <a:pt x="1575" y="55"/>
                        <a:pt x="1575" y="55"/>
                      </a:cubicBezTo>
                      <a:cubicBezTo>
                        <a:pt x="1574" y="55"/>
                        <a:pt x="1571" y="53"/>
                        <a:pt x="1571" y="53"/>
                      </a:cubicBezTo>
                      <a:cubicBezTo>
                        <a:pt x="1571" y="53"/>
                        <a:pt x="1575" y="51"/>
                        <a:pt x="1575" y="51"/>
                      </a:cubicBezTo>
                      <a:cubicBezTo>
                        <a:pt x="1574" y="51"/>
                        <a:pt x="1572" y="48"/>
                        <a:pt x="1571" y="48"/>
                      </a:cubicBezTo>
                      <a:cubicBezTo>
                        <a:pt x="1571" y="48"/>
                        <a:pt x="1567" y="50"/>
                        <a:pt x="1567" y="50"/>
                      </a:cubicBezTo>
                      <a:cubicBezTo>
                        <a:pt x="1567" y="51"/>
                        <a:pt x="1571" y="53"/>
                        <a:pt x="1571" y="53"/>
                      </a:cubicBezTo>
                      <a:cubicBezTo>
                        <a:pt x="1570" y="53"/>
                        <a:pt x="1568" y="55"/>
                        <a:pt x="1567" y="55"/>
                      </a:cubicBezTo>
                      <a:cubicBezTo>
                        <a:pt x="1566" y="55"/>
                        <a:pt x="1564" y="52"/>
                        <a:pt x="1563" y="52"/>
                      </a:cubicBezTo>
                      <a:cubicBezTo>
                        <a:pt x="1562" y="53"/>
                        <a:pt x="1560" y="55"/>
                        <a:pt x="1559" y="55"/>
                      </a:cubicBezTo>
                      <a:cubicBezTo>
                        <a:pt x="1558" y="55"/>
                        <a:pt x="1556" y="52"/>
                        <a:pt x="1555" y="52"/>
                      </a:cubicBezTo>
                      <a:cubicBezTo>
                        <a:pt x="1554" y="52"/>
                        <a:pt x="1552" y="54"/>
                        <a:pt x="1551" y="54"/>
                      </a:cubicBezTo>
                      <a:cubicBezTo>
                        <a:pt x="1550" y="54"/>
                        <a:pt x="1549" y="52"/>
                        <a:pt x="1547" y="52"/>
                      </a:cubicBezTo>
                      <a:cubicBezTo>
                        <a:pt x="1546" y="52"/>
                        <a:pt x="1545" y="54"/>
                        <a:pt x="1543" y="54"/>
                      </a:cubicBezTo>
                      <a:cubicBezTo>
                        <a:pt x="1543" y="54"/>
                        <a:pt x="1539" y="52"/>
                        <a:pt x="1539" y="52"/>
                      </a:cubicBezTo>
                      <a:cubicBezTo>
                        <a:pt x="1539" y="52"/>
                        <a:pt x="1543" y="50"/>
                        <a:pt x="1544" y="50"/>
                      </a:cubicBezTo>
                      <a:cubicBezTo>
                        <a:pt x="1544" y="50"/>
                        <a:pt x="1547" y="52"/>
                        <a:pt x="1547" y="52"/>
                      </a:cubicBezTo>
                      <a:cubicBezTo>
                        <a:pt x="1548" y="52"/>
                        <a:pt x="1551" y="50"/>
                        <a:pt x="1551" y="50"/>
                      </a:cubicBezTo>
                      <a:cubicBezTo>
                        <a:pt x="1552" y="50"/>
                        <a:pt x="1555" y="48"/>
                        <a:pt x="1555" y="48"/>
                      </a:cubicBezTo>
                      <a:cubicBezTo>
                        <a:pt x="1556" y="47"/>
                        <a:pt x="1551" y="46"/>
                        <a:pt x="1552" y="46"/>
                      </a:cubicBezTo>
                      <a:cubicBezTo>
                        <a:pt x="1552" y="45"/>
                        <a:pt x="1556" y="44"/>
                        <a:pt x="1556" y="44"/>
                      </a:cubicBezTo>
                      <a:cubicBezTo>
                        <a:pt x="1556" y="43"/>
                        <a:pt x="1552" y="42"/>
                        <a:pt x="1552" y="41"/>
                      </a:cubicBezTo>
                      <a:cubicBezTo>
                        <a:pt x="1551" y="42"/>
                        <a:pt x="1549" y="43"/>
                        <a:pt x="1548" y="43"/>
                      </a:cubicBezTo>
                      <a:cubicBezTo>
                        <a:pt x="1547" y="44"/>
                        <a:pt x="1545" y="45"/>
                        <a:pt x="1544" y="45"/>
                      </a:cubicBezTo>
                      <a:cubicBezTo>
                        <a:pt x="1543" y="45"/>
                        <a:pt x="1541" y="43"/>
                        <a:pt x="1540" y="43"/>
                      </a:cubicBezTo>
                      <a:cubicBezTo>
                        <a:pt x="1539" y="44"/>
                        <a:pt x="1537" y="45"/>
                        <a:pt x="1536" y="45"/>
                      </a:cubicBezTo>
                      <a:cubicBezTo>
                        <a:pt x="1535" y="46"/>
                        <a:pt x="1533" y="47"/>
                        <a:pt x="1532" y="47"/>
                      </a:cubicBezTo>
                      <a:cubicBezTo>
                        <a:pt x="1531" y="48"/>
                        <a:pt x="1528" y="49"/>
                        <a:pt x="1528" y="49"/>
                      </a:cubicBezTo>
                      <a:cubicBezTo>
                        <a:pt x="1528" y="50"/>
                        <a:pt x="1532" y="52"/>
                        <a:pt x="1532" y="52"/>
                      </a:cubicBezTo>
                      <a:cubicBezTo>
                        <a:pt x="1531" y="52"/>
                        <a:pt x="1529" y="54"/>
                        <a:pt x="1527" y="54"/>
                      </a:cubicBezTo>
                      <a:cubicBezTo>
                        <a:pt x="1526" y="54"/>
                        <a:pt x="1525" y="51"/>
                        <a:pt x="1524" y="51"/>
                      </a:cubicBezTo>
                      <a:cubicBezTo>
                        <a:pt x="1522" y="51"/>
                        <a:pt x="1521" y="54"/>
                        <a:pt x="1520" y="54"/>
                      </a:cubicBezTo>
                      <a:cubicBezTo>
                        <a:pt x="1518" y="53"/>
                        <a:pt x="1517" y="51"/>
                        <a:pt x="1516" y="51"/>
                      </a:cubicBezTo>
                      <a:cubicBezTo>
                        <a:pt x="1515" y="51"/>
                        <a:pt x="1513" y="53"/>
                        <a:pt x="1512" y="53"/>
                      </a:cubicBezTo>
                      <a:cubicBezTo>
                        <a:pt x="1511" y="53"/>
                        <a:pt x="1509" y="51"/>
                        <a:pt x="1508" y="51"/>
                      </a:cubicBezTo>
                      <a:cubicBezTo>
                        <a:pt x="1507" y="51"/>
                        <a:pt x="1505" y="53"/>
                        <a:pt x="1504" y="53"/>
                      </a:cubicBezTo>
                      <a:cubicBezTo>
                        <a:pt x="1503" y="53"/>
                        <a:pt x="1500" y="55"/>
                        <a:pt x="1500" y="55"/>
                      </a:cubicBezTo>
                      <a:cubicBezTo>
                        <a:pt x="1499" y="55"/>
                        <a:pt x="1497" y="53"/>
                        <a:pt x="1496" y="53"/>
                      </a:cubicBezTo>
                      <a:cubicBezTo>
                        <a:pt x="1496" y="53"/>
                        <a:pt x="1493" y="51"/>
                        <a:pt x="1492" y="51"/>
                      </a:cubicBezTo>
                      <a:cubicBezTo>
                        <a:pt x="1491" y="51"/>
                        <a:pt x="1490" y="53"/>
                        <a:pt x="1488" y="53"/>
                      </a:cubicBezTo>
                      <a:cubicBezTo>
                        <a:pt x="1487" y="53"/>
                        <a:pt x="1486" y="50"/>
                        <a:pt x="1485" y="50"/>
                      </a:cubicBezTo>
                      <a:cubicBezTo>
                        <a:pt x="1483" y="51"/>
                        <a:pt x="1482" y="52"/>
                        <a:pt x="1480" y="52"/>
                      </a:cubicBezTo>
                      <a:cubicBezTo>
                        <a:pt x="1479" y="53"/>
                        <a:pt x="1478" y="55"/>
                        <a:pt x="1476" y="55"/>
                      </a:cubicBezTo>
                      <a:cubicBezTo>
                        <a:pt x="1475" y="55"/>
                        <a:pt x="1474" y="52"/>
                        <a:pt x="1473" y="52"/>
                      </a:cubicBezTo>
                      <a:cubicBezTo>
                        <a:pt x="1471" y="52"/>
                        <a:pt x="1470" y="54"/>
                        <a:pt x="1468" y="54"/>
                      </a:cubicBezTo>
                      <a:cubicBezTo>
                        <a:pt x="1467" y="54"/>
                        <a:pt x="1466" y="52"/>
                        <a:pt x="1465" y="52"/>
                      </a:cubicBezTo>
                      <a:cubicBezTo>
                        <a:pt x="1464" y="52"/>
                        <a:pt x="1462" y="54"/>
                        <a:pt x="1461" y="54"/>
                      </a:cubicBezTo>
                      <a:cubicBezTo>
                        <a:pt x="1459" y="54"/>
                        <a:pt x="1458" y="52"/>
                        <a:pt x="1457" y="52"/>
                      </a:cubicBezTo>
                      <a:cubicBezTo>
                        <a:pt x="1456" y="52"/>
                        <a:pt x="1454" y="50"/>
                        <a:pt x="1453" y="50"/>
                      </a:cubicBezTo>
                      <a:cubicBezTo>
                        <a:pt x="1452" y="50"/>
                        <a:pt x="1450" y="52"/>
                        <a:pt x="1449" y="52"/>
                      </a:cubicBezTo>
                      <a:cubicBezTo>
                        <a:pt x="1448" y="52"/>
                        <a:pt x="1446" y="54"/>
                        <a:pt x="1445" y="54"/>
                      </a:cubicBezTo>
                      <a:cubicBezTo>
                        <a:pt x="1444" y="54"/>
                        <a:pt x="1442" y="51"/>
                        <a:pt x="1441" y="51"/>
                      </a:cubicBezTo>
                      <a:cubicBezTo>
                        <a:pt x="1440" y="52"/>
                        <a:pt x="1438" y="54"/>
                        <a:pt x="1437" y="54"/>
                      </a:cubicBezTo>
                      <a:cubicBezTo>
                        <a:pt x="1436" y="53"/>
                        <a:pt x="1434" y="51"/>
                        <a:pt x="1433" y="51"/>
                      </a:cubicBezTo>
                      <a:cubicBezTo>
                        <a:pt x="1432" y="51"/>
                        <a:pt x="1430" y="53"/>
                        <a:pt x="1429" y="53"/>
                      </a:cubicBezTo>
                      <a:cubicBezTo>
                        <a:pt x="1429" y="53"/>
                        <a:pt x="1425" y="51"/>
                        <a:pt x="1426" y="51"/>
                      </a:cubicBezTo>
                      <a:cubicBezTo>
                        <a:pt x="1426" y="51"/>
                        <a:pt x="1429" y="49"/>
                        <a:pt x="1430" y="49"/>
                      </a:cubicBezTo>
                      <a:cubicBezTo>
                        <a:pt x="1428" y="49"/>
                        <a:pt x="1427" y="47"/>
                        <a:pt x="1426" y="47"/>
                      </a:cubicBezTo>
                      <a:cubicBezTo>
                        <a:pt x="1426" y="47"/>
                        <a:pt x="1422" y="49"/>
                        <a:pt x="1422" y="49"/>
                      </a:cubicBezTo>
                      <a:cubicBezTo>
                        <a:pt x="1422" y="49"/>
                        <a:pt x="1426" y="51"/>
                        <a:pt x="1426" y="51"/>
                      </a:cubicBezTo>
                      <a:cubicBezTo>
                        <a:pt x="1425" y="51"/>
                        <a:pt x="1422" y="53"/>
                        <a:pt x="1421" y="53"/>
                      </a:cubicBezTo>
                      <a:cubicBezTo>
                        <a:pt x="1420" y="53"/>
                        <a:pt x="1419" y="51"/>
                        <a:pt x="1418" y="51"/>
                      </a:cubicBezTo>
                      <a:cubicBezTo>
                        <a:pt x="1416" y="51"/>
                        <a:pt x="1415" y="53"/>
                        <a:pt x="1414" y="53"/>
                      </a:cubicBezTo>
                      <a:cubicBezTo>
                        <a:pt x="1412" y="53"/>
                        <a:pt x="1411" y="51"/>
                        <a:pt x="1410" y="51"/>
                      </a:cubicBezTo>
                      <a:cubicBezTo>
                        <a:pt x="1409" y="51"/>
                        <a:pt x="1406" y="53"/>
                        <a:pt x="1406" y="53"/>
                      </a:cubicBezTo>
                      <a:cubicBezTo>
                        <a:pt x="1405" y="52"/>
                        <a:pt x="1402" y="51"/>
                        <a:pt x="1402" y="50"/>
                      </a:cubicBezTo>
                      <a:cubicBezTo>
                        <a:pt x="1402" y="50"/>
                        <a:pt x="1406" y="49"/>
                        <a:pt x="1406" y="48"/>
                      </a:cubicBezTo>
                      <a:cubicBezTo>
                        <a:pt x="1406" y="48"/>
                        <a:pt x="1403" y="46"/>
                        <a:pt x="1402" y="46"/>
                      </a:cubicBezTo>
                      <a:cubicBezTo>
                        <a:pt x="1402" y="46"/>
                        <a:pt x="1398" y="48"/>
                        <a:pt x="1398" y="48"/>
                      </a:cubicBezTo>
                      <a:cubicBezTo>
                        <a:pt x="1398" y="49"/>
                        <a:pt x="1402" y="50"/>
                        <a:pt x="1402" y="50"/>
                      </a:cubicBezTo>
                      <a:cubicBezTo>
                        <a:pt x="1401" y="51"/>
                        <a:pt x="1399" y="52"/>
                        <a:pt x="1398" y="52"/>
                      </a:cubicBezTo>
                      <a:cubicBezTo>
                        <a:pt x="1397" y="53"/>
                        <a:pt x="1395" y="54"/>
                        <a:pt x="1394" y="55"/>
                      </a:cubicBezTo>
                      <a:cubicBezTo>
                        <a:pt x="1393" y="55"/>
                        <a:pt x="1390" y="53"/>
                        <a:pt x="1390" y="52"/>
                      </a:cubicBezTo>
                      <a:cubicBezTo>
                        <a:pt x="1390" y="52"/>
                        <a:pt x="1387" y="50"/>
                        <a:pt x="1386" y="50"/>
                      </a:cubicBezTo>
                      <a:cubicBezTo>
                        <a:pt x="1386" y="50"/>
                        <a:pt x="1383" y="52"/>
                        <a:pt x="1382" y="52"/>
                      </a:cubicBezTo>
                      <a:cubicBezTo>
                        <a:pt x="1381" y="52"/>
                        <a:pt x="1379" y="50"/>
                        <a:pt x="1378" y="50"/>
                      </a:cubicBezTo>
                      <a:cubicBezTo>
                        <a:pt x="1378" y="50"/>
                        <a:pt x="1375" y="48"/>
                        <a:pt x="1375" y="48"/>
                      </a:cubicBezTo>
                      <a:cubicBezTo>
                        <a:pt x="1374" y="48"/>
                        <a:pt x="1371" y="49"/>
                        <a:pt x="1371" y="50"/>
                      </a:cubicBezTo>
                      <a:cubicBezTo>
                        <a:pt x="1371" y="50"/>
                        <a:pt x="1374" y="52"/>
                        <a:pt x="1374" y="52"/>
                      </a:cubicBezTo>
                      <a:cubicBezTo>
                        <a:pt x="1373" y="52"/>
                        <a:pt x="1371" y="54"/>
                        <a:pt x="1370" y="54"/>
                      </a:cubicBezTo>
                      <a:cubicBezTo>
                        <a:pt x="1369" y="54"/>
                        <a:pt x="1368" y="52"/>
                        <a:pt x="1366" y="52"/>
                      </a:cubicBezTo>
                      <a:cubicBezTo>
                        <a:pt x="1365" y="52"/>
                        <a:pt x="1364" y="54"/>
                        <a:pt x="1362" y="54"/>
                      </a:cubicBezTo>
                      <a:cubicBezTo>
                        <a:pt x="1361" y="54"/>
                        <a:pt x="1360" y="52"/>
                        <a:pt x="1359" y="51"/>
                      </a:cubicBezTo>
                      <a:cubicBezTo>
                        <a:pt x="1358" y="51"/>
                        <a:pt x="1356" y="54"/>
                        <a:pt x="1355" y="54"/>
                      </a:cubicBezTo>
                      <a:cubicBezTo>
                        <a:pt x="1354" y="54"/>
                        <a:pt x="1351" y="52"/>
                        <a:pt x="1351" y="51"/>
                      </a:cubicBezTo>
                      <a:cubicBezTo>
                        <a:pt x="1350" y="51"/>
                        <a:pt x="1348" y="49"/>
                        <a:pt x="1347" y="49"/>
                      </a:cubicBezTo>
                      <a:cubicBezTo>
                        <a:pt x="1346" y="49"/>
                        <a:pt x="1344" y="51"/>
                        <a:pt x="1343" y="51"/>
                      </a:cubicBezTo>
                      <a:cubicBezTo>
                        <a:pt x="1342" y="51"/>
                        <a:pt x="1340" y="53"/>
                        <a:pt x="1339" y="53"/>
                      </a:cubicBezTo>
                      <a:cubicBezTo>
                        <a:pt x="1338" y="53"/>
                        <a:pt x="1336" y="51"/>
                        <a:pt x="1335" y="51"/>
                      </a:cubicBezTo>
                      <a:cubicBezTo>
                        <a:pt x="1334" y="51"/>
                        <a:pt x="1332" y="53"/>
                        <a:pt x="1331" y="53"/>
                      </a:cubicBezTo>
                      <a:cubicBezTo>
                        <a:pt x="1330" y="53"/>
                        <a:pt x="1329" y="51"/>
                        <a:pt x="1327" y="51"/>
                      </a:cubicBezTo>
                      <a:cubicBezTo>
                        <a:pt x="1326" y="51"/>
                        <a:pt x="1324" y="53"/>
                        <a:pt x="1323" y="53"/>
                      </a:cubicBezTo>
                      <a:cubicBezTo>
                        <a:pt x="1322" y="53"/>
                        <a:pt x="1321" y="50"/>
                        <a:pt x="1319" y="50"/>
                      </a:cubicBezTo>
                      <a:cubicBezTo>
                        <a:pt x="1318" y="50"/>
                        <a:pt x="1317" y="53"/>
                        <a:pt x="1315" y="52"/>
                      </a:cubicBezTo>
                      <a:cubicBezTo>
                        <a:pt x="1314" y="52"/>
                        <a:pt x="1313" y="50"/>
                        <a:pt x="1312" y="50"/>
                      </a:cubicBezTo>
                      <a:cubicBezTo>
                        <a:pt x="1310" y="50"/>
                        <a:pt x="1309" y="52"/>
                        <a:pt x="1307" y="52"/>
                      </a:cubicBezTo>
                      <a:cubicBezTo>
                        <a:pt x="1306" y="52"/>
                        <a:pt x="1305" y="50"/>
                        <a:pt x="1304" y="50"/>
                      </a:cubicBezTo>
                      <a:cubicBezTo>
                        <a:pt x="1303" y="50"/>
                        <a:pt x="1301" y="52"/>
                        <a:pt x="1300" y="52"/>
                      </a:cubicBezTo>
                      <a:cubicBezTo>
                        <a:pt x="1299" y="52"/>
                        <a:pt x="1296" y="50"/>
                        <a:pt x="1296" y="50"/>
                      </a:cubicBezTo>
                      <a:cubicBezTo>
                        <a:pt x="1296" y="49"/>
                        <a:pt x="1300" y="48"/>
                        <a:pt x="1300" y="48"/>
                      </a:cubicBezTo>
                      <a:cubicBezTo>
                        <a:pt x="1300" y="48"/>
                        <a:pt x="1297" y="45"/>
                        <a:pt x="1296" y="45"/>
                      </a:cubicBezTo>
                      <a:cubicBezTo>
                        <a:pt x="1296" y="45"/>
                        <a:pt x="1292" y="47"/>
                        <a:pt x="1292" y="48"/>
                      </a:cubicBezTo>
                      <a:cubicBezTo>
                        <a:pt x="1292" y="48"/>
                        <a:pt x="1296" y="50"/>
                        <a:pt x="1296" y="50"/>
                      </a:cubicBezTo>
                      <a:cubicBezTo>
                        <a:pt x="1296" y="50"/>
                        <a:pt x="1292" y="52"/>
                        <a:pt x="1292" y="52"/>
                      </a:cubicBezTo>
                      <a:cubicBezTo>
                        <a:pt x="1291" y="52"/>
                        <a:pt x="1289" y="49"/>
                        <a:pt x="1288" y="50"/>
                      </a:cubicBezTo>
                      <a:cubicBezTo>
                        <a:pt x="1287" y="50"/>
                        <a:pt x="1285" y="51"/>
                        <a:pt x="1284" y="52"/>
                      </a:cubicBezTo>
                      <a:cubicBezTo>
                        <a:pt x="1283" y="52"/>
                        <a:pt x="1281" y="54"/>
                        <a:pt x="1280" y="54"/>
                      </a:cubicBezTo>
                      <a:cubicBezTo>
                        <a:pt x="1279" y="54"/>
                        <a:pt x="1276" y="52"/>
                        <a:pt x="1276" y="51"/>
                      </a:cubicBezTo>
                      <a:cubicBezTo>
                        <a:pt x="1275" y="51"/>
                        <a:pt x="1273" y="49"/>
                        <a:pt x="1272" y="49"/>
                      </a:cubicBezTo>
                      <a:cubicBezTo>
                        <a:pt x="1272" y="49"/>
                        <a:pt x="1269" y="51"/>
                        <a:pt x="1268" y="51"/>
                      </a:cubicBezTo>
                      <a:cubicBezTo>
                        <a:pt x="1267" y="52"/>
                        <a:pt x="1265" y="53"/>
                        <a:pt x="1264" y="53"/>
                      </a:cubicBezTo>
                      <a:cubicBezTo>
                        <a:pt x="1263" y="53"/>
                        <a:pt x="1261" y="51"/>
                        <a:pt x="1260" y="51"/>
                      </a:cubicBezTo>
                      <a:cubicBezTo>
                        <a:pt x="1259" y="51"/>
                        <a:pt x="1258" y="53"/>
                        <a:pt x="1256" y="53"/>
                      </a:cubicBezTo>
                      <a:cubicBezTo>
                        <a:pt x="1255" y="53"/>
                        <a:pt x="1254" y="51"/>
                        <a:pt x="1253" y="51"/>
                      </a:cubicBezTo>
                      <a:cubicBezTo>
                        <a:pt x="1252" y="51"/>
                        <a:pt x="1249" y="53"/>
                        <a:pt x="1248" y="53"/>
                      </a:cubicBezTo>
                      <a:cubicBezTo>
                        <a:pt x="1247" y="53"/>
                        <a:pt x="1246" y="51"/>
                        <a:pt x="1245" y="51"/>
                      </a:cubicBezTo>
                      <a:cubicBezTo>
                        <a:pt x="1244" y="50"/>
                        <a:pt x="1242" y="48"/>
                        <a:pt x="1241" y="48"/>
                      </a:cubicBezTo>
                      <a:cubicBezTo>
                        <a:pt x="1240" y="48"/>
                        <a:pt x="1237" y="50"/>
                        <a:pt x="1237" y="50"/>
                      </a:cubicBezTo>
                      <a:cubicBezTo>
                        <a:pt x="1236" y="51"/>
                        <a:pt x="1234" y="52"/>
                        <a:pt x="1233" y="52"/>
                      </a:cubicBezTo>
                      <a:cubicBezTo>
                        <a:pt x="1232" y="53"/>
                        <a:pt x="1230" y="50"/>
                        <a:pt x="1229" y="50"/>
                      </a:cubicBezTo>
                      <a:cubicBezTo>
                        <a:pt x="1228" y="50"/>
                        <a:pt x="1226" y="52"/>
                        <a:pt x="1225" y="52"/>
                      </a:cubicBezTo>
                      <a:cubicBezTo>
                        <a:pt x="1224" y="52"/>
                        <a:pt x="1223" y="50"/>
                        <a:pt x="1221" y="50"/>
                      </a:cubicBezTo>
                      <a:cubicBezTo>
                        <a:pt x="1220" y="50"/>
                        <a:pt x="1218" y="52"/>
                        <a:pt x="1217" y="52"/>
                      </a:cubicBezTo>
                      <a:cubicBezTo>
                        <a:pt x="1216" y="52"/>
                        <a:pt x="1215" y="50"/>
                        <a:pt x="1213" y="50"/>
                      </a:cubicBezTo>
                      <a:cubicBezTo>
                        <a:pt x="1212" y="50"/>
                        <a:pt x="1211" y="52"/>
                        <a:pt x="1209" y="52"/>
                      </a:cubicBezTo>
                      <a:cubicBezTo>
                        <a:pt x="1208" y="52"/>
                        <a:pt x="1207" y="50"/>
                        <a:pt x="1206" y="50"/>
                      </a:cubicBezTo>
                      <a:cubicBezTo>
                        <a:pt x="1204" y="50"/>
                        <a:pt x="1203" y="52"/>
                        <a:pt x="1201" y="52"/>
                      </a:cubicBezTo>
                      <a:cubicBezTo>
                        <a:pt x="1200" y="52"/>
                        <a:pt x="1199" y="49"/>
                        <a:pt x="1198" y="49"/>
                      </a:cubicBezTo>
                      <a:cubicBezTo>
                        <a:pt x="1196" y="49"/>
                        <a:pt x="1195" y="51"/>
                        <a:pt x="1194" y="51"/>
                      </a:cubicBezTo>
                      <a:cubicBezTo>
                        <a:pt x="1192" y="51"/>
                        <a:pt x="1191" y="49"/>
                        <a:pt x="1190" y="49"/>
                      </a:cubicBezTo>
                      <a:cubicBezTo>
                        <a:pt x="1189" y="49"/>
                        <a:pt x="1187" y="51"/>
                        <a:pt x="1186" y="51"/>
                      </a:cubicBezTo>
                      <a:cubicBezTo>
                        <a:pt x="1184" y="51"/>
                        <a:pt x="1183" y="49"/>
                        <a:pt x="1182" y="49"/>
                      </a:cubicBezTo>
                      <a:cubicBezTo>
                        <a:pt x="1181" y="49"/>
                        <a:pt x="1179" y="51"/>
                        <a:pt x="1178" y="51"/>
                      </a:cubicBezTo>
                      <a:cubicBezTo>
                        <a:pt x="1177" y="51"/>
                        <a:pt x="1175" y="49"/>
                        <a:pt x="1174" y="49"/>
                      </a:cubicBezTo>
                      <a:cubicBezTo>
                        <a:pt x="1173" y="49"/>
                        <a:pt x="1171" y="51"/>
                        <a:pt x="1170" y="51"/>
                      </a:cubicBezTo>
                      <a:cubicBezTo>
                        <a:pt x="1170" y="51"/>
                        <a:pt x="1166" y="49"/>
                        <a:pt x="1166" y="49"/>
                      </a:cubicBezTo>
                      <a:cubicBezTo>
                        <a:pt x="1166" y="48"/>
                        <a:pt x="1171" y="47"/>
                        <a:pt x="1170" y="46"/>
                      </a:cubicBezTo>
                      <a:cubicBezTo>
                        <a:pt x="1170" y="46"/>
                        <a:pt x="1167" y="44"/>
                        <a:pt x="1167" y="44"/>
                      </a:cubicBezTo>
                      <a:cubicBezTo>
                        <a:pt x="1166" y="44"/>
                        <a:pt x="1163" y="46"/>
                        <a:pt x="1163" y="46"/>
                      </a:cubicBezTo>
                      <a:cubicBezTo>
                        <a:pt x="1163" y="47"/>
                        <a:pt x="1167" y="48"/>
                        <a:pt x="1166" y="49"/>
                      </a:cubicBezTo>
                      <a:cubicBezTo>
                        <a:pt x="1166" y="49"/>
                        <a:pt x="1163" y="51"/>
                        <a:pt x="1162" y="51"/>
                      </a:cubicBezTo>
                      <a:cubicBezTo>
                        <a:pt x="1161" y="51"/>
                        <a:pt x="1159" y="48"/>
                        <a:pt x="1158" y="48"/>
                      </a:cubicBezTo>
                      <a:cubicBezTo>
                        <a:pt x="1157" y="49"/>
                        <a:pt x="1155" y="50"/>
                        <a:pt x="1154" y="50"/>
                      </a:cubicBezTo>
                      <a:cubicBezTo>
                        <a:pt x="1154" y="51"/>
                        <a:pt x="1151" y="53"/>
                        <a:pt x="1150" y="52"/>
                      </a:cubicBezTo>
                      <a:cubicBezTo>
                        <a:pt x="1149" y="52"/>
                        <a:pt x="1147" y="51"/>
                        <a:pt x="1146" y="50"/>
                      </a:cubicBezTo>
                      <a:cubicBezTo>
                        <a:pt x="1146" y="50"/>
                        <a:pt x="1143" y="48"/>
                        <a:pt x="1143" y="48"/>
                      </a:cubicBezTo>
                      <a:cubicBezTo>
                        <a:pt x="1142" y="48"/>
                        <a:pt x="1140" y="46"/>
                        <a:pt x="1139" y="46"/>
                      </a:cubicBezTo>
                      <a:cubicBezTo>
                        <a:pt x="1139" y="46"/>
                        <a:pt x="1135" y="48"/>
                        <a:pt x="1135" y="48"/>
                      </a:cubicBezTo>
                      <a:cubicBezTo>
                        <a:pt x="1135" y="48"/>
                        <a:pt x="1139" y="50"/>
                        <a:pt x="1139" y="50"/>
                      </a:cubicBezTo>
                      <a:cubicBezTo>
                        <a:pt x="1137" y="50"/>
                        <a:pt x="1136" y="52"/>
                        <a:pt x="1135" y="52"/>
                      </a:cubicBezTo>
                      <a:cubicBezTo>
                        <a:pt x="1133" y="52"/>
                        <a:pt x="1132" y="50"/>
                        <a:pt x="1131" y="50"/>
                      </a:cubicBezTo>
                      <a:cubicBezTo>
                        <a:pt x="1129" y="50"/>
                        <a:pt x="1128" y="52"/>
                        <a:pt x="1127" y="52"/>
                      </a:cubicBezTo>
                      <a:cubicBezTo>
                        <a:pt x="1125" y="52"/>
                        <a:pt x="1124" y="50"/>
                        <a:pt x="1123" y="50"/>
                      </a:cubicBezTo>
                      <a:cubicBezTo>
                        <a:pt x="1122" y="50"/>
                        <a:pt x="1120" y="52"/>
                        <a:pt x="1119" y="52"/>
                      </a:cubicBezTo>
                      <a:cubicBezTo>
                        <a:pt x="1118" y="52"/>
                        <a:pt x="1116" y="49"/>
                        <a:pt x="1115" y="49"/>
                      </a:cubicBezTo>
                      <a:cubicBezTo>
                        <a:pt x="1114" y="49"/>
                        <a:pt x="1112" y="51"/>
                        <a:pt x="1111" y="51"/>
                      </a:cubicBezTo>
                      <a:cubicBezTo>
                        <a:pt x="1110" y="51"/>
                        <a:pt x="1109" y="49"/>
                        <a:pt x="1107" y="49"/>
                      </a:cubicBezTo>
                      <a:cubicBezTo>
                        <a:pt x="1106" y="49"/>
                        <a:pt x="1104" y="51"/>
                        <a:pt x="1103" y="51"/>
                      </a:cubicBezTo>
                      <a:cubicBezTo>
                        <a:pt x="1102" y="51"/>
                        <a:pt x="1101" y="49"/>
                        <a:pt x="1099" y="49"/>
                      </a:cubicBezTo>
                      <a:cubicBezTo>
                        <a:pt x="1098" y="49"/>
                        <a:pt x="1097" y="51"/>
                        <a:pt x="1095" y="51"/>
                      </a:cubicBezTo>
                      <a:cubicBezTo>
                        <a:pt x="1094" y="51"/>
                        <a:pt x="1093" y="49"/>
                        <a:pt x="1092" y="49"/>
                      </a:cubicBezTo>
                      <a:cubicBezTo>
                        <a:pt x="1090" y="49"/>
                        <a:pt x="1089" y="51"/>
                        <a:pt x="1087" y="51"/>
                      </a:cubicBezTo>
                      <a:cubicBezTo>
                        <a:pt x="1086" y="51"/>
                        <a:pt x="1085" y="49"/>
                        <a:pt x="1084" y="49"/>
                      </a:cubicBezTo>
                      <a:cubicBezTo>
                        <a:pt x="1083" y="49"/>
                        <a:pt x="1081" y="51"/>
                        <a:pt x="1080" y="51"/>
                      </a:cubicBezTo>
                      <a:cubicBezTo>
                        <a:pt x="1078" y="50"/>
                        <a:pt x="1077" y="48"/>
                        <a:pt x="1076" y="48"/>
                      </a:cubicBezTo>
                      <a:cubicBezTo>
                        <a:pt x="1075" y="48"/>
                        <a:pt x="1073" y="50"/>
                        <a:pt x="1072" y="50"/>
                      </a:cubicBezTo>
                      <a:cubicBezTo>
                        <a:pt x="1071" y="50"/>
                        <a:pt x="1069" y="48"/>
                        <a:pt x="1068" y="48"/>
                      </a:cubicBezTo>
                      <a:cubicBezTo>
                        <a:pt x="1067" y="48"/>
                        <a:pt x="1065" y="50"/>
                        <a:pt x="1064" y="50"/>
                      </a:cubicBezTo>
                      <a:cubicBezTo>
                        <a:pt x="1063" y="50"/>
                        <a:pt x="1062" y="48"/>
                        <a:pt x="1060" y="48"/>
                      </a:cubicBezTo>
                      <a:cubicBezTo>
                        <a:pt x="1059" y="48"/>
                        <a:pt x="1057" y="50"/>
                        <a:pt x="1056" y="50"/>
                      </a:cubicBezTo>
                      <a:cubicBezTo>
                        <a:pt x="1055" y="50"/>
                        <a:pt x="1054" y="48"/>
                        <a:pt x="1052" y="48"/>
                      </a:cubicBezTo>
                      <a:cubicBezTo>
                        <a:pt x="1051" y="48"/>
                        <a:pt x="1050" y="50"/>
                        <a:pt x="1048" y="50"/>
                      </a:cubicBezTo>
                      <a:cubicBezTo>
                        <a:pt x="1047" y="50"/>
                        <a:pt x="1046" y="47"/>
                        <a:pt x="1045" y="48"/>
                      </a:cubicBezTo>
                      <a:cubicBezTo>
                        <a:pt x="1043" y="48"/>
                        <a:pt x="1042" y="50"/>
                        <a:pt x="1040" y="50"/>
                      </a:cubicBezTo>
                      <a:cubicBezTo>
                        <a:pt x="1039" y="50"/>
                        <a:pt x="1038" y="47"/>
                        <a:pt x="1037" y="47"/>
                      </a:cubicBezTo>
                      <a:cubicBezTo>
                        <a:pt x="1037" y="47"/>
                        <a:pt x="1041" y="46"/>
                        <a:pt x="1041" y="45"/>
                      </a:cubicBezTo>
                      <a:cubicBezTo>
                        <a:pt x="1041" y="45"/>
                        <a:pt x="1037" y="44"/>
                        <a:pt x="1037" y="43"/>
                      </a:cubicBezTo>
                      <a:cubicBezTo>
                        <a:pt x="1037" y="42"/>
                        <a:pt x="1041" y="42"/>
                        <a:pt x="1041" y="41"/>
                      </a:cubicBezTo>
                      <a:cubicBezTo>
                        <a:pt x="1041" y="40"/>
                        <a:pt x="1037" y="39"/>
                        <a:pt x="1037" y="39"/>
                      </a:cubicBezTo>
                      <a:cubicBezTo>
                        <a:pt x="1037" y="38"/>
                        <a:pt x="1042" y="37"/>
                        <a:pt x="1042" y="37"/>
                      </a:cubicBezTo>
                      <a:cubicBezTo>
                        <a:pt x="1041" y="36"/>
                        <a:pt x="1038" y="34"/>
                        <a:pt x="1038" y="34"/>
                      </a:cubicBezTo>
                      <a:cubicBezTo>
                        <a:pt x="1037" y="34"/>
                        <a:pt x="1034" y="36"/>
                        <a:pt x="1034" y="36"/>
                      </a:cubicBezTo>
                      <a:cubicBezTo>
                        <a:pt x="1033" y="37"/>
                        <a:pt x="1037" y="38"/>
                        <a:pt x="1037" y="39"/>
                      </a:cubicBezTo>
                      <a:cubicBezTo>
                        <a:pt x="1037" y="39"/>
                        <a:pt x="1033" y="40"/>
                        <a:pt x="1033" y="41"/>
                      </a:cubicBezTo>
                      <a:cubicBezTo>
                        <a:pt x="1033" y="41"/>
                        <a:pt x="1037" y="42"/>
                        <a:pt x="1037" y="43"/>
                      </a:cubicBezTo>
                      <a:cubicBezTo>
                        <a:pt x="1037" y="44"/>
                        <a:pt x="1033" y="44"/>
                        <a:pt x="1033" y="45"/>
                      </a:cubicBezTo>
                      <a:cubicBezTo>
                        <a:pt x="1033" y="46"/>
                        <a:pt x="1036" y="46"/>
                        <a:pt x="1037" y="47"/>
                      </a:cubicBezTo>
                      <a:cubicBezTo>
                        <a:pt x="1035" y="47"/>
                        <a:pt x="1034" y="49"/>
                        <a:pt x="1033" y="49"/>
                      </a:cubicBezTo>
                      <a:cubicBezTo>
                        <a:pt x="1031" y="49"/>
                        <a:pt x="1030" y="47"/>
                        <a:pt x="1029" y="47"/>
                      </a:cubicBezTo>
                      <a:cubicBezTo>
                        <a:pt x="1028" y="47"/>
                        <a:pt x="1026" y="49"/>
                        <a:pt x="1025" y="49"/>
                      </a:cubicBezTo>
                      <a:cubicBezTo>
                        <a:pt x="1023" y="49"/>
                        <a:pt x="1022" y="47"/>
                        <a:pt x="1021" y="47"/>
                      </a:cubicBezTo>
                      <a:cubicBezTo>
                        <a:pt x="1020" y="47"/>
                        <a:pt x="1018" y="49"/>
                        <a:pt x="1017" y="49"/>
                      </a:cubicBezTo>
                      <a:cubicBezTo>
                        <a:pt x="1016" y="49"/>
                        <a:pt x="1014" y="47"/>
                        <a:pt x="1013" y="47"/>
                      </a:cubicBezTo>
                      <a:cubicBezTo>
                        <a:pt x="1013" y="46"/>
                        <a:pt x="1010" y="44"/>
                        <a:pt x="1009" y="44"/>
                      </a:cubicBezTo>
                      <a:cubicBezTo>
                        <a:pt x="1009" y="44"/>
                        <a:pt x="1006" y="46"/>
                        <a:pt x="1005" y="46"/>
                      </a:cubicBezTo>
                      <a:cubicBezTo>
                        <a:pt x="1005" y="47"/>
                        <a:pt x="1002" y="49"/>
                        <a:pt x="1001" y="49"/>
                      </a:cubicBezTo>
                      <a:cubicBezTo>
                        <a:pt x="1000" y="48"/>
                        <a:pt x="998" y="46"/>
                        <a:pt x="997" y="46"/>
                      </a:cubicBezTo>
                      <a:cubicBezTo>
                        <a:pt x="996" y="46"/>
                        <a:pt x="995" y="48"/>
                        <a:pt x="993" y="48"/>
                      </a:cubicBezTo>
                      <a:cubicBezTo>
                        <a:pt x="992" y="48"/>
                        <a:pt x="991" y="46"/>
                        <a:pt x="990" y="46"/>
                      </a:cubicBezTo>
                      <a:cubicBezTo>
                        <a:pt x="989" y="46"/>
                        <a:pt x="986" y="48"/>
                        <a:pt x="986" y="48"/>
                      </a:cubicBezTo>
                      <a:cubicBezTo>
                        <a:pt x="985" y="48"/>
                        <a:pt x="982" y="46"/>
                        <a:pt x="982" y="46"/>
                      </a:cubicBezTo>
                      <a:cubicBezTo>
                        <a:pt x="982" y="45"/>
                        <a:pt x="986" y="44"/>
                        <a:pt x="986" y="44"/>
                      </a:cubicBezTo>
                      <a:cubicBezTo>
                        <a:pt x="986" y="44"/>
                        <a:pt x="982" y="41"/>
                        <a:pt x="982" y="42"/>
                      </a:cubicBezTo>
                      <a:cubicBezTo>
                        <a:pt x="982" y="42"/>
                        <a:pt x="978" y="43"/>
                        <a:pt x="978" y="44"/>
                      </a:cubicBezTo>
                      <a:cubicBezTo>
                        <a:pt x="978" y="44"/>
                        <a:pt x="982" y="45"/>
                        <a:pt x="982" y="46"/>
                      </a:cubicBezTo>
                      <a:cubicBezTo>
                        <a:pt x="982" y="46"/>
                        <a:pt x="978" y="48"/>
                        <a:pt x="978" y="48"/>
                      </a:cubicBezTo>
                      <a:cubicBezTo>
                        <a:pt x="977" y="48"/>
                        <a:pt x="974" y="50"/>
                        <a:pt x="974" y="50"/>
                      </a:cubicBezTo>
                      <a:cubicBezTo>
                        <a:pt x="972" y="50"/>
                        <a:pt x="971" y="48"/>
                        <a:pt x="970" y="48"/>
                      </a:cubicBezTo>
                      <a:cubicBezTo>
                        <a:pt x="968" y="48"/>
                        <a:pt x="967" y="50"/>
                        <a:pt x="966" y="50"/>
                      </a:cubicBezTo>
                      <a:cubicBezTo>
                        <a:pt x="962" y="48"/>
                        <a:pt x="962" y="48"/>
                        <a:pt x="962" y="48"/>
                      </a:cubicBezTo>
                      <a:cubicBezTo>
                        <a:pt x="962" y="47"/>
                        <a:pt x="958" y="46"/>
                        <a:pt x="958" y="45"/>
                      </a:cubicBezTo>
                      <a:cubicBezTo>
                        <a:pt x="958" y="44"/>
                        <a:pt x="962" y="44"/>
                        <a:pt x="962" y="43"/>
                      </a:cubicBezTo>
                      <a:cubicBezTo>
                        <a:pt x="963" y="43"/>
                        <a:pt x="965" y="46"/>
                        <a:pt x="966" y="45"/>
                      </a:cubicBezTo>
                      <a:cubicBezTo>
                        <a:pt x="967" y="45"/>
                        <a:pt x="970" y="44"/>
                        <a:pt x="970" y="43"/>
                      </a:cubicBezTo>
                      <a:cubicBezTo>
                        <a:pt x="970" y="43"/>
                        <a:pt x="967" y="42"/>
                        <a:pt x="966" y="41"/>
                      </a:cubicBezTo>
                      <a:cubicBezTo>
                        <a:pt x="966" y="40"/>
                        <a:pt x="963" y="40"/>
                        <a:pt x="963" y="39"/>
                      </a:cubicBezTo>
                      <a:cubicBezTo>
                        <a:pt x="963" y="38"/>
                        <a:pt x="967" y="37"/>
                        <a:pt x="967" y="37"/>
                      </a:cubicBezTo>
                      <a:cubicBezTo>
                        <a:pt x="966" y="37"/>
                        <a:pt x="964" y="35"/>
                        <a:pt x="963" y="34"/>
                      </a:cubicBezTo>
                      <a:cubicBezTo>
                        <a:pt x="963" y="34"/>
                        <a:pt x="959" y="36"/>
                        <a:pt x="959" y="37"/>
                      </a:cubicBezTo>
                      <a:cubicBezTo>
                        <a:pt x="959" y="37"/>
                        <a:pt x="963" y="39"/>
                        <a:pt x="963" y="39"/>
                      </a:cubicBezTo>
                      <a:cubicBezTo>
                        <a:pt x="963" y="39"/>
                        <a:pt x="959" y="40"/>
                        <a:pt x="959" y="41"/>
                      </a:cubicBezTo>
                      <a:cubicBezTo>
                        <a:pt x="958" y="41"/>
                        <a:pt x="955" y="42"/>
                        <a:pt x="955" y="43"/>
                      </a:cubicBezTo>
                      <a:cubicBezTo>
                        <a:pt x="954" y="43"/>
                        <a:pt x="959" y="45"/>
                        <a:pt x="958" y="45"/>
                      </a:cubicBezTo>
                      <a:cubicBezTo>
                        <a:pt x="958" y="46"/>
                        <a:pt x="955" y="47"/>
                        <a:pt x="954" y="47"/>
                      </a:cubicBezTo>
                      <a:cubicBezTo>
                        <a:pt x="953" y="48"/>
                        <a:pt x="951" y="49"/>
                        <a:pt x="950" y="49"/>
                      </a:cubicBezTo>
                      <a:cubicBezTo>
                        <a:pt x="949" y="50"/>
                        <a:pt x="947" y="47"/>
                        <a:pt x="946" y="47"/>
                      </a:cubicBezTo>
                      <a:cubicBezTo>
                        <a:pt x="945" y="47"/>
                        <a:pt x="943" y="49"/>
                        <a:pt x="942" y="49"/>
                      </a:cubicBezTo>
                      <a:cubicBezTo>
                        <a:pt x="941" y="49"/>
                        <a:pt x="940" y="47"/>
                        <a:pt x="938" y="47"/>
                      </a:cubicBezTo>
                      <a:cubicBezTo>
                        <a:pt x="937" y="47"/>
                        <a:pt x="936" y="49"/>
                        <a:pt x="934" y="49"/>
                      </a:cubicBezTo>
                      <a:cubicBezTo>
                        <a:pt x="933" y="49"/>
                        <a:pt x="932" y="47"/>
                        <a:pt x="931" y="47"/>
                      </a:cubicBezTo>
                      <a:cubicBezTo>
                        <a:pt x="931" y="46"/>
                        <a:pt x="935" y="45"/>
                        <a:pt x="935" y="45"/>
                      </a:cubicBezTo>
                      <a:cubicBezTo>
                        <a:pt x="935" y="44"/>
                        <a:pt x="931" y="42"/>
                        <a:pt x="931" y="42"/>
                      </a:cubicBezTo>
                      <a:cubicBezTo>
                        <a:pt x="931" y="42"/>
                        <a:pt x="927" y="44"/>
                        <a:pt x="927" y="44"/>
                      </a:cubicBezTo>
                      <a:cubicBezTo>
                        <a:pt x="927" y="45"/>
                        <a:pt x="930" y="47"/>
                        <a:pt x="931" y="47"/>
                      </a:cubicBezTo>
                      <a:cubicBezTo>
                        <a:pt x="929" y="47"/>
                        <a:pt x="928" y="49"/>
                        <a:pt x="927" y="49"/>
                      </a:cubicBezTo>
                      <a:cubicBezTo>
                        <a:pt x="925" y="49"/>
                        <a:pt x="924" y="47"/>
                        <a:pt x="923" y="46"/>
                      </a:cubicBezTo>
                      <a:cubicBezTo>
                        <a:pt x="921" y="46"/>
                        <a:pt x="920" y="49"/>
                        <a:pt x="919" y="49"/>
                      </a:cubicBezTo>
                      <a:cubicBezTo>
                        <a:pt x="917" y="49"/>
                        <a:pt x="916" y="46"/>
                        <a:pt x="915" y="46"/>
                      </a:cubicBezTo>
                      <a:cubicBezTo>
                        <a:pt x="914" y="46"/>
                        <a:pt x="912" y="44"/>
                        <a:pt x="911" y="44"/>
                      </a:cubicBezTo>
                      <a:cubicBezTo>
                        <a:pt x="910" y="44"/>
                        <a:pt x="908" y="46"/>
                        <a:pt x="907" y="46"/>
                      </a:cubicBezTo>
                      <a:cubicBezTo>
                        <a:pt x="906" y="46"/>
                        <a:pt x="905" y="44"/>
                        <a:pt x="903" y="44"/>
                      </a:cubicBezTo>
                      <a:cubicBezTo>
                        <a:pt x="903" y="44"/>
                        <a:pt x="899" y="46"/>
                        <a:pt x="899" y="46"/>
                      </a:cubicBezTo>
                      <a:cubicBezTo>
                        <a:pt x="899" y="46"/>
                        <a:pt x="903" y="48"/>
                        <a:pt x="903" y="48"/>
                      </a:cubicBezTo>
                      <a:cubicBezTo>
                        <a:pt x="902" y="48"/>
                        <a:pt x="900" y="50"/>
                        <a:pt x="899" y="50"/>
                      </a:cubicBezTo>
                      <a:cubicBezTo>
                        <a:pt x="898" y="50"/>
                        <a:pt x="896" y="48"/>
                        <a:pt x="895" y="48"/>
                      </a:cubicBezTo>
                      <a:cubicBezTo>
                        <a:pt x="895" y="48"/>
                        <a:pt x="892" y="46"/>
                        <a:pt x="891" y="46"/>
                      </a:cubicBezTo>
                      <a:cubicBezTo>
                        <a:pt x="890" y="46"/>
                        <a:pt x="888" y="47"/>
                        <a:pt x="887" y="48"/>
                      </a:cubicBezTo>
                      <a:cubicBezTo>
                        <a:pt x="887" y="48"/>
                        <a:pt x="884" y="50"/>
                        <a:pt x="883" y="50"/>
                      </a:cubicBezTo>
                      <a:cubicBezTo>
                        <a:pt x="882" y="50"/>
                        <a:pt x="881" y="48"/>
                        <a:pt x="879" y="48"/>
                      </a:cubicBezTo>
                      <a:cubicBezTo>
                        <a:pt x="878" y="48"/>
                        <a:pt x="877" y="45"/>
                        <a:pt x="876" y="45"/>
                      </a:cubicBezTo>
                      <a:cubicBezTo>
                        <a:pt x="875" y="45"/>
                        <a:pt x="872" y="47"/>
                        <a:pt x="872" y="47"/>
                      </a:cubicBezTo>
                      <a:cubicBezTo>
                        <a:pt x="871" y="48"/>
                        <a:pt x="869" y="49"/>
                        <a:pt x="867" y="49"/>
                      </a:cubicBezTo>
                      <a:cubicBezTo>
                        <a:pt x="867" y="49"/>
                        <a:pt x="865" y="47"/>
                        <a:pt x="864" y="47"/>
                      </a:cubicBezTo>
                      <a:cubicBezTo>
                        <a:pt x="863" y="47"/>
                        <a:pt x="860" y="49"/>
                        <a:pt x="860" y="49"/>
                      </a:cubicBezTo>
                      <a:cubicBezTo>
                        <a:pt x="859" y="49"/>
                        <a:pt x="857" y="47"/>
                        <a:pt x="856" y="47"/>
                      </a:cubicBezTo>
                      <a:cubicBezTo>
                        <a:pt x="855" y="46"/>
                        <a:pt x="853" y="45"/>
                        <a:pt x="852" y="45"/>
                      </a:cubicBezTo>
                      <a:cubicBezTo>
                        <a:pt x="852" y="44"/>
                        <a:pt x="856" y="43"/>
                        <a:pt x="856" y="43"/>
                      </a:cubicBezTo>
                      <a:cubicBezTo>
                        <a:pt x="856" y="42"/>
                        <a:pt x="853" y="40"/>
                        <a:pt x="853" y="40"/>
                      </a:cubicBezTo>
                      <a:cubicBezTo>
                        <a:pt x="852" y="40"/>
                        <a:pt x="848" y="42"/>
                        <a:pt x="848" y="42"/>
                      </a:cubicBezTo>
                      <a:cubicBezTo>
                        <a:pt x="848" y="43"/>
                        <a:pt x="852" y="44"/>
                        <a:pt x="852" y="45"/>
                      </a:cubicBezTo>
                      <a:cubicBezTo>
                        <a:pt x="852" y="45"/>
                        <a:pt x="849" y="46"/>
                        <a:pt x="848" y="47"/>
                      </a:cubicBezTo>
                      <a:cubicBezTo>
                        <a:pt x="847" y="47"/>
                        <a:pt x="845" y="49"/>
                        <a:pt x="844" y="49"/>
                      </a:cubicBezTo>
                      <a:cubicBezTo>
                        <a:pt x="843" y="49"/>
                        <a:pt x="841" y="47"/>
                        <a:pt x="840" y="46"/>
                      </a:cubicBezTo>
                      <a:cubicBezTo>
                        <a:pt x="839" y="46"/>
                        <a:pt x="837" y="49"/>
                        <a:pt x="836" y="49"/>
                      </a:cubicBezTo>
                      <a:cubicBezTo>
                        <a:pt x="835" y="49"/>
                        <a:pt x="834" y="46"/>
                        <a:pt x="832" y="46"/>
                      </a:cubicBezTo>
                      <a:cubicBezTo>
                        <a:pt x="831" y="46"/>
                        <a:pt x="830" y="48"/>
                        <a:pt x="828" y="48"/>
                      </a:cubicBezTo>
                      <a:cubicBezTo>
                        <a:pt x="827" y="48"/>
                        <a:pt x="826" y="46"/>
                        <a:pt x="825" y="46"/>
                      </a:cubicBezTo>
                      <a:cubicBezTo>
                        <a:pt x="823" y="46"/>
                        <a:pt x="821" y="48"/>
                        <a:pt x="820" y="48"/>
                      </a:cubicBezTo>
                      <a:cubicBezTo>
                        <a:pt x="819" y="48"/>
                        <a:pt x="818" y="46"/>
                        <a:pt x="817" y="46"/>
                      </a:cubicBezTo>
                      <a:cubicBezTo>
                        <a:pt x="815" y="46"/>
                        <a:pt x="814" y="48"/>
                        <a:pt x="813" y="48"/>
                      </a:cubicBezTo>
                      <a:cubicBezTo>
                        <a:pt x="811" y="48"/>
                        <a:pt x="810" y="46"/>
                        <a:pt x="809" y="46"/>
                      </a:cubicBezTo>
                      <a:cubicBezTo>
                        <a:pt x="808" y="46"/>
                        <a:pt x="806" y="48"/>
                        <a:pt x="805" y="48"/>
                      </a:cubicBezTo>
                      <a:cubicBezTo>
                        <a:pt x="803" y="48"/>
                        <a:pt x="802" y="45"/>
                        <a:pt x="801" y="45"/>
                      </a:cubicBezTo>
                      <a:cubicBezTo>
                        <a:pt x="800" y="45"/>
                        <a:pt x="798" y="48"/>
                        <a:pt x="797" y="48"/>
                      </a:cubicBezTo>
                      <a:cubicBezTo>
                        <a:pt x="796" y="47"/>
                        <a:pt x="794" y="45"/>
                        <a:pt x="793" y="45"/>
                      </a:cubicBezTo>
                      <a:cubicBezTo>
                        <a:pt x="792" y="45"/>
                        <a:pt x="790" y="47"/>
                        <a:pt x="789" y="47"/>
                      </a:cubicBezTo>
                      <a:cubicBezTo>
                        <a:pt x="788" y="47"/>
                        <a:pt x="787" y="45"/>
                        <a:pt x="785" y="45"/>
                      </a:cubicBezTo>
                      <a:cubicBezTo>
                        <a:pt x="784" y="45"/>
                        <a:pt x="782" y="47"/>
                        <a:pt x="781" y="47"/>
                      </a:cubicBezTo>
                      <a:cubicBezTo>
                        <a:pt x="780" y="47"/>
                        <a:pt x="778" y="45"/>
                        <a:pt x="777" y="45"/>
                      </a:cubicBezTo>
                      <a:cubicBezTo>
                        <a:pt x="777" y="45"/>
                        <a:pt x="774" y="43"/>
                        <a:pt x="774" y="43"/>
                      </a:cubicBezTo>
                      <a:cubicBezTo>
                        <a:pt x="773" y="43"/>
                        <a:pt x="770" y="44"/>
                        <a:pt x="770" y="45"/>
                      </a:cubicBezTo>
                      <a:cubicBezTo>
                        <a:pt x="770" y="45"/>
                        <a:pt x="773" y="47"/>
                        <a:pt x="773" y="47"/>
                      </a:cubicBezTo>
                      <a:cubicBezTo>
                        <a:pt x="772" y="47"/>
                        <a:pt x="771" y="49"/>
                        <a:pt x="769" y="49"/>
                      </a:cubicBezTo>
                      <a:cubicBezTo>
                        <a:pt x="768" y="49"/>
                        <a:pt x="767" y="47"/>
                        <a:pt x="766" y="47"/>
                      </a:cubicBezTo>
                      <a:cubicBezTo>
                        <a:pt x="764" y="47"/>
                        <a:pt x="763" y="49"/>
                        <a:pt x="761" y="49"/>
                      </a:cubicBezTo>
                      <a:cubicBezTo>
                        <a:pt x="760" y="49"/>
                        <a:pt x="759" y="47"/>
                        <a:pt x="758" y="46"/>
                      </a:cubicBezTo>
                      <a:cubicBezTo>
                        <a:pt x="757" y="46"/>
                        <a:pt x="755" y="49"/>
                        <a:pt x="754" y="49"/>
                      </a:cubicBezTo>
                      <a:cubicBezTo>
                        <a:pt x="753" y="49"/>
                        <a:pt x="750" y="47"/>
                        <a:pt x="750" y="46"/>
                      </a:cubicBezTo>
                      <a:cubicBezTo>
                        <a:pt x="749" y="46"/>
                        <a:pt x="747" y="44"/>
                        <a:pt x="746" y="44"/>
                      </a:cubicBezTo>
                      <a:cubicBezTo>
                        <a:pt x="745" y="44"/>
                        <a:pt x="743" y="46"/>
                        <a:pt x="742" y="46"/>
                      </a:cubicBezTo>
                      <a:cubicBezTo>
                        <a:pt x="741" y="47"/>
                        <a:pt x="739" y="48"/>
                        <a:pt x="738" y="48"/>
                      </a:cubicBezTo>
                      <a:cubicBezTo>
                        <a:pt x="737" y="48"/>
                        <a:pt x="735" y="46"/>
                        <a:pt x="734" y="46"/>
                      </a:cubicBezTo>
                      <a:cubicBezTo>
                        <a:pt x="733" y="46"/>
                        <a:pt x="731" y="48"/>
                        <a:pt x="730" y="48"/>
                      </a:cubicBezTo>
                      <a:cubicBezTo>
                        <a:pt x="729" y="48"/>
                        <a:pt x="727" y="46"/>
                        <a:pt x="726" y="46"/>
                      </a:cubicBezTo>
                      <a:cubicBezTo>
                        <a:pt x="725" y="46"/>
                        <a:pt x="724" y="43"/>
                        <a:pt x="723" y="43"/>
                      </a:cubicBezTo>
                      <a:cubicBezTo>
                        <a:pt x="722" y="43"/>
                        <a:pt x="719" y="45"/>
                        <a:pt x="718" y="45"/>
                      </a:cubicBezTo>
                      <a:cubicBezTo>
                        <a:pt x="718" y="46"/>
                        <a:pt x="715" y="48"/>
                        <a:pt x="714" y="48"/>
                      </a:cubicBezTo>
                      <a:cubicBezTo>
                        <a:pt x="713" y="47"/>
                        <a:pt x="712" y="45"/>
                        <a:pt x="711" y="45"/>
                      </a:cubicBezTo>
                      <a:cubicBezTo>
                        <a:pt x="710" y="45"/>
                        <a:pt x="707" y="47"/>
                        <a:pt x="706" y="47"/>
                      </a:cubicBezTo>
                      <a:cubicBezTo>
                        <a:pt x="705" y="47"/>
                        <a:pt x="704" y="46"/>
                        <a:pt x="703" y="45"/>
                      </a:cubicBezTo>
                      <a:cubicBezTo>
                        <a:pt x="702" y="45"/>
                        <a:pt x="700" y="43"/>
                        <a:pt x="699" y="43"/>
                      </a:cubicBezTo>
                      <a:cubicBezTo>
                        <a:pt x="698" y="43"/>
                        <a:pt x="696" y="45"/>
                        <a:pt x="695" y="45"/>
                      </a:cubicBezTo>
                      <a:cubicBezTo>
                        <a:pt x="694" y="45"/>
                        <a:pt x="692" y="47"/>
                        <a:pt x="691" y="47"/>
                      </a:cubicBezTo>
                      <a:cubicBezTo>
                        <a:pt x="690" y="47"/>
                        <a:pt x="688" y="45"/>
                        <a:pt x="687" y="45"/>
                      </a:cubicBezTo>
                      <a:cubicBezTo>
                        <a:pt x="686" y="45"/>
                        <a:pt x="684" y="47"/>
                        <a:pt x="683" y="47"/>
                      </a:cubicBezTo>
                      <a:cubicBezTo>
                        <a:pt x="682" y="47"/>
                        <a:pt x="681" y="44"/>
                        <a:pt x="679" y="44"/>
                      </a:cubicBezTo>
                      <a:cubicBezTo>
                        <a:pt x="678" y="44"/>
                        <a:pt x="676" y="47"/>
                        <a:pt x="675" y="46"/>
                      </a:cubicBezTo>
                      <a:cubicBezTo>
                        <a:pt x="674" y="46"/>
                        <a:pt x="673" y="44"/>
                        <a:pt x="671" y="44"/>
                      </a:cubicBezTo>
                      <a:cubicBezTo>
                        <a:pt x="670" y="44"/>
                        <a:pt x="669" y="42"/>
                        <a:pt x="668" y="42"/>
                      </a:cubicBezTo>
                      <a:cubicBezTo>
                        <a:pt x="667" y="42"/>
                        <a:pt x="664" y="44"/>
                        <a:pt x="664" y="44"/>
                      </a:cubicBezTo>
                      <a:cubicBezTo>
                        <a:pt x="663" y="44"/>
                        <a:pt x="661" y="46"/>
                        <a:pt x="659" y="46"/>
                      </a:cubicBezTo>
                      <a:cubicBezTo>
                        <a:pt x="659" y="46"/>
                        <a:pt x="657" y="44"/>
                        <a:pt x="656" y="44"/>
                      </a:cubicBezTo>
                      <a:cubicBezTo>
                        <a:pt x="654" y="44"/>
                        <a:pt x="653" y="46"/>
                        <a:pt x="652" y="46"/>
                      </a:cubicBezTo>
                      <a:cubicBezTo>
                        <a:pt x="650" y="46"/>
                        <a:pt x="649" y="44"/>
                        <a:pt x="648" y="44"/>
                      </a:cubicBezTo>
                      <a:cubicBezTo>
                        <a:pt x="647" y="44"/>
                        <a:pt x="645" y="46"/>
                        <a:pt x="644" y="46"/>
                      </a:cubicBezTo>
                      <a:cubicBezTo>
                        <a:pt x="642" y="46"/>
                        <a:pt x="641" y="43"/>
                        <a:pt x="640" y="43"/>
                      </a:cubicBezTo>
                      <a:cubicBezTo>
                        <a:pt x="639" y="43"/>
                        <a:pt x="637" y="46"/>
                        <a:pt x="636" y="45"/>
                      </a:cubicBezTo>
                      <a:cubicBezTo>
                        <a:pt x="636" y="45"/>
                        <a:pt x="632" y="43"/>
                        <a:pt x="632" y="43"/>
                      </a:cubicBezTo>
                      <a:cubicBezTo>
                        <a:pt x="632" y="43"/>
                        <a:pt x="636" y="42"/>
                        <a:pt x="636" y="41"/>
                      </a:cubicBezTo>
                      <a:cubicBezTo>
                        <a:pt x="636" y="41"/>
                        <a:pt x="633" y="39"/>
                        <a:pt x="633" y="39"/>
                      </a:cubicBezTo>
                      <a:cubicBezTo>
                        <a:pt x="632" y="39"/>
                        <a:pt x="628" y="41"/>
                        <a:pt x="628" y="41"/>
                      </a:cubicBezTo>
                      <a:cubicBezTo>
                        <a:pt x="628" y="41"/>
                        <a:pt x="632" y="43"/>
                        <a:pt x="632" y="43"/>
                      </a:cubicBezTo>
                      <a:cubicBezTo>
                        <a:pt x="631" y="43"/>
                        <a:pt x="629" y="45"/>
                        <a:pt x="628" y="45"/>
                      </a:cubicBezTo>
                      <a:cubicBezTo>
                        <a:pt x="627" y="45"/>
                        <a:pt x="625" y="43"/>
                        <a:pt x="624" y="43"/>
                      </a:cubicBezTo>
                      <a:cubicBezTo>
                        <a:pt x="623" y="43"/>
                        <a:pt x="622" y="45"/>
                        <a:pt x="620" y="45"/>
                      </a:cubicBezTo>
                      <a:cubicBezTo>
                        <a:pt x="619" y="45"/>
                        <a:pt x="618" y="43"/>
                        <a:pt x="616" y="43"/>
                      </a:cubicBezTo>
                      <a:cubicBezTo>
                        <a:pt x="615" y="43"/>
                        <a:pt x="613" y="45"/>
                        <a:pt x="612" y="45"/>
                      </a:cubicBezTo>
                      <a:cubicBezTo>
                        <a:pt x="611" y="45"/>
                        <a:pt x="610" y="43"/>
                        <a:pt x="609" y="43"/>
                      </a:cubicBezTo>
                      <a:cubicBezTo>
                        <a:pt x="607" y="43"/>
                        <a:pt x="606" y="45"/>
                        <a:pt x="605" y="45"/>
                      </a:cubicBezTo>
                      <a:cubicBezTo>
                        <a:pt x="603" y="45"/>
                        <a:pt x="602" y="42"/>
                        <a:pt x="601" y="42"/>
                      </a:cubicBezTo>
                      <a:cubicBezTo>
                        <a:pt x="599" y="42"/>
                        <a:pt x="598" y="44"/>
                        <a:pt x="597" y="44"/>
                      </a:cubicBezTo>
                      <a:cubicBezTo>
                        <a:pt x="595" y="44"/>
                        <a:pt x="594" y="42"/>
                        <a:pt x="593" y="42"/>
                      </a:cubicBezTo>
                      <a:cubicBezTo>
                        <a:pt x="592" y="42"/>
                        <a:pt x="590" y="44"/>
                        <a:pt x="589" y="44"/>
                      </a:cubicBezTo>
                      <a:cubicBezTo>
                        <a:pt x="588" y="44"/>
                        <a:pt x="586" y="42"/>
                        <a:pt x="585" y="42"/>
                      </a:cubicBezTo>
                      <a:cubicBezTo>
                        <a:pt x="584" y="42"/>
                        <a:pt x="582" y="44"/>
                        <a:pt x="581" y="44"/>
                      </a:cubicBezTo>
                      <a:cubicBezTo>
                        <a:pt x="581" y="44"/>
                        <a:pt x="577" y="46"/>
                        <a:pt x="577" y="46"/>
                      </a:cubicBezTo>
                      <a:cubicBezTo>
                        <a:pt x="576" y="46"/>
                        <a:pt x="574" y="44"/>
                        <a:pt x="573" y="44"/>
                      </a:cubicBezTo>
                      <a:cubicBezTo>
                        <a:pt x="572" y="44"/>
                        <a:pt x="570" y="46"/>
                        <a:pt x="569" y="46"/>
                      </a:cubicBezTo>
                      <a:cubicBezTo>
                        <a:pt x="568" y="46"/>
                        <a:pt x="567" y="44"/>
                        <a:pt x="565" y="44"/>
                      </a:cubicBezTo>
                      <a:cubicBezTo>
                        <a:pt x="564" y="44"/>
                        <a:pt x="563" y="46"/>
                        <a:pt x="561" y="46"/>
                      </a:cubicBezTo>
                      <a:cubicBezTo>
                        <a:pt x="560" y="46"/>
                        <a:pt x="559" y="43"/>
                        <a:pt x="557" y="43"/>
                      </a:cubicBezTo>
                      <a:cubicBezTo>
                        <a:pt x="556" y="43"/>
                        <a:pt x="555" y="45"/>
                        <a:pt x="553" y="45"/>
                      </a:cubicBezTo>
                      <a:cubicBezTo>
                        <a:pt x="552" y="45"/>
                        <a:pt x="551" y="43"/>
                        <a:pt x="550" y="43"/>
                      </a:cubicBezTo>
                      <a:cubicBezTo>
                        <a:pt x="548" y="43"/>
                        <a:pt x="547" y="45"/>
                        <a:pt x="546" y="45"/>
                      </a:cubicBezTo>
                      <a:cubicBezTo>
                        <a:pt x="544" y="45"/>
                        <a:pt x="543" y="43"/>
                        <a:pt x="542" y="43"/>
                      </a:cubicBezTo>
                      <a:cubicBezTo>
                        <a:pt x="542" y="42"/>
                        <a:pt x="546" y="42"/>
                        <a:pt x="546" y="41"/>
                      </a:cubicBezTo>
                      <a:cubicBezTo>
                        <a:pt x="546" y="40"/>
                        <a:pt x="542" y="39"/>
                        <a:pt x="542" y="39"/>
                      </a:cubicBezTo>
                      <a:cubicBezTo>
                        <a:pt x="542" y="38"/>
                        <a:pt x="546" y="37"/>
                        <a:pt x="546" y="37"/>
                      </a:cubicBezTo>
                      <a:cubicBezTo>
                        <a:pt x="546" y="36"/>
                        <a:pt x="543" y="35"/>
                        <a:pt x="543" y="34"/>
                      </a:cubicBezTo>
                      <a:cubicBezTo>
                        <a:pt x="543" y="34"/>
                        <a:pt x="547" y="33"/>
                        <a:pt x="547" y="32"/>
                      </a:cubicBezTo>
                      <a:cubicBezTo>
                        <a:pt x="547" y="32"/>
                        <a:pt x="543" y="30"/>
                        <a:pt x="543" y="30"/>
                      </a:cubicBezTo>
                      <a:cubicBezTo>
                        <a:pt x="543" y="30"/>
                        <a:pt x="539" y="32"/>
                        <a:pt x="539" y="32"/>
                      </a:cubicBezTo>
                      <a:cubicBezTo>
                        <a:pt x="539" y="33"/>
                        <a:pt x="542" y="34"/>
                        <a:pt x="543" y="34"/>
                      </a:cubicBezTo>
                      <a:cubicBezTo>
                        <a:pt x="542" y="35"/>
                        <a:pt x="538" y="36"/>
                        <a:pt x="538" y="36"/>
                      </a:cubicBezTo>
                      <a:cubicBezTo>
                        <a:pt x="538" y="37"/>
                        <a:pt x="542" y="38"/>
                        <a:pt x="542" y="39"/>
                      </a:cubicBezTo>
                      <a:cubicBezTo>
                        <a:pt x="542" y="39"/>
                        <a:pt x="538" y="40"/>
                        <a:pt x="538" y="41"/>
                      </a:cubicBezTo>
                      <a:cubicBezTo>
                        <a:pt x="538" y="41"/>
                        <a:pt x="542" y="42"/>
                        <a:pt x="542" y="43"/>
                      </a:cubicBezTo>
                      <a:cubicBezTo>
                        <a:pt x="540" y="43"/>
                        <a:pt x="539" y="45"/>
                        <a:pt x="538" y="45"/>
                      </a:cubicBezTo>
                      <a:cubicBezTo>
                        <a:pt x="537" y="45"/>
                        <a:pt x="535" y="43"/>
                        <a:pt x="534" y="43"/>
                      </a:cubicBezTo>
                      <a:cubicBezTo>
                        <a:pt x="533" y="43"/>
                        <a:pt x="531" y="44"/>
                        <a:pt x="530" y="45"/>
                      </a:cubicBezTo>
                      <a:cubicBezTo>
                        <a:pt x="529" y="45"/>
                        <a:pt x="527" y="47"/>
                        <a:pt x="526" y="47"/>
                      </a:cubicBezTo>
                      <a:cubicBezTo>
                        <a:pt x="525" y="47"/>
                        <a:pt x="522" y="45"/>
                        <a:pt x="522" y="45"/>
                      </a:cubicBezTo>
                      <a:cubicBezTo>
                        <a:pt x="522" y="44"/>
                        <a:pt x="519" y="42"/>
                        <a:pt x="518" y="42"/>
                      </a:cubicBezTo>
                      <a:cubicBezTo>
                        <a:pt x="518" y="42"/>
                        <a:pt x="515" y="44"/>
                        <a:pt x="514" y="44"/>
                      </a:cubicBezTo>
                      <a:cubicBezTo>
                        <a:pt x="514" y="45"/>
                        <a:pt x="511" y="46"/>
                        <a:pt x="510" y="46"/>
                      </a:cubicBezTo>
                      <a:cubicBezTo>
                        <a:pt x="509" y="46"/>
                        <a:pt x="508" y="44"/>
                        <a:pt x="506" y="44"/>
                      </a:cubicBezTo>
                      <a:cubicBezTo>
                        <a:pt x="505" y="44"/>
                        <a:pt x="504" y="46"/>
                        <a:pt x="502" y="46"/>
                      </a:cubicBezTo>
                      <a:cubicBezTo>
                        <a:pt x="501" y="46"/>
                        <a:pt x="500" y="44"/>
                        <a:pt x="498" y="44"/>
                      </a:cubicBezTo>
                      <a:cubicBezTo>
                        <a:pt x="497" y="44"/>
                        <a:pt x="496" y="46"/>
                        <a:pt x="494" y="46"/>
                      </a:cubicBezTo>
                      <a:cubicBezTo>
                        <a:pt x="493" y="46"/>
                        <a:pt x="492" y="44"/>
                        <a:pt x="491" y="44"/>
                      </a:cubicBezTo>
                      <a:cubicBezTo>
                        <a:pt x="490" y="44"/>
                        <a:pt x="488" y="46"/>
                        <a:pt x="487" y="46"/>
                      </a:cubicBezTo>
                      <a:cubicBezTo>
                        <a:pt x="485" y="46"/>
                        <a:pt x="484" y="44"/>
                        <a:pt x="483" y="44"/>
                      </a:cubicBezTo>
                      <a:cubicBezTo>
                        <a:pt x="481" y="44"/>
                        <a:pt x="480" y="46"/>
                        <a:pt x="479" y="46"/>
                      </a:cubicBezTo>
                      <a:cubicBezTo>
                        <a:pt x="478" y="46"/>
                        <a:pt x="476" y="43"/>
                        <a:pt x="475" y="43"/>
                      </a:cubicBezTo>
                      <a:cubicBezTo>
                        <a:pt x="474" y="43"/>
                        <a:pt x="472" y="45"/>
                        <a:pt x="471" y="45"/>
                      </a:cubicBezTo>
                      <a:cubicBezTo>
                        <a:pt x="470" y="45"/>
                        <a:pt x="468" y="43"/>
                        <a:pt x="467" y="43"/>
                      </a:cubicBezTo>
                      <a:cubicBezTo>
                        <a:pt x="466" y="43"/>
                        <a:pt x="464" y="45"/>
                        <a:pt x="463" y="45"/>
                      </a:cubicBezTo>
                      <a:cubicBezTo>
                        <a:pt x="462" y="45"/>
                        <a:pt x="460" y="43"/>
                        <a:pt x="459" y="43"/>
                      </a:cubicBezTo>
                      <a:cubicBezTo>
                        <a:pt x="458" y="43"/>
                        <a:pt x="456" y="45"/>
                        <a:pt x="455" y="45"/>
                      </a:cubicBezTo>
                      <a:cubicBezTo>
                        <a:pt x="455" y="45"/>
                        <a:pt x="452" y="47"/>
                        <a:pt x="451" y="47"/>
                      </a:cubicBezTo>
                      <a:cubicBezTo>
                        <a:pt x="450" y="47"/>
                        <a:pt x="448" y="45"/>
                        <a:pt x="447" y="45"/>
                      </a:cubicBezTo>
                      <a:cubicBezTo>
                        <a:pt x="447" y="44"/>
                        <a:pt x="444" y="43"/>
                        <a:pt x="444" y="43"/>
                      </a:cubicBezTo>
                      <a:cubicBezTo>
                        <a:pt x="442" y="42"/>
                        <a:pt x="441" y="45"/>
                        <a:pt x="439" y="45"/>
                      </a:cubicBezTo>
                      <a:cubicBezTo>
                        <a:pt x="439" y="45"/>
                        <a:pt x="436" y="42"/>
                        <a:pt x="436" y="42"/>
                      </a:cubicBezTo>
                      <a:cubicBezTo>
                        <a:pt x="434" y="43"/>
                        <a:pt x="433" y="44"/>
                        <a:pt x="432" y="44"/>
                      </a:cubicBezTo>
                      <a:cubicBezTo>
                        <a:pt x="431" y="45"/>
                        <a:pt x="428" y="47"/>
                        <a:pt x="428" y="46"/>
                      </a:cubicBezTo>
                      <a:cubicBezTo>
                        <a:pt x="427" y="46"/>
                        <a:pt x="424" y="45"/>
                        <a:pt x="424" y="44"/>
                      </a:cubicBezTo>
                      <a:cubicBezTo>
                        <a:pt x="423" y="44"/>
                        <a:pt x="421" y="42"/>
                        <a:pt x="420" y="42"/>
                      </a:cubicBezTo>
                      <a:cubicBezTo>
                        <a:pt x="419" y="42"/>
                        <a:pt x="417" y="44"/>
                        <a:pt x="416" y="44"/>
                      </a:cubicBezTo>
                      <a:cubicBezTo>
                        <a:pt x="415" y="44"/>
                        <a:pt x="413" y="46"/>
                        <a:pt x="412" y="46"/>
                      </a:cubicBezTo>
                      <a:cubicBezTo>
                        <a:pt x="411" y="46"/>
                        <a:pt x="409" y="44"/>
                        <a:pt x="408" y="44"/>
                      </a:cubicBezTo>
                      <a:cubicBezTo>
                        <a:pt x="407" y="44"/>
                        <a:pt x="405" y="46"/>
                        <a:pt x="404" y="46"/>
                      </a:cubicBezTo>
                      <a:cubicBezTo>
                        <a:pt x="403" y="46"/>
                        <a:pt x="401" y="44"/>
                        <a:pt x="400" y="44"/>
                      </a:cubicBezTo>
                      <a:cubicBezTo>
                        <a:pt x="399" y="44"/>
                        <a:pt x="397" y="46"/>
                        <a:pt x="396" y="46"/>
                      </a:cubicBezTo>
                      <a:cubicBezTo>
                        <a:pt x="395" y="46"/>
                        <a:pt x="394" y="43"/>
                        <a:pt x="392" y="43"/>
                      </a:cubicBezTo>
                      <a:cubicBezTo>
                        <a:pt x="391" y="43"/>
                        <a:pt x="389" y="46"/>
                        <a:pt x="388" y="45"/>
                      </a:cubicBezTo>
                      <a:cubicBezTo>
                        <a:pt x="388" y="45"/>
                        <a:pt x="385" y="43"/>
                        <a:pt x="385" y="43"/>
                      </a:cubicBezTo>
                      <a:cubicBezTo>
                        <a:pt x="385" y="43"/>
                        <a:pt x="389" y="42"/>
                        <a:pt x="389" y="41"/>
                      </a:cubicBezTo>
                      <a:cubicBezTo>
                        <a:pt x="389" y="41"/>
                        <a:pt x="385" y="39"/>
                        <a:pt x="385" y="39"/>
                      </a:cubicBezTo>
                      <a:cubicBezTo>
                        <a:pt x="385" y="39"/>
                        <a:pt x="381" y="41"/>
                        <a:pt x="381" y="41"/>
                      </a:cubicBezTo>
                      <a:cubicBezTo>
                        <a:pt x="381" y="41"/>
                        <a:pt x="385" y="43"/>
                        <a:pt x="385" y="43"/>
                      </a:cubicBezTo>
                      <a:cubicBezTo>
                        <a:pt x="384" y="44"/>
                        <a:pt x="381" y="45"/>
                        <a:pt x="380" y="45"/>
                      </a:cubicBezTo>
                      <a:cubicBezTo>
                        <a:pt x="380" y="46"/>
                        <a:pt x="377" y="47"/>
                        <a:pt x="376" y="47"/>
                      </a:cubicBezTo>
                      <a:cubicBezTo>
                        <a:pt x="375" y="47"/>
                        <a:pt x="374" y="45"/>
                        <a:pt x="373" y="45"/>
                      </a:cubicBezTo>
                      <a:cubicBezTo>
                        <a:pt x="372" y="45"/>
                        <a:pt x="369" y="47"/>
                        <a:pt x="368" y="47"/>
                      </a:cubicBezTo>
                      <a:cubicBezTo>
                        <a:pt x="367" y="47"/>
                        <a:pt x="366" y="45"/>
                        <a:pt x="365" y="45"/>
                      </a:cubicBezTo>
                      <a:cubicBezTo>
                        <a:pt x="364" y="44"/>
                        <a:pt x="362" y="43"/>
                        <a:pt x="361" y="43"/>
                      </a:cubicBezTo>
                      <a:cubicBezTo>
                        <a:pt x="360" y="43"/>
                        <a:pt x="357" y="44"/>
                        <a:pt x="357" y="45"/>
                      </a:cubicBezTo>
                      <a:cubicBezTo>
                        <a:pt x="356" y="45"/>
                        <a:pt x="354" y="47"/>
                        <a:pt x="353" y="47"/>
                      </a:cubicBezTo>
                      <a:cubicBezTo>
                        <a:pt x="352" y="47"/>
                        <a:pt x="350" y="44"/>
                        <a:pt x="349" y="44"/>
                      </a:cubicBezTo>
                      <a:cubicBezTo>
                        <a:pt x="348" y="44"/>
                        <a:pt x="346" y="47"/>
                        <a:pt x="345" y="46"/>
                      </a:cubicBezTo>
                      <a:cubicBezTo>
                        <a:pt x="344" y="46"/>
                        <a:pt x="343" y="44"/>
                        <a:pt x="341" y="44"/>
                      </a:cubicBezTo>
                      <a:cubicBezTo>
                        <a:pt x="340" y="44"/>
                        <a:pt x="338" y="46"/>
                        <a:pt x="337" y="46"/>
                      </a:cubicBezTo>
                      <a:cubicBezTo>
                        <a:pt x="336" y="46"/>
                        <a:pt x="335" y="44"/>
                        <a:pt x="333" y="44"/>
                      </a:cubicBezTo>
                      <a:cubicBezTo>
                        <a:pt x="332" y="44"/>
                        <a:pt x="330" y="46"/>
                        <a:pt x="329" y="46"/>
                      </a:cubicBezTo>
                      <a:cubicBezTo>
                        <a:pt x="328" y="46"/>
                        <a:pt x="327" y="44"/>
                        <a:pt x="326" y="44"/>
                      </a:cubicBezTo>
                      <a:cubicBezTo>
                        <a:pt x="324" y="44"/>
                        <a:pt x="323" y="46"/>
                        <a:pt x="321" y="46"/>
                      </a:cubicBezTo>
                      <a:cubicBezTo>
                        <a:pt x="320" y="46"/>
                        <a:pt x="319" y="43"/>
                        <a:pt x="318" y="44"/>
                      </a:cubicBezTo>
                      <a:cubicBezTo>
                        <a:pt x="316" y="44"/>
                        <a:pt x="315" y="46"/>
                        <a:pt x="314" y="46"/>
                      </a:cubicBezTo>
                      <a:cubicBezTo>
                        <a:pt x="312" y="46"/>
                        <a:pt x="311" y="43"/>
                        <a:pt x="310" y="43"/>
                      </a:cubicBezTo>
                      <a:cubicBezTo>
                        <a:pt x="309" y="43"/>
                        <a:pt x="307" y="46"/>
                        <a:pt x="306" y="45"/>
                      </a:cubicBezTo>
                      <a:cubicBezTo>
                        <a:pt x="305" y="45"/>
                        <a:pt x="303" y="43"/>
                        <a:pt x="302" y="43"/>
                      </a:cubicBezTo>
                      <a:cubicBezTo>
                        <a:pt x="301" y="43"/>
                        <a:pt x="299" y="45"/>
                        <a:pt x="298" y="45"/>
                      </a:cubicBezTo>
                      <a:cubicBezTo>
                        <a:pt x="297" y="46"/>
                        <a:pt x="294" y="47"/>
                        <a:pt x="294" y="47"/>
                      </a:cubicBezTo>
                      <a:cubicBezTo>
                        <a:pt x="293" y="47"/>
                        <a:pt x="291" y="45"/>
                        <a:pt x="290" y="45"/>
                      </a:cubicBezTo>
                      <a:cubicBezTo>
                        <a:pt x="289" y="44"/>
                        <a:pt x="288" y="43"/>
                        <a:pt x="286" y="43"/>
                      </a:cubicBezTo>
                      <a:cubicBezTo>
                        <a:pt x="286" y="43"/>
                        <a:pt x="283" y="45"/>
                        <a:pt x="282" y="45"/>
                      </a:cubicBezTo>
                      <a:cubicBezTo>
                        <a:pt x="281" y="45"/>
                        <a:pt x="280" y="43"/>
                        <a:pt x="278" y="43"/>
                      </a:cubicBezTo>
                      <a:cubicBezTo>
                        <a:pt x="278" y="43"/>
                        <a:pt x="275" y="44"/>
                        <a:pt x="274" y="45"/>
                      </a:cubicBezTo>
                      <a:cubicBezTo>
                        <a:pt x="274" y="45"/>
                        <a:pt x="271" y="47"/>
                        <a:pt x="270" y="47"/>
                      </a:cubicBezTo>
                      <a:cubicBezTo>
                        <a:pt x="269" y="47"/>
                        <a:pt x="268" y="44"/>
                        <a:pt x="267" y="44"/>
                      </a:cubicBezTo>
                      <a:cubicBezTo>
                        <a:pt x="265" y="44"/>
                        <a:pt x="263" y="47"/>
                        <a:pt x="262" y="46"/>
                      </a:cubicBezTo>
                      <a:cubicBezTo>
                        <a:pt x="261" y="46"/>
                        <a:pt x="260" y="44"/>
                        <a:pt x="259" y="44"/>
                      </a:cubicBezTo>
                      <a:cubicBezTo>
                        <a:pt x="257" y="44"/>
                        <a:pt x="256" y="46"/>
                        <a:pt x="255" y="46"/>
                      </a:cubicBezTo>
                      <a:cubicBezTo>
                        <a:pt x="253" y="46"/>
                        <a:pt x="252" y="44"/>
                        <a:pt x="251" y="44"/>
                      </a:cubicBezTo>
                      <a:cubicBezTo>
                        <a:pt x="250" y="44"/>
                        <a:pt x="248" y="46"/>
                        <a:pt x="247" y="46"/>
                      </a:cubicBezTo>
                      <a:cubicBezTo>
                        <a:pt x="245" y="46"/>
                        <a:pt x="244" y="44"/>
                        <a:pt x="243" y="44"/>
                      </a:cubicBezTo>
                      <a:cubicBezTo>
                        <a:pt x="242" y="44"/>
                        <a:pt x="240" y="46"/>
                        <a:pt x="239" y="46"/>
                      </a:cubicBezTo>
                      <a:cubicBezTo>
                        <a:pt x="237" y="46"/>
                        <a:pt x="237" y="44"/>
                        <a:pt x="235" y="44"/>
                      </a:cubicBezTo>
                      <a:cubicBezTo>
                        <a:pt x="234" y="43"/>
                        <a:pt x="232" y="46"/>
                        <a:pt x="231" y="46"/>
                      </a:cubicBezTo>
                      <a:cubicBezTo>
                        <a:pt x="230" y="46"/>
                        <a:pt x="228" y="43"/>
                        <a:pt x="227" y="43"/>
                      </a:cubicBezTo>
                      <a:cubicBezTo>
                        <a:pt x="226" y="43"/>
                        <a:pt x="224" y="45"/>
                        <a:pt x="223" y="45"/>
                      </a:cubicBezTo>
                      <a:cubicBezTo>
                        <a:pt x="223" y="46"/>
                        <a:pt x="220" y="48"/>
                        <a:pt x="219" y="48"/>
                      </a:cubicBezTo>
                      <a:cubicBezTo>
                        <a:pt x="218" y="47"/>
                        <a:pt x="217" y="45"/>
                        <a:pt x="215" y="45"/>
                      </a:cubicBezTo>
                      <a:cubicBezTo>
                        <a:pt x="214" y="45"/>
                        <a:pt x="212" y="47"/>
                        <a:pt x="211" y="47"/>
                      </a:cubicBezTo>
                      <a:cubicBezTo>
                        <a:pt x="210" y="47"/>
                        <a:pt x="209" y="45"/>
                        <a:pt x="208" y="45"/>
                      </a:cubicBezTo>
                      <a:cubicBezTo>
                        <a:pt x="206" y="45"/>
                        <a:pt x="205" y="43"/>
                        <a:pt x="204" y="43"/>
                      </a:cubicBezTo>
                      <a:cubicBezTo>
                        <a:pt x="203" y="43"/>
                        <a:pt x="201" y="45"/>
                        <a:pt x="200" y="45"/>
                      </a:cubicBezTo>
                      <a:cubicBezTo>
                        <a:pt x="199" y="45"/>
                        <a:pt x="197" y="42"/>
                        <a:pt x="196" y="43"/>
                      </a:cubicBezTo>
                      <a:cubicBezTo>
                        <a:pt x="195" y="43"/>
                        <a:pt x="193" y="44"/>
                        <a:pt x="192" y="45"/>
                      </a:cubicBezTo>
                      <a:cubicBezTo>
                        <a:pt x="191" y="45"/>
                        <a:pt x="188" y="47"/>
                        <a:pt x="188" y="47"/>
                      </a:cubicBezTo>
                      <a:cubicBezTo>
                        <a:pt x="187" y="47"/>
                        <a:pt x="185" y="45"/>
                        <a:pt x="184" y="44"/>
                      </a:cubicBezTo>
                      <a:cubicBezTo>
                        <a:pt x="183" y="44"/>
                        <a:pt x="181" y="42"/>
                        <a:pt x="180" y="42"/>
                      </a:cubicBezTo>
                      <a:cubicBezTo>
                        <a:pt x="179" y="42"/>
                        <a:pt x="178" y="40"/>
                        <a:pt x="177" y="40"/>
                      </a:cubicBezTo>
                      <a:cubicBezTo>
                        <a:pt x="176" y="40"/>
                        <a:pt x="172" y="42"/>
                        <a:pt x="172" y="42"/>
                      </a:cubicBezTo>
                      <a:cubicBezTo>
                        <a:pt x="172" y="42"/>
                        <a:pt x="176" y="44"/>
                        <a:pt x="176" y="44"/>
                      </a:cubicBezTo>
                      <a:cubicBezTo>
                        <a:pt x="175" y="44"/>
                        <a:pt x="173" y="46"/>
                        <a:pt x="172" y="46"/>
                      </a:cubicBezTo>
                      <a:cubicBezTo>
                        <a:pt x="171" y="46"/>
                        <a:pt x="169" y="44"/>
                        <a:pt x="168" y="44"/>
                      </a:cubicBezTo>
                      <a:cubicBezTo>
                        <a:pt x="167" y="44"/>
                        <a:pt x="166" y="46"/>
                        <a:pt x="164" y="46"/>
                      </a:cubicBezTo>
                      <a:cubicBezTo>
                        <a:pt x="163" y="46"/>
                        <a:pt x="162" y="44"/>
                        <a:pt x="160" y="44"/>
                      </a:cubicBezTo>
                      <a:cubicBezTo>
                        <a:pt x="159" y="44"/>
                        <a:pt x="158" y="46"/>
                        <a:pt x="156" y="46"/>
                      </a:cubicBezTo>
                      <a:cubicBezTo>
                        <a:pt x="155" y="46"/>
                        <a:pt x="154" y="44"/>
                        <a:pt x="153" y="44"/>
                      </a:cubicBezTo>
                      <a:cubicBezTo>
                        <a:pt x="152" y="44"/>
                        <a:pt x="150" y="46"/>
                        <a:pt x="148" y="46"/>
                      </a:cubicBezTo>
                      <a:cubicBezTo>
                        <a:pt x="147" y="45"/>
                        <a:pt x="146" y="43"/>
                        <a:pt x="145" y="43"/>
                      </a:cubicBezTo>
                      <a:cubicBezTo>
                        <a:pt x="144" y="43"/>
                        <a:pt x="142" y="45"/>
                        <a:pt x="141" y="45"/>
                      </a:cubicBezTo>
                      <a:cubicBezTo>
                        <a:pt x="139" y="45"/>
                        <a:pt x="138" y="43"/>
                        <a:pt x="137" y="43"/>
                      </a:cubicBezTo>
                      <a:cubicBezTo>
                        <a:pt x="136" y="43"/>
                        <a:pt x="134" y="45"/>
                        <a:pt x="133" y="45"/>
                      </a:cubicBezTo>
                      <a:cubicBezTo>
                        <a:pt x="132" y="45"/>
                        <a:pt x="130" y="43"/>
                        <a:pt x="129" y="43"/>
                      </a:cubicBezTo>
                      <a:cubicBezTo>
                        <a:pt x="128" y="43"/>
                        <a:pt x="126" y="45"/>
                        <a:pt x="125" y="45"/>
                      </a:cubicBezTo>
                      <a:cubicBezTo>
                        <a:pt x="124" y="45"/>
                        <a:pt x="122" y="43"/>
                        <a:pt x="121" y="43"/>
                      </a:cubicBezTo>
                      <a:cubicBezTo>
                        <a:pt x="120" y="43"/>
                        <a:pt x="118" y="45"/>
                        <a:pt x="117" y="45"/>
                      </a:cubicBezTo>
                      <a:cubicBezTo>
                        <a:pt x="116" y="45"/>
                        <a:pt x="115" y="43"/>
                        <a:pt x="113" y="43"/>
                      </a:cubicBezTo>
                      <a:cubicBezTo>
                        <a:pt x="112" y="42"/>
                        <a:pt x="111" y="45"/>
                        <a:pt x="109" y="45"/>
                      </a:cubicBezTo>
                      <a:cubicBezTo>
                        <a:pt x="108" y="45"/>
                        <a:pt x="107" y="42"/>
                        <a:pt x="106" y="42"/>
                      </a:cubicBezTo>
                      <a:cubicBezTo>
                        <a:pt x="105" y="42"/>
                        <a:pt x="102" y="45"/>
                        <a:pt x="101" y="44"/>
                      </a:cubicBezTo>
                      <a:cubicBezTo>
                        <a:pt x="101" y="44"/>
                        <a:pt x="98" y="42"/>
                        <a:pt x="98" y="42"/>
                      </a:cubicBezTo>
                      <a:cubicBezTo>
                        <a:pt x="98" y="42"/>
                        <a:pt x="102" y="41"/>
                        <a:pt x="102" y="40"/>
                      </a:cubicBezTo>
                      <a:cubicBezTo>
                        <a:pt x="102" y="40"/>
                        <a:pt x="98" y="38"/>
                        <a:pt x="98" y="38"/>
                      </a:cubicBezTo>
                      <a:cubicBezTo>
                        <a:pt x="98" y="38"/>
                        <a:pt x="94" y="40"/>
                        <a:pt x="94" y="40"/>
                      </a:cubicBezTo>
                      <a:cubicBezTo>
                        <a:pt x="94" y="40"/>
                        <a:pt x="98" y="42"/>
                        <a:pt x="98" y="42"/>
                      </a:cubicBezTo>
                      <a:cubicBezTo>
                        <a:pt x="97" y="43"/>
                        <a:pt x="95" y="44"/>
                        <a:pt x="94" y="44"/>
                      </a:cubicBezTo>
                      <a:cubicBezTo>
                        <a:pt x="93" y="45"/>
                        <a:pt x="91" y="46"/>
                        <a:pt x="89" y="46"/>
                      </a:cubicBezTo>
                      <a:cubicBezTo>
                        <a:pt x="89" y="46"/>
                        <a:pt x="87" y="44"/>
                        <a:pt x="86" y="44"/>
                      </a:cubicBezTo>
                      <a:cubicBezTo>
                        <a:pt x="85" y="44"/>
                        <a:pt x="82" y="46"/>
                        <a:pt x="82" y="46"/>
                      </a:cubicBezTo>
                      <a:cubicBezTo>
                        <a:pt x="80" y="46"/>
                        <a:pt x="79" y="44"/>
                        <a:pt x="78" y="44"/>
                      </a:cubicBezTo>
                      <a:cubicBezTo>
                        <a:pt x="77" y="43"/>
                        <a:pt x="75" y="42"/>
                        <a:pt x="74" y="42"/>
                      </a:cubicBezTo>
                      <a:cubicBezTo>
                        <a:pt x="74" y="41"/>
                        <a:pt x="71" y="43"/>
                        <a:pt x="70" y="44"/>
                      </a:cubicBezTo>
                      <a:cubicBezTo>
                        <a:pt x="70" y="44"/>
                        <a:pt x="67" y="46"/>
                        <a:pt x="66" y="46"/>
                      </a:cubicBezTo>
                      <a:cubicBezTo>
                        <a:pt x="65" y="46"/>
                        <a:pt x="63" y="43"/>
                        <a:pt x="62" y="43"/>
                      </a:cubicBezTo>
                      <a:cubicBezTo>
                        <a:pt x="61" y="43"/>
                        <a:pt x="59" y="45"/>
                        <a:pt x="58" y="45"/>
                      </a:cubicBezTo>
                      <a:cubicBezTo>
                        <a:pt x="57" y="45"/>
                        <a:pt x="55" y="43"/>
                        <a:pt x="54" y="43"/>
                      </a:cubicBezTo>
                      <a:cubicBezTo>
                        <a:pt x="53" y="43"/>
                        <a:pt x="52" y="45"/>
                        <a:pt x="50" y="45"/>
                      </a:cubicBezTo>
                      <a:cubicBezTo>
                        <a:pt x="49" y="45"/>
                        <a:pt x="48" y="43"/>
                        <a:pt x="47" y="43"/>
                      </a:cubicBezTo>
                      <a:cubicBezTo>
                        <a:pt x="46" y="43"/>
                        <a:pt x="43" y="45"/>
                        <a:pt x="42" y="45"/>
                      </a:cubicBezTo>
                      <a:cubicBezTo>
                        <a:pt x="41" y="45"/>
                        <a:pt x="40" y="47"/>
                        <a:pt x="38" y="47"/>
                      </a:cubicBezTo>
                      <a:cubicBezTo>
                        <a:pt x="37" y="47"/>
                        <a:pt x="36" y="45"/>
                        <a:pt x="35" y="45"/>
                      </a:cubicBezTo>
                      <a:cubicBezTo>
                        <a:pt x="33" y="45"/>
                        <a:pt x="32" y="47"/>
                        <a:pt x="30" y="47"/>
                      </a:cubicBezTo>
                      <a:cubicBezTo>
                        <a:pt x="30" y="46"/>
                        <a:pt x="27" y="45"/>
                        <a:pt x="27" y="45"/>
                      </a:cubicBezTo>
                      <a:cubicBezTo>
                        <a:pt x="27" y="44"/>
                        <a:pt x="31" y="43"/>
                        <a:pt x="31" y="43"/>
                      </a:cubicBezTo>
                      <a:cubicBezTo>
                        <a:pt x="31" y="42"/>
                        <a:pt x="27" y="41"/>
                        <a:pt x="27" y="40"/>
                      </a:cubicBezTo>
                      <a:cubicBezTo>
                        <a:pt x="27" y="40"/>
                        <a:pt x="31" y="39"/>
                        <a:pt x="31" y="38"/>
                      </a:cubicBezTo>
                      <a:cubicBezTo>
                        <a:pt x="31" y="38"/>
                        <a:pt x="27" y="37"/>
                        <a:pt x="27" y="36"/>
                      </a:cubicBezTo>
                      <a:cubicBezTo>
                        <a:pt x="28" y="36"/>
                        <a:pt x="31" y="34"/>
                        <a:pt x="32" y="34"/>
                      </a:cubicBezTo>
                      <a:cubicBezTo>
                        <a:pt x="33" y="33"/>
                        <a:pt x="34" y="32"/>
                        <a:pt x="36" y="32"/>
                      </a:cubicBezTo>
                      <a:cubicBezTo>
                        <a:pt x="34" y="32"/>
                        <a:pt x="33" y="30"/>
                        <a:pt x="32" y="29"/>
                      </a:cubicBezTo>
                      <a:cubicBezTo>
                        <a:pt x="31" y="29"/>
                        <a:pt x="29" y="32"/>
                        <a:pt x="28" y="32"/>
                      </a:cubicBezTo>
                      <a:cubicBezTo>
                        <a:pt x="27" y="32"/>
                        <a:pt x="25" y="29"/>
                        <a:pt x="24" y="29"/>
                      </a:cubicBezTo>
                      <a:cubicBezTo>
                        <a:pt x="23" y="29"/>
                        <a:pt x="21" y="31"/>
                        <a:pt x="20" y="31"/>
                      </a:cubicBezTo>
                      <a:cubicBezTo>
                        <a:pt x="19" y="32"/>
                        <a:pt x="17" y="33"/>
                        <a:pt x="16" y="33"/>
                      </a:cubicBezTo>
                      <a:cubicBezTo>
                        <a:pt x="15" y="34"/>
                        <a:pt x="12" y="35"/>
                        <a:pt x="12" y="35"/>
                      </a:cubicBezTo>
                      <a:cubicBezTo>
                        <a:pt x="12" y="36"/>
                        <a:pt x="15" y="37"/>
                        <a:pt x="16" y="38"/>
                      </a:cubicBezTo>
                      <a:cubicBezTo>
                        <a:pt x="7" y="42"/>
                        <a:pt x="7" y="42"/>
                        <a:pt x="7" y="42"/>
                      </a:cubicBezTo>
                      <a:cubicBezTo>
                        <a:pt x="6" y="41"/>
                        <a:pt x="5" y="40"/>
                        <a:pt x="4" y="40"/>
                      </a:cubicBezTo>
                      <a:cubicBezTo>
                        <a:pt x="3" y="39"/>
                        <a:pt x="0" y="38"/>
                        <a:pt x="0" y="37"/>
                      </a:cubicBezTo>
                      <a:cubicBezTo>
                        <a:pt x="0" y="37"/>
                        <a:pt x="4" y="36"/>
                        <a:pt x="4" y="35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9" y="33"/>
                        <a:pt x="11" y="32"/>
                        <a:pt x="12" y="31"/>
                      </a:cubicBezTo>
                      <a:cubicBezTo>
                        <a:pt x="13" y="31"/>
                        <a:pt x="16" y="30"/>
                        <a:pt x="16" y="29"/>
                      </a:cubicBezTo>
                      <a:cubicBezTo>
                        <a:pt x="16" y="29"/>
                        <a:pt x="12" y="27"/>
                        <a:pt x="13" y="27"/>
                      </a:cubicBezTo>
                      <a:cubicBezTo>
                        <a:pt x="13" y="27"/>
                        <a:pt x="16" y="25"/>
                        <a:pt x="17" y="25"/>
                      </a:cubicBezTo>
                      <a:cubicBezTo>
                        <a:pt x="18" y="25"/>
                        <a:pt x="19" y="27"/>
                        <a:pt x="20" y="27"/>
                      </a:cubicBezTo>
                      <a:cubicBezTo>
                        <a:pt x="22" y="27"/>
                        <a:pt x="23" y="25"/>
                        <a:pt x="24" y="25"/>
                      </a:cubicBezTo>
                      <a:cubicBezTo>
                        <a:pt x="26" y="25"/>
                        <a:pt x="27" y="27"/>
                        <a:pt x="28" y="27"/>
                      </a:cubicBezTo>
                      <a:cubicBezTo>
                        <a:pt x="29" y="27"/>
                        <a:pt x="32" y="25"/>
                        <a:pt x="32" y="25"/>
                      </a:cubicBezTo>
                      <a:cubicBezTo>
                        <a:pt x="34" y="25"/>
                        <a:pt x="35" y="27"/>
                        <a:pt x="36" y="27"/>
                      </a:cubicBezTo>
                      <a:cubicBezTo>
                        <a:pt x="40" y="30"/>
                        <a:pt x="40" y="30"/>
                        <a:pt x="40" y="30"/>
                      </a:cubicBezTo>
                      <a:lnTo>
                        <a:pt x="44" y="32"/>
                      </a:lnTo>
                      <a:close/>
                      <a:moveTo>
                        <a:pt x="1179" y="42"/>
                      </a:moveTo>
                      <a:cubicBezTo>
                        <a:pt x="1186" y="47"/>
                        <a:pt x="1186" y="47"/>
                        <a:pt x="1186" y="47"/>
                      </a:cubicBezTo>
                      <a:cubicBezTo>
                        <a:pt x="1190" y="49"/>
                        <a:pt x="1190" y="49"/>
                        <a:pt x="1190" y="49"/>
                      </a:cubicBezTo>
                      <a:cubicBezTo>
                        <a:pt x="1194" y="47"/>
                        <a:pt x="1194" y="47"/>
                        <a:pt x="1194" y="47"/>
                      </a:cubicBezTo>
                      <a:cubicBezTo>
                        <a:pt x="1194" y="46"/>
                        <a:pt x="1190" y="46"/>
                        <a:pt x="1190" y="45"/>
                      </a:cubicBezTo>
                      <a:cubicBezTo>
                        <a:pt x="1190" y="44"/>
                        <a:pt x="1195" y="43"/>
                        <a:pt x="1194" y="43"/>
                      </a:cubicBezTo>
                      <a:cubicBezTo>
                        <a:pt x="1194" y="42"/>
                        <a:pt x="1191" y="41"/>
                        <a:pt x="1191" y="40"/>
                      </a:cubicBezTo>
                      <a:cubicBezTo>
                        <a:pt x="1187" y="38"/>
                        <a:pt x="1187" y="38"/>
                        <a:pt x="1187" y="38"/>
                      </a:cubicBezTo>
                      <a:lnTo>
                        <a:pt x="1179" y="42"/>
                      </a:lnTo>
                      <a:close/>
                      <a:moveTo>
                        <a:pt x="1064" y="46"/>
                      </a:moveTo>
                      <a:cubicBezTo>
                        <a:pt x="1065" y="46"/>
                        <a:pt x="1067" y="48"/>
                        <a:pt x="1068" y="48"/>
                      </a:cubicBezTo>
                      <a:cubicBezTo>
                        <a:pt x="1069" y="48"/>
                        <a:pt x="1071" y="47"/>
                        <a:pt x="1072" y="46"/>
                      </a:cubicBezTo>
                      <a:cubicBezTo>
                        <a:pt x="1073" y="46"/>
                        <a:pt x="1076" y="45"/>
                        <a:pt x="1076" y="44"/>
                      </a:cubicBezTo>
                      <a:cubicBezTo>
                        <a:pt x="1076" y="44"/>
                        <a:pt x="1073" y="42"/>
                        <a:pt x="1073" y="42"/>
                      </a:cubicBezTo>
                      <a:cubicBezTo>
                        <a:pt x="1071" y="41"/>
                        <a:pt x="1069" y="40"/>
                        <a:pt x="1069" y="39"/>
                      </a:cubicBezTo>
                      <a:cubicBezTo>
                        <a:pt x="1069" y="39"/>
                        <a:pt x="1073" y="38"/>
                        <a:pt x="1073" y="37"/>
                      </a:cubicBezTo>
                      <a:cubicBezTo>
                        <a:pt x="1073" y="37"/>
                        <a:pt x="1069" y="35"/>
                        <a:pt x="1069" y="35"/>
                      </a:cubicBezTo>
                      <a:cubicBezTo>
                        <a:pt x="1068" y="35"/>
                        <a:pt x="1066" y="37"/>
                        <a:pt x="1065" y="37"/>
                      </a:cubicBezTo>
                      <a:cubicBezTo>
                        <a:pt x="1065" y="38"/>
                        <a:pt x="1069" y="39"/>
                        <a:pt x="1069" y="39"/>
                      </a:cubicBezTo>
                      <a:cubicBezTo>
                        <a:pt x="1069" y="40"/>
                        <a:pt x="1065" y="41"/>
                        <a:pt x="1065" y="42"/>
                      </a:cubicBezTo>
                      <a:cubicBezTo>
                        <a:pt x="1064" y="42"/>
                        <a:pt x="1062" y="43"/>
                        <a:pt x="1061" y="44"/>
                      </a:cubicBezTo>
                      <a:cubicBezTo>
                        <a:pt x="1060" y="44"/>
                        <a:pt x="1057" y="45"/>
                        <a:pt x="1056" y="46"/>
                      </a:cubicBezTo>
                      <a:cubicBezTo>
                        <a:pt x="1056" y="46"/>
                        <a:pt x="1060" y="47"/>
                        <a:pt x="1060" y="48"/>
                      </a:cubicBezTo>
                      <a:cubicBezTo>
                        <a:pt x="1062" y="48"/>
                        <a:pt x="1063" y="46"/>
                        <a:pt x="1064" y="46"/>
                      </a:cubicBezTo>
                      <a:close/>
                      <a:moveTo>
                        <a:pt x="232" y="37"/>
                      </a:moveTo>
                      <a:cubicBezTo>
                        <a:pt x="232" y="38"/>
                        <a:pt x="236" y="39"/>
                        <a:pt x="236" y="39"/>
                      </a:cubicBezTo>
                      <a:cubicBezTo>
                        <a:pt x="236" y="39"/>
                        <a:pt x="232" y="41"/>
                        <a:pt x="231" y="41"/>
                      </a:cubicBezTo>
                      <a:cubicBezTo>
                        <a:pt x="230" y="41"/>
                        <a:pt x="229" y="39"/>
                        <a:pt x="228" y="39"/>
                      </a:cubicBezTo>
                      <a:cubicBezTo>
                        <a:pt x="227" y="40"/>
                        <a:pt x="224" y="40"/>
                        <a:pt x="224" y="41"/>
                      </a:cubicBezTo>
                      <a:cubicBezTo>
                        <a:pt x="224" y="42"/>
                        <a:pt x="227" y="43"/>
                        <a:pt x="227" y="43"/>
                      </a:cubicBezTo>
                      <a:cubicBezTo>
                        <a:pt x="229" y="43"/>
                        <a:pt x="230" y="41"/>
                        <a:pt x="231" y="41"/>
                      </a:cubicBezTo>
                      <a:cubicBezTo>
                        <a:pt x="233" y="41"/>
                        <a:pt x="234" y="43"/>
                        <a:pt x="235" y="44"/>
                      </a:cubicBezTo>
                      <a:cubicBezTo>
                        <a:pt x="239" y="42"/>
                        <a:pt x="239" y="42"/>
                        <a:pt x="239" y="42"/>
                      </a:cubicBezTo>
                      <a:cubicBezTo>
                        <a:pt x="239" y="41"/>
                        <a:pt x="236" y="40"/>
                        <a:pt x="236" y="39"/>
                      </a:cubicBezTo>
                      <a:cubicBezTo>
                        <a:pt x="235" y="39"/>
                        <a:pt x="240" y="38"/>
                        <a:pt x="240" y="37"/>
                      </a:cubicBezTo>
                      <a:cubicBezTo>
                        <a:pt x="240" y="36"/>
                        <a:pt x="236" y="36"/>
                        <a:pt x="236" y="35"/>
                      </a:cubicBezTo>
                      <a:cubicBezTo>
                        <a:pt x="235" y="36"/>
                        <a:pt x="232" y="36"/>
                        <a:pt x="232" y="37"/>
                      </a:cubicBezTo>
                      <a:close/>
                      <a:moveTo>
                        <a:pt x="54" y="43"/>
                      </a:moveTo>
                      <a:cubicBezTo>
                        <a:pt x="56" y="43"/>
                        <a:pt x="57" y="41"/>
                        <a:pt x="58" y="41"/>
                      </a:cubicBezTo>
                      <a:cubicBezTo>
                        <a:pt x="60" y="41"/>
                        <a:pt x="61" y="43"/>
                        <a:pt x="62" y="43"/>
                      </a:cubicBezTo>
                      <a:cubicBezTo>
                        <a:pt x="63" y="43"/>
                        <a:pt x="66" y="42"/>
                        <a:pt x="66" y="41"/>
                      </a:cubicBezTo>
                      <a:cubicBezTo>
                        <a:pt x="66" y="41"/>
                        <a:pt x="63" y="39"/>
                        <a:pt x="63" y="39"/>
                      </a:cubicBezTo>
                      <a:cubicBezTo>
                        <a:pt x="63" y="38"/>
                        <a:pt x="66" y="37"/>
                        <a:pt x="67" y="37"/>
                      </a:cubicBezTo>
                      <a:cubicBezTo>
                        <a:pt x="68" y="36"/>
                        <a:pt x="70" y="35"/>
                        <a:pt x="71" y="35"/>
                      </a:cubicBezTo>
                      <a:cubicBezTo>
                        <a:pt x="72" y="34"/>
                        <a:pt x="73" y="33"/>
                        <a:pt x="75" y="33"/>
                      </a:cubicBezTo>
                      <a:cubicBezTo>
                        <a:pt x="75" y="33"/>
                        <a:pt x="78" y="35"/>
                        <a:pt x="79" y="35"/>
                      </a:cubicBezTo>
                      <a:cubicBezTo>
                        <a:pt x="79" y="35"/>
                        <a:pt x="83" y="33"/>
                        <a:pt x="83" y="33"/>
                      </a:cubicBezTo>
                      <a:cubicBezTo>
                        <a:pt x="83" y="33"/>
                        <a:pt x="79" y="31"/>
                        <a:pt x="79" y="31"/>
                      </a:cubicBezTo>
                      <a:cubicBezTo>
                        <a:pt x="78" y="32"/>
                        <a:pt x="76" y="32"/>
                        <a:pt x="75" y="33"/>
                      </a:cubicBezTo>
                      <a:cubicBezTo>
                        <a:pt x="74" y="32"/>
                        <a:pt x="72" y="31"/>
                        <a:pt x="71" y="31"/>
                      </a:cubicBezTo>
                      <a:cubicBezTo>
                        <a:pt x="71" y="30"/>
                        <a:pt x="68" y="28"/>
                        <a:pt x="67" y="28"/>
                      </a:cubicBezTo>
                      <a:cubicBezTo>
                        <a:pt x="67" y="28"/>
                        <a:pt x="64" y="30"/>
                        <a:pt x="63" y="30"/>
                      </a:cubicBezTo>
                      <a:cubicBezTo>
                        <a:pt x="63" y="30"/>
                        <a:pt x="67" y="32"/>
                        <a:pt x="67" y="33"/>
                      </a:cubicBezTo>
                      <a:cubicBezTo>
                        <a:pt x="67" y="33"/>
                        <a:pt x="63" y="34"/>
                        <a:pt x="63" y="35"/>
                      </a:cubicBezTo>
                      <a:cubicBezTo>
                        <a:pt x="63" y="36"/>
                        <a:pt x="59" y="36"/>
                        <a:pt x="59" y="37"/>
                      </a:cubicBezTo>
                      <a:cubicBezTo>
                        <a:pt x="59" y="37"/>
                        <a:pt x="63" y="38"/>
                        <a:pt x="63" y="39"/>
                      </a:cubicBezTo>
                      <a:cubicBezTo>
                        <a:pt x="63" y="39"/>
                        <a:pt x="59" y="41"/>
                        <a:pt x="58" y="41"/>
                      </a:cubicBezTo>
                      <a:cubicBezTo>
                        <a:pt x="58" y="41"/>
                        <a:pt x="55" y="39"/>
                        <a:pt x="55" y="39"/>
                      </a:cubicBezTo>
                      <a:cubicBezTo>
                        <a:pt x="53" y="39"/>
                        <a:pt x="52" y="41"/>
                        <a:pt x="51" y="41"/>
                      </a:cubicBezTo>
                      <a:cubicBezTo>
                        <a:pt x="49" y="41"/>
                        <a:pt x="48" y="39"/>
                        <a:pt x="47" y="39"/>
                      </a:cubicBezTo>
                      <a:cubicBezTo>
                        <a:pt x="47" y="39"/>
                        <a:pt x="43" y="41"/>
                        <a:pt x="43" y="41"/>
                      </a:cubicBezTo>
                      <a:cubicBezTo>
                        <a:pt x="43" y="41"/>
                        <a:pt x="46" y="43"/>
                        <a:pt x="47" y="43"/>
                      </a:cubicBezTo>
                      <a:cubicBezTo>
                        <a:pt x="48" y="43"/>
                        <a:pt x="49" y="41"/>
                        <a:pt x="51" y="41"/>
                      </a:cubicBezTo>
                      <a:lnTo>
                        <a:pt x="54" y="43"/>
                      </a:lnTo>
                      <a:close/>
                      <a:moveTo>
                        <a:pt x="95" y="31"/>
                      </a:moveTo>
                      <a:cubicBezTo>
                        <a:pt x="95" y="31"/>
                        <a:pt x="98" y="29"/>
                        <a:pt x="99" y="29"/>
                      </a:cubicBezTo>
                      <a:cubicBezTo>
                        <a:pt x="103" y="27"/>
                        <a:pt x="103" y="27"/>
                        <a:pt x="103" y="27"/>
                      </a:cubicBezTo>
                      <a:cubicBezTo>
                        <a:pt x="95" y="22"/>
                        <a:pt x="95" y="22"/>
                        <a:pt x="95" y="22"/>
                      </a:cubicBezTo>
                      <a:cubicBezTo>
                        <a:pt x="97" y="22"/>
                        <a:pt x="98" y="21"/>
                        <a:pt x="100" y="20"/>
                      </a:cubicBezTo>
                      <a:cubicBezTo>
                        <a:pt x="100" y="20"/>
                        <a:pt x="104" y="19"/>
                        <a:pt x="104" y="18"/>
                      </a:cubicBezTo>
                      <a:cubicBezTo>
                        <a:pt x="104" y="18"/>
                        <a:pt x="100" y="17"/>
                        <a:pt x="100" y="16"/>
                      </a:cubicBezTo>
                      <a:cubicBezTo>
                        <a:pt x="99" y="17"/>
                        <a:pt x="97" y="17"/>
                        <a:pt x="96" y="18"/>
                      </a:cubicBezTo>
                      <a:cubicBezTo>
                        <a:pt x="95" y="18"/>
                        <a:pt x="92" y="20"/>
                        <a:pt x="92" y="20"/>
                      </a:cubicBezTo>
                      <a:cubicBezTo>
                        <a:pt x="92" y="21"/>
                        <a:pt x="95" y="22"/>
                        <a:pt x="95" y="22"/>
                      </a:cubicBezTo>
                      <a:cubicBezTo>
                        <a:pt x="95" y="23"/>
                        <a:pt x="92" y="24"/>
                        <a:pt x="91" y="25"/>
                      </a:cubicBezTo>
                      <a:cubicBezTo>
                        <a:pt x="91" y="25"/>
                        <a:pt x="95" y="26"/>
                        <a:pt x="95" y="27"/>
                      </a:cubicBezTo>
                      <a:cubicBezTo>
                        <a:pt x="95" y="28"/>
                        <a:pt x="91" y="28"/>
                        <a:pt x="91" y="29"/>
                      </a:cubicBezTo>
                      <a:cubicBezTo>
                        <a:pt x="92" y="29"/>
                        <a:pt x="93" y="31"/>
                        <a:pt x="95" y="31"/>
                      </a:cubicBezTo>
                      <a:close/>
                      <a:moveTo>
                        <a:pt x="259" y="40"/>
                      </a:moveTo>
                      <a:cubicBezTo>
                        <a:pt x="263" y="38"/>
                        <a:pt x="263" y="38"/>
                        <a:pt x="263" y="38"/>
                      </a:cubicBezTo>
                      <a:cubicBezTo>
                        <a:pt x="264" y="37"/>
                        <a:pt x="267" y="36"/>
                        <a:pt x="267" y="36"/>
                      </a:cubicBezTo>
                      <a:cubicBezTo>
                        <a:pt x="267" y="35"/>
                        <a:pt x="264" y="34"/>
                        <a:pt x="264" y="33"/>
                      </a:cubicBezTo>
                      <a:cubicBezTo>
                        <a:pt x="263" y="33"/>
                        <a:pt x="260" y="31"/>
                        <a:pt x="260" y="31"/>
                      </a:cubicBezTo>
                      <a:cubicBezTo>
                        <a:pt x="259" y="31"/>
                        <a:pt x="256" y="33"/>
                        <a:pt x="256" y="33"/>
                      </a:cubicBezTo>
                      <a:cubicBezTo>
                        <a:pt x="252" y="35"/>
                        <a:pt x="252" y="35"/>
                        <a:pt x="252" y="35"/>
                      </a:cubicBezTo>
                      <a:cubicBezTo>
                        <a:pt x="251" y="36"/>
                        <a:pt x="248" y="37"/>
                        <a:pt x="247" y="37"/>
                      </a:cubicBezTo>
                      <a:cubicBezTo>
                        <a:pt x="247" y="38"/>
                        <a:pt x="251" y="39"/>
                        <a:pt x="251" y="40"/>
                      </a:cubicBezTo>
                      <a:cubicBezTo>
                        <a:pt x="255" y="42"/>
                        <a:pt x="255" y="42"/>
                        <a:pt x="255" y="42"/>
                      </a:cubicBezTo>
                      <a:lnTo>
                        <a:pt x="259" y="40"/>
                      </a:lnTo>
                      <a:close/>
                      <a:moveTo>
                        <a:pt x="265" y="20"/>
                      </a:moveTo>
                      <a:cubicBezTo>
                        <a:pt x="265" y="21"/>
                        <a:pt x="261" y="22"/>
                        <a:pt x="261" y="22"/>
                      </a:cubicBezTo>
                      <a:cubicBezTo>
                        <a:pt x="260" y="23"/>
                        <a:pt x="264" y="24"/>
                        <a:pt x="264" y="25"/>
                      </a:cubicBezTo>
                      <a:cubicBezTo>
                        <a:pt x="265" y="24"/>
                        <a:pt x="268" y="23"/>
                        <a:pt x="268" y="23"/>
                      </a:cubicBezTo>
                      <a:cubicBezTo>
                        <a:pt x="268" y="22"/>
                        <a:pt x="265" y="21"/>
                        <a:pt x="265" y="20"/>
                      </a:cubicBezTo>
                      <a:cubicBezTo>
                        <a:pt x="265" y="20"/>
                        <a:pt x="269" y="19"/>
                        <a:pt x="269" y="18"/>
                      </a:cubicBezTo>
                      <a:cubicBezTo>
                        <a:pt x="269" y="18"/>
                        <a:pt x="265" y="17"/>
                        <a:pt x="265" y="16"/>
                      </a:cubicBezTo>
                      <a:cubicBezTo>
                        <a:pt x="264" y="16"/>
                        <a:pt x="262" y="18"/>
                        <a:pt x="261" y="18"/>
                      </a:cubicBezTo>
                      <a:cubicBezTo>
                        <a:pt x="260" y="18"/>
                        <a:pt x="258" y="16"/>
                        <a:pt x="257" y="16"/>
                      </a:cubicBezTo>
                      <a:cubicBezTo>
                        <a:pt x="256" y="16"/>
                        <a:pt x="254" y="18"/>
                        <a:pt x="253" y="18"/>
                      </a:cubicBezTo>
                      <a:cubicBezTo>
                        <a:pt x="254" y="18"/>
                        <a:pt x="256" y="20"/>
                        <a:pt x="257" y="20"/>
                      </a:cubicBezTo>
                      <a:cubicBezTo>
                        <a:pt x="258" y="20"/>
                        <a:pt x="260" y="18"/>
                        <a:pt x="261" y="18"/>
                      </a:cubicBezTo>
                      <a:cubicBezTo>
                        <a:pt x="261" y="19"/>
                        <a:pt x="264" y="20"/>
                        <a:pt x="265" y="20"/>
                      </a:cubicBezTo>
                      <a:close/>
                      <a:moveTo>
                        <a:pt x="366" y="27"/>
                      </a:moveTo>
                      <a:cubicBezTo>
                        <a:pt x="367" y="27"/>
                        <a:pt x="370" y="26"/>
                        <a:pt x="370" y="25"/>
                      </a:cubicBezTo>
                      <a:cubicBezTo>
                        <a:pt x="370" y="25"/>
                        <a:pt x="367" y="23"/>
                        <a:pt x="367" y="23"/>
                      </a:cubicBezTo>
                      <a:cubicBezTo>
                        <a:pt x="363" y="21"/>
                        <a:pt x="363" y="21"/>
                        <a:pt x="363" y="21"/>
                      </a:cubicBezTo>
                      <a:cubicBezTo>
                        <a:pt x="367" y="19"/>
                        <a:pt x="367" y="19"/>
                        <a:pt x="367" y="19"/>
                      </a:cubicBezTo>
                      <a:cubicBezTo>
                        <a:pt x="368" y="19"/>
                        <a:pt x="369" y="21"/>
                        <a:pt x="371" y="21"/>
                      </a:cubicBezTo>
                      <a:cubicBezTo>
                        <a:pt x="371" y="21"/>
                        <a:pt x="375" y="19"/>
                        <a:pt x="375" y="19"/>
                      </a:cubicBezTo>
                      <a:cubicBezTo>
                        <a:pt x="375" y="18"/>
                        <a:pt x="371" y="17"/>
                        <a:pt x="371" y="17"/>
                      </a:cubicBezTo>
                      <a:cubicBezTo>
                        <a:pt x="370" y="17"/>
                        <a:pt x="369" y="19"/>
                        <a:pt x="367" y="19"/>
                      </a:cubicBezTo>
                      <a:cubicBezTo>
                        <a:pt x="366" y="19"/>
                        <a:pt x="364" y="17"/>
                        <a:pt x="363" y="16"/>
                      </a:cubicBezTo>
                      <a:cubicBezTo>
                        <a:pt x="362" y="16"/>
                        <a:pt x="360" y="18"/>
                        <a:pt x="359" y="19"/>
                      </a:cubicBezTo>
                      <a:cubicBezTo>
                        <a:pt x="359" y="19"/>
                        <a:pt x="363" y="20"/>
                        <a:pt x="363" y="21"/>
                      </a:cubicBezTo>
                      <a:cubicBezTo>
                        <a:pt x="363" y="22"/>
                        <a:pt x="359" y="22"/>
                        <a:pt x="359" y="23"/>
                      </a:cubicBezTo>
                      <a:cubicBezTo>
                        <a:pt x="359" y="24"/>
                        <a:pt x="355" y="24"/>
                        <a:pt x="355" y="25"/>
                      </a:cubicBezTo>
                      <a:cubicBezTo>
                        <a:pt x="355" y="25"/>
                        <a:pt x="358" y="27"/>
                        <a:pt x="358" y="27"/>
                      </a:cubicBezTo>
                      <a:cubicBezTo>
                        <a:pt x="360" y="27"/>
                        <a:pt x="361" y="25"/>
                        <a:pt x="363" y="25"/>
                      </a:cubicBezTo>
                      <a:cubicBezTo>
                        <a:pt x="364" y="25"/>
                        <a:pt x="365" y="27"/>
                        <a:pt x="366" y="27"/>
                      </a:cubicBezTo>
                      <a:close/>
                      <a:moveTo>
                        <a:pt x="413" y="29"/>
                      </a:moveTo>
                      <a:cubicBezTo>
                        <a:pt x="414" y="28"/>
                        <a:pt x="417" y="27"/>
                        <a:pt x="417" y="27"/>
                      </a:cubicBezTo>
                      <a:cubicBezTo>
                        <a:pt x="417" y="26"/>
                        <a:pt x="414" y="25"/>
                        <a:pt x="414" y="24"/>
                      </a:cubicBezTo>
                      <a:cubicBezTo>
                        <a:pt x="414" y="24"/>
                        <a:pt x="417" y="23"/>
                        <a:pt x="418" y="22"/>
                      </a:cubicBezTo>
                      <a:cubicBezTo>
                        <a:pt x="418" y="22"/>
                        <a:pt x="414" y="21"/>
                        <a:pt x="414" y="20"/>
                      </a:cubicBezTo>
                      <a:cubicBezTo>
                        <a:pt x="414" y="19"/>
                        <a:pt x="418" y="18"/>
                        <a:pt x="418" y="18"/>
                      </a:cubicBezTo>
                      <a:cubicBezTo>
                        <a:pt x="418" y="18"/>
                        <a:pt x="422" y="20"/>
                        <a:pt x="422" y="20"/>
                      </a:cubicBezTo>
                      <a:cubicBezTo>
                        <a:pt x="422" y="20"/>
                        <a:pt x="426" y="18"/>
                        <a:pt x="426" y="18"/>
                      </a:cubicBezTo>
                      <a:cubicBezTo>
                        <a:pt x="426" y="17"/>
                        <a:pt x="422" y="17"/>
                        <a:pt x="422" y="16"/>
                      </a:cubicBezTo>
                      <a:cubicBezTo>
                        <a:pt x="421" y="16"/>
                        <a:pt x="420" y="18"/>
                        <a:pt x="418" y="18"/>
                      </a:cubicBezTo>
                      <a:cubicBezTo>
                        <a:pt x="417" y="18"/>
                        <a:pt x="416" y="16"/>
                        <a:pt x="414" y="16"/>
                      </a:cubicBezTo>
                      <a:cubicBezTo>
                        <a:pt x="414" y="16"/>
                        <a:pt x="411" y="17"/>
                        <a:pt x="410" y="18"/>
                      </a:cubicBezTo>
                      <a:cubicBezTo>
                        <a:pt x="410" y="18"/>
                        <a:pt x="414" y="20"/>
                        <a:pt x="414" y="20"/>
                      </a:cubicBezTo>
                      <a:cubicBezTo>
                        <a:pt x="414" y="20"/>
                        <a:pt x="410" y="22"/>
                        <a:pt x="410" y="22"/>
                      </a:cubicBezTo>
                      <a:cubicBezTo>
                        <a:pt x="409" y="22"/>
                        <a:pt x="406" y="24"/>
                        <a:pt x="406" y="24"/>
                      </a:cubicBezTo>
                      <a:cubicBezTo>
                        <a:pt x="406" y="25"/>
                        <a:pt x="409" y="26"/>
                        <a:pt x="410" y="26"/>
                      </a:cubicBezTo>
                      <a:cubicBezTo>
                        <a:pt x="410" y="27"/>
                        <a:pt x="406" y="28"/>
                        <a:pt x="405" y="28"/>
                      </a:cubicBezTo>
                      <a:cubicBezTo>
                        <a:pt x="405" y="29"/>
                        <a:pt x="409" y="30"/>
                        <a:pt x="409" y="31"/>
                      </a:cubicBezTo>
                      <a:lnTo>
                        <a:pt x="413" y="29"/>
                      </a:lnTo>
                      <a:close/>
                      <a:moveTo>
                        <a:pt x="672" y="40"/>
                      </a:moveTo>
                      <a:cubicBezTo>
                        <a:pt x="673" y="40"/>
                        <a:pt x="674" y="42"/>
                        <a:pt x="676" y="42"/>
                      </a:cubicBezTo>
                      <a:cubicBezTo>
                        <a:pt x="676" y="42"/>
                        <a:pt x="679" y="40"/>
                        <a:pt x="680" y="40"/>
                      </a:cubicBezTo>
                      <a:cubicBezTo>
                        <a:pt x="681" y="40"/>
                        <a:pt x="682" y="42"/>
                        <a:pt x="683" y="42"/>
                      </a:cubicBezTo>
                      <a:cubicBezTo>
                        <a:pt x="684" y="42"/>
                        <a:pt x="687" y="41"/>
                        <a:pt x="687" y="40"/>
                      </a:cubicBezTo>
                      <a:cubicBezTo>
                        <a:pt x="687" y="40"/>
                        <a:pt x="684" y="38"/>
                        <a:pt x="684" y="38"/>
                      </a:cubicBezTo>
                      <a:cubicBezTo>
                        <a:pt x="683" y="38"/>
                        <a:pt x="680" y="40"/>
                        <a:pt x="680" y="40"/>
                      </a:cubicBezTo>
                      <a:cubicBezTo>
                        <a:pt x="678" y="40"/>
                        <a:pt x="677" y="38"/>
                        <a:pt x="676" y="38"/>
                      </a:cubicBezTo>
                      <a:cubicBezTo>
                        <a:pt x="674" y="37"/>
                        <a:pt x="674" y="36"/>
                        <a:pt x="672" y="36"/>
                      </a:cubicBezTo>
                      <a:cubicBezTo>
                        <a:pt x="673" y="35"/>
                        <a:pt x="675" y="34"/>
                        <a:pt x="676" y="33"/>
                      </a:cubicBezTo>
                      <a:cubicBezTo>
                        <a:pt x="677" y="33"/>
                        <a:pt x="680" y="32"/>
                        <a:pt x="680" y="31"/>
                      </a:cubicBezTo>
                      <a:cubicBezTo>
                        <a:pt x="680" y="31"/>
                        <a:pt x="677" y="29"/>
                        <a:pt x="677" y="29"/>
                      </a:cubicBezTo>
                      <a:cubicBezTo>
                        <a:pt x="676" y="29"/>
                        <a:pt x="673" y="31"/>
                        <a:pt x="673" y="31"/>
                      </a:cubicBezTo>
                      <a:cubicBezTo>
                        <a:pt x="672" y="32"/>
                        <a:pt x="669" y="33"/>
                        <a:pt x="668" y="33"/>
                      </a:cubicBezTo>
                      <a:cubicBezTo>
                        <a:pt x="668" y="34"/>
                        <a:pt x="672" y="35"/>
                        <a:pt x="672" y="36"/>
                      </a:cubicBezTo>
                      <a:cubicBezTo>
                        <a:pt x="672" y="36"/>
                        <a:pt x="668" y="37"/>
                        <a:pt x="668" y="38"/>
                      </a:cubicBezTo>
                      <a:lnTo>
                        <a:pt x="672" y="40"/>
                      </a:lnTo>
                      <a:close/>
                      <a:moveTo>
                        <a:pt x="647" y="11"/>
                      </a:moveTo>
                      <a:cubicBezTo>
                        <a:pt x="648" y="11"/>
                        <a:pt x="650" y="13"/>
                        <a:pt x="650" y="13"/>
                      </a:cubicBezTo>
                      <a:cubicBezTo>
                        <a:pt x="651" y="13"/>
                        <a:pt x="655" y="11"/>
                        <a:pt x="655" y="11"/>
                      </a:cubicBezTo>
                      <a:cubicBezTo>
                        <a:pt x="655" y="11"/>
                        <a:pt x="651" y="9"/>
                        <a:pt x="651" y="9"/>
                      </a:cubicBezTo>
                      <a:cubicBezTo>
                        <a:pt x="650" y="8"/>
                        <a:pt x="648" y="7"/>
                        <a:pt x="647" y="7"/>
                      </a:cubicBezTo>
                      <a:cubicBezTo>
                        <a:pt x="646" y="6"/>
                        <a:pt x="644" y="9"/>
                        <a:pt x="643" y="9"/>
                      </a:cubicBezTo>
                      <a:cubicBezTo>
                        <a:pt x="642" y="9"/>
                        <a:pt x="640" y="6"/>
                        <a:pt x="639" y="6"/>
                      </a:cubicBezTo>
                      <a:cubicBezTo>
                        <a:pt x="639" y="6"/>
                        <a:pt x="635" y="8"/>
                        <a:pt x="635" y="8"/>
                      </a:cubicBezTo>
                      <a:cubicBezTo>
                        <a:pt x="635" y="9"/>
                        <a:pt x="639" y="11"/>
                        <a:pt x="639" y="11"/>
                      </a:cubicBezTo>
                      <a:cubicBezTo>
                        <a:pt x="640" y="11"/>
                        <a:pt x="642" y="8"/>
                        <a:pt x="643" y="9"/>
                      </a:cubicBezTo>
                      <a:cubicBezTo>
                        <a:pt x="644" y="9"/>
                        <a:pt x="645" y="10"/>
                        <a:pt x="647" y="11"/>
                      </a:cubicBezTo>
                      <a:close/>
                      <a:moveTo>
                        <a:pt x="819" y="20"/>
                      </a:moveTo>
                      <a:cubicBezTo>
                        <a:pt x="819" y="20"/>
                        <a:pt x="815" y="18"/>
                        <a:pt x="815" y="18"/>
                      </a:cubicBezTo>
                      <a:cubicBezTo>
                        <a:pt x="814" y="17"/>
                        <a:pt x="812" y="19"/>
                        <a:pt x="811" y="20"/>
                      </a:cubicBezTo>
                      <a:cubicBezTo>
                        <a:pt x="811" y="20"/>
                        <a:pt x="815" y="21"/>
                        <a:pt x="815" y="22"/>
                      </a:cubicBezTo>
                      <a:cubicBezTo>
                        <a:pt x="815" y="23"/>
                        <a:pt x="811" y="23"/>
                        <a:pt x="811" y="24"/>
                      </a:cubicBezTo>
                      <a:cubicBezTo>
                        <a:pt x="810" y="25"/>
                        <a:pt x="807" y="25"/>
                        <a:pt x="807" y="26"/>
                      </a:cubicBezTo>
                      <a:cubicBezTo>
                        <a:pt x="807" y="27"/>
                        <a:pt x="810" y="28"/>
                        <a:pt x="810" y="28"/>
                      </a:cubicBezTo>
                      <a:cubicBezTo>
                        <a:pt x="814" y="26"/>
                        <a:pt x="814" y="26"/>
                        <a:pt x="814" y="26"/>
                      </a:cubicBezTo>
                      <a:cubicBezTo>
                        <a:pt x="815" y="26"/>
                        <a:pt x="818" y="24"/>
                        <a:pt x="819" y="24"/>
                      </a:cubicBezTo>
                      <a:cubicBezTo>
                        <a:pt x="820" y="24"/>
                        <a:pt x="821" y="26"/>
                        <a:pt x="822" y="26"/>
                      </a:cubicBezTo>
                      <a:cubicBezTo>
                        <a:pt x="823" y="26"/>
                        <a:pt x="826" y="25"/>
                        <a:pt x="826" y="24"/>
                      </a:cubicBezTo>
                      <a:cubicBezTo>
                        <a:pt x="826" y="24"/>
                        <a:pt x="823" y="22"/>
                        <a:pt x="823" y="22"/>
                      </a:cubicBezTo>
                      <a:cubicBezTo>
                        <a:pt x="822" y="22"/>
                        <a:pt x="819" y="24"/>
                        <a:pt x="819" y="24"/>
                      </a:cubicBezTo>
                      <a:cubicBezTo>
                        <a:pt x="817" y="24"/>
                        <a:pt x="816" y="22"/>
                        <a:pt x="815" y="22"/>
                      </a:cubicBezTo>
                      <a:cubicBezTo>
                        <a:pt x="815" y="21"/>
                        <a:pt x="819" y="21"/>
                        <a:pt x="819" y="20"/>
                      </a:cubicBezTo>
                      <a:close/>
                      <a:moveTo>
                        <a:pt x="968" y="28"/>
                      </a:moveTo>
                      <a:cubicBezTo>
                        <a:pt x="968" y="27"/>
                        <a:pt x="964" y="26"/>
                        <a:pt x="964" y="26"/>
                      </a:cubicBezTo>
                      <a:cubicBezTo>
                        <a:pt x="964" y="25"/>
                        <a:pt x="968" y="24"/>
                        <a:pt x="968" y="24"/>
                      </a:cubicBezTo>
                      <a:cubicBezTo>
                        <a:pt x="968" y="23"/>
                        <a:pt x="964" y="22"/>
                        <a:pt x="964" y="21"/>
                      </a:cubicBezTo>
                      <a:cubicBezTo>
                        <a:pt x="964" y="21"/>
                        <a:pt x="968" y="20"/>
                        <a:pt x="968" y="19"/>
                      </a:cubicBezTo>
                      <a:cubicBezTo>
                        <a:pt x="968" y="19"/>
                        <a:pt x="965" y="18"/>
                        <a:pt x="965" y="17"/>
                      </a:cubicBezTo>
                      <a:cubicBezTo>
                        <a:pt x="964" y="18"/>
                        <a:pt x="961" y="18"/>
                        <a:pt x="960" y="19"/>
                      </a:cubicBezTo>
                      <a:cubicBezTo>
                        <a:pt x="960" y="20"/>
                        <a:pt x="964" y="21"/>
                        <a:pt x="964" y="21"/>
                      </a:cubicBezTo>
                      <a:cubicBezTo>
                        <a:pt x="964" y="22"/>
                        <a:pt x="960" y="23"/>
                        <a:pt x="960" y="24"/>
                      </a:cubicBezTo>
                      <a:cubicBezTo>
                        <a:pt x="960" y="24"/>
                        <a:pt x="964" y="25"/>
                        <a:pt x="964" y="26"/>
                      </a:cubicBezTo>
                      <a:cubicBezTo>
                        <a:pt x="964" y="26"/>
                        <a:pt x="960" y="27"/>
                        <a:pt x="960" y="28"/>
                      </a:cubicBezTo>
                      <a:cubicBezTo>
                        <a:pt x="960" y="29"/>
                        <a:pt x="963" y="29"/>
                        <a:pt x="963" y="30"/>
                      </a:cubicBezTo>
                      <a:cubicBezTo>
                        <a:pt x="964" y="29"/>
                        <a:pt x="967" y="29"/>
                        <a:pt x="968" y="28"/>
                      </a:cubicBezTo>
                      <a:close/>
                      <a:moveTo>
                        <a:pt x="1012" y="18"/>
                      </a:moveTo>
                      <a:cubicBezTo>
                        <a:pt x="1012" y="18"/>
                        <a:pt x="1015" y="17"/>
                        <a:pt x="1016" y="16"/>
                      </a:cubicBezTo>
                      <a:cubicBezTo>
                        <a:pt x="1017" y="16"/>
                        <a:pt x="1019" y="15"/>
                        <a:pt x="1020" y="14"/>
                      </a:cubicBezTo>
                      <a:cubicBezTo>
                        <a:pt x="1019" y="14"/>
                        <a:pt x="1017" y="12"/>
                        <a:pt x="1016" y="12"/>
                      </a:cubicBezTo>
                      <a:cubicBezTo>
                        <a:pt x="1015" y="12"/>
                        <a:pt x="1013" y="14"/>
                        <a:pt x="1012" y="14"/>
                      </a:cubicBezTo>
                      <a:cubicBezTo>
                        <a:pt x="1012" y="14"/>
                        <a:pt x="1008" y="16"/>
                        <a:pt x="1008" y="16"/>
                      </a:cubicBezTo>
                      <a:cubicBezTo>
                        <a:pt x="1007" y="16"/>
                        <a:pt x="1006" y="14"/>
                        <a:pt x="1004" y="14"/>
                      </a:cubicBezTo>
                      <a:cubicBezTo>
                        <a:pt x="1004" y="15"/>
                        <a:pt x="1000" y="15"/>
                        <a:pt x="1000" y="16"/>
                      </a:cubicBezTo>
                      <a:cubicBezTo>
                        <a:pt x="1000" y="16"/>
                        <a:pt x="1003" y="18"/>
                        <a:pt x="1004" y="18"/>
                      </a:cubicBezTo>
                      <a:cubicBezTo>
                        <a:pt x="1004" y="18"/>
                        <a:pt x="1005" y="18"/>
                        <a:pt x="1006" y="17"/>
                      </a:cubicBezTo>
                      <a:cubicBezTo>
                        <a:pt x="1007" y="17"/>
                        <a:pt x="1008" y="16"/>
                        <a:pt x="1008" y="16"/>
                      </a:cubicBezTo>
                      <a:cubicBezTo>
                        <a:pt x="1009" y="16"/>
                        <a:pt x="1011" y="18"/>
                        <a:pt x="1012" y="18"/>
                      </a:cubicBezTo>
                      <a:cubicBezTo>
                        <a:pt x="1012" y="18"/>
                        <a:pt x="1008" y="20"/>
                        <a:pt x="1008" y="20"/>
                      </a:cubicBezTo>
                      <a:cubicBezTo>
                        <a:pt x="1008" y="21"/>
                        <a:pt x="1011" y="23"/>
                        <a:pt x="1011" y="23"/>
                      </a:cubicBezTo>
                      <a:cubicBezTo>
                        <a:pt x="1013" y="23"/>
                        <a:pt x="1014" y="21"/>
                        <a:pt x="1015" y="21"/>
                      </a:cubicBezTo>
                      <a:cubicBezTo>
                        <a:pt x="1015" y="20"/>
                        <a:pt x="1012" y="19"/>
                        <a:pt x="1012" y="18"/>
                      </a:cubicBezTo>
                      <a:close/>
                      <a:moveTo>
                        <a:pt x="1093" y="27"/>
                      </a:moveTo>
                      <a:cubicBezTo>
                        <a:pt x="1093" y="27"/>
                        <a:pt x="1090" y="29"/>
                        <a:pt x="1089" y="29"/>
                      </a:cubicBezTo>
                      <a:cubicBezTo>
                        <a:pt x="1089" y="29"/>
                        <a:pt x="1085" y="31"/>
                        <a:pt x="1085" y="31"/>
                      </a:cubicBezTo>
                      <a:cubicBezTo>
                        <a:pt x="1085" y="31"/>
                        <a:pt x="1089" y="33"/>
                        <a:pt x="1089" y="33"/>
                      </a:cubicBezTo>
                      <a:cubicBezTo>
                        <a:pt x="1090" y="33"/>
                        <a:pt x="1092" y="32"/>
                        <a:pt x="1093" y="31"/>
                      </a:cubicBezTo>
                      <a:cubicBezTo>
                        <a:pt x="1095" y="31"/>
                        <a:pt x="1096" y="30"/>
                        <a:pt x="1097" y="29"/>
                      </a:cubicBezTo>
                      <a:cubicBezTo>
                        <a:pt x="1101" y="32"/>
                        <a:pt x="1101" y="32"/>
                        <a:pt x="1101" y="32"/>
                      </a:cubicBezTo>
                      <a:cubicBezTo>
                        <a:pt x="1101" y="31"/>
                        <a:pt x="1105" y="30"/>
                        <a:pt x="1105" y="30"/>
                      </a:cubicBezTo>
                      <a:cubicBezTo>
                        <a:pt x="1105" y="29"/>
                        <a:pt x="1101" y="28"/>
                        <a:pt x="1101" y="27"/>
                      </a:cubicBezTo>
                      <a:cubicBezTo>
                        <a:pt x="1101" y="27"/>
                        <a:pt x="1105" y="25"/>
                        <a:pt x="1105" y="25"/>
                      </a:cubicBezTo>
                      <a:cubicBezTo>
                        <a:pt x="1107" y="25"/>
                        <a:pt x="1108" y="23"/>
                        <a:pt x="1110" y="23"/>
                      </a:cubicBezTo>
                      <a:cubicBezTo>
                        <a:pt x="1110" y="23"/>
                        <a:pt x="1113" y="25"/>
                        <a:pt x="1113" y="25"/>
                      </a:cubicBezTo>
                      <a:cubicBezTo>
                        <a:pt x="1114" y="25"/>
                        <a:pt x="1116" y="23"/>
                        <a:pt x="1117" y="23"/>
                      </a:cubicBezTo>
                      <a:cubicBezTo>
                        <a:pt x="1118" y="23"/>
                        <a:pt x="1121" y="25"/>
                        <a:pt x="1121" y="26"/>
                      </a:cubicBezTo>
                      <a:cubicBezTo>
                        <a:pt x="1121" y="26"/>
                        <a:pt x="1117" y="27"/>
                        <a:pt x="1117" y="28"/>
                      </a:cubicBezTo>
                      <a:cubicBezTo>
                        <a:pt x="1117" y="28"/>
                        <a:pt x="1121" y="29"/>
                        <a:pt x="1121" y="30"/>
                      </a:cubicBezTo>
                      <a:cubicBezTo>
                        <a:pt x="1129" y="26"/>
                        <a:pt x="1129" y="26"/>
                        <a:pt x="1129" y="26"/>
                      </a:cubicBezTo>
                      <a:cubicBezTo>
                        <a:pt x="1129" y="25"/>
                        <a:pt x="1133" y="24"/>
                        <a:pt x="1133" y="24"/>
                      </a:cubicBezTo>
                      <a:cubicBezTo>
                        <a:pt x="1133" y="24"/>
                        <a:pt x="1130" y="22"/>
                        <a:pt x="1129" y="21"/>
                      </a:cubicBezTo>
                      <a:cubicBezTo>
                        <a:pt x="1129" y="21"/>
                        <a:pt x="1126" y="24"/>
                        <a:pt x="1125" y="24"/>
                      </a:cubicBezTo>
                      <a:cubicBezTo>
                        <a:pt x="1124" y="23"/>
                        <a:pt x="1123" y="21"/>
                        <a:pt x="1121" y="21"/>
                      </a:cubicBezTo>
                      <a:cubicBezTo>
                        <a:pt x="1120" y="21"/>
                        <a:pt x="1119" y="23"/>
                        <a:pt x="1117" y="23"/>
                      </a:cubicBezTo>
                      <a:cubicBezTo>
                        <a:pt x="1116" y="23"/>
                        <a:pt x="1115" y="21"/>
                        <a:pt x="1114" y="21"/>
                      </a:cubicBezTo>
                      <a:cubicBezTo>
                        <a:pt x="1112" y="21"/>
                        <a:pt x="1111" y="23"/>
                        <a:pt x="1110" y="23"/>
                      </a:cubicBezTo>
                      <a:cubicBezTo>
                        <a:pt x="1108" y="23"/>
                        <a:pt x="1107" y="21"/>
                        <a:pt x="1106" y="21"/>
                      </a:cubicBezTo>
                      <a:cubicBezTo>
                        <a:pt x="1104" y="21"/>
                        <a:pt x="1103" y="23"/>
                        <a:pt x="1102" y="23"/>
                      </a:cubicBezTo>
                      <a:cubicBezTo>
                        <a:pt x="1101" y="23"/>
                        <a:pt x="1099" y="21"/>
                        <a:pt x="1098" y="21"/>
                      </a:cubicBezTo>
                      <a:cubicBezTo>
                        <a:pt x="1097" y="21"/>
                        <a:pt x="1094" y="22"/>
                        <a:pt x="1094" y="23"/>
                      </a:cubicBezTo>
                      <a:cubicBezTo>
                        <a:pt x="1094" y="23"/>
                        <a:pt x="1097" y="25"/>
                        <a:pt x="1098" y="25"/>
                      </a:cubicBezTo>
                      <a:cubicBezTo>
                        <a:pt x="1098" y="25"/>
                        <a:pt x="1101" y="27"/>
                        <a:pt x="1101" y="27"/>
                      </a:cubicBezTo>
                      <a:cubicBezTo>
                        <a:pt x="1101" y="28"/>
                        <a:pt x="1098" y="29"/>
                        <a:pt x="1097" y="29"/>
                      </a:cubicBezTo>
                      <a:cubicBezTo>
                        <a:pt x="1096" y="29"/>
                        <a:pt x="1095" y="27"/>
                        <a:pt x="1093" y="27"/>
                      </a:cubicBezTo>
                      <a:close/>
                      <a:moveTo>
                        <a:pt x="1144" y="31"/>
                      </a:moveTo>
                      <a:cubicBezTo>
                        <a:pt x="1144" y="30"/>
                        <a:pt x="1141" y="28"/>
                        <a:pt x="1141" y="28"/>
                      </a:cubicBezTo>
                      <a:cubicBezTo>
                        <a:pt x="1140" y="28"/>
                        <a:pt x="1137" y="30"/>
                        <a:pt x="1136" y="30"/>
                      </a:cubicBezTo>
                      <a:cubicBezTo>
                        <a:pt x="1135" y="30"/>
                        <a:pt x="1134" y="28"/>
                        <a:pt x="1133" y="28"/>
                      </a:cubicBezTo>
                      <a:cubicBezTo>
                        <a:pt x="1132" y="29"/>
                        <a:pt x="1129" y="29"/>
                        <a:pt x="1129" y="30"/>
                      </a:cubicBezTo>
                      <a:cubicBezTo>
                        <a:pt x="1129" y="31"/>
                        <a:pt x="1132" y="32"/>
                        <a:pt x="1132" y="32"/>
                      </a:cubicBezTo>
                      <a:cubicBezTo>
                        <a:pt x="1133" y="33"/>
                        <a:pt x="1135" y="35"/>
                        <a:pt x="1136" y="35"/>
                      </a:cubicBezTo>
                      <a:cubicBezTo>
                        <a:pt x="1137" y="35"/>
                        <a:pt x="1139" y="33"/>
                        <a:pt x="1140" y="33"/>
                      </a:cubicBezTo>
                      <a:cubicBezTo>
                        <a:pt x="1140" y="32"/>
                        <a:pt x="1144" y="31"/>
                        <a:pt x="1144" y="31"/>
                      </a:cubicBezTo>
                      <a:close/>
                      <a:moveTo>
                        <a:pt x="1281" y="41"/>
                      </a:moveTo>
                      <a:cubicBezTo>
                        <a:pt x="1281" y="40"/>
                        <a:pt x="1278" y="39"/>
                        <a:pt x="1277" y="38"/>
                      </a:cubicBezTo>
                      <a:cubicBezTo>
                        <a:pt x="1277" y="38"/>
                        <a:pt x="1274" y="36"/>
                        <a:pt x="1273" y="36"/>
                      </a:cubicBezTo>
                      <a:cubicBezTo>
                        <a:pt x="1272" y="36"/>
                        <a:pt x="1271" y="38"/>
                        <a:pt x="1269" y="38"/>
                      </a:cubicBezTo>
                      <a:cubicBezTo>
                        <a:pt x="1270" y="39"/>
                        <a:pt x="1273" y="40"/>
                        <a:pt x="1273" y="40"/>
                      </a:cubicBezTo>
                      <a:cubicBezTo>
                        <a:pt x="1273" y="41"/>
                        <a:pt x="1269" y="42"/>
                        <a:pt x="1269" y="43"/>
                      </a:cubicBezTo>
                      <a:cubicBezTo>
                        <a:pt x="1269" y="43"/>
                        <a:pt x="1272" y="45"/>
                        <a:pt x="1273" y="45"/>
                      </a:cubicBezTo>
                      <a:cubicBezTo>
                        <a:pt x="1274" y="45"/>
                        <a:pt x="1276" y="43"/>
                        <a:pt x="1277" y="43"/>
                      </a:cubicBezTo>
                      <a:cubicBezTo>
                        <a:pt x="1277" y="42"/>
                        <a:pt x="1281" y="41"/>
                        <a:pt x="1281" y="41"/>
                      </a:cubicBezTo>
                      <a:close/>
                      <a:moveTo>
                        <a:pt x="1399" y="35"/>
                      </a:moveTo>
                      <a:cubicBezTo>
                        <a:pt x="1400" y="35"/>
                        <a:pt x="1403" y="33"/>
                        <a:pt x="1403" y="33"/>
                      </a:cubicBezTo>
                      <a:cubicBezTo>
                        <a:pt x="1403" y="33"/>
                        <a:pt x="1400" y="31"/>
                        <a:pt x="1400" y="31"/>
                      </a:cubicBezTo>
                      <a:cubicBezTo>
                        <a:pt x="1399" y="30"/>
                        <a:pt x="1396" y="29"/>
                        <a:pt x="1396" y="28"/>
                      </a:cubicBezTo>
                      <a:cubicBezTo>
                        <a:pt x="1396" y="28"/>
                        <a:pt x="1400" y="27"/>
                        <a:pt x="1400" y="26"/>
                      </a:cubicBezTo>
                      <a:cubicBezTo>
                        <a:pt x="1400" y="26"/>
                        <a:pt x="1397" y="25"/>
                        <a:pt x="1396" y="24"/>
                      </a:cubicBezTo>
                      <a:cubicBezTo>
                        <a:pt x="1395" y="25"/>
                        <a:pt x="1393" y="25"/>
                        <a:pt x="1392" y="26"/>
                      </a:cubicBezTo>
                      <a:cubicBezTo>
                        <a:pt x="1392" y="26"/>
                        <a:pt x="1396" y="28"/>
                        <a:pt x="1396" y="28"/>
                      </a:cubicBezTo>
                      <a:cubicBezTo>
                        <a:pt x="1396" y="29"/>
                        <a:pt x="1392" y="30"/>
                        <a:pt x="1392" y="31"/>
                      </a:cubicBezTo>
                      <a:cubicBezTo>
                        <a:pt x="1392" y="31"/>
                        <a:pt x="1388" y="32"/>
                        <a:pt x="1388" y="33"/>
                      </a:cubicBezTo>
                      <a:cubicBezTo>
                        <a:pt x="1388" y="33"/>
                        <a:pt x="1391" y="35"/>
                        <a:pt x="1392" y="35"/>
                      </a:cubicBezTo>
                      <a:cubicBezTo>
                        <a:pt x="1395" y="37"/>
                        <a:pt x="1395" y="37"/>
                        <a:pt x="1395" y="37"/>
                      </a:cubicBezTo>
                      <a:lnTo>
                        <a:pt x="1399" y="35"/>
                      </a:lnTo>
                      <a:close/>
                      <a:moveTo>
                        <a:pt x="1451" y="26"/>
                      </a:moveTo>
                      <a:cubicBezTo>
                        <a:pt x="1451" y="26"/>
                        <a:pt x="1455" y="28"/>
                        <a:pt x="1455" y="28"/>
                      </a:cubicBezTo>
                      <a:cubicBezTo>
                        <a:pt x="1456" y="28"/>
                        <a:pt x="1458" y="26"/>
                        <a:pt x="1459" y="26"/>
                      </a:cubicBezTo>
                      <a:cubicBezTo>
                        <a:pt x="1460" y="26"/>
                        <a:pt x="1462" y="28"/>
                        <a:pt x="1463" y="28"/>
                      </a:cubicBezTo>
                      <a:cubicBezTo>
                        <a:pt x="1464" y="28"/>
                        <a:pt x="1466" y="26"/>
                        <a:pt x="1467" y="26"/>
                      </a:cubicBezTo>
                      <a:cubicBezTo>
                        <a:pt x="1468" y="26"/>
                        <a:pt x="1469" y="28"/>
                        <a:pt x="1471" y="28"/>
                      </a:cubicBezTo>
                      <a:cubicBezTo>
                        <a:pt x="1472" y="28"/>
                        <a:pt x="1473" y="26"/>
                        <a:pt x="1475" y="26"/>
                      </a:cubicBezTo>
                      <a:cubicBezTo>
                        <a:pt x="1476" y="26"/>
                        <a:pt x="1477" y="28"/>
                        <a:pt x="1479" y="28"/>
                      </a:cubicBezTo>
                      <a:cubicBezTo>
                        <a:pt x="1480" y="29"/>
                        <a:pt x="1481" y="27"/>
                        <a:pt x="1483" y="26"/>
                      </a:cubicBezTo>
                      <a:cubicBezTo>
                        <a:pt x="1481" y="26"/>
                        <a:pt x="1480" y="24"/>
                        <a:pt x="1479" y="24"/>
                      </a:cubicBezTo>
                      <a:cubicBezTo>
                        <a:pt x="1478" y="24"/>
                        <a:pt x="1476" y="26"/>
                        <a:pt x="1475" y="26"/>
                      </a:cubicBezTo>
                      <a:cubicBezTo>
                        <a:pt x="1473" y="26"/>
                        <a:pt x="1472" y="24"/>
                        <a:pt x="1471" y="24"/>
                      </a:cubicBezTo>
                      <a:cubicBezTo>
                        <a:pt x="1470" y="24"/>
                        <a:pt x="1468" y="26"/>
                        <a:pt x="1467" y="26"/>
                      </a:cubicBezTo>
                      <a:cubicBezTo>
                        <a:pt x="1466" y="26"/>
                        <a:pt x="1464" y="24"/>
                        <a:pt x="1463" y="24"/>
                      </a:cubicBezTo>
                      <a:cubicBezTo>
                        <a:pt x="1462" y="24"/>
                        <a:pt x="1461" y="21"/>
                        <a:pt x="1459" y="21"/>
                      </a:cubicBezTo>
                      <a:cubicBezTo>
                        <a:pt x="1458" y="21"/>
                        <a:pt x="1457" y="23"/>
                        <a:pt x="1455" y="24"/>
                      </a:cubicBezTo>
                      <a:cubicBezTo>
                        <a:pt x="1455" y="24"/>
                        <a:pt x="1451" y="25"/>
                        <a:pt x="1451" y="26"/>
                      </a:cubicBezTo>
                      <a:close/>
                      <a:moveTo>
                        <a:pt x="1482" y="35"/>
                      </a:moveTo>
                      <a:cubicBezTo>
                        <a:pt x="1483" y="35"/>
                        <a:pt x="1485" y="33"/>
                        <a:pt x="1486" y="33"/>
                      </a:cubicBezTo>
                      <a:cubicBezTo>
                        <a:pt x="1487" y="32"/>
                        <a:pt x="1489" y="32"/>
                        <a:pt x="1490" y="31"/>
                      </a:cubicBezTo>
                      <a:cubicBezTo>
                        <a:pt x="1498" y="27"/>
                        <a:pt x="1498" y="27"/>
                        <a:pt x="1498" y="27"/>
                      </a:cubicBezTo>
                      <a:cubicBezTo>
                        <a:pt x="1498" y="27"/>
                        <a:pt x="1502" y="29"/>
                        <a:pt x="1502" y="29"/>
                      </a:cubicBezTo>
                      <a:cubicBezTo>
                        <a:pt x="1502" y="30"/>
                        <a:pt x="1499" y="31"/>
                        <a:pt x="1498" y="31"/>
                      </a:cubicBezTo>
                      <a:cubicBezTo>
                        <a:pt x="1497" y="32"/>
                        <a:pt x="1494" y="33"/>
                        <a:pt x="1494" y="33"/>
                      </a:cubicBezTo>
                      <a:cubicBezTo>
                        <a:pt x="1494" y="34"/>
                        <a:pt x="1497" y="35"/>
                        <a:pt x="1498" y="36"/>
                      </a:cubicBezTo>
                      <a:cubicBezTo>
                        <a:pt x="1502" y="33"/>
                        <a:pt x="1502" y="33"/>
                        <a:pt x="1502" y="33"/>
                      </a:cubicBezTo>
                      <a:cubicBezTo>
                        <a:pt x="1503" y="33"/>
                        <a:pt x="1505" y="32"/>
                        <a:pt x="1506" y="31"/>
                      </a:cubicBezTo>
                      <a:cubicBezTo>
                        <a:pt x="1506" y="31"/>
                        <a:pt x="1502" y="30"/>
                        <a:pt x="1502" y="29"/>
                      </a:cubicBezTo>
                      <a:cubicBezTo>
                        <a:pt x="1502" y="29"/>
                        <a:pt x="1506" y="28"/>
                        <a:pt x="1506" y="27"/>
                      </a:cubicBezTo>
                      <a:cubicBezTo>
                        <a:pt x="1506" y="27"/>
                        <a:pt x="1503" y="25"/>
                        <a:pt x="1502" y="25"/>
                      </a:cubicBezTo>
                      <a:cubicBezTo>
                        <a:pt x="1502" y="25"/>
                        <a:pt x="1499" y="27"/>
                        <a:pt x="1498" y="27"/>
                      </a:cubicBezTo>
                      <a:cubicBezTo>
                        <a:pt x="1498" y="27"/>
                        <a:pt x="1495" y="24"/>
                        <a:pt x="1495" y="25"/>
                      </a:cubicBezTo>
                      <a:cubicBezTo>
                        <a:pt x="1493" y="25"/>
                        <a:pt x="1491" y="26"/>
                        <a:pt x="1490" y="27"/>
                      </a:cubicBezTo>
                      <a:cubicBezTo>
                        <a:pt x="1486" y="29"/>
                        <a:pt x="1486" y="29"/>
                        <a:pt x="1486" y="29"/>
                      </a:cubicBezTo>
                      <a:cubicBezTo>
                        <a:pt x="1485" y="29"/>
                        <a:pt x="1484" y="30"/>
                        <a:pt x="1482" y="31"/>
                      </a:cubicBezTo>
                      <a:cubicBezTo>
                        <a:pt x="1481" y="31"/>
                        <a:pt x="1479" y="32"/>
                        <a:pt x="1478" y="33"/>
                      </a:cubicBezTo>
                      <a:cubicBezTo>
                        <a:pt x="1479" y="33"/>
                        <a:pt x="1481" y="35"/>
                        <a:pt x="1482" y="35"/>
                      </a:cubicBezTo>
                      <a:close/>
                      <a:moveTo>
                        <a:pt x="1533" y="34"/>
                      </a:moveTo>
                      <a:cubicBezTo>
                        <a:pt x="1533" y="34"/>
                        <a:pt x="1537" y="32"/>
                        <a:pt x="1537" y="32"/>
                      </a:cubicBezTo>
                      <a:cubicBezTo>
                        <a:pt x="1537" y="32"/>
                        <a:pt x="1534" y="30"/>
                        <a:pt x="1533" y="30"/>
                      </a:cubicBezTo>
                      <a:cubicBezTo>
                        <a:pt x="1532" y="30"/>
                        <a:pt x="1530" y="32"/>
                        <a:pt x="1529" y="32"/>
                      </a:cubicBezTo>
                      <a:cubicBezTo>
                        <a:pt x="1528" y="32"/>
                        <a:pt x="1527" y="30"/>
                        <a:pt x="1526" y="30"/>
                      </a:cubicBezTo>
                      <a:cubicBezTo>
                        <a:pt x="1524" y="30"/>
                        <a:pt x="1523" y="27"/>
                        <a:pt x="1522" y="27"/>
                      </a:cubicBezTo>
                      <a:cubicBezTo>
                        <a:pt x="1522" y="27"/>
                        <a:pt x="1518" y="29"/>
                        <a:pt x="1518" y="30"/>
                      </a:cubicBezTo>
                      <a:cubicBezTo>
                        <a:pt x="1518" y="30"/>
                        <a:pt x="1521" y="31"/>
                        <a:pt x="1521" y="32"/>
                      </a:cubicBezTo>
                      <a:cubicBezTo>
                        <a:pt x="1522" y="32"/>
                        <a:pt x="1524" y="34"/>
                        <a:pt x="1525" y="34"/>
                      </a:cubicBezTo>
                      <a:cubicBezTo>
                        <a:pt x="1526" y="34"/>
                        <a:pt x="1529" y="32"/>
                        <a:pt x="1529" y="32"/>
                      </a:cubicBezTo>
                      <a:cubicBezTo>
                        <a:pt x="1531" y="32"/>
                        <a:pt x="1532" y="34"/>
                        <a:pt x="1533" y="34"/>
                      </a:cubicBezTo>
                      <a:close/>
                      <a:moveTo>
                        <a:pt x="1565" y="26"/>
                      </a:moveTo>
                      <a:cubicBezTo>
                        <a:pt x="1566" y="26"/>
                        <a:pt x="1569" y="28"/>
                        <a:pt x="1569" y="29"/>
                      </a:cubicBezTo>
                      <a:cubicBezTo>
                        <a:pt x="1569" y="29"/>
                        <a:pt x="1565" y="31"/>
                        <a:pt x="1565" y="31"/>
                      </a:cubicBezTo>
                      <a:cubicBezTo>
                        <a:pt x="1565" y="31"/>
                        <a:pt x="1569" y="32"/>
                        <a:pt x="1569" y="33"/>
                      </a:cubicBezTo>
                      <a:cubicBezTo>
                        <a:pt x="1568" y="34"/>
                        <a:pt x="1565" y="34"/>
                        <a:pt x="1564" y="35"/>
                      </a:cubicBezTo>
                      <a:cubicBezTo>
                        <a:pt x="1566" y="35"/>
                        <a:pt x="1567" y="37"/>
                        <a:pt x="1568" y="37"/>
                      </a:cubicBezTo>
                      <a:cubicBezTo>
                        <a:pt x="1568" y="37"/>
                        <a:pt x="1572" y="35"/>
                        <a:pt x="1572" y="35"/>
                      </a:cubicBezTo>
                      <a:cubicBezTo>
                        <a:pt x="1572" y="35"/>
                        <a:pt x="1568" y="34"/>
                        <a:pt x="1569" y="33"/>
                      </a:cubicBezTo>
                      <a:cubicBezTo>
                        <a:pt x="1569" y="32"/>
                        <a:pt x="1572" y="32"/>
                        <a:pt x="1573" y="31"/>
                      </a:cubicBezTo>
                      <a:cubicBezTo>
                        <a:pt x="1573" y="30"/>
                        <a:pt x="1569" y="29"/>
                        <a:pt x="1569" y="29"/>
                      </a:cubicBezTo>
                      <a:cubicBezTo>
                        <a:pt x="1569" y="28"/>
                        <a:pt x="1573" y="27"/>
                        <a:pt x="1573" y="27"/>
                      </a:cubicBezTo>
                      <a:cubicBezTo>
                        <a:pt x="1573" y="26"/>
                        <a:pt x="1577" y="25"/>
                        <a:pt x="1577" y="25"/>
                      </a:cubicBezTo>
                      <a:cubicBezTo>
                        <a:pt x="1577" y="24"/>
                        <a:pt x="1574" y="23"/>
                        <a:pt x="1573" y="22"/>
                      </a:cubicBezTo>
                      <a:cubicBezTo>
                        <a:pt x="1569" y="24"/>
                        <a:pt x="1569" y="24"/>
                        <a:pt x="1569" y="24"/>
                      </a:cubicBezTo>
                      <a:cubicBezTo>
                        <a:pt x="1568" y="25"/>
                        <a:pt x="1567" y="26"/>
                        <a:pt x="1565" y="26"/>
                      </a:cubicBezTo>
                      <a:cubicBezTo>
                        <a:pt x="1565" y="27"/>
                        <a:pt x="1562" y="24"/>
                        <a:pt x="1561" y="24"/>
                      </a:cubicBezTo>
                      <a:cubicBezTo>
                        <a:pt x="1561" y="24"/>
                        <a:pt x="1557" y="26"/>
                        <a:pt x="1557" y="26"/>
                      </a:cubicBezTo>
                      <a:cubicBezTo>
                        <a:pt x="1557" y="27"/>
                        <a:pt x="1561" y="28"/>
                        <a:pt x="1561" y="28"/>
                      </a:cubicBezTo>
                      <a:cubicBezTo>
                        <a:pt x="1562" y="28"/>
                        <a:pt x="1564" y="26"/>
                        <a:pt x="1565" y="26"/>
                      </a:cubicBezTo>
                      <a:close/>
                      <a:moveTo>
                        <a:pt x="1626" y="45"/>
                      </a:moveTo>
                      <a:cubicBezTo>
                        <a:pt x="1628" y="45"/>
                        <a:pt x="1629" y="48"/>
                        <a:pt x="1630" y="48"/>
                      </a:cubicBezTo>
                      <a:cubicBezTo>
                        <a:pt x="1632" y="48"/>
                        <a:pt x="1633" y="46"/>
                        <a:pt x="1634" y="46"/>
                      </a:cubicBezTo>
                      <a:cubicBezTo>
                        <a:pt x="1635" y="46"/>
                        <a:pt x="1637" y="48"/>
                        <a:pt x="1638" y="48"/>
                      </a:cubicBezTo>
                      <a:cubicBezTo>
                        <a:pt x="1639" y="48"/>
                        <a:pt x="1641" y="46"/>
                        <a:pt x="1642" y="46"/>
                      </a:cubicBezTo>
                      <a:cubicBezTo>
                        <a:pt x="1646" y="44"/>
                        <a:pt x="1646" y="44"/>
                        <a:pt x="1646" y="44"/>
                      </a:cubicBezTo>
                      <a:cubicBezTo>
                        <a:pt x="1639" y="39"/>
                        <a:pt x="1639" y="39"/>
                        <a:pt x="1639" y="39"/>
                      </a:cubicBezTo>
                      <a:cubicBezTo>
                        <a:pt x="1635" y="41"/>
                        <a:pt x="1635" y="41"/>
                        <a:pt x="1635" y="41"/>
                      </a:cubicBezTo>
                      <a:cubicBezTo>
                        <a:pt x="1631" y="43"/>
                        <a:pt x="1631" y="43"/>
                        <a:pt x="1631" y="43"/>
                      </a:cubicBezTo>
                      <a:cubicBezTo>
                        <a:pt x="1629" y="44"/>
                        <a:pt x="1628" y="45"/>
                        <a:pt x="1626" y="45"/>
                      </a:cubicBezTo>
                      <a:cubicBezTo>
                        <a:pt x="1626" y="46"/>
                        <a:pt x="1623" y="43"/>
                        <a:pt x="1623" y="43"/>
                      </a:cubicBezTo>
                      <a:cubicBezTo>
                        <a:pt x="1623" y="43"/>
                        <a:pt x="1619" y="45"/>
                        <a:pt x="1619" y="45"/>
                      </a:cubicBezTo>
                      <a:cubicBezTo>
                        <a:pt x="1619" y="46"/>
                        <a:pt x="1622" y="47"/>
                        <a:pt x="1622" y="48"/>
                      </a:cubicBezTo>
                      <a:cubicBezTo>
                        <a:pt x="1624" y="47"/>
                        <a:pt x="1625" y="45"/>
                        <a:pt x="1626" y="45"/>
                      </a:cubicBezTo>
                      <a:close/>
                      <a:moveTo>
                        <a:pt x="1632" y="30"/>
                      </a:moveTo>
                      <a:cubicBezTo>
                        <a:pt x="1632" y="30"/>
                        <a:pt x="1636" y="28"/>
                        <a:pt x="1636" y="28"/>
                      </a:cubicBezTo>
                      <a:cubicBezTo>
                        <a:pt x="1636" y="28"/>
                        <a:pt x="1632" y="26"/>
                        <a:pt x="1632" y="26"/>
                      </a:cubicBezTo>
                      <a:cubicBezTo>
                        <a:pt x="1631" y="26"/>
                        <a:pt x="1629" y="28"/>
                        <a:pt x="1628" y="28"/>
                      </a:cubicBezTo>
                      <a:cubicBezTo>
                        <a:pt x="1627" y="28"/>
                        <a:pt x="1625" y="26"/>
                        <a:pt x="1624" y="26"/>
                      </a:cubicBezTo>
                      <a:cubicBezTo>
                        <a:pt x="1623" y="26"/>
                        <a:pt x="1621" y="27"/>
                        <a:pt x="1620" y="28"/>
                      </a:cubicBezTo>
                      <a:cubicBezTo>
                        <a:pt x="1619" y="29"/>
                        <a:pt x="1617" y="29"/>
                        <a:pt x="1616" y="30"/>
                      </a:cubicBezTo>
                      <a:cubicBezTo>
                        <a:pt x="1615" y="30"/>
                        <a:pt x="1612" y="31"/>
                        <a:pt x="1612" y="32"/>
                      </a:cubicBezTo>
                      <a:cubicBezTo>
                        <a:pt x="1612" y="32"/>
                        <a:pt x="1615" y="34"/>
                        <a:pt x="1616" y="34"/>
                      </a:cubicBezTo>
                      <a:cubicBezTo>
                        <a:pt x="1617" y="34"/>
                        <a:pt x="1618" y="32"/>
                        <a:pt x="1620" y="32"/>
                      </a:cubicBezTo>
                      <a:cubicBezTo>
                        <a:pt x="1621" y="32"/>
                        <a:pt x="1623" y="30"/>
                        <a:pt x="1624" y="30"/>
                      </a:cubicBezTo>
                      <a:cubicBezTo>
                        <a:pt x="1625" y="30"/>
                        <a:pt x="1626" y="29"/>
                        <a:pt x="1628" y="28"/>
                      </a:cubicBezTo>
                      <a:cubicBezTo>
                        <a:pt x="1628" y="28"/>
                        <a:pt x="1631" y="30"/>
                        <a:pt x="1632" y="30"/>
                      </a:cubicBezTo>
                      <a:close/>
                      <a:moveTo>
                        <a:pt x="1777" y="36"/>
                      </a:moveTo>
                      <a:cubicBezTo>
                        <a:pt x="1777" y="36"/>
                        <a:pt x="1773" y="35"/>
                        <a:pt x="1773" y="34"/>
                      </a:cubicBezTo>
                      <a:cubicBezTo>
                        <a:pt x="1773" y="33"/>
                        <a:pt x="1777" y="33"/>
                        <a:pt x="1777" y="32"/>
                      </a:cubicBezTo>
                      <a:cubicBezTo>
                        <a:pt x="1777" y="31"/>
                        <a:pt x="1773" y="30"/>
                        <a:pt x="1773" y="30"/>
                      </a:cubicBezTo>
                      <a:cubicBezTo>
                        <a:pt x="1773" y="29"/>
                        <a:pt x="1777" y="28"/>
                        <a:pt x="1777" y="28"/>
                      </a:cubicBezTo>
                      <a:cubicBezTo>
                        <a:pt x="1777" y="27"/>
                        <a:pt x="1774" y="26"/>
                        <a:pt x="1774" y="25"/>
                      </a:cubicBezTo>
                      <a:cubicBezTo>
                        <a:pt x="1773" y="26"/>
                        <a:pt x="1770" y="27"/>
                        <a:pt x="1770" y="27"/>
                      </a:cubicBezTo>
                      <a:cubicBezTo>
                        <a:pt x="1769" y="28"/>
                        <a:pt x="1773" y="29"/>
                        <a:pt x="1773" y="30"/>
                      </a:cubicBezTo>
                      <a:cubicBezTo>
                        <a:pt x="1773" y="30"/>
                        <a:pt x="1769" y="31"/>
                        <a:pt x="1769" y="32"/>
                      </a:cubicBezTo>
                      <a:cubicBezTo>
                        <a:pt x="1769" y="33"/>
                        <a:pt x="1773" y="33"/>
                        <a:pt x="1773" y="34"/>
                      </a:cubicBezTo>
                      <a:cubicBezTo>
                        <a:pt x="1773" y="35"/>
                        <a:pt x="1769" y="36"/>
                        <a:pt x="1769" y="36"/>
                      </a:cubicBezTo>
                      <a:cubicBezTo>
                        <a:pt x="1769" y="37"/>
                        <a:pt x="1772" y="38"/>
                        <a:pt x="1773" y="38"/>
                      </a:cubicBezTo>
                      <a:cubicBezTo>
                        <a:pt x="1773" y="38"/>
                        <a:pt x="1776" y="37"/>
                        <a:pt x="1777" y="36"/>
                      </a:cubicBezTo>
                      <a:close/>
                      <a:moveTo>
                        <a:pt x="1855" y="34"/>
                      </a:moveTo>
                      <a:cubicBezTo>
                        <a:pt x="1855" y="33"/>
                        <a:pt x="1852" y="33"/>
                        <a:pt x="1852" y="32"/>
                      </a:cubicBezTo>
                      <a:cubicBezTo>
                        <a:pt x="1853" y="31"/>
                        <a:pt x="1854" y="30"/>
                        <a:pt x="1856" y="30"/>
                      </a:cubicBezTo>
                      <a:cubicBezTo>
                        <a:pt x="1857" y="30"/>
                        <a:pt x="1858" y="32"/>
                        <a:pt x="1860" y="32"/>
                      </a:cubicBezTo>
                      <a:cubicBezTo>
                        <a:pt x="1861" y="32"/>
                        <a:pt x="1862" y="30"/>
                        <a:pt x="1864" y="30"/>
                      </a:cubicBezTo>
                      <a:cubicBezTo>
                        <a:pt x="1862" y="30"/>
                        <a:pt x="1861" y="28"/>
                        <a:pt x="1860" y="28"/>
                      </a:cubicBezTo>
                      <a:cubicBezTo>
                        <a:pt x="1859" y="28"/>
                        <a:pt x="1857" y="30"/>
                        <a:pt x="1856" y="30"/>
                      </a:cubicBezTo>
                      <a:cubicBezTo>
                        <a:pt x="1855" y="30"/>
                        <a:pt x="1853" y="27"/>
                        <a:pt x="1852" y="27"/>
                      </a:cubicBezTo>
                      <a:cubicBezTo>
                        <a:pt x="1851" y="27"/>
                        <a:pt x="1849" y="29"/>
                        <a:pt x="1848" y="30"/>
                      </a:cubicBezTo>
                      <a:cubicBezTo>
                        <a:pt x="1847" y="30"/>
                        <a:pt x="1845" y="27"/>
                        <a:pt x="1844" y="27"/>
                      </a:cubicBezTo>
                      <a:cubicBezTo>
                        <a:pt x="1843" y="27"/>
                        <a:pt x="1841" y="29"/>
                        <a:pt x="1840" y="29"/>
                      </a:cubicBezTo>
                      <a:cubicBezTo>
                        <a:pt x="1842" y="30"/>
                        <a:pt x="1842" y="31"/>
                        <a:pt x="1844" y="32"/>
                      </a:cubicBezTo>
                      <a:cubicBezTo>
                        <a:pt x="1845" y="32"/>
                        <a:pt x="1847" y="30"/>
                        <a:pt x="1848" y="30"/>
                      </a:cubicBezTo>
                      <a:cubicBezTo>
                        <a:pt x="1849" y="30"/>
                        <a:pt x="1850" y="32"/>
                        <a:pt x="1852" y="32"/>
                      </a:cubicBezTo>
                      <a:cubicBezTo>
                        <a:pt x="1851" y="33"/>
                        <a:pt x="1848" y="33"/>
                        <a:pt x="1848" y="34"/>
                      </a:cubicBezTo>
                      <a:cubicBezTo>
                        <a:pt x="1848" y="35"/>
                        <a:pt x="1851" y="35"/>
                        <a:pt x="1851" y="36"/>
                      </a:cubicBezTo>
                      <a:cubicBezTo>
                        <a:pt x="1852" y="35"/>
                        <a:pt x="1855" y="35"/>
                        <a:pt x="1855" y="34"/>
                      </a:cubicBezTo>
                      <a:close/>
                      <a:moveTo>
                        <a:pt x="1917" y="53"/>
                      </a:moveTo>
                      <a:cubicBezTo>
                        <a:pt x="1918" y="52"/>
                        <a:pt x="1919" y="52"/>
                        <a:pt x="1921" y="51"/>
                      </a:cubicBezTo>
                      <a:cubicBezTo>
                        <a:pt x="1924" y="50"/>
                        <a:pt x="1926" y="48"/>
                        <a:pt x="1929" y="47"/>
                      </a:cubicBezTo>
                      <a:cubicBezTo>
                        <a:pt x="1930" y="46"/>
                        <a:pt x="1932" y="46"/>
                        <a:pt x="1933" y="45"/>
                      </a:cubicBezTo>
                      <a:cubicBezTo>
                        <a:pt x="1933" y="45"/>
                        <a:pt x="1929" y="43"/>
                        <a:pt x="1929" y="43"/>
                      </a:cubicBezTo>
                      <a:cubicBezTo>
                        <a:pt x="1929" y="42"/>
                        <a:pt x="1933" y="41"/>
                        <a:pt x="1933" y="40"/>
                      </a:cubicBezTo>
                      <a:cubicBezTo>
                        <a:pt x="1934" y="40"/>
                        <a:pt x="1937" y="39"/>
                        <a:pt x="1938" y="38"/>
                      </a:cubicBezTo>
                      <a:cubicBezTo>
                        <a:pt x="1938" y="38"/>
                        <a:pt x="1934" y="37"/>
                        <a:pt x="1934" y="36"/>
                      </a:cubicBezTo>
                      <a:cubicBezTo>
                        <a:pt x="1934" y="35"/>
                        <a:pt x="1938" y="35"/>
                        <a:pt x="1938" y="34"/>
                      </a:cubicBezTo>
                      <a:cubicBezTo>
                        <a:pt x="1937" y="34"/>
                        <a:pt x="1936" y="32"/>
                        <a:pt x="1934" y="32"/>
                      </a:cubicBezTo>
                      <a:cubicBezTo>
                        <a:pt x="1934" y="32"/>
                        <a:pt x="1930" y="34"/>
                        <a:pt x="1930" y="34"/>
                      </a:cubicBezTo>
                      <a:cubicBezTo>
                        <a:pt x="1930" y="34"/>
                        <a:pt x="1934" y="36"/>
                        <a:pt x="1934" y="36"/>
                      </a:cubicBezTo>
                      <a:cubicBezTo>
                        <a:pt x="1933" y="37"/>
                        <a:pt x="1931" y="38"/>
                        <a:pt x="1930" y="38"/>
                      </a:cubicBezTo>
                      <a:cubicBezTo>
                        <a:pt x="1929" y="39"/>
                        <a:pt x="1926" y="40"/>
                        <a:pt x="1926" y="40"/>
                      </a:cubicBezTo>
                      <a:cubicBezTo>
                        <a:pt x="1925" y="41"/>
                        <a:pt x="1929" y="42"/>
                        <a:pt x="1929" y="43"/>
                      </a:cubicBezTo>
                      <a:cubicBezTo>
                        <a:pt x="1929" y="43"/>
                        <a:pt x="1926" y="44"/>
                        <a:pt x="1925" y="45"/>
                      </a:cubicBezTo>
                      <a:cubicBezTo>
                        <a:pt x="1925" y="45"/>
                        <a:pt x="1922" y="47"/>
                        <a:pt x="1921" y="47"/>
                      </a:cubicBezTo>
                      <a:cubicBezTo>
                        <a:pt x="1920" y="47"/>
                        <a:pt x="1918" y="44"/>
                        <a:pt x="1917" y="44"/>
                      </a:cubicBezTo>
                      <a:cubicBezTo>
                        <a:pt x="1916" y="45"/>
                        <a:pt x="1914" y="46"/>
                        <a:pt x="1913" y="46"/>
                      </a:cubicBezTo>
                      <a:cubicBezTo>
                        <a:pt x="1909" y="49"/>
                        <a:pt x="1909" y="49"/>
                        <a:pt x="1909" y="49"/>
                      </a:cubicBezTo>
                      <a:lnTo>
                        <a:pt x="1917" y="53"/>
                      </a:lnTo>
                      <a:close/>
                      <a:moveTo>
                        <a:pt x="1906" y="38"/>
                      </a:moveTo>
                      <a:cubicBezTo>
                        <a:pt x="1907" y="38"/>
                        <a:pt x="1909" y="40"/>
                        <a:pt x="1910" y="40"/>
                      </a:cubicBezTo>
                      <a:cubicBezTo>
                        <a:pt x="1910" y="40"/>
                        <a:pt x="1914" y="38"/>
                        <a:pt x="1914" y="38"/>
                      </a:cubicBezTo>
                      <a:cubicBezTo>
                        <a:pt x="1914" y="37"/>
                        <a:pt x="1911" y="36"/>
                        <a:pt x="1910" y="36"/>
                      </a:cubicBezTo>
                      <a:cubicBezTo>
                        <a:pt x="1909" y="35"/>
                        <a:pt x="1908" y="34"/>
                        <a:pt x="1907" y="33"/>
                      </a:cubicBezTo>
                      <a:cubicBezTo>
                        <a:pt x="1906" y="33"/>
                        <a:pt x="1903" y="35"/>
                        <a:pt x="1902" y="35"/>
                      </a:cubicBezTo>
                      <a:cubicBezTo>
                        <a:pt x="1902" y="35"/>
                        <a:pt x="1899" y="33"/>
                        <a:pt x="1899" y="33"/>
                      </a:cubicBezTo>
                      <a:cubicBezTo>
                        <a:pt x="1898" y="33"/>
                        <a:pt x="1895" y="35"/>
                        <a:pt x="1895" y="35"/>
                      </a:cubicBezTo>
                      <a:cubicBezTo>
                        <a:pt x="1895" y="35"/>
                        <a:pt x="1898" y="37"/>
                        <a:pt x="1898" y="37"/>
                      </a:cubicBezTo>
                      <a:cubicBezTo>
                        <a:pt x="1899" y="37"/>
                        <a:pt x="1902" y="35"/>
                        <a:pt x="1902" y="35"/>
                      </a:cubicBezTo>
                      <a:cubicBezTo>
                        <a:pt x="1904" y="36"/>
                        <a:pt x="1905" y="37"/>
                        <a:pt x="1906" y="38"/>
                      </a:cubicBezTo>
                      <a:close/>
                      <a:moveTo>
                        <a:pt x="2078" y="51"/>
                      </a:moveTo>
                      <a:cubicBezTo>
                        <a:pt x="2077" y="51"/>
                        <a:pt x="2075" y="49"/>
                        <a:pt x="2074" y="49"/>
                      </a:cubicBezTo>
                      <a:cubicBezTo>
                        <a:pt x="2074" y="49"/>
                        <a:pt x="2070" y="51"/>
                        <a:pt x="2070" y="51"/>
                      </a:cubicBezTo>
                      <a:cubicBezTo>
                        <a:pt x="2070" y="51"/>
                        <a:pt x="2074" y="53"/>
                        <a:pt x="2074" y="53"/>
                      </a:cubicBezTo>
                      <a:cubicBezTo>
                        <a:pt x="2075" y="53"/>
                        <a:pt x="2077" y="51"/>
                        <a:pt x="2078" y="51"/>
                      </a:cubicBezTo>
                      <a:cubicBezTo>
                        <a:pt x="2079" y="51"/>
                        <a:pt x="2081" y="53"/>
                        <a:pt x="2082" y="53"/>
                      </a:cubicBezTo>
                      <a:cubicBezTo>
                        <a:pt x="2083" y="53"/>
                        <a:pt x="2085" y="52"/>
                        <a:pt x="2086" y="51"/>
                      </a:cubicBezTo>
                      <a:cubicBezTo>
                        <a:pt x="2086" y="51"/>
                        <a:pt x="2090" y="49"/>
                        <a:pt x="2090" y="49"/>
                      </a:cubicBezTo>
                      <a:cubicBezTo>
                        <a:pt x="2090" y="48"/>
                        <a:pt x="2086" y="47"/>
                        <a:pt x="2086" y="47"/>
                      </a:cubicBezTo>
                      <a:cubicBezTo>
                        <a:pt x="2085" y="47"/>
                        <a:pt x="2084" y="44"/>
                        <a:pt x="2082" y="44"/>
                      </a:cubicBezTo>
                      <a:cubicBezTo>
                        <a:pt x="2082" y="44"/>
                        <a:pt x="2078" y="46"/>
                        <a:pt x="2078" y="47"/>
                      </a:cubicBezTo>
                      <a:cubicBezTo>
                        <a:pt x="2078" y="47"/>
                        <a:pt x="2082" y="48"/>
                        <a:pt x="2082" y="49"/>
                      </a:cubicBezTo>
                      <a:cubicBezTo>
                        <a:pt x="2081" y="49"/>
                        <a:pt x="2079" y="51"/>
                        <a:pt x="2078" y="51"/>
                      </a:cubicBezTo>
                      <a:close/>
                      <a:moveTo>
                        <a:pt x="2060" y="35"/>
                      </a:moveTo>
                      <a:cubicBezTo>
                        <a:pt x="2060" y="36"/>
                        <a:pt x="2056" y="37"/>
                        <a:pt x="2056" y="37"/>
                      </a:cubicBezTo>
                      <a:cubicBezTo>
                        <a:pt x="2056" y="37"/>
                        <a:pt x="2059" y="39"/>
                        <a:pt x="2059" y="39"/>
                      </a:cubicBezTo>
                      <a:cubicBezTo>
                        <a:pt x="2061" y="40"/>
                        <a:pt x="2062" y="37"/>
                        <a:pt x="2063" y="37"/>
                      </a:cubicBezTo>
                      <a:cubicBezTo>
                        <a:pt x="2063" y="37"/>
                        <a:pt x="2060" y="35"/>
                        <a:pt x="2060" y="35"/>
                      </a:cubicBezTo>
                      <a:cubicBezTo>
                        <a:pt x="2060" y="35"/>
                        <a:pt x="2063" y="33"/>
                        <a:pt x="2064" y="33"/>
                      </a:cubicBezTo>
                      <a:cubicBezTo>
                        <a:pt x="2065" y="33"/>
                        <a:pt x="2067" y="35"/>
                        <a:pt x="2068" y="35"/>
                      </a:cubicBezTo>
                      <a:cubicBezTo>
                        <a:pt x="2069" y="35"/>
                        <a:pt x="2070" y="33"/>
                        <a:pt x="2072" y="33"/>
                      </a:cubicBezTo>
                      <a:cubicBezTo>
                        <a:pt x="2073" y="33"/>
                        <a:pt x="2074" y="35"/>
                        <a:pt x="2075" y="36"/>
                      </a:cubicBezTo>
                      <a:cubicBezTo>
                        <a:pt x="2076" y="36"/>
                        <a:pt x="2079" y="34"/>
                        <a:pt x="2080" y="33"/>
                      </a:cubicBezTo>
                      <a:cubicBezTo>
                        <a:pt x="2080" y="33"/>
                        <a:pt x="2076" y="31"/>
                        <a:pt x="2076" y="31"/>
                      </a:cubicBezTo>
                      <a:cubicBezTo>
                        <a:pt x="2074" y="32"/>
                        <a:pt x="2073" y="33"/>
                        <a:pt x="2072" y="33"/>
                      </a:cubicBezTo>
                      <a:cubicBezTo>
                        <a:pt x="2070" y="33"/>
                        <a:pt x="2069" y="32"/>
                        <a:pt x="2068" y="31"/>
                      </a:cubicBezTo>
                      <a:cubicBezTo>
                        <a:pt x="2067" y="31"/>
                        <a:pt x="2066" y="29"/>
                        <a:pt x="2064" y="29"/>
                      </a:cubicBezTo>
                      <a:cubicBezTo>
                        <a:pt x="2063" y="29"/>
                        <a:pt x="2061" y="31"/>
                        <a:pt x="2060" y="31"/>
                      </a:cubicBezTo>
                      <a:cubicBezTo>
                        <a:pt x="2059" y="31"/>
                        <a:pt x="2057" y="28"/>
                        <a:pt x="2056" y="29"/>
                      </a:cubicBezTo>
                      <a:cubicBezTo>
                        <a:pt x="2055" y="29"/>
                        <a:pt x="2053" y="30"/>
                        <a:pt x="2052" y="31"/>
                      </a:cubicBezTo>
                      <a:cubicBezTo>
                        <a:pt x="2052" y="31"/>
                        <a:pt x="2048" y="32"/>
                        <a:pt x="2048" y="33"/>
                      </a:cubicBezTo>
                      <a:cubicBezTo>
                        <a:pt x="2048" y="33"/>
                        <a:pt x="2052" y="34"/>
                        <a:pt x="2052" y="35"/>
                      </a:cubicBezTo>
                      <a:cubicBezTo>
                        <a:pt x="2052" y="34"/>
                        <a:pt x="2056" y="33"/>
                        <a:pt x="2056" y="33"/>
                      </a:cubicBezTo>
                      <a:cubicBezTo>
                        <a:pt x="2056" y="34"/>
                        <a:pt x="2060" y="34"/>
                        <a:pt x="2060" y="35"/>
                      </a:cubicBezTo>
                      <a:close/>
                      <a:moveTo>
                        <a:pt x="2121" y="54"/>
                      </a:moveTo>
                      <a:cubicBezTo>
                        <a:pt x="2122" y="54"/>
                        <a:pt x="2124" y="53"/>
                        <a:pt x="2125" y="52"/>
                      </a:cubicBezTo>
                      <a:cubicBezTo>
                        <a:pt x="2126" y="52"/>
                        <a:pt x="2129" y="50"/>
                        <a:pt x="2129" y="50"/>
                      </a:cubicBezTo>
                      <a:cubicBezTo>
                        <a:pt x="2129" y="50"/>
                        <a:pt x="2126" y="48"/>
                        <a:pt x="2125" y="48"/>
                      </a:cubicBezTo>
                      <a:cubicBezTo>
                        <a:pt x="2125" y="48"/>
                        <a:pt x="2122" y="50"/>
                        <a:pt x="2121" y="50"/>
                      </a:cubicBezTo>
                      <a:cubicBezTo>
                        <a:pt x="2120" y="50"/>
                        <a:pt x="2118" y="52"/>
                        <a:pt x="2117" y="52"/>
                      </a:cubicBezTo>
                      <a:cubicBezTo>
                        <a:pt x="2116" y="52"/>
                        <a:pt x="2114" y="50"/>
                        <a:pt x="2113" y="50"/>
                      </a:cubicBezTo>
                      <a:cubicBezTo>
                        <a:pt x="2113" y="50"/>
                        <a:pt x="2109" y="52"/>
                        <a:pt x="2109" y="52"/>
                      </a:cubicBezTo>
                      <a:cubicBezTo>
                        <a:pt x="2109" y="52"/>
                        <a:pt x="2113" y="54"/>
                        <a:pt x="2113" y="54"/>
                      </a:cubicBezTo>
                      <a:cubicBezTo>
                        <a:pt x="2114" y="54"/>
                        <a:pt x="2116" y="52"/>
                        <a:pt x="2117" y="52"/>
                      </a:cubicBezTo>
                      <a:cubicBezTo>
                        <a:pt x="2118" y="52"/>
                        <a:pt x="2120" y="54"/>
                        <a:pt x="2121" y="54"/>
                      </a:cubicBezTo>
                      <a:close/>
                      <a:moveTo>
                        <a:pt x="2106" y="41"/>
                      </a:moveTo>
                      <a:cubicBezTo>
                        <a:pt x="2107" y="41"/>
                        <a:pt x="2110" y="39"/>
                        <a:pt x="2111" y="39"/>
                      </a:cubicBezTo>
                      <a:cubicBezTo>
                        <a:pt x="2111" y="39"/>
                        <a:pt x="2107" y="36"/>
                        <a:pt x="2107" y="36"/>
                      </a:cubicBezTo>
                      <a:cubicBezTo>
                        <a:pt x="2106" y="36"/>
                        <a:pt x="2104" y="38"/>
                        <a:pt x="2103" y="38"/>
                      </a:cubicBezTo>
                      <a:cubicBezTo>
                        <a:pt x="2101" y="38"/>
                        <a:pt x="2100" y="36"/>
                        <a:pt x="2099" y="36"/>
                      </a:cubicBezTo>
                      <a:cubicBezTo>
                        <a:pt x="2098" y="36"/>
                        <a:pt x="2097" y="34"/>
                        <a:pt x="2095" y="34"/>
                      </a:cubicBezTo>
                      <a:cubicBezTo>
                        <a:pt x="2095" y="34"/>
                        <a:pt x="2091" y="36"/>
                        <a:pt x="2091" y="36"/>
                      </a:cubicBezTo>
                      <a:cubicBezTo>
                        <a:pt x="2091" y="36"/>
                        <a:pt x="2094" y="38"/>
                        <a:pt x="2095" y="38"/>
                      </a:cubicBezTo>
                      <a:cubicBezTo>
                        <a:pt x="2096" y="39"/>
                        <a:pt x="2097" y="40"/>
                        <a:pt x="2099" y="41"/>
                      </a:cubicBezTo>
                      <a:cubicBezTo>
                        <a:pt x="2099" y="41"/>
                        <a:pt x="2102" y="38"/>
                        <a:pt x="2103" y="38"/>
                      </a:cubicBezTo>
                      <a:cubicBezTo>
                        <a:pt x="2104" y="39"/>
                        <a:pt x="2105" y="41"/>
                        <a:pt x="2106" y="41"/>
                      </a:cubicBezTo>
                      <a:close/>
                      <a:moveTo>
                        <a:pt x="2161" y="47"/>
                      </a:moveTo>
                      <a:cubicBezTo>
                        <a:pt x="2153" y="42"/>
                        <a:pt x="2153" y="42"/>
                        <a:pt x="2153" y="42"/>
                      </a:cubicBezTo>
                      <a:cubicBezTo>
                        <a:pt x="2153" y="43"/>
                        <a:pt x="2149" y="43"/>
                        <a:pt x="2149" y="44"/>
                      </a:cubicBezTo>
                      <a:cubicBezTo>
                        <a:pt x="2149" y="45"/>
                        <a:pt x="2153" y="46"/>
                        <a:pt x="2153" y="46"/>
                      </a:cubicBezTo>
                      <a:cubicBezTo>
                        <a:pt x="2154" y="47"/>
                        <a:pt x="2156" y="48"/>
                        <a:pt x="2157" y="49"/>
                      </a:cubicBezTo>
                      <a:cubicBezTo>
                        <a:pt x="2157" y="49"/>
                        <a:pt x="2160" y="51"/>
                        <a:pt x="2161" y="51"/>
                      </a:cubicBezTo>
                      <a:cubicBezTo>
                        <a:pt x="2162" y="51"/>
                        <a:pt x="2163" y="49"/>
                        <a:pt x="2165" y="49"/>
                      </a:cubicBezTo>
                      <a:lnTo>
                        <a:pt x="2161" y="47"/>
                      </a:lnTo>
                      <a:close/>
                      <a:moveTo>
                        <a:pt x="2142" y="35"/>
                      </a:moveTo>
                      <a:cubicBezTo>
                        <a:pt x="2143" y="35"/>
                        <a:pt x="2146" y="38"/>
                        <a:pt x="2146" y="37"/>
                      </a:cubicBezTo>
                      <a:cubicBezTo>
                        <a:pt x="2147" y="37"/>
                        <a:pt x="2150" y="36"/>
                        <a:pt x="2150" y="35"/>
                      </a:cubicBezTo>
                      <a:cubicBezTo>
                        <a:pt x="2150" y="35"/>
                        <a:pt x="2147" y="33"/>
                        <a:pt x="2146" y="33"/>
                      </a:cubicBezTo>
                      <a:cubicBezTo>
                        <a:pt x="2145" y="33"/>
                        <a:pt x="2144" y="31"/>
                        <a:pt x="2143" y="31"/>
                      </a:cubicBezTo>
                      <a:cubicBezTo>
                        <a:pt x="2142" y="31"/>
                        <a:pt x="2139" y="33"/>
                        <a:pt x="2139" y="33"/>
                      </a:cubicBezTo>
                      <a:cubicBezTo>
                        <a:pt x="2138" y="33"/>
                        <a:pt x="2134" y="35"/>
                        <a:pt x="2134" y="35"/>
                      </a:cubicBezTo>
                      <a:cubicBezTo>
                        <a:pt x="2134" y="36"/>
                        <a:pt x="2138" y="36"/>
                        <a:pt x="2138" y="37"/>
                      </a:cubicBezTo>
                      <a:cubicBezTo>
                        <a:pt x="2139" y="37"/>
                        <a:pt x="2141" y="35"/>
                        <a:pt x="2142" y="35"/>
                      </a:cubicBezTo>
                      <a:close/>
                      <a:moveTo>
                        <a:pt x="2180" y="58"/>
                      </a:moveTo>
                      <a:cubicBezTo>
                        <a:pt x="2180" y="58"/>
                        <a:pt x="2183" y="56"/>
                        <a:pt x="2184" y="56"/>
                      </a:cubicBezTo>
                      <a:cubicBezTo>
                        <a:pt x="2188" y="54"/>
                        <a:pt x="2188" y="54"/>
                        <a:pt x="2188" y="54"/>
                      </a:cubicBezTo>
                      <a:cubicBezTo>
                        <a:pt x="2189" y="53"/>
                        <a:pt x="2191" y="52"/>
                        <a:pt x="2192" y="52"/>
                      </a:cubicBezTo>
                      <a:cubicBezTo>
                        <a:pt x="2193" y="51"/>
                        <a:pt x="2196" y="50"/>
                        <a:pt x="2196" y="50"/>
                      </a:cubicBezTo>
                      <a:cubicBezTo>
                        <a:pt x="2196" y="49"/>
                        <a:pt x="2193" y="48"/>
                        <a:pt x="2192" y="47"/>
                      </a:cubicBezTo>
                      <a:cubicBezTo>
                        <a:pt x="2190" y="49"/>
                        <a:pt x="2187" y="50"/>
                        <a:pt x="2184" y="51"/>
                      </a:cubicBezTo>
                      <a:cubicBezTo>
                        <a:pt x="2181" y="53"/>
                        <a:pt x="2179" y="54"/>
                        <a:pt x="2176" y="56"/>
                      </a:cubicBezTo>
                      <a:cubicBezTo>
                        <a:pt x="2177" y="56"/>
                        <a:pt x="2178" y="58"/>
                        <a:pt x="2180" y="58"/>
                      </a:cubicBezTo>
                      <a:close/>
                      <a:moveTo>
                        <a:pt x="2193" y="39"/>
                      </a:moveTo>
                      <a:cubicBezTo>
                        <a:pt x="2193" y="39"/>
                        <a:pt x="2189" y="41"/>
                        <a:pt x="2189" y="41"/>
                      </a:cubicBezTo>
                      <a:cubicBezTo>
                        <a:pt x="2189" y="41"/>
                        <a:pt x="2192" y="43"/>
                        <a:pt x="2193" y="43"/>
                      </a:cubicBezTo>
                      <a:cubicBezTo>
                        <a:pt x="2193" y="43"/>
                        <a:pt x="2196" y="45"/>
                        <a:pt x="2196" y="45"/>
                      </a:cubicBezTo>
                      <a:cubicBezTo>
                        <a:pt x="2197" y="45"/>
                        <a:pt x="2200" y="43"/>
                        <a:pt x="2201" y="43"/>
                      </a:cubicBezTo>
                      <a:cubicBezTo>
                        <a:pt x="2202" y="43"/>
                        <a:pt x="2204" y="42"/>
                        <a:pt x="2205" y="41"/>
                      </a:cubicBezTo>
                      <a:cubicBezTo>
                        <a:pt x="2205" y="41"/>
                        <a:pt x="2209" y="40"/>
                        <a:pt x="2209" y="39"/>
                      </a:cubicBezTo>
                      <a:cubicBezTo>
                        <a:pt x="2209" y="39"/>
                        <a:pt x="2205" y="37"/>
                        <a:pt x="2205" y="37"/>
                      </a:cubicBezTo>
                      <a:cubicBezTo>
                        <a:pt x="2205" y="37"/>
                        <a:pt x="2201" y="39"/>
                        <a:pt x="2201" y="39"/>
                      </a:cubicBezTo>
                      <a:cubicBezTo>
                        <a:pt x="2197" y="41"/>
                        <a:pt x="2197" y="41"/>
                        <a:pt x="2197" y="41"/>
                      </a:cubicBezTo>
                      <a:cubicBezTo>
                        <a:pt x="2195" y="41"/>
                        <a:pt x="2194" y="39"/>
                        <a:pt x="2193" y="39"/>
                      </a:cubicBezTo>
                      <a:close/>
                      <a:moveTo>
                        <a:pt x="2209" y="35"/>
                      </a:moveTo>
                      <a:cubicBezTo>
                        <a:pt x="2209" y="35"/>
                        <a:pt x="2213" y="37"/>
                        <a:pt x="2213" y="37"/>
                      </a:cubicBezTo>
                      <a:cubicBezTo>
                        <a:pt x="2214" y="37"/>
                        <a:pt x="2216" y="35"/>
                        <a:pt x="2217" y="35"/>
                      </a:cubicBezTo>
                      <a:cubicBezTo>
                        <a:pt x="2221" y="37"/>
                        <a:pt x="2221" y="37"/>
                        <a:pt x="2221" y="37"/>
                      </a:cubicBezTo>
                      <a:cubicBezTo>
                        <a:pt x="2225" y="35"/>
                        <a:pt x="2225" y="35"/>
                        <a:pt x="2225" y="35"/>
                      </a:cubicBezTo>
                      <a:cubicBezTo>
                        <a:pt x="2225" y="35"/>
                        <a:pt x="2228" y="33"/>
                        <a:pt x="2229" y="33"/>
                      </a:cubicBezTo>
                      <a:cubicBezTo>
                        <a:pt x="2230" y="33"/>
                        <a:pt x="2232" y="35"/>
                        <a:pt x="2233" y="35"/>
                      </a:cubicBezTo>
                      <a:cubicBezTo>
                        <a:pt x="2234" y="36"/>
                        <a:pt x="2235" y="37"/>
                        <a:pt x="2236" y="38"/>
                      </a:cubicBezTo>
                      <a:cubicBezTo>
                        <a:pt x="2237" y="38"/>
                        <a:pt x="2239" y="40"/>
                        <a:pt x="2240" y="40"/>
                      </a:cubicBezTo>
                      <a:cubicBezTo>
                        <a:pt x="2241" y="40"/>
                        <a:pt x="2244" y="38"/>
                        <a:pt x="2244" y="38"/>
                      </a:cubicBezTo>
                      <a:cubicBezTo>
                        <a:pt x="2246" y="37"/>
                        <a:pt x="2247" y="36"/>
                        <a:pt x="2248" y="36"/>
                      </a:cubicBezTo>
                      <a:cubicBezTo>
                        <a:pt x="2257" y="32"/>
                        <a:pt x="2257" y="32"/>
                        <a:pt x="2257" y="32"/>
                      </a:cubicBezTo>
                      <a:cubicBezTo>
                        <a:pt x="2257" y="31"/>
                        <a:pt x="2261" y="30"/>
                        <a:pt x="2261" y="30"/>
                      </a:cubicBezTo>
                      <a:cubicBezTo>
                        <a:pt x="2261" y="29"/>
                        <a:pt x="2257" y="27"/>
                        <a:pt x="2257" y="27"/>
                      </a:cubicBezTo>
                      <a:cubicBezTo>
                        <a:pt x="2256" y="27"/>
                        <a:pt x="2253" y="29"/>
                        <a:pt x="2253" y="29"/>
                      </a:cubicBezTo>
                      <a:cubicBezTo>
                        <a:pt x="2245" y="33"/>
                        <a:pt x="2245" y="33"/>
                        <a:pt x="2245" y="33"/>
                      </a:cubicBezTo>
                      <a:cubicBezTo>
                        <a:pt x="2243" y="33"/>
                        <a:pt x="2242" y="31"/>
                        <a:pt x="2241" y="31"/>
                      </a:cubicBezTo>
                      <a:cubicBezTo>
                        <a:pt x="2240" y="31"/>
                        <a:pt x="2238" y="33"/>
                        <a:pt x="2237" y="33"/>
                      </a:cubicBezTo>
                      <a:cubicBezTo>
                        <a:pt x="2236" y="33"/>
                        <a:pt x="2234" y="31"/>
                        <a:pt x="2233" y="31"/>
                      </a:cubicBezTo>
                      <a:cubicBezTo>
                        <a:pt x="2232" y="30"/>
                        <a:pt x="2230" y="29"/>
                        <a:pt x="2229" y="29"/>
                      </a:cubicBezTo>
                      <a:cubicBezTo>
                        <a:pt x="2226" y="26"/>
                        <a:pt x="2226" y="26"/>
                        <a:pt x="2226" y="26"/>
                      </a:cubicBezTo>
                      <a:cubicBezTo>
                        <a:pt x="2221" y="29"/>
                        <a:pt x="2221" y="29"/>
                        <a:pt x="2221" y="29"/>
                      </a:cubicBezTo>
                      <a:cubicBezTo>
                        <a:pt x="2213" y="33"/>
                        <a:pt x="2213" y="33"/>
                        <a:pt x="2213" y="33"/>
                      </a:cubicBezTo>
                      <a:cubicBezTo>
                        <a:pt x="2213" y="33"/>
                        <a:pt x="2209" y="34"/>
                        <a:pt x="2209" y="3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27" name="Freeform 153"/>
                <p:cNvSpPr>
                  <a:spLocks/>
                </p:cNvSpPr>
                <p:nvPr/>
              </p:nvSpPr>
              <p:spPr bwMode="auto">
                <a:xfrm>
                  <a:off x="1517650" y="3328988"/>
                  <a:ext cx="169863" cy="74613"/>
                </a:xfrm>
                <a:custGeom>
                  <a:avLst/>
                  <a:gdLst>
                    <a:gd name="T0" fmla="*/ 5 w 45"/>
                    <a:gd name="T1" fmla="*/ 10 h 19"/>
                    <a:gd name="T2" fmla="*/ 9 w 45"/>
                    <a:gd name="T3" fmla="*/ 8 h 19"/>
                    <a:gd name="T4" fmla="*/ 13 w 45"/>
                    <a:gd name="T5" fmla="*/ 6 h 19"/>
                    <a:gd name="T6" fmla="*/ 17 w 45"/>
                    <a:gd name="T7" fmla="*/ 8 h 19"/>
                    <a:gd name="T8" fmla="*/ 21 w 45"/>
                    <a:gd name="T9" fmla="*/ 6 h 19"/>
                    <a:gd name="T10" fmla="*/ 24 w 45"/>
                    <a:gd name="T11" fmla="*/ 8 h 19"/>
                    <a:gd name="T12" fmla="*/ 28 w 45"/>
                    <a:gd name="T13" fmla="*/ 6 h 19"/>
                    <a:gd name="T14" fmla="*/ 25 w 45"/>
                    <a:gd name="T15" fmla="*/ 4 h 19"/>
                    <a:gd name="T16" fmla="*/ 29 w 45"/>
                    <a:gd name="T17" fmla="*/ 2 h 19"/>
                    <a:gd name="T18" fmla="*/ 33 w 45"/>
                    <a:gd name="T19" fmla="*/ 4 h 19"/>
                    <a:gd name="T20" fmla="*/ 37 w 45"/>
                    <a:gd name="T21" fmla="*/ 2 h 19"/>
                    <a:gd name="T22" fmla="*/ 41 w 45"/>
                    <a:gd name="T23" fmla="*/ 0 h 19"/>
                    <a:gd name="T24" fmla="*/ 45 w 45"/>
                    <a:gd name="T25" fmla="*/ 2 h 19"/>
                    <a:gd name="T26" fmla="*/ 40 w 45"/>
                    <a:gd name="T27" fmla="*/ 4 h 19"/>
                    <a:gd name="T28" fmla="*/ 44 w 45"/>
                    <a:gd name="T29" fmla="*/ 7 h 19"/>
                    <a:gd name="T30" fmla="*/ 40 w 45"/>
                    <a:gd name="T31" fmla="*/ 9 h 19"/>
                    <a:gd name="T32" fmla="*/ 32 w 45"/>
                    <a:gd name="T33" fmla="*/ 13 h 19"/>
                    <a:gd name="T34" fmla="*/ 28 w 45"/>
                    <a:gd name="T35" fmla="*/ 15 h 19"/>
                    <a:gd name="T36" fmla="*/ 24 w 45"/>
                    <a:gd name="T37" fmla="*/ 13 h 19"/>
                    <a:gd name="T38" fmla="*/ 28 w 45"/>
                    <a:gd name="T39" fmla="*/ 10 h 19"/>
                    <a:gd name="T40" fmla="*/ 24 w 45"/>
                    <a:gd name="T41" fmla="*/ 8 h 19"/>
                    <a:gd name="T42" fmla="*/ 20 w 45"/>
                    <a:gd name="T43" fmla="*/ 10 h 19"/>
                    <a:gd name="T44" fmla="*/ 17 w 45"/>
                    <a:gd name="T45" fmla="*/ 8 h 19"/>
                    <a:gd name="T46" fmla="*/ 12 w 45"/>
                    <a:gd name="T47" fmla="*/ 10 h 19"/>
                    <a:gd name="T48" fmla="*/ 20 w 45"/>
                    <a:gd name="T49" fmla="*/ 15 h 19"/>
                    <a:gd name="T50" fmla="*/ 24 w 45"/>
                    <a:gd name="T51" fmla="*/ 17 h 19"/>
                    <a:gd name="T52" fmla="*/ 19 w 45"/>
                    <a:gd name="T53" fmla="*/ 19 h 19"/>
                    <a:gd name="T54" fmla="*/ 16 w 45"/>
                    <a:gd name="T55" fmla="*/ 17 h 19"/>
                    <a:gd name="T56" fmla="*/ 12 w 45"/>
                    <a:gd name="T57" fmla="*/ 19 h 19"/>
                    <a:gd name="T58" fmla="*/ 8 w 45"/>
                    <a:gd name="T59" fmla="*/ 16 h 19"/>
                    <a:gd name="T60" fmla="*/ 12 w 45"/>
                    <a:gd name="T61" fmla="*/ 14 h 19"/>
                    <a:gd name="T62" fmla="*/ 8 w 45"/>
                    <a:gd name="T63" fmla="*/ 12 h 19"/>
                    <a:gd name="T64" fmla="*/ 4 w 45"/>
                    <a:gd name="T65" fmla="*/ 14 h 19"/>
                    <a:gd name="T66" fmla="*/ 0 w 45"/>
                    <a:gd name="T67" fmla="*/ 12 h 19"/>
                    <a:gd name="T68" fmla="*/ 5 w 45"/>
                    <a:gd name="T69" fmla="*/ 1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5" h="19">
                      <a:moveTo>
                        <a:pt x="5" y="10"/>
                      </a:move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8"/>
                        <a:pt x="12" y="6"/>
                        <a:pt x="13" y="6"/>
                      </a:cubicBezTo>
                      <a:cubicBezTo>
                        <a:pt x="14" y="6"/>
                        <a:pt x="15" y="8"/>
                        <a:pt x="17" y="8"/>
                      </a:cubicBezTo>
                      <a:cubicBezTo>
                        <a:pt x="18" y="8"/>
                        <a:pt x="19" y="6"/>
                        <a:pt x="21" y="6"/>
                      </a:cubicBezTo>
                      <a:cubicBezTo>
                        <a:pt x="21" y="6"/>
                        <a:pt x="24" y="8"/>
                        <a:pt x="24" y="8"/>
                      </a:cubicBezTo>
                      <a:cubicBezTo>
                        <a:pt x="25" y="8"/>
                        <a:pt x="28" y="6"/>
                        <a:pt x="28" y="6"/>
                      </a:cubicBezTo>
                      <a:cubicBezTo>
                        <a:pt x="28" y="6"/>
                        <a:pt x="24" y="4"/>
                        <a:pt x="25" y="4"/>
                      </a:cubicBezTo>
                      <a:cubicBezTo>
                        <a:pt x="25" y="4"/>
                        <a:pt x="28" y="2"/>
                        <a:pt x="29" y="2"/>
                      </a:cubicBezTo>
                      <a:cubicBezTo>
                        <a:pt x="30" y="2"/>
                        <a:pt x="32" y="4"/>
                        <a:pt x="33" y="4"/>
                      </a:cubicBezTo>
                      <a:cubicBezTo>
                        <a:pt x="34" y="4"/>
                        <a:pt x="36" y="2"/>
                        <a:pt x="37" y="2"/>
                      </a:cubicBezTo>
                      <a:cubicBezTo>
                        <a:pt x="37" y="2"/>
                        <a:pt x="40" y="0"/>
                        <a:pt x="41" y="0"/>
                      </a:cubicBezTo>
                      <a:cubicBezTo>
                        <a:pt x="41" y="0"/>
                        <a:pt x="45" y="2"/>
                        <a:pt x="45" y="2"/>
                      </a:cubicBezTo>
                      <a:cubicBezTo>
                        <a:pt x="44" y="3"/>
                        <a:pt x="40" y="4"/>
                        <a:pt x="40" y="4"/>
                      </a:cubicBezTo>
                      <a:cubicBezTo>
                        <a:pt x="41" y="5"/>
                        <a:pt x="44" y="6"/>
                        <a:pt x="44" y="7"/>
                      </a:cubicBezTo>
                      <a:cubicBezTo>
                        <a:pt x="40" y="9"/>
                        <a:pt x="40" y="9"/>
                        <a:pt x="40" y="9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1" y="13"/>
                        <a:pt x="29" y="15"/>
                        <a:pt x="28" y="15"/>
                      </a:cubicBezTo>
                      <a:cubicBezTo>
                        <a:pt x="28" y="15"/>
                        <a:pt x="24" y="13"/>
                        <a:pt x="24" y="13"/>
                      </a:cubicBezTo>
                      <a:cubicBezTo>
                        <a:pt x="24" y="12"/>
                        <a:pt x="28" y="11"/>
                        <a:pt x="28" y="10"/>
                      </a:cubicBezTo>
                      <a:cubicBezTo>
                        <a:pt x="28" y="10"/>
                        <a:pt x="25" y="8"/>
                        <a:pt x="24" y="8"/>
                      </a:cubicBezTo>
                      <a:cubicBezTo>
                        <a:pt x="23" y="8"/>
                        <a:pt x="21" y="10"/>
                        <a:pt x="20" y="10"/>
                      </a:cubicBezTo>
                      <a:cubicBezTo>
                        <a:pt x="19" y="10"/>
                        <a:pt x="17" y="8"/>
                        <a:pt x="17" y="8"/>
                      </a:cubicBezTo>
                      <a:cubicBezTo>
                        <a:pt x="15" y="8"/>
                        <a:pt x="14" y="10"/>
                        <a:pt x="12" y="10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4" y="17"/>
                        <a:pt x="24" y="17"/>
                      </a:cubicBezTo>
                      <a:cubicBezTo>
                        <a:pt x="24" y="17"/>
                        <a:pt x="20" y="19"/>
                        <a:pt x="19" y="19"/>
                      </a:cubicBezTo>
                      <a:cubicBezTo>
                        <a:pt x="18" y="19"/>
                        <a:pt x="17" y="17"/>
                        <a:pt x="16" y="17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1" y="18"/>
                        <a:pt x="8" y="17"/>
                        <a:pt x="8" y="16"/>
                      </a:cubicBezTo>
                      <a:cubicBezTo>
                        <a:pt x="8" y="16"/>
                        <a:pt x="12" y="15"/>
                        <a:pt x="12" y="14"/>
                      </a:cubicBezTo>
                      <a:cubicBezTo>
                        <a:pt x="12" y="14"/>
                        <a:pt x="9" y="12"/>
                        <a:pt x="8" y="12"/>
                      </a:cubicBezTo>
                      <a:cubicBezTo>
                        <a:pt x="8" y="12"/>
                        <a:pt x="4" y="14"/>
                        <a:pt x="4" y="14"/>
                      </a:cubicBezTo>
                      <a:cubicBezTo>
                        <a:pt x="4" y="14"/>
                        <a:pt x="0" y="12"/>
                        <a:pt x="0" y="12"/>
                      </a:cubicBezTo>
                      <a:cubicBezTo>
                        <a:pt x="1" y="11"/>
                        <a:pt x="4" y="11"/>
                        <a:pt x="5" y="1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28" name="Freeform 154"/>
                <p:cNvSpPr>
                  <a:spLocks/>
                </p:cNvSpPr>
                <p:nvPr/>
              </p:nvSpPr>
              <p:spPr bwMode="auto">
                <a:xfrm>
                  <a:off x="5464175" y="3443288"/>
                  <a:ext cx="74613" cy="50800"/>
                </a:xfrm>
                <a:custGeom>
                  <a:avLst/>
                  <a:gdLst>
                    <a:gd name="T0" fmla="*/ 4 w 20"/>
                    <a:gd name="T1" fmla="*/ 13 h 13"/>
                    <a:gd name="T2" fmla="*/ 0 w 20"/>
                    <a:gd name="T3" fmla="*/ 11 h 13"/>
                    <a:gd name="T4" fmla="*/ 5 w 20"/>
                    <a:gd name="T5" fmla="*/ 9 h 13"/>
                    <a:gd name="T6" fmla="*/ 9 w 20"/>
                    <a:gd name="T7" fmla="*/ 7 h 13"/>
                    <a:gd name="T8" fmla="*/ 13 w 20"/>
                    <a:gd name="T9" fmla="*/ 4 h 13"/>
                    <a:gd name="T10" fmla="*/ 9 w 20"/>
                    <a:gd name="T11" fmla="*/ 2 h 13"/>
                    <a:gd name="T12" fmla="*/ 13 w 20"/>
                    <a:gd name="T13" fmla="*/ 0 h 13"/>
                    <a:gd name="T14" fmla="*/ 17 w 20"/>
                    <a:gd name="T15" fmla="*/ 2 h 13"/>
                    <a:gd name="T16" fmla="*/ 13 w 20"/>
                    <a:gd name="T17" fmla="*/ 4 h 13"/>
                    <a:gd name="T18" fmla="*/ 17 w 20"/>
                    <a:gd name="T19" fmla="*/ 7 h 13"/>
                    <a:gd name="T20" fmla="*/ 20 w 20"/>
                    <a:gd name="T21" fmla="*/ 9 h 13"/>
                    <a:gd name="T22" fmla="*/ 16 w 20"/>
                    <a:gd name="T23" fmla="*/ 11 h 13"/>
                    <a:gd name="T24" fmla="*/ 12 w 20"/>
                    <a:gd name="T25" fmla="*/ 13 h 13"/>
                    <a:gd name="T26" fmla="*/ 8 w 20"/>
                    <a:gd name="T27" fmla="*/ 11 h 13"/>
                    <a:gd name="T28" fmla="*/ 4 w 20"/>
                    <a:gd name="T2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" h="13">
                      <a:moveTo>
                        <a:pt x="4" y="13"/>
                      </a:moveTo>
                      <a:cubicBezTo>
                        <a:pt x="4" y="12"/>
                        <a:pt x="0" y="11"/>
                        <a:pt x="0" y="11"/>
                      </a:cubicBezTo>
                      <a:cubicBezTo>
                        <a:pt x="1" y="10"/>
                        <a:pt x="4" y="9"/>
                        <a:pt x="5" y="9"/>
                      </a:cubicBezTo>
                      <a:cubicBezTo>
                        <a:pt x="6" y="8"/>
                        <a:pt x="8" y="7"/>
                        <a:pt x="9" y="7"/>
                      </a:cubicBezTo>
                      <a:cubicBezTo>
                        <a:pt x="9" y="6"/>
                        <a:pt x="13" y="5"/>
                        <a:pt x="13" y="4"/>
                      </a:cubicBezTo>
                      <a:cubicBezTo>
                        <a:pt x="13" y="4"/>
                        <a:pt x="9" y="3"/>
                        <a:pt x="9" y="2"/>
                      </a:cubicBezTo>
                      <a:cubicBezTo>
                        <a:pt x="10" y="2"/>
                        <a:pt x="12" y="0"/>
                        <a:pt x="13" y="0"/>
                      </a:cubicBezTo>
                      <a:cubicBezTo>
                        <a:pt x="13" y="0"/>
                        <a:pt x="17" y="2"/>
                        <a:pt x="17" y="2"/>
                      </a:cubicBezTo>
                      <a:cubicBezTo>
                        <a:pt x="17" y="3"/>
                        <a:pt x="13" y="4"/>
                        <a:pt x="13" y="4"/>
                      </a:cubicBezTo>
                      <a:cubicBezTo>
                        <a:pt x="13" y="5"/>
                        <a:pt x="15" y="6"/>
                        <a:pt x="17" y="7"/>
                      </a:cubicBezTo>
                      <a:cubicBezTo>
                        <a:pt x="17" y="7"/>
                        <a:pt x="20" y="9"/>
                        <a:pt x="20" y="9"/>
                      </a:cubicBezTo>
                      <a:cubicBezTo>
                        <a:pt x="20" y="10"/>
                        <a:pt x="17" y="11"/>
                        <a:pt x="16" y="11"/>
                      </a:cubicBezTo>
                      <a:cubicBezTo>
                        <a:pt x="15" y="12"/>
                        <a:pt x="13" y="13"/>
                        <a:pt x="12" y="13"/>
                      </a:cubicBezTo>
                      <a:cubicBezTo>
                        <a:pt x="11" y="13"/>
                        <a:pt x="9" y="11"/>
                        <a:pt x="8" y="11"/>
                      </a:cubicBezTo>
                      <a:cubicBezTo>
                        <a:pt x="7" y="11"/>
                        <a:pt x="6" y="13"/>
                        <a:pt x="4" y="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29" name="Freeform 155"/>
                <p:cNvSpPr>
                  <a:spLocks/>
                </p:cNvSpPr>
                <p:nvPr/>
              </p:nvSpPr>
              <p:spPr bwMode="auto">
                <a:xfrm>
                  <a:off x="3019425" y="3368675"/>
                  <a:ext cx="79375" cy="58738"/>
                </a:xfrm>
                <a:custGeom>
                  <a:avLst/>
                  <a:gdLst>
                    <a:gd name="T0" fmla="*/ 4 w 21"/>
                    <a:gd name="T1" fmla="*/ 15 h 15"/>
                    <a:gd name="T2" fmla="*/ 0 w 21"/>
                    <a:gd name="T3" fmla="*/ 12 h 15"/>
                    <a:gd name="T4" fmla="*/ 5 w 21"/>
                    <a:gd name="T5" fmla="*/ 10 h 15"/>
                    <a:gd name="T6" fmla="*/ 1 w 21"/>
                    <a:gd name="T7" fmla="*/ 8 h 15"/>
                    <a:gd name="T8" fmla="*/ 5 w 21"/>
                    <a:gd name="T9" fmla="*/ 6 h 15"/>
                    <a:gd name="T10" fmla="*/ 9 w 21"/>
                    <a:gd name="T11" fmla="*/ 4 h 15"/>
                    <a:gd name="T12" fmla="*/ 5 w 21"/>
                    <a:gd name="T13" fmla="*/ 2 h 15"/>
                    <a:gd name="T14" fmla="*/ 9 w 21"/>
                    <a:gd name="T15" fmla="*/ 0 h 15"/>
                    <a:gd name="T16" fmla="*/ 13 w 21"/>
                    <a:gd name="T17" fmla="*/ 2 h 15"/>
                    <a:gd name="T18" fmla="*/ 17 w 21"/>
                    <a:gd name="T19" fmla="*/ 0 h 15"/>
                    <a:gd name="T20" fmla="*/ 21 w 21"/>
                    <a:gd name="T21" fmla="*/ 2 h 15"/>
                    <a:gd name="T22" fmla="*/ 17 w 21"/>
                    <a:gd name="T23" fmla="*/ 4 h 15"/>
                    <a:gd name="T24" fmla="*/ 13 w 21"/>
                    <a:gd name="T25" fmla="*/ 2 h 15"/>
                    <a:gd name="T26" fmla="*/ 9 w 21"/>
                    <a:gd name="T27" fmla="*/ 4 h 15"/>
                    <a:gd name="T28" fmla="*/ 13 w 21"/>
                    <a:gd name="T29" fmla="*/ 6 h 15"/>
                    <a:gd name="T30" fmla="*/ 9 w 21"/>
                    <a:gd name="T31" fmla="*/ 8 h 15"/>
                    <a:gd name="T32" fmla="*/ 12 w 21"/>
                    <a:gd name="T33" fmla="*/ 11 h 15"/>
                    <a:gd name="T34" fmla="*/ 8 w 21"/>
                    <a:gd name="T35" fmla="*/ 13 h 15"/>
                    <a:gd name="T36" fmla="*/ 4 w 21"/>
                    <a:gd name="T37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" h="15">
                      <a:moveTo>
                        <a:pt x="4" y="15"/>
                      </a:moveTo>
                      <a:cubicBezTo>
                        <a:pt x="4" y="14"/>
                        <a:pt x="0" y="13"/>
                        <a:pt x="0" y="12"/>
                      </a:cubicBezTo>
                      <a:cubicBezTo>
                        <a:pt x="1" y="12"/>
                        <a:pt x="5" y="11"/>
                        <a:pt x="5" y="10"/>
                      </a:cubicBezTo>
                      <a:cubicBezTo>
                        <a:pt x="4" y="10"/>
                        <a:pt x="1" y="9"/>
                        <a:pt x="1" y="8"/>
                      </a:cubicBezTo>
                      <a:cubicBezTo>
                        <a:pt x="1" y="8"/>
                        <a:pt x="4" y="6"/>
                        <a:pt x="5" y="6"/>
                      </a:cubicBezTo>
                      <a:cubicBezTo>
                        <a:pt x="5" y="6"/>
                        <a:pt x="9" y="4"/>
                        <a:pt x="9" y="4"/>
                      </a:cubicBezTo>
                      <a:cubicBezTo>
                        <a:pt x="9" y="4"/>
                        <a:pt x="5" y="2"/>
                        <a:pt x="5" y="2"/>
                      </a:cubicBezTo>
                      <a:cubicBezTo>
                        <a:pt x="6" y="1"/>
                        <a:pt x="9" y="0"/>
                        <a:pt x="9" y="0"/>
                      </a:cubicBezTo>
                      <a:cubicBezTo>
                        <a:pt x="11" y="0"/>
                        <a:pt x="12" y="2"/>
                        <a:pt x="13" y="2"/>
                      </a:cubicBezTo>
                      <a:cubicBezTo>
                        <a:pt x="15" y="2"/>
                        <a:pt x="16" y="0"/>
                        <a:pt x="17" y="0"/>
                      </a:cubicBezTo>
                      <a:cubicBezTo>
                        <a:pt x="17" y="1"/>
                        <a:pt x="21" y="1"/>
                        <a:pt x="21" y="2"/>
                      </a:cubicBezTo>
                      <a:cubicBezTo>
                        <a:pt x="21" y="2"/>
                        <a:pt x="17" y="4"/>
                        <a:pt x="17" y="4"/>
                      </a:cubicBezTo>
                      <a:cubicBezTo>
                        <a:pt x="17" y="4"/>
                        <a:pt x="13" y="2"/>
                        <a:pt x="13" y="2"/>
                      </a:cubicBezTo>
                      <a:cubicBezTo>
                        <a:pt x="13" y="2"/>
                        <a:pt x="9" y="3"/>
                        <a:pt x="9" y="4"/>
                      </a:cubicBezTo>
                      <a:cubicBezTo>
                        <a:pt x="9" y="5"/>
                        <a:pt x="13" y="6"/>
                        <a:pt x="13" y="6"/>
                      </a:cubicBezTo>
                      <a:cubicBezTo>
                        <a:pt x="12" y="7"/>
                        <a:pt x="9" y="8"/>
                        <a:pt x="9" y="8"/>
                      </a:cubicBezTo>
                      <a:cubicBezTo>
                        <a:pt x="9" y="9"/>
                        <a:pt x="12" y="10"/>
                        <a:pt x="12" y="11"/>
                      </a:cubicBezTo>
                      <a:cubicBezTo>
                        <a:pt x="12" y="11"/>
                        <a:pt x="9" y="12"/>
                        <a:pt x="8" y="13"/>
                      </a:cubicBezTo>
                      <a:lnTo>
                        <a:pt x="4" y="1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30" name="Freeform 156"/>
                <p:cNvSpPr>
                  <a:spLocks/>
                </p:cNvSpPr>
                <p:nvPr/>
              </p:nvSpPr>
              <p:spPr bwMode="auto">
                <a:xfrm>
                  <a:off x="4006850" y="3419475"/>
                  <a:ext cx="71438" cy="50800"/>
                </a:xfrm>
                <a:custGeom>
                  <a:avLst/>
                  <a:gdLst>
                    <a:gd name="T0" fmla="*/ 0 w 19"/>
                    <a:gd name="T1" fmla="*/ 9 h 13"/>
                    <a:gd name="T2" fmla="*/ 4 w 19"/>
                    <a:gd name="T3" fmla="*/ 7 h 13"/>
                    <a:gd name="T4" fmla="*/ 0 w 19"/>
                    <a:gd name="T5" fmla="*/ 4 h 13"/>
                    <a:gd name="T6" fmla="*/ 5 w 19"/>
                    <a:gd name="T7" fmla="*/ 2 h 13"/>
                    <a:gd name="T8" fmla="*/ 9 w 19"/>
                    <a:gd name="T9" fmla="*/ 0 h 13"/>
                    <a:gd name="T10" fmla="*/ 12 w 19"/>
                    <a:gd name="T11" fmla="*/ 2 h 13"/>
                    <a:gd name="T12" fmla="*/ 8 w 19"/>
                    <a:gd name="T13" fmla="*/ 4 h 13"/>
                    <a:gd name="T14" fmla="*/ 4 w 19"/>
                    <a:gd name="T15" fmla="*/ 7 h 13"/>
                    <a:gd name="T16" fmla="*/ 8 w 19"/>
                    <a:gd name="T17" fmla="*/ 9 h 13"/>
                    <a:gd name="T18" fmla="*/ 12 w 19"/>
                    <a:gd name="T19" fmla="*/ 11 h 13"/>
                    <a:gd name="T20" fmla="*/ 16 w 19"/>
                    <a:gd name="T21" fmla="*/ 9 h 13"/>
                    <a:gd name="T22" fmla="*/ 19 w 19"/>
                    <a:gd name="T23" fmla="*/ 11 h 13"/>
                    <a:gd name="T24" fmla="*/ 15 w 19"/>
                    <a:gd name="T25" fmla="*/ 13 h 13"/>
                    <a:gd name="T26" fmla="*/ 12 w 19"/>
                    <a:gd name="T27" fmla="*/ 11 h 13"/>
                    <a:gd name="T28" fmla="*/ 8 w 19"/>
                    <a:gd name="T29" fmla="*/ 13 h 13"/>
                    <a:gd name="T30" fmla="*/ 4 w 19"/>
                    <a:gd name="T31" fmla="*/ 11 h 13"/>
                    <a:gd name="T32" fmla="*/ 0 w 19"/>
                    <a:gd name="T33" fmla="*/ 9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13">
                      <a:moveTo>
                        <a:pt x="0" y="9"/>
                      </a:moveTo>
                      <a:cubicBezTo>
                        <a:pt x="0" y="8"/>
                        <a:pt x="4" y="7"/>
                        <a:pt x="4" y="7"/>
                      </a:cubicBezTo>
                      <a:cubicBezTo>
                        <a:pt x="4" y="6"/>
                        <a:pt x="0" y="5"/>
                        <a:pt x="0" y="4"/>
                      </a:cubicBezTo>
                      <a:cubicBezTo>
                        <a:pt x="1" y="4"/>
                        <a:pt x="4" y="3"/>
                        <a:pt x="5" y="2"/>
                      </a:cubicBezTo>
                      <a:cubicBezTo>
                        <a:pt x="5" y="2"/>
                        <a:pt x="8" y="0"/>
                        <a:pt x="9" y="0"/>
                      </a:cubicBezTo>
                      <a:cubicBezTo>
                        <a:pt x="9" y="0"/>
                        <a:pt x="12" y="2"/>
                        <a:pt x="12" y="2"/>
                      </a:cubicBezTo>
                      <a:cubicBezTo>
                        <a:pt x="12" y="3"/>
                        <a:pt x="9" y="4"/>
                        <a:pt x="8" y="4"/>
                      </a:cubicBezTo>
                      <a:cubicBezTo>
                        <a:pt x="7" y="5"/>
                        <a:pt x="5" y="6"/>
                        <a:pt x="4" y="7"/>
                      </a:cubicBezTo>
                      <a:cubicBezTo>
                        <a:pt x="6" y="7"/>
                        <a:pt x="6" y="8"/>
                        <a:pt x="8" y="9"/>
                      </a:cubicBezTo>
                      <a:cubicBezTo>
                        <a:pt x="9" y="9"/>
                        <a:pt x="10" y="11"/>
                        <a:pt x="12" y="11"/>
                      </a:cubicBezTo>
                      <a:cubicBezTo>
                        <a:pt x="12" y="11"/>
                        <a:pt x="15" y="9"/>
                        <a:pt x="16" y="9"/>
                      </a:cubicBezTo>
                      <a:cubicBezTo>
                        <a:pt x="16" y="9"/>
                        <a:pt x="19" y="11"/>
                        <a:pt x="19" y="11"/>
                      </a:cubicBezTo>
                      <a:cubicBezTo>
                        <a:pt x="19" y="12"/>
                        <a:pt x="16" y="13"/>
                        <a:pt x="15" y="13"/>
                      </a:cubicBezTo>
                      <a:cubicBezTo>
                        <a:pt x="14" y="13"/>
                        <a:pt x="13" y="11"/>
                        <a:pt x="12" y="11"/>
                      </a:cubicBezTo>
                      <a:cubicBezTo>
                        <a:pt x="11" y="11"/>
                        <a:pt x="8" y="13"/>
                        <a:pt x="8" y="13"/>
                      </a:cubicBezTo>
                      <a:cubicBezTo>
                        <a:pt x="6" y="13"/>
                        <a:pt x="5" y="11"/>
                        <a:pt x="4" y="11"/>
                      </a:cubicBez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31" name="Freeform 157"/>
                <p:cNvSpPr>
                  <a:spLocks/>
                </p:cNvSpPr>
                <p:nvPr/>
              </p:nvSpPr>
              <p:spPr bwMode="auto">
                <a:xfrm>
                  <a:off x="3883025" y="3328988"/>
                  <a:ext cx="74613" cy="26988"/>
                </a:xfrm>
                <a:custGeom>
                  <a:avLst/>
                  <a:gdLst>
                    <a:gd name="T0" fmla="*/ 8 w 20"/>
                    <a:gd name="T1" fmla="*/ 3 h 7"/>
                    <a:gd name="T2" fmla="*/ 4 w 20"/>
                    <a:gd name="T3" fmla="*/ 5 h 7"/>
                    <a:gd name="T4" fmla="*/ 0 w 20"/>
                    <a:gd name="T5" fmla="*/ 2 h 7"/>
                    <a:gd name="T6" fmla="*/ 4 w 20"/>
                    <a:gd name="T7" fmla="*/ 0 h 7"/>
                    <a:gd name="T8" fmla="*/ 8 w 20"/>
                    <a:gd name="T9" fmla="*/ 3 h 7"/>
                    <a:gd name="T10" fmla="*/ 12 w 20"/>
                    <a:gd name="T11" fmla="*/ 1 h 7"/>
                    <a:gd name="T12" fmla="*/ 16 w 20"/>
                    <a:gd name="T13" fmla="*/ 3 h 7"/>
                    <a:gd name="T14" fmla="*/ 20 w 20"/>
                    <a:gd name="T15" fmla="*/ 5 h 7"/>
                    <a:gd name="T16" fmla="*/ 15 w 20"/>
                    <a:gd name="T17" fmla="*/ 7 h 7"/>
                    <a:gd name="T18" fmla="*/ 12 w 20"/>
                    <a:gd name="T19" fmla="*/ 5 h 7"/>
                    <a:gd name="T20" fmla="*/ 8 w 20"/>
                    <a:gd name="T21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7">
                      <a:moveTo>
                        <a:pt x="8" y="3"/>
                      </a:moveTo>
                      <a:cubicBezTo>
                        <a:pt x="7" y="2"/>
                        <a:pt x="5" y="5"/>
                        <a:pt x="4" y="5"/>
                      </a:cubicBezTo>
                      <a:cubicBezTo>
                        <a:pt x="4" y="5"/>
                        <a:pt x="0" y="3"/>
                        <a:pt x="0" y="2"/>
                      </a:cubicBezTo>
                      <a:cubicBezTo>
                        <a:pt x="0" y="2"/>
                        <a:pt x="4" y="0"/>
                        <a:pt x="4" y="0"/>
                      </a:cubicBezTo>
                      <a:cubicBezTo>
                        <a:pt x="5" y="0"/>
                        <a:pt x="7" y="3"/>
                        <a:pt x="8" y="3"/>
                      </a:cubicBezTo>
                      <a:cubicBezTo>
                        <a:pt x="9" y="3"/>
                        <a:pt x="11" y="0"/>
                        <a:pt x="12" y="1"/>
                      </a:cubicBezTo>
                      <a:cubicBezTo>
                        <a:pt x="13" y="1"/>
                        <a:pt x="15" y="2"/>
                        <a:pt x="16" y="3"/>
                      </a:cubicBezTo>
                      <a:cubicBezTo>
                        <a:pt x="16" y="3"/>
                        <a:pt x="20" y="5"/>
                        <a:pt x="20" y="5"/>
                      </a:cubicBezTo>
                      <a:cubicBezTo>
                        <a:pt x="20" y="5"/>
                        <a:pt x="16" y="7"/>
                        <a:pt x="15" y="7"/>
                      </a:cubicBezTo>
                      <a:cubicBezTo>
                        <a:pt x="15" y="7"/>
                        <a:pt x="13" y="5"/>
                        <a:pt x="12" y="5"/>
                      </a:cubicBezTo>
                      <a:cubicBezTo>
                        <a:pt x="10" y="4"/>
                        <a:pt x="9" y="3"/>
                        <a:pt x="8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32" name="Freeform 158"/>
                <p:cNvSpPr>
                  <a:spLocks/>
                </p:cNvSpPr>
                <p:nvPr/>
              </p:nvSpPr>
              <p:spPr bwMode="auto">
                <a:xfrm>
                  <a:off x="4529138" y="3371850"/>
                  <a:ext cx="71438" cy="42863"/>
                </a:xfrm>
                <a:custGeom>
                  <a:avLst/>
                  <a:gdLst>
                    <a:gd name="T0" fmla="*/ 8 w 19"/>
                    <a:gd name="T1" fmla="*/ 5 h 11"/>
                    <a:gd name="T2" fmla="*/ 12 w 19"/>
                    <a:gd name="T3" fmla="*/ 7 h 11"/>
                    <a:gd name="T4" fmla="*/ 16 w 19"/>
                    <a:gd name="T5" fmla="*/ 5 h 11"/>
                    <a:gd name="T6" fmla="*/ 19 w 19"/>
                    <a:gd name="T7" fmla="*/ 7 h 11"/>
                    <a:gd name="T8" fmla="*/ 15 w 19"/>
                    <a:gd name="T9" fmla="*/ 9 h 11"/>
                    <a:gd name="T10" fmla="*/ 12 w 19"/>
                    <a:gd name="T11" fmla="*/ 7 h 11"/>
                    <a:gd name="T12" fmla="*/ 7 w 19"/>
                    <a:gd name="T13" fmla="*/ 9 h 11"/>
                    <a:gd name="T14" fmla="*/ 3 w 19"/>
                    <a:gd name="T15" fmla="*/ 11 h 11"/>
                    <a:gd name="T16" fmla="*/ 0 w 19"/>
                    <a:gd name="T17" fmla="*/ 9 h 11"/>
                    <a:gd name="T18" fmla="*/ 4 w 19"/>
                    <a:gd name="T19" fmla="*/ 7 h 11"/>
                    <a:gd name="T20" fmla="*/ 8 w 19"/>
                    <a:gd name="T21" fmla="*/ 5 h 11"/>
                    <a:gd name="T22" fmla="*/ 4 w 19"/>
                    <a:gd name="T23" fmla="*/ 3 h 11"/>
                    <a:gd name="T24" fmla="*/ 8 w 19"/>
                    <a:gd name="T25" fmla="*/ 1 h 11"/>
                    <a:gd name="T26" fmla="*/ 12 w 19"/>
                    <a:gd name="T27" fmla="*/ 3 h 11"/>
                    <a:gd name="T28" fmla="*/ 8 w 19"/>
                    <a:gd name="T29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" h="11">
                      <a:moveTo>
                        <a:pt x="8" y="5"/>
                      </a:moveTo>
                      <a:cubicBezTo>
                        <a:pt x="9" y="5"/>
                        <a:pt x="10" y="7"/>
                        <a:pt x="12" y="7"/>
                      </a:cubicBezTo>
                      <a:cubicBezTo>
                        <a:pt x="12" y="7"/>
                        <a:pt x="15" y="5"/>
                        <a:pt x="16" y="5"/>
                      </a:cubicBezTo>
                      <a:cubicBezTo>
                        <a:pt x="16" y="5"/>
                        <a:pt x="19" y="7"/>
                        <a:pt x="19" y="7"/>
                      </a:cubicBezTo>
                      <a:cubicBezTo>
                        <a:pt x="19" y="8"/>
                        <a:pt x="16" y="9"/>
                        <a:pt x="15" y="9"/>
                      </a:cubicBezTo>
                      <a:cubicBezTo>
                        <a:pt x="14" y="9"/>
                        <a:pt x="13" y="7"/>
                        <a:pt x="12" y="7"/>
                      </a:cubicBezTo>
                      <a:cubicBezTo>
                        <a:pt x="11" y="7"/>
                        <a:pt x="8" y="9"/>
                        <a:pt x="7" y="9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0" y="10"/>
                        <a:pt x="0" y="9"/>
                      </a:cubicBezTo>
                      <a:cubicBezTo>
                        <a:pt x="0" y="8"/>
                        <a:pt x="3" y="8"/>
                        <a:pt x="4" y="7"/>
                      </a:cubicBezTo>
                      <a:cubicBezTo>
                        <a:pt x="4" y="6"/>
                        <a:pt x="8" y="6"/>
                        <a:pt x="8" y="5"/>
                      </a:cubicBezTo>
                      <a:cubicBezTo>
                        <a:pt x="8" y="4"/>
                        <a:pt x="4" y="3"/>
                        <a:pt x="4" y="3"/>
                      </a:cubicBezTo>
                      <a:cubicBezTo>
                        <a:pt x="5" y="2"/>
                        <a:pt x="7" y="0"/>
                        <a:pt x="8" y="1"/>
                      </a:cubicBezTo>
                      <a:cubicBezTo>
                        <a:pt x="8" y="1"/>
                        <a:pt x="12" y="3"/>
                        <a:pt x="12" y="3"/>
                      </a:cubicBezTo>
                      <a:cubicBezTo>
                        <a:pt x="12" y="4"/>
                        <a:pt x="8" y="4"/>
                        <a:pt x="8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33" name="Freeform 159"/>
                <p:cNvSpPr>
                  <a:spLocks/>
                </p:cNvSpPr>
                <p:nvPr/>
              </p:nvSpPr>
              <p:spPr bwMode="auto">
                <a:xfrm>
                  <a:off x="5103813" y="3371850"/>
                  <a:ext cx="28575" cy="50800"/>
                </a:xfrm>
                <a:custGeom>
                  <a:avLst/>
                  <a:gdLst>
                    <a:gd name="T0" fmla="*/ 3 w 8"/>
                    <a:gd name="T1" fmla="*/ 13 h 13"/>
                    <a:gd name="T2" fmla="*/ 0 w 8"/>
                    <a:gd name="T3" fmla="*/ 11 h 13"/>
                    <a:gd name="T4" fmla="*/ 4 w 8"/>
                    <a:gd name="T5" fmla="*/ 9 h 13"/>
                    <a:gd name="T6" fmla="*/ 0 w 8"/>
                    <a:gd name="T7" fmla="*/ 7 h 13"/>
                    <a:gd name="T8" fmla="*/ 4 w 8"/>
                    <a:gd name="T9" fmla="*/ 4 h 13"/>
                    <a:gd name="T10" fmla="*/ 0 w 8"/>
                    <a:gd name="T11" fmla="*/ 2 h 13"/>
                    <a:gd name="T12" fmla="*/ 5 w 8"/>
                    <a:gd name="T13" fmla="*/ 0 h 13"/>
                    <a:gd name="T14" fmla="*/ 8 w 8"/>
                    <a:gd name="T15" fmla="*/ 2 h 13"/>
                    <a:gd name="T16" fmla="*/ 4 w 8"/>
                    <a:gd name="T17" fmla="*/ 4 h 13"/>
                    <a:gd name="T18" fmla="*/ 8 w 8"/>
                    <a:gd name="T19" fmla="*/ 7 h 13"/>
                    <a:gd name="T20" fmla="*/ 4 w 8"/>
                    <a:gd name="T21" fmla="*/ 9 h 13"/>
                    <a:gd name="T22" fmla="*/ 8 w 8"/>
                    <a:gd name="T23" fmla="*/ 11 h 13"/>
                    <a:gd name="T24" fmla="*/ 3 w 8"/>
                    <a:gd name="T2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3">
                      <a:moveTo>
                        <a:pt x="3" y="13"/>
                      </a:moveTo>
                      <a:cubicBezTo>
                        <a:pt x="3" y="12"/>
                        <a:pt x="0" y="12"/>
                        <a:pt x="0" y="11"/>
                      </a:cubicBezTo>
                      <a:cubicBezTo>
                        <a:pt x="0" y="10"/>
                        <a:pt x="4" y="9"/>
                        <a:pt x="4" y="9"/>
                      </a:cubicBezTo>
                      <a:cubicBezTo>
                        <a:pt x="4" y="8"/>
                        <a:pt x="0" y="7"/>
                        <a:pt x="0" y="7"/>
                      </a:cubicBezTo>
                      <a:cubicBezTo>
                        <a:pt x="0" y="6"/>
                        <a:pt x="4" y="5"/>
                        <a:pt x="4" y="4"/>
                      </a:cubicBezTo>
                      <a:cubicBezTo>
                        <a:pt x="4" y="4"/>
                        <a:pt x="0" y="3"/>
                        <a:pt x="0" y="2"/>
                      </a:cubicBezTo>
                      <a:cubicBezTo>
                        <a:pt x="1" y="1"/>
                        <a:pt x="4" y="1"/>
                        <a:pt x="5" y="0"/>
                      </a:cubicBezTo>
                      <a:cubicBezTo>
                        <a:pt x="5" y="1"/>
                        <a:pt x="8" y="2"/>
                        <a:pt x="8" y="2"/>
                      </a:cubicBezTo>
                      <a:cubicBezTo>
                        <a:pt x="8" y="3"/>
                        <a:pt x="4" y="4"/>
                        <a:pt x="4" y="4"/>
                      </a:cubicBezTo>
                      <a:cubicBezTo>
                        <a:pt x="4" y="5"/>
                        <a:pt x="8" y="6"/>
                        <a:pt x="8" y="7"/>
                      </a:cubicBezTo>
                      <a:cubicBezTo>
                        <a:pt x="8" y="7"/>
                        <a:pt x="4" y="8"/>
                        <a:pt x="4" y="9"/>
                      </a:cubicBezTo>
                      <a:cubicBezTo>
                        <a:pt x="4" y="9"/>
                        <a:pt x="8" y="10"/>
                        <a:pt x="8" y="11"/>
                      </a:cubicBezTo>
                      <a:cubicBezTo>
                        <a:pt x="7" y="12"/>
                        <a:pt x="4" y="12"/>
                        <a:pt x="3" y="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34" name="Freeform 160"/>
                <p:cNvSpPr>
                  <a:spLocks/>
                </p:cNvSpPr>
                <p:nvPr/>
              </p:nvSpPr>
              <p:spPr bwMode="auto">
                <a:xfrm>
                  <a:off x="5253038" y="3352800"/>
                  <a:ext cx="74613" cy="42863"/>
                </a:xfrm>
                <a:custGeom>
                  <a:avLst/>
                  <a:gdLst>
                    <a:gd name="T0" fmla="*/ 15 w 20"/>
                    <a:gd name="T1" fmla="*/ 9 h 11"/>
                    <a:gd name="T2" fmla="*/ 11 w 20"/>
                    <a:gd name="T3" fmla="*/ 11 h 11"/>
                    <a:gd name="T4" fmla="*/ 8 w 20"/>
                    <a:gd name="T5" fmla="*/ 8 h 11"/>
                    <a:gd name="T6" fmla="*/ 12 w 20"/>
                    <a:gd name="T7" fmla="*/ 6 h 11"/>
                    <a:gd name="T8" fmla="*/ 8 w 20"/>
                    <a:gd name="T9" fmla="*/ 4 h 11"/>
                    <a:gd name="T10" fmla="*/ 6 w 20"/>
                    <a:gd name="T11" fmla="*/ 5 h 11"/>
                    <a:gd name="T12" fmla="*/ 4 w 20"/>
                    <a:gd name="T13" fmla="*/ 6 h 11"/>
                    <a:gd name="T14" fmla="*/ 0 w 20"/>
                    <a:gd name="T15" fmla="*/ 4 h 11"/>
                    <a:gd name="T16" fmla="*/ 4 w 20"/>
                    <a:gd name="T17" fmla="*/ 2 h 11"/>
                    <a:gd name="T18" fmla="*/ 8 w 20"/>
                    <a:gd name="T19" fmla="*/ 4 h 11"/>
                    <a:gd name="T20" fmla="*/ 12 w 20"/>
                    <a:gd name="T21" fmla="*/ 2 h 11"/>
                    <a:gd name="T22" fmla="*/ 16 w 20"/>
                    <a:gd name="T23" fmla="*/ 0 h 11"/>
                    <a:gd name="T24" fmla="*/ 20 w 20"/>
                    <a:gd name="T25" fmla="*/ 2 h 11"/>
                    <a:gd name="T26" fmla="*/ 16 w 20"/>
                    <a:gd name="T27" fmla="*/ 4 h 11"/>
                    <a:gd name="T28" fmla="*/ 12 w 20"/>
                    <a:gd name="T29" fmla="*/ 6 h 11"/>
                    <a:gd name="T30" fmla="*/ 15 w 20"/>
                    <a:gd name="T31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0" h="11">
                      <a:moveTo>
                        <a:pt x="15" y="9"/>
                      </a:moveTo>
                      <a:cubicBezTo>
                        <a:pt x="14" y="9"/>
                        <a:pt x="13" y="11"/>
                        <a:pt x="11" y="11"/>
                      </a:cubicBezTo>
                      <a:cubicBezTo>
                        <a:pt x="11" y="11"/>
                        <a:pt x="8" y="9"/>
                        <a:pt x="8" y="8"/>
                      </a:cubicBezTo>
                      <a:cubicBezTo>
                        <a:pt x="8" y="8"/>
                        <a:pt x="12" y="6"/>
                        <a:pt x="12" y="6"/>
                      </a:cubicBezTo>
                      <a:cubicBezTo>
                        <a:pt x="11" y="6"/>
                        <a:pt x="9" y="4"/>
                        <a:pt x="8" y="4"/>
                      </a:cubicBezTo>
                      <a:cubicBezTo>
                        <a:pt x="8" y="4"/>
                        <a:pt x="7" y="5"/>
                        <a:pt x="6" y="5"/>
                      </a:cubicBezTo>
                      <a:cubicBezTo>
                        <a:pt x="5" y="6"/>
                        <a:pt x="4" y="6"/>
                        <a:pt x="4" y="6"/>
                      </a:cubicBezTo>
                      <a:cubicBezTo>
                        <a:pt x="3" y="6"/>
                        <a:pt x="0" y="4"/>
                        <a:pt x="0" y="4"/>
                      </a:cubicBezTo>
                      <a:cubicBezTo>
                        <a:pt x="0" y="3"/>
                        <a:pt x="4" y="3"/>
                        <a:pt x="4" y="2"/>
                      </a:cubicBezTo>
                      <a:cubicBezTo>
                        <a:pt x="6" y="2"/>
                        <a:pt x="7" y="4"/>
                        <a:pt x="8" y="4"/>
                      </a:cubicBezTo>
                      <a:cubicBezTo>
                        <a:pt x="8" y="4"/>
                        <a:pt x="12" y="2"/>
                        <a:pt x="12" y="2"/>
                      </a:cubicBezTo>
                      <a:cubicBezTo>
                        <a:pt x="13" y="2"/>
                        <a:pt x="15" y="0"/>
                        <a:pt x="16" y="0"/>
                      </a:cubicBezTo>
                      <a:cubicBezTo>
                        <a:pt x="17" y="0"/>
                        <a:pt x="19" y="2"/>
                        <a:pt x="20" y="2"/>
                      </a:cubicBezTo>
                      <a:cubicBezTo>
                        <a:pt x="19" y="3"/>
                        <a:pt x="17" y="4"/>
                        <a:pt x="16" y="4"/>
                      </a:cubicBezTo>
                      <a:cubicBezTo>
                        <a:pt x="15" y="5"/>
                        <a:pt x="12" y="6"/>
                        <a:pt x="12" y="6"/>
                      </a:cubicBezTo>
                      <a:cubicBezTo>
                        <a:pt x="12" y="7"/>
                        <a:pt x="15" y="8"/>
                        <a:pt x="15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35" name="Freeform 161"/>
                <p:cNvSpPr>
                  <a:spLocks/>
                </p:cNvSpPr>
                <p:nvPr/>
              </p:nvSpPr>
              <p:spPr bwMode="auto">
                <a:xfrm>
                  <a:off x="5572125" y="3387725"/>
                  <a:ext cx="180975" cy="47625"/>
                </a:xfrm>
                <a:custGeom>
                  <a:avLst/>
                  <a:gdLst>
                    <a:gd name="T0" fmla="*/ 12 w 48"/>
                    <a:gd name="T1" fmla="*/ 8 h 12"/>
                    <a:gd name="T2" fmla="*/ 16 w 48"/>
                    <a:gd name="T3" fmla="*/ 6 h 12"/>
                    <a:gd name="T4" fmla="*/ 13 w 48"/>
                    <a:gd name="T5" fmla="*/ 4 h 12"/>
                    <a:gd name="T6" fmla="*/ 9 w 48"/>
                    <a:gd name="T7" fmla="*/ 2 h 12"/>
                    <a:gd name="T8" fmla="*/ 13 w 48"/>
                    <a:gd name="T9" fmla="*/ 0 h 12"/>
                    <a:gd name="T10" fmla="*/ 17 w 48"/>
                    <a:gd name="T11" fmla="*/ 2 h 12"/>
                    <a:gd name="T12" fmla="*/ 21 w 48"/>
                    <a:gd name="T13" fmla="*/ 0 h 12"/>
                    <a:gd name="T14" fmla="*/ 25 w 48"/>
                    <a:gd name="T15" fmla="*/ 2 h 12"/>
                    <a:gd name="T16" fmla="*/ 29 w 48"/>
                    <a:gd name="T17" fmla="*/ 0 h 12"/>
                    <a:gd name="T18" fmla="*/ 32 w 48"/>
                    <a:gd name="T19" fmla="*/ 2 h 12"/>
                    <a:gd name="T20" fmla="*/ 36 w 48"/>
                    <a:gd name="T21" fmla="*/ 0 h 12"/>
                    <a:gd name="T22" fmla="*/ 40 w 48"/>
                    <a:gd name="T23" fmla="*/ 3 h 12"/>
                    <a:gd name="T24" fmla="*/ 44 w 48"/>
                    <a:gd name="T25" fmla="*/ 0 h 12"/>
                    <a:gd name="T26" fmla="*/ 48 w 48"/>
                    <a:gd name="T27" fmla="*/ 3 h 12"/>
                    <a:gd name="T28" fmla="*/ 44 w 48"/>
                    <a:gd name="T29" fmla="*/ 5 h 12"/>
                    <a:gd name="T30" fmla="*/ 36 w 48"/>
                    <a:gd name="T31" fmla="*/ 9 h 12"/>
                    <a:gd name="T32" fmla="*/ 32 w 48"/>
                    <a:gd name="T33" fmla="*/ 7 h 12"/>
                    <a:gd name="T34" fmla="*/ 36 w 48"/>
                    <a:gd name="T35" fmla="*/ 5 h 12"/>
                    <a:gd name="T36" fmla="*/ 32 w 48"/>
                    <a:gd name="T37" fmla="*/ 2 h 12"/>
                    <a:gd name="T38" fmla="*/ 28 w 48"/>
                    <a:gd name="T39" fmla="*/ 4 h 12"/>
                    <a:gd name="T40" fmla="*/ 25 w 48"/>
                    <a:gd name="T41" fmla="*/ 2 h 12"/>
                    <a:gd name="T42" fmla="*/ 20 w 48"/>
                    <a:gd name="T43" fmla="*/ 4 h 12"/>
                    <a:gd name="T44" fmla="*/ 16 w 48"/>
                    <a:gd name="T45" fmla="*/ 6 h 12"/>
                    <a:gd name="T46" fmla="*/ 20 w 48"/>
                    <a:gd name="T47" fmla="*/ 9 h 12"/>
                    <a:gd name="T48" fmla="*/ 16 w 48"/>
                    <a:gd name="T49" fmla="*/ 11 h 12"/>
                    <a:gd name="T50" fmla="*/ 12 w 48"/>
                    <a:gd name="T51" fmla="*/ 8 h 12"/>
                    <a:gd name="T52" fmla="*/ 8 w 48"/>
                    <a:gd name="T53" fmla="*/ 10 h 12"/>
                    <a:gd name="T54" fmla="*/ 4 w 48"/>
                    <a:gd name="T55" fmla="*/ 12 h 12"/>
                    <a:gd name="T56" fmla="*/ 0 w 48"/>
                    <a:gd name="T57" fmla="*/ 10 h 12"/>
                    <a:gd name="T58" fmla="*/ 4 w 48"/>
                    <a:gd name="T59" fmla="*/ 8 h 12"/>
                    <a:gd name="T60" fmla="*/ 8 w 48"/>
                    <a:gd name="T61" fmla="*/ 6 h 12"/>
                    <a:gd name="T62" fmla="*/ 12 w 48"/>
                    <a:gd name="T63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8" h="12">
                      <a:moveTo>
                        <a:pt x="12" y="8"/>
                      </a:moveTo>
                      <a:cubicBezTo>
                        <a:pt x="13" y="8"/>
                        <a:pt x="16" y="7"/>
                        <a:pt x="16" y="6"/>
                      </a:cubicBezTo>
                      <a:cubicBezTo>
                        <a:pt x="16" y="6"/>
                        <a:pt x="13" y="4"/>
                        <a:pt x="13" y="4"/>
                      </a:cubicBezTo>
                      <a:cubicBezTo>
                        <a:pt x="12" y="4"/>
                        <a:pt x="9" y="2"/>
                        <a:pt x="9" y="2"/>
                      </a:cubicBezTo>
                      <a:cubicBezTo>
                        <a:pt x="9" y="1"/>
                        <a:pt x="12" y="0"/>
                        <a:pt x="13" y="0"/>
                      </a:cubicBezTo>
                      <a:cubicBezTo>
                        <a:pt x="14" y="0"/>
                        <a:pt x="16" y="2"/>
                        <a:pt x="17" y="2"/>
                      </a:cubicBezTo>
                      <a:cubicBezTo>
                        <a:pt x="18" y="2"/>
                        <a:pt x="19" y="0"/>
                        <a:pt x="21" y="0"/>
                      </a:cubicBezTo>
                      <a:cubicBezTo>
                        <a:pt x="22" y="0"/>
                        <a:pt x="23" y="2"/>
                        <a:pt x="25" y="2"/>
                      </a:cubicBezTo>
                      <a:cubicBezTo>
                        <a:pt x="26" y="2"/>
                        <a:pt x="27" y="0"/>
                        <a:pt x="29" y="0"/>
                      </a:cubicBezTo>
                      <a:cubicBezTo>
                        <a:pt x="30" y="0"/>
                        <a:pt x="31" y="2"/>
                        <a:pt x="32" y="2"/>
                      </a:cubicBezTo>
                      <a:cubicBezTo>
                        <a:pt x="34" y="2"/>
                        <a:pt x="35" y="0"/>
                        <a:pt x="36" y="0"/>
                      </a:cubicBezTo>
                      <a:cubicBezTo>
                        <a:pt x="38" y="0"/>
                        <a:pt x="39" y="2"/>
                        <a:pt x="40" y="3"/>
                      </a:cubicBezTo>
                      <a:cubicBezTo>
                        <a:pt x="41" y="3"/>
                        <a:pt x="44" y="0"/>
                        <a:pt x="44" y="0"/>
                      </a:cubicBezTo>
                      <a:cubicBezTo>
                        <a:pt x="45" y="1"/>
                        <a:pt x="48" y="3"/>
                        <a:pt x="48" y="3"/>
                      </a:cubicBezTo>
                      <a:cubicBezTo>
                        <a:pt x="48" y="3"/>
                        <a:pt x="44" y="4"/>
                        <a:pt x="44" y="5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6" y="8"/>
                        <a:pt x="32" y="7"/>
                        <a:pt x="32" y="7"/>
                      </a:cubicBezTo>
                      <a:cubicBezTo>
                        <a:pt x="32" y="6"/>
                        <a:pt x="36" y="5"/>
                        <a:pt x="36" y="5"/>
                      </a:cubicBezTo>
                      <a:cubicBezTo>
                        <a:pt x="36" y="4"/>
                        <a:pt x="33" y="2"/>
                        <a:pt x="32" y="2"/>
                      </a:cubicBezTo>
                      <a:cubicBezTo>
                        <a:pt x="31" y="2"/>
                        <a:pt x="29" y="4"/>
                        <a:pt x="28" y="4"/>
                      </a:cubicBezTo>
                      <a:cubicBezTo>
                        <a:pt x="28" y="4"/>
                        <a:pt x="25" y="2"/>
                        <a:pt x="25" y="2"/>
                      </a:cubicBezTo>
                      <a:cubicBezTo>
                        <a:pt x="23" y="2"/>
                        <a:pt x="22" y="4"/>
                        <a:pt x="20" y="4"/>
                      </a:cubicBezTo>
                      <a:cubicBezTo>
                        <a:pt x="20" y="4"/>
                        <a:pt x="16" y="6"/>
                        <a:pt x="16" y="6"/>
                      </a:cubicBezTo>
                      <a:cubicBezTo>
                        <a:pt x="16" y="7"/>
                        <a:pt x="20" y="8"/>
                        <a:pt x="20" y="9"/>
                      </a:cubicBezTo>
                      <a:cubicBezTo>
                        <a:pt x="20" y="9"/>
                        <a:pt x="16" y="10"/>
                        <a:pt x="16" y="11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1" y="9"/>
                        <a:pt x="10" y="10"/>
                        <a:pt x="8" y="10"/>
                      </a:cubicBezTo>
                      <a:cubicBezTo>
                        <a:pt x="7" y="11"/>
                        <a:pt x="5" y="12"/>
                        <a:pt x="4" y="12"/>
                      </a:cubicBezTo>
                      <a:cubicBezTo>
                        <a:pt x="4" y="12"/>
                        <a:pt x="0" y="10"/>
                        <a:pt x="0" y="10"/>
                      </a:cubicBezTo>
                      <a:cubicBezTo>
                        <a:pt x="0" y="10"/>
                        <a:pt x="4" y="8"/>
                        <a:pt x="4" y="8"/>
                      </a:cubicBezTo>
                      <a:cubicBezTo>
                        <a:pt x="5" y="8"/>
                        <a:pt x="8" y="6"/>
                        <a:pt x="8" y="6"/>
                      </a:cubicBezTo>
                      <a:cubicBezTo>
                        <a:pt x="10" y="6"/>
                        <a:pt x="11" y="8"/>
                        <a:pt x="12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36" name="Freeform 162"/>
                <p:cNvSpPr>
                  <a:spLocks/>
                </p:cNvSpPr>
                <p:nvPr/>
              </p:nvSpPr>
              <p:spPr bwMode="auto">
                <a:xfrm>
                  <a:off x="6710363" y="3398838"/>
                  <a:ext cx="55563" cy="52388"/>
                </a:xfrm>
                <a:custGeom>
                  <a:avLst/>
                  <a:gdLst>
                    <a:gd name="T0" fmla="*/ 7 w 15"/>
                    <a:gd name="T1" fmla="*/ 13 h 13"/>
                    <a:gd name="T2" fmla="*/ 4 w 15"/>
                    <a:gd name="T3" fmla="*/ 11 h 13"/>
                    <a:gd name="T4" fmla="*/ 0 w 15"/>
                    <a:gd name="T5" fmla="*/ 9 h 13"/>
                    <a:gd name="T6" fmla="*/ 4 w 15"/>
                    <a:gd name="T7" fmla="*/ 7 h 13"/>
                    <a:gd name="T8" fmla="*/ 8 w 15"/>
                    <a:gd name="T9" fmla="*/ 4 h 13"/>
                    <a:gd name="T10" fmla="*/ 4 w 15"/>
                    <a:gd name="T11" fmla="*/ 2 h 13"/>
                    <a:gd name="T12" fmla="*/ 8 w 15"/>
                    <a:gd name="T13" fmla="*/ 0 h 13"/>
                    <a:gd name="T14" fmla="*/ 12 w 15"/>
                    <a:gd name="T15" fmla="*/ 2 h 13"/>
                    <a:gd name="T16" fmla="*/ 8 w 15"/>
                    <a:gd name="T17" fmla="*/ 4 h 13"/>
                    <a:gd name="T18" fmla="*/ 12 w 15"/>
                    <a:gd name="T19" fmla="*/ 7 h 13"/>
                    <a:gd name="T20" fmla="*/ 15 w 15"/>
                    <a:gd name="T21" fmla="*/ 9 h 13"/>
                    <a:gd name="T22" fmla="*/ 11 w 15"/>
                    <a:gd name="T23" fmla="*/ 11 h 13"/>
                    <a:gd name="T24" fmla="*/ 7 w 15"/>
                    <a:gd name="T2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3">
                      <a:moveTo>
                        <a:pt x="7" y="13"/>
                      </a:move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3" y="11"/>
                        <a:pt x="0" y="9"/>
                        <a:pt x="0" y="9"/>
                      </a:cubicBezTo>
                      <a:cubicBezTo>
                        <a:pt x="0" y="8"/>
                        <a:pt x="4" y="7"/>
                        <a:pt x="4" y="7"/>
                      </a:cubicBezTo>
                      <a:cubicBezTo>
                        <a:pt x="4" y="6"/>
                        <a:pt x="8" y="5"/>
                        <a:pt x="8" y="4"/>
                      </a:cubicBezTo>
                      <a:cubicBezTo>
                        <a:pt x="8" y="4"/>
                        <a:pt x="4" y="2"/>
                        <a:pt x="4" y="2"/>
                      </a:cubicBezTo>
                      <a:cubicBezTo>
                        <a:pt x="5" y="1"/>
                        <a:pt x="7" y="1"/>
                        <a:pt x="8" y="0"/>
                      </a:cubicBezTo>
                      <a:cubicBezTo>
                        <a:pt x="9" y="1"/>
                        <a:pt x="12" y="2"/>
                        <a:pt x="12" y="2"/>
                      </a:cubicBezTo>
                      <a:cubicBezTo>
                        <a:pt x="12" y="3"/>
                        <a:pt x="8" y="4"/>
                        <a:pt x="8" y="4"/>
                      </a:cubicBezTo>
                      <a:cubicBezTo>
                        <a:pt x="8" y="5"/>
                        <a:pt x="11" y="6"/>
                        <a:pt x="12" y="7"/>
                      </a:cubicBezTo>
                      <a:cubicBezTo>
                        <a:pt x="12" y="7"/>
                        <a:pt x="15" y="9"/>
                        <a:pt x="15" y="9"/>
                      </a:cubicBezTo>
                      <a:cubicBezTo>
                        <a:pt x="15" y="9"/>
                        <a:pt x="12" y="11"/>
                        <a:pt x="11" y="11"/>
                      </a:cubicBezTo>
                      <a:lnTo>
                        <a:pt x="7" y="1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37" name="Freeform 163"/>
                <p:cNvSpPr>
                  <a:spLocks/>
                </p:cNvSpPr>
                <p:nvPr/>
              </p:nvSpPr>
              <p:spPr bwMode="auto">
                <a:xfrm>
                  <a:off x="6946900" y="3387725"/>
                  <a:ext cx="119063" cy="31750"/>
                </a:xfrm>
                <a:custGeom>
                  <a:avLst/>
                  <a:gdLst>
                    <a:gd name="T0" fmla="*/ 4 w 32"/>
                    <a:gd name="T1" fmla="*/ 3 h 8"/>
                    <a:gd name="T2" fmla="*/ 8 w 32"/>
                    <a:gd name="T3" fmla="*/ 0 h 8"/>
                    <a:gd name="T4" fmla="*/ 12 w 32"/>
                    <a:gd name="T5" fmla="*/ 3 h 8"/>
                    <a:gd name="T6" fmla="*/ 16 w 32"/>
                    <a:gd name="T7" fmla="*/ 5 h 8"/>
                    <a:gd name="T8" fmla="*/ 20 w 32"/>
                    <a:gd name="T9" fmla="*/ 3 h 8"/>
                    <a:gd name="T10" fmla="*/ 24 w 32"/>
                    <a:gd name="T11" fmla="*/ 5 h 8"/>
                    <a:gd name="T12" fmla="*/ 28 w 32"/>
                    <a:gd name="T13" fmla="*/ 3 h 8"/>
                    <a:gd name="T14" fmla="*/ 32 w 32"/>
                    <a:gd name="T15" fmla="*/ 5 h 8"/>
                    <a:gd name="T16" fmla="*/ 28 w 32"/>
                    <a:gd name="T17" fmla="*/ 7 h 8"/>
                    <a:gd name="T18" fmla="*/ 24 w 32"/>
                    <a:gd name="T19" fmla="*/ 5 h 8"/>
                    <a:gd name="T20" fmla="*/ 20 w 32"/>
                    <a:gd name="T21" fmla="*/ 7 h 8"/>
                    <a:gd name="T22" fmla="*/ 16 w 32"/>
                    <a:gd name="T23" fmla="*/ 5 h 8"/>
                    <a:gd name="T24" fmla="*/ 12 w 32"/>
                    <a:gd name="T25" fmla="*/ 7 h 8"/>
                    <a:gd name="T26" fmla="*/ 8 w 32"/>
                    <a:gd name="T27" fmla="*/ 5 h 8"/>
                    <a:gd name="T28" fmla="*/ 4 w 32"/>
                    <a:gd name="T29" fmla="*/ 7 h 8"/>
                    <a:gd name="T30" fmla="*/ 0 w 32"/>
                    <a:gd name="T31" fmla="*/ 5 h 8"/>
                    <a:gd name="T32" fmla="*/ 4 w 32"/>
                    <a:gd name="T33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2" h="8">
                      <a:moveTo>
                        <a:pt x="4" y="3"/>
                      </a:moveTo>
                      <a:cubicBezTo>
                        <a:pt x="6" y="2"/>
                        <a:pt x="7" y="0"/>
                        <a:pt x="8" y="0"/>
                      </a:cubicBezTo>
                      <a:cubicBezTo>
                        <a:pt x="10" y="0"/>
                        <a:pt x="11" y="3"/>
                        <a:pt x="12" y="3"/>
                      </a:cubicBezTo>
                      <a:cubicBezTo>
                        <a:pt x="13" y="3"/>
                        <a:pt x="15" y="5"/>
                        <a:pt x="16" y="5"/>
                      </a:cubicBezTo>
                      <a:cubicBezTo>
                        <a:pt x="17" y="5"/>
                        <a:pt x="19" y="3"/>
                        <a:pt x="20" y="3"/>
                      </a:cubicBezTo>
                      <a:cubicBezTo>
                        <a:pt x="21" y="3"/>
                        <a:pt x="22" y="5"/>
                        <a:pt x="24" y="5"/>
                      </a:cubicBezTo>
                      <a:cubicBezTo>
                        <a:pt x="25" y="5"/>
                        <a:pt x="27" y="3"/>
                        <a:pt x="28" y="3"/>
                      </a:cubicBezTo>
                      <a:cubicBezTo>
                        <a:pt x="29" y="3"/>
                        <a:pt x="30" y="5"/>
                        <a:pt x="32" y="5"/>
                      </a:cubicBezTo>
                      <a:cubicBezTo>
                        <a:pt x="30" y="6"/>
                        <a:pt x="29" y="8"/>
                        <a:pt x="28" y="7"/>
                      </a:cubicBezTo>
                      <a:cubicBezTo>
                        <a:pt x="26" y="7"/>
                        <a:pt x="25" y="5"/>
                        <a:pt x="24" y="5"/>
                      </a:cubicBezTo>
                      <a:cubicBezTo>
                        <a:pt x="22" y="5"/>
                        <a:pt x="21" y="7"/>
                        <a:pt x="20" y="7"/>
                      </a:cubicBezTo>
                      <a:cubicBezTo>
                        <a:pt x="18" y="7"/>
                        <a:pt x="17" y="5"/>
                        <a:pt x="16" y="5"/>
                      </a:cubicBezTo>
                      <a:cubicBezTo>
                        <a:pt x="15" y="5"/>
                        <a:pt x="13" y="7"/>
                        <a:pt x="12" y="7"/>
                      </a:cubicBezTo>
                      <a:cubicBezTo>
                        <a:pt x="11" y="7"/>
                        <a:pt x="9" y="5"/>
                        <a:pt x="8" y="5"/>
                      </a:cubicBezTo>
                      <a:cubicBezTo>
                        <a:pt x="7" y="5"/>
                        <a:pt x="5" y="7"/>
                        <a:pt x="4" y="7"/>
                      </a:cubicBezTo>
                      <a:cubicBezTo>
                        <a:pt x="4" y="7"/>
                        <a:pt x="0" y="5"/>
                        <a:pt x="0" y="5"/>
                      </a:cubicBezTo>
                      <a:cubicBezTo>
                        <a:pt x="0" y="4"/>
                        <a:pt x="4" y="3"/>
                        <a:pt x="4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38" name="Freeform 164"/>
                <p:cNvSpPr>
                  <a:spLocks/>
                </p:cNvSpPr>
                <p:nvPr/>
              </p:nvSpPr>
              <p:spPr bwMode="auto">
                <a:xfrm>
                  <a:off x="7046913" y="3398838"/>
                  <a:ext cx="106363" cy="47625"/>
                </a:xfrm>
                <a:custGeom>
                  <a:avLst/>
                  <a:gdLst>
                    <a:gd name="T0" fmla="*/ 0 w 28"/>
                    <a:gd name="T1" fmla="*/ 9 h 12"/>
                    <a:gd name="T2" fmla="*/ 4 w 28"/>
                    <a:gd name="T3" fmla="*/ 7 h 12"/>
                    <a:gd name="T4" fmla="*/ 8 w 28"/>
                    <a:gd name="T5" fmla="*/ 5 h 12"/>
                    <a:gd name="T6" fmla="*/ 12 w 28"/>
                    <a:gd name="T7" fmla="*/ 3 h 12"/>
                    <a:gd name="T8" fmla="*/ 17 w 28"/>
                    <a:gd name="T9" fmla="*/ 1 h 12"/>
                    <a:gd name="T10" fmla="*/ 20 w 28"/>
                    <a:gd name="T11" fmla="*/ 3 h 12"/>
                    <a:gd name="T12" fmla="*/ 24 w 28"/>
                    <a:gd name="T13" fmla="*/ 1 h 12"/>
                    <a:gd name="T14" fmla="*/ 28 w 28"/>
                    <a:gd name="T15" fmla="*/ 3 h 12"/>
                    <a:gd name="T16" fmla="*/ 24 w 28"/>
                    <a:gd name="T17" fmla="*/ 5 h 12"/>
                    <a:gd name="T18" fmla="*/ 28 w 28"/>
                    <a:gd name="T19" fmla="*/ 7 h 12"/>
                    <a:gd name="T20" fmla="*/ 24 w 28"/>
                    <a:gd name="T21" fmla="*/ 9 h 12"/>
                    <a:gd name="T22" fmla="*/ 20 w 28"/>
                    <a:gd name="T23" fmla="*/ 12 h 12"/>
                    <a:gd name="T24" fmla="*/ 16 w 28"/>
                    <a:gd name="T25" fmla="*/ 9 h 12"/>
                    <a:gd name="T26" fmla="*/ 20 w 28"/>
                    <a:gd name="T27" fmla="*/ 7 h 12"/>
                    <a:gd name="T28" fmla="*/ 24 w 28"/>
                    <a:gd name="T29" fmla="*/ 5 h 12"/>
                    <a:gd name="T30" fmla="*/ 20 w 28"/>
                    <a:gd name="T31" fmla="*/ 3 h 12"/>
                    <a:gd name="T32" fmla="*/ 12 w 28"/>
                    <a:gd name="T33" fmla="*/ 7 h 12"/>
                    <a:gd name="T34" fmla="*/ 8 w 28"/>
                    <a:gd name="T35" fmla="*/ 9 h 12"/>
                    <a:gd name="T36" fmla="*/ 4 w 28"/>
                    <a:gd name="T37" fmla="*/ 11 h 12"/>
                    <a:gd name="T38" fmla="*/ 0 w 28"/>
                    <a:gd name="T39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8" h="12">
                      <a:moveTo>
                        <a:pt x="0" y="9"/>
                      </a:moveTo>
                      <a:cubicBezTo>
                        <a:pt x="1" y="8"/>
                        <a:pt x="3" y="7"/>
                        <a:pt x="4" y="7"/>
                      </a:cubicBezTo>
                      <a:cubicBezTo>
                        <a:pt x="6" y="6"/>
                        <a:pt x="7" y="5"/>
                        <a:pt x="8" y="5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3" y="2"/>
                        <a:pt x="15" y="1"/>
                        <a:pt x="17" y="1"/>
                      </a:cubicBezTo>
                      <a:cubicBezTo>
                        <a:pt x="17" y="0"/>
                        <a:pt x="20" y="3"/>
                        <a:pt x="20" y="3"/>
                      </a:cubicBezTo>
                      <a:cubicBezTo>
                        <a:pt x="21" y="3"/>
                        <a:pt x="24" y="1"/>
                        <a:pt x="24" y="1"/>
                      </a:cubicBezTo>
                      <a:cubicBezTo>
                        <a:pt x="25" y="1"/>
                        <a:pt x="28" y="3"/>
                        <a:pt x="28" y="3"/>
                      </a:cubicBezTo>
                      <a:cubicBezTo>
                        <a:pt x="28" y="4"/>
                        <a:pt x="24" y="5"/>
                        <a:pt x="24" y="5"/>
                      </a:cubicBezTo>
                      <a:cubicBezTo>
                        <a:pt x="24" y="6"/>
                        <a:pt x="28" y="7"/>
                        <a:pt x="28" y="7"/>
                      </a:cubicBezTo>
                      <a:cubicBezTo>
                        <a:pt x="27" y="8"/>
                        <a:pt x="25" y="9"/>
                        <a:pt x="24" y="9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9" y="11"/>
                        <a:pt x="16" y="10"/>
                        <a:pt x="16" y="9"/>
                      </a:cubicBezTo>
                      <a:cubicBezTo>
                        <a:pt x="16" y="9"/>
                        <a:pt x="19" y="8"/>
                        <a:pt x="20" y="7"/>
                      </a:cubicBezTo>
                      <a:cubicBezTo>
                        <a:pt x="21" y="7"/>
                        <a:pt x="24" y="6"/>
                        <a:pt x="24" y="5"/>
                      </a:cubicBezTo>
                      <a:cubicBezTo>
                        <a:pt x="24" y="5"/>
                        <a:pt x="20" y="3"/>
                        <a:pt x="20" y="3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1" y="8"/>
                        <a:pt x="9" y="8"/>
                        <a:pt x="8" y="9"/>
                      </a:cubicBezTo>
                      <a:cubicBezTo>
                        <a:pt x="7" y="9"/>
                        <a:pt x="5" y="11"/>
                        <a:pt x="4" y="11"/>
                      </a:cubicBezTo>
                      <a:cubicBezTo>
                        <a:pt x="3" y="11"/>
                        <a:pt x="1" y="9"/>
                        <a:pt x="0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39" name="Freeform 165"/>
                <p:cNvSpPr>
                  <a:spLocks/>
                </p:cNvSpPr>
                <p:nvPr/>
              </p:nvSpPr>
              <p:spPr bwMode="auto">
                <a:xfrm>
                  <a:off x="7197725" y="3411538"/>
                  <a:ext cx="71438" cy="26988"/>
                </a:xfrm>
                <a:custGeom>
                  <a:avLst/>
                  <a:gdLst>
                    <a:gd name="T0" fmla="*/ 11 w 19"/>
                    <a:gd name="T1" fmla="*/ 5 h 7"/>
                    <a:gd name="T2" fmla="*/ 7 w 19"/>
                    <a:gd name="T3" fmla="*/ 7 h 7"/>
                    <a:gd name="T4" fmla="*/ 3 w 19"/>
                    <a:gd name="T5" fmla="*/ 5 h 7"/>
                    <a:gd name="T6" fmla="*/ 0 w 19"/>
                    <a:gd name="T7" fmla="*/ 3 h 7"/>
                    <a:gd name="T8" fmla="*/ 4 w 19"/>
                    <a:gd name="T9" fmla="*/ 0 h 7"/>
                    <a:gd name="T10" fmla="*/ 8 w 19"/>
                    <a:gd name="T11" fmla="*/ 3 h 7"/>
                    <a:gd name="T12" fmla="*/ 11 w 19"/>
                    <a:gd name="T13" fmla="*/ 5 h 7"/>
                    <a:gd name="T14" fmla="*/ 15 w 19"/>
                    <a:gd name="T15" fmla="*/ 3 h 7"/>
                    <a:gd name="T16" fmla="*/ 19 w 19"/>
                    <a:gd name="T17" fmla="*/ 5 h 7"/>
                    <a:gd name="T18" fmla="*/ 15 w 19"/>
                    <a:gd name="T19" fmla="*/ 7 h 7"/>
                    <a:gd name="T20" fmla="*/ 11 w 19"/>
                    <a:gd name="T21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7">
                      <a:moveTo>
                        <a:pt x="11" y="5"/>
                      </a:moveTo>
                      <a:cubicBezTo>
                        <a:pt x="11" y="5"/>
                        <a:pt x="8" y="7"/>
                        <a:pt x="7" y="7"/>
                      </a:cubicBezTo>
                      <a:cubicBezTo>
                        <a:pt x="6" y="7"/>
                        <a:pt x="4" y="5"/>
                        <a:pt x="3" y="5"/>
                      </a:cubicBezTo>
                      <a:cubicBezTo>
                        <a:pt x="3" y="4"/>
                        <a:pt x="0" y="3"/>
                        <a:pt x="0" y="3"/>
                      </a:cubicBezTo>
                      <a:cubicBezTo>
                        <a:pt x="0" y="2"/>
                        <a:pt x="4" y="0"/>
                        <a:pt x="4" y="0"/>
                      </a:cubicBezTo>
                      <a:cubicBezTo>
                        <a:pt x="5" y="0"/>
                        <a:pt x="6" y="3"/>
                        <a:pt x="8" y="3"/>
                      </a:cubicBezTo>
                      <a:cubicBezTo>
                        <a:pt x="9" y="3"/>
                        <a:pt x="10" y="5"/>
                        <a:pt x="11" y="5"/>
                      </a:cubicBezTo>
                      <a:cubicBezTo>
                        <a:pt x="12" y="5"/>
                        <a:pt x="14" y="3"/>
                        <a:pt x="15" y="3"/>
                      </a:cubicBezTo>
                      <a:cubicBezTo>
                        <a:pt x="16" y="3"/>
                        <a:pt x="19" y="5"/>
                        <a:pt x="19" y="5"/>
                      </a:cubicBezTo>
                      <a:cubicBezTo>
                        <a:pt x="19" y="5"/>
                        <a:pt x="15" y="7"/>
                        <a:pt x="15" y="7"/>
                      </a:cubicBezTo>
                      <a:cubicBezTo>
                        <a:pt x="14" y="7"/>
                        <a:pt x="13" y="5"/>
                        <a:pt x="11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40" name="Freeform 166"/>
                <p:cNvSpPr>
                  <a:spLocks/>
                </p:cNvSpPr>
                <p:nvPr/>
              </p:nvSpPr>
              <p:spPr bwMode="auto">
                <a:xfrm>
                  <a:off x="7343775" y="3390900"/>
                  <a:ext cx="76200" cy="60325"/>
                </a:xfrm>
                <a:custGeom>
                  <a:avLst/>
                  <a:gdLst>
                    <a:gd name="T0" fmla="*/ 4 w 20"/>
                    <a:gd name="T1" fmla="*/ 6 h 15"/>
                    <a:gd name="T2" fmla="*/ 0 w 20"/>
                    <a:gd name="T3" fmla="*/ 4 h 15"/>
                    <a:gd name="T4" fmla="*/ 4 w 20"/>
                    <a:gd name="T5" fmla="*/ 2 h 15"/>
                    <a:gd name="T6" fmla="*/ 8 w 20"/>
                    <a:gd name="T7" fmla="*/ 4 h 15"/>
                    <a:gd name="T8" fmla="*/ 12 w 20"/>
                    <a:gd name="T9" fmla="*/ 2 h 15"/>
                    <a:gd name="T10" fmla="*/ 16 w 20"/>
                    <a:gd name="T11" fmla="*/ 0 h 15"/>
                    <a:gd name="T12" fmla="*/ 20 w 20"/>
                    <a:gd name="T13" fmla="*/ 3 h 15"/>
                    <a:gd name="T14" fmla="*/ 16 w 20"/>
                    <a:gd name="T15" fmla="*/ 5 h 15"/>
                    <a:gd name="T16" fmla="*/ 12 w 20"/>
                    <a:gd name="T17" fmla="*/ 7 h 15"/>
                    <a:gd name="T18" fmla="*/ 16 w 20"/>
                    <a:gd name="T19" fmla="*/ 9 h 15"/>
                    <a:gd name="T20" fmla="*/ 12 w 20"/>
                    <a:gd name="T21" fmla="*/ 11 h 15"/>
                    <a:gd name="T22" fmla="*/ 15 w 20"/>
                    <a:gd name="T23" fmla="*/ 13 h 15"/>
                    <a:gd name="T24" fmla="*/ 11 w 20"/>
                    <a:gd name="T25" fmla="*/ 15 h 15"/>
                    <a:gd name="T26" fmla="*/ 7 w 20"/>
                    <a:gd name="T27" fmla="*/ 13 h 15"/>
                    <a:gd name="T28" fmla="*/ 12 w 20"/>
                    <a:gd name="T29" fmla="*/ 11 h 15"/>
                    <a:gd name="T30" fmla="*/ 8 w 20"/>
                    <a:gd name="T31" fmla="*/ 9 h 15"/>
                    <a:gd name="T32" fmla="*/ 12 w 20"/>
                    <a:gd name="T33" fmla="*/ 7 h 15"/>
                    <a:gd name="T34" fmla="*/ 8 w 20"/>
                    <a:gd name="T35" fmla="*/ 4 h 15"/>
                    <a:gd name="T36" fmla="*/ 4 w 20"/>
                    <a:gd name="T37" fmla="*/ 6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0" h="15">
                      <a:moveTo>
                        <a:pt x="4" y="6"/>
                      </a:moveTo>
                      <a:cubicBezTo>
                        <a:pt x="4" y="6"/>
                        <a:pt x="0" y="5"/>
                        <a:pt x="0" y="4"/>
                      </a:cubicBezTo>
                      <a:cubicBezTo>
                        <a:pt x="0" y="4"/>
                        <a:pt x="4" y="2"/>
                        <a:pt x="4" y="2"/>
                      </a:cubicBezTo>
                      <a:cubicBezTo>
                        <a:pt x="5" y="2"/>
                        <a:pt x="8" y="5"/>
                        <a:pt x="8" y="4"/>
                      </a:cubicBezTo>
                      <a:cubicBezTo>
                        <a:pt x="10" y="4"/>
                        <a:pt x="11" y="3"/>
                        <a:pt x="12" y="2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7" y="1"/>
                        <a:pt x="20" y="2"/>
                        <a:pt x="20" y="3"/>
                      </a:cubicBezTo>
                      <a:cubicBezTo>
                        <a:pt x="20" y="3"/>
                        <a:pt x="16" y="4"/>
                        <a:pt x="16" y="5"/>
                      </a:cubicBezTo>
                      <a:cubicBezTo>
                        <a:pt x="16" y="5"/>
                        <a:pt x="12" y="6"/>
                        <a:pt x="12" y="7"/>
                      </a:cubicBezTo>
                      <a:cubicBezTo>
                        <a:pt x="12" y="7"/>
                        <a:pt x="16" y="8"/>
                        <a:pt x="16" y="9"/>
                      </a:cubicBezTo>
                      <a:cubicBezTo>
                        <a:pt x="15" y="10"/>
                        <a:pt x="12" y="10"/>
                        <a:pt x="12" y="11"/>
                      </a:cubicBezTo>
                      <a:cubicBezTo>
                        <a:pt x="11" y="12"/>
                        <a:pt x="15" y="13"/>
                        <a:pt x="15" y="13"/>
                      </a:cubicBezTo>
                      <a:cubicBezTo>
                        <a:pt x="15" y="13"/>
                        <a:pt x="11" y="15"/>
                        <a:pt x="11" y="15"/>
                      </a:cubicBezTo>
                      <a:cubicBezTo>
                        <a:pt x="10" y="15"/>
                        <a:pt x="9" y="13"/>
                        <a:pt x="7" y="13"/>
                      </a:cubicBezTo>
                      <a:cubicBezTo>
                        <a:pt x="8" y="12"/>
                        <a:pt x="11" y="12"/>
                        <a:pt x="12" y="11"/>
                      </a:cubicBezTo>
                      <a:cubicBezTo>
                        <a:pt x="12" y="10"/>
                        <a:pt x="8" y="9"/>
                        <a:pt x="8" y="9"/>
                      </a:cubicBezTo>
                      <a:cubicBezTo>
                        <a:pt x="8" y="9"/>
                        <a:pt x="12" y="7"/>
                        <a:pt x="12" y="7"/>
                      </a:cubicBezTo>
                      <a:cubicBezTo>
                        <a:pt x="12" y="6"/>
                        <a:pt x="9" y="4"/>
                        <a:pt x="8" y="4"/>
                      </a:cubicBezTo>
                      <a:cubicBezTo>
                        <a:pt x="7" y="4"/>
                        <a:pt x="5" y="6"/>
                        <a:pt x="4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41" name="Freeform 167"/>
                <p:cNvSpPr>
                  <a:spLocks/>
                </p:cNvSpPr>
                <p:nvPr/>
              </p:nvSpPr>
              <p:spPr bwMode="auto">
                <a:xfrm>
                  <a:off x="7577138" y="3459163"/>
                  <a:ext cx="101600" cy="34925"/>
                </a:xfrm>
                <a:custGeom>
                  <a:avLst/>
                  <a:gdLst>
                    <a:gd name="T0" fmla="*/ 3 w 27"/>
                    <a:gd name="T1" fmla="*/ 9 h 9"/>
                    <a:gd name="T2" fmla="*/ 0 w 27"/>
                    <a:gd name="T3" fmla="*/ 6 h 9"/>
                    <a:gd name="T4" fmla="*/ 4 w 27"/>
                    <a:gd name="T5" fmla="*/ 4 h 9"/>
                    <a:gd name="T6" fmla="*/ 7 w 27"/>
                    <a:gd name="T7" fmla="*/ 6 h 9"/>
                    <a:gd name="T8" fmla="*/ 12 w 27"/>
                    <a:gd name="T9" fmla="*/ 4 h 9"/>
                    <a:gd name="T10" fmla="*/ 16 w 27"/>
                    <a:gd name="T11" fmla="*/ 2 h 9"/>
                    <a:gd name="T12" fmla="*/ 20 w 27"/>
                    <a:gd name="T13" fmla="*/ 0 h 9"/>
                    <a:gd name="T14" fmla="*/ 27 w 27"/>
                    <a:gd name="T15" fmla="*/ 5 h 9"/>
                    <a:gd name="T16" fmla="*/ 23 w 27"/>
                    <a:gd name="T17" fmla="*/ 7 h 9"/>
                    <a:gd name="T18" fmla="*/ 19 w 27"/>
                    <a:gd name="T19" fmla="*/ 9 h 9"/>
                    <a:gd name="T20" fmla="*/ 15 w 27"/>
                    <a:gd name="T21" fmla="*/ 7 h 9"/>
                    <a:gd name="T22" fmla="*/ 11 w 27"/>
                    <a:gd name="T23" fmla="*/ 9 h 9"/>
                    <a:gd name="T24" fmla="*/ 7 w 27"/>
                    <a:gd name="T25" fmla="*/ 6 h 9"/>
                    <a:gd name="T26" fmla="*/ 3 w 27"/>
                    <a:gd name="T2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" h="9">
                      <a:moveTo>
                        <a:pt x="3" y="9"/>
                      </a:moveTo>
                      <a:cubicBezTo>
                        <a:pt x="3" y="8"/>
                        <a:pt x="0" y="7"/>
                        <a:pt x="0" y="6"/>
                      </a:cubicBezTo>
                      <a:cubicBezTo>
                        <a:pt x="0" y="6"/>
                        <a:pt x="4" y="4"/>
                        <a:pt x="4" y="4"/>
                      </a:cubicBezTo>
                      <a:cubicBezTo>
                        <a:pt x="4" y="4"/>
                        <a:pt x="7" y="7"/>
                        <a:pt x="7" y="6"/>
                      </a:cubicBezTo>
                      <a:cubicBezTo>
                        <a:pt x="9" y="6"/>
                        <a:pt x="10" y="5"/>
                        <a:pt x="12" y="4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7" y="5"/>
                        <a:pt x="27" y="5"/>
                        <a:pt x="27" y="5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2" y="7"/>
                        <a:pt x="20" y="9"/>
                        <a:pt x="19" y="9"/>
                      </a:cubicBezTo>
                      <a:cubicBezTo>
                        <a:pt x="18" y="9"/>
                        <a:pt x="16" y="7"/>
                        <a:pt x="15" y="7"/>
                      </a:cubicBezTo>
                      <a:cubicBezTo>
                        <a:pt x="14" y="7"/>
                        <a:pt x="13" y="9"/>
                        <a:pt x="11" y="9"/>
                      </a:cubicBezTo>
                      <a:cubicBezTo>
                        <a:pt x="10" y="9"/>
                        <a:pt x="9" y="6"/>
                        <a:pt x="7" y="6"/>
                      </a:cubicBezTo>
                      <a:cubicBezTo>
                        <a:pt x="6" y="6"/>
                        <a:pt x="5" y="8"/>
                        <a:pt x="3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42" name="Freeform 168"/>
                <p:cNvSpPr>
                  <a:spLocks/>
                </p:cNvSpPr>
                <p:nvPr/>
              </p:nvSpPr>
              <p:spPr bwMode="auto">
                <a:xfrm>
                  <a:off x="7550150" y="3406775"/>
                  <a:ext cx="90488" cy="31750"/>
                </a:xfrm>
                <a:custGeom>
                  <a:avLst/>
                  <a:gdLst>
                    <a:gd name="T0" fmla="*/ 16 w 24"/>
                    <a:gd name="T1" fmla="*/ 2 h 8"/>
                    <a:gd name="T2" fmla="*/ 12 w 24"/>
                    <a:gd name="T3" fmla="*/ 4 h 8"/>
                    <a:gd name="T4" fmla="*/ 8 w 24"/>
                    <a:gd name="T5" fmla="*/ 6 h 8"/>
                    <a:gd name="T6" fmla="*/ 4 w 24"/>
                    <a:gd name="T7" fmla="*/ 8 h 8"/>
                    <a:gd name="T8" fmla="*/ 0 w 24"/>
                    <a:gd name="T9" fmla="*/ 6 h 8"/>
                    <a:gd name="T10" fmla="*/ 4 w 24"/>
                    <a:gd name="T11" fmla="*/ 4 h 8"/>
                    <a:gd name="T12" fmla="*/ 8 w 24"/>
                    <a:gd name="T13" fmla="*/ 2 h 8"/>
                    <a:gd name="T14" fmla="*/ 12 w 24"/>
                    <a:gd name="T15" fmla="*/ 0 h 8"/>
                    <a:gd name="T16" fmla="*/ 16 w 24"/>
                    <a:gd name="T17" fmla="*/ 2 h 8"/>
                    <a:gd name="T18" fmla="*/ 20 w 24"/>
                    <a:gd name="T19" fmla="*/ 0 h 8"/>
                    <a:gd name="T20" fmla="*/ 24 w 24"/>
                    <a:gd name="T21" fmla="*/ 2 h 8"/>
                    <a:gd name="T22" fmla="*/ 20 w 24"/>
                    <a:gd name="T23" fmla="*/ 4 h 8"/>
                    <a:gd name="T24" fmla="*/ 16 w 24"/>
                    <a:gd name="T25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4" h="8">
                      <a:moveTo>
                        <a:pt x="16" y="2"/>
                      </a:moveTo>
                      <a:cubicBezTo>
                        <a:pt x="14" y="3"/>
                        <a:pt x="13" y="4"/>
                        <a:pt x="12" y="4"/>
                      </a:cubicBezTo>
                      <a:cubicBezTo>
                        <a:pt x="11" y="4"/>
                        <a:pt x="9" y="6"/>
                        <a:pt x="8" y="6"/>
                      </a:cubicBezTo>
                      <a:cubicBezTo>
                        <a:pt x="6" y="6"/>
                        <a:pt x="5" y="8"/>
                        <a:pt x="4" y="8"/>
                      </a:cubicBezTo>
                      <a:cubicBezTo>
                        <a:pt x="3" y="8"/>
                        <a:pt x="0" y="6"/>
                        <a:pt x="0" y="6"/>
                      </a:cubicBezTo>
                      <a:cubicBezTo>
                        <a:pt x="0" y="5"/>
                        <a:pt x="3" y="4"/>
                        <a:pt x="4" y="4"/>
                      </a:cubicBezTo>
                      <a:cubicBezTo>
                        <a:pt x="5" y="3"/>
                        <a:pt x="7" y="3"/>
                        <a:pt x="8" y="2"/>
                      </a:cubicBezTo>
                      <a:cubicBezTo>
                        <a:pt x="9" y="1"/>
                        <a:pt x="11" y="0"/>
                        <a:pt x="12" y="0"/>
                      </a:cubicBezTo>
                      <a:cubicBezTo>
                        <a:pt x="13" y="0"/>
                        <a:pt x="15" y="2"/>
                        <a:pt x="16" y="2"/>
                      </a:cubicBezTo>
                      <a:cubicBezTo>
                        <a:pt x="17" y="2"/>
                        <a:pt x="19" y="0"/>
                        <a:pt x="20" y="0"/>
                      </a:cubicBezTo>
                      <a:cubicBezTo>
                        <a:pt x="20" y="0"/>
                        <a:pt x="24" y="2"/>
                        <a:pt x="24" y="2"/>
                      </a:cubicBezTo>
                      <a:cubicBezTo>
                        <a:pt x="24" y="2"/>
                        <a:pt x="20" y="4"/>
                        <a:pt x="20" y="4"/>
                      </a:cubicBezTo>
                      <a:cubicBezTo>
                        <a:pt x="19" y="4"/>
                        <a:pt x="16" y="2"/>
                        <a:pt x="16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43" name="Freeform 169"/>
                <p:cNvSpPr>
                  <a:spLocks/>
                </p:cNvSpPr>
                <p:nvPr/>
              </p:nvSpPr>
              <p:spPr bwMode="auto">
                <a:xfrm>
                  <a:off x="8140700" y="3403600"/>
                  <a:ext cx="30163" cy="50800"/>
                </a:xfrm>
                <a:custGeom>
                  <a:avLst/>
                  <a:gdLst>
                    <a:gd name="T0" fmla="*/ 4 w 8"/>
                    <a:gd name="T1" fmla="*/ 13 h 13"/>
                    <a:gd name="T2" fmla="*/ 0 w 8"/>
                    <a:gd name="T3" fmla="*/ 11 h 13"/>
                    <a:gd name="T4" fmla="*/ 4 w 8"/>
                    <a:gd name="T5" fmla="*/ 9 h 13"/>
                    <a:gd name="T6" fmla="*/ 0 w 8"/>
                    <a:gd name="T7" fmla="*/ 7 h 13"/>
                    <a:gd name="T8" fmla="*/ 4 w 8"/>
                    <a:gd name="T9" fmla="*/ 5 h 13"/>
                    <a:gd name="T10" fmla="*/ 1 w 8"/>
                    <a:gd name="T11" fmla="*/ 2 h 13"/>
                    <a:gd name="T12" fmla="*/ 5 w 8"/>
                    <a:gd name="T13" fmla="*/ 0 h 13"/>
                    <a:gd name="T14" fmla="*/ 8 w 8"/>
                    <a:gd name="T15" fmla="*/ 3 h 13"/>
                    <a:gd name="T16" fmla="*/ 4 w 8"/>
                    <a:gd name="T17" fmla="*/ 5 h 13"/>
                    <a:gd name="T18" fmla="*/ 8 w 8"/>
                    <a:gd name="T19" fmla="*/ 7 h 13"/>
                    <a:gd name="T20" fmla="*/ 4 w 8"/>
                    <a:gd name="T21" fmla="*/ 9 h 13"/>
                    <a:gd name="T22" fmla="*/ 8 w 8"/>
                    <a:gd name="T23" fmla="*/ 11 h 13"/>
                    <a:gd name="T24" fmla="*/ 4 w 8"/>
                    <a:gd name="T2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3">
                      <a:moveTo>
                        <a:pt x="4" y="13"/>
                      </a:moveTo>
                      <a:cubicBezTo>
                        <a:pt x="3" y="13"/>
                        <a:pt x="0" y="12"/>
                        <a:pt x="0" y="11"/>
                      </a:cubicBezTo>
                      <a:cubicBezTo>
                        <a:pt x="0" y="11"/>
                        <a:pt x="4" y="10"/>
                        <a:pt x="4" y="9"/>
                      </a:cubicBezTo>
                      <a:cubicBezTo>
                        <a:pt x="4" y="8"/>
                        <a:pt x="0" y="8"/>
                        <a:pt x="0" y="7"/>
                      </a:cubicBezTo>
                      <a:cubicBezTo>
                        <a:pt x="0" y="6"/>
                        <a:pt x="4" y="5"/>
                        <a:pt x="4" y="5"/>
                      </a:cubicBezTo>
                      <a:cubicBezTo>
                        <a:pt x="4" y="4"/>
                        <a:pt x="0" y="3"/>
                        <a:pt x="1" y="2"/>
                      </a:cubicBezTo>
                      <a:cubicBezTo>
                        <a:pt x="1" y="2"/>
                        <a:pt x="4" y="1"/>
                        <a:pt x="5" y="0"/>
                      </a:cubicBezTo>
                      <a:cubicBezTo>
                        <a:pt x="5" y="1"/>
                        <a:pt x="8" y="2"/>
                        <a:pt x="8" y="3"/>
                      </a:cubicBezTo>
                      <a:cubicBezTo>
                        <a:pt x="8" y="3"/>
                        <a:pt x="4" y="4"/>
                        <a:pt x="4" y="5"/>
                      </a:cubicBezTo>
                      <a:cubicBezTo>
                        <a:pt x="4" y="5"/>
                        <a:pt x="8" y="6"/>
                        <a:pt x="8" y="7"/>
                      </a:cubicBezTo>
                      <a:cubicBezTo>
                        <a:pt x="8" y="8"/>
                        <a:pt x="4" y="8"/>
                        <a:pt x="4" y="9"/>
                      </a:cubicBezTo>
                      <a:cubicBezTo>
                        <a:pt x="4" y="10"/>
                        <a:pt x="8" y="11"/>
                        <a:pt x="8" y="11"/>
                      </a:cubicBezTo>
                      <a:cubicBezTo>
                        <a:pt x="7" y="12"/>
                        <a:pt x="4" y="13"/>
                        <a:pt x="4" y="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44" name="Freeform 170"/>
                <p:cNvSpPr>
                  <a:spLocks/>
                </p:cNvSpPr>
                <p:nvPr/>
              </p:nvSpPr>
              <p:spPr bwMode="auto">
                <a:xfrm>
                  <a:off x="8407400" y="3411538"/>
                  <a:ext cx="88900" cy="34925"/>
                </a:xfrm>
                <a:custGeom>
                  <a:avLst/>
                  <a:gdLst>
                    <a:gd name="T0" fmla="*/ 11 w 24"/>
                    <a:gd name="T1" fmla="*/ 9 h 9"/>
                    <a:gd name="T2" fmla="*/ 8 w 24"/>
                    <a:gd name="T3" fmla="*/ 7 h 9"/>
                    <a:gd name="T4" fmla="*/ 12 w 24"/>
                    <a:gd name="T5" fmla="*/ 5 h 9"/>
                    <a:gd name="T6" fmla="*/ 8 w 24"/>
                    <a:gd name="T7" fmla="*/ 3 h 9"/>
                    <a:gd name="T8" fmla="*/ 4 w 24"/>
                    <a:gd name="T9" fmla="*/ 5 h 9"/>
                    <a:gd name="T10" fmla="*/ 0 w 24"/>
                    <a:gd name="T11" fmla="*/ 2 h 9"/>
                    <a:gd name="T12" fmla="*/ 4 w 24"/>
                    <a:gd name="T13" fmla="*/ 0 h 9"/>
                    <a:gd name="T14" fmla="*/ 8 w 24"/>
                    <a:gd name="T15" fmla="*/ 3 h 9"/>
                    <a:gd name="T16" fmla="*/ 12 w 24"/>
                    <a:gd name="T17" fmla="*/ 0 h 9"/>
                    <a:gd name="T18" fmla="*/ 16 w 24"/>
                    <a:gd name="T19" fmla="*/ 3 h 9"/>
                    <a:gd name="T20" fmla="*/ 20 w 24"/>
                    <a:gd name="T21" fmla="*/ 1 h 9"/>
                    <a:gd name="T22" fmla="*/ 24 w 24"/>
                    <a:gd name="T23" fmla="*/ 3 h 9"/>
                    <a:gd name="T24" fmla="*/ 20 w 24"/>
                    <a:gd name="T25" fmla="*/ 5 h 9"/>
                    <a:gd name="T26" fmla="*/ 16 w 24"/>
                    <a:gd name="T27" fmla="*/ 3 h 9"/>
                    <a:gd name="T28" fmla="*/ 12 w 24"/>
                    <a:gd name="T29" fmla="*/ 5 h 9"/>
                    <a:gd name="T30" fmla="*/ 15 w 24"/>
                    <a:gd name="T31" fmla="*/ 7 h 9"/>
                    <a:gd name="T32" fmla="*/ 11 w 24"/>
                    <a:gd name="T33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9">
                      <a:moveTo>
                        <a:pt x="11" y="9"/>
                      </a:moveTo>
                      <a:cubicBezTo>
                        <a:pt x="11" y="8"/>
                        <a:pt x="8" y="8"/>
                        <a:pt x="8" y="7"/>
                      </a:cubicBezTo>
                      <a:cubicBezTo>
                        <a:pt x="8" y="6"/>
                        <a:pt x="11" y="6"/>
                        <a:pt x="12" y="5"/>
                      </a:cubicBezTo>
                      <a:cubicBezTo>
                        <a:pt x="10" y="5"/>
                        <a:pt x="9" y="3"/>
                        <a:pt x="8" y="3"/>
                      </a:cubicBezTo>
                      <a:cubicBezTo>
                        <a:pt x="7" y="3"/>
                        <a:pt x="5" y="5"/>
                        <a:pt x="4" y="5"/>
                      </a:cubicBezTo>
                      <a:cubicBezTo>
                        <a:pt x="2" y="4"/>
                        <a:pt x="2" y="3"/>
                        <a:pt x="0" y="2"/>
                      </a:cubicBezTo>
                      <a:cubicBezTo>
                        <a:pt x="1" y="2"/>
                        <a:pt x="3" y="0"/>
                        <a:pt x="4" y="0"/>
                      </a:cubicBezTo>
                      <a:cubicBezTo>
                        <a:pt x="5" y="0"/>
                        <a:pt x="7" y="3"/>
                        <a:pt x="8" y="3"/>
                      </a:cubicBezTo>
                      <a:cubicBezTo>
                        <a:pt x="9" y="2"/>
                        <a:pt x="11" y="0"/>
                        <a:pt x="12" y="0"/>
                      </a:cubicBezTo>
                      <a:cubicBezTo>
                        <a:pt x="13" y="0"/>
                        <a:pt x="15" y="3"/>
                        <a:pt x="16" y="3"/>
                      </a:cubicBezTo>
                      <a:cubicBezTo>
                        <a:pt x="17" y="3"/>
                        <a:pt x="19" y="1"/>
                        <a:pt x="20" y="1"/>
                      </a:cubicBezTo>
                      <a:cubicBezTo>
                        <a:pt x="21" y="1"/>
                        <a:pt x="22" y="3"/>
                        <a:pt x="24" y="3"/>
                      </a:cubicBezTo>
                      <a:cubicBezTo>
                        <a:pt x="22" y="3"/>
                        <a:pt x="21" y="5"/>
                        <a:pt x="20" y="5"/>
                      </a:cubicBezTo>
                      <a:cubicBezTo>
                        <a:pt x="18" y="5"/>
                        <a:pt x="17" y="3"/>
                        <a:pt x="16" y="3"/>
                      </a:cubicBezTo>
                      <a:cubicBezTo>
                        <a:pt x="14" y="3"/>
                        <a:pt x="13" y="4"/>
                        <a:pt x="12" y="5"/>
                      </a:cubicBezTo>
                      <a:cubicBezTo>
                        <a:pt x="12" y="6"/>
                        <a:pt x="15" y="6"/>
                        <a:pt x="15" y="7"/>
                      </a:cubicBezTo>
                      <a:cubicBezTo>
                        <a:pt x="15" y="8"/>
                        <a:pt x="12" y="8"/>
                        <a:pt x="11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45" name="Freeform 171"/>
                <p:cNvSpPr>
                  <a:spLocks/>
                </p:cNvSpPr>
                <p:nvPr/>
              </p:nvSpPr>
              <p:spPr bwMode="auto">
                <a:xfrm>
                  <a:off x="8666163" y="3430588"/>
                  <a:ext cx="107950" cy="82550"/>
                </a:xfrm>
                <a:custGeom>
                  <a:avLst/>
                  <a:gdLst>
                    <a:gd name="T0" fmla="*/ 0 w 29"/>
                    <a:gd name="T1" fmla="*/ 17 h 21"/>
                    <a:gd name="T2" fmla="*/ 4 w 29"/>
                    <a:gd name="T3" fmla="*/ 14 h 21"/>
                    <a:gd name="T4" fmla="*/ 8 w 29"/>
                    <a:gd name="T5" fmla="*/ 12 h 21"/>
                    <a:gd name="T6" fmla="*/ 12 w 29"/>
                    <a:gd name="T7" fmla="*/ 15 h 21"/>
                    <a:gd name="T8" fmla="*/ 16 w 29"/>
                    <a:gd name="T9" fmla="*/ 13 h 21"/>
                    <a:gd name="T10" fmla="*/ 20 w 29"/>
                    <a:gd name="T11" fmla="*/ 11 h 21"/>
                    <a:gd name="T12" fmla="*/ 17 w 29"/>
                    <a:gd name="T13" fmla="*/ 8 h 21"/>
                    <a:gd name="T14" fmla="*/ 21 w 29"/>
                    <a:gd name="T15" fmla="*/ 6 h 21"/>
                    <a:gd name="T16" fmla="*/ 25 w 29"/>
                    <a:gd name="T17" fmla="*/ 4 h 21"/>
                    <a:gd name="T18" fmla="*/ 21 w 29"/>
                    <a:gd name="T19" fmla="*/ 2 h 21"/>
                    <a:gd name="T20" fmla="*/ 25 w 29"/>
                    <a:gd name="T21" fmla="*/ 0 h 21"/>
                    <a:gd name="T22" fmla="*/ 29 w 29"/>
                    <a:gd name="T23" fmla="*/ 2 h 21"/>
                    <a:gd name="T24" fmla="*/ 25 w 29"/>
                    <a:gd name="T25" fmla="*/ 4 h 21"/>
                    <a:gd name="T26" fmla="*/ 29 w 29"/>
                    <a:gd name="T27" fmla="*/ 6 h 21"/>
                    <a:gd name="T28" fmla="*/ 24 w 29"/>
                    <a:gd name="T29" fmla="*/ 8 h 21"/>
                    <a:gd name="T30" fmla="*/ 20 w 29"/>
                    <a:gd name="T31" fmla="*/ 11 h 21"/>
                    <a:gd name="T32" fmla="*/ 24 w 29"/>
                    <a:gd name="T33" fmla="*/ 13 h 21"/>
                    <a:gd name="T34" fmla="*/ 20 w 29"/>
                    <a:gd name="T35" fmla="*/ 15 h 21"/>
                    <a:gd name="T36" fmla="*/ 12 w 29"/>
                    <a:gd name="T37" fmla="*/ 19 h 21"/>
                    <a:gd name="T38" fmla="*/ 8 w 29"/>
                    <a:gd name="T39" fmla="*/ 21 h 21"/>
                    <a:gd name="T40" fmla="*/ 0 w 29"/>
                    <a:gd name="T41" fmla="*/ 17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9" h="21">
                      <a:moveTo>
                        <a:pt x="0" y="17"/>
                      </a:move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5" y="14"/>
                        <a:pt x="7" y="13"/>
                        <a:pt x="8" y="12"/>
                      </a:cubicBezTo>
                      <a:cubicBezTo>
                        <a:pt x="9" y="12"/>
                        <a:pt x="11" y="15"/>
                        <a:pt x="12" y="15"/>
                      </a:cubicBezTo>
                      <a:cubicBezTo>
                        <a:pt x="13" y="15"/>
                        <a:pt x="16" y="13"/>
                        <a:pt x="16" y="13"/>
                      </a:cubicBezTo>
                      <a:cubicBezTo>
                        <a:pt x="17" y="12"/>
                        <a:pt x="20" y="11"/>
                        <a:pt x="20" y="11"/>
                      </a:cubicBezTo>
                      <a:cubicBezTo>
                        <a:pt x="20" y="10"/>
                        <a:pt x="16" y="9"/>
                        <a:pt x="17" y="8"/>
                      </a:cubicBezTo>
                      <a:cubicBezTo>
                        <a:pt x="17" y="8"/>
                        <a:pt x="20" y="7"/>
                        <a:pt x="21" y="6"/>
                      </a:cubicBezTo>
                      <a:cubicBezTo>
                        <a:pt x="22" y="6"/>
                        <a:pt x="24" y="5"/>
                        <a:pt x="25" y="4"/>
                      </a:cubicBezTo>
                      <a:cubicBezTo>
                        <a:pt x="25" y="4"/>
                        <a:pt x="21" y="2"/>
                        <a:pt x="21" y="2"/>
                      </a:cubicBezTo>
                      <a:cubicBezTo>
                        <a:pt x="21" y="2"/>
                        <a:pt x="25" y="0"/>
                        <a:pt x="25" y="0"/>
                      </a:cubicBezTo>
                      <a:cubicBezTo>
                        <a:pt x="27" y="0"/>
                        <a:pt x="28" y="2"/>
                        <a:pt x="29" y="2"/>
                      </a:cubicBezTo>
                      <a:cubicBezTo>
                        <a:pt x="29" y="3"/>
                        <a:pt x="25" y="3"/>
                        <a:pt x="25" y="4"/>
                      </a:cubicBezTo>
                      <a:cubicBezTo>
                        <a:pt x="25" y="5"/>
                        <a:pt x="29" y="6"/>
                        <a:pt x="29" y="6"/>
                      </a:cubicBezTo>
                      <a:cubicBezTo>
                        <a:pt x="28" y="7"/>
                        <a:pt x="25" y="8"/>
                        <a:pt x="24" y="8"/>
                      </a:cubicBezTo>
                      <a:cubicBezTo>
                        <a:pt x="24" y="9"/>
                        <a:pt x="20" y="10"/>
                        <a:pt x="20" y="11"/>
                      </a:cubicBezTo>
                      <a:cubicBezTo>
                        <a:pt x="20" y="11"/>
                        <a:pt x="24" y="13"/>
                        <a:pt x="24" y="13"/>
                      </a:cubicBezTo>
                      <a:cubicBezTo>
                        <a:pt x="23" y="14"/>
                        <a:pt x="21" y="14"/>
                        <a:pt x="20" y="15"/>
                      </a:cubicBezTo>
                      <a:cubicBezTo>
                        <a:pt x="17" y="16"/>
                        <a:pt x="15" y="18"/>
                        <a:pt x="12" y="19"/>
                      </a:cubicBezTo>
                      <a:cubicBezTo>
                        <a:pt x="10" y="20"/>
                        <a:pt x="9" y="20"/>
                        <a:pt x="8" y="21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46" name="Freeform 172"/>
                <p:cNvSpPr>
                  <a:spLocks/>
                </p:cNvSpPr>
                <p:nvPr/>
              </p:nvSpPr>
              <p:spPr bwMode="auto">
                <a:xfrm>
                  <a:off x="8613775" y="3435350"/>
                  <a:ext cx="71438" cy="26988"/>
                </a:xfrm>
                <a:custGeom>
                  <a:avLst/>
                  <a:gdLst>
                    <a:gd name="T0" fmla="*/ 7 w 19"/>
                    <a:gd name="T1" fmla="*/ 2 h 7"/>
                    <a:gd name="T2" fmla="*/ 3 w 19"/>
                    <a:gd name="T3" fmla="*/ 4 h 7"/>
                    <a:gd name="T4" fmla="*/ 0 w 19"/>
                    <a:gd name="T5" fmla="*/ 2 h 7"/>
                    <a:gd name="T6" fmla="*/ 4 w 19"/>
                    <a:gd name="T7" fmla="*/ 0 h 7"/>
                    <a:gd name="T8" fmla="*/ 7 w 19"/>
                    <a:gd name="T9" fmla="*/ 2 h 7"/>
                    <a:gd name="T10" fmla="*/ 12 w 19"/>
                    <a:gd name="T11" fmla="*/ 0 h 7"/>
                    <a:gd name="T12" fmla="*/ 15 w 19"/>
                    <a:gd name="T13" fmla="*/ 3 h 7"/>
                    <a:gd name="T14" fmla="*/ 19 w 19"/>
                    <a:gd name="T15" fmla="*/ 5 h 7"/>
                    <a:gd name="T16" fmla="*/ 15 w 19"/>
                    <a:gd name="T17" fmla="*/ 7 h 7"/>
                    <a:gd name="T18" fmla="*/ 11 w 19"/>
                    <a:gd name="T19" fmla="*/ 5 h 7"/>
                    <a:gd name="T20" fmla="*/ 7 w 19"/>
                    <a:gd name="T21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7">
                      <a:moveTo>
                        <a:pt x="7" y="2"/>
                      </a:moveTo>
                      <a:cubicBezTo>
                        <a:pt x="7" y="2"/>
                        <a:pt x="4" y="4"/>
                        <a:pt x="3" y="4"/>
                      </a:cubicBezTo>
                      <a:cubicBezTo>
                        <a:pt x="3" y="4"/>
                        <a:pt x="0" y="2"/>
                        <a:pt x="0" y="2"/>
                      </a:cubicBezTo>
                      <a:cubicBezTo>
                        <a:pt x="0" y="2"/>
                        <a:pt x="3" y="0"/>
                        <a:pt x="4" y="0"/>
                      </a:cubicBezTo>
                      <a:cubicBezTo>
                        <a:pt x="4" y="0"/>
                        <a:pt x="7" y="2"/>
                        <a:pt x="7" y="2"/>
                      </a:cubicBezTo>
                      <a:cubicBezTo>
                        <a:pt x="8" y="2"/>
                        <a:pt x="11" y="0"/>
                        <a:pt x="12" y="0"/>
                      </a:cubicBezTo>
                      <a:cubicBezTo>
                        <a:pt x="13" y="1"/>
                        <a:pt x="14" y="2"/>
                        <a:pt x="15" y="3"/>
                      </a:cubicBezTo>
                      <a:cubicBezTo>
                        <a:pt x="16" y="3"/>
                        <a:pt x="19" y="4"/>
                        <a:pt x="19" y="5"/>
                      </a:cubicBezTo>
                      <a:cubicBezTo>
                        <a:pt x="19" y="5"/>
                        <a:pt x="15" y="7"/>
                        <a:pt x="15" y="7"/>
                      </a:cubicBezTo>
                      <a:cubicBezTo>
                        <a:pt x="14" y="7"/>
                        <a:pt x="12" y="5"/>
                        <a:pt x="11" y="5"/>
                      </a:cubicBezTo>
                      <a:cubicBezTo>
                        <a:pt x="10" y="4"/>
                        <a:pt x="9" y="3"/>
                        <a:pt x="7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47" name="Freeform 173"/>
                <p:cNvSpPr>
                  <a:spLocks/>
                </p:cNvSpPr>
                <p:nvPr/>
              </p:nvSpPr>
              <p:spPr bwMode="auto">
                <a:xfrm>
                  <a:off x="9269413" y="3478213"/>
                  <a:ext cx="76200" cy="34925"/>
                </a:xfrm>
                <a:custGeom>
                  <a:avLst/>
                  <a:gdLst>
                    <a:gd name="T0" fmla="*/ 12 w 20"/>
                    <a:gd name="T1" fmla="*/ 5 h 9"/>
                    <a:gd name="T2" fmla="*/ 8 w 20"/>
                    <a:gd name="T3" fmla="*/ 3 h 9"/>
                    <a:gd name="T4" fmla="*/ 12 w 20"/>
                    <a:gd name="T5" fmla="*/ 0 h 9"/>
                    <a:gd name="T6" fmla="*/ 16 w 20"/>
                    <a:gd name="T7" fmla="*/ 3 h 9"/>
                    <a:gd name="T8" fmla="*/ 20 w 20"/>
                    <a:gd name="T9" fmla="*/ 5 h 9"/>
                    <a:gd name="T10" fmla="*/ 16 w 20"/>
                    <a:gd name="T11" fmla="*/ 7 h 9"/>
                    <a:gd name="T12" fmla="*/ 12 w 20"/>
                    <a:gd name="T13" fmla="*/ 9 h 9"/>
                    <a:gd name="T14" fmla="*/ 8 w 20"/>
                    <a:gd name="T15" fmla="*/ 7 h 9"/>
                    <a:gd name="T16" fmla="*/ 4 w 20"/>
                    <a:gd name="T17" fmla="*/ 9 h 9"/>
                    <a:gd name="T18" fmla="*/ 0 w 20"/>
                    <a:gd name="T19" fmla="*/ 7 h 9"/>
                    <a:gd name="T20" fmla="*/ 4 w 20"/>
                    <a:gd name="T21" fmla="*/ 5 h 9"/>
                    <a:gd name="T22" fmla="*/ 8 w 20"/>
                    <a:gd name="T23" fmla="*/ 7 h 9"/>
                    <a:gd name="T24" fmla="*/ 12 w 20"/>
                    <a:gd name="T25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" h="9">
                      <a:moveTo>
                        <a:pt x="12" y="5"/>
                      </a:moveTo>
                      <a:cubicBezTo>
                        <a:pt x="12" y="4"/>
                        <a:pt x="8" y="3"/>
                        <a:pt x="8" y="3"/>
                      </a:cubicBezTo>
                      <a:cubicBezTo>
                        <a:pt x="8" y="2"/>
                        <a:pt x="12" y="0"/>
                        <a:pt x="12" y="0"/>
                      </a:cubicBezTo>
                      <a:cubicBezTo>
                        <a:pt x="14" y="0"/>
                        <a:pt x="15" y="3"/>
                        <a:pt x="16" y="3"/>
                      </a:cubicBezTo>
                      <a:cubicBezTo>
                        <a:pt x="16" y="3"/>
                        <a:pt x="20" y="4"/>
                        <a:pt x="20" y="5"/>
                      </a:cubicBezTo>
                      <a:cubicBezTo>
                        <a:pt x="20" y="5"/>
                        <a:pt x="16" y="7"/>
                        <a:pt x="16" y="7"/>
                      </a:cubicBezTo>
                      <a:cubicBezTo>
                        <a:pt x="15" y="8"/>
                        <a:pt x="13" y="9"/>
                        <a:pt x="12" y="9"/>
                      </a:cubicBezTo>
                      <a:cubicBezTo>
                        <a:pt x="11" y="9"/>
                        <a:pt x="9" y="7"/>
                        <a:pt x="8" y="7"/>
                      </a:cubicBezTo>
                      <a:cubicBezTo>
                        <a:pt x="7" y="7"/>
                        <a:pt x="5" y="9"/>
                        <a:pt x="4" y="9"/>
                      </a:cubicBezTo>
                      <a:cubicBezTo>
                        <a:pt x="4" y="9"/>
                        <a:pt x="0" y="7"/>
                        <a:pt x="0" y="7"/>
                      </a:cubicBezTo>
                      <a:cubicBezTo>
                        <a:pt x="0" y="7"/>
                        <a:pt x="4" y="5"/>
                        <a:pt x="4" y="5"/>
                      </a:cubicBezTo>
                      <a:cubicBezTo>
                        <a:pt x="5" y="5"/>
                        <a:pt x="7" y="7"/>
                        <a:pt x="8" y="7"/>
                      </a:cubicBezTo>
                      <a:cubicBezTo>
                        <a:pt x="9" y="7"/>
                        <a:pt x="11" y="5"/>
                        <a:pt x="12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48" name="Freeform 174"/>
                <p:cNvSpPr>
                  <a:spLocks/>
                </p:cNvSpPr>
                <p:nvPr/>
              </p:nvSpPr>
              <p:spPr bwMode="auto">
                <a:xfrm>
                  <a:off x="9186863" y="3414713"/>
                  <a:ext cx="120650" cy="47625"/>
                </a:xfrm>
                <a:custGeom>
                  <a:avLst/>
                  <a:gdLst>
                    <a:gd name="T0" fmla="*/ 8 w 32"/>
                    <a:gd name="T1" fmla="*/ 5 h 12"/>
                    <a:gd name="T2" fmla="*/ 4 w 32"/>
                    <a:gd name="T3" fmla="*/ 7 h 12"/>
                    <a:gd name="T4" fmla="*/ 0 w 32"/>
                    <a:gd name="T5" fmla="*/ 5 h 12"/>
                    <a:gd name="T6" fmla="*/ 4 w 32"/>
                    <a:gd name="T7" fmla="*/ 3 h 12"/>
                    <a:gd name="T8" fmla="*/ 8 w 32"/>
                    <a:gd name="T9" fmla="*/ 1 h 12"/>
                    <a:gd name="T10" fmla="*/ 12 w 32"/>
                    <a:gd name="T11" fmla="*/ 3 h 12"/>
                    <a:gd name="T12" fmla="*/ 16 w 32"/>
                    <a:gd name="T13" fmla="*/ 1 h 12"/>
                    <a:gd name="T14" fmla="*/ 20 w 32"/>
                    <a:gd name="T15" fmla="*/ 3 h 12"/>
                    <a:gd name="T16" fmla="*/ 24 w 32"/>
                    <a:gd name="T17" fmla="*/ 5 h 12"/>
                    <a:gd name="T18" fmla="*/ 28 w 32"/>
                    <a:gd name="T19" fmla="*/ 3 h 12"/>
                    <a:gd name="T20" fmla="*/ 32 w 32"/>
                    <a:gd name="T21" fmla="*/ 5 h 12"/>
                    <a:gd name="T22" fmla="*/ 27 w 32"/>
                    <a:gd name="T23" fmla="*/ 8 h 12"/>
                    <a:gd name="T24" fmla="*/ 24 w 32"/>
                    <a:gd name="T25" fmla="*/ 5 h 12"/>
                    <a:gd name="T26" fmla="*/ 20 w 32"/>
                    <a:gd name="T27" fmla="*/ 7 h 12"/>
                    <a:gd name="T28" fmla="*/ 16 w 32"/>
                    <a:gd name="T29" fmla="*/ 5 h 12"/>
                    <a:gd name="T30" fmla="*/ 12 w 32"/>
                    <a:gd name="T31" fmla="*/ 7 h 12"/>
                    <a:gd name="T32" fmla="*/ 15 w 32"/>
                    <a:gd name="T33" fmla="*/ 9 h 12"/>
                    <a:gd name="T34" fmla="*/ 11 w 32"/>
                    <a:gd name="T35" fmla="*/ 11 h 12"/>
                    <a:gd name="T36" fmla="*/ 8 w 32"/>
                    <a:gd name="T37" fmla="*/ 9 h 12"/>
                    <a:gd name="T38" fmla="*/ 12 w 32"/>
                    <a:gd name="T39" fmla="*/ 7 h 12"/>
                    <a:gd name="T40" fmla="*/ 8 w 32"/>
                    <a:gd name="T41" fmla="*/ 5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2" h="12">
                      <a:moveTo>
                        <a:pt x="8" y="5"/>
                      </a:moveTo>
                      <a:cubicBezTo>
                        <a:pt x="8" y="5"/>
                        <a:pt x="4" y="6"/>
                        <a:pt x="4" y="7"/>
                      </a:cubicBezTo>
                      <a:cubicBezTo>
                        <a:pt x="4" y="6"/>
                        <a:pt x="0" y="5"/>
                        <a:pt x="0" y="5"/>
                      </a:cubicBezTo>
                      <a:cubicBezTo>
                        <a:pt x="0" y="4"/>
                        <a:pt x="4" y="3"/>
                        <a:pt x="4" y="3"/>
                      </a:cubicBezTo>
                      <a:cubicBezTo>
                        <a:pt x="5" y="2"/>
                        <a:pt x="7" y="1"/>
                        <a:pt x="8" y="1"/>
                      </a:cubicBezTo>
                      <a:cubicBezTo>
                        <a:pt x="9" y="0"/>
                        <a:pt x="11" y="3"/>
                        <a:pt x="12" y="3"/>
                      </a:cubicBezTo>
                      <a:cubicBezTo>
                        <a:pt x="13" y="3"/>
                        <a:pt x="15" y="1"/>
                        <a:pt x="16" y="1"/>
                      </a:cubicBezTo>
                      <a:cubicBezTo>
                        <a:pt x="18" y="1"/>
                        <a:pt x="19" y="3"/>
                        <a:pt x="20" y="3"/>
                      </a:cubicBezTo>
                      <a:cubicBezTo>
                        <a:pt x="21" y="4"/>
                        <a:pt x="22" y="5"/>
                        <a:pt x="24" y="5"/>
                      </a:cubicBezTo>
                      <a:cubicBezTo>
                        <a:pt x="25" y="5"/>
                        <a:pt x="26" y="4"/>
                        <a:pt x="28" y="3"/>
                      </a:cubicBezTo>
                      <a:cubicBezTo>
                        <a:pt x="28" y="3"/>
                        <a:pt x="32" y="5"/>
                        <a:pt x="32" y="5"/>
                      </a:cubicBezTo>
                      <a:cubicBezTo>
                        <a:pt x="31" y="6"/>
                        <a:pt x="28" y="8"/>
                        <a:pt x="27" y="8"/>
                      </a:cubicBezTo>
                      <a:cubicBezTo>
                        <a:pt x="26" y="7"/>
                        <a:pt x="25" y="5"/>
                        <a:pt x="24" y="5"/>
                      </a:cubicBezTo>
                      <a:cubicBezTo>
                        <a:pt x="22" y="5"/>
                        <a:pt x="21" y="7"/>
                        <a:pt x="20" y="7"/>
                      </a:cubicBezTo>
                      <a:cubicBezTo>
                        <a:pt x="19" y="7"/>
                        <a:pt x="17" y="5"/>
                        <a:pt x="16" y="5"/>
                      </a:cubicBezTo>
                      <a:cubicBezTo>
                        <a:pt x="15" y="5"/>
                        <a:pt x="12" y="7"/>
                        <a:pt x="12" y="7"/>
                      </a:cubicBezTo>
                      <a:cubicBezTo>
                        <a:pt x="12" y="7"/>
                        <a:pt x="15" y="9"/>
                        <a:pt x="15" y="9"/>
                      </a:cubicBezTo>
                      <a:cubicBezTo>
                        <a:pt x="14" y="9"/>
                        <a:pt x="13" y="12"/>
                        <a:pt x="11" y="11"/>
                      </a:cubicBezTo>
                      <a:cubicBezTo>
                        <a:pt x="11" y="11"/>
                        <a:pt x="8" y="9"/>
                        <a:pt x="8" y="9"/>
                      </a:cubicBezTo>
                      <a:cubicBezTo>
                        <a:pt x="8" y="9"/>
                        <a:pt x="12" y="8"/>
                        <a:pt x="12" y="7"/>
                      </a:cubicBezTo>
                      <a:cubicBezTo>
                        <a:pt x="12" y="6"/>
                        <a:pt x="8" y="6"/>
                        <a:pt x="8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49" name="Freeform 175"/>
                <p:cNvSpPr>
                  <a:spLocks/>
                </p:cNvSpPr>
                <p:nvPr/>
              </p:nvSpPr>
              <p:spPr bwMode="auto">
                <a:xfrm>
                  <a:off x="9417050" y="3494088"/>
                  <a:ext cx="74613" cy="23813"/>
                </a:xfrm>
                <a:custGeom>
                  <a:avLst/>
                  <a:gdLst>
                    <a:gd name="T0" fmla="*/ 8 w 20"/>
                    <a:gd name="T1" fmla="*/ 4 h 6"/>
                    <a:gd name="T2" fmla="*/ 4 w 20"/>
                    <a:gd name="T3" fmla="*/ 6 h 6"/>
                    <a:gd name="T4" fmla="*/ 0 w 20"/>
                    <a:gd name="T5" fmla="*/ 4 h 6"/>
                    <a:gd name="T6" fmla="*/ 4 w 20"/>
                    <a:gd name="T7" fmla="*/ 2 h 6"/>
                    <a:gd name="T8" fmla="*/ 8 w 20"/>
                    <a:gd name="T9" fmla="*/ 4 h 6"/>
                    <a:gd name="T10" fmla="*/ 12 w 20"/>
                    <a:gd name="T11" fmla="*/ 2 h 6"/>
                    <a:gd name="T12" fmla="*/ 16 w 20"/>
                    <a:gd name="T13" fmla="*/ 0 h 6"/>
                    <a:gd name="T14" fmla="*/ 20 w 20"/>
                    <a:gd name="T15" fmla="*/ 2 h 6"/>
                    <a:gd name="T16" fmla="*/ 16 w 20"/>
                    <a:gd name="T17" fmla="*/ 4 h 6"/>
                    <a:gd name="T18" fmla="*/ 12 w 20"/>
                    <a:gd name="T19" fmla="*/ 6 h 6"/>
                    <a:gd name="T20" fmla="*/ 8 w 20"/>
                    <a:gd name="T21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6">
                      <a:moveTo>
                        <a:pt x="8" y="4"/>
                      </a:moveTo>
                      <a:cubicBezTo>
                        <a:pt x="7" y="4"/>
                        <a:pt x="5" y="6"/>
                        <a:pt x="4" y="6"/>
                      </a:cubicBezTo>
                      <a:cubicBezTo>
                        <a:pt x="4" y="6"/>
                        <a:pt x="0" y="4"/>
                        <a:pt x="0" y="4"/>
                      </a:cubicBezTo>
                      <a:cubicBezTo>
                        <a:pt x="0" y="4"/>
                        <a:pt x="4" y="2"/>
                        <a:pt x="4" y="2"/>
                      </a:cubicBezTo>
                      <a:cubicBezTo>
                        <a:pt x="5" y="2"/>
                        <a:pt x="7" y="4"/>
                        <a:pt x="8" y="4"/>
                      </a:cubicBezTo>
                      <a:cubicBezTo>
                        <a:pt x="9" y="4"/>
                        <a:pt x="11" y="2"/>
                        <a:pt x="12" y="2"/>
                      </a:cubicBezTo>
                      <a:cubicBezTo>
                        <a:pt x="13" y="2"/>
                        <a:pt x="16" y="0"/>
                        <a:pt x="16" y="0"/>
                      </a:cubicBezTo>
                      <a:cubicBezTo>
                        <a:pt x="17" y="0"/>
                        <a:pt x="20" y="2"/>
                        <a:pt x="20" y="2"/>
                      </a:cubicBezTo>
                      <a:cubicBezTo>
                        <a:pt x="20" y="2"/>
                        <a:pt x="17" y="4"/>
                        <a:pt x="16" y="4"/>
                      </a:cubicBezTo>
                      <a:cubicBezTo>
                        <a:pt x="15" y="5"/>
                        <a:pt x="13" y="6"/>
                        <a:pt x="12" y="6"/>
                      </a:cubicBezTo>
                      <a:cubicBezTo>
                        <a:pt x="11" y="6"/>
                        <a:pt x="9" y="4"/>
                        <a:pt x="8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50" name="Freeform 176"/>
                <p:cNvSpPr>
                  <a:spLocks/>
                </p:cNvSpPr>
                <p:nvPr/>
              </p:nvSpPr>
              <p:spPr bwMode="auto">
                <a:xfrm>
                  <a:off x="9348788" y="3438525"/>
                  <a:ext cx="74613" cy="28575"/>
                </a:xfrm>
                <a:custGeom>
                  <a:avLst/>
                  <a:gdLst>
                    <a:gd name="T0" fmla="*/ 12 w 20"/>
                    <a:gd name="T1" fmla="*/ 4 h 7"/>
                    <a:gd name="T2" fmla="*/ 8 w 20"/>
                    <a:gd name="T3" fmla="*/ 7 h 7"/>
                    <a:gd name="T4" fmla="*/ 4 w 20"/>
                    <a:gd name="T5" fmla="*/ 4 h 7"/>
                    <a:gd name="T6" fmla="*/ 0 w 20"/>
                    <a:gd name="T7" fmla="*/ 2 h 7"/>
                    <a:gd name="T8" fmla="*/ 4 w 20"/>
                    <a:gd name="T9" fmla="*/ 0 h 7"/>
                    <a:gd name="T10" fmla="*/ 8 w 20"/>
                    <a:gd name="T11" fmla="*/ 2 h 7"/>
                    <a:gd name="T12" fmla="*/ 12 w 20"/>
                    <a:gd name="T13" fmla="*/ 4 h 7"/>
                    <a:gd name="T14" fmla="*/ 16 w 20"/>
                    <a:gd name="T15" fmla="*/ 2 h 7"/>
                    <a:gd name="T16" fmla="*/ 20 w 20"/>
                    <a:gd name="T17" fmla="*/ 5 h 7"/>
                    <a:gd name="T18" fmla="*/ 15 w 20"/>
                    <a:gd name="T19" fmla="*/ 7 h 7"/>
                    <a:gd name="T20" fmla="*/ 12 w 20"/>
                    <a:gd name="T21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7">
                      <a:moveTo>
                        <a:pt x="12" y="4"/>
                      </a:moveTo>
                      <a:cubicBezTo>
                        <a:pt x="11" y="4"/>
                        <a:pt x="8" y="7"/>
                        <a:pt x="8" y="7"/>
                      </a:cubicBezTo>
                      <a:cubicBezTo>
                        <a:pt x="6" y="6"/>
                        <a:pt x="5" y="5"/>
                        <a:pt x="4" y="4"/>
                      </a:cubicBezTo>
                      <a:cubicBezTo>
                        <a:pt x="3" y="4"/>
                        <a:pt x="0" y="2"/>
                        <a:pt x="0" y="2"/>
                      </a:cubicBezTo>
                      <a:cubicBezTo>
                        <a:pt x="0" y="2"/>
                        <a:pt x="4" y="0"/>
                        <a:pt x="4" y="0"/>
                      </a:cubicBezTo>
                      <a:cubicBezTo>
                        <a:pt x="6" y="0"/>
                        <a:pt x="7" y="2"/>
                        <a:pt x="8" y="2"/>
                      </a:cubicBezTo>
                      <a:cubicBezTo>
                        <a:pt x="9" y="2"/>
                        <a:pt x="10" y="4"/>
                        <a:pt x="12" y="4"/>
                      </a:cubicBezTo>
                      <a:cubicBezTo>
                        <a:pt x="13" y="4"/>
                        <a:pt x="15" y="2"/>
                        <a:pt x="16" y="2"/>
                      </a:cubicBezTo>
                      <a:cubicBezTo>
                        <a:pt x="16" y="2"/>
                        <a:pt x="20" y="5"/>
                        <a:pt x="20" y="5"/>
                      </a:cubicBezTo>
                      <a:cubicBezTo>
                        <a:pt x="19" y="5"/>
                        <a:pt x="16" y="7"/>
                        <a:pt x="15" y="7"/>
                      </a:cubicBezTo>
                      <a:cubicBezTo>
                        <a:pt x="14" y="7"/>
                        <a:pt x="13" y="5"/>
                        <a:pt x="12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51" name="Freeform 177"/>
                <p:cNvSpPr>
                  <a:spLocks/>
                </p:cNvSpPr>
                <p:nvPr/>
              </p:nvSpPr>
              <p:spPr bwMode="auto">
                <a:xfrm>
                  <a:off x="10493375" y="3486150"/>
                  <a:ext cx="90488" cy="50800"/>
                </a:xfrm>
                <a:custGeom>
                  <a:avLst/>
                  <a:gdLst>
                    <a:gd name="T0" fmla="*/ 4 w 24"/>
                    <a:gd name="T1" fmla="*/ 13 h 13"/>
                    <a:gd name="T2" fmla="*/ 0 w 24"/>
                    <a:gd name="T3" fmla="*/ 11 h 13"/>
                    <a:gd name="T4" fmla="*/ 4 w 24"/>
                    <a:gd name="T5" fmla="*/ 9 h 13"/>
                    <a:gd name="T6" fmla="*/ 8 w 24"/>
                    <a:gd name="T7" fmla="*/ 7 h 13"/>
                    <a:gd name="T8" fmla="*/ 4 w 24"/>
                    <a:gd name="T9" fmla="*/ 5 h 13"/>
                    <a:gd name="T10" fmla="*/ 8 w 24"/>
                    <a:gd name="T11" fmla="*/ 3 h 13"/>
                    <a:gd name="T12" fmla="*/ 13 w 24"/>
                    <a:gd name="T13" fmla="*/ 1 h 13"/>
                    <a:gd name="T14" fmla="*/ 16 w 24"/>
                    <a:gd name="T15" fmla="*/ 3 h 13"/>
                    <a:gd name="T16" fmla="*/ 20 w 24"/>
                    <a:gd name="T17" fmla="*/ 1 h 13"/>
                    <a:gd name="T18" fmla="*/ 24 w 24"/>
                    <a:gd name="T19" fmla="*/ 3 h 13"/>
                    <a:gd name="T20" fmla="*/ 20 w 24"/>
                    <a:gd name="T21" fmla="*/ 5 h 13"/>
                    <a:gd name="T22" fmla="*/ 16 w 24"/>
                    <a:gd name="T23" fmla="*/ 7 h 13"/>
                    <a:gd name="T24" fmla="*/ 12 w 24"/>
                    <a:gd name="T25" fmla="*/ 5 h 13"/>
                    <a:gd name="T26" fmla="*/ 8 w 24"/>
                    <a:gd name="T27" fmla="*/ 7 h 13"/>
                    <a:gd name="T28" fmla="*/ 12 w 24"/>
                    <a:gd name="T29" fmla="*/ 9 h 13"/>
                    <a:gd name="T30" fmla="*/ 8 w 24"/>
                    <a:gd name="T31" fmla="*/ 11 h 13"/>
                    <a:gd name="T32" fmla="*/ 4 w 24"/>
                    <a:gd name="T33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13">
                      <a:moveTo>
                        <a:pt x="4" y="13"/>
                      </a:moveTo>
                      <a:cubicBezTo>
                        <a:pt x="3" y="13"/>
                        <a:pt x="0" y="12"/>
                        <a:pt x="0" y="11"/>
                      </a:cubicBezTo>
                      <a:cubicBezTo>
                        <a:pt x="0" y="10"/>
                        <a:pt x="4" y="10"/>
                        <a:pt x="4" y="9"/>
                      </a:cubicBezTo>
                      <a:cubicBezTo>
                        <a:pt x="4" y="8"/>
                        <a:pt x="8" y="8"/>
                        <a:pt x="8" y="7"/>
                      </a:cubicBezTo>
                      <a:cubicBezTo>
                        <a:pt x="8" y="6"/>
                        <a:pt x="5" y="5"/>
                        <a:pt x="4" y="5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9" y="2"/>
                        <a:pt x="11" y="1"/>
                        <a:pt x="13" y="1"/>
                      </a:cubicBezTo>
                      <a:cubicBezTo>
                        <a:pt x="13" y="0"/>
                        <a:pt x="15" y="3"/>
                        <a:pt x="16" y="3"/>
                      </a:cubicBezTo>
                      <a:cubicBezTo>
                        <a:pt x="17" y="3"/>
                        <a:pt x="20" y="1"/>
                        <a:pt x="20" y="1"/>
                      </a:cubicBezTo>
                      <a:cubicBezTo>
                        <a:pt x="22" y="1"/>
                        <a:pt x="23" y="3"/>
                        <a:pt x="24" y="3"/>
                      </a:cubicBezTo>
                      <a:cubicBezTo>
                        <a:pt x="23" y="4"/>
                        <a:pt x="21" y="4"/>
                        <a:pt x="20" y="5"/>
                      </a:cubicBezTo>
                      <a:cubicBezTo>
                        <a:pt x="20" y="5"/>
                        <a:pt x="16" y="7"/>
                        <a:pt x="16" y="7"/>
                      </a:cubicBezTo>
                      <a:cubicBezTo>
                        <a:pt x="15" y="7"/>
                        <a:pt x="13" y="5"/>
                        <a:pt x="12" y="5"/>
                      </a:cubicBezTo>
                      <a:cubicBezTo>
                        <a:pt x="11" y="5"/>
                        <a:pt x="10" y="7"/>
                        <a:pt x="8" y="7"/>
                      </a:cubicBezTo>
                      <a:cubicBezTo>
                        <a:pt x="8" y="8"/>
                        <a:pt x="12" y="8"/>
                        <a:pt x="12" y="9"/>
                      </a:cubicBezTo>
                      <a:cubicBezTo>
                        <a:pt x="12" y="10"/>
                        <a:pt x="8" y="11"/>
                        <a:pt x="8" y="11"/>
                      </a:cubicBezTo>
                      <a:cubicBezTo>
                        <a:pt x="6" y="12"/>
                        <a:pt x="5" y="13"/>
                        <a:pt x="4" y="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52" name="Freeform 178"/>
                <p:cNvSpPr>
                  <a:spLocks/>
                </p:cNvSpPr>
                <p:nvPr/>
              </p:nvSpPr>
              <p:spPr bwMode="auto">
                <a:xfrm>
                  <a:off x="10501313" y="3403600"/>
                  <a:ext cx="74613" cy="42863"/>
                </a:xfrm>
                <a:custGeom>
                  <a:avLst/>
                  <a:gdLst>
                    <a:gd name="T0" fmla="*/ 16 w 20"/>
                    <a:gd name="T1" fmla="*/ 6 h 11"/>
                    <a:gd name="T2" fmla="*/ 20 w 20"/>
                    <a:gd name="T3" fmla="*/ 9 h 11"/>
                    <a:gd name="T4" fmla="*/ 15 w 20"/>
                    <a:gd name="T5" fmla="*/ 11 h 11"/>
                    <a:gd name="T6" fmla="*/ 12 w 20"/>
                    <a:gd name="T7" fmla="*/ 8 h 11"/>
                    <a:gd name="T8" fmla="*/ 16 w 20"/>
                    <a:gd name="T9" fmla="*/ 6 h 11"/>
                    <a:gd name="T10" fmla="*/ 12 w 20"/>
                    <a:gd name="T11" fmla="*/ 4 h 11"/>
                    <a:gd name="T12" fmla="*/ 8 w 20"/>
                    <a:gd name="T13" fmla="*/ 2 h 11"/>
                    <a:gd name="T14" fmla="*/ 4 w 20"/>
                    <a:gd name="T15" fmla="*/ 4 h 11"/>
                    <a:gd name="T16" fmla="*/ 0 w 20"/>
                    <a:gd name="T17" fmla="*/ 2 h 11"/>
                    <a:gd name="T18" fmla="*/ 5 w 20"/>
                    <a:gd name="T19" fmla="*/ 0 h 11"/>
                    <a:gd name="T20" fmla="*/ 8 w 20"/>
                    <a:gd name="T21" fmla="*/ 2 h 11"/>
                    <a:gd name="T22" fmla="*/ 12 w 20"/>
                    <a:gd name="T23" fmla="*/ 0 h 11"/>
                    <a:gd name="T24" fmla="*/ 16 w 20"/>
                    <a:gd name="T25" fmla="*/ 2 h 11"/>
                    <a:gd name="T26" fmla="*/ 20 w 20"/>
                    <a:gd name="T27" fmla="*/ 4 h 11"/>
                    <a:gd name="T28" fmla="*/ 16 w 20"/>
                    <a:gd name="T2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" h="11">
                      <a:moveTo>
                        <a:pt x="16" y="6"/>
                      </a:moveTo>
                      <a:cubicBezTo>
                        <a:pt x="16" y="7"/>
                        <a:pt x="20" y="8"/>
                        <a:pt x="20" y="9"/>
                      </a:cubicBezTo>
                      <a:cubicBezTo>
                        <a:pt x="19" y="9"/>
                        <a:pt x="16" y="11"/>
                        <a:pt x="15" y="11"/>
                      </a:cubicBezTo>
                      <a:cubicBezTo>
                        <a:pt x="15" y="11"/>
                        <a:pt x="12" y="9"/>
                        <a:pt x="12" y="8"/>
                      </a:cubicBezTo>
                      <a:cubicBezTo>
                        <a:pt x="11" y="8"/>
                        <a:pt x="16" y="7"/>
                        <a:pt x="16" y="6"/>
                      </a:cubicBezTo>
                      <a:cubicBezTo>
                        <a:pt x="16" y="6"/>
                        <a:pt x="13" y="4"/>
                        <a:pt x="12" y="4"/>
                      </a:cubicBezTo>
                      <a:cubicBezTo>
                        <a:pt x="12" y="4"/>
                        <a:pt x="9" y="2"/>
                        <a:pt x="8" y="2"/>
                      </a:cubicBezTo>
                      <a:cubicBezTo>
                        <a:pt x="7" y="2"/>
                        <a:pt x="5" y="4"/>
                        <a:pt x="4" y="4"/>
                      </a:cubicBezTo>
                      <a:cubicBezTo>
                        <a:pt x="4" y="4"/>
                        <a:pt x="0" y="2"/>
                        <a:pt x="0" y="2"/>
                      </a:cubicBezTo>
                      <a:cubicBezTo>
                        <a:pt x="1" y="1"/>
                        <a:pt x="4" y="0"/>
                        <a:pt x="5" y="0"/>
                      </a:cubicBezTo>
                      <a:cubicBezTo>
                        <a:pt x="6" y="0"/>
                        <a:pt x="7" y="2"/>
                        <a:pt x="8" y="2"/>
                      </a:cubicBezTo>
                      <a:cubicBezTo>
                        <a:pt x="9" y="2"/>
                        <a:pt x="12" y="0"/>
                        <a:pt x="12" y="0"/>
                      </a:cubicBezTo>
                      <a:cubicBezTo>
                        <a:pt x="13" y="0"/>
                        <a:pt x="16" y="2"/>
                        <a:pt x="16" y="2"/>
                      </a:cubicBezTo>
                      <a:cubicBezTo>
                        <a:pt x="17" y="2"/>
                        <a:pt x="20" y="4"/>
                        <a:pt x="20" y="4"/>
                      </a:cubicBezTo>
                      <a:cubicBezTo>
                        <a:pt x="20" y="5"/>
                        <a:pt x="16" y="6"/>
                        <a:pt x="16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58" name="组合 857"/>
              <p:cNvGrpSpPr/>
              <p:nvPr/>
            </p:nvGrpSpPr>
            <p:grpSpPr>
              <a:xfrm rot="5400000">
                <a:off x="2778783" y="3391100"/>
                <a:ext cx="2033740" cy="96054"/>
                <a:chOff x="1492250" y="3305175"/>
                <a:chExt cx="9207500" cy="252413"/>
              </a:xfrm>
            </p:grpSpPr>
            <p:sp>
              <p:nvSpPr>
                <p:cNvPr id="957" name="Freeform 131"/>
                <p:cNvSpPr>
                  <a:spLocks/>
                </p:cNvSpPr>
                <p:nvPr/>
              </p:nvSpPr>
              <p:spPr bwMode="auto">
                <a:xfrm>
                  <a:off x="1492250" y="3324225"/>
                  <a:ext cx="47625" cy="36513"/>
                </a:xfrm>
                <a:custGeom>
                  <a:avLst/>
                  <a:gdLst>
                    <a:gd name="T0" fmla="*/ 12 w 13"/>
                    <a:gd name="T1" fmla="*/ 7 h 9"/>
                    <a:gd name="T2" fmla="*/ 8 w 13"/>
                    <a:gd name="T3" fmla="*/ 9 h 9"/>
                    <a:gd name="T4" fmla="*/ 4 w 13"/>
                    <a:gd name="T5" fmla="*/ 6 h 9"/>
                    <a:gd name="T6" fmla="*/ 0 w 13"/>
                    <a:gd name="T7" fmla="*/ 4 h 9"/>
                    <a:gd name="T8" fmla="*/ 4 w 13"/>
                    <a:gd name="T9" fmla="*/ 2 h 9"/>
                    <a:gd name="T10" fmla="*/ 9 w 13"/>
                    <a:gd name="T11" fmla="*/ 0 h 9"/>
                    <a:gd name="T12" fmla="*/ 12 w 13"/>
                    <a:gd name="T13" fmla="*/ 2 h 9"/>
                    <a:gd name="T14" fmla="*/ 8 w 13"/>
                    <a:gd name="T15" fmla="*/ 4 h 9"/>
                    <a:gd name="T16" fmla="*/ 12 w 13"/>
                    <a:gd name="T17" fmla="*/ 7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2" y="7"/>
                      </a:moveTo>
                      <a:cubicBezTo>
                        <a:pt x="11" y="7"/>
                        <a:pt x="9" y="9"/>
                        <a:pt x="8" y="9"/>
                      </a:cubicBezTo>
                      <a:cubicBezTo>
                        <a:pt x="7" y="9"/>
                        <a:pt x="5" y="7"/>
                        <a:pt x="4" y="6"/>
                      </a:cubicBezTo>
                      <a:cubicBezTo>
                        <a:pt x="4" y="6"/>
                        <a:pt x="0" y="4"/>
                        <a:pt x="0" y="4"/>
                      </a:cubicBezTo>
                      <a:cubicBezTo>
                        <a:pt x="0" y="3"/>
                        <a:pt x="4" y="3"/>
                        <a:pt x="4" y="2"/>
                      </a:cubicBezTo>
                      <a:cubicBezTo>
                        <a:pt x="6" y="2"/>
                        <a:pt x="7" y="0"/>
                        <a:pt x="9" y="0"/>
                      </a:cubicBezTo>
                      <a:cubicBezTo>
                        <a:pt x="9" y="0"/>
                        <a:pt x="12" y="2"/>
                        <a:pt x="12" y="2"/>
                      </a:cubicBezTo>
                      <a:cubicBezTo>
                        <a:pt x="13" y="2"/>
                        <a:pt x="8" y="4"/>
                        <a:pt x="8" y="4"/>
                      </a:cubicBezTo>
                      <a:cubicBezTo>
                        <a:pt x="8" y="5"/>
                        <a:pt x="12" y="6"/>
                        <a:pt x="12" y="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8" name="Freeform 132"/>
                <p:cNvSpPr>
                  <a:spLocks/>
                </p:cNvSpPr>
                <p:nvPr/>
              </p:nvSpPr>
              <p:spPr bwMode="auto">
                <a:xfrm>
                  <a:off x="1754188" y="3384550"/>
                  <a:ext cx="60325" cy="26988"/>
                </a:xfrm>
                <a:custGeom>
                  <a:avLst/>
                  <a:gdLst>
                    <a:gd name="T0" fmla="*/ 4 w 16"/>
                    <a:gd name="T1" fmla="*/ 6 h 7"/>
                    <a:gd name="T2" fmla="*/ 0 w 16"/>
                    <a:gd name="T3" fmla="*/ 4 h 7"/>
                    <a:gd name="T4" fmla="*/ 4 w 16"/>
                    <a:gd name="T5" fmla="*/ 2 h 7"/>
                    <a:gd name="T6" fmla="*/ 8 w 16"/>
                    <a:gd name="T7" fmla="*/ 0 h 7"/>
                    <a:gd name="T8" fmla="*/ 12 w 16"/>
                    <a:gd name="T9" fmla="*/ 2 h 7"/>
                    <a:gd name="T10" fmla="*/ 16 w 16"/>
                    <a:gd name="T11" fmla="*/ 4 h 7"/>
                    <a:gd name="T12" fmla="*/ 11 w 16"/>
                    <a:gd name="T13" fmla="*/ 6 h 7"/>
                    <a:gd name="T14" fmla="*/ 8 w 16"/>
                    <a:gd name="T15" fmla="*/ 4 h 7"/>
                    <a:gd name="T16" fmla="*/ 4 w 16"/>
                    <a:gd name="T17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7">
                      <a:moveTo>
                        <a:pt x="4" y="6"/>
                      </a:moveTo>
                      <a:cubicBezTo>
                        <a:pt x="3" y="5"/>
                        <a:pt x="0" y="5"/>
                        <a:pt x="0" y="4"/>
                      </a:cubicBezTo>
                      <a:cubicBezTo>
                        <a:pt x="0" y="4"/>
                        <a:pt x="3" y="2"/>
                        <a:pt x="4" y="2"/>
                      </a:cubicBezTo>
                      <a:cubicBezTo>
                        <a:pt x="4" y="2"/>
                        <a:pt x="7" y="0"/>
                        <a:pt x="8" y="0"/>
                      </a:cubicBezTo>
                      <a:cubicBezTo>
                        <a:pt x="9" y="0"/>
                        <a:pt x="11" y="2"/>
                        <a:pt x="12" y="2"/>
                      </a:cubicBezTo>
                      <a:cubicBezTo>
                        <a:pt x="12" y="2"/>
                        <a:pt x="16" y="4"/>
                        <a:pt x="16" y="4"/>
                      </a:cubicBezTo>
                      <a:cubicBezTo>
                        <a:pt x="15" y="5"/>
                        <a:pt x="12" y="6"/>
                        <a:pt x="11" y="6"/>
                      </a:cubicBezTo>
                      <a:cubicBezTo>
                        <a:pt x="11" y="7"/>
                        <a:pt x="8" y="4"/>
                        <a:pt x="8" y="4"/>
                      </a:cubicBezTo>
                      <a:cubicBezTo>
                        <a:pt x="6" y="4"/>
                        <a:pt x="5" y="6"/>
                        <a:pt x="4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9" name="Freeform 133"/>
                <p:cNvSpPr>
                  <a:spLocks/>
                </p:cNvSpPr>
                <p:nvPr/>
              </p:nvSpPr>
              <p:spPr bwMode="auto">
                <a:xfrm>
                  <a:off x="2238375" y="3395663"/>
                  <a:ext cx="60325" cy="26988"/>
                </a:xfrm>
                <a:custGeom>
                  <a:avLst/>
                  <a:gdLst>
                    <a:gd name="T0" fmla="*/ 12 w 16"/>
                    <a:gd name="T1" fmla="*/ 5 h 7"/>
                    <a:gd name="T2" fmla="*/ 8 w 16"/>
                    <a:gd name="T3" fmla="*/ 7 h 7"/>
                    <a:gd name="T4" fmla="*/ 4 w 16"/>
                    <a:gd name="T5" fmla="*/ 4 h 7"/>
                    <a:gd name="T6" fmla="*/ 0 w 16"/>
                    <a:gd name="T7" fmla="*/ 2 h 7"/>
                    <a:gd name="T8" fmla="*/ 5 w 16"/>
                    <a:gd name="T9" fmla="*/ 0 h 7"/>
                    <a:gd name="T10" fmla="*/ 8 w 16"/>
                    <a:gd name="T11" fmla="*/ 2 h 7"/>
                    <a:gd name="T12" fmla="*/ 12 w 16"/>
                    <a:gd name="T13" fmla="*/ 0 h 7"/>
                    <a:gd name="T14" fmla="*/ 16 w 16"/>
                    <a:gd name="T15" fmla="*/ 3 h 7"/>
                    <a:gd name="T16" fmla="*/ 12 w 16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7">
                      <a:moveTo>
                        <a:pt x="12" y="5"/>
                      </a:moveTo>
                      <a:cubicBezTo>
                        <a:pt x="11" y="5"/>
                        <a:pt x="9" y="7"/>
                        <a:pt x="8" y="7"/>
                      </a:cubicBezTo>
                      <a:cubicBezTo>
                        <a:pt x="7" y="7"/>
                        <a:pt x="5" y="5"/>
                        <a:pt x="4" y="4"/>
                      </a:cubicBezTo>
                      <a:cubicBezTo>
                        <a:pt x="4" y="4"/>
                        <a:pt x="0" y="3"/>
                        <a:pt x="0" y="2"/>
                      </a:cubicBezTo>
                      <a:cubicBezTo>
                        <a:pt x="0" y="1"/>
                        <a:pt x="4" y="1"/>
                        <a:pt x="5" y="0"/>
                      </a:cubicBezTo>
                      <a:cubicBezTo>
                        <a:pt x="6" y="0"/>
                        <a:pt x="7" y="2"/>
                        <a:pt x="8" y="2"/>
                      </a:cubicBezTo>
                      <a:cubicBezTo>
                        <a:pt x="9" y="2"/>
                        <a:pt x="12" y="0"/>
                        <a:pt x="12" y="0"/>
                      </a:cubicBezTo>
                      <a:cubicBezTo>
                        <a:pt x="13" y="0"/>
                        <a:pt x="16" y="2"/>
                        <a:pt x="16" y="3"/>
                      </a:cubicBezTo>
                      <a:cubicBezTo>
                        <a:pt x="16" y="3"/>
                        <a:pt x="12" y="4"/>
                        <a:pt x="12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60" name="Freeform 134"/>
                <p:cNvSpPr>
                  <a:spLocks/>
                </p:cNvSpPr>
                <p:nvPr/>
              </p:nvSpPr>
              <p:spPr bwMode="auto">
                <a:xfrm>
                  <a:off x="2606675" y="3438525"/>
                  <a:ext cx="71438" cy="34925"/>
                </a:xfrm>
                <a:custGeom>
                  <a:avLst/>
                  <a:gdLst>
                    <a:gd name="T0" fmla="*/ 0 w 19"/>
                    <a:gd name="T1" fmla="*/ 5 h 9"/>
                    <a:gd name="T2" fmla="*/ 8 w 19"/>
                    <a:gd name="T3" fmla="*/ 0 h 9"/>
                    <a:gd name="T4" fmla="*/ 11 w 19"/>
                    <a:gd name="T5" fmla="*/ 3 h 9"/>
                    <a:gd name="T6" fmla="*/ 19 w 19"/>
                    <a:gd name="T7" fmla="*/ 7 h 9"/>
                    <a:gd name="T8" fmla="*/ 15 w 19"/>
                    <a:gd name="T9" fmla="*/ 9 h 9"/>
                    <a:gd name="T10" fmla="*/ 11 w 19"/>
                    <a:gd name="T11" fmla="*/ 7 h 9"/>
                    <a:gd name="T12" fmla="*/ 7 w 19"/>
                    <a:gd name="T13" fmla="*/ 5 h 9"/>
                    <a:gd name="T14" fmla="*/ 3 w 19"/>
                    <a:gd name="T15" fmla="*/ 7 h 9"/>
                    <a:gd name="T16" fmla="*/ 0 w 19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9">
                      <a:moveTo>
                        <a:pt x="0" y="5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8" y="7"/>
                        <a:pt x="16" y="9"/>
                        <a:pt x="15" y="9"/>
                      </a:cubicBezTo>
                      <a:cubicBezTo>
                        <a:pt x="14" y="9"/>
                        <a:pt x="12" y="7"/>
                        <a:pt x="11" y="7"/>
                      </a:cubicBezTo>
                      <a:cubicBezTo>
                        <a:pt x="10" y="7"/>
                        <a:pt x="9" y="5"/>
                        <a:pt x="7" y="5"/>
                      </a:cubicBezTo>
                      <a:cubicBezTo>
                        <a:pt x="7" y="5"/>
                        <a:pt x="4" y="7"/>
                        <a:pt x="3" y="7"/>
                      </a:cubicBezTo>
                      <a:cubicBezTo>
                        <a:pt x="2" y="7"/>
                        <a:pt x="1" y="5"/>
                        <a:pt x="0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61" name="Freeform 135"/>
                <p:cNvSpPr>
                  <a:spLocks/>
                </p:cNvSpPr>
                <p:nvPr/>
              </p:nvSpPr>
              <p:spPr bwMode="auto">
                <a:xfrm>
                  <a:off x="2538413" y="3368675"/>
                  <a:ext cx="57150" cy="26988"/>
                </a:xfrm>
                <a:custGeom>
                  <a:avLst/>
                  <a:gdLst>
                    <a:gd name="T0" fmla="*/ 11 w 15"/>
                    <a:gd name="T1" fmla="*/ 5 h 7"/>
                    <a:gd name="T2" fmla="*/ 7 w 15"/>
                    <a:gd name="T3" fmla="*/ 7 h 7"/>
                    <a:gd name="T4" fmla="*/ 3 w 15"/>
                    <a:gd name="T5" fmla="*/ 5 h 7"/>
                    <a:gd name="T6" fmla="*/ 0 w 15"/>
                    <a:gd name="T7" fmla="*/ 3 h 7"/>
                    <a:gd name="T8" fmla="*/ 4 w 15"/>
                    <a:gd name="T9" fmla="*/ 0 h 7"/>
                    <a:gd name="T10" fmla="*/ 7 w 15"/>
                    <a:gd name="T11" fmla="*/ 3 h 7"/>
                    <a:gd name="T12" fmla="*/ 12 w 15"/>
                    <a:gd name="T13" fmla="*/ 1 h 7"/>
                    <a:gd name="T14" fmla="*/ 15 w 15"/>
                    <a:gd name="T15" fmla="*/ 3 h 7"/>
                    <a:gd name="T16" fmla="*/ 11 w 15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7">
                      <a:moveTo>
                        <a:pt x="11" y="5"/>
                      </a:moveTo>
                      <a:cubicBezTo>
                        <a:pt x="10" y="5"/>
                        <a:pt x="8" y="7"/>
                        <a:pt x="7" y="7"/>
                      </a:cubicBezTo>
                      <a:cubicBezTo>
                        <a:pt x="6" y="7"/>
                        <a:pt x="4" y="5"/>
                        <a:pt x="3" y="5"/>
                      </a:cubicBezTo>
                      <a:cubicBezTo>
                        <a:pt x="3" y="5"/>
                        <a:pt x="0" y="3"/>
                        <a:pt x="0" y="3"/>
                      </a:cubicBezTo>
                      <a:cubicBezTo>
                        <a:pt x="0" y="2"/>
                        <a:pt x="3" y="1"/>
                        <a:pt x="4" y="0"/>
                      </a:cubicBezTo>
                      <a:cubicBezTo>
                        <a:pt x="5" y="1"/>
                        <a:pt x="6" y="3"/>
                        <a:pt x="7" y="3"/>
                      </a:cubicBezTo>
                      <a:cubicBezTo>
                        <a:pt x="8" y="3"/>
                        <a:pt x="11" y="1"/>
                        <a:pt x="12" y="1"/>
                      </a:cubicBezTo>
                      <a:cubicBezTo>
                        <a:pt x="12" y="1"/>
                        <a:pt x="15" y="3"/>
                        <a:pt x="15" y="3"/>
                      </a:cubicBezTo>
                      <a:cubicBezTo>
                        <a:pt x="15" y="4"/>
                        <a:pt x="12" y="4"/>
                        <a:pt x="11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62" name="Freeform 136"/>
                <p:cNvSpPr>
                  <a:spLocks/>
                </p:cNvSpPr>
                <p:nvPr/>
              </p:nvSpPr>
              <p:spPr bwMode="auto">
                <a:xfrm>
                  <a:off x="3341688" y="3427413"/>
                  <a:ext cx="49213" cy="34925"/>
                </a:xfrm>
                <a:custGeom>
                  <a:avLst/>
                  <a:gdLst>
                    <a:gd name="T0" fmla="*/ 12 w 13"/>
                    <a:gd name="T1" fmla="*/ 7 h 9"/>
                    <a:gd name="T2" fmla="*/ 8 w 13"/>
                    <a:gd name="T3" fmla="*/ 9 h 9"/>
                    <a:gd name="T4" fmla="*/ 4 w 13"/>
                    <a:gd name="T5" fmla="*/ 6 h 9"/>
                    <a:gd name="T6" fmla="*/ 0 w 13"/>
                    <a:gd name="T7" fmla="*/ 4 h 9"/>
                    <a:gd name="T8" fmla="*/ 4 w 13"/>
                    <a:gd name="T9" fmla="*/ 2 h 9"/>
                    <a:gd name="T10" fmla="*/ 9 w 13"/>
                    <a:gd name="T11" fmla="*/ 0 h 9"/>
                    <a:gd name="T12" fmla="*/ 12 w 13"/>
                    <a:gd name="T13" fmla="*/ 2 h 9"/>
                    <a:gd name="T14" fmla="*/ 8 w 13"/>
                    <a:gd name="T15" fmla="*/ 4 h 9"/>
                    <a:gd name="T16" fmla="*/ 12 w 13"/>
                    <a:gd name="T17" fmla="*/ 7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2" y="7"/>
                      </a:moveTo>
                      <a:cubicBezTo>
                        <a:pt x="11" y="7"/>
                        <a:pt x="9" y="9"/>
                        <a:pt x="8" y="9"/>
                      </a:cubicBezTo>
                      <a:cubicBezTo>
                        <a:pt x="7" y="9"/>
                        <a:pt x="5" y="7"/>
                        <a:pt x="4" y="6"/>
                      </a:cubicBezTo>
                      <a:cubicBezTo>
                        <a:pt x="4" y="6"/>
                        <a:pt x="0" y="4"/>
                        <a:pt x="0" y="4"/>
                      </a:cubicBezTo>
                      <a:cubicBezTo>
                        <a:pt x="0" y="3"/>
                        <a:pt x="4" y="3"/>
                        <a:pt x="4" y="2"/>
                      </a:cubicBezTo>
                      <a:cubicBezTo>
                        <a:pt x="6" y="2"/>
                        <a:pt x="7" y="0"/>
                        <a:pt x="9" y="0"/>
                      </a:cubicBezTo>
                      <a:cubicBezTo>
                        <a:pt x="9" y="0"/>
                        <a:pt x="12" y="2"/>
                        <a:pt x="12" y="2"/>
                      </a:cubicBezTo>
                      <a:cubicBezTo>
                        <a:pt x="13" y="2"/>
                        <a:pt x="8" y="4"/>
                        <a:pt x="8" y="4"/>
                      </a:cubicBezTo>
                      <a:cubicBezTo>
                        <a:pt x="8" y="5"/>
                        <a:pt x="12" y="6"/>
                        <a:pt x="12" y="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63" name="Freeform 137"/>
                <p:cNvSpPr>
                  <a:spLocks/>
                </p:cNvSpPr>
                <p:nvPr/>
              </p:nvSpPr>
              <p:spPr bwMode="auto">
                <a:xfrm>
                  <a:off x="3921125" y="3427413"/>
                  <a:ext cx="71438" cy="42863"/>
                </a:xfrm>
                <a:custGeom>
                  <a:avLst/>
                  <a:gdLst>
                    <a:gd name="T0" fmla="*/ 4 w 19"/>
                    <a:gd name="T1" fmla="*/ 4 h 11"/>
                    <a:gd name="T2" fmla="*/ 0 w 19"/>
                    <a:gd name="T3" fmla="*/ 2 h 11"/>
                    <a:gd name="T4" fmla="*/ 4 w 19"/>
                    <a:gd name="T5" fmla="*/ 0 h 11"/>
                    <a:gd name="T6" fmla="*/ 8 w 19"/>
                    <a:gd name="T7" fmla="*/ 2 h 11"/>
                    <a:gd name="T8" fmla="*/ 11 w 19"/>
                    <a:gd name="T9" fmla="*/ 4 h 11"/>
                    <a:gd name="T10" fmla="*/ 15 w 19"/>
                    <a:gd name="T11" fmla="*/ 6 h 11"/>
                    <a:gd name="T12" fmla="*/ 19 w 19"/>
                    <a:gd name="T13" fmla="*/ 9 h 11"/>
                    <a:gd name="T14" fmla="*/ 15 w 19"/>
                    <a:gd name="T15" fmla="*/ 11 h 11"/>
                    <a:gd name="T16" fmla="*/ 11 w 19"/>
                    <a:gd name="T17" fmla="*/ 8 h 11"/>
                    <a:gd name="T18" fmla="*/ 7 w 19"/>
                    <a:gd name="T19" fmla="*/ 6 h 11"/>
                    <a:gd name="T20" fmla="*/ 4 w 19"/>
                    <a:gd name="T21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11">
                      <a:moveTo>
                        <a:pt x="4" y="4"/>
                      </a:moveTo>
                      <a:cubicBezTo>
                        <a:pt x="3" y="3"/>
                        <a:pt x="0" y="2"/>
                        <a:pt x="0" y="2"/>
                      </a:cubicBezTo>
                      <a:cubicBezTo>
                        <a:pt x="0" y="1"/>
                        <a:pt x="4" y="0"/>
                        <a:pt x="4" y="0"/>
                      </a:cubicBezTo>
                      <a:cubicBezTo>
                        <a:pt x="5" y="0"/>
                        <a:pt x="7" y="1"/>
                        <a:pt x="8" y="2"/>
                      </a:cubicBezTo>
                      <a:cubicBezTo>
                        <a:pt x="9" y="2"/>
                        <a:pt x="10" y="3"/>
                        <a:pt x="11" y="4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7"/>
                        <a:pt x="19" y="8"/>
                        <a:pt x="19" y="9"/>
                      </a:cubicBezTo>
                      <a:cubicBezTo>
                        <a:pt x="19" y="9"/>
                        <a:pt x="15" y="11"/>
                        <a:pt x="15" y="11"/>
                      </a:cubicBezTo>
                      <a:cubicBezTo>
                        <a:pt x="14" y="11"/>
                        <a:pt x="12" y="9"/>
                        <a:pt x="11" y="8"/>
                      </a:cubicBezTo>
                      <a:cubicBezTo>
                        <a:pt x="10" y="8"/>
                        <a:pt x="8" y="7"/>
                        <a:pt x="7" y="6"/>
                      </a:cubicBezTo>
                      <a:lnTo>
                        <a:pt x="4" y="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64" name="Freeform 138"/>
                <p:cNvSpPr>
                  <a:spLocks/>
                </p:cNvSpPr>
                <p:nvPr/>
              </p:nvSpPr>
              <p:spPr bwMode="auto">
                <a:xfrm>
                  <a:off x="4100513" y="3371850"/>
                  <a:ext cx="74613" cy="23813"/>
                </a:xfrm>
                <a:custGeom>
                  <a:avLst/>
                  <a:gdLst>
                    <a:gd name="T0" fmla="*/ 0 w 20"/>
                    <a:gd name="T1" fmla="*/ 4 h 6"/>
                    <a:gd name="T2" fmla="*/ 4 w 20"/>
                    <a:gd name="T3" fmla="*/ 2 h 6"/>
                    <a:gd name="T4" fmla="*/ 8 w 20"/>
                    <a:gd name="T5" fmla="*/ 0 h 6"/>
                    <a:gd name="T6" fmla="*/ 12 w 20"/>
                    <a:gd name="T7" fmla="*/ 2 h 6"/>
                    <a:gd name="T8" fmla="*/ 16 w 20"/>
                    <a:gd name="T9" fmla="*/ 0 h 6"/>
                    <a:gd name="T10" fmla="*/ 20 w 20"/>
                    <a:gd name="T11" fmla="*/ 2 h 6"/>
                    <a:gd name="T12" fmla="*/ 16 w 20"/>
                    <a:gd name="T13" fmla="*/ 4 h 6"/>
                    <a:gd name="T14" fmla="*/ 12 w 20"/>
                    <a:gd name="T15" fmla="*/ 6 h 6"/>
                    <a:gd name="T16" fmla="*/ 8 w 20"/>
                    <a:gd name="T17" fmla="*/ 4 h 6"/>
                    <a:gd name="T18" fmla="*/ 4 w 20"/>
                    <a:gd name="T19" fmla="*/ 6 h 6"/>
                    <a:gd name="T20" fmla="*/ 0 w 20"/>
                    <a:gd name="T21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6">
                      <a:moveTo>
                        <a:pt x="0" y="4"/>
                      </a:move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5" y="1"/>
                        <a:pt x="7" y="0"/>
                        <a:pt x="8" y="0"/>
                      </a:cubicBezTo>
                      <a:cubicBezTo>
                        <a:pt x="9" y="0"/>
                        <a:pt x="11" y="2"/>
                        <a:pt x="12" y="2"/>
                      </a:cubicBezTo>
                      <a:cubicBezTo>
                        <a:pt x="13" y="2"/>
                        <a:pt x="15" y="0"/>
                        <a:pt x="16" y="0"/>
                      </a:cubicBezTo>
                      <a:cubicBezTo>
                        <a:pt x="18" y="0"/>
                        <a:pt x="18" y="2"/>
                        <a:pt x="20" y="2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5" y="5"/>
                        <a:pt x="13" y="6"/>
                        <a:pt x="12" y="6"/>
                      </a:cubicBezTo>
                      <a:cubicBezTo>
                        <a:pt x="11" y="6"/>
                        <a:pt x="9" y="4"/>
                        <a:pt x="8" y="4"/>
                      </a:cubicBezTo>
                      <a:cubicBezTo>
                        <a:pt x="7" y="4"/>
                        <a:pt x="5" y="6"/>
                        <a:pt x="4" y="6"/>
                      </a:cubicBezTo>
                      <a:cubicBezTo>
                        <a:pt x="2" y="6"/>
                        <a:pt x="2" y="4"/>
                        <a:pt x="0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65" name="Freeform 139"/>
                <p:cNvSpPr>
                  <a:spLocks/>
                </p:cNvSpPr>
                <p:nvPr/>
              </p:nvSpPr>
              <p:spPr bwMode="auto">
                <a:xfrm>
                  <a:off x="4675188" y="3368675"/>
                  <a:ext cx="60325" cy="34925"/>
                </a:xfrm>
                <a:custGeom>
                  <a:avLst/>
                  <a:gdLst>
                    <a:gd name="T0" fmla="*/ 4 w 16"/>
                    <a:gd name="T1" fmla="*/ 9 h 9"/>
                    <a:gd name="T2" fmla="*/ 0 w 16"/>
                    <a:gd name="T3" fmla="*/ 7 h 9"/>
                    <a:gd name="T4" fmla="*/ 4 w 16"/>
                    <a:gd name="T5" fmla="*/ 5 h 9"/>
                    <a:gd name="T6" fmla="*/ 1 w 16"/>
                    <a:gd name="T7" fmla="*/ 2 h 9"/>
                    <a:gd name="T8" fmla="*/ 5 w 16"/>
                    <a:gd name="T9" fmla="*/ 0 h 9"/>
                    <a:gd name="T10" fmla="*/ 8 w 16"/>
                    <a:gd name="T11" fmla="*/ 3 h 9"/>
                    <a:gd name="T12" fmla="*/ 13 w 16"/>
                    <a:gd name="T13" fmla="*/ 0 h 9"/>
                    <a:gd name="T14" fmla="*/ 16 w 16"/>
                    <a:gd name="T15" fmla="*/ 3 h 9"/>
                    <a:gd name="T16" fmla="*/ 12 w 16"/>
                    <a:gd name="T17" fmla="*/ 5 h 9"/>
                    <a:gd name="T18" fmla="*/ 8 w 16"/>
                    <a:gd name="T19" fmla="*/ 7 h 9"/>
                    <a:gd name="T20" fmla="*/ 4 w 16"/>
                    <a:gd name="T21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" h="9">
                      <a:moveTo>
                        <a:pt x="4" y="9"/>
                      </a:moveTo>
                      <a:cubicBezTo>
                        <a:pt x="4" y="8"/>
                        <a:pt x="0" y="7"/>
                        <a:pt x="0" y="7"/>
                      </a:cubicBezTo>
                      <a:cubicBezTo>
                        <a:pt x="0" y="6"/>
                        <a:pt x="4" y="5"/>
                        <a:pt x="4" y="5"/>
                      </a:cubicBezTo>
                      <a:cubicBezTo>
                        <a:pt x="4" y="4"/>
                        <a:pt x="0" y="3"/>
                        <a:pt x="1" y="2"/>
                      </a:cubicBezTo>
                      <a:cubicBezTo>
                        <a:pt x="1" y="2"/>
                        <a:pt x="4" y="0"/>
                        <a:pt x="5" y="0"/>
                      </a:cubicBezTo>
                      <a:cubicBezTo>
                        <a:pt x="6" y="0"/>
                        <a:pt x="7" y="3"/>
                        <a:pt x="8" y="3"/>
                      </a:cubicBezTo>
                      <a:cubicBezTo>
                        <a:pt x="9" y="3"/>
                        <a:pt x="13" y="0"/>
                        <a:pt x="13" y="0"/>
                      </a:cubicBezTo>
                      <a:cubicBezTo>
                        <a:pt x="13" y="1"/>
                        <a:pt x="16" y="2"/>
                        <a:pt x="16" y="3"/>
                      </a:cubicBezTo>
                      <a:cubicBezTo>
                        <a:pt x="16" y="3"/>
                        <a:pt x="13" y="4"/>
                        <a:pt x="12" y="5"/>
                      </a:cubicBezTo>
                      <a:cubicBezTo>
                        <a:pt x="11" y="6"/>
                        <a:pt x="9" y="6"/>
                        <a:pt x="8" y="7"/>
                      </a:cubicBezTo>
                      <a:lnTo>
                        <a:pt x="4" y="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66" name="Freeform 140"/>
                <p:cNvSpPr>
                  <a:spLocks/>
                </p:cNvSpPr>
                <p:nvPr/>
              </p:nvSpPr>
              <p:spPr bwMode="auto">
                <a:xfrm>
                  <a:off x="5737225" y="3414713"/>
                  <a:ext cx="57150" cy="28575"/>
                </a:xfrm>
                <a:custGeom>
                  <a:avLst/>
                  <a:gdLst>
                    <a:gd name="T0" fmla="*/ 11 w 15"/>
                    <a:gd name="T1" fmla="*/ 5 h 7"/>
                    <a:gd name="T2" fmla="*/ 7 w 15"/>
                    <a:gd name="T3" fmla="*/ 7 h 7"/>
                    <a:gd name="T4" fmla="*/ 3 w 15"/>
                    <a:gd name="T5" fmla="*/ 4 h 7"/>
                    <a:gd name="T6" fmla="*/ 0 w 15"/>
                    <a:gd name="T7" fmla="*/ 2 h 7"/>
                    <a:gd name="T8" fmla="*/ 4 w 15"/>
                    <a:gd name="T9" fmla="*/ 0 h 7"/>
                    <a:gd name="T10" fmla="*/ 7 w 15"/>
                    <a:gd name="T11" fmla="*/ 2 h 7"/>
                    <a:gd name="T12" fmla="*/ 12 w 15"/>
                    <a:gd name="T13" fmla="*/ 0 h 7"/>
                    <a:gd name="T14" fmla="*/ 15 w 15"/>
                    <a:gd name="T15" fmla="*/ 3 h 7"/>
                    <a:gd name="T16" fmla="*/ 11 w 15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7">
                      <a:moveTo>
                        <a:pt x="11" y="5"/>
                      </a:moveTo>
                      <a:cubicBezTo>
                        <a:pt x="10" y="5"/>
                        <a:pt x="8" y="7"/>
                        <a:pt x="7" y="7"/>
                      </a:cubicBezTo>
                      <a:cubicBezTo>
                        <a:pt x="6" y="7"/>
                        <a:pt x="4" y="5"/>
                        <a:pt x="3" y="4"/>
                      </a:cubicBezTo>
                      <a:cubicBezTo>
                        <a:pt x="3" y="4"/>
                        <a:pt x="0" y="3"/>
                        <a:pt x="0" y="2"/>
                      </a:cubicBezTo>
                      <a:cubicBezTo>
                        <a:pt x="0" y="1"/>
                        <a:pt x="3" y="1"/>
                        <a:pt x="4" y="0"/>
                      </a:cubicBezTo>
                      <a:cubicBezTo>
                        <a:pt x="5" y="0"/>
                        <a:pt x="6" y="2"/>
                        <a:pt x="7" y="2"/>
                      </a:cubicBezTo>
                      <a:cubicBezTo>
                        <a:pt x="8" y="2"/>
                        <a:pt x="11" y="0"/>
                        <a:pt x="12" y="0"/>
                      </a:cubicBezTo>
                      <a:cubicBezTo>
                        <a:pt x="12" y="0"/>
                        <a:pt x="15" y="2"/>
                        <a:pt x="15" y="3"/>
                      </a:cubicBezTo>
                      <a:cubicBezTo>
                        <a:pt x="15" y="3"/>
                        <a:pt x="11" y="4"/>
                        <a:pt x="11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67" name="Freeform 141"/>
                <p:cNvSpPr>
                  <a:spLocks/>
                </p:cNvSpPr>
                <p:nvPr/>
              </p:nvSpPr>
              <p:spPr bwMode="auto">
                <a:xfrm>
                  <a:off x="5924550" y="3454400"/>
                  <a:ext cx="60325" cy="42863"/>
                </a:xfrm>
                <a:custGeom>
                  <a:avLst/>
                  <a:gdLst>
                    <a:gd name="T0" fmla="*/ 8 w 16"/>
                    <a:gd name="T1" fmla="*/ 0 h 11"/>
                    <a:gd name="T2" fmla="*/ 12 w 16"/>
                    <a:gd name="T3" fmla="*/ 2 h 11"/>
                    <a:gd name="T4" fmla="*/ 15 w 16"/>
                    <a:gd name="T5" fmla="*/ 5 h 11"/>
                    <a:gd name="T6" fmla="*/ 11 w 16"/>
                    <a:gd name="T7" fmla="*/ 7 h 11"/>
                    <a:gd name="T8" fmla="*/ 15 w 16"/>
                    <a:gd name="T9" fmla="*/ 9 h 11"/>
                    <a:gd name="T10" fmla="*/ 11 w 16"/>
                    <a:gd name="T11" fmla="*/ 11 h 11"/>
                    <a:gd name="T12" fmla="*/ 7 w 16"/>
                    <a:gd name="T13" fmla="*/ 9 h 11"/>
                    <a:gd name="T14" fmla="*/ 0 w 16"/>
                    <a:gd name="T15" fmla="*/ 4 h 11"/>
                    <a:gd name="T16" fmla="*/ 8 w 16"/>
                    <a:gd name="T17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11">
                      <a:moveTo>
                        <a:pt x="8" y="0"/>
                      </a:move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3"/>
                        <a:pt x="15" y="4"/>
                        <a:pt x="15" y="5"/>
                      </a:cubicBezTo>
                      <a:cubicBezTo>
                        <a:pt x="16" y="5"/>
                        <a:pt x="11" y="6"/>
                        <a:pt x="11" y="7"/>
                      </a:cubicBezTo>
                      <a:cubicBezTo>
                        <a:pt x="11" y="8"/>
                        <a:pt x="15" y="8"/>
                        <a:pt x="15" y="9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0" y="4"/>
                        <a:pt x="0" y="4"/>
                        <a:pt x="0" y="4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68" name="Freeform 142"/>
                <p:cNvSpPr>
                  <a:spLocks/>
                </p:cNvSpPr>
                <p:nvPr/>
              </p:nvSpPr>
              <p:spPr bwMode="auto">
                <a:xfrm>
                  <a:off x="6262688" y="3446463"/>
                  <a:ext cx="46038" cy="34925"/>
                </a:xfrm>
                <a:custGeom>
                  <a:avLst/>
                  <a:gdLst>
                    <a:gd name="T0" fmla="*/ 8 w 12"/>
                    <a:gd name="T1" fmla="*/ 7 h 9"/>
                    <a:gd name="T2" fmla="*/ 4 w 12"/>
                    <a:gd name="T3" fmla="*/ 9 h 9"/>
                    <a:gd name="T4" fmla="*/ 0 w 12"/>
                    <a:gd name="T5" fmla="*/ 7 h 9"/>
                    <a:gd name="T6" fmla="*/ 4 w 12"/>
                    <a:gd name="T7" fmla="*/ 4 h 9"/>
                    <a:gd name="T8" fmla="*/ 0 w 12"/>
                    <a:gd name="T9" fmla="*/ 2 h 9"/>
                    <a:gd name="T10" fmla="*/ 4 w 12"/>
                    <a:gd name="T11" fmla="*/ 0 h 9"/>
                    <a:gd name="T12" fmla="*/ 8 w 12"/>
                    <a:gd name="T13" fmla="*/ 2 h 9"/>
                    <a:gd name="T14" fmla="*/ 12 w 12"/>
                    <a:gd name="T15" fmla="*/ 5 h 9"/>
                    <a:gd name="T16" fmla="*/ 8 w 12"/>
                    <a:gd name="T17" fmla="*/ 7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9">
                      <a:moveTo>
                        <a:pt x="8" y="7"/>
                      </a:moveTo>
                      <a:cubicBezTo>
                        <a:pt x="7" y="7"/>
                        <a:pt x="5" y="9"/>
                        <a:pt x="4" y="9"/>
                      </a:cubicBezTo>
                      <a:cubicBezTo>
                        <a:pt x="3" y="9"/>
                        <a:pt x="0" y="7"/>
                        <a:pt x="0" y="7"/>
                      </a:cubicBezTo>
                      <a:cubicBezTo>
                        <a:pt x="0" y="6"/>
                        <a:pt x="4" y="5"/>
                        <a:pt x="4" y="4"/>
                      </a:cubicBezTo>
                      <a:cubicBezTo>
                        <a:pt x="4" y="4"/>
                        <a:pt x="1" y="3"/>
                        <a:pt x="0" y="2"/>
                      </a:cubicBezTo>
                      <a:cubicBezTo>
                        <a:pt x="2" y="2"/>
                        <a:pt x="3" y="0"/>
                        <a:pt x="4" y="0"/>
                      </a:cubicBezTo>
                      <a:cubicBezTo>
                        <a:pt x="5" y="0"/>
                        <a:pt x="8" y="2"/>
                        <a:pt x="8" y="2"/>
                      </a:cubicBezTo>
                      <a:cubicBezTo>
                        <a:pt x="9" y="3"/>
                        <a:pt x="12" y="4"/>
                        <a:pt x="12" y="5"/>
                      </a:cubicBezTo>
                      <a:cubicBezTo>
                        <a:pt x="12" y="5"/>
                        <a:pt x="8" y="6"/>
                        <a:pt x="8" y="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69" name="Freeform 143"/>
                <p:cNvSpPr>
                  <a:spLocks/>
                </p:cNvSpPr>
                <p:nvPr/>
              </p:nvSpPr>
              <p:spPr bwMode="auto">
                <a:xfrm>
                  <a:off x="9566275" y="3470275"/>
                  <a:ext cx="60325" cy="34925"/>
                </a:xfrm>
                <a:custGeom>
                  <a:avLst/>
                  <a:gdLst>
                    <a:gd name="T0" fmla="*/ 16 w 16"/>
                    <a:gd name="T1" fmla="*/ 7 h 9"/>
                    <a:gd name="T2" fmla="*/ 12 w 16"/>
                    <a:gd name="T3" fmla="*/ 9 h 9"/>
                    <a:gd name="T4" fmla="*/ 8 w 16"/>
                    <a:gd name="T5" fmla="*/ 7 h 9"/>
                    <a:gd name="T6" fmla="*/ 4 w 16"/>
                    <a:gd name="T7" fmla="*/ 4 h 9"/>
                    <a:gd name="T8" fmla="*/ 0 w 16"/>
                    <a:gd name="T9" fmla="*/ 2 h 9"/>
                    <a:gd name="T10" fmla="*/ 4 w 16"/>
                    <a:gd name="T11" fmla="*/ 0 h 9"/>
                    <a:gd name="T12" fmla="*/ 12 w 16"/>
                    <a:gd name="T13" fmla="*/ 5 h 9"/>
                    <a:gd name="T14" fmla="*/ 16 w 16"/>
                    <a:gd name="T15" fmla="*/ 7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9">
                      <a:moveTo>
                        <a:pt x="16" y="7"/>
                      </a:moveTo>
                      <a:cubicBezTo>
                        <a:pt x="14" y="7"/>
                        <a:pt x="13" y="9"/>
                        <a:pt x="12" y="9"/>
                      </a:cubicBezTo>
                      <a:cubicBezTo>
                        <a:pt x="11" y="9"/>
                        <a:pt x="8" y="7"/>
                        <a:pt x="8" y="7"/>
                      </a:cubicBezTo>
                      <a:cubicBezTo>
                        <a:pt x="7" y="6"/>
                        <a:pt x="5" y="5"/>
                        <a:pt x="4" y="4"/>
                      </a:cubicBezTo>
                      <a:cubicBezTo>
                        <a:pt x="4" y="4"/>
                        <a:pt x="0" y="3"/>
                        <a:pt x="0" y="2"/>
                      </a:cubicBezTo>
                      <a:cubicBezTo>
                        <a:pt x="0" y="1"/>
                        <a:pt x="4" y="1"/>
                        <a:pt x="4" y="0"/>
                      </a:cubicBezTo>
                      <a:cubicBezTo>
                        <a:pt x="12" y="5"/>
                        <a:pt x="12" y="5"/>
                        <a:pt x="12" y="5"/>
                      </a:cubicBezTo>
                      <a:lnTo>
                        <a:pt x="16" y="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70" name="Freeform 144"/>
                <p:cNvSpPr>
                  <a:spLocks/>
                </p:cNvSpPr>
                <p:nvPr/>
              </p:nvSpPr>
              <p:spPr bwMode="auto">
                <a:xfrm>
                  <a:off x="9510713" y="3427413"/>
                  <a:ext cx="60325" cy="26988"/>
                </a:xfrm>
                <a:custGeom>
                  <a:avLst/>
                  <a:gdLst>
                    <a:gd name="T0" fmla="*/ 4 w 16"/>
                    <a:gd name="T1" fmla="*/ 6 h 7"/>
                    <a:gd name="T2" fmla="*/ 0 w 16"/>
                    <a:gd name="T3" fmla="*/ 4 h 7"/>
                    <a:gd name="T4" fmla="*/ 5 w 16"/>
                    <a:gd name="T5" fmla="*/ 2 h 7"/>
                    <a:gd name="T6" fmla="*/ 9 w 16"/>
                    <a:gd name="T7" fmla="*/ 0 h 7"/>
                    <a:gd name="T8" fmla="*/ 12 w 16"/>
                    <a:gd name="T9" fmla="*/ 2 h 7"/>
                    <a:gd name="T10" fmla="*/ 16 w 16"/>
                    <a:gd name="T11" fmla="*/ 4 h 7"/>
                    <a:gd name="T12" fmla="*/ 12 w 16"/>
                    <a:gd name="T13" fmla="*/ 6 h 7"/>
                    <a:gd name="T14" fmla="*/ 8 w 16"/>
                    <a:gd name="T15" fmla="*/ 4 h 7"/>
                    <a:gd name="T16" fmla="*/ 4 w 16"/>
                    <a:gd name="T17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7">
                      <a:moveTo>
                        <a:pt x="4" y="6"/>
                      </a:moveTo>
                      <a:cubicBezTo>
                        <a:pt x="4" y="5"/>
                        <a:pt x="0" y="5"/>
                        <a:pt x="0" y="4"/>
                      </a:cubicBezTo>
                      <a:cubicBezTo>
                        <a:pt x="0" y="4"/>
                        <a:pt x="4" y="2"/>
                        <a:pt x="5" y="2"/>
                      </a:cubicBezTo>
                      <a:cubicBezTo>
                        <a:pt x="5" y="2"/>
                        <a:pt x="8" y="0"/>
                        <a:pt x="9" y="0"/>
                      </a:cubicBezTo>
                      <a:cubicBezTo>
                        <a:pt x="10" y="0"/>
                        <a:pt x="11" y="2"/>
                        <a:pt x="12" y="2"/>
                      </a:cubicBezTo>
                      <a:cubicBezTo>
                        <a:pt x="13" y="2"/>
                        <a:pt x="16" y="4"/>
                        <a:pt x="16" y="4"/>
                      </a:cubicBezTo>
                      <a:cubicBezTo>
                        <a:pt x="16" y="5"/>
                        <a:pt x="13" y="6"/>
                        <a:pt x="12" y="6"/>
                      </a:cubicBezTo>
                      <a:cubicBezTo>
                        <a:pt x="12" y="7"/>
                        <a:pt x="9" y="4"/>
                        <a:pt x="8" y="4"/>
                      </a:cubicBezTo>
                      <a:cubicBezTo>
                        <a:pt x="7" y="4"/>
                        <a:pt x="5" y="6"/>
                        <a:pt x="4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71" name="Freeform 145"/>
                <p:cNvSpPr>
                  <a:spLocks/>
                </p:cNvSpPr>
                <p:nvPr/>
              </p:nvSpPr>
              <p:spPr bwMode="auto">
                <a:xfrm>
                  <a:off x="9667875" y="3489325"/>
                  <a:ext cx="74613" cy="44450"/>
                </a:xfrm>
                <a:custGeom>
                  <a:avLst/>
                  <a:gdLst>
                    <a:gd name="T0" fmla="*/ 0 w 20"/>
                    <a:gd name="T1" fmla="*/ 9 h 11"/>
                    <a:gd name="T2" fmla="*/ 8 w 20"/>
                    <a:gd name="T3" fmla="*/ 4 h 11"/>
                    <a:gd name="T4" fmla="*/ 16 w 20"/>
                    <a:gd name="T5" fmla="*/ 0 h 11"/>
                    <a:gd name="T6" fmla="*/ 20 w 20"/>
                    <a:gd name="T7" fmla="*/ 3 h 11"/>
                    <a:gd name="T8" fmla="*/ 16 w 20"/>
                    <a:gd name="T9" fmla="*/ 5 h 11"/>
                    <a:gd name="T10" fmla="*/ 12 w 20"/>
                    <a:gd name="T11" fmla="*/ 7 h 11"/>
                    <a:gd name="T12" fmla="*/ 8 w 20"/>
                    <a:gd name="T13" fmla="*/ 9 h 11"/>
                    <a:gd name="T14" fmla="*/ 4 w 20"/>
                    <a:gd name="T15" fmla="*/ 11 h 11"/>
                    <a:gd name="T16" fmla="*/ 0 w 20"/>
                    <a:gd name="T17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11">
                      <a:moveTo>
                        <a:pt x="0" y="9"/>
                      </a:moveTo>
                      <a:cubicBezTo>
                        <a:pt x="3" y="7"/>
                        <a:pt x="5" y="6"/>
                        <a:pt x="8" y="4"/>
                      </a:cubicBezTo>
                      <a:cubicBezTo>
                        <a:pt x="11" y="3"/>
                        <a:pt x="14" y="2"/>
                        <a:pt x="16" y="0"/>
                      </a:cubicBezTo>
                      <a:cubicBezTo>
                        <a:pt x="17" y="1"/>
                        <a:pt x="20" y="2"/>
                        <a:pt x="20" y="3"/>
                      </a:cubicBezTo>
                      <a:cubicBezTo>
                        <a:pt x="20" y="3"/>
                        <a:pt x="17" y="4"/>
                        <a:pt x="16" y="5"/>
                      </a:cubicBezTo>
                      <a:cubicBezTo>
                        <a:pt x="15" y="5"/>
                        <a:pt x="13" y="6"/>
                        <a:pt x="12" y="7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7" y="9"/>
                        <a:pt x="4" y="11"/>
                        <a:pt x="4" y="11"/>
                      </a:cubicBezTo>
                      <a:cubicBezTo>
                        <a:pt x="2" y="11"/>
                        <a:pt x="1" y="9"/>
                        <a:pt x="0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72" name="Freeform 146"/>
                <p:cNvSpPr>
                  <a:spLocks/>
                </p:cNvSpPr>
                <p:nvPr/>
              </p:nvSpPr>
              <p:spPr bwMode="auto">
                <a:xfrm>
                  <a:off x="9717088" y="3451225"/>
                  <a:ext cx="74613" cy="30163"/>
                </a:xfrm>
                <a:custGeom>
                  <a:avLst/>
                  <a:gdLst>
                    <a:gd name="T0" fmla="*/ 8 w 20"/>
                    <a:gd name="T1" fmla="*/ 4 h 8"/>
                    <a:gd name="T2" fmla="*/ 12 w 20"/>
                    <a:gd name="T3" fmla="*/ 2 h 8"/>
                    <a:gd name="T4" fmla="*/ 16 w 20"/>
                    <a:gd name="T5" fmla="*/ 0 h 8"/>
                    <a:gd name="T6" fmla="*/ 20 w 20"/>
                    <a:gd name="T7" fmla="*/ 2 h 8"/>
                    <a:gd name="T8" fmla="*/ 16 w 20"/>
                    <a:gd name="T9" fmla="*/ 4 h 8"/>
                    <a:gd name="T10" fmla="*/ 12 w 20"/>
                    <a:gd name="T11" fmla="*/ 6 h 8"/>
                    <a:gd name="T12" fmla="*/ 7 w 20"/>
                    <a:gd name="T13" fmla="*/ 8 h 8"/>
                    <a:gd name="T14" fmla="*/ 4 w 20"/>
                    <a:gd name="T15" fmla="*/ 6 h 8"/>
                    <a:gd name="T16" fmla="*/ 0 w 20"/>
                    <a:gd name="T17" fmla="*/ 4 h 8"/>
                    <a:gd name="T18" fmla="*/ 4 w 20"/>
                    <a:gd name="T19" fmla="*/ 2 h 8"/>
                    <a:gd name="T20" fmla="*/ 8 w 20"/>
                    <a:gd name="T21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8">
                      <a:moveTo>
                        <a:pt x="8" y="4"/>
                      </a:move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6" y="0"/>
                        <a:pt x="16" y="0"/>
                      </a:cubicBezTo>
                      <a:cubicBezTo>
                        <a:pt x="16" y="0"/>
                        <a:pt x="20" y="2"/>
                        <a:pt x="20" y="2"/>
                      </a:cubicBezTo>
                      <a:cubicBezTo>
                        <a:pt x="20" y="3"/>
                        <a:pt x="16" y="4"/>
                        <a:pt x="16" y="4"/>
                      </a:cubicBezTo>
                      <a:cubicBezTo>
                        <a:pt x="15" y="5"/>
                        <a:pt x="13" y="6"/>
                        <a:pt x="12" y="6"/>
                      </a:cubicBezTo>
                      <a:cubicBezTo>
                        <a:pt x="11" y="6"/>
                        <a:pt x="8" y="8"/>
                        <a:pt x="7" y="8"/>
                      </a:cubicBezTo>
                      <a:cubicBezTo>
                        <a:pt x="7" y="8"/>
                        <a:pt x="4" y="6"/>
                        <a:pt x="4" y="6"/>
                      </a:cubicBezTo>
                      <a:cubicBezTo>
                        <a:pt x="3" y="6"/>
                        <a:pt x="0" y="4"/>
                        <a:pt x="0" y="4"/>
                      </a:cubicBezTo>
                      <a:cubicBezTo>
                        <a:pt x="0" y="4"/>
                        <a:pt x="4" y="2"/>
                        <a:pt x="4" y="2"/>
                      </a:cubicBezTo>
                      <a:cubicBezTo>
                        <a:pt x="5" y="2"/>
                        <a:pt x="6" y="4"/>
                        <a:pt x="8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73" name="Freeform 147"/>
                <p:cNvSpPr>
                  <a:spLocks/>
                </p:cNvSpPr>
                <p:nvPr/>
              </p:nvSpPr>
              <p:spPr bwMode="auto">
                <a:xfrm>
                  <a:off x="9791700" y="3406775"/>
                  <a:ext cx="195263" cy="55563"/>
                </a:xfrm>
                <a:custGeom>
                  <a:avLst/>
                  <a:gdLst>
                    <a:gd name="T0" fmla="*/ 4 w 52"/>
                    <a:gd name="T1" fmla="*/ 7 h 14"/>
                    <a:gd name="T2" fmla="*/ 12 w 52"/>
                    <a:gd name="T3" fmla="*/ 3 h 14"/>
                    <a:gd name="T4" fmla="*/ 17 w 52"/>
                    <a:gd name="T5" fmla="*/ 0 h 14"/>
                    <a:gd name="T6" fmla="*/ 20 w 52"/>
                    <a:gd name="T7" fmla="*/ 3 h 14"/>
                    <a:gd name="T8" fmla="*/ 24 w 52"/>
                    <a:gd name="T9" fmla="*/ 5 h 14"/>
                    <a:gd name="T10" fmla="*/ 28 w 52"/>
                    <a:gd name="T11" fmla="*/ 7 h 14"/>
                    <a:gd name="T12" fmla="*/ 32 w 52"/>
                    <a:gd name="T13" fmla="*/ 5 h 14"/>
                    <a:gd name="T14" fmla="*/ 36 w 52"/>
                    <a:gd name="T15" fmla="*/ 7 h 14"/>
                    <a:gd name="T16" fmla="*/ 44 w 52"/>
                    <a:gd name="T17" fmla="*/ 3 h 14"/>
                    <a:gd name="T18" fmla="*/ 48 w 52"/>
                    <a:gd name="T19" fmla="*/ 1 h 14"/>
                    <a:gd name="T20" fmla="*/ 52 w 52"/>
                    <a:gd name="T21" fmla="*/ 4 h 14"/>
                    <a:gd name="T22" fmla="*/ 48 w 52"/>
                    <a:gd name="T23" fmla="*/ 6 h 14"/>
                    <a:gd name="T24" fmla="*/ 39 w 52"/>
                    <a:gd name="T25" fmla="*/ 10 h 14"/>
                    <a:gd name="T26" fmla="*/ 35 w 52"/>
                    <a:gd name="T27" fmla="*/ 12 h 14"/>
                    <a:gd name="T28" fmla="*/ 31 w 52"/>
                    <a:gd name="T29" fmla="*/ 14 h 14"/>
                    <a:gd name="T30" fmla="*/ 27 w 52"/>
                    <a:gd name="T31" fmla="*/ 12 h 14"/>
                    <a:gd name="T32" fmla="*/ 24 w 52"/>
                    <a:gd name="T33" fmla="*/ 9 h 14"/>
                    <a:gd name="T34" fmla="*/ 20 w 52"/>
                    <a:gd name="T35" fmla="*/ 7 h 14"/>
                    <a:gd name="T36" fmla="*/ 16 w 52"/>
                    <a:gd name="T37" fmla="*/ 9 h 14"/>
                    <a:gd name="T38" fmla="*/ 12 w 52"/>
                    <a:gd name="T39" fmla="*/ 11 h 14"/>
                    <a:gd name="T40" fmla="*/ 8 w 52"/>
                    <a:gd name="T41" fmla="*/ 9 h 14"/>
                    <a:gd name="T42" fmla="*/ 4 w 52"/>
                    <a:gd name="T43" fmla="*/ 11 h 14"/>
                    <a:gd name="T44" fmla="*/ 0 w 52"/>
                    <a:gd name="T45" fmla="*/ 9 h 14"/>
                    <a:gd name="T46" fmla="*/ 4 w 52"/>
                    <a:gd name="T47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2" h="14">
                      <a:moveTo>
                        <a:pt x="4" y="7"/>
                      </a:move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1" y="3"/>
                        <a:pt x="23" y="4"/>
                        <a:pt x="24" y="5"/>
                      </a:cubicBezTo>
                      <a:cubicBezTo>
                        <a:pt x="25" y="5"/>
                        <a:pt x="27" y="7"/>
                        <a:pt x="28" y="7"/>
                      </a:cubicBezTo>
                      <a:cubicBezTo>
                        <a:pt x="29" y="7"/>
                        <a:pt x="31" y="5"/>
                        <a:pt x="32" y="5"/>
                      </a:cubicBezTo>
                      <a:cubicBezTo>
                        <a:pt x="33" y="5"/>
                        <a:pt x="34" y="7"/>
                        <a:pt x="36" y="7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44" y="3"/>
                        <a:pt x="47" y="1"/>
                        <a:pt x="48" y="1"/>
                      </a:cubicBezTo>
                      <a:cubicBezTo>
                        <a:pt x="48" y="1"/>
                        <a:pt x="52" y="3"/>
                        <a:pt x="52" y="4"/>
                      </a:cubicBezTo>
                      <a:cubicBezTo>
                        <a:pt x="52" y="4"/>
                        <a:pt x="48" y="5"/>
                        <a:pt x="48" y="6"/>
                      </a:cubicBezTo>
                      <a:cubicBezTo>
                        <a:pt x="39" y="10"/>
                        <a:pt x="39" y="10"/>
                        <a:pt x="39" y="10"/>
                      </a:cubicBezTo>
                      <a:cubicBezTo>
                        <a:pt x="38" y="10"/>
                        <a:pt x="37" y="11"/>
                        <a:pt x="35" y="12"/>
                      </a:cubicBezTo>
                      <a:cubicBezTo>
                        <a:pt x="35" y="12"/>
                        <a:pt x="32" y="14"/>
                        <a:pt x="31" y="14"/>
                      </a:cubicBezTo>
                      <a:cubicBezTo>
                        <a:pt x="30" y="14"/>
                        <a:pt x="28" y="12"/>
                        <a:pt x="27" y="12"/>
                      </a:cubicBezTo>
                      <a:cubicBezTo>
                        <a:pt x="26" y="11"/>
                        <a:pt x="25" y="10"/>
                        <a:pt x="24" y="9"/>
                      </a:cubicBezTo>
                      <a:cubicBezTo>
                        <a:pt x="23" y="9"/>
                        <a:pt x="21" y="7"/>
                        <a:pt x="20" y="7"/>
                      </a:cubicBezTo>
                      <a:cubicBezTo>
                        <a:pt x="19" y="7"/>
                        <a:pt x="16" y="9"/>
                        <a:pt x="16" y="9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7" y="9"/>
                        <a:pt x="5" y="11"/>
                        <a:pt x="4" y="11"/>
                      </a:cubicBezTo>
                      <a:cubicBezTo>
                        <a:pt x="4" y="11"/>
                        <a:pt x="0" y="9"/>
                        <a:pt x="0" y="9"/>
                      </a:cubicBezTo>
                      <a:cubicBezTo>
                        <a:pt x="0" y="8"/>
                        <a:pt x="4" y="7"/>
                        <a:pt x="4" y="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74" name="Freeform 148"/>
                <p:cNvSpPr>
                  <a:spLocks/>
                </p:cNvSpPr>
                <p:nvPr/>
              </p:nvSpPr>
              <p:spPr bwMode="auto">
                <a:xfrm>
                  <a:off x="10179050" y="3376613"/>
                  <a:ext cx="60325" cy="42863"/>
                </a:xfrm>
                <a:custGeom>
                  <a:avLst/>
                  <a:gdLst>
                    <a:gd name="T0" fmla="*/ 8 w 16"/>
                    <a:gd name="T1" fmla="*/ 11 h 11"/>
                    <a:gd name="T2" fmla="*/ 4 w 16"/>
                    <a:gd name="T3" fmla="*/ 9 h 11"/>
                    <a:gd name="T4" fmla="*/ 0 w 16"/>
                    <a:gd name="T5" fmla="*/ 6 h 11"/>
                    <a:gd name="T6" fmla="*/ 4 w 16"/>
                    <a:gd name="T7" fmla="*/ 4 h 11"/>
                    <a:gd name="T8" fmla="*/ 8 w 16"/>
                    <a:gd name="T9" fmla="*/ 2 h 11"/>
                    <a:gd name="T10" fmla="*/ 13 w 16"/>
                    <a:gd name="T11" fmla="*/ 0 h 11"/>
                    <a:gd name="T12" fmla="*/ 16 w 16"/>
                    <a:gd name="T13" fmla="*/ 2 h 11"/>
                    <a:gd name="T14" fmla="*/ 12 w 16"/>
                    <a:gd name="T15" fmla="*/ 5 h 11"/>
                    <a:gd name="T16" fmla="*/ 16 w 16"/>
                    <a:gd name="T17" fmla="*/ 7 h 11"/>
                    <a:gd name="T18" fmla="*/ 12 w 16"/>
                    <a:gd name="T19" fmla="*/ 9 h 11"/>
                    <a:gd name="T20" fmla="*/ 8 w 16"/>
                    <a:gd name="T21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" h="11">
                      <a:moveTo>
                        <a:pt x="8" y="11"/>
                      </a:move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8"/>
                        <a:pt x="0" y="7"/>
                        <a:pt x="0" y="6"/>
                      </a:cubicBezTo>
                      <a:cubicBezTo>
                        <a:pt x="0" y="6"/>
                        <a:pt x="4" y="5"/>
                        <a:pt x="4" y="4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9" y="2"/>
                        <a:pt x="12" y="0"/>
                        <a:pt x="13" y="0"/>
                      </a:cubicBezTo>
                      <a:cubicBezTo>
                        <a:pt x="14" y="0"/>
                        <a:pt x="15" y="2"/>
                        <a:pt x="16" y="2"/>
                      </a:cubicBezTo>
                      <a:cubicBezTo>
                        <a:pt x="16" y="3"/>
                        <a:pt x="12" y="4"/>
                        <a:pt x="12" y="5"/>
                      </a:cubicBezTo>
                      <a:cubicBezTo>
                        <a:pt x="12" y="5"/>
                        <a:pt x="16" y="6"/>
                        <a:pt x="16" y="7"/>
                      </a:cubicBezTo>
                      <a:cubicBezTo>
                        <a:pt x="15" y="7"/>
                        <a:pt x="13" y="8"/>
                        <a:pt x="12" y="9"/>
                      </a:cubicBezTo>
                      <a:cubicBezTo>
                        <a:pt x="10" y="10"/>
                        <a:pt x="9" y="10"/>
                        <a:pt x="8" y="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75" name="Freeform 149"/>
                <p:cNvSpPr>
                  <a:spLocks/>
                </p:cNvSpPr>
                <p:nvPr/>
              </p:nvSpPr>
              <p:spPr bwMode="auto">
                <a:xfrm>
                  <a:off x="10339388" y="3398838"/>
                  <a:ext cx="106363" cy="44450"/>
                </a:xfrm>
                <a:custGeom>
                  <a:avLst/>
                  <a:gdLst>
                    <a:gd name="T0" fmla="*/ 0 w 28"/>
                    <a:gd name="T1" fmla="*/ 8 h 11"/>
                    <a:gd name="T2" fmla="*/ 4 w 28"/>
                    <a:gd name="T3" fmla="*/ 6 h 11"/>
                    <a:gd name="T4" fmla="*/ 8 w 28"/>
                    <a:gd name="T5" fmla="*/ 4 h 11"/>
                    <a:gd name="T6" fmla="*/ 12 w 28"/>
                    <a:gd name="T7" fmla="*/ 2 h 11"/>
                    <a:gd name="T8" fmla="*/ 16 w 28"/>
                    <a:gd name="T9" fmla="*/ 0 h 11"/>
                    <a:gd name="T10" fmla="*/ 20 w 28"/>
                    <a:gd name="T11" fmla="*/ 2 h 11"/>
                    <a:gd name="T12" fmla="*/ 24 w 28"/>
                    <a:gd name="T13" fmla="*/ 0 h 11"/>
                    <a:gd name="T14" fmla="*/ 28 w 28"/>
                    <a:gd name="T15" fmla="*/ 2 h 11"/>
                    <a:gd name="T16" fmla="*/ 24 w 28"/>
                    <a:gd name="T17" fmla="*/ 4 h 11"/>
                    <a:gd name="T18" fmla="*/ 20 w 28"/>
                    <a:gd name="T19" fmla="*/ 6 h 11"/>
                    <a:gd name="T20" fmla="*/ 15 w 28"/>
                    <a:gd name="T21" fmla="*/ 8 h 11"/>
                    <a:gd name="T22" fmla="*/ 11 w 28"/>
                    <a:gd name="T23" fmla="*/ 11 h 11"/>
                    <a:gd name="T24" fmla="*/ 8 w 28"/>
                    <a:gd name="T25" fmla="*/ 8 h 11"/>
                    <a:gd name="T26" fmla="*/ 4 w 28"/>
                    <a:gd name="T27" fmla="*/ 10 h 11"/>
                    <a:gd name="T28" fmla="*/ 0 w 28"/>
                    <a:gd name="T29" fmla="*/ 8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" h="11">
                      <a:moveTo>
                        <a:pt x="0" y="8"/>
                      </a:move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5"/>
                        <a:pt x="7" y="5"/>
                        <a:pt x="8" y="4"/>
                      </a:cubicBezTo>
                      <a:cubicBezTo>
                        <a:pt x="9" y="3"/>
                        <a:pt x="11" y="3"/>
                        <a:pt x="12" y="2"/>
                      </a:cubicBezTo>
                      <a:cubicBezTo>
                        <a:pt x="13" y="1"/>
                        <a:pt x="15" y="0"/>
                        <a:pt x="16" y="0"/>
                      </a:cubicBezTo>
                      <a:cubicBezTo>
                        <a:pt x="17" y="0"/>
                        <a:pt x="19" y="2"/>
                        <a:pt x="20" y="2"/>
                      </a:cubicBezTo>
                      <a:cubicBezTo>
                        <a:pt x="21" y="2"/>
                        <a:pt x="23" y="0"/>
                        <a:pt x="24" y="0"/>
                      </a:cubicBezTo>
                      <a:cubicBezTo>
                        <a:pt x="26" y="0"/>
                        <a:pt x="26" y="2"/>
                        <a:pt x="28" y="2"/>
                      </a:cubicBezTo>
                      <a:cubicBezTo>
                        <a:pt x="26" y="3"/>
                        <a:pt x="25" y="4"/>
                        <a:pt x="24" y="4"/>
                      </a:cubicBezTo>
                      <a:cubicBezTo>
                        <a:pt x="22" y="5"/>
                        <a:pt x="21" y="6"/>
                        <a:pt x="20" y="6"/>
                      </a:cubicBezTo>
                      <a:cubicBezTo>
                        <a:pt x="18" y="7"/>
                        <a:pt x="17" y="8"/>
                        <a:pt x="15" y="8"/>
                      </a:cubicBezTo>
                      <a:cubicBezTo>
                        <a:pt x="14" y="9"/>
                        <a:pt x="13" y="10"/>
                        <a:pt x="11" y="11"/>
                      </a:cubicBezTo>
                      <a:cubicBezTo>
                        <a:pt x="11" y="11"/>
                        <a:pt x="8" y="8"/>
                        <a:pt x="8" y="8"/>
                      </a:cubicBezTo>
                      <a:cubicBezTo>
                        <a:pt x="7" y="8"/>
                        <a:pt x="4" y="10"/>
                        <a:pt x="4" y="10"/>
                      </a:cubicBezTo>
                      <a:cubicBezTo>
                        <a:pt x="2" y="10"/>
                        <a:pt x="1" y="8"/>
                        <a:pt x="0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76" name="Freeform 150"/>
                <p:cNvSpPr>
                  <a:spLocks/>
                </p:cNvSpPr>
                <p:nvPr/>
              </p:nvSpPr>
              <p:spPr bwMode="auto">
                <a:xfrm>
                  <a:off x="10426700" y="3427413"/>
                  <a:ext cx="71438" cy="50800"/>
                </a:xfrm>
                <a:custGeom>
                  <a:avLst/>
                  <a:gdLst>
                    <a:gd name="T0" fmla="*/ 3 w 19"/>
                    <a:gd name="T1" fmla="*/ 13 h 13"/>
                    <a:gd name="T2" fmla="*/ 0 w 19"/>
                    <a:gd name="T3" fmla="*/ 10 h 13"/>
                    <a:gd name="T4" fmla="*/ 4 w 19"/>
                    <a:gd name="T5" fmla="*/ 8 h 13"/>
                    <a:gd name="T6" fmla="*/ 8 w 19"/>
                    <a:gd name="T7" fmla="*/ 6 h 13"/>
                    <a:gd name="T8" fmla="*/ 4 w 19"/>
                    <a:gd name="T9" fmla="*/ 4 h 13"/>
                    <a:gd name="T10" fmla="*/ 8 w 19"/>
                    <a:gd name="T11" fmla="*/ 2 h 13"/>
                    <a:gd name="T12" fmla="*/ 12 w 19"/>
                    <a:gd name="T13" fmla="*/ 0 h 13"/>
                    <a:gd name="T14" fmla="*/ 16 w 19"/>
                    <a:gd name="T15" fmla="*/ 2 h 13"/>
                    <a:gd name="T16" fmla="*/ 12 w 19"/>
                    <a:gd name="T17" fmla="*/ 4 h 13"/>
                    <a:gd name="T18" fmla="*/ 16 w 19"/>
                    <a:gd name="T19" fmla="*/ 6 h 13"/>
                    <a:gd name="T20" fmla="*/ 19 w 19"/>
                    <a:gd name="T21" fmla="*/ 9 h 13"/>
                    <a:gd name="T22" fmla="*/ 15 w 19"/>
                    <a:gd name="T23" fmla="*/ 11 h 13"/>
                    <a:gd name="T24" fmla="*/ 12 w 19"/>
                    <a:gd name="T25" fmla="*/ 8 h 13"/>
                    <a:gd name="T26" fmla="*/ 7 w 19"/>
                    <a:gd name="T27" fmla="*/ 11 h 13"/>
                    <a:gd name="T28" fmla="*/ 3 w 19"/>
                    <a:gd name="T2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" h="13">
                      <a:moveTo>
                        <a:pt x="3" y="13"/>
                      </a:moveTo>
                      <a:cubicBezTo>
                        <a:pt x="3" y="12"/>
                        <a:pt x="0" y="11"/>
                        <a:pt x="0" y="10"/>
                      </a:cubicBezTo>
                      <a:cubicBezTo>
                        <a:pt x="0" y="10"/>
                        <a:pt x="3" y="9"/>
                        <a:pt x="4" y="8"/>
                      </a:cubicBezTo>
                      <a:cubicBezTo>
                        <a:pt x="4" y="8"/>
                        <a:pt x="8" y="7"/>
                        <a:pt x="8" y="6"/>
                      </a:cubicBezTo>
                      <a:cubicBezTo>
                        <a:pt x="8" y="6"/>
                        <a:pt x="4" y="4"/>
                        <a:pt x="4" y="4"/>
                      </a:cubicBezTo>
                      <a:cubicBezTo>
                        <a:pt x="5" y="3"/>
                        <a:pt x="7" y="2"/>
                        <a:pt x="8" y="2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1"/>
                        <a:pt x="16" y="1"/>
                        <a:pt x="16" y="2"/>
                      </a:cubicBezTo>
                      <a:cubicBezTo>
                        <a:pt x="16" y="3"/>
                        <a:pt x="12" y="4"/>
                        <a:pt x="12" y="4"/>
                      </a:cubicBezTo>
                      <a:cubicBezTo>
                        <a:pt x="12" y="5"/>
                        <a:pt x="15" y="6"/>
                        <a:pt x="16" y="6"/>
                      </a:cubicBezTo>
                      <a:cubicBezTo>
                        <a:pt x="16" y="7"/>
                        <a:pt x="19" y="9"/>
                        <a:pt x="19" y="9"/>
                      </a:cubicBezTo>
                      <a:cubicBezTo>
                        <a:pt x="19" y="9"/>
                        <a:pt x="16" y="11"/>
                        <a:pt x="15" y="11"/>
                      </a:cubicBezTo>
                      <a:cubicBezTo>
                        <a:pt x="14" y="11"/>
                        <a:pt x="12" y="8"/>
                        <a:pt x="12" y="8"/>
                      </a:cubicBezTo>
                      <a:cubicBezTo>
                        <a:pt x="10" y="9"/>
                        <a:pt x="8" y="10"/>
                        <a:pt x="7" y="11"/>
                      </a:cubicBezTo>
                      <a:lnTo>
                        <a:pt x="3" y="1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77" name="Freeform 151"/>
                <p:cNvSpPr>
                  <a:spLocks/>
                </p:cNvSpPr>
                <p:nvPr/>
              </p:nvSpPr>
              <p:spPr bwMode="auto">
                <a:xfrm>
                  <a:off x="10652125" y="3344863"/>
                  <a:ext cx="47625" cy="31750"/>
                </a:xfrm>
                <a:custGeom>
                  <a:avLst/>
                  <a:gdLst>
                    <a:gd name="T0" fmla="*/ 4 w 13"/>
                    <a:gd name="T1" fmla="*/ 2 h 8"/>
                    <a:gd name="T2" fmla="*/ 9 w 13"/>
                    <a:gd name="T3" fmla="*/ 0 h 8"/>
                    <a:gd name="T4" fmla="*/ 12 w 13"/>
                    <a:gd name="T5" fmla="*/ 2 h 8"/>
                    <a:gd name="T6" fmla="*/ 8 w 13"/>
                    <a:gd name="T7" fmla="*/ 4 h 8"/>
                    <a:gd name="T8" fmla="*/ 12 w 13"/>
                    <a:gd name="T9" fmla="*/ 6 h 8"/>
                    <a:gd name="T10" fmla="*/ 8 w 13"/>
                    <a:gd name="T11" fmla="*/ 8 h 8"/>
                    <a:gd name="T12" fmla="*/ 4 w 13"/>
                    <a:gd name="T13" fmla="*/ 6 h 8"/>
                    <a:gd name="T14" fmla="*/ 0 w 13"/>
                    <a:gd name="T15" fmla="*/ 4 h 8"/>
                    <a:gd name="T16" fmla="*/ 4 w 13"/>
                    <a:gd name="T1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8">
                      <a:moveTo>
                        <a:pt x="4" y="2"/>
                      </a:moveTo>
                      <a:cubicBezTo>
                        <a:pt x="6" y="2"/>
                        <a:pt x="7" y="0"/>
                        <a:pt x="9" y="0"/>
                      </a:cubicBezTo>
                      <a:cubicBezTo>
                        <a:pt x="9" y="0"/>
                        <a:pt x="12" y="2"/>
                        <a:pt x="12" y="2"/>
                      </a:cubicBezTo>
                      <a:cubicBezTo>
                        <a:pt x="13" y="2"/>
                        <a:pt x="8" y="4"/>
                        <a:pt x="8" y="4"/>
                      </a:cubicBezTo>
                      <a:cubicBezTo>
                        <a:pt x="8" y="5"/>
                        <a:pt x="12" y="6"/>
                        <a:pt x="12" y="6"/>
                      </a:cubicBezTo>
                      <a:cubicBezTo>
                        <a:pt x="11" y="6"/>
                        <a:pt x="9" y="8"/>
                        <a:pt x="8" y="8"/>
                      </a:cubicBezTo>
                      <a:cubicBezTo>
                        <a:pt x="7" y="8"/>
                        <a:pt x="5" y="6"/>
                        <a:pt x="4" y="6"/>
                      </a:cubicBezTo>
                      <a:cubicBezTo>
                        <a:pt x="4" y="6"/>
                        <a:pt x="0" y="4"/>
                        <a:pt x="0" y="4"/>
                      </a:cubicBezTo>
                      <a:cubicBezTo>
                        <a:pt x="0" y="3"/>
                        <a:pt x="4" y="2"/>
                        <a:pt x="4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78" name="Freeform 152"/>
                <p:cNvSpPr>
                  <a:spLocks noEditPoints="1"/>
                </p:cNvSpPr>
                <p:nvPr/>
              </p:nvSpPr>
              <p:spPr bwMode="auto">
                <a:xfrm>
                  <a:off x="1498600" y="3305175"/>
                  <a:ext cx="8923338" cy="252413"/>
                </a:xfrm>
                <a:custGeom>
                  <a:avLst/>
                  <a:gdLst>
                    <a:gd name="T0" fmla="*/ 109 w 2377"/>
                    <a:gd name="T1" fmla="*/ 3 h 64"/>
                    <a:gd name="T2" fmla="*/ 199 w 2377"/>
                    <a:gd name="T3" fmla="*/ 8 h 64"/>
                    <a:gd name="T4" fmla="*/ 282 w 2377"/>
                    <a:gd name="T5" fmla="*/ 3 h 64"/>
                    <a:gd name="T6" fmla="*/ 388 w 2377"/>
                    <a:gd name="T7" fmla="*/ 4 h 64"/>
                    <a:gd name="T8" fmla="*/ 482 w 2377"/>
                    <a:gd name="T9" fmla="*/ 2 h 64"/>
                    <a:gd name="T10" fmla="*/ 572 w 2377"/>
                    <a:gd name="T11" fmla="*/ 7 h 64"/>
                    <a:gd name="T12" fmla="*/ 682 w 2377"/>
                    <a:gd name="T13" fmla="*/ 10 h 64"/>
                    <a:gd name="T14" fmla="*/ 785 w 2377"/>
                    <a:gd name="T15" fmla="*/ 8 h 64"/>
                    <a:gd name="T16" fmla="*/ 918 w 2377"/>
                    <a:gd name="T17" fmla="*/ 7 h 64"/>
                    <a:gd name="T18" fmla="*/ 1028 w 2377"/>
                    <a:gd name="T19" fmla="*/ 10 h 64"/>
                    <a:gd name="T20" fmla="*/ 1142 w 2377"/>
                    <a:gd name="T21" fmla="*/ 11 h 64"/>
                    <a:gd name="T22" fmla="*/ 1217 w 2377"/>
                    <a:gd name="T23" fmla="*/ 11 h 64"/>
                    <a:gd name="T24" fmla="*/ 1350 w 2377"/>
                    <a:gd name="T25" fmla="*/ 14 h 64"/>
                    <a:gd name="T26" fmla="*/ 1460 w 2377"/>
                    <a:gd name="T27" fmla="*/ 13 h 64"/>
                    <a:gd name="T28" fmla="*/ 1555 w 2377"/>
                    <a:gd name="T29" fmla="*/ 11 h 64"/>
                    <a:gd name="T30" fmla="*/ 1668 w 2377"/>
                    <a:gd name="T31" fmla="*/ 16 h 64"/>
                    <a:gd name="T32" fmla="*/ 1755 w 2377"/>
                    <a:gd name="T33" fmla="*/ 18 h 64"/>
                    <a:gd name="T34" fmla="*/ 1865 w 2377"/>
                    <a:gd name="T35" fmla="*/ 17 h 64"/>
                    <a:gd name="T36" fmla="*/ 1983 w 2377"/>
                    <a:gd name="T37" fmla="*/ 16 h 64"/>
                    <a:gd name="T38" fmla="*/ 2093 w 2377"/>
                    <a:gd name="T39" fmla="*/ 19 h 64"/>
                    <a:gd name="T40" fmla="*/ 2190 w 2377"/>
                    <a:gd name="T41" fmla="*/ 28 h 64"/>
                    <a:gd name="T42" fmla="*/ 2292 w 2377"/>
                    <a:gd name="T43" fmla="*/ 26 h 64"/>
                    <a:gd name="T44" fmla="*/ 2369 w 2377"/>
                    <a:gd name="T45" fmla="*/ 54 h 64"/>
                    <a:gd name="T46" fmla="*/ 2338 w 2377"/>
                    <a:gd name="T47" fmla="*/ 45 h 64"/>
                    <a:gd name="T48" fmla="*/ 2318 w 2377"/>
                    <a:gd name="T49" fmla="*/ 51 h 64"/>
                    <a:gd name="T50" fmla="*/ 2295 w 2377"/>
                    <a:gd name="T51" fmla="*/ 37 h 64"/>
                    <a:gd name="T52" fmla="*/ 2239 w 2377"/>
                    <a:gd name="T53" fmla="*/ 49 h 64"/>
                    <a:gd name="T54" fmla="*/ 2175 w 2377"/>
                    <a:gd name="T55" fmla="*/ 60 h 64"/>
                    <a:gd name="T56" fmla="*/ 2050 w 2377"/>
                    <a:gd name="T57" fmla="*/ 61 h 64"/>
                    <a:gd name="T58" fmla="*/ 1948 w 2377"/>
                    <a:gd name="T59" fmla="*/ 54 h 64"/>
                    <a:gd name="T60" fmla="*/ 1830 w 2377"/>
                    <a:gd name="T61" fmla="*/ 55 h 64"/>
                    <a:gd name="T62" fmla="*/ 1708 w 2377"/>
                    <a:gd name="T63" fmla="*/ 54 h 64"/>
                    <a:gd name="T64" fmla="*/ 1583 w 2377"/>
                    <a:gd name="T65" fmla="*/ 51 h 64"/>
                    <a:gd name="T66" fmla="*/ 1504 w 2377"/>
                    <a:gd name="T67" fmla="*/ 53 h 64"/>
                    <a:gd name="T68" fmla="*/ 1394 w 2377"/>
                    <a:gd name="T69" fmla="*/ 55 h 64"/>
                    <a:gd name="T70" fmla="*/ 1276 w 2377"/>
                    <a:gd name="T71" fmla="*/ 51 h 64"/>
                    <a:gd name="T72" fmla="*/ 1150 w 2377"/>
                    <a:gd name="T73" fmla="*/ 52 h 64"/>
                    <a:gd name="T74" fmla="*/ 1042 w 2377"/>
                    <a:gd name="T75" fmla="*/ 37 h 64"/>
                    <a:gd name="T76" fmla="*/ 963 w 2377"/>
                    <a:gd name="T77" fmla="*/ 39 h 64"/>
                    <a:gd name="T78" fmla="*/ 867 w 2377"/>
                    <a:gd name="T79" fmla="*/ 49 h 64"/>
                    <a:gd name="T80" fmla="*/ 750 w 2377"/>
                    <a:gd name="T81" fmla="*/ 46 h 64"/>
                    <a:gd name="T82" fmla="*/ 624 w 2377"/>
                    <a:gd name="T83" fmla="*/ 43 h 64"/>
                    <a:gd name="T84" fmla="*/ 530 w 2377"/>
                    <a:gd name="T85" fmla="*/ 45 h 64"/>
                    <a:gd name="T86" fmla="*/ 388 w 2377"/>
                    <a:gd name="T87" fmla="*/ 45 h 64"/>
                    <a:gd name="T88" fmla="*/ 262 w 2377"/>
                    <a:gd name="T89" fmla="*/ 46 h 64"/>
                    <a:gd name="T90" fmla="*/ 129 w 2377"/>
                    <a:gd name="T91" fmla="*/ 43 h 64"/>
                    <a:gd name="T92" fmla="*/ 36 w 2377"/>
                    <a:gd name="T93" fmla="*/ 32 h 64"/>
                    <a:gd name="T94" fmla="*/ 1076 w 2377"/>
                    <a:gd name="T95" fmla="*/ 44 h 64"/>
                    <a:gd name="T96" fmla="*/ 75 w 2377"/>
                    <a:gd name="T97" fmla="*/ 33 h 64"/>
                    <a:gd name="T98" fmla="*/ 252 w 2377"/>
                    <a:gd name="T99" fmla="*/ 35 h 64"/>
                    <a:gd name="T100" fmla="*/ 417 w 2377"/>
                    <a:gd name="T101" fmla="*/ 27 h 64"/>
                    <a:gd name="T102" fmla="*/ 650 w 2377"/>
                    <a:gd name="T103" fmla="*/ 13 h 64"/>
                    <a:gd name="T104" fmla="*/ 963 w 2377"/>
                    <a:gd name="T105" fmla="*/ 30 h 64"/>
                    <a:gd name="T106" fmla="*/ 1129 w 2377"/>
                    <a:gd name="T107" fmla="*/ 21 h 64"/>
                    <a:gd name="T108" fmla="*/ 1400 w 2377"/>
                    <a:gd name="T109" fmla="*/ 26 h 64"/>
                    <a:gd name="T110" fmla="*/ 1502 w 2377"/>
                    <a:gd name="T111" fmla="*/ 29 h 64"/>
                    <a:gd name="T112" fmla="*/ 1561 w 2377"/>
                    <a:gd name="T113" fmla="*/ 24 h 64"/>
                    <a:gd name="T114" fmla="*/ 1774 w 2377"/>
                    <a:gd name="T115" fmla="*/ 25 h 64"/>
                    <a:gd name="T116" fmla="*/ 1934 w 2377"/>
                    <a:gd name="T117" fmla="*/ 36 h 64"/>
                    <a:gd name="T118" fmla="*/ 2059 w 2377"/>
                    <a:gd name="T119" fmla="*/ 39 h 64"/>
                    <a:gd name="T120" fmla="*/ 2091 w 2377"/>
                    <a:gd name="T121" fmla="*/ 36 h 64"/>
                    <a:gd name="T122" fmla="*/ 2205 w 2377"/>
                    <a:gd name="T123" fmla="*/ 4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377" h="64">
                      <a:moveTo>
                        <a:pt x="44" y="32"/>
                      </a:moveTo>
                      <a:cubicBezTo>
                        <a:pt x="44" y="31"/>
                        <a:pt x="48" y="31"/>
                        <a:pt x="48" y="30"/>
                      </a:cubicBezTo>
                      <a:cubicBezTo>
                        <a:pt x="48" y="29"/>
                        <a:pt x="44" y="28"/>
                        <a:pt x="44" y="28"/>
                      </a:cubicBezTo>
                      <a:cubicBezTo>
                        <a:pt x="44" y="27"/>
                        <a:pt x="48" y="26"/>
                        <a:pt x="48" y="26"/>
                      </a:cubicBezTo>
                      <a:cubicBezTo>
                        <a:pt x="48" y="25"/>
                        <a:pt x="45" y="24"/>
                        <a:pt x="44" y="23"/>
                      </a:cubicBezTo>
                      <a:cubicBezTo>
                        <a:pt x="44" y="23"/>
                        <a:pt x="40" y="21"/>
                        <a:pt x="41" y="21"/>
                      </a:cubicBezTo>
                      <a:cubicBezTo>
                        <a:pt x="41" y="21"/>
                        <a:pt x="44" y="19"/>
                        <a:pt x="45" y="19"/>
                      </a:cubicBezTo>
                      <a:cubicBezTo>
                        <a:pt x="46" y="19"/>
                        <a:pt x="47" y="21"/>
                        <a:pt x="48" y="21"/>
                      </a:cubicBezTo>
                      <a:cubicBezTo>
                        <a:pt x="50" y="21"/>
                        <a:pt x="51" y="19"/>
                        <a:pt x="53" y="19"/>
                      </a:cubicBezTo>
                      <a:cubicBezTo>
                        <a:pt x="53" y="19"/>
                        <a:pt x="56" y="22"/>
                        <a:pt x="56" y="21"/>
                      </a:cubicBezTo>
                      <a:cubicBezTo>
                        <a:pt x="57" y="21"/>
                        <a:pt x="60" y="20"/>
                        <a:pt x="60" y="19"/>
                      </a:cubicBezTo>
                      <a:cubicBezTo>
                        <a:pt x="60" y="19"/>
                        <a:pt x="57" y="18"/>
                        <a:pt x="57" y="17"/>
                      </a:cubicBezTo>
                      <a:cubicBezTo>
                        <a:pt x="56" y="16"/>
                        <a:pt x="53" y="16"/>
                        <a:pt x="53" y="15"/>
                      </a:cubicBezTo>
                      <a:cubicBezTo>
                        <a:pt x="53" y="14"/>
                        <a:pt x="57" y="13"/>
                        <a:pt x="57" y="13"/>
                      </a:cubicBezTo>
                      <a:cubicBezTo>
                        <a:pt x="57" y="12"/>
                        <a:pt x="53" y="11"/>
                        <a:pt x="53" y="10"/>
                      </a:cubicBezTo>
                      <a:cubicBezTo>
                        <a:pt x="53" y="10"/>
                        <a:pt x="57" y="9"/>
                        <a:pt x="57" y="8"/>
                      </a:cubicBezTo>
                      <a:cubicBezTo>
                        <a:pt x="59" y="8"/>
                        <a:pt x="60" y="7"/>
                        <a:pt x="61" y="6"/>
                      </a:cubicBezTo>
                      <a:cubicBezTo>
                        <a:pt x="63" y="7"/>
                        <a:pt x="64" y="9"/>
                        <a:pt x="65" y="9"/>
                      </a:cubicBezTo>
                      <a:cubicBezTo>
                        <a:pt x="66" y="9"/>
                        <a:pt x="69" y="6"/>
                        <a:pt x="69" y="7"/>
                      </a:cubicBezTo>
                      <a:cubicBezTo>
                        <a:pt x="70" y="7"/>
                        <a:pt x="73" y="9"/>
                        <a:pt x="73" y="9"/>
                      </a:cubicBezTo>
                      <a:cubicBezTo>
                        <a:pt x="73" y="9"/>
                        <a:pt x="72" y="9"/>
                        <a:pt x="71" y="10"/>
                      </a:cubicBezTo>
                      <a:cubicBezTo>
                        <a:pt x="70" y="10"/>
                        <a:pt x="69" y="11"/>
                        <a:pt x="69" y="11"/>
                      </a:cubicBezTo>
                      <a:cubicBezTo>
                        <a:pt x="70" y="11"/>
                        <a:pt x="72" y="13"/>
                        <a:pt x="73" y="13"/>
                      </a:cubicBezTo>
                      <a:cubicBezTo>
                        <a:pt x="74" y="13"/>
                        <a:pt x="76" y="11"/>
                        <a:pt x="77" y="11"/>
                      </a:cubicBezTo>
                      <a:cubicBezTo>
                        <a:pt x="78" y="11"/>
                        <a:pt x="79" y="13"/>
                        <a:pt x="81" y="13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6" y="11"/>
                        <a:pt x="88" y="10"/>
                        <a:pt x="89" y="9"/>
                      </a:cubicBezTo>
                      <a:cubicBezTo>
                        <a:pt x="89" y="9"/>
                        <a:pt x="93" y="8"/>
                        <a:pt x="93" y="7"/>
                      </a:cubicBezTo>
                      <a:cubicBezTo>
                        <a:pt x="93" y="7"/>
                        <a:pt x="89" y="5"/>
                        <a:pt x="89" y="5"/>
                      </a:cubicBezTo>
                      <a:cubicBezTo>
                        <a:pt x="90" y="5"/>
                        <a:pt x="92" y="3"/>
                        <a:pt x="93" y="3"/>
                      </a:cubicBezTo>
                      <a:cubicBezTo>
                        <a:pt x="94" y="3"/>
                        <a:pt x="96" y="5"/>
                        <a:pt x="97" y="5"/>
                      </a:cubicBezTo>
                      <a:cubicBezTo>
                        <a:pt x="98" y="5"/>
                        <a:pt x="100" y="3"/>
                        <a:pt x="101" y="3"/>
                      </a:cubicBezTo>
                      <a:cubicBezTo>
                        <a:pt x="102" y="3"/>
                        <a:pt x="104" y="5"/>
                        <a:pt x="105" y="5"/>
                      </a:cubicBezTo>
                      <a:cubicBezTo>
                        <a:pt x="105" y="6"/>
                        <a:pt x="108" y="8"/>
                        <a:pt x="109" y="8"/>
                      </a:cubicBezTo>
                      <a:cubicBezTo>
                        <a:pt x="109" y="8"/>
                        <a:pt x="113" y="6"/>
                        <a:pt x="113" y="6"/>
                      </a:cubicBezTo>
                      <a:cubicBezTo>
                        <a:pt x="113" y="5"/>
                        <a:pt x="109" y="3"/>
                        <a:pt x="109" y="3"/>
                      </a:cubicBezTo>
                      <a:cubicBezTo>
                        <a:pt x="110" y="3"/>
                        <a:pt x="112" y="1"/>
                        <a:pt x="113" y="1"/>
                      </a:cubicBezTo>
                      <a:cubicBezTo>
                        <a:pt x="114" y="1"/>
                        <a:pt x="115" y="3"/>
                        <a:pt x="117" y="3"/>
                      </a:cubicBezTo>
                      <a:cubicBezTo>
                        <a:pt x="118" y="3"/>
                        <a:pt x="120" y="1"/>
                        <a:pt x="121" y="1"/>
                      </a:cubicBezTo>
                      <a:cubicBezTo>
                        <a:pt x="122" y="1"/>
                        <a:pt x="123" y="3"/>
                        <a:pt x="125" y="4"/>
                      </a:cubicBezTo>
                      <a:cubicBezTo>
                        <a:pt x="126" y="4"/>
                        <a:pt x="127" y="6"/>
                        <a:pt x="128" y="6"/>
                      </a:cubicBezTo>
                      <a:cubicBezTo>
                        <a:pt x="129" y="6"/>
                        <a:pt x="132" y="4"/>
                        <a:pt x="132" y="4"/>
                      </a:cubicBezTo>
                      <a:cubicBezTo>
                        <a:pt x="134" y="4"/>
                        <a:pt x="135" y="6"/>
                        <a:pt x="136" y="6"/>
                      </a:cubicBezTo>
                      <a:cubicBezTo>
                        <a:pt x="137" y="6"/>
                        <a:pt x="139" y="8"/>
                        <a:pt x="140" y="8"/>
                      </a:cubicBezTo>
                      <a:cubicBezTo>
                        <a:pt x="140" y="8"/>
                        <a:pt x="144" y="6"/>
                        <a:pt x="144" y="6"/>
                      </a:cubicBezTo>
                      <a:cubicBezTo>
                        <a:pt x="144" y="6"/>
                        <a:pt x="140" y="4"/>
                        <a:pt x="140" y="4"/>
                      </a:cubicBezTo>
                      <a:cubicBezTo>
                        <a:pt x="141" y="4"/>
                        <a:pt x="144" y="2"/>
                        <a:pt x="144" y="2"/>
                      </a:cubicBezTo>
                      <a:cubicBezTo>
                        <a:pt x="145" y="2"/>
                        <a:pt x="148" y="4"/>
                        <a:pt x="148" y="4"/>
                      </a:cubicBezTo>
                      <a:cubicBezTo>
                        <a:pt x="148" y="4"/>
                        <a:pt x="151" y="7"/>
                        <a:pt x="152" y="7"/>
                      </a:cubicBezTo>
                      <a:cubicBezTo>
                        <a:pt x="152" y="6"/>
                        <a:pt x="156" y="5"/>
                        <a:pt x="156" y="4"/>
                      </a:cubicBezTo>
                      <a:cubicBezTo>
                        <a:pt x="156" y="4"/>
                        <a:pt x="153" y="2"/>
                        <a:pt x="152" y="2"/>
                      </a:cubicBezTo>
                      <a:cubicBezTo>
                        <a:pt x="154" y="2"/>
                        <a:pt x="155" y="0"/>
                        <a:pt x="156" y="0"/>
                      </a:cubicBezTo>
                      <a:cubicBezTo>
                        <a:pt x="157" y="0"/>
                        <a:pt x="160" y="2"/>
                        <a:pt x="160" y="2"/>
                      </a:cubicBezTo>
                      <a:cubicBezTo>
                        <a:pt x="160" y="2"/>
                        <a:pt x="159" y="3"/>
                        <a:pt x="158" y="3"/>
                      </a:cubicBezTo>
                      <a:cubicBezTo>
                        <a:pt x="157" y="4"/>
                        <a:pt x="156" y="4"/>
                        <a:pt x="156" y="4"/>
                      </a:cubicBezTo>
                      <a:cubicBezTo>
                        <a:pt x="157" y="5"/>
                        <a:pt x="159" y="7"/>
                        <a:pt x="160" y="7"/>
                      </a:cubicBezTo>
                      <a:cubicBezTo>
                        <a:pt x="160" y="7"/>
                        <a:pt x="163" y="5"/>
                        <a:pt x="164" y="5"/>
                      </a:cubicBezTo>
                      <a:cubicBezTo>
                        <a:pt x="165" y="4"/>
                        <a:pt x="167" y="3"/>
                        <a:pt x="168" y="3"/>
                      </a:cubicBezTo>
                      <a:cubicBezTo>
                        <a:pt x="169" y="3"/>
                        <a:pt x="171" y="5"/>
                        <a:pt x="172" y="5"/>
                      </a:cubicBezTo>
                      <a:cubicBezTo>
                        <a:pt x="173" y="5"/>
                        <a:pt x="174" y="7"/>
                        <a:pt x="175" y="7"/>
                      </a:cubicBezTo>
                      <a:cubicBezTo>
                        <a:pt x="176" y="7"/>
                        <a:pt x="179" y="5"/>
                        <a:pt x="179" y="5"/>
                      </a:cubicBezTo>
                      <a:cubicBezTo>
                        <a:pt x="180" y="5"/>
                        <a:pt x="182" y="3"/>
                        <a:pt x="184" y="3"/>
                      </a:cubicBezTo>
                      <a:cubicBezTo>
                        <a:pt x="185" y="3"/>
                        <a:pt x="186" y="5"/>
                        <a:pt x="187" y="5"/>
                      </a:cubicBezTo>
                      <a:cubicBezTo>
                        <a:pt x="188" y="5"/>
                        <a:pt x="191" y="3"/>
                        <a:pt x="191" y="3"/>
                      </a:cubicBezTo>
                      <a:cubicBezTo>
                        <a:pt x="192" y="3"/>
                        <a:pt x="195" y="5"/>
                        <a:pt x="195" y="6"/>
                      </a:cubicBezTo>
                      <a:cubicBezTo>
                        <a:pt x="195" y="6"/>
                        <a:pt x="191" y="7"/>
                        <a:pt x="191" y="8"/>
                      </a:cubicBezTo>
                      <a:cubicBezTo>
                        <a:pt x="191" y="8"/>
                        <a:pt x="194" y="9"/>
                        <a:pt x="195" y="10"/>
                      </a:cubicBezTo>
                      <a:cubicBezTo>
                        <a:pt x="196" y="11"/>
                        <a:pt x="197" y="11"/>
                        <a:pt x="199" y="12"/>
                      </a:cubicBezTo>
                      <a:cubicBezTo>
                        <a:pt x="202" y="14"/>
                        <a:pt x="202" y="14"/>
                        <a:pt x="202" y="14"/>
                      </a:cubicBezTo>
                      <a:cubicBezTo>
                        <a:pt x="203" y="14"/>
                        <a:pt x="206" y="13"/>
                        <a:pt x="206" y="12"/>
                      </a:cubicBezTo>
                      <a:cubicBezTo>
                        <a:pt x="206" y="12"/>
                        <a:pt x="203" y="10"/>
                        <a:pt x="203" y="10"/>
                      </a:cubicBezTo>
                      <a:cubicBezTo>
                        <a:pt x="202" y="10"/>
                        <a:pt x="199" y="8"/>
                        <a:pt x="199" y="8"/>
                      </a:cubicBezTo>
                      <a:cubicBezTo>
                        <a:pt x="199" y="7"/>
                        <a:pt x="202" y="6"/>
                        <a:pt x="203" y="6"/>
                      </a:cubicBezTo>
                      <a:cubicBezTo>
                        <a:pt x="207" y="4"/>
                        <a:pt x="207" y="4"/>
                        <a:pt x="207" y="4"/>
                      </a:cubicBezTo>
                      <a:cubicBezTo>
                        <a:pt x="208" y="3"/>
                        <a:pt x="210" y="2"/>
                        <a:pt x="211" y="2"/>
                      </a:cubicBezTo>
                      <a:cubicBezTo>
                        <a:pt x="211" y="2"/>
                        <a:pt x="215" y="4"/>
                        <a:pt x="215" y="4"/>
                      </a:cubicBezTo>
                      <a:cubicBezTo>
                        <a:pt x="215" y="5"/>
                        <a:pt x="211" y="5"/>
                        <a:pt x="211" y="6"/>
                      </a:cubicBezTo>
                      <a:cubicBezTo>
                        <a:pt x="218" y="10"/>
                        <a:pt x="218" y="10"/>
                        <a:pt x="218" y="10"/>
                      </a:cubicBezTo>
                      <a:cubicBezTo>
                        <a:pt x="219" y="11"/>
                        <a:pt x="222" y="12"/>
                        <a:pt x="222" y="13"/>
                      </a:cubicBezTo>
                      <a:cubicBezTo>
                        <a:pt x="222" y="13"/>
                        <a:pt x="218" y="14"/>
                        <a:pt x="218" y="15"/>
                      </a:cubicBezTo>
                      <a:cubicBezTo>
                        <a:pt x="218" y="16"/>
                        <a:pt x="222" y="16"/>
                        <a:pt x="222" y="17"/>
                      </a:cubicBezTo>
                      <a:cubicBezTo>
                        <a:pt x="222" y="18"/>
                        <a:pt x="218" y="18"/>
                        <a:pt x="218" y="19"/>
                      </a:cubicBezTo>
                      <a:cubicBezTo>
                        <a:pt x="218" y="20"/>
                        <a:pt x="221" y="21"/>
                        <a:pt x="221" y="21"/>
                      </a:cubicBezTo>
                      <a:cubicBezTo>
                        <a:pt x="225" y="19"/>
                        <a:pt x="225" y="19"/>
                        <a:pt x="225" y="19"/>
                      </a:cubicBezTo>
                      <a:cubicBezTo>
                        <a:pt x="226" y="19"/>
                        <a:pt x="230" y="18"/>
                        <a:pt x="230" y="17"/>
                      </a:cubicBezTo>
                      <a:cubicBezTo>
                        <a:pt x="230" y="17"/>
                        <a:pt x="226" y="15"/>
                        <a:pt x="226" y="15"/>
                      </a:cubicBezTo>
                      <a:cubicBezTo>
                        <a:pt x="225" y="15"/>
                        <a:pt x="222" y="13"/>
                        <a:pt x="222" y="13"/>
                      </a:cubicBezTo>
                      <a:cubicBezTo>
                        <a:pt x="222" y="12"/>
                        <a:pt x="226" y="11"/>
                        <a:pt x="226" y="11"/>
                      </a:cubicBezTo>
                      <a:cubicBezTo>
                        <a:pt x="227" y="10"/>
                        <a:pt x="230" y="9"/>
                        <a:pt x="230" y="9"/>
                      </a:cubicBezTo>
                      <a:cubicBezTo>
                        <a:pt x="230" y="8"/>
                        <a:pt x="226" y="6"/>
                        <a:pt x="227" y="6"/>
                      </a:cubicBezTo>
                      <a:cubicBezTo>
                        <a:pt x="227" y="6"/>
                        <a:pt x="230" y="4"/>
                        <a:pt x="231" y="4"/>
                      </a:cubicBezTo>
                      <a:cubicBezTo>
                        <a:pt x="231" y="4"/>
                        <a:pt x="234" y="7"/>
                        <a:pt x="234" y="7"/>
                      </a:cubicBezTo>
                      <a:cubicBezTo>
                        <a:pt x="236" y="6"/>
                        <a:pt x="238" y="5"/>
                        <a:pt x="239" y="4"/>
                      </a:cubicBezTo>
                      <a:cubicBezTo>
                        <a:pt x="240" y="4"/>
                        <a:pt x="241" y="3"/>
                        <a:pt x="243" y="2"/>
                      </a:cubicBezTo>
                      <a:cubicBezTo>
                        <a:pt x="243" y="2"/>
                        <a:pt x="246" y="5"/>
                        <a:pt x="246" y="5"/>
                      </a:cubicBezTo>
                      <a:cubicBezTo>
                        <a:pt x="247" y="5"/>
                        <a:pt x="250" y="2"/>
                        <a:pt x="250" y="3"/>
                      </a:cubicBezTo>
                      <a:cubicBezTo>
                        <a:pt x="251" y="3"/>
                        <a:pt x="254" y="5"/>
                        <a:pt x="254" y="5"/>
                      </a:cubicBezTo>
                      <a:cubicBezTo>
                        <a:pt x="254" y="5"/>
                        <a:pt x="250" y="7"/>
                        <a:pt x="250" y="7"/>
                      </a:cubicBezTo>
                      <a:cubicBezTo>
                        <a:pt x="251" y="7"/>
                        <a:pt x="253" y="9"/>
                        <a:pt x="254" y="9"/>
                      </a:cubicBezTo>
                      <a:cubicBezTo>
                        <a:pt x="255" y="9"/>
                        <a:pt x="257" y="7"/>
                        <a:pt x="258" y="7"/>
                      </a:cubicBezTo>
                      <a:cubicBezTo>
                        <a:pt x="259" y="7"/>
                        <a:pt x="260" y="9"/>
                        <a:pt x="262" y="9"/>
                      </a:cubicBezTo>
                      <a:cubicBezTo>
                        <a:pt x="263" y="9"/>
                        <a:pt x="264" y="7"/>
                        <a:pt x="266" y="7"/>
                      </a:cubicBezTo>
                      <a:cubicBezTo>
                        <a:pt x="267" y="7"/>
                        <a:pt x="268" y="10"/>
                        <a:pt x="270" y="10"/>
                      </a:cubicBezTo>
                      <a:cubicBezTo>
                        <a:pt x="270" y="10"/>
                        <a:pt x="274" y="8"/>
                        <a:pt x="274" y="8"/>
                      </a:cubicBezTo>
                      <a:cubicBezTo>
                        <a:pt x="274" y="7"/>
                        <a:pt x="270" y="6"/>
                        <a:pt x="270" y="5"/>
                      </a:cubicBezTo>
                      <a:cubicBezTo>
                        <a:pt x="270" y="5"/>
                        <a:pt x="273" y="3"/>
                        <a:pt x="274" y="3"/>
                      </a:cubicBezTo>
                      <a:cubicBezTo>
                        <a:pt x="275" y="3"/>
                        <a:pt x="277" y="6"/>
                        <a:pt x="278" y="6"/>
                      </a:cubicBezTo>
                      <a:cubicBezTo>
                        <a:pt x="279" y="5"/>
                        <a:pt x="281" y="4"/>
                        <a:pt x="282" y="3"/>
                      </a:cubicBezTo>
                      <a:cubicBezTo>
                        <a:pt x="283" y="3"/>
                        <a:pt x="285" y="1"/>
                        <a:pt x="286" y="1"/>
                      </a:cubicBezTo>
                      <a:cubicBezTo>
                        <a:pt x="287" y="1"/>
                        <a:pt x="289" y="4"/>
                        <a:pt x="290" y="4"/>
                      </a:cubicBezTo>
                      <a:cubicBezTo>
                        <a:pt x="291" y="4"/>
                        <a:pt x="292" y="2"/>
                        <a:pt x="294" y="2"/>
                      </a:cubicBezTo>
                      <a:cubicBezTo>
                        <a:pt x="295" y="2"/>
                        <a:pt x="296" y="4"/>
                        <a:pt x="298" y="4"/>
                      </a:cubicBezTo>
                      <a:cubicBezTo>
                        <a:pt x="299" y="4"/>
                        <a:pt x="300" y="2"/>
                        <a:pt x="302" y="2"/>
                      </a:cubicBezTo>
                      <a:cubicBezTo>
                        <a:pt x="303" y="2"/>
                        <a:pt x="304" y="4"/>
                        <a:pt x="305" y="4"/>
                      </a:cubicBezTo>
                      <a:cubicBezTo>
                        <a:pt x="306" y="4"/>
                        <a:pt x="308" y="2"/>
                        <a:pt x="309" y="2"/>
                      </a:cubicBezTo>
                      <a:cubicBezTo>
                        <a:pt x="311" y="2"/>
                        <a:pt x="312" y="4"/>
                        <a:pt x="313" y="4"/>
                      </a:cubicBezTo>
                      <a:cubicBezTo>
                        <a:pt x="315" y="4"/>
                        <a:pt x="316" y="7"/>
                        <a:pt x="317" y="7"/>
                      </a:cubicBezTo>
                      <a:cubicBezTo>
                        <a:pt x="318" y="7"/>
                        <a:pt x="320" y="5"/>
                        <a:pt x="321" y="4"/>
                      </a:cubicBezTo>
                      <a:cubicBezTo>
                        <a:pt x="322" y="4"/>
                        <a:pt x="324" y="3"/>
                        <a:pt x="325" y="2"/>
                      </a:cubicBezTo>
                      <a:cubicBezTo>
                        <a:pt x="326" y="2"/>
                        <a:pt x="328" y="5"/>
                        <a:pt x="329" y="5"/>
                      </a:cubicBezTo>
                      <a:cubicBezTo>
                        <a:pt x="330" y="5"/>
                        <a:pt x="332" y="3"/>
                        <a:pt x="333" y="3"/>
                      </a:cubicBezTo>
                      <a:cubicBezTo>
                        <a:pt x="334" y="3"/>
                        <a:pt x="336" y="5"/>
                        <a:pt x="337" y="5"/>
                      </a:cubicBezTo>
                      <a:cubicBezTo>
                        <a:pt x="338" y="5"/>
                        <a:pt x="340" y="3"/>
                        <a:pt x="341" y="3"/>
                      </a:cubicBezTo>
                      <a:cubicBezTo>
                        <a:pt x="342" y="3"/>
                        <a:pt x="343" y="5"/>
                        <a:pt x="345" y="5"/>
                      </a:cubicBezTo>
                      <a:cubicBezTo>
                        <a:pt x="346" y="5"/>
                        <a:pt x="348" y="3"/>
                        <a:pt x="349" y="3"/>
                      </a:cubicBezTo>
                      <a:cubicBezTo>
                        <a:pt x="349" y="3"/>
                        <a:pt x="352" y="5"/>
                        <a:pt x="352" y="5"/>
                      </a:cubicBezTo>
                      <a:cubicBezTo>
                        <a:pt x="352" y="6"/>
                        <a:pt x="349" y="7"/>
                        <a:pt x="348" y="7"/>
                      </a:cubicBezTo>
                      <a:cubicBezTo>
                        <a:pt x="348" y="8"/>
                        <a:pt x="344" y="9"/>
                        <a:pt x="344" y="9"/>
                      </a:cubicBezTo>
                      <a:cubicBezTo>
                        <a:pt x="345" y="10"/>
                        <a:pt x="347" y="12"/>
                        <a:pt x="348" y="12"/>
                      </a:cubicBezTo>
                      <a:cubicBezTo>
                        <a:pt x="349" y="12"/>
                        <a:pt x="351" y="10"/>
                        <a:pt x="352" y="10"/>
                      </a:cubicBezTo>
                      <a:cubicBezTo>
                        <a:pt x="354" y="10"/>
                        <a:pt x="354" y="12"/>
                        <a:pt x="356" y="12"/>
                      </a:cubicBezTo>
                      <a:cubicBezTo>
                        <a:pt x="360" y="10"/>
                        <a:pt x="360" y="10"/>
                        <a:pt x="360" y="10"/>
                      </a:cubicBezTo>
                      <a:cubicBezTo>
                        <a:pt x="360" y="10"/>
                        <a:pt x="364" y="8"/>
                        <a:pt x="364" y="8"/>
                      </a:cubicBezTo>
                      <a:cubicBezTo>
                        <a:pt x="364" y="8"/>
                        <a:pt x="363" y="7"/>
                        <a:pt x="362" y="7"/>
                      </a:cubicBezTo>
                      <a:cubicBezTo>
                        <a:pt x="361" y="6"/>
                        <a:pt x="360" y="6"/>
                        <a:pt x="360" y="6"/>
                      </a:cubicBezTo>
                      <a:cubicBezTo>
                        <a:pt x="361" y="5"/>
                        <a:pt x="363" y="3"/>
                        <a:pt x="364" y="3"/>
                      </a:cubicBezTo>
                      <a:cubicBezTo>
                        <a:pt x="365" y="3"/>
                        <a:pt x="367" y="6"/>
                        <a:pt x="368" y="6"/>
                      </a:cubicBezTo>
                      <a:cubicBezTo>
                        <a:pt x="369" y="6"/>
                        <a:pt x="372" y="4"/>
                        <a:pt x="372" y="4"/>
                      </a:cubicBezTo>
                      <a:cubicBezTo>
                        <a:pt x="373" y="4"/>
                        <a:pt x="376" y="6"/>
                        <a:pt x="376" y="6"/>
                      </a:cubicBezTo>
                      <a:cubicBezTo>
                        <a:pt x="376" y="7"/>
                        <a:pt x="372" y="7"/>
                        <a:pt x="372" y="8"/>
                      </a:cubicBezTo>
                      <a:cubicBezTo>
                        <a:pt x="372" y="8"/>
                        <a:pt x="375" y="10"/>
                        <a:pt x="376" y="10"/>
                      </a:cubicBezTo>
                      <a:cubicBezTo>
                        <a:pt x="376" y="10"/>
                        <a:pt x="379" y="9"/>
                        <a:pt x="380" y="8"/>
                      </a:cubicBezTo>
                      <a:cubicBezTo>
                        <a:pt x="384" y="6"/>
                        <a:pt x="384" y="6"/>
                        <a:pt x="384" y="6"/>
                      </a:cubicBezTo>
                      <a:cubicBezTo>
                        <a:pt x="388" y="4"/>
                        <a:pt x="388" y="4"/>
                        <a:pt x="388" y="4"/>
                      </a:cubicBezTo>
                      <a:cubicBezTo>
                        <a:pt x="389" y="4"/>
                        <a:pt x="391" y="2"/>
                        <a:pt x="392" y="2"/>
                      </a:cubicBezTo>
                      <a:cubicBezTo>
                        <a:pt x="393" y="2"/>
                        <a:pt x="395" y="4"/>
                        <a:pt x="396" y="4"/>
                      </a:cubicBezTo>
                      <a:cubicBezTo>
                        <a:pt x="397" y="4"/>
                        <a:pt x="399" y="2"/>
                        <a:pt x="400" y="2"/>
                      </a:cubicBezTo>
                      <a:cubicBezTo>
                        <a:pt x="401" y="2"/>
                        <a:pt x="402" y="4"/>
                        <a:pt x="404" y="4"/>
                      </a:cubicBezTo>
                      <a:cubicBezTo>
                        <a:pt x="405" y="5"/>
                        <a:pt x="406" y="2"/>
                        <a:pt x="408" y="2"/>
                      </a:cubicBezTo>
                      <a:cubicBezTo>
                        <a:pt x="409" y="2"/>
                        <a:pt x="410" y="5"/>
                        <a:pt x="411" y="5"/>
                      </a:cubicBezTo>
                      <a:cubicBezTo>
                        <a:pt x="412" y="5"/>
                        <a:pt x="415" y="2"/>
                        <a:pt x="416" y="3"/>
                      </a:cubicBezTo>
                      <a:cubicBezTo>
                        <a:pt x="416" y="3"/>
                        <a:pt x="419" y="5"/>
                        <a:pt x="419" y="5"/>
                      </a:cubicBezTo>
                      <a:cubicBezTo>
                        <a:pt x="419" y="5"/>
                        <a:pt x="415" y="6"/>
                        <a:pt x="415" y="7"/>
                      </a:cubicBezTo>
                      <a:cubicBezTo>
                        <a:pt x="415" y="7"/>
                        <a:pt x="418" y="9"/>
                        <a:pt x="419" y="9"/>
                      </a:cubicBezTo>
                      <a:cubicBezTo>
                        <a:pt x="419" y="9"/>
                        <a:pt x="422" y="7"/>
                        <a:pt x="423" y="7"/>
                      </a:cubicBezTo>
                      <a:cubicBezTo>
                        <a:pt x="424" y="7"/>
                        <a:pt x="426" y="9"/>
                        <a:pt x="427" y="9"/>
                      </a:cubicBezTo>
                      <a:cubicBezTo>
                        <a:pt x="427" y="9"/>
                        <a:pt x="428" y="9"/>
                        <a:pt x="429" y="8"/>
                      </a:cubicBezTo>
                      <a:cubicBezTo>
                        <a:pt x="430" y="8"/>
                        <a:pt x="431" y="7"/>
                        <a:pt x="431" y="7"/>
                      </a:cubicBezTo>
                      <a:cubicBezTo>
                        <a:pt x="431" y="7"/>
                        <a:pt x="427" y="5"/>
                        <a:pt x="427" y="5"/>
                      </a:cubicBezTo>
                      <a:cubicBezTo>
                        <a:pt x="426" y="5"/>
                        <a:pt x="424" y="7"/>
                        <a:pt x="423" y="7"/>
                      </a:cubicBezTo>
                      <a:cubicBezTo>
                        <a:pt x="423" y="7"/>
                        <a:pt x="419" y="5"/>
                        <a:pt x="419" y="5"/>
                      </a:cubicBezTo>
                      <a:cubicBezTo>
                        <a:pt x="419" y="5"/>
                        <a:pt x="423" y="3"/>
                        <a:pt x="423" y="3"/>
                      </a:cubicBezTo>
                      <a:cubicBezTo>
                        <a:pt x="424" y="3"/>
                        <a:pt x="427" y="1"/>
                        <a:pt x="428" y="1"/>
                      </a:cubicBezTo>
                      <a:cubicBezTo>
                        <a:pt x="428" y="1"/>
                        <a:pt x="430" y="3"/>
                        <a:pt x="431" y="3"/>
                      </a:cubicBezTo>
                      <a:cubicBezTo>
                        <a:pt x="432" y="3"/>
                        <a:pt x="434" y="5"/>
                        <a:pt x="435" y="5"/>
                      </a:cubicBezTo>
                      <a:cubicBezTo>
                        <a:pt x="436" y="5"/>
                        <a:pt x="438" y="4"/>
                        <a:pt x="439" y="3"/>
                      </a:cubicBezTo>
                      <a:cubicBezTo>
                        <a:pt x="440" y="3"/>
                        <a:pt x="442" y="1"/>
                        <a:pt x="443" y="1"/>
                      </a:cubicBezTo>
                      <a:cubicBezTo>
                        <a:pt x="444" y="1"/>
                        <a:pt x="446" y="3"/>
                        <a:pt x="447" y="3"/>
                      </a:cubicBezTo>
                      <a:cubicBezTo>
                        <a:pt x="448" y="3"/>
                        <a:pt x="450" y="1"/>
                        <a:pt x="451" y="1"/>
                      </a:cubicBezTo>
                      <a:cubicBezTo>
                        <a:pt x="452" y="2"/>
                        <a:pt x="454" y="3"/>
                        <a:pt x="455" y="4"/>
                      </a:cubicBezTo>
                      <a:cubicBezTo>
                        <a:pt x="455" y="4"/>
                        <a:pt x="458" y="6"/>
                        <a:pt x="459" y="6"/>
                      </a:cubicBezTo>
                      <a:cubicBezTo>
                        <a:pt x="460" y="6"/>
                        <a:pt x="461" y="8"/>
                        <a:pt x="462" y="8"/>
                      </a:cubicBezTo>
                      <a:cubicBezTo>
                        <a:pt x="462" y="8"/>
                        <a:pt x="466" y="6"/>
                        <a:pt x="466" y="6"/>
                      </a:cubicBezTo>
                      <a:cubicBezTo>
                        <a:pt x="466" y="6"/>
                        <a:pt x="465" y="5"/>
                        <a:pt x="465" y="5"/>
                      </a:cubicBezTo>
                      <a:cubicBezTo>
                        <a:pt x="464" y="4"/>
                        <a:pt x="463" y="4"/>
                        <a:pt x="463" y="4"/>
                      </a:cubicBezTo>
                      <a:cubicBezTo>
                        <a:pt x="464" y="4"/>
                        <a:pt x="466" y="2"/>
                        <a:pt x="467" y="2"/>
                      </a:cubicBezTo>
                      <a:cubicBezTo>
                        <a:pt x="468" y="2"/>
                        <a:pt x="469" y="4"/>
                        <a:pt x="470" y="4"/>
                      </a:cubicBezTo>
                      <a:cubicBezTo>
                        <a:pt x="472" y="4"/>
                        <a:pt x="473" y="2"/>
                        <a:pt x="475" y="2"/>
                      </a:cubicBezTo>
                      <a:cubicBezTo>
                        <a:pt x="476" y="2"/>
                        <a:pt x="477" y="4"/>
                        <a:pt x="478" y="4"/>
                      </a:cubicBezTo>
                      <a:cubicBezTo>
                        <a:pt x="480" y="4"/>
                        <a:pt x="481" y="2"/>
                        <a:pt x="482" y="2"/>
                      </a:cubicBezTo>
                      <a:cubicBezTo>
                        <a:pt x="484" y="2"/>
                        <a:pt x="485" y="4"/>
                        <a:pt x="486" y="4"/>
                      </a:cubicBezTo>
                      <a:cubicBezTo>
                        <a:pt x="487" y="5"/>
                        <a:pt x="489" y="2"/>
                        <a:pt x="490" y="2"/>
                      </a:cubicBezTo>
                      <a:cubicBezTo>
                        <a:pt x="491" y="3"/>
                        <a:pt x="493" y="5"/>
                        <a:pt x="494" y="5"/>
                      </a:cubicBezTo>
                      <a:cubicBezTo>
                        <a:pt x="495" y="4"/>
                        <a:pt x="497" y="3"/>
                        <a:pt x="498" y="3"/>
                      </a:cubicBezTo>
                      <a:cubicBezTo>
                        <a:pt x="502" y="1"/>
                        <a:pt x="502" y="1"/>
                        <a:pt x="502" y="1"/>
                      </a:cubicBezTo>
                      <a:cubicBezTo>
                        <a:pt x="510" y="5"/>
                        <a:pt x="510" y="5"/>
                        <a:pt x="510" y="5"/>
                      </a:cubicBezTo>
                      <a:cubicBezTo>
                        <a:pt x="506" y="7"/>
                        <a:pt x="506" y="7"/>
                        <a:pt x="506" y="7"/>
                      </a:cubicBezTo>
                      <a:cubicBezTo>
                        <a:pt x="505" y="7"/>
                        <a:pt x="502" y="9"/>
                        <a:pt x="501" y="9"/>
                      </a:cubicBezTo>
                      <a:cubicBezTo>
                        <a:pt x="501" y="9"/>
                        <a:pt x="505" y="11"/>
                        <a:pt x="505" y="12"/>
                      </a:cubicBezTo>
                      <a:cubicBezTo>
                        <a:pt x="506" y="12"/>
                        <a:pt x="508" y="9"/>
                        <a:pt x="509" y="9"/>
                      </a:cubicBezTo>
                      <a:cubicBezTo>
                        <a:pt x="510" y="9"/>
                        <a:pt x="512" y="11"/>
                        <a:pt x="513" y="12"/>
                      </a:cubicBezTo>
                      <a:cubicBezTo>
                        <a:pt x="514" y="12"/>
                        <a:pt x="515" y="13"/>
                        <a:pt x="517" y="14"/>
                      </a:cubicBezTo>
                      <a:cubicBezTo>
                        <a:pt x="517" y="13"/>
                        <a:pt x="521" y="13"/>
                        <a:pt x="521" y="12"/>
                      </a:cubicBezTo>
                      <a:cubicBezTo>
                        <a:pt x="521" y="11"/>
                        <a:pt x="517" y="10"/>
                        <a:pt x="517" y="10"/>
                      </a:cubicBezTo>
                      <a:cubicBezTo>
                        <a:pt x="517" y="9"/>
                        <a:pt x="521" y="8"/>
                        <a:pt x="521" y="8"/>
                      </a:cubicBezTo>
                      <a:cubicBezTo>
                        <a:pt x="521" y="8"/>
                        <a:pt x="520" y="7"/>
                        <a:pt x="519" y="6"/>
                      </a:cubicBezTo>
                      <a:cubicBezTo>
                        <a:pt x="518" y="6"/>
                        <a:pt x="518" y="5"/>
                        <a:pt x="518" y="5"/>
                      </a:cubicBezTo>
                      <a:cubicBezTo>
                        <a:pt x="519" y="5"/>
                        <a:pt x="520" y="3"/>
                        <a:pt x="522" y="3"/>
                      </a:cubicBezTo>
                      <a:cubicBezTo>
                        <a:pt x="523" y="3"/>
                        <a:pt x="524" y="6"/>
                        <a:pt x="525" y="6"/>
                      </a:cubicBezTo>
                      <a:cubicBezTo>
                        <a:pt x="526" y="5"/>
                        <a:pt x="529" y="3"/>
                        <a:pt x="529" y="3"/>
                      </a:cubicBezTo>
                      <a:cubicBezTo>
                        <a:pt x="530" y="4"/>
                        <a:pt x="533" y="5"/>
                        <a:pt x="533" y="6"/>
                      </a:cubicBezTo>
                      <a:cubicBezTo>
                        <a:pt x="533" y="6"/>
                        <a:pt x="529" y="7"/>
                        <a:pt x="529" y="8"/>
                      </a:cubicBezTo>
                      <a:cubicBezTo>
                        <a:pt x="529" y="8"/>
                        <a:pt x="533" y="10"/>
                        <a:pt x="533" y="10"/>
                      </a:cubicBezTo>
                      <a:cubicBezTo>
                        <a:pt x="534" y="10"/>
                        <a:pt x="536" y="8"/>
                        <a:pt x="537" y="8"/>
                      </a:cubicBezTo>
                      <a:cubicBezTo>
                        <a:pt x="541" y="6"/>
                        <a:pt x="541" y="6"/>
                        <a:pt x="541" y="6"/>
                      </a:cubicBezTo>
                      <a:cubicBezTo>
                        <a:pt x="545" y="4"/>
                        <a:pt x="545" y="4"/>
                        <a:pt x="545" y="4"/>
                      </a:cubicBezTo>
                      <a:cubicBezTo>
                        <a:pt x="546" y="4"/>
                        <a:pt x="548" y="2"/>
                        <a:pt x="549" y="2"/>
                      </a:cubicBezTo>
                      <a:cubicBezTo>
                        <a:pt x="551" y="2"/>
                        <a:pt x="552" y="4"/>
                        <a:pt x="553" y="4"/>
                      </a:cubicBezTo>
                      <a:cubicBezTo>
                        <a:pt x="554" y="4"/>
                        <a:pt x="557" y="2"/>
                        <a:pt x="557" y="2"/>
                      </a:cubicBezTo>
                      <a:cubicBezTo>
                        <a:pt x="558" y="2"/>
                        <a:pt x="561" y="4"/>
                        <a:pt x="561" y="4"/>
                      </a:cubicBezTo>
                      <a:cubicBezTo>
                        <a:pt x="561" y="4"/>
                        <a:pt x="560" y="5"/>
                        <a:pt x="559" y="5"/>
                      </a:cubicBezTo>
                      <a:cubicBezTo>
                        <a:pt x="558" y="6"/>
                        <a:pt x="557" y="6"/>
                        <a:pt x="557" y="6"/>
                      </a:cubicBezTo>
                      <a:cubicBezTo>
                        <a:pt x="557" y="7"/>
                        <a:pt x="560" y="9"/>
                        <a:pt x="560" y="9"/>
                      </a:cubicBezTo>
                      <a:cubicBezTo>
                        <a:pt x="562" y="9"/>
                        <a:pt x="564" y="6"/>
                        <a:pt x="565" y="7"/>
                      </a:cubicBezTo>
                      <a:cubicBezTo>
                        <a:pt x="566" y="7"/>
                        <a:pt x="567" y="9"/>
                        <a:pt x="568" y="9"/>
                      </a:cubicBezTo>
                      <a:cubicBezTo>
                        <a:pt x="569" y="9"/>
                        <a:pt x="572" y="7"/>
                        <a:pt x="572" y="7"/>
                      </a:cubicBezTo>
                      <a:cubicBezTo>
                        <a:pt x="572" y="6"/>
                        <a:pt x="568" y="5"/>
                        <a:pt x="569" y="4"/>
                      </a:cubicBezTo>
                      <a:cubicBezTo>
                        <a:pt x="569" y="4"/>
                        <a:pt x="572" y="2"/>
                        <a:pt x="573" y="2"/>
                      </a:cubicBezTo>
                      <a:cubicBezTo>
                        <a:pt x="574" y="2"/>
                        <a:pt x="576" y="5"/>
                        <a:pt x="577" y="5"/>
                      </a:cubicBezTo>
                      <a:cubicBezTo>
                        <a:pt x="578" y="4"/>
                        <a:pt x="580" y="3"/>
                        <a:pt x="581" y="3"/>
                      </a:cubicBezTo>
                      <a:cubicBezTo>
                        <a:pt x="581" y="2"/>
                        <a:pt x="584" y="1"/>
                        <a:pt x="585" y="1"/>
                      </a:cubicBezTo>
                      <a:cubicBezTo>
                        <a:pt x="585" y="1"/>
                        <a:pt x="588" y="3"/>
                        <a:pt x="588" y="3"/>
                      </a:cubicBezTo>
                      <a:cubicBezTo>
                        <a:pt x="589" y="3"/>
                        <a:pt x="592" y="5"/>
                        <a:pt x="592" y="5"/>
                      </a:cubicBezTo>
                      <a:cubicBezTo>
                        <a:pt x="593" y="5"/>
                        <a:pt x="596" y="3"/>
                        <a:pt x="596" y="3"/>
                      </a:cubicBezTo>
                      <a:cubicBezTo>
                        <a:pt x="597" y="3"/>
                        <a:pt x="600" y="1"/>
                        <a:pt x="600" y="1"/>
                      </a:cubicBezTo>
                      <a:cubicBezTo>
                        <a:pt x="602" y="1"/>
                        <a:pt x="603" y="3"/>
                        <a:pt x="604" y="3"/>
                      </a:cubicBezTo>
                      <a:cubicBezTo>
                        <a:pt x="605" y="3"/>
                        <a:pt x="607" y="1"/>
                        <a:pt x="608" y="1"/>
                      </a:cubicBezTo>
                      <a:cubicBezTo>
                        <a:pt x="610" y="1"/>
                        <a:pt x="611" y="3"/>
                        <a:pt x="612" y="3"/>
                      </a:cubicBezTo>
                      <a:cubicBezTo>
                        <a:pt x="613" y="3"/>
                        <a:pt x="615" y="1"/>
                        <a:pt x="616" y="1"/>
                      </a:cubicBezTo>
                      <a:cubicBezTo>
                        <a:pt x="617" y="1"/>
                        <a:pt x="619" y="4"/>
                        <a:pt x="620" y="4"/>
                      </a:cubicBezTo>
                      <a:cubicBezTo>
                        <a:pt x="621" y="4"/>
                        <a:pt x="623" y="2"/>
                        <a:pt x="624" y="2"/>
                      </a:cubicBezTo>
                      <a:cubicBezTo>
                        <a:pt x="625" y="2"/>
                        <a:pt x="626" y="4"/>
                        <a:pt x="628" y="4"/>
                      </a:cubicBezTo>
                      <a:cubicBezTo>
                        <a:pt x="629" y="4"/>
                        <a:pt x="631" y="2"/>
                        <a:pt x="632" y="2"/>
                      </a:cubicBezTo>
                      <a:cubicBezTo>
                        <a:pt x="633" y="2"/>
                        <a:pt x="634" y="4"/>
                        <a:pt x="636" y="4"/>
                      </a:cubicBezTo>
                      <a:cubicBezTo>
                        <a:pt x="637" y="4"/>
                        <a:pt x="638" y="2"/>
                        <a:pt x="640" y="2"/>
                      </a:cubicBezTo>
                      <a:cubicBezTo>
                        <a:pt x="641" y="2"/>
                        <a:pt x="642" y="4"/>
                        <a:pt x="643" y="4"/>
                      </a:cubicBezTo>
                      <a:cubicBezTo>
                        <a:pt x="645" y="4"/>
                        <a:pt x="646" y="2"/>
                        <a:pt x="647" y="2"/>
                      </a:cubicBezTo>
                      <a:cubicBezTo>
                        <a:pt x="649" y="2"/>
                        <a:pt x="650" y="4"/>
                        <a:pt x="651" y="4"/>
                      </a:cubicBezTo>
                      <a:cubicBezTo>
                        <a:pt x="653" y="5"/>
                        <a:pt x="654" y="2"/>
                        <a:pt x="655" y="2"/>
                      </a:cubicBezTo>
                      <a:cubicBezTo>
                        <a:pt x="657" y="2"/>
                        <a:pt x="658" y="5"/>
                        <a:pt x="659" y="5"/>
                      </a:cubicBezTo>
                      <a:cubicBezTo>
                        <a:pt x="660" y="5"/>
                        <a:pt x="662" y="2"/>
                        <a:pt x="663" y="3"/>
                      </a:cubicBezTo>
                      <a:cubicBezTo>
                        <a:pt x="664" y="3"/>
                        <a:pt x="667" y="5"/>
                        <a:pt x="667" y="5"/>
                      </a:cubicBezTo>
                      <a:cubicBezTo>
                        <a:pt x="667" y="6"/>
                        <a:pt x="663" y="6"/>
                        <a:pt x="663" y="7"/>
                      </a:cubicBezTo>
                      <a:cubicBezTo>
                        <a:pt x="663" y="7"/>
                        <a:pt x="666" y="9"/>
                        <a:pt x="667" y="9"/>
                      </a:cubicBezTo>
                      <a:cubicBezTo>
                        <a:pt x="667" y="9"/>
                        <a:pt x="670" y="7"/>
                        <a:pt x="671" y="7"/>
                      </a:cubicBezTo>
                      <a:cubicBezTo>
                        <a:pt x="671" y="7"/>
                        <a:pt x="675" y="5"/>
                        <a:pt x="675" y="5"/>
                      </a:cubicBezTo>
                      <a:cubicBezTo>
                        <a:pt x="675" y="5"/>
                        <a:pt x="671" y="3"/>
                        <a:pt x="671" y="3"/>
                      </a:cubicBezTo>
                      <a:cubicBezTo>
                        <a:pt x="672" y="3"/>
                        <a:pt x="674" y="1"/>
                        <a:pt x="675" y="1"/>
                      </a:cubicBezTo>
                      <a:cubicBezTo>
                        <a:pt x="676" y="1"/>
                        <a:pt x="678" y="3"/>
                        <a:pt x="679" y="3"/>
                      </a:cubicBezTo>
                      <a:cubicBezTo>
                        <a:pt x="679" y="3"/>
                        <a:pt x="683" y="5"/>
                        <a:pt x="683" y="5"/>
                      </a:cubicBezTo>
                      <a:cubicBezTo>
                        <a:pt x="683" y="5"/>
                        <a:pt x="678" y="7"/>
                        <a:pt x="678" y="7"/>
                      </a:cubicBezTo>
                      <a:cubicBezTo>
                        <a:pt x="680" y="8"/>
                        <a:pt x="681" y="9"/>
                        <a:pt x="682" y="10"/>
                      </a:cubicBezTo>
                      <a:cubicBezTo>
                        <a:pt x="683" y="10"/>
                        <a:pt x="685" y="8"/>
                        <a:pt x="686" y="8"/>
                      </a:cubicBezTo>
                      <a:cubicBezTo>
                        <a:pt x="687" y="8"/>
                        <a:pt x="689" y="10"/>
                        <a:pt x="690" y="10"/>
                      </a:cubicBezTo>
                      <a:cubicBezTo>
                        <a:pt x="691" y="10"/>
                        <a:pt x="693" y="8"/>
                        <a:pt x="694" y="8"/>
                      </a:cubicBezTo>
                      <a:cubicBezTo>
                        <a:pt x="698" y="6"/>
                        <a:pt x="698" y="6"/>
                        <a:pt x="698" y="6"/>
                      </a:cubicBezTo>
                      <a:cubicBezTo>
                        <a:pt x="702" y="4"/>
                        <a:pt x="702" y="4"/>
                        <a:pt x="702" y="4"/>
                      </a:cubicBezTo>
                      <a:cubicBezTo>
                        <a:pt x="703" y="3"/>
                        <a:pt x="706" y="2"/>
                        <a:pt x="707" y="2"/>
                      </a:cubicBezTo>
                      <a:cubicBezTo>
                        <a:pt x="707" y="2"/>
                        <a:pt x="710" y="4"/>
                        <a:pt x="710" y="4"/>
                      </a:cubicBezTo>
                      <a:cubicBezTo>
                        <a:pt x="711" y="4"/>
                        <a:pt x="713" y="6"/>
                        <a:pt x="714" y="6"/>
                      </a:cubicBezTo>
                      <a:cubicBezTo>
                        <a:pt x="715" y="6"/>
                        <a:pt x="717" y="4"/>
                        <a:pt x="718" y="4"/>
                      </a:cubicBezTo>
                      <a:cubicBezTo>
                        <a:pt x="719" y="4"/>
                        <a:pt x="720" y="6"/>
                        <a:pt x="722" y="6"/>
                      </a:cubicBezTo>
                      <a:cubicBezTo>
                        <a:pt x="723" y="6"/>
                        <a:pt x="724" y="9"/>
                        <a:pt x="726" y="9"/>
                      </a:cubicBezTo>
                      <a:cubicBezTo>
                        <a:pt x="726" y="9"/>
                        <a:pt x="729" y="7"/>
                        <a:pt x="730" y="7"/>
                      </a:cubicBezTo>
                      <a:cubicBezTo>
                        <a:pt x="730" y="6"/>
                        <a:pt x="733" y="5"/>
                        <a:pt x="734" y="4"/>
                      </a:cubicBezTo>
                      <a:cubicBezTo>
                        <a:pt x="735" y="4"/>
                        <a:pt x="736" y="7"/>
                        <a:pt x="738" y="7"/>
                      </a:cubicBezTo>
                      <a:cubicBezTo>
                        <a:pt x="739" y="7"/>
                        <a:pt x="741" y="5"/>
                        <a:pt x="742" y="5"/>
                      </a:cubicBezTo>
                      <a:cubicBezTo>
                        <a:pt x="743" y="5"/>
                        <a:pt x="744" y="7"/>
                        <a:pt x="745" y="7"/>
                      </a:cubicBezTo>
                      <a:cubicBezTo>
                        <a:pt x="747" y="7"/>
                        <a:pt x="748" y="5"/>
                        <a:pt x="749" y="5"/>
                      </a:cubicBezTo>
                      <a:cubicBezTo>
                        <a:pt x="751" y="5"/>
                        <a:pt x="752" y="7"/>
                        <a:pt x="753" y="7"/>
                      </a:cubicBezTo>
                      <a:cubicBezTo>
                        <a:pt x="755" y="7"/>
                        <a:pt x="756" y="5"/>
                        <a:pt x="757" y="5"/>
                      </a:cubicBezTo>
                      <a:cubicBezTo>
                        <a:pt x="759" y="5"/>
                        <a:pt x="760" y="7"/>
                        <a:pt x="761" y="7"/>
                      </a:cubicBezTo>
                      <a:cubicBezTo>
                        <a:pt x="762" y="7"/>
                        <a:pt x="764" y="5"/>
                        <a:pt x="765" y="5"/>
                      </a:cubicBezTo>
                      <a:cubicBezTo>
                        <a:pt x="765" y="5"/>
                        <a:pt x="769" y="7"/>
                        <a:pt x="769" y="8"/>
                      </a:cubicBezTo>
                      <a:cubicBezTo>
                        <a:pt x="769" y="8"/>
                        <a:pt x="765" y="9"/>
                        <a:pt x="765" y="10"/>
                      </a:cubicBezTo>
                      <a:cubicBezTo>
                        <a:pt x="765" y="10"/>
                        <a:pt x="768" y="11"/>
                        <a:pt x="769" y="12"/>
                      </a:cubicBezTo>
                      <a:cubicBezTo>
                        <a:pt x="768" y="13"/>
                        <a:pt x="764" y="13"/>
                        <a:pt x="764" y="14"/>
                      </a:cubicBezTo>
                      <a:cubicBezTo>
                        <a:pt x="764" y="14"/>
                        <a:pt x="768" y="16"/>
                        <a:pt x="768" y="16"/>
                      </a:cubicBezTo>
                      <a:cubicBezTo>
                        <a:pt x="770" y="16"/>
                        <a:pt x="771" y="14"/>
                        <a:pt x="772" y="14"/>
                      </a:cubicBezTo>
                      <a:cubicBezTo>
                        <a:pt x="772" y="13"/>
                        <a:pt x="768" y="13"/>
                        <a:pt x="769" y="12"/>
                      </a:cubicBezTo>
                      <a:cubicBezTo>
                        <a:pt x="769" y="12"/>
                        <a:pt x="772" y="10"/>
                        <a:pt x="773" y="10"/>
                      </a:cubicBezTo>
                      <a:cubicBezTo>
                        <a:pt x="774" y="9"/>
                        <a:pt x="775" y="9"/>
                        <a:pt x="777" y="8"/>
                      </a:cubicBezTo>
                      <a:cubicBezTo>
                        <a:pt x="775" y="7"/>
                        <a:pt x="775" y="6"/>
                        <a:pt x="773" y="6"/>
                      </a:cubicBezTo>
                      <a:cubicBezTo>
                        <a:pt x="774" y="6"/>
                        <a:pt x="776" y="3"/>
                        <a:pt x="777" y="3"/>
                      </a:cubicBezTo>
                      <a:cubicBezTo>
                        <a:pt x="778" y="3"/>
                        <a:pt x="780" y="6"/>
                        <a:pt x="781" y="6"/>
                      </a:cubicBezTo>
                      <a:cubicBezTo>
                        <a:pt x="781" y="6"/>
                        <a:pt x="785" y="4"/>
                        <a:pt x="785" y="4"/>
                      </a:cubicBezTo>
                      <a:cubicBezTo>
                        <a:pt x="785" y="4"/>
                        <a:pt x="789" y="6"/>
                        <a:pt x="789" y="6"/>
                      </a:cubicBezTo>
                      <a:cubicBezTo>
                        <a:pt x="789" y="6"/>
                        <a:pt x="785" y="8"/>
                        <a:pt x="785" y="8"/>
                      </a:cubicBezTo>
                      <a:cubicBezTo>
                        <a:pt x="786" y="8"/>
                        <a:pt x="787" y="10"/>
                        <a:pt x="788" y="10"/>
                      </a:cubicBezTo>
                      <a:cubicBezTo>
                        <a:pt x="789" y="10"/>
                        <a:pt x="791" y="8"/>
                        <a:pt x="792" y="8"/>
                      </a:cubicBezTo>
                      <a:cubicBezTo>
                        <a:pt x="793" y="8"/>
                        <a:pt x="795" y="11"/>
                        <a:pt x="796" y="10"/>
                      </a:cubicBezTo>
                      <a:cubicBezTo>
                        <a:pt x="797" y="10"/>
                        <a:pt x="799" y="9"/>
                        <a:pt x="800" y="8"/>
                      </a:cubicBezTo>
                      <a:cubicBezTo>
                        <a:pt x="804" y="6"/>
                        <a:pt x="804" y="6"/>
                        <a:pt x="804" y="6"/>
                      </a:cubicBezTo>
                      <a:cubicBezTo>
                        <a:pt x="805" y="6"/>
                        <a:pt x="808" y="4"/>
                        <a:pt x="808" y="4"/>
                      </a:cubicBezTo>
                      <a:cubicBezTo>
                        <a:pt x="810" y="4"/>
                        <a:pt x="811" y="7"/>
                        <a:pt x="812" y="7"/>
                      </a:cubicBezTo>
                      <a:cubicBezTo>
                        <a:pt x="813" y="7"/>
                        <a:pt x="815" y="4"/>
                        <a:pt x="816" y="4"/>
                      </a:cubicBezTo>
                      <a:cubicBezTo>
                        <a:pt x="818" y="5"/>
                        <a:pt x="819" y="7"/>
                        <a:pt x="820" y="7"/>
                      </a:cubicBezTo>
                      <a:cubicBezTo>
                        <a:pt x="821" y="7"/>
                        <a:pt x="823" y="5"/>
                        <a:pt x="824" y="5"/>
                      </a:cubicBezTo>
                      <a:cubicBezTo>
                        <a:pt x="825" y="5"/>
                        <a:pt x="827" y="7"/>
                        <a:pt x="828" y="7"/>
                      </a:cubicBezTo>
                      <a:cubicBezTo>
                        <a:pt x="829" y="7"/>
                        <a:pt x="831" y="9"/>
                        <a:pt x="832" y="9"/>
                      </a:cubicBezTo>
                      <a:cubicBezTo>
                        <a:pt x="832" y="9"/>
                        <a:pt x="835" y="7"/>
                        <a:pt x="836" y="7"/>
                      </a:cubicBezTo>
                      <a:cubicBezTo>
                        <a:pt x="837" y="7"/>
                        <a:pt x="839" y="5"/>
                        <a:pt x="840" y="5"/>
                      </a:cubicBezTo>
                      <a:cubicBezTo>
                        <a:pt x="841" y="5"/>
                        <a:pt x="843" y="7"/>
                        <a:pt x="844" y="7"/>
                      </a:cubicBezTo>
                      <a:cubicBezTo>
                        <a:pt x="844" y="7"/>
                        <a:pt x="847" y="5"/>
                        <a:pt x="848" y="5"/>
                      </a:cubicBezTo>
                      <a:cubicBezTo>
                        <a:pt x="849" y="6"/>
                        <a:pt x="851" y="7"/>
                        <a:pt x="851" y="8"/>
                      </a:cubicBezTo>
                      <a:cubicBezTo>
                        <a:pt x="852" y="8"/>
                        <a:pt x="854" y="10"/>
                        <a:pt x="855" y="10"/>
                      </a:cubicBezTo>
                      <a:cubicBezTo>
                        <a:pt x="855" y="10"/>
                        <a:pt x="859" y="8"/>
                        <a:pt x="859" y="8"/>
                      </a:cubicBezTo>
                      <a:cubicBezTo>
                        <a:pt x="859" y="8"/>
                        <a:pt x="856" y="6"/>
                        <a:pt x="856" y="6"/>
                      </a:cubicBezTo>
                      <a:cubicBezTo>
                        <a:pt x="857" y="6"/>
                        <a:pt x="858" y="3"/>
                        <a:pt x="860" y="3"/>
                      </a:cubicBezTo>
                      <a:cubicBezTo>
                        <a:pt x="861" y="3"/>
                        <a:pt x="863" y="5"/>
                        <a:pt x="863" y="6"/>
                      </a:cubicBezTo>
                      <a:cubicBezTo>
                        <a:pt x="865" y="6"/>
                        <a:pt x="866" y="7"/>
                        <a:pt x="867" y="8"/>
                      </a:cubicBezTo>
                      <a:cubicBezTo>
                        <a:pt x="868" y="8"/>
                        <a:pt x="870" y="10"/>
                        <a:pt x="871" y="10"/>
                      </a:cubicBezTo>
                      <a:cubicBezTo>
                        <a:pt x="872" y="10"/>
                        <a:pt x="873" y="13"/>
                        <a:pt x="875" y="13"/>
                      </a:cubicBezTo>
                      <a:cubicBezTo>
                        <a:pt x="876" y="13"/>
                        <a:pt x="878" y="11"/>
                        <a:pt x="879" y="10"/>
                      </a:cubicBezTo>
                      <a:cubicBezTo>
                        <a:pt x="880" y="10"/>
                        <a:pt x="882" y="9"/>
                        <a:pt x="883" y="8"/>
                      </a:cubicBezTo>
                      <a:cubicBezTo>
                        <a:pt x="884" y="8"/>
                        <a:pt x="886" y="6"/>
                        <a:pt x="887" y="6"/>
                      </a:cubicBezTo>
                      <a:cubicBezTo>
                        <a:pt x="888" y="6"/>
                        <a:pt x="890" y="9"/>
                        <a:pt x="891" y="9"/>
                      </a:cubicBezTo>
                      <a:cubicBezTo>
                        <a:pt x="892" y="9"/>
                        <a:pt x="893" y="7"/>
                        <a:pt x="895" y="7"/>
                      </a:cubicBezTo>
                      <a:cubicBezTo>
                        <a:pt x="896" y="7"/>
                        <a:pt x="897" y="9"/>
                        <a:pt x="898" y="9"/>
                      </a:cubicBezTo>
                      <a:cubicBezTo>
                        <a:pt x="900" y="9"/>
                        <a:pt x="901" y="7"/>
                        <a:pt x="903" y="7"/>
                      </a:cubicBezTo>
                      <a:cubicBezTo>
                        <a:pt x="904" y="7"/>
                        <a:pt x="905" y="9"/>
                        <a:pt x="906" y="9"/>
                      </a:cubicBezTo>
                      <a:cubicBezTo>
                        <a:pt x="907" y="9"/>
                        <a:pt x="910" y="7"/>
                        <a:pt x="910" y="7"/>
                      </a:cubicBezTo>
                      <a:cubicBezTo>
                        <a:pt x="911" y="7"/>
                        <a:pt x="914" y="5"/>
                        <a:pt x="915" y="5"/>
                      </a:cubicBezTo>
                      <a:cubicBezTo>
                        <a:pt x="915" y="5"/>
                        <a:pt x="918" y="7"/>
                        <a:pt x="918" y="7"/>
                      </a:cubicBezTo>
                      <a:cubicBezTo>
                        <a:pt x="918" y="7"/>
                        <a:pt x="914" y="9"/>
                        <a:pt x="914" y="9"/>
                      </a:cubicBezTo>
                      <a:cubicBezTo>
                        <a:pt x="915" y="9"/>
                        <a:pt x="917" y="11"/>
                        <a:pt x="918" y="12"/>
                      </a:cubicBezTo>
                      <a:cubicBezTo>
                        <a:pt x="919" y="12"/>
                        <a:pt x="921" y="10"/>
                        <a:pt x="922" y="9"/>
                      </a:cubicBezTo>
                      <a:cubicBezTo>
                        <a:pt x="923" y="9"/>
                        <a:pt x="925" y="8"/>
                        <a:pt x="926" y="7"/>
                      </a:cubicBezTo>
                      <a:cubicBezTo>
                        <a:pt x="927" y="7"/>
                        <a:pt x="929" y="6"/>
                        <a:pt x="930" y="5"/>
                      </a:cubicBezTo>
                      <a:cubicBezTo>
                        <a:pt x="931" y="5"/>
                        <a:pt x="933" y="8"/>
                        <a:pt x="934" y="8"/>
                      </a:cubicBezTo>
                      <a:cubicBezTo>
                        <a:pt x="935" y="8"/>
                        <a:pt x="938" y="6"/>
                        <a:pt x="938" y="6"/>
                      </a:cubicBezTo>
                      <a:cubicBezTo>
                        <a:pt x="939" y="5"/>
                        <a:pt x="941" y="3"/>
                        <a:pt x="942" y="3"/>
                      </a:cubicBezTo>
                      <a:cubicBezTo>
                        <a:pt x="943" y="3"/>
                        <a:pt x="945" y="5"/>
                        <a:pt x="946" y="6"/>
                      </a:cubicBezTo>
                      <a:cubicBezTo>
                        <a:pt x="947" y="6"/>
                        <a:pt x="948" y="8"/>
                        <a:pt x="950" y="8"/>
                      </a:cubicBezTo>
                      <a:cubicBezTo>
                        <a:pt x="950" y="8"/>
                        <a:pt x="953" y="6"/>
                        <a:pt x="954" y="6"/>
                      </a:cubicBezTo>
                      <a:cubicBezTo>
                        <a:pt x="955" y="6"/>
                        <a:pt x="956" y="8"/>
                        <a:pt x="958" y="8"/>
                      </a:cubicBezTo>
                      <a:cubicBezTo>
                        <a:pt x="959" y="8"/>
                        <a:pt x="960" y="10"/>
                        <a:pt x="961" y="10"/>
                      </a:cubicBezTo>
                      <a:cubicBezTo>
                        <a:pt x="962" y="11"/>
                        <a:pt x="965" y="9"/>
                        <a:pt x="965" y="8"/>
                      </a:cubicBezTo>
                      <a:cubicBezTo>
                        <a:pt x="966" y="8"/>
                        <a:pt x="968" y="7"/>
                        <a:pt x="969" y="6"/>
                      </a:cubicBezTo>
                      <a:cubicBezTo>
                        <a:pt x="970" y="6"/>
                        <a:pt x="972" y="9"/>
                        <a:pt x="973" y="9"/>
                      </a:cubicBezTo>
                      <a:cubicBezTo>
                        <a:pt x="974" y="9"/>
                        <a:pt x="976" y="6"/>
                        <a:pt x="977" y="7"/>
                      </a:cubicBezTo>
                      <a:cubicBezTo>
                        <a:pt x="978" y="7"/>
                        <a:pt x="981" y="9"/>
                        <a:pt x="981" y="9"/>
                      </a:cubicBezTo>
                      <a:cubicBezTo>
                        <a:pt x="981" y="9"/>
                        <a:pt x="977" y="11"/>
                        <a:pt x="977" y="11"/>
                      </a:cubicBezTo>
                      <a:cubicBezTo>
                        <a:pt x="978" y="11"/>
                        <a:pt x="979" y="13"/>
                        <a:pt x="981" y="13"/>
                      </a:cubicBezTo>
                      <a:cubicBezTo>
                        <a:pt x="982" y="13"/>
                        <a:pt x="984" y="11"/>
                        <a:pt x="985" y="11"/>
                      </a:cubicBezTo>
                      <a:cubicBezTo>
                        <a:pt x="986" y="11"/>
                        <a:pt x="988" y="10"/>
                        <a:pt x="989" y="9"/>
                      </a:cubicBezTo>
                      <a:cubicBezTo>
                        <a:pt x="990" y="9"/>
                        <a:pt x="992" y="7"/>
                        <a:pt x="993" y="7"/>
                      </a:cubicBezTo>
                      <a:cubicBezTo>
                        <a:pt x="994" y="7"/>
                        <a:pt x="996" y="9"/>
                        <a:pt x="997" y="9"/>
                      </a:cubicBezTo>
                      <a:cubicBezTo>
                        <a:pt x="998" y="9"/>
                        <a:pt x="1000" y="7"/>
                        <a:pt x="1001" y="7"/>
                      </a:cubicBezTo>
                      <a:cubicBezTo>
                        <a:pt x="1002" y="7"/>
                        <a:pt x="1004" y="9"/>
                        <a:pt x="1005" y="9"/>
                      </a:cubicBezTo>
                      <a:cubicBezTo>
                        <a:pt x="1005" y="10"/>
                        <a:pt x="1008" y="12"/>
                        <a:pt x="1008" y="12"/>
                      </a:cubicBezTo>
                      <a:cubicBezTo>
                        <a:pt x="1009" y="12"/>
                        <a:pt x="1012" y="10"/>
                        <a:pt x="1012" y="10"/>
                      </a:cubicBezTo>
                      <a:cubicBezTo>
                        <a:pt x="1012" y="10"/>
                        <a:pt x="1009" y="7"/>
                        <a:pt x="1009" y="7"/>
                      </a:cubicBezTo>
                      <a:cubicBezTo>
                        <a:pt x="1010" y="7"/>
                        <a:pt x="1011" y="5"/>
                        <a:pt x="1013" y="5"/>
                      </a:cubicBezTo>
                      <a:cubicBezTo>
                        <a:pt x="1014" y="5"/>
                        <a:pt x="1015" y="8"/>
                        <a:pt x="1017" y="8"/>
                      </a:cubicBezTo>
                      <a:cubicBezTo>
                        <a:pt x="1017" y="8"/>
                        <a:pt x="1020" y="5"/>
                        <a:pt x="1021" y="6"/>
                      </a:cubicBezTo>
                      <a:cubicBezTo>
                        <a:pt x="1021" y="6"/>
                        <a:pt x="1024" y="7"/>
                        <a:pt x="1024" y="8"/>
                      </a:cubicBezTo>
                      <a:cubicBezTo>
                        <a:pt x="1024" y="8"/>
                        <a:pt x="1021" y="10"/>
                        <a:pt x="1020" y="10"/>
                      </a:cubicBezTo>
                      <a:cubicBezTo>
                        <a:pt x="1022" y="10"/>
                        <a:pt x="1023" y="12"/>
                        <a:pt x="1024" y="12"/>
                      </a:cubicBezTo>
                      <a:cubicBezTo>
                        <a:pt x="1025" y="12"/>
                        <a:pt x="1027" y="10"/>
                        <a:pt x="1028" y="10"/>
                      </a:cubicBezTo>
                      <a:cubicBezTo>
                        <a:pt x="1030" y="10"/>
                        <a:pt x="1031" y="9"/>
                        <a:pt x="1032" y="8"/>
                      </a:cubicBezTo>
                      <a:cubicBezTo>
                        <a:pt x="1033" y="8"/>
                        <a:pt x="1035" y="6"/>
                        <a:pt x="1036" y="6"/>
                      </a:cubicBezTo>
                      <a:cubicBezTo>
                        <a:pt x="1037" y="6"/>
                        <a:pt x="1039" y="8"/>
                        <a:pt x="1040" y="8"/>
                      </a:cubicBezTo>
                      <a:cubicBezTo>
                        <a:pt x="1041" y="8"/>
                        <a:pt x="1043" y="6"/>
                        <a:pt x="1044" y="6"/>
                      </a:cubicBezTo>
                      <a:cubicBezTo>
                        <a:pt x="1045" y="6"/>
                        <a:pt x="1047" y="8"/>
                        <a:pt x="1048" y="8"/>
                      </a:cubicBezTo>
                      <a:cubicBezTo>
                        <a:pt x="1049" y="8"/>
                        <a:pt x="1051" y="6"/>
                        <a:pt x="1052" y="6"/>
                      </a:cubicBezTo>
                      <a:cubicBezTo>
                        <a:pt x="1053" y="6"/>
                        <a:pt x="1054" y="9"/>
                        <a:pt x="1056" y="9"/>
                      </a:cubicBezTo>
                      <a:cubicBezTo>
                        <a:pt x="1057" y="9"/>
                        <a:pt x="1059" y="6"/>
                        <a:pt x="1060" y="7"/>
                      </a:cubicBezTo>
                      <a:cubicBezTo>
                        <a:pt x="1061" y="7"/>
                        <a:pt x="1063" y="8"/>
                        <a:pt x="1064" y="9"/>
                      </a:cubicBezTo>
                      <a:cubicBezTo>
                        <a:pt x="1067" y="11"/>
                        <a:pt x="1067" y="11"/>
                        <a:pt x="1067" y="11"/>
                      </a:cubicBezTo>
                      <a:cubicBezTo>
                        <a:pt x="1069" y="12"/>
                        <a:pt x="1070" y="13"/>
                        <a:pt x="1071" y="13"/>
                      </a:cubicBezTo>
                      <a:cubicBezTo>
                        <a:pt x="1072" y="13"/>
                        <a:pt x="1074" y="11"/>
                        <a:pt x="1075" y="11"/>
                      </a:cubicBezTo>
                      <a:cubicBezTo>
                        <a:pt x="1076" y="11"/>
                        <a:pt x="1078" y="14"/>
                        <a:pt x="1079" y="14"/>
                      </a:cubicBezTo>
                      <a:cubicBezTo>
                        <a:pt x="1079" y="13"/>
                        <a:pt x="1083" y="12"/>
                        <a:pt x="1083" y="12"/>
                      </a:cubicBezTo>
                      <a:cubicBezTo>
                        <a:pt x="1083" y="11"/>
                        <a:pt x="1079" y="9"/>
                        <a:pt x="1079" y="9"/>
                      </a:cubicBezTo>
                      <a:cubicBezTo>
                        <a:pt x="1079" y="9"/>
                        <a:pt x="1078" y="10"/>
                        <a:pt x="1077" y="10"/>
                      </a:cubicBezTo>
                      <a:cubicBezTo>
                        <a:pt x="1076" y="11"/>
                        <a:pt x="1075" y="11"/>
                        <a:pt x="1075" y="11"/>
                      </a:cubicBezTo>
                      <a:cubicBezTo>
                        <a:pt x="1075" y="11"/>
                        <a:pt x="1071" y="10"/>
                        <a:pt x="1071" y="9"/>
                      </a:cubicBezTo>
                      <a:cubicBezTo>
                        <a:pt x="1071" y="9"/>
                        <a:pt x="1075" y="7"/>
                        <a:pt x="1076" y="7"/>
                      </a:cubicBezTo>
                      <a:cubicBezTo>
                        <a:pt x="1077" y="7"/>
                        <a:pt x="1078" y="9"/>
                        <a:pt x="1079" y="9"/>
                      </a:cubicBezTo>
                      <a:cubicBezTo>
                        <a:pt x="1081" y="9"/>
                        <a:pt x="1082" y="7"/>
                        <a:pt x="1083" y="7"/>
                      </a:cubicBezTo>
                      <a:cubicBezTo>
                        <a:pt x="1085" y="7"/>
                        <a:pt x="1086" y="9"/>
                        <a:pt x="1087" y="9"/>
                      </a:cubicBezTo>
                      <a:cubicBezTo>
                        <a:pt x="1088" y="10"/>
                        <a:pt x="1090" y="12"/>
                        <a:pt x="1091" y="12"/>
                      </a:cubicBezTo>
                      <a:cubicBezTo>
                        <a:pt x="1092" y="12"/>
                        <a:pt x="1094" y="10"/>
                        <a:pt x="1095" y="10"/>
                      </a:cubicBezTo>
                      <a:cubicBezTo>
                        <a:pt x="1096" y="9"/>
                        <a:pt x="1098" y="8"/>
                        <a:pt x="1099" y="8"/>
                      </a:cubicBezTo>
                      <a:cubicBezTo>
                        <a:pt x="1100" y="7"/>
                        <a:pt x="1102" y="10"/>
                        <a:pt x="1103" y="10"/>
                      </a:cubicBezTo>
                      <a:cubicBezTo>
                        <a:pt x="1104" y="10"/>
                        <a:pt x="1106" y="8"/>
                        <a:pt x="1107" y="8"/>
                      </a:cubicBezTo>
                      <a:cubicBezTo>
                        <a:pt x="1108" y="8"/>
                        <a:pt x="1109" y="10"/>
                        <a:pt x="1111" y="10"/>
                      </a:cubicBezTo>
                      <a:cubicBezTo>
                        <a:pt x="1112" y="10"/>
                        <a:pt x="1113" y="12"/>
                        <a:pt x="1114" y="12"/>
                      </a:cubicBezTo>
                      <a:cubicBezTo>
                        <a:pt x="1116" y="12"/>
                        <a:pt x="1117" y="10"/>
                        <a:pt x="1118" y="10"/>
                      </a:cubicBezTo>
                      <a:cubicBezTo>
                        <a:pt x="1120" y="10"/>
                        <a:pt x="1121" y="8"/>
                        <a:pt x="1123" y="8"/>
                      </a:cubicBezTo>
                      <a:cubicBezTo>
                        <a:pt x="1124" y="8"/>
                        <a:pt x="1125" y="11"/>
                        <a:pt x="1126" y="10"/>
                      </a:cubicBezTo>
                      <a:cubicBezTo>
                        <a:pt x="1128" y="10"/>
                        <a:pt x="1129" y="8"/>
                        <a:pt x="1130" y="8"/>
                      </a:cubicBezTo>
                      <a:cubicBezTo>
                        <a:pt x="1132" y="8"/>
                        <a:pt x="1133" y="11"/>
                        <a:pt x="1134" y="11"/>
                      </a:cubicBezTo>
                      <a:cubicBezTo>
                        <a:pt x="1135" y="11"/>
                        <a:pt x="1138" y="8"/>
                        <a:pt x="1138" y="9"/>
                      </a:cubicBezTo>
                      <a:cubicBezTo>
                        <a:pt x="1139" y="9"/>
                        <a:pt x="1141" y="10"/>
                        <a:pt x="1142" y="11"/>
                      </a:cubicBezTo>
                      <a:cubicBezTo>
                        <a:pt x="1143" y="11"/>
                        <a:pt x="1145" y="12"/>
                        <a:pt x="1146" y="13"/>
                      </a:cubicBezTo>
                      <a:cubicBezTo>
                        <a:pt x="1146" y="14"/>
                        <a:pt x="1142" y="15"/>
                        <a:pt x="1142" y="15"/>
                      </a:cubicBezTo>
                      <a:cubicBezTo>
                        <a:pt x="1142" y="16"/>
                        <a:pt x="1145" y="17"/>
                        <a:pt x="1145" y="18"/>
                      </a:cubicBezTo>
                      <a:cubicBezTo>
                        <a:pt x="1146" y="18"/>
                        <a:pt x="1148" y="20"/>
                        <a:pt x="1149" y="20"/>
                      </a:cubicBezTo>
                      <a:cubicBezTo>
                        <a:pt x="1150" y="20"/>
                        <a:pt x="1152" y="18"/>
                        <a:pt x="1153" y="18"/>
                      </a:cubicBezTo>
                      <a:cubicBezTo>
                        <a:pt x="1154" y="19"/>
                        <a:pt x="1156" y="19"/>
                        <a:pt x="1157" y="20"/>
                      </a:cubicBezTo>
                      <a:cubicBezTo>
                        <a:pt x="1157" y="20"/>
                        <a:pt x="1161" y="18"/>
                        <a:pt x="1161" y="18"/>
                      </a:cubicBezTo>
                      <a:cubicBezTo>
                        <a:pt x="1161" y="18"/>
                        <a:pt x="1158" y="16"/>
                        <a:pt x="1157" y="16"/>
                      </a:cubicBezTo>
                      <a:cubicBezTo>
                        <a:pt x="1157" y="16"/>
                        <a:pt x="1154" y="18"/>
                        <a:pt x="1153" y="18"/>
                      </a:cubicBezTo>
                      <a:cubicBezTo>
                        <a:pt x="1153" y="18"/>
                        <a:pt x="1150" y="16"/>
                        <a:pt x="1149" y="15"/>
                      </a:cubicBezTo>
                      <a:cubicBezTo>
                        <a:pt x="1149" y="15"/>
                        <a:pt x="1146" y="14"/>
                        <a:pt x="1146" y="13"/>
                      </a:cubicBezTo>
                      <a:cubicBezTo>
                        <a:pt x="1146" y="13"/>
                        <a:pt x="1150" y="12"/>
                        <a:pt x="1150" y="11"/>
                      </a:cubicBezTo>
                      <a:cubicBezTo>
                        <a:pt x="1150" y="10"/>
                        <a:pt x="1147" y="10"/>
                        <a:pt x="1146" y="9"/>
                      </a:cubicBezTo>
                      <a:cubicBezTo>
                        <a:pt x="1146" y="8"/>
                        <a:pt x="1150" y="7"/>
                        <a:pt x="1150" y="7"/>
                      </a:cubicBezTo>
                      <a:cubicBezTo>
                        <a:pt x="1154" y="9"/>
                        <a:pt x="1154" y="9"/>
                        <a:pt x="1154" y="9"/>
                      </a:cubicBezTo>
                      <a:cubicBezTo>
                        <a:pt x="1154" y="9"/>
                        <a:pt x="1157" y="11"/>
                        <a:pt x="1158" y="11"/>
                      </a:cubicBezTo>
                      <a:cubicBezTo>
                        <a:pt x="1158" y="11"/>
                        <a:pt x="1161" y="10"/>
                        <a:pt x="1162" y="9"/>
                      </a:cubicBezTo>
                      <a:cubicBezTo>
                        <a:pt x="1163" y="9"/>
                        <a:pt x="1165" y="7"/>
                        <a:pt x="1166" y="7"/>
                      </a:cubicBezTo>
                      <a:cubicBezTo>
                        <a:pt x="1167" y="7"/>
                        <a:pt x="1169" y="9"/>
                        <a:pt x="1170" y="9"/>
                      </a:cubicBezTo>
                      <a:cubicBezTo>
                        <a:pt x="1171" y="9"/>
                        <a:pt x="1172" y="12"/>
                        <a:pt x="1173" y="12"/>
                      </a:cubicBezTo>
                      <a:cubicBezTo>
                        <a:pt x="1174" y="12"/>
                        <a:pt x="1177" y="10"/>
                        <a:pt x="1178" y="10"/>
                      </a:cubicBezTo>
                      <a:cubicBezTo>
                        <a:pt x="1178" y="9"/>
                        <a:pt x="1180" y="8"/>
                        <a:pt x="1182" y="8"/>
                      </a:cubicBezTo>
                      <a:cubicBezTo>
                        <a:pt x="1183" y="7"/>
                        <a:pt x="1184" y="10"/>
                        <a:pt x="1185" y="10"/>
                      </a:cubicBezTo>
                      <a:cubicBezTo>
                        <a:pt x="1187" y="10"/>
                        <a:pt x="1188" y="8"/>
                        <a:pt x="1189" y="8"/>
                      </a:cubicBezTo>
                      <a:cubicBezTo>
                        <a:pt x="1190" y="8"/>
                        <a:pt x="1193" y="10"/>
                        <a:pt x="1193" y="10"/>
                      </a:cubicBezTo>
                      <a:cubicBezTo>
                        <a:pt x="1194" y="10"/>
                        <a:pt x="1196" y="12"/>
                        <a:pt x="1197" y="12"/>
                      </a:cubicBezTo>
                      <a:cubicBezTo>
                        <a:pt x="1198" y="12"/>
                        <a:pt x="1200" y="11"/>
                        <a:pt x="1201" y="10"/>
                      </a:cubicBezTo>
                      <a:cubicBezTo>
                        <a:pt x="1202" y="10"/>
                        <a:pt x="1205" y="8"/>
                        <a:pt x="1205" y="8"/>
                      </a:cubicBezTo>
                      <a:cubicBezTo>
                        <a:pt x="1205" y="8"/>
                        <a:pt x="1209" y="10"/>
                        <a:pt x="1209" y="10"/>
                      </a:cubicBezTo>
                      <a:cubicBezTo>
                        <a:pt x="1209" y="11"/>
                        <a:pt x="1205" y="13"/>
                        <a:pt x="1205" y="13"/>
                      </a:cubicBezTo>
                      <a:cubicBezTo>
                        <a:pt x="1206" y="13"/>
                        <a:pt x="1207" y="15"/>
                        <a:pt x="1209" y="15"/>
                      </a:cubicBezTo>
                      <a:cubicBezTo>
                        <a:pt x="1209" y="15"/>
                        <a:pt x="1213" y="13"/>
                        <a:pt x="1213" y="13"/>
                      </a:cubicBezTo>
                      <a:cubicBezTo>
                        <a:pt x="1213" y="13"/>
                        <a:pt x="1212" y="12"/>
                        <a:pt x="1211" y="12"/>
                      </a:cubicBezTo>
                      <a:cubicBezTo>
                        <a:pt x="1210" y="11"/>
                        <a:pt x="1209" y="10"/>
                        <a:pt x="1209" y="10"/>
                      </a:cubicBezTo>
                      <a:cubicBezTo>
                        <a:pt x="1210" y="10"/>
                        <a:pt x="1212" y="8"/>
                        <a:pt x="1213" y="8"/>
                      </a:cubicBezTo>
                      <a:cubicBezTo>
                        <a:pt x="1214" y="8"/>
                        <a:pt x="1216" y="11"/>
                        <a:pt x="1217" y="11"/>
                      </a:cubicBezTo>
                      <a:cubicBezTo>
                        <a:pt x="1218" y="10"/>
                        <a:pt x="1220" y="9"/>
                        <a:pt x="1221" y="9"/>
                      </a:cubicBezTo>
                      <a:cubicBezTo>
                        <a:pt x="1221" y="8"/>
                        <a:pt x="1225" y="6"/>
                        <a:pt x="1225" y="7"/>
                      </a:cubicBezTo>
                      <a:cubicBezTo>
                        <a:pt x="1226" y="7"/>
                        <a:pt x="1228" y="8"/>
                        <a:pt x="1229" y="9"/>
                      </a:cubicBezTo>
                      <a:cubicBezTo>
                        <a:pt x="1232" y="11"/>
                        <a:pt x="1232" y="11"/>
                        <a:pt x="1232" y="11"/>
                      </a:cubicBezTo>
                      <a:cubicBezTo>
                        <a:pt x="1236" y="13"/>
                        <a:pt x="1236" y="13"/>
                        <a:pt x="1236" y="13"/>
                      </a:cubicBezTo>
                      <a:cubicBezTo>
                        <a:pt x="1237" y="14"/>
                        <a:pt x="1239" y="16"/>
                        <a:pt x="1240" y="16"/>
                      </a:cubicBezTo>
                      <a:cubicBezTo>
                        <a:pt x="1241" y="16"/>
                        <a:pt x="1243" y="14"/>
                        <a:pt x="1244" y="14"/>
                      </a:cubicBezTo>
                      <a:cubicBezTo>
                        <a:pt x="1248" y="12"/>
                        <a:pt x="1248" y="12"/>
                        <a:pt x="1248" y="12"/>
                      </a:cubicBezTo>
                      <a:cubicBezTo>
                        <a:pt x="1252" y="9"/>
                        <a:pt x="1252" y="9"/>
                        <a:pt x="1252" y="9"/>
                      </a:cubicBezTo>
                      <a:cubicBezTo>
                        <a:pt x="1253" y="9"/>
                        <a:pt x="1255" y="8"/>
                        <a:pt x="1256" y="7"/>
                      </a:cubicBezTo>
                      <a:cubicBezTo>
                        <a:pt x="1257" y="7"/>
                        <a:pt x="1260" y="9"/>
                        <a:pt x="1260" y="10"/>
                      </a:cubicBezTo>
                      <a:cubicBezTo>
                        <a:pt x="1261" y="10"/>
                        <a:pt x="1263" y="12"/>
                        <a:pt x="1264" y="12"/>
                      </a:cubicBezTo>
                      <a:cubicBezTo>
                        <a:pt x="1264" y="12"/>
                        <a:pt x="1267" y="10"/>
                        <a:pt x="1268" y="10"/>
                      </a:cubicBezTo>
                      <a:cubicBezTo>
                        <a:pt x="1268" y="10"/>
                        <a:pt x="1272" y="8"/>
                        <a:pt x="1272" y="8"/>
                      </a:cubicBezTo>
                      <a:cubicBezTo>
                        <a:pt x="1273" y="8"/>
                        <a:pt x="1275" y="10"/>
                        <a:pt x="1276" y="10"/>
                      </a:cubicBezTo>
                      <a:cubicBezTo>
                        <a:pt x="1277" y="11"/>
                        <a:pt x="1278" y="12"/>
                        <a:pt x="1279" y="12"/>
                      </a:cubicBezTo>
                      <a:cubicBezTo>
                        <a:pt x="1280" y="13"/>
                        <a:pt x="1282" y="15"/>
                        <a:pt x="1283" y="15"/>
                      </a:cubicBezTo>
                      <a:cubicBezTo>
                        <a:pt x="1284" y="15"/>
                        <a:pt x="1287" y="12"/>
                        <a:pt x="1287" y="13"/>
                      </a:cubicBezTo>
                      <a:cubicBezTo>
                        <a:pt x="1289" y="13"/>
                        <a:pt x="1290" y="14"/>
                        <a:pt x="1291" y="15"/>
                      </a:cubicBezTo>
                      <a:cubicBezTo>
                        <a:pt x="1292" y="15"/>
                        <a:pt x="1294" y="17"/>
                        <a:pt x="1295" y="17"/>
                      </a:cubicBezTo>
                      <a:cubicBezTo>
                        <a:pt x="1295" y="17"/>
                        <a:pt x="1299" y="15"/>
                        <a:pt x="1299" y="15"/>
                      </a:cubicBezTo>
                      <a:cubicBezTo>
                        <a:pt x="1299" y="15"/>
                        <a:pt x="1295" y="13"/>
                        <a:pt x="1295" y="13"/>
                      </a:cubicBezTo>
                      <a:cubicBezTo>
                        <a:pt x="1296" y="13"/>
                        <a:pt x="1298" y="11"/>
                        <a:pt x="1299" y="11"/>
                      </a:cubicBezTo>
                      <a:cubicBezTo>
                        <a:pt x="1301" y="11"/>
                        <a:pt x="1302" y="13"/>
                        <a:pt x="1303" y="13"/>
                      </a:cubicBezTo>
                      <a:cubicBezTo>
                        <a:pt x="1304" y="13"/>
                        <a:pt x="1305" y="15"/>
                        <a:pt x="1307" y="15"/>
                      </a:cubicBezTo>
                      <a:cubicBezTo>
                        <a:pt x="1308" y="15"/>
                        <a:pt x="1310" y="13"/>
                        <a:pt x="1311" y="13"/>
                      </a:cubicBezTo>
                      <a:cubicBezTo>
                        <a:pt x="1312" y="13"/>
                        <a:pt x="1313" y="15"/>
                        <a:pt x="1315" y="15"/>
                      </a:cubicBezTo>
                      <a:cubicBezTo>
                        <a:pt x="1316" y="15"/>
                        <a:pt x="1318" y="13"/>
                        <a:pt x="1319" y="13"/>
                      </a:cubicBezTo>
                      <a:cubicBezTo>
                        <a:pt x="1319" y="13"/>
                        <a:pt x="1322" y="16"/>
                        <a:pt x="1322" y="16"/>
                      </a:cubicBezTo>
                      <a:cubicBezTo>
                        <a:pt x="1324" y="15"/>
                        <a:pt x="1326" y="14"/>
                        <a:pt x="1327" y="14"/>
                      </a:cubicBezTo>
                      <a:cubicBezTo>
                        <a:pt x="1331" y="12"/>
                        <a:pt x="1331" y="12"/>
                        <a:pt x="1331" y="12"/>
                      </a:cubicBezTo>
                      <a:cubicBezTo>
                        <a:pt x="1331" y="11"/>
                        <a:pt x="1334" y="9"/>
                        <a:pt x="1335" y="9"/>
                      </a:cubicBezTo>
                      <a:cubicBezTo>
                        <a:pt x="1336" y="9"/>
                        <a:pt x="1337" y="12"/>
                        <a:pt x="1338" y="12"/>
                      </a:cubicBezTo>
                      <a:cubicBezTo>
                        <a:pt x="1339" y="12"/>
                        <a:pt x="1342" y="9"/>
                        <a:pt x="1343" y="10"/>
                      </a:cubicBezTo>
                      <a:cubicBezTo>
                        <a:pt x="1344" y="10"/>
                        <a:pt x="1345" y="11"/>
                        <a:pt x="1346" y="12"/>
                      </a:cubicBezTo>
                      <a:cubicBezTo>
                        <a:pt x="1347" y="12"/>
                        <a:pt x="1349" y="14"/>
                        <a:pt x="1350" y="14"/>
                      </a:cubicBezTo>
                      <a:cubicBezTo>
                        <a:pt x="1351" y="14"/>
                        <a:pt x="1354" y="12"/>
                        <a:pt x="1354" y="12"/>
                      </a:cubicBezTo>
                      <a:cubicBezTo>
                        <a:pt x="1355" y="12"/>
                        <a:pt x="1357" y="10"/>
                        <a:pt x="1358" y="10"/>
                      </a:cubicBezTo>
                      <a:cubicBezTo>
                        <a:pt x="1359" y="10"/>
                        <a:pt x="1361" y="12"/>
                        <a:pt x="1362" y="12"/>
                      </a:cubicBezTo>
                      <a:cubicBezTo>
                        <a:pt x="1363" y="12"/>
                        <a:pt x="1365" y="10"/>
                        <a:pt x="1366" y="10"/>
                      </a:cubicBezTo>
                      <a:cubicBezTo>
                        <a:pt x="1367" y="10"/>
                        <a:pt x="1369" y="13"/>
                        <a:pt x="1370" y="13"/>
                      </a:cubicBezTo>
                      <a:cubicBezTo>
                        <a:pt x="1371" y="13"/>
                        <a:pt x="1373" y="11"/>
                        <a:pt x="1374" y="10"/>
                      </a:cubicBezTo>
                      <a:cubicBezTo>
                        <a:pt x="1375" y="10"/>
                        <a:pt x="1377" y="13"/>
                        <a:pt x="1378" y="13"/>
                      </a:cubicBezTo>
                      <a:cubicBezTo>
                        <a:pt x="1378" y="13"/>
                        <a:pt x="1381" y="11"/>
                        <a:pt x="1382" y="11"/>
                      </a:cubicBezTo>
                      <a:cubicBezTo>
                        <a:pt x="1382" y="10"/>
                        <a:pt x="1385" y="9"/>
                        <a:pt x="1386" y="9"/>
                      </a:cubicBezTo>
                      <a:cubicBezTo>
                        <a:pt x="1386" y="9"/>
                        <a:pt x="1390" y="11"/>
                        <a:pt x="1390" y="11"/>
                      </a:cubicBezTo>
                      <a:cubicBezTo>
                        <a:pt x="1390" y="11"/>
                        <a:pt x="1385" y="13"/>
                        <a:pt x="1386" y="13"/>
                      </a:cubicBezTo>
                      <a:cubicBezTo>
                        <a:pt x="1386" y="13"/>
                        <a:pt x="1388" y="15"/>
                        <a:pt x="1389" y="15"/>
                      </a:cubicBezTo>
                      <a:cubicBezTo>
                        <a:pt x="1390" y="15"/>
                        <a:pt x="1392" y="13"/>
                        <a:pt x="1393" y="13"/>
                      </a:cubicBezTo>
                      <a:cubicBezTo>
                        <a:pt x="1395" y="13"/>
                        <a:pt x="1396" y="15"/>
                        <a:pt x="1397" y="15"/>
                      </a:cubicBezTo>
                      <a:cubicBezTo>
                        <a:pt x="1398" y="16"/>
                        <a:pt x="1400" y="13"/>
                        <a:pt x="1401" y="13"/>
                      </a:cubicBezTo>
                      <a:cubicBezTo>
                        <a:pt x="1403" y="13"/>
                        <a:pt x="1404" y="16"/>
                        <a:pt x="1405" y="16"/>
                      </a:cubicBezTo>
                      <a:cubicBezTo>
                        <a:pt x="1406" y="16"/>
                        <a:pt x="1408" y="14"/>
                        <a:pt x="1409" y="14"/>
                      </a:cubicBezTo>
                      <a:cubicBezTo>
                        <a:pt x="1410" y="14"/>
                        <a:pt x="1412" y="16"/>
                        <a:pt x="1413" y="16"/>
                      </a:cubicBezTo>
                      <a:cubicBezTo>
                        <a:pt x="1413" y="16"/>
                        <a:pt x="1417" y="14"/>
                        <a:pt x="1417" y="14"/>
                      </a:cubicBezTo>
                      <a:cubicBezTo>
                        <a:pt x="1417" y="14"/>
                        <a:pt x="1413" y="12"/>
                        <a:pt x="1413" y="12"/>
                      </a:cubicBezTo>
                      <a:cubicBezTo>
                        <a:pt x="1415" y="11"/>
                        <a:pt x="1416" y="9"/>
                        <a:pt x="1417" y="9"/>
                      </a:cubicBezTo>
                      <a:cubicBezTo>
                        <a:pt x="1418" y="9"/>
                        <a:pt x="1420" y="11"/>
                        <a:pt x="1421" y="12"/>
                      </a:cubicBezTo>
                      <a:cubicBezTo>
                        <a:pt x="1421" y="12"/>
                        <a:pt x="1424" y="14"/>
                        <a:pt x="1425" y="14"/>
                      </a:cubicBezTo>
                      <a:cubicBezTo>
                        <a:pt x="1426" y="14"/>
                        <a:pt x="1428" y="12"/>
                        <a:pt x="1429" y="12"/>
                      </a:cubicBezTo>
                      <a:cubicBezTo>
                        <a:pt x="1429" y="12"/>
                        <a:pt x="1433" y="10"/>
                        <a:pt x="1433" y="10"/>
                      </a:cubicBezTo>
                      <a:cubicBezTo>
                        <a:pt x="1433" y="10"/>
                        <a:pt x="1437" y="12"/>
                        <a:pt x="1437" y="12"/>
                      </a:cubicBezTo>
                      <a:cubicBezTo>
                        <a:pt x="1437" y="12"/>
                        <a:pt x="1433" y="14"/>
                        <a:pt x="1433" y="14"/>
                      </a:cubicBezTo>
                      <a:cubicBezTo>
                        <a:pt x="1434" y="14"/>
                        <a:pt x="1435" y="16"/>
                        <a:pt x="1436" y="16"/>
                      </a:cubicBezTo>
                      <a:cubicBezTo>
                        <a:pt x="1437" y="16"/>
                        <a:pt x="1440" y="15"/>
                        <a:pt x="1440" y="14"/>
                      </a:cubicBezTo>
                      <a:cubicBezTo>
                        <a:pt x="1440" y="14"/>
                        <a:pt x="1437" y="12"/>
                        <a:pt x="1437" y="12"/>
                      </a:cubicBezTo>
                      <a:cubicBezTo>
                        <a:pt x="1438" y="12"/>
                        <a:pt x="1440" y="10"/>
                        <a:pt x="1441" y="10"/>
                      </a:cubicBezTo>
                      <a:cubicBezTo>
                        <a:pt x="1442" y="10"/>
                        <a:pt x="1443" y="12"/>
                        <a:pt x="1445" y="12"/>
                      </a:cubicBezTo>
                      <a:cubicBezTo>
                        <a:pt x="1445" y="12"/>
                        <a:pt x="1448" y="10"/>
                        <a:pt x="1449" y="10"/>
                      </a:cubicBezTo>
                      <a:cubicBezTo>
                        <a:pt x="1450" y="11"/>
                        <a:pt x="1452" y="12"/>
                        <a:pt x="1452" y="13"/>
                      </a:cubicBezTo>
                      <a:cubicBezTo>
                        <a:pt x="1453" y="13"/>
                        <a:pt x="1455" y="15"/>
                        <a:pt x="1456" y="15"/>
                      </a:cubicBezTo>
                      <a:cubicBezTo>
                        <a:pt x="1456" y="15"/>
                        <a:pt x="1460" y="13"/>
                        <a:pt x="1460" y="13"/>
                      </a:cubicBezTo>
                      <a:cubicBezTo>
                        <a:pt x="1460" y="13"/>
                        <a:pt x="1457" y="10"/>
                        <a:pt x="1457" y="10"/>
                      </a:cubicBezTo>
                      <a:cubicBezTo>
                        <a:pt x="1458" y="10"/>
                        <a:pt x="1459" y="8"/>
                        <a:pt x="1461" y="8"/>
                      </a:cubicBezTo>
                      <a:cubicBezTo>
                        <a:pt x="1461" y="8"/>
                        <a:pt x="1464" y="10"/>
                        <a:pt x="1464" y="11"/>
                      </a:cubicBezTo>
                      <a:cubicBezTo>
                        <a:pt x="1465" y="11"/>
                        <a:pt x="1467" y="13"/>
                        <a:pt x="1468" y="13"/>
                      </a:cubicBezTo>
                      <a:cubicBezTo>
                        <a:pt x="1469" y="13"/>
                        <a:pt x="1471" y="11"/>
                        <a:pt x="1472" y="11"/>
                      </a:cubicBezTo>
                      <a:cubicBezTo>
                        <a:pt x="1473" y="11"/>
                        <a:pt x="1475" y="13"/>
                        <a:pt x="1476" y="13"/>
                      </a:cubicBezTo>
                      <a:cubicBezTo>
                        <a:pt x="1477" y="13"/>
                        <a:pt x="1479" y="11"/>
                        <a:pt x="1480" y="11"/>
                      </a:cubicBezTo>
                      <a:cubicBezTo>
                        <a:pt x="1481" y="11"/>
                        <a:pt x="1483" y="14"/>
                        <a:pt x="1484" y="13"/>
                      </a:cubicBezTo>
                      <a:cubicBezTo>
                        <a:pt x="1485" y="13"/>
                        <a:pt x="1487" y="12"/>
                        <a:pt x="1488" y="11"/>
                      </a:cubicBezTo>
                      <a:cubicBezTo>
                        <a:pt x="1488" y="11"/>
                        <a:pt x="1491" y="9"/>
                        <a:pt x="1492" y="9"/>
                      </a:cubicBezTo>
                      <a:cubicBezTo>
                        <a:pt x="1492" y="9"/>
                        <a:pt x="1496" y="11"/>
                        <a:pt x="1496" y="12"/>
                      </a:cubicBezTo>
                      <a:cubicBezTo>
                        <a:pt x="1496" y="12"/>
                        <a:pt x="1491" y="14"/>
                        <a:pt x="1492" y="14"/>
                      </a:cubicBezTo>
                      <a:cubicBezTo>
                        <a:pt x="1492" y="14"/>
                        <a:pt x="1495" y="16"/>
                        <a:pt x="1495" y="16"/>
                      </a:cubicBezTo>
                      <a:cubicBezTo>
                        <a:pt x="1496" y="16"/>
                        <a:pt x="1499" y="14"/>
                        <a:pt x="1499" y="14"/>
                      </a:cubicBezTo>
                      <a:cubicBezTo>
                        <a:pt x="1500" y="14"/>
                        <a:pt x="1503" y="12"/>
                        <a:pt x="1504" y="12"/>
                      </a:cubicBezTo>
                      <a:cubicBezTo>
                        <a:pt x="1504" y="12"/>
                        <a:pt x="1507" y="14"/>
                        <a:pt x="1507" y="14"/>
                      </a:cubicBezTo>
                      <a:cubicBezTo>
                        <a:pt x="1509" y="15"/>
                        <a:pt x="1510" y="16"/>
                        <a:pt x="1511" y="16"/>
                      </a:cubicBezTo>
                      <a:cubicBezTo>
                        <a:pt x="1510" y="16"/>
                        <a:pt x="1508" y="18"/>
                        <a:pt x="1507" y="18"/>
                      </a:cubicBezTo>
                      <a:cubicBezTo>
                        <a:pt x="1506" y="18"/>
                        <a:pt x="1504" y="16"/>
                        <a:pt x="1503" y="16"/>
                      </a:cubicBezTo>
                      <a:cubicBezTo>
                        <a:pt x="1503" y="16"/>
                        <a:pt x="1499" y="18"/>
                        <a:pt x="1499" y="18"/>
                      </a:cubicBezTo>
                      <a:cubicBezTo>
                        <a:pt x="1499" y="18"/>
                        <a:pt x="1503" y="20"/>
                        <a:pt x="1503" y="20"/>
                      </a:cubicBezTo>
                      <a:cubicBezTo>
                        <a:pt x="1504" y="20"/>
                        <a:pt x="1506" y="18"/>
                        <a:pt x="1507" y="18"/>
                      </a:cubicBezTo>
                      <a:cubicBezTo>
                        <a:pt x="1508" y="18"/>
                        <a:pt x="1509" y="21"/>
                        <a:pt x="1511" y="21"/>
                      </a:cubicBezTo>
                      <a:cubicBezTo>
                        <a:pt x="1512" y="21"/>
                        <a:pt x="1513" y="19"/>
                        <a:pt x="1515" y="19"/>
                      </a:cubicBezTo>
                      <a:cubicBezTo>
                        <a:pt x="1515" y="18"/>
                        <a:pt x="1511" y="17"/>
                        <a:pt x="1511" y="16"/>
                      </a:cubicBezTo>
                      <a:cubicBezTo>
                        <a:pt x="1511" y="16"/>
                        <a:pt x="1515" y="15"/>
                        <a:pt x="1515" y="14"/>
                      </a:cubicBezTo>
                      <a:cubicBezTo>
                        <a:pt x="1516" y="14"/>
                        <a:pt x="1518" y="12"/>
                        <a:pt x="1519" y="12"/>
                      </a:cubicBezTo>
                      <a:cubicBezTo>
                        <a:pt x="1520" y="12"/>
                        <a:pt x="1522" y="14"/>
                        <a:pt x="1523" y="14"/>
                      </a:cubicBezTo>
                      <a:cubicBezTo>
                        <a:pt x="1524" y="14"/>
                        <a:pt x="1527" y="13"/>
                        <a:pt x="1527" y="12"/>
                      </a:cubicBezTo>
                      <a:cubicBezTo>
                        <a:pt x="1528" y="12"/>
                        <a:pt x="1530" y="10"/>
                        <a:pt x="1531" y="10"/>
                      </a:cubicBezTo>
                      <a:cubicBezTo>
                        <a:pt x="1532" y="10"/>
                        <a:pt x="1534" y="12"/>
                        <a:pt x="1535" y="13"/>
                      </a:cubicBezTo>
                      <a:cubicBezTo>
                        <a:pt x="1535" y="13"/>
                        <a:pt x="1538" y="15"/>
                        <a:pt x="1539" y="15"/>
                      </a:cubicBezTo>
                      <a:cubicBezTo>
                        <a:pt x="1539" y="15"/>
                        <a:pt x="1542" y="13"/>
                        <a:pt x="1543" y="13"/>
                      </a:cubicBezTo>
                      <a:cubicBezTo>
                        <a:pt x="1544" y="12"/>
                        <a:pt x="1546" y="11"/>
                        <a:pt x="1547" y="11"/>
                      </a:cubicBezTo>
                      <a:cubicBezTo>
                        <a:pt x="1548" y="11"/>
                        <a:pt x="1550" y="13"/>
                        <a:pt x="1551" y="13"/>
                      </a:cubicBezTo>
                      <a:cubicBezTo>
                        <a:pt x="1552" y="13"/>
                        <a:pt x="1553" y="11"/>
                        <a:pt x="1555" y="11"/>
                      </a:cubicBezTo>
                      <a:cubicBezTo>
                        <a:pt x="1556" y="11"/>
                        <a:pt x="1557" y="13"/>
                        <a:pt x="1558" y="13"/>
                      </a:cubicBezTo>
                      <a:cubicBezTo>
                        <a:pt x="1560" y="13"/>
                        <a:pt x="1561" y="11"/>
                        <a:pt x="1563" y="11"/>
                      </a:cubicBezTo>
                      <a:cubicBezTo>
                        <a:pt x="1564" y="11"/>
                        <a:pt x="1565" y="13"/>
                        <a:pt x="1566" y="13"/>
                      </a:cubicBezTo>
                      <a:cubicBezTo>
                        <a:pt x="1567" y="13"/>
                        <a:pt x="1570" y="11"/>
                        <a:pt x="1570" y="11"/>
                      </a:cubicBezTo>
                      <a:cubicBezTo>
                        <a:pt x="1571" y="11"/>
                        <a:pt x="1574" y="13"/>
                        <a:pt x="1574" y="14"/>
                      </a:cubicBezTo>
                      <a:cubicBezTo>
                        <a:pt x="1574" y="14"/>
                        <a:pt x="1570" y="15"/>
                        <a:pt x="1570" y="16"/>
                      </a:cubicBezTo>
                      <a:cubicBezTo>
                        <a:pt x="1570" y="16"/>
                        <a:pt x="1573" y="18"/>
                        <a:pt x="1574" y="18"/>
                      </a:cubicBezTo>
                      <a:cubicBezTo>
                        <a:pt x="1574" y="18"/>
                        <a:pt x="1578" y="16"/>
                        <a:pt x="1578" y="16"/>
                      </a:cubicBezTo>
                      <a:cubicBezTo>
                        <a:pt x="1578" y="15"/>
                        <a:pt x="1574" y="14"/>
                        <a:pt x="1574" y="14"/>
                      </a:cubicBezTo>
                      <a:cubicBezTo>
                        <a:pt x="1574" y="13"/>
                        <a:pt x="1578" y="12"/>
                        <a:pt x="1578" y="12"/>
                      </a:cubicBezTo>
                      <a:cubicBezTo>
                        <a:pt x="1578" y="11"/>
                        <a:pt x="1582" y="14"/>
                        <a:pt x="1582" y="14"/>
                      </a:cubicBezTo>
                      <a:cubicBezTo>
                        <a:pt x="1583" y="14"/>
                        <a:pt x="1585" y="12"/>
                        <a:pt x="1586" y="12"/>
                      </a:cubicBezTo>
                      <a:cubicBezTo>
                        <a:pt x="1587" y="11"/>
                        <a:pt x="1589" y="10"/>
                        <a:pt x="1590" y="10"/>
                      </a:cubicBezTo>
                      <a:cubicBezTo>
                        <a:pt x="1591" y="10"/>
                        <a:pt x="1594" y="12"/>
                        <a:pt x="1594" y="12"/>
                      </a:cubicBezTo>
                      <a:cubicBezTo>
                        <a:pt x="1598" y="14"/>
                        <a:pt x="1598" y="14"/>
                        <a:pt x="1598" y="14"/>
                      </a:cubicBezTo>
                      <a:cubicBezTo>
                        <a:pt x="1599" y="15"/>
                        <a:pt x="1600" y="16"/>
                        <a:pt x="1601" y="16"/>
                      </a:cubicBezTo>
                      <a:cubicBezTo>
                        <a:pt x="1602" y="17"/>
                        <a:pt x="1605" y="19"/>
                        <a:pt x="1605" y="19"/>
                      </a:cubicBezTo>
                      <a:cubicBezTo>
                        <a:pt x="1606" y="19"/>
                        <a:pt x="1609" y="17"/>
                        <a:pt x="1609" y="17"/>
                      </a:cubicBezTo>
                      <a:cubicBezTo>
                        <a:pt x="1613" y="15"/>
                        <a:pt x="1613" y="15"/>
                        <a:pt x="1613" y="15"/>
                      </a:cubicBezTo>
                      <a:cubicBezTo>
                        <a:pt x="1617" y="13"/>
                        <a:pt x="1617" y="13"/>
                        <a:pt x="1617" y="13"/>
                      </a:cubicBezTo>
                      <a:cubicBezTo>
                        <a:pt x="1618" y="12"/>
                        <a:pt x="1620" y="11"/>
                        <a:pt x="1622" y="10"/>
                      </a:cubicBezTo>
                      <a:cubicBezTo>
                        <a:pt x="1622" y="10"/>
                        <a:pt x="1625" y="13"/>
                        <a:pt x="1625" y="13"/>
                      </a:cubicBezTo>
                      <a:cubicBezTo>
                        <a:pt x="1626" y="13"/>
                        <a:pt x="1628" y="15"/>
                        <a:pt x="1629" y="15"/>
                      </a:cubicBezTo>
                      <a:cubicBezTo>
                        <a:pt x="1630" y="15"/>
                        <a:pt x="1633" y="13"/>
                        <a:pt x="1633" y="13"/>
                      </a:cubicBezTo>
                      <a:cubicBezTo>
                        <a:pt x="1634" y="13"/>
                        <a:pt x="1637" y="11"/>
                        <a:pt x="1637" y="11"/>
                      </a:cubicBezTo>
                      <a:cubicBezTo>
                        <a:pt x="1638" y="11"/>
                        <a:pt x="1640" y="13"/>
                        <a:pt x="1641" y="13"/>
                      </a:cubicBezTo>
                      <a:cubicBezTo>
                        <a:pt x="1642" y="14"/>
                        <a:pt x="1643" y="15"/>
                        <a:pt x="1645" y="15"/>
                      </a:cubicBezTo>
                      <a:cubicBezTo>
                        <a:pt x="1646" y="16"/>
                        <a:pt x="1648" y="18"/>
                        <a:pt x="1648" y="18"/>
                      </a:cubicBezTo>
                      <a:cubicBezTo>
                        <a:pt x="1649" y="18"/>
                        <a:pt x="1652" y="15"/>
                        <a:pt x="1653" y="16"/>
                      </a:cubicBezTo>
                      <a:cubicBezTo>
                        <a:pt x="1654" y="16"/>
                        <a:pt x="1655" y="17"/>
                        <a:pt x="1656" y="18"/>
                      </a:cubicBezTo>
                      <a:cubicBezTo>
                        <a:pt x="1657" y="18"/>
                        <a:pt x="1659" y="20"/>
                        <a:pt x="1660" y="20"/>
                      </a:cubicBezTo>
                      <a:cubicBezTo>
                        <a:pt x="1660" y="20"/>
                        <a:pt x="1664" y="18"/>
                        <a:pt x="1664" y="18"/>
                      </a:cubicBezTo>
                      <a:cubicBezTo>
                        <a:pt x="1664" y="18"/>
                        <a:pt x="1663" y="18"/>
                        <a:pt x="1662" y="17"/>
                      </a:cubicBezTo>
                      <a:cubicBezTo>
                        <a:pt x="1661" y="16"/>
                        <a:pt x="1660" y="16"/>
                        <a:pt x="1660" y="16"/>
                      </a:cubicBezTo>
                      <a:cubicBezTo>
                        <a:pt x="1661" y="16"/>
                        <a:pt x="1664" y="14"/>
                        <a:pt x="1665" y="14"/>
                      </a:cubicBezTo>
                      <a:cubicBezTo>
                        <a:pt x="1665" y="14"/>
                        <a:pt x="1668" y="16"/>
                        <a:pt x="1668" y="16"/>
                      </a:cubicBezTo>
                      <a:cubicBezTo>
                        <a:pt x="1669" y="16"/>
                        <a:pt x="1671" y="18"/>
                        <a:pt x="1672" y="18"/>
                      </a:cubicBezTo>
                      <a:cubicBezTo>
                        <a:pt x="1672" y="18"/>
                        <a:pt x="1676" y="16"/>
                        <a:pt x="1676" y="16"/>
                      </a:cubicBezTo>
                      <a:cubicBezTo>
                        <a:pt x="1676" y="16"/>
                        <a:pt x="1672" y="15"/>
                        <a:pt x="1672" y="14"/>
                      </a:cubicBezTo>
                      <a:cubicBezTo>
                        <a:pt x="1673" y="14"/>
                        <a:pt x="1676" y="12"/>
                        <a:pt x="1677" y="12"/>
                      </a:cubicBezTo>
                      <a:cubicBezTo>
                        <a:pt x="1677" y="12"/>
                        <a:pt x="1680" y="14"/>
                        <a:pt x="1680" y="14"/>
                      </a:cubicBezTo>
                      <a:cubicBezTo>
                        <a:pt x="1681" y="14"/>
                        <a:pt x="1683" y="12"/>
                        <a:pt x="1684" y="12"/>
                      </a:cubicBezTo>
                      <a:cubicBezTo>
                        <a:pt x="1685" y="12"/>
                        <a:pt x="1688" y="14"/>
                        <a:pt x="1688" y="14"/>
                      </a:cubicBezTo>
                      <a:cubicBezTo>
                        <a:pt x="1688" y="15"/>
                        <a:pt x="1684" y="16"/>
                        <a:pt x="1684" y="16"/>
                      </a:cubicBezTo>
                      <a:cubicBezTo>
                        <a:pt x="1684" y="17"/>
                        <a:pt x="1687" y="18"/>
                        <a:pt x="1688" y="19"/>
                      </a:cubicBezTo>
                      <a:cubicBezTo>
                        <a:pt x="1689" y="20"/>
                        <a:pt x="1690" y="20"/>
                        <a:pt x="1691" y="21"/>
                      </a:cubicBezTo>
                      <a:cubicBezTo>
                        <a:pt x="1695" y="23"/>
                        <a:pt x="1695" y="23"/>
                        <a:pt x="1695" y="23"/>
                      </a:cubicBezTo>
                      <a:cubicBezTo>
                        <a:pt x="1696" y="23"/>
                        <a:pt x="1699" y="22"/>
                        <a:pt x="1699" y="21"/>
                      </a:cubicBezTo>
                      <a:cubicBezTo>
                        <a:pt x="1699" y="21"/>
                        <a:pt x="1696" y="19"/>
                        <a:pt x="1696" y="19"/>
                      </a:cubicBezTo>
                      <a:cubicBezTo>
                        <a:pt x="1695" y="19"/>
                        <a:pt x="1692" y="17"/>
                        <a:pt x="1692" y="17"/>
                      </a:cubicBezTo>
                      <a:cubicBezTo>
                        <a:pt x="1692" y="16"/>
                        <a:pt x="1695" y="15"/>
                        <a:pt x="1696" y="15"/>
                      </a:cubicBezTo>
                      <a:cubicBezTo>
                        <a:pt x="1700" y="13"/>
                        <a:pt x="1700" y="13"/>
                        <a:pt x="1700" y="13"/>
                      </a:cubicBezTo>
                      <a:cubicBezTo>
                        <a:pt x="1700" y="13"/>
                        <a:pt x="1704" y="14"/>
                        <a:pt x="1704" y="15"/>
                      </a:cubicBezTo>
                      <a:cubicBezTo>
                        <a:pt x="1704" y="16"/>
                        <a:pt x="1700" y="16"/>
                        <a:pt x="1700" y="17"/>
                      </a:cubicBezTo>
                      <a:cubicBezTo>
                        <a:pt x="1701" y="17"/>
                        <a:pt x="1702" y="19"/>
                        <a:pt x="1703" y="19"/>
                      </a:cubicBezTo>
                      <a:cubicBezTo>
                        <a:pt x="1704" y="19"/>
                        <a:pt x="1708" y="17"/>
                        <a:pt x="1708" y="17"/>
                      </a:cubicBezTo>
                      <a:cubicBezTo>
                        <a:pt x="1707" y="17"/>
                        <a:pt x="1704" y="15"/>
                        <a:pt x="1704" y="15"/>
                      </a:cubicBezTo>
                      <a:cubicBezTo>
                        <a:pt x="1705" y="15"/>
                        <a:pt x="1707" y="13"/>
                        <a:pt x="1708" y="13"/>
                      </a:cubicBezTo>
                      <a:cubicBezTo>
                        <a:pt x="1709" y="13"/>
                        <a:pt x="1711" y="15"/>
                        <a:pt x="1712" y="15"/>
                      </a:cubicBezTo>
                      <a:cubicBezTo>
                        <a:pt x="1712" y="15"/>
                        <a:pt x="1715" y="17"/>
                        <a:pt x="1715" y="17"/>
                      </a:cubicBezTo>
                      <a:cubicBezTo>
                        <a:pt x="1716" y="17"/>
                        <a:pt x="1719" y="16"/>
                        <a:pt x="1719" y="15"/>
                      </a:cubicBezTo>
                      <a:cubicBezTo>
                        <a:pt x="1720" y="15"/>
                        <a:pt x="1723" y="13"/>
                        <a:pt x="1724" y="13"/>
                      </a:cubicBezTo>
                      <a:cubicBezTo>
                        <a:pt x="1725" y="13"/>
                        <a:pt x="1726" y="15"/>
                        <a:pt x="1727" y="15"/>
                      </a:cubicBezTo>
                      <a:cubicBezTo>
                        <a:pt x="1729" y="15"/>
                        <a:pt x="1730" y="13"/>
                        <a:pt x="1731" y="13"/>
                      </a:cubicBezTo>
                      <a:cubicBezTo>
                        <a:pt x="1733" y="13"/>
                        <a:pt x="1734" y="16"/>
                        <a:pt x="1735" y="16"/>
                      </a:cubicBezTo>
                      <a:cubicBezTo>
                        <a:pt x="1736" y="16"/>
                        <a:pt x="1738" y="14"/>
                        <a:pt x="1739" y="14"/>
                      </a:cubicBezTo>
                      <a:cubicBezTo>
                        <a:pt x="1740" y="14"/>
                        <a:pt x="1742" y="16"/>
                        <a:pt x="1743" y="16"/>
                      </a:cubicBezTo>
                      <a:cubicBezTo>
                        <a:pt x="1744" y="16"/>
                        <a:pt x="1746" y="14"/>
                        <a:pt x="1747" y="14"/>
                      </a:cubicBezTo>
                      <a:cubicBezTo>
                        <a:pt x="1748" y="14"/>
                        <a:pt x="1750" y="12"/>
                        <a:pt x="1751" y="12"/>
                      </a:cubicBezTo>
                      <a:cubicBezTo>
                        <a:pt x="1751" y="12"/>
                        <a:pt x="1755" y="14"/>
                        <a:pt x="1755" y="14"/>
                      </a:cubicBezTo>
                      <a:cubicBezTo>
                        <a:pt x="1755" y="14"/>
                        <a:pt x="1751" y="16"/>
                        <a:pt x="1751" y="16"/>
                      </a:cubicBezTo>
                      <a:cubicBezTo>
                        <a:pt x="1752" y="16"/>
                        <a:pt x="1753" y="18"/>
                        <a:pt x="1755" y="18"/>
                      </a:cubicBezTo>
                      <a:cubicBezTo>
                        <a:pt x="1756" y="18"/>
                        <a:pt x="1758" y="17"/>
                        <a:pt x="1759" y="16"/>
                      </a:cubicBezTo>
                      <a:cubicBezTo>
                        <a:pt x="1760" y="16"/>
                        <a:pt x="1762" y="15"/>
                        <a:pt x="1763" y="14"/>
                      </a:cubicBezTo>
                      <a:cubicBezTo>
                        <a:pt x="1763" y="14"/>
                        <a:pt x="1766" y="12"/>
                        <a:pt x="1767" y="12"/>
                      </a:cubicBezTo>
                      <a:cubicBezTo>
                        <a:pt x="1767" y="12"/>
                        <a:pt x="1770" y="14"/>
                        <a:pt x="1771" y="14"/>
                      </a:cubicBezTo>
                      <a:cubicBezTo>
                        <a:pt x="1772" y="15"/>
                        <a:pt x="1773" y="16"/>
                        <a:pt x="1774" y="17"/>
                      </a:cubicBezTo>
                      <a:cubicBezTo>
                        <a:pt x="1775" y="17"/>
                        <a:pt x="1777" y="19"/>
                        <a:pt x="1778" y="19"/>
                      </a:cubicBezTo>
                      <a:cubicBezTo>
                        <a:pt x="1779" y="19"/>
                        <a:pt x="1782" y="17"/>
                        <a:pt x="1782" y="17"/>
                      </a:cubicBezTo>
                      <a:cubicBezTo>
                        <a:pt x="1786" y="15"/>
                        <a:pt x="1786" y="15"/>
                        <a:pt x="1786" y="15"/>
                      </a:cubicBezTo>
                      <a:cubicBezTo>
                        <a:pt x="1787" y="15"/>
                        <a:pt x="1790" y="13"/>
                        <a:pt x="1790" y="13"/>
                      </a:cubicBezTo>
                      <a:cubicBezTo>
                        <a:pt x="1791" y="13"/>
                        <a:pt x="1794" y="15"/>
                        <a:pt x="1794" y="15"/>
                      </a:cubicBezTo>
                      <a:cubicBezTo>
                        <a:pt x="1795" y="16"/>
                        <a:pt x="1797" y="17"/>
                        <a:pt x="1798" y="17"/>
                      </a:cubicBezTo>
                      <a:cubicBezTo>
                        <a:pt x="1799" y="18"/>
                        <a:pt x="1800" y="19"/>
                        <a:pt x="1802" y="20"/>
                      </a:cubicBezTo>
                      <a:cubicBezTo>
                        <a:pt x="1803" y="20"/>
                        <a:pt x="1805" y="18"/>
                        <a:pt x="1806" y="18"/>
                      </a:cubicBezTo>
                      <a:cubicBezTo>
                        <a:pt x="1807" y="18"/>
                        <a:pt x="1809" y="20"/>
                        <a:pt x="1809" y="20"/>
                      </a:cubicBezTo>
                      <a:cubicBezTo>
                        <a:pt x="1811" y="20"/>
                        <a:pt x="1812" y="18"/>
                        <a:pt x="1814" y="18"/>
                      </a:cubicBezTo>
                      <a:cubicBezTo>
                        <a:pt x="1813" y="18"/>
                        <a:pt x="1811" y="15"/>
                        <a:pt x="1810" y="15"/>
                      </a:cubicBezTo>
                      <a:cubicBezTo>
                        <a:pt x="1811" y="15"/>
                        <a:pt x="1813" y="13"/>
                        <a:pt x="1814" y="13"/>
                      </a:cubicBezTo>
                      <a:cubicBezTo>
                        <a:pt x="1814" y="13"/>
                        <a:pt x="1818" y="16"/>
                        <a:pt x="1818" y="16"/>
                      </a:cubicBezTo>
                      <a:cubicBezTo>
                        <a:pt x="1818" y="16"/>
                        <a:pt x="1814" y="18"/>
                        <a:pt x="1814" y="18"/>
                      </a:cubicBezTo>
                      <a:cubicBezTo>
                        <a:pt x="1815" y="18"/>
                        <a:pt x="1816" y="20"/>
                        <a:pt x="1817" y="20"/>
                      </a:cubicBezTo>
                      <a:cubicBezTo>
                        <a:pt x="1818" y="20"/>
                        <a:pt x="1821" y="18"/>
                        <a:pt x="1821" y="18"/>
                      </a:cubicBezTo>
                      <a:cubicBezTo>
                        <a:pt x="1822" y="18"/>
                        <a:pt x="1825" y="16"/>
                        <a:pt x="1826" y="16"/>
                      </a:cubicBezTo>
                      <a:cubicBezTo>
                        <a:pt x="1826" y="16"/>
                        <a:pt x="1822" y="14"/>
                        <a:pt x="1822" y="14"/>
                      </a:cubicBezTo>
                      <a:cubicBezTo>
                        <a:pt x="1823" y="13"/>
                        <a:pt x="1825" y="11"/>
                        <a:pt x="1826" y="12"/>
                      </a:cubicBezTo>
                      <a:cubicBezTo>
                        <a:pt x="1827" y="12"/>
                        <a:pt x="1829" y="13"/>
                        <a:pt x="1830" y="14"/>
                      </a:cubicBezTo>
                      <a:cubicBezTo>
                        <a:pt x="1831" y="14"/>
                        <a:pt x="1832" y="16"/>
                        <a:pt x="1833" y="16"/>
                      </a:cubicBezTo>
                      <a:cubicBezTo>
                        <a:pt x="1834" y="16"/>
                        <a:pt x="1837" y="14"/>
                        <a:pt x="1837" y="14"/>
                      </a:cubicBezTo>
                      <a:cubicBezTo>
                        <a:pt x="1838" y="14"/>
                        <a:pt x="1841" y="16"/>
                        <a:pt x="1841" y="16"/>
                      </a:cubicBezTo>
                      <a:cubicBezTo>
                        <a:pt x="1842" y="17"/>
                        <a:pt x="1844" y="19"/>
                        <a:pt x="1845" y="19"/>
                      </a:cubicBezTo>
                      <a:cubicBezTo>
                        <a:pt x="1846" y="18"/>
                        <a:pt x="1848" y="17"/>
                        <a:pt x="1849" y="16"/>
                      </a:cubicBezTo>
                      <a:cubicBezTo>
                        <a:pt x="1853" y="14"/>
                        <a:pt x="1853" y="14"/>
                        <a:pt x="1853" y="14"/>
                      </a:cubicBezTo>
                      <a:cubicBezTo>
                        <a:pt x="1854" y="14"/>
                        <a:pt x="1857" y="12"/>
                        <a:pt x="1857" y="12"/>
                      </a:cubicBezTo>
                      <a:cubicBezTo>
                        <a:pt x="1858" y="12"/>
                        <a:pt x="1861" y="14"/>
                        <a:pt x="1861" y="15"/>
                      </a:cubicBezTo>
                      <a:cubicBezTo>
                        <a:pt x="1861" y="15"/>
                        <a:pt x="1857" y="17"/>
                        <a:pt x="1857" y="17"/>
                      </a:cubicBezTo>
                      <a:cubicBezTo>
                        <a:pt x="1858" y="17"/>
                        <a:pt x="1859" y="19"/>
                        <a:pt x="1861" y="19"/>
                      </a:cubicBezTo>
                      <a:cubicBezTo>
                        <a:pt x="1861" y="19"/>
                        <a:pt x="1864" y="17"/>
                        <a:pt x="1865" y="17"/>
                      </a:cubicBezTo>
                      <a:cubicBezTo>
                        <a:pt x="1866" y="16"/>
                        <a:pt x="1867" y="15"/>
                        <a:pt x="1869" y="15"/>
                      </a:cubicBezTo>
                      <a:cubicBezTo>
                        <a:pt x="1870" y="15"/>
                        <a:pt x="1872" y="13"/>
                        <a:pt x="1873" y="13"/>
                      </a:cubicBezTo>
                      <a:cubicBezTo>
                        <a:pt x="1874" y="13"/>
                        <a:pt x="1876" y="15"/>
                        <a:pt x="1877" y="15"/>
                      </a:cubicBezTo>
                      <a:cubicBezTo>
                        <a:pt x="1878" y="15"/>
                        <a:pt x="1880" y="13"/>
                        <a:pt x="1881" y="13"/>
                      </a:cubicBezTo>
                      <a:cubicBezTo>
                        <a:pt x="1882" y="13"/>
                        <a:pt x="1884" y="15"/>
                        <a:pt x="1885" y="15"/>
                      </a:cubicBezTo>
                      <a:cubicBezTo>
                        <a:pt x="1886" y="16"/>
                        <a:pt x="1887" y="17"/>
                        <a:pt x="1888" y="18"/>
                      </a:cubicBezTo>
                      <a:cubicBezTo>
                        <a:pt x="1889" y="18"/>
                        <a:pt x="1891" y="20"/>
                        <a:pt x="1892" y="20"/>
                      </a:cubicBezTo>
                      <a:cubicBezTo>
                        <a:pt x="1893" y="20"/>
                        <a:pt x="1895" y="18"/>
                        <a:pt x="1896" y="18"/>
                      </a:cubicBezTo>
                      <a:cubicBezTo>
                        <a:pt x="1897" y="18"/>
                        <a:pt x="1899" y="20"/>
                        <a:pt x="1900" y="20"/>
                      </a:cubicBezTo>
                      <a:cubicBezTo>
                        <a:pt x="1901" y="20"/>
                        <a:pt x="1903" y="18"/>
                        <a:pt x="1904" y="18"/>
                      </a:cubicBezTo>
                      <a:cubicBezTo>
                        <a:pt x="1905" y="18"/>
                        <a:pt x="1907" y="20"/>
                        <a:pt x="1908" y="20"/>
                      </a:cubicBezTo>
                      <a:cubicBezTo>
                        <a:pt x="1908" y="20"/>
                        <a:pt x="1912" y="18"/>
                        <a:pt x="1912" y="18"/>
                      </a:cubicBezTo>
                      <a:cubicBezTo>
                        <a:pt x="1912" y="18"/>
                        <a:pt x="1908" y="16"/>
                        <a:pt x="1908" y="16"/>
                      </a:cubicBezTo>
                      <a:cubicBezTo>
                        <a:pt x="1908" y="16"/>
                        <a:pt x="1912" y="14"/>
                        <a:pt x="1912" y="14"/>
                      </a:cubicBezTo>
                      <a:cubicBezTo>
                        <a:pt x="1913" y="14"/>
                        <a:pt x="1915" y="16"/>
                        <a:pt x="1916" y="16"/>
                      </a:cubicBezTo>
                      <a:cubicBezTo>
                        <a:pt x="1917" y="16"/>
                        <a:pt x="1919" y="14"/>
                        <a:pt x="1920" y="14"/>
                      </a:cubicBezTo>
                      <a:cubicBezTo>
                        <a:pt x="1920" y="14"/>
                        <a:pt x="1924" y="16"/>
                        <a:pt x="1924" y="16"/>
                      </a:cubicBezTo>
                      <a:cubicBezTo>
                        <a:pt x="1924" y="16"/>
                        <a:pt x="1920" y="18"/>
                        <a:pt x="1920" y="18"/>
                      </a:cubicBezTo>
                      <a:cubicBezTo>
                        <a:pt x="1921" y="18"/>
                        <a:pt x="1922" y="21"/>
                        <a:pt x="1923" y="21"/>
                      </a:cubicBezTo>
                      <a:cubicBezTo>
                        <a:pt x="1924" y="21"/>
                        <a:pt x="1927" y="19"/>
                        <a:pt x="1927" y="19"/>
                      </a:cubicBezTo>
                      <a:cubicBezTo>
                        <a:pt x="1929" y="18"/>
                        <a:pt x="1930" y="17"/>
                        <a:pt x="1932" y="16"/>
                      </a:cubicBezTo>
                      <a:cubicBezTo>
                        <a:pt x="1932" y="16"/>
                        <a:pt x="1935" y="15"/>
                        <a:pt x="1936" y="14"/>
                      </a:cubicBezTo>
                      <a:cubicBezTo>
                        <a:pt x="1937" y="14"/>
                        <a:pt x="1938" y="17"/>
                        <a:pt x="1939" y="17"/>
                      </a:cubicBezTo>
                      <a:cubicBezTo>
                        <a:pt x="1941" y="17"/>
                        <a:pt x="1942" y="15"/>
                        <a:pt x="1944" y="15"/>
                      </a:cubicBezTo>
                      <a:cubicBezTo>
                        <a:pt x="1945" y="15"/>
                        <a:pt x="1946" y="17"/>
                        <a:pt x="1947" y="17"/>
                      </a:cubicBezTo>
                      <a:cubicBezTo>
                        <a:pt x="1949" y="17"/>
                        <a:pt x="1950" y="15"/>
                        <a:pt x="1951" y="15"/>
                      </a:cubicBezTo>
                      <a:cubicBezTo>
                        <a:pt x="1953" y="15"/>
                        <a:pt x="1954" y="17"/>
                        <a:pt x="1955" y="17"/>
                      </a:cubicBezTo>
                      <a:cubicBezTo>
                        <a:pt x="1956" y="17"/>
                        <a:pt x="1959" y="15"/>
                        <a:pt x="1959" y="15"/>
                      </a:cubicBezTo>
                      <a:cubicBezTo>
                        <a:pt x="1960" y="15"/>
                        <a:pt x="1963" y="17"/>
                        <a:pt x="1963" y="17"/>
                      </a:cubicBezTo>
                      <a:cubicBezTo>
                        <a:pt x="1963" y="18"/>
                        <a:pt x="1959" y="19"/>
                        <a:pt x="1959" y="19"/>
                      </a:cubicBezTo>
                      <a:cubicBezTo>
                        <a:pt x="1959" y="20"/>
                        <a:pt x="1962" y="22"/>
                        <a:pt x="1963" y="22"/>
                      </a:cubicBezTo>
                      <a:cubicBezTo>
                        <a:pt x="1963" y="22"/>
                        <a:pt x="1966" y="20"/>
                        <a:pt x="1967" y="20"/>
                      </a:cubicBezTo>
                      <a:cubicBezTo>
                        <a:pt x="1971" y="18"/>
                        <a:pt x="1971" y="18"/>
                        <a:pt x="1971" y="18"/>
                      </a:cubicBezTo>
                      <a:cubicBezTo>
                        <a:pt x="1972" y="17"/>
                        <a:pt x="1974" y="16"/>
                        <a:pt x="1975" y="15"/>
                      </a:cubicBezTo>
                      <a:cubicBezTo>
                        <a:pt x="1976" y="15"/>
                        <a:pt x="1978" y="18"/>
                        <a:pt x="1979" y="18"/>
                      </a:cubicBezTo>
                      <a:cubicBezTo>
                        <a:pt x="1980" y="18"/>
                        <a:pt x="1982" y="16"/>
                        <a:pt x="1983" y="16"/>
                      </a:cubicBezTo>
                      <a:cubicBezTo>
                        <a:pt x="1983" y="16"/>
                        <a:pt x="1986" y="18"/>
                        <a:pt x="1987" y="18"/>
                      </a:cubicBezTo>
                      <a:cubicBezTo>
                        <a:pt x="1987" y="18"/>
                        <a:pt x="1982" y="20"/>
                        <a:pt x="1982" y="20"/>
                      </a:cubicBezTo>
                      <a:cubicBezTo>
                        <a:pt x="1982" y="20"/>
                        <a:pt x="1986" y="22"/>
                        <a:pt x="1986" y="22"/>
                      </a:cubicBezTo>
                      <a:cubicBezTo>
                        <a:pt x="1987" y="22"/>
                        <a:pt x="1990" y="21"/>
                        <a:pt x="1990" y="20"/>
                      </a:cubicBezTo>
                      <a:cubicBezTo>
                        <a:pt x="1991" y="20"/>
                        <a:pt x="1993" y="19"/>
                        <a:pt x="1994" y="18"/>
                      </a:cubicBezTo>
                      <a:cubicBezTo>
                        <a:pt x="1995" y="18"/>
                        <a:pt x="1997" y="16"/>
                        <a:pt x="1998" y="16"/>
                      </a:cubicBezTo>
                      <a:cubicBezTo>
                        <a:pt x="2000" y="16"/>
                        <a:pt x="2001" y="18"/>
                        <a:pt x="2002" y="18"/>
                      </a:cubicBezTo>
                      <a:cubicBezTo>
                        <a:pt x="2003" y="18"/>
                        <a:pt x="2005" y="16"/>
                        <a:pt x="2006" y="16"/>
                      </a:cubicBezTo>
                      <a:cubicBezTo>
                        <a:pt x="2007" y="16"/>
                        <a:pt x="2009" y="19"/>
                        <a:pt x="2010" y="19"/>
                      </a:cubicBezTo>
                      <a:cubicBezTo>
                        <a:pt x="2011" y="19"/>
                        <a:pt x="2014" y="16"/>
                        <a:pt x="2014" y="17"/>
                      </a:cubicBezTo>
                      <a:cubicBezTo>
                        <a:pt x="2015" y="17"/>
                        <a:pt x="2018" y="18"/>
                        <a:pt x="2018" y="19"/>
                      </a:cubicBezTo>
                      <a:cubicBezTo>
                        <a:pt x="2018" y="19"/>
                        <a:pt x="2014" y="20"/>
                        <a:pt x="2014" y="21"/>
                      </a:cubicBezTo>
                      <a:cubicBezTo>
                        <a:pt x="2014" y="21"/>
                        <a:pt x="2017" y="23"/>
                        <a:pt x="2018" y="23"/>
                      </a:cubicBezTo>
                      <a:cubicBezTo>
                        <a:pt x="2018" y="23"/>
                        <a:pt x="2021" y="21"/>
                        <a:pt x="2022" y="21"/>
                      </a:cubicBezTo>
                      <a:cubicBezTo>
                        <a:pt x="2022" y="21"/>
                        <a:pt x="2025" y="19"/>
                        <a:pt x="2026" y="19"/>
                      </a:cubicBezTo>
                      <a:cubicBezTo>
                        <a:pt x="2026" y="19"/>
                        <a:pt x="2029" y="21"/>
                        <a:pt x="2029" y="21"/>
                      </a:cubicBezTo>
                      <a:cubicBezTo>
                        <a:pt x="2030" y="21"/>
                        <a:pt x="2034" y="20"/>
                        <a:pt x="2034" y="19"/>
                      </a:cubicBezTo>
                      <a:cubicBezTo>
                        <a:pt x="2034" y="19"/>
                        <a:pt x="2030" y="17"/>
                        <a:pt x="2030" y="17"/>
                      </a:cubicBezTo>
                      <a:cubicBezTo>
                        <a:pt x="2031" y="17"/>
                        <a:pt x="2033" y="15"/>
                        <a:pt x="2034" y="15"/>
                      </a:cubicBezTo>
                      <a:cubicBezTo>
                        <a:pt x="2035" y="15"/>
                        <a:pt x="2036" y="17"/>
                        <a:pt x="2038" y="17"/>
                      </a:cubicBezTo>
                      <a:cubicBezTo>
                        <a:pt x="2039" y="17"/>
                        <a:pt x="2040" y="19"/>
                        <a:pt x="2041" y="19"/>
                      </a:cubicBezTo>
                      <a:cubicBezTo>
                        <a:pt x="2042" y="19"/>
                        <a:pt x="2045" y="17"/>
                        <a:pt x="2046" y="17"/>
                      </a:cubicBezTo>
                      <a:cubicBezTo>
                        <a:pt x="2046" y="18"/>
                        <a:pt x="2049" y="19"/>
                        <a:pt x="2049" y="20"/>
                      </a:cubicBezTo>
                      <a:cubicBezTo>
                        <a:pt x="2049" y="20"/>
                        <a:pt x="2045" y="21"/>
                        <a:pt x="2045" y="22"/>
                      </a:cubicBezTo>
                      <a:cubicBezTo>
                        <a:pt x="2045" y="22"/>
                        <a:pt x="2049" y="24"/>
                        <a:pt x="2049" y="24"/>
                      </a:cubicBezTo>
                      <a:cubicBezTo>
                        <a:pt x="2049" y="24"/>
                        <a:pt x="2052" y="22"/>
                        <a:pt x="2053" y="22"/>
                      </a:cubicBezTo>
                      <a:cubicBezTo>
                        <a:pt x="2057" y="20"/>
                        <a:pt x="2057" y="20"/>
                        <a:pt x="2057" y="20"/>
                      </a:cubicBezTo>
                      <a:cubicBezTo>
                        <a:pt x="2061" y="18"/>
                        <a:pt x="2061" y="18"/>
                        <a:pt x="2061" y="18"/>
                      </a:cubicBezTo>
                      <a:cubicBezTo>
                        <a:pt x="2062" y="17"/>
                        <a:pt x="2064" y="16"/>
                        <a:pt x="2065" y="16"/>
                      </a:cubicBezTo>
                      <a:cubicBezTo>
                        <a:pt x="2066" y="16"/>
                        <a:pt x="2069" y="18"/>
                        <a:pt x="2069" y="18"/>
                      </a:cubicBezTo>
                      <a:cubicBezTo>
                        <a:pt x="2070" y="19"/>
                        <a:pt x="2072" y="20"/>
                        <a:pt x="2073" y="20"/>
                      </a:cubicBezTo>
                      <a:cubicBezTo>
                        <a:pt x="2073" y="20"/>
                        <a:pt x="2076" y="18"/>
                        <a:pt x="2077" y="18"/>
                      </a:cubicBezTo>
                      <a:cubicBezTo>
                        <a:pt x="2078" y="18"/>
                        <a:pt x="2079" y="20"/>
                        <a:pt x="2081" y="20"/>
                      </a:cubicBezTo>
                      <a:cubicBezTo>
                        <a:pt x="2082" y="21"/>
                        <a:pt x="2084" y="18"/>
                        <a:pt x="2085" y="18"/>
                      </a:cubicBezTo>
                      <a:cubicBezTo>
                        <a:pt x="2086" y="18"/>
                        <a:pt x="2087" y="21"/>
                        <a:pt x="2088" y="21"/>
                      </a:cubicBezTo>
                      <a:cubicBezTo>
                        <a:pt x="2090" y="21"/>
                        <a:pt x="2091" y="19"/>
                        <a:pt x="2093" y="19"/>
                      </a:cubicBezTo>
                      <a:cubicBezTo>
                        <a:pt x="2094" y="19"/>
                        <a:pt x="2095" y="21"/>
                        <a:pt x="2096" y="21"/>
                      </a:cubicBezTo>
                      <a:cubicBezTo>
                        <a:pt x="2097" y="21"/>
                        <a:pt x="2100" y="19"/>
                        <a:pt x="2100" y="19"/>
                      </a:cubicBezTo>
                      <a:cubicBezTo>
                        <a:pt x="2101" y="18"/>
                        <a:pt x="2103" y="17"/>
                        <a:pt x="2105" y="17"/>
                      </a:cubicBezTo>
                      <a:cubicBezTo>
                        <a:pt x="2105" y="17"/>
                        <a:pt x="2107" y="19"/>
                        <a:pt x="2108" y="19"/>
                      </a:cubicBezTo>
                      <a:cubicBezTo>
                        <a:pt x="2110" y="19"/>
                        <a:pt x="2111" y="17"/>
                        <a:pt x="2112" y="17"/>
                      </a:cubicBezTo>
                      <a:cubicBezTo>
                        <a:pt x="2114" y="17"/>
                        <a:pt x="2115" y="19"/>
                        <a:pt x="2116" y="19"/>
                      </a:cubicBezTo>
                      <a:cubicBezTo>
                        <a:pt x="2117" y="19"/>
                        <a:pt x="2119" y="17"/>
                        <a:pt x="2120" y="17"/>
                      </a:cubicBezTo>
                      <a:cubicBezTo>
                        <a:pt x="2122" y="17"/>
                        <a:pt x="2123" y="19"/>
                        <a:pt x="2124" y="19"/>
                      </a:cubicBezTo>
                      <a:cubicBezTo>
                        <a:pt x="2125" y="19"/>
                        <a:pt x="2127" y="17"/>
                        <a:pt x="2128" y="17"/>
                      </a:cubicBezTo>
                      <a:cubicBezTo>
                        <a:pt x="2128" y="17"/>
                        <a:pt x="2132" y="19"/>
                        <a:pt x="2132" y="20"/>
                      </a:cubicBezTo>
                      <a:cubicBezTo>
                        <a:pt x="2132" y="20"/>
                        <a:pt x="2128" y="22"/>
                        <a:pt x="2128" y="22"/>
                      </a:cubicBezTo>
                      <a:cubicBezTo>
                        <a:pt x="2127" y="22"/>
                        <a:pt x="2125" y="19"/>
                        <a:pt x="2124" y="19"/>
                      </a:cubicBezTo>
                      <a:cubicBezTo>
                        <a:pt x="2123" y="20"/>
                        <a:pt x="2121" y="22"/>
                        <a:pt x="2120" y="21"/>
                      </a:cubicBezTo>
                      <a:cubicBezTo>
                        <a:pt x="2119" y="21"/>
                        <a:pt x="2117" y="19"/>
                        <a:pt x="2116" y="19"/>
                      </a:cubicBezTo>
                      <a:cubicBezTo>
                        <a:pt x="2115" y="19"/>
                        <a:pt x="2113" y="21"/>
                        <a:pt x="2112" y="21"/>
                      </a:cubicBezTo>
                      <a:cubicBezTo>
                        <a:pt x="2113" y="21"/>
                        <a:pt x="2114" y="24"/>
                        <a:pt x="2116" y="24"/>
                      </a:cubicBezTo>
                      <a:cubicBezTo>
                        <a:pt x="2117" y="24"/>
                        <a:pt x="2119" y="21"/>
                        <a:pt x="2120" y="21"/>
                      </a:cubicBezTo>
                      <a:cubicBezTo>
                        <a:pt x="2121" y="22"/>
                        <a:pt x="2122" y="24"/>
                        <a:pt x="2124" y="24"/>
                      </a:cubicBezTo>
                      <a:cubicBezTo>
                        <a:pt x="2125" y="24"/>
                        <a:pt x="2126" y="22"/>
                        <a:pt x="2128" y="22"/>
                      </a:cubicBezTo>
                      <a:cubicBezTo>
                        <a:pt x="2128" y="22"/>
                        <a:pt x="2131" y="24"/>
                        <a:pt x="2131" y="24"/>
                      </a:cubicBezTo>
                      <a:cubicBezTo>
                        <a:pt x="2133" y="24"/>
                        <a:pt x="2135" y="22"/>
                        <a:pt x="2136" y="22"/>
                      </a:cubicBezTo>
                      <a:cubicBezTo>
                        <a:pt x="2137" y="21"/>
                        <a:pt x="2138" y="21"/>
                        <a:pt x="2140" y="20"/>
                      </a:cubicBezTo>
                      <a:cubicBezTo>
                        <a:pt x="2140" y="19"/>
                        <a:pt x="2143" y="18"/>
                        <a:pt x="2144" y="18"/>
                      </a:cubicBezTo>
                      <a:cubicBezTo>
                        <a:pt x="2145" y="18"/>
                        <a:pt x="2146" y="20"/>
                        <a:pt x="2147" y="20"/>
                      </a:cubicBezTo>
                      <a:cubicBezTo>
                        <a:pt x="2149" y="20"/>
                        <a:pt x="2151" y="18"/>
                        <a:pt x="2152" y="18"/>
                      </a:cubicBezTo>
                      <a:cubicBezTo>
                        <a:pt x="2153" y="18"/>
                        <a:pt x="2154" y="20"/>
                        <a:pt x="2155" y="20"/>
                      </a:cubicBezTo>
                      <a:cubicBezTo>
                        <a:pt x="2157" y="20"/>
                        <a:pt x="2158" y="22"/>
                        <a:pt x="2159" y="23"/>
                      </a:cubicBezTo>
                      <a:cubicBezTo>
                        <a:pt x="2160" y="23"/>
                        <a:pt x="2163" y="21"/>
                        <a:pt x="2163" y="20"/>
                      </a:cubicBezTo>
                      <a:cubicBezTo>
                        <a:pt x="2164" y="20"/>
                        <a:pt x="2167" y="18"/>
                        <a:pt x="2167" y="18"/>
                      </a:cubicBezTo>
                      <a:cubicBezTo>
                        <a:pt x="2168" y="18"/>
                        <a:pt x="2171" y="20"/>
                        <a:pt x="2171" y="21"/>
                      </a:cubicBezTo>
                      <a:cubicBezTo>
                        <a:pt x="2171" y="21"/>
                        <a:pt x="2167" y="22"/>
                        <a:pt x="2167" y="23"/>
                      </a:cubicBezTo>
                      <a:cubicBezTo>
                        <a:pt x="2167" y="23"/>
                        <a:pt x="2170" y="25"/>
                        <a:pt x="2171" y="25"/>
                      </a:cubicBezTo>
                      <a:cubicBezTo>
                        <a:pt x="2172" y="25"/>
                        <a:pt x="2174" y="23"/>
                        <a:pt x="2175" y="23"/>
                      </a:cubicBezTo>
                      <a:cubicBezTo>
                        <a:pt x="2176" y="23"/>
                        <a:pt x="2177" y="25"/>
                        <a:pt x="2178" y="25"/>
                      </a:cubicBezTo>
                      <a:cubicBezTo>
                        <a:pt x="2186" y="30"/>
                        <a:pt x="2186" y="30"/>
                        <a:pt x="2186" y="30"/>
                      </a:cubicBezTo>
                      <a:cubicBezTo>
                        <a:pt x="2187" y="29"/>
                        <a:pt x="2189" y="28"/>
                        <a:pt x="2190" y="28"/>
                      </a:cubicBezTo>
                      <a:cubicBezTo>
                        <a:pt x="2191" y="27"/>
                        <a:pt x="2194" y="26"/>
                        <a:pt x="2194" y="26"/>
                      </a:cubicBezTo>
                      <a:cubicBezTo>
                        <a:pt x="2194" y="25"/>
                        <a:pt x="2191" y="23"/>
                        <a:pt x="2190" y="23"/>
                      </a:cubicBezTo>
                      <a:cubicBezTo>
                        <a:pt x="2190" y="23"/>
                        <a:pt x="2187" y="26"/>
                        <a:pt x="2186" y="25"/>
                      </a:cubicBezTo>
                      <a:cubicBezTo>
                        <a:pt x="2185" y="25"/>
                        <a:pt x="2184" y="24"/>
                        <a:pt x="2183" y="23"/>
                      </a:cubicBezTo>
                      <a:cubicBezTo>
                        <a:pt x="2181" y="22"/>
                        <a:pt x="2180" y="22"/>
                        <a:pt x="2179" y="21"/>
                      </a:cubicBezTo>
                      <a:cubicBezTo>
                        <a:pt x="2179" y="21"/>
                        <a:pt x="2180" y="20"/>
                        <a:pt x="2181" y="20"/>
                      </a:cubicBezTo>
                      <a:cubicBezTo>
                        <a:pt x="2182" y="19"/>
                        <a:pt x="2183" y="19"/>
                        <a:pt x="2183" y="19"/>
                      </a:cubicBezTo>
                      <a:cubicBezTo>
                        <a:pt x="2184" y="19"/>
                        <a:pt x="2185" y="21"/>
                        <a:pt x="2187" y="21"/>
                      </a:cubicBezTo>
                      <a:cubicBezTo>
                        <a:pt x="2188" y="21"/>
                        <a:pt x="2190" y="19"/>
                        <a:pt x="2191" y="19"/>
                      </a:cubicBezTo>
                      <a:cubicBezTo>
                        <a:pt x="2192" y="19"/>
                        <a:pt x="2193" y="21"/>
                        <a:pt x="2195" y="21"/>
                      </a:cubicBezTo>
                      <a:cubicBezTo>
                        <a:pt x="2196" y="21"/>
                        <a:pt x="2197" y="19"/>
                        <a:pt x="2199" y="19"/>
                      </a:cubicBezTo>
                      <a:cubicBezTo>
                        <a:pt x="2200" y="19"/>
                        <a:pt x="2201" y="21"/>
                        <a:pt x="2202" y="21"/>
                      </a:cubicBezTo>
                      <a:cubicBezTo>
                        <a:pt x="2203" y="22"/>
                        <a:pt x="2205" y="19"/>
                        <a:pt x="2207" y="19"/>
                      </a:cubicBezTo>
                      <a:cubicBezTo>
                        <a:pt x="2207" y="19"/>
                        <a:pt x="2210" y="21"/>
                        <a:pt x="2210" y="22"/>
                      </a:cubicBezTo>
                      <a:cubicBezTo>
                        <a:pt x="2211" y="22"/>
                        <a:pt x="2213" y="24"/>
                        <a:pt x="2214" y="24"/>
                      </a:cubicBezTo>
                      <a:cubicBezTo>
                        <a:pt x="2215" y="24"/>
                        <a:pt x="2217" y="22"/>
                        <a:pt x="2218" y="22"/>
                      </a:cubicBezTo>
                      <a:cubicBezTo>
                        <a:pt x="2219" y="22"/>
                        <a:pt x="2221" y="24"/>
                        <a:pt x="2222" y="24"/>
                      </a:cubicBezTo>
                      <a:cubicBezTo>
                        <a:pt x="2223" y="24"/>
                        <a:pt x="2225" y="23"/>
                        <a:pt x="2226" y="22"/>
                      </a:cubicBezTo>
                      <a:cubicBezTo>
                        <a:pt x="2227" y="22"/>
                        <a:pt x="2229" y="20"/>
                        <a:pt x="2230" y="20"/>
                      </a:cubicBezTo>
                      <a:cubicBezTo>
                        <a:pt x="2231" y="20"/>
                        <a:pt x="2233" y="22"/>
                        <a:pt x="2234" y="22"/>
                      </a:cubicBezTo>
                      <a:cubicBezTo>
                        <a:pt x="2235" y="22"/>
                        <a:pt x="2237" y="20"/>
                        <a:pt x="2238" y="20"/>
                      </a:cubicBezTo>
                      <a:cubicBezTo>
                        <a:pt x="2239" y="21"/>
                        <a:pt x="2241" y="22"/>
                        <a:pt x="2242" y="23"/>
                      </a:cubicBezTo>
                      <a:cubicBezTo>
                        <a:pt x="2242" y="23"/>
                        <a:pt x="2245" y="25"/>
                        <a:pt x="2245" y="25"/>
                      </a:cubicBezTo>
                      <a:cubicBezTo>
                        <a:pt x="2246" y="25"/>
                        <a:pt x="2249" y="23"/>
                        <a:pt x="2249" y="23"/>
                      </a:cubicBezTo>
                      <a:cubicBezTo>
                        <a:pt x="2254" y="21"/>
                        <a:pt x="2254" y="21"/>
                        <a:pt x="2254" y="21"/>
                      </a:cubicBezTo>
                      <a:cubicBezTo>
                        <a:pt x="2254" y="20"/>
                        <a:pt x="2257" y="19"/>
                        <a:pt x="2258" y="19"/>
                      </a:cubicBezTo>
                      <a:cubicBezTo>
                        <a:pt x="2258" y="19"/>
                        <a:pt x="2261" y="21"/>
                        <a:pt x="2261" y="21"/>
                      </a:cubicBezTo>
                      <a:cubicBezTo>
                        <a:pt x="2261" y="21"/>
                        <a:pt x="2257" y="23"/>
                        <a:pt x="2257" y="23"/>
                      </a:cubicBezTo>
                      <a:cubicBezTo>
                        <a:pt x="2258" y="24"/>
                        <a:pt x="2260" y="25"/>
                        <a:pt x="2261" y="25"/>
                      </a:cubicBezTo>
                      <a:cubicBezTo>
                        <a:pt x="2262" y="26"/>
                        <a:pt x="2264" y="27"/>
                        <a:pt x="2265" y="27"/>
                      </a:cubicBezTo>
                      <a:cubicBezTo>
                        <a:pt x="2266" y="28"/>
                        <a:pt x="2267" y="29"/>
                        <a:pt x="2269" y="30"/>
                      </a:cubicBezTo>
                      <a:cubicBezTo>
                        <a:pt x="2271" y="28"/>
                        <a:pt x="2274" y="27"/>
                        <a:pt x="2277" y="26"/>
                      </a:cubicBezTo>
                      <a:cubicBezTo>
                        <a:pt x="2278" y="25"/>
                        <a:pt x="2280" y="24"/>
                        <a:pt x="2281" y="24"/>
                      </a:cubicBezTo>
                      <a:cubicBezTo>
                        <a:pt x="2282" y="23"/>
                        <a:pt x="2284" y="26"/>
                        <a:pt x="2285" y="26"/>
                      </a:cubicBezTo>
                      <a:cubicBezTo>
                        <a:pt x="2285" y="26"/>
                        <a:pt x="2288" y="24"/>
                        <a:pt x="2289" y="24"/>
                      </a:cubicBezTo>
                      <a:cubicBezTo>
                        <a:pt x="2289" y="24"/>
                        <a:pt x="2292" y="26"/>
                        <a:pt x="2292" y="26"/>
                      </a:cubicBezTo>
                      <a:cubicBezTo>
                        <a:pt x="2292" y="27"/>
                        <a:pt x="2288" y="28"/>
                        <a:pt x="2288" y="28"/>
                      </a:cubicBezTo>
                      <a:cubicBezTo>
                        <a:pt x="2288" y="29"/>
                        <a:pt x="2291" y="30"/>
                        <a:pt x="2292" y="30"/>
                      </a:cubicBezTo>
                      <a:cubicBezTo>
                        <a:pt x="2292" y="30"/>
                        <a:pt x="2296" y="29"/>
                        <a:pt x="2296" y="28"/>
                      </a:cubicBezTo>
                      <a:cubicBezTo>
                        <a:pt x="2296" y="28"/>
                        <a:pt x="2293" y="27"/>
                        <a:pt x="2292" y="26"/>
                      </a:cubicBezTo>
                      <a:cubicBezTo>
                        <a:pt x="2294" y="26"/>
                        <a:pt x="2295" y="24"/>
                        <a:pt x="2297" y="24"/>
                      </a:cubicBezTo>
                      <a:cubicBezTo>
                        <a:pt x="2298" y="24"/>
                        <a:pt x="2299" y="26"/>
                        <a:pt x="2300" y="26"/>
                      </a:cubicBezTo>
                      <a:cubicBezTo>
                        <a:pt x="2301" y="26"/>
                        <a:pt x="2304" y="24"/>
                        <a:pt x="2304" y="24"/>
                      </a:cubicBezTo>
                      <a:cubicBezTo>
                        <a:pt x="2306" y="24"/>
                        <a:pt x="2307" y="26"/>
                        <a:pt x="2308" y="26"/>
                      </a:cubicBezTo>
                      <a:cubicBezTo>
                        <a:pt x="2309" y="27"/>
                        <a:pt x="2311" y="29"/>
                        <a:pt x="2312" y="29"/>
                      </a:cubicBezTo>
                      <a:cubicBezTo>
                        <a:pt x="2313" y="29"/>
                        <a:pt x="2314" y="31"/>
                        <a:pt x="2316" y="31"/>
                      </a:cubicBezTo>
                      <a:cubicBezTo>
                        <a:pt x="2317" y="31"/>
                        <a:pt x="2318" y="29"/>
                        <a:pt x="2320" y="29"/>
                      </a:cubicBezTo>
                      <a:cubicBezTo>
                        <a:pt x="2321" y="29"/>
                        <a:pt x="2322" y="31"/>
                        <a:pt x="2323" y="31"/>
                      </a:cubicBezTo>
                      <a:cubicBezTo>
                        <a:pt x="2325" y="31"/>
                        <a:pt x="2326" y="29"/>
                        <a:pt x="2328" y="29"/>
                      </a:cubicBezTo>
                      <a:cubicBezTo>
                        <a:pt x="2328" y="29"/>
                        <a:pt x="2330" y="32"/>
                        <a:pt x="2331" y="31"/>
                      </a:cubicBezTo>
                      <a:cubicBezTo>
                        <a:pt x="2332" y="31"/>
                        <a:pt x="2334" y="30"/>
                        <a:pt x="2335" y="29"/>
                      </a:cubicBezTo>
                      <a:cubicBezTo>
                        <a:pt x="2339" y="27"/>
                        <a:pt x="2339" y="27"/>
                        <a:pt x="2339" y="27"/>
                      </a:cubicBezTo>
                      <a:cubicBezTo>
                        <a:pt x="2348" y="23"/>
                        <a:pt x="2348" y="23"/>
                        <a:pt x="2348" y="23"/>
                      </a:cubicBezTo>
                      <a:cubicBezTo>
                        <a:pt x="2355" y="28"/>
                        <a:pt x="2355" y="28"/>
                        <a:pt x="2355" y="28"/>
                      </a:cubicBezTo>
                      <a:cubicBezTo>
                        <a:pt x="2354" y="28"/>
                        <a:pt x="2352" y="30"/>
                        <a:pt x="2351" y="30"/>
                      </a:cubicBezTo>
                      <a:cubicBezTo>
                        <a:pt x="2351" y="30"/>
                        <a:pt x="2347" y="28"/>
                        <a:pt x="2347" y="27"/>
                      </a:cubicBezTo>
                      <a:cubicBezTo>
                        <a:pt x="2347" y="28"/>
                        <a:pt x="2344" y="29"/>
                        <a:pt x="2343" y="30"/>
                      </a:cubicBezTo>
                      <a:cubicBezTo>
                        <a:pt x="2343" y="30"/>
                        <a:pt x="2347" y="31"/>
                        <a:pt x="2347" y="32"/>
                      </a:cubicBezTo>
                      <a:cubicBezTo>
                        <a:pt x="2347" y="32"/>
                        <a:pt x="2343" y="33"/>
                        <a:pt x="2343" y="34"/>
                      </a:cubicBezTo>
                      <a:cubicBezTo>
                        <a:pt x="2343" y="35"/>
                        <a:pt x="2346" y="36"/>
                        <a:pt x="2347" y="36"/>
                      </a:cubicBezTo>
                      <a:cubicBezTo>
                        <a:pt x="2348" y="37"/>
                        <a:pt x="2349" y="38"/>
                        <a:pt x="2350" y="38"/>
                      </a:cubicBezTo>
                      <a:cubicBezTo>
                        <a:pt x="2351" y="39"/>
                        <a:pt x="2353" y="40"/>
                        <a:pt x="2354" y="41"/>
                      </a:cubicBezTo>
                      <a:cubicBezTo>
                        <a:pt x="2354" y="41"/>
                        <a:pt x="2350" y="42"/>
                        <a:pt x="2350" y="43"/>
                      </a:cubicBezTo>
                      <a:cubicBezTo>
                        <a:pt x="2350" y="43"/>
                        <a:pt x="2353" y="45"/>
                        <a:pt x="2354" y="45"/>
                      </a:cubicBezTo>
                      <a:cubicBezTo>
                        <a:pt x="2354" y="45"/>
                        <a:pt x="2357" y="47"/>
                        <a:pt x="2357" y="47"/>
                      </a:cubicBezTo>
                      <a:cubicBezTo>
                        <a:pt x="2358" y="48"/>
                        <a:pt x="2353" y="49"/>
                        <a:pt x="2353" y="49"/>
                      </a:cubicBezTo>
                      <a:cubicBezTo>
                        <a:pt x="2353" y="50"/>
                        <a:pt x="2357" y="51"/>
                        <a:pt x="2357" y="52"/>
                      </a:cubicBezTo>
                      <a:cubicBezTo>
                        <a:pt x="2357" y="52"/>
                        <a:pt x="2353" y="54"/>
                        <a:pt x="2353" y="54"/>
                      </a:cubicBezTo>
                      <a:cubicBezTo>
                        <a:pt x="2353" y="54"/>
                        <a:pt x="2356" y="56"/>
                        <a:pt x="2357" y="56"/>
                      </a:cubicBezTo>
                      <a:cubicBezTo>
                        <a:pt x="2358" y="56"/>
                        <a:pt x="2360" y="54"/>
                        <a:pt x="2361" y="54"/>
                      </a:cubicBezTo>
                      <a:cubicBezTo>
                        <a:pt x="2362" y="54"/>
                        <a:pt x="2363" y="56"/>
                        <a:pt x="2364" y="56"/>
                      </a:cubicBezTo>
                      <a:cubicBezTo>
                        <a:pt x="2366" y="56"/>
                        <a:pt x="2367" y="55"/>
                        <a:pt x="2369" y="54"/>
                      </a:cubicBezTo>
                      <a:cubicBezTo>
                        <a:pt x="2370" y="54"/>
                        <a:pt x="2372" y="53"/>
                        <a:pt x="2373" y="52"/>
                      </a:cubicBezTo>
                      <a:cubicBezTo>
                        <a:pt x="2373" y="52"/>
                        <a:pt x="2369" y="50"/>
                        <a:pt x="2369" y="50"/>
                      </a:cubicBezTo>
                      <a:cubicBezTo>
                        <a:pt x="2369" y="49"/>
                        <a:pt x="2373" y="48"/>
                        <a:pt x="2373" y="48"/>
                      </a:cubicBezTo>
                      <a:cubicBezTo>
                        <a:pt x="2373" y="47"/>
                        <a:pt x="2369" y="46"/>
                        <a:pt x="2369" y="45"/>
                      </a:cubicBezTo>
                      <a:cubicBezTo>
                        <a:pt x="2369" y="45"/>
                        <a:pt x="2373" y="43"/>
                        <a:pt x="2373" y="43"/>
                      </a:cubicBezTo>
                      <a:cubicBezTo>
                        <a:pt x="2374" y="43"/>
                        <a:pt x="2377" y="45"/>
                        <a:pt x="2377" y="46"/>
                      </a:cubicBezTo>
                      <a:cubicBezTo>
                        <a:pt x="2377" y="46"/>
                        <a:pt x="2373" y="47"/>
                        <a:pt x="2373" y="48"/>
                      </a:cubicBezTo>
                      <a:cubicBezTo>
                        <a:pt x="2373" y="48"/>
                        <a:pt x="2377" y="49"/>
                        <a:pt x="2377" y="50"/>
                      </a:cubicBezTo>
                      <a:cubicBezTo>
                        <a:pt x="2376" y="51"/>
                        <a:pt x="2373" y="51"/>
                        <a:pt x="2373" y="52"/>
                      </a:cubicBezTo>
                      <a:cubicBezTo>
                        <a:pt x="2373" y="52"/>
                        <a:pt x="2377" y="54"/>
                        <a:pt x="2376" y="54"/>
                      </a:cubicBezTo>
                      <a:cubicBezTo>
                        <a:pt x="2376" y="55"/>
                        <a:pt x="2374" y="56"/>
                        <a:pt x="2372" y="56"/>
                      </a:cubicBezTo>
                      <a:cubicBezTo>
                        <a:pt x="2372" y="57"/>
                        <a:pt x="2369" y="59"/>
                        <a:pt x="2368" y="59"/>
                      </a:cubicBezTo>
                      <a:cubicBezTo>
                        <a:pt x="2368" y="58"/>
                        <a:pt x="2365" y="56"/>
                        <a:pt x="2364" y="56"/>
                      </a:cubicBezTo>
                      <a:cubicBezTo>
                        <a:pt x="2363" y="57"/>
                        <a:pt x="2362" y="58"/>
                        <a:pt x="2360" y="58"/>
                      </a:cubicBezTo>
                      <a:cubicBezTo>
                        <a:pt x="2356" y="60"/>
                        <a:pt x="2356" y="60"/>
                        <a:pt x="2356" y="60"/>
                      </a:cubicBezTo>
                      <a:cubicBezTo>
                        <a:pt x="2355" y="61"/>
                        <a:pt x="2354" y="62"/>
                        <a:pt x="2352" y="62"/>
                      </a:cubicBezTo>
                      <a:cubicBezTo>
                        <a:pt x="2351" y="62"/>
                        <a:pt x="2350" y="60"/>
                        <a:pt x="2348" y="60"/>
                      </a:cubicBezTo>
                      <a:cubicBezTo>
                        <a:pt x="2348" y="60"/>
                        <a:pt x="2344" y="62"/>
                        <a:pt x="2344" y="62"/>
                      </a:cubicBezTo>
                      <a:cubicBezTo>
                        <a:pt x="2344" y="62"/>
                        <a:pt x="2341" y="60"/>
                        <a:pt x="2341" y="60"/>
                      </a:cubicBezTo>
                      <a:cubicBezTo>
                        <a:pt x="2341" y="59"/>
                        <a:pt x="2345" y="59"/>
                        <a:pt x="2345" y="58"/>
                      </a:cubicBezTo>
                      <a:cubicBezTo>
                        <a:pt x="2345" y="57"/>
                        <a:pt x="2341" y="56"/>
                        <a:pt x="2341" y="56"/>
                      </a:cubicBezTo>
                      <a:cubicBezTo>
                        <a:pt x="2341" y="55"/>
                        <a:pt x="2345" y="54"/>
                        <a:pt x="2345" y="54"/>
                      </a:cubicBezTo>
                      <a:cubicBezTo>
                        <a:pt x="2345" y="54"/>
                        <a:pt x="2349" y="56"/>
                        <a:pt x="2349" y="56"/>
                      </a:cubicBezTo>
                      <a:cubicBezTo>
                        <a:pt x="2349" y="56"/>
                        <a:pt x="2353" y="54"/>
                        <a:pt x="2353" y="54"/>
                      </a:cubicBezTo>
                      <a:cubicBezTo>
                        <a:pt x="2353" y="54"/>
                        <a:pt x="2349" y="52"/>
                        <a:pt x="2349" y="51"/>
                      </a:cubicBezTo>
                      <a:cubicBezTo>
                        <a:pt x="2349" y="51"/>
                        <a:pt x="2353" y="50"/>
                        <a:pt x="2353" y="49"/>
                      </a:cubicBezTo>
                      <a:cubicBezTo>
                        <a:pt x="2354" y="49"/>
                        <a:pt x="2350" y="48"/>
                        <a:pt x="2350" y="47"/>
                      </a:cubicBezTo>
                      <a:cubicBezTo>
                        <a:pt x="2348" y="48"/>
                        <a:pt x="2347" y="49"/>
                        <a:pt x="2345" y="49"/>
                      </a:cubicBezTo>
                      <a:cubicBezTo>
                        <a:pt x="2345" y="49"/>
                        <a:pt x="2342" y="51"/>
                        <a:pt x="2341" y="51"/>
                      </a:cubicBezTo>
                      <a:cubicBezTo>
                        <a:pt x="2341" y="51"/>
                        <a:pt x="2338" y="49"/>
                        <a:pt x="2338" y="49"/>
                      </a:cubicBezTo>
                      <a:cubicBezTo>
                        <a:pt x="2336" y="49"/>
                        <a:pt x="2335" y="51"/>
                        <a:pt x="2333" y="51"/>
                      </a:cubicBezTo>
                      <a:cubicBezTo>
                        <a:pt x="2329" y="53"/>
                        <a:pt x="2329" y="53"/>
                        <a:pt x="2329" y="53"/>
                      </a:cubicBezTo>
                      <a:cubicBezTo>
                        <a:pt x="2329" y="52"/>
                        <a:pt x="2326" y="52"/>
                        <a:pt x="2326" y="51"/>
                      </a:cubicBezTo>
                      <a:cubicBezTo>
                        <a:pt x="2326" y="50"/>
                        <a:pt x="2329" y="49"/>
                        <a:pt x="2330" y="49"/>
                      </a:cubicBezTo>
                      <a:cubicBezTo>
                        <a:pt x="2331" y="48"/>
                        <a:pt x="2332" y="47"/>
                        <a:pt x="2334" y="47"/>
                      </a:cubicBezTo>
                      <a:cubicBezTo>
                        <a:pt x="2335" y="46"/>
                        <a:pt x="2337" y="45"/>
                        <a:pt x="2338" y="45"/>
                      </a:cubicBezTo>
                      <a:cubicBezTo>
                        <a:pt x="2339" y="45"/>
                        <a:pt x="2341" y="47"/>
                        <a:pt x="2342" y="47"/>
                      </a:cubicBezTo>
                      <a:cubicBezTo>
                        <a:pt x="2342" y="47"/>
                        <a:pt x="2346" y="45"/>
                        <a:pt x="2346" y="45"/>
                      </a:cubicBezTo>
                      <a:cubicBezTo>
                        <a:pt x="2346" y="45"/>
                        <a:pt x="2342" y="43"/>
                        <a:pt x="2342" y="43"/>
                      </a:cubicBezTo>
                      <a:cubicBezTo>
                        <a:pt x="2341" y="43"/>
                        <a:pt x="2339" y="45"/>
                        <a:pt x="2338" y="45"/>
                      </a:cubicBezTo>
                      <a:cubicBezTo>
                        <a:pt x="2337" y="44"/>
                        <a:pt x="2335" y="43"/>
                        <a:pt x="2334" y="42"/>
                      </a:cubicBezTo>
                      <a:cubicBezTo>
                        <a:pt x="2334" y="42"/>
                        <a:pt x="2330" y="40"/>
                        <a:pt x="2331" y="40"/>
                      </a:cubicBezTo>
                      <a:cubicBezTo>
                        <a:pt x="2331" y="40"/>
                        <a:pt x="2334" y="38"/>
                        <a:pt x="2335" y="38"/>
                      </a:cubicBezTo>
                      <a:cubicBezTo>
                        <a:pt x="2336" y="37"/>
                        <a:pt x="2337" y="37"/>
                        <a:pt x="2339" y="36"/>
                      </a:cubicBezTo>
                      <a:cubicBezTo>
                        <a:pt x="2337" y="35"/>
                        <a:pt x="2337" y="34"/>
                        <a:pt x="2335" y="34"/>
                      </a:cubicBezTo>
                      <a:cubicBezTo>
                        <a:pt x="2334" y="33"/>
                        <a:pt x="2333" y="32"/>
                        <a:pt x="2331" y="31"/>
                      </a:cubicBezTo>
                      <a:cubicBezTo>
                        <a:pt x="2330" y="31"/>
                        <a:pt x="2328" y="34"/>
                        <a:pt x="2327" y="33"/>
                      </a:cubicBezTo>
                      <a:cubicBezTo>
                        <a:pt x="2327" y="33"/>
                        <a:pt x="2324" y="31"/>
                        <a:pt x="2323" y="31"/>
                      </a:cubicBezTo>
                      <a:cubicBezTo>
                        <a:pt x="2323" y="31"/>
                        <a:pt x="2319" y="33"/>
                        <a:pt x="2319" y="33"/>
                      </a:cubicBezTo>
                      <a:cubicBezTo>
                        <a:pt x="2319" y="34"/>
                        <a:pt x="2323" y="35"/>
                        <a:pt x="2323" y="36"/>
                      </a:cubicBezTo>
                      <a:cubicBezTo>
                        <a:pt x="2323" y="36"/>
                        <a:pt x="2327" y="38"/>
                        <a:pt x="2327" y="38"/>
                      </a:cubicBezTo>
                      <a:cubicBezTo>
                        <a:pt x="2327" y="38"/>
                        <a:pt x="2323" y="40"/>
                        <a:pt x="2323" y="40"/>
                      </a:cubicBezTo>
                      <a:cubicBezTo>
                        <a:pt x="2322" y="40"/>
                        <a:pt x="2320" y="38"/>
                        <a:pt x="2319" y="38"/>
                      </a:cubicBezTo>
                      <a:cubicBezTo>
                        <a:pt x="2317" y="38"/>
                        <a:pt x="2316" y="39"/>
                        <a:pt x="2315" y="40"/>
                      </a:cubicBezTo>
                      <a:cubicBezTo>
                        <a:pt x="2315" y="39"/>
                        <a:pt x="2311" y="38"/>
                        <a:pt x="2311" y="37"/>
                      </a:cubicBezTo>
                      <a:cubicBezTo>
                        <a:pt x="2311" y="37"/>
                        <a:pt x="2315" y="36"/>
                        <a:pt x="2315" y="35"/>
                      </a:cubicBezTo>
                      <a:cubicBezTo>
                        <a:pt x="2315" y="35"/>
                        <a:pt x="2312" y="34"/>
                        <a:pt x="2311" y="33"/>
                      </a:cubicBezTo>
                      <a:cubicBezTo>
                        <a:pt x="2311" y="32"/>
                        <a:pt x="2309" y="31"/>
                        <a:pt x="2308" y="31"/>
                      </a:cubicBezTo>
                      <a:cubicBezTo>
                        <a:pt x="2307" y="30"/>
                        <a:pt x="2305" y="29"/>
                        <a:pt x="2304" y="29"/>
                      </a:cubicBezTo>
                      <a:cubicBezTo>
                        <a:pt x="2304" y="28"/>
                        <a:pt x="2300" y="30"/>
                        <a:pt x="2300" y="31"/>
                      </a:cubicBezTo>
                      <a:cubicBezTo>
                        <a:pt x="2300" y="31"/>
                        <a:pt x="2303" y="32"/>
                        <a:pt x="2304" y="33"/>
                      </a:cubicBezTo>
                      <a:cubicBezTo>
                        <a:pt x="2303" y="34"/>
                        <a:pt x="2300" y="34"/>
                        <a:pt x="2300" y="35"/>
                      </a:cubicBezTo>
                      <a:cubicBezTo>
                        <a:pt x="2299" y="35"/>
                        <a:pt x="2303" y="37"/>
                        <a:pt x="2303" y="37"/>
                      </a:cubicBezTo>
                      <a:cubicBezTo>
                        <a:pt x="2303" y="38"/>
                        <a:pt x="2299" y="39"/>
                        <a:pt x="2299" y="39"/>
                      </a:cubicBezTo>
                      <a:cubicBezTo>
                        <a:pt x="2300" y="40"/>
                        <a:pt x="2302" y="41"/>
                        <a:pt x="2303" y="42"/>
                      </a:cubicBezTo>
                      <a:cubicBezTo>
                        <a:pt x="2304" y="42"/>
                        <a:pt x="2305" y="43"/>
                        <a:pt x="2307" y="44"/>
                      </a:cubicBezTo>
                      <a:cubicBezTo>
                        <a:pt x="2307" y="44"/>
                        <a:pt x="2309" y="46"/>
                        <a:pt x="2310" y="46"/>
                      </a:cubicBezTo>
                      <a:cubicBezTo>
                        <a:pt x="2310" y="46"/>
                        <a:pt x="2311" y="46"/>
                        <a:pt x="2312" y="45"/>
                      </a:cubicBezTo>
                      <a:cubicBezTo>
                        <a:pt x="2313" y="45"/>
                        <a:pt x="2314" y="44"/>
                        <a:pt x="2314" y="44"/>
                      </a:cubicBezTo>
                      <a:cubicBezTo>
                        <a:pt x="2315" y="45"/>
                        <a:pt x="2318" y="46"/>
                        <a:pt x="2318" y="46"/>
                      </a:cubicBezTo>
                      <a:cubicBezTo>
                        <a:pt x="2318" y="47"/>
                        <a:pt x="2314" y="48"/>
                        <a:pt x="2314" y="48"/>
                      </a:cubicBezTo>
                      <a:cubicBezTo>
                        <a:pt x="2314" y="49"/>
                        <a:pt x="2318" y="50"/>
                        <a:pt x="2318" y="51"/>
                      </a:cubicBezTo>
                      <a:cubicBezTo>
                        <a:pt x="2318" y="51"/>
                        <a:pt x="2314" y="52"/>
                        <a:pt x="2314" y="53"/>
                      </a:cubicBezTo>
                      <a:cubicBezTo>
                        <a:pt x="2314" y="53"/>
                        <a:pt x="2318" y="54"/>
                        <a:pt x="2317" y="55"/>
                      </a:cubicBezTo>
                      <a:cubicBezTo>
                        <a:pt x="2317" y="56"/>
                        <a:pt x="2314" y="56"/>
                        <a:pt x="2313" y="57"/>
                      </a:cubicBezTo>
                      <a:cubicBezTo>
                        <a:pt x="2313" y="58"/>
                        <a:pt x="2309" y="58"/>
                        <a:pt x="2309" y="59"/>
                      </a:cubicBezTo>
                      <a:cubicBezTo>
                        <a:pt x="2309" y="59"/>
                        <a:pt x="2313" y="61"/>
                        <a:pt x="2313" y="61"/>
                      </a:cubicBezTo>
                      <a:cubicBezTo>
                        <a:pt x="2312" y="62"/>
                        <a:pt x="2310" y="63"/>
                        <a:pt x="2309" y="63"/>
                      </a:cubicBezTo>
                      <a:cubicBezTo>
                        <a:pt x="2308" y="63"/>
                        <a:pt x="2306" y="61"/>
                        <a:pt x="2305" y="61"/>
                      </a:cubicBezTo>
                      <a:cubicBezTo>
                        <a:pt x="2304" y="61"/>
                        <a:pt x="2302" y="63"/>
                        <a:pt x="2301" y="63"/>
                      </a:cubicBezTo>
                      <a:cubicBezTo>
                        <a:pt x="2300" y="63"/>
                        <a:pt x="2299" y="61"/>
                        <a:pt x="2297" y="61"/>
                      </a:cubicBezTo>
                      <a:cubicBezTo>
                        <a:pt x="2296" y="61"/>
                        <a:pt x="2294" y="63"/>
                        <a:pt x="2293" y="63"/>
                      </a:cubicBezTo>
                      <a:cubicBezTo>
                        <a:pt x="2292" y="63"/>
                        <a:pt x="2291" y="61"/>
                        <a:pt x="2289" y="61"/>
                      </a:cubicBezTo>
                      <a:cubicBezTo>
                        <a:pt x="2288" y="61"/>
                        <a:pt x="2287" y="59"/>
                        <a:pt x="2286" y="59"/>
                      </a:cubicBezTo>
                      <a:cubicBezTo>
                        <a:pt x="2285" y="58"/>
                        <a:pt x="2282" y="60"/>
                        <a:pt x="2282" y="61"/>
                      </a:cubicBezTo>
                      <a:cubicBezTo>
                        <a:pt x="2281" y="61"/>
                        <a:pt x="2278" y="63"/>
                        <a:pt x="2277" y="63"/>
                      </a:cubicBezTo>
                      <a:cubicBezTo>
                        <a:pt x="2277" y="63"/>
                        <a:pt x="2274" y="61"/>
                        <a:pt x="2274" y="60"/>
                      </a:cubicBezTo>
                      <a:cubicBezTo>
                        <a:pt x="2274" y="60"/>
                        <a:pt x="2277" y="59"/>
                        <a:pt x="2278" y="58"/>
                      </a:cubicBezTo>
                      <a:cubicBezTo>
                        <a:pt x="2278" y="58"/>
                        <a:pt x="2282" y="56"/>
                        <a:pt x="2282" y="56"/>
                      </a:cubicBezTo>
                      <a:cubicBezTo>
                        <a:pt x="2282" y="56"/>
                        <a:pt x="2279" y="54"/>
                        <a:pt x="2278" y="54"/>
                      </a:cubicBezTo>
                      <a:cubicBezTo>
                        <a:pt x="2277" y="54"/>
                        <a:pt x="2275" y="56"/>
                        <a:pt x="2274" y="56"/>
                      </a:cubicBezTo>
                      <a:cubicBezTo>
                        <a:pt x="2273" y="56"/>
                        <a:pt x="2272" y="54"/>
                        <a:pt x="2270" y="54"/>
                      </a:cubicBezTo>
                      <a:cubicBezTo>
                        <a:pt x="2270" y="54"/>
                        <a:pt x="2266" y="56"/>
                        <a:pt x="2266" y="56"/>
                      </a:cubicBezTo>
                      <a:cubicBezTo>
                        <a:pt x="2266" y="55"/>
                        <a:pt x="2262" y="54"/>
                        <a:pt x="2263" y="54"/>
                      </a:cubicBezTo>
                      <a:cubicBezTo>
                        <a:pt x="2263" y="53"/>
                        <a:pt x="2266" y="51"/>
                        <a:pt x="2267" y="51"/>
                      </a:cubicBezTo>
                      <a:cubicBezTo>
                        <a:pt x="2268" y="52"/>
                        <a:pt x="2269" y="53"/>
                        <a:pt x="2270" y="54"/>
                      </a:cubicBezTo>
                      <a:cubicBezTo>
                        <a:pt x="2271" y="53"/>
                        <a:pt x="2274" y="52"/>
                        <a:pt x="2274" y="52"/>
                      </a:cubicBezTo>
                      <a:cubicBezTo>
                        <a:pt x="2275" y="51"/>
                        <a:pt x="2270" y="50"/>
                        <a:pt x="2271" y="49"/>
                      </a:cubicBezTo>
                      <a:cubicBezTo>
                        <a:pt x="2271" y="49"/>
                        <a:pt x="2274" y="48"/>
                        <a:pt x="2275" y="47"/>
                      </a:cubicBezTo>
                      <a:cubicBezTo>
                        <a:pt x="2276" y="47"/>
                        <a:pt x="2278" y="46"/>
                        <a:pt x="2279" y="45"/>
                      </a:cubicBezTo>
                      <a:cubicBezTo>
                        <a:pt x="2279" y="45"/>
                        <a:pt x="2282" y="47"/>
                        <a:pt x="2283" y="48"/>
                      </a:cubicBezTo>
                      <a:cubicBezTo>
                        <a:pt x="2283" y="48"/>
                        <a:pt x="2286" y="50"/>
                        <a:pt x="2286" y="50"/>
                      </a:cubicBezTo>
                      <a:cubicBezTo>
                        <a:pt x="2287" y="50"/>
                        <a:pt x="2290" y="48"/>
                        <a:pt x="2291" y="48"/>
                      </a:cubicBezTo>
                      <a:cubicBezTo>
                        <a:pt x="2291" y="47"/>
                        <a:pt x="2287" y="46"/>
                        <a:pt x="2287" y="45"/>
                      </a:cubicBezTo>
                      <a:cubicBezTo>
                        <a:pt x="2287" y="45"/>
                        <a:pt x="2290" y="44"/>
                        <a:pt x="2291" y="43"/>
                      </a:cubicBezTo>
                      <a:cubicBezTo>
                        <a:pt x="2292" y="43"/>
                        <a:pt x="2294" y="42"/>
                        <a:pt x="2295" y="41"/>
                      </a:cubicBezTo>
                      <a:cubicBezTo>
                        <a:pt x="2296" y="41"/>
                        <a:pt x="2298" y="40"/>
                        <a:pt x="2299" y="39"/>
                      </a:cubicBezTo>
                      <a:cubicBezTo>
                        <a:pt x="2299" y="39"/>
                        <a:pt x="2295" y="38"/>
                        <a:pt x="2295" y="37"/>
                      </a:cubicBezTo>
                      <a:cubicBezTo>
                        <a:pt x="2295" y="36"/>
                        <a:pt x="2300" y="36"/>
                        <a:pt x="2300" y="35"/>
                      </a:cubicBezTo>
                      <a:cubicBezTo>
                        <a:pt x="2299" y="34"/>
                        <a:pt x="2296" y="33"/>
                        <a:pt x="2296" y="33"/>
                      </a:cubicBezTo>
                      <a:cubicBezTo>
                        <a:pt x="2295" y="33"/>
                        <a:pt x="2292" y="34"/>
                        <a:pt x="2292" y="35"/>
                      </a:cubicBezTo>
                      <a:cubicBezTo>
                        <a:pt x="2292" y="35"/>
                        <a:pt x="2296" y="37"/>
                        <a:pt x="2295" y="37"/>
                      </a:cubicBezTo>
                      <a:cubicBezTo>
                        <a:pt x="2295" y="38"/>
                        <a:pt x="2292" y="39"/>
                        <a:pt x="2291" y="39"/>
                      </a:cubicBezTo>
                      <a:cubicBezTo>
                        <a:pt x="2291" y="39"/>
                        <a:pt x="2288" y="41"/>
                        <a:pt x="2287" y="41"/>
                      </a:cubicBezTo>
                      <a:cubicBezTo>
                        <a:pt x="2286" y="41"/>
                        <a:pt x="2284" y="39"/>
                        <a:pt x="2283" y="39"/>
                      </a:cubicBezTo>
                      <a:cubicBezTo>
                        <a:pt x="2283" y="39"/>
                        <a:pt x="2282" y="38"/>
                        <a:pt x="2282" y="38"/>
                      </a:cubicBezTo>
                      <a:cubicBezTo>
                        <a:pt x="2281" y="37"/>
                        <a:pt x="2280" y="37"/>
                        <a:pt x="2280" y="37"/>
                      </a:cubicBezTo>
                      <a:cubicBezTo>
                        <a:pt x="2278" y="37"/>
                        <a:pt x="2277" y="38"/>
                        <a:pt x="2276" y="39"/>
                      </a:cubicBezTo>
                      <a:cubicBezTo>
                        <a:pt x="2275" y="39"/>
                        <a:pt x="2272" y="40"/>
                        <a:pt x="2271" y="41"/>
                      </a:cubicBezTo>
                      <a:cubicBezTo>
                        <a:pt x="2271" y="41"/>
                        <a:pt x="2275" y="43"/>
                        <a:pt x="2275" y="43"/>
                      </a:cubicBezTo>
                      <a:cubicBezTo>
                        <a:pt x="2275" y="43"/>
                        <a:pt x="2272" y="45"/>
                        <a:pt x="2271" y="45"/>
                      </a:cubicBezTo>
                      <a:cubicBezTo>
                        <a:pt x="2270" y="46"/>
                        <a:pt x="2268" y="46"/>
                        <a:pt x="2267" y="47"/>
                      </a:cubicBezTo>
                      <a:cubicBezTo>
                        <a:pt x="2263" y="49"/>
                        <a:pt x="2263" y="49"/>
                        <a:pt x="2263" y="49"/>
                      </a:cubicBezTo>
                      <a:cubicBezTo>
                        <a:pt x="2262" y="50"/>
                        <a:pt x="2260" y="51"/>
                        <a:pt x="2259" y="51"/>
                      </a:cubicBezTo>
                      <a:cubicBezTo>
                        <a:pt x="2258" y="51"/>
                        <a:pt x="2256" y="49"/>
                        <a:pt x="2255" y="49"/>
                      </a:cubicBezTo>
                      <a:cubicBezTo>
                        <a:pt x="2255" y="49"/>
                        <a:pt x="2251" y="51"/>
                        <a:pt x="2251" y="51"/>
                      </a:cubicBezTo>
                      <a:cubicBezTo>
                        <a:pt x="2250" y="52"/>
                        <a:pt x="2247" y="53"/>
                        <a:pt x="2247" y="53"/>
                      </a:cubicBezTo>
                      <a:cubicBezTo>
                        <a:pt x="2247" y="53"/>
                        <a:pt x="2250" y="55"/>
                        <a:pt x="2251" y="55"/>
                      </a:cubicBezTo>
                      <a:cubicBezTo>
                        <a:pt x="2251" y="55"/>
                        <a:pt x="2252" y="55"/>
                        <a:pt x="2253" y="54"/>
                      </a:cubicBezTo>
                      <a:cubicBezTo>
                        <a:pt x="2254" y="54"/>
                        <a:pt x="2255" y="53"/>
                        <a:pt x="2255" y="53"/>
                      </a:cubicBezTo>
                      <a:cubicBezTo>
                        <a:pt x="2255" y="54"/>
                        <a:pt x="2258" y="55"/>
                        <a:pt x="2258" y="56"/>
                      </a:cubicBezTo>
                      <a:cubicBezTo>
                        <a:pt x="2258" y="56"/>
                        <a:pt x="2254" y="57"/>
                        <a:pt x="2254" y="58"/>
                      </a:cubicBezTo>
                      <a:cubicBezTo>
                        <a:pt x="2255" y="59"/>
                        <a:pt x="2258" y="59"/>
                        <a:pt x="2258" y="60"/>
                      </a:cubicBezTo>
                      <a:cubicBezTo>
                        <a:pt x="2258" y="60"/>
                        <a:pt x="2257" y="61"/>
                        <a:pt x="2256" y="61"/>
                      </a:cubicBezTo>
                      <a:cubicBezTo>
                        <a:pt x="2255" y="62"/>
                        <a:pt x="2254" y="62"/>
                        <a:pt x="2254" y="62"/>
                      </a:cubicBezTo>
                      <a:cubicBezTo>
                        <a:pt x="2253" y="62"/>
                        <a:pt x="2252" y="60"/>
                        <a:pt x="2250" y="60"/>
                      </a:cubicBezTo>
                      <a:cubicBezTo>
                        <a:pt x="2242" y="64"/>
                        <a:pt x="2242" y="64"/>
                        <a:pt x="2242" y="64"/>
                      </a:cubicBezTo>
                      <a:cubicBezTo>
                        <a:pt x="2238" y="62"/>
                        <a:pt x="2238" y="62"/>
                        <a:pt x="2238" y="62"/>
                      </a:cubicBezTo>
                      <a:cubicBezTo>
                        <a:pt x="2237" y="61"/>
                        <a:pt x="2235" y="60"/>
                        <a:pt x="2235" y="59"/>
                      </a:cubicBezTo>
                      <a:cubicBezTo>
                        <a:pt x="2234" y="59"/>
                        <a:pt x="2239" y="58"/>
                        <a:pt x="2239" y="57"/>
                      </a:cubicBezTo>
                      <a:cubicBezTo>
                        <a:pt x="2239" y="57"/>
                        <a:pt x="2235" y="56"/>
                        <a:pt x="2235" y="55"/>
                      </a:cubicBezTo>
                      <a:cubicBezTo>
                        <a:pt x="2235" y="55"/>
                        <a:pt x="2238" y="53"/>
                        <a:pt x="2239" y="53"/>
                      </a:cubicBezTo>
                      <a:cubicBezTo>
                        <a:pt x="2239" y="53"/>
                        <a:pt x="2243" y="51"/>
                        <a:pt x="2243" y="51"/>
                      </a:cubicBezTo>
                      <a:cubicBezTo>
                        <a:pt x="2243" y="50"/>
                        <a:pt x="2239" y="49"/>
                        <a:pt x="2239" y="49"/>
                      </a:cubicBezTo>
                      <a:cubicBezTo>
                        <a:pt x="2240" y="48"/>
                        <a:pt x="2236" y="47"/>
                        <a:pt x="2236" y="46"/>
                      </a:cubicBezTo>
                      <a:cubicBezTo>
                        <a:pt x="2232" y="48"/>
                        <a:pt x="2232" y="48"/>
                        <a:pt x="2232" y="48"/>
                      </a:cubicBezTo>
                      <a:cubicBezTo>
                        <a:pt x="2230" y="49"/>
                        <a:pt x="2228" y="50"/>
                        <a:pt x="2227" y="50"/>
                      </a:cubicBezTo>
                      <a:cubicBezTo>
                        <a:pt x="2227" y="51"/>
                        <a:pt x="2223" y="52"/>
                        <a:pt x="2223" y="53"/>
                      </a:cubicBezTo>
                      <a:cubicBezTo>
                        <a:pt x="2223" y="53"/>
                        <a:pt x="2227" y="55"/>
                        <a:pt x="2227" y="55"/>
                      </a:cubicBezTo>
                      <a:cubicBezTo>
                        <a:pt x="2227" y="55"/>
                        <a:pt x="2228" y="54"/>
                        <a:pt x="2229" y="54"/>
                      </a:cubicBezTo>
                      <a:cubicBezTo>
                        <a:pt x="2230" y="53"/>
                        <a:pt x="2231" y="53"/>
                        <a:pt x="2231" y="53"/>
                      </a:cubicBezTo>
                      <a:cubicBezTo>
                        <a:pt x="2232" y="53"/>
                        <a:pt x="2235" y="55"/>
                        <a:pt x="2235" y="55"/>
                      </a:cubicBezTo>
                      <a:cubicBezTo>
                        <a:pt x="2235" y="56"/>
                        <a:pt x="2231" y="56"/>
                        <a:pt x="2231" y="57"/>
                      </a:cubicBezTo>
                      <a:cubicBezTo>
                        <a:pt x="2231" y="58"/>
                        <a:pt x="2234" y="59"/>
                        <a:pt x="2235" y="59"/>
                      </a:cubicBezTo>
                      <a:cubicBezTo>
                        <a:pt x="2230" y="61"/>
                        <a:pt x="2230" y="61"/>
                        <a:pt x="2230" y="61"/>
                      </a:cubicBezTo>
                      <a:cubicBezTo>
                        <a:pt x="2229" y="62"/>
                        <a:pt x="2228" y="63"/>
                        <a:pt x="2226" y="63"/>
                      </a:cubicBezTo>
                      <a:cubicBezTo>
                        <a:pt x="2226" y="64"/>
                        <a:pt x="2223" y="61"/>
                        <a:pt x="2223" y="61"/>
                      </a:cubicBezTo>
                      <a:cubicBezTo>
                        <a:pt x="2221" y="61"/>
                        <a:pt x="2220" y="63"/>
                        <a:pt x="2218" y="63"/>
                      </a:cubicBezTo>
                      <a:cubicBezTo>
                        <a:pt x="2211" y="59"/>
                        <a:pt x="2211" y="59"/>
                        <a:pt x="2211" y="59"/>
                      </a:cubicBezTo>
                      <a:cubicBezTo>
                        <a:pt x="2212" y="58"/>
                        <a:pt x="2214" y="57"/>
                        <a:pt x="2215" y="57"/>
                      </a:cubicBezTo>
                      <a:cubicBezTo>
                        <a:pt x="2216" y="56"/>
                        <a:pt x="2219" y="55"/>
                        <a:pt x="2219" y="55"/>
                      </a:cubicBezTo>
                      <a:cubicBezTo>
                        <a:pt x="2219" y="54"/>
                        <a:pt x="2215" y="53"/>
                        <a:pt x="2215" y="52"/>
                      </a:cubicBezTo>
                      <a:cubicBezTo>
                        <a:pt x="2216" y="52"/>
                        <a:pt x="2218" y="51"/>
                        <a:pt x="2220" y="50"/>
                      </a:cubicBezTo>
                      <a:cubicBezTo>
                        <a:pt x="2220" y="50"/>
                        <a:pt x="2224" y="49"/>
                        <a:pt x="2224" y="48"/>
                      </a:cubicBezTo>
                      <a:cubicBezTo>
                        <a:pt x="2224" y="47"/>
                        <a:pt x="2220" y="47"/>
                        <a:pt x="2220" y="46"/>
                      </a:cubicBezTo>
                      <a:cubicBezTo>
                        <a:pt x="2219" y="47"/>
                        <a:pt x="2217" y="47"/>
                        <a:pt x="2216" y="48"/>
                      </a:cubicBezTo>
                      <a:cubicBezTo>
                        <a:pt x="2215" y="49"/>
                        <a:pt x="2213" y="49"/>
                        <a:pt x="2212" y="50"/>
                      </a:cubicBezTo>
                      <a:cubicBezTo>
                        <a:pt x="2211" y="50"/>
                        <a:pt x="2208" y="52"/>
                        <a:pt x="2208" y="52"/>
                      </a:cubicBezTo>
                      <a:cubicBezTo>
                        <a:pt x="2208" y="53"/>
                        <a:pt x="2212" y="54"/>
                        <a:pt x="2211" y="54"/>
                      </a:cubicBezTo>
                      <a:cubicBezTo>
                        <a:pt x="2211" y="55"/>
                        <a:pt x="2207" y="56"/>
                        <a:pt x="2207" y="56"/>
                      </a:cubicBezTo>
                      <a:cubicBezTo>
                        <a:pt x="2207" y="57"/>
                        <a:pt x="2211" y="58"/>
                        <a:pt x="2211" y="59"/>
                      </a:cubicBezTo>
                      <a:cubicBezTo>
                        <a:pt x="2210" y="59"/>
                        <a:pt x="2208" y="60"/>
                        <a:pt x="2207" y="61"/>
                      </a:cubicBezTo>
                      <a:cubicBezTo>
                        <a:pt x="2206" y="61"/>
                        <a:pt x="2204" y="62"/>
                        <a:pt x="2203" y="63"/>
                      </a:cubicBezTo>
                      <a:cubicBezTo>
                        <a:pt x="2202" y="63"/>
                        <a:pt x="2200" y="61"/>
                        <a:pt x="2199" y="61"/>
                      </a:cubicBezTo>
                      <a:cubicBezTo>
                        <a:pt x="2198" y="61"/>
                        <a:pt x="2196" y="63"/>
                        <a:pt x="2195" y="63"/>
                      </a:cubicBezTo>
                      <a:cubicBezTo>
                        <a:pt x="2194" y="62"/>
                        <a:pt x="2192" y="61"/>
                        <a:pt x="2191" y="60"/>
                      </a:cubicBezTo>
                      <a:cubicBezTo>
                        <a:pt x="2191" y="60"/>
                        <a:pt x="2188" y="58"/>
                        <a:pt x="2187" y="58"/>
                      </a:cubicBezTo>
                      <a:cubicBezTo>
                        <a:pt x="2187" y="58"/>
                        <a:pt x="2184" y="60"/>
                        <a:pt x="2183" y="60"/>
                      </a:cubicBezTo>
                      <a:cubicBezTo>
                        <a:pt x="2182" y="61"/>
                        <a:pt x="2181" y="62"/>
                        <a:pt x="2179" y="62"/>
                      </a:cubicBezTo>
                      <a:cubicBezTo>
                        <a:pt x="2179" y="62"/>
                        <a:pt x="2176" y="60"/>
                        <a:pt x="2175" y="60"/>
                      </a:cubicBezTo>
                      <a:cubicBezTo>
                        <a:pt x="2174" y="60"/>
                        <a:pt x="2173" y="62"/>
                        <a:pt x="2171" y="62"/>
                      </a:cubicBezTo>
                      <a:cubicBezTo>
                        <a:pt x="2170" y="62"/>
                        <a:pt x="2169" y="60"/>
                        <a:pt x="2168" y="60"/>
                      </a:cubicBezTo>
                      <a:cubicBezTo>
                        <a:pt x="2167" y="60"/>
                        <a:pt x="2164" y="62"/>
                        <a:pt x="2164" y="62"/>
                      </a:cubicBezTo>
                      <a:cubicBezTo>
                        <a:pt x="2162" y="62"/>
                        <a:pt x="2161" y="60"/>
                        <a:pt x="2160" y="60"/>
                      </a:cubicBezTo>
                      <a:cubicBezTo>
                        <a:pt x="2159" y="59"/>
                        <a:pt x="2157" y="57"/>
                        <a:pt x="2156" y="57"/>
                      </a:cubicBezTo>
                      <a:cubicBezTo>
                        <a:pt x="2155" y="57"/>
                        <a:pt x="2153" y="59"/>
                        <a:pt x="2152" y="59"/>
                      </a:cubicBezTo>
                      <a:cubicBezTo>
                        <a:pt x="2151" y="60"/>
                        <a:pt x="2149" y="61"/>
                        <a:pt x="2148" y="61"/>
                      </a:cubicBezTo>
                      <a:cubicBezTo>
                        <a:pt x="2147" y="61"/>
                        <a:pt x="2145" y="59"/>
                        <a:pt x="2144" y="59"/>
                      </a:cubicBezTo>
                      <a:cubicBezTo>
                        <a:pt x="2143" y="59"/>
                        <a:pt x="2141" y="61"/>
                        <a:pt x="2140" y="61"/>
                      </a:cubicBezTo>
                      <a:cubicBezTo>
                        <a:pt x="2139" y="61"/>
                        <a:pt x="2138" y="59"/>
                        <a:pt x="2136" y="59"/>
                      </a:cubicBezTo>
                      <a:cubicBezTo>
                        <a:pt x="2135" y="59"/>
                        <a:pt x="2133" y="61"/>
                        <a:pt x="2132" y="61"/>
                      </a:cubicBezTo>
                      <a:cubicBezTo>
                        <a:pt x="2131" y="61"/>
                        <a:pt x="2130" y="59"/>
                        <a:pt x="2128" y="59"/>
                      </a:cubicBezTo>
                      <a:cubicBezTo>
                        <a:pt x="2127" y="59"/>
                        <a:pt x="2126" y="61"/>
                        <a:pt x="2124" y="61"/>
                      </a:cubicBezTo>
                      <a:cubicBezTo>
                        <a:pt x="2123" y="61"/>
                        <a:pt x="2122" y="58"/>
                        <a:pt x="2121" y="59"/>
                      </a:cubicBezTo>
                      <a:cubicBezTo>
                        <a:pt x="2119" y="59"/>
                        <a:pt x="2118" y="61"/>
                        <a:pt x="2116" y="61"/>
                      </a:cubicBezTo>
                      <a:cubicBezTo>
                        <a:pt x="2115" y="61"/>
                        <a:pt x="2114" y="58"/>
                        <a:pt x="2113" y="58"/>
                      </a:cubicBezTo>
                      <a:cubicBezTo>
                        <a:pt x="2112" y="58"/>
                        <a:pt x="2110" y="61"/>
                        <a:pt x="2109" y="60"/>
                      </a:cubicBezTo>
                      <a:cubicBezTo>
                        <a:pt x="2108" y="60"/>
                        <a:pt x="2105" y="58"/>
                        <a:pt x="2105" y="58"/>
                      </a:cubicBezTo>
                      <a:cubicBezTo>
                        <a:pt x="2105" y="57"/>
                        <a:pt x="2109" y="57"/>
                        <a:pt x="2109" y="56"/>
                      </a:cubicBezTo>
                      <a:cubicBezTo>
                        <a:pt x="2109" y="56"/>
                        <a:pt x="2106" y="54"/>
                        <a:pt x="2105" y="54"/>
                      </a:cubicBezTo>
                      <a:cubicBezTo>
                        <a:pt x="2105" y="54"/>
                        <a:pt x="2101" y="56"/>
                        <a:pt x="2101" y="56"/>
                      </a:cubicBezTo>
                      <a:cubicBezTo>
                        <a:pt x="2101" y="56"/>
                        <a:pt x="2105" y="58"/>
                        <a:pt x="2105" y="58"/>
                      </a:cubicBezTo>
                      <a:cubicBezTo>
                        <a:pt x="2105" y="58"/>
                        <a:pt x="2101" y="60"/>
                        <a:pt x="2101" y="60"/>
                      </a:cubicBezTo>
                      <a:cubicBezTo>
                        <a:pt x="2100" y="60"/>
                        <a:pt x="2098" y="58"/>
                        <a:pt x="2097" y="58"/>
                      </a:cubicBezTo>
                      <a:cubicBezTo>
                        <a:pt x="2096" y="58"/>
                        <a:pt x="2094" y="59"/>
                        <a:pt x="2093" y="60"/>
                      </a:cubicBezTo>
                      <a:cubicBezTo>
                        <a:pt x="2092" y="60"/>
                        <a:pt x="2090" y="62"/>
                        <a:pt x="2089" y="62"/>
                      </a:cubicBezTo>
                      <a:cubicBezTo>
                        <a:pt x="2088" y="62"/>
                        <a:pt x="2085" y="60"/>
                        <a:pt x="2085" y="60"/>
                      </a:cubicBezTo>
                      <a:cubicBezTo>
                        <a:pt x="2085" y="59"/>
                        <a:pt x="2082" y="57"/>
                        <a:pt x="2081" y="57"/>
                      </a:cubicBezTo>
                      <a:cubicBezTo>
                        <a:pt x="2081" y="57"/>
                        <a:pt x="2078" y="59"/>
                        <a:pt x="2077" y="60"/>
                      </a:cubicBezTo>
                      <a:cubicBezTo>
                        <a:pt x="2077" y="60"/>
                        <a:pt x="2074" y="62"/>
                        <a:pt x="2073" y="62"/>
                      </a:cubicBezTo>
                      <a:cubicBezTo>
                        <a:pt x="2072" y="62"/>
                        <a:pt x="2070" y="60"/>
                        <a:pt x="2069" y="59"/>
                      </a:cubicBezTo>
                      <a:cubicBezTo>
                        <a:pt x="2069" y="59"/>
                        <a:pt x="2066" y="57"/>
                        <a:pt x="2066" y="57"/>
                      </a:cubicBezTo>
                      <a:cubicBezTo>
                        <a:pt x="2065" y="57"/>
                        <a:pt x="2062" y="59"/>
                        <a:pt x="2062" y="59"/>
                      </a:cubicBezTo>
                      <a:cubicBezTo>
                        <a:pt x="2061" y="59"/>
                        <a:pt x="2058" y="61"/>
                        <a:pt x="2057" y="61"/>
                      </a:cubicBezTo>
                      <a:cubicBezTo>
                        <a:pt x="2056" y="61"/>
                        <a:pt x="2055" y="59"/>
                        <a:pt x="2054" y="59"/>
                      </a:cubicBezTo>
                      <a:cubicBezTo>
                        <a:pt x="2053" y="59"/>
                        <a:pt x="2051" y="61"/>
                        <a:pt x="2050" y="61"/>
                      </a:cubicBezTo>
                      <a:cubicBezTo>
                        <a:pt x="2048" y="61"/>
                        <a:pt x="2047" y="59"/>
                        <a:pt x="2046" y="59"/>
                      </a:cubicBezTo>
                      <a:cubicBezTo>
                        <a:pt x="2045" y="59"/>
                        <a:pt x="2043" y="61"/>
                        <a:pt x="2042" y="61"/>
                      </a:cubicBezTo>
                      <a:cubicBezTo>
                        <a:pt x="2040" y="61"/>
                        <a:pt x="2039" y="59"/>
                        <a:pt x="2038" y="59"/>
                      </a:cubicBezTo>
                      <a:cubicBezTo>
                        <a:pt x="2037" y="58"/>
                        <a:pt x="2035" y="61"/>
                        <a:pt x="2034" y="61"/>
                      </a:cubicBezTo>
                      <a:cubicBezTo>
                        <a:pt x="2033" y="61"/>
                        <a:pt x="2031" y="58"/>
                        <a:pt x="2030" y="58"/>
                      </a:cubicBezTo>
                      <a:cubicBezTo>
                        <a:pt x="2029" y="58"/>
                        <a:pt x="2028" y="60"/>
                        <a:pt x="2026" y="60"/>
                      </a:cubicBezTo>
                      <a:cubicBezTo>
                        <a:pt x="2025" y="60"/>
                        <a:pt x="2024" y="58"/>
                        <a:pt x="2022" y="58"/>
                      </a:cubicBezTo>
                      <a:cubicBezTo>
                        <a:pt x="2021" y="58"/>
                        <a:pt x="2020" y="60"/>
                        <a:pt x="2018" y="60"/>
                      </a:cubicBezTo>
                      <a:cubicBezTo>
                        <a:pt x="2017" y="60"/>
                        <a:pt x="2016" y="58"/>
                        <a:pt x="2015" y="58"/>
                      </a:cubicBezTo>
                      <a:cubicBezTo>
                        <a:pt x="2013" y="58"/>
                        <a:pt x="2011" y="60"/>
                        <a:pt x="2010" y="60"/>
                      </a:cubicBezTo>
                      <a:cubicBezTo>
                        <a:pt x="2009" y="60"/>
                        <a:pt x="2008" y="58"/>
                        <a:pt x="2007" y="58"/>
                      </a:cubicBezTo>
                      <a:cubicBezTo>
                        <a:pt x="2005" y="58"/>
                        <a:pt x="2004" y="60"/>
                        <a:pt x="2003" y="60"/>
                      </a:cubicBezTo>
                      <a:cubicBezTo>
                        <a:pt x="2001" y="60"/>
                        <a:pt x="2000" y="58"/>
                        <a:pt x="1999" y="57"/>
                      </a:cubicBezTo>
                      <a:cubicBezTo>
                        <a:pt x="1998" y="57"/>
                        <a:pt x="1996" y="60"/>
                        <a:pt x="1995" y="60"/>
                      </a:cubicBezTo>
                      <a:cubicBezTo>
                        <a:pt x="1993" y="59"/>
                        <a:pt x="1992" y="57"/>
                        <a:pt x="1991" y="57"/>
                      </a:cubicBezTo>
                      <a:cubicBezTo>
                        <a:pt x="1990" y="57"/>
                        <a:pt x="1988" y="59"/>
                        <a:pt x="1987" y="59"/>
                      </a:cubicBezTo>
                      <a:cubicBezTo>
                        <a:pt x="1986" y="59"/>
                        <a:pt x="1984" y="57"/>
                        <a:pt x="1983" y="57"/>
                      </a:cubicBezTo>
                      <a:cubicBezTo>
                        <a:pt x="1982" y="57"/>
                        <a:pt x="1981" y="55"/>
                        <a:pt x="1979" y="55"/>
                      </a:cubicBezTo>
                      <a:cubicBezTo>
                        <a:pt x="1979" y="55"/>
                        <a:pt x="1976" y="53"/>
                        <a:pt x="1976" y="52"/>
                      </a:cubicBezTo>
                      <a:cubicBezTo>
                        <a:pt x="1976" y="52"/>
                        <a:pt x="1980" y="51"/>
                        <a:pt x="1980" y="50"/>
                      </a:cubicBezTo>
                      <a:cubicBezTo>
                        <a:pt x="1980" y="50"/>
                        <a:pt x="1976" y="49"/>
                        <a:pt x="1976" y="48"/>
                      </a:cubicBezTo>
                      <a:cubicBezTo>
                        <a:pt x="1976" y="48"/>
                        <a:pt x="1980" y="47"/>
                        <a:pt x="1980" y="46"/>
                      </a:cubicBezTo>
                      <a:cubicBezTo>
                        <a:pt x="1980" y="45"/>
                        <a:pt x="1977" y="45"/>
                        <a:pt x="1976" y="44"/>
                      </a:cubicBezTo>
                      <a:cubicBezTo>
                        <a:pt x="1976" y="45"/>
                        <a:pt x="1972" y="45"/>
                        <a:pt x="1972" y="46"/>
                      </a:cubicBezTo>
                      <a:cubicBezTo>
                        <a:pt x="1972" y="47"/>
                        <a:pt x="1976" y="47"/>
                        <a:pt x="1976" y="48"/>
                      </a:cubicBezTo>
                      <a:cubicBezTo>
                        <a:pt x="1976" y="49"/>
                        <a:pt x="1972" y="50"/>
                        <a:pt x="1972" y="50"/>
                      </a:cubicBezTo>
                      <a:cubicBezTo>
                        <a:pt x="1972" y="51"/>
                        <a:pt x="1976" y="52"/>
                        <a:pt x="1976" y="52"/>
                      </a:cubicBezTo>
                      <a:cubicBezTo>
                        <a:pt x="1975" y="53"/>
                        <a:pt x="1972" y="55"/>
                        <a:pt x="1972" y="55"/>
                      </a:cubicBezTo>
                      <a:cubicBezTo>
                        <a:pt x="1971" y="55"/>
                        <a:pt x="1968" y="52"/>
                        <a:pt x="1968" y="52"/>
                      </a:cubicBezTo>
                      <a:cubicBezTo>
                        <a:pt x="1967" y="52"/>
                        <a:pt x="1964" y="54"/>
                        <a:pt x="1964" y="54"/>
                      </a:cubicBezTo>
                      <a:cubicBezTo>
                        <a:pt x="1964" y="55"/>
                        <a:pt x="1967" y="57"/>
                        <a:pt x="1967" y="57"/>
                      </a:cubicBezTo>
                      <a:cubicBezTo>
                        <a:pt x="1967" y="57"/>
                        <a:pt x="1964" y="59"/>
                        <a:pt x="1963" y="59"/>
                      </a:cubicBezTo>
                      <a:cubicBezTo>
                        <a:pt x="1962" y="59"/>
                        <a:pt x="1961" y="56"/>
                        <a:pt x="1960" y="56"/>
                      </a:cubicBezTo>
                      <a:cubicBezTo>
                        <a:pt x="1959" y="56"/>
                        <a:pt x="1956" y="59"/>
                        <a:pt x="1956" y="58"/>
                      </a:cubicBezTo>
                      <a:cubicBezTo>
                        <a:pt x="1954" y="58"/>
                        <a:pt x="1953" y="57"/>
                        <a:pt x="1952" y="56"/>
                      </a:cubicBezTo>
                      <a:cubicBezTo>
                        <a:pt x="1951" y="56"/>
                        <a:pt x="1949" y="54"/>
                        <a:pt x="1948" y="54"/>
                      </a:cubicBezTo>
                      <a:cubicBezTo>
                        <a:pt x="1947" y="54"/>
                        <a:pt x="1945" y="56"/>
                        <a:pt x="1944" y="56"/>
                      </a:cubicBezTo>
                      <a:cubicBezTo>
                        <a:pt x="1943" y="56"/>
                        <a:pt x="1941" y="58"/>
                        <a:pt x="1940" y="58"/>
                      </a:cubicBezTo>
                      <a:cubicBezTo>
                        <a:pt x="1939" y="58"/>
                        <a:pt x="1937" y="56"/>
                        <a:pt x="1936" y="56"/>
                      </a:cubicBezTo>
                      <a:cubicBezTo>
                        <a:pt x="1935" y="56"/>
                        <a:pt x="1933" y="58"/>
                        <a:pt x="1932" y="58"/>
                      </a:cubicBezTo>
                      <a:cubicBezTo>
                        <a:pt x="1931" y="58"/>
                        <a:pt x="1930" y="56"/>
                        <a:pt x="1928" y="56"/>
                      </a:cubicBezTo>
                      <a:cubicBezTo>
                        <a:pt x="1927" y="56"/>
                        <a:pt x="1925" y="58"/>
                        <a:pt x="1924" y="58"/>
                      </a:cubicBezTo>
                      <a:cubicBezTo>
                        <a:pt x="1923" y="58"/>
                        <a:pt x="1922" y="55"/>
                        <a:pt x="1920" y="55"/>
                      </a:cubicBezTo>
                      <a:cubicBezTo>
                        <a:pt x="1919" y="55"/>
                        <a:pt x="1918" y="57"/>
                        <a:pt x="1916" y="57"/>
                      </a:cubicBezTo>
                      <a:cubicBezTo>
                        <a:pt x="1915" y="57"/>
                        <a:pt x="1914" y="55"/>
                        <a:pt x="1913" y="55"/>
                      </a:cubicBezTo>
                      <a:cubicBezTo>
                        <a:pt x="1911" y="55"/>
                        <a:pt x="1910" y="57"/>
                        <a:pt x="1908" y="57"/>
                      </a:cubicBezTo>
                      <a:cubicBezTo>
                        <a:pt x="1907" y="57"/>
                        <a:pt x="1906" y="55"/>
                        <a:pt x="1905" y="55"/>
                      </a:cubicBezTo>
                      <a:cubicBezTo>
                        <a:pt x="1904" y="55"/>
                        <a:pt x="1902" y="57"/>
                        <a:pt x="1901" y="57"/>
                      </a:cubicBezTo>
                      <a:cubicBezTo>
                        <a:pt x="1900" y="57"/>
                        <a:pt x="1897" y="55"/>
                        <a:pt x="1897" y="55"/>
                      </a:cubicBezTo>
                      <a:cubicBezTo>
                        <a:pt x="1897" y="54"/>
                        <a:pt x="1901" y="53"/>
                        <a:pt x="1901" y="53"/>
                      </a:cubicBezTo>
                      <a:cubicBezTo>
                        <a:pt x="1901" y="53"/>
                        <a:pt x="1898" y="50"/>
                        <a:pt x="1897" y="50"/>
                      </a:cubicBezTo>
                      <a:cubicBezTo>
                        <a:pt x="1897" y="50"/>
                        <a:pt x="1893" y="52"/>
                        <a:pt x="1893" y="52"/>
                      </a:cubicBezTo>
                      <a:cubicBezTo>
                        <a:pt x="1893" y="53"/>
                        <a:pt x="1897" y="55"/>
                        <a:pt x="1897" y="55"/>
                      </a:cubicBezTo>
                      <a:cubicBezTo>
                        <a:pt x="1897" y="55"/>
                        <a:pt x="1893" y="57"/>
                        <a:pt x="1893" y="57"/>
                      </a:cubicBezTo>
                      <a:cubicBezTo>
                        <a:pt x="1892" y="57"/>
                        <a:pt x="1890" y="54"/>
                        <a:pt x="1889" y="55"/>
                      </a:cubicBezTo>
                      <a:cubicBezTo>
                        <a:pt x="1888" y="55"/>
                        <a:pt x="1886" y="56"/>
                        <a:pt x="1885" y="57"/>
                      </a:cubicBezTo>
                      <a:cubicBezTo>
                        <a:pt x="1884" y="57"/>
                        <a:pt x="1882" y="59"/>
                        <a:pt x="1881" y="59"/>
                      </a:cubicBezTo>
                      <a:cubicBezTo>
                        <a:pt x="1880" y="59"/>
                        <a:pt x="1877" y="57"/>
                        <a:pt x="1877" y="56"/>
                      </a:cubicBezTo>
                      <a:cubicBezTo>
                        <a:pt x="1876" y="56"/>
                        <a:pt x="1874" y="54"/>
                        <a:pt x="1873" y="54"/>
                      </a:cubicBezTo>
                      <a:cubicBezTo>
                        <a:pt x="1873" y="54"/>
                        <a:pt x="1870" y="56"/>
                        <a:pt x="1869" y="56"/>
                      </a:cubicBezTo>
                      <a:cubicBezTo>
                        <a:pt x="1868" y="57"/>
                        <a:pt x="1866" y="58"/>
                        <a:pt x="1865" y="58"/>
                      </a:cubicBezTo>
                      <a:cubicBezTo>
                        <a:pt x="1864" y="58"/>
                        <a:pt x="1862" y="56"/>
                        <a:pt x="1861" y="56"/>
                      </a:cubicBezTo>
                      <a:cubicBezTo>
                        <a:pt x="1860" y="56"/>
                        <a:pt x="1858" y="58"/>
                        <a:pt x="1857" y="58"/>
                      </a:cubicBezTo>
                      <a:cubicBezTo>
                        <a:pt x="1856" y="58"/>
                        <a:pt x="1854" y="56"/>
                        <a:pt x="1854" y="56"/>
                      </a:cubicBezTo>
                      <a:cubicBezTo>
                        <a:pt x="1853" y="56"/>
                        <a:pt x="1850" y="54"/>
                        <a:pt x="1850" y="54"/>
                      </a:cubicBezTo>
                      <a:cubicBezTo>
                        <a:pt x="1849" y="54"/>
                        <a:pt x="1846" y="56"/>
                        <a:pt x="1846" y="56"/>
                      </a:cubicBezTo>
                      <a:cubicBezTo>
                        <a:pt x="1844" y="55"/>
                        <a:pt x="1843" y="54"/>
                        <a:pt x="1842" y="53"/>
                      </a:cubicBezTo>
                      <a:cubicBezTo>
                        <a:pt x="1841" y="53"/>
                        <a:pt x="1839" y="51"/>
                        <a:pt x="1838" y="51"/>
                      </a:cubicBezTo>
                      <a:cubicBezTo>
                        <a:pt x="1838" y="51"/>
                        <a:pt x="1834" y="53"/>
                        <a:pt x="1834" y="53"/>
                      </a:cubicBezTo>
                      <a:cubicBezTo>
                        <a:pt x="1834" y="53"/>
                        <a:pt x="1838" y="55"/>
                        <a:pt x="1838" y="55"/>
                      </a:cubicBezTo>
                      <a:cubicBezTo>
                        <a:pt x="1837" y="56"/>
                        <a:pt x="1835" y="57"/>
                        <a:pt x="1834" y="57"/>
                      </a:cubicBezTo>
                      <a:cubicBezTo>
                        <a:pt x="1833" y="57"/>
                        <a:pt x="1831" y="55"/>
                        <a:pt x="1830" y="55"/>
                      </a:cubicBezTo>
                      <a:cubicBezTo>
                        <a:pt x="1829" y="55"/>
                        <a:pt x="1827" y="57"/>
                        <a:pt x="1826" y="57"/>
                      </a:cubicBezTo>
                      <a:cubicBezTo>
                        <a:pt x="1825" y="57"/>
                        <a:pt x="1823" y="56"/>
                        <a:pt x="1822" y="55"/>
                      </a:cubicBezTo>
                      <a:cubicBezTo>
                        <a:pt x="1822" y="55"/>
                        <a:pt x="1819" y="53"/>
                        <a:pt x="1818" y="53"/>
                      </a:cubicBezTo>
                      <a:cubicBezTo>
                        <a:pt x="1818" y="53"/>
                        <a:pt x="1815" y="54"/>
                        <a:pt x="1814" y="55"/>
                      </a:cubicBezTo>
                      <a:cubicBezTo>
                        <a:pt x="1814" y="55"/>
                        <a:pt x="1811" y="57"/>
                        <a:pt x="1810" y="57"/>
                      </a:cubicBezTo>
                      <a:cubicBezTo>
                        <a:pt x="1809" y="57"/>
                        <a:pt x="1807" y="54"/>
                        <a:pt x="1806" y="55"/>
                      </a:cubicBezTo>
                      <a:cubicBezTo>
                        <a:pt x="1805" y="55"/>
                        <a:pt x="1804" y="57"/>
                        <a:pt x="1802" y="57"/>
                      </a:cubicBezTo>
                      <a:cubicBezTo>
                        <a:pt x="1801" y="57"/>
                        <a:pt x="1800" y="54"/>
                        <a:pt x="1799" y="54"/>
                      </a:cubicBezTo>
                      <a:cubicBezTo>
                        <a:pt x="1798" y="54"/>
                        <a:pt x="1795" y="57"/>
                        <a:pt x="1795" y="56"/>
                      </a:cubicBezTo>
                      <a:cubicBezTo>
                        <a:pt x="1794" y="56"/>
                        <a:pt x="1791" y="54"/>
                        <a:pt x="1791" y="54"/>
                      </a:cubicBezTo>
                      <a:cubicBezTo>
                        <a:pt x="1791" y="54"/>
                        <a:pt x="1795" y="53"/>
                        <a:pt x="1795" y="52"/>
                      </a:cubicBezTo>
                      <a:cubicBezTo>
                        <a:pt x="1795" y="52"/>
                        <a:pt x="1791" y="50"/>
                        <a:pt x="1791" y="50"/>
                      </a:cubicBezTo>
                      <a:cubicBezTo>
                        <a:pt x="1791" y="50"/>
                        <a:pt x="1787" y="52"/>
                        <a:pt x="1787" y="52"/>
                      </a:cubicBezTo>
                      <a:cubicBezTo>
                        <a:pt x="1787" y="52"/>
                        <a:pt x="1788" y="53"/>
                        <a:pt x="1789" y="53"/>
                      </a:cubicBezTo>
                      <a:cubicBezTo>
                        <a:pt x="1790" y="54"/>
                        <a:pt x="1791" y="54"/>
                        <a:pt x="1791" y="54"/>
                      </a:cubicBezTo>
                      <a:cubicBezTo>
                        <a:pt x="1790" y="54"/>
                        <a:pt x="1788" y="56"/>
                        <a:pt x="1787" y="56"/>
                      </a:cubicBezTo>
                      <a:cubicBezTo>
                        <a:pt x="1785" y="56"/>
                        <a:pt x="1784" y="54"/>
                        <a:pt x="1783" y="54"/>
                      </a:cubicBezTo>
                      <a:cubicBezTo>
                        <a:pt x="1782" y="54"/>
                        <a:pt x="1780" y="56"/>
                        <a:pt x="1779" y="56"/>
                      </a:cubicBezTo>
                      <a:cubicBezTo>
                        <a:pt x="1778" y="56"/>
                        <a:pt x="1776" y="54"/>
                        <a:pt x="1775" y="54"/>
                      </a:cubicBezTo>
                      <a:cubicBezTo>
                        <a:pt x="1774" y="54"/>
                        <a:pt x="1772" y="56"/>
                        <a:pt x="1771" y="56"/>
                      </a:cubicBezTo>
                      <a:cubicBezTo>
                        <a:pt x="1770" y="56"/>
                        <a:pt x="1768" y="53"/>
                        <a:pt x="1767" y="54"/>
                      </a:cubicBezTo>
                      <a:cubicBezTo>
                        <a:pt x="1766" y="54"/>
                        <a:pt x="1764" y="55"/>
                        <a:pt x="1763" y="56"/>
                      </a:cubicBezTo>
                      <a:cubicBezTo>
                        <a:pt x="1763" y="56"/>
                        <a:pt x="1760" y="58"/>
                        <a:pt x="1759" y="58"/>
                      </a:cubicBezTo>
                      <a:cubicBezTo>
                        <a:pt x="1758" y="58"/>
                        <a:pt x="1757" y="55"/>
                        <a:pt x="1755" y="55"/>
                      </a:cubicBezTo>
                      <a:cubicBezTo>
                        <a:pt x="1754" y="55"/>
                        <a:pt x="1752" y="58"/>
                        <a:pt x="1751" y="57"/>
                      </a:cubicBezTo>
                      <a:cubicBezTo>
                        <a:pt x="1750" y="57"/>
                        <a:pt x="1748" y="56"/>
                        <a:pt x="1747" y="55"/>
                      </a:cubicBezTo>
                      <a:cubicBezTo>
                        <a:pt x="1747" y="55"/>
                        <a:pt x="1744" y="53"/>
                        <a:pt x="1744" y="53"/>
                      </a:cubicBezTo>
                      <a:cubicBezTo>
                        <a:pt x="1743" y="53"/>
                        <a:pt x="1740" y="55"/>
                        <a:pt x="1740" y="55"/>
                      </a:cubicBezTo>
                      <a:cubicBezTo>
                        <a:pt x="1739" y="55"/>
                        <a:pt x="1736" y="57"/>
                        <a:pt x="1736" y="57"/>
                      </a:cubicBezTo>
                      <a:cubicBezTo>
                        <a:pt x="1734" y="57"/>
                        <a:pt x="1733" y="55"/>
                        <a:pt x="1732" y="55"/>
                      </a:cubicBezTo>
                      <a:cubicBezTo>
                        <a:pt x="1731" y="55"/>
                        <a:pt x="1729" y="57"/>
                        <a:pt x="1728" y="57"/>
                      </a:cubicBezTo>
                      <a:cubicBezTo>
                        <a:pt x="1726" y="57"/>
                        <a:pt x="1725" y="55"/>
                        <a:pt x="1724" y="55"/>
                      </a:cubicBezTo>
                      <a:cubicBezTo>
                        <a:pt x="1723" y="54"/>
                        <a:pt x="1721" y="57"/>
                        <a:pt x="1720" y="57"/>
                      </a:cubicBezTo>
                      <a:cubicBezTo>
                        <a:pt x="1719" y="57"/>
                        <a:pt x="1717" y="54"/>
                        <a:pt x="1716" y="54"/>
                      </a:cubicBezTo>
                      <a:cubicBezTo>
                        <a:pt x="1715" y="54"/>
                        <a:pt x="1713" y="56"/>
                        <a:pt x="1712" y="56"/>
                      </a:cubicBezTo>
                      <a:cubicBezTo>
                        <a:pt x="1711" y="56"/>
                        <a:pt x="1710" y="54"/>
                        <a:pt x="1708" y="54"/>
                      </a:cubicBezTo>
                      <a:cubicBezTo>
                        <a:pt x="1707" y="54"/>
                        <a:pt x="1705" y="56"/>
                        <a:pt x="1704" y="56"/>
                      </a:cubicBezTo>
                      <a:cubicBezTo>
                        <a:pt x="1703" y="56"/>
                        <a:pt x="1702" y="54"/>
                        <a:pt x="1700" y="54"/>
                      </a:cubicBezTo>
                      <a:cubicBezTo>
                        <a:pt x="1699" y="54"/>
                        <a:pt x="1698" y="56"/>
                        <a:pt x="1696" y="56"/>
                      </a:cubicBezTo>
                      <a:cubicBezTo>
                        <a:pt x="1695" y="56"/>
                        <a:pt x="1694" y="54"/>
                        <a:pt x="1693" y="54"/>
                      </a:cubicBezTo>
                      <a:cubicBezTo>
                        <a:pt x="1691" y="54"/>
                        <a:pt x="1690" y="56"/>
                        <a:pt x="1688" y="56"/>
                      </a:cubicBezTo>
                      <a:cubicBezTo>
                        <a:pt x="1687" y="56"/>
                        <a:pt x="1686" y="54"/>
                        <a:pt x="1685" y="54"/>
                      </a:cubicBezTo>
                      <a:cubicBezTo>
                        <a:pt x="1683" y="53"/>
                        <a:pt x="1682" y="56"/>
                        <a:pt x="1681" y="56"/>
                      </a:cubicBezTo>
                      <a:cubicBezTo>
                        <a:pt x="1679" y="56"/>
                        <a:pt x="1678" y="53"/>
                        <a:pt x="1677" y="53"/>
                      </a:cubicBezTo>
                      <a:cubicBezTo>
                        <a:pt x="1676" y="53"/>
                        <a:pt x="1674" y="55"/>
                        <a:pt x="1673" y="55"/>
                      </a:cubicBezTo>
                      <a:cubicBezTo>
                        <a:pt x="1671" y="55"/>
                        <a:pt x="1670" y="53"/>
                        <a:pt x="1669" y="53"/>
                      </a:cubicBezTo>
                      <a:cubicBezTo>
                        <a:pt x="1668" y="53"/>
                        <a:pt x="1666" y="55"/>
                        <a:pt x="1665" y="55"/>
                      </a:cubicBezTo>
                      <a:cubicBezTo>
                        <a:pt x="1665" y="55"/>
                        <a:pt x="1661" y="53"/>
                        <a:pt x="1661" y="53"/>
                      </a:cubicBezTo>
                      <a:cubicBezTo>
                        <a:pt x="1661" y="52"/>
                        <a:pt x="1665" y="51"/>
                        <a:pt x="1665" y="51"/>
                      </a:cubicBezTo>
                      <a:cubicBezTo>
                        <a:pt x="1665" y="51"/>
                        <a:pt x="1662" y="49"/>
                        <a:pt x="1662" y="49"/>
                      </a:cubicBezTo>
                      <a:cubicBezTo>
                        <a:pt x="1661" y="49"/>
                        <a:pt x="1657" y="50"/>
                        <a:pt x="1657" y="51"/>
                      </a:cubicBezTo>
                      <a:cubicBezTo>
                        <a:pt x="1657" y="51"/>
                        <a:pt x="1661" y="53"/>
                        <a:pt x="1661" y="53"/>
                      </a:cubicBezTo>
                      <a:cubicBezTo>
                        <a:pt x="1661" y="53"/>
                        <a:pt x="1658" y="55"/>
                        <a:pt x="1657" y="55"/>
                      </a:cubicBezTo>
                      <a:cubicBezTo>
                        <a:pt x="1656" y="55"/>
                        <a:pt x="1654" y="53"/>
                        <a:pt x="1653" y="53"/>
                      </a:cubicBezTo>
                      <a:cubicBezTo>
                        <a:pt x="1652" y="53"/>
                        <a:pt x="1650" y="54"/>
                        <a:pt x="1649" y="55"/>
                      </a:cubicBezTo>
                      <a:cubicBezTo>
                        <a:pt x="1648" y="55"/>
                        <a:pt x="1646" y="57"/>
                        <a:pt x="1645" y="57"/>
                      </a:cubicBezTo>
                      <a:cubicBezTo>
                        <a:pt x="1645" y="57"/>
                        <a:pt x="1642" y="55"/>
                        <a:pt x="1641" y="55"/>
                      </a:cubicBezTo>
                      <a:cubicBezTo>
                        <a:pt x="1641" y="54"/>
                        <a:pt x="1638" y="52"/>
                        <a:pt x="1638" y="52"/>
                      </a:cubicBezTo>
                      <a:cubicBezTo>
                        <a:pt x="1637" y="52"/>
                        <a:pt x="1634" y="54"/>
                        <a:pt x="1634" y="54"/>
                      </a:cubicBezTo>
                      <a:cubicBezTo>
                        <a:pt x="1633" y="55"/>
                        <a:pt x="1630" y="56"/>
                        <a:pt x="1629" y="56"/>
                      </a:cubicBezTo>
                      <a:cubicBezTo>
                        <a:pt x="1628" y="57"/>
                        <a:pt x="1627" y="54"/>
                        <a:pt x="1626" y="54"/>
                      </a:cubicBezTo>
                      <a:cubicBezTo>
                        <a:pt x="1625" y="54"/>
                        <a:pt x="1623" y="56"/>
                        <a:pt x="1622" y="56"/>
                      </a:cubicBezTo>
                      <a:cubicBezTo>
                        <a:pt x="1620" y="56"/>
                        <a:pt x="1619" y="54"/>
                        <a:pt x="1618" y="54"/>
                      </a:cubicBezTo>
                      <a:cubicBezTo>
                        <a:pt x="1617" y="54"/>
                        <a:pt x="1615" y="56"/>
                        <a:pt x="1614" y="56"/>
                      </a:cubicBezTo>
                      <a:cubicBezTo>
                        <a:pt x="1612" y="56"/>
                        <a:pt x="1611" y="54"/>
                        <a:pt x="1610" y="54"/>
                      </a:cubicBezTo>
                      <a:cubicBezTo>
                        <a:pt x="1609" y="54"/>
                        <a:pt x="1607" y="56"/>
                        <a:pt x="1606" y="56"/>
                      </a:cubicBezTo>
                      <a:cubicBezTo>
                        <a:pt x="1605" y="56"/>
                        <a:pt x="1603" y="53"/>
                        <a:pt x="1602" y="54"/>
                      </a:cubicBezTo>
                      <a:cubicBezTo>
                        <a:pt x="1601" y="54"/>
                        <a:pt x="1599" y="56"/>
                        <a:pt x="1598" y="56"/>
                      </a:cubicBezTo>
                      <a:cubicBezTo>
                        <a:pt x="1597" y="56"/>
                        <a:pt x="1596" y="53"/>
                        <a:pt x="1594" y="53"/>
                      </a:cubicBezTo>
                      <a:cubicBezTo>
                        <a:pt x="1593" y="53"/>
                        <a:pt x="1591" y="55"/>
                        <a:pt x="1590" y="55"/>
                      </a:cubicBezTo>
                      <a:cubicBezTo>
                        <a:pt x="1589" y="55"/>
                        <a:pt x="1587" y="53"/>
                        <a:pt x="1586" y="53"/>
                      </a:cubicBezTo>
                      <a:cubicBezTo>
                        <a:pt x="1586" y="53"/>
                        <a:pt x="1584" y="51"/>
                        <a:pt x="1583" y="51"/>
                      </a:cubicBezTo>
                      <a:cubicBezTo>
                        <a:pt x="1582" y="51"/>
                        <a:pt x="1579" y="53"/>
                        <a:pt x="1579" y="53"/>
                      </a:cubicBezTo>
                      <a:cubicBezTo>
                        <a:pt x="1578" y="53"/>
                        <a:pt x="1575" y="55"/>
                        <a:pt x="1575" y="55"/>
                      </a:cubicBezTo>
                      <a:cubicBezTo>
                        <a:pt x="1574" y="55"/>
                        <a:pt x="1571" y="53"/>
                        <a:pt x="1571" y="53"/>
                      </a:cubicBezTo>
                      <a:cubicBezTo>
                        <a:pt x="1571" y="53"/>
                        <a:pt x="1575" y="51"/>
                        <a:pt x="1575" y="51"/>
                      </a:cubicBezTo>
                      <a:cubicBezTo>
                        <a:pt x="1574" y="51"/>
                        <a:pt x="1572" y="48"/>
                        <a:pt x="1571" y="48"/>
                      </a:cubicBezTo>
                      <a:cubicBezTo>
                        <a:pt x="1571" y="48"/>
                        <a:pt x="1567" y="50"/>
                        <a:pt x="1567" y="50"/>
                      </a:cubicBezTo>
                      <a:cubicBezTo>
                        <a:pt x="1567" y="51"/>
                        <a:pt x="1571" y="53"/>
                        <a:pt x="1571" y="53"/>
                      </a:cubicBezTo>
                      <a:cubicBezTo>
                        <a:pt x="1570" y="53"/>
                        <a:pt x="1568" y="55"/>
                        <a:pt x="1567" y="55"/>
                      </a:cubicBezTo>
                      <a:cubicBezTo>
                        <a:pt x="1566" y="55"/>
                        <a:pt x="1564" y="52"/>
                        <a:pt x="1563" y="52"/>
                      </a:cubicBezTo>
                      <a:cubicBezTo>
                        <a:pt x="1562" y="53"/>
                        <a:pt x="1560" y="55"/>
                        <a:pt x="1559" y="55"/>
                      </a:cubicBezTo>
                      <a:cubicBezTo>
                        <a:pt x="1558" y="55"/>
                        <a:pt x="1556" y="52"/>
                        <a:pt x="1555" y="52"/>
                      </a:cubicBezTo>
                      <a:cubicBezTo>
                        <a:pt x="1554" y="52"/>
                        <a:pt x="1552" y="54"/>
                        <a:pt x="1551" y="54"/>
                      </a:cubicBezTo>
                      <a:cubicBezTo>
                        <a:pt x="1550" y="54"/>
                        <a:pt x="1549" y="52"/>
                        <a:pt x="1547" y="52"/>
                      </a:cubicBezTo>
                      <a:cubicBezTo>
                        <a:pt x="1546" y="52"/>
                        <a:pt x="1545" y="54"/>
                        <a:pt x="1543" y="54"/>
                      </a:cubicBezTo>
                      <a:cubicBezTo>
                        <a:pt x="1543" y="54"/>
                        <a:pt x="1539" y="52"/>
                        <a:pt x="1539" y="52"/>
                      </a:cubicBezTo>
                      <a:cubicBezTo>
                        <a:pt x="1539" y="52"/>
                        <a:pt x="1543" y="50"/>
                        <a:pt x="1544" y="50"/>
                      </a:cubicBezTo>
                      <a:cubicBezTo>
                        <a:pt x="1544" y="50"/>
                        <a:pt x="1547" y="52"/>
                        <a:pt x="1547" y="52"/>
                      </a:cubicBezTo>
                      <a:cubicBezTo>
                        <a:pt x="1548" y="52"/>
                        <a:pt x="1551" y="50"/>
                        <a:pt x="1551" y="50"/>
                      </a:cubicBezTo>
                      <a:cubicBezTo>
                        <a:pt x="1552" y="50"/>
                        <a:pt x="1555" y="48"/>
                        <a:pt x="1555" y="48"/>
                      </a:cubicBezTo>
                      <a:cubicBezTo>
                        <a:pt x="1556" y="47"/>
                        <a:pt x="1551" y="46"/>
                        <a:pt x="1552" y="46"/>
                      </a:cubicBezTo>
                      <a:cubicBezTo>
                        <a:pt x="1552" y="45"/>
                        <a:pt x="1556" y="44"/>
                        <a:pt x="1556" y="44"/>
                      </a:cubicBezTo>
                      <a:cubicBezTo>
                        <a:pt x="1556" y="43"/>
                        <a:pt x="1552" y="42"/>
                        <a:pt x="1552" y="41"/>
                      </a:cubicBezTo>
                      <a:cubicBezTo>
                        <a:pt x="1551" y="42"/>
                        <a:pt x="1549" y="43"/>
                        <a:pt x="1548" y="43"/>
                      </a:cubicBezTo>
                      <a:cubicBezTo>
                        <a:pt x="1547" y="44"/>
                        <a:pt x="1545" y="45"/>
                        <a:pt x="1544" y="45"/>
                      </a:cubicBezTo>
                      <a:cubicBezTo>
                        <a:pt x="1543" y="45"/>
                        <a:pt x="1541" y="43"/>
                        <a:pt x="1540" y="43"/>
                      </a:cubicBezTo>
                      <a:cubicBezTo>
                        <a:pt x="1539" y="44"/>
                        <a:pt x="1537" y="45"/>
                        <a:pt x="1536" y="45"/>
                      </a:cubicBezTo>
                      <a:cubicBezTo>
                        <a:pt x="1535" y="46"/>
                        <a:pt x="1533" y="47"/>
                        <a:pt x="1532" y="47"/>
                      </a:cubicBezTo>
                      <a:cubicBezTo>
                        <a:pt x="1531" y="48"/>
                        <a:pt x="1528" y="49"/>
                        <a:pt x="1528" y="49"/>
                      </a:cubicBezTo>
                      <a:cubicBezTo>
                        <a:pt x="1528" y="50"/>
                        <a:pt x="1532" y="52"/>
                        <a:pt x="1532" y="52"/>
                      </a:cubicBezTo>
                      <a:cubicBezTo>
                        <a:pt x="1531" y="52"/>
                        <a:pt x="1529" y="54"/>
                        <a:pt x="1527" y="54"/>
                      </a:cubicBezTo>
                      <a:cubicBezTo>
                        <a:pt x="1526" y="54"/>
                        <a:pt x="1525" y="51"/>
                        <a:pt x="1524" y="51"/>
                      </a:cubicBezTo>
                      <a:cubicBezTo>
                        <a:pt x="1522" y="51"/>
                        <a:pt x="1521" y="54"/>
                        <a:pt x="1520" y="54"/>
                      </a:cubicBezTo>
                      <a:cubicBezTo>
                        <a:pt x="1518" y="53"/>
                        <a:pt x="1517" y="51"/>
                        <a:pt x="1516" y="51"/>
                      </a:cubicBezTo>
                      <a:cubicBezTo>
                        <a:pt x="1515" y="51"/>
                        <a:pt x="1513" y="53"/>
                        <a:pt x="1512" y="53"/>
                      </a:cubicBezTo>
                      <a:cubicBezTo>
                        <a:pt x="1511" y="53"/>
                        <a:pt x="1509" y="51"/>
                        <a:pt x="1508" y="51"/>
                      </a:cubicBezTo>
                      <a:cubicBezTo>
                        <a:pt x="1507" y="51"/>
                        <a:pt x="1505" y="53"/>
                        <a:pt x="1504" y="53"/>
                      </a:cubicBezTo>
                      <a:cubicBezTo>
                        <a:pt x="1503" y="53"/>
                        <a:pt x="1500" y="55"/>
                        <a:pt x="1500" y="55"/>
                      </a:cubicBezTo>
                      <a:cubicBezTo>
                        <a:pt x="1499" y="55"/>
                        <a:pt x="1497" y="53"/>
                        <a:pt x="1496" y="53"/>
                      </a:cubicBezTo>
                      <a:cubicBezTo>
                        <a:pt x="1496" y="53"/>
                        <a:pt x="1493" y="51"/>
                        <a:pt x="1492" y="51"/>
                      </a:cubicBezTo>
                      <a:cubicBezTo>
                        <a:pt x="1491" y="51"/>
                        <a:pt x="1490" y="53"/>
                        <a:pt x="1488" y="53"/>
                      </a:cubicBezTo>
                      <a:cubicBezTo>
                        <a:pt x="1487" y="53"/>
                        <a:pt x="1486" y="50"/>
                        <a:pt x="1485" y="50"/>
                      </a:cubicBezTo>
                      <a:cubicBezTo>
                        <a:pt x="1483" y="51"/>
                        <a:pt x="1482" y="52"/>
                        <a:pt x="1480" y="52"/>
                      </a:cubicBezTo>
                      <a:cubicBezTo>
                        <a:pt x="1479" y="53"/>
                        <a:pt x="1478" y="55"/>
                        <a:pt x="1476" y="55"/>
                      </a:cubicBezTo>
                      <a:cubicBezTo>
                        <a:pt x="1475" y="55"/>
                        <a:pt x="1474" y="52"/>
                        <a:pt x="1473" y="52"/>
                      </a:cubicBezTo>
                      <a:cubicBezTo>
                        <a:pt x="1471" y="52"/>
                        <a:pt x="1470" y="54"/>
                        <a:pt x="1468" y="54"/>
                      </a:cubicBezTo>
                      <a:cubicBezTo>
                        <a:pt x="1467" y="54"/>
                        <a:pt x="1466" y="52"/>
                        <a:pt x="1465" y="52"/>
                      </a:cubicBezTo>
                      <a:cubicBezTo>
                        <a:pt x="1464" y="52"/>
                        <a:pt x="1462" y="54"/>
                        <a:pt x="1461" y="54"/>
                      </a:cubicBezTo>
                      <a:cubicBezTo>
                        <a:pt x="1459" y="54"/>
                        <a:pt x="1458" y="52"/>
                        <a:pt x="1457" y="52"/>
                      </a:cubicBezTo>
                      <a:cubicBezTo>
                        <a:pt x="1456" y="52"/>
                        <a:pt x="1454" y="50"/>
                        <a:pt x="1453" y="50"/>
                      </a:cubicBezTo>
                      <a:cubicBezTo>
                        <a:pt x="1452" y="50"/>
                        <a:pt x="1450" y="52"/>
                        <a:pt x="1449" y="52"/>
                      </a:cubicBezTo>
                      <a:cubicBezTo>
                        <a:pt x="1448" y="52"/>
                        <a:pt x="1446" y="54"/>
                        <a:pt x="1445" y="54"/>
                      </a:cubicBezTo>
                      <a:cubicBezTo>
                        <a:pt x="1444" y="54"/>
                        <a:pt x="1442" y="51"/>
                        <a:pt x="1441" y="51"/>
                      </a:cubicBezTo>
                      <a:cubicBezTo>
                        <a:pt x="1440" y="52"/>
                        <a:pt x="1438" y="54"/>
                        <a:pt x="1437" y="54"/>
                      </a:cubicBezTo>
                      <a:cubicBezTo>
                        <a:pt x="1436" y="53"/>
                        <a:pt x="1434" y="51"/>
                        <a:pt x="1433" y="51"/>
                      </a:cubicBezTo>
                      <a:cubicBezTo>
                        <a:pt x="1432" y="51"/>
                        <a:pt x="1430" y="53"/>
                        <a:pt x="1429" y="53"/>
                      </a:cubicBezTo>
                      <a:cubicBezTo>
                        <a:pt x="1429" y="53"/>
                        <a:pt x="1425" y="51"/>
                        <a:pt x="1426" y="51"/>
                      </a:cubicBezTo>
                      <a:cubicBezTo>
                        <a:pt x="1426" y="51"/>
                        <a:pt x="1429" y="49"/>
                        <a:pt x="1430" y="49"/>
                      </a:cubicBezTo>
                      <a:cubicBezTo>
                        <a:pt x="1428" y="49"/>
                        <a:pt x="1427" y="47"/>
                        <a:pt x="1426" y="47"/>
                      </a:cubicBezTo>
                      <a:cubicBezTo>
                        <a:pt x="1426" y="47"/>
                        <a:pt x="1422" y="49"/>
                        <a:pt x="1422" y="49"/>
                      </a:cubicBezTo>
                      <a:cubicBezTo>
                        <a:pt x="1422" y="49"/>
                        <a:pt x="1426" y="51"/>
                        <a:pt x="1426" y="51"/>
                      </a:cubicBezTo>
                      <a:cubicBezTo>
                        <a:pt x="1425" y="51"/>
                        <a:pt x="1422" y="53"/>
                        <a:pt x="1421" y="53"/>
                      </a:cubicBezTo>
                      <a:cubicBezTo>
                        <a:pt x="1420" y="53"/>
                        <a:pt x="1419" y="51"/>
                        <a:pt x="1418" y="51"/>
                      </a:cubicBezTo>
                      <a:cubicBezTo>
                        <a:pt x="1416" y="51"/>
                        <a:pt x="1415" y="53"/>
                        <a:pt x="1414" y="53"/>
                      </a:cubicBezTo>
                      <a:cubicBezTo>
                        <a:pt x="1412" y="53"/>
                        <a:pt x="1411" y="51"/>
                        <a:pt x="1410" y="51"/>
                      </a:cubicBezTo>
                      <a:cubicBezTo>
                        <a:pt x="1409" y="51"/>
                        <a:pt x="1406" y="53"/>
                        <a:pt x="1406" y="53"/>
                      </a:cubicBezTo>
                      <a:cubicBezTo>
                        <a:pt x="1405" y="52"/>
                        <a:pt x="1402" y="51"/>
                        <a:pt x="1402" y="50"/>
                      </a:cubicBezTo>
                      <a:cubicBezTo>
                        <a:pt x="1402" y="50"/>
                        <a:pt x="1406" y="49"/>
                        <a:pt x="1406" y="48"/>
                      </a:cubicBezTo>
                      <a:cubicBezTo>
                        <a:pt x="1406" y="48"/>
                        <a:pt x="1403" y="46"/>
                        <a:pt x="1402" y="46"/>
                      </a:cubicBezTo>
                      <a:cubicBezTo>
                        <a:pt x="1402" y="46"/>
                        <a:pt x="1398" y="48"/>
                        <a:pt x="1398" y="48"/>
                      </a:cubicBezTo>
                      <a:cubicBezTo>
                        <a:pt x="1398" y="49"/>
                        <a:pt x="1402" y="50"/>
                        <a:pt x="1402" y="50"/>
                      </a:cubicBezTo>
                      <a:cubicBezTo>
                        <a:pt x="1401" y="51"/>
                        <a:pt x="1399" y="52"/>
                        <a:pt x="1398" y="52"/>
                      </a:cubicBezTo>
                      <a:cubicBezTo>
                        <a:pt x="1397" y="53"/>
                        <a:pt x="1395" y="54"/>
                        <a:pt x="1394" y="55"/>
                      </a:cubicBezTo>
                      <a:cubicBezTo>
                        <a:pt x="1393" y="55"/>
                        <a:pt x="1390" y="53"/>
                        <a:pt x="1390" y="52"/>
                      </a:cubicBezTo>
                      <a:cubicBezTo>
                        <a:pt x="1390" y="52"/>
                        <a:pt x="1387" y="50"/>
                        <a:pt x="1386" y="50"/>
                      </a:cubicBezTo>
                      <a:cubicBezTo>
                        <a:pt x="1386" y="50"/>
                        <a:pt x="1383" y="52"/>
                        <a:pt x="1382" y="52"/>
                      </a:cubicBezTo>
                      <a:cubicBezTo>
                        <a:pt x="1381" y="52"/>
                        <a:pt x="1379" y="50"/>
                        <a:pt x="1378" y="50"/>
                      </a:cubicBezTo>
                      <a:cubicBezTo>
                        <a:pt x="1378" y="50"/>
                        <a:pt x="1375" y="48"/>
                        <a:pt x="1375" y="48"/>
                      </a:cubicBezTo>
                      <a:cubicBezTo>
                        <a:pt x="1374" y="48"/>
                        <a:pt x="1371" y="49"/>
                        <a:pt x="1371" y="50"/>
                      </a:cubicBezTo>
                      <a:cubicBezTo>
                        <a:pt x="1371" y="50"/>
                        <a:pt x="1374" y="52"/>
                        <a:pt x="1374" y="52"/>
                      </a:cubicBezTo>
                      <a:cubicBezTo>
                        <a:pt x="1373" y="52"/>
                        <a:pt x="1371" y="54"/>
                        <a:pt x="1370" y="54"/>
                      </a:cubicBezTo>
                      <a:cubicBezTo>
                        <a:pt x="1369" y="54"/>
                        <a:pt x="1368" y="52"/>
                        <a:pt x="1366" y="52"/>
                      </a:cubicBezTo>
                      <a:cubicBezTo>
                        <a:pt x="1365" y="52"/>
                        <a:pt x="1364" y="54"/>
                        <a:pt x="1362" y="54"/>
                      </a:cubicBezTo>
                      <a:cubicBezTo>
                        <a:pt x="1361" y="54"/>
                        <a:pt x="1360" y="52"/>
                        <a:pt x="1359" y="51"/>
                      </a:cubicBezTo>
                      <a:cubicBezTo>
                        <a:pt x="1358" y="51"/>
                        <a:pt x="1356" y="54"/>
                        <a:pt x="1355" y="54"/>
                      </a:cubicBezTo>
                      <a:cubicBezTo>
                        <a:pt x="1354" y="54"/>
                        <a:pt x="1351" y="52"/>
                        <a:pt x="1351" y="51"/>
                      </a:cubicBezTo>
                      <a:cubicBezTo>
                        <a:pt x="1350" y="51"/>
                        <a:pt x="1348" y="49"/>
                        <a:pt x="1347" y="49"/>
                      </a:cubicBezTo>
                      <a:cubicBezTo>
                        <a:pt x="1346" y="49"/>
                        <a:pt x="1344" y="51"/>
                        <a:pt x="1343" y="51"/>
                      </a:cubicBezTo>
                      <a:cubicBezTo>
                        <a:pt x="1342" y="51"/>
                        <a:pt x="1340" y="53"/>
                        <a:pt x="1339" y="53"/>
                      </a:cubicBezTo>
                      <a:cubicBezTo>
                        <a:pt x="1338" y="53"/>
                        <a:pt x="1336" y="51"/>
                        <a:pt x="1335" y="51"/>
                      </a:cubicBezTo>
                      <a:cubicBezTo>
                        <a:pt x="1334" y="51"/>
                        <a:pt x="1332" y="53"/>
                        <a:pt x="1331" y="53"/>
                      </a:cubicBezTo>
                      <a:cubicBezTo>
                        <a:pt x="1330" y="53"/>
                        <a:pt x="1329" y="51"/>
                        <a:pt x="1327" y="51"/>
                      </a:cubicBezTo>
                      <a:cubicBezTo>
                        <a:pt x="1326" y="51"/>
                        <a:pt x="1324" y="53"/>
                        <a:pt x="1323" y="53"/>
                      </a:cubicBezTo>
                      <a:cubicBezTo>
                        <a:pt x="1322" y="53"/>
                        <a:pt x="1321" y="50"/>
                        <a:pt x="1319" y="50"/>
                      </a:cubicBezTo>
                      <a:cubicBezTo>
                        <a:pt x="1318" y="50"/>
                        <a:pt x="1317" y="53"/>
                        <a:pt x="1315" y="52"/>
                      </a:cubicBezTo>
                      <a:cubicBezTo>
                        <a:pt x="1314" y="52"/>
                        <a:pt x="1313" y="50"/>
                        <a:pt x="1312" y="50"/>
                      </a:cubicBezTo>
                      <a:cubicBezTo>
                        <a:pt x="1310" y="50"/>
                        <a:pt x="1309" y="52"/>
                        <a:pt x="1307" y="52"/>
                      </a:cubicBezTo>
                      <a:cubicBezTo>
                        <a:pt x="1306" y="52"/>
                        <a:pt x="1305" y="50"/>
                        <a:pt x="1304" y="50"/>
                      </a:cubicBezTo>
                      <a:cubicBezTo>
                        <a:pt x="1303" y="50"/>
                        <a:pt x="1301" y="52"/>
                        <a:pt x="1300" y="52"/>
                      </a:cubicBezTo>
                      <a:cubicBezTo>
                        <a:pt x="1299" y="52"/>
                        <a:pt x="1296" y="50"/>
                        <a:pt x="1296" y="50"/>
                      </a:cubicBezTo>
                      <a:cubicBezTo>
                        <a:pt x="1296" y="49"/>
                        <a:pt x="1300" y="48"/>
                        <a:pt x="1300" y="48"/>
                      </a:cubicBezTo>
                      <a:cubicBezTo>
                        <a:pt x="1300" y="48"/>
                        <a:pt x="1297" y="45"/>
                        <a:pt x="1296" y="45"/>
                      </a:cubicBezTo>
                      <a:cubicBezTo>
                        <a:pt x="1296" y="45"/>
                        <a:pt x="1292" y="47"/>
                        <a:pt x="1292" y="48"/>
                      </a:cubicBezTo>
                      <a:cubicBezTo>
                        <a:pt x="1292" y="48"/>
                        <a:pt x="1296" y="50"/>
                        <a:pt x="1296" y="50"/>
                      </a:cubicBezTo>
                      <a:cubicBezTo>
                        <a:pt x="1296" y="50"/>
                        <a:pt x="1292" y="52"/>
                        <a:pt x="1292" y="52"/>
                      </a:cubicBezTo>
                      <a:cubicBezTo>
                        <a:pt x="1291" y="52"/>
                        <a:pt x="1289" y="49"/>
                        <a:pt x="1288" y="50"/>
                      </a:cubicBezTo>
                      <a:cubicBezTo>
                        <a:pt x="1287" y="50"/>
                        <a:pt x="1285" y="51"/>
                        <a:pt x="1284" y="52"/>
                      </a:cubicBezTo>
                      <a:cubicBezTo>
                        <a:pt x="1283" y="52"/>
                        <a:pt x="1281" y="54"/>
                        <a:pt x="1280" y="54"/>
                      </a:cubicBezTo>
                      <a:cubicBezTo>
                        <a:pt x="1279" y="54"/>
                        <a:pt x="1276" y="52"/>
                        <a:pt x="1276" y="51"/>
                      </a:cubicBezTo>
                      <a:cubicBezTo>
                        <a:pt x="1275" y="51"/>
                        <a:pt x="1273" y="49"/>
                        <a:pt x="1272" y="49"/>
                      </a:cubicBezTo>
                      <a:cubicBezTo>
                        <a:pt x="1272" y="49"/>
                        <a:pt x="1269" y="51"/>
                        <a:pt x="1268" y="51"/>
                      </a:cubicBezTo>
                      <a:cubicBezTo>
                        <a:pt x="1267" y="52"/>
                        <a:pt x="1265" y="53"/>
                        <a:pt x="1264" y="53"/>
                      </a:cubicBezTo>
                      <a:cubicBezTo>
                        <a:pt x="1263" y="53"/>
                        <a:pt x="1261" y="51"/>
                        <a:pt x="1260" y="51"/>
                      </a:cubicBezTo>
                      <a:cubicBezTo>
                        <a:pt x="1259" y="51"/>
                        <a:pt x="1258" y="53"/>
                        <a:pt x="1256" y="53"/>
                      </a:cubicBezTo>
                      <a:cubicBezTo>
                        <a:pt x="1255" y="53"/>
                        <a:pt x="1254" y="51"/>
                        <a:pt x="1253" y="51"/>
                      </a:cubicBezTo>
                      <a:cubicBezTo>
                        <a:pt x="1252" y="51"/>
                        <a:pt x="1249" y="53"/>
                        <a:pt x="1248" y="53"/>
                      </a:cubicBezTo>
                      <a:cubicBezTo>
                        <a:pt x="1247" y="53"/>
                        <a:pt x="1246" y="51"/>
                        <a:pt x="1245" y="51"/>
                      </a:cubicBezTo>
                      <a:cubicBezTo>
                        <a:pt x="1244" y="50"/>
                        <a:pt x="1242" y="48"/>
                        <a:pt x="1241" y="48"/>
                      </a:cubicBezTo>
                      <a:cubicBezTo>
                        <a:pt x="1240" y="48"/>
                        <a:pt x="1237" y="50"/>
                        <a:pt x="1237" y="50"/>
                      </a:cubicBezTo>
                      <a:cubicBezTo>
                        <a:pt x="1236" y="51"/>
                        <a:pt x="1234" y="52"/>
                        <a:pt x="1233" y="52"/>
                      </a:cubicBezTo>
                      <a:cubicBezTo>
                        <a:pt x="1232" y="53"/>
                        <a:pt x="1230" y="50"/>
                        <a:pt x="1229" y="50"/>
                      </a:cubicBezTo>
                      <a:cubicBezTo>
                        <a:pt x="1228" y="50"/>
                        <a:pt x="1226" y="52"/>
                        <a:pt x="1225" y="52"/>
                      </a:cubicBezTo>
                      <a:cubicBezTo>
                        <a:pt x="1224" y="52"/>
                        <a:pt x="1223" y="50"/>
                        <a:pt x="1221" y="50"/>
                      </a:cubicBezTo>
                      <a:cubicBezTo>
                        <a:pt x="1220" y="50"/>
                        <a:pt x="1218" y="52"/>
                        <a:pt x="1217" y="52"/>
                      </a:cubicBezTo>
                      <a:cubicBezTo>
                        <a:pt x="1216" y="52"/>
                        <a:pt x="1215" y="50"/>
                        <a:pt x="1213" y="50"/>
                      </a:cubicBezTo>
                      <a:cubicBezTo>
                        <a:pt x="1212" y="50"/>
                        <a:pt x="1211" y="52"/>
                        <a:pt x="1209" y="52"/>
                      </a:cubicBezTo>
                      <a:cubicBezTo>
                        <a:pt x="1208" y="52"/>
                        <a:pt x="1207" y="50"/>
                        <a:pt x="1206" y="50"/>
                      </a:cubicBezTo>
                      <a:cubicBezTo>
                        <a:pt x="1204" y="50"/>
                        <a:pt x="1203" y="52"/>
                        <a:pt x="1201" y="52"/>
                      </a:cubicBezTo>
                      <a:cubicBezTo>
                        <a:pt x="1200" y="52"/>
                        <a:pt x="1199" y="49"/>
                        <a:pt x="1198" y="49"/>
                      </a:cubicBezTo>
                      <a:cubicBezTo>
                        <a:pt x="1196" y="49"/>
                        <a:pt x="1195" y="51"/>
                        <a:pt x="1194" y="51"/>
                      </a:cubicBezTo>
                      <a:cubicBezTo>
                        <a:pt x="1192" y="51"/>
                        <a:pt x="1191" y="49"/>
                        <a:pt x="1190" y="49"/>
                      </a:cubicBezTo>
                      <a:cubicBezTo>
                        <a:pt x="1189" y="49"/>
                        <a:pt x="1187" y="51"/>
                        <a:pt x="1186" y="51"/>
                      </a:cubicBezTo>
                      <a:cubicBezTo>
                        <a:pt x="1184" y="51"/>
                        <a:pt x="1183" y="49"/>
                        <a:pt x="1182" y="49"/>
                      </a:cubicBezTo>
                      <a:cubicBezTo>
                        <a:pt x="1181" y="49"/>
                        <a:pt x="1179" y="51"/>
                        <a:pt x="1178" y="51"/>
                      </a:cubicBezTo>
                      <a:cubicBezTo>
                        <a:pt x="1177" y="51"/>
                        <a:pt x="1175" y="49"/>
                        <a:pt x="1174" y="49"/>
                      </a:cubicBezTo>
                      <a:cubicBezTo>
                        <a:pt x="1173" y="49"/>
                        <a:pt x="1171" y="51"/>
                        <a:pt x="1170" y="51"/>
                      </a:cubicBezTo>
                      <a:cubicBezTo>
                        <a:pt x="1170" y="51"/>
                        <a:pt x="1166" y="49"/>
                        <a:pt x="1166" y="49"/>
                      </a:cubicBezTo>
                      <a:cubicBezTo>
                        <a:pt x="1166" y="48"/>
                        <a:pt x="1171" y="47"/>
                        <a:pt x="1170" y="46"/>
                      </a:cubicBezTo>
                      <a:cubicBezTo>
                        <a:pt x="1170" y="46"/>
                        <a:pt x="1167" y="44"/>
                        <a:pt x="1167" y="44"/>
                      </a:cubicBezTo>
                      <a:cubicBezTo>
                        <a:pt x="1166" y="44"/>
                        <a:pt x="1163" y="46"/>
                        <a:pt x="1163" y="46"/>
                      </a:cubicBezTo>
                      <a:cubicBezTo>
                        <a:pt x="1163" y="47"/>
                        <a:pt x="1167" y="48"/>
                        <a:pt x="1166" y="49"/>
                      </a:cubicBezTo>
                      <a:cubicBezTo>
                        <a:pt x="1166" y="49"/>
                        <a:pt x="1163" y="51"/>
                        <a:pt x="1162" y="51"/>
                      </a:cubicBezTo>
                      <a:cubicBezTo>
                        <a:pt x="1161" y="51"/>
                        <a:pt x="1159" y="48"/>
                        <a:pt x="1158" y="48"/>
                      </a:cubicBezTo>
                      <a:cubicBezTo>
                        <a:pt x="1157" y="49"/>
                        <a:pt x="1155" y="50"/>
                        <a:pt x="1154" y="50"/>
                      </a:cubicBezTo>
                      <a:cubicBezTo>
                        <a:pt x="1154" y="51"/>
                        <a:pt x="1151" y="53"/>
                        <a:pt x="1150" y="52"/>
                      </a:cubicBezTo>
                      <a:cubicBezTo>
                        <a:pt x="1149" y="52"/>
                        <a:pt x="1147" y="51"/>
                        <a:pt x="1146" y="50"/>
                      </a:cubicBezTo>
                      <a:cubicBezTo>
                        <a:pt x="1146" y="50"/>
                        <a:pt x="1143" y="48"/>
                        <a:pt x="1143" y="48"/>
                      </a:cubicBezTo>
                      <a:cubicBezTo>
                        <a:pt x="1142" y="48"/>
                        <a:pt x="1140" y="46"/>
                        <a:pt x="1139" y="46"/>
                      </a:cubicBezTo>
                      <a:cubicBezTo>
                        <a:pt x="1139" y="46"/>
                        <a:pt x="1135" y="48"/>
                        <a:pt x="1135" y="48"/>
                      </a:cubicBezTo>
                      <a:cubicBezTo>
                        <a:pt x="1135" y="48"/>
                        <a:pt x="1139" y="50"/>
                        <a:pt x="1139" y="50"/>
                      </a:cubicBezTo>
                      <a:cubicBezTo>
                        <a:pt x="1137" y="50"/>
                        <a:pt x="1136" y="52"/>
                        <a:pt x="1135" y="52"/>
                      </a:cubicBezTo>
                      <a:cubicBezTo>
                        <a:pt x="1133" y="52"/>
                        <a:pt x="1132" y="50"/>
                        <a:pt x="1131" y="50"/>
                      </a:cubicBezTo>
                      <a:cubicBezTo>
                        <a:pt x="1129" y="50"/>
                        <a:pt x="1128" y="52"/>
                        <a:pt x="1127" y="52"/>
                      </a:cubicBezTo>
                      <a:cubicBezTo>
                        <a:pt x="1125" y="52"/>
                        <a:pt x="1124" y="50"/>
                        <a:pt x="1123" y="50"/>
                      </a:cubicBezTo>
                      <a:cubicBezTo>
                        <a:pt x="1122" y="50"/>
                        <a:pt x="1120" y="52"/>
                        <a:pt x="1119" y="52"/>
                      </a:cubicBezTo>
                      <a:cubicBezTo>
                        <a:pt x="1118" y="52"/>
                        <a:pt x="1116" y="49"/>
                        <a:pt x="1115" y="49"/>
                      </a:cubicBezTo>
                      <a:cubicBezTo>
                        <a:pt x="1114" y="49"/>
                        <a:pt x="1112" y="51"/>
                        <a:pt x="1111" y="51"/>
                      </a:cubicBezTo>
                      <a:cubicBezTo>
                        <a:pt x="1110" y="51"/>
                        <a:pt x="1109" y="49"/>
                        <a:pt x="1107" y="49"/>
                      </a:cubicBezTo>
                      <a:cubicBezTo>
                        <a:pt x="1106" y="49"/>
                        <a:pt x="1104" y="51"/>
                        <a:pt x="1103" y="51"/>
                      </a:cubicBezTo>
                      <a:cubicBezTo>
                        <a:pt x="1102" y="51"/>
                        <a:pt x="1101" y="49"/>
                        <a:pt x="1099" y="49"/>
                      </a:cubicBezTo>
                      <a:cubicBezTo>
                        <a:pt x="1098" y="49"/>
                        <a:pt x="1097" y="51"/>
                        <a:pt x="1095" y="51"/>
                      </a:cubicBezTo>
                      <a:cubicBezTo>
                        <a:pt x="1094" y="51"/>
                        <a:pt x="1093" y="49"/>
                        <a:pt x="1092" y="49"/>
                      </a:cubicBezTo>
                      <a:cubicBezTo>
                        <a:pt x="1090" y="49"/>
                        <a:pt x="1089" y="51"/>
                        <a:pt x="1087" y="51"/>
                      </a:cubicBezTo>
                      <a:cubicBezTo>
                        <a:pt x="1086" y="51"/>
                        <a:pt x="1085" y="49"/>
                        <a:pt x="1084" y="49"/>
                      </a:cubicBezTo>
                      <a:cubicBezTo>
                        <a:pt x="1083" y="49"/>
                        <a:pt x="1081" y="51"/>
                        <a:pt x="1080" y="51"/>
                      </a:cubicBezTo>
                      <a:cubicBezTo>
                        <a:pt x="1078" y="50"/>
                        <a:pt x="1077" y="48"/>
                        <a:pt x="1076" y="48"/>
                      </a:cubicBezTo>
                      <a:cubicBezTo>
                        <a:pt x="1075" y="48"/>
                        <a:pt x="1073" y="50"/>
                        <a:pt x="1072" y="50"/>
                      </a:cubicBezTo>
                      <a:cubicBezTo>
                        <a:pt x="1071" y="50"/>
                        <a:pt x="1069" y="48"/>
                        <a:pt x="1068" y="48"/>
                      </a:cubicBezTo>
                      <a:cubicBezTo>
                        <a:pt x="1067" y="48"/>
                        <a:pt x="1065" y="50"/>
                        <a:pt x="1064" y="50"/>
                      </a:cubicBezTo>
                      <a:cubicBezTo>
                        <a:pt x="1063" y="50"/>
                        <a:pt x="1062" y="48"/>
                        <a:pt x="1060" y="48"/>
                      </a:cubicBezTo>
                      <a:cubicBezTo>
                        <a:pt x="1059" y="48"/>
                        <a:pt x="1057" y="50"/>
                        <a:pt x="1056" y="50"/>
                      </a:cubicBezTo>
                      <a:cubicBezTo>
                        <a:pt x="1055" y="50"/>
                        <a:pt x="1054" y="48"/>
                        <a:pt x="1052" y="48"/>
                      </a:cubicBezTo>
                      <a:cubicBezTo>
                        <a:pt x="1051" y="48"/>
                        <a:pt x="1050" y="50"/>
                        <a:pt x="1048" y="50"/>
                      </a:cubicBezTo>
                      <a:cubicBezTo>
                        <a:pt x="1047" y="50"/>
                        <a:pt x="1046" y="47"/>
                        <a:pt x="1045" y="48"/>
                      </a:cubicBezTo>
                      <a:cubicBezTo>
                        <a:pt x="1043" y="48"/>
                        <a:pt x="1042" y="50"/>
                        <a:pt x="1040" y="50"/>
                      </a:cubicBezTo>
                      <a:cubicBezTo>
                        <a:pt x="1039" y="50"/>
                        <a:pt x="1038" y="47"/>
                        <a:pt x="1037" y="47"/>
                      </a:cubicBezTo>
                      <a:cubicBezTo>
                        <a:pt x="1037" y="47"/>
                        <a:pt x="1041" y="46"/>
                        <a:pt x="1041" y="45"/>
                      </a:cubicBezTo>
                      <a:cubicBezTo>
                        <a:pt x="1041" y="45"/>
                        <a:pt x="1037" y="44"/>
                        <a:pt x="1037" y="43"/>
                      </a:cubicBezTo>
                      <a:cubicBezTo>
                        <a:pt x="1037" y="42"/>
                        <a:pt x="1041" y="42"/>
                        <a:pt x="1041" y="41"/>
                      </a:cubicBezTo>
                      <a:cubicBezTo>
                        <a:pt x="1041" y="40"/>
                        <a:pt x="1037" y="39"/>
                        <a:pt x="1037" y="39"/>
                      </a:cubicBezTo>
                      <a:cubicBezTo>
                        <a:pt x="1037" y="38"/>
                        <a:pt x="1042" y="37"/>
                        <a:pt x="1042" y="37"/>
                      </a:cubicBezTo>
                      <a:cubicBezTo>
                        <a:pt x="1041" y="36"/>
                        <a:pt x="1038" y="34"/>
                        <a:pt x="1038" y="34"/>
                      </a:cubicBezTo>
                      <a:cubicBezTo>
                        <a:pt x="1037" y="34"/>
                        <a:pt x="1034" y="36"/>
                        <a:pt x="1034" y="36"/>
                      </a:cubicBezTo>
                      <a:cubicBezTo>
                        <a:pt x="1033" y="37"/>
                        <a:pt x="1037" y="38"/>
                        <a:pt x="1037" y="39"/>
                      </a:cubicBezTo>
                      <a:cubicBezTo>
                        <a:pt x="1037" y="39"/>
                        <a:pt x="1033" y="40"/>
                        <a:pt x="1033" y="41"/>
                      </a:cubicBezTo>
                      <a:cubicBezTo>
                        <a:pt x="1033" y="41"/>
                        <a:pt x="1037" y="42"/>
                        <a:pt x="1037" y="43"/>
                      </a:cubicBezTo>
                      <a:cubicBezTo>
                        <a:pt x="1037" y="44"/>
                        <a:pt x="1033" y="44"/>
                        <a:pt x="1033" y="45"/>
                      </a:cubicBezTo>
                      <a:cubicBezTo>
                        <a:pt x="1033" y="46"/>
                        <a:pt x="1036" y="46"/>
                        <a:pt x="1037" y="47"/>
                      </a:cubicBezTo>
                      <a:cubicBezTo>
                        <a:pt x="1035" y="47"/>
                        <a:pt x="1034" y="49"/>
                        <a:pt x="1033" y="49"/>
                      </a:cubicBezTo>
                      <a:cubicBezTo>
                        <a:pt x="1031" y="49"/>
                        <a:pt x="1030" y="47"/>
                        <a:pt x="1029" y="47"/>
                      </a:cubicBezTo>
                      <a:cubicBezTo>
                        <a:pt x="1028" y="47"/>
                        <a:pt x="1026" y="49"/>
                        <a:pt x="1025" y="49"/>
                      </a:cubicBezTo>
                      <a:cubicBezTo>
                        <a:pt x="1023" y="49"/>
                        <a:pt x="1022" y="47"/>
                        <a:pt x="1021" y="47"/>
                      </a:cubicBezTo>
                      <a:cubicBezTo>
                        <a:pt x="1020" y="47"/>
                        <a:pt x="1018" y="49"/>
                        <a:pt x="1017" y="49"/>
                      </a:cubicBezTo>
                      <a:cubicBezTo>
                        <a:pt x="1016" y="49"/>
                        <a:pt x="1014" y="47"/>
                        <a:pt x="1013" y="47"/>
                      </a:cubicBezTo>
                      <a:cubicBezTo>
                        <a:pt x="1013" y="46"/>
                        <a:pt x="1010" y="44"/>
                        <a:pt x="1009" y="44"/>
                      </a:cubicBezTo>
                      <a:cubicBezTo>
                        <a:pt x="1009" y="44"/>
                        <a:pt x="1006" y="46"/>
                        <a:pt x="1005" y="46"/>
                      </a:cubicBezTo>
                      <a:cubicBezTo>
                        <a:pt x="1005" y="47"/>
                        <a:pt x="1002" y="49"/>
                        <a:pt x="1001" y="49"/>
                      </a:cubicBezTo>
                      <a:cubicBezTo>
                        <a:pt x="1000" y="48"/>
                        <a:pt x="998" y="46"/>
                        <a:pt x="997" y="46"/>
                      </a:cubicBezTo>
                      <a:cubicBezTo>
                        <a:pt x="996" y="46"/>
                        <a:pt x="995" y="48"/>
                        <a:pt x="993" y="48"/>
                      </a:cubicBezTo>
                      <a:cubicBezTo>
                        <a:pt x="992" y="48"/>
                        <a:pt x="991" y="46"/>
                        <a:pt x="990" y="46"/>
                      </a:cubicBezTo>
                      <a:cubicBezTo>
                        <a:pt x="989" y="46"/>
                        <a:pt x="986" y="48"/>
                        <a:pt x="986" y="48"/>
                      </a:cubicBezTo>
                      <a:cubicBezTo>
                        <a:pt x="985" y="48"/>
                        <a:pt x="982" y="46"/>
                        <a:pt x="982" y="46"/>
                      </a:cubicBezTo>
                      <a:cubicBezTo>
                        <a:pt x="982" y="45"/>
                        <a:pt x="986" y="44"/>
                        <a:pt x="986" y="44"/>
                      </a:cubicBezTo>
                      <a:cubicBezTo>
                        <a:pt x="986" y="44"/>
                        <a:pt x="982" y="41"/>
                        <a:pt x="982" y="42"/>
                      </a:cubicBezTo>
                      <a:cubicBezTo>
                        <a:pt x="982" y="42"/>
                        <a:pt x="978" y="43"/>
                        <a:pt x="978" y="44"/>
                      </a:cubicBezTo>
                      <a:cubicBezTo>
                        <a:pt x="978" y="44"/>
                        <a:pt x="982" y="45"/>
                        <a:pt x="982" y="46"/>
                      </a:cubicBezTo>
                      <a:cubicBezTo>
                        <a:pt x="982" y="46"/>
                        <a:pt x="978" y="48"/>
                        <a:pt x="978" y="48"/>
                      </a:cubicBezTo>
                      <a:cubicBezTo>
                        <a:pt x="977" y="48"/>
                        <a:pt x="974" y="50"/>
                        <a:pt x="974" y="50"/>
                      </a:cubicBezTo>
                      <a:cubicBezTo>
                        <a:pt x="972" y="50"/>
                        <a:pt x="971" y="48"/>
                        <a:pt x="970" y="48"/>
                      </a:cubicBezTo>
                      <a:cubicBezTo>
                        <a:pt x="968" y="48"/>
                        <a:pt x="967" y="50"/>
                        <a:pt x="966" y="50"/>
                      </a:cubicBezTo>
                      <a:cubicBezTo>
                        <a:pt x="962" y="48"/>
                        <a:pt x="962" y="48"/>
                        <a:pt x="962" y="48"/>
                      </a:cubicBezTo>
                      <a:cubicBezTo>
                        <a:pt x="962" y="47"/>
                        <a:pt x="958" y="46"/>
                        <a:pt x="958" y="45"/>
                      </a:cubicBezTo>
                      <a:cubicBezTo>
                        <a:pt x="958" y="44"/>
                        <a:pt x="962" y="44"/>
                        <a:pt x="962" y="43"/>
                      </a:cubicBezTo>
                      <a:cubicBezTo>
                        <a:pt x="963" y="43"/>
                        <a:pt x="965" y="46"/>
                        <a:pt x="966" y="45"/>
                      </a:cubicBezTo>
                      <a:cubicBezTo>
                        <a:pt x="967" y="45"/>
                        <a:pt x="970" y="44"/>
                        <a:pt x="970" y="43"/>
                      </a:cubicBezTo>
                      <a:cubicBezTo>
                        <a:pt x="970" y="43"/>
                        <a:pt x="967" y="42"/>
                        <a:pt x="966" y="41"/>
                      </a:cubicBezTo>
                      <a:cubicBezTo>
                        <a:pt x="966" y="40"/>
                        <a:pt x="963" y="40"/>
                        <a:pt x="963" y="39"/>
                      </a:cubicBezTo>
                      <a:cubicBezTo>
                        <a:pt x="963" y="38"/>
                        <a:pt x="967" y="37"/>
                        <a:pt x="967" y="37"/>
                      </a:cubicBezTo>
                      <a:cubicBezTo>
                        <a:pt x="966" y="37"/>
                        <a:pt x="964" y="35"/>
                        <a:pt x="963" y="34"/>
                      </a:cubicBezTo>
                      <a:cubicBezTo>
                        <a:pt x="963" y="34"/>
                        <a:pt x="959" y="36"/>
                        <a:pt x="959" y="37"/>
                      </a:cubicBezTo>
                      <a:cubicBezTo>
                        <a:pt x="959" y="37"/>
                        <a:pt x="963" y="39"/>
                        <a:pt x="963" y="39"/>
                      </a:cubicBezTo>
                      <a:cubicBezTo>
                        <a:pt x="963" y="39"/>
                        <a:pt x="959" y="40"/>
                        <a:pt x="959" y="41"/>
                      </a:cubicBezTo>
                      <a:cubicBezTo>
                        <a:pt x="958" y="41"/>
                        <a:pt x="955" y="42"/>
                        <a:pt x="955" y="43"/>
                      </a:cubicBezTo>
                      <a:cubicBezTo>
                        <a:pt x="954" y="43"/>
                        <a:pt x="959" y="45"/>
                        <a:pt x="958" y="45"/>
                      </a:cubicBezTo>
                      <a:cubicBezTo>
                        <a:pt x="958" y="46"/>
                        <a:pt x="955" y="47"/>
                        <a:pt x="954" y="47"/>
                      </a:cubicBezTo>
                      <a:cubicBezTo>
                        <a:pt x="953" y="48"/>
                        <a:pt x="951" y="49"/>
                        <a:pt x="950" y="49"/>
                      </a:cubicBezTo>
                      <a:cubicBezTo>
                        <a:pt x="949" y="50"/>
                        <a:pt x="947" y="47"/>
                        <a:pt x="946" y="47"/>
                      </a:cubicBezTo>
                      <a:cubicBezTo>
                        <a:pt x="945" y="47"/>
                        <a:pt x="943" y="49"/>
                        <a:pt x="942" y="49"/>
                      </a:cubicBezTo>
                      <a:cubicBezTo>
                        <a:pt x="941" y="49"/>
                        <a:pt x="940" y="47"/>
                        <a:pt x="938" y="47"/>
                      </a:cubicBezTo>
                      <a:cubicBezTo>
                        <a:pt x="937" y="47"/>
                        <a:pt x="936" y="49"/>
                        <a:pt x="934" y="49"/>
                      </a:cubicBezTo>
                      <a:cubicBezTo>
                        <a:pt x="933" y="49"/>
                        <a:pt x="932" y="47"/>
                        <a:pt x="931" y="47"/>
                      </a:cubicBezTo>
                      <a:cubicBezTo>
                        <a:pt x="931" y="46"/>
                        <a:pt x="935" y="45"/>
                        <a:pt x="935" y="45"/>
                      </a:cubicBezTo>
                      <a:cubicBezTo>
                        <a:pt x="935" y="44"/>
                        <a:pt x="931" y="42"/>
                        <a:pt x="931" y="42"/>
                      </a:cubicBezTo>
                      <a:cubicBezTo>
                        <a:pt x="931" y="42"/>
                        <a:pt x="927" y="44"/>
                        <a:pt x="927" y="44"/>
                      </a:cubicBezTo>
                      <a:cubicBezTo>
                        <a:pt x="927" y="45"/>
                        <a:pt x="930" y="47"/>
                        <a:pt x="931" y="47"/>
                      </a:cubicBezTo>
                      <a:cubicBezTo>
                        <a:pt x="929" y="47"/>
                        <a:pt x="928" y="49"/>
                        <a:pt x="927" y="49"/>
                      </a:cubicBezTo>
                      <a:cubicBezTo>
                        <a:pt x="925" y="49"/>
                        <a:pt x="924" y="47"/>
                        <a:pt x="923" y="46"/>
                      </a:cubicBezTo>
                      <a:cubicBezTo>
                        <a:pt x="921" y="46"/>
                        <a:pt x="920" y="49"/>
                        <a:pt x="919" y="49"/>
                      </a:cubicBezTo>
                      <a:cubicBezTo>
                        <a:pt x="917" y="49"/>
                        <a:pt x="916" y="46"/>
                        <a:pt x="915" y="46"/>
                      </a:cubicBezTo>
                      <a:cubicBezTo>
                        <a:pt x="914" y="46"/>
                        <a:pt x="912" y="44"/>
                        <a:pt x="911" y="44"/>
                      </a:cubicBezTo>
                      <a:cubicBezTo>
                        <a:pt x="910" y="44"/>
                        <a:pt x="908" y="46"/>
                        <a:pt x="907" y="46"/>
                      </a:cubicBezTo>
                      <a:cubicBezTo>
                        <a:pt x="906" y="46"/>
                        <a:pt x="905" y="44"/>
                        <a:pt x="903" y="44"/>
                      </a:cubicBezTo>
                      <a:cubicBezTo>
                        <a:pt x="903" y="44"/>
                        <a:pt x="899" y="46"/>
                        <a:pt x="899" y="46"/>
                      </a:cubicBezTo>
                      <a:cubicBezTo>
                        <a:pt x="899" y="46"/>
                        <a:pt x="903" y="48"/>
                        <a:pt x="903" y="48"/>
                      </a:cubicBezTo>
                      <a:cubicBezTo>
                        <a:pt x="902" y="48"/>
                        <a:pt x="900" y="50"/>
                        <a:pt x="899" y="50"/>
                      </a:cubicBezTo>
                      <a:cubicBezTo>
                        <a:pt x="898" y="50"/>
                        <a:pt x="896" y="48"/>
                        <a:pt x="895" y="48"/>
                      </a:cubicBezTo>
                      <a:cubicBezTo>
                        <a:pt x="895" y="48"/>
                        <a:pt x="892" y="46"/>
                        <a:pt x="891" y="46"/>
                      </a:cubicBezTo>
                      <a:cubicBezTo>
                        <a:pt x="890" y="46"/>
                        <a:pt x="888" y="47"/>
                        <a:pt x="887" y="48"/>
                      </a:cubicBezTo>
                      <a:cubicBezTo>
                        <a:pt x="887" y="48"/>
                        <a:pt x="884" y="50"/>
                        <a:pt x="883" y="50"/>
                      </a:cubicBezTo>
                      <a:cubicBezTo>
                        <a:pt x="882" y="50"/>
                        <a:pt x="881" y="48"/>
                        <a:pt x="879" y="48"/>
                      </a:cubicBezTo>
                      <a:cubicBezTo>
                        <a:pt x="878" y="48"/>
                        <a:pt x="877" y="45"/>
                        <a:pt x="876" y="45"/>
                      </a:cubicBezTo>
                      <a:cubicBezTo>
                        <a:pt x="875" y="45"/>
                        <a:pt x="872" y="47"/>
                        <a:pt x="872" y="47"/>
                      </a:cubicBezTo>
                      <a:cubicBezTo>
                        <a:pt x="871" y="48"/>
                        <a:pt x="869" y="49"/>
                        <a:pt x="867" y="49"/>
                      </a:cubicBezTo>
                      <a:cubicBezTo>
                        <a:pt x="867" y="49"/>
                        <a:pt x="865" y="47"/>
                        <a:pt x="864" y="47"/>
                      </a:cubicBezTo>
                      <a:cubicBezTo>
                        <a:pt x="863" y="47"/>
                        <a:pt x="860" y="49"/>
                        <a:pt x="860" y="49"/>
                      </a:cubicBezTo>
                      <a:cubicBezTo>
                        <a:pt x="859" y="49"/>
                        <a:pt x="857" y="47"/>
                        <a:pt x="856" y="47"/>
                      </a:cubicBezTo>
                      <a:cubicBezTo>
                        <a:pt x="855" y="46"/>
                        <a:pt x="853" y="45"/>
                        <a:pt x="852" y="45"/>
                      </a:cubicBezTo>
                      <a:cubicBezTo>
                        <a:pt x="852" y="44"/>
                        <a:pt x="856" y="43"/>
                        <a:pt x="856" y="43"/>
                      </a:cubicBezTo>
                      <a:cubicBezTo>
                        <a:pt x="856" y="42"/>
                        <a:pt x="853" y="40"/>
                        <a:pt x="853" y="40"/>
                      </a:cubicBezTo>
                      <a:cubicBezTo>
                        <a:pt x="852" y="40"/>
                        <a:pt x="848" y="42"/>
                        <a:pt x="848" y="42"/>
                      </a:cubicBezTo>
                      <a:cubicBezTo>
                        <a:pt x="848" y="43"/>
                        <a:pt x="852" y="44"/>
                        <a:pt x="852" y="45"/>
                      </a:cubicBezTo>
                      <a:cubicBezTo>
                        <a:pt x="852" y="45"/>
                        <a:pt x="849" y="46"/>
                        <a:pt x="848" y="47"/>
                      </a:cubicBezTo>
                      <a:cubicBezTo>
                        <a:pt x="847" y="47"/>
                        <a:pt x="845" y="49"/>
                        <a:pt x="844" y="49"/>
                      </a:cubicBezTo>
                      <a:cubicBezTo>
                        <a:pt x="843" y="49"/>
                        <a:pt x="841" y="47"/>
                        <a:pt x="840" y="46"/>
                      </a:cubicBezTo>
                      <a:cubicBezTo>
                        <a:pt x="839" y="46"/>
                        <a:pt x="837" y="49"/>
                        <a:pt x="836" y="49"/>
                      </a:cubicBezTo>
                      <a:cubicBezTo>
                        <a:pt x="835" y="49"/>
                        <a:pt x="834" y="46"/>
                        <a:pt x="832" y="46"/>
                      </a:cubicBezTo>
                      <a:cubicBezTo>
                        <a:pt x="831" y="46"/>
                        <a:pt x="830" y="48"/>
                        <a:pt x="828" y="48"/>
                      </a:cubicBezTo>
                      <a:cubicBezTo>
                        <a:pt x="827" y="48"/>
                        <a:pt x="826" y="46"/>
                        <a:pt x="825" y="46"/>
                      </a:cubicBezTo>
                      <a:cubicBezTo>
                        <a:pt x="823" y="46"/>
                        <a:pt x="821" y="48"/>
                        <a:pt x="820" y="48"/>
                      </a:cubicBezTo>
                      <a:cubicBezTo>
                        <a:pt x="819" y="48"/>
                        <a:pt x="818" y="46"/>
                        <a:pt x="817" y="46"/>
                      </a:cubicBezTo>
                      <a:cubicBezTo>
                        <a:pt x="815" y="46"/>
                        <a:pt x="814" y="48"/>
                        <a:pt x="813" y="48"/>
                      </a:cubicBezTo>
                      <a:cubicBezTo>
                        <a:pt x="811" y="48"/>
                        <a:pt x="810" y="46"/>
                        <a:pt x="809" y="46"/>
                      </a:cubicBezTo>
                      <a:cubicBezTo>
                        <a:pt x="808" y="46"/>
                        <a:pt x="806" y="48"/>
                        <a:pt x="805" y="48"/>
                      </a:cubicBezTo>
                      <a:cubicBezTo>
                        <a:pt x="803" y="48"/>
                        <a:pt x="802" y="45"/>
                        <a:pt x="801" y="45"/>
                      </a:cubicBezTo>
                      <a:cubicBezTo>
                        <a:pt x="800" y="45"/>
                        <a:pt x="798" y="48"/>
                        <a:pt x="797" y="48"/>
                      </a:cubicBezTo>
                      <a:cubicBezTo>
                        <a:pt x="796" y="47"/>
                        <a:pt x="794" y="45"/>
                        <a:pt x="793" y="45"/>
                      </a:cubicBezTo>
                      <a:cubicBezTo>
                        <a:pt x="792" y="45"/>
                        <a:pt x="790" y="47"/>
                        <a:pt x="789" y="47"/>
                      </a:cubicBezTo>
                      <a:cubicBezTo>
                        <a:pt x="788" y="47"/>
                        <a:pt x="787" y="45"/>
                        <a:pt x="785" y="45"/>
                      </a:cubicBezTo>
                      <a:cubicBezTo>
                        <a:pt x="784" y="45"/>
                        <a:pt x="782" y="47"/>
                        <a:pt x="781" y="47"/>
                      </a:cubicBezTo>
                      <a:cubicBezTo>
                        <a:pt x="780" y="47"/>
                        <a:pt x="778" y="45"/>
                        <a:pt x="777" y="45"/>
                      </a:cubicBezTo>
                      <a:cubicBezTo>
                        <a:pt x="777" y="45"/>
                        <a:pt x="774" y="43"/>
                        <a:pt x="774" y="43"/>
                      </a:cubicBezTo>
                      <a:cubicBezTo>
                        <a:pt x="773" y="43"/>
                        <a:pt x="770" y="44"/>
                        <a:pt x="770" y="45"/>
                      </a:cubicBezTo>
                      <a:cubicBezTo>
                        <a:pt x="770" y="45"/>
                        <a:pt x="773" y="47"/>
                        <a:pt x="773" y="47"/>
                      </a:cubicBezTo>
                      <a:cubicBezTo>
                        <a:pt x="772" y="47"/>
                        <a:pt x="771" y="49"/>
                        <a:pt x="769" y="49"/>
                      </a:cubicBezTo>
                      <a:cubicBezTo>
                        <a:pt x="768" y="49"/>
                        <a:pt x="767" y="47"/>
                        <a:pt x="766" y="47"/>
                      </a:cubicBezTo>
                      <a:cubicBezTo>
                        <a:pt x="764" y="47"/>
                        <a:pt x="763" y="49"/>
                        <a:pt x="761" y="49"/>
                      </a:cubicBezTo>
                      <a:cubicBezTo>
                        <a:pt x="760" y="49"/>
                        <a:pt x="759" y="47"/>
                        <a:pt x="758" y="46"/>
                      </a:cubicBezTo>
                      <a:cubicBezTo>
                        <a:pt x="757" y="46"/>
                        <a:pt x="755" y="49"/>
                        <a:pt x="754" y="49"/>
                      </a:cubicBezTo>
                      <a:cubicBezTo>
                        <a:pt x="753" y="49"/>
                        <a:pt x="750" y="47"/>
                        <a:pt x="750" y="46"/>
                      </a:cubicBezTo>
                      <a:cubicBezTo>
                        <a:pt x="749" y="46"/>
                        <a:pt x="747" y="44"/>
                        <a:pt x="746" y="44"/>
                      </a:cubicBezTo>
                      <a:cubicBezTo>
                        <a:pt x="745" y="44"/>
                        <a:pt x="743" y="46"/>
                        <a:pt x="742" y="46"/>
                      </a:cubicBezTo>
                      <a:cubicBezTo>
                        <a:pt x="741" y="47"/>
                        <a:pt x="739" y="48"/>
                        <a:pt x="738" y="48"/>
                      </a:cubicBezTo>
                      <a:cubicBezTo>
                        <a:pt x="737" y="48"/>
                        <a:pt x="735" y="46"/>
                        <a:pt x="734" y="46"/>
                      </a:cubicBezTo>
                      <a:cubicBezTo>
                        <a:pt x="733" y="46"/>
                        <a:pt x="731" y="48"/>
                        <a:pt x="730" y="48"/>
                      </a:cubicBezTo>
                      <a:cubicBezTo>
                        <a:pt x="729" y="48"/>
                        <a:pt x="727" y="46"/>
                        <a:pt x="726" y="46"/>
                      </a:cubicBezTo>
                      <a:cubicBezTo>
                        <a:pt x="725" y="46"/>
                        <a:pt x="724" y="43"/>
                        <a:pt x="723" y="43"/>
                      </a:cubicBezTo>
                      <a:cubicBezTo>
                        <a:pt x="722" y="43"/>
                        <a:pt x="719" y="45"/>
                        <a:pt x="718" y="45"/>
                      </a:cubicBezTo>
                      <a:cubicBezTo>
                        <a:pt x="718" y="46"/>
                        <a:pt x="715" y="48"/>
                        <a:pt x="714" y="48"/>
                      </a:cubicBezTo>
                      <a:cubicBezTo>
                        <a:pt x="713" y="47"/>
                        <a:pt x="712" y="45"/>
                        <a:pt x="711" y="45"/>
                      </a:cubicBezTo>
                      <a:cubicBezTo>
                        <a:pt x="710" y="45"/>
                        <a:pt x="707" y="47"/>
                        <a:pt x="706" y="47"/>
                      </a:cubicBezTo>
                      <a:cubicBezTo>
                        <a:pt x="705" y="47"/>
                        <a:pt x="704" y="46"/>
                        <a:pt x="703" y="45"/>
                      </a:cubicBezTo>
                      <a:cubicBezTo>
                        <a:pt x="702" y="45"/>
                        <a:pt x="700" y="43"/>
                        <a:pt x="699" y="43"/>
                      </a:cubicBezTo>
                      <a:cubicBezTo>
                        <a:pt x="698" y="43"/>
                        <a:pt x="696" y="45"/>
                        <a:pt x="695" y="45"/>
                      </a:cubicBezTo>
                      <a:cubicBezTo>
                        <a:pt x="694" y="45"/>
                        <a:pt x="692" y="47"/>
                        <a:pt x="691" y="47"/>
                      </a:cubicBezTo>
                      <a:cubicBezTo>
                        <a:pt x="690" y="47"/>
                        <a:pt x="688" y="45"/>
                        <a:pt x="687" y="45"/>
                      </a:cubicBezTo>
                      <a:cubicBezTo>
                        <a:pt x="686" y="45"/>
                        <a:pt x="684" y="47"/>
                        <a:pt x="683" y="47"/>
                      </a:cubicBezTo>
                      <a:cubicBezTo>
                        <a:pt x="682" y="47"/>
                        <a:pt x="681" y="44"/>
                        <a:pt x="679" y="44"/>
                      </a:cubicBezTo>
                      <a:cubicBezTo>
                        <a:pt x="678" y="44"/>
                        <a:pt x="676" y="47"/>
                        <a:pt x="675" y="46"/>
                      </a:cubicBezTo>
                      <a:cubicBezTo>
                        <a:pt x="674" y="46"/>
                        <a:pt x="673" y="44"/>
                        <a:pt x="671" y="44"/>
                      </a:cubicBezTo>
                      <a:cubicBezTo>
                        <a:pt x="670" y="44"/>
                        <a:pt x="669" y="42"/>
                        <a:pt x="668" y="42"/>
                      </a:cubicBezTo>
                      <a:cubicBezTo>
                        <a:pt x="667" y="42"/>
                        <a:pt x="664" y="44"/>
                        <a:pt x="664" y="44"/>
                      </a:cubicBezTo>
                      <a:cubicBezTo>
                        <a:pt x="663" y="44"/>
                        <a:pt x="661" y="46"/>
                        <a:pt x="659" y="46"/>
                      </a:cubicBezTo>
                      <a:cubicBezTo>
                        <a:pt x="659" y="46"/>
                        <a:pt x="657" y="44"/>
                        <a:pt x="656" y="44"/>
                      </a:cubicBezTo>
                      <a:cubicBezTo>
                        <a:pt x="654" y="44"/>
                        <a:pt x="653" y="46"/>
                        <a:pt x="652" y="46"/>
                      </a:cubicBezTo>
                      <a:cubicBezTo>
                        <a:pt x="650" y="46"/>
                        <a:pt x="649" y="44"/>
                        <a:pt x="648" y="44"/>
                      </a:cubicBezTo>
                      <a:cubicBezTo>
                        <a:pt x="647" y="44"/>
                        <a:pt x="645" y="46"/>
                        <a:pt x="644" y="46"/>
                      </a:cubicBezTo>
                      <a:cubicBezTo>
                        <a:pt x="642" y="46"/>
                        <a:pt x="641" y="43"/>
                        <a:pt x="640" y="43"/>
                      </a:cubicBezTo>
                      <a:cubicBezTo>
                        <a:pt x="639" y="43"/>
                        <a:pt x="637" y="46"/>
                        <a:pt x="636" y="45"/>
                      </a:cubicBezTo>
                      <a:cubicBezTo>
                        <a:pt x="636" y="45"/>
                        <a:pt x="632" y="43"/>
                        <a:pt x="632" y="43"/>
                      </a:cubicBezTo>
                      <a:cubicBezTo>
                        <a:pt x="632" y="43"/>
                        <a:pt x="636" y="42"/>
                        <a:pt x="636" y="41"/>
                      </a:cubicBezTo>
                      <a:cubicBezTo>
                        <a:pt x="636" y="41"/>
                        <a:pt x="633" y="39"/>
                        <a:pt x="633" y="39"/>
                      </a:cubicBezTo>
                      <a:cubicBezTo>
                        <a:pt x="632" y="39"/>
                        <a:pt x="628" y="41"/>
                        <a:pt x="628" y="41"/>
                      </a:cubicBezTo>
                      <a:cubicBezTo>
                        <a:pt x="628" y="41"/>
                        <a:pt x="632" y="43"/>
                        <a:pt x="632" y="43"/>
                      </a:cubicBezTo>
                      <a:cubicBezTo>
                        <a:pt x="631" y="43"/>
                        <a:pt x="629" y="45"/>
                        <a:pt x="628" y="45"/>
                      </a:cubicBezTo>
                      <a:cubicBezTo>
                        <a:pt x="627" y="45"/>
                        <a:pt x="625" y="43"/>
                        <a:pt x="624" y="43"/>
                      </a:cubicBezTo>
                      <a:cubicBezTo>
                        <a:pt x="623" y="43"/>
                        <a:pt x="622" y="45"/>
                        <a:pt x="620" y="45"/>
                      </a:cubicBezTo>
                      <a:cubicBezTo>
                        <a:pt x="619" y="45"/>
                        <a:pt x="618" y="43"/>
                        <a:pt x="616" y="43"/>
                      </a:cubicBezTo>
                      <a:cubicBezTo>
                        <a:pt x="615" y="43"/>
                        <a:pt x="613" y="45"/>
                        <a:pt x="612" y="45"/>
                      </a:cubicBezTo>
                      <a:cubicBezTo>
                        <a:pt x="611" y="45"/>
                        <a:pt x="610" y="43"/>
                        <a:pt x="609" y="43"/>
                      </a:cubicBezTo>
                      <a:cubicBezTo>
                        <a:pt x="607" y="43"/>
                        <a:pt x="606" y="45"/>
                        <a:pt x="605" y="45"/>
                      </a:cubicBezTo>
                      <a:cubicBezTo>
                        <a:pt x="603" y="45"/>
                        <a:pt x="602" y="42"/>
                        <a:pt x="601" y="42"/>
                      </a:cubicBezTo>
                      <a:cubicBezTo>
                        <a:pt x="599" y="42"/>
                        <a:pt x="598" y="44"/>
                        <a:pt x="597" y="44"/>
                      </a:cubicBezTo>
                      <a:cubicBezTo>
                        <a:pt x="595" y="44"/>
                        <a:pt x="594" y="42"/>
                        <a:pt x="593" y="42"/>
                      </a:cubicBezTo>
                      <a:cubicBezTo>
                        <a:pt x="592" y="42"/>
                        <a:pt x="590" y="44"/>
                        <a:pt x="589" y="44"/>
                      </a:cubicBezTo>
                      <a:cubicBezTo>
                        <a:pt x="588" y="44"/>
                        <a:pt x="586" y="42"/>
                        <a:pt x="585" y="42"/>
                      </a:cubicBezTo>
                      <a:cubicBezTo>
                        <a:pt x="584" y="42"/>
                        <a:pt x="582" y="44"/>
                        <a:pt x="581" y="44"/>
                      </a:cubicBezTo>
                      <a:cubicBezTo>
                        <a:pt x="581" y="44"/>
                        <a:pt x="577" y="46"/>
                        <a:pt x="577" y="46"/>
                      </a:cubicBezTo>
                      <a:cubicBezTo>
                        <a:pt x="576" y="46"/>
                        <a:pt x="574" y="44"/>
                        <a:pt x="573" y="44"/>
                      </a:cubicBezTo>
                      <a:cubicBezTo>
                        <a:pt x="572" y="44"/>
                        <a:pt x="570" y="46"/>
                        <a:pt x="569" y="46"/>
                      </a:cubicBezTo>
                      <a:cubicBezTo>
                        <a:pt x="568" y="46"/>
                        <a:pt x="567" y="44"/>
                        <a:pt x="565" y="44"/>
                      </a:cubicBezTo>
                      <a:cubicBezTo>
                        <a:pt x="564" y="44"/>
                        <a:pt x="563" y="46"/>
                        <a:pt x="561" y="46"/>
                      </a:cubicBezTo>
                      <a:cubicBezTo>
                        <a:pt x="560" y="46"/>
                        <a:pt x="559" y="43"/>
                        <a:pt x="557" y="43"/>
                      </a:cubicBezTo>
                      <a:cubicBezTo>
                        <a:pt x="556" y="43"/>
                        <a:pt x="555" y="45"/>
                        <a:pt x="553" y="45"/>
                      </a:cubicBezTo>
                      <a:cubicBezTo>
                        <a:pt x="552" y="45"/>
                        <a:pt x="551" y="43"/>
                        <a:pt x="550" y="43"/>
                      </a:cubicBezTo>
                      <a:cubicBezTo>
                        <a:pt x="548" y="43"/>
                        <a:pt x="547" y="45"/>
                        <a:pt x="546" y="45"/>
                      </a:cubicBezTo>
                      <a:cubicBezTo>
                        <a:pt x="544" y="45"/>
                        <a:pt x="543" y="43"/>
                        <a:pt x="542" y="43"/>
                      </a:cubicBezTo>
                      <a:cubicBezTo>
                        <a:pt x="542" y="42"/>
                        <a:pt x="546" y="42"/>
                        <a:pt x="546" y="41"/>
                      </a:cubicBezTo>
                      <a:cubicBezTo>
                        <a:pt x="546" y="40"/>
                        <a:pt x="542" y="39"/>
                        <a:pt x="542" y="39"/>
                      </a:cubicBezTo>
                      <a:cubicBezTo>
                        <a:pt x="542" y="38"/>
                        <a:pt x="546" y="37"/>
                        <a:pt x="546" y="37"/>
                      </a:cubicBezTo>
                      <a:cubicBezTo>
                        <a:pt x="546" y="36"/>
                        <a:pt x="543" y="35"/>
                        <a:pt x="543" y="34"/>
                      </a:cubicBezTo>
                      <a:cubicBezTo>
                        <a:pt x="543" y="34"/>
                        <a:pt x="547" y="33"/>
                        <a:pt x="547" y="32"/>
                      </a:cubicBezTo>
                      <a:cubicBezTo>
                        <a:pt x="547" y="32"/>
                        <a:pt x="543" y="30"/>
                        <a:pt x="543" y="30"/>
                      </a:cubicBezTo>
                      <a:cubicBezTo>
                        <a:pt x="543" y="30"/>
                        <a:pt x="539" y="32"/>
                        <a:pt x="539" y="32"/>
                      </a:cubicBezTo>
                      <a:cubicBezTo>
                        <a:pt x="539" y="33"/>
                        <a:pt x="542" y="34"/>
                        <a:pt x="543" y="34"/>
                      </a:cubicBezTo>
                      <a:cubicBezTo>
                        <a:pt x="542" y="35"/>
                        <a:pt x="538" y="36"/>
                        <a:pt x="538" y="36"/>
                      </a:cubicBezTo>
                      <a:cubicBezTo>
                        <a:pt x="538" y="37"/>
                        <a:pt x="542" y="38"/>
                        <a:pt x="542" y="39"/>
                      </a:cubicBezTo>
                      <a:cubicBezTo>
                        <a:pt x="542" y="39"/>
                        <a:pt x="538" y="40"/>
                        <a:pt x="538" y="41"/>
                      </a:cubicBezTo>
                      <a:cubicBezTo>
                        <a:pt x="538" y="41"/>
                        <a:pt x="542" y="42"/>
                        <a:pt x="542" y="43"/>
                      </a:cubicBezTo>
                      <a:cubicBezTo>
                        <a:pt x="540" y="43"/>
                        <a:pt x="539" y="45"/>
                        <a:pt x="538" y="45"/>
                      </a:cubicBezTo>
                      <a:cubicBezTo>
                        <a:pt x="537" y="45"/>
                        <a:pt x="535" y="43"/>
                        <a:pt x="534" y="43"/>
                      </a:cubicBezTo>
                      <a:cubicBezTo>
                        <a:pt x="533" y="43"/>
                        <a:pt x="531" y="44"/>
                        <a:pt x="530" y="45"/>
                      </a:cubicBezTo>
                      <a:cubicBezTo>
                        <a:pt x="529" y="45"/>
                        <a:pt x="527" y="47"/>
                        <a:pt x="526" y="47"/>
                      </a:cubicBezTo>
                      <a:cubicBezTo>
                        <a:pt x="525" y="47"/>
                        <a:pt x="522" y="45"/>
                        <a:pt x="522" y="45"/>
                      </a:cubicBezTo>
                      <a:cubicBezTo>
                        <a:pt x="522" y="44"/>
                        <a:pt x="519" y="42"/>
                        <a:pt x="518" y="42"/>
                      </a:cubicBezTo>
                      <a:cubicBezTo>
                        <a:pt x="518" y="42"/>
                        <a:pt x="515" y="44"/>
                        <a:pt x="514" y="44"/>
                      </a:cubicBezTo>
                      <a:cubicBezTo>
                        <a:pt x="514" y="45"/>
                        <a:pt x="511" y="46"/>
                        <a:pt x="510" y="46"/>
                      </a:cubicBezTo>
                      <a:cubicBezTo>
                        <a:pt x="509" y="46"/>
                        <a:pt x="508" y="44"/>
                        <a:pt x="506" y="44"/>
                      </a:cubicBezTo>
                      <a:cubicBezTo>
                        <a:pt x="505" y="44"/>
                        <a:pt x="504" y="46"/>
                        <a:pt x="502" y="46"/>
                      </a:cubicBezTo>
                      <a:cubicBezTo>
                        <a:pt x="501" y="46"/>
                        <a:pt x="500" y="44"/>
                        <a:pt x="498" y="44"/>
                      </a:cubicBezTo>
                      <a:cubicBezTo>
                        <a:pt x="497" y="44"/>
                        <a:pt x="496" y="46"/>
                        <a:pt x="494" y="46"/>
                      </a:cubicBezTo>
                      <a:cubicBezTo>
                        <a:pt x="493" y="46"/>
                        <a:pt x="492" y="44"/>
                        <a:pt x="491" y="44"/>
                      </a:cubicBezTo>
                      <a:cubicBezTo>
                        <a:pt x="490" y="44"/>
                        <a:pt x="488" y="46"/>
                        <a:pt x="487" y="46"/>
                      </a:cubicBezTo>
                      <a:cubicBezTo>
                        <a:pt x="485" y="46"/>
                        <a:pt x="484" y="44"/>
                        <a:pt x="483" y="44"/>
                      </a:cubicBezTo>
                      <a:cubicBezTo>
                        <a:pt x="481" y="44"/>
                        <a:pt x="480" y="46"/>
                        <a:pt x="479" y="46"/>
                      </a:cubicBezTo>
                      <a:cubicBezTo>
                        <a:pt x="478" y="46"/>
                        <a:pt x="476" y="43"/>
                        <a:pt x="475" y="43"/>
                      </a:cubicBezTo>
                      <a:cubicBezTo>
                        <a:pt x="474" y="43"/>
                        <a:pt x="472" y="45"/>
                        <a:pt x="471" y="45"/>
                      </a:cubicBezTo>
                      <a:cubicBezTo>
                        <a:pt x="470" y="45"/>
                        <a:pt x="468" y="43"/>
                        <a:pt x="467" y="43"/>
                      </a:cubicBezTo>
                      <a:cubicBezTo>
                        <a:pt x="466" y="43"/>
                        <a:pt x="464" y="45"/>
                        <a:pt x="463" y="45"/>
                      </a:cubicBezTo>
                      <a:cubicBezTo>
                        <a:pt x="462" y="45"/>
                        <a:pt x="460" y="43"/>
                        <a:pt x="459" y="43"/>
                      </a:cubicBezTo>
                      <a:cubicBezTo>
                        <a:pt x="458" y="43"/>
                        <a:pt x="456" y="45"/>
                        <a:pt x="455" y="45"/>
                      </a:cubicBezTo>
                      <a:cubicBezTo>
                        <a:pt x="455" y="45"/>
                        <a:pt x="452" y="47"/>
                        <a:pt x="451" y="47"/>
                      </a:cubicBezTo>
                      <a:cubicBezTo>
                        <a:pt x="450" y="47"/>
                        <a:pt x="448" y="45"/>
                        <a:pt x="447" y="45"/>
                      </a:cubicBezTo>
                      <a:cubicBezTo>
                        <a:pt x="447" y="44"/>
                        <a:pt x="444" y="43"/>
                        <a:pt x="444" y="43"/>
                      </a:cubicBezTo>
                      <a:cubicBezTo>
                        <a:pt x="442" y="42"/>
                        <a:pt x="441" y="45"/>
                        <a:pt x="439" y="45"/>
                      </a:cubicBezTo>
                      <a:cubicBezTo>
                        <a:pt x="439" y="45"/>
                        <a:pt x="436" y="42"/>
                        <a:pt x="436" y="42"/>
                      </a:cubicBezTo>
                      <a:cubicBezTo>
                        <a:pt x="434" y="43"/>
                        <a:pt x="433" y="44"/>
                        <a:pt x="432" y="44"/>
                      </a:cubicBezTo>
                      <a:cubicBezTo>
                        <a:pt x="431" y="45"/>
                        <a:pt x="428" y="47"/>
                        <a:pt x="428" y="46"/>
                      </a:cubicBezTo>
                      <a:cubicBezTo>
                        <a:pt x="427" y="46"/>
                        <a:pt x="424" y="45"/>
                        <a:pt x="424" y="44"/>
                      </a:cubicBezTo>
                      <a:cubicBezTo>
                        <a:pt x="423" y="44"/>
                        <a:pt x="421" y="42"/>
                        <a:pt x="420" y="42"/>
                      </a:cubicBezTo>
                      <a:cubicBezTo>
                        <a:pt x="419" y="42"/>
                        <a:pt x="417" y="44"/>
                        <a:pt x="416" y="44"/>
                      </a:cubicBezTo>
                      <a:cubicBezTo>
                        <a:pt x="415" y="44"/>
                        <a:pt x="413" y="46"/>
                        <a:pt x="412" y="46"/>
                      </a:cubicBezTo>
                      <a:cubicBezTo>
                        <a:pt x="411" y="46"/>
                        <a:pt x="409" y="44"/>
                        <a:pt x="408" y="44"/>
                      </a:cubicBezTo>
                      <a:cubicBezTo>
                        <a:pt x="407" y="44"/>
                        <a:pt x="405" y="46"/>
                        <a:pt x="404" y="46"/>
                      </a:cubicBezTo>
                      <a:cubicBezTo>
                        <a:pt x="403" y="46"/>
                        <a:pt x="401" y="44"/>
                        <a:pt x="400" y="44"/>
                      </a:cubicBezTo>
                      <a:cubicBezTo>
                        <a:pt x="399" y="44"/>
                        <a:pt x="397" y="46"/>
                        <a:pt x="396" y="46"/>
                      </a:cubicBezTo>
                      <a:cubicBezTo>
                        <a:pt x="395" y="46"/>
                        <a:pt x="394" y="43"/>
                        <a:pt x="392" y="43"/>
                      </a:cubicBezTo>
                      <a:cubicBezTo>
                        <a:pt x="391" y="43"/>
                        <a:pt x="389" y="46"/>
                        <a:pt x="388" y="45"/>
                      </a:cubicBezTo>
                      <a:cubicBezTo>
                        <a:pt x="388" y="45"/>
                        <a:pt x="385" y="43"/>
                        <a:pt x="385" y="43"/>
                      </a:cubicBezTo>
                      <a:cubicBezTo>
                        <a:pt x="385" y="43"/>
                        <a:pt x="389" y="42"/>
                        <a:pt x="389" y="41"/>
                      </a:cubicBezTo>
                      <a:cubicBezTo>
                        <a:pt x="389" y="41"/>
                        <a:pt x="385" y="39"/>
                        <a:pt x="385" y="39"/>
                      </a:cubicBezTo>
                      <a:cubicBezTo>
                        <a:pt x="385" y="39"/>
                        <a:pt x="381" y="41"/>
                        <a:pt x="381" y="41"/>
                      </a:cubicBezTo>
                      <a:cubicBezTo>
                        <a:pt x="381" y="41"/>
                        <a:pt x="385" y="43"/>
                        <a:pt x="385" y="43"/>
                      </a:cubicBezTo>
                      <a:cubicBezTo>
                        <a:pt x="384" y="44"/>
                        <a:pt x="381" y="45"/>
                        <a:pt x="380" y="45"/>
                      </a:cubicBezTo>
                      <a:cubicBezTo>
                        <a:pt x="380" y="46"/>
                        <a:pt x="377" y="47"/>
                        <a:pt x="376" y="47"/>
                      </a:cubicBezTo>
                      <a:cubicBezTo>
                        <a:pt x="375" y="47"/>
                        <a:pt x="374" y="45"/>
                        <a:pt x="373" y="45"/>
                      </a:cubicBezTo>
                      <a:cubicBezTo>
                        <a:pt x="372" y="45"/>
                        <a:pt x="369" y="47"/>
                        <a:pt x="368" y="47"/>
                      </a:cubicBezTo>
                      <a:cubicBezTo>
                        <a:pt x="367" y="47"/>
                        <a:pt x="366" y="45"/>
                        <a:pt x="365" y="45"/>
                      </a:cubicBezTo>
                      <a:cubicBezTo>
                        <a:pt x="364" y="44"/>
                        <a:pt x="362" y="43"/>
                        <a:pt x="361" y="43"/>
                      </a:cubicBezTo>
                      <a:cubicBezTo>
                        <a:pt x="360" y="43"/>
                        <a:pt x="357" y="44"/>
                        <a:pt x="357" y="45"/>
                      </a:cubicBezTo>
                      <a:cubicBezTo>
                        <a:pt x="356" y="45"/>
                        <a:pt x="354" y="47"/>
                        <a:pt x="353" y="47"/>
                      </a:cubicBezTo>
                      <a:cubicBezTo>
                        <a:pt x="352" y="47"/>
                        <a:pt x="350" y="44"/>
                        <a:pt x="349" y="44"/>
                      </a:cubicBezTo>
                      <a:cubicBezTo>
                        <a:pt x="348" y="44"/>
                        <a:pt x="346" y="47"/>
                        <a:pt x="345" y="46"/>
                      </a:cubicBezTo>
                      <a:cubicBezTo>
                        <a:pt x="344" y="46"/>
                        <a:pt x="343" y="44"/>
                        <a:pt x="341" y="44"/>
                      </a:cubicBezTo>
                      <a:cubicBezTo>
                        <a:pt x="340" y="44"/>
                        <a:pt x="338" y="46"/>
                        <a:pt x="337" y="46"/>
                      </a:cubicBezTo>
                      <a:cubicBezTo>
                        <a:pt x="336" y="46"/>
                        <a:pt x="335" y="44"/>
                        <a:pt x="333" y="44"/>
                      </a:cubicBezTo>
                      <a:cubicBezTo>
                        <a:pt x="332" y="44"/>
                        <a:pt x="330" y="46"/>
                        <a:pt x="329" y="46"/>
                      </a:cubicBezTo>
                      <a:cubicBezTo>
                        <a:pt x="328" y="46"/>
                        <a:pt x="327" y="44"/>
                        <a:pt x="326" y="44"/>
                      </a:cubicBezTo>
                      <a:cubicBezTo>
                        <a:pt x="324" y="44"/>
                        <a:pt x="323" y="46"/>
                        <a:pt x="321" y="46"/>
                      </a:cubicBezTo>
                      <a:cubicBezTo>
                        <a:pt x="320" y="46"/>
                        <a:pt x="319" y="43"/>
                        <a:pt x="318" y="44"/>
                      </a:cubicBezTo>
                      <a:cubicBezTo>
                        <a:pt x="316" y="44"/>
                        <a:pt x="315" y="46"/>
                        <a:pt x="314" y="46"/>
                      </a:cubicBezTo>
                      <a:cubicBezTo>
                        <a:pt x="312" y="46"/>
                        <a:pt x="311" y="43"/>
                        <a:pt x="310" y="43"/>
                      </a:cubicBezTo>
                      <a:cubicBezTo>
                        <a:pt x="309" y="43"/>
                        <a:pt x="307" y="46"/>
                        <a:pt x="306" y="45"/>
                      </a:cubicBezTo>
                      <a:cubicBezTo>
                        <a:pt x="305" y="45"/>
                        <a:pt x="303" y="43"/>
                        <a:pt x="302" y="43"/>
                      </a:cubicBezTo>
                      <a:cubicBezTo>
                        <a:pt x="301" y="43"/>
                        <a:pt x="299" y="45"/>
                        <a:pt x="298" y="45"/>
                      </a:cubicBezTo>
                      <a:cubicBezTo>
                        <a:pt x="297" y="46"/>
                        <a:pt x="294" y="47"/>
                        <a:pt x="294" y="47"/>
                      </a:cubicBezTo>
                      <a:cubicBezTo>
                        <a:pt x="293" y="47"/>
                        <a:pt x="291" y="45"/>
                        <a:pt x="290" y="45"/>
                      </a:cubicBezTo>
                      <a:cubicBezTo>
                        <a:pt x="289" y="44"/>
                        <a:pt x="288" y="43"/>
                        <a:pt x="286" y="43"/>
                      </a:cubicBezTo>
                      <a:cubicBezTo>
                        <a:pt x="286" y="43"/>
                        <a:pt x="283" y="45"/>
                        <a:pt x="282" y="45"/>
                      </a:cubicBezTo>
                      <a:cubicBezTo>
                        <a:pt x="281" y="45"/>
                        <a:pt x="280" y="43"/>
                        <a:pt x="278" y="43"/>
                      </a:cubicBezTo>
                      <a:cubicBezTo>
                        <a:pt x="278" y="43"/>
                        <a:pt x="275" y="44"/>
                        <a:pt x="274" y="45"/>
                      </a:cubicBezTo>
                      <a:cubicBezTo>
                        <a:pt x="274" y="45"/>
                        <a:pt x="271" y="47"/>
                        <a:pt x="270" y="47"/>
                      </a:cubicBezTo>
                      <a:cubicBezTo>
                        <a:pt x="269" y="47"/>
                        <a:pt x="268" y="44"/>
                        <a:pt x="267" y="44"/>
                      </a:cubicBezTo>
                      <a:cubicBezTo>
                        <a:pt x="265" y="44"/>
                        <a:pt x="263" y="47"/>
                        <a:pt x="262" y="46"/>
                      </a:cubicBezTo>
                      <a:cubicBezTo>
                        <a:pt x="261" y="46"/>
                        <a:pt x="260" y="44"/>
                        <a:pt x="259" y="44"/>
                      </a:cubicBezTo>
                      <a:cubicBezTo>
                        <a:pt x="257" y="44"/>
                        <a:pt x="256" y="46"/>
                        <a:pt x="255" y="46"/>
                      </a:cubicBezTo>
                      <a:cubicBezTo>
                        <a:pt x="253" y="46"/>
                        <a:pt x="252" y="44"/>
                        <a:pt x="251" y="44"/>
                      </a:cubicBezTo>
                      <a:cubicBezTo>
                        <a:pt x="250" y="44"/>
                        <a:pt x="248" y="46"/>
                        <a:pt x="247" y="46"/>
                      </a:cubicBezTo>
                      <a:cubicBezTo>
                        <a:pt x="245" y="46"/>
                        <a:pt x="244" y="44"/>
                        <a:pt x="243" y="44"/>
                      </a:cubicBezTo>
                      <a:cubicBezTo>
                        <a:pt x="242" y="44"/>
                        <a:pt x="240" y="46"/>
                        <a:pt x="239" y="46"/>
                      </a:cubicBezTo>
                      <a:cubicBezTo>
                        <a:pt x="237" y="46"/>
                        <a:pt x="237" y="44"/>
                        <a:pt x="235" y="44"/>
                      </a:cubicBezTo>
                      <a:cubicBezTo>
                        <a:pt x="234" y="43"/>
                        <a:pt x="232" y="46"/>
                        <a:pt x="231" y="46"/>
                      </a:cubicBezTo>
                      <a:cubicBezTo>
                        <a:pt x="230" y="46"/>
                        <a:pt x="228" y="43"/>
                        <a:pt x="227" y="43"/>
                      </a:cubicBezTo>
                      <a:cubicBezTo>
                        <a:pt x="226" y="43"/>
                        <a:pt x="224" y="45"/>
                        <a:pt x="223" y="45"/>
                      </a:cubicBezTo>
                      <a:cubicBezTo>
                        <a:pt x="223" y="46"/>
                        <a:pt x="220" y="48"/>
                        <a:pt x="219" y="48"/>
                      </a:cubicBezTo>
                      <a:cubicBezTo>
                        <a:pt x="218" y="47"/>
                        <a:pt x="217" y="45"/>
                        <a:pt x="215" y="45"/>
                      </a:cubicBezTo>
                      <a:cubicBezTo>
                        <a:pt x="214" y="45"/>
                        <a:pt x="212" y="47"/>
                        <a:pt x="211" y="47"/>
                      </a:cubicBezTo>
                      <a:cubicBezTo>
                        <a:pt x="210" y="47"/>
                        <a:pt x="209" y="45"/>
                        <a:pt x="208" y="45"/>
                      </a:cubicBezTo>
                      <a:cubicBezTo>
                        <a:pt x="206" y="45"/>
                        <a:pt x="205" y="43"/>
                        <a:pt x="204" y="43"/>
                      </a:cubicBezTo>
                      <a:cubicBezTo>
                        <a:pt x="203" y="43"/>
                        <a:pt x="201" y="45"/>
                        <a:pt x="200" y="45"/>
                      </a:cubicBezTo>
                      <a:cubicBezTo>
                        <a:pt x="199" y="45"/>
                        <a:pt x="197" y="42"/>
                        <a:pt x="196" y="43"/>
                      </a:cubicBezTo>
                      <a:cubicBezTo>
                        <a:pt x="195" y="43"/>
                        <a:pt x="193" y="44"/>
                        <a:pt x="192" y="45"/>
                      </a:cubicBezTo>
                      <a:cubicBezTo>
                        <a:pt x="191" y="45"/>
                        <a:pt x="188" y="47"/>
                        <a:pt x="188" y="47"/>
                      </a:cubicBezTo>
                      <a:cubicBezTo>
                        <a:pt x="187" y="47"/>
                        <a:pt x="185" y="45"/>
                        <a:pt x="184" y="44"/>
                      </a:cubicBezTo>
                      <a:cubicBezTo>
                        <a:pt x="183" y="44"/>
                        <a:pt x="181" y="42"/>
                        <a:pt x="180" y="42"/>
                      </a:cubicBezTo>
                      <a:cubicBezTo>
                        <a:pt x="179" y="42"/>
                        <a:pt x="178" y="40"/>
                        <a:pt x="177" y="40"/>
                      </a:cubicBezTo>
                      <a:cubicBezTo>
                        <a:pt x="176" y="40"/>
                        <a:pt x="172" y="42"/>
                        <a:pt x="172" y="42"/>
                      </a:cubicBezTo>
                      <a:cubicBezTo>
                        <a:pt x="172" y="42"/>
                        <a:pt x="176" y="44"/>
                        <a:pt x="176" y="44"/>
                      </a:cubicBezTo>
                      <a:cubicBezTo>
                        <a:pt x="175" y="44"/>
                        <a:pt x="173" y="46"/>
                        <a:pt x="172" y="46"/>
                      </a:cubicBezTo>
                      <a:cubicBezTo>
                        <a:pt x="171" y="46"/>
                        <a:pt x="169" y="44"/>
                        <a:pt x="168" y="44"/>
                      </a:cubicBezTo>
                      <a:cubicBezTo>
                        <a:pt x="167" y="44"/>
                        <a:pt x="166" y="46"/>
                        <a:pt x="164" y="46"/>
                      </a:cubicBezTo>
                      <a:cubicBezTo>
                        <a:pt x="163" y="46"/>
                        <a:pt x="162" y="44"/>
                        <a:pt x="160" y="44"/>
                      </a:cubicBezTo>
                      <a:cubicBezTo>
                        <a:pt x="159" y="44"/>
                        <a:pt x="158" y="46"/>
                        <a:pt x="156" y="46"/>
                      </a:cubicBezTo>
                      <a:cubicBezTo>
                        <a:pt x="155" y="46"/>
                        <a:pt x="154" y="44"/>
                        <a:pt x="153" y="44"/>
                      </a:cubicBezTo>
                      <a:cubicBezTo>
                        <a:pt x="152" y="44"/>
                        <a:pt x="150" y="46"/>
                        <a:pt x="148" y="46"/>
                      </a:cubicBezTo>
                      <a:cubicBezTo>
                        <a:pt x="147" y="45"/>
                        <a:pt x="146" y="43"/>
                        <a:pt x="145" y="43"/>
                      </a:cubicBezTo>
                      <a:cubicBezTo>
                        <a:pt x="144" y="43"/>
                        <a:pt x="142" y="45"/>
                        <a:pt x="141" y="45"/>
                      </a:cubicBezTo>
                      <a:cubicBezTo>
                        <a:pt x="139" y="45"/>
                        <a:pt x="138" y="43"/>
                        <a:pt x="137" y="43"/>
                      </a:cubicBezTo>
                      <a:cubicBezTo>
                        <a:pt x="136" y="43"/>
                        <a:pt x="134" y="45"/>
                        <a:pt x="133" y="45"/>
                      </a:cubicBezTo>
                      <a:cubicBezTo>
                        <a:pt x="132" y="45"/>
                        <a:pt x="130" y="43"/>
                        <a:pt x="129" y="43"/>
                      </a:cubicBezTo>
                      <a:cubicBezTo>
                        <a:pt x="128" y="43"/>
                        <a:pt x="126" y="45"/>
                        <a:pt x="125" y="45"/>
                      </a:cubicBezTo>
                      <a:cubicBezTo>
                        <a:pt x="124" y="45"/>
                        <a:pt x="122" y="43"/>
                        <a:pt x="121" y="43"/>
                      </a:cubicBezTo>
                      <a:cubicBezTo>
                        <a:pt x="120" y="43"/>
                        <a:pt x="118" y="45"/>
                        <a:pt x="117" y="45"/>
                      </a:cubicBezTo>
                      <a:cubicBezTo>
                        <a:pt x="116" y="45"/>
                        <a:pt x="115" y="43"/>
                        <a:pt x="113" y="43"/>
                      </a:cubicBezTo>
                      <a:cubicBezTo>
                        <a:pt x="112" y="42"/>
                        <a:pt x="111" y="45"/>
                        <a:pt x="109" y="45"/>
                      </a:cubicBezTo>
                      <a:cubicBezTo>
                        <a:pt x="108" y="45"/>
                        <a:pt x="107" y="42"/>
                        <a:pt x="106" y="42"/>
                      </a:cubicBezTo>
                      <a:cubicBezTo>
                        <a:pt x="105" y="42"/>
                        <a:pt x="102" y="45"/>
                        <a:pt x="101" y="44"/>
                      </a:cubicBezTo>
                      <a:cubicBezTo>
                        <a:pt x="101" y="44"/>
                        <a:pt x="98" y="42"/>
                        <a:pt x="98" y="42"/>
                      </a:cubicBezTo>
                      <a:cubicBezTo>
                        <a:pt x="98" y="42"/>
                        <a:pt x="102" y="41"/>
                        <a:pt x="102" y="40"/>
                      </a:cubicBezTo>
                      <a:cubicBezTo>
                        <a:pt x="102" y="40"/>
                        <a:pt x="98" y="38"/>
                        <a:pt x="98" y="38"/>
                      </a:cubicBezTo>
                      <a:cubicBezTo>
                        <a:pt x="98" y="38"/>
                        <a:pt x="94" y="40"/>
                        <a:pt x="94" y="40"/>
                      </a:cubicBezTo>
                      <a:cubicBezTo>
                        <a:pt x="94" y="40"/>
                        <a:pt x="98" y="42"/>
                        <a:pt x="98" y="42"/>
                      </a:cubicBezTo>
                      <a:cubicBezTo>
                        <a:pt x="97" y="43"/>
                        <a:pt x="95" y="44"/>
                        <a:pt x="94" y="44"/>
                      </a:cubicBezTo>
                      <a:cubicBezTo>
                        <a:pt x="93" y="45"/>
                        <a:pt x="91" y="46"/>
                        <a:pt x="89" y="46"/>
                      </a:cubicBezTo>
                      <a:cubicBezTo>
                        <a:pt x="89" y="46"/>
                        <a:pt x="87" y="44"/>
                        <a:pt x="86" y="44"/>
                      </a:cubicBezTo>
                      <a:cubicBezTo>
                        <a:pt x="85" y="44"/>
                        <a:pt x="82" y="46"/>
                        <a:pt x="82" y="46"/>
                      </a:cubicBezTo>
                      <a:cubicBezTo>
                        <a:pt x="80" y="46"/>
                        <a:pt x="79" y="44"/>
                        <a:pt x="78" y="44"/>
                      </a:cubicBezTo>
                      <a:cubicBezTo>
                        <a:pt x="77" y="43"/>
                        <a:pt x="75" y="42"/>
                        <a:pt x="74" y="42"/>
                      </a:cubicBezTo>
                      <a:cubicBezTo>
                        <a:pt x="74" y="41"/>
                        <a:pt x="71" y="43"/>
                        <a:pt x="70" y="44"/>
                      </a:cubicBezTo>
                      <a:cubicBezTo>
                        <a:pt x="70" y="44"/>
                        <a:pt x="67" y="46"/>
                        <a:pt x="66" y="46"/>
                      </a:cubicBezTo>
                      <a:cubicBezTo>
                        <a:pt x="65" y="46"/>
                        <a:pt x="63" y="43"/>
                        <a:pt x="62" y="43"/>
                      </a:cubicBezTo>
                      <a:cubicBezTo>
                        <a:pt x="61" y="43"/>
                        <a:pt x="59" y="45"/>
                        <a:pt x="58" y="45"/>
                      </a:cubicBezTo>
                      <a:cubicBezTo>
                        <a:pt x="57" y="45"/>
                        <a:pt x="55" y="43"/>
                        <a:pt x="54" y="43"/>
                      </a:cubicBezTo>
                      <a:cubicBezTo>
                        <a:pt x="53" y="43"/>
                        <a:pt x="52" y="45"/>
                        <a:pt x="50" y="45"/>
                      </a:cubicBezTo>
                      <a:cubicBezTo>
                        <a:pt x="49" y="45"/>
                        <a:pt x="48" y="43"/>
                        <a:pt x="47" y="43"/>
                      </a:cubicBezTo>
                      <a:cubicBezTo>
                        <a:pt x="46" y="43"/>
                        <a:pt x="43" y="45"/>
                        <a:pt x="42" y="45"/>
                      </a:cubicBezTo>
                      <a:cubicBezTo>
                        <a:pt x="41" y="45"/>
                        <a:pt x="40" y="47"/>
                        <a:pt x="38" y="47"/>
                      </a:cubicBezTo>
                      <a:cubicBezTo>
                        <a:pt x="37" y="47"/>
                        <a:pt x="36" y="45"/>
                        <a:pt x="35" y="45"/>
                      </a:cubicBezTo>
                      <a:cubicBezTo>
                        <a:pt x="33" y="45"/>
                        <a:pt x="32" y="47"/>
                        <a:pt x="30" y="47"/>
                      </a:cubicBezTo>
                      <a:cubicBezTo>
                        <a:pt x="30" y="46"/>
                        <a:pt x="27" y="45"/>
                        <a:pt x="27" y="45"/>
                      </a:cubicBezTo>
                      <a:cubicBezTo>
                        <a:pt x="27" y="44"/>
                        <a:pt x="31" y="43"/>
                        <a:pt x="31" y="43"/>
                      </a:cubicBezTo>
                      <a:cubicBezTo>
                        <a:pt x="31" y="42"/>
                        <a:pt x="27" y="41"/>
                        <a:pt x="27" y="40"/>
                      </a:cubicBezTo>
                      <a:cubicBezTo>
                        <a:pt x="27" y="40"/>
                        <a:pt x="31" y="39"/>
                        <a:pt x="31" y="38"/>
                      </a:cubicBezTo>
                      <a:cubicBezTo>
                        <a:pt x="31" y="38"/>
                        <a:pt x="27" y="37"/>
                        <a:pt x="27" y="36"/>
                      </a:cubicBezTo>
                      <a:cubicBezTo>
                        <a:pt x="28" y="36"/>
                        <a:pt x="31" y="34"/>
                        <a:pt x="32" y="34"/>
                      </a:cubicBezTo>
                      <a:cubicBezTo>
                        <a:pt x="33" y="33"/>
                        <a:pt x="34" y="32"/>
                        <a:pt x="36" y="32"/>
                      </a:cubicBezTo>
                      <a:cubicBezTo>
                        <a:pt x="34" y="32"/>
                        <a:pt x="33" y="30"/>
                        <a:pt x="32" y="29"/>
                      </a:cubicBezTo>
                      <a:cubicBezTo>
                        <a:pt x="31" y="29"/>
                        <a:pt x="29" y="32"/>
                        <a:pt x="28" y="32"/>
                      </a:cubicBezTo>
                      <a:cubicBezTo>
                        <a:pt x="27" y="32"/>
                        <a:pt x="25" y="29"/>
                        <a:pt x="24" y="29"/>
                      </a:cubicBezTo>
                      <a:cubicBezTo>
                        <a:pt x="23" y="29"/>
                        <a:pt x="21" y="31"/>
                        <a:pt x="20" y="31"/>
                      </a:cubicBezTo>
                      <a:cubicBezTo>
                        <a:pt x="19" y="32"/>
                        <a:pt x="17" y="33"/>
                        <a:pt x="16" y="33"/>
                      </a:cubicBezTo>
                      <a:cubicBezTo>
                        <a:pt x="15" y="34"/>
                        <a:pt x="12" y="35"/>
                        <a:pt x="12" y="35"/>
                      </a:cubicBezTo>
                      <a:cubicBezTo>
                        <a:pt x="12" y="36"/>
                        <a:pt x="15" y="37"/>
                        <a:pt x="16" y="38"/>
                      </a:cubicBezTo>
                      <a:cubicBezTo>
                        <a:pt x="7" y="42"/>
                        <a:pt x="7" y="42"/>
                        <a:pt x="7" y="42"/>
                      </a:cubicBezTo>
                      <a:cubicBezTo>
                        <a:pt x="6" y="41"/>
                        <a:pt x="5" y="40"/>
                        <a:pt x="4" y="40"/>
                      </a:cubicBezTo>
                      <a:cubicBezTo>
                        <a:pt x="3" y="39"/>
                        <a:pt x="0" y="38"/>
                        <a:pt x="0" y="37"/>
                      </a:cubicBezTo>
                      <a:cubicBezTo>
                        <a:pt x="0" y="37"/>
                        <a:pt x="4" y="36"/>
                        <a:pt x="4" y="35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9" y="33"/>
                        <a:pt x="11" y="32"/>
                        <a:pt x="12" y="31"/>
                      </a:cubicBezTo>
                      <a:cubicBezTo>
                        <a:pt x="13" y="31"/>
                        <a:pt x="16" y="30"/>
                        <a:pt x="16" y="29"/>
                      </a:cubicBezTo>
                      <a:cubicBezTo>
                        <a:pt x="16" y="29"/>
                        <a:pt x="12" y="27"/>
                        <a:pt x="13" y="27"/>
                      </a:cubicBezTo>
                      <a:cubicBezTo>
                        <a:pt x="13" y="27"/>
                        <a:pt x="16" y="25"/>
                        <a:pt x="17" y="25"/>
                      </a:cubicBezTo>
                      <a:cubicBezTo>
                        <a:pt x="18" y="25"/>
                        <a:pt x="19" y="27"/>
                        <a:pt x="20" y="27"/>
                      </a:cubicBezTo>
                      <a:cubicBezTo>
                        <a:pt x="22" y="27"/>
                        <a:pt x="23" y="25"/>
                        <a:pt x="24" y="25"/>
                      </a:cubicBezTo>
                      <a:cubicBezTo>
                        <a:pt x="26" y="25"/>
                        <a:pt x="27" y="27"/>
                        <a:pt x="28" y="27"/>
                      </a:cubicBezTo>
                      <a:cubicBezTo>
                        <a:pt x="29" y="27"/>
                        <a:pt x="32" y="25"/>
                        <a:pt x="32" y="25"/>
                      </a:cubicBezTo>
                      <a:cubicBezTo>
                        <a:pt x="34" y="25"/>
                        <a:pt x="35" y="27"/>
                        <a:pt x="36" y="27"/>
                      </a:cubicBezTo>
                      <a:cubicBezTo>
                        <a:pt x="40" y="30"/>
                        <a:pt x="40" y="30"/>
                        <a:pt x="40" y="30"/>
                      </a:cubicBezTo>
                      <a:lnTo>
                        <a:pt x="44" y="32"/>
                      </a:lnTo>
                      <a:close/>
                      <a:moveTo>
                        <a:pt x="1179" y="42"/>
                      </a:moveTo>
                      <a:cubicBezTo>
                        <a:pt x="1186" y="47"/>
                        <a:pt x="1186" y="47"/>
                        <a:pt x="1186" y="47"/>
                      </a:cubicBezTo>
                      <a:cubicBezTo>
                        <a:pt x="1190" y="49"/>
                        <a:pt x="1190" y="49"/>
                        <a:pt x="1190" y="49"/>
                      </a:cubicBezTo>
                      <a:cubicBezTo>
                        <a:pt x="1194" y="47"/>
                        <a:pt x="1194" y="47"/>
                        <a:pt x="1194" y="47"/>
                      </a:cubicBezTo>
                      <a:cubicBezTo>
                        <a:pt x="1194" y="46"/>
                        <a:pt x="1190" y="46"/>
                        <a:pt x="1190" y="45"/>
                      </a:cubicBezTo>
                      <a:cubicBezTo>
                        <a:pt x="1190" y="44"/>
                        <a:pt x="1195" y="43"/>
                        <a:pt x="1194" y="43"/>
                      </a:cubicBezTo>
                      <a:cubicBezTo>
                        <a:pt x="1194" y="42"/>
                        <a:pt x="1191" y="41"/>
                        <a:pt x="1191" y="40"/>
                      </a:cubicBezTo>
                      <a:cubicBezTo>
                        <a:pt x="1187" y="38"/>
                        <a:pt x="1187" y="38"/>
                        <a:pt x="1187" y="38"/>
                      </a:cubicBezTo>
                      <a:lnTo>
                        <a:pt x="1179" y="42"/>
                      </a:lnTo>
                      <a:close/>
                      <a:moveTo>
                        <a:pt x="1064" y="46"/>
                      </a:moveTo>
                      <a:cubicBezTo>
                        <a:pt x="1065" y="46"/>
                        <a:pt x="1067" y="48"/>
                        <a:pt x="1068" y="48"/>
                      </a:cubicBezTo>
                      <a:cubicBezTo>
                        <a:pt x="1069" y="48"/>
                        <a:pt x="1071" y="47"/>
                        <a:pt x="1072" y="46"/>
                      </a:cubicBezTo>
                      <a:cubicBezTo>
                        <a:pt x="1073" y="46"/>
                        <a:pt x="1076" y="45"/>
                        <a:pt x="1076" y="44"/>
                      </a:cubicBezTo>
                      <a:cubicBezTo>
                        <a:pt x="1076" y="44"/>
                        <a:pt x="1073" y="42"/>
                        <a:pt x="1073" y="42"/>
                      </a:cubicBezTo>
                      <a:cubicBezTo>
                        <a:pt x="1071" y="41"/>
                        <a:pt x="1069" y="40"/>
                        <a:pt x="1069" y="39"/>
                      </a:cubicBezTo>
                      <a:cubicBezTo>
                        <a:pt x="1069" y="39"/>
                        <a:pt x="1073" y="38"/>
                        <a:pt x="1073" y="37"/>
                      </a:cubicBezTo>
                      <a:cubicBezTo>
                        <a:pt x="1073" y="37"/>
                        <a:pt x="1069" y="35"/>
                        <a:pt x="1069" y="35"/>
                      </a:cubicBezTo>
                      <a:cubicBezTo>
                        <a:pt x="1068" y="35"/>
                        <a:pt x="1066" y="37"/>
                        <a:pt x="1065" y="37"/>
                      </a:cubicBezTo>
                      <a:cubicBezTo>
                        <a:pt x="1065" y="38"/>
                        <a:pt x="1069" y="39"/>
                        <a:pt x="1069" y="39"/>
                      </a:cubicBezTo>
                      <a:cubicBezTo>
                        <a:pt x="1069" y="40"/>
                        <a:pt x="1065" y="41"/>
                        <a:pt x="1065" y="42"/>
                      </a:cubicBezTo>
                      <a:cubicBezTo>
                        <a:pt x="1064" y="42"/>
                        <a:pt x="1062" y="43"/>
                        <a:pt x="1061" y="44"/>
                      </a:cubicBezTo>
                      <a:cubicBezTo>
                        <a:pt x="1060" y="44"/>
                        <a:pt x="1057" y="45"/>
                        <a:pt x="1056" y="46"/>
                      </a:cubicBezTo>
                      <a:cubicBezTo>
                        <a:pt x="1056" y="46"/>
                        <a:pt x="1060" y="47"/>
                        <a:pt x="1060" y="48"/>
                      </a:cubicBezTo>
                      <a:cubicBezTo>
                        <a:pt x="1062" y="48"/>
                        <a:pt x="1063" y="46"/>
                        <a:pt x="1064" y="46"/>
                      </a:cubicBezTo>
                      <a:close/>
                      <a:moveTo>
                        <a:pt x="232" y="37"/>
                      </a:moveTo>
                      <a:cubicBezTo>
                        <a:pt x="232" y="38"/>
                        <a:pt x="236" y="39"/>
                        <a:pt x="236" y="39"/>
                      </a:cubicBezTo>
                      <a:cubicBezTo>
                        <a:pt x="236" y="39"/>
                        <a:pt x="232" y="41"/>
                        <a:pt x="231" y="41"/>
                      </a:cubicBezTo>
                      <a:cubicBezTo>
                        <a:pt x="230" y="41"/>
                        <a:pt x="229" y="39"/>
                        <a:pt x="228" y="39"/>
                      </a:cubicBezTo>
                      <a:cubicBezTo>
                        <a:pt x="227" y="40"/>
                        <a:pt x="224" y="40"/>
                        <a:pt x="224" y="41"/>
                      </a:cubicBezTo>
                      <a:cubicBezTo>
                        <a:pt x="224" y="42"/>
                        <a:pt x="227" y="43"/>
                        <a:pt x="227" y="43"/>
                      </a:cubicBezTo>
                      <a:cubicBezTo>
                        <a:pt x="229" y="43"/>
                        <a:pt x="230" y="41"/>
                        <a:pt x="231" y="41"/>
                      </a:cubicBezTo>
                      <a:cubicBezTo>
                        <a:pt x="233" y="41"/>
                        <a:pt x="234" y="43"/>
                        <a:pt x="235" y="44"/>
                      </a:cubicBezTo>
                      <a:cubicBezTo>
                        <a:pt x="239" y="42"/>
                        <a:pt x="239" y="42"/>
                        <a:pt x="239" y="42"/>
                      </a:cubicBezTo>
                      <a:cubicBezTo>
                        <a:pt x="239" y="41"/>
                        <a:pt x="236" y="40"/>
                        <a:pt x="236" y="39"/>
                      </a:cubicBezTo>
                      <a:cubicBezTo>
                        <a:pt x="235" y="39"/>
                        <a:pt x="240" y="38"/>
                        <a:pt x="240" y="37"/>
                      </a:cubicBezTo>
                      <a:cubicBezTo>
                        <a:pt x="240" y="36"/>
                        <a:pt x="236" y="36"/>
                        <a:pt x="236" y="35"/>
                      </a:cubicBezTo>
                      <a:cubicBezTo>
                        <a:pt x="235" y="36"/>
                        <a:pt x="232" y="36"/>
                        <a:pt x="232" y="37"/>
                      </a:cubicBezTo>
                      <a:close/>
                      <a:moveTo>
                        <a:pt x="54" y="43"/>
                      </a:moveTo>
                      <a:cubicBezTo>
                        <a:pt x="56" y="43"/>
                        <a:pt x="57" y="41"/>
                        <a:pt x="58" y="41"/>
                      </a:cubicBezTo>
                      <a:cubicBezTo>
                        <a:pt x="60" y="41"/>
                        <a:pt x="61" y="43"/>
                        <a:pt x="62" y="43"/>
                      </a:cubicBezTo>
                      <a:cubicBezTo>
                        <a:pt x="63" y="43"/>
                        <a:pt x="66" y="42"/>
                        <a:pt x="66" y="41"/>
                      </a:cubicBezTo>
                      <a:cubicBezTo>
                        <a:pt x="66" y="41"/>
                        <a:pt x="63" y="39"/>
                        <a:pt x="63" y="39"/>
                      </a:cubicBezTo>
                      <a:cubicBezTo>
                        <a:pt x="63" y="38"/>
                        <a:pt x="66" y="37"/>
                        <a:pt x="67" y="37"/>
                      </a:cubicBezTo>
                      <a:cubicBezTo>
                        <a:pt x="68" y="36"/>
                        <a:pt x="70" y="35"/>
                        <a:pt x="71" y="35"/>
                      </a:cubicBezTo>
                      <a:cubicBezTo>
                        <a:pt x="72" y="34"/>
                        <a:pt x="73" y="33"/>
                        <a:pt x="75" y="33"/>
                      </a:cubicBezTo>
                      <a:cubicBezTo>
                        <a:pt x="75" y="33"/>
                        <a:pt x="78" y="35"/>
                        <a:pt x="79" y="35"/>
                      </a:cubicBezTo>
                      <a:cubicBezTo>
                        <a:pt x="79" y="35"/>
                        <a:pt x="83" y="33"/>
                        <a:pt x="83" y="33"/>
                      </a:cubicBezTo>
                      <a:cubicBezTo>
                        <a:pt x="83" y="33"/>
                        <a:pt x="79" y="31"/>
                        <a:pt x="79" y="31"/>
                      </a:cubicBezTo>
                      <a:cubicBezTo>
                        <a:pt x="78" y="32"/>
                        <a:pt x="76" y="32"/>
                        <a:pt x="75" y="33"/>
                      </a:cubicBezTo>
                      <a:cubicBezTo>
                        <a:pt x="74" y="32"/>
                        <a:pt x="72" y="31"/>
                        <a:pt x="71" y="31"/>
                      </a:cubicBezTo>
                      <a:cubicBezTo>
                        <a:pt x="71" y="30"/>
                        <a:pt x="68" y="28"/>
                        <a:pt x="67" y="28"/>
                      </a:cubicBezTo>
                      <a:cubicBezTo>
                        <a:pt x="67" y="28"/>
                        <a:pt x="64" y="30"/>
                        <a:pt x="63" y="30"/>
                      </a:cubicBezTo>
                      <a:cubicBezTo>
                        <a:pt x="63" y="30"/>
                        <a:pt x="67" y="32"/>
                        <a:pt x="67" y="33"/>
                      </a:cubicBezTo>
                      <a:cubicBezTo>
                        <a:pt x="67" y="33"/>
                        <a:pt x="63" y="34"/>
                        <a:pt x="63" y="35"/>
                      </a:cubicBezTo>
                      <a:cubicBezTo>
                        <a:pt x="63" y="36"/>
                        <a:pt x="59" y="36"/>
                        <a:pt x="59" y="37"/>
                      </a:cubicBezTo>
                      <a:cubicBezTo>
                        <a:pt x="59" y="37"/>
                        <a:pt x="63" y="38"/>
                        <a:pt x="63" y="39"/>
                      </a:cubicBezTo>
                      <a:cubicBezTo>
                        <a:pt x="63" y="39"/>
                        <a:pt x="59" y="41"/>
                        <a:pt x="58" y="41"/>
                      </a:cubicBezTo>
                      <a:cubicBezTo>
                        <a:pt x="58" y="41"/>
                        <a:pt x="55" y="39"/>
                        <a:pt x="55" y="39"/>
                      </a:cubicBezTo>
                      <a:cubicBezTo>
                        <a:pt x="53" y="39"/>
                        <a:pt x="52" y="41"/>
                        <a:pt x="51" y="41"/>
                      </a:cubicBezTo>
                      <a:cubicBezTo>
                        <a:pt x="49" y="41"/>
                        <a:pt x="48" y="39"/>
                        <a:pt x="47" y="39"/>
                      </a:cubicBezTo>
                      <a:cubicBezTo>
                        <a:pt x="47" y="39"/>
                        <a:pt x="43" y="41"/>
                        <a:pt x="43" y="41"/>
                      </a:cubicBezTo>
                      <a:cubicBezTo>
                        <a:pt x="43" y="41"/>
                        <a:pt x="46" y="43"/>
                        <a:pt x="47" y="43"/>
                      </a:cubicBezTo>
                      <a:cubicBezTo>
                        <a:pt x="48" y="43"/>
                        <a:pt x="49" y="41"/>
                        <a:pt x="51" y="41"/>
                      </a:cubicBezTo>
                      <a:lnTo>
                        <a:pt x="54" y="43"/>
                      </a:lnTo>
                      <a:close/>
                      <a:moveTo>
                        <a:pt x="95" y="31"/>
                      </a:moveTo>
                      <a:cubicBezTo>
                        <a:pt x="95" y="31"/>
                        <a:pt x="98" y="29"/>
                        <a:pt x="99" y="29"/>
                      </a:cubicBezTo>
                      <a:cubicBezTo>
                        <a:pt x="103" y="27"/>
                        <a:pt x="103" y="27"/>
                        <a:pt x="103" y="27"/>
                      </a:cubicBezTo>
                      <a:cubicBezTo>
                        <a:pt x="95" y="22"/>
                        <a:pt x="95" y="22"/>
                        <a:pt x="95" y="22"/>
                      </a:cubicBezTo>
                      <a:cubicBezTo>
                        <a:pt x="97" y="22"/>
                        <a:pt x="98" y="21"/>
                        <a:pt x="100" y="20"/>
                      </a:cubicBezTo>
                      <a:cubicBezTo>
                        <a:pt x="100" y="20"/>
                        <a:pt x="104" y="19"/>
                        <a:pt x="104" y="18"/>
                      </a:cubicBezTo>
                      <a:cubicBezTo>
                        <a:pt x="104" y="18"/>
                        <a:pt x="100" y="17"/>
                        <a:pt x="100" y="16"/>
                      </a:cubicBezTo>
                      <a:cubicBezTo>
                        <a:pt x="99" y="17"/>
                        <a:pt x="97" y="17"/>
                        <a:pt x="96" y="18"/>
                      </a:cubicBezTo>
                      <a:cubicBezTo>
                        <a:pt x="95" y="18"/>
                        <a:pt x="92" y="20"/>
                        <a:pt x="92" y="20"/>
                      </a:cubicBezTo>
                      <a:cubicBezTo>
                        <a:pt x="92" y="21"/>
                        <a:pt x="95" y="22"/>
                        <a:pt x="95" y="22"/>
                      </a:cubicBezTo>
                      <a:cubicBezTo>
                        <a:pt x="95" y="23"/>
                        <a:pt x="92" y="24"/>
                        <a:pt x="91" y="25"/>
                      </a:cubicBezTo>
                      <a:cubicBezTo>
                        <a:pt x="91" y="25"/>
                        <a:pt x="95" y="26"/>
                        <a:pt x="95" y="27"/>
                      </a:cubicBezTo>
                      <a:cubicBezTo>
                        <a:pt x="95" y="28"/>
                        <a:pt x="91" y="28"/>
                        <a:pt x="91" y="29"/>
                      </a:cubicBezTo>
                      <a:cubicBezTo>
                        <a:pt x="92" y="29"/>
                        <a:pt x="93" y="31"/>
                        <a:pt x="95" y="31"/>
                      </a:cubicBezTo>
                      <a:close/>
                      <a:moveTo>
                        <a:pt x="259" y="40"/>
                      </a:moveTo>
                      <a:cubicBezTo>
                        <a:pt x="263" y="38"/>
                        <a:pt x="263" y="38"/>
                        <a:pt x="263" y="38"/>
                      </a:cubicBezTo>
                      <a:cubicBezTo>
                        <a:pt x="264" y="37"/>
                        <a:pt x="267" y="36"/>
                        <a:pt x="267" y="36"/>
                      </a:cubicBezTo>
                      <a:cubicBezTo>
                        <a:pt x="267" y="35"/>
                        <a:pt x="264" y="34"/>
                        <a:pt x="264" y="33"/>
                      </a:cubicBezTo>
                      <a:cubicBezTo>
                        <a:pt x="263" y="33"/>
                        <a:pt x="260" y="31"/>
                        <a:pt x="260" y="31"/>
                      </a:cubicBezTo>
                      <a:cubicBezTo>
                        <a:pt x="259" y="31"/>
                        <a:pt x="256" y="33"/>
                        <a:pt x="256" y="33"/>
                      </a:cubicBezTo>
                      <a:cubicBezTo>
                        <a:pt x="252" y="35"/>
                        <a:pt x="252" y="35"/>
                        <a:pt x="252" y="35"/>
                      </a:cubicBezTo>
                      <a:cubicBezTo>
                        <a:pt x="251" y="36"/>
                        <a:pt x="248" y="37"/>
                        <a:pt x="247" y="37"/>
                      </a:cubicBezTo>
                      <a:cubicBezTo>
                        <a:pt x="247" y="38"/>
                        <a:pt x="251" y="39"/>
                        <a:pt x="251" y="40"/>
                      </a:cubicBezTo>
                      <a:cubicBezTo>
                        <a:pt x="255" y="42"/>
                        <a:pt x="255" y="42"/>
                        <a:pt x="255" y="42"/>
                      </a:cubicBezTo>
                      <a:lnTo>
                        <a:pt x="259" y="40"/>
                      </a:lnTo>
                      <a:close/>
                      <a:moveTo>
                        <a:pt x="265" y="20"/>
                      </a:moveTo>
                      <a:cubicBezTo>
                        <a:pt x="265" y="21"/>
                        <a:pt x="261" y="22"/>
                        <a:pt x="261" y="22"/>
                      </a:cubicBezTo>
                      <a:cubicBezTo>
                        <a:pt x="260" y="23"/>
                        <a:pt x="264" y="24"/>
                        <a:pt x="264" y="25"/>
                      </a:cubicBezTo>
                      <a:cubicBezTo>
                        <a:pt x="265" y="24"/>
                        <a:pt x="268" y="23"/>
                        <a:pt x="268" y="23"/>
                      </a:cubicBezTo>
                      <a:cubicBezTo>
                        <a:pt x="268" y="22"/>
                        <a:pt x="265" y="21"/>
                        <a:pt x="265" y="20"/>
                      </a:cubicBezTo>
                      <a:cubicBezTo>
                        <a:pt x="265" y="20"/>
                        <a:pt x="269" y="19"/>
                        <a:pt x="269" y="18"/>
                      </a:cubicBezTo>
                      <a:cubicBezTo>
                        <a:pt x="269" y="18"/>
                        <a:pt x="265" y="17"/>
                        <a:pt x="265" y="16"/>
                      </a:cubicBezTo>
                      <a:cubicBezTo>
                        <a:pt x="264" y="16"/>
                        <a:pt x="262" y="18"/>
                        <a:pt x="261" y="18"/>
                      </a:cubicBezTo>
                      <a:cubicBezTo>
                        <a:pt x="260" y="18"/>
                        <a:pt x="258" y="16"/>
                        <a:pt x="257" y="16"/>
                      </a:cubicBezTo>
                      <a:cubicBezTo>
                        <a:pt x="256" y="16"/>
                        <a:pt x="254" y="18"/>
                        <a:pt x="253" y="18"/>
                      </a:cubicBezTo>
                      <a:cubicBezTo>
                        <a:pt x="254" y="18"/>
                        <a:pt x="256" y="20"/>
                        <a:pt x="257" y="20"/>
                      </a:cubicBezTo>
                      <a:cubicBezTo>
                        <a:pt x="258" y="20"/>
                        <a:pt x="260" y="18"/>
                        <a:pt x="261" y="18"/>
                      </a:cubicBezTo>
                      <a:cubicBezTo>
                        <a:pt x="261" y="19"/>
                        <a:pt x="264" y="20"/>
                        <a:pt x="265" y="20"/>
                      </a:cubicBezTo>
                      <a:close/>
                      <a:moveTo>
                        <a:pt x="366" y="27"/>
                      </a:moveTo>
                      <a:cubicBezTo>
                        <a:pt x="367" y="27"/>
                        <a:pt x="370" y="26"/>
                        <a:pt x="370" y="25"/>
                      </a:cubicBezTo>
                      <a:cubicBezTo>
                        <a:pt x="370" y="25"/>
                        <a:pt x="367" y="23"/>
                        <a:pt x="367" y="23"/>
                      </a:cubicBezTo>
                      <a:cubicBezTo>
                        <a:pt x="363" y="21"/>
                        <a:pt x="363" y="21"/>
                        <a:pt x="363" y="21"/>
                      </a:cubicBezTo>
                      <a:cubicBezTo>
                        <a:pt x="367" y="19"/>
                        <a:pt x="367" y="19"/>
                        <a:pt x="367" y="19"/>
                      </a:cubicBezTo>
                      <a:cubicBezTo>
                        <a:pt x="368" y="19"/>
                        <a:pt x="369" y="21"/>
                        <a:pt x="371" y="21"/>
                      </a:cubicBezTo>
                      <a:cubicBezTo>
                        <a:pt x="371" y="21"/>
                        <a:pt x="375" y="19"/>
                        <a:pt x="375" y="19"/>
                      </a:cubicBezTo>
                      <a:cubicBezTo>
                        <a:pt x="375" y="18"/>
                        <a:pt x="371" y="17"/>
                        <a:pt x="371" y="17"/>
                      </a:cubicBezTo>
                      <a:cubicBezTo>
                        <a:pt x="370" y="17"/>
                        <a:pt x="369" y="19"/>
                        <a:pt x="367" y="19"/>
                      </a:cubicBezTo>
                      <a:cubicBezTo>
                        <a:pt x="366" y="19"/>
                        <a:pt x="364" y="17"/>
                        <a:pt x="363" y="16"/>
                      </a:cubicBezTo>
                      <a:cubicBezTo>
                        <a:pt x="362" y="16"/>
                        <a:pt x="360" y="18"/>
                        <a:pt x="359" y="19"/>
                      </a:cubicBezTo>
                      <a:cubicBezTo>
                        <a:pt x="359" y="19"/>
                        <a:pt x="363" y="20"/>
                        <a:pt x="363" y="21"/>
                      </a:cubicBezTo>
                      <a:cubicBezTo>
                        <a:pt x="363" y="22"/>
                        <a:pt x="359" y="22"/>
                        <a:pt x="359" y="23"/>
                      </a:cubicBezTo>
                      <a:cubicBezTo>
                        <a:pt x="359" y="24"/>
                        <a:pt x="355" y="24"/>
                        <a:pt x="355" y="25"/>
                      </a:cubicBezTo>
                      <a:cubicBezTo>
                        <a:pt x="355" y="25"/>
                        <a:pt x="358" y="27"/>
                        <a:pt x="358" y="27"/>
                      </a:cubicBezTo>
                      <a:cubicBezTo>
                        <a:pt x="360" y="27"/>
                        <a:pt x="361" y="25"/>
                        <a:pt x="363" y="25"/>
                      </a:cubicBezTo>
                      <a:cubicBezTo>
                        <a:pt x="364" y="25"/>
                        <a:pt x="365" y="27"/>
                        <a:pt x="366" y="27"/>
                      </a:cubicBezTo>
                      <a:close/>
                      <a:moveTo>
                        <a:pt x="413" y="29"/>
                      </a:moveTo>
                      <a:cubicBezTo>
                        <a:pt x="414" y="28"/>
                        <a:pt x="417" y="27"/>
                        <a:pt x="417" y="27"/>
                      </a:cubicBezTo>
                      <a:cubicBezTo>
                        <a:pt x="417" y="26"/>
                        <a:pt x="414" y="25"/>
                        <a:pt x="414" y="24"/>
                      </a:cubicBezTo>
                      <a:cubicBezTo>
                        <a:pt x="414" y="24"/>
                        <a:pt x="417" y="23"/>
                        <a:pt x="418" y="22"/>
                      </a:cubicBezTo>
                      <a:cubicBezTo>
                        <a:pt x="418" y="22"/>
                        <a:pt x="414" y="21"/>
                        <a:pt x="414" y="20"/>
                      </a:cubicBezTo>
                      <a:cubicBezTo>
                        <a:pt x="414" y="19"/>
                        <a:pt x="418" y="18"/>
                        <a:pt x="418" y="18"/>
                      </a:cubicBezTo>
                      <a:cubicBezTo>
                        <a:pt x="418" y="18"/>
                        <a:pt x="422" y="20"/>
                        <a:pt x="422" y="20"/>
                      </a:cubicBezTo>
                      <a:cubicBezTo>
                        <a:pt x="422" y="20"/>
                        <a:pt x="426" y="18"/>
                        <a:pt x="426" y="18"/>
                      </a:cubicBezTo>
                      <a:cubicBezTo>
                        <a:pt x="426" y="17"/>
                        <a:pt x="422" y="17"/>
                        <a:pt x="422" y="16"/>
                      </a:cubicBezTo>
                      <a:cubicBezTo>
                        <a:pt x="421" y="16"/>
                        <a:pt x="420" y="18"/>
                        <a:pt x="418" y="18"/>
                      </a:cubicBezTo>
                      <a:cubicBezTo>
                        <a:pt x="417" y="18"/>
                        <a:pt x="416" y="16"/>
                        <a:pt x="414" y="16"/>
                      </a:cubicBezTo>
                      <a:cubicBezTo>
                        <a:pt x="414" y="16"/>
                        <a:pt x="411" y="17"/>
                        <a:pt x="410" y="18"/>
                      </a:cubicBezTo>
                      <a:cubicBezTo>
                        <a:pt x="410" y="18"/>
                        <a:pt x="414" y="20"/>
                        <a:pt x="414" y="20"/>
                      </a:cubicBezTo>
                      <a:cubicBezTo>
                        <a:pt x="414" y="20"/>
                        <a:pt x="410" y="22"/>
                        <a:pt x="410" y="22"/>
                      </a:cubicBezTo>
                      <a:cubicBezTo>
                        <a:pt x="409" y="22"/>
                        <a:pt x="406" y="24"/>
                        <a:pt x="406" y="24"/>
                      </a:cubicBezTo>
                      <a:cubicBezTo>
                        <a:pt x="406" y="25"/>
                        <a:pt x="409" y="26"/>
                        <a:pt x="410" y="26"/>
                      </a:cubicBezTo>
                      <a:cubicBezTo>
                        <a:pt x="410" y="27"/>
                        <a:pt x="406" y="28"/>
                        <a:pt x="405" y="28"/>
                      </a:cubicBezTo>
                      <a:cubicBezTo>
                        <a:pt x="405" y="29"/>
                        <a:pt x="409" y="30"/>
                        <a:pt x="409" y="31"/>
                      </a:cubicBezTo>
                      <a:lnTo>
                        <a:pt x="413" y="29"/>
                      </a:lnTo>
                      <a:close/>
                      <a:moveTo>
                        <a:pt x="672" y="40"/>
                      </a:moveTo>
                      <a:cubicBezTo>
                        <a:pt x="673" y="40"/>
                        <a:pt x="674" y="42"/>
                        <a:pt x="676" y="42"/>
                      </a:cubicBezTo>
                      <a:cubicBezTo>
                        <a:pt x="676" y="42"/>
                        <a:pt x="679" y="40"/>
                        <a:pt x="680" y="40"/>
                      </a:cubicBezTo>
                      <a:cubicBezTo>
                        <a:pt x="681" y="40"/>
                        <a:pt x="682" y="42"/>
                        <a:pt x="683" y="42"/>
                      </a:cubicBezTo>
                      <a:cubicBezTo>
                        <a:pt x="684" y="42"/>
                        <a:pt x="687" y="41"/>
                        <a:pt x="687" y="40"/>
                      </a:cubicBezTo>
                      <a:cubicBezTo>
                        <a:pt x="687" y="40"/>
                        <a:pt x="684" y="38"/>
                        <a:pt x="684" y="38"/>
                      </a:cubicBezTo>
                      <a:cubicBezTo>
                        <a:pt x="683" y="38"/>
                        <a:pt x="680" y="40"/>
                        <a:pt x="680" y="40"/>
                      </a:cubicBezTo>
                      <a:cubicBezTo>
                        <a:pt x="678" y="40"/>
                        <a:pt x="677" y="38"/>
                        <a:pt x="676" y="38"/>
                      </a:cubicBezTo>
                      <a:cubicBezTo>
                        <a:pt x="674" y="37"/>
                        <a:pt x="674" y="36"/>
                        <a:pt x="672" y="36"/>
                      </a:cubicBezTo>
                      <a:cubicBezTo>
                        <a:pt x="673" y="35"/>
                        <a:pt x="675" y="34"/>
                        <a:pt x="676" y="33"/>
                      </a:cubicBezTo>
                      <a:cubicBezTo>
                        <a:pt x="677" y="33"/>
                        <a:pt x="680" y="32"/>
                        <a:pt x="680" y="31"/>
                      </a:cubicBezTo>
                      <a:cubicBezTo>
                        <a:pt x="680" y="31"/>
                        <a:pt x="677" y="29"/>
                        <a:pt x="677" y="29"/>
                      </a:cubicBezTo>
                      <a:cubicBezTo>
                        <a:pt x="676" y="29"/>
                        <a:pt x="673" y="31"/>
                        <a:pt x="673" y="31"/>
                      </a:cubicBezTo>
                      <a:cubicBezTo>
                        <a:pt x="672" y="32"/>
                        <a:pt x="669" y="33"/>
                        <a:pt x="668" y="33"/>
                      </a:cubicBezTo>
                      <a:cubicBezTo>
                        <a:pt x="668" y="34"/>
                        <a:pt x="672" y="35"/>
                        <a:pt x="672" y="36"/>
                      </a:cubicBezTo>
                      <a:cubicBezTo>
                        <a:pt x="672" y="36"/>
                        <a:pt x="668" y="37"/>
                        <a:pt x="668" y="38"/>
                      </a:cubicBezTo>
                      <a:lnTo>
                        <a:pt x="672" y="40"/>
                      </a:lnTo>
                      <a:close/>
                      <a:moveTo>
                        <a:pt x="647" y="11"/>
                      </a:moveTo>
                      <a:cubicBezTo>
                        <a:pt x="648" y="11"/>
                        <a:pt x="650" y="13"/>
                        <a:pt x="650" y="13"/>
                      </a:cubicBezTo>
                      <a:cubicBezTo>
                        <a:pt x="651" y="13"/>
                        <a:pt x="655" y="11"/>
                        <a:pt x="655" y="11"/>
                      </a:cubicBezTo>
                      <a:cubicBezTo>
                        <a:pt x="655" y="11"/>
                        <a:pt x="651" y="9"/>
                        <a:pt x="651" y="9"/>
                      </a:cubicBezTo>
                      <a:cubicBezTo>
                        <a:pt x="650" y="8"/>
                        <a:pt x="648" y="7"/>
                        <a:pt x="647" y="7"/>
                      </a:cubicBezTo>
                      <a:cubicBezTo>
                        <a:pt x="646" y="6"/>
                        <a:pt x="644" y="9"/>
                        <a:pt x="643" y="9"/>
                      </a:cubicBezTo>
                      <a:cubicBezTo>
                        <a:pt x="642" y="9"/>
                        <a:pt x="640" y="6"/>
                        <a:pt x="639" y="6"/>
                      </a:cubicBezTo>
                      <a:cubicBezTo>
                        <a:pt x="639" y="6"/>
                        <a:pt x="635" y="8"/>
                        <a:pt x="635" y="8"/>
                      </a:cubicBezTo>
                      <a:cubicBezTo>
                        <a:pt x="635" y="9"/>
                        <a:pt x="639" y="11"/>
                        <a:pt x="639" y="11"/>
                      </a:cubicBezTo>
                      <a:cubicBezTo>
                        <a:pt x="640" y="11"/>
                        <a:pt x="642" y="8"/>
                        <a:pt x="643" y="9"/>
                      </a:cubicBezTo>
                      <a:cubicBezTo>
                        <a:pt x="644" y="9"/>
                        <a:pt x="645" y="10"/>
                        <a:pt x="647" y="11"/>
                      </a:cubicBezTo>
                      <a:close/>
                      <a:moveTo>
                        <a:pt x="819" y="20"/>
                      </a:moveTo>
                      <a:cubicBezTo>
                        <a:pt x="819" y="20"/>
                        <a:pt x="815" y="18"/>
                        <a:pt x="815" y="18"/>
                      </a:cubicBezTo>
                      <a:cubicBezTo>
                        <a:pt x="814" y="17"/>
                        <a:pt x="812" y="19"/>
                        <a:pt x="811" y="20"/>
                      </a:cubicBezTo>
                      <a:cubicBezTo>
                        <a:pt x="811" y="20"/>
                        <a:pt x="815" y="21"/>
                        <a:pt x="815" y="22"/>
                      </a:cubicBezTo>
                      <a:cubicBezTo>
                        <a:pt x="815" y="23"/>
                        <a:pt x="811" y="23"/>
                        <a:pt x="811" y="24"/>
                      </a:cubicBezTo>
                      <a:cubicBezTo>
                        <a:pt x="810" y="25"/>
                        <a:pt x="807" y="25"/>
                        <a:pt x="807" y="26"/>
                      </a:cubicBezTo>
                      <a:cubicBezTo>
                        <a:pt x="807" y="27"/>
                        <a:pt x="810" y="28"/>
                        <a:pt x="810" y="28"/>
                      </a:cubicBezTo>
                      <a:cubicBezTo>
                        <a:pt x="814" y="26"/>
                        <a:pt x="814" y="26"/>
                        <a:pt x="814" y="26"/>
                      </a:cubicBezTo>
                      <a:cubicBezTo>
                        <a:pt x="815" y="26"/>
                        <a:pt x="818" y="24"/>
                        <a:pt x="819" y="24"/>
                      </a:cubicBezTo>
                      <a:cubicBezTo>
                        <a:pt x="820" y="24"/>
                        <a:pt x="821" y="26"/>
                        <a:pt x="822" y="26"/>
                      </a:cubicBezTo>
                      <a:cubicBezTo>
                        <a:pt x="823" y="26"/>
                        <a:pt x="826" y="25"/>
                        <a:pt x="826" y="24"/>
                      </a:cubicBezTo>
                      <a:cubicBezTo>
                        <a:pt x="826" y="24"/>
                        <a:pt x="823" y="22"/>
                        <a:pt x="823" y="22"/>
                      </a:cubicBezTo>
                      <a:cubicBezTo>
                        <a:pt x="822" y="22"/>
                        <a:pt x="819" y="24"/>
                        <a:pt x="819" y="24"/>
                      </a:cubicBezTo>
                      <a:cubicBezTo>
                        <a:pt x="817" y="24"/>
                        <a:pt x="816" y="22"/>
                        <a:pt x="815" y="22"/>
                      </a:cubicBezTo>
                      <a:cubicBezTo>
                        <a:pt x="815" y="21"/>
                        <a:pt x="819" y="21"/>
                        <a:pt x="819" y="20"/>
                      </a:cubicBezTo>
                      <a:close/>
                      <a:moveTo>
                        <a:pt x="968" y="28"/>
                      </a:moveTo>
                      <a:cubicBezTo>
                        <a:pt x="968" y="27"/>
                        <a:pt x="964" y="26"/>
                        <a:pt x="964" y="26"/>
                      </a:cubicBezTo>
                      <a:cubicBezTo>
                        <a:pt x="964" y="25"/>
                        <a:pt x="968" y="24"/>
                        <a:pt x="968" y="24"/>
                      </a:cubicBezTo>
                      <a:cubicBezTo>
                        <a:pt x="968" y="23"/>
                        <a:pt x="964" y="22"/>
                        <a:pt x="964" y="21"/>
                      </a:cubicBezTo>
                      <a:cubicBezTo>
                        <a:pt x="964" y="21"/>
                        <a:pt x="968" y="20"/>
                        <a:pt x="968" y="19"/>
                      </a:cubicBezTo>
                      <a:cubicBezTo>
                        <a:pt x="968" y="19"/>
                        <a:pt x="965" y="18"/>
                        <a:pt x="965" y="17"/>
                      </a:cubicBezTo>
                      <a:cubicBezTo>
                        <a:pt x="964" y="18"/>
                        <a:pt x="961" y="18"/>
                        <a:pt x="960" y="19"/>
                      </a:cubicBezTo>
                      <a:cubicBezTo>
                        <a:pt x="960" y="20"/>
                        <a:pt x="964" y="21"/>
                        <a:pt x="964" y="21"/>
                      </a:cubicBezTo>
                      <a:cubicBezTo>
                        <a:pt x="964" y="22"/>
                        <a:pt x="960" y="23"/>
                        <a:pt x="960" y="24"/>
                      </a:cubicBezTo>
                      <a:cubicBezTo>
                        <a:pt x="960" y="24"/>
                        <a:pt x="964" y="25"/>
                        <a:pt x="964" y="26"/>
                      </a:cubicBezTo>
                      <a:cubicBezTo>
                        <a:pt x="964" y="26"/>
                        <a:pt x="960" y="27"/>
                        <a:pt x="960" y="28"/>
                      </a:cubicBezTo>
                      <a:cubicBezTo>
                        <a:pt x="960" y="29"/>
                        <a:pt x="963" y="29"/>
                        <a:pt x="963" y="30"/>
                      </a:cubicBezTo>
                      <a:cubicBezTo>
                        <a:pt x="964" y="29"/>
                        <a:pt x="967" y="29"/>
                        <a:pt x="968" y="28"/>
                      </a:cubicBezTo>
                      <a:close/>
                      <a:moveTo>
                        <a:pt x="1012" y="18"/>
                      </a:moveTo>
                      <a:cubicBezTo>
                        <a:pt x="1012" y="18"/>
                        <a:pt x="1015" y="17"/>
                        <a:pt x="1016" y="16"/>
                      </a:cubicBezTo>
                      <a:cubicBezTo>
                        <a:pt x="1017" y="16"/>
                        <a:pt x="1019" y="15"/>
                        <a:pt x="1020" y="14"/>
                      </a:cubicBezTo>
                      <a:cubicBezTo>
                        <a:pt x="1019" y="14"/>
                        <a:pt x="1017" y="12"/>
                        <a:pt x="1016" y="12"/>
                      </a:cubicBezTo>
                      <a:cubicBezTo>
                        <a:pt x="1015" y="12"/>
                        <a:pt x="1013" y="14"/>
                        <a:pt x="1012" y="14"/>
                      </a:cubicBezTo>
                      <a:cubicBezTo>
                        <a:pt x="1012" y="14"/>
                        <a:pt x="1008" y="16"/>
                        <a:pt x="1008" y="16"/>
                      </a:cubicBezTo>
                      <a:cubicBezTo>
                        <a:pt x="1007" y="16"/>
                        <a:pt x="1006" y="14"/>
                        <a:pt x="1004" y="14"/>
                      </a:cubicBezTo>
                      <a:cubicBezTo>
                        <a:pt x="1004" y="15"/>
                        <a:pt x="1000" y="15"/>
                        <a:pt x="1000" y="16"/>
                      </a:cubicBezTo>
                      <a:cubicBezTo>
                        <a:pt x="1000" y="16"/>
                        <a:pt x="1003" y="18"/>
                        <a:pt x="1004" y="18"/>
                      </a:cubicBezTo>
                      <a:cubicBezTo>
                        <a:pt x="1004" y="18"/>
                        <a:pt x="1005" y="18"/>
                        <a:pt x="1006" y="17"/>
                      </a:cubicBezTo>
                      <a:cubicBezTo>
                        <a:pt x="1007" y="17"/>
                        <a:pt x="1008" y="16"/>
                        <a:pt x="1008" y="16"/>
                      </a:cubicBezTo>
                      <a:cubicBezTo>
                        <a:pt x="1009" y="16"/>
                        <a:pt x="1011" y="18"/>
                        <a:pt x="1012" y="18"/>
                      </a:cubicBezTo>
                      <a:cubicBezTo>
                        <a:pt x="1012" y="18"/>
                        <a:pt x="1008" y="20"/>
                        <a:pt x="1008" y="20"/>
                      </a:cubicBezTo>
                      <a:cubicBezTo>
                        <a:pt x="1008" y="21"/>
                        <a:pt x="1011" y="23"/>
                        <a:pt x="1011" y="23"/>
                      </a:cubicBezTo>
                      <a:cubicBezTo>
                        <a:pt x="1013" y="23"/>
                        <a:pt x="1014" y="21"/>
                        <a:pt x="1015" y="21"/>
                      </a:cubicBezTo>
                      <a:cubicBezTo>
                        <a:pt x="1015" y="20"/>
                        <a:pt x="1012" y="19"/>
                        <a:pt x="1012" y="18"/>
                      </a:cubicBezTo>
                      <a:close/>
                      <a:moveTo>
                        <a:pt x="1093" y="27"/>
                      </a:moveTo>
                      <a:cubicBezTo>
                        <a:pt x="1093" y="27"/>
                        <a:pt x="1090" y="29"/>
                        <a:pt x="1089" y="29"/>
                      </a:cubicBezTo>
                      <a:cubicBezTo>
                        <a:pt x="1089" y="29"/>
                        <a:pt x="1085" y="31"/>
                        <a:pt x="1085" y="31"/>
                      </a:cubicBezTo>
                      <a:cubicBezTo>
                        <a:pt x="1085" y="31"/>
                        <a:pt x="1089" y="33"/>
                        <a:pt x="1089" y="33"/>
                      </a:cubicBezTo>
                      <a:cubicBezTo>
                        <a:pt x="1090" y="33"/>
                        <a:pt x="1092" y="32"/>
                        <a:pt x="1093" y="31"/>
                      </a:cubicBezTo>
                      <a:cubicBezTo>
                        <a:pt x="1095" y="31"/>
                        <a:pt x="1096" y="30"/>
                        <a:pt x="1097" y="29"/>
                      </a:cubicBezTo>
                      <a:cubicBezTo>
                        <a:pt x="1101" y="32"/>
                        <a:pt x="1101" y="32"/>
                        <a:pt x="1101" y="32"/>
                      </a:cubicBezTo>
                      <a:cubicBezTo>
                        <a:pt x="1101" y="31"/>
                        <a:pt x="1105" y="30"/>
                        <a:pt x="1105" y="30"/>
                      </a:cubicBezTo>
                      <a:cubicBezTo>
                        <a:pt x="1105" y="29"/>
                        <a:pt x="1101" y="28"/>
                        <a:pt x="1101" y="27"/>
                      </a:cubicBezTo>
                      <a:cubicBezTo>
                        <a:pt x="1101" y="27"/>
                        <a:pt x="1105" y="25"/>
                        <a:pt x="1105" y="25"/>
                      </a:cubicBezTo>
                      <a:cubicBezTo>
                        <a:pt x="1107" y="25"/>
                        <a:pt x="1108" y="23"/>
                        <a:pt x="1110" y="23"/>
                      </a:cubicBezTo>
                      <a:cubicBezTo>
                        <a:pt x="1110" y="23"/>
                        <a:pt x="1113" y="25"/>
                        <a:pt x="1113" y="25"/>
                      </a:cubicBezTo>
                      <a:cubicBezTo>
                        <a:pt x="1114" y="25"/>
                        <a:pt x="1116" y="23"/>
                        <a:pt x="1117" y="23"/>
                      </a:cubicBezTo>
                      <a:cubicBezTo>
                        <a:pt x="1118" y="23"/>
                        <a:pt x="1121" y="25"/>
                        <a:pt x="1121" y="26"/>
                      </a:cubicBezTo>
                      <a:cubicBezTo>
                        <a:pt x="1121" y="26"/>
                        <a:pt x="1117" y="27"/>
                        <a:pt x="1117" y="28"/>
                      </a:cubicBezTo>
                      <a:cubicBezTo>
                        <a:pt x="1117" y="28"/>
                        <a:pt x="1121" y="29"/>
                        <a:pt x="1121" y="30"/>
                      </a:cubicBezTo>
                      <a:cubicBezTo>
                        <a:pt x="1129" y="26"/>
                        <a:pt x="1129" y="26"/>
                        <a:pt x="1129" y="26"/>
                      </a:cubicBezTo>
                      <a:cubicBezTo>
                        <a:pt x="1129" y="25"/>
                        <a:pt x="1133" y="24"/>
                        <a:pt x="1133" y="24"/>
                      </a:cubicBezTo>
                      <a:cubicBezTo>
                        <a:pt x="1133" y="24"/>
                        <a:pt x="1130" y="22"/>
                        <a:pt x="1129" y="21"/>
                      </a:cubicBezTo>
                      <a:cubicBezTo>
                        <a:pt x="1129" y="21"/>
                        <a:pt x="1126" y="24"/>
                        <a:pt x="1125" y="24"/>
                      </a:cubicBezTo>
                      <a:cubicBezTo>
                        <a:pt x="1124" y="23"/>
                        <a:pt x="1123" y="21"/>
                        <a:pt x="1121" y="21"/>
                      </a:cubicBezTo>
                      <a:cubicBezTo>
                        <a:pt x="1120" y="21"/>
                        <a:pt x="1119" y="23"/>
                        <a:pt x="1117" y="23"/>
                      </a:cubicBezTo>
                      <a:cubicBezTo>
                        <a:pt x="1116" y="23"/>
                        <a:pt x="1115" y="21"/>
                        <a:pt x="1114" y="21"/>
                      </a:cubicBezTo>
                      <a:cubicBezTo>
                        <a:pt x="1112" y="21"/>
                        <a:pt x="1111" y="23"/>
                        <a:pt x="1110" y="23"/>
                      </a:cubicBezTo>
                      <a:cubicBezTo>
                        <a:pt x="1108" y="23"/>
                        <a:pt x="1107" y="21"/>
                        <a:pt x="1106" y="21"/>
                      </a:cubicBezTo>
                      <a:cubicBezTo>
                        <a:pt x="1104" y="21"/>
                        <a:pt x="1103" y="23"/>
                        <a:pt x="1102" y="23"/>
                      </a:cubicBezTo>
                      <a:cubicBezTo>
                        <a:pt x="1101" y="23"/>
                        <a:pt x="1099" y="21"/>
                        <a:pt x="1098" y="21"/>
                      </a:cubicBezTo>
                      <a:cubicBezTo>
                        <a:pt x="1097" y="21"/>
                        <a:pt x="1094" y="22"/>
                        <a:pt x="1094" y="23"/>
                      </a:cubicBezTo>
                      <a:cubicBezTo>
                        <a:pt x="1094" y="23"/>
                        <a:pt x="1097" y="25"/>
                        <a:pt x="1098" y="25"/>
                      </a:cubicBezTo>
                      <a:cubicBezTo>
                        <a:pt x="1098" y="25"/>
                        <a:pt x="1101" y="27"/>
                        <a:pt x="1101" y="27"/>
                      </a:cubicBezTo>
                      <a:cubicBezTo>
                        <a:pt x="1101" y="28"/>
                        <a:pt x="1098" y="29"/>
                        <a:pt x="1097" y="29"/>
                      </a:cubicBezTo>
                      <a:cubicBezTo>
                        <a:pt x="1096" y="29"/>
                        <a:pt x="1095" y="27"/>
                        <a:pt x="1093" y="27"/>
                      </a:cubicBezTo>
                      <a:close/>
                      <a:moveTo>
                        <a:pt x="1144" y="31"/>
                      </a:moveTo>
                      <a:cubicBezTo>
                        <a:pt x="1144" y="30"/>
                        <a:pt x="1141" y="28"/>
                        <a:pt x="1141" y="28"/>
                      </a:cubicBezTo>
                      <a:cubicBezTo>
                        <a:pt x="1140" y="28"/>
                        <a:pt x="1137" y="30"/>
                        <a:pt x="1136" y="30"/>
                      </a:cubicBezTo>
                      <a:cubicBezTo>
                        <a:pt x="1135" y="30"/>
                        <a:pt x="1134" y="28"/>
                        <a:pt x="1133" y="28"/>
                      </a:cubicBezTo>
                      <a:cubicBezTo>
                        <a:pt x="1132" y="29"/>
                        <a:pt x="1129" y="29"/>
                        <a:pt x="1129" y="30"/>
                      </a:cubicBezTo>
                      <a:cubicBezTo>
                        <a:pt x="1129" y="31"/>
                        <a:pt x="1132" y="32"/>
                        <a:pt x="1132" y="32"/>
                      </a:cubicBezTo>
                      <a:cubicBezTo>
                        <a:pt x="1133" y="33"/>
                        <a:pt x="1135" y="35"/>
                        <a:pt x="1136" y="35"/>
                      </a:cubicBezTo>
                      <a:cubicBezTo>
                        <a:pt x="1137" y="35"/>
                        <a:pt x="1139" y="33"/>
                        <a:pt x="1140" y="33"/>
                      </a:cubicBezTo>
                      <a:cubicBezTo>
                        <a:pt x="1140" y="32"/>
                        <a:pt x="1144" y="31"/>
                        <a:pt x="1144" y="31"/>
                      </a:cubicBezTo>
                      <a:close/>
                      <a:moveTo>
                        <a:pt x="1281" y="41"/>
                      </a:moveTo>
                      <a:cubicBezTo>
                        <a:pt x="1281" y="40"/>
                        <a:pt x="1278" y="39"/>
                        <a:pt x="1277" y="38"/>
                      </a:cubicBezTo>
                      <a:cubicBezTo>
                        <a:pt x="1277" y="38"/>
                        <a:pt x="1274" y="36"/>
                        <a:pt x="1273" y="36"/>
                      </a:cubicBezTo>
                      <a:cubicBezTo>
                        <a:pt x="1272" y="36"/>
                        <a:pt x="1271" y="38"/>
                        <a:pt x="1269" y="38"/>
                      </a:cubicBezTo>
                      <a:cubicBezTo>
                        <a:pt x="1270" y="39"/>
                        <a:pt x="1273" y="40"/>
                        <a:pt x="1273" y="40"/>
                      </a:cubicBezTo>
                      <a:cubicBezTo>
                        <a:pt x="1273" y="41"/>
                        <a:pt x="1269" y="42"/>
                        <a:pt x="1269" y="43"/>
                      </a:cubicBezTo>
                      <a:cubicBezTo>
                        <a:pt x="1269" y="43"/>
                        <a:pt x="1272" y="45"/>
                        <a:pt x="1273" y="45"/>
                      </a:cubicBezTo>
                      <a:cubicBezTo>
                        <a:pt x="1274" y="45"/>
                        <a:pt x="1276" y="43"/>
                        <a:pt x="1277" y="43"/>
                      </a:cubicBezTo>
                      <a:cubicBezTo>
                        <a:pt x="1277" y="42"/>
                        <a:pt x="1281" y="41"/>
                        <a:pt x="1281" y="41"/>
                      </a:cubicBezTo>
                      <a:close/>
                      <a:moveTo>
                        <a:pt x="1399" y="35"/>
                      </a:moveTo>
                      <a:cubicBezTo>
                        <a:pt x="1400" y="35"/>
                        <a:pt x="1403" y="33"/>
                        <a:pt x="1403" y="33"/>
                      </a:cubicBezTo>
                      <a:cubicBezTo>
                        <a:pt x="1403" y="33"/>
                        <a:pt x="1400" y="31"/>
                        <a:pt x="1400" y="31"/>
                      </a:cubicBezTo>
                      <a:cubicBezTo>
                        <a:pt x="1399" y="30"/>
                        <a:pt x="1396" y="29"/>
                        <a:pt x="1396" y="28"/>
                      </a:cubicBezTo>
                      <a:cubicBezTo>
                        <a:pt x="1396" y="28"/>
                        <a:pt x="1400" y="27"/>
                        <a:pt x="1400" y="26"/>
                      </a:cubicBezTo>
                      <a:cubicBezTo>
                        <a:pt x="1400" y="26"/>
                        <a:pt x="1397" y="25"/>
                        <a:pt x="1396" y="24"/>
                      </a:cubicBezTo>
                      <a:cubicBezTo>
                        <a:pt x="1395" y="25"/>
                        <a:pt x="1393" y="25"/>
                        <a:pt x="1392" y="26"/>
                      </a:cubicBezTo>
                      <a:cubicBezTo>
                        <a:pt x="1392" y="26"/>
                        <a:pt x="1396" y="28"/>
                        <a:pt x="1396" y="28"/>
                      </a:cubicBezTo>
                      <a:cubicBezTo>
                        <a:pt x="1396" y="29"/>
                        <a:pt x="1392" y="30"/>
                        <a:pt x="1392" y="31"/>
                      </a:cubicBezTo>
                      <a:cubicBezTo>
                        <a:pt x="1392" y="31"/>
                        <a:pt x="1388" y="32"/>
                        <a:pt x="1388" y="33"/>
                      </a:cubicBezTo>
                      <a:cubicBezTo>
                        <a:pt x="1388" y="33"/>
                        <a:pt x="1391" y="35"/>
                        <a:pt x="1392" y="35"/>
                      </a:cubicBezTo>
                      <a:cubicBezTo>
                        <a:pt x="1395" y="37"/>
                        <a:pt x="1395" y="37"/>
                        <a:pt x="1395" y="37"/>
                      </a:cubicBezTo>
                      <a:lnTo>
                        <a:pt x="1399" y="35"/>
                      </a:lnTo>
                      <a:close/>
                      <a:moveTo>
                        <a:pt x="1451" y="26"/>
                      </a:moveTo>
                      <a:cubicBezTo>
                        <a:pt x="1451" y="26"/>
                        <a:pt x="1455" y="28"/>
                        <a:pt x="1455" y="28"/>
                      </a:cubicBezTo>
                      <a:cubicBezTo>
                        <a:pt x="1456" y="28"/>
                        <a:pt x="1458" y="26"/>
                        <a:pt x="1459" y="26"/>
                      </a:cubicBezTo>
                      <a:cubicBezTo>
                        <a:pt x="1460" y="26"/>
                        <a:pt x="1462" y="28"/>
                        <a:pt x="1463" y="28"/>
                      </a:cubicBezTo>
                      <a:cubicBezTo>
                        <a:pt x="1464" y="28"/>
                        <a:pt x="1466" y="26"/>
                        <a:pt x="1467" y="26"/>
                      </a:cubicBezTo>
                      <a:cubicBezTo>
                        <a:pt x="1468" y="26"/>
                        <a:pt x="1469" y="28"/>
                        <a:pt x="1471" y="28"/>
                      </a:cubicBezTo>
                      <a:cubicBezTo>
                        <a:pt x="1472" y="28"/>
                        <a:pt x="1473" y="26"/>
                        <a:pt x="1475" y="26"/>
                      </a:cubicBezTo>
                      <a:cubicBezTo>
                        <a:pt x="1476" y="26"/>
                        <a:pt x="1477" y="28"/>
                        <a:pt x="1479" y="28"/>
                      </a:cubicBezTo>
                      <a:cubicBezTo>
                        <a:pt x="1480" y="29"/>
                        <a:pt x="1481" y="27"/>
                        <a:pt x="1483" y="26"/>
                      </a:cubicBezTo>
                      <a:cubicBezTo>
                        <a:pt x="1481" y="26"/>
                        <a:pt x="1480" y="24"/>
                        <a:pt x="1479" y="24"/>
                      </a:cubicBezTo>
                      <a:cubicBezTo>
                        <a:pt x="1478" y="24"/>
                        <a:pt x="1476" y="26"/>
                        <a:pt x="1475" y="26"/>
                      </a:cubicBezTo>
                      <a:cubicBezTo>
                        <a:pt x="1473" y="26"/>
                        <a:pt x="1472" y="24"/>
                        <a:pt x="1471" y="24"/>
                      </a:cubicBezTo>
                      <a:cubicBezTo>
                        <a:pt x="1470" y="24"/>
                        <a:pt x="1468" y="26"/>
                        <a:pt x="1467" y="26"/>
                      </a:cubicBezTo>
                      <a:cubicBezTo>
                        <a:pt x="1466" y="26"/>
                        <a:pt x="1464" y="24"/>
                        <a:pt x="1463" y="24"/>
                      </a:cubicBezTo>
                      <a:cubicBezTo>
                        <a:pt x="1462" y="24"/>
                        <a:pt x="1461" y="21"/>
                        <a:pt x="1459" y="21"/>
                      </a:cubicBezTo>
                      <a:cubicBezTo>
                        <a:pt x="1458" y="21"/>
                        <a:pt x="1457" y="23"/>
                        <a:pt x="1455" y="24"/>
                      </a:cubicBezTo>
                      <a:cubicBezTo>
                        <a:pt x="1455" y="24"/>
                        <a:pt x="1451" y="25"/>
                        <a:pt x="1451" y="26"/>
                      </a:cubicBezTo>
                      <a:close/>
                      <a:moveTo>
                        <a:pt x="1482" y="35"/>
                      </a:moveTo>
                      <a:cubicBezTo>
                        <a:pt x="1483" y="35"/>
                        <a:pt x="1485" y="33"/>
                        <a:pt x="1486" y="33"/>
                      </a:cubicBezTo>
                      <a:cubicBezTo>
                        <a:pt x="1487" y="32"/>
                        <a:pt x="1489" y="32"/>
                        <a:pt x="1490" y="31"/>
                      </a:cubicBezTo>
                      <a:cubicBezTo>
                        <a:pt x="1498" y="27"/>
                        <a:pt x="1498" y="27"/>
                        <a:pt x="1498" y="27"/>
                      </a:cubicBezTo>
                      <a:cubicBezTo>
                        <a:pt x="1498" y="27"/>
                        <a:pt x="1502" y="29"/>
                        <a:pt x="1502" y="29"/>
                      </a:cubicBezTo>
                      <a:cubicBezTo>
                        <a:pt x="1502" y="30"/>
                        <a:pt x="1499" y="31"/>
                        <a:pt x="1498" y="31"/>
                      </a:cubicBezTo>
                      <a:cubicBezTo>
                        <a:pt x="1497" y="32"/>
                        <a:pt x="1494" y="33"/>
                        <a:pt x="1494" y="33"/>
                      </a:cubicBezTo>
                      <a:cubicBezTo>
                        <a:pt x="1494" y="34"/>
                        <a:pt x="1497" y="35"/>
                        <a:pt x="1498" y="36"/>
                      </a:cubicBezTo>
                      <a:cubicBezTo>
                        <a:pt x="1502" y="33"/>
                        <a:pt x="1502" y="33"/>
                        <a:pt x="1502" y="33"/>
                      </a:cubicBezTo>
                      <a:cubicBezTo>
                        <a:pt x="1503" y="33"/>
                        <a:pt x="1505" y="32"/>
                        <a:pt x="1506" y="31"/>
                      </a:cubicBezTo>
                      <a:cubicBezTo>
                        <a:pt x="1506" y="31"/>
                        <a:pt x="1502" y="30"/>
                        <a:pt x="1502" y="29"/>
                      </a:cubicBezTo>
                      <a:cubicBezTo>
                        <a:pt x="1502" y="29"/>
                        <a:pt x="1506" y="28"/>
                        <a:pt x="1506" y="27"/>
                      </a:cubicBezTo>
                      <a:cubicBezTo>
                        <a:pt x="1506" y="27"/>
                        <a:pt x="1503" y="25"/>
                        <a:pt x="1502" y="25"/>
                      </a:cubicBezTo>
                      <a:cubicBezTo>
                        <a:pt x="1502" y="25"/>
                        <a:pt x="1499" y="27"/>
                        <a:pt x="1498" y="27"/>
                      </a:cubicBezTo>
                      <a:cubicBezTo>
                        <a:pt x="1498" y="27"/>
                        <a:pt x="1495" y="24"/>
                        <a:pt x="1495" y="25"/>
                      </a:cubicBezTo>
                      <a:cubicBezTo>
                        <a:pt x="1493" y="25"/>
                        <a:pt x="1491" y="26"/>
                        <a:pt x="1490" y="27"/>
                      </a:cubicBezTo>
                      <a:cubicBezTo>
                        <a:pt x="1486" y="29"/>
                        <a:pt x="1486" y="29"/>
                        <a:pt x="1486" y="29"/>
                      </a:cubicBezTo>
                      <a:cubicBezTo>
                        <a:pt x="1485" y="29"/>
                        <a:pt x="1484" y="30"/>
                        <a:pt x="1482" y="31"/>
                      </a:cubicBezTo>
                      <a:cubicBezTo>
                        <a:pt x="1481" y="31"/>
                        <a:pt x="1479" y="32"/>
                        <a:pt x="1478" y="33"/>
                      </a:cubicBezTo>
                      <a:cubicBezTo>
                        <a:pt x="1479" y="33"/>
                        <a:pt x="1481" y="35"/>
                        <a:pt x="1482" y="35"/>
                      </a:cubicBezTo>
                      <a:close/>
                      <a:moveTo>
                        <a:pt x="1533" y="34"/>
                      </a:moveTo>
                      <a:cubicBezTo>
                        <a:pt x="1533" y="34"/>
                        <a:pt x="1537" y="32"/>
                        <a:pt x="1537" y="32"/>
                      </a:cubicBezTo>
                      <a:cubicBezTo>
                        <a:pt x="1537" y="32"/>
                        <a:pt x="1534" y="30"/>
                        <a:pt x="1533" y="30"/>
                      </a:cubicBezTo>
                      <a:cubicBezTo>
                        <a:pt x="1532" y="30"/>
                        <a:pt x="1530" y="32"/>
                        <a:pt x="1529" y="32"/>
                      </a:cubicBezTo>
                      <a:cubicBezTo>
                        <a:pt x="1528" y="32"/>
                        <a:pt x="1527" y="30"/>
                        <a:pt x="1526" y="30"/>
                      </a:cubicBezTo>
                      <a:cubicBezTo>
                        <a:pt x="1524" y="30"/>
                        <a:pt x="1523" y="27"/>
                        <a:pt x="1522" y="27"/>
                      </a:cubicBezTo>
                      <a:cubicBezTo>
                        <a:pt x="1522" y="27"/>
                        <a:pt x="1518" y="29"/>
                        <a:pt x="1518" y="30"/>
                      </a:cubicBezTo>
                      <a:cubicBezTo>
                        <a:pt x="1518" y="30"/>
                        <a:pt x="1521" y="31"/>
                        <a:pt x="1521" y="32"/>
                      </a:cubicBezTo>
                      <a:cubicBezTo>
                        <a:pt x="1522" y="32"/>
                        <a:pt x="1524" y="34"/>
                        <a:pt x="1525" y="34"/>
                      </a:cubicBezTo>
                      <a:cubicBezTo>
                        <a:pt x="1526" y="34"/>
                        <a:pt x="1529" y="32"/>
                        <a:pt x="1529" y="32"/>
                      </a:cubicBezTo>
                      <a:cubicBezTo>
                        <a:pt x="1531" y="32"/>
                        <a:pt x="1532" y="34"/>
                        <a:pt x="1533" y="34"/>
                      </a:cubicBezTo>
                      <a:close/>
                      <a:moveTo>
                        <a:pt x="1565" y="26"/>
                      </a:moveTo>
                      <a:cubicBezTo>
                        <a:pt x="1566" y="26"/>
                        <a:pt x="1569" y="28"/>
                        <a:pt x="1569" y="29"/>
                      </a:cubicBezTo>
                      <a:cubicBezTo>
                        <a:pt x="1569" y="29"/>
                        <a:pt x="1565" y="31"/>
                        <a:pt x="1565" y="31"/>
                      </a:cubicBezTo>
                      <a:cubicBezTo>
                        <a:pt x="1565" y="31"/>
                        <a:pt x="1569" y="32"/>
                        <a:pt x="1569" y="33"/>
                      </a:cubicBezTo>
                      <a:cubicBezTo>
                        <a:pt x="1568" y="34"/>
                        <a:pt x="1565" y="34"/>
                        <a:pt x="1564" y="35"/>
                      </a:cubicBezTo>
                      <a:cubicBezTo>
                        <a:pt x="1566" y="35"/>
                        <a:pt x="1567" y="37"/>
                        <a:pt x="1568" y="37"/>
                      </a:cubicBezTo>
                      <a:cubicBezTo>
                        <a:pt x="1568" y="37"/>
                        <a:pt x="1572" y="35"/>
                        <a:pt x="1572" y="35"/>
                      </a:cubicBezTo>
                      <a:cubicBezTo>
                        <a:pt x="1572" y="35"/>
                        <a:pt x="1568" y="34"/>
                        <a:pt x="1569" y="33"/>
                      </a:cubicBezTo>
                      <a:cubicBezTo>
                        <a:pt x="1569" y="32"/>
                        <a:pt x="1572" y="32"/>
                        <a:pt x="1573" y="31"/>
                      </a:cubicBezTo>
                      <a:cubicBezTo>
                        <a:pt x="1573" y="30"/>
                        <a:pt x="1569" y="29"/>
                        <a:pt x="1569" y="29"/>
                      </a:cubicBezTo>
                      <a:cubicBezTo>
                        <a:pt x="1569" y="28"/>
                        <a:pt x="1573" y="27"/>
                        <a:pt x="1573" y="27"/>
                      </a:cubicBezTo>
                      <a:cubicBezTo>
                        <a:pt x="1573" y="26"/>
                        <a:pt x="1577" y="25"/>
                        <a:pt x="1577" y="25"/>
                      </a:cubicBezTo>
                      <a:cubicBezTo>
                        <a:pt x="1577" y="24"/>
                        <a:pt x="1574" y="23"/>
                        <a:pt x="1573" y="22"/>
                      </a:cubicBezTo>
                      <a:cubicBezTo>
                        <a:pt x="1569" y="24"/>
                        <a:pt x="1569" y="24"/>
                        <a:pt x="1569" y="24"/>
                      </a:cubicBezTo>
                      <a:cubicBezTo>
                        <a:pt x="1568" y="25"/>
                        <a:pt x="1567" y="26"/>
                        <a:pt x="1565" y="26"/>
                      </a:cubicBezTo>
                      <a:cubicBezTo>
                        <a:pt x="1565" y="27"/>
                        <a:pt x="1562" y="24"/>
                        <a:pt x="1561" y="24"/>
                      </a:cubicBezTo>
                      <a:cubicBezTo>
                        <a:pt x="1561" y="24"/>
                        <a:pt x="1557" y="26"/>
                        <a:pt x="1557" y="26"/>
                      </a:cubicBezTo>
                      <a:cubicBezTo>
                        <a:pt x="1557" y="27"/>
                        <a:pt x="1561" y="28"/>
                        <a:pt x="1561" y="28"/>
                      </a:cubicBezTo>
                      <a:cubicBezTo>
                        <a:pt x="1562" y="28"/>
                        <a:pt x="1564" y="26"/>
                        <a:pt x="1565" y="26"/>
                      </a:cubicBezTo>
                      <a:close/>
                      <a:moveTo>
                        <a:pt x="1626" y="45"/>
                      </a:moveTo>
                      <a:cubicBezTo>
                        <a:pt x="1628" y="45"/>
                        <a:pt x="1629" y="48"/>
                        <a:pt x="1630" y="48"/>
                      </a:cubicBezTo>
                      <a:cubicBezTo>
                        <a:pt x="1632" y="48"/>
                        <a:pt x="1633" y="46"/>
                        <a:pt x="1634" y="46"/>
                      </a:cubicBezTo>
                      <a:cubicBezTo>
                        <a:pt x="1635" y="46"/>
                        <a:pt x="1637" y="48"/>
                        <a:pt x="1638" y="48"/>
                      </a:cubicBezTo>
                      <a:cubicBezTo>
                        <a:pt x="1639" y="48"/>
                        <a:pt x="1641" y="46"/>
                        <a:pt x="1642" y="46"/>
                      </a:cubicBezTo>
                      <a:cubicBezTo>
                        <a:pt x="1646" y="44"/>
                        <a:pt x="1646" y="44"/>
                        <a:pt x="1646" y="44"/>
                      </a:cubicBezTo>
                      <a:cubicBezTo>
                        <a:pt x="1639" y="39"/>
                        <a:pt x="1639" y="39"/>
                        <a:pt x="1639" y="39"/>
                      </a:cubicBezTo>
                      <a:cubicBezTo>
                        <a:pt x="1635" y="41"/>
                        <a:pt x="1635" y="41"/>
                        <a:pt x="1635" y="41"/>
                      </a:cubicBezTo>
                      <a:cubicBezTo>
                        <a:pt x="1631" y="43"/>
                        <a:pt x="1631" y="43"/>
                        <a:pt x="1631" y="43"/>
                      </a:cubicBezTo>
                      <a:cubicBezTo>
                        <a:pt x="1629" y="44"/>
                        <a:pt x="1628" y="45"/>
                        <a:pt x="1626" y="45"/>
                      </a:cubicBezTo>
                      <a:cubicBezTo>
                        <a:pt x="1626" y="46"/>
                        <a:pt x="1623" y="43"/>
                        <a:pt x="1623" y="43"/>
                      </a:cubicBezTo>
                      <a:cubicBezTo>
                        <a:pt x="1623" y="43"/>
                        <a:pt x="1619" y="45"/>
                        <a:pt x="1619" y="45"/>
                      </a:cubicBezTo>
                      <a:cubicBezTo>
                        <a:pt x="1619" y="46"/>
                        <a:pt x="1622" y="47"/>
                        <a:pt x="1622" y="48"/>
                      </a:cubicBezTo>
                      <a:cubicBezTo>
                        <a:pt x="1624" y="47"/>
                        <a:pt x="1625" y="45"/>
                        <a:pt x="1626" y="45"/>
                      </a:cubicBezTo>
                      <a:close/>
                      <a:moveTo>
                        <a:pt x="1632" y="30"/>
                      </a:moveTo>
                      <a:cubicBezTo>
                        <a:pt x="1632" y="30"/>
                        <a:pt x="1636" y="28"/>
                        <a:pt x="1636" y="28"/>
                      </a:cubicBezTo>
                      <a:cubicBezTo>
                        <a:pt x="1636" y="28"/>
                        <a:pt x="1632" y="26"/>
                        <a:pt x="1632" y="26"/>
                      </a:cubicBezTo>
                      <a:cubicBezTo>
                        <a:pt x="1631" y="26"/>
                        <a:pt x="1629" y="28"/>
                        <a:pt x="1628" y="28"/>
                      </a:cubicBezTo>
                      <a:cubicBezTo>
                        <a:pt x="1627" y="28"/>
                        <a:pt x="1625" y="26"/>
                        <a:pt x="1624" y="26"/>
                      </a:cubicBezTo>
                      <a:cubicBezTo>
                        <a:pt x="1623" y="26"/>
                        <a:pt x="1621" y="27"/>
                        <a:pt x="1620" y="28"/>
                      </a:cubicBezTo>
                      <a:cubicBezTo>
                        <a:pt x="1619" y="29"/>
                        <a:pt x="1617" y="29"/>
                        <a:pt x="1616" y="30"/>
                      </a:cubicBezTo>
                      <a:cubicBezTo>
                        <a:pt x="1615" y="30"/>
                        <a:pt x="1612" y="31"/>
                        <a:pt x="1612" y="32"/>
                      </a:cubicBezTo>
                      <a:cubicBezTo>
                        <a:pt x="1612" y="32"/>
                        <a:pt x="1615" y="34"/>
                        <a:pt x="1616" y="34"/>
                      </a:cubicBezTo>
                      <a:cubicBezTo>
                        <a:pt x="1617" y="34"/>
                        <a:pt x="1618" y="32"/>
                        <a:pt x="1620" y="32"/>
                      </a:cubicBezTo>
                      <a:cubicBezTo>
                        <a:pt x="1621" y="32"/>
                        <a:pt x="1623" y="30"/>
                        <a:pt x="1624" y="30"/>
                      </a:cubicBezTo>
                      <a:cubicBezTo>
                        <a:pt x="1625" y="30"/>
                        <a:pt x="1626" y="29"/>
                        <a:pt x="1628" y="28"/>
                      </a:cubicBezTo>
                      <a:cubicBezTo>
                        <a:pt x="1628" y="28"/>
                        <a:pt x="1631" y="30"/>
                        <a:pt x="1632" y="30"/>
                      </a:cubicBezTo>
                      <a:close/>
                      <a:moveTo>
                        <a:pt x="1777" y="36"/>
                      </a:moveTo>
                      <a:cubicBezTo>
                        <a:pt x="1777" y="36"/>
                        <a:pt x="1773" y="35"/>
                        <a:pt x="1773" y="34"/>
                      </a:cubicBezTo>
                      <a:cubicBezTo>
                        <a:pt x="1773" y="33"/>
                        <a:pt x="1777" y="33"/>
                        <a:pt x="1777" y="32"/>
                      </a:cubicBezTo>
                      <a:cubicBezTo>
                        <a:pt x="1777" y="31"/>
                        <a:pt x="1773" y="30"/>
                        <a:pt x="1773" y="30"/>
                      </a:cubicBezTo>
                      <a:cubicBezTo>
                        <a:pt x="1773" y="29"/>
                        <a:pt x="1777" y="28"/>
                        <a:pt x="1777" y="28"/>
                      </a:cubicBezTo>
                      <a:cubicBezTo>
                        <a:pt x="1777" y="27"/>
                        <a:pt x="1774" y="26"/>
                        <a:pt x="1774" y="25"/>
                      </a:cubicBezTo>
                      <a:cubicBezTo>
                        <a:pt x="1773" y="26"/>
                        <a:pt x="1770" y="27"/>
                        <a:pt x="1770" y="27"/>
                      </a:cubicBezTo>
                      <a:cubicBezTo>
                        <a:pt x="1769" y="28"/>
                        <a:pt x="1773" y="29"/>
                        <a:pt x="1773" y="30"/>
                      </a:cubicBezTo>
                      <a:cubicBezTo>
                        <a:pt x="1773" y="30"/>
                        <a:pt x="1769" y="31"/>
                        <a:pt x="1769" y="32"/>
                      </a:cubicBezTo>
                      <a:cubicBezTo>
                        <a:pt x="1769" y="33"/>
                        <a:pt x="1773" y="33"/>
                        <a:pt x="1773" y="34"/>
                      </a:cubicBezTo>
                      <a:cubicBezTo>
                        <a:pt x="1773" y="35"/>
                        <a:pt x="1769" y="36"/>
                        <a:pt x="1769" y="36"/>
                      </a:cubicBezTo>
                      <a:cubicBezTo>
                        <a:pt x="1769" y="37"/>
                        <a:pt x="1772" y="38"/>
                        <a:pt x="1773" y="38"/>
                      </a:cubicBezTo>
                      <a:cubicBezTo>
                        <a:pt x="1773" y="38"/>
                        <a:pt x="1776" y="37"/>
                        <a:pt x="1777" y="36"/>
                      </a:cubicBezTo>
                      <a:close/>
                      <a:moveTo>
                        <a:pt x="1855" y="34"/>
                      </a:moveTo>
                      <a:cubicBezTo>
                        <a:pt x="1855" y="33"/>
                        <a:pt x="1852" y="33"/>
                        <a:pt x="1852" y="32"/>
                      </a:cubicBezTo>
                      <a:cubicBezTo>
                        <a:pt x="1853" y="31"/>
                        <a:pt x="1854" y="30"/>
                        <a:pt x="1856" y="30"/>
                      </a:cubicBezTo>
                      <a:cubicBezTo>
                        <a:pt x="1857" y="30"/>
                        <a:pt x="1858" y="32"/>
                        <a:pt x="1860" y="32"/>
                      </a:cubicBezTo>
                      <a:cubicBezTo>
                        <a:pt x="1861" y="32"/>
                        <a:pt x="1862" y="30"/>
                        <a:pt x="1864" y="30"/>
                      </a:cubicBezTo>
                      <a:cubicBezTo>
                        <a:pt x="1862" y="30"/>
                        <a:pt x="1861" y="28"/>
                        <a:pt x="1860" y="28"/>
                      </a:cubicBezTo>
                      <a:cubicBezTo>
                        <a:pt x="1859" y="28"/>
                        <a:pt x="1857" y="30"/>
                        <a:pt x="1856" y="30"/>
                      </a:cubicBezTo>
                      <a:cubicBezTo>
                        <a:pt x="1855" y="30"/>
                        <a:pt x="1853" y="27"/>
                        <a:pt x="1852" y="27"/>
                      </a:cubicBezTo>
                      <a:cubicBezTo>
                        <a:pt x="1851" y="27"/>
                        <a:pt x="1849" y="29"/>
                        <a:pt x="1848" y="30"/>
                      </a:cubicBezTo>
                      <a:cubicBezTo>
                        <a:pt x="1847" y="30"/>
                        <a:pt x="1845" y="27"/>
                        <a:pt x="1844" y="27"/>
                      </a:cubicBezTo>
                      <a:cubicBezTo>
                        <a:pt x="1843" y="27"/>
                        <a:pt x="1841" y="29"/>
                        <a:pt x="1840" y="29"/>
                      </a:cubicBezTo>
                      <a:cubicBezTo>
                        <a:pt x="1842" y="30"/>
                        <a:pt x="1842" y="31"/>
                        <a:pt x="1844" y="32"/>
                      </a:cubicBezTo>
                      <a:cubicBezTo>
                        <a:pt x="1845" y="32"/>
                        <a:pt x="1847" y="30"/>
                        <a:pt x="1848" y="30"/>
                      </a:cubicBezTo>
                      <a:cubicBezTo>
                        <a:pt x="1849" y="30"/>
                        <a:pt x="1850" y="32"/>
                        <a:pt x="1852" y="32"/>
                      </a:cubicBezTo>
                      <a:cubicBezTo>
                        <a:pt x="1851" y="33"/>
                        <a:pt x="1848" y="33"/>
                        <a:pt x="1848" y="34"/>
                      </a:cubicBezTo>
                      <a:cubicBezTo>
                        <a:pt x="1848" y="35"/>
                        <a:pt x="1851" y="35"/>
                        <a:pt x="1851" y="36"/>
                      </a:cubicBezTo>
                      <a:cubicBezTo>
                        <a:pt x="1852" y="35"/>
                        <a:pt x="1855" y="35"/>
                        <a:pt x="1855" y="34"/>
                      </a:cubicBezTo>
                      <a:close/>
                      <a:moveTo>
                        <a:pt x="1917" y="53"/>
                      </a:moveTo>
                      <a:cubicBezTo>
                        <a:pt x="1918" y="52"/>
                        <a:pt x="1919" y="52"/>
                        <a:pt x="1921" y="51"/>
                      </a:cubicBezTo>
                      <a:cubicBezTo>
                        <a:pt x="1924" y="50"/>
                        <a:pt x="1926" y="48"/>
                        <a:pt x="1929" y="47"/>
                      </a:cubicBezTo>
                      <a:cubicBezTo>
                        <a:pt x="1930" y="46"/>
                        <a:pt x="1932" y="46"/>
                        <a:pt x="1933" y="45"/>
                      </a:cubicBezTo>
                      <a:cubicBezTo>
                        <a:pt x="1933" y="45"/>
                        <a:pt x="1929" y="43"/>
                        <a:pt x="1929" y="43"/>
                      </a:cubicBezTo>
                      <a:cubicBezTo>
                        <a:pt x="1929" y="42"/>
                        <a:pt x="1933" y="41"/>
                        <a:pt x="1933" y="40"/>
                      </a:cubicBezTo>
                      <a:cubicBezTo>
                        <a:pt x="1934" y="40"/>
                        <a:pt x="1937" y="39"/>
                        <a:pt x="1938" y="38"/>
                      </a:cubicBezTo>
                      <a:cubicBezTo>
                        <a:pt x="1938" y="38"/>
                        <a:pt x="1934" y="37"/>
                        <a:pt x="1934" y="36"/>
                      </a:cubicBezTo>
                      <a:cubicBezTo>
                        <a:pt x="1934" y="35"/>
                        <a:pt x="1938" y="35"/>
                        <a:pt x="1938" y="34"/>
                      </a:cubicBezTo>
                      <a:cubicBezTo>
                        <a:pt x="1937" y="34"/>
                        <a:pt x="1936" y="32"/>
                        <a:pt x="1934" y="32"/>
                      </a:cubicBezTo>
                      <a:cubicBezTo>
                        <a:pt x="1934" y="32"/>
                        <a:pt x="1930" y="34"/>
                        <a:pt x="1930" y="34"/>
                      </a:cubicBezTo>
                      <a:cubicBezTo>
                        <a:pt x="1930" y="34"/>
                        <a:pt x="1934" y="36"/>
                        <a:pt x="1934" y="36"/>
                      </a:cubicBezTo>
                      <a:cubicBezTo>
                        <a:pt x="1933" y="37"/>
                        <a:pt x="1931" y="38"/>
                        <a:pt x="1930" y="38"/>
                      </a:cubicBezTo>
                      <a:cubicBezTo>
                        <a:pt x="1929" y="39"/>
                        <a:pt x="1926" y="40"/>
                        <a:pt x="1926" y="40"/>
                      </a:cubicBezTo>
                      <a:cubicBezTo>
                        <a:pt x="1925" y="41"/>
                        <a:pt x="1929" y="42"/>
                        <a:pt x="1929" y="43"/>
                      </a:cubicBezTo>
                      <a:cubicBezTo>
                        <a:pt x="1929" y="43"/>
                        <a:pt x="1926" y="44"/>
                        <a:pt x="1925" y="45"/>
                      </a:cubicBezTo>
                      <a:cubicBezTo>
                        <a:pt x="1925" y="45"/>
                        <a:pt x="1922" y="47"/>
                        <a:pt x="1921" y="47"/>
                      </a:cubicBezTo>
                      <a:cubicBezTo>
                        <a:pt x="1920" y="47"/>
                        <a:pt x="1918" y="44"/>
                        <a:pt x="1917" y="44"/>
                      </a:cubicBezTo>
                      <a:cubicBezTo>
                        <a:pt x="1916" y="45"/>
                        <a:pt x="1914" y="46"/>
                        <a:pt x="1913" y="46"/>
                      </a:cubicBezTo>
                      <a:cubicBezTo>
                        <a:pt x="1909" y="49"/>
                        <a:pt x="1909" y="49"/>
                        <a:pt x="1909" y="49"/>
                      </a:cubicBezTo>
                      <a:lnTo>
                        <a:pt x="1917" y="53"/>
                      </a:lnTo>
                      <a:close/>
                      <a:moveTo>
                        <a:pt x="1906" y="38"/>
                      </a:moveTo>
                      <a:cubicBezTo>
                        <a:pt x="1907" y="38"/>
                        <a:pt x="1909" y="40"/>
                        <a:pt x="1910" y="40"/>
                      </a:cubicBezTo>
                      <a:cubicBezTo>
                        <a:pt x="1910" y="40"/>
                        <a:pt x="1914" y="38"/>
                        <a:pt x="1914" y="38"/>
                      </a:cubicBezTo>
                      <a:cubicBezTo>
                        <a:pt x="1914" y="37"/>
                        <a:pt x="1911" y="36"/>
                        <a:pt x="1910" y="36"/>
                      </a:cubicBezTo>
                      <a:cubicBezTo>
                        <a:pt x="1909" y="35"/>
                        <a:pt x="1908" y="34"/>
                        <a:pt x="1907" y="33"/>
                      </a:cubicBezTo>
                      <a:cubicBezTo>
                        <a:pt x="1906" y="33"/>
                        <a:pt x="1903" y="35"/>
                        <a:pt x="1902" y="35"/>
                      </a:cubicBezTo>
                      <a:cubicBezTo>
                        <a:pt x="1902" y="35"/>
                        <a:pt x="1899" y="33"/>
                        <a:pt x="1899" y="33"/>
                      </a:cubicBezTo>
                      <a:cubicBezTo>
                        <a:pt x="1898" y="33"/>
                        <a:pt x="1895" y="35"/>
                        <a:pt x="1895" y="35"/>
                      </a:cubicBezTo>
                      <a:cubicBezTo>
                        <a:pt x="1895" y="35"/>
                        <a:pt x="1898" y="37"/>
                        <a:pt x="1898" y="37"/>
                      </a:cubicBezTo>
                      <a:cubicBezTo>
                        <a:pt x="1899" y="37"/>
                        <a:pt x="1902" y="35"/>
                        <a:pt x="1902" y="35"/>
                      </a:cubicBezTo>
                      <a:cubicBezTo>
                        <a:pt x="1904" y="36"/>
                        <a:pt x="1905" y="37"/>
                        <a:pt x="1906" y="38"/>
                      </a:cubicBezTo>
                      <a:close/>
                      <a:moveTo>
                        <a:pt x="2078" y="51"/>
                      </a:moveTo>
                      <a:cubicBezTo>
                        <a:pt x="2077" y="51"/>
                        <a:pt x="2075" y="49"/>
                        <a:pt x="2074" y="49"/>
                      </a:cubicBezTo>
                      <a:cubicBezTo>
                        <a:pt x="2074" y="49"/>
                        <a:pt x="2070" y="51"/>
                        <a:pt x="2070" y="51"/>
                      </a:cubicBezTo>
                      <a:cubicBezTo>
                        <a:pt x="2070" y="51"/>
                        <a:pt x="2074" y="53"/>
                        <a:pt x="2074" y="53"/>
                      </a:cubicBezTo>
                      <a:cubicBezTo>
                        <a:pt x="2075" y="53"/>
                        <a:pt x="2077" y="51"/>
                        <a:pt x="2078" y="51"/>
                      </a:cubicBezTo>
                      <a:cubicBezTo>
                        <a:pt x="2079" y="51"/>
                        <a:pt x="2081" y="53"/>
                        <a:pt x="2082" y="53"/>
                      </a:cubicBezTo>
                      <a:cubicBezTo>
                        <a:pt x="2083" y="53"/>
                        <a:pt x="2085" y="52"/>
                        <a:pt x="2086" y="51"/>
                      </a:cubicBezTo>
                      <a:cubicBezTo>
                        <a:pt x="2086" y="51"/>
                        <a:pt x="2090" y="49"/>
                        <a:pt x="2090" y="49"/>
                      </a:cubicBezTo>
                      <a:cubicBezTo>
                        <a:pt x="2090" y="48"/>
                        <a:pt x="2086" y="47"/>
                        <a:pt x="2086" y="47"/>
                      </a:cubicBezTo>
                      <a:cubicBezTo>
                        <a:pt x="2085" y="47"/>
                        <a:pt x="2084" y="44"/>
                        <a:pt x="2082" y="44"/>
                      </a:cubicBezTo>
                      <a:cubicBezTo>
                        <a:pt x="2082" y="44"/>
                        <a:pt x="2078" y="46"/>
                        <a:pt x="2078" y="47"/>
                      </a:cubicBezTo>
                      <a:cubicBezTo>
                        <a:pt x="2078" y="47"/>
                        <a:pt x="2082" y="48"/>
                        <a:pt x="2082" y="49"/>
                      </a:cubicBezTo>
                      <a:cubicBezTo>
                        <a:pt x="2081" y="49"/>
                        <a:pt x="2079" y="51"/>
                        <a:pt x="2078" y="51"/>
                      </a:cubicBezTo>
                      <a:close/>
                      <a:moveTo>
                        <a:pt x="2060" y="35"/>
                      </a:moveTo>
                      <a:cubicBezTo>
                        <a:pt x="2060" y="36"/>
                        <a:pt x="2056" y="37"/>
                        <a:pt x="2056" y="37"/>
                      </a:cubicBezTo>
                      <a:cubicBezTo>
                        <a:pt x="2056" y="37"/>
                        <a:pt x="2059" y="39"/>
                        <a:pt x="2059" y="39"/>
                      </a:cubicBezTo>
                      <a:cubicBezTo>
                        <a:pt x="2061" y="40"/>
                        <a:pt x="2062" y="37"/>
                        <a:pt x="2063" y="37"/>
                      </a:cubicBezTo>
                      <a:cubicBezTo>
                        <a:pt x="2063" y="37"/>
                        <a:pt x="2060" y="35"/>
                        <a:pt x="2060" y="35"/>
                      </a:cubicBezTo>
                      <a:cubicBezTo>
                        <a:pt x="2060" y="35"/>
                        <a:pt x="2063" y="33"/>
                        <a:pt x="2064" y="33"/>
                      </a:cubicBezTo>
                      <a:cubicBezTo>
                        <a:pt x="2065" y="33"/>
                        <a:pt x="2067" y="35"/>
                        <a:pt x="2068" y="35"/>
                      </a:cubicBezTo>
                      <a:cubicBezTo>
                        <a:pt x="2069" y="35"/>
                        <a:pt x="2070" y="33"/>
                        <a:pt x="2072" y="33"/>
                      </a:cubicBezTo>
                      <a:cubicBezTo>
                        <a:pt x="2073" y="33"/>
                        <a:pt x="2074" y="35"/>
                        <a:pt x="2075" y="36"/>
                      </a:cubicBezTo>
                      <a:cubicBezTo>
                        <a:pt x="2076" y="36"/>
                        <a:pt x="2079" y="34"/>
                        <a:pt x="2080" y="33"/>
                      </a:cubicBezTo>
                      <a:cubicBezTo>
                        <a:pt x="2080" y="33"/>
                        <a:pt x="2076" y="31"/>
                        <a:pt x="2076" y="31"/>
                      </a:cubicBezTo>
                      <a:cubicBezTo>
                        <a:pt x="2074" y="32"/>
                        <a:pt x="2073" y="33"/>
                        <a:pt x="2072" y="33"/>
                      </a:cubicBezTo>
                      <a:cubicBezTo>
                        <a:pt x="2070" y="33"/>
                        <a:pt x="2069" y="32"/>
                        <a:pt x="2068" y="31"/>
                      </a:cubicBezTo>
                      <a:cubicBezTo>
                        <a:pt x="2067" y="31"/>
                        <a:pt x="2066" y="29"/>
                        <a:pt x="2064" y="29"/>
                      </a:cubicBezTo>
                      <a:cubicBezTo>
                        <a:pt x="2063" y="29"/>
                        <a:pt x="2061" y="31"/>
                        <a:pt x="2060" y="31"/>
                      </a:cubicBezTo>
                      <a:cubicBezTo>
                        <a:pt x="2059" y="31"/>
                        <a:pt x="2057" y="28"/>
                        <a:pt x="2056" y="29"/>
                      </a:cubicBezTo>
                      <a:cubicBezTo>
                        <a:pt x="2055" y="29"/>
                        <a:pt x="2053" y="30"/>
                        <a:pt x="2052" y="31"/>
                      </a:cubicBezTo>
                      <a:cubicBezTo>
                        <a:pt x="2052" y="31"/>
                        <a:pt x="2048" y="32"/>
                        <a:pt x="2048" y="33"/>
                      </a:cubicBezTo>
                      <a:cubicBezTo>
                        <a:pt x="2048" y="33"/>
                        <a:pt x="2052" y="34"/>
                        <a:pt x="2052" y="35"/>
                      </a:cubicBezTo>
                      <a:cubicBezTo>
                        <a:pt x="2052" y="34"/>
                        <a:pt x="2056" y="33"/>
                        <a:pt x="2056" y="33"/>
                      </a:cubicBezTo>
                      <a:cubicBezTo>
                        <a:pt x="2056" y="34"/>
                        <a:pt x="2060" y="34"/>
                        <a:pt x="2060" y="35"/>
                      </a:cubicBezTo>
                      <a:close/>
                      <a:moveTo>
                        <a:pt x="2121" y="54"/>
                      </a:moveTo>
                      <a:cubicBezTo>
                        <a:pt x="2122" y="54"/>
                        <a:pt x="2124" y="53"/>
                        <a:pt x="2125" y="52"/>
                      </a:cubicBezTo>
                      <a:cubicBezTo>
                        <a:pt x="2126" y="52"/>
                        <a:pt x="2129" y="50"/>
                        <a:pt x="2129" y="50"/>
                      </a:cubicBezTo>
                      <a:cubicBezTo>
                        <a:pt x="2129" y="50"/>
                        <a:pt x="2126" y="48"/>
                        <a:pt x="2125" y="48"/>
                      </a:cubicBezTo>
                      <a:cubicBezTo>
                        <a:pt x="2125" y="48"/>
                        <a:pt x="2122" y="50"/>
                        <a:pt x="2121" y="50"/>
                      </a:cubicBezTo>
                      <a:cubicBezTo>
                        <a:pt x="2120" y="50"/>
                        <a:pt x="2118" y="52"/>
                        <a:pt x="2117" y="52"/>
                      </a:cubicBezTo>
                      <a:cubicBezTo>
                        <a:pt x="2116" y="52"/>
                        <a:pt x="2114" y="50"/>
                        <a:pt x="2113" y="50"/>
                      </a:cubicBezTo>
                      <a:cubicBezTo>
                        <a:pt x="2113" y="50"/>
                        <a:pt x="2109" y="52"/>
                        <a:pt x="2109" y="52"/>
                      </a:cubicBezTo>
                      <a:cubicBezTo>
                        <a:pt x="2109" y="52"/>
                        <a:pt x="2113" y="54"/>
                        <a:pt x="2113" y="54"/>
                      </a:cubicBezTo>
                      <a:cubicBezTo>
                        <a:pt x="2114" y="54"/>
                        <a:pt x="2116" y="52"/>
                        <a:pt x="2117" y="52"/>
                      </a:cubicBezTo>
                      <a:cubicBezTo>
                        <a:pt x="2118" y="52"/>
                        <a:pt x="2120" y="54"/>
                        <a:pt x="2121" y="54"/>
                      </a:cubicBezTo>
                      <a:close/>
                      <a:moveTo>
                        <a:pt x="2106" y="41"/>
                      </a:moveTo>
                      <a:cubicBezTo>
                        <a:pt x="2107" y="41"/>
                        <a:pt x="2110" y="39"/>
                        <a:pt x="2111" y="39"/>
                      </a:cubicBezTo>
                      <a:cubicBezTo>
                        <a:pt x="2111" y="39"/>
                        <a:pt x="2107" y="36"/>
                        <a:pt x="2107" y="36"/>
                      </a:cubicBezTo>
                      <a:cubicBezTo>
                        <a:pt x="2106" y="36"/>
                        <a:pt x="2104" y="38"/>
                        <a:pt x="2103" y="38"/>
                      </a:cubicBezTo>
                      <a:cubicBezTo>
                        <a:pt x="2101" y="38"/>
                        <a:pt x="2100" y="36"/>
                        <a:pt x="2099" y="36"/>
                      </a:cubicBezTo>
                      <a:cubicBezTo>
                        <a:pt x="2098" y="36"/>
                        <a:pt x="2097" y="34"/>
                        <a:pt x="2095" y="34"/>
                      </a:cubicBezTo>
                      <a:cubicBezTo>
                        <a:pt x="2095" y="34"/>
                        <a:pt x="2091" y="36"/>
                        <a:pt x="2091" y="36"/>
                      </a:cubicBezTo>
                      <a:cubicBezTo>
                        <a:pt x="2091" y="36"/>
                        <a:pt x="2094" y="38"/>
                        <a:pt x="2095" y="38"/>
                      </a:cubicBezTo>
                      <a:cubicBezTo>
                        <a:pt x="2096" y="39"/>
                        <a:pt x="2097" y="40"/>
                        <a:pt x="2099" y="41"/>
                      </a:cubicBezTo>
                      <a:cubicBezTo>
                        <a:pt x="2099" y="41"/>
                        <a:pt x="2102" y="38"/>
                        <a:pt x="2103" y="38"/>
                      </a:cubicBezTo>
                      <a:cubicBezTo>
                        <a:pt x="2104" y="39"/>
                        <a:pt x="2105" y="41"/>
                        <a:pt x="2106" y="41"/>
                      </a:cubicBezTo>
                      <a:close/>
                      <a:moveTo>
                        <a:pt x="2161" y="47"/>
                      </a:moveTo>
                      <a:cubicBezTo>
                        <a:pt x="2153" y="42"/>
                        <a:pt x="2153" y="42"/>
                        <a:pt x="2153" y="42"/>
                      </a:cubicBezTo>
                      <a:cubicBezTo>
                        <a:pt x="2153" y="43"/>
                        <a:pt x="2149" y="43"/>
                        <a:pt x="2149" y="44"/>
                      </a:cubicBezTo>
                      <a:cubicBezTo>
                        <a:pt x="2149" y="45"/>
                        <a:pt x="2153" y="46"/>
                        <a:pt x="2153" y="46"/>
                      </a:cubicBezTo>
                      <a:cubicBezTo>
                        <a:pt x="2154" y="47"/>
                        <a:pt x="2156" y="48"/>
                        <a:pt x="2157" y="49"/>
                      </a:cubicBezTo>
                      <a:cubicBezTo>
                        <a:pt x="2157" y="49"/>
                        <a:pt x="2160" y="51"/>
                        <a:pt x="2161" y="51"/>
                      </a:cubicBezTo>
                      <a:cubicBezTo>
                        <a:pt x="2162" y="51"/>
                        <a:pt x="2163" y="49"/>
                        <a:pt x="2165" y="49"/>
                      </a:cubicBezTo>
                      <a:lnTo>
                        <a:pt x="2161" y="47"/>
                      </a:lnTo>
                      <a:close/>
                      <a:moveTo>
                        <a:pt x="2142" y="35"/>
                      </a:moveTo>
                      <a:cubicBezTo>
                        <a:pt x="2143" y="35"/>
                        <a:pt x="2146" y="38"/>
                        <a:pt x="2146" y="37"/>
                      </a:cubicBezTo>
                      <a:cubicBezTo>
                        <a:pt x="2147" y="37"/>
                        <a:pt x="2150" y="36"/>
                        <a:pt x="2150" y="35"/>
                      </a:cubicBezTo>
                      <a:cubicBezTo>
                        <a:pt x="2150" y="35"/>
                        <a:pt x="2147" y="33"/>
                        <a:pt x="2146" y="33"/>
                      </a:cubicBezTo>
                      <a:cubicBezTo>
                        <a:pt x="2145" y="33"/>
                        <a:pt x="2144" y="31"/>
                        <a:pt x="2143" y="31"/>
                      </a:cubicBezTo>
                      <a:cubicBezTo>
                        <a:pt x="2142" y="31"/>
                        <a:pt x="2139" y="33"/>
                        <a:pt x="2139" y="33"/>
                      </a:cubicBezTo>
                      <a:cubicBezTo>
                        <a:pt x="2138" y="33"/>
                        <a:pt x="2134" y="35"/>
                        <a:pt x="2134" y="35"/>
                      </a:cubicBezTo>
                      <a:cubicBezTo>
                        <a:pt x="2134" y="36"/>
                        <a:pt x="2138" y="36"/>
                        <a:pt x="2138" y="37"/>
                      </a:cubicBezTo>
                      <a:cubicBezTo>
                        <a:pt x="2139" y="37"/>
                        <a:pt x="2141" y="35"/>
                        <a:pt x="2142" y="35"/>
                      </a:cubicBezTo>
                      <a:close/>
                      <a:moveTo>
                        <a:pt x="2180" y="58"/>
                      </a:moveTo>
                      <a:cubicBezTo>
                        <a:pt x="2180" y="58"/>
                        <a:pt x="2183" y="56"/>
                        <a:pt x="2184" y="56"/>
                      </a:cubicBezTo>
                      <a:cubicBezTo>
                        <a:pt x="2188" y="54"/>
                        <a:pt x="2188" y="54"/>
                        <a:pt x="2188" y="54"/>
                      </a:cubicBezTo>
                      <a:cubicBezTo>
                        <a:pt x="2189" y="53"/>
                        <a:pt x="2191" y="52"/>
                        <a:pt x="2192" y="52"/>
                      </a:cubicBezTo>
                      <a:cubicBezTo>
                        <a:pt x="2193" y="51"/>
                        <a:pt x="2196" y="50"/>
                        <a:pt x="2196" y="50"/>
                      </a:cubicBezTo>
                      <a:cubicBezTo>
                        <a:pt x="2196" y="49"/>
                        <a:pt x="2193" y="48"/>
                        <a:pt x="2192" y="47"/>
                      </a:cubicBezTo>
                      <a:cubicBezTo>
                        <a:pt x="2190" y="49"/>
                        <a:pt x="2187" y="50"/>
                        <a:pt x="2184" y="51"/>
                      </a:cubicBezTo>
                      <a:cubicBezTo>
                        <a:pt x="2181" y="53"/>
                        <a:pt x="2179" y="54"/>
                        <a:pt x="2176" y="56"/>
                      </a:cubicBezTo>
                      <a:cubicBezTo>
                        <a:pt x="2177" y="56"/>
                        <a:pt x="2178" y="58"/>
                        <a:pt x="2180" y="58"/>
                      </a:cubicBezTo>
                      <a:close/>
                      <a:moveTo>
                        <a:pt x="2193" y="39"/>
                      </a:moveTo>
                      <a:cubicBezTo>
                        <a:pt x="2193" y="39"/>
                        <a:pt x="2189" y="41"/>
                        <a:pt x="2189" y="41"/>
                      </a:cubicBezTo>
                      <a:cubicBezTo>
                        <a:pt x="2189" y="41"/>
                        <a:pt x="2192" y="43"/>
                        <a:pt x="2193" y="43"/>
                      </a:cubicBezTo>
                      <a:cubicBezTo>
                        <a:pt x="2193" y="43"/>
                        <a:pt x="2196" y="45"/>
                        <a:pt x="2196" y="45"/>
                      </a:cubicBezTo>
                      <a:cubicBezTo>
                        <a:pt x="2197" y="45"/>
                        <a:pt x="2200" y="43"/>
                        <a:pt x="2201" y="43"/>
                      </a:cubicBezTo>
                      <a:cubicBezTo>
                        <a:pt x="2202" y="43"/>
                        <a:pt x="2204" y="42"/>
                        <a:pt x="2205" y="41"/>
                      </a:cubicBezTo>
                      <a:cubicBezTo>
                        <a:pt x="2205" y="41"/>
                        <a:pt x="2209" y="40"/>
                        <a:pt x="2209" y="39"/>
                      </a:cubicBezTo>
                      <a:cubicBezTo>
                        <a:pt x="2209" y="39"/>
                        <a:pt x="2205" y="37"/>
                        <a:pt x="2205" y="37"/>
                      </a:cubicBezTo>
                      <a:cubicBezTo>
                        <a:pt x="2205" y="37"/>
                        <a:pt x="2201" y="39"/>
                        <a:pt x="2201" y="39"/>
                      </a:cubicBezTo>
                      <a:cubicBezTo>
                        <a:pt x="2197" y="41"/>
                        <a:pt x="2197" y="41"/>
                        <a:pt x="2197" y="41"/>
                      </a:cubicBezTo>
                      <a:cubicBezTo>
                        <a:pt x="2195" y="41"/>
                        <a:pt x="2194" y="39"/>
                        <a:pt x="2193" y="39"/>
                      </a:cubicBezTo>
                      <a:close/>
                      <a:moveTo>
                        <a:pt x="2209" y="35"/>
                      </a:moveTo>
                      <a:cubicBezTo>
                        <a:pt x="2209" y="35"/>
                        <a:pt x="2213" y="37"/>
                        <a:pt x="2213" y="37"/>
                      </a:cubicBezTo>
                      <a:cubicBezTo>
                        <a:pt x="2214" y="37"/>
                        <a:pt x="2216" y="35"/>
                        <a:pt x="2217" y="35"/>
                      </a:cubicBezTo>
                      <a:cubicBezTo>
                        <a:pt x="2221" y="37"/>
                        <a:pt x="2221" y="37"/>
                        <a:pt x="2221" y="37"/>
                      </a:cubicBezTo>
                      <a:cubicBezTo>
                        <a:pt x="2225" y="35"/>
                        <a:pt x="2225" y="35"/>
                        <a:pt x="2225" y="35"/>
                      </a:cubicBezTo>
                      <a:cubicBezTo>
                        <a:pt x="2225" y="35"/>
                        <a:pt x="2228" y="33"/>
                        <a:pt x="2229" y="33"/>
                      </a:cubicBezTo>
                      <a:cubicBezTo>
                        <a:pt x="2230" y="33"/>
                        <a:pt x="2232" y="35"/>
                        <a:pt x="2233" y="35"/>
                      </a:cubicBezTo>
                      <a:cubicBezTo>
                        <a:pt x="2234" y="36"/>
                        <a:pt x="2235" y="37"/>
                        <a:pt x="2236" y="38"/>
                      </a:cubicBezTo>
                      <a:cubicBezTo>
                        <a:pt x="2237" y="38"/>
                        <a:pt x="2239" y="40"/>
                        <a:pt x="2240" y="40"/>
                      </a:cubicBezTo>
                      <a:cubicBezTo>
                        <a:pt x="2241" y="40"/>
                        <a:pt x="2244" y="38"/>
                        <a:pt x="2244" y="38"/>
                      </a:cubicBezTo>
                      <a:cubicBezTo>
                        <a:pt x="2246" y="37"/>
                        <a:pt x="2247" y="36"/>
                        <a:pt x="2248" y="36"/>
                      </a:cubicBezTo>
                      <a:cubicBezTo>
                        <a:pt x="2257" y="32"/>
                        <a:pt x="2257" y="32"/>
                        <a:pt x="2257" y="32"/>
                      </a:cubicBezTo>
                      <a:cubicBezTo>
                        <a:pt x="2257" y="31"/>
                        <a:pt x="2261" y="30"/>
                        <a:pt x="2261" y="30"/>
                      </a:cubicBezTo>
                      <a:cubicBezTo>
                        <a:pt x="2261" y="29"/>
                        <a:pt x="2257" y="27"/>
                        <a:pt x="2257" y="27"/>
                      </a:cubicBezTo>
                      <a:cubicBezTo>
                        <a:pt x="2256" y="27"/>
                        <a:pt x="2253" y="29"/>
                        <a:pt x="2253" y="29"/>
                      </a:cubicBezTo>
                      <a:cubicBezTo>
                        <a:pt x="2245" y="33"/>
                        <a:pt x="2245" y="33"/>
                        <a:pt x="2245" y="33"/>
                      </a:cubicBezTo>
                      <a:cubicBezTo>
                        <a:pt x="2243" y="33"/>
                        <a:pt x="2242" y="31"/>
                        <a:pt x="2241" y="31"/>
                      </a:cubicBezTo>
                      <a:cubicBezTo>
                        <a:pt x="2240" y="31"/>
                        <a:pt x="2238" y="33"/>
                        <a:pt x="2237" y="33"/>
                      </a:cubicBezTo>
                      <a:cubicBezTo>
                        <a:pt x="2236" y="33"/>
                        <a:pt x="2234" y="31"/>
                        <a:pt x="2233" y="31"/>
                      </a:cubicBezTo>
                      <a:cubicBezTo>
                        <a:pt x="2232" y="30"/>
                        <a:pt x="2230" y="29"/>
                        <a:pt x="2229" y="29"/>
                      </a:cubicBezTo>
                      <a:cubicBezTo>
                        <a:pt x="2226" y="26"/>
                        <a:pt x="2226" y="26"/>
                        <a:pt x="2226" y="26"/>
                      </a:cubicBezTo>
                      <a:cubicBezTo>
                        <a:pt x="2221" y="29"/>
                        <a:pt x="2221" y="29"/>
                        <a:pt x="2221" y="29"/>
                      </a:cubicBezTo>
                      <a:cubicBezTo>
                        <a:pt x="2213" y="33"/>
                        <a:pt x="2213" y="33"/>
                        <a:pt x="2213" y="33"/>
                      </a:cubicBezTo>
                      <a:cubicBezTo>
                        <a:pt x="2213" y="33"/>
                        <a:pt x="2209" y="34"/>
                        <a:pt x="2209" y="3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79" name="Freeform 153"/>
                <p:cNvSpPr>
                  <a:spLocks/>
                </p:cNvSpPr>
                <p:nvPr/>
              </p:nvSpPr>
              <p:spPr bwMode="auto">
                <a:xfrm>
                  <a:off x="1517650" y="3328988"/>
                  <a:ext cx="169863" cy="74613"/>
                </a:xfrm>
                <a:custGeom>
                  <a:avLst/>
                  <a:gdLst>
                    <a:gd name="T0" fmla="*/ 5 w 45"/>
                    <a:gd name="T1" fmla="*/ 10 h 19"/>
                    <a:gd name="T2" fmla="*/ 9 w 45"/>
                    <a:gd name="T3" fmla="*/ 8 h 19"/>
                    <a:gd name="T4" fmla="*/ 13 w 45"/>
                    <a:gd name="T5" fmla="*/ 6 h 19"/>
                    <a:gd name="T6" fmla="*/ 17 w 45"/>
                    <a:gd name="T7" fmla="*/ 8 h 19"/>
                    <a:gd name="T8" fmla="*/ 21 w 45"/>
                    <a:gd name="T9" fmla="*/ 6 h 19"/>
                    <a:gd name="T10" fmla="*/ 24 w 45"/>
                    <a:gd name="T11" fmla="*/ 8 h 19"/>
                    <a:gd name="T12" fmla="*/ 28 w 45"/>
                    <a:gd name="T13" fmla="*/ 6 h 19"/>
                    <a:gd name="T14" fmla="*/ 25 w 45"/>
                    <a:gd name="T15" fmla="*/ 4 h 19"/>
                    <a:gd name="T16" fmla="*/ 29 w 45"/>
                    <a:gd name="T17" fmla="*/ 2 h 19"/>
                    <a:gd name="T18" fmla="*/ 33 w 45"/>
                    <a:gd name="T19" fmla="*/ 4 h 19"/>
                    <a:gd name="T20" fmla="*/ 37 w 45"/>
                    <a:gd name="T21" fmla="*/ 2 h 19"/>
                    <a:gd name="T22" fmla="*/ 41 w 45"/>
                    <a:gd name="T23" fmla="*/ 0 h 19"/>
                    <a:gd name="T24" fmla="*/ 45 w 45"/>
                    <a:gd name="T25" fmla="*/ 2 h 19"/>
                    <a:gd name="T26" fmla="*/ 40 w 45"/>
                    <a:gd name="T27" fmla="*/ 4 h 19"/>
                    <a:gd name="T28" fmla="*/ 44 w 45"/>
                    <a:gd name="T29" fmla="*/ 7 h 19"/>
                    <a:gd name="T30" fmla="*/ 40 w 45"/>
                    <a:gd name="T31" fmla="*/ 9 h 19"/>
                    <a:gd name="T32" fmla="*/ 32 w 45"/>
                    <a:gd name="T33" fmla="*/ 13 h 19"/>
                    <a:gd name="T34" fmla="*/ 28 w 45"/>
                    <a:gd name="T35" fmla="*/ 15 h 19"/>
                    <a:gd name="T36" fmla="*/ 24 w 45"/>
                    <a:gd name="T37" fmla="*/ 13 h 19"/>
                    <a:gd name="T38" fmla="*/ 28 w 45"/>
                    <a:gd name="T39" fmla="*/ 10 h 19"/>
                    <a:gd name="T40" fmla="*/ 24 w 45"/>
                    <a:gd name="T41" fmla="*/ 8 h 19"/>
                    <a:gd name="T42" fmla="*/ 20 w 45"/>
                    <a:gd name="T43" fmla="*/ 10 h 19"/>
                    <a:gd name="T44" fmla="*/ 17 w 45"/>
                    <a:gd name="T45" fmla="*/ 8 h 19"/>
                    <a:gd name="T46" fmla="*/ 12 w 45"/>
                    <a:gd name="T47" fmla="*/ 10 h 19"/>
                    <a:gd name="T48" fmla="*/ 20 w 45"/>
                    <a:gd name="T49" fmla="*/ 15 h 19"/>
                    <a:gd name="T50" fmla="*/ 24 w 45"/>
                    <a:gd name="T51" fmla="*/ 17 h 19"/>
                    <a:gd name="T52" fmla="*/ 19 w 45"/>
                    <a:gd name="T53" fmla="*/ 19 h 19"/>
                    <a:gd name="T54" fmla="*/ 16 w 45"/>
                    <a:gd name="T55" fmla="*/ 17 h 19"/>
                    <a:gd name="T56" fmla="*/ 12 w 45"/>
                    <a:gd name="T57" fmla="*/ 19 h 19"/>
                    <a:gd name="T58" fmla="*/ 8 w 45"/>
                    <a:gd name="T59" fmla="*/ 16 h 19"/>
                    <a:gd name="T60" fmla="*/ 12 w 45"/>
                    <a:gd name="T61" fmla="*/ 14 h 19"/>
                    <a:gd name="T62" fmla="*/ 8 w 45"/>
                    <a:gd name="T63" fmla="*/ 12 h 19"/>
                    <a:gd name="T64" fmla="*/ 4 w 45"/>
                    <a:gd name="T65" fmla="*/ 14 h 19"/>
                    <a:gd name="T66" fmla="*/ 0 w 45"/>
                    <a:gd name="T67" fmla="*/ 12 h 19"/>
                    <a:gd name="T68" fmla="*/ 5 w 45"/>
                    <a:gd name="T69" fmla="*/ 1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5" h="19">
                      <a:moveTo>
                        <a:pt x="5" y="10"/>
                      </a:move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8"/>
                        <a:pt x="12" y="6"/>
                        <a:pt x="13" y="6"/>
                      </a:cubicBezTo>
                      <a:cubicBezTo>
                        <a:pt x="14" y="6"/>
                        <a:pt x="15" y="8"/>
                        <a:pt x="17" y="8"/>
                      </a:cubicBezTo>
                      <a:cubicBezTo>
                        <a:pt x="18" y="8"/>
                        <a:pt x="19" y="6"/>
                        <a:pt x="21" y="6"/>
                      </a:cubicBezTo>
                      <a:cubicBezTo>
                        <a:pt x="21" y="6"/>
                        <a:pt x="24" y="8"/>
                        <a:pt x="24" y="8"/>
                      </a:cubicBezTo>
                      <a:cubicBezTo>
                        <a:pt x="25" y="8"/>
                        <a:pt x="28" y="6"/>
                        <a:pt x="28" y="6"/>
                      </a:cubicBezTo>
                      <a:cubicBezTo>
                        <a:pt x="28" y="6"/>
                        <a:pt x="24" y="4"/>
                        <a:pt x="25" y="4"/>
                      </a:cubicBezTo>
                      <a:cubicBezTo>
                        <a:pt x="25" y="4"/>
                        <a:pt x="28" y="2"/>
                        <a:pt x="29" y="2"/>
                      </a:cubicBezTo>
                      <a:cubicBezTo>
                        <a:pt x="30" y="2"/>
                        <a:pt x="32" y="4"/>
                        <a:pt x="33" y="4"/>
                      </a:cubicBezTo>
                      <a:cubicBezTo>
                        <a:pt x="34" y="4"/>
                        <a:pt x="36" y="2"/>
                        <a:pt x="37" y="2"/>
                      </a:cubicBezTo>
                      <a:cubicBezTo>
                        <a:pt x="37" y="2"/>
                        <a:pt x="40" y="0"/>
                        <a:pt x="41" y="0"/>
                      </a:cubicBezTo>
                      <a:cubicBezTo>
                        <a:pt x="41" y="0"/>
                        <a:pt x="45" y="2"/>
                        <a:pt x="45" y="2"/>
                      </a:cubicBezTo>
                      <a:cubicBezTo>
                        <a:pt x="44" y="3"/>
                        <a:pt x="40" y="4"/>
                        <a:pt x="40" y="4"/>
                      </a:cubicBezTo>
                      <a:cubicBezTo>
                        <a:pt x="41" y="5"/>
                        <a:pt x="44" y="6"/>
                        <a:pt x="44" y="7"/>
                      </a:cubicBezTo>
                      <a:cubicBezTo>
                        <a:pt x="40" y="9"/>
                        <a:pt x="40" y="9"/>
                        <a:pt x="40" y="9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1" y="13"/>
                        <a:pt x="29" y="15"/>
                        <a:pt x="28" y="15"/>
                      </a:cubicBezTo>
                      <a:cubicBezTo>
                        <a:pt x="28" y="15"/>
                        <a:pt x="24" y="13"/>
                        <a:pt x="24" y="13"/>
                      </a:cubicBezTo>
                      <a:cubicBezTo>
                        <a:pt x="24" y="12"/>
                        <a:pt x="28" y="11"/>
                        <a:pt x="28" y="10"/>
                      </a:cubicBezTo>
                      <a:cubicBezTo>
                        <a:pt x="28" y="10"/>
                        <a:pt x="25" y="8"/>
                        <a:pt x="24" y="8"/>
                      </a:cubicBezTo>
                      <a:cubicBezTo>
                        <a:pt x="23" y="8"/>
                        <a:pt x="21" y="10"/>
                        <a:pt x="20" y="10"/>
                      </a:cubicBezTo>
                      <a:cubicBezTo>
                        <a:pt x="19" y="10"/>
                        <a:pt x="17" y="8"/>
                        <a:pt x="17" y="8"/>
                      </a:cubicBezTo>
                      <a:cubicBezTo>
                        <a:pt x="15" y="8"/>
                        <a:pt x="14" y="10"/>
                        <a:pt x="12" y="10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4" y="17"/>
                        <a:pt x="24" y="17"/>
                      </a:cubicBezTo>
                      <a:cubicBezTo>
                        <a:pt x="24" y="17"/>
                        <a:pt x="20" y="19"/>
                        <a:pt x="19" y="19"/>
                      </a:cubicBezTo>
                      <a:cubicBezTo>
                        <a:pt x="18" y="19"/>
                        <a:pt x="17" y="17"/>
                        <a:pt x="16" y="17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1" y="18"/>
                        <a:pt x="8" y="17"/>
                        <a:pt x="8" y="16"/>
                      </a:cubicBezTo>
                      <a:cubicBezTo>
                        <a:pt x="8" y="16"/>
                        <a:pt x="12" y="15"/>
                        <a:pt x="12" y="14"/>
                      </a:cubicBezTo>
                      <a:cubicBezTo>
                        <a:pt x="12" y="14"/>
                        <a:pt x="9" y="12"/>
                        <a:pt x="8" y="12"/>
                      </a:cubicBezTo>
                      <a:cubicBezTo>
                        <a:pt x="8" y="12"/>
                        <a:pt x="4" y="14"/>
                        <a:pt x="4" y="14"/>
                      </a:cubicBezTo>
                      <a:cubicBezTo>
                        <a:pt x="4" y="14"/>
                        <a:pt x="0" y="12"/>
                        <a:pt x="0" y="12"/>
                      </a:cubicBezTo>
                      <a:cubicBezTo>
                        <a:pt x="1" y="11"/>
                        <a:pt x="4" y="11"/>
                        <a:pt x="5" y="1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80" name="Freeform 154"/>
                <p:cNvSpPr>
                  <a:spLocks/>
                </p:cNvSpPr>
                <p:nvPr/>
              </p:nvSpPr>
              <p:spPr bwMode="auto">
                <a:xfrm>
                  <a:off x="5464175" y="3443288"/>
                  <a:ext cx="74613" cy="50800"/>
                </a:xfrm>
                <a:custGeom>
                  <a:avLst/>
                  <a:gdLst>
                    <a:gd name="T0" fmla="*/ 4 w 20"/>
                    <a:gd name="T1" fmla="*/ 13 h 13"/>
                    <a:gd name="T2" fmla="*/ 0 w 20"/>
                    <a:gd name="T3" fmla="*/ 11 h 13"/>
                    <a:gd name="T4" fmla="*/ 5 w 20"/>
                    <a:gd name="T5" fmla="*/ 9 h 13"/>
                    <a:gd name="T6" fmla="*/ 9 w 20"/>
                    <a:gd name="T7" fmla="*/ 7 h 13"/>
                    <a:gd name="T8" fmla="*/ 13 w 20"/>
                    <a:gd name="T9" fmla="*/ 4 h 13"/>
                    <a:gd name="T10" fmla="*/ 9 w 20"/>
                    <a:gd name="T11" fmla="*/ 2 h 13"/>
                    <a:gd name="T12" fmla="*/ 13 w 20"/>
                    <a:gd name="T13" fmla="*/ 0 h 13"/>
                    <a:gd name="T14" fmla="*/ 17 w 20"/>
                    <a:gd name="T15" fmla="*/ 2 h 13"/>
                    <a:gd name="T16" fmla="*/ 13 w 20"/>
                    <a:gd name="T17" fmla="*/ 4 h 13"/>
                    <a:gd name="T18" fmla="*/ 17 w 20"/>
                    <a:gd name="T19" fmla="*/ 7 h 13"/>
                    <a:gd name="T20" fmla="*/ 20 w 20"/>
                    <a:gd name="T21" fmla="*/ 9 h 13"/>
                    <a:gd name="T22" fmla="*/ 16 w 20"/>
                    <a:gd name="T23" fmla="*/ 11 h 13"/>
                    <a:gd name="T24" fmla="*/ 12 w 20"/>
                    <a:gd name="T25" fmla="*/ 13 h 13"/>
                    <a:gd name="T26" fmla="*/ 8 w 20"/>
                    <a:gd name="T27" fmla="*/ 11 h 13"/>
                    <a:gd name="T28" fmla="*/ 4 w 20"/>
                    <a:gd name="T2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" h="13">
                      <a:moveTo>
                        <a:pt x="4" y="13"/>
                      </a:moveTo>
                      <a:cubicBezTo>
                        <a:pt x="4" y="12"/>
                        <a:pt x="0" y="11"/>
                        <a:pt x="0" y="11"/>
                      </a:cubicBezTo>
                      <a:cubicBezTo>
                        <a:pt x="1" y="10"/>
                        <a:pt x="4" y="9"/>
                        <a:pt x="5" y="9"/>
                      </a:cubicBezTo>
                      <a:cubicBezTo>
                        <a:pt x="6" y="8"/>
                        <a:pt x="8" y="7"/>
                        <a:pt x="9" y="7"/>
                      </a:cubicBezTo>
                      <a:cubicBezTo>
                        <a:pt x="9" y="6"/>
                        <a:pt x="13" y="5"/>
                        <a:pt x="13" y="4"/>
                      </a:cubicBezTo>
                      <a:cubicBezTo>
                        <a:pt x="13" y="4"/>
                        <a:pt x="9" y="3"/>
                        <a:pt x="9" y="2"/>
                      </a:cubicBezTo>
                      <a:cubicBezTo>
                        <a:pt x="10" y="2"/>
                        <a:pt x="12" y="0"/>
                        <a:pt x="13" y="0"/>
                      </a:cubicBezTo>
                      <a:cubicBezTo>
                        <a:pt x="13" y="0"/>
                        <a:pt x="17" y="2"/>
                        <a:pt x="17" y="2"/>
                      </a:cubicBezTo>
                      <a:cubicBezTo>
                        <a:pt x="17" y="3"/>
                        <a:pt x="13" y="4"/>
                        <a:pt x="13" y="4"/>
                      </a:cubicBezTo>
                      <a:cubicBezTo>
                        <a:pt x="13" y="5"/>
                        <a:pt x="15" y="6"/>
                        <a:pt x="17" y="7"/>
                      </a:cubicBezTo>
                      <a:cubicBezTo>
                        <a:pt x="17" y="7"/>
                        <a:pt x="20" y="9"/>
                        <a:pt x="20" y="9"/>
                      </a:cubicBezTo>
                      <a:cubicBezTo>
                        <a:pt x="20" y="10"/>
                        <a:pt x="17" y="11"/>
                        <a:pt x="16" y="11"/>
                      </a:cubicBezTo>
                      <a:cubicBezTo>
                        <a:pt x="15" y="12"/>
                        <a:pt x="13" y="13"/>
                        <a:pt x="12" y="13"/>
                      </a:cubicBezTo>
                      <a:cubicBezTo>
                        <a:pt x="11" y="13"/>
                        <a:pt x="9" y="11"/>
                        <a:pt x="8" y="11"/>
                      </a:cubicBezTo>
                      <a:cubicBezTo>
                        <a:pt x="7" y="11"/>
                        <a:pt x="6" y="13"/>
                        <a:pt x="4" y="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81" name="Freeform 155"/>
                <p:cNvSpPr>
                  <a:spLocks/>
                </p:cNvSpPr>
                <p:nvPr/>
              </p:nvSpPr>
              <p:spPr bwMode="auto">
                <a:xfrm>
                  <a:off x="3019425" y="3368675"/>
                  <a:ext cx="79375" cy="58738"/>
                </a:xfrm>
                <a:custGeom>
                  <a:avLst/>
                  <a:gdLst>
                    <a:gd name="T0" fmla="*/ 4 w 21"/>
                    <a:gd name="T1" fmla="*/ 15 h 15"/>
                    <a:gd name="T2" fmla="*/ 0 w 21"/>
                    <a:gd name="T3" fmla="*/ 12 h 15"/>
                    <a:gd name="T4" fmla="*/ 5 w 21"/>
                    <a:gd name="T5" fmla="*/ 10 h 15"/>
                    <a:gd name="T6" fmla="*/ 1 w 21"/>
                    <a:gd name="T7" fmla="*/ 8 h 15"/>
                    <a:gd name="T8" fmla="*/ 5 w 21"/>
                    <a:gd name="T9" fmla="*/ 6 h 15"/>
                    <a:gd name="T10" fmla="*/ 9 w 21"/>
                    <a:gd name="T11" fmla="*/ 4 h 15"/>
                    <a:gd name="T12" fmla="*/ 5 w 21"/>
                    <a:gd name="T13" fmla="*/ 2 h 15"/>
                    <a:gd name="T14" fmla="*/ 9 w 21"/>
                    <a:gd name="T15" fmla="*/ 0 h 15"/>
                    <a:gd name="T16" fmla="*/ 13 w 21"/>
                    <a:gd name="T17" fmla="*/ 2 h 15"/>
                    <a:gd name="T18" fmla="*/ 17 w 21"/>
                    <a:gd name="T19" fmla="*/ 0 h 15"/>
                    <a:gd name="T20" fmla="*/ 21 w 21"/>
                    <a:gd name="T21" fmla="*/ 2 h 15"/>
                    <a:gd name="T22" fmla="*/ 17 w 21"/>
                    <a:gd name="T23" fmla="*/ 4 h 15"/>
                    <a:gd name="T24" fmla="*/ 13 w 21"/>
                    <a:gd name="T25" fmla="*/ 2 h 15"/>
                    <a:gd name="T26" fmla="*/ 9 w 21"/>
                    <a:gd name="T27" fmla="*/ 4 h 15"/>
                    <a:gd name="T28" fmla="*/ 13 w 21"/>
                    <a:gd name="T29" fmla="*/ 6 h 15"/>
                    <a:gd name="T30" fmla="*/ 9 w 21"/>
                    <a:gd name="T31" fmla="*/ 8 h 15"/>
                    <a:gd name="T32" fmla="*/ 12 w 21"/>
                    <a:gd name="T33" fmla="*/ 11 h 15"/>
                    <a:gd name="T34" fmla="*/ 8 w 21"/>
                    <a:gd name="T35" fmla="*/ 13 h 15"/>
                    <a:gd name="T36" fmla="*/ 4 w 21"/>
                    <a:gd name="T37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" h="15">
                      <a:moveTo>
                        <a:pt x="4" y="15"/>
                      </a:moveTo>
                      <a:cubicBezTo>
                        <a:pt x="4" y="14"/>
                        <a:pt x="0" y="13"/>
                        <a:pt x="0" y="12"/>
                      </a:cubicBezTo>
                      <a:cubicBezTo>
                        <a:pt x="1" y="12"/>
                        <a:pt x="5" y="11"/>
                        <a:pt x="5" y="10"/>
                      </a:cubicBezTo>
                      <a:cubicBezTo>
                        <a:pt x="4" y="10"/>
                        <a:pt x="1" y="9"/>
                        <a:pt x="1" y="8"/>
                      </a:cubicBezTo>
                      <a:cubicBezTo>
                        <a:pt x="1" y="8"/>
                        <a:pt x="4" y="6"/>
                        <a:pt x="5" y="6"/>
                      </a:cubicBezTo>
                      <a:cubicBezTo>
                        <a:pt x="5" y="6"/>
                        <a:pt x="9" y="4"/>
                        <a:pt x="9" y="4"/>
                      </a:cubicBezTo>
                      <a:cubicBezTo>
                        <a:pt x="9" y="4"/>
                        <a:pt x="5" y="2"/>
                        <a:pt x="5" y="2"/>
                      </a:cubicBezTo>
                      <a:cubicBezTo>
                        <a:pt x="6" y="1"/>
                        <a:pt x="9" y="0"/>
                        <a:pt x="9" y="0"/>
                      </a:cubicBezTo>
                      <a:cubicBezTo>
                        <a:pt x="11" y="0"/>
                        <a:pt x="12" y="2"/>
                        <a:pt x="13" y="2"/>
                      </a:cubicBezTo>
                      <a:cubicBezTo>
                        <a:pt x="15" y="2"/>
                        <a:pt x="16" y="0"/>
                        <a:pt x="17" y="0"/>
                      </a:cubicBezTo>
                      <a:cubicBezTo>
                        <a:pt x="17" y="1"/>
                        <a:pt x="21" y="1"/>
                        <a:pt x="21" y="2"/>
                      </a:cubicBezTo>
                      <a:cubicBezTo>
                        <a:pt x="21" y="2"/>
                        <a:pt x="17" y="4"/>
                        <a:pt x="17" y="4"/>
                      </a:cubicBezTo>
                      <a:cubicBezTo>
                        <a:pt x="17" y="4"/>
                        <a:pt x="13" y="2"/>
                        <a:pt x="13" y="2"/>
                      </a:cubicBezTo>
                      <a:cubicBezTo>
                        <a:pt x="13" y="2"/>
                        <a:pt x="9" y="3"/>
                        <a:pt x="9" y="4"/>
                      </a:cubicBezTo>
                      <a:cubicBezTo>
                        <a:pt x="9" y="5"/>
                        <a:pt x="13" y="6"/>
                        <a:pt x="13" y="6"/>
                      </a:cubicBezTo>
                      <a:cubicBezTo>
                        <a:pt x="12" y="7"/>
                        <a:pt x="9" y="8"/>
                        <a:pt x="9" y="8"/>
                      </a:cubicBezTo>
                      <a:cubicBezTo>
                        <a:pt x="9" y="9"/>
                        <a:pt x="12" y="10"/>
                        <a:pt x="12" y="11"/>
                      </a:cubicBezTo>
                      <a:cubicBezTo>
                        <a:pt x="12" y="11"/>
                        <a:pt x="9" y="12"/>
                        <a:pt x="8" y="13"/>
                      </a:cubicBezTo>
                      <a:lnTo>
                        <a:pt x="4" y="1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82" name="Freeform 156"/>
                <p:cNvSpPr>
                  <a:spLocks/>
                </p:cNvSpPr>
                <p:nvPr/>
              </p:nvSpPr>
              <p:spPr bwMode="auto">
                <a:xfrm>
                  <a:off x="4006850" y="3419475"/>
                  <a:ext cx="71438" cy="50800"/>
                </a:xfrm>
                <a:custGeom>
                  <a:avLst/>
                  <a:gdLst>
                    <a:gd name="T0" fmla="*/ 0 w 19"/>
                    <a:gd name="T1" fmla="*/ 9 h 13"/>
                    <a:gd name="T2" fmla="*/ 4 w 19"/>
                    <a:gd name="T3" fmla="*/ 7 h 13"/>
                    <a:gd name="T4" fmla="*/ 0 w 19"/>
                    <a:gd name="T5" fmla="*/ 4 h 13"/>
                    <a:gd name="T6" fmla="*/ 5 w 19"/>
                    <a:gd name="T7" fmla="*/ 2 h 13"/>
                    <a:gd name="T8" fmla="*/ 9 w 19"/>
                    <a:gd name="T9" fmla="*/ 0 h 13"/>
                    <a:gd name="T10" fmla="*/ 12 w 19"/>
                    <a:gd name="T11" fmla="*/ 2 h 13"/>
                    <a:gd name="T12" fmla="*/ 8 w 19"/>
                    <a:gd name="T13" fmla="*/ 4 h 13"/>
                    <a:gd name="T14" fmla="*/ 4 w 19"/>
                    <a:gd name="T15" fmla="*/ 7 h 13"/>
                    <a:gd name="T16" fmla="*/ 8 w 19"/>
                    <a:gd name="T17" fmla="*/ 9 h 13"/>
                    <a:gd name="T18" fmla="*/ 12 w 19"/>
                    <a:gd name="T19" fmla="*/ 11 h 13"/>
                    <a:gd name="T20" fmla="*/ 16 w 19"/>
                    <a:gd name="T21" fmla="*/ 9 h 13"/>
                    <a:gd name="T22" fmla="*/ 19 w 19"/>
                    <a:gd name="T23" fmla="*/ 11 h 13"/>
                    <a:gd name="T24" fmla="*/ 15 w 19"/>
                    <a:gd name="T25" fmla="*/ 13 h 13"/>
                    <a:gd name="T26" fmla="*/ 12 w 19"/>
                    <a:gd name="T27" fmla="*/ 11 h 13"/>
                    <a:gd name="T28" fmla="*/ 8 w 19"/>
                    <a:gd name="T29" fmla="*/ 13 h 13"/>
                    <a:gd name="T30" fmla="*/ 4 w 19"/>
                    <a:gd name="T31" fmla="*/ 11 h 13"/>
                    <a:gd name="T32" fmla="*/ 0 w 19"/>
                    <a:gd name="T33" fmla="*/ 9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13">
                      <a:moveTo>
                        <a:pt x="0" y="9"/>
                      </a:moveTo>
                      <a:cubicBezTo>
                        <a:pt x="0" y="8"/>
                        <a:pt x="4" y="7"/>
                        <a:pt x="4" y="7"/>
                      </a:cubicBezTo>
                      <a:cubicBezTo>
                        <a:pt x="4" y="6"/>
                        <a:pt x="0" y="5"/>
                        <a:pt x="0" y="4"/>
                      </a:cubicBezTo>
                      <a:cubicBezTo>
                        <a:pt x="1" y="4"/>
                        <a:pt x="4" y="3"/>
                        <a:pt x="5" y="2"/>
                      </a:cubicBezTo>
                      <a:cubicBezTo>
                        <a:pt x="5" y="2"/>
                        <a:pt x="8" y="0"/>
                        <a:pt x="9" y="0"/>
                      </a:cubicBezTo>
                      <a:cubicBezTo>
                        <a:pt x="9" y="0"/>
                        <a:pt x="12" y="2"/>
                        <a:pt x="12" y="2"/>
                      </a:cubicBezTo>
                      <a:cubicBezTo>
                        <a:pt x="12" y="3"/>
                        <a:pt x="9" y="4"/>
                        <a:pt x="8" y="4"/>
                      </a:cubicBezTo>
                      <a:cubicBezTo>
                        <a:pt x="7" y="5"/>
                        <a:pt x="5" y="6"/>
                        <a:pt x="4" y="7"/>
                      </a:cubicBezTo>
                      <a:cubicBezTo>
                        <a:pt x="6" y="7"/>
                        <a:pt x="6" y="8"/>
                        <a:pt x="8" y="9"/>
                      </a:cubicBezTo>
                      <a:cubicBezTo>
                        <a:pt x="9" y="9"/>
                        <a:pt x="10" y="11"/>
                        <a:pt x="12" y="11"/>
                      </a:cubicBezTo>
                      <a:cubicBezTo>
                        <a:pt x="12" y="11"/>
                        <a:pt x="15" y="9"/>
                        <a:pt x="16" y="9"/>
                      </a:cubicBezTo>
                      <a:cubicBezTo>
                        <a:pt x="16" y="9"/>
                        <a:pt x="19" y="11"/>
                        <a:pt x="19" y="11"/>
                      </a:cubicBezTo>
                      <a:cubicBezTo>
                        <a:pt x="19" y="12"/>
                        <a:pt x="16" y="13"/>
                        <a:pt x="15" y="13"/>
                      </a:cubicBezTo>
                      <a:cubicBezTo>
                        <a:pt x="14" y="13"/>
                        <a:pt x="13" y="11"/>
                        <a:pt x="12" y="11"/>
                      </a:cubicBezTo>
                      <a:cubicBezTo>
                        <a:pt x="11" y="11"/>
                        <a:pt x="8" y="13"/>
                        <a:pt x="8" y="13"/>
                      </a:cubicBezTo>
                      <a:cubicBezTo>
                        <a:pt x="6" y="13"/>
                        <a:pt x="5" y="11"/>
                        <a:pt x="4" y="11"/>
                      </a:cubicBez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83" name="Freeform 157"/>
                <p:cNvSpPr>
                  <a:spLocks/>
                </p:cNvSpPr>
                <p:nvPr/>
              </p:nvSpPr>
              <p:spPr bwMode="auto">
                <a:xfrm>
                  <a:off x="3883025" y="3328988"/>
                  <a:ext cx="74613" cy="26988"/>
                </a:xfrm>
                <a:custGeom>
                  <a:avLst/>
                  <a:gdLst>
                    <a:gd name="T0" fmla="*/ 8 w 20"/>
                    <a:gd name="T1" fmla="*/ 3 h 7"/>
                    <a:gd name="T2" fmla="*/ 4 w 20"/>
                    <a:gd name="T3" fmla="*/ 5 h 7"/>
                    <a:gd name="T4" fmla="*/ 0 w 20"/>
                    <a:gd name="T5" fmla="*/ 2 h 7"/>
                    <a:gd name="T6" fmla="*/ 4 w 20"/>
                    <a:gd name="T7" fmla="*/ 0 h 7"/>
                    <a:gd name="T8" fmla="*/ 8 w 20"/>
                    <a:gd name="T9" fmla="*/ 3 h 7"/>
                    <a:gd name="T10" fmla="*/ 12 w 20"/>
                    <a:gd name="T11" fmla="*/ 1 h 7"/>
                    <a:gd name="T12" fmla="*/ 16 w 20"/>
                    <a:gd name="T13" fmla="*/ 3 h 7"/>
                    <a:gd name="T14" fmla="*/ 20 w 20"/>
                    <a:gd name="T15" fmla="*/ 5 h 7"/>
                    <a:gd name="T16" fmla="*/ 15 w 20"/>
                    <a:gd name="T17" fmla="*/ 7 h 7"/>
                    <a:gd name="T18" fmla="*/ 12 w 20"/>
                    <a:gd name="T19" fmla="*/ 5 h 7"/>
                    <a:gd name="T20" fmla="*/ 8 w 20"/>
                    <a:gd name="T21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7">
                      <a:moveTo>
                        <a:pt x="8" y="3"/>
                      </a:moveTo>
                      <a:cubicBezTo>
                        <a:pt x="7" y="2"/>
                        <a:pt x="5" y="5"/>
                        <a:pt x="4" y="5"/>
                      </a:cubicBezTo>
                      <a:cubicBezTo>
                        <a:pt x="4" y="5"/>
                        <a:pt x="0" y="3"/>
                        <a:pt x="0" y="2"/>
                      </a:cubicBezTo>
                      <a:cubicBezTo>
                        <a:pt x="0" y="2"/>
                        <a:pt x="4" y="0"/>
                        <a:pt x="4" y="0"/>
                      </a:cubicBezTo>
                      <a:cubicBezTo>
                        <a:pt x="5" y="0"/>
                        <a:pt x="7" y="3"/>
                        <a:pt x="8" y="3"/>
                      </a:cubicBezTo>
                      <a:cubicBezTo>
                        <a:pt x="9" y="3"/>
                        <a:pt x="11" y="0"/>
                        <a:pt x="12" y="1"/>
                      </a:cubicBezTo>
                      <a:cubicBezTo>
                        <a:pt x="13" y="1"/>
                        <a:pt x="15" y="2"/>
                        <a:pt x="16" y="3"/>
                      </a:cubicBezTo>
                      <a:cubicBezTo>
                        <a:pt x="16" y="3"/>
                        <a:pt x="20" y="5"/>
                        <a:pt x="20" y="5"/>
                      </a:cubicBezTo>
                      <a:cubicBezTo>
                        <a:pt x="20" y="5"/>
                        <a:pt x="16" y="7"/>
                        <a:pt x="15" y="7"/>
                      </a:cubicBezTo>
                      <a:cubicBezTo>
                        <a:pt x="15" y="7"/>
                        <a:pt x="13" y="5"/>
                        <a:pt x="12" y="5"/>
                      </a:cubicBezTo>
                      <a:cubicBezTo>
                        <a:pt x="10" y="4"/>
                        <a:pt x="9" y="3"/>
                        <a:pt x="8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84" name="Freeform 158"/>
                <p:cNvSpPr>
                  <a:spLocks/>
                </p:cNvSpPr>
                <p:nvPr/>
              </p:nvSpPr>
              <p:spPr bwMode="auto">
                <a:xfrm>
                  <a:off x="4529138" y="3371850"/>
                  <a:ext cx="71438" cy="42863"/>
                </a:xfrm>
                <a:custGeom>
                  <a:avLst/>
                  <a:gdLst>
                    <a:gd name="T0" fmla="*/ 8 w 19"/>
                    <a:gd name="T1" fmla="*/ 5 h 11"/>
                    <a:gd name="T2" fmla="*/ 12 w 19"/>
                    <a:gd name="T3" fmla="*/ 7 h 11"/>
                    <a:gd name="T4" fmla="*/ 16 w 19"/>
                    <a:gd name="T5" fmla="*/ 5 h 11"/>
                    <a:gd name="T6" fmla="*/ 19 w 19"/>
                    <a:gd name="T7" fmla="*/ 7 h 11"/>
                    <a:gd name="T8" fmla="*/ 15 w 19"/>
                    <a:gd name="T9" fmla="*/ 9 h 11"/>
                    <a:gd name="T10" fmla="*/ 12 w 19"/>
                    <a:gd name="T11" fmla="*/ 7 h 11"/>
                    <a:gd name="T12" fmla="*/ 7 w 19"/>
                    <a:gd name="T13" fmla="*/ 9 h 11"/>
                    <a:gd name="T14" fmla="*/ 3 w 19"/>
                    <a:gd name="T15" fmla="*/ 11 h 11"/>
                    <a:gd name="T16" fmla="*/ 0 w 19"/>
                    <a:gd name="T17" fmla="*/ 9 h 11"/>
                    <a:gd name="T18" fmla="*/ 4 w 19"/>
                    <a:gd name="T19" fmla="*/ 7 h 11"/>
                    <a:gd name="T20" fmla="*/ 8 w 19"/>
                    <a:gd name="T21" fmla="*/ 5 h 11"/>
                    <a:gd name="T22" fmla="*/ 4 w 19"/>
                    <a:gd name="T23" fmla="*/ 3 h 11"/>
                    <a:gd name="T24" fmla="*/ 8 w 19"/>
                    <a:gd name="T25" fmla="*/ 1 h 11"/>
                    <a:gd name="T26" fmla="*/ 12 w 19"/>
                    <a:gd name="T27" fmla="*/ 3 h 11"/>
                    <a:gd name="T28" fmla="*/ 8 w 19"/>
                    <a:gd name="T29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" h="11">
                      <a:moveTo>
                        <a:pt x="8" y="5"/>
                      </a:moveTo>
                      <a:cubicBezTo>
                        <a:pt x="9" y="5"/>
                        <a:pt x="10" y="7"/>
                        <a:pt x="12" y="7"/>
                      </a:cubicBezTo>
                      <a:cubicBezTo>
                        <a:pt x="12" y="7"/>
                        <a:pt x="15" y="5"/>
                        <a:pt x="16" y="5"/>
                      </a:cubicBezTo>
                      <a:cubicBezTo>
                        <a:pt x="16" y="5"/>
                        <a:pt x="19" y="7"/>
                        <a:pt x="19" y="7"/>
                      </a:cubicBezTo>
                      <a:cubicBezTo>
                        <a:pt x="19" y="8"/>
                        <a:pt x="16" y="9"/>
                        <a:pt x="15" y="9"/>
                      </a:cubicBezTo>
                      <a:cubicBezTo>
                        <a:pt x="14" y="9"/>
                        <a:pt x="13" y="7"/>
                        <a:pt x="12" y="7"/>
                      </a:cubicBezTo>
                      <a:cubicBezTo>
                        <a:pt x="11" y="7"/>
                        <a:pt x="8" y="9"/>
                        <a:pt x="7" y="9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0" y="10"/>
                        <a:pt x="0" y="9"/>
                      </a:cubicBezTo>
                      <a:cubicBezTo>
                        <a:pt x="0" y="8"/>
                        <a:pt x="3" y="8"/>
                        <a:pt x="4" y="7"/>
                      </a:cubicBezTo>
                      <a:cubicBezTo>
                        <a:pt x="4" y="6"/>
                        <a:pt x="8" y="6"/>
                        <a:pt x="8" y="5"/>
                      </a:cubicBezTo>
                      <a:cubicBezTo>
                        <a:pt x="8" y="4"/>
                        <a:pt x="4" y="3"/>
                        <a:pt x="4" y="3"/>
                      </a:cubicBezTo>
                      <a:cubicBezTo>
                        <a:pt x="5" y="2"/>
                        <a:pt x="7" y="0"/>
                        <a:pt x="8" y="1"/>
                      </a:cubicBezTo>
                      <a:cubicBezTo>
                        <a:pt x="8" y="1"/>
                        <a:pt x="12" y="3"/>
                        <a:pt x="12" y="3"/>
                      </a:cubicBezTo>
                      <a:cubicBezTo>
                        <a:pt x="12" y="4"/>
                        <a:pt x="8" y="4"/>
                        <a:pt x="8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85" name="Freeform 159"/>
                <p:cNvSpPr>
                  <a:spLocks/>
                </p:cNvSpPr>
                <p:nvPr/>
              </p:nvSpPr>
              <p:spPr bwMode="auto">
                <a:xfrm>
                  <a:off x="5103813" y="3371850"/>
                  <a:ext cx="28575" cy="50800"/>
                </a:xfrm>
                <a:custGeom>
                  <a:avLst/>
                  <a:gdLst>
                    <a:gd name="T0" fmla="*/ 3 w 8"/>
                    <a:gd name="T1" fmla="*/ 13 h 13"/>
                    <a:gd name="T2" fmla="*/ 0 w 8"/>
                    <a:gd name="T3" fmla="*/ 11 h 13"/>
                    <a:gd name="T4" fmla="*/ 4 w 8"/>
                    <a:gd name="T5" fmla="*/ 9 h 13"/>
                    <a:gd name="T6" fmla="*/ 0 w 8"/>
                    <a:gd name="T7" fmla="*/ 7 h 13"/>
                    <a:gd name="T8" fmla="*/ 4 w 8"/>
                    <a:gd name="T9" fmla="*/ 4 h 13"/>
                    <a:gd name="T10" fmla="*/ 0 w 8"/>
                    <a:gd name="T11" fmla="*/ 2 h 13"/>
                    <a:gd name="T12" fmla="*/ 5 w 8"/>
                    <a:gd name="T13" fmla="*/ 0 h 13"/>
                    <a:gd name="T14" fmla="*/ 8 w 8"/>
                    <a:gd name="T15" fmla="*/ 2 h 13"/>
                    <a:gd name="T16" fmla="*/ 4 w 8"/>
                    <a:gd name="T17" fmla="*/ 4 h 13"/>
                    <a:gd name="T18" fmla="*/ 8 w 8"/>
                    <a:gd name="T19" fmla="*/ 7 h 13"/>
                    <a:gd name="T20" fmla="*/ 4 w 8"/>
                    <a:gd name="T21" fmla="*/ 9 h 13"/>
                    <a:gd name="T22" fmla="*/ 8 w 8"/>
                    <a:gd name="T23" fmla="*/ 11 h 13"/>
                    <a:gd name="T24" fmla="*/ 3 w 8"/>
                    <a:gd name="T2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3">
                      <a:moveTo>
                        <a:pt x="3" y="13"/>
                      </a:moveTo>
                      <a:cubicBezTo>
                        <a:pt x="3" y="12"/>
                        <a:pt x="0" y="12"/>
                        <a:pt x="0" y="11"/>
                      </a:cubicBezTo>
                      <a:cubicBezTo>
                        <a:pt x="0" y="10"/>
                        <a:pt x="4" y="9"/>
                        <a:pt x="4" y="9"/>
                      </a:cubicBezTo>
                      <a:cubicBezTo>
                        <a:pt x="4" y="8"/>
                        <a:pt x="0" y="7"/>
                        <a:pt x="0" y="7"/>
                      </a:cubicBezTo>
                      <a:cubicBezTo>
                        <a:pt x="0" y="6"/>
                        <a:pt x="4" y="5"/>
                        <a:pt x="4" y="4"/>
                      </a:cubicBezTo>
                      <a:cubicBezTo>
                        <a:pt x="4" y="4"/>
                        <a:pt x="0" y="3"/>
                        <a:pt x="0" y="2"/>
                      </a:cubicBezTo>
                      <a:cubicBezTo>
                        <a:pt x="1" y="1"/>
                        <a:pt x="4" y="1"/>
                        <a:pt x="5" y="0"/>
                      </a:cubicBezTo>
                      <a:cubicBezTo>
                        <a:pt x="5" y="1"/>
                        <a:pt x="8" y="2"/>
                        <a:pt x="8" y="2"/>
                      </a:cubicBezTo>
                      <a:cubicBezTo>
                        <a:pt x="8" y="3"/>
                        <a:pt x="4" y="4"/>
                        <a:pt x="4" y="4"/>
                      </a:cubicBezTo>
                      <a:cubicBezTo>
                        <a:pt x="4" y="5"/>
                        <a:pt x="8" y="6"/>
                        <a:pt x="8" y="7"/>
                      </a:cubicBezTo>
                      <a:cubicBezTo>
                        <a:pt x="8" y="7"/>
                        <a:pt x="4" y="8"/>
                        <a:pt x="4" y="9"/>
                      </a:cubicBezTo>
                      <a:cubicBezTo>
                        <a:pt x="4" y="9"/>
                        <a:pt x="8" y="10"/>
                        <a:pt x="8" y="11"/>
                      </a:cubicBezTo>
                      <a:cubicBezTo>
                        <a:pt x="7" y="12"/>
                        <a:pt x="4" y="12"/>
                        <a:pt x="3" y="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86" name="Freeform 160"/>
                <p:cNvSpPr>
                  <a:spLocks/>
                </p:cNvSpPr>
                <p:nvPr/>
              </p:nvSpPr>
              <p:spPr bwMode="auto">
                <a:xfrm>
                  <a:off x="5253038" y="3352800"/>
                  <a:ext cx="74613" cy="42863"/>
                </a:xfrm>
                <a:custGeom>
                  <a:avLst/>
                  <a:gdLst>
                    <a:gd name="T0" fmla="*/ 15 w 20"/>
                    <a:gd name="T1" fmla="*/ 9 h 11"/>
                    <a:gd name="T2" fmla="*/ 11 w 20"/>
                    <a:gd name="T3" fmla="*/ 11 h 11"/>
                    <a:gd name="T4" fmla="*/ 8 w 20"/>
                    <a:gd name="T5" fmla="*/ 8 h 11"/>
                    <a:gd name="T6" fmla="*/ 12 w 20"/>
                    <a:gd name="T7" fmla="*/ 6 h 11"/>
                    <a:gd name="T8" fmla="*/ 8 w 20"/>
                    <a:gd name="T9" fmla="*/ 4 h 11"/>
                    <a:gd name="T10" fmla="*/ 6 w 20"/>
                    <a:gd name="T11" fmla="*/ 5 h 11"/>
                    <a:gd name="T12" fmla="*/ 4 w 20"/>
                    <a:gd name="T13" fmla="*/ 6 h 11"/>
                    <a:gd name="T14" fmla="*/ 0 w 20"/>
                    <a:gd name="T15" fmla="*/ 4 h 11"/>
                    <a:gd name="T16" fmla="*/ 4 w 20"/>
                    <a:gd name="T17" fmla="*/ 2 h 11"/>
                    <a:gd name="T18" fmla="*/ 8 w 20"/>
                    <a:gd name="T19" fmla="*/ 4 h 11"/>
                    <a:gd name="T20" fmla="*/ 12 w 20"/>
                    <a:gd name="T21" fmla="*/ 2 h 11"/>
                    <a:gd name="T22" fmla="*/ 16 w 20"/>
                    <a:gd name="T23" fmla="*/ 0 h 11"/>
                    <a:gd name="T24" fmla="*/ 20 w 20"/>
                    <a:gd name="T25" fmla="*/ 2 h 11"/>
                    <a:gd name="T26" fmla="*/ 16 w 20"/>
                    <a:gd name="T27" fmla="*/ 4 h 11"/>
                    <a:gd name="T28" fmla="*/ 12 w 20"/>
                    <a:gd name="T29" fmla="*/ 6 h 11"/>
                    <a:gd name="T30" fmla="*/ 15 w 20"/>
                    <a:gd name="T31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0" h="11">
                      <a:moveTo>
                        <a:pt x="15" y="9"/>
                      </a:moveTo>
                      <a:cubicBezTo>
                        <a:pt x="14" y="9"/>
                        <a:pt x="13" y="11"/>
                        <a:pt x="11" y="11"/>
                      </a:cubicBezTo>
                      <a:cubicBezTo>
                        <a:pt x="11" y="11"/>
                        <a:pt x="8" y="9"/>
                        <a:pt x="8" y="8"/>
                      </a:cubicBezTo>
                      <a:cubicBezTo>
                        <a:pt x="8" y="8"/>
                        <a:pt x="12" y="6"/>
                        <a:pt x="12" y="6"/>
                      </a:cubicBezTo>
                      <a:cubicBezTo>
                        <a:pt x="11" y="6"/>
                        <a:pt x="9" y="4"/>
                        <a:pt x="8" y="4"/>
                      </a:cubicBezTo>
                      <a:cubicBezTo>
                        <a:pt x="8" y="4"/>
                        <a:pt x="7" y="5"/>
                        <a:pt x="6" y="5"/>
                      </a:cubicBezTo>
                      <a:cubicBezTo>
                        <a:pt x="5" y="6"/>
                        <a:pt x="4" y="6"/>
                        <a:pt x="4" y="6"/>
                      </a:cubicBezTo>
                      <a:cubicBezTo>
                        <a:pt x="3" y="6"/>
                        <a:pt x="0" y="4"/>
                        <a:pt x="0" y="4"/>
                      </a:cubicBezTo>
                      <a:cubicBezTo>
                        <a:pt x="0" y="3"/>
                        <a:pt x="4" y="3"/>
                        <a:pt x="4" y="2"/>
                      </a:cubicBezTo>
                      <a:cubicBezTo>
                        <a:pt x="6" y="2"/>
                        <a:pt x="7" y="4"/>
                        <a:pt x="8" y="4"/>
                      </a:cubicBezTo>
                      <a:cubicBezTo>
                        <a:pt x="8" y="4"/>
                        <a:pt x="12" y="2"/>
                        <a:pt x="12" y="2"/>
                      </a:cubicBezTo>
                      <a:cubicBezTo>
                        <a:pt x="13" y="2"/>
                        <a:pt x="15" y="0"/>
                        <a:pt x="16" y="0"/>
                      </a:cubicBezTo>
                      <a:cubicBezTo>
                        <a:pt x="17" y="0"/>
                        <a:pt x="19" y="2"/>
                        <a:pt x="20" y="2"/>
                      </a:cubicBezTo>
                      <a:cubicBezTo>
                        <a:pt x="19" y="3"/>
                        <a:pt x="17" y="4"/>
                        <a:pt x="16" y="4"/>
                      </a:cubicBezTo>
                      <a:cubicBezTo>
                        <a:pt x="15" y="5"/>
                        <a:pt x="12" y="6"/>
                        <a:pt x="12" y="6"/>
                      </a:cubicBezTo>
                      <a:cubicBezTo>
                        <a:pt x="12" y="7"/>
                        <a:pt x="15" y="8"/>
                        <a:pt x="15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87" name="Freeform 161"/>
                <p:cNvSpPr>
                  <a:spLocks/>
                </p:cNvSpPr>
                <p:nvPr/>
              </p:nvSpPr>
              <p:spPr bwMode="auto">
                <a:xfrm>
                  <a:off x="5572125" y="3387725"/>
                  <a:ext cx="180975" cy="47625"/>
                </a:xfrm>
                <a:custGeom>
                  <a:avLst/>
                  <a:gdLst>
                    <a:gd name="T0" fmla="*/ 12 w 48"/>
                    <a:gd name="T1" fmla="*/ 8 h 12"/>
                    <a:gd name="T2" fmla="*/ 16 w 48"/>
                    <a:gd name="T3" fmla="*/ 6 h 12"/>
                    <a:gd name="T4" fmla="*/ 13 w 48"/>
                    <a:gd name="T5" fmla="*/ 4 h 12"/>
                    <a:gd name="T6" fmla="*/ 9 w 48"/>
                    <a:gd name="T7" fmla="*/ 2 h 12"/>
                    <a:gd name="T8" fmla="*/ 13 w 48"/>
                    <a:gd name="T9" fmla="*/ 0 h 12"/>
                    <a:gd name="T10" fmla="*/ 17 w 48"/>
                    <a:gd name="T11" fmla="*/ 2 h 12"/>
                    <a:gd name="T12" fmla="*/ 21 w 48"/>
                    <a:gd name="T13" fmla="*/ 0 h 12"/>
                    <a:gd name="T14" fmla="*/ 25 w 48"/>
                    <a:gd name="T15" fmla="*/ 2 h 12"/>
                    <a:gd name="T16" fmla="*/ 29 w 48"/>
                    <a:gd name="T17" fmla="*/ 0 h 12"/>
                    <a:gd name="T18" fmla="*/ 32 w 48"/>
                    <a:gd name="T19" fmla="*/ 2 h 12"/>
                    <a:gd name="T20" fmla="*/ 36 w 48"/>
                    <a:gd name="T21" fmla="*/ 0 h 12"/>
                    <a:gd name="T22" fmla="*/ 40 w 48"/>
                    <a:gd name="T23" fmla="*/ 3 h 12"/>
                    <a:gd name="T24" fmla="*/ 44 w 48"/>
                    <a:gd name="T25" fmla="*/ 0 h 12"/>
                    <a:gd name="T26" fmla="*/ 48 w 48"/>
                    <a:gd name="T27" fmla="*/ 3 h 12"/>
                    <a:gd name="T28" fmla="*/ 44 w 48"/>
                    <a:gd name="T29" fmla="*/ 5 h 12"/>
                    <a:gd name="T30" fmla="*/ 36 w 48"/>
                    <a:gd name="T31" fmla="*/ 9 h 12"/>
                    <a:gd name="T32" fmla="*/ 32 w 48"/>
                    <a:gd name="T33" fmla="*/ 7 h 12"/>
                    <a:gd name="T34" fmla="*/ 36 w 48"/>
                    <a:gd name="T35" fmla="*/ 5 h 12"/>
                    <a:gd name="T36" fmla="*/ 32 w 48"/>
                    <a:gd name="T37" fmla="*/ 2 h 12"/>
                    <a:gd name="T38" fmla="*/ 28 w 48"/>
                    <a:gd name="T39" fmla="*/ 4 h 12"/>
                    <a:gd name="T40" fmla="*/ 25 w 48"/>
                    <a:gd name="T41" fmla="*/ 2 h 12"/>
                    <a:gd name="T42" fmla="*/ 20 w 48"/>
                    <a:gd name="T43" fmla="*/ 4 h 12"/>
                    <a:gd name="T44" fmla="*/ 16 w 48"/>
                    <a:gd name="T45" fmla="*/ 6 h 12"/>
                    <a:gd name="T46" fmla="*/ 20 w 48"/>
                    <a:gd name="T47" fmla="*/ 9 h 12"/>
                    <a:gd name="T48" fmla="*/ 16 w 48"/>
                    <a:gd name="T49" fmla="*/ 11 h 12"/>
                    <a:gd name="T50" fmla="*/ 12 w 48"/>
                    <a:gd name="T51" fmla="*/ 8 h 12"/>
                    <a:gd name="T52" fmla="*/ 8 w 48"/>
                    <a:gd name="T53" fmla="*/ 10 h 12"/>
                    <a:gd name="T54" fmla="*/ 4 w 48"/>
                    <a:gd name="T55" fmla="*/ 12 h 12"/>
                    <a:gd name="T56" fmla="*/ 0 w 48"/>
                    <a:gd name="T57" fmla="*/ 10 h 12"/>
                    <a:gd name="T58" fmla="*/ 4 w 48"/>
                    <a:gd name="T59" fmla="*/ 8 h 12"/>
                    <a:gd name="T60" fmla="*/ 8 w 48"/>
                    <a:gd name="T61" fmla="*/ 6 h 12"/>
                    <a:gd name="T62" fmla="*/ 12 w 48"/>
                    <a:gd name="T63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8" h="12">
                      <a:moveTo>
                        <a:pt x="12" y="8"/>
                      </a:moveTo>
                      <a:cubicBezTo>
                        <a:pt x="13" y="8"/>
                        <a:pt x="16" y="7"/>
                        <a:pt x="16" y="6"/>
                      </a:cubicBezTo>
                      <a:cubicBezTo>
                        <a:pt x="16" y="6"/>
                        <a:pt x="13" y="4"/>
                        <a:pt x="13" y="4"/>
                      </a:cubicBezTo>
                      <a:cubicBezTo>
                        <a:pt x="12" y="4"/>
                        <a:pt x="9" y="2"/>
                        <a:pt x="9" y="2"/>
                      </a:cubicBezTo>
                      <a:cubicBezTo>
                        <a:pt x="9" y="1"/>
                        <a:pt x="12" y="0"/>
                        <a:pt x="13" y="0"/>
                      </a:cubicBezTo>
                      <a:cubicBezTo>
                        <a:pt x="14" y="0"/>
                        <a:pt x="16" y="2"/>
                        <a:pt x="17" y="2"/>
                      </a:cubicBezTo>
                      <a:cubicBezTo>
                        <a:pt x="18" y="2"/>
                        <a:pt x="19" y="0"/>
                        <a:pt x="21" y="0"/>
                      </a:cubicBezTo>
                      <a:cubicBezTo>
                        <a:pt x="22" y="0"/>
                        <a:pt x="23" y="2"/>
                        <a:pt x="25" y="2"/>
                      </a:cubicBezTo>
                      <a:cubicBezTo>
                        <a:pt x="26" y="2"/>
                        <a:pt x="27" y="0"/>
                        <a:pt x="29" y="0"/>
                      </a:cubicBezTo>
                      <a:cubicBezTo>
                        <a:pt x="30" y="0"/>
                        <a:pt x="31" y="2"/>
                        <a:pt x="32" y="2"/>
                      </a:cubicBezTo>
                      <a:cubicBezTo>
                        <a:pt x="34" y="2"/>
                        <a:pt x="35" y="0"/>
                        <a:pt x="36" y="0"/>
                      </a:cubicBezTo>
                      <a:cubicBezTo>
                        <a:pt x="38" y="0"/>
                        <a:pt x="39" y="2"/>
                        <a:pt x="40" y="3"/>
                      </a:cubicBezTo>
                      <a:cubicBezTo>
                        <a:pt x="41" y="3"/>
                        <a:pt x="44" y="0"/>
                        <a:pt x="44" y="0"/>
                      </a:cubicBezTo>
                      <a:cubicBezTo>
                        <a:pt x="45" y="1"/>
                        <a:pt x="48" y="3"/>
                        <a:pt x="48" y="3"/>
                      </a:cubicBezTo>
                      <a:cubicBezTo>
                        <a:pt x="48" y="3"/>
                        <a:pt x="44" y="4"/>
                        <a:pt x="44" y="5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6" y="8"/>
                        <a:pt x="32" y="7"/>
                        <a:pt x="32" y="7"/>
                      </a:cubicBezTo>
                      <a:cubicBezTo>
                        <a:pt x="32" y="6"/>
                        <a:pt x="36" y="5"/>
                        <a:pt x="36" y="5"/>
                      </a:cubicBezTo>
                      <a:cubicBezTo>
                        <a:pt x="36" y="4"/>
                        <a:pt x="33" y="2"/>
                        <a:pt x="32" y="2"/>
                      </a:cubicBezTo>
                      <a:cubicBezTo>
                        <a:pt x="31" y="2"/>
                        <a:pt x="29" y="4"/>
                        <a:pt x="28" y="4"/>
                      </a:cubicBezTo>
                      <a:cubicBezTo>
                        <a:pt x="28" y="4"/>
                        <a:pt x="25" y="2"/>
                        <a:pt x="25" y="2"/>
                      </a:cubicBezTo>
                      <a:cubicBezTo>
                        <a:pt x="23" y="2"/>
                        <a:pt x="22" y="4"/>
                        <a:pt x="20" y="4"/>
                      </a:cubicBezTo>
                      <a:cubicBezTo>
                        <a:pt x="20" y="4"/>
                        <a:pt x="16" y="6"/>
                        <a:pt x="16" y="6"/>
                      </a:cubicBezTo>
                      <a:cubicBezTo>
                        <a:pt x="16" y="7"/>
                        <a:pt x="20" y="8"/>
                        <a:pt x="20" y="9"/>
                      </a:cubicBezTo>
                      <a:cubicBezTo>
                        <a:pt x="20" y="9"/>
                        <a:pt x="16" y="10"/>
                        <a:pt x="16" y="11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1" y="9"/>
                        <a:pt x="10" y="10"/>
                        <a:pt x="8" y="10"/>
                      </a:cubicBezTo>
                      <a:cubicBezTo>
                        <a:pt x="7" y="11"/>
                        <a:pt x="5" y="12"/>
                        <a:pt x="4" y="12"/>
                      </a:cubicBezTo>
                      <a:cubicBezTo>
                        <a:pt x="4" y="12"/>
                        <a:pt x="0" y="10"/>
                        <a:pt x="0" y="10"/>
                      </a:cubicBezTo>
                      <a:cubicBezTo>
                        <a:pt x="0" y="10"/>
                        <a:pt x="4" y="8"/>
                        <a:pt x="4" y="8"/>
                      </a:cubicBezTo>
                      <a:cubicBezTo>
                        <a:pt x="5" y="8"/>
                        <a:pt x="8" y="6"/>
                        <a:pt x="8" y="6"/>
                      </a:cubicBezTo>
                      <a:cubicBezTo>
                        <a:pt x="10" y="6"/>
                        <a:pt x="11" y="8"/>
                        <a:pt x="12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88" name="Freeform 162"/>
                <p:cNvSpPr>
                  <a:spLocks/>
                </p:cNvSpPr>
                <p:nvPr/>
              </p:nvSpPr>
              <p:spPr bwMode="auto">
                <a:xfrm>
                  <a:off x="6710363" y="3398838"/>
                  <a:ext cx="55563" cy="52388"/>
                </a:xfrm>
                <a:custGeom>
                  <a:avLst/>
                  <a:gdLst>
                    <a:gd name="T0" fmla="*/ 7 w 15"/>
                    <a:gd name="T1" fmla="*/ 13 h 13"/>
                    <a:gd name="T2" fmla="*/ 4 w 15"/>
                    <a:gd name="T3" fmla="*/ 11 h 13"/>
                    <a:gd name="T4" fmla="*/ 0 w 15"/>
                    <a:gd name="T5" fmla="*/ 9 h 13"/>
                    <a:gd name="T6" fmla="*/ 4 w 15"/>
                    <a:gd name="T7" fmla="*/ 7 h 13"/>
                    <a:gd name="T8" fmla="*/ 8 w 15"/>
                    <a:gd name="T9" fmla="*/ 4 h 13"/>
                    <a:gd name="T10" fmla="*/ 4 w 15"/>
                    <a:gd name="T11" fmla="*/ 2 h 13"/>
                    <a:gd name="T12" fmla="*/ 8 w 15"/>
                    <a:gd name="T13" fmla="*/ 0 h 13"/>
                    <a:gd name="T14" fmla="*/ 12 w 15"/>
                    <a:gd name="T15" fmla="*/ 2 h 13"/>
                    <a:gd name="T16" fmla="*/ 8 w 15"/>
                    <a:gd name="T17" fmla="*/ 4 h 13"/>
                    <a:gd name="T18" fmla="*/ 12 w 15"/>
                    <a:gd name="T19" fmla="*/ 7 h 13"/>
                    <a:gd name="T20" fmla="*/ 15 w 15"/>
                    <a:gd name="T21" fmla="*/ 9 h 13"/>
                    <a:gd name="T22" fmla="*/ 11 w 15"/>
                    <a:gd name="T23" fmla="*/ 11 h 13"/>
                    <a:gd name="T24" fmla="*/ 7 w 15"/>
                    <a:gd name="T2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3">
                      <a:moveTo>
                        <a:pt x="7" y="13"/>
                      </a:move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3" y="11"/>
                        <a:pt x="0" y="9"/>
                        <a:pt x="0" y="9"/>
                      </a:cubicBezTo>
                      <a:cubicBezTo>
                        <a:pt x="0" y="8"/>
                        <a:pt x="4" y="7"/>
                        <a:pt x="4" y="7"/>
                      </a:cubicBezTo>
                      <a:cubicBezTo>
                        <a:pt x="4" y="6"/>
                        <a:pt x="8" y="5"/>
                        <a:pt x="8" y="4"/>
                      </a:cubicBezTo>
                      <a:cubicBezTo>
                        <a:pt x="8" y="4"/>
                        <a:pt x="4" y="2"/>
                        <a:pt x="4" y="2"/>
                      </a:cubicBezTo>
                      <a:cubicBezTo>
                        <a:pt x="5" y="1"/>
                        <a:pt x="7" y="1"/>
                        <a:pt x="8" y="0"/>
                      </a:cubicBezTo>
                      <a:cubicBezTo>
                        <a:pt x="9" y="1"/>
                        <a:pt x="12" y="2"/>
                        <a:pt x="12" y="2"/>
                      </a:cubicBezTo>
                      <a:cubicBezTo>
                        <a:pt x="12" y="3"/>
                        <a:pt x="8" y="4"/>
                        <a:pt x="8" y="4"/>
                      </a:cubicBezTo>
                      <a:cubicBezTo>
                        <a:pt x="8" y="5"/>
                        <a:pt x="11" y="6"/>
                        <a:pt x="12" y="7"/>
                      </a:cubicBezTo>
                      <a:cubicBezTo>
                        <a:pt x="12" y="7"/>
                        <a:pt x="15" y="9"/>
                        <a:pt x="15" y="9"/>
                      </a:cubicBezTo>
                      <a:cubicBezTo>
                        <a:pt x="15" y="9"/>
                        <a:pt x="12" y="11"/>
                        <a:pt x="11" y="11"/>
                      </a:cubicBezTo>
                      <a:lnTo>
                        <a:pt x="7" y="1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89" name="Freeform 163"/>
                <p:cNvSpPr>
                  <a:spLocks/>
                </p:cNvSpPr>
                <p:nvPr/>
              </p:nvSpPr>
              <p:spPr bwMode="auto">
                <a:xfrm>
                  <a:off x="6946900" y="3387725"/>
                  <a:ext cx="119063" cy="31750"/>
                </a:xfrm>
                <a:custGeom>
                  <a:avLst/>
                  <a:gdLst>
                    <a:gd name="T0" fmla="*/ 4 w 32"/>
                    <a:gd name="T1" fmla="*/ 3 h 8"/>
                    <a:gd name="T2" fmla="*/ 8 w 32"/>
                    <a:gd name="T3" fmla="*/ 0 h 8"/>
                    <a:gd name="T4" fmla="*/ 12 w 32"/>
                    <a:gd name="T5" fmla="*/ 3 h 8"/>
                    <a:gd name="T6" fmla="*/ 16 w 32"/>
                    <a:gd name="T7" fmla="*/ 5 h 8"/>
                    <a:gd name="T8" fmla="*/ 20 w 32"/>
                    <a:gd name="T9" fmla="*/ 3 h 8"/>
                    <a:gd name="T10" fmla="*/ 24 w 32"/>
                    <a:gd name="T11" fmla="*/ 5 h 8"/>
                    <a:gd name="T12" fmla="*/ 28 w 32"/>
                    <a:gd name="T13" fmla="*/ 3 h 8"/>
                    <a:gd name="T14" fmla="*/ 32 w 32"/>
                    <a:gd name="T15" fmla="*/ 5 h 8"/>
                    <a:gd name="T16" fmla="*/ 28 w 32"/>
                    <a:gd name="T17" fmla="*/ 7 h 8"/>
                    <a:gd name="T18" fmla="*/ 24 w 32"/>
                    <a:gd name="T19" fmla="*/ 5 h 8"/>
                    <a:gd name="T20" fmla="*/ 20 w 32"/>
                    <a:gd name="T21" fmla="*/ 7 h 8"/>
                    <a:gd name="T22" fmla="*/ 16 w 32"/>
                    <a:gd name="T23" fmla="*/ 5 h 8"/>
                    <a:gd name="T24" fmla="*/ 12 w 32"/>
                    <a:gd name="T25" fmla="*/ 7 h 8"/>
                    <a:gd name="T26" fmla="*/ 8 w 32"/>
                    <a:gd name="T27" fmla="*/ 5 h 8"/>
                    <a:gd name="T28" fmla="*/ 4 w 32"/>
                    <a:gd name="T29" fmla="*/ 7 h 8"/>
                    <a:gd name="T30" fmla="*/ 0 w 32"/>
                    <a:gd name="T31" fmla="*/ 5 h 8"/>
                    <a:gd name="T32" fmla="*/ 4 w 32"/>
                    <a:gd name="T33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2" h="8">
                      <a:moveTo>
                        <a:pt x="4" y="3"/>
                      </a:moveTo>
                      <a:cubicBezTo>
                        <a:pt x="6" y="2"/>
                        <a:pt x="7" y="0"/>
                        <a:pt x="8" y="0"/>
                      </a:cubicBezTo>
                      <a:cubicBezTo>
                        <a:pt x="10" y="0"/>
                        <a:pt x="11" y="3"/>
                        <a:pt x="12" y="3"/>
                      </a:cubicBezTo>
                      <a:cubicBezTo>
                        <a:pt x="13" y="3"/>
                        <a:pt x="15" y="5"/>
                        <a:pt x="16" y="5"/>
                      </a:cubicBezTo>
                      <a:cubicBezTo>
                        <a:pt x="17" y="5"/>
                        <a:pt x="19" y="3"/>
                        <a:pt x="20" y="3"/>
                      </a:cubicBezTo>
                      <a:cubicBezTo>
                        <a:pt x="21" y="3"/>
                        <a:pt x="22" y="5"/>
                        <a:pt x="24" y="5"/>
                      </a:cubicBezTo>
                      <a:cubicBezTo>
                        <a:pt x="25" y="5"/>
                        <a:pt x="27" y="3"/>
                        <a:pt x="28" y="3"/>
                      </a:cubicBezTo>
                      <a:cubicBezTo>
                        <a:pt x="29" y="3"/>
                        <a:pt x="30" y="5"/>
                        <a:pt x="32" y="5"/>
                      </a:cubicBezTo>
                      <a:cubicBezTo>
                        <a:pt x="30" y="6"/>
                        <a:pt x="29" y="8"/>
                        <a:pt x="28" y="7"/>
                      </a:cubicBezTo>
                      <a:cubicBezTo>
                        <a:pt x="26" y="7"/>
                        <a:pt x="25" y="5"/>
                        <a:pt x="24" y="5"/>
                      </a:cubicBezTo>
                      <a:cubicBezTo>
                        <a:pt x="22" y="5"/>
                        <a:pt x="21" y="7"/>
                        <a:pt x="20" y="7"/>
                      </a:cubicBezTo>
                      <a:cubicBezTo>
                        <a:pt x="18" y="7"/>
                        <a:pt x="17" y="5"/>
                        <a:pt x="16" y="5"/>
                      </a:cubicBezTo>
                      <a:cubicBezTo>
                        <a:pt x="15" y="5"/>
                        <a:pt x="13" y="7"/>
                        <a:pt x="12" y="7"/>
                      </a:cubicBezTo>
                      <a:cubicBezTo>
                        <a:pt x="11" y="7"/>
                        <a:pt x="9" y="5"/>
                        <a:pt x="8" y="5"/>
                      </a:cubicBezTo>
                      <a:cubicBezTo>
                        <a:pt x="7" y="5"/>
                        <a:pt x="5" y="7"/>
                        <a:pt x="4" y="7"/>
                      </a:cubicBezTo>
                      <a:cubicBezTo>
                        <a:pt x="4" y="7"/>
                        <a:pt x="0" y="5"/>
                        <a:pt x="0" y="5"/>
                      </a:cubicBezTo>
                      <a:cubicBezTo>
                        <a:pt x="0" y="4"/>
                        <a:pt x="4" y="3"/>
                        <a:pt x="4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90" name="Freeform 164"/>
                <p:cNvSpPr>
                  <a:spLocks/>
                </p:cNvSpPr>
                <p:nvPr/>
              </p:nvSpPr>
              <p:spPr bwMode="auto">
                <a:xfrm>
                  <a:off x="7046913" y="3398838"/>
                  <a:ext cx="106363" cy="47625"/>
                </a:xfrm>
                <a:custGeom>
                  <a:avLst/>
                  <a:gdLst>
                    <a:gd name="T0" fmla="*/ 0 w 28"/>
                    <a:gd name="T1" fmla="*/ 9 h 12"/>
                    <a:gd name="T2" fmla="*/ 4 w 28"/>
                    <a:gd name="T3" fmla="*/ 7 h 12"/>
                    <a:gd name="T4" fmla="*/ 8 w 28"/>
                    <a:gd name="T5" fmla="*/ 5 h 12"/>
                    <a:gd name="T6" fmla="*/ 12 w 28"/>
                    <a:gd name="T7" fmla="*/ 3 h 12"/>
                    <a:gd name="T8" fmla="*/ 17 w 28"/>
                    <a:gd name="T9" fmla="*/ 1 h 12"/>
                    <a:gd name="T10" fmla="*/ 20 w 28"/>
                    <a:gd name="T11" fmla="*/ 3 h 12"/>
                    <a:gd name="T12" fmla="*/ 24 w 28"/>
                    <a:gd name="T13" fmla="*/ 1 h 12"/>
                    <a:gd name="T14" fmla="*/ 28 w 28"/>
                    <a:gd name="T15" fmla="*/ 3 h 12"/>
                    <a:gd name="T16" fmla="*/ 24 w 28"/>
                    <a:gd name="T17" fmla="*/ 5 h 12"/>
                    <a:gd name="T18" fmla="*/ 28 w 28"/>
                    <a:gd name="T19" fmla="*/ 7 h 12"/>
                    <a:gd name="T20" fmla="*/ 24 w 28"/>
                    <a:gd name="T21" fmla="*/ 9 h 12"/>
                    <a:gd name="T22" fmla="*/ 20 w 28"/>
                    <a:gd name="T23" fmla="*/ 12 h 12"/>
                    <a:gd name="T24" fmla="*/ 16 w 28"/>
                    <a:gd name="T25" fmla="*/ 9 h 12"/>
                    <a:gd name="T26" fmla="*/ 20 w 28"/>
                    <a:gd name="T27" fmla="*/ 7 h 12"/>
                    <a:gd name="T28" fmla="*/ 24 w 28"/>
                    <a:gd name="T29" fmla="*/ 5 h 12"/>
                    <a:gd name="T30" fmla="*/ 20 w 28"/>
                    <a:gd name="T31" fmla="*/ 3 h 12"/>
                    <a:gd name="T32" fmla="*/ 12 w 28"/>
                    <a:gd name="T33" fmla="*/ 7 h 12"/>
                    <a:gd name="T34" fmla="*/ 8 w 28"/>
                    <a:gd name="T35" fmla="*/ 9 h 12"/>
                    <a:gd name="T36" fmla="*/ 4 w 28"/>
                    <a:gd name="T37" fmla="*/ 11 h 12"/>
                    <a:gd name="T38" fmla="*/ 0 w 28"/>
                    <a:gd name="T39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8" h="12">
                      <a:moveTo>
                        <a:pt x="0" y="9"/>
                      </a:moveTo>
                      <a:cubicBezTo>
                        <a:pt x="1" y="8"/>
                        <a:pt x="3" y="7"/>
                        <a:pt x="4" y="7"/>
                      </a:cubicBezTo>
                      <a:cubicBezTo>
                        <a:pt x="6" y="6"/>
                        <a:pt x="7" y="5"/>
                        <a:pt x="8" y="5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3" y="2"/>
                        <a:pt x="15" y="1"/>
                        <a:pt x="17" y="1"/>
                      </a:cubicBezTo>
                      <a:cubicBezTo>
                        <a:pt x="17" y="0"/>
                        <a:pt x="20" y="3"/>
                        <a:pt x="20" y="3"/>
                      </a:cubicBezTo>
                      <a:cubicBezTo>
                        <a:pt x="21" y="3"/>
                        <a:pt x="24" y="1"/>
                        <a:pt x="24" y="1"/>
                      </a:cubicBezTo>
                      <a:cubicBezTo>
                        <a:pt x="25" y="1"/>
                        <a:pt x="28" y="3"/>
                        <a:pt x="28" y="3"/>
                      </a:cubicBezTo>
                      <a:cubicBezTo>
                        <a:pt x="28" y="4"/>
                        <a:pt x="24" y="5"/>
                        <a:pt x="24" y="5"/>
                      </a:cubicBezTo>
                      <a:cubicBezTo>
                        <a:pt x="24" y="6"/>
                        <a:pt x="28" y="7"/>
                        <a:pt x="28" y="7"/>
                      </a:cubicBezTo>
                      <a:cubicBezTo>
                        <a:pt x="27" y="8"/>
                        <a:pt x="25" y="9"/>
                        <a:pt x="24" y="9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9" y="11"/>
                        <a:pt x="16" y="10"/>
                        <a:pt x="16" y="9"/>
                      </a:cubicBezTo>
                      <a:cubicBezTo>
                        <a:pt x="16" y="9"/>
                        <a:pt x="19" y="8"/>
                        <a:pt x="20" y="7"/>
                      </a:cubicBezTo>
                      <a:cubicBezTo>
                        <a:pt x="21" y="7"/>
                        <a:pt x="24" y="6"/>
                        <a:pt x="24" y="5"/>
                      </a:cubicBezTo>
                      <a:cubicBezTo>
                        <a:pt x="24" y="5"/>
                        <a:pt x="20" y="3"/>
                        <a:pt x="20" y="3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1" y="8"/>
                        <a:pt x="9" y="8"/>
                        <a:pt x="8" y="9"/>
                      </a:cubicBezTo>
                      <a:cubicBezTo>
                        <a:pt x="7" y="9"/>
                        <a:pt x="5" y="11"/>
                        <a:pt x="4" y="11"/>
                      </a:cubicBezTo>
                      <a:cubicBezTo>
                        <a:pt x="3" y="11"/>
                        <a:pt x="1" y="9"/>
                        <a:pt x="0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91" name="Freeform 165"/>
                <p:cNvSpPr>
                  <a:spLocks/>
                </p:cNvSpPr>
                <p:nvPr/>
              </p:nvSpPr>
              <p:spPr bwMode="auto">
                <a:xfrm>
                  <a:off x="7197725" y="3411538"/>
                  <a:ext cx="71438" cy="26988"/>
                </a:xfrm>
                <a:custGeom>
                  <a:avLst/>
                  <a:gdLst>
                    <a:gd name="T0" fmla="*/ 11 w 19"/>
                    <a:gd name="T1" fmla="*/ 5 h 7"/>
                    <a:gd name="T2" fmla="*/ 7 w 19"/>
                    <a:gd name="T3" fmla="*/ 7 h 7"/>
                    <a:gd name="T4" fmla="*/ 3 w 19"/>
                    <a:gd name="T5" fmla="*/ 5 h 7"/>
                    <a:gd name="T6" fmla="*/ 0 w 19"/>
                    <a:gd name="T7" fmla="*/ 3 h 7"/>
                    <a:gd name="T8" fmla="*/ 4 w 19"/>
                    <a:gd name="T9" fmla="*/ 0 h 7"/>
                    <a:gd name="T10" fmla="*/ 8 w 19"/>
                    <a:gd name="T11" fmla="*/ 3 h 7"/>
                    <a:gd name="T12" fmla="*/ 11 w 19"/>
                    <a:gd name="T13" fmla="*/ 5 h 7"/>
                    <a:gd name="T14" fmla="*/ 15 w 19"/>
                    <a:gd name="T15" fmla="*/ 3 h 7"/>
                    <a:gd name="T16" fmla="*/ 19 w 19"/>
                    <a:gd name="T17" fmla="*/ 5 h 7"/>
                    <a:gd name="T18" fmla="*/ 15 w 19"/>
                    <a:gd name="T19" fmla="*/ 7 h 7"/>
                    <a:gd name="T20" fmla="*/ 11 w 19"/>
                    <a:gd name="T21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7">
                      <a:moveTo>
                        <a:pt x="11" y="5"/>
                      </a:moveTo>
                      <a:cubicBezTo>
                        <a:pt x="11" y="5"/>
                        <a:pt x="8" y="7"/>
                        <a:pt x="7" y="7"/>
                      </a:cubicBezTo>
                      <a:cubicBezTo>
                        <a:pt x="6" y="7"/>
                        <a:pt x="4" y="5"/>
                        <a:pt x="3" y="5"/>
                      </a:cubicBezTo>
                      <a:cubicBezTo>
                        <a:pt x="3" y="4"/>
                        <a:pt x="0" y="3"/>
                        <a:pt x="0" y="3"/>
                      </a:cubicBezTo>
                      <a:cubicBezTo>
                        <a:pt x="0" y="2"/>
                        <a:pt x="4" y="0"/>
                        <a:pt x="4" y="0"/>
                      </a:cubicBezTo>
                      <a:cubicBezTo>
                        <a:pt x="5" y="0"/>
                        <a:pt x="6" y="3"/>
                        <a:pt x="8" y="3"/>
                      </a:cubicBezTo>
                      <a:cubicBezTo>
                        <a:pt x="9" y="3"/>
                        <a:pt x="10" y="5"/>
                        <a:pt x="11" y="5"/>
                      </a:cubicBezTo>
                      <a:cubicBezTo>
                        <a:pt x="12" y="5"/>
                        <a:pt x="14" y="3"/>
                        <a:pt x="15" y="3"/>
                      </a:cubicBezTo>
                      <a:cubicBezTo>
                        <a:pt x="16" y="3"/>
                        <a:pt x="19" y="5"/>
                        <a:pt x="19" y="5"/>
                      </a:cubicBezTo>
                      <a:cubicBezTo>
                        <a:pt x="19" y="5"/>
                        <a:pt x="15" y="7"/>
                        <a:pt x="15" y="7"/>
                      </a:cubicBezTo>
                      <a:cubicBezTo>
                        <a:pt x="14" y="7"/>
                        <a:pt x="13" y="5"/>
                        <a:pt x="11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92" name="Freeform 166"/>
                <p:cNvSpPr>
                  <a:spLocks/>
                </p:cNvSpPr>
                <p:nvPr/>
              </p:nvSpPr>
              <p:spPr bwMode="auto">
                <a:xfrm>
                  <a:off x="7343775" y="3390900"/>
                  <a:ext cx="76200" cy="60325"/>
                </a:xfrm>
                <a:custGeom>
                  <a:avLst/>
                  <a:gdLst>
                    <a:gd name="T0" fmla="*/ 4 w 20"/>
                    <a:gd name="T1" fmla="*/ 6 h 15"/>
                    <a:gd name="T2" fmla="*/ 0 w 20"/>
                    <a:gd name="T3" fmla="*/ 4 h 15"/>
                    <a:gd name="T4" fmla="*/ 4 w 20"/>
                    <a:gd name="T5" fmla="*/ 2 h 15"/>
                    <a:gd name="T6" fmla="*/ 8 w 20"/>
                    <a:gd name="T7" fmla="*/ 4 h 15"/>
                    <a:gd name="T8" fmla="*/ 12 w 20"/>
                    <a:gd name="T9" fmla="*/ 2 h 15"/>
                    <a:gd name="T10" fmla="*/ 16 w 20"/>
                    <a:gd name="T11" fmla="*/ 0 h 15"/>
                    <a:gd name="T12" fmla="*/ 20 w 20"/>
                    <a:gd name="T13" fmla="*/ 3 h 15"/>
                    <a:gd name="T14" fmla="*/ 16 w 20"/>
                    <a:gd name="T15" fmla="*/ 5 h 15"/>
                    <a:gd name="T16" fmla="*/ 12 w 20"/>
                    <a:gd name="T17" fmla="*/ 7 h 15"/>
                    <a:gd name="T18" fmla="*/ 16 w 20"/>
                    <a:gd name="T19" fmla="*/ 9 h 15"/>
                    <a:gd name="T20" fmla="*/ 12 w 20"/>
                    <a:gd name="T21" fmla="*/ 11 h 15"/>
                    <a:gd name="T22" fmla="*/ 15 w 20"/>
                    <a:gd name="T23" fmla="*/ 13 h 15"/>
                    <a:gd name="T24" fmla="*/ 11 w 20"/>
                    <a:gd name="T25" fmla="*/ 15 h 15"/>
                    <a:gd name="T26" fmla="*/ 7 w 20"/>
                    <a:gd name="T27" fmla="*/ 13 h 15"/>
                    <a:gd name="T28" fmla="*/ 12 w 20"/>
                    <a:gd name="T29" fmla="*/ 11 h 15"/>
                    <a:gd name="T30" fmla="*/ 8 w 20"/>
                    <a:gd name="T31" fmla="*/ 9 h 15"/>
                    <a:gd name="T32" fmla="*/ 12 w 20"/>
                    <a:gd name="T33" fmla="*/ 7 h 15"/>
                    <a:gd name="T34" fmla="*/ 8 w 20"/>
                    <a:gd name="T35" fmla="*/ 4 h 15"/>
                    <a:gd name="T36" fmla="*/ 4 w 20"/>
                    <a:gd name="T37" fmla="*/ 6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0" h="15">
                      <a:moveTo>
                        <a:pt x="4" y="6"/>
                      </a:moveTo>
                      <a:cubicBezTo>
                        <a:pt x="4" y="6"/>
                        <a:pt x="0" y="5"/>
                        <a:pt x="0" y="4"/>
                      </a:cubicBezTo>
                      <a:cubicBezTo>
                        <a:pt x="0" y="4"/>
                        <a:pt x="4" y="2"/>
                        <a:pt x="4" y="2"/>
                      </a:cubicBezTo>
                      <a:cubicBezTo>
                        <a:pt x="5" y="2"/>
                        <a:pt x="8" y="5"/>
                        <a:pt x="8" y="4"/>
                      </a:cubicBezTo>
                      <a:cubicBezTo>
                        <a:pt x="10" y="4"/>
                        <a:pt x="11" y="3"/>
                        <a:pt x="12" y="2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7" y="1"/>
                        <a:pt x="20" y="2"/>
                        <a:pt x="20" y="3"/>
                      </a:cubicBezTo>
                      <a:cubicBezTo>
                        <a:pt x="20" y="3"/>
                        <a:pt x="16" y="4"/>
                        <a:pt x="16" y="5"/>
                      </a:cubicBezTo>
                      <a:cubicBezTo>
                        <a:pt x="16" y="5"/>
                        <a:pt x="12" y="6"/>
                        <a:pt x="12" y="7"/>
                      </a:cubicBezTo>
                      <a:cubicBezTo>
                        <a:pt x="12" y="7"/>
                        <a:pt x="16" y="8"/>
                        <a:pt x="16" y="9"/>
                      </a:cubicBezTo>
                      <a:cubicBezTo>
                        <a:pt x="15" y="10"/>
                        <a:pt x="12" y="10"/>
                        <a:pt x="12" y="11"/>
                      </a:cubicBezTo>
                      <a:cubicBezTo>
                        <a:pt x="11" y="12"/>
                        <a:pt x="15" y="13"/>
                        <a:pt x="15" y="13"/>
                      </a:cubicBezTo>
                      <a:cubicBezTo>
                        <a:pt x="15" y="13"/>
                        <a:pt x="11" y="15"/>
                        <a:pt x="11" y="15"/>
                      </a:cubicBezTo>
                      <a:cubicBezTo>
                        <a:pt x="10" y="15"/>
                        <a:pt x="9" y="13"/>
                        <a:pt x="7" y="13"/>
                      </a:cubicBezTo>
                      <a:cubicBezTo>
                        <a:pt x="8" y="12"/>
                        <a:pt x="11" y="12"/>
                        <a:pt x="12" y="11"/>
                      </a:cubicBezTo>
                      <a:cubicBezTo>
                        <a:pt x="12" y="10"/>
                        <a:pt x="8" y="9"/>
                        <a:pt x="8" y="9"/>
                      </a:cubicBezTo>
                      <a:cubicBezTo>
                        <a:pt x="8" y="9"/>
                        <a:pt x="12" y="7"/>
                        <a:pt x="12" y="7"/>
                      </a:cubicBezTo>
                      <a:cubicBezTo>
                        <a:pt x="12" y="6"/>
                        <a:pt x="9" y="4"/>
                        <a:pt x="8" y="4"/>
                      </a:cubicBezTo>
                      <a:cubicBezTo>
                        <a:pt x="7" y="4"/>
                        <a:pt x="5" y="6"/>
                        <a:pt x="4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93" name="Freeform 167"/>
                <p:cNvSpPr>
                  <a:spLocks/>
                </p:cNvSpPr>
                <p:nvPr/>
              </p:nvSpPr>
              <p:spPr bwMode="auto">
                <a:xfrm>
                  <a:off x="7577138" y="3459163"/>
                  <a:ext cx="101600" cy="34925"/>
                </a:xfrm>
                <a:custGeom>
                  <a:avLst/>
                  <a:gdLst>
                    <a:gd name="T0" fmla="*/ 3 w 27"/>
                    <a:gd name="T1" fmla="*/ 9 h 9"/>
                    <a:gd name="T2" fmla="*/ 0 w 27"/>
                    <a:gd name="T3" fmla="*/ 6 h 9"/>
                    <a:gd name="T4" fmla="*/ 4 w 27"/>
                    <a:gd name="T5" fmla="*/ 4 h 9"/>
                    <a:gd name="T6" fmla="*/ 7 w 27"/>
                    <a:gd name="T7" fmla="*/ 6 h 9"/>
                    <a:gd name="T8" fmla="*/ 12 w 27"/>
                    <a:gd name="T9" fmla="*/ 4 h 9"/>
                    <a:gd name="T10" fmla="*/ 16 w 27"/>
                    <a:gd name="T11" fmla="*/ 2 h 9"/>
                    <a:gd name="T12" fmla="*/ 20 w 27"/>
                    <a:gd name="T13" fmla="*/ 0 h 9"/>
                    <a:gd name="T14" fmla="*/ 27 w 27"/>
                    <a:gd name="T15" fmla="*/ 5 h 9"/>
                    <a:gd name="T16" fmla="*/ 23 w 27"/>
                    <a:gd name="T17" fmla="*/ 7 h 9"/>
                    <a:gd name="T18" fmla="*/ 19 w 27"/>
                    <a:gd name="T19" fmla="*/ 9 h 9"/>
                    <a:gd name="T20" fmla="*/ 15 w 27"/>
                    <a:gd name="T21" fmla="*/ 7 h 9"/>
                    <a:gd name="T22" fmla="*/ 11 w 27"/>
                    <a:gd name="T23" fmla="*/ 9 h 9"/>
                    <a:gd name="T24" fmla="*/ 7 w 27"/>
                    <a:gd name="T25" fmla="*/ 6 h 9"/>
                    <a:gd name="T26" fmla="*/ 3 w 27"/>
                    <a:gd name="T2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" h="9">
                      <a:moveTo>
                        <a:pt x="3" y="9"/>
                      </a:moveTo>
                      <a:cubicBezTo>
                        <a:pt x="3" y="8"/>
                        <a:pt x="0" y="7"/>
                        <a:pt x="0" y="6"/>
                      </a:cubicBezTo>
                      <a:cubicBezTo>
                        <a:pt x="0" y="6"/>
                        <a:pt x="4" y="4"/>
                        <a:pt x="4" y="4"/>
                      </a:cubicBezTo>
                      <a:cubicBezTo>
                        <a:pt x="4" y="4"/>
                        <a:pt x="7" y="7"/>
                        <a:pt x="7" y="6"/>
                      </a:cubicBezTo>
                      <a:cubicBezTo>
                        <a:pt x="9" y="6"/>
                        <a:pt x="10" y="5"/>
                        <a:pt x="12" y="4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7" y="5"/>
                        <a:pt x="27" y="5"/>
                        <a:pt x="27" y="5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2" y="7"/>
                        <a:pt x="20" y="9"/>
                        <a:pt x="19" y="9"/>
                      </a:cubicBezTo>
                      <a:cubicBezTo>
                        <a:pt x="18" y="9"/>
                        <a:pt x="16" y="7"/>
                        <a:pt x="15" y="7"/>
                      </a:cubicBezTo>
                      <a:cubicBezTo>
                        <a:pt x="14" y="7"/>
                        <a:pt x="13" y="9"/>
                        <a:pt x="11" y="9"/>
                      </a:cubicBezTo>
                      <a:cubicBezTo>
                        <a:pt x="10" y="9"/>
                        <a:pt x="9" y="6"/>
                        <a:pt x="7" y="6"/>
                      </a:cubicBezTo>
                      <a:cubicBezTo>
                        <a:pt x="6" y="6"/>
                        <a:pt x="5" y="8"/>
                        <a:pt x="3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94" name="Freeform 168"/>
                <p:cNvSpPr>
                  <a:spLocks/>
                </p:cNvSpPr>
                <p:nvPr/>
              </p:nvSpPr>
              <p:spPr bwMode="auto">
                <a:xfrm>
                  <a:off x="7550150" y="3406775"/>
                  <a:ext cx="90488" cy="31750"/>
                </a:xfrm>
                <a:custGeom>
                  <a:avLst/>
                  <a:gdLst>
                    <a:gd name="T0" fmla="*/ 16 w 24"/>
                    <a:gd name="T1" fmla="*/ 2 h 8"/>
                    <a:gd name="T2" fmla="*/ 12 w 24"/>
                    <a:gd name="T3" fmla="*/ 4 h 8"/>
                    <a:gd name="T4" fmla="*/ 8 w 24"/>
                    <a:gd name="T5" fmla="*/ 6 h 8"/>
                    <a:gd name="T6" fmla="*/ 4 w 24"/>
                    <a:gd name="T7" fmla="*/ 8 h 8"/>
                    <a:gd name="T8" fmla="*/ 0 w 24"/>
                    <a:gd name="T9" fmla="*/ 6 h 8"/>
                    <a:gd name="T10" fmla="*/ 4 w 24"/>
                    <a:gd name="T11" fmla="*/ 4 h 8"/>
                    <a:gd name="T12" fmla="*/ 8 w 24"/>
                    <a:gd name="T13" fmla="*/ 2 h 8"/>
                    <a:gd name="T14" fmla="*/ 12 w 24"/>
                    <a:gd name="T15" fmla="*/ 0 h 8"/>
                    <a:gd name="T16" fmla="*/ 16 w 24"/>
                    <a:gd name="T17" fmla="*/ 2 h 8"/>
                    <a:gd name="T18" fmla="*/ 20 w 24"/>
                    <a:gd name="T19" fmla="*/ 0 h 8"/>
                    <a:gd name="T20" fmla="*/ 24 w 24"/>
                    <a:gd name="T21" fmla="*/ 2 h 8"/>
                    <a:gd name="T22" fmla="*/ 20 w 24"/>
                    <a:gd name="T23" fmla="*/ 4 h 8"/>
                    <a:gd name="T24" fmla="*/ 16 w 24"/>
                    <a:gd name="T25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4" h="8">
                      <a:moveTo>
                        <a:pt x="16" y="2"/>
                      </a:moveTo>
                      <a:cubicBezTo>
                        <a:pt x="14" y="3"/>
                        <a:pt x="13" y="4"/>
                        <a:pt x="12" y="4"/>
                      </a:cubicBezTo>
                      <a:cubicBezTo>
                        <a:pt x="11" y="4"/>
                        <a:pt x="9" y="6"/>
                        <a:pt x="8" y="6"/>
                      </a:cubicBezTo>
                      <a:cubicBezTo>
                        <a:pt x="6" y="6"/>
                        <a:pt x="5" y="8"/>
                        <a:pt x="4" y="8"/>
                      </a:cubicBezTo>
                      <a:cubicBezTo>
                        <a:pt x="3" y="8"/>
                        <a:pt x="0" y="6"/>
                        <a:pt x="0" y="6"/>
                      </a:cubicBezTo>
                      <a:cubicBezTo>
                        <a:pt x="0" y="5"/>
                        <a:pt x="3" y="4"/>
                        <a:pt x="4" y="4"/>
                      </a:cubicBezTo>
                      <a:cubicBezTo>
                        <a:pt x="5" y="3"/>
                        <a:pt x="7" y="3"/>
                        <a:pt x="8" y="2"/>
                      </a:cubicBezTo>
                      <a:cubicBezTo>
                        <a:pt x="9" y="1"/>
                        <a:pt x="11" y="0"/>
                        <a:pt x="12" y="0"/>
                      </a:cubicBezTo>
                      <a:cubicBezTo>
                        <a:pt x="13" y="0"/>
                        <a:pt x="15" y="2"/>
                        <a:pt x="16" y="2"/>
                      </a:cubicBezTo>
                      <a:cubicBezTo>
                        <a:pt x="17" y="2"/>
                        <a:pt x="19" y="0"/>
                        <a:pt x="20" y="0"/>
                      </a:cubicBezTo>
                      <a:cubicBezTo>
                        <a:pt x="20" y="0"/>
                        <a:pt x="24" y="2"/>
                        <a:pt x="24" y="2"/>
                      </a:cubicBezTo>
                      <a:cubicBezTo>
                        <a:pt x="24" y="2"/>
                        <a:pt x="20" y="4"/>
                        <a:pt x="20" y="4"/>
                      </a:cubicBezTo>
                      <a:cubicBezTo>
                        <a:pt x="19" y="4"/>
                        <a:pt x="16" y="2"/>
                        <a:pt x="16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95" name="Freeform 169"/>
                <p:cNvSpPr>
                  <a:spLocks/>
                </p:cNvSpPr>
                <p:nvPr/>
              </p:nvSpPr>
              <p:spPr bwMode="auto">
                <a:xfrm>
                  <a:off x="8140700" y="3403600"/>
                  <a:ext cx="30163" cy="50800"/>
                </a:xfrm>
                <a:custGeom>
                  <a:avLst/>
                  <a:gdLst>
                    <a:gd name="T0" fmla="*/ 4 w 8"/>
                    <a:gd name="T1" fmla="*/ 13 h 13"/>
                    <a:gd name="T2" fmla="*/ 0 w 8"/>
                    <a:gd name="T3" fmla="*/ 11 h 13"/>
                    <a:gd name="T4" fmla="*/ 4 w 8"/>
                    <a:gd name="T5" fmla="*/ 9 h 13"/>
                    <a:gd name="T6" fmla="*/ 0 w 8"/>
                    <a:gd name="T7" fmla="*/ 7 h 13"/>
                    <a:gd name="T8" fmla="*/ 4 w 8"/>
                    <a:gd name="T9" fmla="*/ 5 h 13"/>
                    <a:gd name="T10" fmla="*/ 1 w 8"/>
                    <a:gd name="T11" fmla="*/ 2 h 13"/>
                    <a:gd name="T12" fmla="*/ 5 w 8"/>
                    <a:gd name="T13" fmla="*/ 0 h 13"/>
                    <a:gd name="T14" fmla="*/ 8 w 8"/>
                    <a:gd name="T15" fmla="*/ 3 h 13"/>
                    <a:gd name="T16" fmla="*/ 4 w 8"/>
                    <a:gd name="T17" fmla="*/ 5 h 13"/>
                    <a:gd name="T18" fmla="*/ 8 w 8"/>
                    <a:gd name="T19" fmla="*/ 7 h 13"/>
                    <a:gd name="T20" fmla="*/ 4 w 8"/>
                    <a:gd name="T21" fmla="*/ 9 h 13"/>
                    <a:gd name="T22" fmla="*/ 8 w 8"/>
                    <a:gd name="T23" fmla="*/ 11 h 13"/>
                    <a:gd name="T24" fmla="*/ 4 w 8"/>
                    <a:gd name="T2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3">
                      <a:moveTo>
                        <a:pt x="4" y="13"/>
                      </a:moveTo>
                      <a:cubicBezTo>
                        <a:pt x="3" y="13"/>
                        <a:pt x="0" y="12"/>
                        <a:pt x="0" y="11"/>
                      </a:cubicBezTo>
                      <a:cubicBezTo>
                        <a:pt x="0" y="11"/>
                        <a:pt x="4" y="10"/>
                        <a:pt x="4" y="9"/>
                      </a:cubicBezTo>
                      <a:cubicBezTo>
                        <a:pt x="4" y="8"/>
                        <a:pt x="0" y="8"/>
                        <a:pt x="0" y="7"/>
                      </a:cubicBezTo>
                      <a:cubicBezTo>
                        <a:pt x="0" y="6"/>
                        <a:pt x="4" y="5"/>
                        <a:pt x="4" y="5"/>
                      </a:cubicBezTo>
                      <a:cubicBezTo>
                        <a:pt x="4" y="4"/>
                        <a:pt x="0" y="3"/>
                        <a:pt x="1" y="2"/>
                      </a:cubicBezTo>
                      <a:cubicBezTo>
                        <a:pt x="1" y="2"/>
                        <a:pt x="4" y="1"/>
                        <a:pt x="5" y="0"/>
                      </a:cubicBezTo>
                      <a:cubicBezTo>
                        <a:pt x="5" y="1"/>
                        <a:pt x="8" y="2"/>
                        <a:pt x="8" y="3"/>
                      </a:cubicBezTo>
                      <a:cubicBezTo>
                        <a:pt x="8" y="3"/>
                        <a:pt x="4" y="4"/>
                        <a:pt x="4" y="5"/>
                      </a:cubicBezTo>
                      <a:cubicBezTo>
                        <a:pt x="4" y="5"/>
                        <a:pt x="8" y="6"/>
                        <a:pt x="8" y="7"/>
                      </a:cubicBezTo>
                      <a:cubicBezTo>
                        <a:pt x="8" y="8"/>
                        <a:pt x="4" y="8"/>
                        <a:pt x="4" y="9"/>
                      </a:cubicBezTo>
                      <a:cubicBezTo>
                        <a:pt x="4" y="10"/>
                        <a:pt x="8" y="11"/>
                        <a:pt x="8" y="11"/>
                      </a:cubicBezTo>
                      <a:cubicBezTo>
                        <a:pt x="7" y="12"/>
                        <a:pt x="4" y="13"/>
                        <a:pt x="4" y="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96" name="Freeform 170"/>
                <p:cNvSpPr>
                  <a:spLocks/>
                </p:cNvSpPr>
                <p:nvPr/>
              </p:nvSpPr>
              <p:spPr bwMode="auto">
                <a:xfrm>
                  <a:off x="8407400" y="3411538"/>
                  <a:ext cx="88900" cy="34925"/>
                </a:xfrm>
                <a:custGeom>
                  <a:avLst/>
                  <a:gdLst>
                    <a:gd name="T0" fmla="*/ 11 w 24"/>
                    <a:gd name="T1" fmla="*/ 9 h 9"/>
                    <a:gd name="T2" fmla="*/ 8 w 24"/>
                    <a:gd name="T3" fmla="*/ 7 h 9"/>
                    <a:gd name="T4" fmla="*/ 12 w 24"/>
                    <a:gd name="T5" fmla="*/ 5 h 9"/>
                    <a:gd name="T6" fmla="*/ 8 w 24"/>
                    <a:gd name="T7" fmla="*/ 3 h 9"/>
                    <a:gd name="T8" fmla="*/ 4 w 24"/>
                    <a:gd name="T9" fmla="*/ 5 h 9"/>
                    <a:gd name="T10" fmla="*/ 0 w 24"/>
                    <a:gd name="T11" fmla="*/ 2 h 9"/>
                    <a:gd name="T12" fmla="*/ 4 w 24"/>
                    <a:gd name="T13" fmla="*/ 0 h 9"/>
                    <a:gd name="T14" fmla="*/ 8 w 24"/>
                    <a:gd name="T15" fmla="*/ 3 h 9"/>
                    <a:gd name="T16" fmla="*/ 12 w 24"/>
                    <a:gd name="T17" fmla="*/ 0 h 9"/>
                    <a:gd name="T18" fmla="*/ 16 w 24"/>
                    <a:gd name="T19" fmla="*/ 3 h 9"/>
                    <a:gd name="T20" fmla="*/ 20 w 24"/>
                    <a:gd name="T21" fmla="*/ 1 h 9"/>
                    <a:gd name="T22" fmla="*/ 24 w 24"/>
                    <a:gd name="T23" fmla="*/ 3 h 9"/>
                    <a:gd name="T24" fmla="*/ 20 w 24"/>
                    <a:gd name="T25" fmla="*/ 5 h 9"/>
                    <a:gd name="T26" fmla="*/ 16 w 24"/>
                    <a:gd name="T27" fmla="*/ 3 h 9"/>
                    <a:gd name="T28" fmla="*/ 12 w 24"/>
                    <a:gd name="T29" fmla="*/ 5 h 9"/>
                    <a:gd name="T30" fmla="*/ 15 w 24"/>
                    <a:gd name="T31" fmla="*/ 7 h 9"/>
                    <a:gd name="T32" fmla="*/ 11 w 24"/>
                    <a:gd name="T33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9">
                      <a:moveTo>
                        <a:pt x="11" y="9"/>
                      </a:moveTo>
                      <a:cubicBezTo>
                        <a:pt x="11" y="8"/>
                        <a:pt x="8" y="8"/>
                        <a:pt x="8" y="7"/>
                      </a:cubicBezTo>
                      <a:cubicBezTo>
                        <a:pt x="8" y="6"/>
                        <a:pt x="11" y="6"/>
                        <a:pt x="12" y="5"/>
                      </a:cubicBezTo>
                      <a:cubicBezTo>
                        <a:pt x="10" y="5"/>
                        <a:pt x="9" y="3"/>
                        <a:pt x="8" y="3"/>
                      </a:cubicBezTo>
                      <a:cubicBezTo>
                        <a:pt x="7" y="3"/>
                        <a:pt x="5" y="5"/>
                        <a:pt x="4" y="5"/>
                      </a:cubicBezTo>
                      <a:cubicBezTo>
                        <a:pt x="2" y="4"/>
                        <a:pt x="2" y="3"/>
                        <a:pt x="0" y="2"/>
                      </a:cubicBezTo>
                      <a:cubicBezTo>
                        <a:pt x="1" y="2"/>
                        <a:pt x="3" y="0"/>
                        <a:pt x="4" y="0"/>
                      </a:cubicBezTo>
                      <a:cubicBezTo>
                        <a:pt x="5" y="0"/>
                        <a:pt x="7" y="3"/>
                        <a:pt x="8" y="3"/>
                      </a:cubicBezTo>
                      <a:cubicBezTo>
                        <a:pt x="9" y="2"/>
                        <a:pt x="11" y="0"/>
                        <a:pt x="12" y="0"/>
                      </a:cubicBezTo>
                      <a:cubicBezTo>
                        <a:pt x="13" y="0"/>
                        <a:pt x="15" y="3"/>
                        <a:pt x="16" y="3"/>
                      </a:cubicBezTo>
                      <a:cubicBezTo>
                        <a:pt x="17" y="3"/>
                        <a:pt x="19" y="1"/>
                        <a:pt x="20" y="1"/>
                      </a:cubicBezTo>
                      <a:cubicBezTo>
                        <a:pt x="21" y="1"/>
                        <a:pt x="22" y="3"/>
                        <a:pt x="24" y="3"/>
                      </a:cubicBezTo>
                      <a:cubicBezTo>
                        <a:pt x="22" y="3"/>
                        <a:pt x="21" y="5"/>
                        <a:pt x="20" y="5"/>
                      </a:cubicBezTo>
                      <a:cubicBezTo>
                        <a:pt x="18" y="5"/>
                        <a:pt x="17" y="3"/>
                        <a:pt x="16" y="3"/>
                      </a:cubicBezTo>
                      <a:cubicBezTo>
                        <a:pt x="14" y="3"/>
                        <a:pt x="13" y="4"/>
                        <a:pt x="12" y="5"/>
                      </a:cubicBezTo>
                      <a:cubicBezTo>
                        <a:pt x="12" y="6"/>
                        <a:pt x="15" y="6"/>
                        <a:pt x="15" y="7"/>
                      </a:cubicBezTo>
                      <a:cubicBezTo>
                        <a:pt x="15" y="8"/>
                        <a:pt x="12" y="8"/>
                        <a:pt x="11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97" name="Freeform 171"/>
                <p:cNvSpPr>
                  <a:spLocks/>
                </p:cNvSpPr>
                <p:nvPr/>
              </p:nvSpPr>
              <p:spPr bwMode="auto">
                <a:xfrm>
                  <a:off x="8666163" y="3430588"/>
                  <a:ext cx="107950" cy="82550"/>
                </a:xfrm>
                <a:custGeom>
                  <a:avLst/>
                  <a:gdLst>
                    <a:gd name="T0" fmla="*/ 0 w 29"/>
                    <a:gd name="T1" fmla="*/ 17 h 21"/>
                    <a:gd name="T2" fmla="*/ 4 w 29"/>
                    <a:gd name="T3" fmla="*/ 14 h 21"/>
                    <a:gd name="T4" fmla="*/ 8 w 29"/>
                    <a:gd name="T5" fmla="*/ 12 h 21"/>
                    <a:gd name="T6" fmla="*/ 12 w 29"/>
                    <a:gd name="T7" fmla="*/ 15 h 21"/>
                    <a:gd name="T8" fmla="*/ 16 w 29"/>
                    <a:gd name="T9" fmla="*/ 13 h 21"/>
                    <a:gd name="T10" fmla="*/ 20 w 29"/>
                    <a:gd name="T11" fmla="*/ 11 h 21"/>
                    <a:gd name="T12" fmla="*/ 17 w 29"/>
                    <a:gd name="T13" fmla="*/ 8 h 21"/>
                    <a:gd name="T14" fmla="*/ 21 w 29"/>
                    <a:gd name="T15" fmla="*/ 6 h 21"/>
                    <a:gd name="T16" fmla="*/ 25 w 29"/>
                    <a:gd name="T17" fmla="*/ 4 h 21"/>
                    <a:gd name="T18" fmla="*/ 21 w 29"/>
                    <a:gd name="T19" fmla="*/ 2 h 21"/>
                    <a:gd name="T20" fmla="*/ 25 w 29"/>
                    <a:gd name="T21" fmla="*/ 0 h 21"/>
                    <a:gd name="T22" fmla="*/ 29 w 29"/>
                    <a:gd name="T23" fmla="*/ 2 h 21"/>
                    <a:gd name="T24" fmla="*/ 25 w 29"/>
                    <a:gd name="T25" fmla="*/ 4 h 21"/>
                    <a:gd name="T26" fmla="*/ 29 w 29"/>
                    <a:gd name="T27" fmla="*/ 6 h 21"/>
                    <a:gd name="T28" fmla="*/ 24 w 29"/>
                    <a:gd name="T29" fmla="*/ 8 h 21"/>
                    <a:gd name="T30" fmla="*/ 20 w 29"/>
                    <a:gd name="T31" fmla="*/ 11 h 21"/>
                    <a:gd name="T32" fmla="*/ 24 w 29"/>
                    <a:gd name="T33" fmla="*/ 13 h 21"/>
                    <a:gd name="T34" fmla="*/ 20 w 29"/>
                    <a:gd name="T35" fmla="*/ 15 h 21"/>
                    <a:gd name="T36" fmla="*/ 12 w 29"/>
                    <a:gd name="T37" fmla="*/ 19 h 21"/>
                    <a:gd name="T38" fmla="*/ 8 w 29"/>
                    <a:gd name="T39" fmla="*/ 21 h 21"/>
                    <a:gd name="T40" fmla="*/ 0 w 29"/>
                    <a:gd name="T41" fmla="*/ 17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9" h="21">
                      <a:moveTo>
                        <a:pt x="0" y="17"/>
                      </a:move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5" y="14"/>
                        <a:pt x="7" y="13"/>
                        <a:pt x="8" y="12"/>
                      </a:cubicBezTo>
                      <a:cubicBezTo>
                        <a:pt x="9" y="12"/>
                        <a:pt x="11" y="15"/>
                        <a:pt x="12" y="15"/>
                      </a:cubicBezTo>
                      <a:cubicBezTo>
                        <a:pt x="13" y="15"/>
                        <a:pt x="16" y="13"/>
                        <a:pt x="16" y="13"/>
                      </a:cubicBezTo>
                      <a:cubicBezTo>
                        <a:pt x="17" y="12"/>
                        <a:pt x="20" y="11"/>
                        <a:pt x="20" y="11"/>
                      </a:cubicBezTo>
                      <a:cubicBezTo>
                        <a:pt x="20" y="10"/>
                        <a:pt x="16" y="9"/>
                        <a:pt x="17" y="8"/>
                      </a:cubicBezTo>
                      <a:cubicBezTo>
                        <a:pt x="17" y="8"/>
                        <a:pt x="20" y="7"/>
                        <a:pt x="21" y="6"/>
                      </a:cubicBezTo>
                      <a:cubicBezTo>
                        <a:pt x="22" y="6"/>
                        <a:pt x="24" y="5"/>
                        <a:pt x="25" y="4"/>
                      </a:cubicBezTo>
                      <a:cubicBezTo>
                        <a:pt x="25" y="4"/>
                        <a:pt x="21" y="2"/>
                        <a:pt x="21" y="2"/>
                      </a:cubicBezTo>
                      <a:cubicBezTo>
                        <a:pt x="21" y="2"/>
                        <a:pt x="25" y="0"/>
                        <a:pt x="25" y="0"/>
                      </a:cubicBezTo>
                      <a:cubicBezTo>
                        <a:pt x="27" y="0"/>
                        <a:pt x="28" y="2"/>
                        <a:pt x="29" y="2"/>
                      </a:cubicBezTo>
                      <a:cubicBezTo>
                        <a:pt x="29" y="3"/>
                        <a:pt x="25" y="3"/>
                        <a:pt x="25" y="4"/>
                      </a:cubicBezTo>
                      <a:cubicBezTo>
                        <a:pt x="25" y="5"/>
                        <a:pt x="29" y="6"/>
                        <a:pt x="29" y="6"/>
                      </a:cubicBezTo>
                      <a:cubicBezTo>
                        <a:pt x="28" y="7"/>
                        <a:pt x="25" y="8"/>
                        <a:pt x="24" y="8"/>
                      </a:cubicBezTo>
                      <a:cubicBezTo>
                        <a:pt x="24" y="9"/>
                        <a:pt x="20" y="10"/>
                        <a:pt x="20" y="11"/>
                      </a:cubicBezTo>
                      <a:cubicBezTo>
                        <a:pt x="20" y="11"/>
                        <a:pt x="24" y="13"/>
                        <a:pt x="24" y="13"/>
                      </a:cubicBezTo>
                      <a:cubicBezTo>
                        <a:pt x="23" y="14"/>
                        <a:pt x="21" y="14"/>
                        <a:pt x="20" y="15"/>
                      </a:cubicBezTo>
                      <a:cubicBezTo>
                        <a:pt x="17" y="16"/>
                        <a:pt x="15" y="18"/>
                        <a:pt x="12" y="19"/>
                      </a:cubicBezTo>
                      <a:cubicBezTo>
                        <a:pt x="10" y="20"/>
                        <a:pt x="9" y="20"/>
                        <a:pt x="8" y="21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98" name="Freeform 172"/>
                <p:cNvSpPr>
                  <a:spLocks/>
                </p:cNvSpPr>
                <p:nvPr/>
              </p:nvSpPr>
              <p:spPr bwMode="auto">
                <a:xfrm>
                  <a:off x="8613775" y="3435350"/>
                  <a:ext cx="71438" cy="26988"/>
                </a:xfrm>
                <a:custGeom>
                  <a:avLst/>
                  <a:gdLst>
                    <a:gd name="T0" fmla="*/ 7 w 19"/>
                    <a:gd name="T1" fmla="*/ 2 h 7"/>
                    <a:gd name="T2" fmla="*/ 3 w 19"/>
                    <a:gd name="T3" fmla="*/ 4 h 7"/>
                    <a:gd name="T4" fmla="*/ 0 w 19"/>
                    <a:gd name="T5" fmla="*/ 2 h 7"/>
                    <a:gd name="T6" fmla="*/ 4 w 19"/>
                    <a:gd name="T7" fmla="*/ 0 h 7"/>
                    <a:gd name="T8" fmla="*/ 7 w 19"/>
                    <a:gd name="T9" fmla="*/ 2 h 7"/>
                    <a:gd name="T10" fmla="*/ 12 w 19"/>
                    <a:gd name="T11" fmla="*/ 0 h 7"/>
                    <a:gd name="T12" fmla="*/ 15 w 19"/>
                    <a:gd name="T13" fmla="*/ 3 h 7"/>
                    <a:gd name="T14" fmla="*/ 19 w 19"/>
                    <a:gd name="T15" fmla="*/ 5 h 7"/>
                    <a:gd name="T16" fmla="*/ 15 w 19"/>
                    <a:gd name="T17" fmla="*/ 7 h 7"/>
                    <a:gd name="T18" fmla="*/ 11 w 19"/>
                    <a:gd name="T19" fmla="*/ 5 h 7"/>
                    <a:gd name="T20" fmla="*/ 7 w 19"/>
                    <a:gd name="T21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7">
                      <a:moveTo>
                        <a:pt x="7" y="2"/>
                      </a:moveTo>
                      <a:cubicBezTo>
                        <a:pt x="7" y="2"/>
                        <a:pt x="4" y="4"/>
                        <a:pt x="3" y="4"/>
                      </a:cubicBezTo>
                      <a:cubicBezTo>
                        <a:pt x="3" y="4"/>
                        <a:pt x="0" y="2"/>
                        <a:pt x="0" y="2"/>
                      </a:cubicBezTo>
                      <a:cubicBezTo>
                        <a:pt x="0" y="2"/>
                        <a:pt x="3" y="0"/>
                        <a:pt x="4" y="0"/>
                      </a:cubicBezTo>
                      <a:cubicBezTo>
                        <a:pt x="4" y="0"/>
                        <a:pt x="7" y="2"/>
                        <a:pt x="7" y="2"/>
                      </a:cubicBezTo>
                      <a:cubicBezTo>
                        <a:pt x="8" y="2"/>
                        <a:pt x="11" y="0"/>
                        <a:pt x="12" y="0"/>
                      </a:cubicBezTo>
                      <a:cubicBezTo>
                        <a:pt x="13" y="1"/>
                        <a:pt x="14" y="2"/>
                        <a:pt x="15" y="3"/>
                      </a:cubicBezTo>
                      <a:cubicBezTo>
                        <a:pt x="16" y="3"/>
                        <a:pt x="19" y="4"/>
                        <a:pt x="19" y="5"/>
                      </a:cubicBezTo>
                      <a:cubicBezTo>
                        <a:pt x="19" y="5"/>
                        <a:pt x="15" y="7"/>
                        <a:pt x="15" y="7"/>
                      </a:cubicBezTo>
                      <a:cubicBezTo>
                        <a:pt x="14" y="7"/>
                        <a:pt x="12" y="5"/>
                        <a:pt x="11" y="5"/>
                      </a:cubicBezTo>
                      <a:cubicBezTo>
                        <a:pt x="10" y="4"/>
                        <a:pt x="9" y="3"/>
                        <a:pt x="7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99" name="Freeform 173"/>
                <p:cNvSpPr>
                  <a:spLocks/>
                </p:cNvSpPr>
                <p:nvPr/>
              </p:nvSpPr>
              <p:spPr bwMode="auto">
                <a:xfrm>
                  <a:off x="9269413" y="3478213"/>
                  <a:ext cx="76200" cy="34925"/>
                </a:xfrm>
                <a:custGeom>
                  <a:avLst/>
                  <a:gdLst>
                    <a:gd name="T0" fmla="*/ 12 w 20"/>
                    <a:gd name="T1" fmla="*/ 5 h 9"/>
                    <a:gd name="T2" fmla="*/ 8 w 20"/>
                    <a:gd name="T3" fmla="*/ 3 h 9"/>
                    <a:gd name="T4" fmla="*/ 12 w 20"/>
                    <a:gd name="T5" fmla="*/ 0 h 9"/>
                    <a:gd name="T6" fmla="*/ 16 w 20"/>
                    <a:gd name="T7" fmla="*/ 3 h 9"/>
                    <a:gd name="T8" fmla="*/ 20 w 20"/>
                    <a:gd name="T9" fmla="*/ 5 h 9"/>
                    <a:gd name="T10" fmla="*/ 16 w 20"/>
                    <a:gd name="T11" fmla="*/ 7 h 9"/>
                    <a:gd name="T12" fmla="*/ 12 w 20"/>
                    <a:gd name="T13" fmla="*/ 9 h 9"/>
                    <a:gd name="T14" fmla="*/ 8 w 20"/>
                    <a:gd name="T15" fmla="*/ 7 h 9"/>
                    <a:gd name="T16" fmla="*/ 4 w 20"/>
                    <a:gd name="T17" fmla="*/ 9 h 9"/>
                    <a:gd name="T18" fmla="*/ 0 w 20"/>
                    <a:gd name="T19" fmla="*/ 7 h 9"/>
                    <a:gd name="T20" fmla="*/ 4 w 20"/>
                    <a:gd name="T21" fmla="*/ 5 h 9"/>
                    <a:gd name="T22" fmla="*/ 8 w 20"/>
                    <a:gd name="T23" fmla="*/ 7 h 9"/>
                    <a:gd name="T24" fmla="*/ 12 w 20"/>
                    <a:gd name="T25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" h="9">
                      <a:moveTo>
                        <a:pt x="12" y="5"/>
                      </a:moveTo>
                      <a:cubicBezTo>
                        <a:pt x="12" y="4"/>
                        <a:pt x="8" y="3"/>
                        <a:pt x="8" y="3"/>
                      </a:cubicBezTo>
                      <a:cubicBezTo>
                        <a:pt x="8" y="2"/>
                        <a:pt x="12" y="0"/>
                        <a:pt x="12" y="0"/>
                      </a:cubicBezTo>
                      <a:cubicBezTo>
                        <a:pt x="14" y="0"/>
                        <a:pt x="15" y="3"/>
                        <a:pt x="16" y="3"/>
                      </a:cubicBezTo>
                      <a:cubicBezTo>
                        <a:pt x="16" y="3"/>
                        <a:pt x="20" y="4"/>
                        <a:pt x="20" y="5"/>
                      </a:cubicBezTo>
                      <a:cubicBezTo>
                        <a:pt x="20" y="5"/>
                        <a:pt x="16" y="7"/>
                        <a:pt x="16" y="7"/>
                      </a:cubicBezTo>
                      <a:cubicBezTo>
                        <a:pt x="15" y="8"/>
                        <a:pt x="13" y="9"/>
                        <a:pt x="12" y="9"/>
                      </a:cubicBezTo>
                      <a:cubicBezTo>
                        <a:pt x="11" y="9"/>
                        <a:pt x="9" y="7"/>
                        <a:pt x="8" y="7"/>
                      </a:cubicBezTo>
                      <a:cubicBezTo>
                        <a:pt x="7" y="7"/>
                        <a:pt x="5" y="9"/>
                        <a:pt x="4" y="9"/>
                      </a:cubicBezTo>
                      <a:cubicBezTo>
                        <a:pt x="4" y="9"/>
                        <a:pt x="0" y="7"/>
                        <a:pt x="0" y="7"/>
                      </a:cubicBezTo>
                      <a:cubicBezTo>
                        <a:pt x="0" y="7"/>
                        <a:pt x="4" y="5"/>
                        <a:pt x="4" y="5"/>
                      </a:cubicBezTo>
                      <a:cubicBezTo>
                        <a:pt x="5" y="5"/>
                        <a:pt x="7" y="7"/>
                        <a:pt x="8" y="7"/>
                      </a:cubicBezTo>
                      <a:cubicBezTo>
                        <a:pt x="9" y="7"/>
                        <a:pt x="11" y="5"/>
                        <a:pt x="12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00" name="Freeform 174"/>
                <p:cNvSpPr>
                  <a:spLocks/>
                </p:cNvSpPr>
                <p:nvPr/>
              </p:nvSpPr>
              <p:spPr bwMode="auto">
                <a:xfrm>
                  <a:off x="9186863" y="3414713"/>
                  <a:ext cx="120650" cy="47625"/>
                </a:xfrm>
                <a:custGeom>
                  <a:avLst/>
                  <a:gdLst>
                    <a:gd name="T0" fmla="*/ 8 w 32"/>
                    <a:gd name="T1" fmla="*/ 5 h 12"/>
                    <a:gd name="T2" fmla="*/ 4 w 32"/>
                    <a:gd name="T3" fmla="*/ 7 h 12"/>
                    <a:gd name="T4" fmla="*/ 0 w 32"/>
                    <a:gd name="T5" fmla="*/ 5 h 12"/>
                    <a:gd name="T6" fmla="*/ 4 w 32"/>
                    <a:gd name="T7" fmla="*/ 3 h 12"/>
                    <a:gd name="T8" fmla="*/ 8 w 32"/>
                    <a:gd name="T9" fmla="*/ 1 h 12"/>
                    <a:gd name="T10" fmla="*/ 12 w 32"/>
                    <a:gd name="T11" fmla="*/ 3 h 12"/>
                    <a:gd name="T12" fmla="*/ 16 w 32"/>
                    <a:gd name="T13" fmla="*/ 1 h 12"/>
                    <a:gd name="T14" fmla="*/ 20 w 32"/>
                    <a:gd name="T15" fmla="*/ 3 h 12"/>
                    <a:gd name="T16" fmla="*/ 24 w 32"/>
                    <a:gd name="T17" fmla="*/ 5 h 12"/>
                    <a:gd name="T18" fmla="*/ 28 w 32"/>
                    <a:gd name="T19" fmla="*/ 3 h 12"/>
                    <a:gd name="T20" fmla="*/ 32 w 32"/>
                    <a:gd name="T21" fmla="*/ 5 h 12"/>
                    <a:gd name="T22" fmla="*/ 27 w 32"/>
                    <a:gd name="T23" fmla="*/ 8 h 12"/>
                    <a:gd name="T24" fmla="*/ 24 w 32"/>
                    <a:gd name="T25" fmla="*/ 5 h 12"/>
                    <a:gd name="T26" fmla="*/ 20 w 32"/>
                    <a:gd name="T27" fmla="*/ 7 h 12"/>
                    <a:gd name="T28" fmla="*/ 16 w 32"/>
                    <a:gd name="T29" fmla="*/ 5 h 12"/>
                    <a:gd name="T30" fmla="*/ 12 w 32"/>
                    <a:gd name="T31" fmla="*/ 7 h 12"/>
                    <a:gd name="T32" fmla="*/ 15 w 32"/>
                    <a:gd name="T33" fmla="*/ 9 h 12"/>
                    <a:gd name="T34" fmla="*/ 11 w 32"/>
                    <a:gd name="T35" fmla="*/ 11 h 12"/>
                    <a:gd name="T36" fmla="*/ 8 w 32"/>
                    <a:gd name="T37" fmla="*/ 9 h 12"/>
                    <a:gd name="T38" fmla="*/ 12 w 32"/>
                    <a:gd name="T39" fmla="*/ 7 h 12"/>
                    <a:gd name="T40" fmla="*/ 8 w 32"/>
                    <a:gd name="T41" fmla="*/ 5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2" h="12">
                      <a:moveTo>
                        <a:pt x="8" y="5"/>
                      </a:moveTo>
                      <a:cubicBezTo>
                        <a:pt x="8" y="5"/>
                        <a:pt x="4" y="6"/>
                        <a:pt x="4" y="7"/>
                      </a:cubicBezTo>
                      <a:cubicBezTo>
                        <a:pt x="4" y="6"/>
                        <a:pt x="0" y="5"/>
                        <a:pt x="0" y="5"/>
                      </a:cubicBezTo>
                      <a:cubicBezTo>
                        <a:pt x="0" y="4"/>
                        <a:pt x="4" y="3"/>
                        <a:pt x="4" y="3"/>
                      </a:cubicBezTo>
                      <a:cubicBezTo>
                        <a:pt x="5" y="2"/>
                        <a:pt x="7" y="1"/>
                        <a:pt x="8" y="1"/>
                      </a:cubicBezTo>
                      <a:cubicBezTo>
                        <a:pt x="9" y="0"/>
                        <a:pt x="11" y="3"/>
                        <a:pt x="12" y="3"/>
                      </a:cubicBezTo>
                      <a:cubicBezTo>
                        <a:pt x="13" y="3"/>
                        <a:pt x="15" y="1"/>
                        <a:pt x="16" y="1"/>
                      </a:cubicBezTo>
                      <a:cubicBezTo>
                        <a:pt x="18" y="1"/>
                        <a:pt x="19" y="3"/>
                        <a:pt x="20" y="3"/>
                      </a:cubicBezTo>
                      <a:cubicBezTo>
                        <a:pt x="21" y="4"/>
                        <a:pt x="22" y="5"/>
                        <a:pt x="24" y="5"/>
                      </a:cubicBezTo>
                      <a:cubicBezTo>
                        <a:pt x="25" y="5"/>
                        <a:pt x="26" y="4"/>
                        <a:pt x="28" y="3"/>
                      </a:cubicBezTo>
                      <a:cubicBezTo>
                        <a:pt x="28" y="3"/>
                        <a:pt x="32" y="5"/>
                        <a:pt x="32" y="5"/>
                      </a:cubicBezTo>
                      <a:cubicBezTo>
                        <a:pt x="31" y="6"/>
                        <a:pt x="28" y="8"/>
                        <a:pt x="27" y="8"/>
                      </a:cubicBezTo>
                      <a:cubicBezTo>
                        <a:pt x="26" y="7"/>
                        <a:pt x="25" y="5"/>
                        <a:pt x="24" y="5"/>
                      </a:cubicBezTo>
                      <a:cubicBezTo>
                        <a:pt x="22" y="5"/>
                        <a:pt x="21" y="7"/>
                        <a:pt x="20" y="7"/>
                      </a:cubicBezTo>
                      <a:cubicBezTo>
                        <a:pt x="19" y="7"/>
                        <a:pt x="17" y="5"/>
                        <a:pt x="16" y="5"/>
                      </a:cubicBezTo>
                      <a:cubicBezTo>
                        <a:pt x="15" y="5"/>
                        <a:pt x="12" y="7"/>
                        <a:pt x="12" y="7"/>
                      </a:cubicBezTo>
                      <a:cubicBezTo>
                        <a:pt x="12" y="7"/>
                        <a:pt x="15" y="9"/>
                        <a:pt x="15" y="9"/>
                      </a:cubicBezTo>
                      <a:cubicBezTo>
                        <a:pt x="14" y="9"/>
                        <a:pt x="13" y="12"/>
                        <a:pt x="11" y="11"/>
                      </a:cubicBezTo>
                      <a:cubicBezTo>
                        <a:pt x="11" y="11"/>
                        <a:pt x="8" y="9"/>
                        <a:pt x="8" y="9"/>
                      </a:cubicBezTo>
                      <a:cubicBezTo>
                        <a:pt x="8" y="9"/>
                        <a:pt x="12" y="8"/>
                        <a:pt x="12" y="7"/>
                      </a:cubicBezTo>
                      <a:cubicBezTo>
                        <a:pt x="12" y="6"/>
                        <a:pt x="8" y="6"/>
                        <a:pt x="8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01" name="Freeform 175"/>
                <p:cNvSpPr>
                  <a:spLocks/>
                </p:cNvSpPr>
                <p:nvPr/>
              </p:nvSpPr>
              <p:spPr bwMode="auto">
                <a:xfrm>
                  <a:off x="9417050" y="3494088"/>
                  <a:ext cx="74613" cy="23813"/>
                </a:xfrm>
                <a:custGeom>
                  <a:avLst/>
                  <a:gdLst>
                    <a:gd name="T0" fmla="*/ 8 w 20"/>
                    <a:gd name="T1" fmla="*/ 4 h 6"/>
                    <a:gd name="T2" fmla="*/ 4 w 20"/>
                    <a:gd name="T3" fmla="*/ 6 h 6"/>
                    <a:gd name="T4" fmla="*/ 0 w 20"/>
                    <a:gd name="T5" fmla="*/ 4 h 6"/>
                    <a:gd name="T6" fmla="*/ 4 w 20"/>
                    <a:gd name="T7" fmla="*/ 2 h 6"/>
                    <a:gd name="T8" fmla="*/ 8 w 20"/>
                    <a:gd name="T9" fmla="*/ 4 h 6"/>
                    <a:gd name="T10" fmla="*/ 12 w 20"/>
                    <a:gd name="T11" fmla="*/ 2 h 6"/>
                    <a:gd name="T12" fmla="*/ 16 w 20"/>
                    <a:gd name="T13" fmla="*/ 0 h 6"/>
                    <a:gd name="T14" fmla="*/ 20 w 20"/>
                    <a:gd name="T15" fmla="*/ 2 h 6"/>
                    <a:gd name="T16" fmla="*/ 16 w 20"/>
                    <a:gd name="T17" fmla="*/ 4 h 6"/>
                    <a:gd name="T18" fmla="*/ 12 w 20"/>
                    <a:gd name="T19" fmla="*/ 6 h 6"/>
                    <a:gd name="T20" fmla="*/ 8 w 20"/>
                    <a:gd name="T21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6">
                      <a:moveTo>
                        <a:pt x="8" y="4"/>
                      </a:moveTo>
                      <a:cubicBezTo>
                        <a:pt x="7" y="4"/>
                        <a:pt x="5" y="6"/>
                        <a:pt x="4" y="6"/>
                      </a:cubicBezTo>
                      <a:cubicBezTo>
                        <a:pt x="4" y="6"/>
                        <a:pt x="0" y="4"/>
                        <a:pt x="0" y="4"/>
                      </a:cubicBezTo>
                      <a:cubicBezTo>
                        <a:pt x="0" y="4"/>
                        <a:pt x="4" y="2"/>
                        <a:pt x="4" y="2"/>
                      </a:cubicBezTo>
                      <a:cubicBezTo>
                        <a:pt x="5" y="2"/>
                        <a:pt x="7" y="4"/>
                        <a:pt x="8" y="4"/>
                      </a:cubicBezTo>
                      <a:cubicBezTo>
                        <a:pt x="9" y="4"/>
                        <a:pt x="11" y="2"/>
                        <a:pt x="12" y="2"/>
                      </a:cubicBezTo>
                      <a:cubicBezTo>
                        <a:pt x="13" y="2"/>
                        <a:pt x="16" y="0"/>
                        <a:pt x="16" y="0"/>
                      </a:cubicBezTo>
                      <a:cubicBezTo>
                        <a:pt x="17" y="0"/>
                        <a:pt x="20" y="2"/>
                        <a:pt x="20" y="2"/>
                      </a:cubicBezTo>
                      <a:cubicBezTo>
                        <a:pt x="20" y="2"/>
                        <a:pt x="17" y="4"/>
                        <a:pt x="16" y="4"/>
                      </a:cubicBezTo>
                      <a:cubicBezTo>
                        <a:pt x="15" y="5"/>
                        <a:pt x="13" y="6"/>
                        <a:pt x="12" y="6"/>
                      </a:cubicBezTo>
                      <a:cubicBezTo>
                        <a:pt x="11" y="6"/>
                        <a:pt x="9" y="4"/>
                        <a:pt x="8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02" name="Freeform 176"/>
                <p:cNvSpPr>
                  <a:spLocks/>
                </p:cNvSpPr>
                <p:nvPr/>
              </p:nvSpPr>
              <p:spPr bwMode="auto">
                <a:xfrm>
                  <a:off x="9348788" y="3438525"/>
                  <a:ext cx="74613" cy="28575"/>
                </a:xfrm>
                <a:custGeom>
                  <a:avLst/>
                  <a:gdLst>
                    <a:gd name="T0" fmla="*/ 12 w 20"/>
                    <a:gd name="T1" fmla="*/ 4 h 7"/>
                    <a:gd name="T2" fmla="*/ 8 w 20"/>
                    <a:gd name="T3" fmla="*/ 7 h 7"/>
                    <a:gd name="T4" fmla="*/ 4 w 20"/>
                    <a:gd name="T5" fmla="*/ 4 h 7"/>
                    <a:gd name="T6" fmla="*/ 0 w 20"/>
                    <a:gd name="T7" fmla="*/ 2 h 7"/>
                    <a:gd name="T8" fmla="*/ 4 w 20"/>
                    <a:gd name="T9" fmla="*/ 0 h 7"/>
                    <a:gd name="T10" fmla="*/ 8 w 20"/>
                    <a:gd name="T11" fmla="*/ 2 h 7"/>
                    <a:gd name="T12" fmla="*/ 12 w 20"/>
                    <a:gd name="T13" fmla="*/ 4 h 7"/>
                    <a:gd name="T14" fmla="*/ 16 w 20"/>
                    <a:gd name="T15" fmla="*/ 2 h 7"/>
                    <a:gd name="T16" fmla="*/ 20 w 20"/>
                    <a:gd name="T17" fmla="*/ 5 h 7"/>
                    <a:gd name="T18" fmla="*/ 15 w 20"/>
                    <a:gd name="T19" fmla="*/ 7 h 7"/>
                    <a:gd name="T20" fmla="*/ 12 w 20"/>
                    <a:gd name="T21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7">
                      <a:moveTo>
                        <a:pt x="12" y="4"/>
                      </a:moveTo>
                      <a:cubicBezTo>
                        <a:pt x="11" y="4"/>
                        <a:pt x="8" y="7"/>
                        <a:pt x="8" y="7"/>
                      </a:cubicBezTo>
                      <a:cubicBezTo>
                        <a:pt x="6" y="6"/>
                        <a:pt x="5" y="5"/>
                        <a:pt x="4" y="4"/>
                      </a:cubicBezTo>
                      <a:cubicBezTo>
                        <a:pt x="3" y="4"/>
                        <a:pt x="0" y="2"/>
                        <a:pt x="0" y="2"/>
                      </a:cubicBezTo>
                      <a:cubicBezTo>
                        <a:pt x="0" y="2"/>
                        <a:pt x="4" y="0"/>
                        <a:pt x="4" y="0"/>
                      </a:cubicBezTo>
                      <a:cubicBezTo>
                        <a:pt x="6" y="0"/>
                        <a:pt x="7" y="2"/>
                        <a:pt x="8" y="2"/>
                      </a:cubicBezTo>
                      <a:cubicBezTo>
                        <a:pt x="9" y="2"/>
                        <a:pt x="10" y="4"/>
                        <a:pt x="12" y="4"/>
                      </a:cubicBezTo>
                      <a:cubicBezTo>
                        <a:pt x="13" y="4"/>
                        <a:pt x="15" y="2"/>
                        <a:pt x="16" y="2"/>
                      </a:cubicBezTo>
                      <a:cubicBezTo>
                        <a:pt x="16" y="2"/>
                        <a:pt x="20" y="5"/>
                        <a:pt x="20" y="5"/>
                      </a:cubicBezTo>
                      <a:cubicBezTo>
                        <a:pt x="19" y="5"/>
                        <a:pt x="16" y="7"/>
                        <a:pt x="15" y="7"/>
                      </a:cubicBezTo>
                      <a:cubicBezTo>
                        <a:pt x="14" y="7"/>
                        <a:pt x="13" y="5"/>
                        <a:pt x="12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03" name="Freeform 177"/>
                <p:cNvSpPr>
                  <a:spLocks/>
                </p:cNvSpPr>
                <p:nvPr/>
              </p:nvSpPr>
              <p:spPr bwMode="auto">
                <a:xfrm>
                  <a:off x="10493375" y="3486150"/>
                  <a:ext cx="90488" cy="50800"/>
                </a:xfrm>
                <a:custGeom>
                  <a:avLst/>
                  <a:gdLst>
                    <a:gd name="T0" fmla="*/ 4 w 24"/>
                    <a:gd name="T1" fmla="*/ 13 h 13"/>
                    <a:gd name="T2" fmla="*/ 0 w 24"/>
                    <a:gd name="T3" fmla="*/ 11 h 13"/>
                    <a:gd name="T4" fmla="*/ 4 w 24"/>
                    <a:gd name="T5" fmla="*/ 9 h 13"/>
                    <a:gd name="T6" fmla="*/ 8 w 24"/>
                    <a:gd name="T7" fmla="*/ 7 h 13"/>
                    <a:gd name="T8" fmla="*/ 4 w 24"/>
                    <a:gd name="T9" fmla="*/ 5 h 13"/>
                    <a:gd name="T10" fmla="*/ 8 w 24"/>
                    <a:gd name="T11" fmla="*/ 3 h 13"/>
                    <a:gd name="T12" fmla="*/ 13 w 24"/>
                    <a:gd name="T13" fmla="*/ 1 h 13"/>
                    <a:gd name="T14" fmla="*/ 16 w 24"/>
                    <a:gd name="T15" fmla="*/ 3 h 13"/>
                    <a:gd name="T16" fmla="*/ 20 w 24"/>
                    <a:gd name="T17" fmla="*/ 1 h 13"/>
                    <a:gd name="T18" fmla="*/ 24 w 24"/>
                    <a:gd name="T19" fmla="*/ 3 h 13"/>
                    <a:gd name="T20" fmla="*/ 20 w 24"/>
                    <a:gd name="T21" fmla="*/ 5 h 13"/>
                    <a:gd name="T22" fmla="*/ 16 w 24"/>
                    <a:gd name="T23" fmla="*/ 7 h 13"/>
                    <a:gd name="T24" fmla="*/ 12 w 24"/>
                    <a:gd name="T25" fmla="*/ 5 h 13"/>
                    <a:gd name="T26" fmla="*/ 8 w 24"/>
                    <a:gd name="T27" fmla="*/ 7 h 13"/>
                    <a:gd name="T28" fmla="*/ 12 w 24"/>
                    <a:gd name="T29" fmla="*/ 9 h 13"/>
                    <a:gd name="T30" fmla="*/ 8 w 24"/>
                    <a:gd name="T31" fmla="*/ 11 h 13"/>
                    <a:gd name="T32" fmla="*/ 4 w 24"/>
                    <a:gd name="T33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13">
                      <a:moveTo>
                        <a:pt x="4" y="13"/>
                      </a:moveTo>
                      <a:cubicBezTo>
                        <a:pt x="3" y="13"/>
                        <a:pt x="0" y="12"/>
                        <a:pt x="0" y="11"/>
                      </a:cubicBezTo>
                      <a:cubicBezTo>
                        <a:pt x="0" y="10"/>
                        <a:pt x="4" y="10"/>
                        <a:pt x="4" y="9"/>
                      </a:cubicBezTo>
                      <a:cubicBezTo>
                        <a:pt x="4" y="8"/>
                        <a:pt x="8" y="8"/>
                        <a:pt x="8" y="7"/>
                      </a:cubicBezTo>
                      <a:cubicBezTo>
                        <a:pt x="8" y="6"/>
                        <a:pt x="5" y="5"/>
                        <a:pt x="4" y="5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9" y="2"/>
                        <a:pt x="11" y="1"/>
                        <a:pt x="13" y="1"/>
                      </a:cubicBezTo>
                      <a:cubicBezTo>
                        <a:pt x="13" y="0"/>
                        <a:pt x="15" y="3"/>
                        <a:pt x="16" y="3"/>
                      </a:cubicBezTo>
                      <a:cubicBezTo>
                        <a:pt x="17" y="3"/>
                        <a:pt x="20" y="1"/>
                        <a:pt x="20" y="1"/>
                      </a:cubicBezTo>
                      <a:cubicBezTo>
                        <a:pt x="22" y="1"/>
                        <a:pt x="23" y="3"/>
                        <a:pt x="24" y="3"/>
                      </a:cubicBezTo>
                      <a:cubicBezTo>
                        <a:pt x="23" y="4"/>
                        <a:pt x="21" y="4"/>
                        <a:pt x="20" y="5"/>
                      </a:cubicBezTo>
                      <a:cubicBezTo>
                        <a:pt x="20" y="5"/>
                        <a:pt x="16" y="7"/>
                        <a:pt x="16" y="7"/>
                      </a:cubicBezTo>
                      <a:cubicBezTo>
                        <a:pt x="15" y="7"/>
                        <a:pt x="13" y="5"/>
                        <a:pt x="12" y="5"/>
                      </a:cubicBezTo>
                      <a:cubicBezTo>
                        <a:pt x="11" y="5"/>
                        <a:pt x="10" y="7"/>
                        <a:pt x="8" y="7"/>
                      </a:cubicBezTo>
                      <a:cubicBezTo>
                        <a:pt x="8" y="8"/>
                        <a:pt x="12" y="8"/>
                        <a:pt x="12" y="9"/>
                      </a:cubicBezTo>
                      <a:cubicBezTo>
                        <a:pt x="12" y="10"/>
                        <a:pt x="8" y="11"/>
                        <a:pt x="8" y="11"/>
                      </a:cubicBezTo>
                      <a:cubicBezTo>
                        <a:pt x="6" y="12"/>
                        <a:pt x="5" y="13"/>
                        <a:pt x="4" y="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04" name="Freeform 178"/>
                <p:cNvSpPr>
                  <a:spLocks/>
                </p:cNvSpPr>
                <p:nvPr/>
              </p:nvSpPr>
              <p:spPr bwMode="auto">
                <a:xfrm>
                  <a:off x="10501313" y="3403600"/>
                  <a:ext cx="74613" cy="42863"/>
                </a:xfrm>
                <a:custGeom>
                  <a:avLst/>
                  <a:gdLst>
                    <a:gd name="T0" fmla="*/ 16 w 20"/>
                    <a:gd name="T1" fmla="*/ 6 h 11"/>
                    <a:gd name="T2" fmla="*/ 20 w 20"/>
                    <a:gd name="T3" fmla="*/ 9 h 11"/>
                    <a:gd name="T4" fmla="*/ 15 w 20"/>
                    <a:gd name="T5" fmla="*/ 11 h 11"/>
                    <a:gd name="T6" fmla="*/ 12 w 20"/>
                    <a:gd name="T7" fmla="*/ 8 h 11"/>
                    <a:gd name="T8" fmla="*/ 16 w 20"/>
                    <a:gd name="T9" fmla="*/ 6 h 11"/>
                    <a:gd name="T10" fmla="*/ 12 w 20"/>
                    <a:gd name="T11" fmla="*/ 4 h 11"/>
                    <a:gd name="T12" fmla="*/ 8 w 20"/>
                    <a:gd name="T13" fmla="*/ 2 h 11"/>
                    <a:gd name="T14" fmla="*/ 4 w 20"/>
                    <a:gd name="T15" fmla="*/ 4 h 11"/>
                    <a:gd name="T16" fmla="*/ 0 w 20"/>
                    <a:gd name="T17" fmla="*/ 2 h 11"/>
                    <a:gd name="T18" fmla="*/ 5 w 20"/>
                    <a:gd name="T19" fmla="*/ 0 h 11"/>
                    <a:gd name="T20" fmla="*/ 8 w 20"/>
                    <a:gd name="T21" fmla="*/ 2 h 11"/>
                    <a:gd name="T22" fmla="*/ 12 w 20"/>
                    <a:gd name="T23" fmla="*/ 0 h 11"/>
                    <a:gd name="T24" fmla="*/ 16 w 20"/>
                    <a:gd name="T25" fmla="*/ 2 h 11"/>
                    <a:gd name="T26" fmla="*/ 20 w 20"/>
                    <a:gd name="T27" fmla="*/ 4 h 11"/>
                    <a:gd name="T28" fmla="*/ 16 w 20"/>
                    <a:gd name="T2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" h="11">
                      <a:moveTo>
                        <a:pt x="16" y="6"/>
                      </a:moveTo>
                      <a:cubicBezTo>
                        <a:pt x="16" y="7"/>
                        <a:pt x="20" y="8"/>
                        <a:pt x="20" y="9"/>
                      </a:cubicBezTo>
                      <a:cubicBezTo>
                        <a:pt x="19" y="9"/>
                        <a:pt x="16" y="11"/>
                        <a:pt x="15" y="11"/>
                      </a:cubicBezTo>
                      <a:cubicBezTo>
                        <a:pt x="15" y="11"/>
                        <a:pt x="12" y="9"/>
                        <a:pt x="12" y="8"/>
                      </a:cubicBezTo>
                      <a:cubicBezTo>
                        <a:pt x="11" y="8"/>
                        <a:pt x="16" y="7"/>
                        <a:pt x="16" y="6"/>
                      </a:cubicBezTo>
                      <a:cubicBezTo>
                        <a:pt x="16" y="6"/>
                        <a:pt x="13" y="4"/>
                        <a:pt x="12" y="4"/>
                      </a:cubicBezTo>
                      <a:cubicBezTo>
                        <a:pt x="12" y="4"/>
                        <a:pt x="9" y="2"/>
                        <a:pt x="8" y="2"/>
                      </a:cubicBezTo>
                      <a:cubicBezTo>
                        <a:pt x="7" y="2"/>
                        <a:pt x="5" y="4"/>
                        <a:pt x="4" y="4"/>
                      </a:cubicBezTo>
                      <a:cubicBezTo>
                        <a:pt x="4" y="4"/>
                        <a:pt x="0" y="2"/>
                        <a:pt x="0" y="2"/>
                      </a:cubicBezTo>
                      <a:cubicBezTo>
                        <a:pt x="1" y="1"/>
                        <a:pt x="4" y="0"/>
                        <a:pt x="5" y="0"/>
                      </a:cubicBezTo>
                      <a:cubicBezTo>
                        <a:pt x="6" y="0"/>
                        <a:pt x="7" y="2"/>
                        <a:pt x="8" y="2"/>
                      </a:cubicBezTo>
                      <a:cubicBezTo>
                        <a:pt x="9" y="2"/>
                        <a:pt x="12" y="0"/>
                        <a:pt x="12" y="0"/>
                      </a:cubicBezTo>
                      <a:cubicBezTo>
                        <a:pt x="13" y="0"/>
                        <a:pt x="16" y="2"/>
                        <a:pt x="16" y="2"/>
                      </a:cubicBezTo>
                      <a:cubicBezTo>
                        <a:pt x="17" y="2"/>
                        <a:pt x="20" y="4"/>
                        <a:pt x="20" y="4"/>
                      </a:cubicBezTo>
                      <a:cubicBezTo>
                        <a:pt x="20" y="5"/>
                        <a:pt x="16" y="6"/>
                        <a:pt x="16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59" name="组合 858"/>
              <p:cNvGrpSpPr/>
              <p:nvPr/>
            </p:nvGrpSpPr>
            <p:grpSpPr>
              <a:xfrm>
                <a:off x="1225097" y="4155522"/>
                <a:ext cx="3355521" cy="91988"/>
                <a:chOff x="1492250" y="3305175"/>
                <a:chExt cx="9207500" cy="252413"/>
              </a:xfrm>
            </p:grpSpPr>
            <p:sp>
              <p:nvSpPr>
                <p:cNvPr id="909" name="Freeform 131"/>
                <p:cNvSpPr>
                  <a:spLocks/>
                </p:cNvSpPr>
                <p:nvPr/>
              </p:nvSpPr>
              <p:spPr bwMode="auto">
                <a:xfrm>
                  <a:off x="1492250" y="3324225"/>
                  <a:ext cx="47625" cy="36513"/>
                </a:xfrm>
                <a:custGeom>
                  <a:avLst/>
                  <a:gdLst>
                    <a:gd name="T0" fmla="*/ 12 w 13"/>
                    <a:gd name="T1" fmla="*/ 7 h 9"/>
                    <a:gd name="T2" fmla="*/ 8 w 13"/>
                    <a:gd name="T3" fmla="*/ 9 h 9"/>
                    <a:gd name="T4" fmla="*/ 4 w 13"/>
                    <a:gd name="T5" fmla="*/ 6 h 9"/>
                    <a:gd name="T6" fmla="*/ 0 w 13"/>
                    <a:gd name="T7" fmla="*/ 4 h 9"/>
                    <a:gd name="T8" fmla="*/ 4 w 13"/>
                    <a:gd name="T9" fmla="*/ 2 h 9"/>
                    <a:gd name="T10" fmla="*/ 9 w 13"/>
                    <a:gd name="T11" fmla="*/ 0 h 9"/>
                    <a:gd name="T12" fmla="*/ 12 w 13"/>
                    <a:gd name="T13" fmla="*/ 2 h 9"/>
                    <a:gd name="T14" fmla="*/ 8 w 13"/>
                    <a:gd name="T15" fmla="*/ 4 h 9"/>
                    <a:gd name="T16" fmla="*/ 12 w 13"/>
                    <a:gd name="T17" fmla="*/ 7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2" y="7"/>
                      </a:moveTo>
                      <a:cubicBezTo>
                        <a:pt x="11" y="7"/>
                        <a:pt x="9" y="9"/>
                        <a:pt x="8" y="9"/>
                      </a:cubicBezTo>
                      <a:cubicBezTo>
                        <a:pt x="7" y="9"/>
                        <a:pt x="5" y="7"/>
                        <a:pt x="4" y="6"/>
                      </a:cubicBezTo>
                      <a:cubicBezTo>
                        <a:pt x="4" y="6"/>
                        <a:pt x="0" y="4"/>
                        <a:pt x="0" y="4"/>
                      </a:cubicBezTo>
                      <a:cubicBezTo>
                        <a:pt x="0" y="3"/>
                        <a:pt x="4" y="3"/>
                        <a:pt x="4" y="2"/>
                      </a:cubicBezTo>
                      <a:cubicBezTo>
                        <a:pt x="6" y="2"/>
                        <a:pt x="7" y="0"/>
                        <a:pt x="9" y="0"/>
                      </a:cubicBezTo>
                      <a:cubicBezTo>
                        <a:pt x="9" y="0"/>
                        <a:pt x="12" y="2"/>
                        <a:pt x="12" y="2"/>
                      </a:cubicBezTo>
                      <a:cubicBezTo>
                        <a:pt x="13" y="2"/>
                        <a:pt x="8" y="4"/>
                        <a:pt x="8" y="4"/>
                      </a:cubicBezTo>
                      <a:cubicBezTo>
                        <a:pt x="8" y="5"/>
                        <a:pt x="12" y="6"/>
                        <a:pt x="12" y="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0" name="Freeform 132"/>
                <p:cNvSpPr>
                  <a:spLocks/>
                </p:cNvSpPr>
                <p:nvPr/>
              </p:nvSpPr>
              <p:spPr bwMode="auto">
                <a:xfrm>
                  <a:off x="1754188" y="3384550"/>
                  <a:ext cx="60325" cy="26988"/>
                </a:xfrm>
                <a:custGeom>
                  <a:avLst/>
                  <a:gdLst>
                    <a:gd name="T0" fmla="*/ 4 w 16"/>
                    <a:gd name="T1" fmla="*/ 6 h 7"/>
                    <a:gd name="T2" fmla="*/ 0 w 16"/>
                    <a:gd name="T3" fmla="*/ 4 h 7"/>
                    <a:gd name="T4" fmla="*/ 4 w 16"/>
                    <a:gd name="T5" fmla="*/ 2 h 7"/>
                    <a:gd name="T6" fmla="*/ 8 w 16"/>
                    <a:gd name="T7" fmla="*/ 0 h 7"/>
                    <a:gd name="T8" fmla="*/ 12 w 16"/>
                    <a:gd name="T9" fmla="*/ 2 h 7"/>
                    <a:gd name="T10" fmla="*/ 16 w 16"/>
                    <a:gd name="T11" fmla="*/ 4 h 7"/>
                    <a:gd name="T12" fmla="*/ 11 w 16"/>
                    <a:gd name="T13" fmla="*/ 6 h 7"/>
                    <a:gd name="T14" fmla="*/ 8 w 16"/>
                    <a:gd name="T15" fmla="*/ 4 h 7"/>
                    <a:gd name="T16" fmla="*/ 4 w 16"/>
                    <a:gd name="T17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7">
                      <a:moveTo>
                        <a:pt x="4" y="6"/>
                      </a:moveTo>
                      <a:cubicBezTo>
                        <a:pt x="3" y="5"/>
                        <a:pt x="0" y="5"/>
                        <a:pt x="0" y="4"/>
                      </a:cubicBezTo>
                      <a:cubicBezTo>
                        <a:pt x="0" y="4"/>
                        <a:pt x="3" y="2"/>
                        <a:pt x="4" y="2"/>
                      </a:cubicBezTo>
                      <a:cubicBezTo>
                        <a:pt x="4" y="2"/>
                        <a:pt x="7" y="0"/>
                        <a:pt x="8" y="0"/>
                      </a:cubicBezTo>
                      <a:cubicBezTo>
                        <a:pt x="9" y="0"/>
                        <a:pt x="11" y="2"/>
                        <a:pt x="12" y="2"/>
                      </a:cubicBezTo>
                      <a:cubicBezTo>
                        <a:pt x="12" y="2"/>
                        <a:pt x="16" y="4"/>
                        <a:pt x="16" y="4"/>
                      </a:cubicBezTo>
                      <a:cubicBezTo>
                        <a:pt x="15" y="5"/>
                        <a:pt x="12" y="6"/>
                        <a:pt x="11" y="6"/>
                      </a:cubicBezTo>
                      <a:cubicBezTo>
                        <a:pt x="11" y="7"/>
                        <a:pt x="8" y="4"/>
                        <a:pt x="8" y="4"/>
                      </a:cubicBezTo>
                      <a:cubicBezTo>
                        <a:pt x="6" y="4"/>
                        <a:pt x="5" y="6"/>
                        <a:pt x="4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1" name="Freeform 133"/>
                <p:cNvSpPr>
                  <a:spLocks/>
                </p:cNvSpPr>
                <p:nvPr/>
              </p:nvSpPr>
              <p:spPr bwMode="auto">
                <a:xfrm>
                  <a:off x="2238375" y="3395663"/>
                  <a:ext cx="60325" cy="26988"/>
                </a:xfrm>
                <a:custGeom>
                  <a:avLst/>
                  <a:gdLst>
                    <a:gd name="T0" fmla="*/ 12 w 16"/>
                    <a:gd name="T1" fmla="*/ 5 h 7"/>
                    <a:gd name="T2" fmla="*/ 8 w 16"/>
                    <a:gd name="T3" fmla="*/ 7 h 7"/>
                    <a:gd name="T4" fmla="*/ 4 w 16"/>
                    <a:gd name="T5" fmla="*/ 4 h 7"/>
                    <a:gd name="T6" fmla="*/ 0 w 16"/>
                    <a:gd name="T7" fmla="*/ 2 h 7"/>
                    <a:gd name="T8" fmla="*/ 5 w 16"/>
                    <a:gd name="T9" fmla="*/ 0 h 7"/>
                    <a:gd name="T10" fmla="*/ 8 w 16"/>
                    <a:gd name="T11" fmla="*/ 2 h 7"/>
                    <a:gd name="T12" fmla="*/ 12 w 16"/>
                    <a:gd name="T13" fmla="*/ 0 h 7"/>
                    <a:gd name="T14" fmla="*/ 16 w 16"/>
                    <a:gd name="T15" fmla="*/ 3 h 7"/>
                    <a:gd name="T16" fmla="*/ 12 w 16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7">
                      <a:moveTo>
                        <a:pt x="12" y="5"/>
                      </a:moveTo>
                      <a:cubicBezTo>
                        <a:pt x="11" y="5"/>
                        <a:pt x="9" y="7"/>
                        <a:pt x="8" y="7"/>
                      </a:cubicBezTo>
                      <a:cubicBezTo>
                        <a:pt x="7" y="7"/>
                        <a:pt x="5" y="5"/>
                        <a:pt x="4" y="4"/>
                      </a:cubicBezTo>
                      <a:cubicBezTo>
                        <a:pt x="4" y="4"/>
                        <a:pt x="0" y="3"/>
                        <a:pt x="0" y="2"/>
                      </a:cubicBezTo>
                      <a:cubicBezTo>
                        <a:pt x="0" y="1"/>
                        <a:pt x="4" y="1"/>
                        <a:pt x="5" y="0"/>
                      </a:cubicBezTo>
                      <a:cubicBezTo>
                        <a:pt x="6" y="0"/>
                        <a:pt x="7" y="2"/>
                        <a:pt x="8" y="2"/>
                      </a:cubicBezTo>
                      <a:cubicBezTo>
                        <a:pt x="9" y="2"/>
                        <a:pt x="12" y="0"/>
                        <a:pt x="12" y="0"/>
                      </a:cubicBezTo>
                      <a:cubicBezTo>
                        <a:pt x="13" y="0"/>
                        <a:pt x="16" y="2"/>
                        <a:pt x="16" y="3"/>
                      </a:cubicBezTo>
                      <a:cubicBezTo>
                        <a:pt x="16" y="3"/>
                        <a:pt x="12" y="4"/>
                        <a:pt x="12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2" name="Freeform 134"/>
                <p:cNvSpPr>
                  <a:spLocks/>
                </p:cNvSpPr>
                <p:nvPr/>
              </p:nvSpPr>
              <p:spPr bwMode="auto">
                <a:xfrm>
                  <a:off x="2606675" y="3438525"/>
                  <a:ext cx="71438" cy="34925"/>
                </a:xfrm>
                <a:custGeom>
                  <a:avLst/>
                  <a:gdLst>
                    <a:gd name="T0" fmla="*/ 0 w 19"/>
                    <a:gd name="T1" fmla="*/ 5 h 9"/>
                    <a:gd name="T2" fmla="*/ 8 w 19"/>
                    <a:gd name="T3" fmla="*/ 0 h 9"/>
                    <a:gd name="T4" fmla="*/ 11 w 19"/>
                    <a:gd name="T5" fmla="*/ 3 h 9"/>
                    <a:gd name="T6" fmla="*/ 19 w 19"/>
                    <a:gd name="T7" fmla="*/ 7 h 9"/>
                    <a:gd name="T8" fmla="*/ 15 w 19"/>
                    <a:gd name="T9" fmla="*/ 9 h 9"/>
                    <a:gd name="T10" fmla="*/ 11 w 19"/>
                    <a:gd name="T11" fmla="*/ 7 h 9"/>
                    <a:gd name="T12" fmla="*/ 7 w 19"/>
                    <a:gd name="T13" fmla="*/ 5 h 9"/>
                    <a:gd name="T14" fmla="*/ 3 w 19"/>
                    <a:gd name="T15" fmla="*/ 7 h 9"/>
                    <a:gd name="T16" fmla="*/ 0 w 19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9">
                      <a:moveTo>
                        <a:pt x="0" y="5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8" y="7"/>
                        <a:pt x="16" y="9"/>
                        <a:pt x="15" y="9"/>
                      </a:cubicBezTo>
                      <a:cubicBezTo>
                        <a:pt x="14" y="9"/>
                        <a:pt x="12" y="7"/>
                        <a:pt x="11" y="7"/>
                      </a:cubicBezTo>
                      <a:cubicBezTo>
                        <a:pt x="10" y="7"/>
                        <a:pt x="9" y="5"/>
                        <a:pt x="7" y="5"/>
                      </a:cubicBezTo>
                      <a:cubicBezTo>
                        <a:pt x="7" y="5"/>
                        <a:pt x="4" y="7"/>
                        <a:pt x="3" y="7"/>
                      </a:cubicBezTo>
                      <a:cubicBezTo>
                        <a:pt x="2" y="7"/>
                        <a:pt x="1" y="5"/>
                        <a:pt x="0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3" name="Freeform 135"/>
                <p:cNvSpPr>
                  <a:spLocks/>
                </p:cNvSpPr>
                <p:nvPr/>
              </p:nvSpPr>
              <p:spPr bwMode="auto">
                <a:xfrm>
                  <a:off x="2538413" y="3368675"/>
                  <a:ext cx="57150" cy="26988"/>
                </a:xfrm>
                <a:custGeom>
                  <a:avLst/>
                  <a:gdLst>
                    <a:gd name="T0" fmla="*/ 11 w 15"/>
                    <a:gd name="T1" fmla="*/ 5 h 7"/>
                    <a:gd name="T2" fmla="*/ 7 w 15"/>
                    <a:gd name="T3" fmla="*/ 7 h 7"/>
                    <a:gd name="T4" fmla="*/ 3 w 15"/>
                    <a:gd name="T5" fmla="*/ 5 h 7"/>
                    <a:gd name="T6" fmla="*/ 0 w 15"/>
                    <a:gd name="T7" fmla="*/ 3 h 7"/>
                    <a:gd name="T8" fmla="*/ 4 w 15"/>
                    <a:gd name="T9" fmla="*/ 0 h 7"/>
                    <a:gd name="T10" fmla="*/ 7 w 15"/>
                    <a:gd name="T11" fmla="*/ 3 h 7"/>
                    <a:gd name="T12" fmla="*/ 12 w 15"/>
                    <a:gd name="T13" fmla="*/ 1 h 7"/>
                    <a:gd name="T14" fmla="*/ 15 w 15"/>
                    <a:gd name="T15" fmla="*/ 3 h 7"/>
                    <a:gd name="T16" fmla="*/ 11 w 15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7">
                      <a:moveTo>
                        <a:pt x="11" y="5"/>
                      </a:moveTo>
                      <a:cubicBezTo>
                        <a:pt x="10" y="5"/>
                        <a:pt x="8" y="7"/>
                        <a:pt x="7" y="7"/>
                      </a:cubicBezTo>
                      <a:cubicBezTo>
                        <a:pt x="6" y="7"/>
                        <a:pt x="4" y="5"/>
                        <a:pt x="3" y="5"/>
                      </a:cubicBezTo>
                      <a:cubicBezTo>
                        <a:pt x="3" y="5"/>
                        <a:pt x="0" y="3"/>
                        <a:pt x="0" y="3"/>
                      </a:cubicBezTo>
                      <a:cubicBezTo>
                        <a:pt x="0" y="2"/>
                        <a:pt x="3" y="1"/>
                        <a:pt x="4" y="0"/>
                      </a:cubicBezTo>
                      <a:cubicBezTo>
                        <a:pt x="5" y="1"/>
                        <a:pt x="6" y="3"/>
                        <a:pt x="7" y="3"/>
                      </a:cubicBezTo>
                      <a:cubicBezTo>
                        <a:pt x="8" y="3"/>
                        <a:pt x="11" y="1"/>
                        <a:pt x="12" y="1"/>
                      </a:cubicBezTo>
                      <a:cubicBezTo>
                        <a:pt x="12" y="1"/>
                        <a:pt x="15" y="3"/>
                        <a:pt x="15" y="3"/>
                      </a:cubicBezTo>
                      <a:cubicBezTo>
                        <a:pt x="15" y="4"/>
                        <a:pt x="12" y="4"/>
                        <a:pt x="11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4" name="Freeform 136"/>
                <p:cNvSpPr>
                  <a:spLocks/>
                </p:cNvSpPr>
                <p:nvPr/>
              </p:nvSpPr>
              <p:spPr bwMode="auto">
                <a:xfrm>
                  <a:off x="3341688" y="3427413"/>
                  <a:ext cx="49213" cy="34925"/>
                </a:xfrm>
                <a:custGeom>
                  <a:avLst/>
                  <a:gdLst>
                    <a:gd name="T0" fmla="*/ 12 w 13"/>
                    <a:gd name="T1" fmla="*/ 7 h 9"/>
                    <a:gd name="T2" fmla="*/ 8 w 13"/>
                    <a:gd name="T3" fmla="*/ 9 h 9"/>
                    <a:gd name="T4" fmla="*/ 4 w 13"/>
                    <a:gd name="T5" fmla="*/ 6 h 9"/>
                    <a:gd name="T6" fmla="*/ 0 w 13"/>
                    <a:gd name="T7" fmla="*/ 4 h 9"/>
                    <a:gd name="T8" fmla="*/ 4 w 13"/>
                    <a:gd name="T9" fmla="*/ 2 h 9"/>
                    <a:gd name="T10" fmla="*/ 9 w 13"/>
                    <a:gd name="T11" fmla="*/ 0 h 9"/>
                    <a:gd name="T12" fmla="*/ 12 w 13"/>
                    <a:gd name="T13" fmla="*/ 2 h 9"/>
                    <a:gd name="T14" fmla="*/ 8 w 13"/>
                    <a:gd name="T15" fmla="*/ 4 h 9"/>
                    <a:gd name="T16" fmla="*/ 12 w 13"/>
                    <a:gd name="T17" fmla="*/ 7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2" y="7"/>
                      </a:moveTo>
                      <a:cubicBezTo>
                        <a:pt x="11" y="7"/>
                        <a:pt x="9" y="9"/>
                        <a:pt x="8" y="9"/>
                      </a:cubicBezTo>
                      <a:cubicBezTo>
                        <a:pt x="7" y="9"/>
                        <a:pt x="5" y="7"/>
                        <a:pt x="4" y="6"/>
                      </a:cubicBezTo>
                      <a:cubicBezTo>
                        <a:pt x="4" y="6"/>
                        <a:pt x="0" y="4"/>
                        <a:pt x="0" y="4"/>
                      </a:cubicBezTo>
                      <a:cubicBezTo>
                        <a:pt x="0" y="3"/>
                        <a:pt x="4" y="3"/>
                        <a:pt x="4" y="2"/>
                      </a:cubicBezTo>
                      <a:cubicBezTo>
                        <a:pt x="6" y="2"/>
                        <a:pt x="7" y="0"/>
                        <a:pt x="9" y="0"/>
                      </a:cubicBezTo>
                      <a:cubicBezTo>
                        <a:pt x="9" y="0"/>
                        <a:pt x="12" y="2"/>
                        <a:pt x="12" y="2"/>
                      </a:cubicBezTo>
                      <a:cubicBezTo>
                        <a:pt x="13" y="2"/>
                        <a:pt x="8" y="4"/>
                        <a:pt x="8" y="4"/>
                      </a:cubicBezTo>
                      <a:cubicBezTo>
                        <a:pt x="8" y="5"/>
                        <a:pt x="12" y="6"/>
                        <a:pt x="12" y="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5" name="Freeform 137"/>
                <p:cNvSpPr>
                  <a:spLocks/>
                </p:cNvSpPr>
                <p:nvPr/>
              </p:nvSpPr>
              <p:spPr bwMode="auto">
                <a:xfrm>
                  <a:off x="3921125" y="3427413"/>
                  <a:ext cx="71438" cy="42863"/>
                </a:xfrm>
                <a:custGeom>
                  <a:avLst/>
                  <a:gdLst>
                    <a:gd name="T0" fmla="*/ 4 w 19"/>
                    <a:gd name="T1" fmla="*/ 4 h 11"/>
                    <a:gd name="T2" fmla="*/ 0 w 19"/>
                    <a:gd name="T3" fmla="*/ 2 h 11"/>
                    <a:gd name="T4" fmla="*/ 4 w 19"/>
                    <a:gd name="T5" fmla="*/ 0 h 11"/>
                    <a:gd name="T6" fmla="*/ 8 w 19"/>
                    <a:gd name="T7" fmla="*/ 2 h 11"/>
                    <a:gd name="T8" fmla="*/ 11 w 19"/>
                    <a:gd name="T9" fmla="*/ 4 h 11"/>
                    <a:gd name="T10" fmla="*/ 15 w 19"/>
                    <a:gd name="T11" fmla="*/ 6 h 11"/>
                    <a:gd name="T12" fmla="*/ 19 w 19"/>
                    <a:gd name="T13" fmla="*/ 9 h 11"/>
                    <a:gd name="T14" fmla="*/ 15 w 19"/>
                    <a:gd name="T15" fmla="*/ 11 h 11"/>
                    <a:gd name="T16" fmla="*/ 11 w 19"/>
                    <a:gd name="T17" fmla="*/ 8 h 11"/>
                    <a:gd name="T18" fmla="*/ 7 w 19"/>
                    <a:gd name="T19" fmla="*/ 6 h 11"/>
                    <a:gd name="T20" fmla="*/ 4 w 19"/>
                    <a:gd name="T21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11">
                      <a:moveTo>
                        <a:pt x="4" y="4"/>
                      </a:moveTo>
                      <a:cubicBezTo>
                        <a:pt x="3" y="3"/>
                        <a:pt x="0" y="2"/>
                        <a:pt x="0" y="2"/>
                      </a:cubicBezTo>
                      <a:cubicBezTo>
                        <a:pt x="0" y="1"/>
                        <a:pt x="4" y="0"/>
                        <a:pt x="4" y="0"/>
                      </a:cubicBezTo>
                      <a:cubicBezTo>
                        <a:pt x="5" y="0"/>
                        <a:pt x="7" y="1"/>
                        <a:pt x="8" y="2"/>
                      </a:cubicBezTo>
                      <a:cubicBezTo>
                        <a:pt x="9" y="2"/>
                        <a:pt x="10" y="3"/>
                        <a:pt x="11" y="4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7"/>
                        <a:pt x="19" y="8"/>
                        <a:pt x="19" y="9"/>
                      </a:cubicBezTo>
                      <a:cubicBezTo>
                        <a:pt x="19" y="9"/>
                        <a:pt x="15" y="11"/>
                        <a:pt x="15" y="11"/>
                      </a:cubicBezTo>
                      <a:cubicBezTo>
                        <a:pt x="14" y="11"/>
                        <a:pt x="12" y="9"/>
                        <a:pt x="11" y="8"/>
                      </a:cubicBezTo>
                      <a:cubicBezTo>
                        <a:pt x="10" y="8"/>
                        <a:pt x="8" y="7"/>
                        <a:pt x="7" y="6"/>
                      </a:cubicBezTo>
                      <a:lnTo>
                        <a:pt x="4" y="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6" name="Freeform 138"/>
                <p:cNvSpPr>
                  <a:spLocks/>
                </p:cNvSpPr>
                <p:nvPr/>
              </p:nvSpPr>
              <p:spPr bwMode="auto">
                <a:xfrm>
                  <a:off x="4100513" y="3371850"/>
                  <a:ext cx="74613" cy="23813"/>
                </a:xfrm>
                <a:custGeom>
                  <a:avLst/>
                  <a:gdLst>
                    <a:gd name="T0" fmla="*/ 0 w 20"/>
                    <a:gd name="T1" fmla="*/ 4 h 6"/>
                    <a:gd name="T2" fmla="*/ 4 w 20"/>
                    <a:gd name="T3" fmla="*/ 2 h 6"/>
                    <a:gd name="T4" fmla="*/ 8 w 20"/>
                    <a:gd name="T5" fmla="*/ 0 h 6"/>
                    <a:gd name="T6" fmla="*/ 12 w 20"/>
                    <a:gd name="T7" fmla="*/ 2 h 6"/>
                    <a:gd name="T8" fmla="*/ 16 w 20"/>
                    <a:gd name="T9" fmla="*/ 0 h 6"/>
                    <a:gd name="T10" fmla="*/ 20 w 20"/>
                    <a:gd name="T11" fmla="*/ 2 h 6"/>
                    <a:gd name="T12" fmla="*/ 16 w 20"/>
                    <a:gd name="T13" fmla="*/ 4 h 6"/>
                    <a:gd name="T14" fmla="*/ 12 w 20"/>
                    <a:gd name="T15" fmla="*/ 6 h 6"/>
                    <a:gd name="T16" fmla="*/ 8 w 20"/>
                    <a:gd name="T17" fmla="*/ 4 h 6"/>
                    <a:gd name="T18" fmla="*/ 4 w 20"/>
                    <a:gd name="T19" fmla="*/ 6 h 6"/>
                    <a:gd name="T20" fmla="*/ 0 w 20"/>
                    <a:gd name="T21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6">
                      <a:moveTo>
                        <a:pt x="0" y="4"/>
                      </a:move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5" y="1"/>
                        <a:pt x="7" y="0"/>
                        <a:pt x="8" y="0"/>
                      </a:cubicBezTo>
                      <a:cubicBezTo>
                        <a:pt x="9" y="0"/>
                        <a:pt x="11" y="2"/>
                        <a:pt x="12" y="2"/>
                      </a:cubicBezTo>
                      <a:cubicBezTo>
                        <a:pt x="13" y="2"/>
                        <a:pt x="15" y="0"/>
                        <a:pt x="16" y="0"/>
                      </a:cubicBezTo>
                      <a:cubicBezTo>
                        <a:pt x="18" y="0"/>
                        <a:pt x="18" y="2"/>
                        <a:pt x="20" y="2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5" y="5"/>
                        <a:pt x="13" y="6"/>
                        <a:pt x="12" y="6"/>
                      </a:cubicBezTo>
                      <a:cubicBezTo>
                        <a:pt x="11" y="6"/>
                        <a:pt x="9" y="4"/>
                        <a:pt x="8" y="4"/>
                      </a:cubicBezTo>
                      <a:cubicBezTo>
                        <a:pt x="7" y="4"/>
                        <a:pt x="5" y="6"/>
                        <a:pt x="4" y="6"/>
                      </a:cubicBezTo>
                      <a:cubicBezTo>
                        <a:pt x="2" y="6"/>
                        <a:pt x="2" y="4"/>
                        <a:pt x="0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7" name="Freeform 139"/>
                <p:cNvSpPr>
                  <a:spLocks/>
                </p:cNvSpPr>
                <p:nvPr/>
              </p:nvSpPr>
              <p:spPr bwMode="auto">
                <a:xfrm>
                  <a:off x="4675188" y="3368675"/>
                  <a:ext cx="60325" cy="34925"/>
                </a:xfrm>
                <a:custGeom>
                  <a:avLst/>
                  <a:gdLst>
                    <a:gd name="T0" fmla="*/ 4 w 16"/>
                    <a:gd name="T1" fmla="*/ 9 h 9"/>
                    <a:gd name="T2" fmla="*/ 0 w 16"/>
                    <a:gd name="T3" fmla="*/ 7 h 9"/>
                    <a:gd name="T4" fmla="*/ 4 w 16"/>
                    <a:gd name="T5" fmla="*/ 5 h 9"/>
                    <a:gd name="T6" fmla="*/ 1 w 16"/>
                    <a:gd name="T7" fmla="*/ 2 h 9"/>
                    <a:gd name="T8" fmla="*/ 5 w 16"/>
                    <a:gd name="T9" fmla="*/ 0 h 9"/>
                    <a:gd name="T10" fmla="*/ 8 w 16"/>
                    <a:gd name="T11" fmla="*/ 3 h 9"/>
                    <a:gd name="T12" fmla="*/ 13 w 16"/>
                    <a:gd name="T13" fmla="*/ 0 h 9"/>
                    <a:gd name="T14" fmla="*/ 16 w 16"/>
                    <a:gd name="T15" fmla="*/ 3 h 9"/>
                    <a:gd name="T16" fmla="*/ 12 w 16"/>
                    <a:gd name="T17" fmla="*/ 5 h 9"/>
                    <a:gd name="T18" fmla="*/ 8 w 16"/>
                    <a:gd name="T19" fmla="*/ 7 h 9"/>
                    <a:gd name="T20" fmla="*/ 4 w 16"/>
                    <a:gd name="T21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" h="9">
                      <a:moveTo>
                        <a:pt x="4" y="9"/>
                      </a:moveTo>
                      <a:cubicBezTo>
                        <a:pt x="4" y="8"/>
                        <a:pt x="0" y="7"/>
                        <a:pt x="0" y="7"/>
                      </a:cubicBezTo>
                      <a:cubicBezTo>
                        <a:pt x="0" y="6"/>
                        <a:pt x="4" y="5"/>
                        <a:pt x="4" y="5"/>
                      </a:cubicBezTo>
                      <a:cubicBezTo>
                        <a:pt x="4" y="4"/>
                        <a:pt x="0" y="3"/>
                        <a:pt x="1" y="2"/>
                      </a:cubicBezTo>
                      <a:cubicBezTo>
                        <a:pt x="1" y="2"/>
                        <a:pt x="4" y="0"/>
                        <a:pt x="5" y="0"/>
                      </a:cubicBezTo>
                      <a:cubicBezTo>
                        <a:pt x="6" y="0"/>
                        <a:pt x="7" y="3"/>
                        <a:pt x="8" y="3"/>
                      </a:cubicBezTo>
                      <a:cubicBezTo>
                        <a:pt x="9" y="3"/>
                        <a:pt x="13" y="0"/>
                        <a:pt x="13" y="0"/>
                      </a:cubicBezTo>
                      <a:cubicBezTo>
                        <a:pt x="13" y="1"/>
                        <a:pt x="16" y="2"/>
                        <a:pt x="16" y="3"/>
                      </a:cubicBezTo>
                      <a:cubicBezTo>
                        <a:pt x="16" y="3"/>
                        <a:pt x="13" y="4"/>
                        <a:pt x="12" y="5"/>
                      </a:cubicBezTo>
                      <a:cubicBezTo>
                        <a:pt x="11" y="6"/>
                        <a:pt x="9" y="6"/>
                        <a:pt x="8" y="7"/>
                      </a:cubicBezTo>
                      <a:lnTo>
                        <a:pt x="4" y="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8" name="Freeform 140"/>
                <p:cNvSpPr>
                  <a:spLocks/>
                </p:cNvSpPr>
                <p:nvPr/>
              </p:nvSpPr>
              <p:spPr bwMode="auto">
                <a:xfrm>
                  <a:off x="5737225" y="3414713"/>
                  <a:ext cx="57150" cy="28575"/>
                </a:xfrm>
                <a:custGeom>
                  <a:avLst/>
                  <a:gdLst>
                    <a:gd name="T0" fmla="*/ 11 w 15"/>
                    <a:gd name="T1" fmla="*/ 5 h 7"/>
                    <a:gd name="T2" fmla="*/ 7 w 15"/>
                    <a:gd name="T3" fmla="*/ 7 h 7"/>
                    <a:gd name="T4" fmla="*/ 3 w 15"/>
                    <a:gd name="T5" fmla="*/ 4 h 7"/>
                    <a:gd name="T6" fmla="*/ 0 w 15"/>
                    <a:gd name="T7" fmla="*/ 2 h 7"/>
                    <a:gd name="T8" fmla="*/ 4 w 15"/>
                    <a:gd name="T9" fmla="*/ 0 h 7"/>
                    <a:gd name="T10" fmla="*/ 7 w 15"/>
                    <a:gd name="T11" fmla="*/ 2 h 7"/>
                    <a:gd name="T12" fmla="*/ 12 w 15"/>
                    <a:gd name="T13" fmla="*/ 0 h 7"/>
                    <a:gd name="T14" fmla="*/ 15 w 15"/>
                    <a:gd name="T15" fmla="*/ 3 h 7"/>
                    <a:gd name="T16" fmla="*/ 11 w 15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7">
                      <a:moveTo>
                        <a:pt x="11" y="5"/>
                      </a:moveTo>
                      <a:cubicBezTo>
                        <a:pt x="10" y="5"/>
                        <a:pt x="8" y="7"/>
                        <a:pt x="7" y="7"/>
                      </a:cubicBezTo>
                      <a:cubicBezTo>
                        <a:pt x="6" y="7"/>
                        <a:pt x="4" y="5"/>
                        <a:pt x="3" y="4"/>
                      </a:cubicBezTo>
                      <a:cubicBezTo>
                        <a:pt x="3" y="4"/>
                        <a:pt x="0" y="3"/>
                        <a:pt x="0" y="2"/>
                      </a:cubicBezTo>
                      <a:cubicBezTo>
                        <a:pt x="0" y="1"/>
                        <a:pt x="3" y="1"/>
                        <a:pt x="4" y="0"/>
                      </a:cubicBezTo>
                      <a:cubicBezTo>
                        <a:pt x="5" y="0"/>
                        <a:pt x="6" y="2"/>
                        <a:pt x="7" y="2"/>
                      </a:cubicBezTo>
                      <a:cubicBezTo>
                        <a:pt x="8" y="2"/>
                        <a:pt x="11" y="0"/>
                        <a:pt x="12" y="0"/>
                      </a:cubicBezTo>
                      <a:cubicBezTo>
                        <a:pt x="12" y="0"/>
                        <a:pt x="15" y="2"/>
                        <a:pt x="15" y="3"/>
                      </a:cubicBezTo>
                      <a:cubicBezTo>
                        <a:pt x="15" y="3"/>
                        <a:pt x="11" y="4"/>
                        <a:pt x="11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9" name="Freeform 141"/>
                <p:cNvSpPr>
                  <a:spLocks/>
                </p:cNvSpPr>
                <p:nvPr/>
              </p:nvSpPr>
              <p:spPr bwMode="auto">
                <a:xfrm>
                  <a:off x="5924550" y="3454400"/>
                  <a:ext cx="60325" cy="42863"/>
                </a:xfrm>
                <a:custGeom>
                  <a:avLst/>
                  <a:gdLst>
                    <a:gd name="T0" fmla="*/ 8 w 16"/>
                    <a:gd name="T1" fmla="*/ 0 h 11"/>
                    <a:gd name="T2" fmla="*/ 12 w 16"/>
                    <a:gd name="T3" fmla="*/ 2 h 11"/>
                    <a:gd name="T4" fmla="*/ 15 w 16"/>
                    <a:gd name="T5" fmla="*/ 5 h 11"/>
                    <a:gd name="T6" fmla="*/ 11 w 16"/>
                    <a:gd name="T7" fmla="*/ 7 h 11"/>
                    <a:gd name="T8" fmla="*/ 15 w 16"/>
                    <a:gd name="T9" fmla="*/ 9 h 11"/>
                    <a:gd name="T10" fmla="*/ 11 w 16"/>
                    <a:gd name="T11" fmla="*/ 11 h 11"/>
                    <a:gd name="T12" fmla="*/ 7 w 16"/>
                    <a:gd name="T13" fmla="*/ 9 h 11"/>
                    <a:gd name="T14" fmla="*/ 0 w 16"/>
                    <a:gd name="T15" fmla="*/ 4 h 11"/>
                    <a:gd name="T16" fmla="*/ 8 w 16"/>
                    <a:gd name="T17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11">
                      <a:moveTo>
                        <a:pt x="8" y="0"/>
                      </a:move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3"/>
                        <a:pt x="15" y="4"/>
                        <a:pt x="15" y="5"/>
                      </a:cubicBezTo>
                      <a:cubicBezTo>
                        <a:pt x="16" y="5"/>
                        <a:pt x="11" y="6"/>
                        <a:pt x="11" y="7"/>
                      </a:cubicBezTo>
                      <a:cubicBezTo>
                        <a:pt x="11" y="8"/>
                        <a:pt x="15" y="8"/>
                        <a:pt x="15" y="9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0" y="4"/>
                        <a:pt x="0" y="4"/>
                        <a:pt x="0" y="4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0" name="Freeform 142"/>
                <p:cNvSpPr>
                  <a:spLocks/>
                </p:cNvSpPr>
                <p:nvPr/>
              </p:nvSpPr>
              <p:spPr bwMode="auto">
                <a:xfrm>
                  <a:off x="6262688" y="3446463"/>
                  <a:ext cx="46038" cy="34925"/>
                </a:xfrm>
                <a:custGeom>
                  <a:avLst/>
                  <a:gdLst>
                    <a:gd name="T0" fmla="*/ 8 w 12"/>
                    <a:gd name="T1" fmla="*/ 7 h 9"/>
                    <a:gd name="T2" fmla="*/ 4 w 12"/>
                    <a:gd name="T3" fmla="*/ 9 h 9"/>
                    <a:gd name="T4" fmla="*/ 0 w 12"/>
                    <a:gd name="T5" fmla="*/ 7 h 9"/>
                    <a:gd name="T6" fmla="*/ 4 w 12"/>
                    <a:gd name="T7" fmla="*/ 4 h 9"/>
                    <a:gd name="T8" fmla="*/ 0 w 12"/>
                    <a:gd name="T9" fmla="*/ 2 h 9"/>
                    <a:gd name="T10" fmla="*/ 4 w 12"/>
                    <a:gd name="T11" fmla="*/ 0 h 9"/>
                    <a:gd name="T12" fmla="*/ 8 w 12"/>
                    <a:gd name="T13" fmla="*/ 2 h 9"/>
                    <a:gd name="T14" fmla="*/ 12 w 12"/>
                    <a:gd name="T15" fmla="*/ 5 h 9"/>
                    <a:gd name="T16" fmla="*/ 8 w 12"/>
                    <a:gd name="T17" fmla="*/ 7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9">
                      <a:moveTo>
                        <a:pt x="8" y="7"/>
                      </a:moveTo>
                      <a:cubicBezTo>
                        <a:pt x="7" y="7"/>
                        <a:pt x="5" y="9"/>
                        <a:pt x="4" y="9"/>
                      </a:cubicBezTo>
                      <a:cubicBezTo>
                        <a:pt x="3" y="9"/>
                        <a:pt x="0" y="7"/>
                        <a:pt x="0" y="7"/>
                      </a:cubicBezTo>
                      <a:cubicBezTo>
                        <a:pt x="0" y="6"/>
                        <a:pt x="4" y="5"/>
                        <a:pt x="4" y="4"/>
                      </a:cubicBezTo>
                      <a:cubicBezTo>
                        <a:pt x="4" y="4"/>
                        <a:pt x="1" y="3"/>
                        <a:pt x="0" y="2"/>
                      </a:cubicBezTo>
                      <a:cubicBezTo>
                        <a:pt x="2" y="2"/>
                        <a:pt x="3" y="0"/>
                        <a:pt x="4" y="0"/>
                      </a:cubicBezTo>
                      <a:cubicBezTo>
                        <a:pt x="5" y="0"/>
                        <a:pt x="8" y="2"/>
                        <a:pt x="8" y="2"/>
                      </a:cubicBezTo>
                      <a:cubicBezTo>
                        <a:pt x="9" y="3"/>
                        <a:pt x="12" y="4"/>
                        <a:pt x="12" y="5"/>
                      </a:cubicBezTo>
                      <a:cubicBezTo>
                        <a:pt x="12" y="5"/>
                        <a:pt x="8" y="6"/>
                        <a:pt x="8" y="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1" name="Freeform 143"/>
                <p:cNvSpPr>
                  <a:spLocks/>
                </p:cNvSpPr>
                <p:nvPr/>
              </p:nvSpPr>
              <p:spPr bwMode="auto">
                <a:xfrm>
                  <a:off x="9566275" y="3470275"/>
                  <a:ext cx="60325" cy="34925"/>
                </a:xfrm>
                <a:custGeom>
                  <a:avLst/>
                  <a:gdLst>
                    <a:gd name="T0" fmla="*/ 16 w 16"/>
                    <a:gd name="T1" fmla="*/ 7 h 9"/>
                    <a:gd name="T2" fmla="*/ 12 w 16"/>
                    <a:gd name="T3" fmla="*/ 9 h 9"/>
                    <a:gd name="T4" fmla="*/ 8 w 16"/>
                    <a:gd name="T5" fmla="*/ 7 h 9"/>
                    <a:gd name="T6" fmla="*/ 4 w 16"/>
                    <a:gd name="T7" fmla="*/ 4 h 9"/>
                    <a:gd name="T8" fmla="*/ 0 w 16"/>
                    <a:gd name="T9" fmla="*/ 2 h 9"/>
                    <a:gd name="T10" fmla="*/ 4 w 16"/>
                    <a:gd name="T11" fmla="*/ 0 h 9"/>
                    <a:gd name="T12" fmla="*/ 12 w 16"/>
                    <a:gd name="T13" fmla="*/ 5 h 9"/>
                    <a:gd name="T14" fmla="*/ 16 w 16"/>
                    <a:gd name="T15" fmla="*/ 7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9">
                      <a:moveTo>
                        <a:pt x="16" y="7"/>
                      </a:moveTo>
                      <a:cubicBezTo>
                        <a:pt x="14" y="7"/>
                        <a:pt x="13" y="9"/>
                        <a:pt x="12" y="9"/>
                      </a:cubicBezTo>
                      <a:cubicBezTo>
                        <a:pt x="11" y="9"/>
                        <a:pt x="8" y="7"/>
                        <a:pt x="8" y="7"/>
                      </a:cubicBezTo>
                      <a:cubicBezTo>
                        <a:pt x="7" y="6"/>
                        <a:pt x="5" y="5"/>
                        <a:pt x="4" y="4"/>
                      </a:cubicBezTo>
                      <a:cubicBezTo>
                        <a:pt x="4" y="4"/>
                        <a:pt x="0" y="3"/>
                        <a:pt x="0" y="2"/>
                      </a:cubicBezTo>
                      <a:cubicBezTo>
                        <a:pt x="0" y="1"/>
                        <a:pt x="4" y="1"/>
                        <a:pt x="4" y="0"/>
                      </a:cubicBezTo>
                      <a:cubicBezTo>
                        <a:pt x="12" y="5"/>
                        <a:pt x="12" y="5"/>
                        <a:pt x="12" y="5"/>
                      </a:cubicBezTo>
                      <a:lnTo>
                        <a:pt x="16" y="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2" name="Freeform 144"/>
                <p:cNvSpPr>
                  <a:spLocks/>
                </p:cNvSpPr>
                <p:nvPr/>
              </p:nvSpPr>
              <p:spPr bwMode="auto">
                <a:xfrm>
                  <a:off x="9510713" y="3427413"/>
                  <a:ext cx="60325" cy="26988"/>
                </a:xfrm>
                <a:custGeom>
                  <a:avLst/>
                  <a:gdLst>
                    <a:gd name="T0" fmla="*/ 4 w 16"/>
                    <a:gd name="T1" fmla="*/ 6 h 7"/>
                    <a:gd name="T2" fmla="*/ 0 w 16"/>
                    <a:gd name="T3" fmla="*/ 4 h 7"/>
                    <a:gd name="T4" fmla="*/ 5 w 16"/>
                    <a:gd name="T5" fmla="*/ 2 h 7"/>
                    <a:gd name="T6" fmla="*/ 9 w 16"/>
                    <a:gd name="T7" fmla="*/ 0 h 7"/>
                    <a:gd name="T8" fmla="*/ 12 w 16"/>
                    <a:gd name="T9" fmla="*/ 2 h 7"/>
                    <a:gd name="T10" fmla="*/ 16 w 16"/>
                    <a:gd name="T11" fmla="*/ 4 h 7"/>
                    <a:gd name="T12" fmla="*/ 12 w 16"/>
                    <a:gd name="T13" fmla="*/ 6 h 7"/>
                    <a:gd name="T14" fmla="*/ 8 w 16"/>
                    <a:gd name="T15" fmla="*/ 4 h 7"/>
                    <a:gd name="T16" fmla="*/ 4 w 16"/>
                    <a:gd name="T17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7">
                      <a:moveTo>
                        <a:pt x="4" y="6"/>
                      </a:moveTo>
                      <a:cubicBezTo>
                        <a:pt x="4" y="5"/>
                        <a:pt x="0" y="5"/>
                        <a:pt x="0" y="4"/>
                      </a:cubicBezTo>
                      <a:cubicBezTo>
                        <a:pt x="0" y="4"/>
                        <a:pt x="4" y="2"/>
                        <a:pt x="5" y="2"/>
                      </a:cubicBezTo>
                      <a:cubicBezTo>
                        <a:pt x="5" y="2"/>
                        <a:pt x="8" y="0"/>
                        <a:pt x="9" y="0"/>
                      </a:cubicBezTo>
                      <a:cubicBezTo>
                        <a:pt x="10" y="0"/>
                        <a:pt x="11" y="2"/>
                        <a:pt x="12" y="2"/>
                      </a:cubicBezTo>
                      <a:cubicBezTo>
                        <a:pt x="13" y="2"/>
                        <a:pt x="16" y="4"/>
                        <a:pt x="16" y="4"/>
                      </a:cubicBezTo>
                      <a:cubicBezTo>
                        <a:pt x="16" y="5"/>
                        <a:pt x="13" y="6"/>
                        <a:pt x="12" y="6"/>
                      </a:cubicBezTo>
                      <a:cubicBezTo>
                        <a:pt x="12" y="7"/>
                        <a:pt x="9" y="4"/>
                        <a:pt x="8" y="4"/>
                      </a:cubicBezTo>
                      <a:cubicBezTo>
                        <a:pt x="7" y="4"/>
                        <a:pt x="5" y="6"/>
                        <a:pt x="4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3" name="Freeform 145"/>
                <p:cNvSpPr>
                  <a:spLocks/>
                </p:cNvSpPr>
                <p:nvPr/>
              </p:nvSpPr>
              <p:spPr bwMode="auto">
                <a:xfrm>
                  <a:off x="9667875" y="3489325"/>
                  <a:ext cx="74613" cy="44450"/>
                </a:xfrm>
                <a:custGeom>
                  <a:avLst/>
                  <a:gdLst>
                    <a:gd name="T0" fmla="*/ 0 w 20"/>
                    <a:gd name="T1" fmla="*/ 9 h 11"/>
                    <a:gd name="T2" fmla="*/ 8 w 20"/>
                    <a:gd name="T3" fmla="*/ 4 h 11"/>
                    <a:gd name="T4" fmla="*/ 16 w 20"/>
                    <a:gd name="T5" fmla="*/ 0 h 11"/>
                    <a:gd name="T6" fmla="*/ 20 w 20"/>
                    <a:gd name="T7" fmla="*/ 3 h 11"/>
                    <a:gd name="T8" fmla="*/ 16 w 20"/>
                    <a:gd name="T9" fmla="*/ 5 h 11"/>
                    <a:gd name="T10" fmla="*/ 12 w 20"/>
                    <a:gd name="T11" fmla="*/ 7 h 11"/>
                    <a:gd name="T12" fmla="*/ 8 w 20"/>
                    <a:gd name="T13" fmla="*/ 9 h 11"/>
                    <a:gd name="T14" fmla="*/ 4 w 20"/>
                    <a:gd name="T15" fmla="*/ 11 h 11"/>
                    <a:gd name="T16" fmla="*/ 0 w 20"/>
                    <a:gd name="T17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11">
                      <a:moveTo>
                        <a:pt x="0" y="9"/>
                      </a:moveTo>
                      <a:cubicBezTo>
                        <a:pt x="3" y="7"/>
                        <a:pt x="5" y="6"/>
                        <a:pt x="8" y="4"/>
                      </a:cubicBezTo>
                      <a:cubicBezTo>
                        <a:pt x="11" y="3"/>
                        <a:pt x="14" y="2"/>
                        <a:pt x="16" y="0"/>
                      </a:cubicBezTo>
                      <a:cubicBezTo>
                        <a:pt x="17" y="1"/>
                        <a:pt x="20" y="2"/>
                        <a:pt x="20" y="3"/>
                      </a:cubicBezTo>
                      <a:cubicBezTo>
                        <a:pt x="20" y="3"/>
                        <a:pt x="17" y="4"/>
                        <a:pt x="16" y="5"/>
                      </a:cubicBezTo>
                      <a:cubicBezTo>
                        <a:pt x="15" y="5"/>
                        <a:pt x="13" y="6"/>
                        <a:pt x="12" y="7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7" y="9"/>
                        <a:pt x="4" y="11"/>
                        <a:pt x="4" y="11"/>
                      </a:cubicBezTo>
                      <a:cubicBezTo>
                        <a:pt x="2" y="11"/>
                        <a:pt x="1" y="9"/>
                        <a:pt x="0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4" name="Freeform 146"/>
                <p:cNvSpPr>
                  <a:spLocks/>
                </p:cNvSpPr>
                <p:nvPr/>
              </p:nvSpPr>
              <p:spPr bwMode="auto">
                <a:xfrm>
                  <a:off x="9717088" y="3451225"/>
                  <a:ext cx="74613" cy="30163"/>
                </a:xfrm>
                <a:custGeom>
                  <a:avLst/>
                  <a:gdLst>
                    <a:gd name="T0" fmla="*/ 8 w 20"/>
                    <a:gd name="T1" fmla="*/ 4 h 8"/>
                    <a:gd name="T2" fmla="*/ 12 w 20"/>
                    <a:gd name="T3" fmla="*/ 2 h 8"/>
                    <a:gd name="T4" fmla="*/ 16 w 20"/>
                    <a:gd name="T5" fmla="*/ 0 h 8"/>
                    <a:gd name="T6" fmla="*/ 20 w 20"/>
                    <a:gd name="T7" fmla="*/ 2 h 8"/>
                    <a:gd name="T8" fmla="*/ 16 w 20"/>
                    <a:gd name="T9" fmla="*/ 4 h 8"/>
                    <a:gd name="T10" fmla="*/ 12 w 20"/>
                    <a:gd name="T11" fmla="*/ 6 h 8"/>
                    <a:gd name="T12" fmla="*/ 7 w 20"/>
                    <a:gd name="T13" fmla="*/ 8 h 8"/>
                    <a:gd name="T14" fmla="*/ 4 w 20"/>
                    <a:gd name="T15" fmla="*/ 6 h 8"/>
                    <a:gd name="T16" fmla="*/ 0 w 20"/>
                    <a:gd name="T17" fmla="*/ 4 h 8"/>
                    <a:gd name="T18" fmla="*/ 4 w 20"/>
                    <a:gd name="T19" fmla="*/ 2 h 8"/>
                    <a:gd name="T20" fmla="*/ 8 w 20"/>
                    <a:gd name="T21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8">
                      <a:moveTo>
                        <a:pt x="8" y="4"/>
                      </a:move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6" y="0"/>
                        <a:pt x="16" y="0"/>
                      </a:cubicBezTo>
                      <a:cubicBezTo>
                        <a:pt x="16" y="0"/>
                        <a:pt x="20" y="2"/>
                        <a:pt x="20" y="2"/>
                      </a:cubicBezTo>
                      <a:cubicBezTo>
                        <a:pt x="20" y="3"/>
                        <a:pt x="16" y="4"/>
                        <a:pt x="16" y="4"/>
                      </a:cubicBezTo>
                      <a:cubicBezTo>
                        <a:pt x="15" y="5"/>
                        <a:pt x="13" y="6"/>
                        <a:pt x="12" y="6"/>
                      </a:cubicBezTo>
                      <a:cubicBezTo>
                        <a:pt x="11" y="6"/>
                        <a:pt x="8" y="8"/>
                        <a:pt x="7" y="8"/>
                      </a:cubicBezTo>
                      <a:cubicBezTo>
                        <a:pt x="7" y="8"/>
                        <a:pt x="4" y="6"/>
                        <a:pt x="4" y="6"/>
                      </a:cubicBezTo>
                      <a:cubicBezTo>
                        <a:pt x="3" y="6"/>
                        <a:pt x="0" y="4"/>
                        <a:pt x="0" y="4"/>
                      </a:cubicBezTo>
                      <a:cubicBezTo>
                        <a:pt x="0" y="4"/>
                        <a:pt x="4" y="2"/>
                        <a:pt x="4" y="2"/>
                      </a:cubicBezTo>
                      <a:cubicBezTo>
                        <a:pt x="5" y="2"/>
                        <a:pt x="6" y="4"/>
                        <a:pt x="8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5" name="Freeform 147"/>
                <p:cNvSpPr>
                  <a:spLocks/>
                </p:cNvSpPr>
                <p:nvPr/>
              </p:nvSpPr>
              <p:spPr bwMode="auto">
                <a:xfrm>
                  <a:off x="9791700" y="3406775"/>
                  <a:ext cx="195263" cy="55563"/>
                </a:xfrm>
                <a:custGeom>
                  <a:avLst/>
                  <a:gdLst>
                    <a:gd name="T0" fmla="*/ 4 w 52"/>
                    <a:gd name="T1" fmla="*/ 7 h 14"/>
                    <a:gd name="T2" fmla="*/ 12 w 52"/>
                    <a:gd name="T3" fmla="*/ 3 h 14"/>
                    <a:gd name="T4" fmla="*/ 17 w 52"/>
                    <a:gd name="T5" fmla="*/ 0 h 14"/>
                    <a:gd name="T6" fmla="*/ 20 w 52"/>
                    <a:gd name="T7" fmla="*/ 3 h 14"/>
                    <a:gd name="T8" fmla="*/ 24 w 52"/>
                    <a:gd name="T9" fmla="*/ 5 h 14"/>
                    <a:gd name="T10" fmla="*/ 28 w 52"/>
                    <a:gd name="T11" fmla="*/ 7 h 14"/>
                    <a:gd name="T12" fmla="*/ 32 w 52"/>
                    <a:gd name="T13" fmla="*/ 5 h 14"/>
                    <a:gd name="T14" fmla="*/ 36 w 52"/>
                    <a:gd name="T15" fmla="*/ 7 h 14"/>
                    <a:gd name="T16" fmla="*/ 44 w 52"/>
                    <a:gd name="T17" fmla="*/ 3 h 14"/>
                    <a:gd name="T18" fmla="*/ 48 w 52"/>
                    <a:gd name="T19" fmla="*/ 1 h 14"/>
                    <a:gd name="T20" fmla="*/ 52 w 52"/>
                    <a:gd name="T21" fmla="*/ 4 h 14"/>
                    <a:gd name="T22" fmla="*/ 48 w 52"/>
                    <a:gd name="T23" fmla="*/ 6 h 14"/>
                    <a:gd name="T24" fmla="*/ 39 w 52"/>
                    <a:gd name="T25" fmla="*/ 10 h 14"/>
                    <a:gd name="T26" fmla="*/ 35 w 52"/>
                    <a:gd name="T27" fmla="*/ 12 h 14"/>
                    <a:gd name="T28" fmla="*/ 31 w 52"/>
                    <a:gd name="T29" fmla="*/ 14 h 14"/>
                    <a:gd name="T30" fmla="*/ 27 w 52"/>
                    <a:gd name="T31" fmla="*/ 12 h 14"/>
                    <a:gd name="T32" fmla="*/ 24 w 52"/>
                    <a:gd name="T33" fmla="*/ 9 h 14"/>
                    <a:gd name="T34" fmla="*/ 20 w 52"/>
                    <a:gd name="T35" fmla="*/ 7 h 14"/>
                    <a:gd name="T36" fmla="*/ 16 w 52"/>
                    <a:gd name="T37" fmla="*/ 9 h 14"/>
                    <a:gd name="T38" fmla="*/ 12 w 52"/>
                    <a:gd name="T39" fmla="*/ 11 h 14"/>
                    <a:gd name="T40" fmla="*/ 8 w 52"/>
                    <a:gd name="T41" fmla="*/ 9 h 14"/>
                    <a:gd name="T42" fmla="*/ 4 w 52"/>
                    <a:gd name="T43" fmla="*/ 11 h 14"/>
                    <a:gd name="T44" fmla="*/ 0 w 52"/>
                    <a:gd name="T45" fmla="*/ 9 h 14"/>
                    <a:gd name="T46" fmla="*/ 4 w 52"/>
                    <a:gd name="T47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2" h="14">
                      <a:moveTo>
                        <a:pt x="4" y="7"/>
                      </a:move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1" y="3"/>
                        <a:pt x="23" y="4"/>
                        <a:pt x="24" y="5"/>
                      </a:cubicBezTo>
                      <a:cubicBezTo>
                        <a:pt x="25" y="5"/>
                        <a:pt x="27" y="7"/>
                        <a:pt x="28" y="7"/>
                      </a:cubicBezTo>
                      <a:cubicBezTo>
                        <a:pt x="29" y="7"/>
                        <a:pt x="31" y="5"/>
                        <a:pt x="32" y="5"/>
                      </a:cubicBezTo>
                      <a:cubicBezTo>
                        <a:pt x="33" y="5"/>
                        <a:pt x="34" y="7"/>
                        <a:pt x="36" y="7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44" y="3"/>
                        <a:pt x="47" y="1"/>
                        <a:pt x="48" y="1"/>
                      </a:cubicBezTo>
                      <a:cubicBezTo>
                        <a:pt x="48" y="1"/>
                        <a:pt x="52" y="3"/>
                        <a:pt x="52" y="4"/>
                      </a:cubicBezTo>
                      <a:cubicBezTo>
                        <a:pt x="52" y="4"/>
                        <a:pt x="48" y="5"/>
                        <a:pt x="48" y="6"/>
                      </a:cubicBezTo>
                      <a:cubicBezTo>
                        <a:pt x="39" y="10"/>
                        <a:pt x="39" y="10"/>
                        <a:pt x="39" y="10"/>
                      </a:cubicBezTo>
                      <a:cubicBezTo>
                        <a:pt x="38" y="10"/>
                        <a:pt x="37" y="11"/>
                        <a:pt x="35" y="12"/>
                      </a:cubicBezTo>
                      <a:cubicBezTo>
                        <a:pt x="35" y="12"/>
                        <a:pt x="32" y="14"/>
                        <a:pt x="31" y="14"/>
                      </a:cubicBezTo>
                      <a:cubicBezTo>
                        <a:pt x="30" y="14"/>
                        <a:pt x="28" y="12"/>
                        <a:pt x="27" y="12"/>
                      </a:cubicBezTo>
                      <a:cubicBezTo>
                        <a:pt x="26" y="11"/>
                        <a:pt x="25" y="10"/>
                        <a:pt x="24" y="9"/>
                      </a:cubicBezTo>
                      <a:cubicBezTo>
                        <a:pt x="23" y="9"/>
                        <a:pt x="21" y="7"/>
                        <a:pt x="20" y="7"/>
                      </a:cubicBezTo>
                      <a:cubicBezTo>
                        <a:pt x="19" y="7"/>
                        <a:pt x="16" y="9"/>
                        <a:pt x="16" y="9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7" y="9"/>
                        <a:pt x="5" y="11"/>
                        <a:pt x="4" y="11"/>
                      </a:cubicBezTo>
                      <a:cubicBezTo>
                        <a:pt x="4" y="11"/>
                        <a:pt x="0" y="9"/>
                        <a:pt x="0" y="9"/>
                      </a:cubicBezTo>
                      <a:cubicBezTo>
                        <a:pt x="0" y="8"/>
                        <a:pt x="4" y="7"/>
                        <a:pt x="4" y="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6" name="Freeform 148"/>
                <p:cNvSpPr>
                  <a:spLocks/>
                </p:cNvSpPr>
                <p:nvPr/>
              </p:nvSpPr>
              <p:spPr bwMode="auto">
                <a:xfrm>
                  <a:off x="10179050" y="3376613"/>
                  <a:ext cx="60325" cy="42863"/>
                </a:xfrm>
                <a:custGeom>
                  <a:avLst/>
                  <a:gdLst>
                    <a:gd name="T0" fmla="*/ 8 w 16"/>
                    <a:gd name="T1" fmla="*/ 11 h 11"/>
                    <a:gd name="T2" fmla="*/ 4 w 16"/>
                    <a:gd name="T3" fmla="*/ 9 h 11"/>
                    <a:gd name="T4" fmla="*/ 0 w 16"/>
                    <a:gd name="T5" fmla="*/ 6 h 11"/>
                    <a:gd name="T6" fmla="*/ 4 w 16"/>
                    <a:gd name="T7" fmla="*/ 4 h 11"/>
                    <a:gd name="T8" fmla="*/ 8 w 16"/>
                    <a:gd name="T9" fmla="*/ 2 h 11"/>
                    <a:gd name="T10" fmla="*/ 13 w 16"/>
                    <a:gd name="T11" fmla="*/ 0 h 11"/>
                    <a:gd name="T12" fmla="*/ 16 w 16"/>
                    <a:gd name="T13" fmla="*/ 2 h 11"/>
                    <a:gd name="T14" fmla="*/ 12 w 16"/>
                    <a:gd name="T15" fmla="*/ 5 h 11"/>
                    <a:gd name="T16" fmla="*/ 16 w 16"/>
                    <a:gd name="T17" fmla="*/ 7 h 11"/>
                    <a:gd name="T18" fmla="*/ 12 w 16"/>
                    <a:gd name="T19" fmla="*/ 9 h 11"/>
                    <a:gd name="T20" fmla="*/ 8 w 16"/>
                    <a:gd name="T21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" h="11">
                      <a:moveTo>
                        <a:pt x="8" y="11"/>
                      </a:move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8"/>
                        <a:pt x="0" y="7"/>
                        <a:pt x="0" y="6"/>
                      </a:cubicBezTo>
                      <a:cubicBezTo>
                        <a:pt x="0" y="6"/>
                        <a:pt x="4" y="5"/>
                        <a:pt x="4" y="4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9" y="2"/>
                        <a:pt x="12" y="0"/>
                        <a:pt x="13" y="0"/>
                      </a:cubicBezTo>
                      <a:cubicBezTo>
                        <a:pt x="14" y="0"/>
                        <a:pt x="15" y="2"/>
                        <a:pt x="16" y="2"/>
                      </a:cubicBezTo>
                      <a:cubicBezTo>
                        <a:pt x="16" y="3"/>
                        <a:pt x="12" y="4"/>
                        <a:pt x="12" y="5"/>
                      </a:cubicBezTo>
                      <a:cubicBezTo>
                        <a:pt x="12" y="5"/>
                        <a:pt x="16" y="6"/>
                        <a:pt x="16" y="7"/>
                      </a:cubicBezTo>
                      <a:cubicBezTo>
                        <a:pt x="15" y="7"/>
                        <a:pt x="13" y="8"/>
                        <a:pt x="12" y="9"/>
                      </a:cubicBezTo>
                      <a:cubicBezTo>
                        <a:pt x="10" y="10"/>
                        <a:pt x="9" y="10"/>
                        <a:pt x="8" y="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7" name="Freeform 149"/>
                <p:cNvSpPr>
                  <a:spLocks/>
                </p:cNvSpPr>
                <p:nvPr/>
              </p:nvSpPr>
              <p:spPr bwMode="auto">
                <a:xfrm>
                  <a:off x="10339388" y="3398838"/>
                  <a:ext cx="106363" cy="44450"/>
                </a:xfrm>
                <a:custGeom>
                  <a:avLst/>
                  <a:gdLst>
                    <a:gd name="T0" fmla="*/ 0 w 28"/>
                    <a:gd name="T1" fmla="*/ 8 h 11"/>
                    <a:gd name="T2" fmla="*/ 4 w 28"/>
                    <a:gd name="T3" fmla="*/ 6 h 11"/>
                    <a:gd name="T4" fmla="*/ 8 w 28"/>
                    <a:gd name="T5" fmla="*/ 4 h 11"/>
                    <a:gd name="T6" fmla="*/ 12 w 28"/>
                    <a:gd name="T7" fmla="*/ 2 h 11"/>
                    <a:gd name="T8" fmla="*/ 16 w 28"/>
                    <a:gd name="T9" fmla="*/ 0 h 11"/>
                    <a:gd name="T10" fmla="*/ 20 w 28"/>
                    <a:gd name="T11" fmla="*/ 2 h 11"/>
                    <a:gd name="T12" fmla="*/ 24 w 28"/>
                    <a:gd name="T13" fmla="*/ 0 h 11"/>
                    <a:gd name="T14" fmla="*/ 28 w 28"/>
                    <a:gd name="T15" fmla="*/ 2 h 11"/>
                    <a:gd name="T16" fmla="*/ 24 w 28"/>
                    <a:gd name="T17" fmla="*/ 4 h 11"/>
                    <a:gd name="T18" fmla="*/ 20 w 28"/>
                    <a:gd name="T19" fmla="*/ 6 h 11"/>
                    <a:gd name="T20" fmla="*/ 15 w 28"/>
                    <a:gd name="T21" fmla="*/ 8 h 11"/>
                    <a:gd name="T22" fmla="*/ 11 w 28"/>
                    <a:gd name="T23" fmla="*/ 11 h 11"/>
                    <a:gd name="T24" fmla="*/ 8 w 28"/>
                    <a:gd name="T25" fmla="*/ 8 h 11"/>
                    <a:gd name="T26" fmla="*/ 4 w 28"/>
                    <a:gd name="T27" fmla="*/ 10 h 11"/>
                    <a:gd name="T28" fmla="*/ 0 w 28"/>
                    <a:gd name="T29" fmla="*/ 8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" h="11">
                      <a:moveTo>
                        <a:pt x="0" y="8"/>
                      </a:move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5"/>
                        <a:pt x="7" y="5"/>
                        <a:pt x="8" y="4"/>
                      </a:cubicBezTo>
                      <a:cubicBezTo>
                        <a:pt x="9" y="3"/>
                        <a:pt x="11" y="3"/>
                        <a:pt x="12" y="2"/>
                      </a:cubicBezTo>
                      <a:cubicBezTo>
                        <a:pt x="13" y="1"/>
                        <a:pt x="15" y="0"/>
                        <a:pt x="16" y="0"/>
                      </a:cubicBezTo>
                      <a:cubicBezTo>
                        <a:pt x="17" y="0"/>
                        <a:pt x="19" y="2"/>
                        <a:pt x="20" y="2"/>
                      </a:cubicBezTo>
                      <a:cubicBezTo>
                        <a:pt x="21" y="2"/>
                        <a:pt x="23" y="0"/>
                        <a:pt x="24" y="0"/>
                      </a:cubicBezTo>
                      <a:cubicBezTo>
                        <a:pt x="26" y="0"/>
                        <a:pt x="26" y="2"/>
                        <a:pt x="28" y="2"/>
                      </a:cubicBezTo>
                      <a:cubicBezTo>
                        <a:pt x="26" y="3"/>
                        <a:pt x="25" y="4"/>
                        <a:pt x="24" y="4"/>
                      </a:cubicBezTo>
                      <a:cubicBezTo>
                        <a:pt x="22" y="5"/>
                        <a:pt x="21" y="6"/>
                        <a:pt x="20" y="6"/>
                      </a:cubicBezTo>
                      <a:cubicBezTo>
                        <a:pt x="18" y="7"/>
                        <a:pt x="17" y="8"/>
                        <a:pt x="15" y="8"/>
                      </a:cubicBezTo>
                      <a:cubicBezTo>
                        <a:pt x="14" y="9"/>
                        <a:pt x="13" y="10"/>
                        <a:pt x="11" y="11"/>
                      </a:cubicBezTo>
                      <a:cubicBezTo>
                        <a:pt x="11" y="11"/>
                        <a:pt x="8" y="8"/>
                        <a:pt x="8" y="8"/>
                      </a:cubicBezTo>
                      <a:cubicBezTo>
                        <a:pt x="7" y="8"/>
                        <a:pt x="4" y="10"/>
                        <a:pt x="4" y="10"/>
                      </a:cubicBezTo>
                      <a:cubicBezTo>
                        <a:pt x="2" y="10"/>
                        <a:pt x="1" y="8"/>
                        <a:pt x="0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8" name="Freeform 150"/>
                <p:cNvSpPr>
                  <a:spLocks/>
                </p:cNvSpPr>
                <p:nvPr/>
              </p:nvSpPr>
              <p:spPr bwMode="auto">
                <a:xfrm>
                  <a:off x="10426700" y="3427413"/>
                  <a:ext cx="71438" cy="50800"/>
                </a:xfrm>
                <a:custGeom>
                  <a:avLst/>
                  <a:gdLst>
                    <a:gd name="T0" fmla="*/ 3 w 19"/>
                    <a:gd name="T1" fmla="*/ 13 h 13"/>
                    <a:gd name="T2" fmla="*/ 0 w 19"/>
                    <a:gd name="T3" fmla="*/ 10 h 13"/>
                    <a:gd name="T4" fmla="*/ 4 w 19"/>
                    <a:gd name="T5" fmla="*/ 8 h 13"/>
                    <a:gd name="T6" fmla="*/ 8 w 19"/>
                    <a:gd name="T7" fmla="*/ 6 h 13"/>
                    <a:gd name="T8" fmla="*/ 4 w 19"/>
                    <a:gd name="T9" fmla="*/ 4 h 13"/>
                    <a:gd name="T10" fmla="*/ 8 w 19"/>
                    <a:gd name="T11" fmla="*/ 2 h 13"/>
                    <a:gd name="T12" fmla="*/ 12 w 19"/>
                    <a:gd name="T13" fmla="*/ 0 h 13"/>
                    <a:gd name="T14" fmla="*/ 16 w 19"/>
                    <a:gd name="T15" fmla="*/ 2 h 13"/>
                    <a:gd name="T16" fmla="*/ 12 w 19"/>
                    <a:gd name="T17" fmla="*/ 4 h 13"/>
                    <a:gd name="T18" fmla="*/ 16 w 19"/>
                    <a:gd name="T19" fmla="*/ 6 h 13"/>
                    <a:gd name="T20" fmla="*/ 19 w 19"/>
                    <a:gd name="T21" fmla="*/ 9 h 13"/>
                    <a:gd name="T22" fmla="*/ 15 w 19"/>
                    <a:gd name="T23" fmla="*/ 11 h 13"/>
                    <a:gd name="T24" fmla="*/ 12 w 19"/>
                    <a:gd name="T25" fmla="*/ 8 h 13"/>
                    <a:gd name="T26" fmla="*/ 7 w 19"/>
                    <a:gd name="T27" fmla="*/ 11 h 13"/>
                    <a:gd name="T28" fmla="*/ 3 w 19"/>
                    <a:gd name="T2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" h="13">
                      <a:moveTo>
                        <a:pt x="3" y="13"/>
                      </a:moveTo>
                      <a:cubicBezTo>
                        <a:pt x="3" y="12"/>
                        <a:pt x="0" y="11"/>
                        <a:pt x="0" y="10"/>
                      </a:cubicBezTo>
                      <a:cubicBezTo>
                        <a:pt x="0" y="10"/>
                        <a:pt x="3" y="9"/>
                        <a:pt x="4" y="8"/>
                      </a:cubicBezTo>
                      <a:cubicBezTo>
                        <a:pt x="4" y="8"/>
                        <a:pt x="8" y="7"/>
                        <a:pt x="8" y="6"/>
                      </a:cubicBezTo>
                      <a:cubicBezTo>
                        <a:pt x="8" y="6"/>
                        <a:pt x="4" y="4"/>
                        <a:pt x="4" y="4"/>
                      </a:cubicBezTo>
                      <a:cubicBezTo>
                        <a:pt x="5" y="3"/>
                        <a:pt x="7" y="2"/>
                        <a:pt x="8" y="2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1"/>
                        <a:pt x="16" y="1"/>
                        <a:pt x="16" y="2"/>
                      </a:cubicBezTo>
                      <a:cubicBezTo>
                        <a:pt x="16" y="3"/>
                        <a:pt x="12" y="4"/>
                        <a:pt x="12" y="4"/>
                      </a:cubicBezTo>
                      <a:cubicBezTo>
                        <a:pt x="12" y="5"/>
                        <a:pt x="15" y="6"/>
                        <a:pt x="16" y="6"/>
                      </a:cubicBezTo>
                      <a:cubicBezTo>
                        <a:pt x="16" y="7"/>
                        <a:pt x="19" y="9"/>
                        <a:pt x="19" y="9"/>
                      </a:cubicBezTo>
                      <a:cubicBezTo>
                        <a:pt x="19" y="9"/>
                        <a:pt x="16" y="11"/>
                        <a:pt x="15" y="11"/>
                      </a:cubicBezTo>
                      <a:cubicBezTo>
                        <a:pt x="14" y="11"/>
                        <a:pt x="12" y="8"/>
                        <a:pt x="12" y="8"/>
                      </a:cubicBezTo>
                      <a:cubicBezTo>
                        <a:pt x="10" y="9"/>
                        <a:pt x="8" y="10"/>
                        <a:pt x="7" y="11"/>
                      </a:cubicBezTo>
                      <a:lnTo>
                        <a:pt x="3" y="1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9" name="Freeform 151"/>
                <p:cNvSpPr>
                  <a:spLocks/>
                </p:cNvSpPr>
                <p:nvPr/>
              </p:nvSpPr>
              <p:spPr bwMode="auto">
                <a:xfrm>
                  <a:off x="10652125" y="3344863"/>
                  <a:ext cx="47625" cy="31750"/>
                </a:xfrm>
                <a:custGeom>
                  <a:avLst/>
                  <a:gdLst>
                    <a:gd name="T0" fmla="*/ 4 w 13"/>
                    <a:gd name="T1" fmla="*/ 2 h 8"/>
                    <a:gd name="T2" fmla="*/ 9 w 13"/>
                    <a:gd name="T3" fmla="*/ 0 h 8"/>
                    <a:gd name="T4" fmla="*/ 12 w 13"/>
                    <a:gd name="T5" fmla="*/ 2 h 8"/>
                    <a:gd name="T6" fmla="*/ 8 w 13"/>
                    <a:gd name="T7" fmla="*/ 4 h 8"/>
                    <a:gd name="T8" fmla="*/ 12 w 13"/>
                    <a:gd name="T9" fmla="*/ 6 h 8"/>
                    <a:gd name="T10" fmla="*/ 8 w 13"/>
                    <a:gd name="T11" fmla="*/ 8 h 8"/>
                    <a:gd name="T12" fmla="*/ 4 w 13"/>
                    <a:gd name="T13" fmla="*/ 6 h 8"/>
                    <a:gd name="T14" fmla="*/ 0 w 13"/>
                    <a:gd name="T15" fmla="*/ 4 h 8"/>
                    <a:gd name="T16" fmla="*/ 4 w 13"/>
                    <a:gd name="T1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8">
                      <a:moveTo>
                        <a:pt x="4" y="2"/>
                      </a:moveTo>
                      <a:cubicBezTo>
                        <a:pt x="6" y="2"/>
                        <a:pt x="7" y="0"/>
                        <a:pt x="9" y="0"/>
                      </a:cubicBezTo>
                      <a:cubicBezTo>
                        <a:pt x="9" y="0"/>
                        <a:pt x="12" y="2"/>
                        <a:pt x="12" y="2"/>
                      </a:cubicBezTo>
                      <a:cubicBezTo>
                        <a:pt x="13" y="2"/>
                        <a:pt x="8" y="4"/>
                        <a:pt x="8" y="4"/>
                      </a:cubicBezTo>
                      <a:cubicBezTo>
                        <a:pt x="8" y="5"/>
                        <a:pt x="12" y="6"/>
                        <a:pt x="12" y="6"/>
                      </a:cubicBezTo>
                      <a:cubicBezTo>
                        <a:pt x="11" y="6"/>
                        <a:pt x="9" y="8"/>
                        <a:pt x="8" y="8"/>
                      </a:cubicBezTo>
                      <a:cubicBezTo>
                        <a:pt x="7" y="8"/>
                        <a:pt x="5" y="6"/>
                        <a:pt x="4" y="6"/>
                      </a:cubicBezTo>
                      <a:cubicBezTo>
                        <a:pt x="4" y="6"/>
                        <a:pt x="0" y="4"/>
                        <a:pt x="0" y="4"/>
                      </a:cubicBezTo>
                      <a:cubicBezTo>
                        <a:pt x="0" y="3"/>
                        <a:pt x="4" y="2"/>
                        <a:pt x="4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0" name="Freeform 152"/>
                <p:cNvSpPr>
                  <a:spLocks noEditPoints="1"/>
                </p:cNvSpPr>
                <p:nvPr/>
              </p:nvSpPr>
              <p:spPr bwMode="auto">
                <a:xfrm>
                  <a:off x="1498600" y="3305175"/>
                  <a:ext cx="8923338" cy="252413"/>
                </a:xfrm>
                <a:custGeom>
                  <a:avLst/>
                  <a:gdLst>
                    <a:gd name="T0" fmla="*/ 109 w 2377"/>
                    <a:gd name="T1" fmla="*/ 3 h 64"/>
                    <a:gd name="T2" fmla="*/ 199 w 2377"/>
                    <a:gd name="T3" fmla="*/ 8 h 64"/>
                    <a:gd name="T4" fmla="*/ 282 w 2377"/>
                    <a:gd name="T5" fmla="*/ 3 h 64"/>
                    <a:gd name="T6" fmla="*/ 388 w 2377"/>
                    <a:gd name="T7" fmla="*/ 4 h 64"/>
                    <a:gd name="T8" fmla="*/ 482 w 2377"/>
                    <a:gd name="T9" fmla="*/ 2 h 64"/>
                    <a:gd name="T10" fmla="*/ 572 w 2377"/>
                    <a:gd name="T11" fmla="*/ 7 h 64"/>
                    <a:gd name="T12" fmla="*/ 682 w 2377"/>
                    <a:gd name="T13" fmla="*/ 10 h 64"/>
                    <a:gd name="T14" fmla="*/ 785 w 2377"/>
                    <a:gd name="T15" fmla="*/ 8 h 64"/>
                    <a:gd name="T16" fmla="*/ 918 w 2377"/>
                    <a:gd name="T17" fmla="*/ 7 h 64"/>
                    <a:gd name="T18" fmla="*/ 1028 w 2377"/>
                    <a:gd name="T19" fmla="*/ 10 h 64"/>
                    <a:gd name="T20" fmla="*/ 1142 w 2377"/>
                    <a:gd name="T21" fmla="*/ 11 h 64"/>
                    <a:gd name="T22" fmla="*/ 1217 w 2377"/>
                    <a:gd name="T23" fmla="*/ 11 h 64"/>
                    <a:gd name="T24" fmla="*/ 1350 w 2377"/>
                    <a:gd name="T25" fmla="*/ 14 h 64"/>
                    <a:gd name="T26" fmla="*/ 1460 w 2377"/>
                    <a:gd name="T27" fmla="*/ 13 h 64"/>
                    <a:gd name="T28" fmla="*/ 1555 w 2377"/>
                    <a:gd name="T29" fmla="*/ 11 h 64"/>
                    <a:gd name="T30" fmla="*/ 1668 w 2377"/>
                    <a:gd name="T31" fmla="*/ 16 h 64"/>
                    <a:gd name="T32" fmla="*/ 1755 w 2377"/>
                    <a:gd name="T33" fmla="*/ 18 h 64"/>
                    <a:gd name="T34" fmla="*/ 1865 w 2377"/>
                    <a:gd name="T35" fmla="*/ 17 h 64"/>
                    <a:gd name="T36" fmla="*/ 1983 w 2377"/>
                    <a:gd name="T37" fmla="*/ 16 h 64"/>
                    <a:gd name="T38" fmla="*/ 2093 w 2377"/>
                    <a:gd name="T39" fmla="*/ 19 h 64"/>
                    <a:gd name="T40" fmla="*/ 2190 w 2377"/>
                    <a:gd name="T41" fmla="*/ 28 h 64"/>
                    <a:gd name="T42" fmla="*/ 2292 w 2377"/>
                    <a:gd name="T43" fmla="*/ 26 h 64"/>
                    <a:gd name="T44" fmla="*/ 2369 w 2377"/>
                    <a:gd name="T45" fmla="*/ 54 h 64"/>
                    <a:gd name="T46" fmla="*/ 2338 w 2377"/>
                    <a:gd name="T47" fmla="*/ 45 h 64"/>
                    <a:gd name="T48" fmla="*/ 2318 w 2377"/>
                    <a:gd name="T49" fmla="*/ 51 h 64"/>
                    <a:gd name="T50" fmla="*/ 2295 w 2377"/>
                    <a:gd name="T51" fmla="*/ 37 h 64"/>
                    <a:gd name="T52" fmla="*/ 2239 w 2377"/>
                    <a:gd name="T53" fmla="*/ 49 h 64"/>
                    <a:gd name="T54" fmla="*/ 2175 w 2377"/>
                    <a:gd name="T55" fmla="*/ 60 h 64"/>
                    <a:gd name="T56" fmla="*/ 2050 w 2377"/>
                    <a:gd name="T57" fmla="*/ 61 h 64"/>
                    <a:gd name="T58" fmla="*/ 1948 w 2377"/>
                    <a:gd name="T59" fmla="*/ 54 h 64"/>
                    <a:gd name="T60" fmla="*/ 1830 w 2377"/>
                    <a:gd name="T61" fmla="*/ 55 h 64"/>
                    <a:gd name="T62" fmla="*/ 1708 w 2377"/>
                    <a:gd name="T63" fmla="*/ 54 h 64"/>
                    <a:gd name="T64" fmla="*/ 1583 w 2377"/>
                    <a:gd name="T65" fmla="*/ 51 h 64"/>
                    <a:gd name="T66" fmla="*/ 1504 w 2377"/>
                    <a:gd name="T67" fmla="*/ 53 h 64"/>
                    <a:gd name="T68" fmla="*/ 1394 w 2377"/>
                    <a:gd name="T69" fmla="*/ 55 h 64"/>
                    <a:gd name="T70" fmla="*/ 1276 w 2377"/>
                    <a:gd name="T71" fmla="*/ 51 h 64"/>
                    <a:gd name="T72" fmla="*/ 1150 w 2377"/>
                    <a:gd name="T73" fmla="*/ 52 h 64"/>
                    <a:gd name="T74" fmla="*/ 1042 w 2377"/>
                    <a:gd name="T75" fmla="*/ 37 h 64"/>
                    <a:gd name="T76" fmla="*/ 963 w 2377"/>
                    <a:gd name="T77" fmla="*/ 39 h 64"/>
                    <a:gd name="T78" fmla="*/ 867 w 2377"/>
                    <a:gd name="T79" fmla="*/ 49 h 64"/>
                    <a:gd name="T80" fmla="*/ 750 w 2377"/>
                    <a:gd name="T81" fmla="*/ 46 h 64"/>
                    <a:gd name="T82" fmla="*/ 624 w 2377"/>
                    <a:gd name="T83" fmla="*/ 43 h 64"/>
                    <a:gd name="T84" fmla="*/ 530 w 2377"/>
                    <a:gd name="T85" fmla="*/ 45 h 64"/>
                    <a:gd name="T86" fmla="*/ 388 w 2377"/>
                    <a:gd name="T87" fmla="*/ 45 h 64"/>
                    <a:gd name="T88" fmla="*/ 262 w 2377"/>
                    <a:gd name="T89" fmla="*/ 46 h 64"/>
                    <a:gd name="T90" fmla="*/ 129 w 2377"/>
                    <a:gd name="T91" fmla="*/ 43 h 64"/>
                    <a:gd name="T92" fmla="*/ 36 w 2377"/>
                    <a:gd name="T93" fmla="*/ 32 h 64"/>
                    <a:gd name="T94" fmla="*/ 1076 w 2377"/>
                    <a:gd name="T95" fmla="*/ 44 h 64"/>
                    <a:gd name="T96" fmla="*/ 75 w 2377"/>
                    <a:gd name="T97" fmla="*/ 33 h 64"/>
                    <a:gd name="T98" fmla="*/ 252 w 2377"/>
                    <a:gd name="T99" fmla="*/ 35 h 64"/>
                    <a:gd name="T100" fmla="*/ 417 w 2377"/>
                    <a:gd name="T101" fmla="*/ 27 h 64"/>
                    <a:gd name="T102" fmla="*/ 650 w 2377"/>
                    <a:gd name="T103" fmla="*/ 13 h 64"/>
                    <a:gd name="T104" fmla="*/ 963 w 2377"/>
                    <a:gd name="T105" fmla="*/ 30 h 64"/>
                    <a:gd name="T106" fmla="*/ 1129 w 2377"/>
                    <a:gd name="T107" fmla="*/ 21 h 64"/>
                    <a:gd name="T108" fmla="*/ 1400 w 2377"/>
                    <a:gd name="T109" fmla="*/ 26 h 64"/>
                    <a:gd name="T110" fmla="*/ 1502 w 2377"/>
                    <a:gd name="T111" fmla="*/ 29 h 64"/>
                    <a:gd name="T112" fmla="*/ 1561 w 2377"/>
                    <a:gd name="T113" fmla="*/ 24 h 64"/>
                    <a:gd name="T114" fmla="*/ 1774 w 2377"/>
                    <a:gd name="T115" fmla="*/ 25 h 64"/>
                    <a:gd name="T116" fmla="*/ 1934 w 2377"/>
                    <a:gd name="T117" fmla="*/ 36 h 64"/>
                    <a:gd name="T118" fmla="*/ 2059 w 2377"/>
                    <a:gd name="T119" fmla="*/ 39 h 64"/>
                    <a:gd name="T120" fmla="*/ 2091 w 2377"/>
                    <a:gd name="T121" fmla="*/ 36 h 64"/>
                    <a:gd name="T122" fmla="*/ 2205 w 2377"/>
                    <a:gd name="T123" fmla="*/ 4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377" h="64">
                      <a:moveTo>
                        <a:pt x="44" y="32"/>
                      </a:moveTo>
                      <a:cubicBezTo>
                        <a:pt x="44" y="31"/>
                        <a:pt x="48" y="31"/>
                        <a:pt x="48" y="30"/>
                      </a:cubicBezTo>
                      <a:cubicBezTo>
                        <a:pt x="48" y="29"/>
                        <a:pt x="44" y="28"/>
                        <a:pt x="44" y="28"/>
                      </a:cubicBezTo>
                      <a:cubicBezTo>
                        <a:pt x="44" y="27"/>
                        <a:pt x="48" y="26"/>
                        <a:pt x="48" y="26"/>
                      </a:cubicBezTo>
                      <a:cubicBezTo>
                        <a:pt x="48" y="25"/>
                        <a:pt x="45" y="24"/>
                        <a:pt x="44" y="23"/>
                      </a:cubicBezTo>
                      <a:cubicBezTo>
                        <a:pt x="44" y="23"/>
                        <a:pt x="40" y="21"/>
                        <a:pt x="41" y="21"/>
                      </a:cubicBezTo>
                      <a:cubicBezTo>
                        <a:pt x="41" y="21"/>
                        <a:pt x="44" y="19"/>
                        <a:pt x="45" y="19"/>
                      </a:cubicBezTo>
                      <a:cubicBezTo>
                        <a:pt x="46" y="19"/>
                        <a:pt x="47" y="21"/>
                        <a:pt x="48" y="21"/>
                      </a:cubicBezTo>
                      <a:cubicBezTo>
                        <a:pt x="50" y="21"/>
                        <a:pt x="51" y="19"/>
                        <a:pt x="53" y="19"/>
                      </a:cubicBezTo>
                      <a:cubicBezTo>
                        <a:pt x="53" y="19"/>
                        <a:pt x="56" y="22"/>
                        <a:pt x="56" y="21"/>
                      </a:cubicBezTo>
                      <a:cubicBezTo>
                        <a:pt x="57" y="21"/>
                        <a:pt x="60" y="20"/>
                        <a:pt x="60" y="19"/>
                      </a:cubicBezTo>
                      <a:cubicBezTo>
                        <a:pt x="60" y="19"/>
                        <a:pt x="57" y="18"/>
                        <a:pt x="57" y="17"/>
                      </a:cubicBezTo>
                      <a:cubicBezTo>
                        <a:pt x="56" y="16"/>
                        <a:pt x="53" y="16"/>
                        <a:pt x="53" y="15"/>
                      </a:cubicBezTo>
                      <a:cubicBezTo>
                        <a:pt x="53" y="14"/>
                        <a:pt x="57" y="13"/>
                        <a:pt x="57" y="13"/>
                      </a:cubicBezTo>
                      <a:cubicBezTo>
                        <a:pt x="57" y="12"/>
                        <a:pt x="53" y="11"/>
                        <a:pt x="53" y="10"/>
                      </a:cubicBezTo>
                      <a:cubicBezTo>
                        <a:pt x="53" y="10"/>
                        <a:pt x="57" y="9"/>
                        <a:pt x="57" y="8"/>
                      </a:cubicBezTo>
                      <a:cubicBezTo>
                        <a:pt x="59" y="8"/>
                        <a:pt x="60" y="7"/>
                        <a:pt x="61" y="6"/>
                      </a:cubicBezTo>
                      <a:cubicBezTo>
                        <a:pt x="63" y="7"/>
                        <a:pt x="64" y="9"/>
                        <a:pt x="65" y="9"/>
                      </a:cubicBezTo>
                      <a:cubicBezTo>
                        <a:pt x="66" y="9"/>
                        <a:pt x="69" y="6"/>
                        <a:pt x="69" y="7"/>
                      </a:cubicBezTo>
                      <a:cubicBezTo>
                        <a:pt x="70" y="7"/>
                        <a:pt x="73" y="9"/>
                        <a:pt x="73" y="9"/>
                      </a:cubicBezTo>
                      <a:cubicBezTo>
                        <a:pt x="73" y="9"/>
                        <a:pt x="72" y="9"/>
                        <a:pt x="71" y="10"/>
                      </a:cubicBezTo>
                      <a:cubicBezTo>
                        <a:pt x="70" y="10"/>
                        <a:pt x="69" y="11"/>
                        <a:pt x="69" y="11"/>
                      </a:cubicBezTo>
                      <a:cubicBezTo>
                        <a:pt x="70" y="11"/>
                        <a:pt x="72" y="13"/>
                        <a:pt x="73" y="13"/>
                      </a:cubicBezTo>
                      <a:cubicBezTo>
                        <a:pt x="74" y="13"/>
                        <a:pt x="76" y="11"/>
                        <a:pt x="77" y="11"/>
                      </a:cubicBezTo>
                      <a:cubicBezTo>
                        <a:pt x="78" y="11"/>
                        <a:pt x="79" y="13"/>
                        <a:pt x="81" y="13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6" y="11"/>
                        <a:pt x="88" y="10"/>
                        <a:pt x="89" y="9"/>
                      </a:cubicBezTo>
                      <a:cubicBezTo>
                        <a:pt x="89" y="9"/>
                        <a:pt x="93" y="8"/>
                        <a:pt x="93" y="7"/>
                      </a:cubicBezTo>
                      <a:cubicBezTo>
                        <a:pt x="93" y="7"/>
                        <a:pt x="89" y="5"/>
                        <a:pt x="89" y="5"/>
                      </a:cubicBezTo>
                      <a:cubicBezTo>
                        <a:pt x="90" y="5"/>
                        <a:pt x="92" y="3"/>
                        <a:pt x="93" y="3"/>
                      </a:cubicBezTo>
                      <a:cubicBezTo>
                        <a:pt x="94" y="3"/>
                        <a:pt x="96" y="5"/>
                        <a:pt x="97" y="5"/>
                      </a:cubicBezTo>
                      <a:cubicBezTo>
                        <a:pt x="98" y="5"/>
                        <a:pt x="100" y="3"/>
                        <a:pt x="101" y="3"/>
                      </a:cubicBezTo>
                      <a:cubicBezTo>
                        <a:pt x="102" y="3"/>
                        <a:pt x="104" y="5"/>
                        <a:pt x="105" y="5"/>
                      </a:cubicBezTo>
                      <a:cubicBezTo>
                        <a:pt x="105" y="6"/>
                        <a:pt x="108" y="8"/>
                        <a:pt x="109" y="8"/>
                      </a:cubicBezTo>
                      <a:cubicBezTo>
                        <a:pt x="109" y="8"/>
                        <a:pt x="113" y="6"/>
                        <a:pt x="113" y="6"/>
                      </a:cubicBezTo>
                      <a:cubicBezTo>
                        <a:pt x="113" y="5"/>
                        <a:pt x="109" y="3"/>
                        <a:pt x="109" y="3"/>
                      </a:cubicBezTo>
                      <a:cubicBezTo>
                        <a:pt x="110" y="3"/>
                        <a:pt x="112" y="1"/>
                        <a:pt x="113" y="1"/>
                      </a:cubicBezTo>
                      <a:cubicBezTo>
                        <a:pt x="114" y="1"/>
                        <a:pt x="115" y="3"/>
                        <a:pt x="117" y="3"/>
                      </a:cubicBezTo>
                      <a:cubicBezTo>
                        <a:pt x="118" y="3"/>
                        <a:pt x="120" y="1"/>
                        <a:pt x="121" y="1"/>
                      </a:cubicBezTo>
                      <a:cubicBezTo>
                        <a:pt x="122" y="1"/>
                        <a:pt x="123" y="3"/>
                        <a:pt x="125" y="4"/>
                      </a:cubicBezTo>
                      <a:cubicBezTo>
                        <a:pt x="126" y="4"/>
                        <a:pt x="127" y="6"/>
                        <a:pt x="128" y="6"/>
                      </a:cubicBezTo>
                      <a:cubicBezTo>
                        <a:pt x="129" y="6"/>
                        <a:pt x="132" y="4"/>
                        <a:pt x="132" y="4"/>
                      </a:cubicBezTo>
                      <a:cubicBezTo>
                        <a:pt x="134" y="4"/>
                        <a:pt x="135" y="6"/>
                        <a:pt x="136" y="6"/>
                      </a:cubicBezTo>
                      <a:cubicBezTo>
                        <a:pt x="137" y="6"/>
                        <a:pt x="139" y="8"/>
                        <a:pt x="140" y="8"/>
                      </a:cubicBezTo>
                      <a:cubicBezTo>
                        <a:pt x="140" y="8"/>
                        <a:pt x="144" y="6"/>
                        <a:pt x="144" y="6"/>
                      </a:cubicBezTo>
                      <a:cubicBezTo>
                        <a:pt x="144" y="6"/>
                        <a:pt x="140" y="4"/>
                        <a:pt x="140" y="4"/>
                      </a:cubicBezTo>
                      <a:cubicBezTo>
                        <a:pt x="141" y="4"/>
                        <a:pt x="144" y="2"/>
                        <a:pt x="144" y="2"/>
                      </a:cubicBezTo>
                      <a:cubicBezTo>
                        <a:pt x="145" y="2"/>
                        <a:pt x="148" y="4"/>
                        <a:pt x="148" y="4"/>
                      </a:cubicBezTo>
                      <a:cubicBezTo>
                        <a:pt x="148" y="4"/>
                        <a:pt x="151" y="7"/>
                        <a:pt x="152" y="7"/>
                      </a:cubicBezTo>
                      <a:cubicBezTo>
                        <a:pt x="152" y="6"/>
                        <a:pt x="156" y="5"/>
                        <a:pt x="156" y="4"/>
                      </a:cubicBezTo>
                      <a:cubicBezTo>
                        <a:pt x="156" y="4"/>
                        <a:pt x="153" y="2"/>
                        <a:pt x="152" y="2"/>
                      </a:cubicBezTo>
                      <a:cubicBezTo>
                        <a:pt x="154" y="2"/>
                        <a:pt x="155" y="0"/>
                        <a:pt x="156" y="0"/>
                      </a:cubicBezTo>
                      <a:cubicBezTo>
                        <a:pt x="157" y="0"/>
                        <a:pt x="160" y="2"/>
                        <a:pt x="160" y="2"/>
                      </a:cubicBezTo>
                      <a:cubicBezTo>
                        <a:pt x="160" y="2"/>
                        <a:pt x="159" y="3"/>
                        <a:pt x="158" y="3"/>
                      </a:cubicBezTo>
                      <a:cubicBezTo>
                        <a:pt x="157" y="4"/>
                        <a:pt x="156" y="4"/>
                        <a:pt x="156" y="4"/>
                      </a:cubicBezTo>
                      <a:cubicBezTo>
                        <a:pt x="157" y="5"/>
                        <a:pt x="159" y="7"/>
                        <a:pt x="160" y="7"/>
                      </a:cubicBezTo>
                      <a:cubicBezTo>
                        <a:pt x="160" y="7"/>
                        <a:pt x="163" y="5"/>
                        <a:pt x="164" y="5"/>
                      </a:cubicBezTo>
                      <a:cubicBezTo>
                        <a:pt x="165" y="4"/>
                        <a:pt x="167" y="3"/>
                        <a:pt x="168" y="3"/>
                      </a:cubicBezTo>
                      <a:cubicBezTo>
                        <a:pt x="169" y="3"/>
                        <a:pt x="171" y="5"/>
                        <a:pt x="172" y="5"/>
                      </a:cubicBezTo>
                      <a:cubicBezTo>
                        <a:pt x="173" y="5"/>
                        <a:pt x="174" y="7"/>
                        <a:pt x="175" y="7"/>
                      </a:cubicBezTo>
                      <a:cubicBezTo>
                        <a:pt x="176" y="7"/>
                        <a:pt x="179" y="5"/>
                        <a:pt x="179" y="5"/>
                      </a:cubicBezTo>
                      <a:cubicBezTo>
                        <a:pt x="180" y="5"/>
                        <a:pt x="182" y="3"/>
                        <a:pt x="184" y="3"/>
                      </a:cubicBezTo>
                      <a:cubicBezTo>
                        <a:pt x="185" y="3"/>
                        <a:pt x="186" y="5"/>
                        <a:pt x="187" y="5"/>
                      </a:cubicBezTo>
                      <a:cubicBezTo>
                        <a:pt x="188" y="5"/>
                        <a:pt x="191" y="3"/>
                        <a:pt x="191" y="3"/>
                      </a:cubicBezTo>
                      <a:cubicBezTo>
                        <a:pt x="192" y="3"/>
                        <a:pt x="195" y="5"/>
                        <a:pt x="195" y="6"/>
                      </a:cubicBezTo>
                      <a:cubicBezTo>
                        <a:pt x="195" y="6"/>
                        <a:pt x="191" y="7"/>
                        <a:pt x="191" y="8"/>
                      </a:cubicBezTo>
                      <a:cubicBezTo>
                        <a:pt x="191" y="8"/>
                        <a:pt x="194" y="9"/>
                        <a:pt x="195" y="10"/>
                      </a:cubicBezTo>
                      <a:cubicBezTo>
                        <a:pt x="196" y="11"/>
                        <a:pt x="197" y="11"/>
                        <a:pt x="199" y="12"/>
                      </a:cubicBezTo>
                      <a:cubicBezTo>
                        <a:pt x="202" y="14"/>
                        <a:pt x="202" y="14"/>
                        <a:pt x="202" y="14"/>
                      </a:cubicBezTo>
                      <a:cubicBezTo>
                        <a:pt x="203" y="14"/>
                        <a:pt x="206" y="13"/>
                        <a:pt x="206" y="12"/>
                      </a:cubicBezTo>
                      <a:cubicBezTo>
                        <a:pt x="206" y="12"/>
                        <a:pt x="203" y="10"/>
                        <a:pt x="203" y="10"/>
                      </a:cubicBezTo>
                      <a:cubicBezTo>
                        <a:pt x="202" y="10"/>
                        <a:pt x="199" y="8"/>
                        <a:pt x="199" y="8"/>
                      </a:cubicBezTo>
                      <a:cubicBezTo>
                        <a:pt x="199" y="7"/>
                        <a:pt x="202" y="6"/>
                        <a:pt x="203" y="6"/>
                      </a:cubicBezTo>
                      <a:cubicBezTo>
                        <a:pt x="207" y="4"/>
                        <a:pt x="207" y="4"/>
                        <a:pt x="207" y="4"/>
                      </a:cubicBezTo>
                      <a:cubicBezTo>
                        <a:pt x="208" y="3"/>
                        <a:pt x="210" y="2"/>
                        <a:pt x="211" y="2"/>
                      </a:cubicBezTo>
                      <a:cubicBezTo>
                        <a:pt x="211" y="2"/>
                        <a:pt x="215" y="4"/>
                        <a:pt x="215" y="4"/>
                      </a:cubicBezTo>
                      <a:cubicBezTo>
                        <a:pt x="215" y="5"/>
                        <a:pt x="211" y="5"/>
                        <a:pt x="211" y="6"/>
                      </a:cubicBezTo>
                      <a:cubicBezTo>
                        <a:pt x="218" y="10"/>
                        <a:pt x="218" y="10"/>
                        <a:pt x="218" y="10"/>
                      </a:cubicBezTo>
                      <a:cubicBezTo>
                        <a:pt x="219" y="11"/>
                        <a:pt x="222" y="12"/>
                        <a:pt x="222" y="13"/>
                      </a:cubicBezTo>
                      <a:cubicBezTo>
                        <a:pt x="222" y="13"/>
                        <a:pt x="218" y="14"/>
                        <a:pt x="218" y="15"/>
                      </a:cubicBezTo>
                      <a:cubicBezTo>
                        <a:pt x="218" y="16"/>
                        <a:pt x="222" y="16"/>
                        <a:pt x="222" y="17"/>
                      </a:cubicBezTo>
                      <a:cubicBezTo>
                        <a:pt x="222" y="18"/>
                        <a:pt x="218" y="18"/>
                        <a:pt x="218" y="19"/>
                      </a:cubicBezTo>
                      <a:cubicBezTo>
                        <a:pt x="218" y="20"/>
                        <a:pt x="221" y="21"/>
                        <a:pt x="221" y="21"/>
                      </a:cubicBezTo>
                      <a:cubicBezTo>
                        <a:pt x="225" y="19"/>
                        <a:pt x="225" y="19"/>
                        <a:pt x="225" y="19"/>
                      </a:cubicBezTo>
                      <a:cubicBezTo>
                        <a:pt x="226" y="19"/>
                        <a:pt x="230" y="18"/>
                        <a:pt x="230" y="17"/>
                      </a:cubicBezTo>
                      <a:cubicBezTo>
                        <a:pt x="230" y="17"/>
                        <a:pt x="226" y="15"/>
                        <a:pt x="226" y="15"/>
                      </a:cubicBezTo>
                      <a:cubicBezTo>
                        <a:pt x="225" y="15"/>
                        <a:pt x="222" y="13"/>
                        <a:pt x="222" y="13"/>
                      </a:cubicBezTo>
                      <a:cubicBezTo>
                        <a:pt x="222" y="12"/>
                        <a:pt x="226" y="11"/>
                        <a:pt x="226" y="11"/>
                      </a:cubicBezTo>
                      <a:cubicBezTo>
                        <a:pt x="227" y="10"/>
                        <a:pt x="230" y="9"/>
                        <a:pt x="230" y="9"/>
                      </a:cubicBezTo>
                      <a:cubicBezTo>
                        <a:pt x="230" y="8"/>
                        <a:pt x="226" y="6"/>
                        <a:pt x="227" y="6"/>
                      </a:cubicBezTo>
                      <a:cubicBezTo>
                        <a:pt x="227" y="6"/>
                        <a:pt x="230" y="4"/>
                        <a:pt x="231" y="4"/>
                      </a:cubicBezTo>
                      <a:cubicBezTo>
                        <a:pt x="231" y="4"/>
                        <a:pt x="234" y="7"/>
                        <a:pt x="234" y="7"/>
                      </a:cubicBezTo>
                      <a:cubicBezTo>
                        <a:pt x="236" y="6"/>
                        <a:pt x="238" y="5"/>
                        <a:pt x="239" y="4"/>
                      </a:cubicBezTo>
                      <a:cubicBezTo>
                        <a:pt x="240" y="4"/>
                        <a:pt x="241" y="3"/>
                        <a:pt x="243" y="2"/>
                      </a:cubicBezTo>
                      <a:cubicBezTo>
                        <a:pt x="243" y="2"/>
                        <a:pt x="246" y="5"/>
                        <a:pt x="246" y="5"/>
                      </a:cubicBezTo>
                      <a:cubicBezTo>
                        <a:pt x="247" y="5"/>
                        <a:pt x="250" y="2"/>
                        <a:pt x="250" y="3"/>
                      </a:cubicBezTo>
                      <a:cubicBezTo>
                        <a:pt x="251" y="3"/>
                        <a:pt x="254" y="5"/>
                        <a:pt x="254" y="5"/>
                      </a:cubicBezTo>
                      <a:cubicBezTo>
                        <a:pt x="254" y="5"/>
                        <a:pt x="250" y="7"/>
                        <a:pt x="250" y="7"/>
                      </a:cubicBezTo>
                      <a:cubicBezTo>
                        <a:pt x="251" y="7"/>
                        <a:pt x="253" y="9"/>
                        <a:pt x="254" y="9"/>
                      </a:cubicBezTo>
                      <a:cubicBezTo>
                        <a:pt x="255" y="9"/>
                        <a:pt x="257" y="7"/>
                        <a:pt x="258" y="7"/>
                      </a:cubicBezTo>
                      <a:cubicBezTo>
                        <a:pt x="259" y="7"/>
                        <a:pt x="260" y="9"/>
                        <a:pt x="262" y="9"/>
                      </a:cubicBezTo>
                      <a:cubicBezTo>
                        <a:pt x="263" y="9"/>
                        <a:pt x="264" y="7"/>
                        <a:pt x="266" y="7"/>
                      </a:cubicBezTo>
                      <a:cubicBezTo>
                        <a:pt x="267" y="7"/>
                        <a:pt x="268" y="10"/>
                        <a:pt x="270" y="10"/>
                      </a:cubicBezTo>
                      <a:cubicBezTo>
                        <a:pt x="270" y="10"/>
                        <a:pt x="274" y="8"/>
                        <a:pt x="274" y="8"/>
                      </a:cubicBezTo>
                      <a:cubicBezTo>
                        <a:pt x="274" y="7"/>
                        <a:pt x="270" y="6"/>
                        <a:pt x="270" y="5"/>
                      </a:cubicBezTo>
                      <a:cubicBezTo>
                        <a:pt x="270" y="5"/>
                        <a:pt x="273" y="3"/>
                        <a:pt x="274" y="3"/>
                      </a:cubicBezTo>
                      <a:cubicBezTo>
                        <a:pt x="275" y="3"/>
                        <a:pt x="277" y="6"/>
                        <a:pt x="278" y="6"/>
                      </a:cubicBezTo>
                      <a:cubicBezTo>
                        <a:pt x="279" y="5"/>
                        <a:pt x="281" y="4"/>
                        <a:pt x="282" y="3"/>
                      </a:cubicBezTo>
                      <a:cubicBezTo>
                        <a:pt x="283" y="3"/>
                        <a:pt x="285" y="1"/>
                        <a:pt x="286" y="1"/>
                      </a:cubicBezTo>
                      <a:cubicBezTo>
                        <a:pt x="287" y="1"/>
                        <a:pt x="289" y="4"/>
                        <a:pt x="290" y="4"/>
                      </a:cubicBezTo>
                      <a:cubicBezTo>
                        <a:pt x="291" y="4"/>
                        <a:pt x="292" y="2"/>
                        <a:pt x="294" y="2"/>
                      </a:cubicBezTo>
                      <a:cubicBezTo>
                        <a:pt x="295" y="2"/>
                        <a:pt x="296" y="4"/>
                        <a:pt x="298" y="4"/>
                      </a:cubicBezTo>
                      <a:cubicBezTo>
                        <a:pt x="299" y="4"/>
                        <a:pt x="300" y="2"/>
                        <a:pt x="302" y="2"/>
                      </a:cubicBezTo>
                      <a:cubicBezTo>
                        <a:pt x="303" y="2"/>
                        <a:pt x="304" y="4"/>
                        <a:pt x="305" y="4"/>
                      </a:cubicBezTo>
                      <a:cubicBezTo>
                        <a:pt x="306" y="4"/>
                        <a:pt x="308" y="2"/>
                        <a:pt x="309" y="2"/>
                      </a:cubicBezTo>
                      <a:cubicBezTo>
                        <a:pt x="311" y="2"/>
                        <a:pt x="312" y="4"/>
                        <a:pt x="313" y="4"/>
                      </a:cubicBezTo>
                      <a:cubicBezTo>
                        <a:pt x="315" y="4"/>
                        <a:pt x="316" y="7"/>
                        <a:pt x="317" y="7"/>
                      </a:cubicBezTo>
                      <a:cubicBezTo>
                        <a:pt x="318" y="7"/>
                        <a:pt x="320" y="5"/>
                        <a:pt x="321" y="4"/>
                      </a:cubicBezTo>
                      <a:cubicBezTo>
                        <a:pt x="322" y="4"/>
                        <a:pt x="324" y="3"/>
                        <a:pt x="325" y="2"/>
                      </a:cubicBezTo>
                      <a:cubicBezTo>
                        <a:pt x="326" y="2"/>
                        <a:pt x="328" y="5"/>
                        <a:pt x="329" y="5"/>
                      </a:cubicBezTo>
                      <a:cubicBezTo>
                        <a:pt x="330" y="5"/>
                        <a:pt x="332" y="3"/>
                        <a:pt x="333" y="3"/>
                      </a:cubicBezTo>
                      <a:cubicBezTo>
                        <a:pt x="334" y="3"/>
                        <a:pt x="336" y="5"/>
                        <a:pt x="337" y="5"/>
                      </a:cubicBezTo>
                      <a:cubicBezTo>
                        <a:pt x="338" y="5"/>
                        <a:pt x="340" y="3"/>
                        <a:pt x="341" y="3"/>
                      </a:cubicBezTo>
                      <a:cubicBezTo>
                        <a:pt x="342" y="3"/>
                        <a:pt x="343" y="5"/>
                        <a:pt x="345" y="5"/>
                      </a:cubicBezTo>
                      <a:cubicBezTo>
                        <a:pt x="346" y="5"/>
                        <a:pt x="348" y="3"/>
                        <a:pt x="349" y="3"/>
                      </a:cubicBezTo>
                      <a:cubicBezTo>
                        <a:pt x="349" y="3"/>
                        <a:pt x="352" y="5"/>
                        <a:pt x="352" y="5"/>
                      </a:cubicBezTo>
                      <a:cubicBezTo>
                        <a:pt x="352" y="6"/>
                        <a:pt x="349" y="7"/>
                        <a:pt x="348" y="7"/>
                      </a:cubicBezTo>
                      <a:cubicBezTo>
                        <a:pt x="348" y="8"/>
                        <a:pt x="344" y="9"/>
                        <a:pt x="344" y="9"/>
                      </a:cubicBezTo>
                      <a:cubicBezTo>
                        <a:pt x="345" y="10"/>
                        <a:pt x="347" y="12"/>
                        <a:pt x="348" y="12"/>
                      </a:cubicBezTo>
                      <a:cubicBezTo>
                        <a:pt x="349" y="12"/>
                        <a:pt x="351" y="10"/>
                        <a:pt x="352" y="10"/>
                      </a:cubicBezTo>
                      <a:cubicBezTo>
                        <a:pt x="354" y="10"/>
                        <a:pt x="354" y="12"/>
                        <a:pt x="356" y="12"/>
                      </a:cubicBezTo>
                      <a:cubicBezTo>
                        <a:pt x="360" y="10"/>
                        <a:pt x="360" y="10"/>
                        <a:pt x="360" y="10"/>
                      </a:cubicBezTo>
                      <a:cubicBezTo>
                        <a:pt x="360" y="10"/>
                        <a:pt x="364" y="8"/>
                        <a:pt x="364" y="8"/>
                      </a:cubicBezTo>
                      <a:cubicBezTo>
                        <a:pt x="364" y="8"/>
                        <a:pt x="363" y="7"/>
                        <a:pt x="362" y="7"/>
                      </a:cubicBezTo>
                      <a:cubicBezTo>
                        <a:pt x="361" y="6"/>
                        <a:pt x="360" y="6"/>
                        <a:pt x="360" y="6"/>
                      </a:cubicBezTo>
                      <a:cubicBezTo>
                        <a:pt x="361" y="5"/>
                        <a:pt x="363" y="3"/>
                        <a:pt x="364" y="3"/>
                      </a:cubicBezTo>
                      <a:cubicBezTo>
                        <a:pt x="365" y="3"/>
                        <a:pt x="367" y="6"/>
                        <a:pt x="368" y="6"/>
                      </a:cubicBezTo>
                      <a:cubicBezTo>
                        <a:pt x="369" y="6"/>
                        <a:pt x="372" y="4"/>
                        <a:pt x="372" y="4"/>
                      </a:cubicBezTo>
                      <a:cubicBezTo>
                        <a:pt x="373" y="4"/>
                        <a:pt x="376" y="6"/>
                        <a:pt x="376" y="6"/>
                      </a:cubicBezTo>
                      <a:cubicBezTo>
                        <a:pt x="376" y="7"/>
                        <a:pt x="372" y="7"/>
                        <a:pt x="372" y="8"/>
                      </a:cubicBezTo>
                      <a:cubicBezTo>
                        <a:pt x="372" y="8"/>
                        <a:pt x="375" y="10"/>
                        <a:pt x="376" y="10"/>
                      </a:cubicBezTo>
                      <a:cubicBezTo>
                        <a:pt x="376" y="10"/>
                        <a:pt x="379" y="9"/>
                        <a:pt x="380" y="8"/>
                      </a:cubicBezTo>
                      <a:cubicBezTo>
                        <a:pt x="384" y="6"/>
                        <a:pt x="384" y="6"/>
                        <a:pt x="384" y="6"/>
                      </a:cubicBezTo>
                      <a:cubicBezTo>
                        <a:pt x="388" y="4"/>
                        <a:pt x="388" y="4"/>
                        <a:pt x="388" y="4"/>
                      </a:cubicBezTo>
                      <a:cubicBezTo>
                        <a:pt x="389" y="4"/>
                        <a:pt x="391" y="2"/>
                        <a:pt x="392" y="2"/>
                      </a:cubicBezTo>
                      <a:cubicBezTo>
                        <a:pt x="393" y="2"/>
                        <a:pt x="395" y="4"/>
                        <a:pt x="396" y="4"/>
                      </a:cubicBezTo>
                      <a:cubicBezTo>
                        <a:pt x="397" y="4"/>
                        <a:pt x="399" y="2"/>
                        <a:pt x="400" y="2"/>
                      </a:cubicBezTo>
                      <a:cubicBezTo>
                        <a:pt x="401" y="2"/>
                        <a:pt x="402" y="4"/>
                        <a:pt x="404" y="4"/>
                      </a:cubicBezTo>
                      <a:cubicBezTo>
                        <a:pt x="405" y="5"/>
                        <a:pt x="406" y="2"/>
                        <a:pt x="408" y="2"/>
                      </a:cubicBezTo>
                      <a:cubicBezTo>
                        <a:pt x="409" y="2"/>
                        <a:pt x="410" y="5"/>
                        <a:pt x="411" y="5"/>
                      </a:cubicBezTo>
                      <a:cubicBezTo>
                        <a:pt x="412" y="5"/>
                        <a:pt x="415" y="2"/>
                        <a:pt x="416" y="3"/>
                      </a:cubicBezTo>
                      <a:cubicBezTo>
                        <a:pt x="416" y="3"/>
                        <a:pt x="419" y="5"/>
                        <a:pt x="419" y="5"/>
                      </a:cubicBezTo>
                      <a:cubicBezTo>
                        <a:pt x="419" y="5"/>
                        <a:pt x="415" y="6"/>
                        <a:pt x="415" y="7"/>
                      </a:cubicBezTo>
                      <a:cubicBezTo>
                        <a:pt x="415" y="7"/>
                        <a:pt x="418" y="9"/>
                        <a:pt x="419" y="9"/>
                      </a:cubicBezTo>
                      <a:cubicBezTo>
                        <a:pt x="419" y="9"/>
                        <a:pt x="422" y="7"/>
                        <a:pt x="423" y="7"/>
                      </a:cubicBezTo>
                      <a:cubicBezTo>
                        <a:pt x="424" y="7"/>
                        <a:pt x="426" y="9"/>
                        <a:pt x="427" y="9"/>
                      </a:cubicBezTo>
                      <a:cubicBezTo>
                        <a:pt x="427" y="9"/>
                        <a:pt x="428" y="9"/>
                        <a:pt x="429" y="8"/>
                      </a:cubicBezTo>
                      <a:cubicBezTo>
                        <a:pt x="430" y="8"/>
                        <a:pt x="431" y="7"/>
                        <a:pt x="431" y="7"/>
                      </a:cubicBezTo>
                      <a:cubicBezTo>
                        <a:pt x="431" y="7"/>
                        <a:pt x="427" y="5"/>
                        <a:pt x="427" y="5"/>
                      </a:cubicBezTo>
                      <a:cubicBezTo>
                        <a:pt x="426" y="5"/>
                        <a:pt x="424" y="7"/>
                        <a:pt x="423" y="7"/>
                      </a:cubicBezTo>
                      <a:cubicBezTo>
                        <a:pt x="423" y="7"/>
                        <a:pt x="419" y="5"/>
                        <a:pt x="419" y="5"/>
                      </a:cubicBezTo>
                      <a:cubicBezTo>
                        <a:pt x="419" y="5"/>
                        <a:pt x="423" y="3"/>
                        <a:pt x="423" y="3"/>
                      </a:cubicBezTo>
                      <a:cubicBezTo>
                        <a:pt x="424" y="3"/>
                        <a:pt x="427" y="1"/>
                        <a:pt x="428" y="1"/>
                      </a:cubicBezTo>
                      <a:cubicBezTo>
                        <a:pt x="428" y="1"/>
                        <a:pt x="430" y="3"/>
                        <a:pt x="431" y="3"/>
                      </a:cubicBezTo>
                      <a:cubicBezTo>
                        <a:pt x="432" y="3"/>
                        <a:pt x="434" y="5"/>
                        <a:pt x="435" y="5"/>
                      </a:cubicBezTo>
                      <a:cubicBezTo>
                        <a:pt x="436" y="5"/>
                        <a:pt x="438" y="4"/>
                        <a:pt x="439" y="3"/>
                      </a:cubicBezTo>
                      <a:cubicBezTo>
                        <a:pt x="440" y="3"/>
                        <a:pt x="442" y="1"/>
                        <a:pt x="443" y="1"/>
                      </a:cubicBezTo>
                      <a:cubicBezTo>
                        <a:pt x="444" y="1"/>
                        <a:pt x="446" y="3"/>
                        <a:pt x="447" y="3"/>
                      </a:cubicBezTo>
                      <a:cubicBezTo>
                        <a:pt x="448" y="3"/>
                        <a:pt x="450" y="1"/>
                        <a:pt x="451" y="1"/>
                      </a:cubicBezTo>
                      <a:cubicBezTo>
                        <a:pt x="452" y="2"/>
                        <a:pt x="454" y="3"/>
                        <a:pt x="455" y="4"/>
                      </a:cubicBezTo>
                      <a:cubicBezTo>
                        <a:pt x="455" y="4"/>
                        <a:pt x="458" y="6"/>
                        <a:pt x="459" y="6"/>
                      </a:cubicBezTo>
                      <a:cubicBezTo>
                        <a:pt x="460" y="6"/>
                        <a:pt x="461" y="8"/>
                        <a:pt x="462" y="8"/>
                      </a:cubicBezTo>
                      <a:cubicBezTo>
                        <a:pt x="462" y="8"/>
                        <a:pt x="466" y="6"/>
                        <a:pt x="466" y="6"/>
                      </a:cubicBezTo>
                      <a:cubicBezTo>
                        <a:pt x="466" y="6"/>
                        <a:pt x="465" y="5"/>
                        <a:pt x="465" y="5"/>
                      </a:cubicBezTo>
                      <a:cubicBezTo>
                        <a:pt x="464" y="4"/>
                        <a:pt x="463" y="4"/>
                        <a:pt x="463" y="4"/>
                      </a:cubicBezTo>
                      <a:cubicBezTo>
                        <a:pt x="464" y="4"/>
                        <a:pt x="466" y="2"/>
                        <a:pt x="467" y="2"/>
                      </a:cubicBezTo>
                      <a:cubicBezTo>
                        <a:pt x="468" y="2"/>
                        <a:pt x="469" y="4"/>
                        <a:pt x="470" y="4"/>
                      </a:cubicBezTo>
                      <a:cubicBezTo>
                        <a:pt x="472" y="4"/>
                        <a:pt x="473" y="2"/>
                        <a:pt x="475" y="2"/>
                      </a:cubicBezTo>
                      <a:cubicBezTo>
                        <a:pt x="476" y="2"/>
                        <a:pt x="477" y="4"/>
                        <a:pt x="478" y="4"/>
                      </a:cubicBezTo>
                      <a:cubicBezTo>
                        <a:pt x="480" y="4"/>
                        <a:pt x="481" y="2"/>
                        <a:pt x="482" y="2"/>
                      </a:cubicBezTo>
                      <a:cubicBezTo>
                        <a:pt x="484" y="2"/>
                        <a:pt x="485" y="4"/>
                        <a:pt x="486" y="4"/>
                      </a:cubicBezTo>
                      <a:cubicBezTo>
                        <a:pt x="487" y="5"/>
                        <a:pt x="489" y="2"/>
                        <a:pt x="490" y="2"/>
                      </a:cubicBezTo>
                      <a:cubicBezTo>
                        <a:pt x="491" y="3"/>
                        <a:pt x="493" y="5"/>
                        <a:pt x="494" y="5"/>
                      </a:cubicBezTo>
                      <a:cubicBezTo>
                        <a:pt x="495" y="4"/>
                        <a:pt x="497" y="3"/>
                        <a:pt x="498" y="3"/>
                      </a:cubicBezTo>
                      <a:cubicBezTo>
                        <a:pt x="502" y="1"/>
                        <a:pt x="502" y="1"/>
                        <a:pt x="502" y="1"/>
                      </a:cubicBezTo>
                      <a:cubicBezTo>
                        <a:pt x="510" y="5"/>
                        <a:pt x="510" y="5"/>
                        <a:pt x="510" y="5"/>
                      </a:cubicBezTo>
                      <a:cubicBezTo>
                        <a:pt x="506" y="7"/>
                        <a:pt x="506" y="7"/>
                        <a:pt x="506" y="7"/>
                      </a:cubicBezTo>
                      <a:cubicBezTo>
                        <a:pt x="505" y="7"/>
                        <a:pt x="502" y="9"/>
                        <a:pt x="501" y="9"/>
                      </a:cubicBezTo>
                      <a:cubicBezTo>
                        <a:pt x="501" y="9"/>
                        <a:pt x="505" y="11"/>
                        <a:pt x="505" y="12"/>
                      </a:cubicBezTo>
                      <a:cubicBezTo>
                        <a:pt x="506" y="12"/>
                        <a:pt x="508" y="9"/>
                        <a:pt x="509" y="9"/>
                      </a:cubicBezTo>
                      <a:cubicBezTo>
                        <a:pt x="510" y="9"/>
                        <a:pt x="512" y="11"/>
                        <a:pt x="513" y="12"/>
                      </a:cubicBezTo>
                      <a:cubicBezTo>
                        <a:pt x="514" y="12"/>
                        <a:pt x="515" y="13"/>
                        <a:pt x="517" y="14"/>
                      </a:cubicBezTo>
                      <a:cubicBezTo>
                        <a:pt x="517" y="13"/>
                        <a:pt x="521" y="13"/>
                        <a:pt x="521" y="12"/>
                      </a:cubicBezTo>
                      <a:cubicBezTo>
                        <a:pt x="521" y="11"/>
                        <a:pt x="517" y="10"/>
                        <a:pt x="517" y="10"/>
                      </a:cubicBezTo>
                      <a:cubicBezTo>
                        <a:pt x="517" y="9"/>
                        <a:pt x="521" y="8"/>
                        <a:pt x="521" y="8"/>
                      </a:cubicBezTo>
                      <a:cubicBezTo>
                        <a:pt x="521" y="8"/>
                        <a:pt x="520" y="7"/>
                        <a:pt x="519" y="6"/>
                      </a:cubicBezTo>
                      <a:cubicBezTo>
                        <a:pt x="518" y="6"/>
                        <a:pt x="518" y="5"/>
                        <a:pt x="518" y="5"/>
                      </a:cubicBezTo>
                      <a:cubicBezTo>
                        <a:pt x="519" y="5"/>
                        <a:pt x="520" y="3"/>
                        <a:pt x="522" y="3"/>
                      </a:cubicBezTo>
                      <a:cubicBezTo>
                        <a:pt x="523" y="3"/>
                        <a:pt x="524" y="6"/>
                        <a:pt x="525" y="6"/>
                      </a:cubicBezTo>
                      <a:cubicBezTo>
                        <a:pt x="526" y="5"/>
                        <a:pt x="529" y="3"/>
                        <a:pt x="529" y="3"/>
                      </a:cubicBezTo>
                      <a:cubicBezTo>
                        <a:pt x="530" y="4"/>
                        <a:pt x="533" y="5"/>
                        <a:pt x="533" y="6"/>
                      </a:cubicBezTo>
                      <a:cubicBezTo>
                        <a:pt x="533" y="6"/>
                        <a:pt x="529" y="7"/>
                        <a:pt x="529" y="8"/>
                      </a:cubicBezTo>
                      <a:cubicBezTo>
                        <a:pt x="529" y="8"/>
                        <a:pt x="533" y="10"/>
                        <a:pt x="533" y="10"/>
                      </a:cubicBezTo>
                      <a:cubicBezTo>
                        <a:pt x="534" y="10"/>
                        <a:pt x="536" y="8"/>
                        <a:pt x="537" y="8"/>
                      </a:cubicBezTo>
                      <a:cubicBezTo>
                        <a:pt x="541" y="6"/>
                        <a:pt x="541" y="6"/>
                        <a:pt x="541" y="6"/>
                      </a:cubicBezTo>
                      <a:cubicBezTo>
                        <a:pt x="545" y="4"/>
                        <a:pt x="545" y="4"/>
                        <a:pt x="545" y="4"/>
                      </a:cubicBezTo>
                      <a:cubicBezTo>
                        <a:pt x="546" y="4"/>
                        <a:pt x="548" y="2"/>
                        <a:pt x="549" y="2"/>
                      </a:cubicBezTo>
                      <a:cubicBezTo>
                        <a:pt x="551" y="2"/>
                        <a:pt x="552" y="4"/>
                        <a:pt x="553" y="4"/>
                      </a:cubicBezTo>
                      <a:cubicBezTo>
                        <a:pt x="554" y="4"/>
                        <a:pt x="557" y="2"/>
                        <a:pt x="557" y="2"/>
                      </a:cubicBezTo>
                      <a:cubicBezTo>
                        <a:pt x="558" y="2"/>
                        <a:pt x="561" y="4"/>
                        <a:pt x="561" y="4"/>
                      </a:cubicBezTo>
                      <a:cubicBezTo>
                        <a:pt x="561" y="4"/>
                        <a:pt x="560" y="5"/>
                        <a:pt x="559" y="5"/>
                      </a:cubicBezTo>
                      <a:cubicBezTo>
                        <a:pt x="558" y="6"/>
                        <a:pt x="557" y="6"/>
                        <a:pt x="557" y="6"/>
                      </a:cubicBezTo>
                      <a:cubicBezTo>
                        <a:pt x="557" y="7"/>
                        <a:pt x="560" y="9"/>
                        <a:pt x="560" y="9"/>
                      </a:cubicBezTo>
                      <a:cubicBezTo>
                        <a:pt x="562" y="9"/>
                        <a:pt x="564" y="6"/>
                        <a:pt x="565" y="7"/>
                      </a:cubicBezTo>
                      <a:cubicBezTo>
                        <a:pt x="566" y="7"/>
                        <a:pt x="567" y="9"/>
                        <a:pt x="568" y="9"/>
                      </a:cubicBezTo>
                      <a:cubicBezTo>
                        <a:pt x="569" y="9"/>
                        <a:pt x="572" y="7"/>
                        <a:pt x="572" y="7"/>
                      </a:cubicBezTo>
                      <a:cubicBezTo>
                        <a:pt x="572" y="6"/>
                        <a:pt x="568" y="5"/>
                        <a:pt x="569" y="4"/>
                      </a:cubicBezTo>
                      <a:cubicBezTo>
                        <a:pt x="569" y="4"/>
                        <a:pt x="572" y="2"/>
                        <a:pt x="573" y="2"/>
                      </a:cubicBezTo>
                      <a:cubicBezTo>
                        <a:pt x="574" y="2"/>
                        <a:pt x="576" y="5"/>
                        <a:pt x="577" y="5"/>
                      </a:cubicBezTo>
                      <a:cubicBezTo>
                        <a:pt x="578" y="4"/>
                        <a:pt x="580" y="3"/>
                        <a:pt x="581" y="3"/>
                      </a:cubicBezTo>
                      <a:cubicBezTo>
                        <a:pt x="581" y="2"/>
                        <a:pt x="584" y="1"/>
                        <a:pt x="585" y="1"/>
                      </a:cubicBezTo>
                      <a:cubicBezTo>
                        <a:pt x="585" y="1"/>
                        <a:pt x="588" y="3"/>
                        <a:pt x="588" y="3"/>
                      </a:cubicBezTo>
                      <a:cubicBezTo>
                        <a:pt x="589" y="3"/>
                        <a:pt x="592" y="5"/>
                        <a:pt x="592" y="5"/>
                      </a:cubicBezTo>
                      <a:cubicBezTo>
                        <a:pt x="593" y="5"/>
                        <a:pt x="596" y="3"/>
                        <a:pt x="596" y="3"/>
                      </a:cubicBezTo>
                      <a:cubicBezTo>
                        <a:pt x="597" y="3"/>
                        <a:pt x="600" y="1"/>
                        <a:pt x="600" y="1"/>
                      </a:cubicBezTo>
                      <a:cubicBezTo>
                        <a:pt x="602" y="1"/>
                        <a:pt x="603" y="3"/>
                        <a:pt x="604" y="3"/>
                      </a:cubicBezTo>
                      <a:cubicBezTo>
                        <a:pt x="605" y="3"/>
                        <a:pt x="607" y="1"/>
                        <a:pt x="608" y="1"/>
                      </a:cubicBezTo>
                      <a:cubicBezTo>
                        <a:pt x="610" y="1"/>
                        <a:pt x="611" y="3"/>
                        <a:pt x="612" y="3"/>
                      </a:cubicBezTo>
                      <a:cubicBezTo>
                        <a:pt x="613" y="3"/>
                        <a:pt x="615" y="1"/>
                        <a:pt x="616" y="1"/>
                      </a:cubicBezTo>
                      <a:cubicBezTo>
                        <a:pt x="617" y="1"/>
                        <a:pt x="619" y="4"/>
                        <a:pt x="620" y="4"/>
                      </a:cubicBezTo>
                      <a:cubicBezTo>
                        <a:pt x="621" y="4"/>
                        <a:pt x="623" y="2"/>
                        <a:pt x="624" y="2"/>
                      </a:cubicBezTo>
                      <a:cubicBezTo>
                        <a:pt x="625" y="2"/>
                        <a:pt x="626" y="4"/>
                        <a:pt x="628" y="4"/>
                      </a:cubicBezTo>
                      <a:cubicBezTo>
                        <a:pt x="629" y="4"/>
                        <a:pt x="631" y="2"/>
                        <a:pt x="632" y="2"/>
                      </a:cubicBezTo>
                      <a:cubicBezTo>
                        <a:pt x="633" y="2"/>
                        <a:pt x="634" y="4"/>
                        <a:pt x="636" y="4"/>
                      </a:cubicBezTo>
                      <a:cubicBezTo>
                        <a:pt x="637" y="4"/>
                        <a:pt x="638" y="2"/>
                        <a:pt x="640" y="2"/>
                      </a:cubicBezTo>
                      <a:cubicBezTo>
                        <a:pt x="641" y="2"/>
                        <a:pt x="642" y="4"/>
                        <a:pt x="643" y="4"/>
                      </a:cubicBezTo>
                      <a:cubicBezTo>
                        <a:pt x="645" y="4"/>
                        <a:pt x="646" y="2"/>
                        <a:pt x="647" y="2"/>
                      </a:cubicBezTo>
                      <a:cubicBezTo>
                        <a:pt x="649" y="2"/>
                        <a:pt x="650" y="4"/>
                        <a:pt x="651" y="4"/>
                      </a:cubicBezTo>
                      <a:cubicBezTo>
                        <a:pt x="653" y="5"/>
                        <a:pt x="654" y="2"/>
                        <a:pt x="655" y="2"/>
                      </a:cubicBezTo>
                      <a:cubicBezTo>
                        <a:pt x="657" y="2"/>
                        <a:pt x="658" y="5"/>
                        <a:pt x="659" y="5"/>
                      </a:cubicBezTo>
                      <a:cubicBezTo>
                        <a:pt x="660" y="5"/>
                        <a:pt x="662" y="2"/>
                        <a:pt x="663" y="3"/>
                      </a:cubicBezTo>
                      <a:cubicBezTo>
                        <a:pt x="664" y="3"/>
                        <a:pt x="667" y="5"/>
                        <a:pt x="667" y="5"/>
                      </a:cubicBezTo>
                      <a:cubicBezTo>
                        <a:pt x="667" y="6"/>
                        <a:pt x="663" y="6"/>
                        <a:pt x="663" y="7"/>
                      </a:cubicBezTo>
                      <a:cubicBezTo>
                        <a:pt x="663" y="7"/>
                        <a:pt x="666" y="9"/>
                        <a:pt x="667" y="9"/>
                      </a:cubicBezTo>
                      <a:cubicBezTo>
                        <a:pt x="667" y="9"/>
                        <a:pt x="670" y="7"/>
                        <a:pt x="671" y="7"/>
                      </a:cubicBezTo>
                      <a:cubicBezTo>
                        <a:pt x="671" y="7"/>
                        <a:pt x="675" y="5"/>
                        <a:pt x="675" y="5"/>
                      </a:cubicBezTo>
                      <a:cubicBezTo>
                        <a:pt x="675" y="5"/>
                        <a:pt x="671" y="3"/>
                        <a:pt x="671" y="3"/>
                      </a:cubicBezTo>
                      <a:cubicBezTo>
                        <a:pt x="672" y="3"/>
                        <a:pt x="674" y="1"/>
                        <a:pt x="675" y="1"/>
                      </a:cubicBezTo>
                      <a:cubicBezTo>
                        <a:pt x="676" y="1"/>
                        <a:pt x="678" y="3"/>
                        <a:pt x="679" y="3"/>
                      </a:cubicBezTo>
                      <a:cubicBezTo>
                        <a:pt x="679" y="3"/>
                        <a:pt x="683" y="5"/>
                        <a:pt x="683" y="5"/>
                      </a:cubicBezTo>
                      <a:cubicBezTo>
                        <a:pt x="683" y="5"/>
                        <a:pt x="678" y="7"/>
                        <a:pt x="678" y="7"/>
                      </a:cubicBezTo>
                      <a:cubicBezTo>
                        <a:pt x="680" y="8"/>
                        <a:pt x="681" y="9"/>
                        <a:pt x="682" y="10"/>
                      </a:cubicBezTo>
                      <a:cubicBezTo>
                        <a:pt x="683" y="10"/>
                        <a:pt x="685" y="8"/>
                        <a:pt x="686" y="8"/>
                      </a:cubicBezTo>
                      <a:cubicBezTo>
                        <a:pt x="687" y="8"/>
                        <a:pt x="689" y="10"/>
                        <a:pt x="690" y="10"/>
                      </a:cubicBezTo>
                      <a:cubicBezTo>
                        <a:pt x="691" y="10"/>
                        <a:pt x="693" y="8"/>
                        <a:pt x="694" y="8"/>
                      </a:cubicBezTo>
                      <a:cubicBezTo>
                        <a:pt x="698" y="6"/>
                        <a:pt x="698" y="6"/>
                        <a:pt x="698" y="6"/>
                      </a:cubicBezTo>
                      <a:cubicBezTo>
                        <a:pt x="702" y="4"/>
                        <a:pt x="702" y="4"/>
                        <a:pt x="702" y="4"/>
                      </a:cubicBezTo>
                      <a:cubicBezTo>
                        <a:pt x="703" y="3"/>
                        <a:pt x="706" y="2"/>
                        <a:pt x="707" y="2"/>
                      </a:cubicBezTo>
                      <a:cubicBezTo>
                        <a:pt x="707" y="2"/>
                        <a:pt x="710" y="4"/>
                        <a:pt x="710" y="4"/>
                      </a:cubicBezTo>
                      <a:cubicBezTo>
                        <a:pt x="711" y="4"/>
                        <a:pt x="713" y="6"/>
                        <a:pt x="714" y="6"/>
                      </a:cubicBezTo>
                      <a:cubicBezTo>
                        <a:pt x="715" y="6"/>
                        <a:pt x="717" y="4"/>
                        <a:pt x="718" y="4"/>
                      </a:cubicBezTo>
                      <a:cubicBezTo>
                        <a:pt x="719" y="4"/>
                        <a:pt x="720" y="6"/>
                        <a:pt x="722" y="6"/>
                      </a:cubicBezTo>
                      <a:cubicBezTo>
                        <a:pt x="723" y="6"/>
                        <a:pt x="724" y="9"/>
                        <a:pt x="726" y="9"/>
                      </a:cubicBezTo>
                      <a:cubicBezTo>
                        <a:pt x="726" y="9"/>
                        <a:pt x="729" y="7"/>
                        <a:pt x="730" y="7"/>
                      </a:cubicBezTo>
                      <a:cubicBezTo>
                        <a:pt x="730" y="6"/>
                        <a:pt x="733" y="5"/>
                        <a:pt x="734" y="4"/>
                      </a:cubicBezTo>
                      <a:cubicBezTo>
                        <a:pt x="735" y="4"/>
                        <a:pt x="736" y="7"/>
                        <a:pt x="738" y="7"/>
                      </a:cubicBezTo>
                      <a:cubicBezTo>
                        <a:pt x="739" y="7"/>
                        <a:pt x="741" y="5"/>
                        <a:pt x="742" y="5"/>
                      </a:cubicBezTo>
                      <a:cubicBezTo>
                        <a:pt x="743" y="5"/>
                        <a:pt x="744" y="7"/>
                        <a:pt x="745" y="7"/>
                      </a:cubicBezTo>
                      <a:cubicBezTo>
                        <a:pt x="747" y="7"/>
                        <a:pt x="748" y="5"/>
                        <a:pt x="749" y="5"/>
                      </a:cubicBezTo>
                      <a:cubicBezTo>
                        <a:pt x="751" y="5"/>
                        <a:pt x="752" y="7"/>
                        <a:pt x="753" y="7"/>
                      </a:cubicBezTo>
                      <a:cubicBezTo>
                        <a:pt x="755" y="7"/>
                        <a:pt x="756" y="5"/>
                        <a:pt x="757" y="5"/>
                      </a:cubicBezTo>
                      <a:cubicBezTo>
                        <a:pt x="759" y="5"/>
                        <a:pt x="760" y="7"/>
                        <a:pt x="761" y="7"/>
                      </a:cubicBezTo>
                      <a:cubicBezTo>
                        <a:pt x="762" y="7"/>
                        <a:pt x="764" y="5"/>
                        <a:pt x="765" y="5"/>
                      </a:cubicBezTo>
                      <a:cubicBezTo>
                        <a:pt x="765" y="5"/>
                        <a:pt x="769" y="7"/>
                        <a:pt x="769" y="8"/>
                      </a:cubicBezTo>
                      <a:cubicBezTo>
                        <a:pt x="769" y="8"/>
                        <a:pt x="765" y="9"/>
                        <a:pt x="765" y="10"/>
                      </a:cubicBezTo>
                      <a:cubicBezTo>
                        <a:pt x="765" y="10"/>
                        <a:pt x="768" y="11"/>
                        <a:pt x="769" y="12"/>
                      </a:cubicBezTo>
                      <a:cubicBezTo>
                        <a:pt x="768" y="13"/>
                        <a:pt x="764" y="13"/>
                        <a:pt x="764" y="14"/>
                      </a:cubicBezTo>
                      <a:cubicBezTo>
                        <a:pt x="764" y="14"/>
                        <a:pt x="768" y="16"/>
                        <a:pt x="768" y="16"/>
                      </a:cubicBezTo>
                      <a:cubicBezTo>
                        <a:pt x="770" y="16"/>
                        <a:pt x="771" y="14"/>
                        <a:pt x="772" y="14"/>
                      </a:cubicBezTo>
                      <a:cubicBezTo>
                        <a:pt x="772" y="13"/>
                        <a:pt x="768" y="13"/>
                        <a:pt x="769" y="12"/>
                      </a:cubicBezTo>
                      <a:cubicBezTo>
                        <a:pt x="769" y="12"/>
                        <a:pt x="772" y="10"/>
                        <a:pt x="773" y="10"/>
                      </a:cubicBezTo>
                      <a:cubicBezTo>
                        <a:pt x="774" y="9"/>
                        <a:pt x="775" y="9"/>
                        <a:pt x="777" y="8"/>
                      </a:cubicBezTo>
                      <a:cubicBezTo>
                        <a:pt x="775" y="7"/>
                        <a:pt x="775" y="6"/>
                        <a:pt x="773" y="6"/>
                      </a:cubicBezTo>
                      <a:cubicBezTo>
                        <a:pt x="774" y="6"/>
                        <a:pt x="776" y="3"/>
                        <a:pt x="777" y="3"/>
                      </a:cubicBezTo>
                      <a:cubicBezTo>
                        <a:pt x="778" y="3"/>
                        <a:pt x="780" y="6"/>
                        <a:pt x="781" y="6"/>
                      </a:cubicBezTo>
                      <a:cubicBezTo>
                        <a:pt x="781" y="6"/>
                        <a:pt x="785" y="4"/>
                        <a:pt x="785" y="4"/>
                      </a:cubicBezTo>
                      <a:cubicBezTo>
                        <a:pt x="785" y="4"/>
                        <a:pt x="789" y="6"/>
                        <a:pt x="789" y="6"/>
                      </a:cubicBezTo>
                      <a:cubicBezTo>
                        <a:pt x="789" y="6"/>
                        <a:pt x="785" y="8"/>
                        <a:pt x="785" y="8"/>
                      </a:cubicBezTo>
                      <a:cubicBezTo>
                        <a:pt x="786" y="8"/>
                        <a:pt x="787" y="10"/>
                        <a:pt x="788" y="10"/>
                      </a:cubicBezTo>
                      <a:cubicBezTo>
                        <a:pt x="789" y="10"/>
                        <a:pt x="791" y="8"/>
                        <a:pt x="792" y="8"/>
                      </a:cubicBezTo>
                      <a:cubicBezTo>
                        <a:pt x="793" y="8"/>
                        <a:pt x="795" y="11"/>
                        <a:pt x="796" y="10"/>
                      </a:cubicBezTo>
                      <a:cubicBezTo>
                        <a:pt x="797" y="10"/>
                        <a:pt x="799" y="9"/>
                        <a:pt x="800" y="8"/>
                      </a:cubicBezTo>
                      <a:cubicBezTo>
                        <a:pt x="804" y="6"/>
                        <a:pt x="804" y="6"/>
                        <a:pt x="804" y="6"/>
                      </a:cubicBezTo>
                      <a:cubicBezTo>
                        <a:pt x="805" y="6"/>
                        <a:pt x="808" y="4"/>
                        <a:pt x="808" y="4"/>
                      </a:cubicBezTo>
                      <a:cubicBezTo>
                        <a:pt x="810" y="4"/>
                        <a:pt x="811" y="7"/>
                        <a:pt x="812" y="7"/>
                      </a:cubicBezTo>
                      <a:cubicBezTo>
                        <a:pt x="813" y="7"/>
                        <a:pt x="815" y="4"/>
                        <a:pt x="816" y="4"/>
                      </a:cubicBezTo>
                      <a:cubicBezTo>
                        <a:pt x="818" y="5"/>
                        <a:pt x="819" y="7"/>
                        <a:pt x="820" y="7"/>
                      </a:cubicBezTo>
                      <a:cubicBezTo>
                        <a:pt x="821" y="7"/>
                        <a:pt x="823" y="5"/>
                        <a:pt x="824" y="5"/>
                      </a:cubicBezTo>
                      <a:cubicBezTo>
                        <a:pt x="825" y="5"/>
                        <a:pt x="827" y="7"/>
                        <a:pt x="828" y="7"/>
                      </a:cubicBezTo>
                      <a:cubicBezTo>
                        <a:pt x="829" y="7"/>
                        <a:pt x="831" y="9"/>
                        <a:pt x="832" y="9"/>
                      </a:cubicBezTo>
                      <a:cubicBezTo>
                        <a:pt x="832" y="9"/>
                        <a:pt x="835" y="7"/>
                        <a:pt x="836" y="7"/>
                      </a:cubicBezTo>
                      <a:cubicBezTo>
                        <a:pt x="837" y="7"/>
                        <a:pt x="839" y="5"/>
                        <a:pt x="840" y="5"/>
                      </a:cubicBezTo>
                      <a:cubicBezTo>
                        <a:pt x="841" y="5"/>
                        <a:pt x="843" y="7"/>
                        <a:pt x="844" y="7"/>
                      </a:cubicBezTo>
                      <a:cubicBezTo>
                        <a:pt x="844" y="7"/>
                        <a:pt x="847" y="5"/>
                        <a:pt x="848" y="5"/>
                      </a:cubicBezTo>
                      <a:cubicBezTo>
                        <a:pt x="849" y="6"/>
                        <a:pt x="851" y="7"/>
                        <a:pt x="851" y="8"/>
                      </a:cubicBezTo>
                      <a:cubicBezTo>
                        <a:pt x="852" y="8"/>
                        <a:pt x="854" y="10"/>
                        <a:pt x="855" y="10"/>
                      </a:cubicBezTo>
                      <a:cubicBezTo>
                        <a:pt x="855" y="10"/>
                        <a:pt x="859" y="8"/>
                        <a:pt x="859" y="8"/>
                      </a:cubicBezTo>
                      <a:cubicBezTo>
                        <a:pt x="859" y="8"/>
                        <a:pt x="856" y="6"/>
                        <a:pt x="856" y="6"/>
                      </a:cubicBezTo>
                      <a:cubicBezTo>
                        <a:pt x="857" y="6"/>
                        <a:pt x="858" y="3"/>
                        <a:pt x="860" y="3"/>
                      </a:cubicBezTo>
                      <a:cubicBezTo>
                        <a:pt x="861" y="3"/>
                        <a:pt x="863" y="5"/>
                        <a:pt x="863" y="6"/>
                      </a:cubicBezTo>
                      <a:cubicBezTo>
                        <a:pt x="865" y="6"/>
                        <a:pt x="866" y="7"/>
                        <a:pt x="867" y="8"/>
                      </a:cubicBezTo>
                      <a:cubicBezTo>
                        <a:pt x="868" y="8"/>
                        <a:pt x="870" y="10"/>
                        <a:pt x="871" y="10"/>
                      </a:cubicBezTo>
                      <a:cubicBezTo>
                        <a:pt x="872" y="10"/>
                        <a:pt x="873" y="13"/>
                        <a:pt x="875" y="13"/>
                      </a:cubicBezTo>
                      <a:cubicBezTo>
                        <a:pt x="876" y="13"/>
                        <a:pt x="878" y="11"/>
                        <a:pt x="879" y="10"/>
                      </a:cubicBezTo>
                      <a:cubicBezTo>
                        <a:pt x="880" y="10"/>
                        <a:pt x="882" y="9"/>
                        <a:pt x="883" y="8"/>
                      </a:cubicBezTo>
                      <a:cubicBezTo>
                        <a:pt x="884" y="8"/>
                        <a:pt x="886" y="6"/>
                        <a:pt x="887" y="6"/>
                      </a:cubicBezTo>
                      <a:cubicBezTo>
                        <a:pt x="888" y="6"/>
                        <a:pt x="890" y="9"/>
                        <a:pt x="891" y="9"/>
                      </a:cubicBezTo>
                      <a:cubicBezTo>
                        <a:pt x="892" y="9"/>
                        <a:pt x="893" y="7"/>
                        <a:pt x="895" y="7"/>
                      </a:cubicBezTo>
                      <a:cubicBezTo>
                        <a:pt x="896" y="7"/>
                        <a:pt x="897" y="9"/>
                        <a:pt x="898" y="9"/>
                      </a:cubicBezTo>
                      <a:cubicBezTo>
                        <a:pt x="900" y="9"/>
                        <a:pt x="901" y="7"/>
                        <a:pt x="903" y="7"/>
                      </a:cubicBezTo>
                      <a:cubicBezTo>
                        <a:pt x="904" y="7"/>
                        <a:pt x="905" y="9"/>
                        <a:pt x="906" y="9"/>
                      </a:cubicBezTo>
                      <a:cubicBezTo>
                        <a:pt x="907" y="9"/>
                        <a:pt x="910" y="7"/>
                        <a:pt x="910" y="7"/>
                      </a:cubicBezTo>
                      <a:cubicBezTo>
                        <a:pt x="911" y="7"/>
                        <a:pt x="914" y="5"/>
                        <a:pt x="915" y="5"/>
                      </a:cubicBezTo>
                      <a:cubicBezTo>
                        <a:pt x="915" y="5"/>
                        <a:pt x="918" y="7"/>
                        <a:pt x="918" y="7"/>
                      </a:cubicBezTo>
                      <a:cubicBezTo>
                        <a:pt x="918" y="7"/>
                        <a:pt x="914" y="9"/>
                        <a:pt x="914" y="9"/>
                      </a:cubicBezTo>
                      <a:cubicBezTo>
                        <a:pt x="915" y="9"/>
                        <a:pt x="917" y="11"/>
                        <a:pt x="918" y="12"/>
                      </a:cubicBezTo>
                      <a:cubicBezTo>
                        <a:pt x="919" y="12"/>
                        <a:pt x="921" y="10"/>
                        <a:pt x="922" y="9"/>
                      </a:cubicBezTo>
                      <a:cubicBezTo>
                        <a:pt x="923" y="9"/>
                        <a:pt x="925" y="8"/>
                        <a:pt x="926" y="7"/>
                      </a:cubicBezTo>
                      <a:cubicBezTo>
                        <a:pt x="927" y="7"/>
                        <a:pt x="929" y="6"/>
                        <a:pt x="930" y="5"/>
                      </a:cubicBezTo>
                      <a:cubicBezTo>
                        <a:pt x="931" y="5"/>
                        <a:pt x="933" y="8"/>
                        <a:pt x="934" y="8"/>
                      </a:cubicBezTo>
                      <a:cubicBezTo>
                        <a:pt x="935" y="8"/>
                        <a:pt x="938" y="6"/>
                        <a:pt x="938" y="6"/>
                      </a:cubicBezTo>
                      <a:cubicBezTo>
                        <a:pt x="939" y="5"/>
                        <a:pt x="941" y="3"/>
                        <a:pt x="942" y="3"/>
                      </a:cubicBezTo>
                      <a:cubicBezTo>
                        <a:pt x="943" y="3"/>
                        <a:pt x="945" y="5"/>
                        <a:pt x="946" y="6"/>
                      </a:cubicBezTo>
                      <a:cubicBezTo>
                        <a:pt x="947" y="6"/>
                        <a:pt x="948" y="8"/>
                        <a:pt x="950" y="8"/>
                      </a:cubicBezTo>
                      <a:cubicBezTo>
                        <a:pt x="950" y="8"/>
                        <a:pt x="953" y="6"/>
                        <a:pt x="954" y="6"/>
                      </a:cubicBezTo>
                      <a:cubicBezTo>
                        <a:pt x="955" y="6"/>
                        <a:pt x="956" y="8"/>
                        <a:pt x="958" y="8"/>
                      </a:cubicBezTo>
                      <a:cubicBezTo>
                        <a:pt x="959" y="8"/>
                        <a:pt x="960" y="10"/>
                        <a:pt x="961" y="10"/>
                      </a:cubicBezTo>
                      <a:cubicBezTo>
                        <a:pt x="962" y="11"/>
                        <a:pt x="965" y="9"/>
                        <a:pt x="965" y="8"/>
                      </a:cubicBezTo>
                      <a:cubicBezTo>
                        <a:pt x="966" y="8"/>
                        <a:pt x="968" y="7"/>
                        <a:pt x="969" y="6"/>
                      </a:cubicBezTo>
                      <a:cubicBezTo>
                        <a:pt x="970" y="6"/>
                        <a:pt x="972" y="9"/>
                        <a:pt x="973" y="9"/>
                      </a:cubicBezTo>
                      <a:cubicBezTo>
                        <a:pt x="974" y="9"/>
                        <a:pt x="976" y="6"/>
                        <a:pt x="977" y="7"/>
                      </a:cubicBezTo>
                      <a:cubicBezTo>
                        <a:pt x="978" y="7"/>
                        <a:pt x="981" y="9"/>
                        <a:pt x="981" y="9"/>
                      </a:cubicBezTo>
                      <a:cubicBezTo>
                        <a:pt x="981" y="9"/>
                        <a:pt x="977" y="11"/>
                        <a:pt x="977" y="11"/>
                      </a:cubicBezTo>
                      <a:cubicBezTo>
                        <a:pt x="978" y="11"/>
                        <a:pt x="979" y="13"/>
                        <a:pt x="981" y="13"/>
                      </a:cubicBezTo>
                      <a:cubicBezTo>
                        <a:pt x="982" y="13"/>
                        <a:pt x="984" y="11"/>
                        <a:pt x="985" y="11"/>
                      </a:cubicBezTo>
                      <a:cubicBezTo>
                        <a:pt x="986" y="11"/>
                        <a:pt x="988" y="10"/>
                        <a:pt x="989" y="9"/>
                      </a:cubicBezTo>
                      <a:cubicBezTo>
                        <a:pt x="990" y="9"/>
                        <a:pt x="992" y="7"/>
                        <a:pt x="993" y="7"/>
                      </a:cubicBezTo>
                      <a:cubicBezTo>
                        <a:pt x="994" y="7"/>
                        <a:pt x="996" y="9"/>
                        <a:pt x="997" y="9"/>
                      </a:cubicBezTo>
                      <a:cubicBezTo>
                        <a:pt x="998" y="9"/>
                        <a:pt x="1000" y="7"/>
                        <a:pt x="1001" y="7"/>
                      </a:cubicBezTo>
                      <a:cubicBezTo>
                        <a:pt x="1002" y="7"/>
                        <a:pt x="1004" y="9"/>
                        <a:pt x="1005" y="9"/>
                      </a:cubicBezTo>
                      <a:cubicBezTo>
                        <a:pt x="1005" y="10"/>
                        <a:pt x="1008" y="12"/>
                        <a:pt x="1008" y="12"/>
                      </a:cubicBezTo>
                      <a:cubicBezTo>
                        <a:pt x="1009" y="12"/>
                        <a:pt x="1012" y="10"/>
                        <a:pt x="1012" y="10"/>
                      </a:cubicBezTo>
                      <a:cubicBezTo>
                        <a:pt x="1012" y="10"/>
                        <a:pt x="1009" y="7"/>
                        <a:pt x="1009" y="7"/>
                      </a:cubicBezTo>
                      <a:cubicBezTo>
                        <a:pt x="1010" y="7"/>
                        <a:pt x="1011" y="5"/>
                        <a:pt x="1013" y="5"/>
                      </a:cubicBezTo>
                      <a:cubicBezTo>
                        <a:pt x="1014" y="5"/>
                        <a:pt x="1015" y="8"/>
                        <a:pt x="1017" y="8"/>
                      </a:cubicBezTo>
                      <a:cubicBezTo>
                        <a:pt x="1017" y="8"/>
                        <a:pt x="1020" y="5"/>
                        <a:pt x="1021" y="6"/>
                      </a:cubicBezTo>
                      <a:cubicBezTo>
                        <a:pt x="1021" y="6"/>
                        <a:pt x="1024" y="7"/>
                        <a:pt x="1024" y="8"/>
                      </a:cubicBezTo>
                      <a:cubicBezTo>
                        <a:pt x="1024" y="8"/>
                        <a:pt x="1021" y="10"/>
                        <a:pt x="1020" y="10"/>
                      </a:cubicBezTo>
                      <a:cubicBezTo>
                        <a:pt x="1022" y="10"/>
                        <a:pt x="1023" y="12"/>
                        <a:pt x="1024" y="12"/>
                      </a:cubicBezTo>
                      <a:cubicBezTo>
                        <a:pt x="1025" y="12"/>
                        <a:pt x="1027" y="10"/>
                        <a:pt x="1028" y="10"/>
                      </a:cubicBezTo>
                      <a:cubicBezTo>
                        <a:pt x="1030" y="10"/>
                        <a:pt x="1031" y="9"/>
                        <a:pt x="1032" y="8"/>
                      </a:cubicBezTo>
                      <a:cubicBezTo>
                        <a:pt x="1033" y="8"/>
                        <a:pt x="1035" y="6"/>
                        <a:pt x="1036" y="6"/>
                      </a:cubicBezTo>
                      <a:cubicBezTo>
                        <a:pt x="1037" y="6"/>
                        <a:pt x="1039" y="8"/>
                        <a:pt x="1040" y="8"/>
                      </a:cubicBezTo>
                      <a:cubicBezTo>
                        <a:pt x="1041" y="8"/>
                        <a:pt x="1043" y="6"/>
                        <a:pt x="1044" y="6"/>
                      </a:cubicBezTo>
                      <a:cubicBezTo>
                        <a:pt x="1045" y="6"/>
                        <a:pt x="1047" y="8"/>
                        <a:pt x="1048" y="8"/>
                      </a:cubicBezTo>
                      <a:cubicBezTo>
                        <a:pt x="1049" y="8"/>
                        <a:pt x="1051" y="6"/>
                        <a:pt x="1052" y="6"/>
                      </a:cubicBezTo>
                      <a:cubicBezTo>
                        <a:pt x="1053" y="6"/>
                        <a:pt x="1054" y="9"/>
                        <a:pt x="1056" y="9"/>
                      </a:cubicBezTo>
                      <a:cubicBezTo>
                        <a:pt x="1057" y="9"/>
                        <a:pt x="1059" y="6"/>
                        <a:pt x="1060" y="7"/>
                      </a:cubicBezTo>
                      <a:cubicBezTo>
                        <a:pt x="1061" y="7"/>
                        <a:pt x="1063" y="8"/>
                        <a:pt x="1064" y="9"/>
                      </a:cubicBezTo>
                      <a:cubicBezTo>
                        <a:pt x="1067" y="11"/>
                        <a:pt x="1067" y="11"/>
                        <a:pt x="1067" y="11"/>
                      </a:cubicBezTo>
                      <a:cubicBezTo>
                        <a:pt x="1069" y="12"/>
                        <a:pt x="1070" y="13"/>
                        <a:pt x="1071" y="13"/>
                      </a:cubicBezTo>
                      <a:cubicBezTo>
                        <a:pt x="1072" y="13"/>
                        <a:pt x="1074" y="11"/>
                        <a:pt x="1075" y="11"/>
                      </a:cubicBezTo>
                      <a:cubicBezTo>
                        <a:pt x="1076" y="11"/>
                        <a:pt x="1078" y="14"/>
                        <a:pt x="1079" y="14"/>
                      </a:cubicBezTo>
                      <a:cubicBezTo>
                        <a:pt x="1079" y="13"/>
                        <a:pt x="1083" y="12"/>
                        <a:pt x="1083" y="12"/>
                      </a:cubicBezTo>
                      <a:cubicBezTo>
                        <a:pt x="1083" y="11"/>
                        <a:pt x="1079" y="9"/>
                        <a:pt x="1079" y="9"/>
                      </a:cubicBezTo>
                      <a:cubicBezTo>
                        <a:pt x="1079" y="9"/>
                        <a:pt x="1078" y="10"/>
                        <a:pt x="1077" y="10"/>
                      </a:cubicBezTo>
                      <a:cubicBezTo>
                        <a:pt x="1076" y="11"/>
                        <a:pt x="1075" y="11"/>
                        <a:pt x="1075" y="11"/>
                      </a:cubicBezTo>
                      <a:cubicBezTo>
                        <a:pt x="1075" y="11"/>
                        <a:pt x="1071" y="10"/>
                        <a:pt x="1071" y="9"/>
                      </a:cubicBezTo>
                      <a:cubicBezTo>
                        <a:pt x="1071" y="9"/>
                        <a:pt x="1075" y="7"/>
                        <a:pt x="1076" y="7"/>
                      </a:cubicBezTo>
                      <a:cubicBezTo>
                        <a:pt x="1077" y="7"/>
                        <a:pt x="1078" y="9"/>
                        <a:pt x="1079" y="9"/>
                      </a:cubicBezTo>
                      <a:cubicBezTo>
                        <a:pt x="1081" y="9"/>
                        <a:pt x="1082" y="7"/>
                        <a:pt x="1083" y="7"/>
                      </a:cubicBezTo>
                      <a:cubicBezTo>
                        <a:pt x="1085" y="7"/>
                        <a:pt x="1086" y="9"/>
                        <a:pt x="1087" y="9"/>
                      </a:cubicBezTo>
                      <a:cubicBezTo>
                        <a:pt x="1088" y="10"/>
                        <a:pt x="1090" y="12"/>
                        <a:pt x="1091" y="12"/>
                      </a:cubicBezTo>
                      <a:cubicBezTo>
                        <a:pt x="1092" y="12"/>
                        <a:pt x="1094" y="10"/>
                        <a:pt x="1095" y="10"/>
                      </a:cubicBezTo>
                      <a:cubicBezTo>
                        <a:pt x="1096" y="9"/>
                        <a:pt x="1098" y="8"/>
                        <a:pt x="1099" y="8"/>
                      </a:cubicBezTo>
                      <a:cubicBezTo>
                        <a:pt x="1100" y="7"/>
                        <a:pt x="1102" y="10"/>
                        <a:pt x="1103" y="10"/>
                      </a:cubicBezTo>
                      <a:cubicBezTo>
                        <a:pt x="1104" y="10"/>
                        <a:pt x="1106" y="8"/>
                        <a:pt x="1107" y="8"/>
                      </a:cubicBezTo>
                      <a:cubicBezTo>
                        <a:pt x="1108" y="8"/>
                        <a:pt x="1109" y="10"/>
                        <a:pt x="1111" y="10"/>
                      </a:cubicBezTo>
                      <a:cubicBezTo>
                        <a:pt x="1112" y="10"/>
                        <a:pt x="1113" y="12"/>
                        <a:pt x="1114" y="12"/>
                      </a:cubicBezTo>
                      <a:cubicBezTo>
                        <a:pt x="1116" y="12"/>
                        <a:pt x="1117" y="10"/>
                        <a:pt x="1118" y="10"/>
                      </a:cubicBezTo>
                      <a:cubicBezTo>
                        <a:pt x="1120" y="10"/>
                        <a:pt x="1121" y="8"/>
                        <a:pt x="1123" y="8"/>
                      </a:cubicBezTo>
                      <a:cubicBezTo>
                        <a:pt x="1124" y="8"/>
                        <a:pt x="1125" y="11"/>
                        <a:pt x="1126" y="10"/>
                      </a:cubicBezTo>
                      <a:cubicBezTo>
                        <a:pt x="1128" y="10"/>
                        <a:pt x="1129" y="8"/>
                        <a:pt x="1130" y="8"/>
                      </a:cubicBezTo>
                      <a:cubicBezTo>
                        <a:pt x="1132" y="8"/>
                        <a:pt x="1133" y="11"/>
                        <a:pt x="1134" y="11"/>
                      </a:cubicBezTo>
                      <a:cubicBezTo>
                        <a:pt x="1135" y="11"/>
                        <a:pt x="1138" y="8"/>
                        <a:pt x="1138" y="9"/>
                      </a:cubicBezTo>
                      <a:cubicBezTo>
                        <a:pt x="1139" y="9"/>
                        <a:pt x="1141" y="10"/>
                        <a:pt x="1142" y="11"/>
                      </a:cubicBezTo>
                      <a:cubicBezTo>
                        <a:pt x="1143" y="11"/>
                        <a:pt x="1145" y="12"/>
                        <a:pt x="1146" y="13"/>
                      </a:cubicBezTo>
                      <a:cubicBezTo>
                        <a:pt x="1146" y="14"/>
                        <a:pt x="1142" y="15"/>
                        <a:pt x="1142" y="15"/>
                      </a:cubicBezTo>
                      <a:cubicBezTo>
                        <a:pt x="1142" y="16"/>
                        <a:pt x="1145" y="17"/>
                        <a:pt x="1145" y="18"/>
                      </a:cubicBezTo>
                      <a:cubicBezTo>
                        <a:pt x="1146" y="18"/>
                        <a:pt x="1148" y="20"/>
                        <a:pt x="1149" y="20"/>
                      </a:cubicBezTo>
                      <a:cubicBezTo>
                        <a:pt x="1150" y="20"/>
                        <a:pt x="1152" y="18"/>
                        <a:pt x="1153" y="18"/>
                      </a:cubicBezTo>
                      <a:cubicBezTo>
                        <a:pt x="1154" y="19"/>
                        <a:pt x="1156" y="19"/>
                        <a:pt x="1157" y="20"/>
                      </a:cubicBezTo>
                      <a:cubicBezTo>
                        <a:pt x="1157" y="20"/>
                        <a:pt x="1161" y="18"/>
                        <a:pt x="1161" y="18"/>
                      </a:cubicBezTo>
                      <a:cubicBezTo>
                        <a:pt x="1161" y="18"/>
                        <a:pt x="1158" y="16"/>
                        <a:pt x="1157" y="16"/>
                      </a:cubicBezTo>
                      <a:cubicBezTo>
                        <a:pt x="1157" y="16"/>
                        <a:pt x="1154" y="18"/>
                        <a:pt x="1153" y="18"/>
                      </a:cubicBezTo>
                      <a:cubicBezTo>
                        <a:pt x="1153" y="18"/>
                        <a:pt x="1150" y="16"/>
                        <a:pt x="1149" y="15"/>
                      </a:cubicBezTo>
                      <a:cubicBezTo>
                        <a:pt x="1149" y="15"/>
                        <a:pt x="1146" y="14"/>
                        <a:pt x="1146" y="13"/>
                      </a:cubicBezTo>
                      <a:cubicBezTo>
                        <a:pt x="1146" y="13"/>
                        <a:pt x="1150" y="12"/>
                        <a:pt x="1150" y="11"/>
                      </a:cubicBezTo>
                      <a:cubicBezTo>
                        <a:pt x="1150" y="10"/>
                        <a:pt x="1147" y="10"/>
                        <a:pt x="1146" y="9"/>
                      </a:cubicBezTo>
                      <a:cubicBezTo>
                        <a:pt x="1146" y="8"/>
                        <a:pt x="1150" y="7"/>
                        <a:pt x="1150" y="7"/>
                      </a:cubicBezTo>
                      <a:cubicBezTo>
                        <a:pt x="1154" y="9"/>
                        <a:pt x="1154" y="9"/>
                        <a:pt x="1154" y="9"/>
                      </a:cubicBezTo>
                      <a:cubicBezTo>
                        <a:pt x="1154" y="9"/>
                        <a:pt x="1157" y="11"/>
                        <a:pt x="1158" y="11"/>
                      </a:cubicBezTo>
                      <a:cubicBezTo>
                        <a:pt x="1158" y="11"/>
                        <a:pt x="1161" y="10"/>
                        <a:pt x="1162" y="9"/>
                      </a:cubicBezTo>
                      <a:cubicBezTo>
                        <a:pt x="1163" y="9"/>
                        <a:pt x="1165" y="7"/>
                        <a:pt x="1166" y="7"/>
                      </a:cubicBezTo>
                      <a:cubicBezTo>
                        <a:pt x="1167" y="7"/>
                        <a:pt x="1169" y="9"/>
                        <a:pt x="1170" y="9"/>
                      </a:cubicBezTo>
                      <a:cubicBezTo>
                        <a:pt x="1171" y="9"/>
                        <a:pt x="1172" y="12"/>
                        <a:pt x="1173" y="12"/>
                      </a:cubicBezTo>
                      <a:cubicBezTo>
                        <a:pt x="1174" y="12"/>
                        <a:pt x="1177" y="10"/>
                        <a:pt x="1178" y="10"/>
                      </a:cubicBezTo>
                      <a:cubicBezTo>
                        <a:pt x="1178" y="9"/>
                        <a:pt x="1180" y="8"/>
                        <a:pt x="1182" y="8"/>
                      </a:cubicBezTo>
                      <a:cubicBezTo>
                        <a:pt x="1183" y="7"/>
                        <a:pt x="1184" y="10"/>
                        <a:pt x="1185" y="10"/>
                      </a:cubicBezTo>
                      <a:cubicBezTo>
                        <a:pt x="1187" y="10"/>
                        <a:pt x="1188" y="8"/>
                        <a:pt x="1189" y="8"/>
                      </a:cubicBezTo>
                      <a:cubicBezTo>
                        <a:pt x="1190" y="8"/>
                        <a:pt x="1193" y="10"/>
                        <a:pt x="1193" y="10"/>
                      </a:cubicBezTo>
                      <a:cubicBezTo>
                        <a:pt x="1194" y="10"/>
                        <a:pt x="1196" y="12"/>
                        <a:pt x="1197" y="12"/>
                      </a:cubicBezTo>
                      <a:cubicBezTo>
                        <a:pt x="1198" y="12"/>
                        <a:pt x="1200" y="11"/>
                        <a:pt x="1201" y="10"/>
                      </a:cubicBezTo>
                      <a:cubicBezTo>
                        <a:pt x="1202" y="10"/>
                        <a:pt x="1205" y="8"/>
                        <a:pt x="1205" y="8"/>
                      </a:cubicBezTo>
                      <a:cubicBezTo>
                        <a:pt x="1205" y="8"/>
                        <a:pt x="1209" y="10"/>
                        <a:pt x="1209" y="10"/>
                      </a:cubicBezTo>
                      <a:cubicBezTo>
                        <a:pt x="1209" y="11"/>
                        <a:pt x="1205" y="13"/>
                        <a:pt x="1205" y="13"/>
                      </a:cubicBezTo>
                      <a:cubicBezTo>
                        <a:pt x="1206" y="13"/>
                        <a:pt x="1207" y="15"/>
                        <a:pt x="1209" y="15"/>
                      </a:cubicBezTo>
                      <a:cubicBezTo>
                        <a:pt x="1209" y="15"/>
                        <a:pt x="1213" y="13"/>
                        <a:pt x="1213" y="13"/>
                      </a:cubicBezTo>
                      <a:cubicBezTo>
                        <a:pt x="1213" y="13"/>
                        <a:pt x="1212" y="12"/>
                        <a:pt x="1211" y="12"/>
                      </a:cubicBezTo>
                      <a:cubicBezTo>
                        <a:pt x="1210" y="11"/>
                        <a:pt x="1209" y="10"/>
                        <a:pt x="1209" y="10"/>
                      </a:cubicBezTo>
                      <a:cubicBezTo>
                        <a:pt x="1210" y="10"/>
                        <a:pt x="1212" y="8"/>
                        <a:pt x="1213" y="8"/>
                      </a:cubicBezTo>
                      <a:cubicBezTo>
                        <a:pt x="1214" y="8"/>
                        <a:pt x="1216" y="11"/>
                        <a:pt x="1217" y="11"/>
                      </a:cubicBezTo>
                      <a:cubicBezTo>
                        <a:pt x="1218" y="10"/>
                        <a:pt x="1220" y="9"/>
                        <a:pt x="1221" y="9"/>
                      </a:cubicBezTo>
                      <a:cubicBezTo>
                        <a:pt x="1221" y="8"/>
                        <a:pt x="1225" y="6"/>
                        <a:pt x="1225" y="7"/>
                      </a:cubicBezTo>
                      <a:cubicBezTo>
                        <a:pt x="1226" y="7"/>
                        <a:pt x="1228" y="8"/>
                        <a:pt x="1229" y="9"/>
                      </a:cubicBezTo>
                      <a:cubicBezTo>
                        <a:pt x="1232" y="11"/>
                        <a:pt x="1232" y="11"/>
                        <a:pt x="1232" y="11"/>
                      </a:cubicBezTo>
                      <a:cubicBezTo>
                        <a:pt x="1236" y="13"/>
                        <a:pt x="1236" y="13"/>
                        <a:pt x="1236" y="13"/>
                      </a:cubicBezTo>
                      <a:cubicBezTo>
                        <a:pt x="1237" y="14"/>
                        <a:pt x="1239" y="16"/>
                        <a:pt x="1240" y="16"/>
                      </a:cubicBezTo>
                      <a:cubicBezTo>
                        <a:pt x="1241" y="16"/>
                        <a:pt x="1243" y="14"/>
                        <a:pt x="1244" y="14"/>
                      </a:cubicBezTo>
                      <a:cubicBezTo>
                        <a:pt x="1248" y="12"/>
                        <a:pt x="1248" y="12"/>
                        <a:pt x="1248" y="12"/>
                      </a:cubicBezTo>
                      <a:cubicBezTo>
                        <a:pt x="1252" y="9"/>
                        <a:pt x="1252" y="9"/>
                        <a:pt x="1252" y="9"/>
                      </a:cubicBezTo>
                      <a:cubicBezTo>
                        <a:pt x="1253" y="9"/>
                        <a:pt x="1255" y="8"/>
                        <a:pt x="1256" y="7"/>
                      </a:cubicBezTo>
                      <a:cubicBezTo>
                        <a:pt x="1257" y="7"/>
                        <a:pt x="1260" y="9"/>
                        <a:pt x="1260" y="10"/>
                      </a:cubicBezTo>
                      <a:cubicBezTo>
                        <a:pt x="1261" y="10"/>
                        <a:pt x="1263" y="12"/>
                        <a:pt x="1264" y="12"/>
                      </a:cubicBezTo>
                      <a:cubicBezTo>
                        <a:pt x="1264" y="12"/>
                        <a:pt x="1267" y="10"/>
                        <a:pt x="1268" y="10"/>
                      </a:cubicBezTo>
                      <a:cubicBezTo>
                        <a:pt x="1268" y="10"/>
                        <a:pt x="1272" y="8"/>
                        <a:pt x="1272" y="8"/>
                      </a:cubicBezTo>
                      <a:cubicBezTo>
                        <a:pt x="1273" y="8"/>
                        <a:pt x="1275" y="10"/>
                        <a:pt x="1276" y="10"/>
                      </a:cubicBezTo>
                      <a:cubicBezTo>
                        <a:pt x="1277" y="11"/>
                        <a:pt x="1278" y="12"/>
                        <a:pt x="1279" y="12"/>
                      </a:cubicBezTo>
                      <a:cubicBezTo>
                        <a:pt x="1280" y="13"/>
                        <a:pt x="1282" y="15"/>
                        <a:pt x="1283" y="15"/>
                      </a:cubicBezTo>
                      <a:cubicBezTo>
                        <a:pt x="1284" y="15"/>
                        <a:pt x="1287" y="12"/>
                        <a:pt x="1287" y="13"/>
                      </a:cubicBezTo>
                      <a:cubicBezTo>
                        <a:pt x="1289" y="13"/>
                        <a:pt x="1290" y="14"/>
                        <a:pt x="1291" y="15"/>
                      </a:cubicBezTo>
                      <a:cubicBezTo>
                        <a:pt x="1292" y="15"/>
                        <a:pt x="1294" y="17"/>
                        <a:pt x="1295" y="17"/>
                      </a:cubicBezTo>
                      <a:cubicBezTo>
                        <a:pt x="1295" y="17"/>
                        <a:pt x="1299" y="15"/>
                        <a:pt x="1299" y="15"/>
                      </a:cubicBezTo>
                      <a:cubicBezTo>
                        <a:pt x="1299" y="15"/>
                        <a:pt x="1295" y="13"/>
                        <a:pt x="1295" y="13"/>
                      </a:cubicBezTo>
                      <a:cubicBezTo>
                        <a:pt x="1296" y="13"/>
                        <a:pt x="1298" y="11"/>
                        <a:pt x="1299" y="11"/>
                      </a:cubicBezTo>
                      <a:cubicBezTo>
                        <a:pt x="1301" y="11"/>
                        <a:pt x="1302" y="13"/>
                        <a:pt x="1303" y="13"/>
                      </a:cubicBezTo>
                      <a:cubicBezTo>
                        <a:pt x="1304" y="13"/>
                        <a:pt x="1305" y="15"/>
                        <a:pt x="1307" y="15"/>
                      </a:cubicBezTo>
                      <a:cubicBezTo>
                        <a:pt x="1308" y="15"/>
                        <a:pt x="1310" y="13"/>
                        <a:pt x="1311" y="13"/>
                      </a:cubicBezTo>
                      <a:cubicBezTo>
                        <a:pt x="1312" y="13"/>
                        <a:pt x="1313" y="15"/>
                        <a:pt x="1315" y="15"/>
                      </a:cubicBezTo>
                      <a:cubicBezTo>
                        <a:pt x="1316" y="15"/>
                        <a:pt x="1318" y="13"/>
                        <a:pt x="1319" y="13"/>
                      </a:cubicBezTo>
                      <a:cubicBezTo>
                        <a:pt x="1319" y="13"/>
                        <a:pt x="1322" y="16"/>
                        <a:pt x="1322" y="16"/>
                      </a:cubicBezTo>
                      <a:cubicBezTo>
                        <a:pt x="1324" y="15"/>
                        <a:pt x="1326" y="14"/>
                        <a:pt x="1327" y="14"/>
                      </a:cubicBezTo>
                      <a:cubicBezTo>
                        <a:pt x="1331" y="12"/>
                        <a:pt x="1331" y="12"/>
                        <a:pt x="1331" y="12"/>
                      </a:cubicBezTo>
                      <a:cubicBezTo>
                        <a:pt x="1331" y="11"/>
                        <a:pt x="1334" y="9"/>
                        <a:pt x="1335" y="9"/>
                      </a:cubicBezTo>
                      <a:cubicBezTo>
                        <a:pt x="1336" y="9"/>
                        <a:pt x="1337" y="12"/>
                        <a:pt x="1338" y="12"/>
                      </a:cubicBezTo>
                      <a:cubicBezTo>
                        <a:pt x="1339" y="12"/>
                        <a:pt x="1342" y="9"/>
                        <a:pt x="1343" y="10"/>
                      </a:cubicBezTo>
                      <a:cubicBezTo>
                        <a:pt x="1344" y="10"/>
                        <a:pt x="1345" y="11"/>
                        <a:pt x="1346" y="12"/>
                      </a:cubicBezTo>
                      <a:cubicBezTo>
                        <a:pt x="1347" y="12"/>
                        <a:pt x="1349" y="14"/>
                        <a:pt x="1350" y="14"/>
                      </a:cubicBezTo>
                      <a:cubicBezTo>
                        <a:pt x="1351" y="14"/>
                        <a:pt x="1354" y="12"/>
                        <a:pt x="1354" y="12"/>
                      </a:cubicBezTo>
                      <a:cubicBezTo>
                        <a:pt x="1355" y="12"/>
                        <a:pt x="1357" y="10"/>
                        <a:pt x="1358" y="10"/>
                      </a:cubicBezTo>
                      <a:cubicBezTo>
                        <a:pt x="1359" y="10"/>
                        <a:pt x="1361" y="12"/>
                        <a:pt x="1362" y="12"/>
                      </a:cubicBezTo>
                      <a:cubicBezTo>
                        <a:pt x="1363" y="12"/>
                        <a:pt x="1365" y="10"/>
                        <a:pt x="1366" y="10"/>
                      </a:cubicBezTo>
                      <a:cubicBezTo>
                        <a:pt x="1367" y="10"/>
                        <a:pt x="1369" y="13"/>
                        <a:pt x="1370" y="13"/>
                      </a:cubicBezTo>
                      <a:cubicBezTo>
                        <a:pt x="1371" y="13"/>
                        <a:pt x="1373" y="11"/>
                        <a:pt x="1374" y="10"/>
                      </a:cubicBezTo>
                      <a:cubicBezTo>
                        <a:pt x="1375" y="10"/>
                        <a:pt x="1377" y="13"/>
                        <a:pt x="1378" y="13"/>
                      </a:cubicBezTo>
                      <a:cubicBezTo>
                        <a:pt x="1378" y="13"/>
                        <a:pt x="1381" y="11"/>
                        <a:pt x="1382" y="11"/>
                      </a:cubicBezTo>
                      <a:cubicBezTo>
                        <a:pt x="1382" y="10"/>
                        <a:pt x="1385" y="9"/>
                        <a:pt x="1386" y="9"/>
                      </a:cubicBezTo>
                      <a:cubicBezTo>
                        <a:pt x="1386" y="9"/>
                        <a:pt x="1390" y="11"/>
                        <a:pt x="1390" y="11"/>
                      </a:cubicBezTo>
                      <a:cubicBezTo>
                        <a:pt x="1390" y="11"/>
                        <a:pt x="1385" y="13"/>
                        <a:pt x="1386" y="13"/>
                      </a:cubicBezTo>
                      <a:cubicBezTo>
                        <a:pt x="1386" y="13"/>
                        <a:pt x="1388" y="15"/>
                        <a:pt x="1389" y="15"/>
                      </a:cubicBezTo>
                      <a:cubicBezTo>
                        <a:pt x="1390" y="15"/>
                        <a:pt x="1392" y="13"/>
                        <a:pt x="1393" y="13"/>
                      </a:cubicBezTo>
                      <a:cubicBezTo>
                        <a:pt x="1395" y="13"/>
                        <a:pt x="1396" y="15"/>
                        <a:pt x="1397" y="15"/>
                      </a:cubicBezTo>
                      <a:cubicBezTo>
                        <a:pt x="1398" y="16"/>
                        <a:pt x="1400" y="13"/>
                        <a:pt x="1401" y="13"/>
                      </a:cubicBezTo>
                      <a:cubicBezTo>
                        <a:pt x="1403" y="13"/>
                        <a:pt x="1404" y="16"/>
                        <a:pt x="1405" y="16"/>
                      </a:cubicBezTo>
                      <a:cubicBezTo>
                        <a:pt x="1406" y="16"/>
                        <a:pt x="1408" y="14"/>
                        <a:pt x="1409" y="14"/>
                      </a:cubicBezTo>
                      <a:cubicBezTo>
                        <a:pt x="1410" y="14"/>
                        <a:pt x="1412" y="16"/>
                        <a:pt x="1413" y="16"/>
                      </a:cubicBezTo>
                      <a:cubicBezTo>
                        <a:pt x="1413" y="16"/>
                        <a:pt x="1417" y="14"/>
                        <a:pt x="1417" y="14"/>
                      </a:cubicBezTo>
                      <a:cubicBezTo>
                        <a:pt x="1417" y="14"/>
                        <a:pt x="1413" y="12"/>
                        <a:pt x="1413" y="12"/>
                      </a:cubicBezTo>
                      <a:cubicBezTo>
                        <a:pt x="1415" y="11"/>
                        <a:pt x="1416" y="9"/>
                        <a:pt x="1417" y="9"/>
                      </a:cubicBezTo>
                      <a:cubicBezTo>
                        <a:pt x="1418" y="9"/>
                        <a:pt x="1420" y="11"/>
                        <a:pt x="1421" y="12"/>
                      </a:cubicBezTo>
                      <a:cubicBezTo>
                        <a:pt x="1421" y="12"/>
                        <a:pt x="1424" y="14"/>
                        <a:pt x="1425" y="14"/>
                      </a:cubicBezTo>
                      <a:cubicBezTo>
                        <a:pt x="1426" y="14"/>
                        <a:pt x="1428" y="12"/>
                        <a:pt x="1429" y="12"/>
                      </a:cubicBezTo>
                      <a:cubicBezTo>
                        <a:pt x="1429" y="12"/>
                        <a:pt x="1433" y="10"/>
                        <a:pt x="1433" y="10"/>
                      </a:cubicBezTo>
                      <a:cubicBezTo>
                        <a:pt x="1433" y="10"/>
                        <a:pt x="1437" y="12"/>
                        <a:pt x="1437" y="12"/>
                      </a:cubicBezTo>
                      <a:cubicBezTo>
                        <a:pt x="1437" y="12"/>
                        <a:pt x="1433" y="14"/>
                        <a:pt x="1433" y="14"/>
                      </a:cubicBezTo>
                      <a:cubicBezTo>
                        <a:pt x="1434" y="14"/>
                        <a:pt x="1435" y="16"/>
                        <a:pt x="1436" y="16"/>
                      </a:cubicBezTo>
                      <a:cubicBezTo>
                        <a:pt x="1437" y="16"/>
                        <a:pt x="1440" y="15"/>
                        <a:pt x="1440" y="14"/>
                      </a:cubicBezTo>
                      <a:cubicBezTo>
                        <a:pt x="1440" y="14"/>
                        <a:pt x="1437" y="12"/>
                        <a:pt x="1437" y="12"/>
                      </a:cubicBezTo>
                      <a:cubicBezTo>
                        <a:pt x="1438" y="12"/>
                        <a:pt x="1440" y="10"/>
                        <a:pt x="1441" y="10"/>
                      </a:cubicBezTo>
                      <a:cubicBezTo>
                        <a:pt x="1442" y="10"/>
                        <a:pt x="1443" y="12"/>
                        <a:pt x="1445" y="12"/>
                      </a:cubicBezTo>
                      <a:cubicBezTo>
                        <a:pt x="1445" y="12"/>
                        <a:pt x="1448" y="10"/>
                        <a:pt x="1449" y="10"/>
                      </a:cubicBezTo>
                      <a:cubicBezTo>
                        <a:pt x="1450" y="11"/>
                        <a:pt x="1452" y="12"/>
                        <a:pt x="1452" y="13"/>
                      </a:cubicBezTo>
                      <a:cubicBezTo>
                        <a:pt x="1453" y="13"/>
                        <a:pt x="1455" y="15"/>
                        <a:pt x="1456" y="15"/>
                      </a:cubicBezTo>
                      <a:cubicBezTo>
                        <a:pt x="1456" y="15"/>
                        <a:pt x="1460" y="13"/>
                        <a:pt x="1460" y="13"/>
                      </a:cubicBezTo>
                      <a:cubicBezTo>
                        <a:pt x="1460" y="13"/>
                        <a:pt x="1457" y="10"/>
                        <a:pt x="1457" y="10"/>
                      </a:cubicBezTo>
                      <a:cubicBezTo>
                        <a:pt x="1458" y="10"/>
                        <a:pt x="1459" y="8"/>
                        <a:pt x="1461" y="8"/>
                      </a:cubicBezTo>
                      <a:cubicBezTo>
                        <a:pt x="1461" y="8"/>
                        <a:pt x="1464" y="10"/>
                        <a:pt x="1464" y="11"/>
                      </a:cubicBezTo>
                      <a:cubicBezTo>
                        <a:pt x="1465" y="11"/>
                        <a:pt x="1467" y="13"/>
                        <a:pt x="1468" y="13"/>
                      </a:cubicBezTo>
                      <a:cubicBezTo>
                        <a:pt x="1469" y="13"/>
                        <a:pt x="1471" y="11"/>
                        <a:pt x="1472" y="11"/>
                      </a:cubicBezTo>
                      <a:cubicBezTo>
                        <a:pt x="1473" y="11"/>
                        <a:pt x="1475" y="13"/>
                        <a:pt x="1476" y="13"/>
                      </a:cubicBezTo>
                      <a:cubicBezTo>
                        <a:pt x="1477" y="13"/>
                        <a:pt x="1479" y="11"/>
                        <a:pt x="1480" y="11"/>
                      </a:cubicBezTo>
                      <a:cubicBezTo>
                        <a:pt x="1481" y="11"/>
                        <a:pt x="1483" y="14"/>
                        <a:pt x="1484" y="13"/>
                      </a:cubicBezTo>
                      <a:cubicBezTo>
                        <a:pt x="1485" y="13"/>
                        <a:pt x="1487" y="12"/>
                        <a:pt x="1488" y="11"/>
                      </a:cubicBezTo>
                      <a:cubicBezTo>
                        <a:pt x="1488" y="11"/>
                        <a:pt x="1491" y="9"/>
                        <a:pt x="1492" y="9"/>
                      </a:cubicBezTo>
                      <a:cubicBezTo>
                        <a:pt x="1492" y="9"/>
                        <a:pt x="1496" y="11"/>
                        <a:pt x="1496" y="12"/>
                      </a:cubicBezTo>
                      <a:cubicBezTo>
                        <a:pt x="1496" y="12"/>
                        <a:pt x="1491" y="14"/>
                        <a:pt x="1492" y="14"/>
                      </a:cubicBezTo>
                      <a:cubicBezTo>
                        <a:pt x="1492" y="14"/>
                        <a:pt x="1495" y="16"/>
                        <a:pt x="1495" y="16"/>
                      </a:cubicBezTo>
                      <a:cubicBezTo>
                        <a:pt x="1496" y="16"/>
                        <a:pt x="1499" y="14"/>
                        <a:pt x="1499" y="14"/>
                      </a:cubicBezTo>
                      <a:cubicBezTo>
                        <a:pt x="1500" y="14"/>
                        <a:pt x="1503" y="12"/>
                        <a:pt x="1504" y="12"/>
                      </a:cubicBezTo>
                      <a:cubicBezTo>
                        <a:pt x="1504" y="12"/>
                        <a:pt x="1507" y="14"/>
                        <a:pt x="1507" y="14"/>
                      </a:cubicBezTo>
                      <a:cubicBezTo>
                        <a:pt x="1509" y="15"/>
                        <a:pt x="1510" y="16"/>
                        <a:pt x="1511" y="16"/>
                      </a:cubicBezTo>
                      <a:cubicBezTo>
                        <a:pt x="1510" y="16"/>
                        <a:pt x="1508" y="18"/>
                        <a:pt x="1507" y="18"/>
                      </a:cubicBezTo>
                      <a:cubicBezTo>
                        <a:pt x="1506" y="18"/>
                        <a:pt x="1504" y="16"/>
                        <a:pt x="1503" y="16"/>
                      </a:cubicBezTo>
                      <a:cubicBezTo>
                        <a:pt x="1503" y="16"/>
                        <a:pt x="1499" y="18"/>
                        <a:pt x="1499" y="18"/>
                      </a:cubicBezTo>
                      <a:cubicBezTo>
                        <a:pt x="1499" y="18"/>
                        <a:pt x="1503" y="20"/>
                        <a:pt x="1503" y="20"/>
                      </a:cubicBezTo>
                      <a:cubicBezTo>
                        <a:pt x="1504" y="20"/>
                        <a:pt x="1506" y="18"/>
                        <a:pt x="1507" y="18"/>
                      </a:cubicBezTo>
                      <a:cubicBezTo>
                        <a:pt x="1508" y="18"/>
                        <a:pt x="1509" y="21"/>
                        <a:pt x="1511" y="21"/>
                      </a:cubicBezTo>
                      <a:cubicBezTo>
                        <a:pt x="1512" y="21"/>
                        <a:pt x="1513" y="19"/>
                        <a:pt x="1515" y="19"/>
                      </a:cubicBezTo>
                      <a:cubicBezTo>
                        <a:pt x="1515" y="18"/>
                        <a:pt x="1511" y="17"/>
                        <a:pt x="1511" y="16"/>
                      </a:cubicBezTo>
                      <a:cubicBezTo>
                        <a:pt x="1511" y="16"/>
                        <a:pt x="1515" y="15"/>
                        <a:pt x="1515" y="14"/>
                      </a:cubicBezTo>
                      <a:cubicBezTo>
                        <a:pt x="1516" y="14"/>
                        <a:pt x="1518" y="12"/>
                        <a:pt x="1519" y="12"/>
                      </a:cubicBezTo>
                      <a:cubicBezTo>
                        <a:pt x="1520" y="12"/>
                        <a:pt x="1522" y="14"/>
                        <a:pt x="1523" y="14"/>
                      </a:cubicBezTo>
                      <a:cubicBezTo>
                        <a:pt x="1524" y="14"/>
                        <a:pt x="1527" y="13"/>
                        <a:pt x="1527" y="12"/>
                      </a:cubicBezTo>
                      <a:cubicBezTo>
                        <a:pt x="1528" y="12"/>
                        <a:pt x="1530" y="10"/>
                        <a:pt x="1531" y="10"/>
                      </a:cubicBezTo>
                      <a:cubicBezTo>
                        <a:pt x="1532" y="10"/>
                        <a:pt x="1534" y="12"/>
                        <a:pt x="1535" y="13"/>
                      </a:cubicBezTo>
                      <a:cubicBezTo>
                        <a:pt x="1535" y="13"/>
                        <a:pt x="1538" y="15"/>
                        <a:pt x="1539" y="15"/>
                      </a:cubicBezTo>
                      <a:cubicBezTo>
                        <a:pt x="1539" y="15"/>
                        <a:pt x="1542" y="13"/>
                        <a:pt x="1543" y="13"/>
                      </a:cubicBezTo>
                      <a:cubicBezTo>
                        <a:pt x="1544" y="12"/>
                        <a:pt x="1546" y="11"/>
                        <a:pt x="1547" y="11"/>
                      </a:cubicBezTo>
                      <a:cubicBezTo>
                        <a:pt x="1548" y="11"/>
                        <a:pt x="1550" y="13"/>
                        <a:pt x="1551" y="13"/>
                      </a:cubicBezTo>
                      <a:cubicBezTo>
                        <a:pt x="1552" y="13"/>
                        <a:pt x="1553" y="11"/>
                        <a:pt x="1555" y="11"/>
                      </a:cubicBezTo>
                      <a:cubicBezTo>
                        <a:pt x="1556" y="11"/>
                        <a:pt x="1557" y="13"/>
                        <a:pt x="1558" y="13"/>
                      </a:cubicBezTo>
                      <a:cubicBezTo>
                        <a:pt x="1560" y="13"/>
                        <a:pt x="1561" y="11"/>
                        <a:pt x="1563" y="11"/>
                      </a:cubicBezTo>
                      <a:cubicBezTo>
                        <a:pt x="1564" y="11"/>
                        <a:pt x="1565" y="13"/>
                        <a:pt x="1566" y="13"/>
                      </a:cubicBezTo>
                      <a:cubicBezTo>
                        <a:pt x="1567" y="13"/>
                        <a:pt x="1570" y="11"/>
                        <a:pt x="1570" y="11"/>
                      </a:cubicBezTo>
                      <a:cubicBezTo>
                        <a:pt x="1571" y="11"/>
                        <a:pt x="1574" y="13"/>
                        <a:pt x="1574" y="14"/>
                      </a:cubicBezTo>
                      <a:cubicBezTo>
                        <a:pt x="1574" y="14"/>
                        <a:pt x="1570" y="15"/>
                        <a:pt x="1570" y="16"/>
                      </a:cubicBezTo>
                      <a:cubicBezTo>
                        <a:pt x="1570" y="16"/>
                        <a:pt x="1573" y="18"/>
                        <a:pt x="1574" y="18"/>
                      </a:cubicBezTo>
                      <a:cubicBezTo>
                        <a:pt x="1574" y="18"/>
                        <a:pt x="1578" y="16"/>
                        <a:pt x="1578" y="16"/>
                      </a:cubicBezTo>
                      <a:cubicBezTo>
                        <a:pt x="1578" y="15"/>
                        <a:pt x="1574" y="14"/>
                        <a:pt x="1574" y="14"/>
                      </a:cubicBezTo>
                      <a:cubicBezTo>
                        <a:pt x="1574" y="13"/>
                        <a:pt x="1578" y="12"/>
                        <a:pt x="1578" y="12"/>
                      </a:cubicBezTo>
                      <a:cubicBezTo>
                        <a:pt x="1578" y="11"/>
                        <a:pt x="1582" y="14"/>
                        <a:pt x="1582" y="14"/>
                      </a:cubicBezTo>
                      <a:cubicBezTo>
                        <a:pt x="1583" y="14"/>
                        <a:pt x="1585" y="12"/>
                        <a:pt x="1586" y="12"/>
                      </a:cubicBezTo>
                      <a:cubicBezTo>
                        <a:pt x="1587" y="11"/>
                        <a:pt x="1589" y="10"/>
                        <a:pt x="1590" y="10"/>
                      </a:cubicBezTo>
                      <a:cubicBezTo>
                        <a:pt x="1591" y="10"/>
                        <a:pt x="1594" y="12"/>
                        <a:pt x="1594" y="12"/>
                      </a:cubicBezTo>
                      <a:cubicBezTo>
                        <a:pt x="1598" y="14"/>
                        <a:pt x="1598" y="14"/>
                        <a:pt x="1598" y="14"/>
                      </a:cubicBezTo>
                      <a:cubicBezTo>
                        <a:pt x="1599" y="15"/>
                        <a:pt x="1600" y="16"/>
                        <a:pt x="1601" y="16"/>
                      </a:cubicBezTo>
                      <a:cubicBezTo>
                        <a:pt x="1602" y="17"/>
                        <a:pt x="1605" y="19"/>
                        <a:pt x="1605" y="19"/>
                      </a:cubicBezTo>
                      <a:cubicBezTo>
                        <a:pt x="1606" y="19"/>
                        <a:pt x="1609" y="17"/>
                        <a:pt x="1609" y="17"/>
                      </a:cubicBezTo>
                      <a:cubicBezTo>
                        <a:pt x="1613" y="15"/>
                        <a:pt x="1613" y="15"/>
                        <a:pt x="1613" y="15"/>
                      </a:cubicBezTo>
                      <a:cubicBezTo>
                        <a:pt x="1617" y="13"/>
                        <a:pt x="1617" y="13"/>
                        <a:pt x="1617" y="13"/>
                      </a:cubicBezTo>
                      <a:cubicBezTo>
                        <a:pt x="1618" y="12"/>
                        <a:pt x="1620" y="11"/>
                        <a:pt x="1622" y="10"/>
                      </a:cubicBezTo>
                      <a:cubicBezTo>
                        <a:pt x="1622" y="10"/>
                        <a:pt x="1625" y="13"/>
                        <a:pt x="1625" y="13"/>
                      </a:cubicBezTo>
                      <a:cubicBezTo>
                        <a:pt x="1626" y="13"/>
                        <a:pt x="1628" y="15"/>
                        <a:pt x="1629" y="15"/>
                      </a:cubicBezTo>
                      <a:cubicBezTo>
                        <a:pt x="1630" y="15"/>
                        <a:pt x="1633" y="13"/>
                        <a:pt x="1633" y="13"/>
                      </a:cubicBezTo>
                      <a:cubicBezTo>
                        <a:pt x="1634" y="13"/>
                        <a:pt x="1637" y="11"/>
                        <a:pt x="1637" y="11"/>
                      </a:cubicBezTo>
                      <a:cubicBezTo>
                        <a:pt x="1638" y="11"/>
                        <a:pt x="1640" y="13"/>
                        <a:pt x="1641" y="13"/>
                      </a:cubicBezTo>
                      <a:cubicBezTo>
                        <a:pt x="1642" y="14"/>
                        <a:pt x="1643" y="15"/>
                        <a:pt x="1645" y="15"/>
                      </a:cubicBezTo>
                      <a:cubicBezTo>
                        <a:pt x="1646" y="16"/>
                        <a:pt x="1648" y="18"/>
                        <a:pt x="1648" y="18"/>
                      </a:cubicBezTo>
                      <a:cubicBezTo>
                        <a:pt x="1649" y="18"/>
                        <a:pt x="1652" y="15"/>
                        <a:pt x="1653" y="16"/>
                      </a:cubicBezTo>
                      <a:cubicBezTo>
                        <a:pt x="1654" y="16"/>
                        <a:pt x="1655" y="17"/>
                        <a:pt x="1656" y="18"/>
                      </a:cubicBezTo>
                      <a:cubicBezTo>
                        <a:pt x="1657" y="18"/>
                        <a:pt x="1659" y="20"/>
                        <a:pt x="1660" y="20"/>
                      </a:cubicBezTo>
                      <a:cubicBezTo>
                        <a:pt x="1660" y="20"/>
                        <a:pt x="1664" y="18"/>
                        <a:pt x="1664" y="18"/>
                      </a:cubicBezTo>
                      <a:cubicBezTo>
                        <a:pt x="1664" y="18"/>
                        <a:pt x="1663" y="18"/>
                        <a:pt x="1662" y="17"/>
                      </a:cubicBezTo>
                      <a:cubicBezTo>
                        <a:pt x="1661" y="16"/>
                        <a:pt x="1660" y="16"/>
                        <a:pt x="1660" y="16"/>
                      </a:cubicBezTo>
                      <a:cubicBezTo>
                        <a:pt x="1661" y="16"/>
                        <a:pt x="1664" y="14"/>
                        <a:pt x="1665" y="14"/>
                      </a:cubicBezTo>
                      <a:cubicBezTo>
                        <a:pt x="1665" y="14"/>
                        <a:pt x="1668" y="16"/>
                        <a:pt x="1668" y="16"/>
                      </a:cubicBezTo>
                      <a:cubicBezTo>
                        <a:pt x="1669" y="16"/>
                        <a:pt x="1671" y="18"/>
                        <a:pt x="1672" y="18"/>
                      </a:cubicBezTo>
                      <a:cubicBezTo>
                        <a:pt x="1672" y="18"/>
                        <a:pt x="1676" y="16"/>
                        <a:pt x="1676" y="16"/>
                      </a:cubicBezTo>
                      <a:cubicBezTo>
                        <a:pt x="1676" y="16"/>
                        <a:pt x="1672" y="15"/>
                        <a:pt x="1672" y="14"/>
                      </a:cubicBezTo>
                      <a:cubicBezTo>
                        <a:pt x="1673" y="14"/>
                        <a:pt x="1676" y="12"/>
                        <a:pt x="1677" y="12"/>
                      </a:cubicBezTo>
                      <a:cubicBezTo>
                        <a:pt x="1677" y="12"/>
                        <a:pt x="1680" y="14"/>
                        <a:pt x="1680" y="14"/>
                      </a:cubicBezTo>
                      <a:cubicBezTo>
                        <a:pt x="1681" y="14"/>
                        <a:pt x="1683" y="12"/>
                        <a:pt x="1684" y="12"/>
                      </a:cubicBezTo>
                      <a:cubicBezTo>
                        <a:pt x="1685" y="12"/>
                        <a:pt x="1688" y="14"/>
                        <a:pt x="1688" y="14"/>
                      </a:cubicBezTo>
                      <a:cubicBezTo>
                        <a:pt x="1688" y="15"/>
                        <a:pt x="1684" y="16"/>
                        <a:pt x="1684" y="16"/>
                      </a:cubicBezTo>
                      <a:cubicBezTo>
                        <a:pt x="1684" y="17"/>
                        <a:pt x="1687" y="18"/>
                        <a:pt x="1688" y="19"/>
                      </a:cubicBezTo>
                      <a:cubicBezTo>
                        <a:pt x="1689" y="20"/>
                        <a:pt x="1690" y="20"/>
                        <a:pt x="1691" y="21"/>
                      </a:cubicBezTo>
                      <a:cubicBezTo>
                        <a:pt x="1695" y="23"/>
                        <a:pt x="1695" y="23"/>
                        <a:pt x="1695" y="23"/>
                      </a:cubicBezTo>
                      <a:cubicBezTo>
                        <a:pt x="1696" y="23"/>
                        <a:pt x="1699" y="22"/>
                        <a:pt x="1699" y="21"/>
                      </a:cubicBezTo>
                      <a:cubicBezTo>
                        <a:pt x="1699" y="21"/>
                        <a:pt x="1696" y="19"/>
                        <a:pt x="1696" y="19"/>
                      </a:cubicBezTo>
                      <a:cubicBezTo>
                        <a:pt x="1695" y="19"/>
                        <a:pt x="1692" y="17"/>
                        <a:pt x="1692" y="17"/>
                      </a:cubicBezTo>
                      <a:cubicBezTo>
                        <a:pt x="1692" y="16"/>
                        <a:pt x="1695" y="15"/>
                        <a:pt x="1696" y="15"/>
                      </a:cubicBezTo>
                      <a:cubicBezTo>
                        <a:pt x="1700" y="13"/>
                        <a:pt x="1700" y="13"/>
                        <a:pt x="1700" y="13"/>
                      </a:cubicBezTo>
                      <a:cubicBezTo>
                        <a:pt x="1700" y="13"/>
                        <a:pt x="1704" y="14"/>
                        <a:pt x="1704" y="15"/>
                      </a:cubicBezTo>
                      <a:cubicBezTo>
                        <a:pt x="1704" y="16"/>
                        <a:pt x="1700" y="16"/>
                        <a:pt x="1700" y="17"/>
                      </a:cubicBezTo>
                      <a:cubicBezTo>
                        <a:pt x="1701" y="17"/>
                        <a:pt x="1702" y="19"/>
                        <a:pt x="1703" y="19"/>
                      </a:cubicBezTo>
                      <a:cubicBezTo>
                        <a:pt x="1704" y="19"/>
                        <a:pt x="1708" y="17"/>
                        <a:pt x="1708" y="17"/>
                      </a:cubicBezTo>
                      <a:cubicBezTo>
                        <a:pt x="1707" y="17"/>
                        <a:pt x="1704" y="15"/>
                        <a:pt x="1704" y="15"/>
                      </a:cubicBezTo>
                      <a:cubicBezTo>
                        <a:pt x="1705" y="15"/>
                        <a:pt x="1707" y="13"/>
                        <a:pt x="1708" y="13"/>
                      </a:cubicBezTo>
                      <a:cubicBezTo>
                        <a:pt x="1709" y="13"/>
                        <a:pt x="1711" y="15"/>
                        <a:pt x="1712" y="15"/>
                      </a:cubicBezTo>
                      <a:cubicBezTo>
                        <a:pt x="1712" y="15"/>
                        <a:pt x="1715" y="17"/>
                        <a:pt x="1715" y="17"/>
                      </a:cubicBezTo>
                      <a:cubicBezTo>
                        <a:pt x="1716" y="17"/>
                        <a:pt x="1719" y="16"/>
                        <a:pt x="1719" y="15"/>
                      </a:cubicBezTo>
                      <a:cubicBezTo>
                        <a:pt x="1720" y="15"/>
                        <a:pt x="1723" y="13"/>
                        <a:pt x="1724" y="13"/>
                      </a:cubicBezTo>
                      <a:cubicBezTo>
                        <a:pt x="1725" y="13"/>
                        <a:pt x="1726" y="15"/>
                        <a:pt x="1727" y="15"/>
                      </a:cubicBezTo>
                      <a:cubicBezTo>
                        <a:pt x="1729" y="15"/>
                        <a:pt x="1730" y="13"/>
                        <a:pt x="1731" y="13"/>
                      </a:cubicBezTo>
                      <a:cubicBezTo>
                        <a:pt x="1733" y="13"/>
                        <a:pt x="1734" y="16"/>
                        <a:pt x="1735" y="16"/>
                      </a:cubicBezTo>
                      <a:cubicBezTo>
                        <a:pt x="1736" y="16"/>
                        <a:pt x="1738" y="14"/>
                        <a:pt x="1739" y="14"/>
                      </a:cubicBezTo>
                      <a:cubicBezTo>
                        <a:pt x="1740" y="14"/>
                        <a:pt x="1742" y="16"/>
                        <a:pt x="1743" y="16"/>
                      </a:cubicBezTo>
                      <a:cubicBezTo>
                        <a:pt x="1744" y="16"/>
                        <a:pt x="1746" y="14"/>
                        <a:pt x="1747" y="14"/>
                      </a:cubicBezTo>
                      <a:cubicBezTo>
                        <a:pt x="1748" y="14"/>
                        <a:pt x="1750" y="12"/>
                        <a:pt x="1751" y="12"/>
                      </a:cubicBezTo>
                      <a:cubicBezTo>
                        <a:pt x="1751" y="12"/>
                        <a:pt x="1755" y="14"/>
                        <a:pt x="1755" y="14"/>
                      </a:cubicBezTo>
                      <a:cubicBezTo>
                        <a:pt x="1755" y="14"/>
                        <a:pt x="1751" y="16"/>
                        <a:pt x="1751" y="16"/>
                      </a:cubicBezTo>
                      <a:cubicBezTo>
                        <a:pt x="1752" y="16"/>
                        <a:pt x="1753" y="18"/>
                        <a:pt x="1755" y="18"/>
                      </a:cubicBezTo>
                      <a:cubicBezTo>
                        <a:pt x="1756" y="18"/>
                        <a:pt x="1758" y="17"/>
                        <a:pt x="1759" y="16"/>
                      </a:cubicBezTo>
                      <a:cubicBezTo>
                        <a:pt x="1760" y="16"/>
                        <a:pt x="1762" y="15"/>
                        <a:pt x="1763" y="14"/>
                      </a:cubicBezTo>
                      <a:cubicBezTo>
                        <a:pt x="1763" y="14"/>
                        <a:pt x="1766" y="12"/>
                        <a:pt x="1767" y="12"/>
                      </a:cubicBezTo>
                      <a:cubicBezTo>
                        <a:pt x="1767" y="12"/>
                        <a:pt x="1770" y="14"/>
                        <a:pt x="1771" y="14"/>
                      </a:cubicBezTo>
                      <a:cubicBezTo>
                        <a:pt x="1772" y="15"/>
                        <a:pt x="1773" y="16"/>
                        <a:pt x="1774" y="17"/>
                      </a:cubicBezTo>
                      <a:cubicBezTo>
                        <a:pt x="1775" y="17"/>
                        <a:pt x="1777" y="19"/>
                        <a:pt x="1778" y="19"/>
                      </a:cubicBezTo>
                      <a:cubicBezTo>
                        <a:pt x="1779" y="19"/>
                        <a:pt x="1782" y="17"/>
                        <a:pt x="1782" y="17"/>
                      </a:cubicBezTo>
                      <a:cubicBezTo>
                        <a:pt x="1786" y="15"/>
                        <a:pt x="1786" y="15"/>
                        <a:pt x="1786" y="15"/>
                      </a:cubicBezTo>
                      <a:cubicBezTo>
                        <a:pt x="1787" y="15"/>
                        <a:pt x="1790" y="13"/>
                        <a:pt x="1790" y="13"/>
                      </a:cubicBezTo>
                      <a:cubicBezTo>
                        <a:pt x="1791" y="13"/>
                        <a:pt x="1794" y="15"/>
                        <a:pt x="1794" y="15"/>
                      </a:cubicBezTo>
                      <a:cubicBezTo>
                        <a:pt x="1795" y="16"/>
                        <a:pt x="1797" y="17"/>
                        <a:pt x="1798" y="17"/>
                      </a:cubicBezTo>
                      <a:cubicBezTo>
                        <a:pt x="1799" y="18"/>
                        <a:pt x="1800" y="19"/>
                        <a:pt x="1802" y="20"/>
                      </a:cubicBezTo>
                      <a:cubicBezTo>
                        <a:pt x="1803" y="20"/>
                        <a:pt x="1805" y="18"/>
                        <a:pt x="1806" y="18"/>
                      </a:cubicBezTo>
                      <a:cubicBezTo>
                        <a:pt x="1807" y="18"/>
                        <a:pt x="1809" y="20"/>
                        <a:pt x="1809" y="20"/>
                      </a:cubicBezTo>
                      <a:cubicBezTo>
                        <a:pt x="1811" y="20"/>
                        <a:pt x="1812" y="18"/>
                        <a:pt x="1814" y="18"/>
                      </a:cubicBezTo>
                      <a:cubicBezTo>
                        <a:pt x="1813" y="18"/>
                        <a:pt x="1811" y="15"/>
                        <a:pt x="1810" y="15"/>
                      </a:cubicBezTo>
                      <a:cubicBezTo>
                        <a:pt x="1811" y="15"/>
                        <a:pt x="1813" y="13"/>
                        <a:pt x="1814" y="13"/>
                      </a:cubicBezTo>
                      <a:cubicBezTo>
                        <a:pt x="1814" y="13"/>
                        <a:pt x="1818" y="16"/>
                        <a:pt x="1818" y="16"/>
                      </a:cubicBezTo>
                      <a:cubicBezTo>
                        <a:pt x="1818" y="16"/>
                        <a:pt x="1814" y="18"/>
                        <a:pt x="1814" y="18"/>
                      </a:cubicBezTo>
                      <a:cubicBezTo>
                        <a:pt x="1815" y="18"/>
                        <a:pt x="1816" y="20"/>
                        <a:pt x="1817" y="20"/>
                      </a:cubicBezTo>
                      <a:cubicBezTo>
                        <a:pt x="1818" y="20"/>
                        <a:pt x="1821" y="18"/>
                        <a:pt x="1821" y="18"/>
                      </a:cubicBezTo>
                      <a:cubicBezTo>
                        <a:pt x="1822" y="18"/>
                        <a:pt x="1825" y="16"/>
                        <a:pt x="1826" y="16"/>
                      </a:cubicBezTo>
                      <a:cubicBezTo>
                        <a:pt x="1826" y="16"/>
                        <a:pt x="1822" y="14"/>
                        <a:pt x="1822" y="14"/>
                      </a:cubicBezTo>
                      <a:cubicBezTo>
                        <a:pt x="1823" y="13"/>
                        <a:pt x="1825" y="11"/>
                        <a:pt x="1826" y="12"/>
                      </a:cubicBezTo>
                      <a:cubicBezTo>
                        <a:pt x="1827" y="12"/>
                        <a:pt x="1829" y="13"/>
                        <a:pt x="1830" y="14"/>
                      </a:cubicBezTo>
                      <a:cubicBezTo>
                        <a:pt x="1831" y="14"/>
                        <a:pt x="1832" y="16"/>
                        <a:pt x="1833" y="16"/>
                      </a:cubicBezTo>
                      <a:cubicBezTo>
                        <a:pt x="1834" y="16"/>
                        <a:pt x="1837" y="14"/>
                        <a:pt x="1837" y="14"/>
                      </a:cubicBezTo>
                      <a:cubicBezTo>
                        <a:pt x="1838" y="14"/>
                        <a:pt x="1841" y="16"/>
                        <a:pt x="1841" y="16"/>
                      </a:cubicBezTo>
                      <a:cubicBezTo>
                        <a:pt x="1842" y="17"/>
                        <a:pt x="1844" y="19"/>
                        <a:pt x="1845" y="19"/>
                      </a:cubicBezTo>
                      <a:cubicBezTo>
                        <a:pt x="1846" y="18"/>
                        <a:pt x="1848" y="17"/>
                        <a:pt x="1849" y="16"/>
                      </a:cubicBezTo>
                      <a:cubicBezTo>
                        <a:pt x="1853" y="14"/>
                        <a:pt x="1853" y="14"/>
                        <a:pt x="1853" y="14"/>
                      </a:cubicBezTo>
                      <a:cubicBezTo>
                        <a:pt x="1854" y="14"/>
                        <a:pt x="1857" y="12"/>
                        <a:pt x="1857" y="12"/>
                      </a:cubicBezTo>
                      <a:cubicBezTo>
                        <a:pt x="1858" y="12"/>
                        <a:pt x="1861" y="14"/>
                        <a:pt x="1861" y="15"/>
                      </a:cubicBezTo>
                      <a:cubicBezTo>
                        <a:pt x="1861" y="15"/>
                        <a:pt x="1857" y="17"/>
                        <a:pt x="1857" y="17"/>
                      </a:cubicBezTo>
                      <a:cubicBezTo>
                        <a:pt x="1858" y="17"/>
                        <a:pt x="1859" y="19"/>
                        <a:pt x="1861" y="19"/>
                      </a:cubicBezTo>
                      <a:cubicBezTo>
                        <a:pt x="1861" y="19"/>
                        <a:pt x="1864" y="17"/>
                        <a:pt x="1865" y="17"/>
                      </a:cubicBezTo>
                      <a:cubicBezTo>
                        <a:pt x="1866" y="16"/>
                        <a:pt x="1867" y="15"/>
                        <a:pt x="1869" y="15"/>
                      </a:cubicBezTo>
                      <a:cubicBezTo>
                        <a:pt x="1870" y="15"/>
                        <a:pt x="1872" y="13"/>
                        <a:pt x="1873" y="13"/>
                      </a:cubicBezTo>
                      <a:cubicBezTo>
                        <a:pt x="1874" y="13"/>
                        <a:pt x="1876" y="15"/>
                        <a:pt x="1877" y="15"/>
                      </a:cubicBezTo>
                      <a:cubicBezTo>
                        <a:pt x="1878" y="15"/>
                        <a:pt x="1880" y="13"/>
                        <a:pt x="1881" y="13"/>
                      </a:cubicBezTo>
                      <a:cubicBezTo>
                        <a:pt x="1882" y="13"/>
                        <a:pt x="1884" y="15"/>
                        <a:pt x="1885" y="15"/>
                      </a:cubicBezTo>
                      <a:cubicBezTo>
                        <a:pt x="1886" y="16"/>
                        <a:pt x="1887" y="17"/>
                        <a:pt x="1888" y="18"/>
                      </a:cubicBezTo>
                      <a:cubicBezTo>
                        <a:pt x="1889" y="18"/>
                        <a:pt x="1891" y="20"/>
                        <a:pt x="1892" y="20"/>
                      </a:cubicBezTo>
                      <a:cubicBezTo>
                        <a:pt x="1893" y="20"/>
                        <a:pt x="1895" y="18"/>
                        <a:pt x="1896" y="18"/>
                      </a:cubicBezTo>
                      <a:cubicBezTo>
                        <a:pt x="1897" y="18"/>
                        <a:pt x="1899" y="20"/>
                        <a:pt x="1900" y="20"/>
                      </a:cubicBezTo>
                      <a:cubicBezTo>
                        <a:pt x="1901" y="20"/>
                        <a:pt x="1903" y="18"/>
                        <a:pt x="1904" y="18"/>
                      </a:cubicBezTo>
                      <a:cubicBezTo>
                        <a:pt x="1905" y="18"/>
                        <a:pt x="1907" y="20"/>
                        <a:pt x="1908" y="20"/>
                      </a:cubicBezTo>
                      <a:cubicBezTo>
                        <a:pt x="1908" y="20"/>
                        <a:pt x="1912" y="18"/>
                        <a:pt x="1912" y="18"/>
                      </a:cubicBezTo>
                      <a:cubicBezTo>
                        <a:pt x="1912" y="18"/>
                        <a:pt x="1908" y="16"/>
                        <a:pt x="1908" y="16"/>
                      </a:cubicBezTo>
                      <a:cubicBezTo>
                        <a:pt x="1908" y="16"/>
                        <a:pt x="1912" y="14"/>
                        <a:pt x="1912" y="14"/>
                      </a:cubicBezTo>
                      <a:cubicBezTo>
                        <a:pt x="1913" y="14"/>
                        <a:pt x="1915" y="16"/>
                        <a:pt x="1916" y="16"/>
                      </a:cubicBezTo>
                      <a:cubicBezTo>
                        <a:pt x="1917" y="16"/>
                        <a:pt x="1919" y="14"/>
                        <a:pt x="1920" y="14"/>
                      </a:cubicBezTo>
                      <a:cubicBezTo>
                        <a:pt x="1920" y="14"/>
                        <a:pt x="1924" y="16"/>
                        <a:pt x="1924" y="16"/>
                      </a:cubicBezTo>
                      <a:cubicBezTo>
                        <a:pt x="1924" y="16"/>
                        <a:pt x="1920" y="18"/>
                        <a:pt x="1920" y="18"/>
                      </a:cubicBezTo>
                      <a:cubicBezTo>
                        <a:pt x="1921" y="18"/>
                        <a:pt x="1922" y="21"/>
                        <a:pt x="1923" y="21"/>
                      </a:cubicBezTo>
                      <a:cubicBezTo>
                        <a:pt x="1924" y="21"/>
                        <a:pt x="1927" y="19"/>
                        <a:pt x="1927" y="19"/>
                      </a:cubicBezTo>
                      <a:cubicBezTo>
                        <a:pt x="1929" y="18"/>
                        <a:pt x="1930" y="17"/>
                        <a:pt x="1932" y="16"/>
                      </a:cubicBezTo>
                      <a:cubicBezTo>
                        <a:pt x="1932" y="16"/>
                        <a:pt x="1935" y="15"/>
                        <a:pt x="1936" y="14"/>
                      </a:cubicBezTo>
                      <a:cubicBezTo>
                        <a:pt x="1937" y="14"/>
                        <a:pt x="1938" y="17"/>
                        <a:pt x="1939" y="17"/>
                      </a:cubicBezTo>
                      <a:cubicBezTo>
                        <a:pt x="1941" y="17"/>
                        <a:pt x="1942" y="15"/>
                        <a:pt x="1944" y="15"/>
                      </a:cubicBezTo>
                      <a:cubicBezTo>
                        <a:pt x="1945" y="15"/>
                        <a:pt x="1946" y="17"/>
                        <a:pt x="1947" y="17"/>
                      </a:cubicBezTo>
                      <a:cubicBezTo>
                        <a:pt x="1949" y="17"/>
                        <a:pt x="1950" y="15"/>
                        <a:pt x="1951" y="15"/>
                      </a:cubicBezTo>
                      <a:cubicBezTo>
                        <a:pt x="1953" y="15"/>
                        <a:pt x="1954" y="17"/>
                        <a:pt x="1955" y="17"/>
                      </a:cubicBezTo>
                      <a:cubicBezTo>
                        <a:pt x="1956" y="17"/>
                        <a:pt x="1959" y="15"/>
                        <a:pt x="1959" y="15"/>
                      </a:cubicBezTo>
                      <a:cubicBezTo>
                        <a:pt x="1960" y="15"/>
                        <a:pt x="1963" y="17"/>
                        <a:pt x="1963" y="17"/>
                      </a:cubicBezTo>
                      <a:cubicBezTo>
                        <a:pt x="1963" y="18"/>
                        <a:pt x="1959" y="19"/>
                        <a:pt x="1959" y="19"/>
                      </a:cubicBezTo>
                      <a:cubicBezTo>
                        <a:pt x="1959" y="20"/>
                        <a:pt x="1962" y="22"/>
                        <a:pt x="1963" y="22"/>
                      </a:cubicBezTo>
                      <a:cubicBezTo>
                        <a:pt x="1963" y="22"/>
                        <a:pt x="1966" y="20"/>
                        <a:pt x="1967" y="20"/>
                      </a:cubicBezTo>
                      <a:cubicBezTo>
                        <a:pt x="1971" y="18"/>
                        <a:pt x="1971" y="18"/>
                        <a:pt x="1971" y="18"/>
                      </a:cubicBezTo>
                      <a:cubicBezTo>
                        <a:pt x="1972" y="17"/>
                        <a:pt x="1974" y="16"/>
                        <a:pt x="1975" y="15"/>
                      </a:cubicBezTo>
                      <a:cubicBezTo>
                        <a:pt x="1976" y="15"/>
                        <a:pt x="1978" y="18"/>
                        <a:pt x="1979" y="18"/>
                      </a:cubicBezTo>
                      <a:cubicBezTo>
                        <a:pt x="1980" y="18"/>
                        <a:pt x="1982" y="16"/>
                        <a:pt x="1983" y="16"/>
                      </a:cubicBezTo>
                      <a:cubicBezTo>
                        <a:pt x="1983" y="16"/>
                        <a:pt x="1986" y="18"/>
                        <a:pt x="1987" y="18"/>
                      </a:cubicBezTo>
                      <a:cubicBezTo>
                        <a:pt x="1987" y="18"/>
                        <a:pt x="1982" y="20"/>
                        <a:pt x="1982" y="20"/>
                      </a:cubicBezTo>
                      <a:cubicBezTo>
                        <a:pt x="1982" y="20"/>
                        <a:pt x="1986" y="22"/>
                        <a:pt x="1986" y="22"/>
                      </a:cubicBezTo>
                      <a:cubicBezTo>
                        <a:pt x="1987" y="22"/>
                        <a:pt x="1990" y="21"/>
                        <a:pt x="1990" y="20"/>
                      </a:cubicBezTo>
                      <a:cubicBezTo>
                        <a:pt x="1991" y="20"/>
                        <a:pt x="1993" y="19"/>
                        <a:pt x="1994" y="18"/>
                      </a:cubicBezTo>
                      <a:cubicBezTo>
                        <a:pt x="1995" y="18"/>
                        <a:pt x="1997" y="16"/>
                        <a:pt x="1998" y="16"/>
                      </a:cubicBezTo>
                      <a:cubicBezTo>
                        <a:pt x="2000" y="16"/>
                        <a:pt x="2001" y="18"/>
                        <a:pt x="2002" y="18"/>
                      </a:cubicBezTo>
                      <a:cubicBezTo>
                        <a:pt x="2003" y="18"/>
                        <a:pt x="2005" y="16"/>
                        <a:pt x="2006" y="16"/>
                      </a:cubicBezTo>
                      <a:cubicBezTo>
                        <a:pt x="2007" y="16"/>
                        <a:pt x="2009" y="19"/>
                        <a:pt x="2010" y="19"/>
                      </a:cubicBezTo>
                      <a:cubicBezTo>
                        <a:pt x="2011" y="19"/>
                        <a:pt x="2014" y="16"/>
                        <a:pt x="2014" y="17"/>
                      </a:cubicBezTo>
                      <a:cubicBezTo>
                        <a:pt x="2015" y="17"/>
                        <a:pt x="2018" y="18"/>
                        <a:pt x="2018" y="19"/>
                      </a:cubicBezTo>
                      <a:cubicBezTo>
                        <a:pt x="2018" y="19"/>
                        <a:pt x="2014" y="20"/>
                        <a:pt x="2014" y="21"/>
                      </a:cubicBezTo>
                      <a:cubicBezTo>
                        <a:pt x="2014" y="21"/>
                        <a:pt x="2017" y="23"/>
                        <a:pt x="2018" y="23"/>
                      </a:cubicBezTo>
                      <a:cubicBezTo>
                        <a:pt x="2018" y="23"/>
                        <a:pt x="2021" y="21"/>
                        <a:pt x="2022" y="21"/>
                      </a:cubicBezTo>
                      <a:cubicBezTo>
                        <a:pt x="2022" y="21"/>
                        <a:pt x="2025" y="19"/>
                        <a:pt x="2026" y="19"/>
                      </a:cubicBezTo>
                      <a:cubicBezTo>
                        <a:pt x="2026" y="19"/>
                        <a:pt x="2029" y="21"/>
                        <a:pt x="2029" y="21"/>
                      </a:cubicBezTo>
                      <a:cubicBezTo>
                        <a:pt x="2030" y="21"/>
                        <a:pt x="2034" y="20"/>
                        <a:pt x="2034" y="19"/>
                      </a:cubicBezTo>
                      <a:cubicBezTo>
                        <a:pt x="2034" y="19"/>
                        <a:pt x="2030" y="17"/>
                        <a:pt x="2030" y="17"/>
                      </a:cubicBezTo>
                      <a:cubicBezTo>
                        <a:pt x="2031" y="17"/>
                        <a:pt x="2033" y="15"/>
                        <a:pt x="2034" y="15"/>
                      </a:cubicBezTo>
                      <a:cubicBezTo>
                        <a:pt x="2035" y="15"/>
                        <a:pt x="2036" y="17"/>
                        <a:pt x="2038" y="17"/>
                      </a:cubicBezTo>
                      <a:cubicBezTo>
                        <a:pt x="2039" y="17"/>
                        <a:pt x="2040" y="19"/>
                        <a:pt x="2041" y="19"/>
                      </a:cubicBezTo>
                      <a:cubicBezTo>
                        <a:pt x="2042" y="19"/>
                        <a:pt x="2045" y="17"/>
                        <a:pt x="2046" y="17"/>
                      </a:cubicBezTo>
                      <a:cubicBezTo>
                        <a:pt x="2046" y="18"/>
                        <a:pt x="2049" y="19"/>
                        <a:pt x="2049" y="20"/>
                      </a:cubicBezTo>
                      <a:cubicBezTo>
                        <a:pt x="2049" y="20"/>
                        <a:pt x="2045" y="21"/>
                        <a:pt x="2045" y="22"/>
                      </a:cubicBezTo>
                      <a:cubicBezTo>
                        <a:pt x="2045" y="22"/>
                        <a:pt x="2049" y="24"/>
                        <a:pt x="2049" y="24"/>
                      </a:cubicBezTo>
                      <a:cubicBezTo>
                        <a:pt x="2049" y="24"/>
                        <a:pt x="2052" y="22"/>
                        <a:pt x="2053" y="22"/>
                      </a:cubicBezTo>
                      <a:cubicBezTo>
                        <a:pt x="2057" y="20"/>
                        <a:pt x="2057" y="20"/>
                        <a:pt x="2057" y="20"/>
                      </a:cubicBezTo>
                      <a:cubicBezTo>
                        <a:pt x="2061" y="18"/>
                        <a:pt x="2061" y="18"/>
                        <a:pt x="2061" y="18"/>
                      </a:cubicBezTo>
                      <a:cubicBezTo>
                        <a:pt x="2062" y="17"/>
                        <a:pt x="2064" y="16"/>
                        <a:pt x="2065" y="16"/>
                      </a:cubicBezTo>
                      <a:cubicBezTo>
                        <a:pt x="2066" y="16"/>
                        <a:pt x="2069" y="18"/>
                        <a:pt x="2069" y="18"/>
                      </a:cubicBezTo>
                      <a:cubicBezTo>
                        <a:pt x="2070" y="19"/>
                        <a:pt x="2072" y="20"/>
                        <a:pt x="2073" y="20"/>
                      </a:cubicBezTo>
                      <a:cubicBezTo>
                        <a:pt x="2073" y="20"/>
                        <a:pt x="2076" y="18"/>
                        <a:pt x="2077" y="18"/>
                      </a:cubicBezTo>
                      <a:cubicBezTo>
                        <a:pt x="2078" y="18"/>
                        <a:pt x="2079" y="20"/>
                        <a:pt x="2081" y="20"/>
                      </a:cubicBezTo>
                      <a:cubicBezTo>
                        <a:pt x="2082" y="21"/>
                        <a:pt x="2084" y="18"/>
                        <a:pt x="2085" y="18"/>
                      </a:cubicBezTo>
                      <a:cubicBezTo>
                        <a:pt x="2086" y="18"/>
                        <a:pt x="2087" y="21"/>
                        <a:pt x="2088" y="21"/>
                      </a:cubicBezTo>
                      <a:cubicBezTo>
                        <a:pt x="2090" y="21"/>
                        <a:pt x="2091" y="19"/>
                        <a:pt x="2093" y="19"/>
                      </a:cubicBezTo>
                      <a:cubicBezTo>
                        <a:pt x="2094" y="19"/>
                        <a:pt x="2095" y="21"/>
                        <a:pt x="2096" y="21"/>
                      </a:cubicBezTo>
                      <a:cubicBezTo>
                        <a:pt x="2097" y="21"/>
                        <a:pt x="2100" y="19"/>
                        <a:pt x="2100" y="19"/>
                      </a:cubicBezTo>
                      <a:cubicBezTo>
                        <a:pt x="2101" y="18"/>
                        <a:pt x="2103" y="17"/>
                        <a:pt x="2105" y="17"/>
                      </a:cubicBezTo>
                      <a:cubicBezTo>
                        <a:pt x="2105" y="17"/>
                        <a:pt x="2107" y="19"/>
                        <a:pt x="2108" y="19"/>
                      </a:cubicBezTo>
                      <a:cubicBezTo>
                        <a:pt x="2110" y="19"/>
                        <a:pt x="2111" y="17"/>
                        <a:pt x="2112" y="17"/>
                      </a:cubicBezTo>
                      <a:cubicBezTo>
                        <a:pt x="2114" y="17"/>
                        <a:pt x="2115" y="19"/>
                        <a:pt x="2116" y="19"/>
                      </a:cubicBezTo>
                      <a:cubicBezTo>
                        <a:pt x="2117" y="19"/>
                        <a:pt x="2119" y="17"/>
                        <a:pt x="2120" y="17"/>
                      </a:cubicBezTo>
                      <a:cubicBezTo>
                        <a:pt x="2122" y="17"/>
                        <a:pt x="2123" y="19"/>
                        <a:pt x="2124" y="19"/>
                      </a:cubicBezTo>
                      <a:cubicBezTo>
                        <a:pt x="2125" y="19"/>
                        <a:pt x="2127" y="17"/>
                        <a:pt x="2128" y="17"/>
                      </a:cubicBezTo>
                      <a:cubicBezTo>
                        <a:pt x="2128" y="17"/>
                        <a:pt x="2132" y="19"/>
                        <a:pt x="2132" y="20"/>
                      </a:cubicBezTo>
                      <a:cubicBezTo>
                        <a:pt x="2132" y="20"/>
                        <a:pt x="2128" y="22"/>
                        <a:pt x="2128" y="22"/>
                      </a:cubicBezTo>
                      <a:cubicBezTo>
                        <a:pt x="2127" y="22"/>
                        <a:pt x="2125" y="19"/>
                        <a:pt x="2124" y="19"/>
                      </a:cubicBezTo>
                      <a:cubicBezTo>
                        <a:pt x="2123" y="20"/>
                        <a:pt x="2121" y="22"/>
                        <a:pt x="2120" y="21"/>
                      </a:cubicBezTo>
                      <a:cubicBezTo>
                        <a:pt x="2119" y="21"/>
                        <a:pt x="2117" y="19"/>
                        <a:pt x="2116" y="19"/>
                      </a:cubicBezTo>
                      <a:cubicBezTo>
                        <a:pt x="2115" y="19"/>
                        <a:pt x="2113" y="21"/>
                        <a:pt x="2112" y="21"/>
                      </a:cubicBezTo>
                      <a:cubicBezTo>
                        <a:pt x="2113" y="21"/>
                        <a:pt x="2114" y="24"/>
                        <a:pt x="2116" y="24"/>
                      </a:cubicBezTo>
                      <a:cubicBezTo>
                        <a:pt x="2117" y="24"/>
                        <a:pt x="2119" y="21"/>
                        <a:pt x="2120" y="21"/>
                      </a:cubicBezTo>
                      <a:cubicBezTo>
                        <a:pt x="2121" y="22"/>
                        <a:pt x="2122" y="24"/>
                        <a:pt x="2124" y="24"/>
                      </a:cubicBezTo>
                      <a:cubicBezTo>
                        <a:pt x="2125" y="24"/>
                        <a:pt x="2126" y="22"/>
                        <a:pt x="2128" y="22"/>
                      </a:cubicBezTo>
                      <a:cubicBezTo>
                        <a:pt x="2128" y="22"/>
                        <a:pt x="2131" y="24"/>
                        <a:pt x="2131" y="24"/>
                      </a:cubicBezTo>
                      <a:cubicBezTo>
                        <a:pt x="2133" y="24"/>
                        <a:pt x="2135" y="22"/>
                        <a:pt x="2136" y="22"/>
                      </a:cubicBezTo>
                      <a:cubicBezTo>
                        <a:pt x="2137" y="21"/>
                        <a:pt x="2138" y="21"/>
                        <a:pt x="2140" y="20"/>
                      </a:cubicBezTo>
                      <a:cubicBezTo>
                        <a:pt x="2140" y="19"/>
                        <a:pt x="2143" y="18"/>
                        <a:pt x="2144" y="18"/>
                      </a:cubicBezTo>
                      <a:cubicBezTo>
                        <a:pt x="2145" y="18"/>
                        <a:pt x="2146" y="20"/>
                        <a:pt x="2147" y="20"/>
                      </a:cubicBezTo>
                      <a:cubicBezTo>
                        <a:pt x="2149" y="20"/>
                        <a:pt x="2151" y="18"/>
                        <a:pt x="2152" y="18"/>
                      </a:cubicBezTo>
                      <a:cubicBezTo>
                        <a:pt x="2153" y="18"/>
                        <a:pt x="2154" y="20"/>
                        <a:pt x="2155" y="20"/>
                      </a:cubicBezTo>
                      <a:cubicBezTo>
                        <a:pt x="2157" y="20"/>
                        <a:pt x="2158" y="22"/>
                        <a:pt x="2159" y="23"/>
                      </a:cubicBezTo>
                      <a:cubicBezTo>
                        <a:pt x="2160" y="23"/>
                        <a:pt x="2163" y="21"/>
                        <a:pt x="2163" y="20"/>
                      </a:cubicBezTo>
                      <a:cubicBezTo>
                        <a:pt x="2164" y="20"/>
                        <a:pt x="2167" y="18"/>
                        <a:pt x="2167" y="18"/>
                      </a:cubicBezTo>
                      <a:cubicBezTo>
                        <a:pt x="2168" y="18"/>
                        <a:pt x="2171" y="20"/>
                        <a:pt x="2171" y="21"/>
                      </a:cubicBezTo>
                      <a:cubicBezTo>
                        <a:pt x="2171" y="21"/>
                        <a:pt x="2167" y="22"/>
                        <a:pt x="2167" y="23"/>
                      </a:cubicBezTo>
                      <a:cubicBezTo>
                        <a:pt x="2167" y="23"/>
                        <a:pt x="2170" y="25"/>
                        <a:pt x="2171" y="25"/>
                      </a:cubicBezTo>
                      <a:cubicBezTo>
                        <a:pt x="2172" y="25"/>
                        <a:pt x="2174" y="23"/>
                        <a:pt x="2175" y="23"/>
                      </a:cubicBezTo>
                      <a:cubicBezTo>
                        <a:pt x="2176" y="23"/>
                        <a:pt x="2177" y="25"/>
                        <a:pt x="2178" y="25"/>
                      </a:cubicBezTo>
                      <a:cubicBezTo>
                        <a:pt x="2186" y="30"/>
                        <a:pt x="2186" y="30"/>
                        <a:pt x="2186" y="30"/>
                      </a:cubicBezTo>
                      <a:cubicBezTo>
                        <a:pt x="2187" y="29"/>
                        <a:pt x="2189" y="28"/>
                        <a:pt x="2190" y="28"/>
                      </a:cubicBezTo>
                      <a:cubicBezTo>
                        <a:pt x="2191" y="27"/>
                        <a:pt x="2194" y="26"/>
                        <a:pt x="2194" y="26"/>
                      </a:cubicBezTo>
                      <a:cubicBezTo>
                        <a:pt x="2194" y="25"/>
                        <a:pt x="2191" y="23"/>
                        <a:pt x="2190" y="23"/>
                      </a:cubicBezTo>
                      <a:cubicBezTo>
                        <a:pt x="2190" y="23"/>
                        <a:pt x="2187" y="26"/>
                        <a:pt x="2186" y="25"/>
                      </a:cubicBezTo>
                      <a:cubicBezTo>
                        <a:pt x="2185" y="25"/>
                        <a:pt x="2184" y="24"/>
                        <a:pt x="2183" y="23"/>
                      </a:cubicBezTo>
                      <a:cubicBezTo>
                        <a:pt x="2181" y="22"/>
                        <a:pt x="2180" y="22"/>
                        <a:pt x="2179" y="21"/>
                      </a:cubicBezTo>
                      <a:cubicBezTo>
                        <a:pt x="2179" y="21"/>
                        <a:pt x="2180" y="20"/>
                        <a:pt x="2181" y="20"/>
                      </a:cubicBezTo>
                      <a:cubicBezTo>
                        <a:pt x="2182" y="19"/>
                        <a:pt x="2183" y="19"/>
                        <a:pt x="2183" y="19"/>
                      </a:cubicBezTo>
                      <a:cubicBezTo>
                        <a:pt x="2184" y="19"/>
                        <a:pt x="2185" y="21"/>
                        <a:pt x="2187" y="21"/>
                      </a:cubicBezTo>
                      <a:cubicBezTo>
                        <a:pt x="2188" y="21"/>
                        <a:pt x="2190" y="19"/>
                        <a:pt x="2191" y="19"/>
                      </a:cubicBezTo>
                      <a:cubicBezTo>
                        <a:pt x="2192" y="19"/>
                        <a:pt x="2193" y="21"/>
                        <a:pt x="2195" y="21"/>
                      </a:cubicBezTo>
                      <a:cubicBezTo>
                        <a:pt x="2196" y="21"/>
                        <a:pt x="2197" y="19"/>
                        <a:pt x="2199" y="19"/>
                      </a:cubicBezTo>
                      <a:cubicBezTo>
                        <a:pt x="2200" y="19"/>
                        <a:pt x="2201" y="21"/>
                        <a:pt x="2202" y="21"/>
                      </a:cubicBezTo>
                      <a:cubicBezTo>
                        <a:pt x="2203" y="22"/>
                        <a:pt x="2205" y="19"/>
                        <a:pt x="2207" y="19"/>
                      </a:cubicBezTo>
                      <a:cubicBezTo>
                        <a:pt x="2207" y="19"/>
                        <a:pt x="2210" y="21"/>
                        <a:pt x="2210" y="22"/>
                      </a:cubicBezTo>
                      <a:cubicBezTo>
                        <a:pt x="2211" y="22"/>
                        <a:pt x="2213" y="24"/>
                        <a:pt x="2214" y="24"/>
                      </a:cubicBezTo>
                      <a:cubicBezTo>
                        <a:pt x="2215" y="24"/>
                        <a:pt x="2217" y="22"/>
                        <a:pt x="2218" y="22"/>
                      </a:cubicBezTo>
                      <a:cubicBezTo>
                        <a:pt x="2219" y="22"/>
                        <a:pt x="2221" y="24"/>
                        <a:pt x="2222" y="24"/>
                      </a:cubicBezTo>
                      <a:cubicBezTo>
                        <a:pt x="2223" y="24"/>
                        <a:pt x="2225" y="23"/>
                        <a:pt x="2226" y="22"/>
                      </a:cubicBezTo>
                      <a:cubicBezTo>
                        <a:pt x="2227" y="22"/>
                        <a:pt x="2229" y="20"/>
                        <a:pt x="2230" y="20"/>
                      </a:cubicBezTo>
                      <a:cubicBezTo>
                        <a:pt x="2231" y="20"/>
                        <a:pt x="2233" y="22"/>
                        <a:pt x="2234" y="22"/>
                      </a:cubicBezTo>
                      <a:cubicBezTo>
                        <a:pt x="2235" y="22"/>
                        <a:pt x="2237" y="20"/>
                        <a:pt x="2238" y="20"/>
                      </a:cubicBezTo>
                      <a:cubicBezTo>
                        <a:pt x="2239" y="21"/>
                        <a:pt x="2241" y="22"/>
                        <a:pt x="2242" y="23"/>
                      </a:cubicBezTo>
                      <a:cubicBezTo>
                        <a:pt x="2242" y="23"/>
                        <a:pt x="2245" y="25"/>
                        <a:pt x="2245" y="25"/>
                      </a:cubicBezTo>
                      <a:cubicBezTo>
                        <a:pt x="2246" y="25"/>
                        <a:pt x="2249" y="23"/>
                        <a:pt x="2249" y="23"/>
                      </a:cubicBezTo>
                      <a:cubicBezTo>
                        <a:pt x="2254" y="21"/>
                        <a:pt x="2254" y="21"/>
                        <a:pt x="2254" y="21"/>
                      </a:cubicBezTo>
                      <a:cubicBezTo>
                        <a:pt x="2254" y="20"/>
                        <a:pt x="2257" y="19"/>
                        <a:pt x="2258" y="19"/>
                      </a:cubicBezTo>
                      <a:cubicBezTo>
                        <a:pt x="2258" y="19"/>
                        <a:pt x="2261" y="21"/>
                        <a:pt x="2261" y="21"/>
                      </a:cubicBezTo>
                      <a:cubicBezTo>
                        <a:pt x="2261" y="21"/>
                        <a:pt x="2257" y="23"/>
                        <a:pt x="2257" y="23"/>
                      </a:cubicBezTo>
                      <a:cubicBezTo>
                        <a:pt x="2258" y="24"/>
                        <a:pt x="2260" y="25"/>
                        <a:pt x="2261" y="25"/>
                      </a:cubicBezTo>
                      <a:cubicBezTo>
                        <a:pt x="2262" y="26"/>
                        <a:pt x="2264" y="27"/>
                        <a:pt x="2265" y="27"/>
                      </a:cubicBezTo>
                      <a:cubicBezTo>
                        <a:pt x="2266" y="28"/>
                        <a:pt x="2267" y="29"/>
                        <a:pt x="2269" y="30"/>
                      </a:cubicBezTo>
                      <a:cubicBezTo>
                        <a:pt x="2271" y="28"/>
                        <a:pt x="2274" y="27"/>
                        <a:pt x="2277" y="26"/>
                      </a:cubicBezTo>
                      <a:cubicBezTo>
                        <a:pt x="2278" y="25"/>
                        <a:pt x="2280" y="24"/>
                        <a:pt x="2281" y="24"/>
                      </a:cubicBezTo>
                      <a:cubicBezTo>
                        <a:pt x="2282" y="23"/>
                        <a:pt x="2284" y="26"/>
                        <a:pt x="2285" y="26"/>
                      </a:cubicBezTo>
                      <a:cubicBezTo>
                        <a:pt x="2285" y="26"/>
                        <a:pt x="2288" y="24"/>
                        <a:pt x="2289" y="24"/>
                      </a:cubicBezTo>
                      <a:cubicBezTo>
                        <a:pt x="2289" y="24"/>
                        <a:pt x="2292" y="26"/>
                        <a:pt x="2292" y="26"/>
                      </a:cubicBezTo>
                      <a:cubicBezTo>
                        <a:pt x="2292" y="27"/>
                        <a:pt x="2288" y="28"/>
                        <a:pt x="2288" y="28"/>
                      </a:cubicBezTo>
                      <a:cubicBezTo>
                        <a:pt x="2288" y="29"/>
                        <a:pt x="2291" y="30"/>
                        <a:pt x="2292" y="30"/>
                      </a:cubicBezTo>
                      <a:cubicBezTo>
                        <a:pt x="2292" y="30"/>
                        <a:pt x="2296" y="29"/>
                        <a:pt x="2296" y="28"/>
                      </a:cubicBezTo>
                      <a:cubicBezTo>
                        <a:pt x="2296" y="28"/>
                        <a:pt x="2293" y="27"/>
                        <a:pt x="2292" y="26"/>
                      </a:cubicBezTo>
                      <a:cubicBezTo>
                        <a:pt x="2294" y="26"/>
                        <a:pt x="2295" y="24"/>
                        <a:pt x="2297" y="24"/>
                      </a:cubicBezTo>
                      <a:cubicBezTo>
                        <a:pt x="2298" y="24"/>
                        <a:pt x="2299" y="26"/>
                        <a:pt x="2300" y="26"/>
                      </a:cubicBezTo>
                      <a:cubicBezTo>
                        <a:pt x="2301" y="26"/>
                        <a:pt x="2304" y="24"/>
                        <a:pt x="2304" y="24"/>
                      </a:cubicBezTo>
                      <a:cubicBezTo>
                        <a:pt x="2306" y="24"/>
                        <a:pt x="2307" y="26"/>
                        <a:pt x="2308" y="26"/>
                      </a:cubicBezTo>
                      <a:cubicBezTo>
                        <a:pt x="2309" y="27"/>
                        <a:pt x="2311" y="29"/>
                        <a:pt x="2312" y="29"/>
                      </a:cubicBezTo>
                      <a:cubicBezTo>
                        <a:pt x="2313" y="29"/>
                        <a:pt x="2314" y="31"/>
                        <a:pt x="2316" y="31"/>
                      </a:cubicBezTo>
                      <a:cubicBezTo>
                        <a:pt x="2317" y="31"/>
                        <a:pt x="2318" y="29"/>
                        <a:pt x="2320" y="29"/>
                      </a:cubicBezTo>
                      <a:cubicBezTo>
                        <a:pt x="2321" y="29"/>
                        <a:pt x="2322" y="31"/>
                        <a:pt x="2323" y="31"/>
                      </a:cubicBezTo>
                      <a:cubicBezTo>
                        <a:pt x="2325" y="31"/>
                        <a:pt x="2326" y="29"/>
                        <a:pt x="2328" y="29"/>
                      </a:cubicBezTo>
                      <a:cubicBezTo>
                        <a:pt x="2328" y="29"/>
                        <a:pt x="2330" y="32"/>
                        <a:pt x="2331" y="31"/>
                      </a:cubicBezTo>
                      <a:cubicBezTo>
                        <a:pt x="2332" y="31"/>
                        <a:pt x="2334" y="30"/>
                        <a:pt x="2335" y="29"/>
                      </a:cubicBezTo>
                      <a:cubicBezTo>
                        <a:pt x="2339" y="27"/>
                        <a:pt x="2339" y="27"/>
                        <a:pt x="2339" y="27"/>
                      </a:cubicBezTo>
                      <a:cubicBezTo>
                        <a:pt x="2348" y="23"/>
                        <a:pt x="2348" y="23"/>
                        <a:pt x="2348" y="23"/>
                      </a:cubicBezTo>
                      <a:cubicBezTo>
                        <a:pt x="2355" y="28"/>
                        <a:pt x="2355" y="28"/>
                        <a:pt x="2355" y="28"/>
                      </a:cubicBezTo>
                      <a:cubicBezTo>
                        <a:pt x="2354" y="28"/>
                        <a:pt x="2352" y="30"/>
                        <a:pt x="2351" y="30"/>
                      </a:cubicBezTo>
                      <a:cubicBezTo>
                        <a:pt x="2351" y="30"/>
                        <a:pt x="2347" y="28"/>
                        <a:pt x="2347" y="27"/>
                      </a:cubicBezTo>
                      <a:cubicBezTo>
                        <a:pt x="2347" y="28"/>
                        <a:pt x="2344" y="29"/>
                        <a:pt x="2343" y="30"/>
                      </a:cubicBezTo>
                      <a:cubicBezTo>
                        <a:pt x="2343" y="30"/>
                        <a:pt x="2347" y="31"/>
                        <a:pt x="2347" y="32"/>
                      </a:cubicBezTo>
                      <a:cubicBezTo>
                        <a:pt x="2347" y="32"/>
                        <a:pt x="2343" y="33"/>
                        <a:pt x="2343" y="34"/>
                      </a:cubicBezTo>
                      <a:cubicBezTo>
                        <a:pt x="2343" y="35"/>
                        <a:pt x="2346" y="36"/>
                        <a:pt x="2347" y="36"/>
                      </a:cubicBezTo>
                      <a:cubicBezTo>
                        <a:pt x="2348" y="37"/>
                        <a:pt x="2349" y="38"/>
                        <a:pt x="2350" y="38"/>
                      </a:cubicBezTo>
                      <a:cubicBezTo>
                        <a:pt x="2351" y="39"/>
                        <a:pt x="2353" y="40"/>
                        <a:pt x="2354" y="41"/>
                      </a:cubicBezTo>
                      <a:cubicBezTo>
                        <a:pt x="2354" y="41"/>
                        <a:pt x="2350" y="42"/>
                        <a:pt x="2350" y="43"/>
                      </a:cubicBezTo>
                      <a:cubicBezTo>
                        <a:pt x="2350" y="43"/>
                        <a:pt x="2353" y="45"/>
                        <a:pt x="2354" y="45"/>
                      </a:cubicBezTo>
                      <a:cubicBezTo>
                        <a:pt x="2354" y="45"/>
                        <a:pt x="2357" y="47"/>
                        <a:pt x="2357" y="47"/>
                      </a:cubicBezTo>
                      <a:cubicBezTo>
                        <a:pt x="2358" y="48"/>
                        <a:pt x="2353" y="49"/>
                        <a:pt x="2353" y="49"/>
                      </a:cubicBezTo>
                      <a:cubicBezTo>
                        <a:pt x="2353" y="50"/>
                        <a:pt x="2357" y="51"/>
                        <a:pt x="2357" y="52"/>
                      </a:cubicBezTo>
                      <a:cubicBezTo>
                        <a:pt x="2357" y="52"/>
                        <a:pt x="2353" y="54"/>
                        <a:pt x="2353" y="54"/>
                      </a:cubicBezTo>
                      <a:cubicBezTo>
                        <a:pt x="2353" y="54"/>
                        <a:pt x="2356" y="56"/>
                        <a:pt x="2357" y="56"/>
                      </a:cubicBezTo>
                      <a:cubicBezTo>
                        <a:pt x="2358" y="56"/>
                        <a:pt x="2360" y="54"/>
                        <a:pt x="2361" y="54"/>
                      </a:cubicBezTo>
                      <a:cubicBezTo>
                        <a:pt x="2362" y="54"/>
                        <a:pt x="2363" y="56"/>
                        <a:pt x="2364" y="56"/>
                      </a:cubicBezTo>
                      <a:cubicBezTo>
                        <a:pt x="2366" y="56"/>
                        <a:pt x="2367" y="55"/>
                        <a:pt x="2369" y="54"/>
                      </a:cubicBezTo>
                      <a:cubicBezTo>
                        <a:pt x="2370" y="54"/>
                        <a:pt x="2372" y="53"/>
                        <a:pt x="2373" y="52"/>
                      </a:cubicBezTo>
                      <a:cubicBezTo>
                        <a:pt x="2373" y="52"/>
                        <a:pt x="2369" y="50"/>
                        <a:pt x="2369" y="50"/>
                      </a:cubicBezTo>
                      <a:cubicBezTo>
                        <a:pt x="2369" y="49"/>
                        <a:pt x="2373" y="48"/>
                        <a:pt x="2373" y="48"/>
                      </a:cubicBezTo>
                      <a:cubicBezTo>
                        <a:pt x="2373" y="47"/>
                        <a:pt x="2369" y="46"/>
                        <a:pt x="2369" y="45"/>
                      </a:cubicBezTo>
                      <a:cubicBezTo>
                        <a:pt x="2369" y="45"/>
                        <a:pt x="2373" y="43"/>
                        <a:pt x="2373" y="43"/>
                      </a:cubicBezTo>
                      <a:cubicBezTo>
                        <a:pt x="2374" y="43"/>
                        <a:pt x="2377" y="45"/>
                        <a:pt x="2377" y="46"/>
                      </a:cubicBezTo>
                      <a:cubicBezTo>
                        <a:pt x="2377" y="46"/>
                        <a:pt x="2373" y="47"/>
                        <a:pt x="2373" y="48"/>
                      </a:cubicBezTo>
                      <a:cubicBezTo>
                        <a:pt x="2373" y="48"/>
                        <a:pt x="2377" y="49"/>
                        <a:pt x="2377" y="50"/>
                      </a:cubicBezTo>
                      <a:cubicBezTo>
                        <a:pt x="2376" y="51"/>
                        <a:pt x="2373" y="51"/>
                        <a:pt x="2373" y="52"/>
                      </a:cubicBezTo>
                      <a:cubicBezTo>
                        <a:pt x="2373" y="52"/>
                        <a:pt x="2377" y="54"/>
                        <a:pt x="2376" y="54"/>
                      </a:cubicBezTo>
                      <a:cubicBezTo>
                        <a:pt x="2376" y="55"/>
                        <a:pt x="2374" y="56"/>
                        <a:pt x="2372" y="56"/>
                      </a:cubicBezTo>
                      <a:cubicBezTo>
                        <a:pt x="2372" y="57"/>
                        <a:pt x="2369" y="59"/>
                        <a:pt x="2368" y="59"/>
                      </a:cubicBezTo>
                      <a:cubicBezTo>
                        <a:pt x="2368" y="58"/>
                        <a:pt x="2365" y="56"/>
                        <a:pt x="2364" y="56"/>
                      </a:cubicBezTo>
                      <a:cubicBezTo>
                        <a:pt x="2363" y="57"/>
                        <a:pt x="2362" y="58"/>
                        <a:pt x="2360" y="58"/>
                      </a:cubicBezTo>
                      <a:cubicBezTo>
                        <a:pt x="2356" y="60"/>
                        <a:pt x="2356" y="60"/>
                        <a:pt x="2356" y="60"/>
                      </a:cubicBezTo>
                      <a:cubicBezTo>
                        <a:pt x="2355" y="61"/>
                        <a:pt x="2354" y="62"/>
                        <a:pt x="2352" y="62"/>
                      </a:cubicBezTo>
                      <a:cubicBezTo>
                        <a:pt x="2351" y="62"/>
                        <a:pt x="2350" y="60"/>
                        <a:pt x="2348" y="60"/>
                      </a:cubicBezTo>
                      <a:cubicBezTo>
                        <a:pt x="2348" y="60"/>
                        <a:pt x="2344" y="62"/>
                        <a:pt x="2344" y="62"/>
                      </a:cubicBezTo>
                      <a:cubicBezTo>
                        <a:pt x="2344" y="62"/>
                        <a:pt x="2341" y="60"/>
                        <a:pt x="2341" y="60"/>
                      </a:cubicBezTo>
                      <a:cubicBezTo>
                        <a:pt x="2341" y="59"/>
                        <a:pt x="2345" y="59"/>
                        <a:pt x="2345" y="58"/>
                      </a:cubicBezTo>
                      <a:cubicBezTo>
                        <a:pt x="2345" y="57"/>
                        <a:pt x="2341" y="56"/>
                        <a:pt x="2341" y="56"/>
                      </a:cubicBezTo>
                      <a:cubicBezTo>
                        <a:pt x="2341" y="55"/>
                        <a:pt x="2345" y="54"/>
                        <a:pt x="2345" y="54"/>
                      </a:cubicBezTo>
                      <a:cubicBezTo>
                        <a:pt x="2345" y="54"/>
                        <a:pt x="2349" y="56"/>
                        <a:pt x="2349" y="56"/>
                      </a:cubicBezTo>
                      <a:cubicBezTo>
                        <a:pt x="2349" y="56"/>
                        <a:pt x="2353" y="54"/>
                        <a:pt x="2353" y="54"/>
                      </a:cubicBezTo>
                      <a:cubicBezTo>
                        <a:pt x="2353" y="54"/>
                        <a:pt x="2349" y="52"/>
                        <a:pt x="2349" y="51"/>
                      </a:cubicBezTo>
                      <a:cubicBezTo>
                        <a:pt x="2349" y="51"/>
                        <a:pt x="2353" y="50"/>
                        <a:pt x="2353" y="49"/>
                      </a:cubicBezTo>
                      <a:cubicBezTo>
                        <a:pt x="2354" y="49"/>
                        <a:pt x="2350" y="48"/>
                        <a:pt x="2350" y="47"/>
                      </a:cubicBezTo>
                      <a:cubicBezTo>
                        <a:pt x="2348" y="48"/>
                        <a:pt x="2347" y="49"/>
                        <a:pt x="2345" y="49"/>
                      </a:cubicBezTo>
                      <a:cubicBezTo>
                        <a:pt x="2345" y="49"/>
                        <a:pt x="2342" y="51"/>
                        <a:pt x="2341" y="51"/>
                      </a:cubicBezTo>
                      <a:cubicBezTo>
                        <a:pt x="2341" y="51"/>
                        <a:pt x="2338" y="49"/>
                        <a:pt x="2338" y="49"/>
                      </a:cubicBezTo>
                      <a:cubicBezTo>
                        <a:pt x="2336" y="49"/>
                        <a:pt x="2335" y="51"/>
                        <a:pt x="2333" y="51"/>
                      </a:cubicBezTo>
                      <a:cubicBezTo>
                        <a:pt x="2329" y="53"/>
                        <a:pt x="2329" y="53"/>
                        <a:pt x="2329" y="53"/>
                      </a:cubicBezTo>
                      <a:cubicBezTo>
                        <a:pt x="2329" y="52"/>
                        <a:pt x="2326" y="52"/>
                        <a:pt x="2326" y="51"/>
                      </a:cubicBezTo>
                      <a:cubicBezTo>
                        <a:pt x="2326" y="50"/>
                        <a:pt x="2329" y="49"/>
                        <a:pt x="2330" y="49"/>
                      </a:cubicBezTo>
                      <a:cubicBezTo>
                        <a:pt x="2331" y="48"/>
                        <a:pt x="2332" y="47"/>
                        <a:pt x="2334" y="47"/>
                      </a:cubicBezTo>
                      <a:cubicBezTo>
                        <a:pt x="2335" y="46"/>
                        <a:pt x="2337" y="45"/>
                        <a:pt x="2338" y="45"/>
                      </a:cubicBezTo>
                      <a:cubicBezTo>
                        <a:pt x="2339" y="45"/>
                        <a:pt x="2341" y="47"/>
                        <a:pt x="2342" y="47"/>
                      </a:cubicBezTo>
                      <a:cubicBezTo>
                        <a:pt x="2342" y="47"/>
                        <a:pt x="2346" y="45"/>
                        <a:pt x="2346" y="45"/>
                      </a:cubicBezTo>
                      <a:cubicBezTo>
                        <a:pt x="2346" y="45"/>
                        <a:pt x="2342" y="43"/>
                        <a:pt x="2342" y="43"/>
                      </a:cubicBezTo>
                      <a:cubicBezTo>
                        <a:pt x="2341" y="43"/>
                        <a:pt x="2339" y="45"/>
                        <a:pt x="2338" y="45"/>
                      </a:cubicBezTo>
                      <a:cubicBezTo>
                        <a:pt x="2337" y="44"/>
                        <a:pt x="2335" y="43"/>
                        <a:pt x="2334" y="42"/>
                      </a:cubicBezTo>
                      <a:cubicBezTo>
                        <a:pt x="2334" y="42"/>
                        <a:pt x="2330" y="40"/>
                        <a:pt x="2331" y="40"/>
                      </a:cubicBezTo>
                      <a:cubicBezTo>
                        <a:pt x="2331" y="40"/>
                        <a:pt x="2334" y="38"/>
                        <a:pt x="2335" y="38"/>
                      </a:cubicBezTo>
                      <a:cubicBezTo>
                        <a:pt x="2336" y="37"/>
                        <a:pt x="2337" y="37"/>
                        <a:pt x="2339" y="36"/>
                      </a:cubicBezTo>
                      <a:cubicBezTo>
                        <a:pt x="2337" y="35"/>
                        <a:pt x="2337" y="34"/>
                        <a:pt x="2335" y="34"/>
                      </a:cubicBezTo>
                      <a:cubicBezTo>
                        <a:pt x="2334" y="33"/>
                        <a:pt x="2333" y="32"/>
                        <a:pt x="2331" y="31"/>
                      </a:cubicBezTo>
                      <a:cubicBezTo>
                        <a:pt x="2330" y="31"/>
                        <a:pt x="2328" y="34"/>
                        <a:pt x="2327" y="33"/>
                      </a:cubicBezTo>
                      <a:cubicBezTo>
                        <a:pt x="2327" y="33"/>
                        <a:pt x="2324" y="31"/>
                        <a:pt x="2323" y="31"/>
                      </a:cubicBezTo>
                      <a:cubicBezTo>
                        <a:pt x="2323" y="31"/>
                        <a:pt x="2319" y="33"/>
                        <a:pt x="2319" y="33"/>
                      </a:cubicBezTo>
                      <a:cubicBezTo>
                        <a:pt x="2319" y="34"/>
                        <a:pt x="2323" y="35"/>
                        <a:pt x="2323" y="36"/>
                      </a:cubicBezTo>
                      <a:cubicBezTo>
                        <a:pt x="2323" y="36"/>
                        <a:pt x="2327" y="38"/>
                        <a:pt x="2327" y="38"/>
                      </a:cubicBezTo>
                      <a:cubicBezTo>
                        <a:pt x="2327" y="38"/>
                        <a:pt x="2323" y="40"/>
                        <a:pt x="2323" y="40"/>
                      </a:cubicBezTo>
                      <a:cubicBezTo>
                        <a:pt x="2322" y="40"/>
                        <a:pt x="2320" y="38"/>
                        <a:pt x="2319" y="38"/>
                      </a:cubicBezTo>
                      <a:cubicBezTo>
                        <a:pt x="2317" y="38"/>
                        <a:pt x="2316" y="39"/>
                        <a:pt x="2315" y="40"/>
                      </a:cubicBezTo>
                      <a:cubicBezTo>
                        <a:pt x="2315" y="39"/>
                        <a:pt x="2311" y="38"/>
                        <a:pt x="2311" y="37"/>
                      </a:cubicBezTo>
                      <a:cubicBezTo>
                        <a:pt x="2311" y="37"/>
                        <a:pt x="2315" y="36"/>
                        <a:pt x="2315" y="35"/>
                      </a:cubicBezTo>
                      <a:cubicBezTo>
                        <a:pt x="2315" y="35"/>
                        <a:pt x="2312" y="34"/>
                        <a:pt x="2311" y="33"/>
                      </a:cubicBezTo>
                      <a:cubicBezTo>
                        <a:pt x="2311" y="32"/>
                        <a:pt x="2309" y="31"/>
                        <a:pt x="2308" y="31"/>
                      </a:cubicBezTo>
                      <a:cubicBezTo>
                        <a:pt x="2307" y="30"/>
                        <a:pt x="2305" y="29"/>
                        <a:pt x="2304" y="29"/>
                      </a:cubicBezTo>
                      <a:cubicBezTo>
                        <a:pt x="2304" y="28"/>
                        <a:pt x="2300" y="30"/>
                        <a:pt x="2300" y="31"/>
                      </a:cubicBezTo>
                      <a:cubicBezTo>
                        <a:pt x="2300" y="31"/>
                        <a:pt x="2303" y="32"/>
                        <a:pt x="2304" y="33"/>
                      </a:cubicBezTo>
                      <a:cubicBezTo>
                        <a:pt x="2303" y="34"/>
                        <a:pt x="2300" y="34"/>
                        <a:pt x="2300" y="35"/>
                      </a:cubicBezTo>
                      <a:cubicBezTo>
                        <a:pt x="2299" y="35"/>
                        <a:pt x="2303" y="37"/>
                        <a:pt x="2303" y="37"/>
                      </a:cubicBezTo>
                      <a:cubicBezTo>
                        <a:pt x="2303" y="38"/>
                        <a:pt x="2299" y="39"/>
                        <a:pt x="2299" y="39"/>
                      </a:cubicBezTo>
                      <a:cubicBezTo>
                        <a:pt x="2300" y="40"/>
                        <a:pt x="2302" y="41"/>
                        <a:pt x="2303" y="42"/>
                      </a:cubicBezTo>
                      <a:cubicBezTo>
                        <a:pt x="2304" y="42"/>
                        <a:pt x="2305" y="43"/>
                        <a:pt x="2307" y="44"/>
                      </a:cubicBezTo>
                      <a:cubicBezTo>
                        <a:pt x="2307" y="44"/>
                        <a:pt x="2309" y="46"/>
                        <a:pt x="2310" y="46"/>
                      </a:cubicBezTo>
                      <a:cubicBezTo>
                        <a:pt x="2310" y="46"/>
                        <a:pt x="2311" y="46"/>
                        <a:pt x="2312" y="45"/>
                      </a:cubicBezTo>
                      <a:cubicBezTo>
                        <a:pt x="2313" y="45"/>
                        <a:pt x="2314" y="44"/>
                        <a:pt x="2314" y="44"/>
                      </a:cubicBezTo>
                      <a:cubicBezTo>
                        <a:pt x="2315" y="45"/>
                        <a:pt x="2318" y="46"/>
                        <a:pt x="2318" y="46"/>
                      </a:cubicBezTo>
                      <a:cubicBezTo>
                        <a:pt x="2318" y="47"/>
                        <a:pt x="2314" y="48"/>
                        <a:pt x="2314" y="48"/>
                      </a:cubicBezTo>
                      <a:cubicBezTo>
                        <a:pt x="2314" y="49"/>
                        <a:pt x="2318" y="50"/>
                        <a:pt x="2318" y="51"/>
                      </a:cubicBezTo>
                      <a:cubicBezTo>
                        <a:pt x="2318" y="51"/>
                        <a:pt x="2314" y="52"/>
                        <a:pt x="2314" y="53"/>
                      </a:cubicBezTo>
                      <a:cubicBezTo>
                        <a:pt x="2314" y="53"/>
                        <a:pt x="2318" y="54"/>
                        <a:pt x="2317" y="55"/>
                      </a:cubicBezTo>
                      <a:cubicBezTo>
                        <a:pt x="2317" y="56"/>
                        <a:pt x="2314" y="56"/>
                        <a:pt x="2313" y="57"/>
                      </a:cubicBezTo>
                      <a:cubicBezTo>
                        <a:pt x="2313" y="58"/>
                        <a:pt x="2309" y="58"/>
                        <a:pt x="2309" y="59"/>
                      </a:cubicBezTo>
                      <a:cubicBezTo>
                        <a:pt x="2309" y="59"/>
                        <a:pt x="2313" y="61"/>
                        <a:pt x="2313" y="61"/>
                      </a:cubicBezTo>
                      <a:cubicBezTo>
                        <a:pt x="2312" y="62"/>
                        <a:pt x="2310" y="63"/>
                        <a:pt x="2309" y="63"/>
                      </a:cubicBezTo>
                      <a:cubicBezTo>
                        <a:pt x="2308" y="63"/>
                        <a:pt x="2306" y="61"/>
                        <a:pt x="2305" y="61"/>
                      </a:cubicBezTo>
                      <a:cubicBezTo>
                        <a:pt x="2304" y="61"/>
                        <a:pt x="2302" y="63"/>
                        <a:pt x="2301" y="63"/>
                      </a:cubicBezTo>
                      <a:cubicBezTo>
                        <a:pt x="2300" y="63"/>
                        <a:pt x="2299" y="61"/>
                        <a:pt x="2297" y="61"/>
                      </a:cubicBezTo>
                      <a:cubicBezTo>
                        <a:pt x="2296" y="61"/>
                        <a:pt x="2294" y="63"/>
                        <a:pt x="2293" y="63"/>
                      </a:cubicBezTo>
                      <a:cubicBezTo>
                        <a:pt x="2292" y="63"/>
                        <a:pt x="2291" y="61"/>
                        <a:pt x="2289" y="61"/>
                      </a:cubicBezTo>
                      <a:cubicBezTo>
                        <a:pt x="2288" y="61"/>
                        <a:pt x="2287" y="59"/>
                        <a:pt x="2286" y="59"/>
                      </a:cubicBezTo>
                      <a:cubicBezTo>
                        <a:pt x="2285" y="58"/>
                        <a:pt x="2282" y="60"/>
                        <a:pt x="2282" y="61"/>
                      </a:cubicBezTo>
                      <a:cubicBezTo>
                        <a:pt x="2281" y="61"/>
                        <a:pt x="2278" y="63"/>
                        <a:pt x="2277" y="63"/>
                      </a:cubicBezTo>
                      <a:cubicBezTo>
                        <a:pt x="2277" y="63"/>
                        <a:pt x="2274" y="61"/>
                        <a:pt x="2274" y="60"/>
                      </a:cubicBezTo>
                      <a:cubicBezTo>
                        <a:pt x="2274" y="60"/>
                        <a:pt x="2277" y="59"/>
                        <a:pt x="2278" y="58"/>
                      </a:cubicBezTo>
                      <a:cubicBezTo>
                        <a:pt x="2278" y="58"/>
                        <a:pt x="2282" y="56"/>
                        <a:pt x="2282" y="56"/>
                      </a:cubicBezTo>
                      <a:cubicBezTo>
                        <a:pt x="2282" y="56"/>
                        <a:pt x="2279" y="54"/>
                        <a:pt x="2278" y="54"/>
                      </a:cubicBezTo>
                      <a:cubicBezTo>
                        <a:pt x="2277" y="54"/>
                        <a:pt x="2275" y="56"/>
                        <a:pt x="2274" y="56"/>
                      </a:cubicBezTo>
                      <a:cubicBezTo>
                        <a:pt x="2273" y="56"/>
                        <a:pt x="2272" y="54"/>
                        <a:pt x="2270" y="54"/>
                      </a:cubicBezTo>
                      <a:cubicBezTo>
                        <a:pt x="2270" y="54"/>
                        <a:pt x="2266" y="56"/>
                        <a:pt x="2266" y="56"/>
                      </a:cubicBezTo>
                      <a:cubicBezTo>
                        <a:pt x="2266" y="55"/>
                        <a:pt x="2262" y="54"/>
                        <a:pt x="2263" y="54"/>
                      </a:cubicBezTo>
                      <a:cubicBezTo>
                        <a:pt x="2263" y="53"/>
                        <a:pt x="2266" y="51"/>
                        <a:pt x="2267" y="51"/>
                      </a:cubicBezTo>
                      <a:cubicBezTo>
                        <a:pt x="2268" y="52"/>
                        <a:pt x="2269" y="53"/>
                        <a:pt x="2270" y="54"/>
                      </a:cubicBezTo>
                      <a:cubicBezTo>
                        <a:pt x="2271" y="53"/>
                        <a:pt x="2274" y="52"/>
                        <a:pt x="2274" y="52"/>
                      </a:cubicBezTo>
                      <a:cubicBezTo>
                        <a:pt x="2275" y="51"/>
                        <a:pt x="2270" y="50"/>
                        <a:pt x="2271" y="49"/>
                      </a:cubicBezTo>
                      <a:cubicBezTo>
                        <a:pt x="2271" y="49"/>
                        <a:pt x="2274" y="48"/>
                        <a:pt x="2275" y="47"/>
                      </a:cubicBezTo>
                      <a:cubicBezTo>
                        <a:pt x="2276" y="47"/>
                        <a:pt x="2278" y="46"/>
                        <a:pt x="2279" y="45"/>
                      </a:cubicBezTo>
                      <a:cubicBezTo>
                        <a:pt x="2279" y="45"/>
                        <a:pt x="2282" y="47"/>
                        <a:pt x="2283" y="48"/>
                      </a:cubicBezTo>
                      <a:cubicBezTo>
                        <a:pt x="2283" y="48"/>
                        <a:pt x="2286" y="50"/>
                        <a:pt x="2286" y="50"/>
                      </a:cubicBezTo>
                      <a:cubicBezTo>
                        <a:pt x="2287" y="50"/>
                        <a:pt x="2290" y="48"/>
                        <a:pt x="2291" y="48"/>
                      </a:cubicBezTo>
                      <a:cubicBezTo>
                        <a:pt x="2291" y="47"/>
                        <a:pt x="2287" y="46"/>
                        <a:pt x="2287" y="45"/>
                      </a:cubicBezTo>
                      <a:cubicBezTo>
                        <a:pt x="2287" y="45"/>
                        <a:pt x="2290" y="44"/>
                        <a:pt x="2291" y="43"/>
                      </a:cubicBezTo>
                      <a:cubicBezTo>
                        <a:pt x="2292" y="43"/>
                        <a:pt x="2294" y="42"/>
                        <a:pt x="2295" y="41"/>
                      </a:cubicBezTo>
                      <a:cubicBezTo>
                        <a:pt x="2296" y="41"/>
                        <a:pt x="2298" y="40"/>
                        <a:pt x="2299" y="39"/>
                      </a:cubicBezTo>
                      <a:cubicBezTo>
                        <a:pt x="2299" y="39"/>
                        <a:pt x="2295" y="38"/>
                        <a:pt x="2295" y="37"/>
                      </a:cubicBezTo>
                      <a:cubicBezTo>
                        <a:pt x="2295" y="36"/>
                        <a:pt x="2300" y="36"/>
                        <a:pt x="2300" y="35"/>
                      </a:cubicBezTo>
                      <a:cubicBezTo>
                        <a:pt x="2299" y="34"/>
                        <a:pt x="2296" y="33"/>
                        <a:pt x="2296" y="33"/>
                      </a:cubicBezTo>
                      <a:cubicBezTo>
                        <a:pt x="2295" y="33"/>
                        <a:pt x="2292" y="34"/>
                        <a:pt x="2292" y="35"/>
                      </a:cubicBezTo>
                      <a:cubicBezTo>
                        <a:pt x="2292" y="35"/>
                        <a:pt x="2296" y="37"/>
                        <a:pt x="2295" y="37"/>
                      </a:cubicBezTo>
                      <a:cubicBezTo>
                        <a:pt x="2295" y="38"/>
                        <a:pt x="2292" y="39"/>
                        <a:pt x="2291" y="39"/>
                      </a:cubicBezTo>
                      <a:cubicBezTo>
                        <a:pt x="2291" y="39"/>
                        <a:pt x="2288" y="41"/>
                        <a:pt x="2287" y="41"/>
                      </a:cubicBezTo>
                      <a:cubicBezTo>
                        <a:pt x="2286" y="41"/>
                        <a:pt x="2284" y="39"/>
                        <a:pt x="2283" y="39"/>
                      </a:cubicBezTo>
                      <a:cubicBezTo>
                        <a:pt x="2283" y="39"/>
                        <a:pt x="2282" y="38"/>
                        <a:pt x="2282" y="38"/>
                      </a:cubicBezTo>
                      <a:cubicBezTo>
                        <a:pt x="2281" y="37"/>
                        <a:pt x="2280" y="37"/>
                        <a:pt x="2280" y="37"/>
                      </a:cubicBezTo>
                      <a:cubicBezTo>
                        <a:pt x="2278" y="37"/>
                        <a:pt x="2277" y="38"/>
                        <a:pt x="2276" y="39"/>
                      </a:cubicBezTo>
                      <a:cubicBezTo>
                        <a:pt x="2275" y="39"/>
                        <a:pt x="2272" y="40"/>
                        <a:pt x="2271" y="41"/>
                      </a:cubicBezTo>
                      <a:cubicBezTo>
                        <a:pt x="2271" y="41"/>
                        <a:pt x="2275" y="43"/>
                        <a:pt x="2275" y="43"/>
                      </a:cubicBezTo>
                      <a:cubicBezTo>
                        <a:pt x="2275" y="43"/>
                        <a:pt x="2272" y="45"/>
                        <a:pt x="2271" y="45"/>
                      </a:cubicBezTo>
                      <a:cubicBezTo>
                        <a:pt x="2270" y="46"/>
                        <a:pt x="2268" y="46"/>
                        <a:pt x="2267" y="47"/>
                      </a:cubicBezTo>
                      <a:cubicBezTo>
                        <a:pt x="2263" y="49"/>
                        <a:pt x="2263" y="49"/>
                        <a:pt x="2263" y="49"/>
                      </a:cubicBezTo>
                      <a:cubicBezTo>
                        <a:pt x="2262" y="50"/>
                        <a:pt x="2260" y="51"/>
                        <a:pt x="2259" y="51"/>
                      </a:cubicBezTo>
                      <a:cubicBezTo>
                        <a:pt x="2258" y="51"/>
                        <a:pt x="2256" y="49"/>
                        <a:pt x="2255" y="49"/>
                      </a:cubicBezTo>
                      <a:cubicBezTo>
                        <a:pt x="2255" y="49"/>
                        <a:pt x="2251" y="51"/>
                        <a:pt x="2251" y="51"/>
                      </a:cubicBezTo>
                      <a:cubicBezTo>
                        <a:pt x="2250" y="52"/>
                        <a:pt x="2247" y="53"/>
                        <a:pt x="2247" y="53"/>
                      </a:cubicBezTo>
                      <a:cubicBezTo>
                        <a:pt x="2247" y="53"/>
                        <a:pt x="2250" y="55"/>
                        <a:pt x="2251" y="55"/>
                      </a:cubicBezTo>
                      <a:cubicBezTo>
                        <a:pt x="2251" y="55"/>
                        <a:pt x="2252" y="55"/>
                        <a:pt x="2253" y="54"/>
                      </a:cubicBezTo>
                      <a:cubicBezTo>
                        <a:pt x="2254" y="54"/>
                        <a:pt x="2255" y="53"/>
                        <a:pt x="2255" y="53"/>
                      </a:cubicBezTo>
                      <a:cubicBezTo>
                        <a:pt x="2255" y="54"/>
                        <a:pt x="2258" y="55"/>
                        <a:pt x="2258" y="56"/>
                      </a:cubicBezTo>
                      <a:cubicBezTo>
                        <a:pt x="2258" y="56"/>
                        <a:pt x="2254" y="57"/>
                        <a:pt x="2254" y="58"/>
                      </a:cubicBezTo>
                      <a:cubicBezTo>
                        <a:pt x="2255" y="59"/>
                        <a:pt x="2258" y="59"/>
                        <a:pt x="2258" y="60"/>
                      </a:cubicBezTo>
                      <a:cubicBezTo>
                        <a:pt x="2258" y="60"/>
                        <a:pt x="2257" y="61"/>
                        <a:pt x="2256" y="61"/>
                      </a:cubicBezTo>
                      <a:cubicBezTo>
                        <a:pt x="2255" y="62"/>
                        <a:pt x="2254" y="62"/>
                        <a:pt x="2254" y="62"/>
                      </a:cubicBezTo>
                      <a:cubicBezTo>
                        <a:pt x="2253" y="62"/>
                        <a:pt x="2252" y="60"/>
                        <a:pt x="2250" y="60"/>
                      </a:cubicBezTo>
                      <a:cubicBezTo>
                        <a:pt x="2242" y="64"/>
                        <a:pt x="2242" y="64"/>
                        <a:pt x="2242" y="64"/>
                      </a:cubicBezTo>
                      <a:cubicBezTo>
                        <a:pt x="2238" y="62"/>
                        <a:pt x="2238" y="62"/>
                        <a:pt x="2238" y="62"/>
                      </a:cubicBezTo>
                      <a:cubicBezTo>
                        <a:pt x="2237" y="61"/>
                        <a:pt x="2235" y="60"/>
                        <a:pt x="2235" y="59"/>
                      </a:cubicBezTo>
                      <a:cubicBezTo>
                        <a:pt x="2234" y="59"/>
                        <a:pt x="2239" y="58"/>
                        <a:pt x="2239" y="57"/>
                      </a:cubicBezTo>
                      <a:cubicBezTo>
                        <a:pt x="2239" y="57"/>
                        <a:pt x="2235" y="56"/>
                        <a:pt x="2235" y="55"/>
                      </a:cubicBezTo>
                      <a:cubicBezTo>
                        <a:pt x="2235" y="55"/>
                        <a:pt x="2238" y="53"/>
                        <a:pt x="2239" y="53"/>
                      </a:cubicBezTo>
                      <a:cubicBezTo>
                        <a:pt x="2239" y="53"/>
                        <a:pt x="2243" y="51"/>
                        <a:pt x="2243" y="51"/>
                      </a:cubicBezTo>
                      <a:cubicBezTo>
                        <a:pt x="2243" y="50"/>
                        <a:pt x="2239" y="49"/>
                        <a:pt x="2239" y="49"/>
                      </a:cubicBezTo>
                      <a:cubicBezTo>
                        <a:pt x="2240" y="48"/>
                        <a:pt x="2236" y="47"/>
                        <a:pt x="2236" y="46"/>
                      </a:cubicBezTo>
                      <a:cubicBezTo>
                        <a:pt x="2232" y="48"/>
                        <a:pt x="2232" y="48"/>
                        <a:pt x="2232" y="48"/>
                      </a:cubicBezTo>
                      <a:cubicBezTo>
                        <a:pt x="2230" y="49"/>
                        <a:pt x="2228" y="50"/>
                        <a:pt x="2227" y="50"/>
                      </a:cubicBezTo>
                      <a:cubicBezTo>
                        <a:pt x="2227" y="51"/>
                        <a:pt x="2223" y="52"/>
                        <a:pt x="2223" y="53"/>
                      </a:cubicBezTo>
                      <a:cubicBezTo>
                        <a:pt x="2223" y="53"/>
                        <a:pt x="2227" y="55"/>
                        <a:pt x="2227" y="55"/>
                      </a:cubicBezTo>
                      <a:cubicBezTo>
                        <a:pt x="2227" y="55"/>
                        <a:pt x="2228" y="54"/>
                        <a:pt x="2229" y="54"/>
                      </a:cubicBezTo>
                      <a:cubicBezTo>
                        <a:pt x="2230" y="53"/>
                        <a:pt x="2231" y="53"/>
                        <a:pt x="2231" y="53"/>
                      </a:cubicBezTo>
                      <a:cubicBezTo>
                        <a:pt x="2232" y="53"/>
                        <a:pt x="2235" y="55"/>
                        <a:pt x="2235" y="55"/>
                      </a:cubicBezTo>
                      <a:cubicBezTo>
                        <a:pt x="2235" y="56"/>
                        <a:pt x="2231" y="56"/>
                        <a:pt x="2231" y="57"/>
                      </a:cubicBezTo>
                      <a:cubicBezTo>
                        <a:pt x="2231" y="58"/>
                        <a:pt x="2234" y="59"/>
                        <a:pt x="2235" y="59"/>
                      </a:cubicBezTo>
                      <a:cubicBezTo>
                        <a:pt x="2230" y="61"/>
                        <a:pt x="2230" y="61"/>
                        <a:pt x="2230" y="61"/>
                      </a:cubicBezTo>
                      <a:cubicBezTo>
                        <a:pt x="2229" y="62"/>
                        <a:pt x="2228" y="63"/>
                        <a:pt x="2226" y="63"/>
                      </a:cubicBezTo>
                      <a:cubicBezTo>
                        <a:pt x="2226" y="64"/>
                        <a:pt x="2223" y="61"/>
                        <a:pt x="2223" y="61"/>
                      </a:cubicBezTo>
                      <a:cubicBezTo>
                        <a:pt x="2221" y="61"/>
                        <a:pt x="2220" y="63"/>
                        <a:pt x="2218" y="63"/>
                      </a:cubicBezTo>
                      <a:cubicBezTo>
                        <a:pt x="2211" y="59"/>
                        <a:pt x="2211" y="59"/>
                        <a:pt x="2211" y="59"/>
                      </a:cubicBezTo>
                      <a:cubicBezTo>
                        <a:pt x="2212" y="58"/>
                        <a:pt x="2214" y="57"/>
                        <a:pt x="2215" y="57"/>
                      </a:cubicBezTo>
                      <a:cubicBezTo>
                        <a:pt x="2216" y="56"/>
                        <a:pt x="2219" y="55"/>
                        <a:pt x="2219" y="55"/>
                      </a:cubicBezTo>
                      <a:cubicBezTo>
                        <a:pt x="2219" y="54"/>
                        <a:pt x="2215" y="53"/>
                        <a:pt x="2215" y="52"/>
                      </a:cubicBezTo>
                      <a:cubicBezTo>
                        <a:pt x="2216" y="52"/>
                        <a:pt x="2218" y="51"/>
                        <a:pt x="2220" y="50"/>
                      </a:cubicBezTo>
                      <a:cubicBezTo>
                        <a:pt x="2220" y="50"/>
                        <a:pt x="2224" y="49"/>
                        <a:pt x="2224" y="48"/>
                      </a:cubicBezTo>
                      <a:cubicBezTo>
                        <a:pt x="2224" y="47"/>
                        <a:pt x="2220" y="47"/>
                        <a:pt x="2220" y="46"/>
                      </a:cubicBezTo>
                      <a:cubicBezTo>
                        <a:pt x="2219" y="47"/>
                        <a:pt x="2217" y="47"/>
                        <a:pt x="2216" y="48"/>
                      </a:cubicBezTo>
                      <a:cubicBezTo>
                        <a:pt x="2215" y="49"/>
                        <a:pt x="2213" y="49"/>
                        <a:pt x="2212" y="50"/>
                      </a:cubicBezTo>
                      <a:cubicBezTo>
                        <a:pt x="2211" y="50"/>
                        <a:pt x="2208" y="52"/>
                        <a:pt x="2208" y="52"/>
                      </a:cubicBezTo>
                      <a:cubicBezTo>
                        <a:pt x="2208" y="53"/>
                        <a:pt x="2212" y="54"/>
                        <a:pt x="2211" y="54"/>
                      </a:cubicBezTo>
                      <a:cubicBezTo>
                        <a:pt x="2211" y="55"/>
                        <a:pt x="2207" y="56"/>
                        <a:pt x="2207" y="56"/>
                      </a:cubicBezTo>
                      <a:cubicBezTo>
                        <a:pt x="2207" y="57"/>
                        <a:pt x="2211" y="58"/>
                        <a:pt x="2211" y="59"/>
                      </a:cubicBezTo>
                      <a:cubicBezTo>
                        <a:pt x="2210" y="59"/>
                        <a:pt x="2208" y="60"/>
                        <a:pt x="2207" y="61"/>
                      </a:cubicBezTo>
                      <a:cubicBezTo>
                        <a:pt x="2206" y="61"/>
                        <a:pt x="2204" y="62"/>
                        <a:pt x="2203" y="63"/>
                      </a:cubicBezTo>
                      <a:cubicBezTo>
                        <a:pt x="2202" y="63"/>
                        <a:pt x="2200" y="61"/>
                        <a:pt x="2199" y="61"/>
                      </a:cubicBezTo>
                      <a:cubicBezTo>
                        <a:pt x="2198" y="61"/>
                        <a:pt x="2196" y="63"/>
                        <a:pt x="2195" y="63"/>
                      </a:cubicBezTo>
                      <a:cubicBezTo>
                        <a:pt x="2194" y="62"/>
                        <a:pt x="2192" y="61"/>
                        <a:pt x="2191" y="60"/>
                      </a:cubicBezTo>
                      <a:cubicBezTo>
                        <a:pt x="2191" y="60"/>
                        <a:pt x="2188" y="58"/>
                        <a:pt x="2187" y="58"/>
                      </a:cubicBezTo>
                      <a:cubicBezTo>
                        <a:pt x="2187" y="58"/>
                        <a:pt x="2184" y="60"/>
                        <a:pt x="2183" y="60"/>
                      </a:cubicBezTo>
                      <a:cubicBezTo>
                        <a:pt x="2182" y="61"/>
                        <a:pt x="2181" y="62"/>
                        <a:pt x="2179" y="62"/>
                      </a:cubicBezTo>
                      <a:cubicBezTo>
                        <a:pt x="2179" y="62"/>
                        <a:pt x="2176" y="60"/>
                        <a:pt x="2175" y="60"/>
                      </a:cubicBezTo>
                      <a:cubicBezTo>
                        <a:pt x="2174" y="60"/>
                        <a:pt x="2173" y="62"/>
                        <a:pt x="2171" y="62"/>
                      </a:cubicBezTo>
                      <a:cubicBezTo>
                        <a:pt x="2170" y="62"/>
                        <a:pt x="2169" y="60"/>
                        <a:pt x="2168" y="60"/>
                      </a:cubicBezTo>
                      <a:cubicBezTo>
                        <a:pt x="2167" y="60"/>
                        <a:pt x="2164" y="62"/>
                        <a:pt x="2164" y="62"/>
                      </a:cubicBezTo>
                      <a:cubicBezTo>
                        <a:pt x="2162" y="62"/>
                        <a:pt x="2161" y="60"/>
                        <a:pt x="2160" y="60"/>
                      </a:cubicBezTo>
                      <a:cubicBezTo>
                        <a:pt x="2159" y="59"/>
                        <a:pt x="2157" y="57"/>
                        <a:pt x="2156" y="57"/>
                      </a:cubicBezTo>
                      <a:cubicBezTo>
                        <a:pt x="2155" y="57"/>
                        <a:pt x="2153" y="59"/>
                        <a:pt x="2152" y="59"/>
                      </a:cubicBezTo>
                      <a:cubicBezTo>
                        <a:pt x="2151" y="60"/>
                        <a:pt x="2149" y="61"/>
                        <a:pt x="2148" y="61"/>
                      </a:cubicBezTo>
                      <a:cubicBezTo>
                        <a:pt x="2147" y="61"/>
                        <a:pt x="2145" y="59"/>
                        <a:pt x="2144" y="59"/>
                      </a:cubicBezTo>
                      <a:cubicBezTo>
                        <a:pt x="2143" y="59"/>
                        <a:pt x="2141" y="61"/>
                        <a:pt x="2140" y="61"/>
                      </a:cubicBezTo>
                      <a:cubicBezTo>
                        <a:pt x="2139" y="61"/>
                        <a:pt x="2138" y="59"/>
                        <a:pt x="2136" y="59"/>
                      </a:cubicBezTo>
                      <a:cubicBezTo>
                        <a:pt x="2135" y="59"/>
                        <a:pt x="2133" y="61"/>
                        <a:pt x="2132" y="61"/>
                      </a:cubicBezTo>
                      <a:cubicBezTo>
                        <a:pt x="2131" y="61"/>
                        <a:pt x="2130" y="59"/>
                        <a:pt x="2128" y="59"/>
                      </a:cubicBezTo>
                      <a:cubicBezTo>
                        <a:pt x="2127" y="59"/>
                        <a:pt x="2126" y="61"/>
                        <a:pt x="2124" y="61"/>
                      </a:cubicBezTo>
                      <a:cubicBezTo>
                        <a:pt x="2123" y="61"/>
                        <a:pt x="2122" y="58"/>
                        <a:pt x="2121" y="59"/>
                      </a:cubicBezTo>
                      <a:cubicBezTo>
                        <a:pt x="2119" y="59"/>
                        <a:pt x="2118" y="61"/>
                        <a:pt x="2116" y="61"/>
                      </a:cubicBezTo>
                      <a:cubicBezTo>
                        <a:pt x="2115" y="61"/>
                        <a:pt x="2114" y="58"/>
                        <a:pt x="2113" y="58"/>
                      </a:cubicBezTo>
                      <a:cubicBezTo>
                        <a:pt x="2112" y="58"/>
                        <a:pt x="2110" y="61"/>
                        <a:pt x="2109" y="60"/>
                      </a:cubicBezTo>
                      <a:cubicBezTo>
                        <a:pt x="2108" y="60"/>
                        <a:pt x="2105" y="58"/>
                        <a:pt x="2105" y="58"/>
                      </a:cubicBezTo>
                      <a:cubicBezTo>
                        <a:pt x="2105" y="57"/>
                        <a:pt x="2109" y="57"/>
                        <a:pt x="2109" y="56"/>
                      </a:cubicBezTo>
                      <a:cubicBezTo>
                        <a:pt x="2109" y="56"/>
                        <a:pt x="2106" y="54"/>
                        <a:pt x="2105" y="54"/>
                      </a:cubicBezTo>
                      <a:cubicBezTo>
                        <a:pt x="2105" y="54"/>
                        <a:pt x="2101" y="56"/>
                        <a:pt x="2101" y="56"/>
                      </a:cubicBezTo>
                      <a:cubicBezTo>
                        <a:pt x="2101" y="56"/>
                        <a:pt x="2105" y="58"/>
                        <a:pt x="2105" y="58"/>
                      </a:cubicBezTo>
                      <a:cubicBezTo>
                        <a:pt x="2105" y="58"/>
                        <a:pt x="2101" y="60"/>
                        <a:pt x="2101" y="60"/>
                      </a:cubicBezTo>
                      <a:cubicBezTo>
                        <a:pt x="2100" y="60"/>
                        <a:pt x="2098" y="58"/>
                        <a:pt x="2097" y="58"/>
                      </a:cubicBezTo>
                      <a:cubicBezTo>
                        <a:pt x="2096" y="58"/>
                        <a:pt x="2094" y="59"/>
                        <a:pt x="2093" y="60"/>
                      </a:cubicBezTo>
                      <a:cubicBezTo>
                        <a:pt x="2092" y="60"/>
                        <a:pt x="2090" y="62"/>
                        <a:pt x="2089" y="62"/>
                      </a:cubicBezTo>
                      <a:cubicBezTo>
                        <a:pt x="2088" y="62"/>
                        <a:pt x="2085" y="60"/>
                        <a:pt x="2085" y="60"/>
                      </a:cubicBezTo>
                      <a:cubicBezTo>
                        <a:pt x="2085" y="59"/>
                        <a:pt x="2082" y="57"/>
                        <a:pt x="2081" y="57"/>
                      </a:cubicBezTo>
                      <a:cubicBezTo>
                        <a:pt x="2081" y="57"/>
                        <a:pt x="2078" y="59"/>
                        <a:pt x="2077" y="60"/>
                      </a:cubicBezTo>
                      <a:cubicBezTo>
                        <a:pt x="2077" y="60"/>
                        <a:pt x="2074" y="62"/>
                        <a:pt x="2073" y="62"/>
                      </a:cubicBezTo>
                      <a:cubicBezTo>
                        <a:pt x="2072" y="62"/>
                        <a:pt x="2070" y="60"/>
                        <a:pt x="2069" y="59"/>
                      </a:cubicBezTo>
                      <a:cubicBezTo>
                        <a:pt x="2069" y="59"/>
                        <a:pt x="2066" y="57"/>
                        <a:pt x="2066" y="57"/>
                      </a:cubicBezTo>
                      <a:cubicBezTo>
                        <a:pt x="2065" y="57"/>
                        <a:pt x="2062" y="59"/>
                        <a:pt x="2062" y="59"/>
                      </a:cubicBezTo>
                      <a:cubicBezTo>
                        <a:pt x="2061" y="59"/>
                        <a:pt x="2058" y="61"/>
                        <a:pt x="2057" y="61"/>
                      </a:cubicBezTo>
                      <a:cubicBezTo>
                        <a:pt x="2056" y="61"/>
                        <a:pt x="2055" y="59"/>
                        <a:pt x="2054" y="59"/>
                      </a:cubicBezTo>
                      <a:cubicBezTo>
                        <a:pt x="2053" y="59"/>
                        <a:pt x="2051" y="61"/>
                        <a:pt x="2050" y="61"/>
                      </a:cubicBezTo>
                      <a:cubicBezTo>
                        <a:pt x="2048" y="61"/>
                        <a:pt x="2047" y="59"/>
                        <a:pt x="2046" y="59"/>
                      </a:cubicBezTo>
                      <a:cubicBezTo>
                        <a:pt x="2045" y="59"/>
                        <a:pt x="2043" y="61"/>
                        <a:pt x="2042" y="61"/>
                      </a:cubicBezTo>
                      <a:cubicBezTo>
                        <a:pt x="2040" y="61"/>
                        <a:pt x="2039" y="59"/>
                        <a:pt x="2038" y="59"/>
                      </a:cubicBezTo>
                      <a:cubicBezTo>
                        <a:pt x="2037" y="58"/>
                        <a:pt x="2035" y="61"/>
                        <a:pt x="2034" y="61"/>
                      </a:cubicBezTo>
                      <a:cubicBezTo>
                        <a:pt x="2033" y="61"/>
                        <a:pt x="2031" y="58"/>
                        <a:pt x="2030" y="58"/>
                      </a:cubicBezTo>
                      <a:cubicBezTo>
                        <a:pt x="2029" y="58"/>
                        <a:pt x="2028" y="60"/>
                        <a:pt x="2026" y="60"/>
                      </a:cubicBezTo>
                      <a:cubicBezTo>
                        <a:pt x="2025" y="60"/>
                        <a:pt x="2024" y="58"/>
                        <a:pt x="2022" y="58"/>
                      </a:cubicBezTo>
                      <a:cubicBezTo>
                        <a:pt x="2021" y="58"/>
                        <a:pt x="2020" y="60"/>
                        <a:pt x="2018" y="60"/>
                      </a:cubicBezTo>
                      <a:cubicBezTo>
                        <a:pt x="2017" y="60"/>
                        <a:pt x="2016" y="58"/>
                        <a:pt x="2015" y="58"/>
                      </a:cubicBezTo>
                      <a:cubicBezTo>
                        <a:pt x="2013" y="58"/>
                        <a:pt x="2011" y="60"/>
                        <a:pt x="2010" y="60"/>
                      </a:cubicBezTo>
                      <a:cubicBezTo>
                        <a:pt x="2009" y="60"/>
                        <a:pt x="2008" y="58"/>
                        <a:pt x="2007" y="58"/>
                      </a:cubicBezTo>
                      <a:cubicBezTo>
                        <a:pt x="2005" y="58"/>
                        <a:pt x="2004" y="60"/>
                        <a:pt x="2003" y="60"/>
                      </a:cubicBezTo>
                      <a:cubicBezTo>
                        <a:pt x="2001" y="60"/>
                        <a:pt x="2000" y="58"/>
                        <a:pt x="1999" y="57"/>
                      </a:cubicBezTo>
                      <a:cubicBezTo>
                        <a:pt x="1998" y="57"/>
                        <a:pt x="1996" y="60"/>
                        <a:pt x="1995" y="60"/>
                      </a:cubicBezTo>
                      <a:cubicBezTo>
                        <a:pt x="1993" y="59"/>
                        <a:pt x="1992" y="57"/>
                        <a:pt x="1991" y="57"/>
                      </a:cubicBezTo>
                      <a:cubicBezTo>
                        <a:pt x="1990" y="57"/>
                        <a:pt x="1988" y="59"/>
                        <a:pt x="1987" y="59"/>
                      </a:cubicBezTo>
                      <a:cubicBezTo>
                        <a:pt x="1986" y="59"/>
                        <a:pt x="1984" y="57"/>
                        <a:pt x="1983" y="57"/>
                      </a:cubicBezTo>
                      <a:cubicBezTo>
                        <a:pt x="1982" y="57"/>
                        <a:pt x="1981" y="55"/>
                        <a:pt x="1979" y="55"/>
                      </a:cubicBezTo>
                      <a:cubicBezTo>
                        <a:pt x="1979" y="55"/>
                        <a:pt x="1976" y="53"/>
                        <a:pt x="1976" y="52"/>
                      </a:cubicBezTo>
                      <a:cubicBezTo>
                        <a:pt x="1976" y="52"/>
                        <a:pt x="1980" y="51"/>
                        <a:pt x="1980" y="50"/>
                      </a:cubicBezTo>
                      <a:cubicBezTo>
                        <a:pt x="1980" y="50"/>
                        <a:pt x="1976" y="49"/>
                        <a:pt x="1976" y="48"/>
                      </a:cubicBezTo>
                      <a:cubicBezTo>
                        <a:pt x="1976" y="48"/>
                        <a:pt x="1980" y="47"/>
                        <a:pt x="1980" y="46"/>
                      </a:cubicBezTo>
                      <a:cubicBezTo>
                        <a:pt x="1980" y="45"/>
                        <a:pt x="1977" y="45"/>
                        <a:pt x="1976" y="44"/>
                      </a:cubicBezTo>
                      <a:cubicBezTo>
                        <a:pt x="1976" y="45"/>
                        <a:pt x="1972" y="45"/>
                        <a:pt x="1972" y="46"/>
                      </a:cubicBezTo>
                      <a:cubicBezTo>
                        <a:pt x="1972" y="47"/>
                        <a:pt x="1976" y="47"/>
                        <a:pt x="1976" y="48"/>
                      </a:cubicBezTo>
                      <a:cubicBezTo>
                        <a:pt x="1976" y="49"/>
                        <a:pt x="1972" y="50"/>
                        <a:pt x="1972" y="50"/>
                      </a:cubicBezTo>
                      <a:cubicBezTo>
                        <a:pt x="1972" y="51"/>
                        <a:pt x="1976" y="52"/>
                        <a:pt x="1976" y="52"/>
                      </a:cubicBezTo>
                      <a:cubicBezTo>
                        <a:pt x="1975" y="53"/>
                        <a:pt x="1972" y="55"/>
                        <a:pt x="1972" y="55"/>
                      </a:cubicBezTo>
                      <a:cubicBezTo>
                        <a:pt x="1971" y="55"/>
                        <a:pt x="1968" y="52"/>
                        <a:pt x="1968" y="52"/>
                      </a:cubicBezTo>
                      <a:cubicBezTo>
                        <a:pt x="1967" y="52"/>
                        <a:pt x="1964" y="54"/>
                        <a:pt x="1964" y="54"/>
                      </a:cubicBezTo>
                      <a:cubicBezTo>
                        <a:pt x="1964" y="55"/>
                        <a:pt x="1967" y="57"/>
                        <a:pt x="1967" y="57"/>
                      </a:cubicBezTo>
                      <a:cubicBezTo>
                        <a:pt x="1967" y="57"/>
                        <a:pt x="1964" y="59"/>
                        <a:pt x="1963" y="59"/>
                      </a:cubicBezTo>
                      <a:cubicBezTo>
                        <a:pt x="1962" y="59"/>
                        <a:pt x="1961" y="56"/>
                        <a:pt x="1960" y="56"/>
                      </a:cubicBezTo>
                      <a:cubicBezTo>
                        <a:pt x="1959" y="56"/>
                        <a:pt x="1956" y="59"/>
                        <a:pt x="1956" y="58"/>
                      </a:cubicBezTo>
                      <a:cubicBezTo>
                        <a:pt x="1954" y="58"/>
                        <a:pt x="1953" y="57"/>
                        <a:pt x="1952" y="56"/>
                      </a:cubicBezTo>
                      <a:cubicBezTo>
                        <a:pt x="1951" y="56"/>
                        <a:pt x="1949" y="54"/>
                        <a:pt x="1948" y="54"/>
                      </a:cubicBezTo>
                      <a:cubicBezTo>
                        <a:pt x="1947" y="54"/>
                        <a:pt x="1945" y="56"/>
                        <a:pt x="1944" y="56"/>
                      </a:cubicBezTo>
                      <a:cubicBezTo>
                        <a:pt x="1943" y="56"/>
                        <a:pt x="1941" y="58"/>
                        <a:pt x="1940" y="58"/>
                      </a:cubicBezTo>
                      <a:cubicBezTo>
                        <a:pt x="1939" y="58"/>
                        <a:pt x="1937" y="56"/>
                        <a:pt x="1936" y="56"/>
                      </a:cubicBezTo>
                      <a:cubicBezTo>
                        <a:pt x="1935" y="56"/>
                        <a:pt x="1933" y="58"/>
                        <a:pt x="1932" y="58"/>
                      </a:cubicBezTo>
                      <a:cubicBezTo>
                        <a:pt x="1931" y="58"/>
                        <a:pt x="1930" y="56"/>
                        <a:pt x="1928" y="56"/>
                      </a:cubicBezTo>
                      <a:cubicBezTo>
                        <a:pt x="1927" y="56"/>
                        <a:pt x="1925" y="58"/>
                        <a:pt x="1924" y="58"/>
                      </a:cubicBezTo>
                      <a:cubicBezTo>
                        <a:pt x="1923" y="58"/>
                        <a:pt x="1922" y="55"/>
                        <a:pt x="1920" y="55"/>
                      </a:cubicBezTo>
                      <a:cubicBezTo>
                        <a:pt x="1919" y="55"/>
                        <a:pt x="1918" y="57"/>
                        <a:pt x="1916" y="57"/>
                      </a:cubicBezTo>
                      <a:cubicBezTo>
                        <a:pt x="1915" y="57"/>
                        <a:pt x="1914" y="55"/>
                        <a:pt x="1913" y="55"/>
                      </a:cubicBezTo>
                      <a:cubicBezTo>
                        <a:pt x="1911" y="55"/>
                        <a:pt x="1910" y="57"/>
                        <a:pt x="1908" y="57"/>
                      </a:cubicBezTo>
                      <a:cubicBezTo>
                        <a:pt x="1907" y="57"/>
                        <a:pt x="1906" y="55"/>
                        <a:pt x="1905" y="55"/>
                      </a:cubicBezTo>
                      <a:cubicBezTo>
                        <a:pt x="1904" y="55"/>
                        <a:pt x="1902" y="57"/>
                        <a:pt x="1901" y="57"/>
                      </a:cubicBezTo>
                      <a:cubicBezTo>
                        <a:pt x="1900" y="57"/>
                        <a:pt x="1897" y="55"/>
                        <a:pt x="1897" y="55"/>
                      </a:cubicBezTo>
                      <a:cubicBezTo>
                        <a:pt x="1897" y="54"/>
                        <a:pt x="1901" y="53"/>
                        <a:pt x="1901" y="53"/>
                      </a:cubicBezTo>
                      <a:cubicBezTo>
                        <a:pt x="1901" y="53"/>
                        <a:pt x="1898" y="50"/>
                        <a:pt x="1897" y="50"/>
                      </a:cubicBezTo>
                      <a:cubicBezTo>
                        <a:pt x="1897" y="50"/>
                        <a:pt x="1893" y="52"/>
                        <a:pt x="1893" y="52"/>
                      </a:cubicBezTo>
                      <a:cubicBezTo>
                        <a:pt x="1893" y="53"/>
                        <a:pt x="1897" y="55"/>
                        <a:pt x="1897" y="55"/>
                      </a:cubicBezTo>
                      <a:cubicBezTo>
                        <a:pt x="1897" y="55"/>
                        <a:pt x="1893" y="57"/>
                        <a:pt x="1893" y="57"/>
                      </a:cubicBezTo>
                      <a:cubicBezTo>
                        <a:pt x="1892" y="57"/>
                        <a:pt x="1890" y="54"/>
                        <a:pt x="1889" y="55"/>
                      </a:cubicBezTo>
                      <a:cubicBezTo>
                        <a:pt x="1888" y="55"/>
                        <a:pt x="1886" y="56"/>
                        <a:pt x="1885" y="57"/>
                      </a:cubicBezTo>
                      <a:cubicBezTo>
                        <a:pt x="1884" y="57"/>
                        <a:pt x="1882" y="59"/>
                        <a:pt x="1881" y="59"/>
                      </a:cubicBezTo>
                      <a:cubicBezTo>
                        <a:pt x="1880" y="59"/>
                        <a:pt x="1877" y="57"/>
                        <a:pt x="1877" y="56"/>
                      </a:cubicBezTo>
                      <a:cubicBezTo>
                        <a:pt x="1876" y="56"/>
                        <a:pt x="1874" y="54"/>
                        <a:pt x="1873" y="54"/>
                      </a:cubicBezTo>
                      <a:cubicBezTo>
                        <a:pt x="1873" y="54"/>
                        <a:pt x="1870" y="56"/>
                        <a:pt x="1869" y="56"/>
                      </a:cubicBezTo>
                      <a:cubicBezTo>
                        <a:pt x="1868" y="57"/>
                        <a:pt x="1866" y="58"/>
                        <a:pt x="1865" y="58"/>
                      </a:cubicBezTo>
                      <a:cubicBezTo>
                        <a:pt x="1864" y="58"/>
                        <a:pt x="1862" y="56"/>
                        <a:pt x="1861" y="56"/>
                      </a:cubicBezTo>
                      <a:cubicBezTo>
                        <a:pt x="1860" y="56"/>
                        <a:pt x="1858" y="58"/>
                        <a:pt x="1857" y="58"/>
                      </a:cubicBezTo>
                      <a:cubicBezTo>
                        <a:pt x="1856" y="58"/>
                        <a:pt x="1854" y="56"/>
                        <a:pt x="1854" y="56"/>
                      </a:cubicBezTo>
                      <a:cubicBezTo>
                        <a:pt x="1853" y="56"/>
                        <a:pt x="1850" y="54"/>
                        <a:pt x="1850" y="54"/>
                      </a:cubicBezTo>
                      <a:cubicBezTo>
                        <a:pt x="1849" y="54"/>
                        <a:pt x="1846" y="56"/>
                        <a:pt x="1846" y="56"/>
                      </a:cubicBezTo>
                      <a:cubicBezTo>
                        <a:pt x="1844" y="55"/>
                        <a:pt x="1843" y="54"/>
                        <a:pt x="1842" y="53"/>
                      </a:cubicBezTo>
                      <a:cubicBezTo>
                        <a:pt x="1841" y="53"/>
                        <a:pt x="1839" y="51"/>
                        <a:pt x="1838" y="51"/>
                      </a:cubicBezTo>
                      <a:cubicBezTo>
                        <a:pt x="1838" y="51"/>
                        <a:pt x="1834" y="53"/>
                        <a:pt x="1834" y="53"/>
                      </a:cubicBezTo>
                      <a:cubicBezTo>
                        <a:pt x="1834" y="53"/>
                        <a:pt x="1838" y="55"/>
                        <a:pt x="1838" y="55"/>
                      </a:cubicBezTo>
                      <a:cubicBezTo>
                        <a:pt x="1837" y="56"/>
                        <a:pt x="1835" y="57"/>
                        <a:pt x="1834" y="57"/>
                      </a:cubicBezTo>
                      <a:cubicBezTo>
                        <a:pt x="1833" y="57"/>
                        <a:pt x="1831" y="55"/>
                        <a:pt x="1830" y="55"/>
                      </a:cubicBezTo>
                      <a:cubicBezTo>
                        <a:pt x="1829" y="55"/>
                        <a:pt x="1827" y="57"/>
                        <a:pt x="1826" y="57"/>
                      </a:cubicBezTo>
                      <a:cubicBezTo>
                        <a:pt x="1825" y="57"/>
                        <a:pt x="1823" y="56"/>
                        <a:pt x="1822" y="55"/>
                      </a:cubicBezTo>
                      <a:cubicBezTo>
                        <a:pt x="1822" y="55"/>
                        <a:pt x="1819" y="53"/>
                        <a:pt x="1818" y="53"/>
                      </a:cubicBezTo>
                      <a:cubicBezTo>
                        <a:pt x="1818" y="53"/>
                        <a:pt x="1815" y="54"/>
                        <a:pt x="1814" y="55"/>
                      </a:cubicBezTo>
                      <a:cubicBezTo>
                        <a:pt x="1814" y="55"/>
                        <a:pt x="1811" y="57"/>
                        <a:pt x="1810" y="57"/>
                      </a:cubicBezTo>
                      <a:cubicBezTo>
                        <a:pt x="1809" y="57"/>
                        <a:pt x="1807" y="54"/>
                        <a:pt x="1806" y="55"/>
                      </a:cubicBezTo>
                      <a:cubicBezTo>
                        <a:pt x="1805" y="55"/>
                        <a:pt x="1804" y="57"/>
                        <a:pt x="1802" y="57"/>
                      </a:cubicBezTo>
                      <a:cubicBezTo>
                        <a:pt x="1801" y="57"/>
                        <a:pt x="1800" y="54"/>
                        <a:pt x="1799" y="54"/>
                      </a:cubicBezTo>
                      <a:cubicBezTo>
                        <a:pt x="1798" y="54"/>
                        <a:pt x="1795" y="57"/>
                        <a:pt x="1795" y="56"/>
                      </a:cubicBezTo>
                      <a:cubicBezTo>
                        <a:pt x="1794" y="56"/>
                        <a:pt x="1791" y="54"/>
                        <a:pt x="1791" y="54"/>
                      </a:cubicBezTo>
                      <a:cubicBezTo>
                        <a:pt x="1791" y="54"/>
                        <a:pt x="1795" y="53"/>
                        <a:pt x="1795" y="52"/>
                      </a:cubicBezTo>
                      <a:cubicBezTo>
                        <a:pt x="1795" y="52"/>
                        <a:pt x="1791" y="50"/>
                        <a:pt x="1791" y="50"/>
                      </a:cubicBezTo>
                      <a:cubicBezTo>
                        <a:pt x="1791" y="50"/>
                        <a:pt x="1787" y="52"/>
                        <a:pt x="1787" y="52"/>
                      </a:cubicBezTo>
                      <a:cubicBezTo>
                        <a:pt x="1787" y="52"/>
                        <a:pt x="1788" y="53"/>
                        <a:pt x="1789" y="53"/>
                      </a:cubicBezTo>
                      <a:cubicBezTo>
                        <a:pt x="1790" y="54"/>
                        <a:pt x="1791" y="54"/>
                        <a:pt x="1791" y="54"/>
                      </a:cubicBezTo>
                      <a:cubicBezTo>
                        <a:pt x="1790" y="54"/>
                        <a:pt x="1788" y="56"/>
                        <a:pt x="1787" y="56"/>
                      </a:cubicBezTo>
                      <a:cubicBezTo>
                        <a:pt x="1785" y="56"/>
                        <a:pt x="1784" y="54"/>
                        <a:pt x="1783" y="54"/>
                      </a:cubicBezTo>
                      <a:cubicBezTo>
                        <a:pt x="1782" y="54"/>
                        <a:pt x="1780" y="56"/>
                        <a:pt x="1779" y="56"/>
                      </a:cubicBezTo>
                      <a:cubicBezTo>
                        <a:pt x="1778" y="56"/>
                        <a:pt x="1776" y="54"/>
                        <a:pt x="1775" y="54"/>
                      </a:cubicBezTo>
                      <a:cubicBezTo>
                        <a:pt x="1774" y="54"/>
                        <a:pt x="1772" y="56"/>
                        <a:pt x="1771" y="56"/>
                      </a:cubicBezTo>
                      <a:cubicBezTo>
                        <a:pt x="1770" y="56"/>
                        <a:pt x="1768" y="53"/>
                        <a:pt x="1767" y="54"/>
                      </a:cubicBezTo>
                      <a:cubicBezTo>
                        <a:pt x="1766" y="54"/>
                        <a:pt x="1764" y="55"/>
                        <a:pt x="1763" y="56"/>
                      </a:cubicBezTo>
                      <a:cubicBezTo>
                        <a:pt x="1763" y="56"/>
                        <a:pt x="1760" y="58"/>
                        <a:pt x="1759" y="58"/>
                      </a:cubicBezTo>
                      <a:cubicBezTo>
                        <a:pt x="1758" y="58"/>
                        <a:pt x="1757" y="55"/>
                        <a:pt x="1755" y="55"/>
                      </a:cubicBezTo>
                      <a:cubicBezTo>
                        <a:pt x="1754" y="55"/>
                        <a:pt x="1752" y="58"/>
                        <a:pt x="1751" y="57"/>
                      </a:cubicBezTo>
                      <a:cubicBezTo>
                        <a:pt x="1750" y="57"/>
                        <a:pt x="1748" y="56"/>
                        <a:pt x="1747" y="55"/>
                      </a:cubicBezTo>
                      <a:cubicBezTo>
                        <a:pt x="1747" y="55"/>
                        <a:pt x="1744" y="53"/>
                        <a:pt x="1744" y="53"/>
                      </a:cubicBezTo>
                      <a:cubicBezTo>
                        <a:pt x="1743" y="53"/>
                        <a:pt x="1740" y="55"/>
                        <a:pt x="1740" y="55"/>
                      </a:cubicBezTo>
                      <a:cubicBezTo>
                        <a:pt x="1739" y="55"/>
                        <a:pt x="1736" y="57"/>
                        <a:pt x="1736" y="57"/>
                      </a:cubicBezTo>
                      <a:cubicBezTo>
                        <a:pt x="1734" y="57"/>
                        <a:pt x="1733" y="55"/>
                        <a:pt x="1732" y="55"/>
                      </a:cubicBezTo>
                      <a:cubicBezTo>
                        <a:pt x="1731" y="55"/>
                        <a:pt x="1729" y="57"/>
                        <a:pt x="1728" y="57"/>
                      </a:cubicBezTo>
                      <a:cubicBezTo>
                        <a:pt x="1726" y="57"/>
                        <a:pt x="1725" y="55"/>
                        <a:pt x="1724" y="55"/>
                      </a:cubicBezTo>
                      <a:cubicBezTo>
                        <a:pt x="1723" y="54"/>
                        <a:pt x="1721" y="57"/>
                        <a:pt x="1720" y="57"/>
                      </a:cubicBezTo>
                      <a:cubicBezTo>
                        <a:pt x="1719" y="57"/>
                        <a:pt x="1717" y="54"/>
                        <a:pt x="1716" y="54"/>
                      </a:cubicBezTo>
                      <a:cubicBezTo>
                        <a:pt x="1715" y="54"/>
                        <a:pt x="1713" y="56"/>
                        <a:pt x="1712" y="56"/>
                      </a:cubicBezTo>
                      <a:cubicBezTo>
                        <a:pt x="1711" y="56"/>
                        <a:pt x="1710" y="54"/>
                        <a:pt x="1708" y="54"/>
                      </a:cubicBezTo>
                      <a:cubicBezTo>
                        <a:pt x="1707" y="54"/>
                        <a:pt x="1705" y="56"/>
                        <a:pt x="1704" y="56"/>
                      </a:cubicBezTo>
                      <a:cubicBezTo>
                        <a:pt x="1703" y="56"/>
                        <a:pt x="1702" y="54"/>
                        <a:pt x="1700" y="54"/>
                      </a:cubicBezTo>
                      <a:cubicBezTo>
                        <a:pt x="1699" y="54"/>
                        <a:pt x="1698" y="56"/>
                        <a:pt x="1696" y="56"/>
                      </a:cubicBezTo>
                      <a:cubicBezTo>
                        <a:pt x="1695" y="56"/>
                        <a:pt x="1694" y="54"/>
                        <a:pt x="1693" y="54"/>
                      </a:cubicBezTo>
                      <a:cubicBezTo>
                        <a:pt x="1691" y="54"/>
                        <a:pt x="1690" y="56"/>
                        <a:pt x="1688" y="56"/>
                      </a:cubicBezTo>
                      <a:cubicBezTo>
                        <a:pt x="1687" y="56"/>
                        <a:pt x="1686" y="54"/>
                        <a:pt x="1685" y="54"/>
                      </a:cubicBezTo>
                      <a:cubicBezTo>
                        <a:pt x="1683" y="53"/>
                        <a:pt x="1682" y="56"/>
                        <a:pt x="1681" y="56"/>
                      </a:cubicBezTo>
                      <a:cubicBezTo>
                        <a:pt x="1679" y="56"/>
                        <a:pt x="1678" y="53"/>
                        <a:pt x="1677" y="53"/>
                      </a:cubicBezTo>
                      <a:cubicBezTo>
                        <a:pt x="1676" y="53"/>
                        <a:pt x="1674" y="55"/>
                        <a:pt x="1673" y="55"/>
                      </a:cubicBezTo>
                      <a:cubicBezTo>
                        <a:pt x="1671" y="55"/>
                        <a:pt x="1670" y="53"/>
                        <a:pt x="1669" y="53"/>
                      </a:cubicBezTo>
                      <a:cubicBezTo>
                        <a:pt x="1668" y="53"/>
                        <a:pt x="1666" y="55"/>
                        <a:pt x="1665" y="55"/>
                      </a:cubicBezTo>
                      <a:cubicBezTo>
                        <a:pt x="1665" y="55"/>
                        <a:pt x="1661" y="53"/>
                        <a:pt x="1661" y="53"/>
                      </a:cubicBezTo>
                      <a:cubicBezTo>
                        <a:pt x="1661" y="52"/>
                        <a:pt x="1665" y="51"/>
                        <a:pt x="1665" y="51"/>
                      </a:cubicBezTo>
                      <a:cubicBezTo>
                        <a:pt x="1665" y="51"/>
                        <a:pt x="1662" y="49"/>
                        <a:pt x="1662" y="49"/>
                      </a:cubicBezTo>
                      <a:cubicBezTo>
                        <a:pt x="1661" y="49"/>
                        <a:pt x="1657" y="50"/>
                        <a:pt x="1657" y="51"/>
                      </a:cubicBezTo>
                      <a:cubicBezTo>
                        <a:pt x="1657" y="51"/>
                        <a:pt x="1661" y="53"/>
                        <a:pt x="1661" y="53"/>
                      </a:cubicBezTo>
                      <a:cubicBezTo>
                        <a:pt x="1661" y="53"/>
                        <a:pt x="1658" y="55"/>
                        <a:pt x="1657" y="55"/>
                      </a:cubicBezTo>
                      <a:cubicBezTo>
                        <a:pt x="1656" y="55"/>
                        <a:pt x="1654" y="53"/>
                        <a:pt x="1653" y="53"/>
                      </a:cubicBezTo>
                      <a:cubicBezTo>
                        <a:pt x="1652" y="53"/>
                        <a:pt x="1650" y="54"/>
                        <a:pt x="1649" y="55"/>
                      </a:cubicBezTo>
                      <a:cubicBezTo>
                        <a:pt x="1648" y="55"/>
                        <a:pt x="1646" y="57"/>
                        <a:pt x="1645" y="57"/>
                      </a:cubicBezTo>
                      <a:cubicBezTo>
                        <a:pt x="1645" y="57"/>
                        <a:pt x="1642" y="55"/>
                        <a:pt x="1641" y="55"/>
                      </a:cubicBezTo>
                      <a:cubicBezTo>
                        <a:pt x="1641" y="54"/>
                        <a:pt x="1638" y="52"/>
                        <a:pt x="1638" y="52"/>
                      </a:cubicBezTo>
                      <a:cubicBezTo>
                        <a:pt x="1637" y="52"/>
                        <a:pt x="1634" y="54"/>
                        <a:pt x="1634" y="54"/>
                      </a:cubicBezTo>
                      <a:cubicBezTo>
                        <a:pt x="1633" y="55"/>
                        <a:pt x="1630" y="56"/>
                        <a:pt x="1629" y="56"/>
                      </a:cubicBezTo>
                      <a:cubicBezTo>
                        <a:pt x="1628" y="57"/>
                        <a:pt x="1627" y="54"/>
                        <a:pt x="1626" y="54"/>
                      </a:cubicBezTo>
                      <a:cubicBezTo>
                        <a:pt x="1625" y="54"/>
                        <a:pt x="1623" y="56"/>
                        <a:pt x="1622" y="56"/>
                      </a:cubicBezTo>
                      <a:cubicBezTo>
                        <a:pt x="1620" y="56"/>
                        <a:pt x="1619" y="54"/>
                        <a:pt x="1618" y="54"/>
                      </a:cubicBezTo>
                      <a:cubicBezTo>
                        <a:pt x="1617" y="54"/>
                        <a:pt x="1615" y="56"/>
                        <a:pt x="1614" y="56"/>
                      </a:cubicBezTo>
                      <a:cubicBezTo>
                        <a:pt x="1612" y="56"/>
                        <a:pt x="1611" y="54"/>
                        <a:pt x="1610" y="54"/>
                      </a:cubicBezTo>
                      <a:cubicBezTo>
                        <a:pt x="1609" y="54"/>
                        <a:pt x="1607" y="56"/>
                        <a:pt x="1606" y="56"/>
                      </a:cubicBezTo>
                      <a:cubicBezTo>
                        <a:pt x="1605" y="56"/>
                        <a:pt x="1603" y="53"/>
                        <a:pt x="1602" y="54"/>
                      </a:cubicBezTo>
                      <a:cubicBezTo>
                        <a:pt x="1601" y="54"/>
                        <a:pt x="1599" y="56"/>
                        <a:pt x="1598" y="56"/>
                      </a:cubicBezTo>
                      <a:cubicBezTo>
                        <a:pt x="1597" y="56"/>
                        <a:pt x="1596" y="53"/>
                        <a:pt x="1594" y="53"/>
                      </a:cubicBezTo>
                      <a:cubicBezTo>
                        <a:pt x="1593" y="53"/>
                        <a:pt x="1591" y="55"/>
                        <a:pt x="1590" y="55"/>
                      </a:cubicBezTo>
                      <a:cubicBezTo>
                        <a:pt x="1589" y="55"/>
                        <a:pt x="1587" y="53"/>
                        <a:pt x="1586" y="53"/>
                      </a:cubicBezTo>
                      <a:cubicBezTo>
                        <a:pt x="1586" y="53"/>
                        <a:pt x="1584" y="51"/>
                        <a:pt x="1583" y="51"/>
                      </a:cubicBezTo>
                      <a:cubicBezTo>
                        <a:pt x="1582" y="51"/>
                        <a:pt x="1579" y="53"/>
                        <a:pt x="1579" y="53"/>
                      </a:cubicBezTo>
                      <a:cubicBezTo>
                        <a:pt x="1578" y="53"/>
                        <a:pt x="1575" y="55"/>
                        <a:pt x="1575" y="55"/>
                      </a:cubicBezTo>
                      <a:cubicBezTo>
                        <a:pt x="1574" y="55"/>
                        <a:pt x="1571" y="53"/>
                        <a:pt x="1571" y="53"/>
                      </a:cubicBezTo>
                      <a:cubicBezTo>
                        <a:pt x="1571" y="53"/>
                        <a:pt x="1575" y="51"/>
                        <a:pt x="1575" y="51"/>
                      </a:cubicBezTo>
                      <a:cubicBezTo>
                        <a:pt x="1574" y="51"/>
                        <a:pt x="1572" y="48"/>
                        <a:pt x="1571" y="48"/>
                      </a:cubicBezTo>
                      <a:cubicBezTo>
                        <a:pt x="1571" y="48"/>
                        <a:pt x="1567" y="50"/>
                        <a:pt x="1567" y="50"/>
                      </a:cubicBezTo>
                      <a:cubicBezTo>
                        <a:pt x="1567" y="51"/>
                        <a:pt x="1571" y="53"/>
                        <a:pt x="1571" y="53"/>
                      </a:cubicBezTo>
                      <a:cubicBezTo>
                        <a:pt x="1570" y="53"/>
                        <a:pt x="1568" y="55"/>
                        <a:pt x="1567" y="55"/>
                      </a:cubicBezTo>
                      <a:cubicBezTo>
                        <a:pt x="1566" y="55"/>
                        <a:pt x="1564" y="52"/>
                        <a:pt x="1563" y="52"/>
                      </a:cubicBezTo>
                      <a:cubicBezTo>
                        <a:pt x="1562" y="53"/>
                        <a:pt x="1560" y="55"/>
                        <a:pt x="1559" y="55"/>
                      </a:cubicBezTo>
                      <a:cubicBezTo>
                        <a:pt x="1558" y="55"/>
                        <a:pt x="1556" y="52"/>
                        <a:pt x="1555" y="52"/>
                      </a:cubicBezTo>
                      <a:cubicBezTo>
                        <a:pt x="1554" y="52"/>
                        <a:pt x="1552" y="54"/>
                        <a:pt x="1551" y="54"/>
                      </a:cubicBezTo>
                      <a:cubicBezTo>
                        <a:pt x="1550" y="54"/>
                        <a:pt x="1549" y="52"/>
                        <a:pt x="1547" y="52"/>
                      </a:cubicBezTo>
                      <a:cubicBezTo>
                        <a:pt x="1546" y="52"/>
                        <a:pt x="1545" y="54"/>
                        <a:pt x="1543" y="54"/>
                      </a:cubicBezTo>
                      <a:cubicBezTo>
                        <a:pt x="1543" y="54"/>
                        <a:pt x="1539" y="52"/>
                        <a:pt x="1539" y="52"/>
                      </a:cubicBezTo>
                      <a:cubicBezTo>
                        <a:pt x="1539" y="52"/>
                        <a:pt x="1543" y="50"/>
                        <a:pt x="1544" y="50"/>
                      </a:cubicBezTo>
                      <a:cubicBezTo>
                        <a:pt x="1544" y="50"/>
                        <a:pt x="1547" y="52"/>
                        <a:pt x="1547" y="52"/>
                      </a:cubicBezTo>
                      <a:cubicBezTo>
                        <a:pt x="1548" y="52"/>
                        <a:pt x="1551" y="50"/>
                        <a:pt x="1551" y="50"/>
                      </a:cubicBezTo>
                      <a:cubicBezTo>
                        <a:pt x="1552" y="50"/>
                        <a:pt x="1555" y="48"/>
                        <a:pt x="1555" y="48"/>
                      </a:cubicBezTo>
                      <a:cubicBezTo>
                        <a:pt x="1556" y="47"/>
                        <a:pt x="1551" y="46"/>
                        <a:pt x="1552" y="46"/>
                      </a:cubicBezTo>
                      <a:cubicBezTo>
                        <a:pt x="1552" y="45"/>
                        <a:pt x="1556" y="44"/>
                        <a:pt x="1556" y="44"/>
                      </a:cubicBezTo>
                      <a:cubicBezTo>
                        <a:pt x="1556" y="43"/>
                        <a:pt x="1552" y="42"/>
                        <a:pt x="1552" y="41"/>
                      </a:cubicBezTo>
                      <a:cubicBezTo>
                        <a:pt x="1551" y="42"/>
                        <a:pt x="1549" y="43"/>
                        <a:pt x="1548" y="43"/>
                      </a:cubicBezTo>
                      <a:cubicBezTo>
                        <a:pt x="1547" y="44"/>
                        <a:pt x="1545" y="45"/>
                        <a:pt x="1544" y="45"/>
                      </a:cubicBezTo>
                      <a:cubicBezTo>
                        <a:pt x="1543" y="45"/>
                        <a:pt x="1541" y="43"/>
                        <a:pt x="1540" y="43"/>
                      </a:cubicBezTo>
                      <a:cubicBezTo>
                        <a:pt x="1539" y="44"/>
                        <a:pt x="1537" y="45"/>
                        <a:pt x="1536" y="45"/>
                      </a:cubicBezTo>
                      <a:cubicBezTo>
                        <a:pt x="1535" y="46"/>
                        <a:pt x="1533" y="47"/>
                        <a:pt x="1532" y="47"/>
                      </a:cubicBezTo>
                      <a:cubicBezTo>
                        <a:pt x="1531" y="48"/>
                        <a:pt x="1528" y="49"/>
                        <a:pt x="1528" y="49"/>
                      </a:cubicBezTo>
                      <a:cubicBezTo>
                        <a:pt x="1528" y="50"/>
                        <a:pt x="1532" y="52"/>
                        <a:pt x="1532" y="52"/>
                      </a:cubicBezTo>
                      <a:cubicBezTo>
                        <a:pt x="1531" y="52"/>
                        <a:pt x="1529" y="54"/>
                        <a:pt x="1527" y="54"/>
                      </a:cubicBezTo>
                      <a:cubicBezTo>
                        <a:pt x="1526" y="54"/>
                        <a:pt x="1525" y="51"/>
                        <a:pt x="1524" y="51"/>
                      </a:cubicBezTo>
                      <a:cubicBezTo>
                        <a:pt x="1522" y="51"/>
                        <a:pt x="1521" y="54"/>
                        <a:pt x="1520" y="54"/>
                      </a:cubicBezTo>
                      <a:cubicBezTo>
                        <a:pt x="1518" y="53"/>
                        <a:pt x="1517" y="51"/>
                        <a:pt x="1516" y="51"/>
                      </a:cubicBezTo>
                      <a:cubicBezTo>
                        <a:pt x="1515" y="51"/>
                        <a:pt x="1513" y="53"/>
                        <a:pt x="1512" y="53"/>
                      </a:cubicBezTo>
                      <a:cubicBezTo>
                        <a:pt x="1511" y="53"/>
                        <a:pt x="1509" y="51"/>
                        <a:pt x="1508" y="51"/>
                      </a:cubicBezTo>
                      <a:cubicBezTo>
                        <a:pt x="1507" y="51"/>
                        <a:pt x="1505" y="53"/>
                        <a:pt x="1504" y="53"/>
                      </a:cubicBezTo>
                      <a:cubicBezTo>
                        <a:pt x="1503" y="53"/>
                        <a:pt x="1500" y="55"/>
                        <a:pt x="1500" y="55"/>
                      </a:cubicBezTo>
                      <a:cubicBezTo>
                        <a:pt x="1499" y="55"/>
                        <a:pt x="1497" y="53"/>
                        <a:pt x="1496" y="53"/>
                      </a:cubicBezTo>
                      <a:cubicBezTo>
                        <a:pt x="1496" y="53"/>
                        <a:pt x="1493" y="51"/>
                        <a:pt x="1492" y="51"/>
                      </a:cubicBezTo>
                      <a:cubicBezTo>
                        <a:pt x="1491" y="51"/>
                        <a:pt x="1490" y="53"/>
                        <a:pt x="1488" y="53"/>
                      </a:cubicBezTo>
                      <a:cubicBezTo>
                        <a:pt x="1487" y="53"/>
                        <a:pt x="1486" y="50"/>
                        <a:pt x="1485" y="50"/>
                      </a:cubicBezTo>
                      <a:cubicBezTo>
                        <a:pt x="1483" y="51"/>
                        <a:pt x="1482" y="52"/>
                        <a:pt x="1480" y="52"/>
                      </a:cubicBezTo>
                      <a:cubicBezTo>
                        <a:pt x="1479" y="53"/>
                        <a:pt x="1478" y="55"/>
                        <a:pt x="1476" y="55"/>
                      </a:cubicBezTo>
                      <a:cubicBezTo>
                        <a:pt x="1475" y="55"/>
                        <a:pt x="1474" y="52"/>
                        <a:pt x="1473" y="52"/>
                      </a:cubicBezTo>
                      <a:cubicBezTo>
                        <a:pt x="1471" y="52"/>
                        <a:pt x="1470" y="54"/>
                        <a:pt x="1468" y="54"/>
                      </a:cubicBezTo>
                      <a:cubicBezTo>
                        <a:pt x="1467" y="54"/>
                        <a:pt x="1466" y="52"/>
                        <a:pt x="1465" y="52"/>
                      </a:cubicBezTo>
                      <a:cubicBezTo>
                        <a:pt x="1464" y="52"/>
                        <a:pt x="1462" y="54"/>
                        <a:pt x="1461" y="54"/>
                      </a:cubicBezTo>
                      <a:cubicBezTo>
                        <a:pt x="1459" y="54"/>
                        <a:pt x="1458" y="52"/>
                        <a:pt x="1457" y="52"/>
                      </a:cubicBezTo>
                      <a:cubicBezTo>
                        <a:pt x="1456" y="52"/>
                        <a:pt x="1454" y="50"/>
                        <a:pt x="1453" y="50"/>
                      </a:cubicBezTo>
                      <a:cubicBezTo>
                        <a:pt x="1452" y="50"/>
                        <a:pt x="1450" y="52"/>
                        <a:pt x="1449" y="52"/>
                      </a:cubicBezTo>
                      <a:cubicBezTo>
                        <a:pt x="1448" y="52"/>
                        <a:pt x="1446" y="54"/>
                        <a:pt x="1445" y="54"/>
                      </a:cubicBezTo>
                      <a:cubicBezTo>
                        <a:pt x="1444" y="54"/>
                        <a:pt x="1442" y="51"/>
                        <a:pt x="1441" y="51"/>
                      </a:cubicBezTo>
                      <a:cubicBezTo>
                        <a:pt x="1440" y="52"/>
                        <a:pt x="1438" y="54"/>
                        <a:pt x="1437" y="54"/>
                      </a:cubicBezTo>
                      <a:cubicBezTo>
                        <a:pt x="1436" y="53"/>
                        <a:pt x="1434" y="51"/>
                        <a:pt x="1433" y="51"/>
                      </a:cubicBezTo>
                      <a:cubicBezTo>
                        <a:pt x="1432" y="51"/>
                        <a:pt x="1430" y="53"/>
                        <a:pt x="1429" y="53"/>
                      </a:cubicBezTo>
                      <a:cubicBezTo>
                        <a:pt x="1429" y="53"/>
                        <a:pt x="1425" y="51"/>
                        <a:pt x="1426" y="51"/>
                      </a:cubicBezTo>
                      <a:cubicBezTo>
                        <a:pt x="1426" y="51"/>
                        <a:pt x="1429" y="49"/>
                        <a:pt x="1430" y="49"/>
                      </a:cubicBezTo>
                      <a:cubicBezTo>
                        <a:pt x="1428" y="49"/>
                        <a:pt x="1427" y="47"/>
                        <a:pt x="1426" y="47"/>
                      </a:cubicBezTo>
                      <a:cubicBezTo>
                        <a:pt x="1426" y="47"/>
                        <a:pt x="1422" y="49"/>
                        <a:pt x="1422" y="49"/>
                      </a:cubicBezTo>
                      <a:cubicBezTo>
                        <a:pt x="1422" y="49"/>
                        <a:pt x="1426" y="51"/>
                        <a:pt x="1426" y="51"/>
                      </a:cubicBezTo>
                      <a:cubicBezTo>
                        <a:pt x="1425" y="51"/>
                        <a:pt x="1422" y="53"/>
                        <a:pt x="1421" y="53"/>
                      </a:cubicBezTo>
                      <a:cubicBezTo>
                        <a:pt x="1420" y="53"/>
                        <a:pt x="1419" y="51"/>
                        <a:pt x="1418" y="51"/>
                      </a:cubicBezTo>
                      <a:cubicBezTo>
                        <a:pt x="1416" y="51"/>
                        <a:pt x="1415" y="53"/>
                        <a:pt x="1414" y="53"/>
                      </a:cubicBezTo>
                      <a:cubicBezTo>
                        <a:pt x="1412" y="53"/>
                        <a:pt x="1411" y="51"/>
                        <a:pt x="1410" y="51"/>
                      </a:cubicBezTo>
                      <a:cubicBezTo>
                        <a:pt x="1409" y="51"/>
                        <a:pt x="1406" y="53"/>
                        <a:pt x="1406" y="53"/>
                      </a:cubicBezTo>
                      <a:cubicBezTo>
                        <a:pt x="1405" y="52"/>
                        <a:pt x="1402" y="51"/>
                        <a:pt x="1402" y="50"/>
                      </a:cubicBezTo>
                      <a:cubicBezTo>
                        <a:pt x="1402" y="50"/>
                        <a:pt x="1406" y="49"/>
                        <a:pt x="1406" y="48"/>
                      </a:cubicBezTo>
                      <a:cubicBezTo>
                        <a:pt x="1406" y="48"/>
                        <a:pt x="1403" y="46"/>
                        <a:pt x="1402" y="46"/>
                      </a:cubicBezTo>
                      <a:cubicBezTo>
                        <a:pt x="1402" y="46"/>
                        <a:pt x="1398" y="48"/>
                        <a:pt x="1398" y="48"/>
                      </a:cubicBezTo>
                      <a:cubicBezTo>
                        <a:pt x="1398" y="49"/>
                        <a:pt x="1402" y="50"/>
                        <a:pt x="1402" y="50"/>
                      </a:cubicBezTo>
                      <a:cubicBezTo>
                        <a:pt x="1401" y="51"/>
                        <a:pt x="1399" y="52"/>
                        <a:pt x="1398" y="52"/>
                      </a:cubicBezTo>
                      <a:cubicBezTo>
                        <a:pt x="1397" y="53"/>
                        <a:pt x="1395" y="54"/>
                        <a:pt x="1394" y="55"/>
                      </a:cubicBezTo>
                      <a:cubicBezTo>
                        <a:pt x="1393" y="55"/>
                        <a:pt x="1390" y="53"/>
                        <a:pt x="1390" y="52"/>
                      </a:cubicBezTo>
                      <a:cubicBezTo>
                        <a:pt x="1390" y="52"/>
                        <a:pt x="1387" y="50"/>
                        <a:pt x="1386" y="50"/>
                      </a:cubicBezTo>
                      <a:cubicBezTo>
                        <a:pt x="1386" y="50"/>
                        <a:pt x="1383" y="52"/>
                        <a:pt x="1382" y="52"/>
                      </a:cubicBezTo>
                      <a:cubicBezTo>
                        <a:pt x="1381" y="52"/>
                        <a:pt x="1379" y="50"/>
                        <a:pt x="1378" y="50"/>
                      </a:cubicBezTo>
                      <a:cubicBezTo>
                        <a:pt x="1378" y="50"/>
                        <a:pt x="1375" y="48"/>
                        <a:pt x="1375" y="48"/>
                      </a:cubicBezTo>
                      <a:cubicBezTo>
                        <a:pt x="1374" y="48"/>
                        <a:pt x="1371" y="49"/>
                        <a:pt x="1371" y="50"/>
                      </a:cubicBezTo>
                      <a:cubicBezTo>
                        <a:pt x="1371" y="50"/>
                        <a:pt x="1374" y="52"/>
                        <a:pt x="1374" y="52"/>
                      </a:cubicBezTo>
                      <a:cubicBezTo>
                        <a:pt x="1373" y="52"/>
                        <a:pt x="1371" y="54"/>
                        <a:pt x="1370" y="54"/>
                      </a:cubicBezTo>
                      <a:cubicBezTo>
                        <a:pt x="1369" y="54"/>
                        <a:pt x="1368" y="52"/>
                        <a:pt x="1366" y="52"/>
                      </a:cubicBezTo>
                      <a:cubicBezTo>
                        <a:pt x="1365" y="52"/>
                        <a:pt x="1364" y="54"/>
                        <a:pt x="1362" y="54"/>
                      </a:cubicBezTo>
                      <a:cubicBezTo>
                        <a:pt x="1361" y="54"/>
                        <a:pt x="1360" y="52"/>
                        <a:pt x="1359" y="51"/>
                      </a:cubicBezTo>
                      <a:cubicBezTo>
                        <a:pt x="1358" y="51"/>
                        <a:pt x="1356" y="54"/>
                        <a:pt x="1355" y="54"/>
                      </a:cubicBezTo>
                      <a:cubicBezTo>
                        <a:pt x="1354" y="54"/>
                        <a:pt x="1351" y="52"/>
                        <a:pt x="1351" y="51"/>
                      </a:cubicBezTo>
                      <a:cubicBezTo>
                        <a:pt x="1350" y="51"/>
                        <a:pt x="1348" y="49"/>
                        <a:pt x="1347" y="49"/>
                      </a:cubicBezTo>
                      <a:cubicBezTo>
                        <a:pt x="1346" y="49"/>
                        <a:pt x="1344" y="51"/>
                        <a:pt x="1343" y="51"/>
                      </a:cubicBezTo>
                      <a:cubicBezTo>
                        <a:pt x="1342" y="51"/>
                        <a:pt x="1340" y="53"/>
                        <a:pt x="1339" y="53"/>
                      </a:cubicBezTo>
                      <a:cubicBezTo>
                        <a:pt x="1338" y="53"/>
                        <a:pt x="1336" y="51"/>
                        <a:pt x="1335" y="51"/>
                      </a:cubicBezTo>
                      <a:cubicBezTo>
                        <a:pt x="1334" y="51"/>
                        <a:pt x="1332" y="53"/>
                        <a:pt x="1331" y="53"/>
                      </a:cubicBezTo>
                      <a:cubicBezTo>
                        <a:pt x="1330" y="53"/>
                        <a:pt x="1329" y="51"/>
                        <a:pt x="1327" y="51"/>
                      </a:cubicBezTo>
                      <a:cubicBezTo>
                        <a:pt x="1326" y="51"/>
                        <a:pt x="1324" y="53"/>
                        <a:pt x="1323" y="53"/>
                      </a:cubicBezTo>
                      <a:cubicBezTo>
                        <a:pt x="1322" y="53"/>
                        <a:pt x="1321" y="50"/>
                        <a:pt x="1319" y="50"/>
                      </a:cubicBezTo>
                      <a:cubicBezTo>
                        <a:pt x="1318" y="50"/>
                        <a:pt x="1317" y="53"/>
                        <a:pt x="1315" y="52"/>
                      </a:cubicBezTo>
                      <a:cubicBezTo>
                        <a:pt x="1314" y="52"/>
                        <a:pt x="1313" y="50"/>
                        <a:pt x="1312" y="50"/>
                      </a:cubicBezTo>
                      <a:cubicBezTo>
                        <a:pt x="1310" y="50"/>
                        <a:pt x="1309" y="52"/>
                        <a:pt x="1307" y="52"/>
                      </a:cubicBezTo>
                      <a:cubicBezTo>
                        <a:pt x="1306" y="52"/>
                        <a:pt x="1305" y="50"/>
                        <a:pt x="1304" y="50"/>
                      </a:cubicBezTo>
                      <a:cubicBezTo>
                        <a:pt x="1303" y="50"/>
                        <a:pt x="1301" y="52"/>
                        <a:pt x="1300" y="52"/>
                      </a:cubicBezTo>
                      <a:cubicBezTo>
                        <a:pt x="1299" y="52"/>
                        <a:pt x="1296" y="50"/>
                        <a:pt x="1296" y="50"/>
                      </a:cubicBezTo>
                      <a:cubicBezTo>
                        <a:pt x="1296" y="49"/>
                        <a:pt x="1300" y="48"/>
                        <a:pt x="1300" y="48"/>
                      </a:cubicBezTo>
                      <a:cubicBezTo>
                        <a:pt x="1300" y="48"/>
                        <a:pt x="1297" y="45"/>
                        <a:pt x="1296" y="45"/>
                      </a:cubicBezTo>
                      <a:cubicBezTo>
                        <a:pt x="1296" y="45"/>
                        <a:pt x="1292" y="47"/>
                        <a:pt x="1292" y="48"/>
                      </a:cubicBezTo>
                      <a:cubicBezTo>
                        <a:pt x="1292" y="48"/>
                        <a:pt x="1296" y="50"/>
                        <a:pt x="1296" y="50"/>
                      </a:cubicBezTo>
                      <a:cubicBezTo>
                        <a:pt x="1296" y="50"/>
                        <a:pt x="1292" y="52"/>
                        <a:pt x="1292" y="52"/>
                      </a:cubicBezTo>
                      <a:cubicBezTo>
                        <a:pt x="1291" y="52"/>
                        <a:pt x="1289" y="49"/>
                        <a:pt x="1288" y="50"/>
                      </a:cubicBezTo>
                      <a:cubicBezTo>
                        <a:pt x="1287" y="50"/>
                        <a:pt x="1285" y="51"/>
                        <a:pt x="1284" y="52"/>
                      </a:cubicBezTo>
                      <a:cubicBezTo>
                        <a:pt x="1283" y="52"/>
                        <a:pt x="1281" y="54"/>
                        <a:pt x="1280" y="54"/>
                      </a:cubicBezTo>
                      <a:cubicBezTo>
                        <a:pt x="1279" y="54"/>
                        <a:pt x="1276" y="52"/>
                        <a:pt x="1276" y="51"/>
                      </a:cubicBezTo>
                      <a:cubicBezTo>
                        <a:pt x="1275" y="51"/>
                        <a:pt x="1273" y="49"/>
                        <a:pt x="1272" y="49"/>
                      </a:cubicBezTo>
                      <a:cubicBezTo>
                        <a:pt x="1272" y="49"/>
                        <a:pt x="1269" y="51"/>
                        <a:pt x="1268" y="51"/>
                      </a:cubicBezTo>
                      <a:cubicBezTo>
                        <a:pt x="1267" y="52"/>
                        <a:pt x="1265" y="53"/>
                        <a:pt x="1264" y="53"/>
                      </a:cubicBezTo>
                      <a:cubicBezTo>
                        <a:pt x="1263" y="53"/>
                        <a:pt x="1261" y="51"/>
                        <a:pt x="1260" y="51"/>
                      </a:cubicBezTo>
                      <a:cubicBezTo>
                        <a:pt x="1259" y="51"/>
                        <a:pt x="1258" y="53"/>
                        <a:pt x="1256" y="53"/>
                      </a:cubicBezTo>
                      <a:cubicBezTo>
                        <a:pt x="1255" y="53"/>
                        <a:pt x="1254" y="51"/>
                        <a:pt x="1253" y="51"/>
                      </a:cubicBezTo>
                      <a:cubicBezTo>
                        <a:pt x="1252" y="51"/>
                        <a:pt x="1249" y="53"/>
                        <a:pt x="1248" y="53"/>
                      </a:cubicBezTo>
                      <a:cubicBezTo>
                        <a:pt x="1247" y="53"/>
                        <a:pt x="1246" y="51"/>
                        <a:pt x="1245" y="51"/>
                      </a:cubicBezTo>
                      <a:cubicBezTo>
                        <a:pt x="1244" y="50"/>
                        <a:pt x="1242" y="48"/>
                        <a:pt x="1241" y="48"/>
                      </a:cubicBezTo>
                      <a:cubicBezTo>
                        <a:pt x="1240" y="48"/>
                        <a:pt x="1237" y="50"/>
                        <a:pt x="1237" y="50"/>
                      </a:cubicBezTo>
                      <a:cubicBezTo>
                        <a:pt x="1236" y="51"/>
                        <a:pt x="1234" y="52"/>
                        <a:pt x="1233" y="52"/>
                      </a:cubicBezTo>
                      <a:cubicBezTo>
                        <a:pt x="1232" y="53"/>
                        <a:pt x="1230" y="50"/>
                        <a:pt x="1229" y="50"/>
                      </a:cubicBezTo>
                      <a:cubicBezTo>
                        <a:pt x="1228" y="50"/>
                        <a:pt x="1226" y="52"/>
                        <a:pt x="1225" y="52"/>
                      </a:cubicBezTo>
                      <a:cubicBezTo>
                        <a:pt x="1224" y="52"/>
                        <a:pt x="1223" y="50"/>
                        <a:pt x="1221" y="50"/>
                      </a:cubicBezTo>
                      <a:cubicBezTo>
                        <a:pt x="1220" y="50"/>
                        <a:pt x="1218" y="52"/>
                        <a:pt x="1217" y="52"/>
                      </a:cubicBezTo>
                      <a:cubicBezTo>
                        <a:pt x="1216" y="52"/>
                        <a:pt x="1215" y="50"/>
                        <a:pt x="1213" y="50"/>
                      </a:cubicBezTo>
                      <a:cubicBezTo>
                        <a:pt x="1212" y="50"/>
                        <a:pt x="1211" y="52"/>
                        <a:pt x="1209" y="52"/>
                      </a:cubicBezTo>
                      <a:cubicBezTo>
                        <a:pt x="1208" y="52"/>
                        <a:pt x="1207" y="50"/>
                        <a:pt x="1206" y="50"/>
                      </a:cubicBezTo>
                      <a:cubicBezTo>
                        <a:pt x="1204" y="50"/>
                        <a:pt x="1203" y="52"/>
                        <a:pt x="1201" y="52"/>
                      </a:cubicBezTo>
                      <a:cubicBezTo>
                        <a:pt x="1200" y="52"/>
                        <a:pt x="1199" y="49"/>
                        <a:pt x="1198" y="49"/>
                      </a:cubicBezTo>
                      <a:cubicBezTo>
                        <a:pt x="1196" y="49"/>
                        <a:pt x="1195" y="51"/>
                        <a:pt x="1194" y="51"/>
                      </a:cubicBezTo>
                      <a:cubicBezTo>
                        <a:pt x="1192" y="51"/>
                        <a:pt x="1191" y="49"/>
                        <a:pt x="1190" y="49"/>
                      </a:cubicBezTo>
                      <a:cubicBezTo>
                        <a:pt x="1189" y="49"/>
                        <a:pt x="1187" y="51"/>
                        <a:pt x="1186" y="51"/>
                      </a:cubicBezTo>
                      <a:cubicBezTo>
                        <a:pt x="1184" y="51"/>
                        <a:pt x="1183" y="49"/>
                        <a:pt x="1182" y="49"/>
                      </a:cubicBezTo>
                      <a:cubicBezTo>
                        <a:pt x="1181" y="49"/>
                        <a:pt x="1179" y="51"/>
                        <a:pt x="1178" y="51"/>
                      </a:cubicBezTo>
                      <a:cubicBezTo>
                        <a:pt x="1177" y="51"/>
                        <a:pt x="1175" y="49"/>
                        <a:pt x="1174" y="49"/>
                      </a:cubicBezTo>
                      <a:cubicBezTo>
                        <a:pt x="1173" y="49"/>
                        <a:pt x="1171" y="51"/>
                        <a:pt x="1170" y="51"/>
                      </a:cubicBezTo>
                      <a:cubicBezTo>
                        <a:pt x="1170" y="51"/>
                        <a:pt x="1166" y="49"/>
                        <a:pt x="1166" y="49"/>
                      </a:cubicBezTo>
                      <a:cubicBezTo>
                        <a:pt x="1166" y="48"/>
                        <a:pt x="1171" y="47"/>
                        <a:pt x="1170" y="46"/>
                      </a:cubicBezTo>
                      <a:cubicBezTo>
                        <a:pt x="1170" y="46"/>
                        <a:pt x="1167" y="44"/>
                        <a:pt x="1167" y="44"/>
                      </a:cubicBezTo>
                      <a:cubicBezTo>
                        <a:pt x="1166" y="44"/>
                        <a:pt x="1163" y="46"/>
                        <a:pt x="1163" y="46"/>
                      </a:cubicBezTo>
                      <a:cubicBezTo>
                        <a:pt x="1163" y="47"/>
                        <a:pt x="1167" y="48"/>
                        <a:pt x="1166" y="49"/>
                      </a:cubicBezTo>
                      <a:cubicBezTo>
                        <a:pt x="1166" y="49"/>
                        <a:pt x="1163" y="51"/>
                        <a:pt x="1162" y="51"/>
                      </a:cubicBezTo>
                      <a:cubicBezTo>
                        <a:pt x="1161" y="51"/>
                        <a:pt x="1159" y="48"/>
                        <a:pt x="1158" y="48"/>
                      </a:cubicBezTo>
                      <a:cubicBezTo>
                        <a:pt x="1157" y="49"/>
                        <a:pt x="1155" y="50"/>
                        <a:pt x="1154" y="50"/>
                      </a:cubicBezTo>
                      <a:cubicBezTo>
                        <a:pt x="1154" y="51"/>
                        <a:pt x="1151" y="53"/>
                        <a:pt x="1150" y="52"/>
                      </a:cubicBezTo>
                      <a:cubicBezTo>
                        <a:pt x="1149" y="52"/>
                        <a:pt x="1147" y="51"/>
                        <a:pt x="1146" y="50"/>
                      </a:cubicBezTo>
                      <a:cubicBezTo>
                        <a:pt x="1146" y="50"/>
                        <a:pt x="1143" y="48"/>
                        <a:pt x="1143" y="48"/>
                      </a:cubicBezTo>
                      <a:cubicBezTo>
                        <a:pt x="1142" y="48"/>
                        <a:pt x="1140" y="46"/>
                        <a:pt x="1139" y="46"/>
                      </a:cubicBezTo>
                      <a:cubicBezTo>
                        <a:pt x="1139" y="46"/>
                        <a:pt x="1135" y="48"/>
                        <a:pt x="1135" y="48"/>
                      </a:cubicBezTo>
                      <a:cubicBezTo>
                        <a:pt x="1135" y="48"/>
                        <a:pt x="1139" y="50"/>
                        <a:pt x="1139" y="50"/>
                      </a:cubicBezTo>
                      <a:cubicBezTo>
                        <a:pt x="1137" y="50"/>
                        <a:pt x="1136" y="52"/>
                        <a:pt x="1135" y="52"/>
                      </a:cubicBezTo>
                      <a:cubicBezTo>
                        <a:pt x="1133" y="52"/>
                        <a:pt x="1132" y="50"/>
                        <a:pt x="1131" y="50"/>
                      </a:cubicBezTo>
                      <a:cubicBezTo>
                        <a:pt x="1129" y="50"/>
                        <a:pt x="1128" y="52"/>
                        <a:pt x="1127" y="52"/>
                      </a:cubicBezTo>
                      <a:cubicBezTo>
                        <a:pt x="1125" y="52"/>
                        <a:pt x="1124" y="50"/>
                        <a:pt x="1123" y="50"/>
                      </a:cubicBezTo>
                      <a:cubicBezTo>
                        <a:pt x="1122" y="50"/>
                        <a:pt x="1120" y="52"/>
                        <a:pt x="1119" y="52"/>
                      </a:cubicBezTo>
                      <a:cubicBezTo>
                        <a:pt x="1118" y="52"/>
                        <a:pt x="1116" y="49"/>
                        <a:pt x="1115" y="49"/>
                      </a:cubicBezTo>
                      <a:cubicBezTo>
                        <a:pt x="1114" y="49"/>
                        <a:pt x="1112" y="51"/>
                        <a:pt x="1111" y="51"/>
                      </a:cubicBezTo>
                      <a:cubicBezTo>
                        <a:pt x="1110" y="51"/>
                        <a:pt x="1109" y="49"/>
                        <a:pt x="1107" y="49"/>
                      </a:cubicBezTo>
                      <a:cubicBezTo>
                        <a:pt x="1106" y="49"/>
                        <a:pt x="1104" y="51"/>
                        <a:pt x="1103" y="51"/>
                      </a:cubicBezTo>
                      <a:cubicBezTo>
                        <a:pt x="1102" y="51"/>
                        <a:pt x="1101" y="49"/>
                        <a:pt x="1099" y="49"/>
                      </a:cubicBezTo>
                      <a:cubicBezTo>
                        <a:pt x="1098" y="49"/>
                        <a:pt x="1097" y="51"/>
                        <a:pt x="1095" y="51"/>
                      </a:cubicBezTo>
                      <a:cubicBezTo>
                        <a:pt x="1094" y="51"/>
                        <a:pt x="1093" y="49"/>
                        <a:pt x="1092" y="49"/>
                      </a:cubicBezTo>
                      <a:cubicBezTo>
                        <a:pt x="1090" y="49"/>
                        <a:pt x="1089" y="51"/>
                        <a:pt x="1087" y="51"/>
                      </a:cubicBezTo>
                      <a:cubicBezTo>
                        <a:pt x="1086" y="51"/>
                        <a:pt x="1085" y="49"/>
                        <a:pt x="1084" y="49"/>
                      </a:cubicBezTo>
                      <a:cubicBezTo>
                        <a:pt x="1083" y="49"/>
                        <a:pt x="1081" y="51"/>
                        <a:pt x="1080" y="51"/>
                      </a:cubicBezTo>
                      <a:cubicBezTo>
                        <a:pt x="1078" y="50"/>
                        <a:pt x="1077" y="48"/>
                        <a:pt x="1076" y="48"/>
                      </a:cubicBezTo>
                      <a:cubicBezTo>
                        <a:pt x="1075" y="48"/>
                        <a:pt x="1073" y="50"/>
                        <a:pt x="1072" y="50"/>
                      </a:cubicBezTo>
                      <a:cubicBezTo>
                        <a:pt x="1071" y="50"/>
                        <a:pt x="1069" y="48"/>
                        <a:pt x="1068" y="48"/>
                      </a:cubicBezTo>
                      <a:cubicBezTo>
                        <a:pt x="1067" y="48"/>
                        <a:pt x="1065" y="50"/>
                        <a:pt x="1064" y="50"/>
                      </a:cubicBezTo>
                      <a:cubicBezTo>
                        <a:pt x="1063" y="50"/>
                        <a:pt x="1062" y="48"/>
                        <a:pt x="1060" y="48"/>
                      </a:cubicBezTo>
                      <a:cubicBezTo>
                        <a:pt x="1059" y="48"/>
                        <a:pt x="1057" y="50"/>
                        <a:pt x="1056" y="50"/>
                      </a:cubicBezTo>
                      <a:cubicBezTo>
                        <a:pt x="1055" y="50"/>
                        <a:pt x="1054" y="48"/>
                        <a:pt x="1052" y="48"/>
                      </a:cubicBezTo>
                      <a:cubicBezTo>
                        <a:pt x="1051" y="48"/>
                        <a:pt x="1050" y="50"/>
                        <a:pt x="1048" y="50"/>
                      </a:cubicBezTo>
                      <a:cubicBezTo>
                        <a:pt x="1047" y="50"/>
                        <a:pt x="1046" y="47"/>
                        <a:pt x="1045" y="48"/>
                      </a:cubicBezTo>
                      <a:cubicBezTo>
                        <a:pt x="1043" y="48"/>
                        <a:pt x="1042" y="50"/>
                        <a:pt x="1040" y="50"/>
                      </a:cubicBezTo>
                      <a:cubicBezTo>
                        <a:pt x="1039" y="50"/>
                        <a:pt x="1038" y="47"/>
                        <a:pt x="1037" y="47"/>
                      </a:cubicBezTo>
                      <a:cubicBezTo>
                        <a:pt x="1037" y="47"/>
                        <a:pt x="1041" y="46"/>
                        <a:pt x="1041" y="45"/>
                      </a:cubicBezTo>
                      <a:cubicBezTo>
                        <a:pt x="1041" y="45"/>
                        <a:pt x="1037" y="44"/>
                        <a:pt x="1037" y="43"/>
                      </a:cubicBezTo>
                      <a:cubicBezTo>
                        <a:pt x="1037" y="42"/>
                        <a:pt x="1041" y="42"/>
                        <a:pt x="1041" y="41"/>
                      </a:cubicBezTo>
                      <a:cubicBezTo>
                        <a:pt x="1041" y="40"/>
                        <a:pt x="1037" y="39"/>
                        <a:pt x="1037" y="39"/>
                      </a:cubicBezTo>
                      <a:cubicBezTo>
                        <a:pt x="1037" y="38"/>
                        <a:pt x="1042" y="37"/>
                        <a:pt x="1042" y="37"/>
                      </a:cubicBezTo>
                      <a:cubicBezTo>
                        <a:pt x="1041" y="36"/>
                        <a:pt x="1038" y="34"/>
                        <a:pt x="1038" y="34"/>
                      </a:cubicBezTo>
                      <a:cubicBezTo>
                        <a:pt x="1037" y="34"/>
                        <a:pt x="1034" y="36"/>
                        <a:pt x="1034" y="36"/>
                      </a:cubicBezTo>
                      <a:cubicBezTo>
                        <a:pt x="1033" y="37"/>
                        <a:pt x="1037" y="38"/>
                        <a:pt x="1037" y="39"/>
                      </a:cubicBezTo>
                      <a:cubicBezTo>
                        <a:pt x="1037" y="39"/>
                        <a:pt x="1033" y="40"/>
                        <a:pt x="1033" y="41"/>
                      </a:cubicBezTo>
                      <a:cubicBezTo>
                        <a:pt x="1033" y="41"/>
                        <a:pt x="1037" y="42"/>
                        <a:pt x="1037" y="43"/>
                      </a:cubicBezTo>
                      <a:cubicBezTo>
                        <a:pt x="1037" y="44"/>
                        <a:pt x="1033" y="44"/>
                        <a:pt x="1033" y="45"/>
                      </a:cubicBezTo>
                      <a:cubicBezTo>
                        <a:pt x="1033" y="46"/>
                        <a:pt x="1036" y="46"/>
                        <a:pt x="1037" y="47"/>
                      </a:cubicBezTo>
                      <a:cubicBezTo>
                        <a:pt x="1035" y="47"/>
                        <a:pt x="1034" y="49"/>
                        <a:pt x="1033" y="49"/>
                      </a:cubicBezTo>
                      <a:cubicBezTo>
                        <a:pt x="1031" y="49"/>
                        <a:pt x="1030" y="47"/>
                        <a:pt x="1029" y="47"/>
                      </a:cubicBezTo>
                      <a:cubicBezTo>
                        <a:pt x="1028" y="47"/>
                        <a:pt x="1026" y="49"/>
                        <a:pt x="1025" y="49"/>
                      </a:cubicBezTo>
                      <a:cubicBezTo>
                        <a:pt x="1023" y="49"/>
                        <a:pt x="1022" y="47"/>
                        <a:pt x="1021" y="47"/>
                      </a:cubicBezTo>
                      <a:cubicBezTo>
                        <a:pt x="1020" y="47"/>
                        <a:pt x="1018" y="49"/>
                        <a:pt x="1017" y="49"/>
                      </a:cubicBezTo>
                      <a:cubicBezTo>
                        <a:pt x="1016" y="49"/>
                        <a:pt x="1014" y="47"/>
                        <a:pt x="1013" y="47"/>
                      </a:cubicBezTo>
                      <a:cubicBezTo>
                        <a:pt x="1013" y="46"/>
                        <a:pt x="1010" y="44"/>
                        <a:pt x="1009" y="44"/>
                      </a:cubicBezTo>
                      <a:cubicBezTo>
                        <a:pt x="1009" y="44"/>
                        <a:pt x="1006" y="46"/>
                        <a:pt x="1005" y="46"/>
                      </a:cubicBezTo>
                      <a:cubicBezTo>
                        <a:pt x="1005" y="47"/>
                        <a:pt x="1002" y="49"/>
                        <a:pt x="1001" y="49"/>
                      </a:cubicBezTo>
                      <a:cubicBezTo>
                        <a:pt x="1000" y="48"/>
                        <a:pt x="998" y="46"/>
                        <a:pt x="997" y="46"/>
                      </a:cubicBezTo>
                      <a:cubicBezTo>
                        <a:pt x="996" y="46"/>
                        <a:pt x="995" y="48"/>
                        <a:pt x="993" y="48"/>
                      </a:cubicBezTo>
                      <a:cubicBezTo>
                        <a:pt x="992" y="48"/>
                        <a:pt x="991" y="46"/>
                        <a:pt x="990" y="46"/>
                      </a:cubicBezTo>
                      <a:cubicBezTo>
                        <a:pt x="989" y="46"/>
                        <a:pt x="986" y="48"/>
                        <a:pt x="986" y="48"/>
                      </a:cubicBezTo>
                      <a:cubicBezTo>
                        <a:pt x="985" y="48"/>
                        <a:pt x="982" y="46"/>
                        <a:pt x="982" y="46"/>
                      </a:cubicBezTo>
                      <a:cubicBezTo>
                        <a:pt x="982" y="45"/>
                        <a:pt x="986" y="44"/>
                        <a:pt x="986" y="44"/>
                      </a:cubicBezTo>
                      <a:cubicBezTo>
                        <a:pt x="986" y="44"/>
                        <a:pt x="982" y="41"/>
                        <a:pt x="982" y="42"/>
                      </a:cubicBezTo>
                      <a:cubicBezTo>
                        <a:pt x="982" y="42"/>
                        <a:pt x="978" y="43"/>
                        <a:pt x="978" y="44"/>
                      </a:cubicBezTo>
                      <a:cubicBezTo>
                        <a:pt x="978" y="44"/>
                        <a:pt x="982" y="45"/>
                        <a:pt x="982" y="46"/>
                      </a:cubicBezTo>
                      <a:cubicBezTo>
                        <a:pt x="982" y="46"/>
                        <a:pt x="978" y="48"/>
                        <a:pt x="978" y="48"/>
                      </a:cubicBezTo>
                      <a:cubicBezTo>
                        <a:pt x="977" y="48"/>
                        <a:pt x="974" y="50"/>
                        <a:pt x="974" y="50"/>
                      </a:cubicBezTo>
                      <a:cubicBezTo>
                        <a:pt x="972" y="50"/>
                        <a:pt x="971" y="48"/>
                        <a:pt x="970" y="48"/>
                      </a:cubicBezTo>
                      <a:cubicBezTo>
                        <a:pt x="968" y="48"/>
                        <a:pt x="967" y="50"/>
                        <a:pt x="966" y="50"/>
                      </a:cubicBezTo>
                      <a:cubicBezTo>
                        <a:pt x="962" y="48"/>
                        <a:pt x="962" y="48"/>
                        <a:pt x="962" y="48"/>
                      </a:cubicBezTo>
                      <a:cubicBezTo>
                        <a:pt x="962" y="47"/>
                        <a:pt x="958" y="46"/>
                        <a:pt x="958" y="45"/>
                      </a:cubicBezTo>
                      <a:cubicBezTo>
                        <a:pt x="958" y="44"/>
                        <a:pt x="962" y="44"/>
                        <a:pt x="962" y="43"/>
                      </a:cubicBezTo>
                      <a:cubicBezTo>
                        <a:pt x="963" y="43"/>
                        <a:pt x="965" y="46"/>
                        <a:pt x="966" y="45"/>
                      </a:cubicBezTo>
                      <a:cubicBezTo>
                        <a:pt x="967" y="45"/>
                        <a:pt x="970" y="44"/>
                        <a:pt x="970" y="43"/>
                      </a:cubicBezTo>
                      <a:cubicBezTo>
                        <a:pt x="970" y="43"/>
                        <a:pt x="967" y="42"/>
                        <a:pt x="966" y="41"/>
                      </a:cubicBezTo>
                      <a:cubicBezTo>
                        <a:pt x="966" y="40"/>
                        <a:pt x="963" y="40"/>
                        <a:pt x="963" y="39"/>
                      </a:cubicBezTo>
                      <a:cubicBezTo>
                        <a:pt x="963" y="38"/>
                        <a:pt x="967" y="37"/>
                        <a:pt x="967" y="37"/>
                      </a:cubicBezTo>
                      <a:cubicBezTo>
                        <a:pt x="966" y="37"/>
                        <a:pt x="964" y="35"/>
                        <a:pt x="963" y="34"/>
                      </a:cubicBezTo>
                      <a:cubicBezTo>
                        <a:pt x="963" y="34"/>
                        <a:pt x="959" y="36"/>
                        <a:pt x="959" y="37"/>
                      </a:cubicBezTo>
                      <a:cubicBezTo>
                        <a:pt x="959" y="37"/>
                        <a:pt x="963" y="39"/>
                        <a:pt x="963" y="39"/>
                      </a:cubicBezTo>
                      <a:cubicBezTo>
                        <a:pt x="963" y="39"/>
                        <a:pt x="959" y="40"/>
                        <a:pt x="959" y="41"/>
                      </a:cubicBezTo>
                      <a:cubicBezTo>
                        <a:pt x="958" y="41"/>
                        <a:pt x="955" y="42"/>
                        <a:pt x="955" y="43"/>
                      </a:cubicBezTo>
                      <a:cubicBezTo>
                        <a:pt x="954" y="43"/>
                        <a:pt x="959" y="45"/>
                        <a:pt x="958" y="45"/>
                      </a:cubicBezTo>
                      <a:cubicBezTo>
                        <a:pt x="958" y="46"/>
                        <a:pt x="955" y="47"/>
                        <a:pt x="954" y="47"/>
                      </a:cubicBezTo>
                      <a:cubicBezTo>
                        <a:pt x="953" y="48"/>
                        <a:pt x="951" y="49"/>
                        <a:pt x="950" y="49"/>
                      </a:cubicBezTo>
                      <a:cubicBezTo>
                        <a:pt x="949" y="50"/>
                        <a:pt x="947" y="47"/>
                        <a:pt x="946" y="47"/>
                      </a:cubicBezTo>
                      <a:cubicBezTo>
                        <a:pt x="945" y="47"/>
                        <a:pt x="943" y="49"/>
                        <a:pt x="942" y="49"/>
                      </a:cubicBezTo>
                      <a:cubicBezTo>
                        <a:pt x="941" y="49"/>
                        <a:pt x="940" y="47"/>
                        <a:pt x="938" y="47"/>
                      </a:cubicBezTo>
                      <a:cubicBezTo>
                        <a:pt x="937" y="47"/>
                        <a:pt x="936" y="49"/>
                        <a:pt x="934" y="49"/>
                      </a:cubicBezTo>
                      <a:cubicBezTo>
                        <a:pt x="933" y="49"/>
                        <a:pt x="932" y="47"/>
                        <a:pt x="931" y="47"/>
                      </a:cubicBezTo>
                      <a:cubicBezTo>
                        <a:pt x="931" y="46"/>
                        <a:pt x="935" y="45"/>
                        <a:pt x="935" y="45"/>
                      </a:cubicBezTo>
                      <a:cubicBezTo>
                        <a:pt x="935" y="44"/>
                        <a:pt x="931" y="42"/>
                        <a:pt x="931" y="42"/>
                      </a:cubicBezTo>
                      <a:cubicBezTo>
                        <a:pt x="931" y="42"/>
                        <a:pt x="927" y="44"/>
                        <a:pt x="927" y="44"/>
                      </a:cubicBezTo>
                      <a:cubicBezTo>
                        <a:pt x="927" y="45"/>
                        <a:pt x="930" y="47"/>
                        <a:pt x="931" y="47"/>
                      </a:cubicBezTo>
                      <a:cubicBezTo>
                        <a:pt x="929" y="47"/>
                        <a:pt x="928" y="49"/>
                        <a:pt x="927" y="49"/>
                      </a:cubicBezTo>
                      <a:cubicBezTo>
                        <a:pt x="925" y="49"/>
                        <a:pt x="924" y="47"/>
                        <a:pt x="923" y="46"/>
                      </a:cubicBezTo>
                      <a:cubicBezTo>
                        <a:pt x="921" y="46"/>
                        <a:pt x="920" y="49"/>
                        <a:pt x="919" y="49"/>
                      </a:cubicBezTo>
                      <a:cubicBezTo>
                        <a:pt x="917" y="49"/>
                        <a:pt x="916" y="46"/>
                        <a:pt x="915" y="46"/>
                      </a:cubicBezTo>
                      <a:cubicBezTo>
                        <a:pt x="914" y="46"/>
                        <a:pt x="912" y="44"/>
                        <a:pt x="911" y="44"/>
                      </a:cubicBezTo>
                      <a:cubicBezTo>
                        <a:pt x="910" y="44"/>
                        <a:pt x="908" y="46"/>
                        <a:pt x="907" y="46"/>
                      </a:cubicBezTo>
                      <a:cubicBezTo>
                        <a:pt x="906" y="46"/>
                        <a:pt x="905" y="44"/>
                        <a:pt x="903" y="44"/>
                      </a:cubicBezTo>
                      <a:cubicBezTo>
                        <a:pt x="903" y="44"/>
                        <a:pt x="899" y="46"/>
                        <a:pt x="899" y="46"/>
                      </a:cubicBezTo>
                      <a:cubicBezTo>
                        <a:pt x="899" y="46"/>
                        <a:pt x="903" y="48"/>
                        <a:pt x="903" y="48"/>
                      </a:cubicBezTo>
                      <a:cubicBezTo>
                        <a:pt x="902" y="48"/>
                        <a:pt x="900" y="50"/>
                        <a:pt x="899" y="50"/>
                      </a:cubicBezTo>
                      <a:cubicBezTo>
                        <a:pt x="898" y="50"/>
                        <a:pt x="896" y="48"/>
                        <a:pt x="895" y="48"/>
                      </a:cubicBezTo>
                      <a:cubicBezTo>
                        <a:pt x="895" y="48"/>
                        <a:pt x="892" y="46"/>
                        <a:pt x="891" y="46"/>
                      </a:cubicBezTo>
                      <a:cubicBezTo>
                        <a:pt x="890" y="46"/>
                        <a:pt x="888" y="47"/>
                        <a:pt x="887" y="48"/>
                      </a:cubicBezTo>
                      <a:cubicBezTo>
                        <a:pt x="887" y="48"/>
                        <a:pt x="884" y="50"/>
                        <a:pt x="883" y="50"/>
                      </a:cubicBezTo>
                      <a:cubicBezTo>
                        <a:pt x="882" y="50"/>
                        <a:pt x="881" y="48"/>
                        <a:pt x="879" y="48"/>
                      </a:cubicBezTo>
                      <a:cubicBezTo>
                        <a:pt x="878" y="48"/>
                        <a:pt x="877" y="45"/>
                        <a:pt x="876" y="45"/>
                      </a:cubicBezTo>
                      <a:cubicBezTo>
                        <a:pt x="875" y="45"/>
                        <a:pt x="872" y="47"/>
                        <a:pt x="872" y="47"/>
                      </a:cubicBezTo>
                      <a:cubicBezTo>
                        <a:pt x="871" y="48"/>
                        <a:pt x="869" y="49"/>
                        <a:pt x="867" y="49"/>
                      </a:cubicBezTo>
                      <a:cubicBezTo>
                        <a:pt x="867" y="49"/>
                        <a:pt x="865" y="47"/>
                        <a:pt x="864" y="47"/>
                      </a:cubicBezTo>
                      <a:cubicBezTo>
                        <a:pt x="863" y="47"/>
                        <a:pt x="860" y="49"/>
                        <a:pt x="860" y="49"/>
                      </a:cubicBezTo>
                      <a:cubicBezTo>
                        <a:pt x="859" y="49"/>
                        <a:pt x="857" y="47"/>
                        <a:pt x="856" y="47"/>
                      </a:cubicBezTo>
                      <a:cubicBezTo>
                        <a:pt x="855" y="46"/>
                        <a:pt x="853" y="45"/>
                        <a:pt x="852" y="45"/>
                      </a:cubicBezTo>
                      <a:cubicBezTo>
                        <a:pt x="852" y="44"/>
                        <a:pt x="856" y="43"/>
                        <a:pt x="856" y="43"/>
                      </a:cubicBezTo>
                      <a:cubicBezTo>
                        <a:pt x="856" y="42"/>
                        <a:pt x="853" y="40"/>
                        <a:pt x="853" y="40"/>
                      </a:cubicBezTo>
                      <a:cubicBezTo>
                        <a:pt x="852" y="40"/>
                        <a:pt x="848" y="42"/>
                        <a:pt x="848" y="42"/>
                      </a:cubicBezTo>
                      <a:cubicBezTo>
                        <a:pt x="848" y="43"/>
                        <a:pt x="852" y="44"/>
                        <a:pt x="852" y="45"/>
                      </a:cubicBezTo>
                      <a:cubicBezTo>
                        <a:pt x="852" y="45"/>
                        <a:pt x="849" y="46"/>
                        <a:pt x="848" y="47"/>
                      </a:cubicBezTo>
                      <a:cubicBezTo>
                        <a:pt x="847" y="47"/>
                        <a:pt x="845" y="49"/>
                        <a:pt x="844" y="49"/>
                      </a:cubicBezTo>
                      <a:cubicBezTo>
                        <a:pt x="843" y="49"/>
                        <a:pt x="841" y="47"/>
                        <a:pt x="840" y="46"/>
                      </a:cubicBezTo>
                      <a:cubicBezTo>
                        <a:pt x="839" y="46"/>
                        <a:pt x="837" y="49"/>
                        <a:pt x="836" y="49"/>
                      </a:cubicBezTo>
                      <a:cubicBezTo>
                        <a:pt x="835" y="49"/>
                        <a:pt x="834" y="46"/>
                        <a:pt x="832" y="46"/>
                      </a:cubicBezTo>
                      <a:cubicBezTo>
                        <a:pt x="831" y="46"/>
                        <a:pt x="830" y="48"/>
                        <a:pt x="828" y="48"/>
                      </a:cubicBezTo>
                      <a:cubicBezTo>
                        <a:pt x="827" y="48"/>
                        <a:pt x="826" y="46"/>
                        <a:pt x="825" y="46"/>
                      </a:cubicBezTo>
                      <a:cubicBezTo>
                        <a:pt x="823" y="46"/>
                        <a:pt x="821" y="48"/>
                        <a:pt x="820" y="48"/>
                      </a:cubicBezTo>
                      <a:cubicBezTo>
                        <a:pt x="819" y="48"/>
                        <a:pt x="818" y="46"/>
                        <a:pt x="817" y="46"/>
                      </a:cubicBezTo>
                      <a:cubicBezTo>
                        <a:pt x="815" y="46"/>
                        <a:pt x="814" y="48"/>
                        <a:pt x="813" y="48"/>
                      </a:cubicBezTo>
                      <a:cubicBezTo>
                        <a:pt x="811" y="48"/>
                        <a:pt x="810" y="46"/>
                        <a:pt x="809" y="46"/>
                      </a:cubicBezTo>
                      <a:cubicBezTo>
                        <a:pt x="808" y="46"/>
                        <a:pt x="806" y="48"/>
                        <a:pt x="805" y="48"/>
                      </a:cubicBezTo>
                      <a:cubicBezTo>
                        <a:pt x="803" y="48"/>
                        <a:pt x="802" y="45"/>
                        <a:pt x="801" y="45"/>
                      </a:cubicBezTo>
                      <a:cubicBezTo>
                        <a:pt x="800" y="45"/>
                        <a:pt x="798" y="48"/>
                        <a:pt x="797" y="48"/>
                      </a:cubicBezTo>
                      <a:cubicBezTo>
                        <a:pt x="796" y="47"/>
                        <a:pt x="794" y="45"/>
                        <a:pt x="793" y="45"/>
                      </a:cubicBezTo>
                      <a:cubicBezTo>
                        <a:pt x="792" y="45"/>
                        <a:pt x="790" y="47"/>
                        <a:pt x="789" y="47"/>
                      </a:cubicBezTo>
                      <a:cubicBezTo>
                        <a:pt x="788" y="47"/>
                        <a:pt x="787" y="45"/>
                        <a:pt x="785" y="45"/>
                      </a:cubicBezTo>
                      <a:cubicBezTo>
                        <a:pt x="784" y="45"/>
                        <a:pt x="782" y="47"/>
                        <a:pt x="781" y="47"/>
                      </a:cubicBezTo>
                      <a:cubicBezTo>
                        <a:pt x="780" y="47"/>
                        <a:pt x="778" y="45"/>
                        <a:pt x="777" y="45"/>
                      </a:cubicBezTo>
                      <a:cubicBezTo>
                        <a:pt x="777" y="45"/>
                        <a:pt x="774" y="43"/>
                        <a:pt x="774" y="43"/>
                      </a:cubicBezTo>
                      <a:cubicBezTo>
                        <a:pt x="773" y="43"/>
                        <a:pt x="770" y="44"/>
                        <a:pt x="770" y="45"/>
                      </a:cubicBezTo>
                      <a:cubicBezTo>
                        <a:pt x="770" y="45"/>
                        <a:pt x="773" y="47"/>
                        <a:pt x="773" y="47"/>
                      </a:cubicBezTo>
                      <a:cubicBezTo>
                        <a:pt x="772" y="47"/>
                        <a:pt x="771" y="49"/>
                        <a:pt x="769" y="49"/>
                      </a:cubicBezTo>
                      <a:cubicBezTo>
                        <a:pt x="768" y="49"/>
                        <a:pt x="767" y="47"/>
                        <a:pt x="766" y="47"/>
                      </a:cubicBezTo>
                      <a:cubicBezTo>
                        <a:pt x="764" y="47"/>
                        <a:pt x="763" y="49"/>
                        <a:pt x="761" y="49"/>
                      </a:cubicBezTo>
                      <a:cubicBezTo>
                        <a:pt x="760" y="49"/>
                        <a:pt x="759" y="47"/>
                        <a:pt x="758" y="46"/>
                      </a:cubicBezTo>
                      <a:cubicBezTo>
                        <a:pt x="757" y="46"/>
                        <a:pt x="755" y="49"/>
                        <a:pt x="754" y="49"/>
                      </a:cubicBezTo>
                      <a:cubicBezTo>
                        <a:pt x="753" y="49"/>
                        <a:pt x="750" y="47"/>
                        <a:pt x="750" y="46"/>
                      </a:cubicBezTo>
                      <a:cubicBezTo>
                        <a:pt x="749" y="46"/>
                        <a:pt x="747" y="44"/>
                        <a:pt x="746" y="44"/>
                      </a:cubicBezTo>
                      <a:cubicBezTo>
                        <a:pt x="745" y="44"/>
                        <a:pt x="743" y="46"/>
                        <a:pt x="742" y="46"/>
                      </a:cubicBezTo>
                      <a:cubicBezTo>
                        <a:pt x="741" y="47"/>
                        <a:pt x="739" y="48"/>
                        <a:pt x="738" y="48"/>
                      </a:cubicBezTo>
                      <a:cubicBezTo>
                        <a:pt x="737" y="48"/>
                        <a:pt x="735" y="46"/>
                        <a:pt x="734" y="46"/>
                      </a:cubicBezTo>
                      <a:cubicBezTo>
                        <a:pt x="733" y="46"/>
                        <a:pt x="731" y="48"/>
                        <a:pt x="730" y="48"/>
                      </a:cubicBezTo>
                      <a:cubicBezTo>
                        <a:pt x="729" y="48"/>
                        <a:pt x="727" y="46"/>
                        <a:pt x="726" y="46"/>
                      </a:cubicBezTo>
                      <a:cubicBezTo>
                        <a:pt x="725" y="46"/>
                        <a:pt x="724" y="43"/>
                        <a:pt x="723" y="43"/>
                      </a:cubicBezTo>
                      <a:cubicBezTo>
                        <a:pt x="722" y="43"/>
                        <a:pt x="719" y="45"/>
                        <a:pt x="718" y="45"/>
                      </a:cubicBezTo>
                      <a:cubicBezTo>
                        <a:pt x="718" y="46"/>
                        <a:pt x="715" y="48"/>
                        <a:pt x="714" y="48"/>
                      </a:cubicBezTo>
                      <a:cubicBezTo>
                        <a:pt x="713" y="47"/>
                        <a:pt x="712" y="45"/>
                        <a:pt x="711" y="45"/>
                      </a:cubicBezTo>
                      <a:cubicBezTo>
                        <a:pt x="710" y="45"/>
                        <a:pt x="707" y="47"/>
                        <a:pt x="706" y="47"/>
                      </a:cubicBezTo>
                      <a:cubicBezTo>
                        <a:pt x="705" y="47"/>
                        <a:pt x="704" y="46"/>
                        <a:pt x="703" y="45"/>
                      </a:cubicBezTo>
                      <a:cubicBezTo>
                        <a:pt x="702" y="45"/>
                        <a:pt x="700" y="43"/>
                        <a:pt x="699" y="43"/>
                      </a:cubicBezTo>
                      <a:cubicBezTo>
                        <a:pt x="698" y="43"/>
                        <a:pt x="696" y="45"/>
                        <a:pt x="695" y="45"/>
                      </a:cubicBezTo>
                      <a:cubicBezTo>
                        <a:pt x="694" y="45"/>
                        <a:pt x="692" y="47"/>
                        <a:pt x="691" y="47"/>
                      </a:cubicBezTo>
                      <a:cubicBezTo>
                        <a:pt x="690" y="47"/>
                        <a:pt x="688" y="45"/>
                        <a:pt x="687" y="45"/>
                      </a:cubicBezTo>
                      <a:cubicBezTo>
                        <a:pt x="686" y="45"/>
                        <a:pt x="684" y="47"/>
                        <a:pt x="683" y="47"/>
                      </a:cubicBezTo>
                      <a:cubicBezTo>
                        <a:pt x="682" y="47"/>
                        <a:pt x="681" y="44"/>
                        <a:pt x="679" y="44"/>
                      </a:cubicBezTo>
                      <a:cubicBezTo>
                        <a:pt x="678" y="44"/>
                        <a:pt x="676" y="47"/>
                        <a:pt x="675" y="46"/>
                      </a:cubicBezTo>
                      <a:cubicBezTo>
                        <a:pt x="674" y="46"/>
                        <a:pt x="673" y="44"/>
                        <a:pt x="671" y="44"/>
                      </a:cubicBezTo>
                      <a:cubicBezTo>
                        <a:pt x="670" y="44"/>
                        <a:pt x="669" y="42"/>
                        <a:pt x="668" y="42"/>
                      </a:cubicBezTo>
                      <a:cubicBezTo>
                        <a:pt x="667" y="42"/>
                        <a:pt x="664" y="44"/>
                        <a:pt x="664" y="44"/>
                      </a:cubicBezTo>
                      <a:cubicBezTo>
                        <a:pt x="663" y="44"/>
                        <a:pt x="661" y="46"/>
                        <a:pt x="659" y="46"/>
                      </a:cubicBezTo>
                      <a:cubicBezTo>
                        <a:pt x="659" y="46"/>
                        <a:pt x="657" y="44"/>
                        <a:pt x="656" y="44"/>
                      </a:cubicBezTo>
                      <a:cubicBezTo>
                        <a:pt x="654" y="44"/>
                        <a:pt x="653" y="46"/>
                        <a:pt x="652" y="46"/>
                      </a:cubicBezTo>
                      <a:cubicBezTo>
                        <a:pt x="650" y="46"/>
                        <a:pt x="649" y="44"/>
                        <a:pt x="648" y="44"/>
                      </a:cubicBezTo>
                      <a:cubicBezTo>
                        <a:pt x="647" y="44"/>
                        <a:pt x="645" y="46"/>
                        <a:pt x="644" y="46"/>
                      </a:cubicBezTo>
                      <a:cubicBezTo>
                        <a:pt x="642" y="46"/>
                        <a:pt x="641" y="43"/>
                        <a:pt x="640" y="43"/>
                      </a:cubicBezTo>
                      <a:cubicBezTo>
                        <a:pt x="639" y="43"/>
                        <a:pt x="637" y="46"/>
                        <a:pt x="636" y="45"/>
                      </a:cubicBezTo>
                      <a:cubicBezTo>
                        <a:pt x="636" y="45"/>
                        <a:pt x="632" y="43"/>
                        <a:pt x="632" y="43"/>
                      </a:cubicBezTo>
                      <a:cubicBezTo>
                        <a:pt x="632" y="43"/>
                        <a:pt x="636" y="42"/>
                        <a:pt x="636" y="41"/>
                      </a:cubicBezTo>
                      <a:cubicBezTo>
                        <a:pt x="636" y="41"/>
                        <a:pt x="633" y="39"/>
                        <a:pt x="633" y="39"/>
                      </a:cubicBezTo>
                      <a:cubicBezTo>
                        <a:pt x="632" y="39"/>
                        <a:pt x="628" y="41"/>
                        <a:pt x="628" y="41"/>
                      </a:cubicBezTo>
                      <a:cubicBezTo>
                        <a:pt x="628" y="41"/>
                        <a:pt x="632" y="43"/>
                        <a:pt x="632" y="43"/>
                      </a:cubicBezTo>
                      <a:cubicBezTo>
                        <a:pt x="631" y="43"/>
                        <a:pt x="629" y="45"/>
                        <a:pt x="628" y="45"/>
                      </a:cubicBezTo>
                      <a:cubicBezTo>
                        <a:pt x="627" y="45"/>
                        <a:pt x="625" y="43"/>
                        <a:pt x="624" y="43"/>
                      </a:cubicBezTo>
                      <a:cubicBezTo>
                        <a:pt x="623" y="43"/>
                        <a:pt x="622" y="45"/>
                        <a:pt x="620" y="45"/>
                      </a:cubicBezTo>
                      <a:cubicBezTo>
                        <a:pt x="619" y="45"/>
                        <a:pt x="618" y="43"/>
                        <a:pt x="616" y="43"/>
                      </a:cubicBezTo>
                      <a:cubicBezTo>
                        <a:pt x="615" y="43"/>
                        <a:pt x="613" y="45"/>
                        <a:pt x="612" y="45"/>
                      </a:cubicBezTo>
                      <a:cubicBezTo>
                        <a:pt x="611" y="45"/>
                        <a:pt x="610" y="43"/>
                        <a:pt x="609" y="43"/>
                      </a:cubicBezTo>
                      <a:cubicBezTo>
                        <a:pt x="607" y="43"/>
                        <a:pt x="606" y="45"/>
                        <a:pt x="605" y="45"/>
                      </a:cubicBezTo>
                      <a:cubicBezTo>
                        <a:pt x="603" y="45"/>
                        <a:pt x="602" y="42"/>
                        <a:pt x="601" y="42"/>
                      </a:cubicBezTo>
                      <a:cubicBezTo>
                        <a:pt x="599" y="42"/>
                        <a:pt x="598" y="44"/>
                        <a:pt x="597" y="44"/>
                      </a:cubicBezTo>
                      <a:cubicBezTo>
                        <a:pt x="595" y="44"/>
                        <a:pt x="594" y="42"/>
                        <a:pt x="593" y="42"/>
                      </a:cubicBezTo>
                      <a:cubicBezTo>
                        <a:pt x="592" y="42"/>
                        <a:pt x="590" y="44"/>
                        <a:pt x="589" y="44"/>
                      </a:cubicBezTo>
                      <a:cubicBezTo>
                        <a:pt x="588" y="44"/>
                        <a:pt x="586" y="42"/>
                        <a:pt x="585" y="42"/>
                      </a:cubicBezTo>
                      <a:cubicBezTo>
                        <a:pt x="584" y="42"/>
                        <a:pt x="582" y="44"/>
                        <a:pt x="581" y="44"/>
                      </a:cubicBezTo>
                      <a:cubicBezTo>
                        <a:pt x="581" y="44"/>
                        <a:pt x="577" y="46"/>
                        <a:pt x="577" y="46"/>
                      </a:cubicBezTo>
                      <a:cubicBezTo>
                        <a:pt x="576" y="46"/>
                        <a:pt x="574" y="44"/>
                        <a:pt x="573" y="44"/>
                      </a:cubicBezTo>
                      <a:cubicBezTo>
                        <a:pt x="572" y="44"/>
                        <a:pt x="570" y="46"/>
                        <a:pt x="569" y="46"/>
                      </a:cubicBezTo>
                      <a:cubicBezTo>
                        <a:pt x="568" y="46"/>
                        <a:pt x="567" y="44"/>
                        <a:pt x="565" y="44"/>
                      </a:cubicBezTo>
                      <a:cubicBezTo>
                        <a:pt x="564" y="44"/>
                        <a:pt x="563" y="46"/>
                        <a:pt x="561" y="46"/>
                      </a:cubicBezTo>
                      <a:cubicBezTo>
                        <a:pt x="560" y="46"/>
                        <a:pt x="559" y="43"/>
                        <a:pt x="557" y="43"/>
                      </a:cubicBezTo>
                      <a:cubicBezTo>
                        <a:pt x="556" y="43"/>
                        <a:pt x="555" y="45"/>
                        <a:pt x="553" y="45"/>
                      </a:cubicBezTo>
                      <a:cubicBezTo>
                        <a:pt x="552" y="45"/>
                        <a:pt x="551" y="43"/>
                        <a:pt x="550" y="43"/>
                      </a:cubicBezTo>
                      <a:cubicBezTo>
                        <a:pt x="548" y="43"/>
                        <a:pt x="547" y="45"/>
                        <a:pt x="546" y="45"/>
                      </a:cubicBezTo>
                      <a:cubicBezTo>
                        <a:pt x="544" y="45"/>
                        <a:pt x="543" y="43"/>
                        <a:pt x="542" y="43"/>
                      </a:cubicBezTo>
                      <a:cubicBezTo>
                        <a:pt x="542" y="42"/>
                        <a:pt x="546" y="42"/>
                        <a:pt x="546" y="41"/>
                      </a:cubicBezTo>
                      <a:cubicBezTo>
                        <a:pt x="546" y="40"/>
                        <a:pt x="542" y="39"/>
                        <a:pt x="542" y="39"/>
                      </a:cubicBezTo>
                      <a:cubicBezTo>
                        <a:pt x="542" y="38"/>
                        <a:pt x="546" y="37"/>
                        <a:pt x="546" y="37"/>
                      </a:cubicBezTo>
                      <a:cubicBezTo>
                        <a:pt x="546" y="36"/>
                        <a:pt x="543" y="35"/>
                        <a:pt x="543" y="34"/>
                      </a:cubicBezTo>
                      <a:cubicBezTo>
                        <a:pt x="543" y="34"/>
                        <a:pt x="547" y="33"/>
                        <a:pt x="547" y="32"/>
                      </a:cubicBezTo>
                      <a:cubicBezTo>
                        <a:pt x="547" y="32"/>
                        <a:pt x="543" y="30"/>
                        <a:pt x="543" y="30"/>
                      </a:cubicBezTo>
                      <a:cubicBezTo>
                        <a:pt x="543" y="30"/>
                        <a:pt x="539" y="32"/>
                        <a:pt x="539" y="32"/>
                      </a:cubicBezTo>
                      <a:cubicBezTo>
                        <a:pt x="539" y="33"/>
                        <a:pt x="542" y="34"/>
                        <a:pt x="543" y="34"/>
                      </a:cubicBezTo>
                      <a:cubicBezTo>
                        <a:pt x="542" y="35"/>
                        <a:pt x="538" y="36"/>
                        <a:pt x="538" y="36"/>
                      </a:cubicBezTo>
                      <a:cubicBezTo>
                        <a:pt x="538" y="37"/>
                        <a:pt x="542" y="38"/>
                        <a:pt x="542" y="39"/>
                      </a:cubicBezTo>
                      <a:cubicBezTo>
                        <a:pt x="542" y="39"/>
                        <a:pt x="538" y="40"/>
                        <a:pt x="538" y="41"/>
                      </a:cubicBezTo>
                      <a:cubicBezTo>
                        <a:pt x="538" y="41"/>
                        <a:pt x="542" y="42"/>
                        <a:pt x="542" y="43"/>
                      </a:cubicBezTo>
                      <a:cubicBezTo>
                        <a:pt x="540" y="43"/>
                        <a:pt x="539" y="45"/>
                        <a:pt x="538" y="45"/>
                      </a:cubicBezTo>
                      <a:cubicBezTo>
                        <a:pt x="537" y="45"/>
                        <a:pt x="535" y="43"/>
                        <a:pt x="534" y="43"/>
                      </a:cubicBezTo>
                      <a:cubicBezTo>
                        <a:pt x="533" y="43"/>
                        <a:pt x="531" y="44"/>
                        <a:pt x="530" y="45"/>
                      </a:cubicBezTo>
                      <a:cubicBezTo>
                        <a:pt x="529" y="45"/>
                        <a:pt x="527" y="47"/>
                        <a:pt x="526" y="47"/>
                      </a:cubicBezTo>
                      <a:cubicBezTo>
                        <a:pt x="525" y="47"/>
                        <a:pt x="522" y="45"/>
                        <a:pt x="522" y="45"/>
                      </a:cubicBezTo>
                      <a:cubicBezTo>
                        <a:pt x="522" y="44"/>
                        <a:pt x="519" y="42"/>
                        <a:pt x="518" y="42"/>
                      </a:cubicBezTo>
                      <a:cubicBezTo>
                        <a:pt x="518" y="42"/>
                        <a:pt x="515" y="44"/>
                        <a:pt x="514" y="44"/>
                      </a:cubicBezTo>
                      <a:cubicBezTo>
                        <a:pt x="514" y="45"/>
                        <a:pt x="511" y="46"/>
                        <a:pt x="510" y="46"/>
                      </a:cubicBezTo>
                      <a:cubicBezTo>
                        <a:pt x="509" y="46"/>
                        <a:pt x="508" y="44"/>
                        <a:pt x="506" y="44"/>
                      </a:cubicBezTo>
                      <a:cubicBezTo>
                        <a:pt x="505" y="44"/>
                        <a:pt x="504" y="46"/>
                        <a:pt x="502" y="46"/>
                      </a:cubicBezTo>
                      <a:cubicBezTo>
                        <a:pt x="501" y="46"/>
                        <a:pt x="500" y="44"/>
                        <a:pt x="498" y="44"/>
                      </a:cubicBezTo>
                      <a:cubicBezTo>
                        <a:pt x="497" y="44"/>
                        <a:pt x="496" y="46"/>
                        <a:pt x="494" y="46"/>
                      </a:cubicBezTo>
                      <a:cubicBezTo>
                        <a:pt x="493" y="46"/>
                        <a:pt x="492" y="44"/>
                        <a:pt x="491" y="44"/>
                      </a:cubicBezTo>
                      <a:cubicBezTo>
                        <a:pt x="490" y="44"/>
                        <a:pt x="488" y="46"/>
                        <a:pt x="487" y="46"/>
                      </a:cubicBezTo>
                      <a:cubicBezTo>
                        <a:pt x="485" y="46"/>
                        <a:pt x="484" y="44"/>
                        <a:pt x="483" y="44"/>
                      </a:cubicBezTo>
                      <a:cubicBezTo>
                        <a:pt x="481" y="44"/>
                        <a:pt x="480" y="46"/>
                        <a:pt x="479" y="46"/>
                      </a:cubicBezTo>
                      <a:cubicBezTo>
                        <a:pt x="478" y="46"/>
                        <a:pt x="476" y="43"/>
                        <a:pt x="475" y="43"/>
                      </a:cubicBezTo>
                      <a:cubicBezTo>
                        <a:pt x="474" y="43"/>
                        <a:pt x="472" y="45"/>
                        <a:pt x="471" y="45"/>
                      </a:cubicBezTo>
                      <a:cubicBezTo>
                        <a:pt x="470" y="45"/>
                        <a:pt x="468" y="43"/>
                        <a:pt x="467" y="43"/>
                      </a:cubicBezTo>
                      <a:cubicBezTo>
                        <a:pt x="466" y="43"/>
                        <a:pt x="464" y="45"/>
                        <a:pt x="463" y="45"/>
                      </a:cubicBezTo>
                      <a:cubicBezTo>
                        <a:pt x="462" y="45"/>
                        <a:pt x="460" y="43"/>
                        <a:pt x="459" y="43"/>
                      </a:cubicBezTo>
                      <a:cubicBezTo>
                        <a:pt x="458" y="43"/>
                        <a:pt x="456" y="45"/>
                        <a:pt x="455" y="45"/>
                      </a:cubicBezTo>
                      <a:cubicBezTo>
                        <a:pt x="455" y="45"/>
                        <a:pt x="452" y="47"/>
                        <a:pt x="451" y="47"/>
                      </a:cubicBezTo>
                      <a:cubicBezTo>
                        <a:pt x="450" y="47"/>
                        <a:pt x="448" y="45"/>
                        <a:pt x="447" y="45"/>
                      </a:cubicBezTo>
                      <a:cubicBezTo>
                        <a:pt x="447" y="44"/>
                        <a:pt x="444" y="43"/>
                        <a:pt x="444" y="43"/>
                      </a:cubicBezTo>
                      <a:cubicBezTo>
                        <a:pt x="442" y="42"/>
                        <a:pt x="441" y="45"/>
                        <a:pt x="439" y="45"/>
                      </a:cubicBezTo>
                      <a:cubicBezTo>
                        <a:pt x="439" y="45"/>
                        <a:pt x="436" y="42"/>
                        <a:pt x="436" y="42"/>
                      </a:cubicBezTo>
                      <a:cubicBezTo>
                        <a:pt x="434" y="43"/>
                        <a:pt x="433" y="44"/>
                        <a:pt x="432" y="44"/>
                      </a:cubicBezTo>
                      <a:cubicBezTo>
                        <a:pt x="431" y="45"/>
                        <a:pt x="428" y="47"/>
                        <a:pt x="428" y="46"/>
                      </a:cubicBezTo>
                      <a:cubicBezTo>
                        <a:pt x="427" y="46"/>
                        <a:pt x="424" y="45"/>
                        <a:pt x="424" y="44"/>
                      </a:cubicBezTo>
                      <a:cubicBezTo>
                        <a:pt x="423" y="44"/>
                        <a:pt x="421" y="42"/>
                        <a:pt x="420" y="42"/>
                      </a:cubicBezTo>
                      <a:cubicBezTo>
                        <a:pt x="419" y="42"/>
                        <a:pt x="417" y="44"/>
                        <a:pt x="416" y="44"/>
                      </a:cubicBezTo>
                      <a:cubicBezTo>
                        <a:pt x="415" y="44"/>
                        <a:pt x="413" y="46"/>
                        <a:pt x="412" y="46"/>
                      </a:cubicBezTo>
                      <a:cubicBezTo>
                        <a:pt x="411" y="46"/>
                        <a:pt x="409" y="44"/>
                        <a:pt x="408" y="44"/>
                      </a:cubicBezTo>
                      <a:cubicBezTo>
                        <a:pt x="407" y="44"/>
                        <a:pt x="405" y="46"/>
                        <a:pt x="404" y="46"/>
                      </a:cubicBezTo>
                      <a:cubicBezTo>
                        <a:pt x="403" y="46"/>
                        <a:pt x="401" y="44"/>
                        <a:pt x="400" y="44"/>
                      </a:cubicBezTo>
                      <a:cubicBezTo>
                        <a:pt x="399" y="44"/>
                        <a:pt x="397" y="46"/>
                        <a:pt x="396" y="46"/>
                      </a:cubicBezTo>
                      <a:cubicBezTo>
                        <a:pt x="395" y="46"/>
                        <a:pt x="394" y="43"/>
                        <a:pt x="392" y="43"/>
                      </a:cubicBezTo>
                      <a:cubicBezTo>
                        <a:pt x="391" y="43"/>
                        <a:pt x="389" y="46"/>
                        <a:pt x="388" y="45"/>
                      </a:cubicBezTo>
                      <a:cubicBezTo>
                        <a:pt x="388" y="45"/>
                        <a:pt x="385" y="43"/>
                        <a:pt x="385" y="43"/>
                      </a:cubicBezTo>
                      <a:cubicBezTo>
                        <a:pt x="385" y="43"/>
                        <a:pt x="389" y="42"/>
                        <a:pt x="389" y="41"/>
                      </a:cubicBezTo>
                      <a:cubicBezTo>
                        <a:pt x="389" y="41"/>
                        <a:pt x="385" y="39"/>
                        <a:pt x="385" y="39"/>
                      </a:cubicBezTo>
                      <a:cubicBezTo>
                        <a:pt x="385" y="39"/>
                        <a:pt x="381" y="41"/>
                        <a:pt x="381" y="41"/>
                      </a:cubicBezTo>
                      <a:cubicBezTo>
                        <a:pt x="381" y="41"/>
                        <a:pt x="385" y="43"/>
                        <a:pt x="385" y="43"/>
                      </a:cubicBezTo>
                      <a:cubicBezTo>
                        <a:pt x="384" y="44"/>
                        <a:pt x="381" y="45"/>
                        <a:pt x="380" y="45"/>
                      </a:cubicBezTo>
                      <a:cubicBezTo>
                        <a:pt x="380" y="46"/>
                        <a:pt x="377" y="47"/>
                        <a:pt x="376" y="47"/>
                      </a:cubicBezTo>
                      <a:cubicBezTo>
                        <a:pt x="375" y="47"/>
                        <a:pt x="374" y="45"/>
                        <a:pt x="373" y="45"/>
                      </a:cubicBezTo>
                      <a:cubicBezTo>
                        <a:pt x="372" y="45"/>
                        <a:pt x="369" y="47"/>
                        <a:pt x="368" y="47"/>
                      </a:cubicBezTo>
                      <a:cubicBezTo>
                        <a:pt x="367" y="47"/>
                        <a:pt x="366" y="45"/>
                        <a:pt x="365" y="45"/>
                      </a:cubicBezTo>
                      <a:cubicBezTo>
                        <a:pt x="364" y="44"/>
                        <a:pt x="362" y="43"/>
                        <a:pt x="361" y="43"/>
                      </a:cubicBezTo>
                      <a:cubicBezTo>
                        <a:pt x="360" y="43"/>
                        <a:pt x="357" y="44"/>
                        <a:pt x="357" y="45"/>
                      </a:cubicBezTo>
                      <a:cubicBezTo>
                        <a:pt x="356" y="45"/>
                        <a:pt x="354" y="47"/>
                        <a:pt x="353" y="47"/>
                      </a:cubicBezTo>
                      <a:cubicBezTo>
                        <a:pt x="352" y="47"/>
                        <a:pt x="350" y="44"/>
                        <a:pt x="349" y="44"/>
                      </a:cubicBezTo>
                      <a:cubicBezTo>
                        <a:pt x="348" y="44"/>
                        <a:pt x="346" y="47"/>
                        <a:pt x="345" y="46"/>
                      </a:cubicBezTo>
                      <a:cubicBezTo>
                        <a:pt x="344" y="46"/>
                        <a:pt x="343" y="44"/>
                        <a:pt x="341" y="44"/>
                      </a:cubicBezTo>
                      <a:cubicBezTo>
                        <a:pt x="340" y="44"/>
                        <a:pt x="338" y="46"/>
                        <a:pt x="337" y="46"/>
                      </a:cubicBezTo>
                      <a:cubicBezTo>
                        <a:pt x="336" y="46"/>
                        <a:pt x="335" y="44"/>
                        <a:pt x="333" y="44"/>
                      </a:cubicBezTo>
                      <a:cubicBezTo>
                        <a:pt x="332" y="44"/>
                        <a:pt x="330" y="46"/>
                        <a:pt x="329" y="46"/>
                      </a:cubicBezTo>
                      <a:cubicBezTo>
                        <a:pt x="328" y="46"/>
                        <a:pt x="327" y="44"/>
                        <a:pt x="326" y="44"/>
                      </a:cubicBezTo>
                      <a:cubicBezTo>
                        <a:pt x="324" y="44"/>
                        <a:pt x="323" y="46"/>
                        <a:pt x="321" y="46"/>
                      </a:cubicBezTo>
                      <a:cubicBezTo>
                        <a:pt x="320" y="46"/>
                        <a:pt x="319" y="43"/>
                        <a:pt x="318" y="44"/>
                      </a:cubicBezTo>
                      <a:cubicBezTo>
                        <a:pt x="316" y="44"/>
                        <a:pt x="315" y="46"/>
                        <a:pt x="314" y="46"/>
                      </a:cubicBezTo>
                      <a:cubicBezTo>
                        <a:pt x="312" y="46"/>
                        <a:pt x="311" y="43"/>
                        <a:pt x="310" y="43"/>
                      </a:cubicBezTo>
                      <a:cubicBezTo>
                        <a:pt x="309" y="43"/>
                        <a:pt x="307" y="46"/>
                        <a:pt x="306" y="45"/>
                      </a:cubicBezTo>
                      <a:cubicBezTo>
                        <a:pt x="305" y="45"/>
                        <a:pt x="303" y="43"/>
                        <a:pt x="302" y="43"/>
                      </a:cubicBezTo>
                      <a:cubicBezTo>
                        <a:pt x="301" y="43"/>
                        <a:pt x="299" y="45"/>
                        <a:pt x="298" y="45"/>
                      </a:cubicBezTo>
                      <a:cubicBezTo>
                        <a:pt x="297" y="46"/>
                        <a:pt x="294" y="47"/>
                        <a:pt x="294" y="47"/>
                      </a:cubicBezTo>
                      <a:cubicBezTo>
                        <a:pt x="293" y="47"/>
                        <a:pt x="291" y="45"/>
                        <a:pt x="290" y="45"/>
                      </a:cubicBezTo>
                      <a:cubicBezTo>
                        <a:pt x="289" y="44"/>
                        <a:pt x="288" y="43"/>
                        <a:pt x="286" y="43"/>
                      </a:cubicBezTo>
                      <a:cubicBezTo>
                        <a:pt x="286" y="43"/>
                        <a:pt x="283" y="45"/>
                        <a:pt x="282" y="45"/>
                      </a:cubicBezTo>
                      <a:cubicBezTo>
                        <a:pt x="281" y="45"/>
                        <a:pt x="280" y="43"/>
                        <a:pt x="278" y="43"/>
                      </a:cubicBezTo>
                      <a:cubicBezTo>
                        <a:pt x="278" y="43"/>
                        <a:pt x="275" y="44"/>
                        <a:pt x="274" y="45"/>
                      </a:cubicBezTo>
                      <a:cubicBezTo>
                        <a:pt x="274" y="45"/>
                        <a:pt x="271" y="47"/>
                        <a:pt x="270" y="47"/>
                      </a:cubicBezTo>
                      <a:cubicBezTo>
                        <a:pt x="269" y="47"/>
                        <a:pt x="268" y="44"/>
                        <a:pt x="267" y="44"/>
                      </a:cubicBezTo>
                      <a:cubicBezTo>
                        <a:pt x="265" y="44"/>
                        <a:pt x="263" y="47"/>
                        <a:pt x="262" y="46"/>
                      </a:cubicBezTo>
                      <a:cubicBezTo>
                        <a:pt x="261" y="46"/>
                        <a:pt x="260" y="44"/>
                        <a:pt x="259" y="44"/>
                      </a:cubicBezTo>
                      <a:cubicBezTo>
                        <a:pt x="257" y="44"/>
                        <a:pt x="256" y="46"/>
                        <a:pt x="255" y="46"/>
                      </a:cubicBezTo>
                      <a:cubicBezTo>
                        <a:pt x="253" y="46"/>
                        <a:pt x="252" y="44"/>
                        <a:pt x="251" y="44"/>
                      </a:cubicBezTo>
                      <a:cubicBezTo>
                        <a:pt x="250" y="44"/>
                        <a:pt x="248" y="46"/>
                        <a:pt x="247" y="46"/>
                      </a:cubicBezTo>
                      <a:cubicBezTo>
                        <a:pt x="245" y="46"/>
                        <a:pt x="244" y="44"/>
                        <a:pt x="243" y="44"/>
                      </a:cubicBezTo>
                      <a:cubicBezTo>
                        <a:pt x="242" y="44"/>
                        <a:pt x="240" y="46"/>
                        <a:pt x="239" y="46"/>
                      </a:cubicBezTo>
                      <a:cubicBezTo>
                        <a:pt x="237" y="46"/>
                        <a:pt x="237" y="44"/>
                        <a:pt x="235" y="44"/>
                      </a:cubicBezTo>
                      <a:cubicBezTo>
                        <a:pt x="234" y="43"/>
                        <a:pt x="232" y="46"/>
                        <a:pt x="231" y="46"/>
                      </a:cubicBezTo>
                      <a:cubicBezTo>
                        <a:pt x="230" y="46"/>
                        <a:pt x="228" y="43"/>
                        <a:pt x="227" y="43"/>
                      </a:cubicBezTo>
                      <a:cubicBezTo>
                        <a:pt x="226" y="43"/>
                        <a:pt x="224" y="45"/>
                        <a:pt x="223" y="45"/>
                      </a:cubicBezTo>
                      <a:cubicBezTo>
                        <a:pt x="223" y="46"/>
                        <a:pt x="220" y="48"/>
                        <a:pt x="219" y="48"/>
                      </a:cubicBezTo>
                      <a:cubicBezTo>
                        <a:pt x="218" y="47"/>
                        <a:pt x="217" y="45"/>
                        <a:pt x="215" y="45"/>
                      </a:cubicBezTo>
                      <a:cubicBezTo>
                        <a:pt x="214" y="45"/>
                        <a:pt x="212" y="47"/>
                        <a:pt x="211" y="47"/>
                      </a:cubicBezTo>
                      <a:cubicBezTo>
                        <a:pt x="210" y="47"/>
                        <a:pt x="209" y="45"/>
                        <a:pt x="208" y="45"/>
                      </a:cubicBezTo>
                      <a:cubicBezTo>
                        <a:pt x="206" y="45"/>
                        <a:pt x="205" y="43"/>
                        <a:pt x="204" y="43"/>
                      </a:cubicBezTo>
                      <a:cubicBezTo>
                        <a:pt x="203" y="43"/>
                        <a:pt x="201" y="45"/>
                        <a:pt x="200" y="45"/>
                      </a:cubicBezTo>
                      <a:cubicBezTo>
                        <a:pt x="199" y="45"/>
                        <a:pt x="197" y="42"/>
                        <a:pt x="196" y="43"/>
                      </a:cubicBezTo>
                      <a:cubicBezTo>
                        <a:pt x="195" y="43"/>
                        <a:pt x="193" y="44"/>
                        <a:pt x="192" y="45"/>
                      </a:cubicBezTo>
                      <a:cubicBezTo>
                        <a:pt x="191" y="45"/>
                        <a:pt x="188" y="47"/>
                        <a:pt x="188" y="47"/>
                      </a:cubicBezTo>
                      <a:cubicBezTo>
                        <a:pt x="187" y="47"/>
                        <a:pt x="185" y="45"/>
                        <a:pt x="184" y="44"/>
                      </a:cubicBezTo>
                      <a:cubicBezTo>
                        <a:pt x="183" y="44"/>
                        <a:pt x="181" y="42"/>
                        <a:pt x="180" y="42"/>
                      </a:cubicBezTo>
                      <a:cubicBezTo>
                        <a:pt x="179" y="42"/>
                        <a:pt x="178" y="40"/>
                        <a:pt x="177" y="40"/>
                      </a:cubicBezTo>
                      <a:cubicBezTo>
                        <a:pt x="176" y="40"/>
                        <a:pt x="172" y="42"/>
                        <a:pt x="172" y="42"/>
                      </a:cubicBezTo>
                      <a:cubicBezTo>
                        <a:pt x="172" y="42"/>
                        <a:pt x="176" y="44"/>
                        <a:pt x="176" y="44"/>
                      </a:cubicBezTo>
                      <a:cubicBezTo>
                        <a:pt x="175" y="44"/>
                        <a:pt x="173" y="46"/>
                        <a:pt x="172" y="46"/>
                      </a:cubicBezTo>
                      <a:cubicBezTo>
                        <a:pt x="171" y="46"/>
                        <a:pt x="169" y="44"/>
                        <a:pt x="168" y="44"/>
                      </a:cubicBezTo>
                      <a:cubicBezTo>
                        <a:pt x="167" y="44"/>
                        <a:pt x="166" y="46"/>
                        <a:pt x="164" y="46"/>
                      </a:cubicBezTo>
                      <a:cubicBezTo>
                        <a:pt x="163" y="46"/>
                        <a:pt x="162" y="44"/>
                        <a:pt x="160" y="44"/>
                      </a:cubicBezTo>
                      <a:cubicBezTo>
                        <a:pt x="159" y="44"/>
                        <a:pt x="158" y="46"/>
                        <a:pt x="156" y="46"/>
                      </a:cubicBezTo>
                      <a:cubicBezTo>
                        <a:pt x="155" y="46"/>
                        <a:pt x="154" y="44"/>
                        <a:pt x="153" y="44"/>
                      </a:cubicBezTo>
                      <a:cubicBezTo>
                        <a:pt x="152" y="44"/>
                        <a:pt x="150" y="46"/>
                        <a:pt x="148" y="46"/>
                      </a:cubicBezTo>
                      <a:cubicBezTo>
                        <a:pt x="147" y="45"/>
                        <a:pt x="146" y="43"/>
                        <a:pt x="145" y="43"/>
                      </a:cubicBezTo>
                      <a:cubicBezTo>
                        <a:pt x="144" y="43"/>
                        <a:pt x="142" y="45"/>
                        <a:pt x="141" y="45"/>
                      </a:cubicBezTo>
                      <a:cubicBezTo>
                        <a:pt x="139" y="45"/>
                        <a:pt x="138" y="43"/>
                        <a:pt x="137" y="43"/>
                      </a:cubicBezTo>
                      <a:cubicBezTo>
                        <a:pt x="136" y="43"/>
                        <a:pt x="134" y="45"/>
                        <a:pt x="133" y="45"/>
                      </a:cubicBezTo>
                      <a:cubicBezTo>
                        <a:pt x="132" y="45"/>
                        <a:pt x="130" y="43"/>
                        <a:pt x="129" y="43"/>
                      </a:cubicBezTo>
                      <a:cubicBezTo>
                        <a:pt x="128" y="43"/>
                        <a:pt x="126" y="45"/>
                        <a:pt x="125" y="45"/>
                      </a:cubicBezTo>
                      <a:cubicBezTo>
                        <a:pt x="124" y="45"/>
                        <a:pt x="122" y="43"/>
                        <a:pt x="121" y="43"/>
                      </a:cubicBezTo>
                      <a:cubicBezTo>
                        <a:pt x="120" y="43"/>
                        <a:pt x="118" y="45"/>
                        <a:pt x="117" y="45"/>
                      </a:cubicBezTo>
                      <a:cubicBezTo>
                        <a:pt x="116" y="45"/>
                        <a:pt x="115" y="43"/>
                        <a:pt x="113" y="43"/>
                      </a:cubicBezTo>
                      <a:cubicBezTo>
                        <a:pt x="112" y="42"/>
                        <a:pt x="111" y="45"/>
                        <a:pt x="109" y="45"/>
                      </a:cubicBezTo>
                      <a:cubicBezTo>
                        <a:pt x="108" y="45"/>
                        <a:pt x="107" y="42"/>
                        <a:pt x="106" y="42"/>
                      </a:cubicBezTo>
                      <a:cubicBezTo>
                        <a:pt x="105" y="42"/>
                        <a:pt x="102" y="45"/>
                        <a:pt x="101" y="44"/>
                      </a:cubicBezTo>
                      <a:cubicBezTo>
                        <a:pt x="101" y="44"/>
                        <a:pt x="98" y="42"/>
                        <a:pt x="98" y="42"/>
                      </a:cubicBezTo>
                      <a:cubicBezTo>
                        <a:pt x="98" y="42"/>
                        <a:pt x="102" y="41"/>
                        <a:pt x="102" y="40"/>
                      </a:cubicBezTo>
                      <a:cubicBezTo>
                        <a:pt x="102" y="40"/>
                        <a:pt x="98" y="38"/>
                        <a:pt x="98" y="38"/>
                      </a:cubicBezTo>
                      <a:cubicBezTo>
                        <a:pt x="98" y="38"/>
                        <a:pt x="94" y="40"/>
                        <a:pt x="94" y="40"/>
                      </a:cubicBezTo>
                      <a:cubicBezTo>
                        <a:pt x="94" y="40"/>
                        <a:pt x="98" y="42"/>
                        <a:pt x="98" y="42"/>
                      </a:cubicBezTo>
                      <a:cubicBezTo>
                        <a:pt x="97" y="43"/>
                        <a:pt x="95" y="44"/>
                        <a:pt x="94" y="44"/>
                      </a:cubicBezTo>
                      <a:cubicBezTo>
                        <a:pt x="93" y="45"/>
                        <a:pt x="91" y="46"/>
                        <a:pt x="89" y="46"/>
                      </a:cubicBezTo>
                      <a:cubicBezTo>
                        <a:pt x="89" y="46"/>
                        <a:pt x="87" y="44"/>
                        <a:pt x="86" y="44"/>
                      </a:cubicBezTo>
                      <a:cubicBezTo>
                        <a:pt x="85" y="44"/>
                        <a:pt x="82" y="46"/>
                        <a:pt x="82" y="46"/>
                      </a:cubicBezTo>
                      <a:cubicBezTo>
                        <a:pt x="80" y="46"/>
                        <a:pt x="79" y="44"/>
                        <a:pt x="78" y="44"/>
                      </a:cubicBezTo>
                      <a:cubicBezTo>
                        <a:pt x="77" y="43"/>
                        <a:pt x="75" y="42"/>
                        <a:pt x="74" y="42"/>
                      </a:cubicBezTo>
                      <a:cubicBezTo>
                        <a:pt x="74" y="41"/>
                        <a:pt x="71" y="43"/>
                        <a:pt x="70" y="44"/>
                      </a:cubicBezTo>
                      <a:cubicBezTo>
                        <a:pt x="70" y="44"/>
                        <a:pt x="67" y="46"/>
                        <a:pt x="66" y="46"/>
                      </a:cubicBezTo>
                      <a:cubicBezTo>
                        <a:pt x="65" y="46"/>
                        <a:pt x="63" y="43"/>
                        <a:pt x="62" y="43"/>
                      </a:cubicBezTo>
                      <a:cubicBezTo>
                        <a:pt x="61" y="43"/>
                        <a:pt x="59" y="45"/>
                        <a:pt x="58" y="45"/>
                      </a:cubicBezTo>
                      <a:cubicBezTo>
                        <a:pt x="57" y="45"/>
                        <a:pt x="55" y="43"/>
                        <a:pt x="54" y="43"/>
                      </a:cubicBezTo>
                      <a:cubicBezTo>
                        <a:pt x="53" y="43"/>
                        <a:pt x="52" y="45"/>
                        <a:pt x="50" y="45"/>
                      </a:cubicBezTo>
                      <a:cubicBezTo>
                        <a:pt x="49" y="45"/>
                        <a:pt x="48" y="43"/>
                        <a:pt x="47" y="43"/>
                      </a:cubicBezTo>
                      <a:cubicBezTo>
                        <a:pt x="46" y="43"/>
                        <a:pt x="43" y="45"/>
                        <a:pt x="42" y="45"/>
                      </a:cubicBezTo>
                      <a:cubicBezTo>
                        <a:pt x="41" y="45"/>
                        <a:pt x="40" y="47"/>
                        <a:pt x="38" y="47"/>
                      </a:cubicBezTo>
                      <a:cubicBezTo>
                        <a:pt x="37" y="47"/>
                        <a:pt x="36" y="45"/>
                        <a:pt x="35" y="45"/>
                      </a:cubicBezTo>
                      <a:cubicBezTo>
                        <a:pt x="33" y="45"/>
                        <a:pt x="32" y="47"/>
                        <a:pt x="30" y="47"/>
                      </a:cubicBezTo>
                      <a:cubicBezTo>
                        <a:pt x="30" y="46"/>
                        <a:pt x="27" y="45"/>
                        <a:pt x="27" y="45"/>
                      </a:cubicBezTo>
                      <a:cubicBezTo>
                        <a:pt x="27" y="44"/>
                        <a:pt x="31" y="43"/>
                        <a:pt x="31" y="43"/>
                      </a:cubicBezTo>
                      <a:cubicBezTo>
                        <a:pt x="31" y="42"/>
                        <a:pt x="27" y="41"/>
                        <a:pt x="27" y="40"/>
                      </a:cubicBezTo>
                      <a:cubicBezTo>
                        <a:pt x="27" y="40"/>
                        <a:pt x="31" y="39"/>
                        <a:pt x="31" y="38"/>
                      </a:cubicBezTo>
                      <a:cubicBezTo>
                        <a:pt x="31" y="38"/>
                        <a:pt x="27" y="37"/>
                        <a:pt x="27" y="36"/>
                      </a:cubicBezTo>
                      <a:cubicBezTo>
                        <a:pt x="28" y="36"/>
                        <a:pt x="31" y="34"/>
                        <a:pt x="32" y="34"/>
                      </a:cubicBezTo>
                      <a:cubicBezTo>
                        <a:pt x="33" y="33"/>
                        <a:pt x="34" y="32"/>
                        <a:pt x="36" y="32"/>
                      </a:cubicBezTo>
                      <a:cubicBezTo>
                        <a:pt x="34" y="32"/>
                        <a:pt x="33" y="30"/>
                        <a:pt x="32" y="29"/>
                      </a:cubicBezTo>
                      <a:cubicBezTo>
                        <a:pt x="31" y="29"/>
                        <a:pt x="29" y="32"/>
                        <a:pt x="28" y="32"/>
                      </a:cubicBezTo>
                      <a:cubicBezTo>
                        <a:pt x="27" y="32"/>
                        <a:pt x="25" y="29"/>
                        <a:pt x="24" y="29"/>
                      </a:cubicBezTo>
                      <a:cubicBezTo>
                        <a:pt x="23" y="29"/>
                        <a:pt x="21" y="31"/>
                        <a:pt x="20" y="31"/>
                      </a:cubicBezTo>
                      <a:cubicBezTo>
                        <a:pt x="19" y="32"/>
                        <a:pt x="17" y="33"/>
                        <a:pt x="16" y="33"/>
                      </a:cubicBezTo>
                      <a:cubicBezTo>
                        <a:pt x="15" y="34"/>
                        <a:pt x="12" y="35"/>
                        <a:pt x="12" y="35"/>
                      </a:cubicBezTo>
                      <a:cubicBezTo>
                        <a:pt x="12" y="36"/>
                        <a:pt x="15" y="37"/>
                        <a:pt x="16" y="38"/>
                      </a:cubicBezTo>
                      <a:cubicBezTo>
                        <a:pt x="7" y="42"/>
                        <a:pt x="7" y="42"/>
                        <a:pt x="7" y="42"/>
                      </a:cubicBezTo>
                      <a:cubicBezTo>
                        <a:pt x="6" y="41"/>
                        <a:pt x="5" y="40"/>
                        <a:pt x="4" y="40"/>
                      </a:cubicBezTo>
                      <a:cubicBezTo>
                        <a:pt x="3" y="39"/>
                        <a:pt x="0" y="38"/>
                        <a:pt x="0" y="37"/>
                      </a:cubicBezTo>
                      <a:cubicBezTo>
                        <a:pt x="0" y="37"/>
                        <a:pt x="4" y="36"/>
                        <a:pt x="4" y="35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9" y="33"/>
                        <a:pt x="11" y="32"/>
                        <a:pt x="12" y="31"/>
                      </a:cubicBezTo>
                      <a:cubicBezTo>
                        <a:pt x="13" y="31"/>
                        <a:pt x="16" y="30"/>
                        <a:pt x="16" y="29"/>
                      </a:cubicBezTo>
                      <a:cubicBezTo>
                        <a:pt x="16" y="29"/>
                        <a:pt x="12" y="27"/>
                        <a:pt x="13" y="27"/>
                      </a:cubicBezTo>
                      <a:cubicBezTo>
                        <a:pt x="13" y="27"/>
                        <a:pt x="16" y="25"/>
                        <a:pt x="17" y="25"/>
                      </a:cubicBezTo>
                      <a:cubicBezTo>
                        <a:pt x="18" y="25"/>
                        <a:pt x="19" y="27"/>
                        <a:pt x="20" y="27"/>
                      </a:cubicBezTo>
                      <a:cubicBezTo>
                        <a:pt x="22" y="27"/>
                        <a:pt x="23" y="25"/>
                        <a:pt x="24" y="25"/>
                      </a:cubicBezTo>
                      <a:cubicBezTo>
                        <a:pt x="26" y="25"/>
                        <a:pt x="27" y="27"/>
                        <a:pt x="28" y="27"/>
                      </a:cubicBezTo>
                      <a:cubicBezTo>
                        <a:pt x="29" y="27"/>
                        <a:pt x="32" y="25"/>
                        <a:pt x="32" y="25"/>
                      </a:cubicBezTo>
                      <a:cubicBezTo>
                        <a:pt x="34" y="25"/>
                        <a:pt x="35" y="27"/>
                        <a:pt x="36" y="27"/>
                      </a:cubicBezTo>
                      <a:cubicBezTo>
                        <a:pt x="40" y="30"/>
                        <a:pt x="40" y="30"/>
                        <a:pt x="40" y="30"/>
                      </a:cubicBezTo>
                      <a:lnTo>
                        <a:pt x="44" y="32"/>
                      </a:lnTo>
                      <a:close/>
                      <a:moveTo>
                        <a:pt x="1179" y="42"/>
                      </a:moveTo>
                      <a:cubicBezTo>
                        <a:pt x="1186" y="47"/>
                        <a:pt x="1186" y="47"/>
                        <a:pt x="1186" y="47"/>
                      </a:cubicBezTo>
                      <a:cubicBezTo>
                        <a:pt x="1190" y="49"/>
                        <a:pt x="1190" y="49"/>
                        <a:pt x="1190" y="49"/>
                      </a:cubicBezTo>
                      <a:cubicBezTo>
                        <a:pt x="1194" y="47"/>
                        <a:pt x="1194" y="47"/>
                        <a:pt x="1194" y="47"/>
                      </a:cubicBezTo>
                      <a:cubicBezTo>
                        <a:pt x="1194" y="46"/>
                        <a:pt x="1190" y="46"/>
                        <a:pt x="1190" y="45"/>
                      </a:cubicBezTo>
                      <a:cubicBezTo>
                        <a:pt x="1190" y="44"/>
                        <a:pt x="1195" y="43"/>
                        <a:pt x="1194" y="43"/>
                      </a:cubicBezTo>
                      <a:cubicBezTo>
                        <a:pt x="1194" y="42"/>
                        <a:pt x="1191" y="41"/>
                        <a:pt x="1191" y="40"/>
                      </a:cubicBezTo>
                      <a:cubicBezTo>
                        <a:pt x="1187" y="38"/>
                        <a:pt x="1187" y="38"/>
                        <a:pt x="1187" y="38"/>
                      </a:cubicBezTo>
                      <a:lnTo>
                        <a:pt x="1179" y="42"/>
                      </a:lnTo>
                      <a:close/>
                      <a:moveTo>
                        <a:pt x="1064" y="46"/>
                      </a:moveTo>
                      <a:cubicBezTo>
                        <a:pt x="1065" y="46"/>
                        <a:pt x="1067" y="48"/>
                        <a:pt x="1068" y="48"/>
                      </a:cubicBezTo>
                      <a:cubicBezTo>
                        <a:pt x="1069" y="48"/>
                        <a:pt x="1071" y="47"/>
                        <a:pt x="1072" y="46"/>
                      </a:cubicBezTo>
                      <a:cubicBezTo>
                        <a:pt x="1073" y="46"/>
                        <a:pt x="1076" y="45"/>
                        <a:pt x="1076" y="44"/>
                      </a:cubicBezTo>
                      <a:cubicBezTo>
                        <a:pt x="1076" y="44"/>
                        <a:pt x="1073" y="42"/>
                        <a:pt x="1073" y="42"/>
                      </a:cubicBezTo>
                      <a:cubicBezTo>
                        <a:pt x="1071" y="41"/>
                        <a:pt x="1069" y="40"/>
                        <a:pt x="1069" y="39"/>
                      </a:cubicBezTo>
                      <a:cubicBezTo>
                        <a:pt x="1069" y="39"/>
                        <a:pt x="1073" y="38"/>
                        <a:pt x="1073" y="37"/>
                      </a:cubicBezTo>
                      <a:cubicBezTo>
                        <a:pt x="1073" y="37"/>
                        <a:pt x="1069" y="35"/>
                        <a:pt x="1069" y="35"/>
                      </a:cubicBezTo>
                      <a:cubicBezTo>
                        <a:pt x="1068" y="35"/>
                        <a:pt x="1066" y="37"/>
                        <a:pt x="1065" y="37"/>
                      </a:cubicBezTo>
                      <a:cubicBezTo>
                        <a:pt x="1065" y="38"/>
                        <a:pt x="1069" y="39"/>
                        <a:pt x="1069" y="39"/>
                      </a:cubicBezTo>
                      <a:cubicBezTo>
                        <a:pt x="1069" y="40"/>
                        <a:pt x="1065" y="41"/>
                        <a:pt x="1065" y="42"/>
                      </a:cubicBezTo>
                      <a:cubicBezTo>
                        <a:pt x="1064" y="42"/>
                        <a:pt x="1062" y="43"/>
                        <a:pt x="1061" y="44"/>
                      </a:cubicBezTo>
                      <a:cubicBezTo>
                        <a:pt x="1060" y="44"/>
                        <a:pt x="1057" y="45"/>
                        <a:pt x="1056" y="46"/>
                      </a:cubicBezTo>
                      <a:cubicBezTo>
                        <a:pt x="1056" y="46"/>
                        <a:pt x="1060" y="47"/>
                        <a:pt x="1060" y="48"/>
                      </a:cubicBezTo>
                      <a:cubicBezTo>
                        <a:pt x="1062" y="48"/>
                        <a:pt x="1063" y="46"/>
                        <a:pt x="1064" y="46"/>
                      </a:cubicBezTo>
                      <a:close/>
                      <a:moveTo>
                        <a:pt x="232" y="37"/>
                      </a:moveTo>
                      <a:cubicBezTo>
                        <a:pt x="232" y="38"/>
                        <a:pt x="236" y="39"/>
                        <a:pt x="236" y="39"/>
                      </a:cubicBezTo>
                      <a:cubicBezTo>
                        <a:pt x="236" y="39"/>
                        <a:pt x="232" y="41"/>
                        <a:pt x="231" y="41"/>
                      </a:cubicBezTo>
                      <a:cubicBezTo>
                        <a:pt x="230" y="41"/>
                        <a:pt x="229" y="39"/>
                        <a:pt x="228" y="39"/>
                      </a:cubicBezTo>
                      <a:cubicBezTo>
                        <a:pt x="227" y="40"/>
                        <a:pt x="224" y="40"/>
                        <a:pt x="224" y="41"/>
                      </a:cubicBezTo>
                      <a:cubicBezTo>
                        <a:pt x="224" y="42"/>
                        <a:pt x="227" y="43"/>
                        <a:pt x="227" y="43"/>
                      </a:cubicBezTo>
                      <a:cubicBezTo>
                        <a:pt x="229" y="43"/>
                        <a:pt x="230" y="41"/>
                        <a:pt x="231" y="41"/>
                      </a:cubicBezTo>
                      <a:cubicBezTo>
                        <a:pt x="233" y="41"/>
                        <a:pt x="234" y="43"/>
                        <a:pt x="235" y="44"/>
                      </a:cubicBezTo>
                      <a:cubicBezTo>
                        <a:pt x="239" y="42"/>
                        <a:pt x="239" y="42"/>
                        <a:pt x="239" y="42"/>
                      </a:cubicBezTo>
                      <a:cubicBezTo>
                        <a:pt x="239" y="41"/>
                        <a:pt x="236" y="40"/>
                        <a:pt x="236" y="39"/>
                      </a:cubicBezTo>
                      <a:cubicBezTo>
                        <a:pt x="235" y="39"/>
                        <a:pt x="240" y="38"/>
                        <a:pt x="240" y="37"/>
                      </a:cubicBezTo>
                      <a:cubicBezTo>
                        <a:pt x="240" y="36"/>
                        <a:pt x="236" y="36"/>
                        <a:pt x="236" y="35"/>
                      </a:cubicBezTo>
                      <a:cubicBezTo>
                        <a:pt x="235" y="36"/>
                        <a:pt x="232" y="36"/>
                        <a:pt x="232" y="37"/>
                      </a:cubicBezTo>
                      <a:close/>
                      <a:moveTo>
                        <a:pt x="54" y="43"/>
                      </a:moveTo>
                      <a:cubicBezTo>
                        <a:pt x="56" y="43"/>
                        <a:pt x="57" y="41"/>
                        <a:pt x="58" y="41"/>
                      </a:cubicBezTo>
                      <a:cubicBezTo>
                        <a:pt x="60" y="41"/>
                        <a:pt x="61" y="43"/>
                        <a:pt x="62" y="43"/>
                      </a:cubicBezTo>
                      <a:cubicBezTo>
                        <a:pt x="63" y="43"/>
                        <a:pt x="66" y="42"/>
                        <a:pt x="66" y="41"/>
                      </a:cubicBezTo>
                      <a:cubicBezTo>
                        <a:pt x="66" y="41"/>
                        <a:pt x="63" y="39"/>
                        <a:pt x="63" y="39"/>
                      </a:cubicBezTo>
                      <a:cubicBezTo>
                        <a:pt x="63" y="38"/>
                        <a:pt x="66" y="37"/>
                        <a:pt x="67" y="37"/>
                      </a:cubicBezTo>
                      <a:cubicBezTo>
                        <a:pt x="68" y="36"/>
                        <a:pt x="70" y="35"/>
                        <a:pt x="71" y="35"/>
                      </a:cubicBezTo>
                      <a:cubicBezTo>
                        <a:pt x="72" y="34"/>
                        <a:pt x="73" y="33"/>
                        <a:pt x="75" y="33"/>
                      </a:cubicBezTo>
                      <a:cubicBezTo>
                        <a:pt x="75" y="33"/>
                        <a:pt x="78" y="35"/>
                        <a:pt x="79" y="35"/>
                      </a:cubicBezTo>
                      <a:cubicBezTo>
                        <a:pt x="79" y="35"/>
                        <a:pt x="83" y="33"/>
                        <a:pt x="83" y="33"/>
                      </a:cubicBezTo>
                      <a:cubicBezTo>
                        <a:pt x="83" y="33"/>
                        <a:pt x="79" y="31"/>
                        <a:pt x="79" y="31"/>
                      </a:cubicBezTo>
                      <a:cubicBezTo>
                        <a:pt x="78" y="32"/>
                        <a:pt x="76" y="32"/>
                        <a:pt x="75" y="33"/>
                      </a:cubicBezTo>
                      <a:cubicBezTo>
                        <a:pt x="74" y="32"/>
                        <a:pt x="72" y="31"/>
                        <a:pt x="71" y="31"/>
                      </a:cubicBezTo>
                      <a:cubicBezTo>
                        <a:pt x="71" y="30"/>
                        <a:pt x="68" y="28"/>
                        <a:pt x="67" y="28"/>
                      </a:cubicBezTo>
                      <a:cubicBezTo>
                        <a:pt x="67" y="28"/>
                        <a:pt x="64" y="30"/>
                        <a:pt x="63" y="30"/>
                      </a:cubicBezTo>
                      <a:cubicBezTo>
                        <a:pt x="63" y="30"/>
                        <a:pt x="67" y="32"/>
                        <a:pt x="67" y="33"/>
                      </a:cubicBezTo>
                      <a:cubicBezTo>
                        <a:pt x="67" y="33"/>
                        <a:pt x="63" y="34"/>
                        <a:pt x="63" y="35"/>
                      </a:cubicBezTo>
                      <a:cubicBezTo>
                        <a:pt x="63" y="36"/>
                        <a:pt x="59" y="36"/>
                        <a:pt x="59" y="37"/>
                      </a:cubicBezTo>
                      <a:cubicBezTo>
                        <a:pt x="59" y="37"/>
                        <a:pt x="63" y="38"/>
                        <a:pt x="63" y="39"/>
                      </a:cubicBezTo>
                      <a:cubicBezTo>
                        <a:pt x="63" y="39"/>
                        <a:pt x="59" y="41"/>
                        <a:pt x="58" y="41"/>
                      </a:cubicBezTo>
                      <a:cubicBezTo>
                        <a:pt x="58" y="41"/>
                        <a:pt x="55" y="39"/>
                        <a:pt x="55" y="39"/>
                      </a:cubicBezTo>
                      <a:cubicBezTo>
                        <a:pt x="53" y="39"/>
                        <a:pt x="52" y="41"/>
                        <a:pt x="51" y="41"/>
                      </a:cubicBezTo>
                      <a:cubicBezTo>
                        <a:pt x="49" y="41"/>
                        <a:pt x="48" y="39"/>
                        <a:pt x="47" y="39"/>
                      </a:cubicBezTo>
                      <a:cubicBezTo>
                        <a:pt x="47" y="39"/>
                        <a:pt x="43" y="41"/>
                        <a:pt x="43" y="41"/>
                      </a:cubicBezTo>
                      <a:cubicBezTo>
                        <a:pt x="43" y="41"/>
                        <a:pt x="46" y="43"/>
                        <a:pt x="47" y="43"/>
                      </a:cubicBezTo>
                      <a:cubicBezTo>
                        <a:pt x="48" y="43"/>
                        <a:pt x="49" y="41"/>
                        <a:pt x="51" y="41"/>
                      </a:cubicBezTo>
                      <a:lnTo>
                        <a:pt x="54" y="43"/>
                      </a:lnTo>
                      <a:close/>
                      <a:moveTo>
                        <a:pt x="95" y="31"/>
                      </a:moveTo>
                      <a:cubicBezTo>
                        <a:pt x="95" y="31"/>
                        <a:pt x="98" y="29"/>
                        <a:pt x="99" y="29"/>
                      </a:cubicBezTo>
                      <a:cubicBezTo>
                        <a:pt x="103" y="27"/>
                        <a:pt x="103" y="27"/>
                        <a:pt x="103" y="27"/>
                      </a:cubicBezTo>
                      <a:cubicBezTo>
                        <a:pt x="95" y="22"/>
                        <a:pt x="95" y="22"/>
                        <a:pt x="95" y="22"/>
                      </a:cubicBezTo>
                      <a:cubicBezTo>
                        <a:pt x="97" y="22"/>
                        <a:pt x="98" y="21"/>
                        <a:pt x="100" y="20"/>
                      </a:cubicBezTo>
                      <a:cubicBezTo>
                        <a:pt x="100" y="20"/>
                        <a:pt x="104" y="19"/>
                        <a:pt x="104" y="18"/>
                      </a:cubicBezTo>
                      <a:cubicBezTo>
                        <a:pt x="104" y="18"/>
                        <a:pt x="100" y="17"/>
                        <a:pt x="100" y="16"/>
                      </a:cubicBezTo>
                      <a:cubicBezTo>
                        <a:pt x="99" y="17"/>
                        <a:pt x="97" y="17"/>
                        <a:pt x="96" y="18"/>
                      </a:cubicBezTo>
                      <a:cubicBezTo>
                        <a:pt x="95" y="18"/>
                        <a:pt x="92" y="20"/>
                        <a:pt x="92" y="20"/>
                      </a:cubicBezTo>
                      <a:cubicBezTo>
                        <a:pt x="92" y="21"/>
                        <a:pt x="95" y="22"/>
                        <a:pt x="95" y="22"/>
                      </a:cubicBezTo>
                      <a:cubicBezTo>
                        <a:pt x="95" y="23"/>
                        <a:pt x="92" y="24"/>
                        <a:pt x="91" y="25"/>
                      </a:cubicBezTo>
                      <a:cubicBezTo>
                        <a:pt x="91" y="25"/>
                        <a:pt x="95" y="26"/>
                        <a:pt x="95" y="27"/>
                      </a:cubicBezTo>
                      <a:cubicBezTo>
                        <a:pt x="95" y="28"/>
                        <a:pt x="91" y="28"/>
                        <a:pt x="91" y="29"/>
                      </a:cubicBezTo>
                      <a:cubicBezTo>
                        <a:pt x="92" y="29"/>
                        <a:pt x="93" y="31"/>
                        <a:pt x="95" y="31"/>
                      </a:cubicBezTo>
                      <a:close/>
                      <a:moveTo>
                        <a:pt x="259" y="40"/>
                      </a:moveTo>
                      <a:cubicBezTo>
                        <a:pt x="263" y="38"/>
                        <a:pt x="263" y="38"/>
                        <a:pt x="263" y="38"/>
                      </a:cubicBezTo>
                      <a:cubicBezTo>
                        <a:pt x="264" y="37"/>
                        <a:pt x="267" y="36"/>
                        <a:pt x="267" y="36"/>
                      </a:cubicBezTo>
                      <a:cubicBezTo>
                        <a:pt x="267" y="35"/>
                        <a:pt x="264" y="34"/>
                        <a:pt x="264" y="33"/>
                      </a:cubicBezTo>
                      <a:cubicBezTo>
                        <a:pt x="263" y="33"/>
                        <a:pt x="260" y="31"/>
                        <a:pt x="260" y="31"/>
                      </a:cubicBezTo>
                      <a:cubicBezTo>
                        <a:pt x="259" y="31"/>
                        <a:pt x="256" y="33"/>
                        <a:pt x="256" y="33"/>
                      </a:cubicBezTo>
                      <a:cubicBezTo>
                        <a:pt x="252" y="35"/>
                        <a:pt x="252" y="35"/>
                        <a:pt x="252" y="35"/>
                      </a:cubicBezTo>
                      <a:cubicBezTo>
                        <a:pt x="251" y="36"/>
                        <a:pt x="248" y="37"/>
                        <a:pt x="247" y="37"/>
                      </a:cubicBezTo>
                      <a:cubicBezTo>
                        <a:pt x="247" y="38"/>
                        <a:pt x="251" y="39"/>
                        <a:pt x="251" y="40"/>
                      </a:cubicBezTo>
                      <a:cubicBezTo>
                        <a:pt x="255" y="42"/>
                        <a:pt x="255" y="42"/>
                        <a:pt x="255" y="42"/>
                      </a:cubicBezTo>
                      <a:lnTo>
                        <a:pt x="259" y="40"/>
                      </a:lnTo>
                      <a:close/>
                      <a:moveTo>
                        <a:pt x="265" y="20"/>
                      </a:moveTo>
                      <a:cubicBezTo>
                        <a:pt x="265" y="21"/>
                        <a:pt x="261" y="22"/>
                        <a:pt x="261" y="22"/>
                      </a:cubicBezTo>
                      <a:cubicBezTo>
                        <a:pt x="260" y="23"/>
                        <a:pt x="264" y="24"/>
                        <a:pt x="264" y="25"/>
                      </a:cubicBezTo>
                      <a:cubicBezTo>
                        <a:pt x="265" y="24"/>
                        <a:pt x="268" y="23"/>
                        <a:pt x="268" y="23"/>
                      </a:cubicBezTo>
                      <a:cubicBezTo>
                        <a:pt x="268" y="22"/>
                        <a:pt x="265" y="21"/>
                        <a:pt x="265" y="20"/>
                      </a:cubicBezTo>
                      <a:cubicBezTo>
                        <a:pt x="265" y="20"/>
                        <a:pt x="269" y="19"/>
                        <a:pt x="269" y="18"/>
                      </a:cubicBezTo>
                      <a:cubicBezTo>
                        <a:pt x="269" y="18"/>
                        <a:pt x="265" y="17"/>
                        <a:pt x="265" y="16"/>
                      </a:cubicBezTo>
                      <a:cubicBezTo>
                        <a:pt x="264" y="16"/>
                        <a:pt x="262" y="18"/>
                        <a:pt x="261" y="18"/>
                      </a:cubicBezTo>
                      <a:cubicBezTo>
                        <a:pt x="260" y="18"/>
                        <a:pt x="258" y="16"/>
                        <a:pt x="257" y="16"/>
                      </a:cubicBezTo>
                      <a:cubicBezTo>
                        <a:pt x="256" y="16"/>
                        <a:pt x="254" y="18"/>
                        <a:pt x="253" y="18"/>
                      </a:cubicBezTo>
                      <a:cubicBezTo>
                        <a:pt x="254" y="18"/>
                        <a:pt x="256" y="20"/>
                        <a:pt x="257" y="20"/>
                      </a:cubicBezTo>
                      <a:cubicBezTo>
                        <a:pt x="258" y="20"/>
                        <a:pt x="260" y="18"/>
                        <a:pt x="261" y="18"/>
                      </a:cubicBezTo>
                      <a:cubicBezTo>
                        <a:pt x="261" y="19"/>
                        <a:pt x="264" y="20"/>
                        <a:pt x="265" y="20"/>
                      </a:cubicBezTo>
                      <a:close/>
                      <a:moveTo>
                        <a:pt x="366" y="27"/>
                      </a:moveTo>
                      <a:cubicBezTo>
                        <a:pt x="367" y="27"/>
                        <a:pt x="370" y="26"/>
                        <a:pt x="370" y="25"/>
                      </a:cubicBezTo>
                      <a:cubicBezTo>
                        <a:pt x="370" y="25"/>
                        <a:pt x="367" y="23"/>
                        <a:pt x="367" y="23"/>
                      </a:cubicBezTo>
                      <a:cubicBezTo>
                        <a:pt x="363" y="21"/>
                        <a:pt x="363" y="21"/>
                        <a:pt x="363" y="21"/>
                      </a:cubicBezTo>
                      <a:cubicBezTo>
                        <a:pt x="367" y="19"/>
                        <a:pt x="367" y="19"/>
                        <a:pt x="367" y="19"/>
                      </a:cubicBezTo>
                      <a:cubicBezTo>
                        <a:pt x="368" y="19"/>
                        <a:pt x="369" y="21"/>
                        <a:pt x="371" y="21"/>
                      </a:cubicBezTo>
                      <a:cubicBezTo>
                        <a:pt x="371" y="21"/>
                        <a:pt x="375" y="19"/>
                        <a:pt x="375" y="19"/>
                      </a:cubicBezTo>
                      <a:cubicBezTo>
                        <a:pt x="375" y="18"/>
                        <a:pt x="371" y="17"/>
                        <a:pt x="371" y="17"/>
                      </a:cubicBezTo>
                      <a:cubicBezTo>
                        <a:pt x="370" y="17"/>
                        <a:pt x="369" y="19"/>
                        <a:pt x="367" y="19"/>
                      </a:cubicBezTo>
                      <a:cubicBezTo>
                        <a:pt x="366" y="19"/>
                        <a:pt x="364" y="17"/>
                        <a:pt x="363" y="16"/>
                      </a:cubicBezTo>
                      <a:cubicBezTo>
                        <a:pt x="362" y="16"/>
                        <a:pt x="360" y="18"/>
                        <a:pt x="359" y="19"/>
                      </a:cubicBezTo>
                      <a:cubicBezTo>
                        <a:pt x="359" y="19"/>
                        <a:pt x="363" y="20"/>
                        <a:pt x="363" y="21"/>
                      </a:cubicBezTo>
                      <a:cubicBezTo>
                        <a:pt x="363" y="22"/>
                        <a:pt x="359" y="22"/>
                        <a:pt x="359" y="23"/>
                      </a:cubicBezTo>
                      <a:cubicBezTo>
                        <a:pt x="359" y="24"/>
                        <a:pt x="355" y="24"/>
                        <a:pt x="355" y="25"/>
                      </a:cubicBezTo>
                      <a:cubicBezTo>
                        <a:pt x="355" y="25"/>
                        <a:pt x="358" y="27"/>
                        <a:pt x="358" y="27"/>
                      </a:cubicBezTo>
                      <a:cubicBezTo>
                        <a:pt x="360" y="27"/>
                        <a:pt x="361" y="25"/>
                        <a:pt x="363" y="25"/>
                      </a:cubicBezTo>
                      <a:cubicBezTo>
                        <a:pt x="364" y="25"/>
                        <a:pt x="365" y="27"/>
                        <a:pt x="366" y="27"/>
                      </a:cubicBezTo>
                      <a:close/>
                      <a:moveTo>
                        <a:pt x="413" y="29"/>
                      </a:moveTo>
                      <a:cubicBezTo>
                        <a:pt x="414" y="28"/>
                        <a:pt x="417" y="27"/>
                        <a:pt x="417" y="27"/>
                      </a:cubicBezTo>
                      <a:cubicBezTo>
                        <a:pt x="417" y="26"/>
                        <a:pt x="414" y="25"/>
                        <a:pt x="414" y="24"/>
                      </a:cubicBezTo>
                      <a:cubicBezTo>
                        <a:pt x="414" y="24"/>
                        <a:pt x="417" y="23"/>
                        <a:pt x="418" y="22"/>
                      </a:cubicBezTo>
                      <a:cubicBezTo>
                        <a:pt x="418" y="22"/>
                        <a:pt x="414" y="21"/>
                        <a:pt x="414" y="20"/>
                      </a:cubicBezTo>
                      <a:cubicBezTo>
                        <a:pt x="414" y="19"/>
                        <a:pt x="418" y="18"/>
                        <a:pt x="418" y="18"/>
                      </a:cubicBezTo>
                      <a:cubicBezTo>
                        <a:pt x="418" y="18"/>
                        <a:pt x="422" y="20"/>
                        <a:pt x="422" y="20"/>
                      </a:cubicBezTo>
                      <a:cubicBezTo>
                        <a:pt x="422" y="20"/>
                        <a:pt x="426" y="18"/>
                        <a:pt x="426" y="18"/>
                      </a:cubicBezTo>
                      <a:cubicBezTo>
                        <a:pt x="426" y="17"/>
                        <a:pt x="422" y="17"/>
                        <a:pt x="422" y="16"/>
                      </a:cubicBezTo>
                      <a:cubicBezTo>
                        <a:pt x="421" y="16"/>
                        <a:pt x="420" y="18"/>
                        <a:pt x="418" y="18"/>
                      </a:cubicBezTo>
                      <a:cubicBezTo>
                        <a:pt x="417" y="18"/>
                        <a:pt x="416" y="16"/>
                        <a:pt x="414" y="16"/>
                      </a:cubicBezTo>
                      <a:cubicBezTo>
                        <a:pt x="414" y="16"/>
                        <a:pt x="411" y="17"/>
                        <a:pt x="410" y="18"/>
                      </a:cubicBezTo>
                      <a:cubicBezTo>
                        <a:pt x="410" y="18"/>
                        <a:pt x="414" y="20"/>
                        <a:pt x="414" y="20"/>
                      </a:cubicBezTo>
                      <a:cubicBezTo>
                        <a:pt x="414" y="20"/>
                        <a:pt x="410" y="22"/>
                        <a:pt x="410" y="22"/>
                      </a:cubicBezTo>
                      <a:cubicBezTo>
                        <a:pt x="409" y="22"/>
                        <a:pt x="406" y="24"/>
                        <a:pt x="406" y="24"/>
                      </a:cubicBezTo>
                      <a:cubicBezTo>
                        <a:pt x="406" y="25"/>
                        <a:pt x="409" y="26"/>
                        <a:pt x="410" y="26"/>
                      </a:cubicBezTo>
                      <a:cubicBezTo>
                        <a:pt x="410" y="27"/>
                        <a:pt x="406" y="28"/>
                        <a:pt x="405" y="28"/>
                      </a:cubicBezTo>
                      <a:cubicBezTo>
                        <a:pt x="405" y="29"/>
                        <a:pt x="409" y="30"/>
                        <a:pt x="409" y="31"/>
                      </a:cubicBezTo>
                      <a:lnTo>
                        <a:pt x="413" y="29"/>
                      </a:lnTo>
                      <a:close/>
                      <a:moveTo>
                        <a:pt x="672" y="40"/>
                      </a:moveTo>
                      <a:cubicBezTo>
                        <a:pt x="673" y="40"/>
                        <a:pt x="674" y="42"/>
                        <a:pt x="676" y="42"/>
                      </a:cubicBezTo>
                      <a:cubicBezTo>
                        <a:pt x="676" y="42"/>
                        <a:pt x="679" y="40"/>
                        <a:pt x="680" y="40"/>
                      </a:cubicBezTo>
                      <a:cubicBezTo>
                        <a:pt x="681" y="40"/>
                        <a:pt x="682" y="42"/>
                        <a:pt x="683" y="42"/>
                      </a:cubicBezTo>
                      <a:cubicBezTo>
                        <a:pt x="684" y="42"/>
                        <a:pt x="687" y="41"/>
                        <a:pt x="687" y="40"/>
                      </a:cubicBezTo>
                      <a:cubicBezTo>
                        <a:pt x="687" y="40"/>
                        <a:pt x="684" y="38"/>
                        <a:pt x="684" y="38"/>
                      </a:cubicBezTo>
                      <a:cubicBezTo>
                        <a:pt x="683" y="38"/>
                        <a:pt x="680" y="40"/>
                        <a:pt x="680" y="40"/>
                      </a:cubicBezTo>
                      <a:cubicBezTo>
                        <a:pt x="678" y="40"/>
                        <a:pt x="677" y="38"/>
                        <a:pt x="676" y="38"/>
                      </a:cubicBezTo>
                      <a:cubicBezTo>
                        <a:pt x="674" y="37"/>
                        <a:pt x="674" y="36"/>
                        <a:pt x="672" y="36"/>
                      </a:cubicBezTo>
                      <a:cubicBezTo>
                        <a:pt x="673" y="35"/>
                        <a:pt x="675" y="34"/>
                        <a:pt x="676" y="33"/>
                      </a:cubicBezTo>
                      <a:cubicBezTo>
                        <a:pt x="677" y="33"/>
                        <a:pt x="680" y="32"/>
                        <a:pt x="680" y="31"/>
                      </a:cubicBezTo>
                      <a:cubicBezTo>
                        <a:pt x="680" y="31"/>
                        <a:pt x="677" y="29"/>
                        <a:pt x="677" y="29"/>
                      </a:cubicBezTo>
                      <a:cubicBezTo>
                        <a:pt x="676" y="29"/>
                        <a:pt x="673" y="31"/>
                        <a:pt x="673" y="31"/>
                      </a:cubicBezTo>
                      <a:cubicBezTo>
                        <a:pt x="672" y="32"/>
                        <a:pt x="669" y="33"/>
                        <a:pt x="668" y="33"/>
                      </a:cubicBezTo>
                      <a:cubicBezTo>
                        <a:pt x="668" y="34"/>
                        <a:pt x="672" y="35"/>
                        <a:pt x="672" y="36"/>
                      </a:cubicBezTo>
                      <a:cubicBezTo>
                        <a:pt x="672" y="36"/>
                        <a:pt x="668" y="37"/>
                        <a:pt x="668" y="38"/>
                      </a:cubicBezTo>
                      <a:lnTo>
                        <a:pt x="672" y="40"/>
                      </a:lnTo>
                      <a:close/>
                      <a:moveTo>
                        <a:pt x="647" y="11"/>
                      </a:moveTo>
                      <a:cubicBezTo>
                        <a:pt x="648" y="11"/>
                        <a:pt x="650" y="13"/>
                        <a:pt x="650" y="13"/>
                      </a:cubicBezTo>
                      <a:cubicBezTo>
                        <a:pt x="651" y="13"/>
                        <a:pt x="655" y="11"/>
                        <a:pt x="655" y="11"/>
                      </a:cubicBezTo>
                      <a:cubicBezTo>
                        <a:pt x="655" y="11"/>
                        <a:pt x="651" y="9"/>
                        <a:pt x="651" y="9"/>
                      </a:cubicBezTo>
                      <a:cubicBezTo>
                        <a:pt x="650" y="8"/>
                        <a:pt x="648" y="7"/>
                        <a:pt x="647" y="7"/>
                      </a:cubicBezTo>
                      <a:cubicBezTo>
                        <a:pt x="646" y="6"/>
                        <a:pt x="644" y="9"/>
                        <a:pt x="643" y="9"/>
                      </a:cubicBezTo>
                      <a:cubicBezTo>
                        <a:pt x="642" y="9"/>
                        <a:pt x="640" y="6"/>
                        <a:pt x="639" y="6"/>
                      </a:cubicBezTo>
                      <a:cubicBezTo>
                        <a:pt x="639" y="6"/>
                        <a:pt x="635" y="8"/>
                        <a:pt x="635" y="8"/>
                      </a:cubicBezTo>
                      <a:cubicBezTo>
                        <a:pt x="635" y="9"/>
                        <a:pt x="639" y="11"/>
                        <a:pt x="639" y="11"/>
                      </a:cubicBezTo>
                      <a:cubicBezTo>
                        <a:pt x="640" y="11"/>
                        <a:pt x="642" y="8"/>
                        <a:pt x="643" y="9"/>
                      </a:cubicBezTo>
                      <a:cubicBezTo>
                        <a:pt x="644" y="9"/>
                        <a:pt x="645" y="10"/>
                        <a:pt x="647" y="11"/>
                      </a:cubicBezTo>
                      <a:close/>
                      <a:moveTo>
                        <a:pt x="819" y="20"/>
                      </a:moveTo>
                      <a:cubicBezTo>
                        <a:pt x="819" y="20"/>
                        <a:pt x="815" y="18"/>
                        <a:pt x="815" y="18"/>
                      </a:cubicBezTo>
                      <a:cubicBezTo>
                        <a:pt x="814" y="17"/>
                        <a:pt x="812" y="19"/>
                        <a:pt x="811" y="20"/>
                      </a:cubicBezTo>
                      <a:cubicBezTo>
                        <a:pt x="811" y="20"/>
                        <a:pt x="815" y="21"/>
                        <a:pt x="815" y="22"/>
                      </a:cubicBezTo>
                      <a:cubicBezTo>
                        <a:pt x="815" y="23"/>
                        <a:pt x="811" y="23"/>
                        <a:pt x="811" y="24"/>
                      </a:cubicBezTo>
                      <a:cubicBezTo>
                        <a:pt x="810" y="25"/>
                        <a:pt x="807" y="25"/>
                        <a:pt x="807" y="26"/>
                      </a:cubicBezTo>
                      <a:cubicBezTo>
                        <a:pt x="807" y="27"/>
                        <a:pt x="810" y="28"/>
                        <a:pt x="810" y="28"/>
                      </a:cubicBezTo>
                      <a:cubicBezTo>
                        <a:pt x="814" y="26"/>
                        <a:pt x="814" y="26"/>
                        <a:pt x="814" y="26"/>
                      </a:cubicBezTo>
                      <a:cubicBezTo>
                        <a:pt x="815" y="26"/>
                        <a:pt x="818" y="24"/>
                        <a:pt x="819" y="24"/>
                      </a:cubicBezTo>
                      <a:cubicBezTo>
                        <a:pt x="820" y="24"/>
                        <a:pt x="821" y="26"/>
                        <a:pt x="822" y="26"/>
                      </a:cubicBezTo>
                      <a:cubicBezTo>
                        <a:pt x="823" y="26"/>
                        <a:pt x="826" y="25"/>
                        <a:pt x="826" y="24"/>
                      </a:cubicBezTo>
                      <a:cubicBezTo>
                        <a:pt x="826" y="24"/>
                        <a:pt x="823" y="22"/>
                        <a:pt x="823" y="22"/>
                      </a:cubicBezTo>
                      <a:cubicBezTo>
                        <a:pt x="822" y="22"/>
                        <a:pt x="819" y="24"/>
                        <a:pt x="819" y="24"/>
                      </a:cubicBezTo>
                      <a:cubicBezTo>
                        <a:pt x="817" y="24"/>
                        <a:pt x="816" y="22"/>
                        <a:pt x="815" y="22"/>
                      </a:cubicBezTo>
                      <a:cubicBezTo>
                        <a:pt x="815" y="21"/>
                        <a:pt x="819" y="21"/>
                        <a:pt x="819" y="20"/>
                      </a:cubicBezTo>
                      <a:close/>
                      <a:moveTo>
                        <a:pt x="968" y="28"/>
                      </a:moveTo>
                      <a:cubicBezTo>
                        <a:pt x="968" y="27"/>
                        <a:pt x="964" y="26"/>
                        <a:pt x="964" y="26"/>
                      </a:cubicBezTo>
                      <a:cubicBezTo>
                        <a:pt x="964" y="25"/>
                        <a:pt x="968" y="24"/>
                        <a:pt x="968" y="24"/>
                      </a:cubicBezTo>
                      <a:cubicBezTo>
                        <a:pt x="968" y="23"/>
                        <a:pt x="964" y="22"/>
                        <a:pt x="964" y="21"/>
                      </a:cubicBezTo>
                      <a:cubicBezTo>
                        <a:pt x="964" y="21"/>
                        <a:pt x="968" y="20"/>
                        <a:pt x="968" y="19"/>
                      </a:cubicBezTo>
                      <a:cubicBezTo>
                        <a:pt x="968" y="19"/>
                        <a:pt x="965" y="18"/>
                        <a:pt x="965" y="17"/>
                      </a:cubicBezTo>
                      <a:cubicBezTo>
                        <a:pt x="964" y="18"/>
                        <a:pt x="961" y="18"/>
                        <a:pt x="960" y="19"/>
                      </a:cubicBezTo>
                      <a:cubicBezTo>
                        <a:pt x="960" y="20"/>
                        <a:pt x="964" y="21"/>
                        <a:pt x="964" y="21"/>
                      </a:cubicBezTo>
                      <a:cubicBezTo>
                        <a:pt x="964" y="22"/>
                        <a:pt x="960" y="23"/>
                        <a:pt x="960" y="24"/>
                      </a:cubicBezTo>
                      <a:cubicBezTo>
                        <a:pt x="960" y="24"/>
                        <a:pt x="964" y="25"/>
                        <a:pt x="964" y="26"/>
                      </a:cubicBezTo>
                      <a:cubicBezTo>
                        <a:pt x="964" y="26"/>
                        <a:pt x="960" y="27"/>
                        <a:pt x="960" y="28"/>
                      </a:cubicBezTo>
                      <a:cubicBezTo>
                        <a:pt x="960" y="29"/>
                        <a:pt x="963" y="29"/>
                        <a:pt x="963" y="30"/>
                      </a:cubicBezTo>
                      <a:cubicBezTo>
                        <a:pt x="964" y="29"/>
                        <a:pt x="967" y="29"/>
                        <a:pt x="968" y="28"/>
                      </a:cubicBezTo>
                      <a:close/>
                      <a:moveTo>
                        <a:pt x="1012" y="18"/>
                      </a:moveTo>
                      <a:cubicBezTo>
                        <a:pt x="1012" y="18"/>
                        <a:pt x="1015" y="17"/>
                        <a:pt x="1016" y="16"/>
                      </a:cubicBezTo>
                      <a:cubicBezTo>
                        <a:pt x="1017" y="16"/>
                        <a:pt x="1019" y="15"/>
                        <a:pt x="1020" y="14"/>
                      </a:cubicBezTo>
                      <a:cubicBezTo>
                        <a:pt x="1019" y="14"/>
                        <a:pt x="1017" y="12"/>
                        <a:pt x="1016" y="12"/>
                      </a:cubicBezTo>
                      <a:cubicBezTo>
                        <a:pt x="1015" y="12"/>
                        <a:pt x="1013" y="14"/>
                        <a:pt x="1012" y="14"/>
                      </a:cubicBezTo>
                      <a:cubicBezTo>
                        <a:pt x="1012" y="14"/>
                        <a:pt x="1008" y="16"/>
                        <a:pt x="1008" y="16"/>
                      </a:cubicBezTo>
                      <a:cubicBezTo>
                        <a:pt x="1007" y="16"/>
                        <a:pt x="1006" y="14"/>
                        <a:pt x="1004" y="14"/>
                      </a:cubicBezTo>
                      <a:cubicBezTo>
                        <a:pt x="1004" y="15"/>
                        <a:pt x="1000" y="15"/>
                        <a:pt x="1000" y="16"/>
                      </a:cubicBezTo>
                      <a:cubicBezTo>
                        <a:pt x="1000" y="16"/>
                        <a:pt x="1003" y="18"/>
                        <a:pt x="1004" y="18"/>
                      </a:cubicBezTo>
                      <a:cubicBezTo>
                        <a:pt x="1004" y="18"/>
                        <a:pt x="1005" y="18"/>
                        <a:pt x="1006" y="17"/>
                      </a:cubicBezTo>
                      <a:cubicBezTo>
                        <a:pt x="1007" y="17"/>
                        <a:pt x="1008" y="16"/>
                        <a:pt x="1008" y="16"/>
                      </a:cubicBezTo>
                      <a:cubicBezTo>
                        <a:pt x="1009" y="16"/>
                        <a:pt x="1011" y="18"/>
                        <a:pt x="1012" y="18"/>
                      </a:cubicBezTo>
                      <a:cubicBezTo>
                        <a:pt x="1012" y="18"/>
                        <a:pt x="1008" y="20"/>
                        <a:pt x="1008" y="20"/>
                      </a:cubicBezTo>
                      <a:cubicBezTo>
                        <a:pt x="1008" y="21"/>
                        <a:pt x="1011" y="23"/>
                        <a:pt x="1011" y="23"/>
                      </a:cubicBezTo>
                      <a:cubicBezTo>
                        <a:pt x="1013" y="23"/>
                        <a:pt x="1014" y="21"/>
                        <a:pt x="1015" y="21"/>
                      </a:cubicBezTo>
                      <a:cubicBezTo>
                        <a:pt x="1015" y="20"/>
                        <a:pt x="1012" y="19"/>
                        <a:pt x="1012" y="18"/>
                      </a:cubicBezTo>
                      <a:close/>
                      <a:moveTo>
                        <a:pt x="1093" y="27"/>
                      </a:moveTo>
                      <a:cubicBezTo>
                        <a:pt x="1093" y="27"/>
                        <a:pt x="1090" y="29"/>
                        <a:pt x="1089" y="29"/>
                      </a:cubicBezTo>
                      <a:cubicBezTo>
                        <a:pt x="1089" y="29"/>
                        <a:pt x="1085" y="31"/>
                        <a:pt x="1085" y="31"/>
                      </a:cubicBezTo>
                      <a:cubicBezTo>
                        <a:pt x="1085" y="31"/>
                        <a:pt x="1089" y="33"/>
                        <a:pt x="1089" y="33"/>
                      </a:cubicBezTo>
                      <a:cubicBezTo>
                        <a:pt x="1090" y="33"/>
                        <a:pt x="1092" y="32"/>
                        <a:pt x="1093" y="31"/>
                      </a:cubicBezTo>
                      <a:cubicBezTo>
                        <a:pt x="1095" y="31"/>
                        <a:pt x="1096" y="30"/>
                        <a:pt x="1097" y="29"/>
                      </a:cubicBezTo>
                      <a:cubicBezTo>
                        <a:pt x="1101" y="32"/>
                        <a:pt x="1101" y="32"/>
                        <a:pt x="1101" y="32"/>
                      </a:cubicBezTo>
                      <a:cubicBezTo>
                        <a:pt x="1101" y="31"/>
                        <a:pt x="1105" y="30"/>
                        <a:pt x="1105" y="30"/>
                      </a:cubicBezTo>
                      <a:cubicBezTo>
                        <a:pt x="1105" y="29"/>
                        <a:pt x="1101" y="28"/>
                        <a:pt x="1101" y="27"/>
                      </a:cubicBezTo>
                      <a:cubicBezTo>
                        <a:pt x="1101" y="27"/>
                        <a:pt x="1105" y="25"/>
                        <a:pt x="1105" y="25"/>
                      </a:cubicBezTo>
                      <a:cubicBezTo>
                        <a:pt x="1107" y="25"/>
                        <a:pt x="1108" y="23"/>
                        <a:pt x="1110" y="23"/>
                      </a:cubicBezTo>
                      <a:cubicBezTo>
                        <a:pt x="1110" y="23"/>
                        <a:pt x="1113" y="25"/>
                        <a:pt x="1113" y="25"/>
                      </a:cubicBezTo>
                      <a:cubicBezTo>
                        <a:pt x="1114" y="25"/>
                        <a:pt x="1116" y="23"/>
                        <a:pt x="1117" y="23"/>
                      </a:cubicBezTo>
                      <a:cubicBezTo>
                        <a:pt x="1118" y="23"/>
                        <a:pt x="1121" y="25"/>
                        <a:pt x="1121" y="26"/>
                      </a:cubicBezTo>
                      <a:cubicBezTo>
                        <a:pt x="1121" y="26"/>
                        <a:pt x="1117" y="27"/>
                        <a:pt x="1117" y="28"/>
                      </a:cubicBezTo>
                      <a:cubicBezTo>
                        <a:pt x="1117" y="28"/>
                        <a:pt x="1121" y="29"/>
                        <a:pt x="1121" y="30"/>
                      </a:cubicBezTo>
                      <a:cubicBezTo>
                        <a:pt x="1129" y="26"/>
                        <a:pt x="1129" y="26"/>
                        <a:pt x="1129" y="26"/>
                      </a:cubicBezTo>
                      <a:cubicBezTo>
                        <a:pt x="1129" y="25"/>
                        <a:pt x="1133" y="24"/>
                        <a:pt x="1133" y="24"/>
                      </a:cubicBezTo>
                      <a:cubicBezTo>
                        <a:pt x="1133" y="24"/>
                        <a:pt x="1130" y="22"/>
                        <a:pt x="1129" y="21"/>
                      </a:cubicBezTo>
                      <a:cubicBezTo>
                        <a:pt x="1129" y="21"/>
                        <a:pt x="1126" y="24"/>
                        <a:pt x="1125" y="24"/>
                      </a:cubicBezTo>
                      <a:cubicBezTo>
                        <a:pt x="1124" y="23"/>
                        <a:pt x="1123" y="21"/>
                        <a:pt x="1121" y="21"/>
                      </a:cubicBezTo>
                      <a:cubicBezTo>
                        <a:pt x="1120" y="21"/>
                        <a:pt x="1119" y="23"/>
                        <a:pt x="1117" y="23"/>
                      </a:cubicBezTo>
                      <a:cubicBezTo>
                        <a:pt x="1116" y="23"/>
                        <a:pt x="1115" y="21"/>
                        <a:pt x="1114" y="21"/>
                      </a:cubicBezTo>
                      <a:cubicBezTo>
                        <a:pt x="1112" y="21"/>
                        <a:pt x="1111" y="23"/>
                        <a:pt x="1110" y="23"/>
                      </a:cubicBezTo>
                      <a:cubicBezTo>
                        <a:pt x="1108" y="23"/>
                        <a:pt x="1107" y="21"/>
                        <a:pt x="1106" y="21"/>
                      </a:cubicBezTo>
                      <a:cubicBezTo>
                        <a:pt x="1104" y="21"/>
                        <a:pt x="1103" y="23"/>
                        <a:pt x="1102" y="23"/>
                      </a:cubicBezTo>
                      <a:cubicBezTo>
                        <a:pt x="1101" y="23"/>
                        <a:pt x="1099" y="21"/>
                        <a:pt x="1098" y="21"/>
                      </a:cubicBezTo>
                      <a:cubicBezTo>
                        <a:pt x="1097" y="21"/>
                        <a:pt x="1094" y="22"/>
                        <a:pt x="1094" y="23"/>
                      </a:cubicBezTo>
                      <a:cubicBezTo>
                        <a:pt x="1094" y="23"/>
                        <a:pt x="1097" y="25"/>
                        <a:pt x="1098" y="25"/>
                      </a:cubicBezTo>
                      <a:cubicBezTo>
                        <a:pt x="1098" y="25"/>
                        <a:pt x="1101" y="27"/>
                        <a:pt x="1101" y="27"/>
                      </a:cubicBezTo>
                      <a:cubicBezTo>
                        <a:pt x="1101" y="28"/>
                        <a:pt x="1098" y="29"/>
                        <a:pt x="1097" y="29"/>
                      </a:cubicBezTo>
                      <a:cubicBezTo>
                        <a:pt x="1096" y="29"/>
                        <a:pt x="1095" y="27"/>
                        <a:pt x="1093" y="27"/>
                      </a:cubicBezTo>
                      <a:close/>
                      <a:moveTo>
                        <a:pt x="1144" y="31"/>
                      </a:moveTo>
                      <a:cubicBezTo>
                        <a:pt x="1144" y="30"/>
                        <a:pt x="1141" y="28"/>
                        <a:pt x="1141" y="28"/>
                      </a:cubicBezTo>
                      <a:cubicBezTo>
                        <a:pt x="1140" y="28"/>
                        <a:pt x="1137" y="30"/>
                        <a:pt x="1136" y="30"/>
                      </a:cubicBezTo>
                      <a:cubicBezTo>
                        <a:pt x="1135" y="30"/>
                        <a:pt x="1134" y="28"/>
                        <a:pt x="1133" y="28"/>
                      </a:cubicBezTo>
                      <a:cubicBezTo>
                        <a:pt x="1132" y="29"/>
                        <a:pt x="1129" y="29"/>
                        <a:pt x="1129" y="30"/>
                      </a:cubicBezTo>
                      <a:cubicBezTo>
                        <a:pt x="1129" y="31"/>
                        <a:pt x="1132" y="32"/>
                        <a:pt x="1132" y="32"/>
                      </a:cubicBezTo>
                      <a:cubicBezTo>
                        <a:pt x="1133" y="33"/>
                        <a:pt x="1135" y="35"/>
                        <a:pt x="1136" y="35"/>
                      </a:cubicBezTo>
                      <a:cubicBezTo>
                        <a:pt x="1137" y="35"/>
                        <a:pt x="1139" y="33"/>
                        <a:pt x="1140" y="33"/>
                      </a:cubicBezTo>
                      <a:cubicBezTo>
                        <a:pt x="1140" y="32"/>
                        <a:pt x="1144" y="31"/>
                        <a:pt x="1144" y="31"/>
                      </a:cubicBezTo>
                      <a:close/>
                      <a:moveTo>
                        <a:pt x="1281" y="41"/>
                      </a:moveTo>
                      <a:cubicBezTo>
                        <a:pt x="1281" y="40"/>
                        <a:pt x="1278" y="39"/>
                        <a:pt x="1277" y="38"/>
                      </a:cubicBezTo>
                      <a:cubicBezTo>
                        <a:pt x="1277" y="38"/>
                        <a:pt x="1274" y="36"/>
                        <a:pt x="1273" y="36"/>
                      </a:cubicBezTo>
                      <a:cubicBezTo>
                        <a:pt x="1272" y="36"/>
                        <a:pt x="1271" y="38"/>
                        <a:pt x="1269" y="38"/>
                      </a:cubicBezTo>
                      <a:cubicBezTo>
                        <a:pt x="1270" y="39"/>
                        <a:pt x="1273" y="40"/>
                        <a:pt x="1273" y="40"/>
                      </a:cubicBezTo>
                      <a:cubicBezTo>
                        <a:pt x="1273" y="41"/>
                        <a:pt x="1269" y="42"/>
                        <a:pt x="1269" y="43"/>
                      </a:cubicBezTo>
                      <a:cubicBezTo>
                        <a:pt x="1269" y="43"/>
                        <a:pt x="1272" y="45"/>
                        <a:pt x="1273" y="45"/>
                      </a:cubicBezTo>
                      <a:cubicBezTo>
                        <a:pt x="1274" y="45"/>
                        <a:pt x="1276" y="43"/>
                        <a:pt x="1277" y="43"/>
                      </a:cubicBezTo>
                      <a:cubicBezTo>
                        <a:pt x="1277" y="42"/>
                        <a:pt x="1281" y="41"/>
                        <a:pt x="1281" y="41"/>
                      </a:cubicBezTo>
                      <a:close/>
                      <a:moveTo>
                        <a:pt x="1399" y="35"/>
                      </a:moveTo>
                      <a:cubicBezTo>
                        <a:pt x="1400" y="35"/>
                        <a:pt x="1403" y="33"/>
                        <a:pt x="1403" y="33"/>
                      </a:cubicBezTo>
                      <a:cubicBezTo>
                        <a:pt x="1403" y="33"/>
                        <a:pt x="1400" y="31"/>
                        <a:pt x="1400" y="31"/>
                      </a:cubicBezTo>
                      <a:cubicBezTo>
                        <a:pt x="1399" y="30"/>
                        <a:pt x="1396" y="29"/>
                        <a:pt x="1396" y="28"/>
                      </a:cubicBezTo>
                      <a:cubicBezTo>
                        <a:pt x="1396" y="28"/>
                        <a:pt x="1400" y="27"/>
                        <a:pt x="1400" y="26"/>
                      </a:cubicBezTo>
                      <a:cubicBezTo>
                        <a:pt x="1400" y="26"/>
                        <a:pt x="1397" y="25"/>
                        <a:pt x="1396" y="24"/>
                      </a:cubicBezTo>
                      <a:cubicBezTo>
                        <a:pt x="1395" y="25"/>
                        <a:pt x="1393" y="25"/>
                        <a:pt x="1392" y="26"/>
                      </a:cubicBezTo>
                      <a:cubicBezTo>
                        <a:pt x="1392" y="26"/>
                        <a:pt x="1396" y="28"/>
                        <a:pt x="1396" y="28"/>
                      </a:cubicBezTo>
                      <a:cubicBezTo>
                        <a:pt x="1396" y="29"/>
                        <a:pt x="1392" y="30"/>
                        <a:pt x="1392" y="31"/>
                      </a:cubicBezTo>
                      <a:cubicBezTo>
                        <a:pt x="1392" y="31"/>
                        <a:pt x="1388" y="32"/>
                        <a:pt x="1388" y="33"/>
                      </a:cubicBezTo>
                      <a:cubicBezTo>
                        <a:pt x="1388" y="33"/>
                        <a:pt x="1391" y="35"/>
                        <a:pt x="1392" y="35"/>
                      </a:cubicBezTo>
                      <a:cubicBezTo>
                        <a:pt x="1395" y="37"/>
                        <a:pt x="1395" y="37"/>
                        <a:pt x="1395" y="37"/>
                      </a:cubicBezTo>
                      <a:lnTo>
                        <a:pt x="1399" y="35"/>
                      </a:lnTo>
                      <a:close/>
                      <a:moveTo>
                        <a:pt x="1451" y="26"/>
                      </a:moveTo>
                      <a:cubicBezTo>
                        <a:pt x="1451" y="26"/>
                        <a:pt x="1455" y="28"/>
                        <a:pt x="1455" y="28"/>
                      </a:cubicBezTo>
                      <a:cubicBezTo>
                        <a:pt x="1456" y="28"/>
                        <a:pt x="1458" y="26"/>
                        <a:pt x="1459" y="26"/>
                      </a:cubicBezTo>
                      <a:cubicBezTo>
                        <a:pt x="1460" y="26"/>
                        <a:pt x="1462" y="28"/>
                        <a:pt x="1463" y="28"/>
                      </a:cubicBezTo>
                      <a:cubicBezTo>
                        <a:pt x="1464" y="28"/>
                        <a:pt x="1466" y="26"/>
                        <a:pt x="1467" y="26"/>
                      </a:cubicBezTo>
                      <a:cubicBezTo>
                        <a:pt x="1468" y="26"/>
                        <a:pt x="1469" y="28"/>
                        <a:pt x="1471" y="28"/>
                      </a:cubicBezTo>
                      <a:cubicBezTo>
                        <a:pt x="1472" y="28"/>
                        <a:pt x="1473" y="26"/>
                        <a:pt x="1475" y="26"/>
                      </a:cubicBezTo>
                      <a:cubicBezTo>
                        <a:pt x="1476" y="26"/>
                        <a:pt x="1477" y="28"/>
                        <a:pt x="1479" y="28"/>
                      </a:cubicBezTo>
                      <a:cubicBezTo>
                        <a:pt x="1480" y="29"/>
                        <a:pt x="1481" y="27"/>
                        <a:pt x="1483" y="26"/>
                      </a:cubicBezTo>
                      <a:cubicBezTo>
                        <a:pt x="1481" y="26"/>
                        <a:pt x="1480" y="24"/>
                        <a:pt x="1479" y="24"/>
                      </a:cubicBezTo>
                      <a:cubicBezTo>
                        <a:pt x="1478" y="24"/>
                        <a:pt x="1476" y="26"/>
                        <a:pt x="1475" y="26"/>
                      </a:cubicBezTo>
                      <a:cubicBezTo>
                        <a:pt x="1473" y="26"/>
                        <a:pt x="1472" y="24"/>
                        <a:pt x="1471" y="24"/>
                      </a:cubicBezTo>
                      <a:cubicBezTo>
                        <a:pt x="1470" y="24"/>
                        <a:pt x="1468" y="26"/>
                        <a:pt x="1467" y="26"/>
                      </a:cubicBezTo>
                      <a:cubicBezTo>
                        <a:pt x="1466" y="26"/>
                        <a:pt x="1464" y="24"/>
                        <a:pt x="1463" y="24"/>
                      </a:cubicBezTo>
                      <a:cubicBezTo>
                        <a:pt x="1462" y="24"/>
                        <a:pt x="1461" y="21"/>
                        <a:pt x="1459" y="21"/>
                      </a:cubicBezTo>
                      <a:cubicBezTo>
                        <a:pt x="1458" y="21"/>
                        <a:pt x="1457" y="23"/>
                        <a:pt x="1455" y="24"/>
                      </a:cubicBezTo>
                      <a:cubicBezTo>
                        <a:pt x="1455" y="24"/>
                        <a:pt x="1451" y="25"/>
                        <a:pt x="1451" y="26"/>
                      </a:cubicBezTo>
                      <a:close/>
                      <a:moveTo>
                        <a:pt x="1482" y="35"/>
                      </a:moveTo>
                      <a:cubicBezTo>
                        <a:pt x="1483" y="35"/>
                        <a:pt x="1485" y="33"/>
                        <a:pt x="1486" y="33"/>
                      </a:cubicBezTo>
                      <a:cubicBezTo>
                        <a:pt x="1487" y="32"/>
                        <a:pt x="1489" y="32"/>
                        <a:pt x="1490" y="31"/>
                      </a:cubicBezTo>
                      <a:cubicBezTo>
                        <a:pt x="1498" y="27"/>
                        <a:pt x="1498" y="27"/>
                        <a:pt x="1498" y="27"/>
                      </a:cubicBezTo>
                      <a:cubicBezTo>
                        <a:pt x="1498" y="27"/>
                        <a:pt x="1502" y="29"/>
                        <a:pt x="1502" y="29"/>
                      </a:cubicBezTo>
                      <a:cubicBezTo>
                        <a:pt x="1502" y="30"/>
                        <a:pt x="1499" y="31"/>
                        <a:pt x="1498" y="31"/>
                      </a:cubicBezTo>
                      <a:cubicBezTo>
                        <a:pt x="1497" y="32"/>
                        <a:pt x="1494" y="33"/>
                        <a:pt x="1494" y="33"/>
                      </a:cubicBezTo>
                      <a:cubicBezTo>
                        <a:pt x="1494" y="34"/>
                        <a:pt x="1497" y="35"/>
                        <a:pt x="1498" y="36"/>
                      </a:cubicBezTo>
                      <a:cubicBezTo>
                        <a:pt x="1502" y="33"/>
                        <a:pt x="1502" y="33"/>
                        <a:pt x="1502" y="33"/>
                      </a:cubicBezTo>
                      <a:cubicBezTo>
                        <a:pt x="1503" y="33"/>
                        <a:pt x="1505" y="32"/>
                        <a:pt x="1506" y="31"/>
                      </a:cubicBezTo>
                      <a:cubicBezTo>
                        <a:pt x="1506" y="31"/>
                        <a:pt x="1502" y="30"/>
                        <a:pt x="1502" y="29"/>
                      </a:cubicBezTo>
                      <a:cubicBezTo>
                        <a:pt x="1502" y="29"/>
                        <a:pt x="1506" y="28"/>
                        <a:pt x="1506" y="27"/>
                      </a:cubicBezTo>
                      <a:cubicBezTo>
                        <a:pt x="1506" y="27"/>
                        <a:pt x="1503" y="25"/>
                        <a:pt x="1502" y="25"/>
                      </a:cubicBezTo>
                      <a:cubicBezTo>
                        <a:pt x="1502" y="25"/>
                        <a:pt x="1499" y="27"/>
                        <a:pt x="1498" y="27"/>
                      </a:cubicBezTo>
                      <a:cubicBezTo>
                        <a:pt x="1498" y="27"/>
                        <a:pt x="1495" y="24"/>
                        <a:pt x="1495" y="25"/>
                      </a:cubicBezTo>
                      <a:cubicBezTo>
                        <a:pt x="1493" y="25"/>
                        <a:pt x="1491" y="26"/>
                        <a:pt x="1490" y="27"/>
                      </a:cubicBezTo>
                      <a:cubicBezTo>
                        <a:pt x="1486" y="29"/>
                        <a:pt x="1486" y="29"/>
                        <a:pt x="1486" y="29"/>
                      </a:cubicBezTo>
                      <a:cubicBezTo>
                        <a:pt x="1485" y="29"/>
                        <a:pt x="1484" y="30"/>
                        <a:pt x="1482" y="31"/>
                      </a:cubicBezTo>
                      <a:cubicBezTo>
                        <a:pt x="1481" y="31"/>
                        <a:pt x="1479" y="32"/>
                        <a:pt x="1478" y="33"/>
                      </a:cubicBezTo>
                      <a:cubicBezTo>
                        <a:pt x="1479" y="33"/>
                        <a:pt x="1481" y="35"/>
                        <a:pt x="1482" y="35"/>
                      </a:cubicBezTo>
                      <a:close/>
                      <a:moveTo>
                        <a:pt x="1533" y="34"/>
                      </a:moveTo>
                      <a:cubicBezTo>
                        <a:pt x="1533" y="34"/>
                        <a:pt x="1537" y="32"/>
                        <a:pt x="1537" y="32"/>
                      </a:cubicBezTo>
                      <a:cubicBezTo>
                        <a:pt x="1537" y="32"/>
                        <a:pt x="1534" y="30"/>
                        <a:pt x="1533" y="30"/>
                      </a:cubicBezTo>
                      <a:cubicBezTo>
                        <a:pt x="1532" y="30"/>
                        <a:pt x="1530" y="32"/>
                        <a:pt x="1529" y="32"/>
                      </a:cubicBezTo>
                      <a:cubicBezTo>
                        <a:pt x="1528" y="32"/>
                        <a:pt x="1527" y="30"/>
                        <a:pt x="1526" y="30"/>
                      </a:cubicBezTo>
                      <a:cubicBezTo>
                        <a:pt x="1524" y="30"/>
                        <a:pt x="1523" y="27"/>
                        <a:pt x="1522" y="27"/>
                      </a:cubicBezTo>
                      <a:cubicBezTo>
                        <a:pt x="1522" y="27"/>
                        <a:pt x="1518" y="29"/>
                        <a:pt x="1518" y="30"/>
                      </a:cubicBezTo>
                      <a:cubicBezTo>
                        <a:pt x="1518" y="30"/>
                        <a:pt x="1521" y="31"/>
                        <a:pt x="1521" y="32"/>
                      </a:cubicBezTo>
                      <a:cubicBezTo>
                        <a:pt x="1522" y="32"/>
                        <a:pt x="1524" y="34"/>
                        <a:pt x="1525" y="34"/>
                      </a:cubicBezTo>
                      <a:cubicBezTo>
                        <a:pt x="1526" y="34"/>
                        <a:pt x="1529" y="32"/>
                        <a:pt x="1529" y="32"/>
                      </a:cubicBezTo>
                      <a:cubicBezTo>
                        <a:pt x="1531" y="32"/>
                        <a:pt x="1532" y="34"/>
                        <a:pt x="1533" y="34"/>
                      </a:cubicBezTo>
                      <a:close/>
                      <a:moveTo>
                        <a:pt x="1565" y="26"/>
                      </a:moveTo>
                      <a:cubicBezTo>
                        <a:pt x="1566" y="26"/>
                        <a:pt x="1569" y="28"/>
                        <a:pt x="1569" y="29"/>
                      </a:cubicBezTo>
                      <a:cubicBezTo>
                        <a:pt x="1569" y="29"/>
                        <a:pt x="1565" y="31"/>
                        <a:pt x="1565" y="31"/>
                      </a:cubicBezTo>
                      <a:cubicBezTo>
                        <a:pt x="1565" y="31"/>
                        <a:pt x="1569" y="32"/>
                        <a:pt x="1569" y="33"/>
                      </a:cubicBezTo>
                      <a:cubicBezTo>
                        <a:pt x="1568" y="34"/>
                        <a:pt x="1565" y="34"/>
                        <a:pt x="1564" y="35"/>
                      </a:cubicBezTo>
                      <a:cubicBezTo>
                        <a:pt x="1566" y="35"/>
                        <a:pt x="1567" y="37"/>
                        <a:pt x="1568" y="37"/>
                      </a:cubicBezTo>
                      <a:cubicBezTo>
                        <a:pt x="1568" y="37"/>
                        <a:pt x="1572" y="35"/>
                        <a:pt x="1572" y="35"/>
                      </a:cubicBezTo>
                      <a:cubicBezTo>
                        <a:pt x="1572" y="35"/>
                        <a:pt x="1568" y="34"/>
                        <a:pt x="1569" y="33"/>
                      </a:cubicBezTo>
                      <a:cubicBezTo>
                        <a:pt x="1569" y="32"/>
                        <a:pt x="1572" y="32"/>
                        <a:pt x="1573" y="31"/>
                      </a:cubicBezTo>
                      <a:cubicBezTo>
                        <a:pt x="1573" y="30"/>
                        <a:pt x="1569" y="29"/>
                        <a:pt x="1569" y="29"/>
                      </a:cubicBezTo>
                      <a:cubicBezTo>
                        <a:pt x="1569" y="28"/>
                        <a:pt x="1573" y="27"/>
                        <a:pt x="1573" y="27"/>
                      </a:cubicBezTo>
                      <a:cubicBezTo>
                        <a:pt x="1573" y="26"/>
                        <a:pt x="1577" y="25"/>
                        <a:pt x="1577" y="25"/>
                      </a:cubicBezTo>
                      <a:cubicBezTo>
                        <a:pt x="1577" y="24"/>
                        <a:pt x="1574" y="23"/>
                        <a:pt x="1573" y="22"/>
                      </a:cubicBezTo>
                      <a:cubicBezTo>
                        <a:pt x="1569" y="24"/>
                        <a:pt x="1569" y="24"/>
                        <a:pt x="1569" y="24"/>
                      </a:cubicBezTo>
                      <a:cubicBezTo>
                        <a:pt x="1568" y="25"/>
                        <a:pt x="1567" y="26"/>
                        <a:pt x="1565" y="26"/>
                      </a:cubicBezTo>
                      <a:cubicBezTo>
                        <a:pt x="1565" y="27"/>
                        <a:pt x="1562" y="24"/>
                        <a:pt x="1561" y="24"/>
                      </a:cubicBezTo>
                      <a:cubicBezTo>
                        <a:pt x="1561" y="24"/>
                        <a:pt x="1557" y="26"/>
                        <a:pt x="1557" y="26"/>
                      </a:cubicBezTo>
                      <a:cubicBezTo>
                        <a:pt x="1557" y="27"/>
                        <a:pt x="1561" y="28"/>
                        <a:pt x="1561" y="28"/>
                      </a:cubicBezTo>
                      <a:cubicBezTo>
                        <a:pt x="1562" y="28"/>
                        <a:pt x="1564" y="26"/>
                        <a:pt x="1565" y="26"/>
                      </a:cubicBezTo>
                      <a:close/>
                      <a:moveTo>
                        <a:pt x="1626" y="45"/>
                      </a:moveTo>
                      <a:cubicBezTo>
                        <a:pt x="1628" y="45"/>
                        <a:pt x="1629" y="48"/>
                        <a:pt x="1630" y="48"/>
                      </a:cubicBezTo>
                      <a:cubicBezTo>
                        <a:pt x="1632" y="48"/>
                        <a:pt x="1633" y="46"/>
                        <a:pt x="1634" y="46"/>
                      </a:cubicBezTo>
                      <a:cubicBezTo>
                        <a:pt x="1635" y="46"/>
                        <a:pt x="1637" y="48"/>
                        <a:pt x="1638" y="48"/>
                      </a:cubicBezTo>
                      <a:cubicBezTo>
                        <a:pt x="1639" y="48"/>
                        <a:pt x="1641" y="46"/>
                        <a:pt x="1642" y="46"/>
                      </a:cubicBezTo>
                      <a:cubicBezTo>
                        <a:pt x="1646" y="44"/>
                        <a:pt x="1646" y="44"/>
                        <a:pt x="1646" y="44"/>
                      </a:cubicBezTo>
                      <a:cubicBezTo>
                        <a:pt x="1639" y="39"/>
                        <a:pt x="1639" y="39"/>
                        <a:pt x="1639" y="39"/>
                      </a:cubicBezTo>
                      <a:cubicBezTo>
                        <a:pt x="1635" y="41"/>
                        <a:pt x="1635" y="41"/>
                        <a:pt x="1635" y="41"/>
                      </a:cubicBezTo>
                      <a:cubicBezTo>
                        <a:pt x="1631" y="43"/>
                        <a:pt x="1631" y="43"/>
                        <a:pt x="1631" y="43"/>
                      </a:cubicBezTo>
                      <a:cubicBezTo>
                        <a:pt x="1629" y="44"/>
                        <a:pt x="1628" y="45"/>
                        <a:pt x="1626" y="45"/>
                      </a:cubicBezTo>
                      <a:cubicBezTo>
                        <a:pt x="1626" y="46"/>
                        <a:pt x="1623" y="43"/>
                        <a:pt x="1623" y="43"/>
                      </a:cubicBezTo>
                      <a:cubicBezTo>
                        <a:pt x="1623" y="43"/>
                        <a:pt x="1619" y="45"/>
                        <a:pt x="1619" y="45"/>
                      </a:cubicBezTo>
                      <a:cubicBezTo>
                        <a:pt x="1619" y="46"/>
                        <a:pt x="1622" y="47"/>
                        <a:pt x="1622" y="48"/>
                      </a:cubicBezTo>
                      <a:cubicBezTo>
                        <a:pt x="1624" y="47"/>
                        <a:pt x="1625" y="45"/>
                        <a:pt x="1626" y="45"/>
                      </a:cubicBezTo>
                      <a:close/>
                      <a:moveTo>
                        <a:pt x="1632" y="30"/>
                      </a:moveTo>
                      <a:cubicBezTo>
                        <a:pt x="1632" y="30"/>
                        <a:pt x="1636" y="28"/>
                        <a:pt x="1636" y="28"/>
                      </a:cubicBezTo>
                      <a:cubicBezTo>
                        <a:pt x="1636" y="28"/>
                        <a:pt x="1632" y="26"/>
                        <a:pt x="1632" y="26"/>
                      </a:cubicBezTo>
                      <a:cubicBezTo>
                        <a:pt x="1631" y="26"/>
                        <a:pt x="1629" y="28"/>
                        <a:pt x="1628" y="28"/>
                      </a:cubicBezTo>
                      <a:cubicBezTo>
                        <a:pt x="1627" y="28"/>
                        <a:pt x="1625" y="26"/>
                        <a:pt x="1624" y="26"/>
                      </a:cubicBezTo>
                      <a:cubicBezTo>
                        <a:pt x="1623" y="26"/>
                        <a:pt x="1621" y="27"/>
                        <a:pt x="1620" y="28"/>
                      </a:cubicBezTo>
                      <a:cubicBezTo>
                        <a:pt x="1619" y="29"/>
                        <a:pt x="1617" y="29"/>
                        <a:pt x="1616" y="30"/>
                      </a:cubicBezTo>
                      <a:cubicBezTo>
                        <a:pt x="1615" y="30"/>
                        <a:pt x="1612" y="31"/>
                        <a:pt x="1612" y="32"/>
                      </a:cubicBezTo>
                      <a:cubicBezTo>
                        <a:pt x="1612" y="32"/>
                        <a:pt x="1615" y="34"/>
                        <a:pt x="1616" y="34"/>
                      </a:cubicBezTo>
                      <a:cubicBezTo>
                        <a:pt x="1617" y="34"/>
                        <a:pt x="1618" y="32"/>
                        <a:pt x="1620" y="32"/>
                      </a:cubicBezTo>
                      <a:cubicBezTo>
                        <a:pt x="1621" y="32"/>
                        <a:pt x="1623" y="30"/>
                        <a:pt x="1624" y="30"/>
                      </a:cubicBezTo>
                      <a:cubicBezTo>
                        <a:pt x="1625" y="30"/>
                        <a:pt x="1626" y="29"/>
                        <a:pt x="1628" y="28"/>
                      </a:cubicBezTo>
                      <a:cubicBezTo>
                        <a:pt x="1628" y="28"/>
                        <a:pt x="1631" y="30"/>
                        <a:pt x="1632" y="30"/>
                      </a:cubicBezTo>
                      <a:close/>
                      <a:moveTo>
                        <a:pt x="1777" y="36"/>
                      </a:moveTo>
                      <a:cubicBezTo>
                        <a:pt x="1777" y="36"/>
                        <a:pt x="1773" y="35"/>
                        <a:pt x="1773" y="34"/>
                      </a:cubicBezTo>
                      <a:cubicBezTo>
                        <a:pt x="1773" y="33"/>
                        <a:pt x="1777" y="33"/>
                        <a:pt x="1777" y="32"/>
                      </a:cubicBezTo>
                      <a:cubicBezTo>
                        <a:pt x="1777" y="31"/>
                        <a:pt x="1773" y="30"/>
                        <a:pt x="1773" y="30"/>
                      </a:cubicBezTo>
                      <a:cubicBezTo>
                        <a:pt x="1773" y="29"/>
                        <a:pt x="1777" y="28"/>
                        <a:pt x="1777" y="28"/>
                      </a:cubicBezTo>
                      <a:cubicBezTo>
                        <a:pt x="1777" y="27"/>
                        <a:pt x="1774" y="26"/>
                        <a:pt x="1774" y="25"/>
                      </a:cubicBezTo>
                      <a:cubicBezTo>
                        <a:pt x="1773" y="26"/>
                        <a:pt x="1770" y="27"/>
                        <a:pt x="1770" y="27"/>
                      </a:cubicBezTo>
                      <a:cubicBezTo>
                        <a:pt x="1769" y="28"/>
                        <a:pt x="1773" y="29"/>
                        <a:pt x="1773" y="30"/>
                      </a:cubicBezTo>
                      <a:cubicBezTo>
                        <a:pt x="1773" y="30"/>
                        <a:pt x="1769" y="31"/>
                        <a:pt x="1769" y="32"/>
                      </a:cubicBezTo>
                      <a:cubicBezTo>
                        <a:pt x="1769" y="33"/>
                        <a:pt x="1773" y="33"/>
                        <a:pt x="1773" y="34"/>
                      </a:cubicBezTo>
                      <a:cubicBezTo>
                        <a:pt x="1773" y="35"/>
                        <a:pt x="1769" y="36"/>
                        <a:pt x="1769" y="36"/>
                      </a:cubicBezTo>
                      <a:cubicBezTo>
                        <a:pt x="1769" y="37"/>
                        <a:pt x="1772" y="38"/>
                        <a:pt x="1773" y="38"/>
                      </a:cubicBezTo>
                      <a:cubicBezTo>
                        <a:pt x="1773" y="38"/>
                        <a:pt x="1776" y="37"/>
                        <a:pt x="1777" y="36"/>
                      </a:cubicBezTo>
                      <a:close/>
                      <a:moveTo>
                        <a:pt x="1855" y="34"/>
                      </a:moveTo>
                      <a:cubicBezTo>
                        <a:pt x="1855" y="33"/>
                        <a:pt x="1852" y="33"/>
                        <a:pt x="1852" y="32"/>
                      </a:cubicBezTo>
                      <a:cubicBezTo>
                        <a:pt x="1853" y="31"/>
                        <a:pt x="1854" y="30"/>
                        <a:pt x="1856" y="30"/>
                      </a:cubicBezTo>
                      <a:cubicBezTo>
                        <a:pt x="1857" y="30"/>
                        <a:pt x="1858" y="32"/>
                        <a:pt x="1860" y="32"/>
                      </a:cubicBezTo>
                      <a:cubicBezTo>
                        <a:pt x="1861" y="32"/>
                        <a:pt x="1862" y="30"/>
                        <a:pt x="1864" y="30"/>
                      </a:cubicBezTo>
                      <a:cubicBezTo>
                        <a:pt x="1862" y="30"/>
                        <a:pt x="1861" y="28"/>
                        <a:pt x="1860" y="28"/>
                      </a:cubicBezTo>
                      <a:cubicBezTo>
                        <a:pt x="1859" y="28"/>
                        <a:pt x="1857" y="30"/>
                        <a:pt x="1856" y="30"/>
                      </a:cubicBezTo>
                      <a:cubicBezTo>
                        <a:pt x="1855" y="30"/>
                        <a:pt x="1853" y="27"/>
                        <a:pt x="1852" y="27"/>
                      </a:cubicBezTo>
                      <a:cubicBezTo>
                        <a:pt x="1851" y="27"/>
                        <a:pt x="1849" y="29"/>
                        <a:pt x="1848" y="30"/>
                      </a:cubicBezTo>
                      <a:cubicBezTo>
                        <a:pt x="1847" y="30"/>
                        <a:pt x="1845" y="27"/>
                        <a:pt x="1844" y="27"/>
                      </a:cubicBezTo>
                      <a:cubicBezTo>
                        <a:pt x="1843" y="27"/>
                        <a:pt x="1841" y="29"/>
                        <a:pt x="1840" y="29"/>
                      </a:cubicBezTo>
                      <a:cubicBezTo>
                        <a:pt x="1842" y="30"/>
                        <a:pt x="1842" y="31"/>
                        <a:pt x="1844" y="32"/>
                      </a:cubicBezTo>
                      <a:cubicBezTo>
                        <a:pt x="1845" y="32"/>
                        <a:pt x="1847" y="30"/>
                        <a:pt x="1848" y="30"/>
                      </a:cubicBezTo>
                      <a:cubicBezTo>
                        <a:pt x="1849" y="30"/>
                        <a:pt x="1850" y="32"/>
                        <a:pt x="1852" y="32"/>
                      </a:cubicBezTo>
                      <a:cubicBezTo>
                        <a:pt x="1851" y="33"/>
                        <a:pt x="1848" y="33"/>
                        <a:pt x="1848" y="34"/>
                      </a:cubicBezTo>
                      <a:cubicBezTo>
                        <a:pt x="1848" y="35"/>
                        <a:pt x="1851" y="35"/>
                        <a:pt x="1851" y="36"/>
                      </a:cubicBezTo>
                      <a:cubicBezTo>
                        <a:pt x="1852" y="35"/>
                        <a:pt x="1855" y="35"/>
                        <a:pt x="1855" y="34"/>
                      </a:cubicBezTo>
                      <a:close/>
                      <a:moveTo>
                        <a:pt x="1917" y="53"/>
                      </a:moveTo>
                      <a:cubicBezTo>
                        <a:pt x="1918" y="52"/>
                        <a:pt x="1919" y="52"/>
                        <a:pt x="1921" y="51"/>
                      </a:cubicBezTo>
                      <a:cubicBezTo>
                        <a:pt x="1924" y="50"/>
                        <a:pt x="1926" y="48"/>
                        <a:pt x="1929" y="47"/>
                      </a:cubicBezTo>
                      <a:cubicBezTo>
                        <a:pt x="1930" y="46"/>
                        <a:pt x="1932" y="46"/>
                        <a:pt x="1933" y="45"/>
                      </a:cubicBezTo>
                      <a:cubicBezTo>
                        <a:pt x="1933" y="45"/>
                        <a:pt x="1929" y="43"/>
                        <a:pt x="1929" y="43"/>
                      </a:cubicBezTo>
                      <a:cubicBezTo>
                        <a:pt x="1929" y="42"/>
                        <a:pt x="1933" y="41"/>
                        <a:pt x="1933" y="40"/>
                      </a:cubicBezTo>
                      <a:cubicBezTo>
                        <a:pt x="1934" y="40"/>
                        <a:pt x="1937" y="39"/>
                        <a:pt x="1938" y="38"/>
                      </a:cubicBezTo>
                      <a:cubicBezTo>
                        <a:pt x="1938" y="38"/>
                        <a:pt x="1934" y="37"/>
                        <a:pt x="1934" y="36"/>
                      </a:cubicBezTo>
                      <a:cubicBezTo>
                        <a:pt x="1934" y="35"/>
                        <a:pt x="1938" y="35"/>
                        <a:pt x="1938" y="34"/>
                      </a:cubicBezTo>
                      <a:cubicBezTo>
                        <a:pt x="1937" y="34"/>
                        <a:pt x="1936" y="32"/>
                        <a:pt x="1934" y="32"/>
                      </a:cubicBezTo>
                      <a:cubicBezTo>
                        <a:pt x="1934" y="32"/>
                        <a:pt x="1930" y="34"/>
                        <a:pt x="1930" y="34"/>
                      </a:cubicBezTo>
                      <a:cubicBezTo>
                        <a:pt x="1930" y="34"/>
                        <a:pt x="1934" y="36"/>
                        <a:pt x="1934" y="36"/>
                      </a:cubicBezTo>
                      <a:cubicBezTo>
                        <a:pt x="1933" y="37"/>
                        <a:pt x="1931" y="38"/>
                        <a:pt x="1930" y="38"/>
                      </a:cubicBezTo>
                      <a:cubicBezTo>
                        <a:pt x="1929" y="39"/>
                        <a:pt x="1926" y="40"/>
                        <a:pt x="1926" y="40"/>
                      </a:cubicBezTo>
                      <a:cubicBezTo>
                        <a:pt x="1925" y="41"/>
                        <a:pt x="1929" y="42"/>
                        <a:pt x="1929" y="43"/>
                      </a:cubicBezTo>
                      <a:cubicBezTo>
                        <a:pt x="1929" y="43"/>
                        <a:pt x="1926" y="44"/>
                        <a:pt x="1925" y="45"/>
                      </a:cubicBezTo>
                      <a:cubicBezTo>
                        <a:pt x="1925" y="45"/>
                        <a:pt x="1922" y="47"/>
                        <a:pt x="1921" y="47"/>
                      </a:cubicBezTo>
                      <a:cubicBezTo>
                        <a:pt x="1920" y="47"/>
                        <a:pt x="1918" y="44"/>
                        <a:pt x="1917" y="44"/>
                      </a:cubicBezTo>
                      <a:cubicBezTo>
                        <a:pt x="1916" y="45"/>
                        <a:pt x="1914" y="46"/>
                        <a:pt x="1913" y="46"/>
                      </a:cubicBezTo>
                      <a:cubicBezTo>
                        <a:pt x="1909" y="49"/>
                        <a:pt x="1909" y="49"/>
                        <a:pt x="1909" y="49"/>
                      </a:cubicBezTo>
                      <a:lnTo>
                        <a:pt x="1917" y="53"/>
                      </a:lnTo>
                      <a:close/>
                      <a:moveTo>
                        <a:pt x="1906" y="38"/>
                      </a:moveTo>
                      <a:cubicBezTo>
                        <a:pt x="1907" y="38"/>
                        <a:pt x="1909" y="40"/>
                        <a:pt x="1910" y="40"/>
                      </a:cubicBezTo>
                      <a:cubicBezTo>
                        <a:pt x="1910" y="40"/>
                        <a:pt x="1914" y="38"/>
                        <a:pt x="1914" y="38"/>
                      </a:cubicBezTo>
                      <a:cubicBezTo>
                        <a:pt x="1914" y="37"/>
                        <a:pt x="1911" y="36"/>
                        <a:pt x="1910" y="36"/>
                      </a:cubicBezTo>
                      <a:cubicBezTo>
                        <a:pt x="1909" y="35"/>
                        <a:pt x="1908" y="34"/>
                        <a:pt x="1907" y="33"/>
                      </a:cubicBezTo>
                      <a:cubicBezTo>
                        <a:pt x="1906" y="33"/>
                        <a:pt x="1903" y="35"/>
                        <a:pt x="1902" y="35"/>
                      </a:cubicBezTo>
                      <a:cubicBezTo>
                        <a:pt x="1902" y="35"/>
                        <a:pt x="1899" y="33"/>
                        <a:pt x="1899" y="33"/>
                      </a:cubicBezTo>
                      <a:cubicBezTo>
                        <a:pt x="1898" y="33"/>
                        <a:pt x="1895" y="35"/>
                        <a:pt x="1895" y="35"/>
                      </a:cubicBezTo>
                      <a:cubicBezTo>
                        <a:pt x="1895" y="35"/>
                        <a:pt x="1898" y="37"/>
                        <a:pt x="1898" y="37"/>
                      </a:cubicBezTo>
                      <a:cubicBezTo>
                        <a:pt x="1899" y="37"/>
                        <a:pt x="1902" y="35"/>
                        <a:pt x="1902" y="35"/>
                      </a:cubicBezTo>
                      <a:cubicBezTo>
                        <a:pt x="1904" y="36"/>
                        <a:pt x="1905" y="37"/>
                        <a:pt x="1906" y="38"/>
                      </a:cubicBezTo>
                      <a:close/>
                      <a:moveTo>
                        <a:pt x="2078" y="51"/>
                      </a:moveTo>
                      <a:cubicBezTo>
                        <a:pt x="2077" y="51"/>
                        <a:pt x="2075" y="49"/>
                        <a:pt x="2074" y="49"/>
                      </a:cubicBezTo>
                      <a:cubicBezTo>
                        <a:pt x="2074" y="49"/>
                        <a:pt x="2070" y="51"/>
                        <a:pt x="2070" y="51"/>
                      </a:cubicBezTo>
                      <a:cubicBezTo>
                        <a:pt x="2070" y="51"/>
                        <a:pt x="2074" y="53"/>
                        <a:pt x="2074" y="53"/>
                      </a:cubicBezTo>
                      <a:cubicBezTo>
                        <a:pt x="2075" y="53"/>
                        <a:pt x="2077" y="51"/>
                        <a:pt x="2078" y="51"/>
                      </a:cubicBezTo>
                      <a:cubicBezTo>
                        <a:pt x="2079" y="51"/>
                        <a:pt x="2081" y="53"/>
                        <a:pt x="2082" y="53"/>
                      </a:cubicBezTo>
                      <a:cubicBezTo>
                        <a:pt x="2083" y="53"/>
                        <a:pt x="2085" y="52"/>
                        <a:pt x="2086" y="51"/>
                      </a:cubicBezTo>
                      <a:cubicBezTo>
                        <a:pt x="2086" y="51"/>
                        <a:pt x="2090" y="49"/>
                        <a:pt x="2090" y="49"/>
                      </a:cubicBezTo>
                      <a:cubicBezTo>
                        <a:pt x="2090" y="48"/>
                        <a:pt x="2086" y="47"/>
                        <a:pt x="2086" y="47"/>
                      </a:cubicBezTo>
                      <a:cubicBezTo>
                        <a:pt x="2085" y="47"/>
                        <a:pt x="2084" y="44"/>
                        <a:pt x="2082" y="44"/>
                      </a:cubicBezTo>
                      <a:cubicBezTo>
                        <a:pt x="2082" y="44"/>
                        <a:pt x="2078" y="46"/>
                        <a:pt x="2078" y="47"/>
                      </a:cubicBezTo>
                      <a:cubicBezTo>
                        <a:pt x="2078" y="47"/>
                        <a:pt x="2082" y="48"/>
                        <a:pt x="2082" y="49"/>
                      </a:cubicBezTo>
                      <a:cubicBezTo>
                        <a:pt x="2081" y="49"/>
                        <a:pt x="2079" y="51"/>
                        <a:pt x="2078" y="51"/>
                      </a:cubicBezTo>
                      <a:close/>
                      <a:moveTo>
                        <a:pt x="2060" y="35"/>
                      </a:moveTo>
                      <a:cubicBezTo>
                        <a:pt x="2060" y="36"/>
                        <a:pt x="2056" y="37"/>
                        <a:pt x="2056" y="37"/>
                      </a:cubicBezTo>
                      <a:cubicBezTo>
                        <a:pt x="2056" y="37"/>
                        <a:pt x="2059" y="39"/>
                        <a:pt x="2059" y="39"/>
                      </a:cubicBezTo>
                      <a:cubicBezTo>
                        <a:pt x="2061" y="40"/>
                        <a:pt x="2062" y="37"/>
                        <a:pt x="2063" y="37"/>
                      </a:cubicBezTo>
                      <a:cubicBezTo>
                        <a:pt x="2063" y="37"/>
                        <a:pt x="2060" y="35"/>
                        <a:pt x="2060" y="35"/>
                      </a:cubicBezTo>
                      <a:cubicBezTo>
                        <a:pt x="2060" y="35"/>
                        <a:pt x="2063" y="33"/>
                        <a:pt x="2064" y="33"/>
                      </a:cubicBezTo>
                      <a:cubicBezTo>
                        <a:pt x="2065" y="33"/>
                        <a:pt x="2067" y="35"/>
                        <a:pt x="2068" y="35"/>
                      </a:cubicBezTo>
                      <a:cubicBezTo>
                        <a:pt x="2069" y="35"/>
                        <a:pt x="2070" y="33"/>
                        <a:pt x="2072" y="33"/>
                      </a:cubicBezTo>
                      <a:cubicBezTo>
                        <a:pt x="2073" y="33"/>
                        <a:pt x="2074" y="35"/>
                        <a:pt x="2075" y="36"/>
                      </a:cubicBezTo>
                      <a:cubicBezTo>
                        <a:pt x="2076" y="36"/>
                        <a:pt x="2079" y="34"/>
                        <a:pt x="2080" y="33"/>
                      </a:cubicBezTo>
                      <a:cubicBezTo>
                        <a:pt x="2080" y="33"/>
                        <a:pt x="2076" y="31"/>
                        <a:pt x="2076" y="31"/>
                      </a:cubicBezTo>
                      <a:cubicBezTo>
                        <a:pt x="2074" y="32"/>
                        <a:pt x="2073" y="33"/>
                        <a:pt x="2072" y="33"/>
                      </a:cubicBezTo>
                      <a:cubicBezTo>
                        <a:pt x="2070" y="33"/>
                        <a:pt x="2069" y="32"/>
                        <a:pt x="2068" y="31"/>
                      </a:cubicBezTo>
                      <a:cubicBezTo>
                        <a:pt x="2067" y="31"/>
                        <a:pt x="2066" y="29"/>
                        <a:pt x="2064" y="29"/>
                      </a:cubicBezTo>
                      <a:cubicBezTo>
                        <a:pt x="2063" y="29"/>
                        <a:pt x="2061" y="31"/>
                        <a:pt x="2060" y="31"/>
                      </a:cubicBezTo>
                      <a:cubicBezTo>
                        <a:pt x="2059" y="31"/>
                        <a:pt x="2057" y="28"/>
                        <a:pt x="2056" y="29"/>
                      </a:cubicBezTo>
                      <a:cubicBezTo>
                        <a:pt x="2055" y="29"/>
                        <a:pt x="2053" y="30"/>
                        <a:pt x="2052" y="31"/>
                      </a:cubicBezTo>
                      <a:cubicBezTo>
                        <a:pt x="2052" y="31"/>
                        <a:pt x="2048" y="32"/>
                        <a:pt x="2048" y="33"/>
                      </a:cubicBezTo>
                      <a:cubicBezTo>
                        <a:pt x="2048" y="33"/>
                        <a:pt x="2052" y="34"/>
                        <a:pt x="2052" y="35"/>
                      </a:cubicBezTo>
                      <a:cubicBezTo>
                        <a:pt x="2052" y="34"/>
                        <a:pt x="2056" y="33"/>
                        <a:pt x="2056" y="33"/>
                      </a:cubicBezTo>
                      <a:cubicBezTo>
                        <a:pt x="2056" y="34"/>
                        <a:pt x="2060" y="34"/>
                        <a:pt x="2060" y="35"/>
                      </a:cubicBezTo>
                      <a:close/>
                      <a:moveTo>
                        <a:pt x="2121" y="54"/>
                      </a:moveTo>
                      <a:cubicBezTo>
                        <a:pt x="2122" y="54"/>
                        <a:pt x="2124" y="53"/>
                        <a:pt x="2125" y="52"/>
                      </a:cubicBezTo>
                      <a:cubicBezTo>
                        <a:pt x="2126" y="52"/>
                        <a:pt x="2129" y="50"/>
                        <a:pt x="2129" y="50"/>
                      </a:cubicBezTo>
                      <a:cubicBezTo>
                        <a:pt x="2129" y="50"/>
                        <a:pt x="2126" y="48"/>
                        <a:pt x="2125" y="48"/>
                      </a:cubicBezTo>
                      <a:cubicBezTo>
                        <a:pt x="2125" y="48"/>
                        <a:pt x="2122" y="50"/>
                        <a:pt x="2121" y="50"/>
                      </a:cubicBezTo>
                      <a:cubicBezTo>
                        <a:pt x="2120" y="50"/>
                        <a:pt x="2118" y="52"/>
                        <a:pt x="2117" y="52"/>
                      </a:cubicBezTo>
                      <a:cubicBezTo>
                        <a:pt x="2116" y="52"/>
                        <a:pt x="2114" y="50"/>
                        <a:pt x="2113" y="50"/>
                      </a:cubicBezTo>
                      <a:cubicBezTo>
                        <a:pt x="2113" y="50"/>
                        <a:pt x="2109" y="52"/>
                        <a:pt x="2109" y="52"/>
                      </a:cubicBezTo>
                      <a:cubicBezTo>
                        <a:pt x="2109" y="52"/>
                        <a:pt x="2113" y="54"/>
                        <a:pt x="2113" y="54"/>
                      </a:cubicBezTo>
                      <a:cubicBezTo>
                        <a:pt x="2114" y="54"/>
                        <a:pt x="2116" y="52"/>
                        <a:pt x="2117" y="52"/>
                      </a:cubicBezTo>
                      <a:cubicBezTo>
                        <a:pt x="2118" y="52"/>
                        <a:pt x="2120" y="54"/>
                        <a:pt x="2121" y="54"/>
                      </a:cubicBezTo>
                      <a:close/>
                      <a:moveTo>
                        <a:pt x="2106" y="41"/>
                      </a:moveTo>
                      <a:cubicBezTo>
                        <a:pt x="2107" y="41"/>
                        <a:pt x="2110" y="39"/>
                        <a:pt x="2111" y="39"/>
                      </a:cubicBezTo>
                      <a:cubicBezTo>
                        <a:pt x="2111" y="39"/>
                        <a:pt x="2107" y="36"/>
                        <a:pt x="2107" y="36"/>
                      </a:cubicBezTo>
                      <a:cubicBezTo>
                        <a:pt x="2106" y="36"/>
                        <a:pt x="2104" y="38"/>
                        <a:pt x="2103" y="38"/>
                      </a:cubicBezTo>
                      <a:cubicBezTo>
                        <a:pt x="2101" y="38"/>
                        <a:pt x="2100" y="36"/>
                        <a:pt x="2099" y="36"/>
                      </a:cubicBezTo>
                      <a:cubicBezTo>
                        <a:pt x="2098" y="36"/>
                        <a:pt x="2097" y="34"/>
                        <a:pt x="2095" y="34"/>
                      </a:cubicBezTo>
                      <a:cubicBezTo>
                        <a:pt x="2095" y="34"/>
                        <a:pt x="2091" y="36"/>
                        <a:pt x="2091" y="36"/>
                      </a:cubicBezTo>
                      <a:cubicBezTo>
                        <a:pt x="2091" y="36"/>
                        <a:pt x="2094" y="38"/>
                        <a:pt x="2095" y="38"/>
                      </a:cubicBezTo>
                      <a:cubicBezTo>
                        <a:pt x="2096" y="39"/>
                        <a:pt x="2097" y="40"/>
                        <a:pt x="2099" y="41"/>
                      </a:cubicBezTo>
                      <a:cubicBezTo>
                        <a:pt x="2099" y="41"/>
                        <a:pt x="2102" y="38"/>
                        <a:pt x="2103" y="38"/>
                      </a:cubicBezTo>
                      <a:cubicBezTo>
                        <a:pt x="2104" y="39"/>
                        <a:pt x="2105" y="41"/>
                        <a:pt x="2106" y="41"/>
                      </a:cubicBezTo>
                      <a:close/>
                      <a:moveTo>
                        <a:pt x="2161" y="47"/>
                      </a:moveTo>
                      <a:cubicBezTo>
                        <a:pt x="2153" y="42"/>
                        <a:pt x="2153" y="42"/>
                        <a:pt x="2153" y="42"/>
                      </a:cubicBezTo>
                      <a:cubicBezTo>
                        <a:pt x="2153" y="43"/>
                        <a:pt x="2149" y="43"/>
                        <a:pt x="2149" y="44"/>
                      </a:cubicBezTo>
                      <a:cubicBezTo>
                        <a:pt x="2149" y="45"/>
                        <a:pt x="2153" y="46"/>
                        <a:pt x="2153" y="46"/>
                      </a:cubicBezTo>
                      <a:cubicBezTo>
                        <a:pt x="2154" y="47"/>
                        <a:pt x="2156" y="48"/>
                        <a:pt x="2157" y="49"/>
                      </a:cubicBezTo>
                      <a:cubicBezTo>
                        <a:pt x="2157" y="49"/>
                        <a:pt x="2160" y="51"/>
                        <a:pt x="2161" y="51"/>
                      </a:cubicBezTo>
                      <a:cubicBezTo>
                        <a:pt x="2162" y="51"/>
                        <a:pt x="2163" y="49"/>
                        <a:pt x="2165" y="49"/>
                      </a:cubicBezTo>
                      <a:lnTo>
                        <a:pt x="2161" y="47"/>
                      </a:lnTo>
                      <a:close/>
                      <a:moveTo>
                        <a:pt x="2142" y="35"/>
                      </a:moveTo>
                      <a:cubicBezTo>
                        <a:pt x="2143" y="35"/>
                        <a:pt x="2146" y="38"/>
                        <a:pt x="2146" y="37"/>
                      </a:cubicBezTo>
                      <a:cubicBezTo>
                        <a:pt x="2147" y="37"/>
                        <a:pt x="2150" y="36"/>
                        <a:pt x="2150" y="35"/>
                      </a:cubicBezTo>
                      <a:cubicBezTo>
                        <a:pt x="2150" y="35"/>
                        <a:pt x="2147" y="33"/>
                        <a:pt x="2146" y="33"/>
                      </a:cubicBezTo>
                      <a:cubicBezTo>
                        <a:pt x="2145" y="33"/>
                        <a:pt x="2144" y="31"/>
                        <a:pt x="2143" y="31"/>
                      </a:cubicBezTo>
                      <a:cubicBezTo>
                        <a:pt x="2142" y="31"/>
                        <a:pt x="2139" y="33"/>
                        <a:pt x="2139" y="33"/>
                      </a:cubicBezTo>
                      <a:cubicBezTo>
                        <a:pt x="2138" y="33"/>
                        <a:pt x="2134" y="35"/>
                        <a:pt x="2134" y="35"/>
                      </a:cubicBezTo>
                      <a:cubicBezTo>
                        <a:pt x="2134" y="36"/>
                        <a:pt x="2138" y="36"/>
                        <a:pt x="2138" y="37"/>
                      </a:cubicBezTo>
                      <a:cubicBezTo>
                        <a:pt x="2139" y="37"/>
                        <a:pt x="2141" y="35"/>
                        <a:pt x="2142" y="35"/>
                      </a:cubicBezTo>
                      <a:close/>
                      <a:moveTo>
                        <a:pt x="2180" y="58"/>
                      </a:moveTo>
                      <a:cubicBezTo>
                        <a:pt x="2180" y="58"/>
                        <a:pt x="2183" y="56"/>
                        <a:pt x="2184" y="56"/>
                      </a:cubicBezTo>
                      <a:cubicBezTo>
                        <a:pt x="2188" y="54"/>
                        <a:pt x="2188" y="54"/>
                        <a:pt x="2188" y="54"/>
                      </a:cubicBezTo>
                      <a:cubicBezTo>
                        <a:pt x="2189" y="53"/>
                        <a:pt x="2191" y="52"/>
                        <a:pt x="2192" y="52"/>
                      </a:cubicBezTo>
                      <a:cubicBezTo>
                        <a:pt x="2193" y="51"/>
                        <a:pt x="2196" y="50"/>
                        <a:pt x="2196" y="50"/>
                      </a:cubicBezTo>
                      <a:cubicBezTo>
                        <a:pt x="2196" y="49"/>
                        <a:pt x="2193" y="48"/>
                        <a:pt x="2192" y="47"/>
                      </a:cubicBezTo>
                      <a:cubicBezTo>
                        <a:pt x="2190" y="49"/>
                        <a:pt x="2187" y="50"/>
                        <a:pt x="2184" y="51"/>
                      </a:cubicBezTo>
                      <a:cubicBezTo>
                        <a:pt x="2181" y="53"/>
                        <a:pt x="2179" y="54"/>
                        <a:pt x="2176" y="56"/>
                      </a:cubicBezTo>
                      <a:cubicBezTo>
                        <a:pt x="2177" y="56"/>
                        <a:pt x="2178" y="58"/>
                        <a:pt x="2180" y="58"/>
                      </a:cubicBezTo>
                      <a:close/>
                      <a:moveTo>
                        <a:pt x="2193" y="39"/>
                      </a:moveTo>
                      <a:cubicBezTo>
                        <a:pt x="2193" y="39"/>
                        <a:pt x="2189" y="41"/>
                        <a:pt x="2189" y="41"/>
                      </a:cubicBezTo>
                      <a:cubicBezTo>
                        <a:pt x="2189" y="41"/>
                        <a:pt x="2192" y="43"/>
                        <a:pt x="2193" y="43"/>
                      </a:cubicBezTo>
                      <a:cubicBezTo>
                        <a:pt x="2193" y="43"/>
                        <a:pt x="2196" y="45"/>
                        <a:pt x="2196" y="45"/>
                      </a:cubicBezTo>
                      <a:cubicBezTo>
                        <a:pt x="2197" y="45"/>
                        <a:pt x="2200" y="43"/>
                        <a:pt x="2201" y="43"/>
                      </a:cubicBezTo>
                      <a:cubicBezTo>
                        <a:pt x="2202" y="43"/>
                        <a:pt x="2204" y="42"/>
                        <a:pt x="2205" y="41"/>
                      </a:cubicBezTo>
                      <a:cubicBezTo>
                        <a:pt x="2205" y="41"/>
                        <a:pt x="2209" y="40"/>
                        <a:pt x="2209" y="39"/>
                      </a:cubicBezTo>
                      <a:cubicBezTo>
                        <a:pt x="2209" y="39"/>
                        <a:pt x="2205" y="37"/>
                        <a:pt x="2205" y="37"/>
                      </a:cubicBezTo>
                      <a:cubicBezTo>
                        <a:pt x="2205" y="37"/>
                        <a:pt x="2201" y="39"/>
                        <a:pt x="2201" y="39"/>
                      </a:cubicBezTo>
                      <a:cubicBezTo>
                        <a:pt x="2197" y="41"/>
                        <a:pt x="2197" y="41"/>
                        <a:pt x="2197" y="41"/>
                      </a:cubicBezTo>
                      <a:cubicBezTo>
                        <a:pt x="2195" y="41"/>
                        <a:pt x="2194" y="39"/>
                        <a:pt x="2193" y="39"/>
                      </a:cubicBezTo>
                      <a:close/>
                      <a:moveTo>
                        <a:pt x="2209" y="35"/>
                      </a:moveTo>
                      <a:cubicBezTo>
                        <a:pt x="2209" y="35"/>
                        <a:pt x="2213" y="37"/>
                        <a:pt x="2213" y="37"/>
                      </a:cubicBezTo>
                      <a:cubicBezTo>
                        <a:pt x="2214" y="37"/>
                        <a:pt x="2216" y="35"/>
                        <a:pt x="2217" y="35"/>
                      </a:cubicBezTo>
                      <a:cubicBezTo>
                        <a:pt x="2221" y="37"/>
                        <a:pt x="2221" y="37"/>
                        <a:pt x="2221" y="37"/>
                      </a:cubicBezTo>
                      <a:cubicBezTo>
                        <a:pt x="2225" y="35"/>
                        <a:pt x="2225" y="35"/>
                        <a:pt x="2225" y="35"/>
                      </a:cubicBezTo>
                      <a:cubicBezTo>
                        <a:pt x="2225" y="35"/>
                        <a:pt x="2228" y="33"/>
                        <a:pt x="2229" y="33"/>
                      </a:cubicBezTo>
                      <a:cubicBezTo>
                        <a:pt x="2230" y="33"/>
                        <a:pt x="2232" y="35"/>
                        <a:pt x="2233" y="35"/>
                      </a:cubicBezTo>
                      <a:cubicBezTo>
                        <a:pt x="2234" y="36"/>
                        <a:pt x="2235" y="37"/>
                        <a:pt x="2236" y="38"/>
                      </a:cubicBezTo>
                      <a:cubicBezTo>
                        <a:pt x="2237" y="38"/>
                        <a:pt x="2239" y="40"/>
                        <a:pt x="2240" y="40"/>
                      </a:cubicBezTo>
                      <a:cubicBezTo>
                        <a:pt x="2241" y="40"/>
                        <a:pt x="2244" y="38"/>
                        <a:pt x="2244" y="38"/>
                      </a:cubicBezTo>
                      <a:cubicBezTo>
                        <a:pt x="2246" y="37"/>
                        <a:pt x="2247" y="36"/>
                        <a:pt x="2248" y="36"/>
                      </a:cubicBezTo>
                      <a:cubicBezTo>
                        <a:pt x="2257" y="32"/>
                        <a:pt x="2257" y="32"/>
                        <a:pt x="2257" y="32"/>
                      </a:cubicBezTo>
                      <a:cubicBezTo>
                        <a:pt x="2257" y="31"/>
                        <a:pt x="2261" y="30"/>
                        <a:pt x="2261" y="30"/>
                      </a:cubicBezTo>
                      <a:cubicBezTo>
                        <a:pt x="2261" y="29"/>
                        <a:pt x="2257" y="27"/>
                        <a:pt x="2257" y="27"/>
                      </a:cubicBezTo>
                      <a:cubicBezTo>
                        <a:pt x="2256" y="27"/>
                        <a:pt x="2253" y="29"/>
                        <a:pt x="2253" y="29"/>
                      </a:cubicBezTo>
                      <a:cubicBezTo>
                        <a:pt x="2245" y="33"/>
                        <a:pt x="2245" y="33"/>
                        <a:pt x="2245" y="33"/>
                      </a:cubicBezTo>
                      <a:cubicBezTo>
                        <a:pt x="2243" y="33"/>
                        <a:pt x="2242" y="31"/>
                        <a:pt x="2241" y="31"/>
                      </a:cubicBezTo>
                      <a:cubicBezTo>
                        <a:pt x="2240" y="31"/>
                        <a:pt x="2238" y="33"/>
                        <a:pt x="2237" y="33"/>
                      </a:cubicBezTo>
                      <a:cubicBezTo>
                        <a:pt x="2236" y="33"/>
                        <a:pt x="2234" y="31"/>
                        <a:pt x="2233" y="31"/>
                      </a:cubicBezTo>
                      <a:cubicBezTo>
                        <a:pt x="2232" y="30"/>
                        <a:pt x="2230" y="29"/>
                        <a:pt x="2229" y="29"/>
                      </a:cubicBezTo>
                      <a:cubicBezTo>
                        <a:pt x="2226" y="26"/>
                        <a:pt x="2226" y="26"/>
                        <a:pt x="2226" y="26"/>
                      </a:cubicBezTo>
                      <a:cubicBezTo>
                        <a:pt x="2221" y="29"/>
                        <a:pt x="2221" y="29"/>
                        <a:pt x="2221" y="29"/>
                      </a:cubicBezTo>
                      <a:cubicBezTo>
                        <a:pt x="2213" y="33"/>
                        <a:pt x="2213" y="33"/>
                        <a:pt x="2213" y="33"/>
                      </a:cubicBezTo>
                      <a:cubicBezTo>
                        <a:pt x="2213" y="33"/>
                        <a:pt x="2209" y="34"/>
                        <a:pt x="2209" y="3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1" name="Freeform 153"/>
                <p:cNvSpPr>
                  <a:spLocks/>
                </p:cNvSpPr>
                <p:nvPr/>
              </p:nvSpPr>
              <p:spPr bwMode="auto">
                <a:xfrm>
                  <a:off x="1517650" y="3328988"/>
                  <a:ext cx="169863" cy="74613"/>
                </a:xfrm>
                <a:custGeom>
                  <a:avLst/>
                  <a:gdLst>
                    <a:gd name="T0" fmla="*/ 5 w 45"/>
                    <a:gd name="T1" fmla="*/ 10 h 19"/>
                    <a:gd name="T2" fmla="*/ 9 w 45"/>
                    <a:gd name="T3" fmla="*/ 8 h 19"/>
                    <a:gd name="T4" fmla="*/ 13 w 45"/>
                    <a:gd name="T5" fmla="*/ 6 h 19"/>
                    <a:gd name="T6" fmla="*/ 17 w 45"/>
                    <a:gd name="T7" fmla="*/ 8 h 19"/>
                    <a:gd name="T8" fmla="*/ 21 w 45"/>
                    <a:gd name="T9" fmla="*/ 6 h 19"/>
                    <a:gd name="T10" fmla="*/ 24 w 45"/>
                    <a:gd name="T11" fmla="*/ 8 h 19"/>
                    <a:gd name="T12" fmla="*/ 28 w 45"/>
                    <a:gd name="T13" fmla="*/ 6 h 19"/>
                    <a:gd name="T14" fmla="*/ 25 w 45"/>
                    <a:gd name="T15" fmla="*/ 4 h 19"/>
                    <a:gd name="T16" fmla="*/ 29 w 45"/>
                    <a:gd name="T17" fmla="*/ 2 h 19"/>
                    <a:gd name="T18" fmla="*/ 33 w 45"/>
                    <a:gd name="T19" fmla="*/ 4 h 19"/>
                    <a:gd name="T20" fmla="*/ 37 w 45"/>
                    <a:gd name="T21" fmla="*/ 2 h 19"/>
                    <a:gd name="T22" fmla="*/ 41 w 45"/>
                    <a:gd name="T23" fmla="*/ 0 h 19"/>
                    <a:gd name="T24" fmla="*/ 45 w 45"/>
                    <a:gd name="T25" fmla="*/ 2 h 19"/>
                    <a:gd name="T26" fmla="*/ 40 w 45"/>
                    <a:gd name="T27" fmla="*/ 4 h 19"/>
                    <a:gd name="T28" fmla="*/ 44 w 45"/>
                    <a:gd name="T29" fmla="*/ 7 h 19"/>
                    <a:gd name="T30" fmla="*/ 40 w 45"/>
                    <a:gd name="T31" fmla="*/ 9 h 19"/>
                    <a:gd name="T32" fmla="*/ 32 w 45"/>
                    <a:gd name="T33" fmla="*/ 13 h 19"/>
                    <a:gd name="T34" fmla="*/ 28 w 45"/>
                    <a:gd name="T35" fmla="*/ 15 h 19"/>
                    <a:gd name="T36" fmla="*/ 24 w 45"/>
                    <a:gd name="T37" fmla="*/ 13 h 19"/>
                    <a:gd name="T38" fmla="*/ 28 w 45"/>
                    <a:gd name="T39" fmla="*/ 10 h 19"/>
                    <a:gd name="T40" fmla="*/ 24 w 45"/>
                    <a:gd name="T41" fmla="*/ 8 h 19"/>
                    <a:gd name="T42" fmla="*/ 20 w 45"/>
                    <a:gd name="T43" fmla="*/ 10 h 19"/>
                    <a:gd name="T44" fmla="*/ 17 w 45"/>
                    <a:gd name="T45" fmla="*/ 8 h 19"/>
                    <a:gd name="T46" fmla="*/ 12 w 45"/>
                    <a:gd name="T47" fmla="*/ 10 h 19"/>
                    <a:gd name="T48" fmla="*/ 20 w 45"/>
                    <a:gd name="T49" fmla="*/ 15 h 19"/>
                    <a:gd name="T50" fmla="*/ 24 w 45"/>
                    <a:gd name="T51" fmla="*/ 17 h 19"/>
                    <a:gd name="T52" fmla="*/ 19 w 45"/>
                    <a:gd name="T53" fmla="*/ 19 h 19"/>
                    <a:gd name="T54" fmla="*/ 16 w 45"/>
                    <a:gd name="T55" fmla="*/ 17 h 19"/>
                    <a:gd name="T56" fmla="*/ 12 w 45"/>
                    <a:gd name="T57" fmla="*/ 19 h 19"/>
                    <a:gd name="T58" fmla="*/ 8 w 45"/>
                    <a:gd name="T59" fmla="*/ 16 h 19"/>
                    <a:gd name="T60" fmla="*/ 12 w 45"/>
                    <a:gd name="T61" fmla="*/ 14 h 19"/>
                    <a:gd name="T62" fmla="*/ 8 w 45"/>
                    <a:gd name="T63" fmla="*/ 12 h 19"/>
                    <a:gd name="T64" fmla="*/ 4 w 45"/>
                    <a:gd name="T65" fmla="*/ 14 h 19"/>
                    <a:gd name="T66" fmla="*/ 0 w 45"/>
                    <a:gd name="T67" fmla="*/ 12 h 19"/>
                    <a:gd name="T68" fmla="*/ 5 w 45"/>
                    <a:gd name="T69" fmla="*/ 1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5" h="19">
                      <a:moveTo>
                        <a:pt x="5" y="10"/>
                      </a:move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8"/>
                        <a:pt x="12" y="6"/>
                        <a:pt x="13" y="6"/>
                      </a:cubicBezTo>
                      <a:cubicBezTo>
                        <a:pt x="14" y="6"/>
                        <a:pt x="15" y="8"/>
                        <a:pt x="17" y="8"/>
                      </a:cubicBezTo>
                      <a:cubicBezTo>
                        <a:pt x="18" y="8"/>
                        <a:pt x="19" y="6"/>
                        <a:pt x="21" y="6"/>
                      </a:cubicBezTo>
                      <a:cubicBezTo>
                        <a:pt x="21" y="6"/>
                        <a:pt x="24" y="8"/>
                        <a:pt x="24" y="8"/>
                      </a:cubicBezTo>
                      <a:cubicBezTo>
                        <a:pt x="25" y="8"/>
                        <a:pt x="28" y="6"/>
                        <a:pt x="28" y="6"/>
                      </a:cubicBezTo>
                      <a:cubicBezTo>
                        <a:pt x="28" y="6"/>
                        <a:pt x="24" y="4"/>
                        <a:pt x="25" y="4"/>
                      </a:cubicBezTo>
                      <a:cubicBezTo>
                        <a:pt x="25" y="4"/>
                        <a:pt x="28" y="2"/>
                        <a:pt x="29" y="2"/>
                      </a:cubicBezTo>
                      <a:cubicBezTo>
                        <a:pt x="30" y="2"/>
                        <a:pt x="32" y="4"/>
                        <a:pt x="33" y="4"/>
                      </a:cubicBezTo>
                      <a:cubicBezTo>
                        <a:pt x="34" y="4"/>
                        <a:pt x="36" y="2"/>
                        <a:pt x="37" y="2"/>
                      </a:cubicBezTo>
                      <a:cubicBezTo>
                        <a:pt x="37" y="2"/>
                        <a:pt x="40" y="0"/>
                        <a:pt x="41" y="0"/>
                      </a:cubicBezTo>
                      <a:cubicBezTo>
                        <a:pt x="41" y="0"/>
                        <a:pt x="45" y="2"/>
                        <a:pt x="45" y="2"/>
                      </a:cubicBezTo>
                      <a:cubicBezTo>
                        <a:pt x="44" y="3"/>
                        <a:pt x="40" y="4"/>
                        <a:pt x="40" y="4"/>
                      </a:cubicBezTo>
                      <a:cubicBezTo>
                        <a:pt x="41" y="5"/>
                        <a:pt x="44" y="6"/>
                        <a:pt x="44" y="7"/>
                      </a:cubicBezTo>
                      <a:cubicBezTo>
                        <a:pt x="40" y="9"/>
                        <a:pt x="40" y="9"/>
                        <a:pt x="40" y="9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1" y="13"/>
                        <a:pt x="29" y="15"/>
                        <a:pt x="28" y="15"/>
                      </a:cubicBezTo>
                      <a:cubicBezTo>
                        <a:pt x="28" y="15"/>
                        <a:pt x="24" y="13"/>
                        <a:pt x="24" y="13"/>
                      </a:cubicBezTo>
                      <a:cubicBezTo>
                        <a:pt x="24" y="12"/>
                        <a:pt x="28" y="11"/>
                        <a:pt x="28" y="10"/>
                      </a:cubicBezTo>
                      <a:cubicBezTo>
                        <a:pt x="28" y="10"/>
                        <a:pt x="25" y="8"/>
                        <a:pt x="24" y="8"/>
                      </a:cubicBezTo>
                      <a:cubicBezTo>
                        <a:pt x="23" y="8"/>
                        <a:pt x="21" y="10"/>
                        <a:pt x="20" y="10"/>
                      </a:cubicBezTo>
                      <a:cubicBezTo>
                        <a:pt x="19" y="10"/>
                        <a:pt x="17" y="8"/>
                        <a:pt x="17" y="8"/>
                      </a:cubicBezTo>
                      <a:cubicBezTo>
                        <a:pt x="15" y="8"/>
                        <a:pt x="14" y="10"/>
                        <a:pt x="12" y="10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4" y="17"/>
                        <a:pt x="24" y="17"/>
                      </a:cubicBezTo>
                      <a:cubicBezTo>
                        <a:pt x="24" y="17"/>
                        <a:pt x="20" y="19"/>
                        <a:pt x="19" y="19"/>
                      </a:cubicBezTo>
                      <a:cubicBezTo>
                        <a:pt x="18" y="19"/>
                        <a:pt x="17" y="17"/>
                        <a:pt x="16" y="17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1" y="18"/>
                        <a:pt x="8" y="17"/>
                        <a:pt x="8" y="16"/>
                      </a:cubicBezTo>
                      <a:cubicBezTo>
                        <a:pt x="8" y="16"/>
                        <a:pt x="12" y="15"/>
                        <a:pt x="12" y="14"/>
                      </a:cubicBezTo>
                      <a:cubicBezTo>
                        <a:pt x="12" y="14"/>
                        <a:pt x="9" y="12"/>
                        <a:pt x="8" y="12"/>
                      </a:cubicBezTo>
                      <a:cubicBezTo>
                        <a:pt x="8" y="12"/>
                        <a:pt x="4" y="14"/>
                        <a:pt x="4" y="14"/>
                      </a:cubicBezTo>
                      <a:cubicBezTo>
                        <a:pt x="4" y="14"/>
                        <a:pt x="0" y="12"/>
                        <a:pt x="0" y="12"/>
                      </a:cubicBezTo>
                      <a:cubicBezTo>
                        <a:pt x="1" y="11"/>
                        <a:pt x="4" y="11"/>
                        <a:pt x="5" y="1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2" name="Freeform 154"/>
                <p:cNvSpPr>
                  <a:spLocks/>
                </p:cNvSpPr>
                <p:nvPr/>
              </p:nvSpPr>
              <p:spPr bwMode="auto">
                <a:xfrm>
                  <a:off x="5464175" y="3443288"/>
                  <a:ext cx="74613" cy="50800"/>
                </a:xfrm>
                <a:custGeom>
                  <a:avLst/>
                  <a:gdLst>
                    <a:gd name="T0" fmla="*/ 4 w 20"/>
                    <a:gd name="T1" fmla="*/ 13 h 13"/>
                    <a:gd name="T2" fmla="*/ 0 w 20"/>
                    <a:gd name="T3" fmla="*/ 11 h 13"/>
                    <a:gd name="T4" fmla="*/ 5 w 20"/>
                    <a:gd name="T5" fmla="*/ 9 h 13"/>
                    <a:gd name="T6" fmla="*/ 9 w 20"/>
                    <a:gd name="T7" fmla="*/ 7 h 13"/>
                    <a:gd name="T8" fmla="*/ 13 w 20"/>
                    <a:gd name="T9" fmla="*/ 4 h 13"/>
                    <a:gd name="T10" fmla="*/ 9 w 20"/>
                    <a:gd name="T11" fmla="*/ 2 h 13"/>
                    <a:gd name="T12" fmla="*/ 13 w 20"/>
                    <a:gd name="T13" fmla="*/ 0 h 13"/>
                    <a:gd name="T14" fmla="*/ 17 w 20"/>
                    <a:gd name="T15" fmla="*/ 2 h 13"/>
                    <a:gd name="T16" fmla="*/ 13 w 20"/>
                    <a:gd name="T17" fmla="*/ 4 h 13"/>
                    <a:gd name="T18" fmla="*/ 17 w 20"/>
                    <a:gd name="T19" fmla="*/ 7 h 13"/>
                    <a:gd name="T20" fmla="*/ 20 w 20"/>
                    <a:gd name="T21" fmla="*/ 9 h 13"/>
                    <a:gd name="T22" fmla="*/ 16 w 20"/>
                    <a:gd name="T23" fmla="*/ 11 h 13"/>
                    <a:gd name="T24" fmla="*/ 12 w 20"/>
                    <a:gd name="T25" fmla="*/ 13 h 13"/>
                    <a:gd name="T26" fmla="*/ 8 w 20"/>
                    <a:gd name="T27" fmla="*/ 11 h 13"/>
                    <a:gd name="T28" fmla="*/ 4 w 20"/>
                    <a:gd name="T2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" h="13">
                      <a:moveTo>
                        <a:pt x="4" y="13"/>
                      </a:moveTo>
                      <a:cubicBezTo>
                        <a:pt x="4" y="12"/>
                        <a:pt x="0" y="11"/>
                        <a:pt x="0" y="11"/>
                      </a:cubicBezTo>
                      <a:cubicBezTo>
                        <a:pt x="1" y="10"/>
                        <a:pt x="4" y="9"/>
                        <a:pt x="5" y="9"/>
                      </a:cubicBezTo>
                      <a:cubicBezTo>
                        <a:pt x="6" y="8"/>
                        <a:pt x="8" y="7"/>
                        <a:pt x="9" y="7"/>
                      </a:cubicBezTo>
                      <a:cubicBezTo>
                        <a:pt x="9" y="6"/>
                        <a:pt x="13" y="5"/>
                        <a:pt x="13" y="4"/>
                      </a:cubicBezTo>
                      <a:cubicBezTo>
                        <a:pt x="13" y="4"/>
                        <a:pt x="9" y="3"/>
                        <a:pt x="9" y="2"/>
                      </a:cubicBezTo>
                      <a:cubicBezTo>
                        <a:pt x="10" y="2"/>
                        <a:pt x="12" y="0"/>
                        <a:pt x="13" y="0"/>
                      </a:cubicBezTo>
                      <a:cubicBezTo>
                        <a:pt x="13" y="0"/>
                        <a:pt x="17" y="2"/>
                        <a:pt x="17" y="2"/>
                      </a:cubicBezTo>
                      <a:cubicBezTo>
                        <a:pt x="17" y="3"/>
                        <a:pt x="13" y="4"/>
                        <a:pt x="13" y="4"/>
                      </a:cubicBezTo>
                      <a:cubicBezTo>
                        <a:pt x="13" y="5"/>
                        <a:pt x="15" y="6"/>
                        <a:pt x="17" y="7"/>
                      </a:cubicBezTo>
                      <a:cubicBezTo>
                        <a:pt x="17" y="7"/>
                        <a:pt x="20" y="9"/>
                        <a:pt x="20" y="9"/>
                      </a:cubicBezTo>
                      <a:cubicBezTo>
                        <a:pt x="20" y="10"/>
                        <a:pt x="17" y="11"/>
                        <a:pt x="16" y="11"/>
                      </a:cubicBezTo>
                      <a:cubicBezTo>
                        <a:pt x="15" y="12"/>
                        <a:pt x="13" y="13"/>
                        <a:pt x="12" y="13"/>
                      </a:cubicBezTo>
                      <a:cubicBezTo>
                        <a:pt x="11" y="13"/>
                        <a:pt x="9" y="11"/>
                        <a:pt x="8" y="11"/>
                      </a:cubicBezTo>
                      <a:cubicBezTo>
                        <a:pt x="7" y="11"/>
                        <a:pt x="6" y="13"/>
                        <a:pt x="4" y="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3" name="Freeform 155"/>
                <p:cNvSpPr>
                  <a:spLocks/>
                </p:cNvSpPr>
                <p:nvPr/>
              </p:nvSpPr>
              <p:spPr bwMode="auto">
                <a:xfrm>
                  <a:off x="3019425" y="3368675"/>
                  <a:ext cx="79375" cy="58738"/>
                </a:xfrm>
                <a:custGeom>
                  <a:avLst/>
                  <a:gdLst>
                    <a:gd name="T0" fmla="*/ 4 w 21"/>
                    <a:gd name="T1" fmla="*/ 15 h 15"/>
                    <a:gd name="T2" fmla="*/ 0 w 21"/>
                    <a:gd name="T3" fmla="*/ 12 h 15"/>
                    <a:gd name="T4" fmla="*/ 5 w 21"/>
                    <a:gd name="T5" fmla="*/ 10 h 15"/>
                    <a:gd name="T6" fmla="*/ 1 w 21"/>
                    <a:gd name="T7" fmla="*/ 8 h 15"/>
                    <a:gd name="T8" fmla="*/ 5 w 21"/>
                    <a:gd name="T9" fmla="*/ 6 h 15"/>
                    <a:gd name="T10" fmla="*/ 9 w 21"/>
                    <a:gd name="T11" fmla="*/ 4 h 15"/>
                    <a:gd name="T12" fmla="*/ 5 w 21"/>
                    <a:gd name="T13" fmla="*/ 2 h 15"/>
                    <a:gd name="T14" fmla="*/ 9 w 21"/>
                    <a:gd name="T15" fmla="*/ 0 h 15"/>
                    <a:gd name="T16" fmla="*/ 13 w 21"/>
                    <a:gd name="T17" fmla="*/ 2 h 15"/>
                    <a:gd name="T18" fmla="*/ 17 w 21"/>
                    <a:gd name="T19" fmla="*/ 0 h 15"/>
                    <a:gd name="T20" fmla="*/ 21 w 21"/>
                    <a:gd name="T21" fmla="*/ 2 h 15"/>
                    <a:gd name="T22" fmla="*/ 17 w 21"/>
                    <a:gd name="T23" fmla="*/ 4 h 15"/>
                    <a:gd name="T24" fmla="*/ 13 w 21"/>
                    <a:gd name="T25" fmla="*/ 2 h 15"/>
                    <a:gd name="T26" fmla="*/ 9 w 21"/>
                    <a:gd name="T27" fmla="*/ 4 h 15"/>
                    <a:gd name="T28" fmla="*/ 13 w 21"/>
                    <a:gd name="T29" fmla="*/ 6 h 15"/>
                    <a:gd name="T30" fmla="*/ 9 w 21"/>
                    <a:gd name="T31" fmla="*/ 8 h 15"/>
                    <a:gd name="T32" fmla="*/ 12 w 21"/>
                    <a:gd name="T33" fmla="*/ 11 h 15"/>
                    <a:gd name="T34" fmla="*/ 8 w 21"/>
                    <a:gd name="T35" fmla="*/ 13 h 15"/>
                    <a:gd name="T36" fmla="*/ 4 w 21"/>
                    <a:gd name="T37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" h="15">
                      <a:moveTo>
                        <a:pt x="4" y="15"/>
                      </a:moveTo>
                      <a:cubicBezTo>
                        <a:pt x="4" y="14"/>
                        <a:pt x="0" y="13"/>
                        <a:pt x="0" y="12"/>
                      </a:cubicBezTo>
                      <a:cubicBezTo>
                        <a:pt x="1" y="12"/>
                        <a:pt x="5" y="11"/>
                        <a:pt x="5" y="10"/>
                      </a:cubicBezTo>
                      <a:cubicBezTo>
                        <a:pt x="4" y="10"/>
                        <a:pt x="1" y="9"/>
                        <a:pt x="1" y="8"/>
                      </a:cubicBezTo>
                      <a:cubicBezTo>
                        <a:pt x="1" y="8"/>
                        <a:pt x="4" y="6"/>
                        <a:pt x="5" y="6"/>
                      </a:cubicBezTo>
                      <a:cubicBezTo>
                        <a:pt x="5" y="6"/>
                        <a:pt x="9" y="4"/>
                        <a:pt x="9" y="4"/>
                      </a:cubicBezTo>
                      <a:cubicBezTo>
                        <a:pt x="9" y="4"/>
                        <a:pt x="5" y="2"/>
                        <a:pt x="5" y="2"/>
                      </a:cubicBezTo>
                      <a:cubicBezTo>
                        <a:pt x="6" y="1"/>
                        <a:pt x="9" y="0"/>
                        <a:pt x="9" y="0"/>
                      </a:cubicBezTo>
                      <a:cubicBezTo>
                        <a:pt x="11" y="0"/>
                        <a:pt x="12" y="2"/>
                        <a:pt x="13" y="2"/>
                      </a:cubicBezTo>
                      <a:cubicBezTo>
                        <a:pt x="15" y="2"/>
                        <a:pt x="16" y="0"/>
                        <a:pt x="17" y="0"/>
                      </a:cubicBezTo>
                      <a:cubicBezTo>
                        <a:pt x="17" y="1"/>
                        <a:pt x="21" y="1"/>
                        <a:pt x="21" y="2"/>
                      </a:cubicBezTo>
                      <a:cubicBezTo>
                        <a:pt x="21" y="2"/>
                        <a:pt x="17" y="4"/>
                        <a:pt x="17" y="4"/>
                      </a:cubicBezTo>
                      <a:cubicBezTo>
                        <a:pt x="17" y="4"/>
                        <a:pt x="13" y="2"/>
                        <a:pt x="13" y="2"/>
                      </a:cubicBezTo>
                      <a:cubicBezTo>
                        <a:pt x="13" y="2"/>
                        <a:pt x="9" y="3"/>
                        <a:pt x="9" y="4"/>
                      </a:cubicBezTo>
                      <a:cubicBezTo>
                        <a:pt x="9" y="5"/>
                        <a:pt x="13" y="6"/>
                        <a:pt x="13" y="6"/>
                      </a:cubicBezTo>
                      <a:cubicBezTo>
                        <a:pt x="12" y="7"/>
                        <a:pt x="9" y="8"/>
                        <a:pt x="9" y="8"/>
                      </a:cubicBezTo>
                      <a:cubicBezTo>
                        <a:pt x="9" y="9"/>
                        <a:pt x="12" y="10"/>
                        <a:pt x="12" y="11"/>
                      </a:cubicBezTo>
                      <a:cubicBezTo>
                        <a:pt x="12" y="11"/>
                        <a:pt x="9" y="12"/>
                        <a:pt x="8" y="13"/>
                      </a:cubicBezTo>
                      <a:lnTo>
                        <a:pt x="4" y="1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4" name="Freeform 156"/>
                <p:cNvSpPr>
                  <a:spLocks/>
                </p:cNvSpPr>
                <p:nvPr/>
              </p:nvSpPr>
              <p:spPr bwMode="auto">
                <a:xfrm>
                  <a:off x="4006850" y="3419475"/>
                  <a:ext cx="71438" cy="50800"/>
                </a:xfrm>
                <a:custGeom>
                  <a:avLst/>
                  <a:gdLst>
                    <a:gd name="T0" fmla="*/ 0 w 19"/>
                    <a:gd name="T1" fmla="*/ 9 h 13"/>
                    <a:gd name="T2" fmla="*/ 4 w 19"/>
                    <a:gd name="T3" fmla="*/ 7 h 13"/>
                    <a:gd name="T4" fmla="*/ 0 w 19"/>
                    <a:gd name="T5" fmla="*/ 4 h 13"/>
                    <a:gd name="T6" fmla="*/ 5 w 19"/>
                    <a:gd name="T7" fmla="*/ 2 h 13"/>
                    <a:gd name="T8" fmla="*/ 9 w 19"/>
                    <a:gd name="T9" fmla="*/ 0 h 13"/>
                    <a:gd name="T10" fmla="*/ 12 w 19"/>
                    <a:gd name="T11" fmla="*/ 2 h 13"/>
                    <a:gd name="T12" fmla="*/ 8 w 19"/>
                    <a:gd name="T13" fmla="*/ 4 h 13"/>
                    <a:gd name="T14" fmla="*/ 4 w 19"/>
                    <a:gd name="T15" fmla="*/ 7 h 13"/>
                    <a:gd name="T16" fmla="*/ 8 w 19"/>
                    <a:gd name="T17" fmla="*/ 9 h 13"/>
                    <a:gd name="T18" fmla="*/ 12 w 19"/>
                    <a:gd name="T19" fmla="*/ 11 h 13"/>
                    <a:gd name="T20" fmla="*/ 16 w 19"/>
                    <a:gd name="T21" fmla="*/ 9 h 13"/>
                    <a:gd name="T22" fmla="*/ 19 w 19"/>
                    <a:gd name="T23" fmla="*/ 11 h 13"/>
                    <a:gd name="T24" fmla="*/ 15 w 19"/>
                    <a:gd name="T25" fmla="*/ 13 h 13"/>
                    <a:gd name="T26" fmla="*/ 12 w 19"/>
                    <a:gd name="T27" fmla="*/ 11 h 13"/>
                    <a:gd name="T28" fmla="*/ 8 w 19"/>
                    <a:gd name="T29" fmla="*/ 13 h 13"/>
                    <a:gd name="T30" fmla="*/ 4 w 19"/>
                    <a:gd name="T31" fmla="*/ 11 h 13"/>
                    <a:gd name="T32" fmla="*/ 0 w 19"/>
                    <a:gd name="T33" fmla="*/ 9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13">
                      <a:moveTo>
                        <a:pt x="0" y="9"/>
                      </a:moveTo>
                      <a:cubicBezTo>
                        <a:pt x="0" y="8"/>
                        <a:pt x="4" y="7"/>
                        <a:pt x="4" y="7"/>
                      </a:cubicBezTo>
                      <a:cubicBezTo>
                        <a:pt x="4" y="6"/>
                        <a:pt x="0" y="5"/>
                        <a:pt x="0" y="4"/>
                      </a:cubicBezTo>
                      <a:cubicBezTo>
                        <a:pt x="1" y="4"/>
                        <a:pt x="4" y="3"/>
                        <a:pt x="5" y="2"/>
                      </a:cubicBezTo>
                      <a:cubicBezTo>
                        <a:pt x="5" y="2"/>
                        <a:pt x="8" y="0"/>
                        <a:pt x="9" y="0"/>
                      </a:cubicBezTo>
                      <a:cubicBezTo>
                        <a:pt x="9" y="0"/>
                        <a:pt x="12" y="2"/>
                        <a:pt x="12" y="2"/>
                      </a:cubicBezTo>
                      <a:cubicBezTo>
                        <a:pt x="12" y="3"/>
                        <a:pt x="9" y="4"/>
                        <a:pt x="8" y="4"/>
                      </a:cubicBezTo>
                      <a:cubicBezTo>
                        <a:pt x="7" y="5"/>
                        <a:pt x="5" y="6"/>
                        <a:pt x="4" y="7"/>
                      </a:cubicBezTo>
                      <a:cubicBezTo>
                        <a:pt x="6" y="7"/>
                        <a:pt x="6" y="8"/>
                        <a:pt x="8" y="9"/>
                      </a:cubicBezTo>
                      <a:cubicBezTo>
                        <a:pt x="9" y="9"/>
                        <a:pt x="10" y="11"/>
                        <a:pt x="12" y="11"/>
                      </a:cubicBezTo>
                      <a:cubicBezTo>
                        <a:pt x="12" y="11"/>
                        <a:pt x="15" y="9"/>
                        <a:pt x="16" y="9"/>
                      </a:cubicBezTo>
                      <a:cubicBezTo>
                        <a:pt x="16" y="9"/>
                        <a:pt x="19" y="11"/>
                        <a:pt x="19" y="11"/>
                      </a:cubicBezTo>
                      <a:cubicBezTo>
                        <a:pt x="19" y="12"/>
                        <a:pt x="16" y="13"/>
                        <a:pt x="15" y="13"/>
                      </a:cubicBezTo>
                      <a:cubicBezTo>
                        <a:pt x="14" y="13"/>
                        <a:pt x="13" y="11"/>
                        <a:pt x="12" y="11"/>
                      </a:cubicBezTo>
                      <a:cubicBezTo>
                        <a:pt x="11" y="11"/>
                        <a:pt x="8" y="13"/>
                        <a:pt x="8" y="13"/>
                      </a:cubicBezTo>
                      <a:cubicBezTo>
                        <a:pt x="6" y="13"/>
                        <a:pt x="5" y="11"/>
                        <a:pt x="4" y="11"/>
                      </a:cubicBez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5" name="Freeform 157"/>
                <p:cNvSpPr>
                  <a:spLocks/>
                </p:cNvSpPr>
                <p:nvPr/>
              </p:nvSpPr>
              <p:spPr bwMode="auto">
                <a:xfrm>
                  <a:off x="3883025" y="3328988"/>
                  <a:ext cx="74613" cy="26988"/>
                </a:xfrm>
                <a:custGeom>
                  <a:avLst/>
                  <a:gdLst>
                    <a:gd name="T0" fmla="*/ 8 w 20"/>
                    <a:gd name="T1" fmla="*/ 3 h 7"/>
                    <a:gd name="T2" fmla="*/ 4 w 20"/>
                    <a:gd name="T3" fmla="*/ 5 h 7"/>
                    <a:gd name="T4" fmla="*/ 0 w 20"/>
                    <a:gd name="T5" fmla="*/ 2 h 7"/>
                    <a:gd name="T6" fmla="*/ 4 w 20"/>
                    <a:gd name="T7" fmla="*/ 0 h 7"/>
                    <a:gd name="T8" fmla="*/ 8 w 20"/>
                    <a:gd name="T9" fmla="*/ 3 h 7"/>
                    <a:gd name="T10" fmla="*/ 12 w 20"/>
                    <a:gd name="T11" fmla="*/ 1 h 7"/>
                    <a:gd name="T12" fmla="*/ 16 w 20"/>
                    <a:gd name="T13" fmla="*/ 3 h 7"/>
                    <a:gd name="T14" fmla="*/ 20 w 20"/>
                    <a:gd name="T15" fmla="*/ 5 h 7"/>
                    <a:gd name="T16" fmla="*/ 15 w 20"/>
                    <a:gd name="T17" fmla="*/ 7 h 7"/>
                    <a:gd name="T18" fmla="*/ 12 w 20"/>
                    <a:gd name="T19" fmla="*/ 5 h 7"/>
                    <a:gd name="T20" fmla="*/ 8 w 20"/>
                    <a:gd name="T21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7">
                      <a:moveTo>
                        <a:pt x="8" y="3"/>
                      </a:moveTo>
                      <a:cubicBezTo>
                        <a:pt x="7" y="2"/>
                        <a:pt x="5" y="5"/>
                        <a:pt x="4" y="5"/>
                      </a:cubicBezTo>
                      <a:cubicBezTo>
                        <a:pt x="4" y="5"/>
                        <a:pt x="0" y="3"/>
                        <a:pt x="0" y="2"/>
                      </a:cubicBezTo>
                      <a:cubicBezTo>
                        <a:pt x="0" y="2"/>
                        <a:pt x="4" y="0"/>
                        <a:pt x="4" y="0"/>
                      </a:cubicBezTo>
                      <a:cubicBezTo>
                        <a:pt x="5" y="0"/>
                        <a:pt x="7" y="3"/>
                        <a:pt x="8" y="3"/>
                      </a:cubicBezTo>
                      <a:cubicBezTo>
                        <a:pt x="9" y="3"/>
                        <a:pt x="11" y="0"/>
                        <a:pt x="12" y="1"/>
                      </a:cubicBezTo>
                      <a:cubicBezTo>
                        <a:pt x="13" y="1"/>
                        <a:pt x="15" y="2"/>
                        <a:pt x="16" y="3"/>
                      </a:cubicBezTo>
                      <a:cubicBezTo>
                        <a:pt x="16" y="3"/>
                        <a:pt x="20" y="5"/>
                        <a:pt x="20" y="5"/>
                      </a:cubicBezTo>
                      <a:cubicBezTo>
                        <a:pt x="20" y="5"/>
                        <a:pt x="16" y="7"/>
                        <a:pt x="15" y="7"/>
                      </a:cubicBezTo>
                      <a:cubicBezTo>
                        <a:pt x="15" y="7"/>
                        <a:pt x="13" y="5"/>
                        <a:pt x="12" y="5"/>
                      </a:cubicBezTo>
                      <a:cubicBezTo>
                        <a:pt x="10" y="4"/>
                        <a:pt x="9" y="3"/>
                        <a:pt x="8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6" name="Freeform 158"/>
                <p:cNvSpPr>
                  <a:spLocks/>
                </p:cNvSpPr>
                <p:nvPr/>
              </p:nvSpPr>
              <p:spPr bwMode="auto">
                <a:xfrm>
                  <a:off x="4529138" y="3371850"/>
                  <a:ext cx="71438" cy="42863"/>
                </a:xfrm>
                <a:custGeom>
                  <a:avLst/>
                  <a:gdLst>
                    <a:gd name="T0" fmla="*/ 8 w 19"/>
                    <a:gd name="T1" fmla="*/ 5 h 11"/>
                    <a:gd name="T2" fmla="*/ 12 w 19"/>
                    <a:gd name="T3" fmla="*/ 7 h 11"/>
                    <a:gd name="T4" fmla="*/ 16 w 19"/>
                    <a:gd name="T5" fmla="*/ 5 h 11"/>
                    <a:gd name="T6" fmla="*/ 19 w 19"/>
                    <a:gd name="T7" fmla="*/ 7 h 11"/>
                    <a:gd name="T8" fmla="*/ 15 w 19"/>
                    <a:gd name="T9" fmla="*/ 9 h 11"/>
                    <a:gd name="T10" fmla="*/ 12 w 19"/>
                    <a:gd name="T11" fmla="*/ 7 h 11"/>
                    <a:gd name="T12" fmla="*/ 7 w 19"/>
                    <a:gd name="T13" fmla="*/ 9 h 11"/>
                    <a:gd name="T14" fmla="*/ 3 w 19"/>
                    <a:gd name="T15" fmla="*/ 11 h 11"/>
                    <a:gd name="T16" fmla="*/ 0 w 19"/>
                    <a:gd name="T17" fmla="*/ 9 h 11"/>
                    <a:gd name="T18" fmla="*/ 4 w 19"/>
                    <a:gd name="T19" fmla="*/ 7 h 11"/>
                    <a:gd name="T20" fmla="*/ 8 w 19"/>
                    <a:gd name="T21" fmla="*/ 5 h 11"/>
                    <a:gd name="T22" fmla="*/ 4 w 19"/>
                    <a:gd name="T23" fmla="*/ 3 h 11"/>
                    <a:gd name="T24" fmla="*/ 8 w 19"/>
                    <a:gd name="T25" fmla="*/ 1 h 11"/>
                    <a:gd name="T26" fmla="*/ 12 w 19"/>
                    <a:gd name="T27" fmla="*/ 3 h 11"/>
                    <a:gd name="T28" fmla="*/ 8 w 19"/>
                    <a:gd name="T29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" h="11">
                      <a:moveTo>
                        <a:pt x="8" y="5"/>
                      </a:moveTo>
                      <a:cubicBezTo>
                        <a:pt x="9" y="5"/>
                        <a:pt x="10" y="7"/>
                        <a:pt x="12" y="7"/>
                      </a:cubicBezTo>
                      <a:cubicBezTo>
                        <a:pt x="12" y="7"/>
                        <a:pt x="15" y="5"/>
                        <a:pt x="16" y="5"/>
                      </a:cubicBezTo>
                      <a:cubicBezTo>
                        <a:pt x="16" y="5"/>
                        <a:pt x="19" y="7"/>
                        <a:pt x="19" y="7"/>
                      </a:cubicBezTo>
                      <a:cubicBezTo>
                        <a:pt x="19" y="8"/>
                        <a:pt x="16" y="9"/>
                        <a:pt x="15" y="9"/>
                      </a:cubicBezTo>
                      <a:cubicBezTo>
                        <a:pt x="14" y="9"/>
                        <a:pt x="13" y="7"/>
                        <a:pt x="12" y="7"/>
                      </a:cubicBezTo>
                      <a:cubicBezTo>
                        <a:pt x="11" y="7"/>
                        <a:pt x="8" y="9"/>
                        <a:pt x="7" y="9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0" y="10"/>
                        <a:pt x="0" y="9"/>
                      </a:cubicBezTo>
                      <a:cubicBezTo>
                        <a:pt x="0" y="8"/>
                        <a:pt x="3" y="8"/>
                        <a:pt x="4" y="7"/>
                      </a:cubicBezTo>
                      <a:cubicBezTo>
                        <a:pt x="4" y="6"/>
                        <a:pt x="8" y="6"/>
                        <a:pt x="8" y="5"/>
                      </a:cubicBezTo>
                      <a:cubicBezTo>
                        <a:pt x="8" y="4"/>
                        <a:pt x="4" y="3"/>
                        <a:pt x="4" y="3"/>
                      </a:cubicBezTo>
                      <a:cubicBezTo>
                        <a:pt x="5" y="2"/>
                        <a:pt x="7" y="0"/>
                        <a:pt x="8" y="1"/>
                      </a:cubicBezTo>
                      <a:cubicBezTo>
                        <a:pt x="8" y="1"/>
                        <a:pt x="12" y="3"/>
                        <a:pt x="12" y="3"/>
                      </a:cubicBezTo>
                      <a:cubicBezTo>
                        <a:pt x="12" y="4"/>
                        <a:pt x="8" y="4"/>
                        <a:pt x="8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7" name="Freeform 159"/>
                <p:cNvSpPr>
                  <a:spLocks/>
                </p:cNvSpPr>
                <p:nvPr/>
              </p:nvSpPr>
              <p:spPr bwMode="auto">
                <a:xfrm>
                  <a:off x="5103813" y="3371850"/>
                  <a:ext cx="28575" cy="50800"/>
                </a:xfrm>
                <a:custGeom>
                  <a:avLst/>
                  <a:gdLst>
                    <a:gd name="T0" fmla="*/ 3 w 8"/>
                    <a:gd name="T1" fmla="*/ 13 h 13"/>
                    <a:gd name="T2" fmla="*/ 0 w 8"/>
                    <a:gd name="T3" fmla="*/ 11 h 13"/>
                    <a:gd name="T4" fmla="*/ 4 w 8"/>
                    <a:gd name="T5" fmla="*/ 9 h 13"/>
                    <a:gd name="T6" fmla="*/ 0 w 8"/>
                    <a:gd name="T7" fmla="*/ 7 h 13"/>
                    <a:gd name="T8" fmla="*/ 4 w 8"/>
                    <a:gd name="T9" fmla="*/ 4 h 13"/>
                    <a:gd name="T10" fmla="*/ 0 w 8"/>
                    <a:gd name="T11" fmla="*/ 2 h 13"/>
                    <a:gd name="T12" fmla="*/ 5 w 8"/>
                    <a:gd name="T13" fmla="*/ 0 h 13"/>
                    <a:gd name="T14" fmla="*/ 8 w 8"/>
                    <a:gd name="T15" fmla="*/ 2 h 13"/>
                    <a:gd name="T16" fmla="*/ 4 w 8"/>
                    <a:gd name="T17" fmla="*/ 4 h 13"/>
                    <a:gd name="T18" fmla="*/ 8 w 8"/>
                    <a:gd name="T19" fmla="*/ 7 h 13"/>
                    <a:gd name="T20" fmla="*/ 4 w 8"/>
                    <a:gd name="T21" fmla="*/ 9 h 13"/>
                    <a:gd name="T22" fmla="*/ 8 w 8"/>
                    <a:gd name="T23" fmla="*/ 11 h 13"/>
                    <a:gd name="T24" fmla="*/ 3 w 8"/>
                    <a:gd name="T2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3">
                      <a:moveTo>
                        <a:pt x="3" y="13"/>
                      </a:moveTo>
                      <a:cubicBezTo>
                        <a:pt x="3" y="12"/>
                        <a:pt x="0" y="12"/>
                        <a:pt x="0" y="11"/>
                      </a:cubicBezTo>
                      <a:cubicBezTo>
                        <a:pt x="0" y="10"/>
                        <a:pt x="4" y="9"/>
                        <a:pt x="4" y="9"/>
                      </a:cubicBezTo>
                      <a:cubicBezTo>
                        <a:pt x="4" y="8"/>
                        <a:pt x="0" y="7"/>
                        <a:pt x="0" y="7"/>
                      </a:cubicBezTo>
                      <a:cubicBezTo>
                        <a:pt x="0" y="6"/>
                        <a:pt x="4" y="5"/>
                        <a:pt x="4" y="4"/>
                      </a:cubicBezTo>
                      <a:cubicBezTo>
                        <a:pt x="4" y="4"/>
                        <a:pt x="0" y="3"/>
                        <a:pt x="0" y="2"/>
                      </a:cubicBezTo>
                      <a:cubicBezTo>
                        <a:pt x="1" y="1"/>
                        <a:pt x="4" y="1"/>
                        <a:pt x="5" y="0"/>
                      </a:cubicBezTo>
                      <a:cubicBezTo>
                        <a:pt x="5" y="1"/>
                        <a:pt x="8" y="2"/>
                        <a:pt x="8" y="2"/>
                      </a:cubicBezTo>
                      <a:cubicBezTo>
                        <a:pt x="8" y="3"/>
                        <a:pt x="4" y="4"/>
                        <a:pt x="4" y="4"/>
                      </a:cubicBezTo>
                      <a:cubicBezTo>
                        <a:pt x="4" y="5"/>
                        <a:pt x="8" y="6"/>
                        <a:pt x="8" y="7"/>
                      </a:cubicBezTo>
                      <a:cubicBezTo>
                        <a:pt x="8" y="7"/>
                        <a:pt x="4" y="8"/>
                        <a:pt x="4" y="9"/>
                      </a:cubicBezTo>
                      <a:cubicBezTo>
                        <a:pt x="4" y="9"/>
                        <a:pt x="8" y="10"/>
                        <a:pt x="8" y="11"/>
                      </a:cubicBezTo>
                      <a:cubicBezTo>
                        <a:pt x="7" y="12"/>
                        <a:pt x="4" y="12"/>
                        <a:pt x="3" y="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8" name="Freeform 160"/>
                <p:cNvSpPr>
                  <a:spLocks/>
                </p:cNvSpPr>
                <p:nvPr/>
              </p:nvSpPr>
              <p:spPr bwMode="auto">
                <a:xfrm>
                  <a:off x="5253038" y="3352800"/>
                  <a:ext cx="74613" cy="42863"/>
                </a:xfrm>
                <a:custGeom>
                  <a:avLst/>
                  <a:gdLst>
                    <a:gd name="T0" fmla="*/ 15 w 20"/>
                    <a:gd name="T1" fmla="*/ 9 h 11"/>
                    <a:gd name="T2" fmla="*/ 11 w 20"/>
                    <a:gd name="T3" fmla="*/ 11 h 11"/>
                    <a:gd name="T4" fmla="*/ 8 w 20"/>
                    <a:gd name="T5" fmla="*/ 8 h 11"/>
                    <a:gd name="T6" fmla="*/ 12 w 20"/>
                    <a:gd name="T7" fmla="*/ 6 h 11"/>
                    <a:gd name="T8" fmla="*/ 8 w 20"/>
                    <a:gd name="T9" fmla="*/ 4 h 11"/>
                    <a:gd name="T10" fmla="*/ 6 w 20"/>
                    <a:gd name="T11" fmla="*/ 5 h 11"/>
                    <a:gd name="T12" fmla="*/ 4 w 20"/>
                    <a:gd name="T13" fmla="*/ 6 h 11"/>
                    <a:gd name="T14" fmla="*/ 0 w 20"/>
                    <a:gd name="T15" fmla="*/ 4 h 11"/>
                    <a:gd name="T16" fmla="*/ 4 w 20"/>
                    <a:gd name="T17" fmla="*/ 2 h 11"/>
                    <a:gd name="T18" fmla="*/ 8 w 20"/>
                    <a:gd name="T19" fmla="*/ 4 h 11"/>
                    <a:gd name="T20" fmla="*/ 12 w 20"/>
                    <a:gd name="T21" fmla="*/ 2 h 11"/>
                    <a:gd name="T22" fmla="*/ 16 w 20"/>
                    <a:gd name="T23" fmla="*/ 0 h 11"/>
                    <a:gd name="T24" fmla="*/ 20 w 20"/>
                    <a:gd name="T25" fmla="*/ 2 h 11"/>
                    <a:gd name="T26" fmla="*/ 16 w 20"/>
                    <a:gd name="T27" fmla="*/ 4 h 11"/>
                    <a:gd name="T28" fmla="*/ 12 w 20"/>
                    <a:gd name="T29" fmla="*/ 6 h 11"/>
                    <a:gd name="T30" fmla="*/ 15 w 20"/>
                    <a:gd name="T31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0" h="11">
                      <a:moveTo>
                        <a:pt x="15" y="9"/>
                      </a:moveTo>
                      <a:cubicBezTo>
                        <a:pt x="14" y="9"/>
                        <a:pt x="13" y="11"/>
                        <a:pt x="11" y="11"/>
                      </a:cubicBezTo>
                      <a:cubicBezTo>
                        <a:pt x="11" y="11"/>
                        <a:pt x="8" y="9"/>
                        <a:pt x="8" y="8"/>
                      </a:cubicBezTo>
                      <a:cubicBezTo>
                        <a:pt x="8" y="8"/>
                        <a:pt x="12" y="6"/>
                        <a:pt x="12" y="6"/>
                      </a:cubicBezTo>
                      <a:cubicBezTo>
                        <a:pt x="11" y="6"/>
                        <a:pt x="9" y="4"/>
                        <a:pt x="8" y="4"/>
                      </a:cubicBezTo>
                      <a:cubicBezTo>
                        <a:pt x="8" y="4"/>
                        <a:pt x="7" y="5"/>
                        <a:pt x="6" y="5"/>
                      </a:cubicBezTo>
                      <a:cubicBezTo>
                        <a:pt x="5" y="6"/>
                        <a:pt x="4" y="6"/>
                        <a:pt x="4" y="6"/>
                      </a:cubicBezTo>
                      <a:cubicBezTo>
                        <a:pt x="3" y="6"/>
                        <a:pt x="0" y="4"/>
                        <a:pt x="0" y="4"/>
                      </a:cubicBezTo>
                      <a:cubicBezTo>
                        <a:pt x="0" y="3"/>
                        <a:pt x="4" y="3"/>
                        <a:pt x="4" y="2"/>
                      </a:cubicBezTo>
                      <a:cubicBezTo>
                        <a:pt x="6" y="2"/>
                        <a:pt x="7" y="4"/>
                        <a:pt x="8" y="4"/>
                      </a:cubicBezTo>
                      <a:cubicBezTo>
                        <a:pt x="8" y="4"/>
                        <a:pt x="12" y="2"/>
                        <a:pt x="12" y="2"/>
                      </a:cubicBezTo>
                      <a:cubicBezTo>
                        <a:pt x="13" y="2"/>
                        <a:pt x="15" y="0"/>
                        <a:pt x="16" y="0"/>
                      </a:cubicBezTo>
                      <a:cubicBezTo>
                        <a:pt x="17" y="0"/>
                        <a:pt x="19" y="2"/>
                        <a:pt x="20" y="2"/>
                      </a:cubicBezTo>
                      <a:cubicBezTo>
                        <a:pt x="19" y="3"/>
                        <a:pt x="17" y="4"/>
                        <a:pt x="16" y="4"/>
                      </a:cubicBezTo>
                      <a:cubicBezTo>
                        <a:pt x="15" y="5"/>
                        <a:pt x="12" y="6"/>
                        <a:pt x="12" y="6"/>
                      </a:cubicBezTo>
                      <a:cubicBezTo>
                        <a:pt x="12" y="7"/>
                        <a:pt x="15" y="8"/>
                        <a:pt x="15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9" name="Freeform 161"/>
                <p:cNvSpPr>
                  <a:spLocks/>
                </p:cNvSpPr>
                <p:nvPr/>
              </p:nvSpPr>
              <p:spPr bwMode="auto">
                <a:xfrm>
                  <a:off x="5572125" y="3387725"/>
                  <a:ext cx="180975" cy="47625"/>
                </a:xfrm>
                <a:custGeom>
                  <a:avLst/>
                  <a:gdLst>
                    <a:gd name="T0" fmla="*/ 12 w 48"/>
                    <a:gd name="T1" fmla="*/ 8 h 12"/>
                    <a:gd name="T2" fmla="*/ 16 w 48"/>
                    <a:gd name="T3" fmla="*/ 6 h 12"/>
                    <a:gd name="T4" fmla="*/ 13 w 48"/>
                    <a:gd name="T5" fmla="*/ 4 h 12"/>
                    <a:gd name="T6" fmla="*/ 9 w 48"/>
                    <a:gd name="T7" fmla="*/ 2 h 12"/>
                    <a:gd name="T8" fmla="*/ 13 w 48"/>
                    <a:gd name="T9" fmla="*/ 0 h 12"/>
                    <a:gd name="T10" fmla="*/ 17 w 48"/>
                    <a:gd name="T11" fmla="*/ 2 h 12"/>
                    <a:gd name="T12" fmla="*/ 21 w 48"/>
                    <a:gd name="T13" fmla="*/ 0 h 12"/>
                    <a:gd name="T14" fmla="*/ 25 w 48"/>
                    <a:gd name="T15" fmla="*/ 2 h 12"/>
                    <a:gd name="T16" fmla="*/ 29 w 48"/>
                    <a:gd name="T17" fmla="*/ 0 h 12"/>
                    <a:gd name="T18" fmla="*/ 32 w 48"/>
                    <a:gd name="T19" fmla="*/ 2 h 12"/>
                    <a:gd name="T20" fmla="*/ 36 w 48"/>
                    <a:gd name="T21" fmla="*/ 0 h 12"/>
                    <a:gd name="T22" fmla="*/ 40 w 48"/>
                    <a:gd name="T23" fmla="*/ 3 h 12"/>
                    <a:gd name="T24" fmla="*/ 44 w 48"/>
                    <a:gd name="T25" fmla="*/ 0 h 12"/>
                    <a:gd name="T26" fmla="*/ 48 w 48"/>
                    <a:gd name="T27" fmla="*/ 3 h 12"/>
                    <a:gd name="T28" fmla="*/ 44 w 48"/>
                    <a:gd name="T29" fmla="*/ 5 h 12"/>
                    <a:gd name="T30" fmla="*/ 36 w 48"/>
                    <a:gd name="T31" fmla="*/ 9 h 12"/>
                    <a:gd name="T32" fmla="*/ 32 w 48"/>
                    <a:gd name="T33" fmla="*/ 7 h 12"/>
                    <a:gd name="T34" fmla="*/ 36 w 48"/>
                    <a:gd name="T35" fmla="*/ 5 h 12"/>
                    <a:gd name="T36" fmla="*/ 32 w 48"/>
                    <a:gd name="T37" fmla="*/ 2 h 12"/>
                    <a:gd name="T38" fmla="*/ 28 w 48"/>
                    <a:gd name="T39" fmla="*/ 4 h 12"/>
                    <a:gd name="T40" fmla="*/ 25 w 48"/>
                    <a:gd name="T41" fmla="*/ 2 h 12"/>
                    <a:gd name="T42" fmla="*/ 20 w 48"/>
                    <a:gd name="T43" fmla="*/ 4 h 12"/>
                    <a:gd name="T44" fmla="*/ 16 w 48"/>
                    <a:gd name="T45" fmla="*/ 6 h 12"/>
                    <a:gd name="T46" fmla="*/ 20 w 48"/>
                    <a:gd name="T47" fmla="*/ 9 h 12"/>
                    <a:gd name="T48" fmla="*/ 16 w 48"/>
                    <a:gd name="T49" fmla="*/ 11 h 12"/>
                    <a:gd name="T50" fmla="*/ 12 w 48"/>
                    <a:gd name="T51" fmla="*/ 8 h 12"/>
                    <a:gd name="T52" fmla="*/ 8 w 48"/>
                    <a:gd name="T53" fmla="*/ 10 h 12"/>
                    <a:gd name="T54" fmla="*/ 4 w 48"/>
                    <a:gd name="T55" fmla="*/ 12 h 12"/>
                    <a:gd name="T56" fmla="*/ 0 w 48"/>
                    <a:gd name="T57" fmla="*/ 10 h 12"/>
                    <a:gd name="T58" fmla="*/ 4 w 48"/>
                    <a:gd name="T59" fmla="*/ 8 h 12"/>
                    <a:gd name="T60" fmla="*/ 8 w 48"/>
                    <a:gd name="T61" fmla="*/ 6 h 12"/>
                    <a:gd name="T62" fmla="*/ 12 w 48"/>
                    <a:gd name="T63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8" h="12">
                      <a:moveTo>
                        <a:pt x="12" y="8"/>
                      </a:moveTo>
                      <a:cubicBezTo>
                        <a:pt x="13" y="8"/>
                        <a:pt x="16" y="7"/>
                        <a:pt x="16" y="6"/>
                      </a:cubicBezTo>
                      <a:cubicBezTo>
                        <a:pt x="16" y="6"/>
                        <a:pt x="13" y="4"/>
                        <a:pt x="13" y="4"/>
                      </a:cubicBezTo>
                      <a:cubicBezTo>
                        <a:pt x="12" y="4"/>
                        <a:pt x="9" y="2"/>
                        <a:pt x="9" y="2"/>
                      </a:cubicBezTo>
                      <a:cubicBezTo>
                        <a:pt x="9" y="1"/>
                        <a:pt x="12" y="0"/>
                        <a:pt x="13" y="0"/>
                      </a:cubicBezTo>
                      <a:cubicBezTo>
                        <a:pt x="14" y="0"/>
                        <a:pt x="16" y="2"/>
                        <a:pt x="17" y="2"/>
                      </a:cubicBezTo>
                      <a:cubicBezTo>
                        <a:pt x="18" y="2"/>
                        <a:pt x="19" y="0"/>
                        <a:pt x="21" y="0"/>
                      </a:cubicBezTo>
                      <a:cubicBezTo>
                        <a:pt x="22" y="0"/>
                        <a:pt x="23" y="2"/>
                        <a:pt x="25" y="2"/>
                      </a:cubicBezTo>
                      <a:cubicBezTo>
                        <a:pt x="26" y="2"/>
                        <a:pt x="27" y="0"/>
                        <a:pt x="29" y="0"/>
                      </a:cubicBezTo>
                      <a:cubicBezTo>
                        <a:pt x="30" y="0"/>
                        <a:pt x="31" y="2"/>
                        <a:pt x="32" y="2"/>
                      </a:cubicBezTo>
                      <a:cubicBezTo>
                        <a:pt x="34" y="2"/>
                        <a:pt x="35" y="0"/>
                        <a:pt x="36" y="0"/>
                      </a:cubicBezTo>
                      <a:cubicBezTo>
                        <a:pt x="38" y="0"/>
                        <a:pt x="39" y="2"/>
                        <a:pt x="40" y="3"/>
                      </a:cubicBezTo>
                      <a:cubicBezTo>
                        <a:pt x="41" y="3"/>
                        <a:pt x="44" y="0"/>
                        <a:pt x="44" y="0"/>
                      </a:cubicBezTo>
                      <a:cubicBezTo>
                        <a:pt x="45" y="1"/>
                        <a:pt x="48" y="3"/>
                        <a:pt x="48" y="3"/>
                      </a:cubicBezTo>
                      <a:cubicBezTo>
                        <a:pt x="48" y="3"/>
                        <a:pt x="44" y="4"/>
                        <a:pt x="44" y="5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6" y="8"/>
                        <a:pt x="32" y="7"/>
                        <a:pt x="32" y="7"/>
                      </a:cubicBezTo>
                      <a:cubicBezTo>
                        <a:pt x="32" y="6"/>
                        <a:pt x="36" y="5"/>
                        <a:pt x="36" y="5"/>
                      </a:cubicBezTo>
                      <a:cubicBezTo>
                        <a:pt x="36" y="4"/>
                        <a:pt x="33" y="2"/>
                        <a:pt x="32" y="2"/>
                      </a:cubicBezTo>
                      <a:cubicBezTo>
                        <a:pt x="31" y="2"/>
                        <a:pt x="29" y="4"/>
                        <a:pt x="28" y="4"/>
                      </a:cubicBezTo>
                      <a:cubicBezTo>
                        <a:pt x="28" y="4"/>
                        <a:pt x="25" y="2"/>
                        <a:pt x="25" y="2"/>
                      </a:cubicBezTo>
                      <a:cubicBezTo>
                        <a:pt x="23" y="2"/>
                        <a:pt x="22" y="4"/>
                        <a:pt x="20" y="4"/>
                      </a:cubicBezTo>
                      <a:cubicBezTo>
                        <a:pt x="20" y="4"/>
                        <a:pt x="16" y="6"/>
                        <a:pt x="16" y="6"/>
                      </a:cubicBezTo>
                      <a:cubicBezTo>
                        <a:pt x="16" y="7"/>
                        <a:pt x="20" y="8"/>
                        <a:pt x="20" y="9"/>
                      </a:cubicBezTo>
                      <a:cubicBezTo>
                        <a:pt x="20" y="9"/>
                        <a:pt x="16" y="10"/>
                        <a:pt x="16" y="11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1" y="9"/>
                        <a:pt x="10" y="10"/>
                        <a:pt x="8" y="10"/>
                      </a:cubicBezTo>
                      <a:cubicBezTo>
                        <a:pt x="7" y="11"/>
                        <a:pt x="5" y="12"/>
                        <a:pt x="4" y="12"/>
                      </a:cubicBezTo>
                      <a:cubicBezTo>
                        <a:pt x="4" y="12"/>
                        <a:pt x="0" y="10"/>
                        <a:pt x="0" y="10"/>
                      </a:cubicBezTo>
                      <a:cubicBezTo>
                        <a:pt x="0" y="10"/>
                        <a:pt x="4" y="8"/>
                        <a:pt x="4" y="8"/>
                      </a:cubicBezTo>
                      <a:cubicBezTo>
                        <a:pt x="5" y="8"/>
                        <a:pt x="8" y="6"/>
                        <a:pt x="8" y="6"/>
                      </a:cubicBezTo>
                      <a:cubicBezTo>
                        <a:pt x="10" y="6"/>
                        <a:pt x="11" y="8"/>
                        <a:pt x="12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0" name="Freeform 162"/>
                <p:cNvSpPr>
                  <a:spLocks/>
                </p:cNvSpPr>
                <p:nvPr/>
              </p:nvSpPr>
              <p:spPr bwMode="auto">
                <a:xfrm>
                  <a:off x="6710363" y="3398838"/>
                  <a:ext cx="55563" cy="52388"/>
                </a:xfrm>
                <a:custGeom>
                  <a:avLst/>
                  <a:gdLst>
                    <a:gd name="T0" fmla="*/ 7 w 15"/>
                    <a:gd name="T1" fmla="*/ 13 h 13"/>
                    <a:gd name="T2" fmla="*/ 4 w 15"/>
                    <a:gd name="T3" fmla="*/ 11 h 13"/>
                    <a:gd name="T4" fmla="*/ 0 w 15"/>
                    <a:gd name="T5" fmla="*/ 9 h 13"/>
                    <a:gd name="T6" fmla="*/ 4 w 15"/>
                    <a:gd name="T7" fmla="*/ 7 h 13"/>
                    <a:gd name="T8" fmla="*/ 8 w 15"/>
                    <a:gd name="T9" fmla="*/ 4 h 13"/>
                    <a:gd name="T10" fmla="*/ 4 w 15"/>
                    <a:gd name="T11" fmla="*/ 2 h 13"/>
                    <a:gd name="T12" fmla="*/ 8 w 15"/>
                    <a:gd name="T13" fmla="*/ 0 h 13"/>
                    <a:gd name="T14" fmla="*/ 12 w 15"/>
                    <a:gd name="T15" fmla="*/ 2 h 13"/>
                    <a:gd name="T16" fmla="*/ 8 w 15"/>
                    <a:gd name="T17" fmla="*/ 4 h 13"/>
                    <a:gd name="T18" fmla="*/ 12 w 15"/>
                    <a:gd name="T19" fmla="*/ 7 h 13"/>
                    <a:gd name="T20" fmla="*/ 15 w 15"/>
                    <a:gd name="T21" fmla="*/ 9 h 13"/>
                    <a:gd name="T22" fmla="*/ 11 w 15"/>
                    <a:gd name="T23" fmla="*/ 11 h 13"/>
                    <a:gd name="T24" fmla="*/ 7 w 15"/>
                    <a:gd name="T2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3">
                      <a:moveTo>
                        <a:pt x="7" y="13"/>
                      </a:move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3" y="11"/>
                        <a:pt x="0" y="9"/>
                        <a:pt x="0" y="9"/>
                      </a:cubicBezTo>
                      <a:cubicBezTo>
                        <a:pt x="0" y="8"/>
                        <a:pt x="4" y="7"/>
                        <a:pt x="4" y="7"/>
                      </a:cubicBezTo>
                      <a:cubicBezTo>
                        <a:pt x="4" y="6"/>
                        <a:pt x="8" y="5"/>
                        <a:pt x="8" y="4"/>
                      </a:cubicBezTo>
                      <a:cubicBezTo>
                        <a:pt x="8" y="4"/>
                        <a:pt x="4" y="2"/>
                        <a:pt x="4" y="2"/>
                      </a:cubicBezTo>
                      <a:cubicBezTo>
                        <a:pt x="5" y="1"/>
                        <a:pt x="7" y="1"/>
                        <a:pt x="8" y="0"/>
                      </a:cubicBezTo>
                      <a:cubicBezTo>
                        <a:pt x="9" y="1"/>
                        <a:pt x="12" y="2"/>
                        <a:pt x="12" y="2"/>
                      </a:cubicBezTo>
                      <a:cubicBezTo>
                        <a:pt x="12" y="3"/>
                        <a:pt x="8" y="4"/>
                        <a:pt x="8" y="4"/>
                      </a:cubicBezTo>
                      <a:cubicBezTo>
                        <a:pt x="8" y="5"/>
                        <a:pt x="11" y="6"/>
                        <a:pt x="12" y="7"/>
                      </a:cubicBezTo>
                      <a:cubicBezTo>
                        <a:pt x="12" y="7"/>
                        <a:pt x="15" y="9"/>
                        <a:pt x="15" y="9"/>
                      </a:cubicBezTo>
                      <a:cubicBezTo>
                        <a:pt x="15" y="9"/>
                        <a:pt x="12" y="11"/>
                        <a:pt x="11" y="11"/>
                      </a:cubicBezTo>
                      <a:lnTo>
                        <a:pt x="7" y="1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1" name="Freeform 163"/>
                <p:cNvSpPr>
                  <a:spLocks/>
                </p:cNvSpPr>
                <p:nvPr/>
              </p:nvSpPr>
              <p:spPr bwMode="auto">
                <a:xfrm>
                  <a:off x="6946900" y="3387725"/>
                  <a:ext cx="119063" cy="31750"/>
                </a:xfrm>
                <a:custGeom>
                  <a:avLst/>
                  <a:gdLst>
                    <a:gd name="T0" fmla="*/ 4 w 32"/>
                    <a:gd name="T1" fmla="*/ 3 h 8"/>
                    <a:gd name="T2" fmla="*/ 8 w 32"/>
                    <a:gd name="T3" fmla="*/ 0 h 8"/>
                    <a:gd name="T4" fmla="*/ 12 w 32"/>
                    <a:gd name="T5" fmla="*/ 3 h 8"/>
                    <a:gd name="T6" fmla="*/ 16 w 32"/>
                    <a:gd name="T7" fmla="*/ 5 h 8"/>
                    <a:gd name="T8" fmla="*/ 20 w 32"/>
                    <a:gd name="T9" fmla="*/ 3 h 8"/>
                    <a:gd name="T10" fmla="*/ 24 w 32"/>
                    <a:gd name="T11" fmla="*/ 5 h 8"/>
                    <a:gd name="T12" fmla="*/ 28 w 32"/>
                    <a:gd name="T13" fmla="*/ 3 h 8"/>
                    <a:gd name="T14" fmla="*/ 32 w 32"/>
                    <a:gd name="T15" fmla="*/ 5 h 8"/>
                    <a:gd name="T16" fmla="*/ 28 w 32"/>
                    <a:gd name="T17" fmla="*/ 7 h 8"/>
                    <a:gd name="T18" fmla="*/ 24 w 32"/>
                    <a:gd name="T19" fmla="*/ 5 h 8"/>
                    <a:gd name="T20" fmla="*/ 20 w 32"/>
                    <a:gd name="T21" fmla="*/ 7 h 8"/>
                    <a:gd name="T22" fmla="*/ 16 w 32"/>
                    <a:gd name="T23" fmla="*/ 5 h 8"/>
                    <a:gd name="T24" fmla="*/ 12 w 32"/>
                    <a:gd name="T25" fmla="*/ 7 h 8"/>
                    <a:gd name="T26" fmla="*/ 8 w 32"/>
                    <a:gd name="T27" fmla="*/ 5 h 8"/>
                    <a:gd name="T28" fmla="*/ 4 w 32"/>
                    <a:gd name="T29" fmla="*/ 7 h 8"/>
                    <a:gd name="T30" fmla="*/ 0 w 32"/>
                    <a:gd name="T31" fmla="*/ 5 h 8"/>
                    <a:gd name="T32" fmla="*/ 4 w 32"/>
                    <a:gd name="T33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2" h="8">
                      <a:moveTo>
                        <a:pt x="4" y="3"/>
                      </a:moveTo>
                      <a:cubicBezTo>
                        <a:pt x="6" y="2"/>
                        <a:pt x="7" y="0"/>
                        <a:pt x="8" y="0"/>
                      </a:cubicBezTo>
                      <a:cubicBezTo>
                        <a:pt x="10" y="0"/>
                        <a:pt x="11" y="3"/>
                        <a:pt x="12" y="3"/>
                      </a:cubicBezTo>
                      <a:cubicBezTo>
                        <a:pt x="13" y="3"/>
                        <a:pt x="15" y="5"/>
                        <a:pt x="16" y="5"/>
                      </a:cubicBezTo>
                      <a:cubicBezTo>
                        <a:pt x="17" y="5"/>
                        <a:pt x="19" y="3"/>
                        <a:pt x="20" y="3"/>
                      </a:cubicBezTo>
                      <a:cubicBezTo>
                        <a:pt x="21" y="3"/>
                        <a:pt x="22" y="5"/>
                        <a:pt x="24" y="5"/>
                      </a:cubicBezTo>
                      <a:cubicBezTo>
                        <a:pt x="25" y="5"/>
                        <a:pt x="27" y="3"/>
                        <a:pt x="28" y="3"/>
                      </a:cubicBezTo>
                      <a:cubicBezTo>
                        <a:pt x="29" y="3"/>
                        <a:pt x="30" y="5"/>
                        <a:pt x="32" y="5"/>
                      </a:cubicBezTo>
                      <a:cubicBezTo>
                        <a:pt x="30" y="6"/>
                        <a:pt x="29" y="8"/>
                        <a:pt x="28" y="7"/>
                      </a:cubicBezTo>
                      <a:cubicBezTo>
                        <a:pt x="26" y="7"/>
                        <a:pt x="25" y="5"/>
                        <a:pt x="24" y="5"/>
                      </a:cubicBezTo>
                      <a:cubicBezTo>
                        <a:pt x="22" y="5"/>
                        <a:pt x="21" y="7"/>
                        <a:pt x="20" y="7"/>
                      </a:cubicBezTo>
                      <a:cubicBezTo>
                        <a:pt x="18" y="7"/>
                        <a:pt x="17" y="5"/>
                        <a:pt x="16" y="5"/>
                      </a:cubicBezTo>
                      <a:cubicBezTo>
                        <a:pt x="15" y="5"/>
                        <a:pt x="13" y="7"/>
                        <a:pt x="12" y="7"/>
                      </a:cubicBezTo>
                      <a:cubicBezTo>
                        <a:pt x="11" y="7"/>
                        <a:pt x="9" y="5"/>
                        <a:pt x="8" y="5"/>
                      </a:cubicBezTo>
                      <a:cubicBezTo>
                        <a:pt x="7" y="5"/>
                        <a:pt x="5" y="7"/>
                        <a:pt x="4" y="7"/>
                      </a:cubicBezTo>
                      <a:cubicBezTo>
                        <a:pt x="4" y="7"/>
                        <a:pt x="0" y="5"/>
                        <a:pt x="0" y="5"/>
                      </a:cubicBezTo>
                      <a:cubicBezTo>
                        <a:pt x="0" y="4"/>
                        <a:pt x="4" y="3"/>
                        <a:pt x="4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2" name="Freeform 164"/>
                <p:cNvSpPr>
                  <a:spLocks/>
                </p:cNvSpPr>
                <p:nvPr/>
              </p:nvSpPr>
              <p:spPr bwMode="auto">
                <a:xfrm>
                  <a:off x="7046913" y="3398838"/>
                  <a:ext cx="106363" cy="47625"/>
                </a:xfrm>
                <a:custGeom>
                  <a:avLst/>
                  <a:gdLst>
                    <a:gd name="T0" fmla="*/ 0 w 28"/>
                    <a:gd name="T1" fmla="*/ 9 h 12"/>
                    <a:gd name="T2" fmla="*/ 4 w 28"/>
                    <a:gd name="T3" fmla="*/ 7 h 12"/>
                    <a:gd name="T4" fmla="*/ 8 w 28"/>
                    <a:gd name="T5" fmla="*/ 5 h 12"/>
                    <a:gd name="T6" fmla="*/ 12 w 28"/>
                    <a:gd name="T7" fmla="*/ 3 h 12"/>
                    <a:gd name="T8" fmla="*/ 17 w 28"/>
                    <a:gd name="T9" fmla="*/ 1 h 12"/>
                    <a:gd name="T10" fmla="*/ 20 w 28"/>
                    <a:gd name="T11" fmla="*/ 3 h 12"/>
                    <a:gd name="T12" fmla="*/ 24 w 28"/>
                    <a:gd name="T13" fmla="*/ 1 h 12"/>
                    <a:gd name="T14" fmla="*/ 28 w 28"/>
                    <a:gd name="T15" fmla="*/ 3 h 12"/>
                    <a:gd name="T16" fmla="*/ 24 w 28"/>
                    <a:gd name="T17" fmla="*/ 5 h 12"/>
                    <a:gd name="T18" fmla="*/ 28 w 28"/>
                    <a:gd name="T19" fmla="*/ 7 h 12"/>
                    <a:gd name="T20" fmla="*/ 24 w 28"/>
                    <a:gd name="T21" fmla="*/ 9 h 12"/>
                    <a:gd name="T22" fmla="*/ 20 w 28"/>
                    <a:gd name="T23" fmla="*/ 12 h 12"/>
                    <a:gd name="T24" fmla="*/ 16 w 28"/>
                    <a:gd name="T25" fmla="*/ 9 h 12"/>
                    <a:gd name="T26" fmla="*/ 20 w 28"/>
                    <a:gd name="T27" fmla="*/ 7 h 12"/>
                    <a:gd name="T28" fmla="*/ 24 w 28"/>
                    <a:gd name="T29" fmla="*/ 5 h 12"/>
                    <a:gd name="T30" fmla="*/ 20 w 28"/>
                    <a:gd name="T31" fmla="*/ 3 h 12"/>
                    <a:gd name="T32" fmla="*/ 12 w 28"/>
                    <a:gd name="T33" fmla="*/ 7 h 12"/>
                    <a:gd name="T34" fmla="*/ 8 w 28"/>
                    <a:gd name="T35" fmla="*/ 9 h 12"/>
                    <a:gd name="T36" fmla="*/ 4 w 28"/>
                    <a:gd name="T37" fmla="*/ 11 h 12"/>
                    <a:gd name="T38" fmla="*/ 0 w 28"/>
                    <a:gd name="T39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8" h="12">
                      <a:moveTo>
                        <a:pt x="0" y="9"/>
                      </a:moveTo>
                      <a:cubicBezTo>
                        <a:pt x="1" y="8"/>
                        <a:pt x="3" y="7"/>
                        <a:pt x="4" y="7"/>
                      </a:cubicBezTo>
                      <a:cubicBezTo>
                        <a:pt x="6" y="6"/>
                        <a:pt x="7" y="5"/>
                        <a:pt x="8" y="5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3" y="2"/>
                        <a:pt x="15" y="1"/>
                        <a:pt x="17" y="1"/>
                      </a:cubicBezTo>
                      <a:cubicBezTo>
                        <a:pt x="17" y="0"/>
                        <a:pt x="20" y="3"/>
                        <a:pt x="20" y="3"/>
                      </a:cubicBezTo>
                      <a:cubicBezTo>
                        <a:pt x="21" y="3"/>
                        <a:pt x="24" y="1"/>
                        <a:pt x="24" y="1"/>
                      </a:cubicBezTo>
                      <a:cubicBezTo>
                        <a:pt x="25" y="1"/>
                        <a:pt x="28" y="3"/>
                        <a:pt x="28" y="3"/>
                      </a:cubicBezTo>
                      <a:cubicBezTo>
                        <a:pt x="28" y="4"/>
                        <a:pt x="24" y="5"/>
                        <a:pt x="24" y="5"/>
                      </a:cubicBezTo>
                      <a:cubicBezTo>
                        <a:pt x="24" y="6"/>
                        <a:pt x="28" y="7"/>
                        <a:pt x="28" y="7"/>
                      </a:cubicBezTo>
                      <a:cubicBezTo>
                        <a:pt x="27" y="8"/>
                        <a:pt x="25" y="9"/>
                        <a:pt x="24" y="9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9" y="11"/>
                        <a:pt x="16" y="10"/>
                        <a:pt x="16" y="9"/>
                      </a:cubicBezTo>
                      <a:cubicBezTo>
                        <a:pt x="16" y="9"/>
                        <a:pt x="19" y="8"/>
                        <a:pt x="20" y="7"/>
                      </a:cubicBezTo>
                      <a:cubicBezTo>
                        <a:pt x="21" y="7"/>
                        <a:pt x="24" y="6"/>
                        <a:pt x="24" y="5"/>
                      </a:cubicBezTo>
                      <a:cubicBezTo>
                        <a:pt x="24" y="5"/>
                        <a:pt x="20" y="3"/>
                        <a:pt x="20" y="3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1" y="8"/>
                        <a:pt x="9" y="8"/>
                        <a:pt x="8" y="9"/>
                      </a:cubicBezTo>
                      <a:cubicBezTo>
                        <a:pt x="7" y="9"/>
                        <a:pt x="5" y="11"/>
                        <a:pt x="4" y="11"/>
                      </a:cubicBezTo>
                      <a:cubicBezTo>
                        <a:pt x="3" y="11"/>
                        <a:pt x="1" y="9"/>
                        <a:pt x="0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3" name="Freeform 165"/>
                <p:cNvSpPr>
                  <a:spLocks/>
                </p:cNvSpPr>
                <p:nvPr/>
              </p:nvSpPr>
              <p:spPr bwMode="auto">
                <a:xfrm>
                  <a:off x="7197725" y="3411538"/>
                  <a:ext cx="71438" cy="26988"/>
                </a:xfrm>
                <a:custGeom>
                  <a:avLst/>
                  <a:gdLst>
                    <a:gd name="T0" fmla="*/ 11 w 19"/>
                    <a:gd name="T1" fmla="*/ 5 h 7"/>
                    <a:gd name="T2" fmla="*/ 7 w 19"/>
                    <a:gd name="T3" fmla="*/ 7 h 7"/>
                    <a:gd name="T4" fmla="*/ 3 w 19"/>
                    <a:gd name="T5" fmla="*/ 5 h 7"/>
                    <a:gd name="T6" fmla="*/ 0 w 19"/>
                    <a:gd name="T7" fmla="*/ 3 h 7"/>
                    <a:gd name="T8" fmla="*/ 4 w 19"/>
                    <a:gd name="T9" fmla="*/ 0 h 7"/>
                    <a:gd name="T10" fmla="*/ 8 w 19"/>
                    <a:gd name="T11" fmla="*/ 3 h 7"/>
                    <a:gd name="T12" fmla="*/ 11 w 19"/>
                    <a:gd name="T13" fmla="*/ 5 h 7"/>
                    <a:gd name="T14" fmla="*/ 15 w 19"/>
                    <a:gd name="T15" fmla="*/ 3 h 7"/>
                    <a:gd name="T16" fmla="*/ 19 w 19"/>
                    <a:gd name="T17" fmla="*/ 5 h 7"/>
                    <a:gd name="T18" fmla="*/ 15 w 19"/>
                    <a:gd name="T19" fmla="*/ 7 h 7"/>
                    <a:gd name="T20" fmla="*/ 11 w 19"/>
                    <a:gd name="T21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7">
                      <a:moveTo>
                        <a:pt x="11" y="5"/>
                      </a:moveTo>
                      <a:cubicBezTo>
                        <a:pt x="11" y="5"/>
                        <a:pt x="8" y="7"/>
                        <a:pt x="7" y="7"/>
                      </a:cubicBezTo>
                      <a:cubicBezTo>
                        <a:pt x="6" y="7"/>
                        <a:pt x="4" y="5"/>
                        <a:pt x="3" y="5"/>
                      </a:cubicBezTo>
                      <a:cubicBezTo>
                        <a:pt x="3" y="4"/>
                        <a:pt x="0" y="3"/>
                        <a:pt x="0" y="3"/>
                      </a:cubicBezTo>
                      <a:cubicBezTo>
                        <a:pt x="0" y="2"/>
                        <a:pt x="4" y="0"/>
                        <a:pt x="4" y="0"/>
                      </a:cubicBezTo>
                      <a:cubicBezTo>
                        <a:pt x="5" y="0"/>
                        <a:pt x="6" y="3"/>
                        <a:pt x="8" y="3"/>
                      </a:cubicBezTo>
                      <a:cubicBezTo>
                        <a:pt x="9" y="3"/>
                        <a:pt x="10" y="5"/>
                        <a:pt x="11" y="5"/>
                      </a:cubicBezTo>
                      <a:cubicBezTo>
                        <a:pt x="12" y="5"/>
                        <a:pt x="14" y="3"/>
                        <a:pt x="15" y="3"/>
                      </a:cubicBezTo>
                      <a:cubicBezTo>
                        <a:pt x="16" y="3"/>
                        <a:pt x="19" y="5"/>
                        <a:pt x="19" y="5"/>
                      </a:cubicBezTo>
                      <a:cubicBezTo>
                        <a:pt x="19" y="5"/>
                        <a:pt x="15" y="7"/>
                        <a:pt x="15" y="7"/>
                      </a:cubicBezTo>
                      <a:cubicBezTo>
                        <a:pt x="14" y="7"/>
                        <a:pt x="13" y="5"/>
                        <a:pt x="11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4" name="Freeform 166"/>
                <p:cNvSpPr>
                  <a:spLocks/>
                </p:cNvSpPr>
                <p:nvPr/>
              </p:nvSpPr>
              <p:spPr bwMode="auto">
                <a:xfrm>
                  <a:off x="7343775" y="3390900"/>
                  <a:ext cx="76200" cy="60325"/>
                </a:xfrm>
                <a:custGeom>
                  <a:avLst/>
                  <a:gdLst>
                    <a:gd name="T0" fmla="*/ 4 w 20"/>
                    <a:gd name="T1" fmla="*/ 6 h 15"/>
                    <a:gd name="T2" fmla="*/ 0 w 20"/>
                    <a:gd name="T3" fmla="*/ 4 h 15"/>
                    <a:gd name="T4" fmla="*/ 4 w 20"/>
                    <a:gd name="T5" fmla="*/ 2 h 15"/>
                    <a:gd name="T6" fmla="*/ 8 w 20"/>
                    <a:gd name="T7" fmla="*/ 4 h 15"/>
                    <a:gd name="T8" fmla="*/ 12 w 20"/>
                    <a:gd name="T9" fmla="*/ 2 h 15"/>
                    <a:gd name="T10" fmla="*/ 16 w 20"/>
                    <a:gd name="T11" fmla="*/ 0 h 15"/>
                    <a:gd name="T12" fmla="*/ 20 w 20"/>
                    <a:gd name="T13" fmla="*/ 3 h 15"/>
                    <a:gd name="T14" fmla="*/ 16 w 20"/>
                    <a:gd name="T15" fmla="*/ 5 h 15"/>
                    <a:gd name="T16" fmla="*/ 12 w 20"/>
                    <a:gd name="T17" fmla="*/ 7 h 15"/>
                    <a:gd name="T18" fmla="*/ 16 w 20"/>
                    <a:gd name="T19" fmla="*/ 9 h 15"/>
                    <a:gd name="T20" fmla="*/ 12 w 20"/>
                    <a:gd name="T21" fmla="*/ 11 h 15"/>
                    <a:gd name="T22" fmla="*/ 15 w 20"/>
                    <a:gd name="T23" fmla="*/ 13 h 15"/>
                    <a:gd name="T24" fmla="*/ 11 w 20"/>
                    <a:gd name="T25" fmla="*/ 15 h 15"/>
                    <a:gd name="T26" fmla="*/ 7 w 20"/>
                    <a:gd name="T27" fmla="*/ 13 h 15"/>
                    <a:gd name="T28" fmla="*/ 12 w 20"/>
                    <a:gd name="T29" fmla="*/ 11 h 15"/>
                    <a:gd name="T30" fmla="*/ 8 w 20"/>
                    <a:gd name="T31" fmla="*/ 9 h 15"/>
                    <a:gd name="T32" fmla="*/ 12 w 20"/>
                    <a:gd name="T33" fmla="*/ 7 h 15"/>
                    <a:gd name="T34" fmla="*/ 8 w 20"/>
                    <a:gd name="T35" fmla="*/ 4 h 15"/>
                    <a:gd name="T36" fmla="*/ 4 w 20"/>
                    <a:gd name="T37" fmla="*/ 6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0" h="15">
                      <a:moveTo>
                        <a:pt x="4" y="6"/>
                      </a:moveTo>
                      <a:cubicBezTo>
                        <a:pt x="4" y="6"/>
                        <a:pt x="0" y="5"/>
                        <a:pt x="0" y="4"/>
                      </a:cubicBezTo>
                      <a:cubicBezTo>
                        <a:pt x="0" y="4"/>
                        <a:pt x="4" y="2"/>
                        <a:pt x="4" y="2"/>
                      </a:cubicBezTo>
                      <a:cubicBezTo>
                        <a:pt x="5" y="2"/>
                        <a:pt x="8" y="5"/>
                        <a:pt x="8" y="4"/>
                      </a:cubicBezTo>
                      <a:cubicBezTo>
                        <a:pt x="10" y="4"/>
                        <a:pt x="11" y="3"/>
                        <a:pt x="12" y="2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7" y="1"/>
                        <a:pt x="20" y="2"/>
                        <a:pt x="20" y="3"/>
                      </a:cubicBezTo>
                      <a:cubicBezTo>
                        <a:pt x="20" y="3"/>
                        <a:pt x="16" y="4"/>
                        <a:pt x="16" y="5"/>
                      </a:cubicBezTo>
                      <a:cubicBezTo>
                        <a:pt x="16" y="5"/>
                        <a:pt x="12" y="6"/>
                        <a:pt x="12" y="7"/>
                      </a:cubicBezTo>
                      <a:cubicBezTo>
                        <a:pt x="12" y="7"/>
                        <a:pt x="16" y="8"/>
                        <a:pt x="16" y="9"/>
                      </a:cubicBezTo>
                      <a:cubicBezTo>
                        <a:pt x="15" y="10"/>
                        <a:pt x="12" y="10"/>
                        <a:pt x="12" y="11"/>
                      </a:cubicBezTo>
                      <a:cubicBezTo>
                        <a:pt x="11" y="12"/>
                        <a:pt x="15" y="13"/>
                        <a:pt x="15" y="13"/>
                      </a:cubicBezTo>
                      <a:cubicBezTo>
                        <a:pt x="15" y="13"/>
                        <a:pt x="11" y="15"/>
                        <a:pt x="11" y="15"/>
                      </a:cubicBezTo>
                      <a:cubicBezTo>
                        <a:pt x="10" y="15"/>
                        <a:pt x="9" y="13"/>
                        <a:pt x="7" y="13"/>
                      </a:cubicBezTo>
                      <a:cubicBezTo>
                        <a:pt x="8" y="12"/>
                        <a:pt x="11" y="12"/>
                        <a:pt x="12" y="11"/>
                      </a:cubicBezTo>
                      <a:cubicBezTo>
                        <a:pt x="12" y="10"/>
                        <a:pt x="8" y="9"/>
                        <a:pt x="8" y="9"/>
                      </a:cubicBezTo>
                      <a:cubicBezTo>
                        <a:pt x="8" y="9"/>
                        <a:pt x="12" y="7"/>
                        <a:pt x="12" y="7"/>
                      </a:cubicBezTo>
                      <a:cubicBezTo>
                        <a:pt x="12" y="6"/>
                        <a:pt x="9" y="4"/>
                        <a:pt x="8" y="4"/>
                      </a:cubicBezTo>
                      <a:cubicBezTo>
                        <a:pt x="7" y="4"/>
                        <a:pt x="5" y="6"/>
                        <a:pt x="4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5" name="Freeform 167"/>
                <p:cNvSpPr>
                  <a:spLocks/>
                </p:cNvSpPr>
                <p:nvPr/>
              </p:nvSpPr>
              <p:spPr bwMode="auto">
                <a:xfrm>
                  <a:off x="7577138" y="3459163"/>
                  <a:ext cx="101600" cy="34925"/>
                </a:xfrm>
                <a:custGeom>
                  <a:avLst/>
                  <a:gdLst>
                    <a:gd name="T0" fmla="*/ 3 w 27"/>
                    <a:gd name="T1" fmla="*/ 9 h 9"/>
                    <a:gd name="T2" fmla="*/ 0 w 27"/>
                    <a:gd name="T3" fmla="*/ 6 h 9"/>
                    <a:gd name="T4" fmla="*/ 4 w 27"/>
                    <a:gd name="T5" fmla="*/ 4 h 9"/>
                    <a:gd name="T6" fmla="*/ 7 w 27"/>
                    <a:gd name="T7" fmla="*/ 6 h 9"/>
                    <a:gd name="T8" fmla="*/ 12 w 27"/>
                    <a:gd name="T9" fmla="*/ 4 h 9"/>
                    <a:gd name="T10" fmla="*/ 16 w 27"/>
                    <a:gd name="T11" fmla="*/ 2 h 9"/>
                    <a:gd name="T12" fmla="*/ 20 w 27"/>
                    <a:gd name="T13" fmla="*/ 0 h 9"/>
                    <a:gd name="T14" fmla="*/ 27 w 27"/>
                    <a:gd name="T15" fmla="*/ 5 h 9"/>
                    <a:gd name="T16" fmla="*/ 23 w 27"/>
                    <a:gd name="T17" fmla="*/ 7 h 9"/>
                    <a:gd name="T18" fmla="*/ 19 w 27"/>
                    <a:gd name="T19" fmla="*/ 9 h 9"/>
                    <a:gd name="T20" fmla="*/ 15 w 27"/>
                    <a:gd name="T21" fmla="*/ 7 h 9"/>
                    <a:gd name="T22" fmla="*/ 11 w 27"/>
                    <a:gd name="T23" fmla="*/ 9 h 9"/>
                    <a:gd name="T24" fmla="*/ 7 w 27"/>
                    <a:gd name="T25" fmla="*/ 6 h 9"/>
                    <a:gd name="T26" fmla="*/ 3 w 27"/>
                    <a:gd name="T2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" h="9">
                      <a:moveTo>
                        <a:pt x="3" y="9"/>
                      </a:moveTo>
                      <a:cubicBezTo>
                        <a:pt x="3" y="8"/>
                        <a:pt x="0" y="7"/>
                        <a:pt x="0" y="6"/>
                      </a:cubicBezTo>
                      <a:cubicBezTo>
                        <a:pt x="0" y="6"/>
                        <a:pt x="4" y="4"/>
                        <a:pt x="4" y="4"/>
                      </a:cubicBezTo>
                      <a:cubicBezTo>
                        <a:pt x="4" y="4"/>
                        <a:pt x="7" y="7"/>
                        <a:pt x="7" y="6"/>
                      </a:cubicBezTo>
                      <a:cubicBezTo>
                        <a:pt x="9" y="6"/>
                        <a:pt x="10" y="5"/>
                        <a:pt x="12" y="4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7" y="5"/>
                        <a:pt x="27" y="5"/>
                        <a:pt x="27" y="5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2" y="7"/>
                        <a:pt x="20" y="9"/>
                        <a:pt x="19" y="9"/>
                      </a:cubicBezTo>
                      <a:cubicBezTo>
                        <a:pt x="18" y="9"/>
                        <a:pt x="16" y="7"/>
                        <a:pt x="15" y="7"/>
                      </a:cubicBezTo>
                      <a:cubicBezTo>
                        <a:pt x="14" y="7"/>
                        <a:pt x="13" y="9"/>
                        <a:pt x="11" y="9"/>
                      </a:cubicBezTo>
                      <a:cubicBezTo>
                        <a:pt x="10" y="9"/>
                        <a:pt x="9" y="6"/>
                        <a:pt x="7" y="6"/>
                      </a:cubicBezTo>
                      <a:cubicBezTo>
                        <a:pt x="6" y="6"/>
                        <a:pt x="5" y="8"/>
                        <a:pt x="3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6" name="Freeform 168"/>
                <p:cNvSpPr>
                  <a:spLocks/>
                </p:cNvSpPr>
                <p:nvPr/>
              </p:nvSpPr>
              <p:spPr bwMode="auto">
                <a:xfrm>
                  <a:off x="7550150" y="3406775"/>
                  <a:ext cx="90488" cy="31750"/>
                </a:xfrm>
                <a:custGeom>
                  <a:avLst/>
                  <a:gdLst>
                    <a:gd name="T0" fmla="*/ 16 w 24"/>
                    <a:gd name="T1" fmla="*/ 2 h 8"/>
                    <a:gd name="T2" fmla="*/ 12 w 24"/>
                    <a:gd name="T3" fmla="*/ 4 h 8"/>
                    <a:gd name="T4" fmla="*/ 8 w 24"/>
                    <a:gd name="T5" fmla="*/ 6 h 8"/>
                    <a:gd name="T6" fmla="*/ 4 w 24"/>
                    <a:gd name="T7" fmla="*/ 8 h 8"/>
                    <a:gd name="T8" fmla="*/ 0 w 24"/>
                    <a:gd name="T9" fmla="*/ 6 h 8"/>
                    <a:gd name="T10" fmla="*/ 4 w 24"/>
                    <a:gd name="T11" fmla="*/ 4 h 8"/>
                    <a:gd name="T12" fmla="*/ 8 w 24"/>
                    <a:gd name="T13" fmla="*/ 2 h 8"/>
                    <a:gd name="T14" fmla="*/ 12 w 24"/>
                    <a:gd name="T15" fmla="*/ 0 h 8"/>
                    <a:gd name="T16" fmla="*/ 16 w 24"/>
                    <a:gd name="T17" fmla="*/ 2 h 8"/>
                    <a:gd name="T18" fmla="*/ 20 w 24"/>
                    <a:gd name="T19" fmla="*/ 0 h 8"/>
                    <a:gd name="T20" fmla="*/ 24 w 24"/>
                    <a:gd name="T21" fmla="*/ 2 h 8"/>
                    <a:gd name="T22" fmla="*/ 20 w 24"/>
                    <a:gd name="T23" fmla="*/ 4 h 8"/>
                    <a:gd name="T24" fmla="*/ 16 w 24"/>
                    <a:gd name="T25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4" h="8">
                      <a:moveTo>
                        <a:pt x="16" y="2"/>
                      </a:moveTo>
                      <a:cubicBezTo>
                        <a:pt x="14" y="3"/>
                        <a:pt x="13" y="4"/>
                        <a:pt x="12" y="4"/>
                      </a:cubicBezTo>
                      <a:cubicBezTo>
                        <a:pt x="11" y="4"/>
                        <a:pt x="9" y="6"/>
                        <a:pt x="8" y="6"/>
                      </a:cubicBezTo>
                      <a:cubicBezTo>
                        <a:pt x="6" y="6"/>
                        <a:pt x="5" y="8"/>
                        <a:pt x="4" y="8"/>
                      </a:cubicBezTo>
                      <a:cubicBezTo>
                        <a:pt x="3" y="8"/>
                        <a:pt x="0" y="6"/>
                        <a:pt x="0" y="6"/>
                      </a:cubicBezTo>
                      <a:cubicBezTo>
                        <a:pt x="0" y="5"/>
                        <a:pt x="3" y="4"/>
                        <a:pt x="4" y="4"/>
                      </a:cubicBezTo>
                      <a:cubicBezTo>
                        <a:pt x="5" y="3"/>
                        <a:pt x="7" y="3"/>
                        <a:pt x="8" y="2"/>
                      </a:cubicBezTo>
                      <a:cubicBezTo>
                        <a:pt x="9" y="1"/>
                        <a:pt x="11" y="0"/>
                        <a:pt x="12" y="0"/>
                      </a:cubicBezTo>
                      <a:cubicBezTo>
                        <a:pt x="13" y="0"/>
                        <a:pt x="15" y="2"/>
                        <a:pt x="16" y="2"/>
                      </a:cubicBezTo>
                      <a:cubicBezTo>
                        <a:pt x="17" y="2"/>
                        <a:pt x="19" y="0"/>
                        <a:pt x="20" y="0"/>
                      </a:cubicBezTo>
                      <a:cubicBezTo>
                        <a:pt x="20" y="0"/>
                        <a:pt x="24" y="2"/>
                        <a:pt x="24" y="2"/>
                      </a:cubicBezTo>
                      <a:cubicBezTo>
                        <a:pt x="24" y="2"/>
                        <a:pt x="20" y="4"/>
                        <a:pt x="20" y="4"/>
                      </a:cubicBezTo>
                      <a:cubicBezTo>
                        <a:pt x="19" y="4"/>
                        <a:pt x="16" y="2"/>
                        <a:pt x="16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7" name="Freeform 169"/>
                <p:cNvSpPr>
                  <a:spLocks/>
                </p:cNvSpPr>
                <p:nvPr/>
              </p:nvSpPr>
              <p:spPr bwMode="auto">
                <a:xfrm>
                  <a:off x="8140700" y="3403600"/>
                  <a:ext cx="30163" cy="50800"/>
                </a:xfrm>
                <a:custGeom>
                  <a:avLst/>
                  <a:gdLst>
                    <a:gd name="T0" fmla="*/ 4 w 8"/>
                    <a:gd name="T1" fmla="*/ 13 h 13"/>
                    <a:gd name="T2" fmla="*/ 0 w 8"/>
                    <a:gd name="T3" fmla="*/ 11 h 13"/>
                    <a:gd name="T4" fmla="*/ 4 w 8"/>
                    <a:gd name="T5" fmla="*/ 9 h 13"/>
                    <a:gd name="T6" fmla="*/ 0 w 8"/>
                    <a:gd name="T7" fmla="*/ 7 h 13"/>
                    <a:gd name="T8" fmla="*/ 4 w 8"/>
                    <a:gd name="T9" fmla="*/ 5 h 13"/>
                    <a:gd name="T10" fmla="*/ 1 w 8"/>
                    <a:gd name="T11" fmla="*/ 2 h 13"/>
                    <a:gd name="T12" fmla="*/ 5 w 8"/>
                    <a:gd name="T13" fmla="*/ 0 h 13"/>
                    <a:gd name="T14" fmla="*/ 8 w 8"/>
                    <a:gd name="T15" fmla="*/ 3 h 13"/>
                    <a:gd name="T16" fmla="*/ 4 w 8"/>
                    <a:gd name="T17" fmla="*/ 5 h 13"/>
                    <a:gd name="T18" fmla="*/ 8 w 8"/>
                    <a:gd name="T19" fmla="*/ 7 h 13"/>
                    <a:gd name="T20" fmla="*/ 4 w 8"/>
                    <a:gd name="T21" fmla="*/ 9 h 13"/>
                    <a:gd name="T22" fmla="*/ 8 w 8"/>
                    <a:gd name="T23" fmla="*/ 11 h 13"/>
                    <a:gd name="T24" fmla="*/ 4 w 8"/>
                    <a:gd name="T2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3">
                      <a:moveTo>
                        <a:pt x="4" y="13"/>
                      </a:moveTo>
                      <a:cubicBezTo>
                        <a:pt x="3" y="13"/>
                        <a:pt x="0" y="12"/>
                        <a:pt x="0" y="11"/>
                      </a:cubicBezTo>
                      <a:cubicBezTo>
                        <a:pt x="0" y="11"/>
                        <a:pt x="4" y="10"/>
                        <a:pt x="4" y="9"/>
                      </a:cubicBezTo>
                      <a:cubicBezTo>
                        <a:pt x="4" y="8"/>
                        <a:pt x="0" y="8"/>
                        <a:pt x="0" y="7"/>
                      </a:cubicBezTo>
                      <a:cubicBezTo>
                        <a:pt x="0" y="6"/>
                        <a:pt x="4" y="5"/>
                        <a:pt x="4" y="5"/>
                      </a:cubicBezTo>
                      <a:cubicBezTo>
                        <a:pt x="4" y="4"/>
                        <a:pt x="0" y="3"/>
                        <a:pt x="1" y="2"/>
                      </a:cubicBezTo>
                      <a:cubicBezTo>
                        <a:pt x="1" y="2"/>
                        <a:pt x="4" y="1"/>
                        <a:pt x="5" y="0"/>
                      </a:cubicBezTo>
                      <a:cubicBezTo>
                        <a:pt x="5" y="1"/>
                        <a:pt x="8" y="2"/>
                        <a:pt x="8" y="3"/>
                      </a:cubicBezTo>
                      <a:cubicBezTo>
                        <a:pt x="8" y="3"/>
                        <a:pt x="4" y="4"/>
                        <a:pt x="4" y="5"/>
                      </a:cubicBezTo>
                      <a:cubicBezTo>
                        <a:pt x="4" y="5"/>
                        <a:pt x="8" y="6"/>
                        <a:pt x="8" y="7"/>
                      </a:cubicBezTo>
                      <a:cubicBezTo>
                        <a:pt x="8" y="8"/>
                        <a:pt x="4" y="8"/>
                        <a:pt x="4" y="9"/>
                      </a:cubicBezTo>
                      <a:cubicBezTo>
                        <a:pt x="4" y="10"/>
                        <a:pt x="8" y="11"/>
                        <a:pt x="8" y="11"/>
                      </a:cubicBezTo>
                      <a:cubicBezTo>
                        <a:pt x="7" y="12"/>
                        <a:pt x="4" y="13"/>
                        <a:pt x="4" y="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8" name="Freeform 170"/>
                <p:cNvSpPr>
                  <a:spLocks/>
                </p:cNvSpPr>
                <p:nvPr/>
              </p:nvSpPr>
              <p:spPr bwMode="auto">
                <a:xfrm>
                  <a:off x="8407400" y="3411538"/>
                  <a:ext cx="88900" cy="34925"/>
                </a:xfrm>
                <a:custGeom>
                  <a:avLst/>
                  <a:gdLst>
                    <a:gd name="T0" fmla="*/ 11 w 24"/>
                    <a:gd name="T1" fmla="*/ 9 h 9"/>
                    <a:gd name="T2" fmla="*/ 8 w 24"/>
                    <a:gd name="T3" fmla="*/ 7 h 9"/>
                    <a:gd name="T4" fmla="*/ 12 w 24"/>
                    <a:gd name="T5" fmla="*/ 5 h 9"/>
                    <a:gd name="T6" fmla="*/ 8 w 24"/>
                    <a:gd name="T7" fmla="*/ 3 h 9"/>
                    <a:gd name="T8" fmla="*/ 4 w 24"/>
                    <a:gd name="T9" fmla="*/ 5 h 9"/>
                    <a:gd name="T10" fmla="*/ 0 w 24"/>
                    <a:gd name="T11" fmla="*/ 2 h 9"/>
                    <a:gd name="T12" fmla="*/ 4 w 24"/>
                    <a:gd name="T13" fmla="*/ 0 h 9"/>
                    <a:gd name="T14" fmla="*/ 8 w 24"/>
                    <a:gd name="T15" fmla="*/ 3 h 9"/>
                    <a:gd name="T16" fmla="*/ 12 w 24"/>
                    <a:gd name="T17" fmla="*/ 0 h 9"/>
                    <a:gd name="T18" fmla="*/ 16 w 24"/>
                    <a:gd name="T19" fmla="*/ 3 h 9"/>
                    <a:gd name="T20" fmla="*/ 20 w 24"/>
                    <a:gd name="T21" fmla="*/ 1 h 9"/>
                    <a:gd name="T22" fmla="*/ 24 w 24"/>
                    <a:gd name="T23" fmla="*/ 3 h 9"/>
                    <a:gd name="T24" fmla="*/ 20 w 24"/>
                    <a:gd name="T25" fmla="*/ 5 h 9"/>
                    <a:gd name="T26" fmla="*/ 16 w 24"/>
                    <a:gd name="T27" fmla="*/ 3 h 9"/>
                    <a:gd name="T28" fmla="*/ 12 w 24"/>
                    <a:gd name="T29" fmla="*/ 5 h 9"/>
                    <a:gd name="T30" fmla="*/ 15 w 24"/>
                    <a:gd name="T31" fmla="*/ 7 h 9"/>
                    <a:gd name="T32" fmla="*/ 11 w 24"/>
                    <a:gd name="T33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9">
                      <a:moveTo>
                        <a:pt x="11" y="9"/>
                      </a:moveTo>
                      <a:cubicBezTo>
                        <a:pt x="11" y="8"/>
                        <a:pt x="8" y="8"/>
                        <a:pt x="8" y="7"/>
                      </a:cubicBezTo>
                      <a:cubicBezTo>
                        <a:pt x="8" y="6"/>
                        <a:pt x="11" y="6"/>
                        <a:pt x="12" y="5"/>
                      </a:cubicBezTo>
                      <a:cubicBezTo>
                        <a:pt x="10" y="5"/>
                        <a:pt x="9" y="3"/>
                        <a:pt x="8" y="3"/>
                      </a:cubicBezTo>
                      <a:cubicBezTo>
                        <a:pt x="7" y="3"/>
                        <a:pt x="5" y="5"/>
                        <a:pt x="4" y="5"/>
                      </a:cubicBezTo>
                      <a:cubicBezTo>
                        <a:pt x="2" y="4"/>
                        <a:pt x="2" y="3"/>
                        <a:pt x="0" y="2"/>
                      </a:cubicBezTo>
                      <a:cubicBezTo>
                        <a:pt x="1" y="2"/>
                        <a:pt x="3" y="0"/>
                        <a:pt x="4" y="0"/>
                      </a:cubicBezTo>
                      <a:cubicBezTo>
                        <a:pt x="5" y="0"/>
                        <a:pt x="7" y="3"/>
                        <a:pt x="8" y="3"/>
                      </a:cubicBezTo>
                      <a:cubicBezTo>
                        <a:pt x="9" y="2"/>
                        <a:pt x="11" y="0"/>
                        <a:pt x="12" y="0"/>
                      </a:cubicBezTo>
                      <a:cubicBezTo>
                        <a:pt x="13" y="0"/>
                        <a:pt x="15" y="3"/>
                        <a:pt x="16" y="3"/>
                      </a:cubicBezTo>
                      <a:cubicBezTo>
                        <a:pt x="17" y="3"/>
                        <a:pt x="19" y="1"/>
                        <a:pt x="20" y="1"/>
                      </a:cubicBezTo>
                      <a:cubicBezTo>
                        <a:pt x="21" y="1"/>
                        <a:pt x="22" y="3"/>
                        <a:pt x="24" y="3"/>
                      </a:cubicBezTo>
                      <a:cubicBezTo>
                        <a:pt x="22" y="3"/>
                        <a:pt x="21" y="5"/>
                        <a:pt x="20" y="5"/>
                      </a:cubicBezTo>
                      <a:cubicBezTo>
                        <a:pt x="18" y="5"/>
                        <a:pt x="17" y="3"/>
                        <a:pt x="16" y="3"/>
                      </a:cubicBezTo>
                      <a:cubicBezTo>
                        <a:pt x="14" y="3"/>
                        <a:pt x="13" y="4"/>
                        <a:pt x="12" y="5"/>
                      </a:cubicBezTo>
                      <a:cubicBezTo>
                        <a:pt x="12" y="6"/>
                        <a:pt x="15" y="6"/>
                        <a:pt x="15" y="7"/>
                      </a:cubicBezTo>
                      <a:cubicBezTo>
                        <a:pt x="15" y="8"/>
                        <a:pt x="12" y="8"/>
                        <a:pt x="11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9" name="Freeform 171"/>
                <p:cNvSpPr>
                  <a:spLocks/>
                </p:cNvSpPr>
                <p:nvPr/>
              </p:nvSpPr>
              <p:spPr bwMode="auto">
                <a:xfrm>
                  <a:off x="8666163" y="3430588"/>
                  <a:ext cx="107950" cy="82550"/>
                </a:xfrm>
                <a:custGeom>
                  <a:avLst/>
                  <a:gdLst>
                    <a:gd name="T0" fmla="*/ 0 w 29"/>
                    <a:gd name="T1" fmla="*/ 17 h 21"/>
                    <a:gd name="T2" fmla="*/ 4 w 29"/>
                    <a:gd name="T3" fmla="*/ 14 h 21"/>
                    <a:gd name="T4" fmla="*/ 8 w 29"/>
                    <a:gd name="T5" fmla="*/ 12 h 21"/>
                    <a:gd name="T6" fmla="*/ 12 w 29"/>
                    <a:gd name="T7" fmla="*/ 15 h 21"/>
                    <a:gd name="T8" fmla="*/ 16 w 29"/>
                    <a:gd name="T9" fmla="*/ 13 h 21"/>
                    <a:gd name="T10" fmla="*/ 20 w 29"/>
                    <a:gd name="T11" fmla="*/ 11 h 21"/>
                    <a:gd name="T12" fmla="*/ 17 w 29"/>
                    <a:gd name="T13" fmla="*/ 8 h 21"/>
                    <a:gd name="T14" fmla="*/ 21 w 29"/>
                    <a:gd name="T15" fmla="*/ 6 h 21"/>
                    <a:gd name="T16" fmla="*/ 25 w 29"/>
                    <a:gd name="T17" fmla="*/ 4 h 21"/>
                    <a:gd name="T18" fmla="*/ 21 w 29"/>
                    <a:gd name="T19" fmla="*/ 2 h 21"/>
                    <a:gd name="T20" fmla="*/ 25 w 29"/>
                    <a:gd name="T21" fmla="*/ 0 h 21"/>
                    <a:gd name="T22" fmla="*/ 29 w 29"/>
                    <a:gd name="T23" fmla="*/ 2 h 21"/>
                    <a:gd name="T24" fmla="*/ 25 w 29"/>
                    <a:gd name="T25" fmla="*/ 4 h 21"/>
                    <a:gd name="T26" fmla="*/ 29 w 29"/>
                    <a:gd name="T27" fmla="*/ 6 h 21"/>
                    <a:gd name="T28" fmla="*/ 24 w 29"/>
                    <a:gd name="T29" fmla="*/ 8 h 21"/>
                    <a:gd name="T30" fmla="*/ 20 w 29"/>
                    <a:gd name="T31" fmla="*/ 11 h 21"/>
                    <a:gd name="T32" fmla="*/ 24 w 29"/>
                    <a:gd name="T33" fmla="*/ 13 h 21"/>
                    <a:gd name="T34" fmla="*/ 20 w 29"/>
                    <a:gd name="T35" fmla="*/ 15 h 21"/>
                    <a:gd name="T36" fmla="*/ 12 w 29"/>
                    <a:gd name="T37" fmla="*/ 19 h 21"/>
                    <a:gd name="T38" fmla="*/ 8 w 29"/>
                    <a:gd name="T39" fmla="*/ 21 h 21"/>
                    <a:gd name="T40" fmla="*/ 0 w 29"/>
                    <a:gd name="T41" fmla="*/ 17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9" h="21">
                      <a:moveTo>
                        <a:pt x="0" y="17"/>
                      </a:move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5" y="14"/>
                        <a:pt x="7" y="13"/>
                        <a:pt x="8" y="12"/>
                      </a:cubicBezTo>
                      <a:cubicBezTo>
                        <a:pt x="9" y="12"/>
                        <a:pt x="11" y="15"/>
                        <a:pt x="12" y="15"/>
                      </a:cubicBezTo>
                      <a:cubicBezTo>
                        <a:pt x="13" y="15"/>
                        <a:pt x="16" y="13"/>
                        <a:pt x="16" y="13"/>
                      </a:cubicBezTo>
                      <a:cubicBezTo>
                        <a:pt x="17" y="12"/>
                        <a:pt x="20" y="11"/>
                        <a:pt x="20" y="11"/>
                      </a:cubicBezTo>
                      <a:cubicBezTo>
                        <a:pt x="20" y="10"/>
                        <a:pt x="16" y="9"/>
                        <a:pt x="17" y="8"/>
                      </a:cubicBezTo>
                      <a:cubicBezTo>
                        <a:pt x="17" y="8"/>
                        <a:pt x="20" y="7"/>
                        <a:pt x="21" y="6"/>
                      </a:cubicBezTo>
                      <a:cubicBezTo>
                        <a:pt x="22" y="6"/>
                        <a:pt x="24" y="5"/>
                        <a:pt x="25" y="4"/>
                      </a:cubicBezTo>
                      <a:cubicBezTo>
                        <a:pt x="25" y="4"/>
                        <a:pt x="21" y="2"/>
                        <a:pt x="21" y="2"/>
                      </a:cubicBezTo>
                      <a:cubicBezTo>
                        <a:pt x="21" y="2"/>
                        <a:pt x="25" y="0"/>
                        <a:pt x="25" y="0"/>
                      </a:cubicBezTo>
                      <a:cubicBezTo>
                        <a:pt x="27" y="0"/>
                        <a:pt x="28" y="2"/>
                        <a:pt x="29" y="2"/>
                      </a:cubicBezTo>
                      <a:cubicBezTo>
                        <a:pt x="29" y="3"/>
                        <a:pt x="25" y="3"/>
                        <a:pt x="25" y="4"/>
                      </a:cubicBezTo>
                      <a:cubicBezTo>
                        <a:pt x="25" y="5"/>
                        <a:pt x="29" y="6"/>
                        <a:pt x="29" y="6"/>
                      </a:cubicBezTo>
                      <a:cubicBezTo>
                        <a:pt x="28" y="7"/>
                        <a:pt x="25" y="8"/>
                        <a:pt x="24" y="8"/>
                      </a:cubicBezTo>
                      <a:cubicBezTo>
                        <a:pt x="24" y="9"/>
                        <a:pt x="20" y="10"/>
                        <a:pt x="20" y="11"/>
                      </a:cubicBezTo>
                      <a:cubicBezTo>
                        <a:pt x="20" y="11"/>
                        <a:pt x="24" y="13"/>
                        <a:pt x="24" y="13"/>
                      </a:cubicBezTo>
                      <a:cubicBezTo>
                        <a:pt x="23" y="14"/>
                        <a:pt x="21" y="14"/>
                        <a:pt x="20" y="15"/>
                      </a:cubicBezTo>
                      <a:cubicBezTo>
                        <a:pt x="17" y="16"/>
                        <a:pt x="15" y="18"/>
                        <a:pt x="12" y="19"/>
                      </a:cubicBezTo>
                      <a:cubicBezTo>
                        <a:pt x="10" y="20"/>
                        <a:pt x="9" y="20"/>
                        <a:pt x="8" y="21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0" name="Freeform 172"/>
                <p:cNvSpPr>
                  <a:spLocks/>
                </p:cNvSpPr>
                <p:nvPr/>
              </p:nvSpPr>
              <p:spPr bwMode="auto">
                <a:xfrm>
                  <a:off x="8613775" y="3435350"/>
                  <a:ext cx="71438" cy="26988"/>
                </a:xfrm>
                <a:custGeom>
                  <a:avLst/>
                  <a:gdLst>
                    <a:gd name="T0" fmla="*/ 7 w 19"/>
                    <a:gd name="T1" fmla="*/ 2 h 7"/>
                    <a:gd name="T2" fmla="*/ 3 w 19"/>
                    <a:gd name="T3" fmla="*/ 4 h 7"/>
                    <a:gd name="T4" fmla="*/ 0 w 19"/>
                    <a:gd name="T5" fmla="*/ 2 h 7"/>
                    <a:gd name="T6" fmla="*/ 4 w 19"/>
                    <a:gd name="T7" fmla="*/ 0 h 7"/>
                    <a:gd name="T8" fmla="*/ 7 w 19"/>
                    <a:gd name="T9" fmla="*/ 2 h 7"/>
                    <a:gd name="T10" fmla="*/ 12 w 19"/>
                    <a:gd name="T11" fmla="*/ 0 h 7"/>
                    <a:gd name="T12" fmla="*/ 15 w 19"/>
                    <a:gd name="T13" fmla="*/ 3 h 7"/>
                    <a:gd name="T14" fmla="*/ 19 w 19"/>
                    <a:gd name="T15" fmla="*/ 5 h 7"/>
                    <a:gd name="T16" fmla="*/ 15 w 19"/>
                    <a:gd name="T17" fmla="*/ 7 h 7"/>
                    <a:gd name="T18" fmla="*/ 11 w 19"/>
                    <a:gd name="T19" fmla="*/ 5 h 7"/>
                    <a:gd name="T20" fmla="*/ 7 w 19"/>
                    <a:gd name="T21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7">
                      <a:moveTo>
                        <a:pt x="7" y="2"/>
                      </a:moveTo>
                      <a:cubicBezTo>
                        <a:pt x="7" y="2"/>
                        <a:pt x="4" y="4"/>
                        <a:pt x="3" y="4"/>
                      </a:cubicBezTo>
                      <a:cubicBezTo>
                        <a:pt x="3" y="4"/>
                        <a:pt x="0" y="2"/>
                        <a:pt x="0" y="2"/>
                      </a:cubicBezTo>
                      <a:cubicBezTo>
                        <a:pt x="0" y="2"/>
                        <a:pt x="3" y="0"/>
                        <a:pt x="4" y="0"/>
                      </a:cubicBezTo>
                      <a:cubicBezTo>
                        <a:pt x="4" y="0"/>
                        <a:pt x="7" y="2"/>
                        <a:pt x="7" y="2"/>
                      </a:cubicBezTo>
                      <a:cubicBezTo>
                        <a:pt x="8" y="2"/>
                        <a:pt x="11" y="0"/>
                        <a:pt x="12" y="0"/>
                      </a:cubicBezTo>
                      <a:cubicBezTo>
                        <a:pt x="13" y="1"/>
                        <a:pt x="14" y="2"/>
                        <a:pt x="15" y="3"/>
                      </a:cubicBezTo>
                      <a:cubicBezTo>
                        <a:pt x="16" y="3"/>
                        <a:pt x="19" y="4"/>
                        <a:pt x="19" y="5"/>
                      </a:cubicBezTo>
                      <a:cubicBezTo>
                        <a:pt x="19" y="5"/>
                        <a:pt x="15" y="7"/>
                        <a:pt x="15" y="7"/>
                      </a:cubicBezTo>
                      <a:cubicBezTo>
                        <a:pt x="14" y="7"/>
                        <a:pt x="12" y="5"/>
                        <a:pt x="11" y="5"/>
                      </a:cubicBezTo>
                      <a:cubicBezTo>
                        <a:pt x="10" y="4"/>
                        <a:pt x="9" y="3"/>
                        <a:pt x="7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1" name="Freeform 173"/>
                <p:cNvSpPr>
                  <a:spLocks/>
                </p:cNvSpPr>
                <p:nvPr/>
              </p:nvSpPr>
              <p:spPr bwMode="auto">
                <a:xfrm>
                  <a:off x="9269413" y="3478213"/>
                  <a:ext cx="76200" cy="34925"/>
                </a:xfrm>
                <a:custGeom>
                  <a:avLst/>
                  <a:gdLst>
                    <a:gd name="T0" fmla="*/ 12 w 20"/>
                    <a:gd name="T1" fmla="*/ 5 h 9"/>
                    <a:gd name="T2" fmla="*/ 8 w 20"/>
                    <a:gd name="T3" fmla="*/ 3 h 9"/>
                    <a:gd name="T4" fmla="*/ 12 w 20"/>
                    <a:gd name="T5" fmla="*/ 0 h 9"/>
                    <a:gd name="T6" fmla="*/ 16 w 20"/>
                    <a:gd name="T7" fmla="*/ 3 h 9"/>
                    <a:gd name="T8" fmla="*/ 20 w 20"/>
                    <a:gd name="T9" fmla="*/ 5 h 9"/>
                    <a:gd name="T10" fmla="*/ 16 w 20"/>
                    <a:gd name="T11" fmla="*/ 7 h 9"/>
                    <a:gd name="T12" fmla="*/ 12 w 20"/>
                    <a:gd name="T13" fmla="*/ 9 h 9"/>
                    <a:gd name="T14" fmla="*/ 8 w 20"/>
                    <a:gd name="T15" fmla="*/ 7 h 9"/>
                    <a:gd name="T16" fmla="*/ 4 w 20"/>
                    <a:gd name="T17" fmla="*/ 9 h 9"/>
                    <a:gd name="T18" fmla="*/ 0 w 20"/>
                    <a:gd name="T19" fmla="*/ 7 h 9"/>
                    <a:gd name="T20" fmla="*/ 4 w 20"/>
                    <a:gd name="T21" fmla="*/ 5 h 9"/>
                    <a:gd name="T22" fmla="*/ 8 w 20"/>
                    <a:gd name="T23" fmla="*/ 7 h 9"/>
                    <a:gd name="T24" fmla="*/ 12 w 20"/>
                    <a:gd name="T25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" h="9">
                      <a:moveTo>
                        <a:pt x="12" y="5"/>
                      </a:moveTo>
                      <a:cubicBezTo>
                        <a:pt x="12" y="4"/>
                        <a:pt x="8" y="3"/>
                        <a:pt x="8" y="3"/>
                      </a:cubicBezTo>
                      <a:cubicBezTo>
                        <a:pt x="8" y="2"/>
                        <a:pt x="12" y="0"/>
                        <a:pt x="12" y="0"/>
                      </a:cubicBezTo>
                      <a:cubicBezTo>
                        <a:pt x="14" y="0"/>
                        <a:pt x="15" y="3"/>
                        <a:pt x="16" y="3"/>
                      </a:cubicBezTo>
                      <a:cubicBezTo>
                        <a:pt x="16" y="3"/>
                        <a:pt x="20" y="4"/>
                        <a:pt x="20" y="5"/>
                      </a:cubicBezTo>
                      <a:cubicBezTo>
                        <a:pt x="20" y="5"/>
                        <a:pt x="16" y="7"/>
                        <a:pt x="16" y="7"/>
                      </a:cubicBezTo>
                      <a:cubicBezTo>
                        <a:pt x="15" y="8"/>
                        <a:pt x="13" y="9"/>
                        <a:pt x="12" y="9"/>
                      </a:cubicBezTo>
                      <a:cubicBezTo>
                        <a:pt x="11" y="9"/>
                        <a:pt x="9" y="7"/>
                        <a:pt x="8" y="7"/>
                      </a:cubicBezTo>
                      <a:cubicBezTo>
                        <a:pt x="7" y="7"/>
                        <a:pt x="5" y="9"/>
                        <a:pt x="4" y="9"/>
                      </a:cubicBezTo>
                      <a:cubicBezTo>
                        <a:pt x="4" y="9"/>
                        <a:pt x="0" y="7"/>
                        <a:pt x="0" y="7"/>
                      </a:cubicBezTo>
                      <a:cubicBezTo>
                        <a:pt x="0" y="7"/>
                        <a:pt x="4" y="5"/>
                        <a:pt x="4" y="5"/>
                      </a:cubicBezTo>
                      <a:cubicBezTo>
                        <a:pt x="5" y="5"/>
                        <a:pt x="7" y="7"/>
                        <a:pt x="8" y="7"/>
                      </a:cubicBezTo>
                      <a:cubicBezTo>
                        <a:pt x="9" y="7"/>
                        <a:pt x="11" y="5"/>
                        <a:pt x="12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2" name="Freeform 174"/>
                <p:cNvSpPr>
                  <a:spLocks/>
                </p:cNvSpPr>
                <p:nvPr/>
              </p:nvSpPr>
              <p:spPr bwMode="auto">
                <a:xfrm>
                  <a:off x="9186863" y="3414713"/>
                  <a:ext cx="120650" cy="47625"/>
                </a:xfrm>
                <a:custGeom>
                  <a:avLst/>
                  <a:gdLst>
                    <a:gd name="T0" fmla="*/ 8 w 32"/>
                    <a:gd name="T1" fmla="*/ 5 h 12"/>
                    <a:gd name="T2" fmla="*/ 4 w 32"/>
                    <a:gd name="T3" fmla="*/ 7 h 12"/>
                    <a:gd name="T4" fmla="*/ 0 w 32"/>
                    <a:gd name="T5" fmla="*/ 5 h 12"/>
                    <a:gd name="T6" fmla="*/ 4 w 32"/>
                    <a:gd name="T7" fmla="*/ 3 h 12"/>
                    <a:gd name="T8" fmla="*/ 8 w 32"/>
                    <a:gd name="T9" fmla="*/ 1 h 12"/>
                    <a:gd name="T10" fmla="*/ 12 w 32"/>
                    <a:gd name="T11" fmla="*/ 3 h 12"/>
                    <a:gd name="T12" fmla="*/ 16 w 32"/>
                    <a:gd name="T13" fmla="*/ 1 h 12"/>
                    <a:gd name="T14" fmla="*/ 20 w 32"/>
                    <a:gd name="T15" fmla="*/ 3 h 12"/>
                    <a:gd name="T16" fmla="*/ 24 w 32"/>
                    <a:gd name="T17" fmla="*/ 5 h 12"/>
                    <a:gd name="T18" fmla="*/ 28 w 32"/>
                    <a:gd name="T19" fmla="*/ 3 h 12"/>
                    <a:gd name="T20" fmla="*/ 32 w 32"/>
                    <a:gd name="T21" fmla="*/ 5 h 12"/>
                    <a:gd name="T22" fmla="*/ 27 w 32"/>
                    <a:gd name="T23" fmla="*/ 8 h 12"/>
                    <a:gd name="T24" fmla="*/ 24 w 32"/>
                    <a:gd name="T25" fmla="*/ 5 h 12"/>
                    <a:gd name="T26" fmla="*/ 20 w 32"/>
                    <a:gd name="T27" fmla="*/ 7 h 12"/>
                    <a:gd name="T28" fmla="*/ 16 w 32"/>
                    <a:gd name="T29" fmla="*/ 5 h 12"/>
                    <a:gd name="T30" fmla="*/ 12 w 32"/>
                    <a:gd name="T31" fmla="*/ 7 h 12"/>
                    <a:gd name="T32" fmla="*/ 15 w 32"/>
                    <a:gd name="T33" fmla="*/ 9 h 12"/>
                    <a:gd name="T34" fmla="*/ 11 w 32"/>
                    <a:gd name="T35" fmla="*/ 11 h 12"/>
                    <a:gd name="T36" fmla="*/ 8 w 32"/>
                    <a:gd name="T37" fmla="*/ 9 h 12"/>
                    <a:gd name="T38" fmla="*/ 12 w 32"/>
                    <a:gd name="T39" fmla="*/ 7 h 12"/>
                    <a:gd name="T40" fmla="*/ 8 w 32"/>
                    <a:gd name="T41" fmla="*/ 5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2" h="12">
                      <a:moveTo>
                        <a:pt x="8" y="5"/>
                      </a:moveTo>
                      <a:cubicBezTo>
                        <a:pt x="8" y="5"/>
                        <a:pt x="4" y="6"/>
                        <a:pt x="4" y="7"/>
                      </a:cubicBezTo>
                      <a:cubicBezTo>
                        <a:pt x="4" y="6"/>
                        <a:pt x="0" y="5"/>
                        <a:pt x="0" y="5"/>
                      </a:cubicBezTo>
                      <a:cubicBezTo>
                        <a:pt x="0" y="4"/>
                        <a:pt x="4" y="3"/>
                        <a:pt x="4" y="3"/>
                      </a:cubicBezTo>
                      <a:cubicBezTo>
                        <a:pt x="5" y="2"/>
                        <a:pt x="7" y="1"/>
                        <a:pt x="8" y="1"/>
                      </a:cubicBezTo>
                      <a:cubicBezTo>
                        <a:pt x="9" y="0"/>
                        <a:pt x="11" y="3"/>
                        <a:pt x="12" y="3"/>
                      </a:cubicBezTo>
                      <a:cubicBezTo>
                        <a:pt x="13" y="3"/>
                        <a:pt x="15" y="1"/>
                        <a:pt x="16" y="1"/>
                      </a:cubicBezTo>
                      <a:cubicBezTo>
                        <a:pt x="18" y="1"/>
                        <a:pt x="19" y="3"/>
                        <a:pt x="20" y="3"/>
                      </a:cubicBezTo>
                      <a:cubicBezTo>
                        <a:pt x="21" y="4"/>
                        <a:pt x="22" y="5"/>
                        <a:pt x="24" y="5"/>
                      </a:cubicBezTo>
                      <a:cubicBezTo>
                        <a:pt x="25" y="5"/>
                        <a:pt x="26" y="4"/>
                        <a:pt x="28" y="3"/>
                      </a:cubicBezTo>
                      <a:cubicBezTo>
                        <a:pt x="28" y="3"/>
                        <a:pt x="32" y="5"/>
                        <a:pt x="32" y="5"/>
                      </a:cubicBezTo>
                      <a:cubicBezTo>
                        <a:pt x="31" y="6"/>
                        <a:pt x="28" y="8"/>
                        <a:pt x="27" y="8"/>
                      </a:cubicBezTo>
                      <a:cubicBezTo>
                        <a:pt x="26" y="7"/>
                        <a:pt x="25" y="5"/>
                        <a:pt x="24" y="5"/>
                      </a:cubicBezTo>
                      <a:cubicBezTo>
                        <a:pt x="22" y="5"/>
                        <a:pt x="21" y="7"/>
                        <a:pt x="20" y="7"/>
                      </a:cubicBezTo>
                      <a:cubicBezTo>
                        <a:pt x="19" y="7"/>
                        <a:pt x="17" y="5"/>
                        <a:pt x="16" y="5"/>
                      </a:cubicBezTo>
                      <a:cubicBezTo>
                        <a:pt x="15" y="5"/>
                        <a:pt x="12" y="7"/>
                        <a:pt x="12" y="7"/>
                      </a:cubicBezTo>
                      <a:cubicBezTo>
                        <a:pt x="12" y="7"/>
                        <a:pt x="15" y="9"/>
                        <a:pt x="15" y="9"/>
                      </a:cubicBezTo>
                      <a:cubicBezTo>
                        <a:pt x="14" y="9"/>
                        <a:pt x="13" y="12"/>
                        <a:pt x="11" y="11"/>
                      </a:cubicBezTo>
                      <a:cubicBezTo>
                        <a:pt x="11" y="11"/>
                        <a:pt x="8" y="9"/>
                        <a:pt x="8" y="9"/>
                      </a:cubicBezTo>
                      <a:cubicBezTo>
                        <a:pt x="8" y="9"/>
                        <a:pt x="12" y="8"/>
                        <a:pt x="12" y="7"/>
                      </a:cubicBezTo>
                      <a:cubicBezTo>
                        <a:pt x="12" y="6"/>
                        <a:pt x="8" y="6"/>
                        <a:pt x="8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3" name="Freeform 175"/>
                <p:cNvSpPr>
                  <a:spLocks/>
                </p:cNvSpPr>
                <p:nvPr/>
              </p:nvSpPr>
              <p:spPr bwMode="auto">
                <a:xfrm>
                  <a:off x="9417050" y="3494088"/>
                  <a:ext cx="74613" cy="23813"/>
                </a:xfrm>
                <a:custGeom>
                  <a:avLst/>
                  <a:gdLst>
                    <a:gd name="T0" fmla="*/ 8 w 20"/>
                    <a:gd name="T1" fmla="*/ 4 h 6"/>
                    <a:gd name="T2" fmla="*/ 4 w 20"/>
                    <a:gd name="T3" fmla="*/ 6 h 6"/>
                    <a:gd name="T4" fmla="*/ 0 w 20"/>
                    <a:gd name="T5" fmla="*/ 4 h 6"/>
                    <a:gd name="T6" fmla="*/ 4 w 20"/>
                    <a:gd name="T7" fmla="*/ 2 h 6"/>
                    <a:gd name="T8" fmla="*/ 8 w 20"/>
                    <a:gd name="T9" fmla="*/ 4 h 6"/>
                    <a:gd name="T10" fmla="*/ 12 w 20"/>
                    <a:gd name="T11" fmla="*/ 2 h 6"/>
                    <a:gd name="T12" fmla="*/ 16 w 20"/>
                    <a:gd name="T13" fmla="*/ 0 h 6"/>
                    <a:gd name="T14" fmla="*/ 20 w 20"/>
                    <a:gd name="T15" fmla="*/ 2 h 6"/>
                    <a:gd name="T16" fmla="*/ 16 w 20"/>
                    <a:gd name="T17" fmla="*/ 4 h 6"/>
                    <a:gd name="T18" fmla="*/ 12 w 20"/>
                    <a:gd name="T19" fmla="*/ 6 h 6"/>
                    <a:gd name="T20" fmla="*/ 8 w 20"/>
                    <a:gd name="T21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6">
                      <a:moveTo>
                        <a:pt x="8" y="4"/>
                      </a:moveTo>
                      <a:cubicBezTo>
                        <a:pt x="7" y="4"/>
                        <a:pt x="5" y="6"/>
                        <a:pt x="4" y="6"/>
                      </a:cubicBezTo>
                      <a:cubicBezTo>
                        <a:pt x="4" y="6"/>
                        <a:pt x="0" y="4"/>
                        <a:pt x="0" y="4"/>
                      </a:cubicBezTo>
                      <a:cubicBezTo>
                        <a:pt x="0" y="4"/>
                        <a:pt x="4" y="2"/>
                        <a:pt x="4" y="2"/>
                      </a:cubicBezTo>
                      <a:cubicBezTo>
                        <a:pt x="5" y="2"/>
                        <a:pt x="7" y="4"/>
                        <a:pt x="8" y="4"/>
                      </a:cubicBezTo>
                      <a:cubicBezTo>
                        <a:pt x="9" y="4"/>
                        <a:pt x="11" y="2"/>
                        <a:pt x="12" y="2"/>
                      </a:cubicBezTo>
                      <a:cubicBezTo>
                        <a:pt x="13" y="2"/>
                        <a:pt x="16" y="0"/>
                        <a:pt x="16" y="0"/>
                      </a:cubicBezTo>
                      <a:cubicBezTo>
                        <a:pt x="17" y="0"/>
                        <a:pt x="20" y="2"/>
                        <a:pt x="20" y="2"/>
                      </a:cubicBezTo>
                      <a:cubicBezTo>
                        <a:pt x="20" y="2"/>
                        <a:pt x="17" y="4"/>
                        <a:pt x="16" y="4"/>
                      </a:cubicBezTo>
                      <a:cubicBezTo>
                        <a:pt x="15" y="5"/>
                        <a:pt x="13" y="6"/>
                        <a:pt x="12" y="6"/>
                      </a:cubicBezTo>
                      <a:cubicBezTo>
                        <a:pt x="11" y="6"/>
                        <a:pt x="9" y="4"/>
                        <a:pt x="8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4" name="Freeform 176"/>
                <p:cNvSpPr>
                  <a:spLocks/>
                </p:cNvSpPr>
                <p:nvPr/>
              </p:nvSpPr>
              <p:spPr bwMode="auto">
                <a:xfrm>
                  <a:off x="9348788" y="3438525"/>
                  <a:ext cx="74613" cy="28575"/>
                </a:xfrm>
                <a:custGeom>
                  <a:avLst/>
                  <a:gdLst>
                    <a:gd name="T0" fmla="*/ 12 w 20"/>
                    <a:gd name="T1" fmla="*/ 4 h 7"/>
                    <a:gd name="T2" fmla="*/ 8 w 20"/>
                    <a:gd name="T3" fmla="*/ 7 h 7"/>
                    <a:gd name="T4" fmla="*/ 4 w 20"/>
                    <a:gd name="T5" fmla="*/ 4 h 7"/>
                    <a:gd name="T6" fmla="*/ 0 w 20"/>
                    <a:gd name="T7" fmla="*/ 2 h 7"/>
                    <a:gd name="T8" fmla="*/ 4 w 20"/>
                    <a:gd name="T9" fmla="*/ 0 h 7"/>
                    <a:gd name="T10" fmla="*/ 8 w 20"/>
                    <a:gd name="T11" fmla="*/ 2 h 7"/>
                    <a:gd name="T12" fmla="*/ 12 w 20"/>
                    <a:gd name="T13" fmla="*/ 4 h 7"/>
                    <a:gd name="T14" fmla="*/ 16 w 20"/>
                    <a:gd name="T15" fmla="*/ 2 h 7"/>
                    <a:gd name="T16" fmla="*/ 20 w 20"/>
                    <a:gd name="T17" fmla="*/ 5 h 7"/>
                    <a:gd name="T18" fmla="*/ 15 w 20"/>
                    <a:gd name="T19" fmla="*/ 7 h 7"/>
                    <a:gd name="T20" fmla="*/ 12 w 20"/>
                    <a:gd name="T21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7">
                      <a:moveTo>
                        <a:pt x="12" y="4"/>
                      </a:moveTo>
                      <a:cubicBezTo>
                        <a:pt x="11" y="4"/>
                        <a:pt x="8" y="7"/>
                        <a:pt x="8" y="7"/>
                      </a:cubicBezTo>
                      <a:cubicBezTo>
                        <a:pt x="6" y="6"/>
                        <a:pt x="5" y="5"/>
                        <a:pt x="4" y="4"/>
                      </a:cubicBezTo>
                      <a:cubicBezTo>
                        <a:pt x="3" y="4"/>
                        <a:pt x="0" y="2"/>
                        <a:pt x="0" y="2"/>
                      </a:cubicBezTo>
                      <a:cubicBezTo>
                        <a:pt x="0" y="2"/>
                        <a:pt x="4" y="0"/>
                        <a:pt x="4" y="0"/>
                      </a:cubicBezTo>
                      <a:cubicBezTo>
                        <a:pt x="6" y="0"/>
                        <a:pt x="7" y="2"/>
                        <a:pt x="8" y="2"/>
                      </a:cubicBezTo>
                      <a:cubicBezTo>
                        <a:pt x="9" y="2"/>
                        <a:pt x="10" y="4"/>
                        <a:pt x="12" y="4"/>
                      </a:cubicBezTo>
                      <a:cubicBezTo>
                        <a:pt x="13" y="4"/>
                        <a:pt x="15" y="2"/>
                        <a:pt x="16" y="2"/>
                      </a:cubicBezTo>
                      <a:cubicBezTo>
                        <a:pt x="16" y="2"/>
                        <a:pt x="20" y="5"/>
                        <a:pt x="20" y="5"/>
                      </a:cubicBezTo>
                      <a:cubicBezTo>
                        <a:pt x="19" y="5"/>
                        <a:pt x="16" y="7"/>
                        <a:pt x="15" y="7"/>
                      </a:cubicBezTo>
                      <a:cubicBezTo>
                        <a:pt x="14" y="7"/>
                        <a:pt x="13" y="5"/>
                        <a:pt x="12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5" name="Freeform 177"/>
                <p:cNvSpPr>
                  <a:spLocks/>
                </p:cNvSpPr>
                <p:nvPr/>
              </p:nvSpPr>
              <p:spPr bwMode="auto">
                <a:xfrm>
                  <a:off x="10493375" y="3486150"/>
                  <a:ext cx="90488" cy="50800"/>
                </a:xfrm>
                <a:custGeom>
                  <a:avLst/>
                  <a:gdLst>
                    <a:gd name="T0" fmla="*/ 4 w 24"/>
                    <a:gd name="T1" fmla="*/ 13 h 13"/>
                    <a:gd name="T2" fmla="*/ 0 w 24"/>
                    <a:gd name="T3" fmla="*/ 11 h 13"/>
                    <a:gd name="T4" fmla="*/ 4 w 24"/>
                    <a:gd name="T5" fmla="*/ 9 h 13"/>
                    <a:gd name="T6" fmla="*/ 8 w 24"/>
                    <a:gd name="T7" fmla="*/ 7 h 13"/>
                    <a:gd name="T8" fmla="*/ 4 w 24"/>
                    <a:gd name="T9" fmla="*/ 5 h 13"/>
                    <a:gd name="T10" fmla="*/ 8 w 24"/>
                    <a:gd name="T11" fmla="*/ 3 h 13"/>
                    <a:gd name="T12" fmla="*/ 13 w 24"/>
                    <a:gd name="T13" fmla="*/ 1 h 13"/>
                    <a:gd name="T14" fmla="*/ 16 w 24"/>
                    <a:gd name="T15" fmla="*/ 3 h 13"/>
                    <a:gd name="T16" fmla="*/ 20 w 24"/>
                    <a:gd name="T17" fmla="*/ 1 h 13"/>
                    <a:gd name="T18" fmla="*/ 24 w 24"/>
                    <a:gd name="T19" fmla="*/ 3 h 13"/>
                    <a:gd name="T20" fmla="*/ 20 w 24"/>
                    <a:gd name="T21" fmla="*/ 5 h 13"/>
                    <a:gd name="T22" fmla="*/ 16 w 24"/>
                    <a:gd name="T23" fmla="*/ 7 h 13"/>
                    <a:gd name="T24" fmla="*/ 12 w 24"/>
                    <a:gd name="T25" fmla="*/ 5 h 13"/>
                    <a:gd name="T26" fmla="*/ 8 w 24"/>
                    <a:gd name="T27" fmla="*/ 7 h 13"/>
                    <a:gd name="T28" fmla="*/ 12 w 24"/>
                    <a:gd name="T29" fmla="*/ 9 h 13"/>
                    <a:gd name="T30" fmla="*/ 8 w 24"/>
                    <a:gd name="T31" fmla="*/ 11 h 13"/>
                    <a:gd name="T32" fmla="*/ 4 w 24"/>
                    <a:gd name="T33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13">
                      <a:moveTo>
                        <a:pt x="4" y="13"/>
                      </a:moveTo>
                      <a:cubicBezTo>
                        <a:pt x="3" y="13"/>
                        <a:pt x="0" y="12"/>
                        <a:pt x="0" y="11"/>
                      </a:cubicBezTo>
                      <a:cubicBezTo>
                        <a:pt x="0" y="10"/>
                        <a:pt x="4" y="10"/>
                        <a:pt x="4" y="9"/>
                      </a:cubicBezTo>
                      <a:cubicBezTo>
                        <a:pt x="4" y="8"/>
                        <a:pt x="8" y="8"/>
                        <a:pt x="8" y="7"/>
                      </a:cubicBezTo>
                      <a:cubicBezTo>
                        <a:pt x="8" y="6"/>
                        <a:pt x="5" y="5"/>
                        <a:pt x="4" y="5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9" y="2"/>
                        <a:pt x="11" y="1"/>
                        <a:pt x="13" y="1"/>
                      </a:cubicBezTo>
                      <a:cubicBezTo>
                        <a:pt x="13" y="0"/>
                        <a:pt x="15" y="3"/>
                        <a:pt x="16" y="3"/>
                      </a:cubicBezTo>
                      <a:cubicBezTo>
                        <a:pt x="17" y="3"/>
                        <a:pt x="20" y="1"/>
                        <a:pt x="20" y="1"/>
                      </a:cubicBezTo>
                      <a:cubicBezTo>
                        <a:pt x="22" y="1"/>
                        <a:pt x="23" y="3"/>
                        <a:pt x="24" y="3"/>
                      </a:cubicBezTo>
                      <a:cubicBezTo>
                        <a:pt x="23" y="4"/>
                        <a:pt x="21" y="4"/>
                        <a:pt x="20" y="5"/>
                      </a:cubicBezTo>
                      <a:cubicBezTo>
                        <a:pt x="20" y="5"/>
                        <a:pt x="16" y="7"/>
                        <a:pt x="16" y="7"/>
                      </a:cubicBezTo>
                      <a:cubicBezTo>
                        <a:pt x="15" y="7"/>
                        <a:pt x="13" y="5"/>
                        <a:pt x="12" y="5"/>
                      </a:cubicBezTo>
                      <a:cubicBezTo>
                        <a:pt x="11" y="5"/>
                        <a:pt x="10" y="7"/>
                        <a:pt x="8" y="7"/>
                      </a:cubicBezTo>
                      <a:cubicBezTo>
                        <a:pt x="8" y="8"/>
                        <a:pt x="12" y="8"/>
                        <a:pt x="12" y="9"/>
                      </a:cubicBezTo>
                      <a:cubicBezTo>
                        <a:pt x="12" y="10"/>
                        <a:pt x="8" y="11"/>
                        <a:pt x="8" y="11"/>
                      </a:cubicBezTo>
                      <a:cubicBezTo>
                        <a:pt x="6" y="12"/>
                        <a:pt x="5" y="13"/>
                        <a:pt x="4" y="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6" name="Freeform 178"/>
                <p:cNvSpPr>
                  <a:spLocks/>
                </p:cNvSpPr>
                <p:nvPr/>
              </p:nvSpPr>
              <p:spPr bwMode="auto">
                <a:xfrm>
                  <a:off x="10501313" y="3403600"/>
                  <a:ext cx="74613" cy="42863"/>
                </a:xfrm>
                <a:custGeom>
                  <a:avLst/>
                  <a:gdLst>
                    <a:gd name="T0" fmla="*/ 16 w 20"/>
                    <a:gd name="T1" fmla="*/ 6 h 11"/>
                    <a:gd name="T2" fmla="*/ 20 w 20"/>
                    <a:gd name="T3" fmla="*/ 9 h 11"/>
                    <a:gd name="T4" fmla="*/ 15 w 20"/>
                    <a:gd name="T5" fmla="*/ 11 h 11"/>
                    <a:gd name="T6" fmla="*/ 12 w 20"/>
                    <a:gd name="T7" fmla="*/ 8 h 11"/>
                    <a:gd name="T8" fmla="*/ 16 w 20"/>
                    <a:gd name="T9" fmla="*/ 6 h 11"/>
                    <a:gd name="T10" fmla="*/ 12 w 20"/>
                    <a:gd name="T11" fmla="*/ 4 h 11"/>
                    <a:gd name="T12" fmla="*/ 8 w 20"/>
                    <a:gd name="T13" fmla="*/ 2 h 11"/>
                    <a:gd name="T14" fmla="*/ 4 w 20"/>
                    <a:gd name="T15" fmla="*/ 4 h 11"/>
                    <a:gd name="T16" fmla="*/ 0 w 20"/>
                    <a:gd name="T17" fmla="*/ 2 h 11"/>
                    <a:gd name="T18" fmla="*/ 5 w 20"/>
                    <a:gd name="T19" fmla="*/ 0 h 11"/>
                    <a:gd name="T20" fmla="*/ 8 w 20"/>
                    <a:gd name="T21" fmla="*/ 2 h 11"/>
                    <a:gd name="T22" fmla="*/ 12 w 20"/>
                    <a:gd name="T23" fmla="*/ 0 h 11"/>
                    <a:gd name="T24" fmla="*/ 16 w 20"/>
                    <a:gd name="T25" fmla="*/ 2 h 11"/>
                    <a:gd name="T26" fmla="*/ 20 w 20"/>
                    <a:gd name="T27" fmla="*/ 4 h 11"/>
                    <a:gd name="T28" fmla="*/ 16 w 20"/>
                    <a:gd name="T2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" h="11">
                      <a:moveTo>
                        <a:pt x="16" y="6"/>
                      </a:moveTo>
                      <a:cubicBezTo>
                        <a:pt x="16" y="7"/>
                        <a:pt x="20" y="8"/>
                        <a:pt x="20" y="9"/>
                      </a:cubicBezTo>
                      <a:cubicBezTo>
                        <a:pt x="19" y="9"/>
                        <a:pt x="16" y="11"/>
                        <a:pt x="15" y="11"/>
                      </a:cubicBezTo>
                      <a:cubicBezTo>
                        <a:pt x="15" y="11"/>
                        <a:pt x="12" y="9"/>
                        <a:pt x="12" y="8"/>
                      </a:cubicBezTo>
                      <a:cubicBezTo>
                        <a:pt x="11" y="8"/>
                        <a:pt x="16" y="7"/>
                        <a:pt x="16" y="6"/>
                      </a:cubicBezTo>
                      <a:cubicBezTo>
                        <a:pt x="16" y="6"/>
                        <a:pt x="13" y="4"/>
                        <a:pt x="12" y="4"/>
                      </a:cubicBezTo>
                      <a:cubicBezTo>
                        <a:pt x="12" y="4"/>
                        <a:pt x="9" y="2"/>
                        <a:pt x="8" y="2"/>
                      </a:cubicBezTo>
                      <a:cubicBezTo>
                        <a:pt x="7" y="2"/>
                        <a:pt x="5" y="4"/>
                        <a:pt x="4" y="4"/>
                      </a:cubicBezTo>
                      <a:cubicBezTo>
                        <a:pt x="4" y="4"/>
                        <a:pt x="0" y="2"/>
                        <a:pt x="0" y="2"/>
                      </a:cubicBezTo>
                      <a:cubicBezTo>
                        <a:pt x="1" y="1"/>
                        <a:pt x="4" y="0"/>
                        <a:pt x="5" y="0"/>
                      </a:cubicBezTo>
                      <a:cubicBezTo>
                        <a:pt x="6" y="0"/>
                        <a:pt x="7" y="2"/>
                        <a:pt x="8" y="2"/>
                      </a:cubicBezTo>
                      <a:cubicBezTo>
                        <a:pt x="9" y="2"/>
                        <a:pt x="12" y="0"/>
                        <a:pt x="12" y="0"/>
                      </a:cubicBezTo>
                      <a:cubicBezTo>
                        <a:pt x="13" y="0"/>
                        <a:pt x="16" y="2"/>
                        <a:pt x="16" y="2"/>
                      </a:cubicBezTo>
                      <a:cubicBezTo>
                        <a:pt x="17" y="2"/>
                        <a:pt x="20" y="4"/>
                        <a:pt x="20" y="4"/>
                      </a:cubicBezTo>
                      <a:cubicBezTo>
                        <a:pt x="20" y="5"/>
                        <a:pt x="16" y="6"/>
                        <a:pt x="16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60" name="组合 859"/>
              <p:cNvGrpSpPr/>
              <p:nvPr/>
            </p:nvGrpSpPr>
            <p:grpSpPr>
              <a:xfrm rot="5400000">
                <a:off x="863007" y="3391100"/>
                <a:ext cx="2033740" cy="96054"/>
                <a:chOff x="1492250" y="3305175"/>
                <a:chExt cx="9207500" cy="252413"/>
              </a:xfrm>
            </p:grpSpPr>
            <p:sp>
              <p:nvSpPr>
                <p:cNvPr id="861" name="Freeform 131"/>
                <p:cNvSpPr>
                  <a:spLocks/>
                </p:cNvSpPr>
                <p:nvPr/>
              </p:nvSpPr>
              <p:spPr bwMode="auto">
                <a:xfrm>
                  <a:off x="1492250" y="3324225"/>
                  <a:ext cx="47625" cy="36513"/>
                </a:xfrm>
                <a:custGeom>
                  <a:avLst/>
                  <a:gdLst>
                    <a:gd name="T0" fmla="*/ 12 w 13"/>
                    <a:gd name="T1" fmla="*/ 7 h 9"/>
                    <a:gd name="T2" fmla="*/ 8 w 13"/>
                    <a:gd name="T3" fmla="*/ 9 h 9"/>
                    <a:gd name="T4" fmla="*/ 4 w 13"/>
                    <a:gd name="T5" fmla="*/ 6 h 9"/>
                    <a:gd name="T6" fmla="*/ 0 w 13"/>
                    <a:gd name="T7" fmla="*/ 4 h 9"/>
                    <a:gd name="T8" fmla="*/ 4 w 13"/>
                    <a:gd name="T9" fmla="*/ 2 h 9"/>
                    <a:gd name="T10" fmla="*/ 9 w 13"/>
                    <a:gd name="T11" fmla="*/ 0 h 9"/>
                    <a:gd name="T12" fmla="*/ 12 w 13"/>
                    <a:gd name="T13" fmla="*/ 2 h 9"/>
                    <a:gd name="T14" fmla="*/ 8 w 13"/>
                    <a:gd name="T15" fmla="*/ 4 h 9"/>
                    <a:gd name="T16" fmla="*/ 12 w 13"/>
                    <a:gd name="T17" fmla="*/ 7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2" y="7"/>
                      </a:moveTo>
                      <a:cubicBezTo>
                        <a:pt x="11" y="7"/>
                        <a:pt x="9" y="9"/>
                        <a:pt x="8" y="9"/>
                      </a:cubicBezTo>
                      <a:cubicBezTo>
                        <a:pt x="7" y="9"/>
                        <a:pt x="5" y="7"/>
                        <a:pt x="4" y="6"/>
                      </a:cubicBezTo>
                      <a:cubicBezTo>
                        <a:pt x="4" y="6"/>
                        <a:pt x="0" y="4"/>
                        <a:pt x="0" y="4"/>
                      </a:cubicBezTo>
                      <a:cubicBezTo>
                        <a:pt x="0" y="3"/>
                        <a:pt x="4" y="3"/>
                        <a:pt x="4" y="2"/>
                      </a:cubicBezTo>
                      <a:cubicBezTo>
                        <a:pt x="6" y="2"/>
                        <a:pt x="7" y="0"/>
                        <a:pt x="9" y="0"/>
                      </a:cubicBezTo>
                      <a:cubicBezTo>
                        <a:pt x="9" y="0"/>
                        <a:pt x="12" y="2"/>
                        <a:pt x="12" y="2"/>
                      </a:cubicBezTo>
                      <a:cubicBezTo>
                        <a:pt x="13" y="2"/>
                        <a:pt x="8" y="4"/>
                        <a:pt x="8" y="4"/>
                      </a:cubicBezTo>
                      <a:cubicBezTo>
                        <a:pt x="8" y="5"/>
                        <a:pt x="12" y="6"/>
                        <a:pt x="12" y="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2" name="Freeform 132"/>
                <p:cNvSpPr>
                  <a:spLocks/>
                </p:cNvSpPr>
                <p:nvPr/>
              </p:nvSpPr>
              <p:spPr bwMode="auto">
                <a:xfrm>
                  <a:off x="1754188" y="3384550"/>
                  <a:ext cx="60325" cy="26988"/>
                </a:xfrm>
                <a:custGeom>
                  <a:avLst/>
                  <a:gdLst>
                    <a:gd name="T0" fmla="*/ 4 w 16"/>
                    <a:gd name="T1" fmla="*/ 6 h 7"/>
                    <a:gd name="T2" fmla="*/ 0 w 16"/>
                    <a:gd name="T3" fmla="*/ 4 h 7"/>
                    <a:gd name="T4" fmla="*/ 4 w 16"/>
                    <a:gd name="T5" fmla="*/ 2 h 7"/>
                    <a:gd name="T6" fmla="*/ 8 w 16"/>
                    <a:gd name="T7" fmla="*/ 0 h 7"/>
                    <a:gd name="T8" fmla="*/ 12 w 16"/>
                    <a:gd name="T9" fmla="*/ 2 h 7"/>
                    <a:gd name="T10" fmla="*/ 16 w 16"/>
                    <a:gd name="T11" fmla="*/ 4 h 7"/>
                    <a:gd name="T12" fmla="*/ 11 w 16"/>
                    <a:gd name="T13" fmla="*/ 6 h 7"/>
                    <a:gd name="T14" fmla="*/ 8 w 16"/>
                    <a:gd name="T15" fmla="*/ 4 h 7"/>
                    <a:gd name="T16" fmla="*/ 4 w 16"/>
                    <a:gd name="T17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7">
                      <a:moveTo>
                        <a:pt x="4" y="6"/>
                      </a:moveTo>
                      <a:cubicBezTo>
                        <a:pt x="3" y="5"/>
                        <a:pt x="0" y="5"/>
                        <a:pt x="0" y="4"/>
                      </a:cubicBezTo>
                      <a:cubicBezTo>
                        <a:pt x="0" y="4"/>
                        <a:pt x="3" y="2"/>
                        <a:pt x="4" y="2"/>
                      </a:cubicBezTo>
                      <a:cubicBezTo>
                        <a:pt x="4" y="2"/>
                        <a:pt x="7" y="0"/>
                        <a:pt x="8" y="0"/>
                      </a:cubicBezTo>
                      <a:cubicBezTo>
                        <a:pt x="9" y="0"/>
                        <a:pt x="11" y="2"/>
                        <a:pt x="12" y="2"/>
                      </a:cubicBezTo>
                      <a:cubicBezTo>
                        <a:pt x="12" y="2"/>
                        <a:pt x="16" y="4"/>
                        <a:pt x="16" y="4"/>
                      </a:cubicBezTo>
                      <a:cubicBezTo>
                        <a:pt x="15" y="5"/>
                        <a:pt x="12" y="6"/>
                        <a:pt x="11" y="6"/>
                      </a:cubicBezTo>
                      <a:cubicBezTo>
                        <a:pt x="11" y="7"/>
                        <a:pt x="8" y="4"/>
                        <a:pt x="8" y="4"/>
                      </a:cubicBezTo>
                      <a:cubicBezTo>
                        <a:pt x="6" y="4"/>
                        <a:pt x="5" y="6"/>
                        <a:pt x="4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3" name="Freeform 133"/>
                <p:cNvSpPr>
                  <a:spLocks/>
                </p:cNvSpPr>
                <p:nvPr/>
              </p:nvSpPr>
              <p:spPr bwMode="auto">
                <a:xfrm>
                  <a:off x="2238375" y="3395663"/>
                  <a:ext cx="60325" cy="26988"/>
                </a:xfrm>
                <a:custGeom>
                  <a:avLst/>
                  <a:gdLst>
                    <a:gd name="T0" fmla="*/ 12 w 16"/>
                    <a:gd name="T1" fmla="*/ 5 h 7"/>
                    <a:gd name="T2" fmla="*/ 8 w 16"/>
                    <a:gd name="T3" fmla="*/ 7 h 7"/>
                    <a:gd name="T4" fmla="*/ 4 w 16"/>
                    <a:gd name="T5" fmla="*/ 4 h 7"/>
                    <a:gd name="T6" fmla="*/ 0 w 16"/>
                    <a:gd name="T7" fmla="*/ 2 h 7"/>
                    <a:gd name="T8" fmla="*/ 5 w 16"/>
                    <a:gd name="T9" fmla="*/ 0 h 7"/>
                    <a:gd name="T10" fmla="*/ 8 w 16"/>
                    <a:gd name="T11" fmla="*/ 2 h 7"/>
                    <a:gd name="T12" fmla="*/ 12 w 16"/>
                    <a:gd name="T13" fmla="*/ 0 h 7"/>
                    <a:gd name="T14" fmla="*/ 16 w 16"/>
                    <a:gd name="T15" fmla="*/ 3 h 7"/>
                    <a:gd name="T16" fmla="*/ 12 w 16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7">
                      <a:moveTo>
                        <a:pt x="12" y="5"/>
                      </a:moveTo>
                      <a:cubicBezTo>
                        <a:pt x="11" y="5"/>
                        <a:pt x="9" y="7"/>
                        <a:pt x="8" y="7"/>
                      </a:cubicBezTo>
                      <a:cubicBezTo>
                        <a:pt x="7" y="7"/>
                        <a:pt x="5" y="5"/>
                        <a:pt x="4" y="4"/>
                      </a:cubicBezTo>
                      <a:cubicBezTo>
                        <a:pt x="4" y="4"/>
                        <a:pt x="0" y="3"/>
                        <a:pt x="0" y="2"/>
                      </a:cubicBezTo>
                      <a:cubicBezTo>
                        <a:pt x="0" y="1"/>
                        <a:pt x="4" y="1"/>
                        <a:pt x="5" y="0"/>
                      </a:cubicBezTo>
                      <a:cubicBezTo>
                        <a:pt x="6" y="0"/>
                        <a:pt x="7" y="2"/>
                        <a:pt x="8" y="2"/>
                      </a:cubicBezTo>
                      <a:cubicBezTo>
                        <a:pt x="9" y="2"/>
                        <a:pt x="12" y="0"/>
                        <a:pt x="12" y="0"/>
                      </a:cubicBezTo>
                      <a:cubicBezTo>
                        <a:pt x="13" y="0"/>
                        <a:pt x="16" y="2"/>
                        <a:pt x="16" y="3"/>
                      </a:cubicBezTo>
                      <a:cubicBezTo>
                        <a:pt x="16" y="3"/>
                        <a:pt x="12" y="4"/>
                        <a:pt x="12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4" name="Freeform 134"/>
                <p:cNvSpPr>
                  <a:spLocks/>
                </p:cNvSpPr>
                <p:nvPr/>
              </p:nvSpPr>
              <p:spPr bwMode="auto">
                <a:xfrm>
                  <a:off x="2606675" y="3438525"/>
                  <a:ext cx="71438" cy="34925"/>
                </a:xfrm>
                <a:custGeom>
                  <a:avLst/>
                  <a:gdLst>
                    <a:gd name="T0" fmla="*/ 0 w 19"/>
                    <a:gd name="T1" fmla="*/ 5 h 9"/>
                    <a:gd name="T2" fmla="*/ 8 w 19"/>
                    <a:gd name="T3" fmla="*/ 0 h 9"/>
                    <a:gd name="T4" fmla="*/ 11 w 19"/>
                    <a:gd name="T5" fmla="*/ 3 h 9"/>
                    <a:gd name="T6" fmla="*/ 19 w 19"/>
                    <a:gd name="T7" fmla="*/ 7 h 9"/>
                    <a:gd name="T8" fmla="*/ 15 w 19"/>
                    <a:gd name="T9" fmla="*/ 9 h 9"/>
                    <a:gd name="T10" fmla="*/ 11 w 19"/>
                    <a:gd name="T11" fmla="*/ 7 h 9"/>
                    <a:gd name="T12" fmla="*/ 7 w 19"/>
                    <a:gd name="T13" fmla="*/ 5 h 9"/>
                    <a:gd name="T14" fmla="*/ 3 w 19"/>
                    <a:gd name="T15" fmla="*/ 7 h 9"/>
                    <a:gd name="T16" fmla="*/ 0 w 19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9">
                      <a:moveTo>
                        <a:pt x="0" y="5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8" y="7"/>
                        <a:pt x="16" y="9"/>
                        <a:pt x="15" y="9"/>
                      </a:cubicBezTo>
                      <a:cubicBezTo>
                        <a:pt x="14" y="9"/>
                        <a:pt x="12" y="7"/>
                        <a:pt x="11" y="7"/>
                      </a:cubicBezTo>
                      <a:cubicBezTo>
                        <a:pt x="10" y="7"/>
                        <a:pt x="9" y="5"/>
                        <a:pt x="7" y="5"/>
                      </a:cubicBezTo>
                      <a:cubicBezTo>
                        <a:pt x="7" y="5"/>
                        <a:pt x="4" y="7"/>
                        <a:pt x="3" y="7"/>
                      </a:cubicBezTo>
                      <a:cubicBezTo>
                        <a:pt x="2" y="7"/>
                        <a:pt x="1" y="5"/>
                        <a:pt x="0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5" name="Freeform 135"/>
                <p:cNvSpPr>
                  <a:spLocks/>
                </p:cNvSpPr>
                <p:nvPr/>
              </p:nvSpPr>
              <p:spPr bwMode="auto">
                <a:xfrm>
                  <a:off x="2538413" y="3368675"/>
                  <a:ext cx="57150" cy="26988"/>
                </a:xfrm>
                <a:custGeom>
                  <a:avLst/>
                  <a:gdLst>
                    <a:gd name="T0" fmla="*/ 11 w 15"/>
                    <a:gd name="T1" fmla="*/ 5 h 7"/>
                    <a:gd name="T2" fmla="*/ 7 w 15"/>
                    <a:gd name="T3" fmla="*/ 7 h 7"/>
                    <a:gd name="T4" fmla="*/ 3 w 15"/>
                    <a:gd name="T5" fmla="*/ 5 h 7"/>
                    <a:gd name="T6" fmla="*/ 0 w 15"/>
                    <a:gd name="T7" fmla="*/ 3 h 7"/>
                    <a:gd name="T8" fmla="*/ 4 w 15"/>
                    <a:gd name="T9" fmla="*/ 0 h 7"/>
                    <a:gd name="T10" fmla="*/ 7 w 15"/>
                    <a:gd name="T11" fmla="*/ 3 h 7"/>
                    <a:gd name="T12" fmla="*/ 12 w 15"/>
                    <a:gd name="T13" fmla="*/ 1 h 7"/>
                    <a:gd name="T14" fmla="*/ 15 w 15"/>
                    <a:gd name="T15" fmla="*/ 3 h 7"/>
                    <a:gd name="T16" fmla="*/ 11 w 15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7">
                      <a:moveTo>
                        <a:pt x="11" y="5"/>
                      </a:moveTo>
                      <a:cubicBezTo>
                        <a:pt x="10" y="5"/>
                        <a:pt x="8" y="7"/>
                        <a:pt x="7" y="7"/>
                      </a:cubicBezTo>
                      <a:cubicBezTo>
                        <a:pt x="6" y="7"/>
                        <a:pt x="4" y="5"/>
                        <a:pt x="3" y="5"/>
                      </a:cubicBezTo>
                      <a:cubicBezTo>
                        <a:pt x="3" y="5"/>
                        <a:pt x="0" y="3"/>
                        <a:pt x="0" y="3"/>
                      </a:cubicBezTo>
                      <a:cubicBezTo>
                        <a:pt x="0" y="2"/>
                        <a:pt x="3" y="1"/>
                        <a:pt x="4" y="0"/>
                      </a:cubicBezTo>
                      <a:cubicBezTo>
                        <a:pt x="5" y="1"/>
                        <a:pt x="6" y="3"/>
                        <a:pt x="7" y="3"/>
                      </a:cubicBezTo>
                      <a:cubicBezTo>
                        <a:pt x="8" y="3"/>
                        <a:pt x="11" y="1"/>
                        <a:pt x="12" y="1"/>
                      </a:cubicBezTo>
                      <a:cubicBezTo>
                        <a:pt x="12" y="1"/>
                        <a:pt x="15" y="3"/>
                        <a:pt x="15" y="3"/>
                      </a:cubicBezTo>
                      <a:cubicBezTo>
                        <a:pt x="15" y="4"/>
                        <a:pt x="12" y="4"/>
                        <a:pt x="11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6" name="Freeform 136"/>
                <p:cNvSpPr>
                  <a:spLocks/>
                </p:cNvSpPr>
                <p:nvPr/>
              </p:nvSpPr>
              <p:spPr bwMode="auto">
                <a:xfrm>
                  <a:off x="3341688" y="3427413"/>
                  <a:ext cx="49213" cy="34925"/>
                </a:xfrm>
                <a:custGeom>
                  <a:avLst/>
                  <a:gdLst>
                    <a:gd name="T0" fmla="*/ 12 w 13"/>
                    <a:gd name="T1" fmla="*/ 7 h 9"/>
                    <a:gd name="T2" fmla="*/ 8 w 13"/>
                    <a:gd name="T3" fmla="*/ 9 h 9"/>
                    <a:gd name="T4" fmla="*/ 4 w 13"/>
                    <a:gd name="T5" fmla="*/ 6 h 9"/>
                    <a:gd name="T6" fmla="*/ 0 w 13"/>
                    <a:gd name="T7" fmla="*/ 4 h 9"/>
                    <a:gd name="T8" fmla="*/ 4 w 13"/>
                    <a:gd name="T9" fmla="*/ 2 h 9"/>
                    <a:gd name="T10" fmla="*/ 9 w 13"/>
                    <a:gd name="T11" fmla="*/ 0 h 9"/>
                    <a:gd name="T12" fmla="*/ 12 w 13"/>
                    <a:gd name="T13" fmla="*/ 2 h 9"/>
                    <a:gd name="T14" fmla="*/ 8 w 13"/>
                    <a:gd name="T15" fmla="*/ 4 h 9"/>
                    <a:gd name="T16" fmla="*/ 12 w 13"/>
                    <a:gd name="T17" fmla="*/ 7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2" y="7"/>
                      </a:moveTo>
                      <a:cubicBezTo>
                        <a:pt x="11" y="7"/>
                        <a:pt x="9" y="9"/>
                        <a:pt x="8" y="9"/>
                      </a:cubicBezTo>
                      <a:cubicBezTo>
                        <a:pt x="7" y="9"/>
                        <a:pt x="5" y="7"/>
                        <a:pt x="4" y="6"/>
                      </a:cubicBezTo>
                      <a:cubicBezTo>
                        <a:pt x="4" y="6"/>
                        <a:pt x="0" y="4"/>
                        <a:pt x="0" y="4"/>
                      </a:cubicBezTo>
                      <a:cubicBezTo>
                        <a:pt x="0" y="3"/>
                        <a:pt x="4" y="3"/>
                        <a:pt x="4" y="2"/>
                      </a:cubicBezTo>
                      <a:cubicBezTo>
                        <a:pt x="6" y="2"/>
                        <a:pt x="7" y="0"/>
                        <a:pt x="9" y="0"/>
                      </a:cubicBezTo>
                      <a:cubicBezTo>
                        <a:pt x="9" y="0"/>
                        <a:pt x="12" y="2"/>
                        <a:pt x="12" y="2"/>
                      </a:cubicBezTo>
                      <a:cubicBezTo>
                        <a:pt x="13" y="2"/>
                        <a:pt x="8" y="4"/>
                        <a:pt x="8" y="4"/>
                      </a:cubicBezTo>
                      <a:cubicBezTo>
                        <a:pt x="8" y="5"/>
                        <a:pt x="12" y="6"/>
                        <a:pt x="12" y="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7" name="Freeform 137"/>
                <p:cNvSpPr>
                  <a:spLocks/>
                </p:cNvSpPr>
                <p:nvPr/>
              </p:nvSpPr>
              <p:spPr bwMode="auto">
                <a:xfrm>
                  <a:off x="3921125" y="3427413"/>
                  <a:ext cx="71438" cy="42863"/>
                </a:xfrm>
                <a:custGeom>
                  <a:avLst/>
                  <a:gdLst>
                    <a:gd name="T0" fmla="*/ 4 w 19"/>
                    <a:gd name="T1" fmla="*/ 4 h 11"/>
                    <a:gd name="T2" fmla="*/ 0 w 19"/>
                    <a:gd name="T3" fmla="*/ 2 h 11"/>
                    <a:gd name="T4" fmla="*/ 4 w 19"/>
                    <a:gd name="T5" fmla="*/ 0 h 11"/>
                    <a:gd name="T6" fmla="*/ 8 w 19"/>
                    <a:gd name="T7" fmla="*/ 2 h 11"/>
                    <a:gd name="T8" fmla="*/ 11 w 19"/>
                    <a:gd name="T9" fmla="*/ 4 h 11"/>
                    <a:gd name="T10" fmla="*/ 15 w 19"/>
                    <a:gd name="T11" fmla="*/ 6 h 11"/>
                    <a:gd name="T12" fmla="*/ 19 w 19"/>
                    <a:gd name="T13" fmla="*/ 9 h 11"/>
                    <a:gd name="T14" fmla="*/ 15 w 19"/>
                    <a:gd name="T15" fmla="*/ 11 h 11"/>
                    <a:gd name="T16" fmla="*/ 11 w 19"/>
                    <a:gd name="T17" fmla="*/ 8 h 11"/>
                    <a:gd name="T18" fmla="*/ 7 w 19"/>
                    <a:gd name="T19" fmla="*/ 6 h 11"/>
                    <a:gd name="T20" fmla="*/ 4 w 19"/>
                    <a:gd name="T21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11">
                      <a:moveTo>
                        <a:pt x="4" y="4"/>
                      </a:moveTo>
                      <a:cubicBezTo>
                        <a:pt x="3" y="3"/>
                        <a:pt x="0" y="2"/>
                        <a:pt x="0" y="2"/>
                      </a:cubicBezTo>
                      <a:cubicBezTo>
                        <a:pt x="0" y="1"/>
                        <a:pt x="4" y="0"/>
                        <a:pt x="4" y="0"/>
                      </a:cubicBezTo>
                      <a:cubicBezTo>
                        <a:pt x="5" y="0"/>
                        <a:pt x="7" y="1"/>
                        <a:pt x="8" y="2"/>
                      </a:cubicBezTo>
                      <a:cubicBezTo>
                        <a:pt x="9" y="2"/>
                        <a:pt x="10" y="3"/>
                        <a:pt x="11" y="4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7"/>
                        <a:pt x="19" y="8"/>
                        <a:pt x="19" y="9"/>
                      </a:cubicBezTo>
                      <a:cubicBezTo>
                        <a:pt x="19" y="9"/>
                        <a:pt x="15" y="11"/>
                        <a:pt x="15" y="11"/>
                      </a:cubicBezTo>
                      <a:cubicBezTo>
                        <a:pt x="14" y="11"/>
                        <a:pt x="12" y="9"/>
                        <a:pt x="11" y="8"/>
                      </a:cubicBezTo>
                      <a:cubicBezTo>
                        <a:pt x="10" y="8"/>
                        <a:pt x="8" y="7"/>
                        <a:pt x="7" y="6"/>
                      </a:cubicBezTo>
                      <a:lnTo>
                        <a:pt x="4" y="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8" name="Freeform 138"/>
                <p:cNvSpPr>
                  <a:spLocks/>
                </p:cNvSpPr>
                <p:nvPr/>
              </p:nvSpPr>
              <p:spPr bwMode="auto">
                <a:xfrm>
                  <a:off x="4100513" y="3371850"/>
                  <a:ext cx="74613" cy="23813"/>
                </a:xfrm>
                <a:custGeom>
                  <a:avLst/>
                  <a:gdLst>
                    <a:gd name="T0" fmla="*/ 0 w 20"/>
                    <a:gd name="T1" fmla="*/ 4 h 6"/>
                    <a:gd name="T2" fmla="*/ 4 w 20"/>
                    <a:gd name="T3" fmla="*/ 2 h 6"/>
                    <a:gd name="T4" fmla="*/ 8 w 20"/>
                    <a:gd name="T5" fmla="*/ 0 h 6"/>
                    <a:gd name="T6" fmla="*/ 12 w 20"/>
                    <a:gd name="T7" fmla="*/ 2 h 6"/>
                    <a:gd name="T8" fmla="*/ 16 w 20"/>
                    <a:gd name="T9" fmla="*/ 0 h 6"/>
                    <a:gd name="T10" fmla="*/ 20 w 20"/>
                    <a:gd name="T11" fmla="*/ 2 h 6"/>
                    <a:gd name="T12" fmla="*/ 16 w 20"/>
                    <a:gd name="T13" fmla="*/ 4 h 6"/>
                    <a:gd name="T14" fmla="*/ 12 w 20"/>
                    <a:gd name="T15" fmla="*/ 6 h 6"/>
                    <a:gd name="T16" fmla="*/ 8 w 20"/>
                    <a:gd name="T17" fmla="*/ 4 h 6"/>
                    <a:gd name="T18" fmla="*/ 4 w 20"/>
                    <a:gd name="T19" fmla="*/ 6 h 6"/>
                    <a:gd name="T20" fmla="*/ 0 w 20"/>
                    <a:gd name="T21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6">
                      <a:moveTo>
                        <a:pt x="0" y="4"/>
                      </a:move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5" y="1"/>
                        <a:pt x="7" y="0"/>
                        <a:pt x="8" y="0"/>
                      </a:cubicBezTo>
                      <a:cubicBezTo>
                        <a:pt x="9" y="0"/>
                        <a:pt x="11" y="2"/>
                        <a:pt x="12" y="2"/>
                      </a:cubicBezTo>
                      <a:cubicBezTo>
                        <a:pt x="13" y="2"/>
                        <a:pt x="15" y="0"/>
                        <a:pt x="16" y="0"/>
                      </a:cubicBezTo>
                      <a:cubicBezTo>
                        <a:pt x="18" y="0"/>
                        <a:pt x="18" y="2"/>
                        <a:pt x="20" y="2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5" y="5"/>
                        <a:pt x="13" y="6"/>
                        <a:pt x="12" y="6"/>
                      </a:cubicBezTo>
                      <a:cubicBezTo>
                        <a:pt x="11" y="6"/>
                        <a:pt x="9" y="4"/>
                        <a:pt x="8" y="4"/>
                      </a:cubicBezTo>
                      <a:cubicBezTo>
                        <a:pt x="7" y="4"/>
                        <a:pt x="5" y="6"/>
                        <a:pt x="4" y="6"/>
                      </a:cubicBezTo>
                      <a:cubicBezTo>
                        <a:pt x="2" y="6"/>
                        <a:pt x="2" y="4"/>
                        <a:pt x="0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9" name="Freeform 139"/>
                <p:cNvSpPr>
                  <a:spLocks/>
                </p:cNvSpPr>
                <p:nvPr/>
              </p:nvSpPr>
              <p:spPr bwMode="auto">
                <a:xfrm>
                  <a:off x="4675188" y="3368675"/>
                  <a:ext cx="60325" cy="34925"/>
                </a:xfrm>
                <a:custGeom>
                  <a:avLst/>
                  <a:gdLst>
                    <a:gd name="T0" fmla="*/ 4 w 16"/>
                    <a:gd name="T1" fmla="*/ 9 h 9"/>
                    <a:gd name="T2" fmla="*/ 0 w 16"/>
                    <a:gd name="T3" fmla="*/ 7 h 9"/>
                    <a:gd name="T4" fmla="*/ 4 w 16"/>
                    <a:gd name="T5" fmla="*/ 5 h 9"/>
                    <a:gd name="T6" fmla="*/ 1 w 16"/>
                    <a:gd name="T7" fmla="*/ 2 h 9"/>
                    <a:gd name="T8" fmla="*/ 5 w 16"/>
                    <a:gd name="T9" fmla="*/ 0 h 9"/>
                    <a:gd name="T10" fmla="*/ 8 w 16"/>
                    <a:gd name="T11" fmla="*/ 3 h 9"/>
                    <a:gd name="T12" fmla="*/ 13 w 16"/>
                    <a:gd name="T13" fmla="*/ 0 h 9"/>
                    <a:gd name="T14" fmla="*/ 16 w 16"/>
                    <a:gd name="T15" fmla="*/ 3 h 9"/>
                    <a:gd name="T16" fmla="*/ 12 w 16"/>
                    <a:gd name="T17" fmla="*/ 5 h 9"/>
                    <a:gd name="T18" fmla="*/ 8 w 16"/>
                    <a:gd name="T19" fmla="*/ 7 h 9"/>
                    <a:gd name="T20" fmla="*/ 4 w 16"/>
                    <a:gd name="T21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" h="9">
                      <a:moveTo>
                        <a:pt x="4" y="9"/>
                      </a:moveTo>
                      <a:cubicBezTo>
                        <a:pt x="4" y="8"/>
                        <a:pt x="0" y="7"/>
                        <a:pt x="0" y="7"/>
                      </a:cubicBezTo>
                      <a:cubicBezTo>
                        <a:pt x="0" y="6"/>
                        <a:pt x="4" y="5"/>
                        <a:pt x="4" y="5"/>
                      </a:cubicBezTo>
                      <a:cubicBezTo>
                        <a:pt x="4" y="4"/>
                        <a:pt x="0" y="3"/>
                        <a:pt x="1" y="2"/>
                      </a:cubicBezTo>
                      <a:cubicBezTo>
                        <a:pt x="1" y="2"/>
                        <a:pt x="4" y="0"/>
                        <a:pt x="5" y="0"/>
                      </a:cubicBezTo>
                      <a:cubicBezTo>
                        <a:pt x="6" y="0"/>
                        <a:pt x="7" y="3"/>
                        <a:pt x="8" y="3"/>
                      </a:cubicBezTo>
                      <a:cubicBezTo>
                        <a:pt x="9" y="3"/>
                        <a:pt x="13" y="0"/>
                        <a:pt x="13" y="0"/>
                      </a:cubicBezTo>
                      <a:cubicBezTo>
                        <a:pt x="13" y="1"/>
                        <a:pt x="16" y="2"/>
                        <a:pt x="16" y="3"/>
                      </a:cubicBezTo>
                      <a:cubicBezTo>
                        <a:pt x="16" y="3"/>
                        <a:pt x="13" y="4"/>
                        <a:pt x="12" y="5"/>
                      </a:cubicBezTo>
                      <a:cubicBezTo>
                        <a:pt x="11" y="6"/>
                        <a:pt x="9" y="6"/>
                        <a:pt x="8" y="7"/>
                      </a:cubicBezTo>
                      <a:lnTo>
                        <a:pt x="4" y="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0" name="Freeform 140"/>
                <p:cNvSpPr>
                  <a:spLocks/>
                </p:cNvSpPr>
                <p:nvPr/>
              </p:nvSpPr>
              <p:spPr bwMode="auto">
                <a:xfrm>
                  <a:off x="5737225" y="3414713"/>
                  <a:ext cx="57150" cy="28575"/>
                </a:xfrm>
                <a:custGeom>
                  <a:avLst/>
                  <a:gdLst>
                    <a:gd name="T0" fmla="*/ 11 w 15"/>
                    <a:gd name="T1" fmla="*/ 5 h 7"/>
                    <a:gd name="T2" fmla="*/ 7 w 15"/>
                    <a:gd name="T3" fmla="*/ 7 h 7"/>
                    <a:gd name="T4" fmla="*/ 3 w 15"/>
                    <a:gd name="T5" fmla="*/ 4 h 7"/>
                    <a:gd name="T6" fmla="*/ 0 w 15"/>
                    <a:gd name="T7" fmla="*/ 2 h 7"/>
                    <a:gd name="T8" fmla="*/ 4 w 15"/>
                    <a:gd name="T9" fmla="*/ 0 h 7"/>
                    <a:gd name="T10" fmla="*/ 7 w 15"/>
                    <a:gd name="T11" fmla="*/ 2 h 7"/>
                    <a:gd name="T12" fmla="*/ 12 w 15"/>
                    <a:gd name="T13" fmla="*/ 0 h 7"/>
                    <a:gd name="T14" fmla="*/ 15 w 15"/>
                    <a:gd name="T15" fmla="*/ 3 h 7"/>
                    <a:gd name="T16" fmla="*/ 11 w 15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7">
                      <a:moveTo>
                        <a:pt x="11" y="5"/>
                      </a:moveTo>
                      <a:cubicBezTo>
                        <a:pt x="10" y="5"/>
                        <a:pt x="8" y="7"/>
                        <a:pt x="7" y="7"/>
                      </a:cubicBezTo>
                      <a:cubicBezTo>
                        <a:pt x="6" y="7"/>
                        <a:pt x="4" y="5"/>
                        <a:pt x="3" y="4"/>
                      </a:cubicBezTo>
                      <a:cubicBezTo>
                        <a:pt x="3" y="4"/>
                        <a:pt x="0" y="3"/>
                        <a:pt x="0" y="2"/>
                      </a:cubicBezTo>
                      <a:cubicBezTo>
                        <a:pt x="0" y="1"/>
                        <a:pt x="3" y="1"/>
                        <a:pt x="4" y="0"/>
                      </a:cubicBezTo>
                      <a:cubicBezTo>
                        <a:pt x="5" y="0"/>
                        <a:pt x="6" y="2"/>
                        <a:pt x="7" y="2"/>
                      </a:cubicBezTo>
                      <a:cubicBezTo>
                        <a:pt x="8" y="2"/>
                        <a:pt x="11" y="0"/>
                        <a:pt x="12" y="0"/>
                      </a:cubicBezTo>
                      <a:cubicBezTo>
                        <a:pt x="12" y="0"/>
                        <a:pt x="15" y="2"/>
                        <a:pt x="15" y="3"/>
                      </a:cubicBezTo>
                      <a:cubicBezTo>
                        <a:pt x="15" y="3"/>
                        <a:pt x="11" y="4"/>
                        <a:pt x="11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1" name="Freeform 141"/>
                <p:cNvSpPr>
                  <a:spLocks/>
                </p:cNvSpPr>
                <p:nvPr/>
              </p:nvSpPr>
              <p:spPr bwMode="auto">
                <a:xfrm>
                  <a:off x="5924550" y="3454400"/>
                  <a:ext cx="60325" cy="42863"/>
                </a:xfrm>
                <a:custGeom>
                  <a:avLst/>
                  <a:gdLst>
                    <a:gd name="T0" fmla="*/ 8 w 16"/>
                    <a:gd name="T1" fmla="*/ 0 h 11"/>
                    <a:gd name="T2" fmla="*/ 12 w 16"/>
                    <a:gd name="T3" fmla="*/ 2 h 11"/>
                    <a:gd name="T4" fmla="*/ 15 w 16"/>
                    <a:gd name="T5" fmla="*/ 5 h 11"/>
                    <a:gd name="T6" fmla="*/ 11 w 16"/>
                    <a:gd name="T7" fmla="*/ 7 h 11"/>
                    <a:gd name="T8" fmla="*/ 15 w 16"/>
                    <a:gd name="T9" fmla="*/ 9 h 11"/>
                    <a:gd name="T10" fmla="*/ 11 w 16"/>
                    <a:gd name="T11" fmla="*/ 11 h 11"/>
                    <a:gd name="T12" fmla="*/ 7 w 16"/>
                    <a:gd name="T13" fmla="*/ 9 h 11"/>
                    <a:gd name="T14" fmla="*/ 0 w 16"/>
                    <a:gd name="T15" fmla="*/ 4 h 11"/>
                    <a:gd name="T16" fmla="*/ 8 w 16"/>
                    <a:gd name="T17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11">
                      <a:moveTo>
                        <a:pt x="8" y="0"/>
                      </a:move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3"/>
                        <a:pt x="15" y="4"/>
                        <a:pt x="15" y="5"/>
                      </a:cubicBezTo>
                      <a:cubicBezTo>
                        <a:pt x="16" y="5"/>
                        <a:pt x="11" y="6"/>
                        <a:pt x="11" y="7"/>
                      </a:cubicBezTo>
                      <a:cubicBezTo>
                        <a:pt x="11" y="8"/>
                        <a:pt x="15" y="8"/>
                        <a:pt x="15" y="9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0" y="4"/>
                        <a:pt x="0" y="4"/>
                        <a:pt x="0" y="4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2" name="Freeform 142"/>
                <p:cNvSpPr>
                  <a:spLocks/>
                </p:cNvSpPr>
                <p:nvPr/>
              </p:nvSpPr>
              <p:spPr bwMode="auto">
                <a:xfrm>
                  <a:off x="6262688" y="3446463"/>
                  <a:ext cx="46038" cy="34925"/>
                </a:xfrm>
                <a:custGeom>
                  <a:avLst/>
                  <a:gdLst>
                    <a:gd name="T0" fmla="*/ 8 w 12"/>
                    <a:gd name="T1" fmla="*/ 7 h 9"/>
                    <a:gd name="T2" fmla="*/ 4 w 12"/>
                    <a:gd name="T3" fmla="*/ 9 h 9"/>
                    <a:gd name="T4" fmla="*/ 0 w 12"/>
                    <a:gd name="T5" fmla="*/ 7 h 9"/>
                    <a:gd name="T6" fmla="*/ 4 w 12"/>
                    <a:gd name="T7" fmla="*/ 4 h 9"/>
                    <a:gd name="T8" fmla="*/ 0 w 12"/>
                    <a:gd name="T9" fmla="*/ 2 h 9"/>
                    <a:gd name="T10" fmla="*/ 4 w 12"/>
                    <a:gd name="T11" fmla="*/ 0 h 9"/>
                    <a:gd name="T12" fmla="*/ 8 w 12"/>
                    <a:gd name="T13" fmla="*/ 2 h 9"/>
                    <a:gd name="T14" fmla="*/ 12 w 12"/>
                    <a:gd name="T15" fmla="*/ 5 h 9"/>
                    <a:gd name="T16" fmla="*/ 8 w 12"/>
                    <a:gd name="T17" fmla="*/ 7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9">
                      <a:moveTo>
                        <a:pt x="8" y="7"/>
                      </a:moveTo>
                      <a:cubicBezTo>
                        <a:pt x="7" y="7"/>
                        <a:pt x="5" y="9"/>
                        <a:pt x="4" y="9"/>
                      </a:cubicBezTo>
                      <a:cubicBezTo>
                        <a:pt x="3" y="9"/>
                        <a:pt x="0" y="7"/>
                        <a:pt x="0" y="7"/>
                      </a:cubicBezTo>
                      <a:cubicBezTo>
                        <a:pt x="0" y="6"/>
                        <a:pt x="4" y="5"/>
                        <a:pt x="4" y="4"/>
                      </a:cubicBezTo>
                      <a:cubicBezTo>
                        <a:pt x="4" y="4"/>
                        <a:pt x="1" y="3"/>
                        <a:pt x="0" y="2"/>
                      </a:cubicBezTo>
                      <a:cubicBezTo>
                        <a:pt x="2" y="2"/>
                        <a:pt x="3" y="0"/>
                        <a:pt x="4" y="0"/>
                      </a:cubicBezTo>
                      <a:cubicBezTo>
                        <a:pt x="5" y="0"/>
                        <a:pt x="8" y="2"/>
                        <a:pt x="8" y="2"/>
                      </a:cubicBezTo>
                      <a:cubicBezTo>
                        <a:pt x="9" y="3"/>
                        <a:pt x="12" y="4"/>
                        <a:pt x="12" y="5"/>
                      </a:cubicBezTo>
                      <a:cubicBezTo>
                        <a:pt x="12" y="5"/>
                        <a:pt x="8" y="6"/>
                        <a:pt x="8" y="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3" name="Freeform 143"/>
                <p:cNvSpPr>
                  <a:spLocks/>
                </p:cNvSpPr>
                <p:nvPr/>
              </p:nvSpPr>
              <p:spPr bwMode="auto">
                <a:xfrm>
                  <a:off x="9566275" y="3470275"/>
                  <a:ext cx="60325" cy="34925"/>
                </a:xfrm>
                <a:custGeom>
                  <a:avLst/>
                  <a:gdLst>
                    <a:gd name="T0" fmla="*/ 16 w 16"/>
                    <a:gd name="T1" fmla="*/ 7 h 9"/>
                    <a:gd name="T2" fmla="*/ 12 w 16"/>
                    <a:gd name="T3" fmla="*/ 9 h 9"/>
                    <a:gd name="T4" fmla="*/ 8 w 16"/>
                    <a:gd name="T5" fmla="*/ 7 h 9"/>
                    <a:gd name="T6" fmla="*/ 4 w 16"/>
                    <a:gd name="T7" fmla="*/ 4 h 9"/>
                    <a:gd name="T8" fmla="*/ 0 w 16"/>
                    <a:gd name="T9" fmla="*/ 2 h 9"/>
                    <a:gd name="T10" fmla="*/ 4 w 16"/>
                    <a:gd name="T11" fmla="*/ 0 h 9"/>
                    <a:gd name="T12" fmla="*/ 12 w 16"/>
                    <a:gd name="T13" fmla="*/ 5 h 9"/>
                    <a:gd name="T14" fmla="*/ 16 w 16"/>
                    <a:gd name="T15" fmla="*/ 7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9">
                      <a:moveTo>
                        <a:pt x="16" y="7"/>
                      </a:moveTo>
                      <a:cubicBezTo>
                        <a:pt x="14" y="7"/>
                        <a:pt x="13" y="9"/>
                        <a:pt x="12" y="9"/>
                      </a:cubicBezTo>
                      <a:cubicBezTo>
                        <a:pt x="11" y="9"/>
                        <a:pt x="8" y="7"/>
                        <a:pt x="8" y="7"/>
                      </a:cubicBezTo>
                      <a:cubicBezTo>
                        <a:pt x="7" y="6"/>
                        <a:pt x="5" y="5"/>
                        <a:pt x="4" y="4"/>
                      </a:cubicBezTo>
                      <a:cubicBezTo>
                        <a:pt x="4" y="4"/>
                        <a:pt x="0" y="3"/>
                        <a:pt x="0" y="2"/>
                      </a:cubicBezTo>
                      <a:cubicBezTo>
                        <a:pt x="0" y="1"/>
                        <a:pt x="4" y="1"/>
                        <a:pt x="4" y="0"/>
                      </a:cubicBezTo>
                      <a:cubicBezTo>
                        <a:pt x="12" y="5"/>
                        <a:pt x="12" y="5"/>
                        <a:pt x="12" y="5"/>
                      </a:cubicBezTo>
                      <a:lnTo>
                        <a:pt x="16" y="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4" name="Freeform 144"/>
                <p:cNvSpPr>
                  <a:spLocks/>
                </p:cNvSpPr>
                <p:nvPr/>
              </p:nvSpPr>
              <p:spPr bwMode="auto">
                <a:xfrm>
                  <a:off x="9510713" y="3427413"/>
                  <a:ext cx="60325" cy="26988"/>
                </a:xfrm>
                <a:custGeom>
                  <a:avLst/>
                  <a:gdLst>
                    <a:gd name="T0" fmla="*/ 4 w 16"/>
                    <a:gd name="T1" fmla="*/ 6 h 7"/>
                    <a:gd name="T2" fmla="*/ 0 w 16"/>
                    <a:gd name="T3" fmla="*/ 4 h 7"/>
                    <a:gd name="T4" fmla="*/ 5 w 16"/>
                    <a:gd name="T5" fmla="*/ 2 h 7"/>
                    <a:gd name="T6" fmla="*/ 9 w 16"/>
                    <a:gd name="T7" fmla="*/ 0 h 7"/>
                    <a:gd name="T8" fmla="*/ 12 w 16"/>
                    <a:gd name="T9" fmla="*/ 2 h 7"/>
                    <a:gd name="T10" fmla="*/ 16 w 16"/>
                    <a:gd name="T11" fmla="*/ 4 h 7"/>
                    <a:gd name="T12" fmla="*/ 12 w 16"/>
                    <a:gd name="T13" fmla="*/ 6 h 7"/>
                    <a:gd name="T14" fmla="*/ 8 w 16"/>
                    <a:gd name="T15" fmla="*/ 4 h 7"/>
                    <a:gd name="T16" fmla="*/ 4 w 16"/>
                    <a:gd name="T17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7">
                      <a:moveTo>
                        <a:pt x="4" y="6"/>
                      </a:moveTo>
                      <a:cubicBezTo>
                        <a:pt x="4" y="5"/>
                        <a:pt x="0" y="5"/>
                        <a:pt x="0" y="4"/>
                      </a:cubicBezTo>
                      <a:cubicBezTo>
                        <a:pt x="0" y="4"/>
                        <a:pt x="4" y="2"/>
                        <a:pt x="5" y="2"/>
                      </a:cubicBezTo>
                      <a:cubicBezTo>
                        <a:pt x="5" y="2"/>
                        <a:pt x="8" y="0"/>
                        <a:pt x="9" y="0"/>
                      </a:cubicBezTo>
                      <a:cubicBezTo>
                        <a:pt x="10" y="0"/>
                        <a:pt x="11" y="2"/>
                        <a:pt x="12" y="2"/>
                      </a:cubicBezTo>
                      <a:cubicBezTo>
                        <a:pt x="13" y="2"/>
                        <a:pt x="16" y="4"/>
                        <a:pt x="16" y="4"/>
                      </a:cubicBezTo>
                      <a:cubicBezTo>
                        <a:pt x="16" y="5"/>
                        <a:pt x="13" y="6"/>
                        <a:pt x="12" y="6"/>
                      </a:cubicBezTo>
                      <a:cubicBezTo>
                        <a:pt x="12" y="7"/>
                        <a:pt x="9" y="4"/>
                        <a:pt x="8" y="4"/>
                      </a:cubicBezTo>
                      <a:cubicBezTo>
                        <a:pt x="7" y="4"/>
                        <a:pt x="5" y="6"/>
                        <a:pt x="4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5" name="Freeform 145"/>
                <p:cNvSpPr>
                  <a:spLocks/>
                </p:cNvSpPr>
                <p:nvPr/>
              </p:nvSpPr>
              <p:spPr bwMode="auto">
                <a:xfrm>
                  <a:off x="9667875" y="3489325"/>
                  <a:ext cx="74613" cy="44450"/>
                </a:xfrm>
                <a:custGeom>
                  <a:avLst/>
                  <a:gdLst>
                    <a:gd name="T0" fmla="*/ 0 w 20"/>
                    <a:gd name="T1" fmla="*/ 9 h 11"/>
                    <a:gd name="T2" fmla="*/ 8 w 20"/>
                    <a:gd name="T3" fmla="*/ 4 h 11"/>
                    <a:gd name="T4" fmla="*/ 16 w 20"/>
                    <a:gd name="T5" fmla="*/ 0 h 11"/>
                    <a:gd name="T6" fmla="*/ 20 w 20"/>
                    <a:gd name="T7" fmla="*/ 3 h 11"/>
                    <a:gd name="T8" fmla="*/ 16 w 20"/>
                    <a:gd name="T9" fmla="*/ 5 h 11"/>
                    <a:gd name="T10" fmla="*/ 12 w 20"/>
                    <a:gd name="T11" fmla="*/ 7 h 11"/>
                    <a:gd name="T12" fmla="*/ 8 w 20"/>
                    <a:gd name="T13" fmla="*/ 9 h 11"/>
                    <a:gd name="T14" fmla="*/ 4 w 20"/>
                    <a:gd name="T15" fmla="*/ 11 h 11"/>
                    <a:gd name="T16" fmla="*/ 0 w 20"/>
                    <a:gd name="T17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11">
                      <a:moveTo>
                        <a:pt x="0" y="9"/>
                      </a:moveTo>
                      <a:cubicBezTo>
                        <a:pt x="3" y="7"/>
                        <a:pt x="5" y="6"/>
                        <a:pt x="8" y="4"/>
                      </a:cubicBezTo>
                      <a:cubicBezTo>
                        <a:pt x="11" y="3"/>
                        <a:pt x="14" y="2"/>
                        <a:pt x="16" y="0"/>
                      </a:cubicBezTo>
                      <a:cubicBezTo>
                        <a:pt x="17" y="1"/>
                        <a:pt x="20" y="2"/>
                        <a:pt x="20" y="3"/>
                      </a:cubicBezTo>
                      <a:cubicBezTo>
                        <a:pt x="20" y="3"/>
                        <a:pt x="17" y="4"/>
                        <a:pt x="16" y="5"/>
                      </a:cubicBezTo>
                      <a:cubicBezTo>
                        <a:pt x="15" y="5"/>
                        <a:pt x="13" y="6"/>
                        <a:pt x="12" y="7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7" y="9"/>
                        <a:pt x="4" y="11"/>
                        <a:pt x="4" y="11"/>
                      </a:cubicBezTo>
                      <a:cubicBezTo>
                        <a:pt x="2" y="11"/>
                        <a:pt x="1" y="9"/>
                        <a:pt x="0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6" name="Freeform 146"/>
                <p:cNvSpPr>
                  <a:spLocks/>
                </p:cNvSpPr>
                <p:nvPr/>
              </p:nvSpPr>
              <p:spPr bwMode="auto">
                <a:xfrm>
                  <a:off x="9717088" y="3451225"/>
                  <a:ext cx="74613" cy="30163"/>
                </a:xfrm>
                <a:custGeom>
                  <a:avLst/>
                  <a:gdLst>
                    <a:gd name="T0" fmla="*/ 8 w 20"/>
                    <a:gd name="T1" fmla="*/ 4 h 8"/>
                    <a:gd name="T2" fmla="*/ 12 w 20"/>
                    <a:gd name="T3" fmla="*/ 2 h 8"/>
                    <a:gd name="T4" fmla="*/ 16 w 20"/>
                    <a:gd name="T5" fmla="*/ 0 h 8"/>
                    <a:gd name="T6" fmla="*/ 20 w 20"/>
                    <a:gd name="T7" fmla="*/ 2 h 8"/>
                    <a:gd name="T8" fmla="*/ 16 w 20"/>
                    <a:gd name="T9" fmla="*/ 4 h 8"/>
                    <a:gd name="T10" fmla="*/ 12 w 20"/>
                    <a:gd name="T11" fmla="*/ 6 h 8"/>
                    <a:gd name="T12" fmla="*/ 7 w 20"/>
                    <a:gd name="T13" fmla="*/ 8 h 8"/>
                    <a:gd name="T14" fmla="*/ 4 w 20"/>
                    <a:gd name="T15" fmla="*/ 6 h 8"/>
                    <a:gd name="T16" fmla="*/ 0 w 20"/>
                    <a:gd name="T17" fmla="*/ 4 h 8"/>
                    <a:gd name="T18" fmla="*/ 4 w 20"/>
                    <a:gd name="T19" fmla="*/ 2 h 8"/>
                    <a:gd name="T20" fmla="*/ 8 w 20"/>
                    <a:gd name="T21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8">
                      <a:moveTo>
                        <a:pt x="8" y="4"/>
                      </a:move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6" y="0"/>
                        <a:pt x="16" y="0"/>
                      </a:cubicBezTo>
                      <a:cubicBezTo>
                        <a:pt x="16" y="0"/>
                        <a:pt x="20" y="2"/>
                        <a:pt x="20" y="2"/>
                      </a:cubicBezTo>
                      <a:cubicBezTo>
                        <a:pt x="20" y="3"/>
                        <a:pt x="16" y="4"/>
                        <a:pt x="16" y="4"/>
                      </a:cubicBezTo>
                      <a:cubicBezTo>
                        <a:pt x="15" y="5"/>
                        <a:pt x="13" y="6"/>
                        <a:pt x="12" y="6"/>
                      </a:cubicBezTo>
                      <a:cubicBezTo>
                        <a:pt x="11" y="6"/>
                        <a:pt x="8" y="8"/>
                        <a:pt x="7" y="8"/>
                      </a:cubicBezTo>
                      <a:cubicBezTo>
                        <a:pt x="7" y="8"/>
                        <a:pt x="4" y="6"/>
                        <a:pt x="4" y="6"/>
                      </a:cubicBezTo>
                      <a:cubicBezTo>
                        <a:pt x="3" y="6"/>
                        <a:pt x="0" y="4"/>
                        <a:pt x="0" y="4"/>
                      </a:cubicBezTo>
                      <a:cubicBezTo>
                        <a:pt x="0" y="4"/>
                        <a:pt x="4" y="2"/>
                        <a:pt x="4" y="2"/>
                      </a:cubicBezTo>
                      <a:cubicBezTo>
                        <a:pt x="5" y="2"/>
                        <a:pt x="6" y="4"/>
                        <a:pt x="8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7" name="Freeform 147"/>
                <p:cNvSpPr>
                  <a:spLocks/>
                </p:cNvSpPr>
                <p:nvPr/>
              </p:nvSpPr>
              <p:spPr bwMode="auto">
                <a:xfrm>
                  <a:off x="9791700" y="3406775"/>
                  <a:ext cx="195263" cy="55563"/>
                </a:xfrm>
                <a:custGeom>
                  <a:avLst/>
                  <a:gdLst>
                    <a:gd name="T0" fmla="*/ 4 w 52"/>
                    <a:gd name="T1" fmla="*/ 7 h 14"/>
                    <a:gd name="T2" fmla="*/ 12 w 52"/>
                    <a:gd name="T3" fmla="*/ 3 h 14"/>
                    <a:gd name="T4" fmla="*/ 17 w 52"/>
                    <a:gd name="T5" fmla="*/ 0 h 14"/>
                    <a:gd name="T6" fmla="*/ 20 w 52"/>
                    <a:gd name="T7" fmla="*/ 3 h 14"/>
                    <a:gd name="T8" fmla="*/ 24 w 52"/>
                    <a:gd name="T9" fmla="*/ 5 h 14"/>
                    <a:gd name="T10" fmla="*/ 28 w 52"/>
                    <a:gd name="T11" fmla="*/ 7 h 14"/>
                    <a:gd name="T12" fmla="*/ 32 w 52"/>
                    <a:gd name="T13" fmla="*/ 5 h 14"/>
                    <a:gd name="T14" fmla="*/ 36 w 52"/>
                    <a:gd name="T15" fmla="*/ 7 h 14"/>
                    <a:gd name="T16" fmla="*/ 44 w 52"/>
                    <a:gd name="T17" fmla="*/ 3 h 14"/>
                    <a:gd name="T18" fmla="*/ 48 w 52"/>
                    <a:gd name="T19" fmla="*/ 1 h 14"/>
                    <a:gd name="T20" fmla="*/ 52 w 52"/>
                    <a:gd name="T21" fmla="*/ 4 h 14"/>
                    <a:gd name="T22" fmla="*/ 48 w 52"/>
                    <a:gd name="T23" fmla="*/ 6 h 14"/>
                    <a:gd name="T24" fmla="*/ 39 w 52"/>
                    <a:gd name="T25" fmla="*/ 10 h 14"/>
                    <a:gd name="T26" fmla="*/ 35 w 52"/>
                    <a:gd name="T27" fmla="*/ 12 h 14"/>
                    <a:gd name="T28" fmla="*/ 31 w 52"/>
                    <a:gd name="T29" fmla="*/ 14 h 14"/>
                    <a:gd name="T30" fmla="*/ 27 w 52"/>
                    <a:gd name="T31" fmla="*/ 12 h 14"/>
                    <a:gd name="T32" fmla="*/ 24 w 52"/>
                    <a:gd name="T33" fmla="*/ 9 h 14"/>
                    <a:gd name="T34" fmla="*/ 20 w 52"/>
                    <a:gd name="T35" fmla="*/ 7 h 14"/>
                    <a:gd name="T36" fmla="*/ 16 w 52"/>
                    <a:gd name="T37" fmla="*/ 9 h 14"/>
                    <a:gd name="T38" fmla="*/ 12 w 52"/>
                    <a:gd name="T39" fmla="*/ 11 h 14"/>
                    <a:gd name="T40" fmla="*/ 8 w 52"/>
                    <a:gd name="T41" fmla="*/ 9 h 14"/>
                    <a:gd name="T42" fmla="*/ 4 w 52"/>
                    <a:gd name="T43" fmla="*/ 11 h 14"/>
                    <a:gd name="T44" fmla="*/ 0 w 52"/>
                    <a:gd name="T45" fmla="*/ 9 h 14"/>
                    <a:gd name="T46" fmla="*/ 4 w 52"/>
                    <a:gd name="T47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2" h="14">
                      <a:moveTo>
                        <a:pt x="4" y="7"/>
                      </a:move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1" y="3"/>
                        <a:pt x="23" y="4"/>
                        <a:pt x="24" y="5"/>
                      </a:cubicBezTo>
                      <a:cubicBezTo>
                        <a:pt x="25" y="5"/>
                        <a:pt x="27" y="7"/>
                        <a:pt x="28" y="7"/>
                      </a:cubicBezTo>
                      <a:cubicBezTo>
                        <a:pt x="29" y="7"/>
                        <a:pt x="31" y="5"/>
                        <a:pt x="32" y="5"/>
                      </a:cubicBezTo>
                      <a:cubicBezTo>
                        <a:pt x="33" y="5"/>
                        <a:pt x="34" y="7"/>
                        <a:pt x="36" y="7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44" y="3"/>
                        <a:pt x="47" y="1"/>
                        <a:pt x="48" y="1"/>
                      </a:cubicBezTo>
                      <a:cubicBezTo>
                        <a:pt x="48" y="1"/>
                        <a:pt x="52" y="3"/>
                        <a:pt x="52" y="4"/>
                      </a:cubicBezTo>
                      <a:cubicBezTo>
                        <a:pt x="52" y="4"/>
                        <a:pt x="48" y="5"/>
                        <a:pt x="48" y="6"/>
                      </a:cubicBezTo>
                      <a:cubicBezTo>
                        <a:pt x="39" y="10"/>
                        <a:pt x="39" y="10"/>
                        <a:pt x="39" y="10"/>
                      </a:cubicBezTo>
                      <a:cubicBezTo>
                        <a:pt x="38" y="10"/>
                        <a:pt x="37" y="11"/>
                        <a:pt x="35" y="12"/>
                      </a:cubicBezTo>
                      <a:cubicBezTo>
                        <a:pt x="35" y="12"/>
                        <a:pt x="32" y="14"/>
                        <a:pt x="31" y="14"/>
                      </a:cubicBezTo>
                      <a:cubicBezTo>
                        <a:pt x="30" y="14"/>
                        <a:pt x="28" y="12"/>
                        <a:pt x="27" y="12"/>
                      </a:cubicBezTo>
                      <a:cubicBezTo>
                        <a:pt x="26" y="11"/>
                        <a:pt x="25" y="10"/>
                        <a:pt x="24" y="9"/>
                      </a:cubicBezTo>
                      <a:cubicBezTo>
                        <a:pt x="23" y="9"/>
                        <a:pt x="21" y="7"/>
                        <a:pt x="20" y="7"/>
                      </a:cubicBezTo>
                      <a:cubicBezTo>
                        <a:pt x="19" y="7"/>
                        <a:pt x="16" y="9"/>
                        <a:pt x="16" y="9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7" y="9"/>
                        <a:pt x="5" y="11"/>
                        <a:pt x="4" y="11"/>
                      </a:cubicBezTo>
                      <a:cubicBezTo>
                        <a:pt x="4" y="11"/>
                        <a:pt x="0" y="9"/>
                        <a:pt x="0" y="9"/>
                      </a:cubicBezTo>
                      <a:cubicBezTo>
                        <a:pt x="0" y="8"/>
                        <a:pt x="4" y="7"/>
                        <a:pt x="4" y="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8" name="Freeform 148"/>
                <p:cNvSpPr>
                  <a:spLocks/>
                </p:cNvSpPr>
                <p:nvPr/>
              </p:nvSpPr>
              <p:spPr bwMode="auto">
                <a:xfrm>
                  <a:off x="10179050" y="3376613"/>
                  <a:ext cx="60325" cy="42863"/>
                </a:xfrm>
                <a:custGeom>
                  <a:avLst/>
                  <a:gdLst>
                    <a:gd name="T0" fmla="*/ 8 w 16"/>
                    <a:gd name="T1" fmla="*/ 11 h 11"/>
                    <a:gd name="T2" fmla="*/ 4 w 16"/>
                    <a:gd name="T3" fmla="*/ 9 h 11"/>
                    <a:gd name="T4" fmla="*/ 0 w 16"/>
                    <a:gd name="T5" fmla="*/ 6 h 11"/>
                    <a:gd name="T6" fmla="*/ 4 w 16"/>
                    <a:gd name="T7" fmla="*/ 4 h 11"/>
                    <a:gd name="T8" fmla="*/ 8 w 16"/>
                    <a:gd name="T9" fmla="*/ 2 h 11"/>
                    <a:gd name="T10" fmla="*/ 13 w 16"/>
                    <a:gd name="T11" fmla="*/ 0 h 11"/>
                    <a:gd name="T12" fmla="*/ 16 w 16"/>
                    <a:gd name="T13" fmla="*/ 2 h 11"/>
                    <a:gd name="T14" fmla="*/ 12 w 16"/>
                    <a:gd name="T15" fmla="*/ 5 h 11"/>
                    <a:gd name="T16" fmla="*/ 16 w 16"/>
                    <a:gd name="T17" fmla="*/ 7 h 11"/>
                    <a:gd name="T18" fmla="*/ 12 w 16"/>
                    <a:gd name="T19" fmla="*/ 9 h 11"/>
                    <a:gd name="T20" fmla="*/ 8 w 16"/>
                    <a:gd name="T21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" h="11">
                      <a:moveTo>
                        <a:pt x="8" y="11"/>
                      </a:move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8"/>
                        <a:pt x="0" y="7"/>
                        <a:pt x="0" y="6"/>
                      </a:cubicBezTo>
                      <a:cubicBezTo>
                        <a:pt x="0" y="6"/>
                        <a:pt x="4" y="5"/>
                        <a:pt x="4" y="4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9" y="2"/>
                        <a:pt x="12" y="0"/>
                        <a:pt x="13" y="0"/>
                      </a:cubicBezTo>
                      <a:cubicBezTo>
                        <a:pt x="14" y="0"/>
                        <a:pt x="15" y="2"/>
                        <a:pt x="16" y="2"/>
                      </a:cubicBezTo>
                      <a:cubicBezTo>
                        <a:pt x="16" y="3"/>
                        <a:pt x="12" y="4"/>
                        <a:pt x="12" y="5"/>
                      </a:cubicBezTo>
                      <a:cubicBezTo>
                        <a:pt x="12" y="5"/>
                        <a:pt x="16" y="6"/>
                        <a:pt x="16" y="7"/>
                      </a:cubicBezTo>
                      <a:cubicBezTo>
                        <a:pt x="15" y="7"/>
                        <a:pt x="13" y="8"/>
                        <a:pt x="12" y="9"/>
                      </a:cubicBezTo>
                      <a:cubicBezTo>
                        <a:pt x="10" y="10"/>
                        <a:pt x="9" y="10"/>
                        <a:pt x="8" y="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9" name="Freeform 149"/>
                <p:cNvSpPr>
                  <a:spLocks/>
                </p:cNvSpPr>
                <p:nvPr/>
              </p:nvSpPr>
              <p:spPr bwMode="auto">
                <a:xfrm>
                  <a:off x="10339388" y="3398838"/>
                  <a:ext cx="106363" cy="44450"/>
                </a:xfrm>
                <a:custGeom>
                  <a:avLst/>
                  <a:gdLst>
                    <a:gd name="T0" fmla="*/ 0 w 28"/>
                    <a:gd name="T1" fmla="*/ 8 h 11"/>
                    <a:gd name="T2" fmla="*/ 4 w 28"/>
                    <a:gd name="T3" fmla="*/ 6 h 11"/>
                    <a:gd name="T4" fmla="*/ 8 w 28"/>
                    <a:gd name="T5" fmla="*/ 4 h 11"/>
                    <a:gd name="T6" fmla="*/ 12 w 28"/>
                    <a:gd name="T7" fmla="*/ 2 h 11"/>
                    <a:gd name="T8" fmla="*/ 16 w 28"/>
                    <a:gd name="T9" fmla="*/ 0 h 11"/>
                    <a:gd name="T10" fmla="*/ 20 w 28"/>
                    <a:gd name="T11" fmla="*/ 2 h 11"/>
                    <a:gd name="T12" fmla="*/ 24 w 28"/>
                    <a:gd name="T13" fmla="*/ 0 h 11"/>
                    <a:gd name="T14" fmla="*/ 28 w 28"/>
                    <a:gd name="T15" fmla="*/ 2 h 11"/>
                    <a:gd name="T16" fmla="*/ 24 w 28"/>
                    <a:gd name="T17" fmla="*/ 4 h 11"/>
                    <a:gd name="T18" fmla="*/ 20 w 28"/>
                    <a:gd name="T19" fmla="*/ 6 h 11"/>
                    <a:gd name="T20" fmla="*/ 15 w 28"/>
                    <a:gd name="T21" fmla="*/ 8 h 11"/>
                    <a:gd name="T22" fmla="*/ 11 w 28"/>
                    <a:gd name="T23" fmla="*/ 11 h 11"/>
                    <a:gd name="T24" fmla="*/ 8 w 28"/>
                    <a:gd name="T25" fmla="*/ 8 h 11"/>
                    <a:gd name="T26" fmla="*/ 4 w 28"/>
                    <a:gd name="T27" fmla="*/ 10 h 11"/>
                    <a:gd name="T28" fmla="*/ 0 w 28"/>
                    <a:gd name="T29" fmla="*/ 8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" h="11">
                      <a:moveTo>
                        <a:pt x="0" y="8"/>
                      </a:move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5"/>
                        <a:pt x="7" y="5"/>
                        <a:pt x="8" y="4"/>
                      </a:cubicBezTo>
                      <a:cubicBezTo>
                        <a:pt x="9" y="3"/>
                        <a:pt x="11" y="3"/>
                        <a:pt x="12" y="2"/>
                      </a:cubicBezTo>
                      <a:cubicBezTo>
                        <a:pt x="13" y="1"/>
                        <a:pt x="15" y="0"/>
                        <a:pt x="16" y="0"/>
                      </a:cubicBezTo>
                      <a:cubicBezTo>
                        <a:pt x="17" y="0"/>
                        <a:pt x="19" y="2"/>
                        <a:pt x="20" y="2"/>
                      </a:cubicBezTo>
                      <a:cubicBezTo>
                        <a:pt x="21" y="2"/>
                        <a:pt x="23" y="0"/>
                        <a:pt x="24" y="0"/>
                      </a:cubicBezTo>
                      <a:cubicBezTo>
                        <a:pt x="26" y="0"/>
                        <a:pt x="26" y="2"/>
                        <a:pt x="28" y="2"/>
                      </a:cubicBezTo>
                      <a:cubicBezTo>
                        <a:pt x="26" y="3"/>
                        <a:pt x="25" y="4"/>
                        <a:pt x="24" y="4"/>
                      </a:cubicBezTo>
                      <a:cubicBezTo>
                        <a:pt x="22" y="5"/>
                        <a:pt x="21" y="6"/>
                        <a:pt x="20" y="6"/>
                      </a:cubicBezTo>
                      <a:cubicBezTo>
                        <a:pt x="18" y="7"/>
                        <a:pt x="17" y="8"/>
                        <a:pt x="15" y="8"/>
                      </a:cubicBezTo>
                      <a:cubicBezTo>
                        <a:pt x="14" y="9"/>
                        <a:pt x="13" y="10"/>
                        <a:pt x="11" y="11"/>
                      </a:cubicBezTo>
                      <a:cubicBezTo>
                        <a:pt x="11" y="11"/>
                        <a:pt x="8" y="8"/>
                        <a:pt x="8" y="8"/>
                      </a:cubicBezTo>
                      <a:cubicBezTo>
                        <a:pt x="7" y="8"/>
                        <a:pt x="4" y="10"/>
                        <a:pt x="4" y="10"/>
                      </a:cubicBezTo>
                      <a:cubicBezTo>
                        <a:pt x="2" y="10"/>
                        <a:pt x="1" y="8"/>
                        <a:pt x="0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0" name="Freeform 150"/>
                <p:cNvSpPr>
                  <a:spLocks/>
                </p:cNvSpPr>
                <p:nvPr/>
              </p:nvSpPr>
              <p:spPr bwMode="auto">
                <a:xfrm>
                  <a:off x="10426700" y="3427413"/>
                  <a:ext cx="71438" cy="50800"/>
                </a:xfrm>
                <a:custGeom>
                  <a:avLst/>
                  <a:gdLst>
                    <a:gd name="T0" fmla="*/ 3 w 19"/>
                    <a:gd name="T1" fmla="*/ 13 h 13"/>
                    <a:gd name="T2" fmla="*/ 0 w 19"/>
                    <a:gd name="T3" fmla="*/ 10 h 13"/>
                    <a:gd name="T4" fmla="*/ 4 w 19"/>
                    <a:gd name="T5" fmla="*/ 8 h 13"/>
                    <a:gd name="T6" fmla="*/ 8 w 19"/>
                    <a:gd name="T7" fmla="*/ 6 h 13"/>
                    <a:gd name="T8" fmla="*/ 4 w 19"/>
                    <a:gd name="T9" fmla="*/ 4 h 13"/>
                    <a:gd name="T10" fmla="*/ 8 w 19"/>
                    <a:gd name="T11" fmla="*/ 2 h 13"/>
                    <a:gd name="T12" fmla="*/ 12 w 19"/>
                    <a:gd name="T13" fmla="*/ 0 h 13"/>
                    <a:gd name="T14" fmla="*/ 16 w 19"/>
                    <a:gd name="T15" fmla="*/ 2 h 13"/>
                    <a:gd name="T16" fmla="*/ 12 w 19"/>
                    <a:gd name="T17" fmla="*/ 4 h 13"/>
                    <a:gd name="T18" fmla="*/ 16 w 19"/>
                    <a:gd name="T19" fmla="*/ 6 h 13"/>
                    <a:gd name="T20" fmla="*/ 19 w 19"/>
                    <a:gd name="T21" fmla="*/ 9 h 13"/>
                    <a:gd name="T22" fmla="*/ 15 w 19"/>
                    <a:gd name="T23" fmla="*/ 11 h 13"/>
                    <a:gd name="T24" fmla="*/ 12 w 19"/>
                    <a:gd name="T25" fmla="*/ 8 h 13"/>
                    <a:gd name="T26" fmla="*/ 7 w 19"/>
                    <a:gd name="T27" fmla="*/ 11 h 13"/>
                    <a:gd name="T28" fmla="*/ 3 w 19"/>
                    <a:gd name="T2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" h="13">
                      <a:moveTo>
                        <a:pt x="3" y="13"/>
                      </a:moveTo>
                      <a:cubicBezTo>
                        <a:pt x="3" y="12"/>
                        <a:pt x="0" y="11"/>
                        <a:pt x="0" y="10"/>
                      </a:cubicBezTo>
                      <a:cubicBezTo>
                        <a:pt x="0" y="10"/>
                        <a:pt x="3" y="9"/>
                        <a:pt x="4" y="8"/>
                      </a:cubicBezTo>
                      <a:cubicBezTo>
                        <a:pt x="4" y="8"/>
                        <a:pt x="8" y="7"/>
                        <a:pt x="8" y="6"/>
                      </a:cubicBezTo>
                      <a:cubicBezTo>
                        <a:pt x="8" y="6"/>
                        <a:pt x="4" y="4"/>
                        <a:pt x="4" y="4"/>
                      </a:cubicBezTo>
                      <a:cubicBezTo>
                        <a:pt x="5" y="3"/>
                        <a:pt x="7" y="2"/>
                        <a:pt x="8" y="2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1"/>
                        <a:pt x="16" y="1"/>
                        <a:pt x="16" y="2"/>
                      </a:cubicBezTo>
                      <a:cubicBezTo>
                        <a:pt x="16" y="3"/>
                        <a:pt x="12" y="4"/>
                        <a:pt x="12" y="4"/>
                      </a:cubicBezTo>
                      <a:cubicBezTo>
                        <a:pt x="12" y="5"/>
                        <a:pt x="15" y="6"/>
                        <a:pt x="16" y="6"/>
                      </a:cubicBezTo>
                      <a:cubicBezTo>
                        <a:pt x="16" y="7"/>
                        <a:pt x="19" y="9"/>
                        <a:pt x="19" y="9"/>
                      </a:cubicBezTo>
                      <a:cubicBezTo>
                        <a:pt x="19" y="9"/>
                        <a:pt x="16" y="11"/>
                        <a:pt x="15" y="11"/>
                      </a:cubicBezTo>
                      <a:cubicBezTo>
                        <a:pt x="14" y="11"/>
                        <a:pt x="12" y="8"/>
                        <a:pt x="12" y="8"/>
                      </a:cubicBezTo>
                      <a:cubicBezTo>
                        <a:pt x="10" y="9"/>
                        <a:pt x="8" y="10"/>
                        <a:pt x="7" y="11"/>
                      </a:cubicBezTo>
                      <a:lnTo>
                        <a:pt x="3" y="1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1" name="Freeform 151"/>
                <p:cNvSpPr>
                  <a:spLocks/>
                </p:cNvSpPr>
                <p:nvPr/>
              </p:nvSpPr>
              <p:spPr bwMode="auto">
                <a:xfrm>
                  <a:off x="10652125" y="3344863"/>
                  <a:ext cx="47625" cy="31750"/>
                </a:xfrm>
                <a:custGeom>
                  <a:avLst/>
                  <a:gdLst>
                    <a:gd name="T0" fmla="*/ 4 w 13"/>
                    <a:gd name="T1" fmla="*/ 2 h 8"/>
                    <a:gd name="T2" fmla="*/ 9 w 13"/>
                    <a:gd name="T3" fmla="*/ 0 h 8"/>
                    <a:gd name="T4" fmla="*/ 12 w 13"/>
                    <a:gd name="T5" fmla="*/ 2 h 8"/>
                    <a:gd name="T6" fmla="*/ 8 w 13"/>
                    <a:gd name="T7" fmla="*/ 4 h 8"/>
                    <a:gd name="T8" fmla="*/ 12 w 13"/>
                    <a:gd name="T9" fmla="*/ 6 h 8"/>
                    <a:gd name="T10" fmla="*/ 8 w 13"/>
                    <a:gd name="T11" fmla="*/ 8 h 8"/>
                    <a:gd name="T12" fmla="*/ 4 w 13"/>
                    <a:gd name="T13" fmla="*/ 6 h 8"/>
                    <a:gd name="T14" fmla="*/ 0 w 13"/>
                    <a:gd name="T15" fmla="*/ 4 h 8"/>
                    <a:gd name="T16" fmla="*/ 4 w 13"/>
                    <a:gd name="T1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8">
                      <a:moveTo>
                        <a:pt x="4" y="2"/>
                      </a:moveTo>
                      <a:cubicBezTo>
                        <a:pt x="6" y="2"/>
                        <a:pt x="7" y="0"/>
                        <a:pt x="9" y="0"/>
                      </a:cubicBezTo>
                      <a:cubicBezTo>
                        <a:pt x="9" y="0"/>
                        <a:pt x="12" y="2"/>
                        <a:pt x="12" y="2"/>
                      </a:cubicBezTo>
                      <a:cubicBezTo>
                        <a:pt x="13" y="2"/>
                        <a:pt x="8" y="4"/>
                        <a:pt x="8" y="4"/>
                      </a:cubicBezTo>
                      <a:cubicBezTo>
                        <a:pt x="8" y="5"/>
                        <a:pt x="12" y="6"/>
                        <a:pt x="12" y="6"/>
                      </a:cubicBezTo>
                      <a:cubicBezTo>
                        <a:pt x="11" y="6"/>
                        <a:pt x="9" y="8"/>
                        <a:pt x="8" y="8"/>
                      </a:cubicBezTo>
                      <a:cubicBezTo>
                        <a:pt x="7" y="8"/>
                        <a:pt x="5" y="6"/>
                        <a:pt x="4" y="6"/>
                      </a:cubicBezTo>
                      <a:cubicBezTo>
                        <a:pt x="4" y="6"/>
                        <a:pt x="0" y="4"/>
                        <a:pt x="0" y="4"/>
                      </a:cubicBezTo>
                      <a:cubicBezTo>
                        <a:pt x="0" y="3"/>
                        <a:pt x="4" y="2"/>
                        <a:pt x="4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2" name="Freeform 152"/>
                <p:cNvSpPr>
                  <a:spLocks noEditPoints="1"/>
                </p:cNvSpPr>
                <p:nvPr/>
              </p:nvSpPr>
              <p:spPr bwMode="auto">
                <a:xfrm>
                  <a:off x="1498600" y="3305175"/>
                  <a:ext cx="8923338" cy="252413"/>
                </a:xfrm>
                <a:custGeom>
                  <a:avLst/>
                  <a:gdLst>
                    <a:gd name="T0" fmla="*/ 109 w 2377"/>
                    <a:gd name="T1" fmla="*/ 3 h 64"/>
                    <a:gd name="T2" fmla="*/ 199 w 2377"/>
                    <a:gd name="T3" fmla="*/ 8 h 64"/>
                    <a:gd name="T4" fmla="*/ 282 w 2377"/>
                    <a:gd name="T5" fmla="*/ 3 h 64"/>
                    <a:gd name="T6" fmla="*/ 388 w 2377"/>
                    <a:gd name="T7" fmla="*/ 4 h 64"/>
                    <a:gd name="T8" fmla="*/ 482 w 2377"/>
                    <a:gd name="T9" fmla="*/ 2 h 64"/>
                    <a:gd name="T10" fmla="*/ 572 w 2377"/>
                    <a:gd name="T11" fmla="*/ 7 h 64"/>
                    <a:gd name="T12" fmla="*/ 682 w 2377"/>
                    <a:gd name="T13" fmla="*/ 10 h 64"/>
                    <a:gd name="T14" fmla="*/ 785 w 2377"/>
                    <a:gd name="T15" fmla="*/ 8 h 64"/>
                    <a:gd name="T16" fmla="*/ 918 w 2377"/>
                    <a:gd name="T17" fmla="*/ 7 h 64"/>
                    <a:gd name="T18" fmla="*/ 1028 w 2377"/>
                    <a:gd name="T19" fmla="*/ 10 h 64"/>
                    <a:gd name="T20" fmla="*/ 1142 w 2377"/>
                    <a:gd name="T21" fmla="*/ 11 h 64"/>
                    <a:gd name="T22" fmla="*/ 1217 w 2377"/>
                    <a:gd name="T23" fmla="*/ 11 h 64"/>
                    <a:gd name="T24" fmla="*/ 1350 w 2377"/>
                    <a:gd name="T25" fmla="*/ 14 h 64"/>
                    <a:gd name="T26" fmla="*/ 1460 w 2377"/>
                    <a:gd name="T27" fmla="*/ 13 h 64"/>
                    <a:gd name="T28" fmla="*/ 1555 w 2377"/>
                    <a:gd name="T29" fmla="*/ 11 h 64"/>
                    <a:gd name="T30" fmla="*/ 1668 w 2377"/>
                    <a:gd name="T31" fmla="*/ 16 h 64"/>
                    <a:gd name="T32" fmla="*/ 1755 w 2377"/>
                    <a:gd name="T33" fmla="*/ 18 h 64"/>
                    <a:gd name="T34" fmla="*/ 1865 w 2377"/>
                    <a:gd name="T35" fmla="*/ 17 h 64"/>
                    <a:gd name="T36" fmla="*/ 1983 w 2377"/>
                    <a:gd name="T37" fmla="*/ 16 h 64"/>
                    <a:gd name="T38" fmla="*/ 2093 w 2377"/>
                    <a:gd name="T39" fmla="*/ 19 h 64"/>
                    <a:gd name="T40" fmla="*/ 2190 w 2377"/>
                    <a:gd name="T41" fmla="*/ 28 h 64"/>
                    <a:gd name="T42" fmla="*/ 2292 w 2377"/>
                    <a:gd name="T43" fmla="*/ 26 h 64"/>
                    <a:gd name="T44" fmla="*/ 2369 w 2377"/>
                    <a:gd name="T45" fmla="*/ 54 h 64"/>
                    <a:gd name="T46" fmla="*/ 2338 w 2377"/>
                    <a:gd name="T47" fmla="*/ 45 h 64"/>
                    <a:gd name="T48" fmla="*/ 2318 w 2377"/>
                    <a:gd name="T49" fmla="*/ 51 h 64"/>
                    <a:gd name="T50" fmla="*/ 2295 w 2377"/>
                    <a:gd name="T51" fmla="*/ 37 h 64"/>
                    <a:gd name="T52" fmla="*/ 2239 w 2377"/>
                    <a:gd name="T53" fmla="*/ 49 h 64"/>
                    <a:gd name="T54" fmla="*/ 2175 w 2377"/>
                    <a:gd name="T55" fmla="*/ 60 h 64"/>
                    <a:gd name="T56" fmla="*/ 2050 w 2377"/>
                    <a:gd name="T57" fmla="*/ 61 h 64"/>
                    <a:gd name="T58" fmla="*/ 1948 w 2377"/>
                    <a:gd name="T59" fmla="*/ 54 h 64"/>
                    <a:gd name="T60" fmla="*/ 1830 w 2377"/>
                    <a:gd name="T61" fmla="*/ 55 h 64"/>
                    <a:gd name="T62" fmla="*/ 1708 w 2377"/>
                    <a:gd name="T63" fmla="*/ 54 h 64"/>
                    <a:gd name="T64" fmla="*/ 1583 w 2377"/>
                    <a:gd name="T65" fmla="*/ 51 h 64"/>
                    <a:gd name="T66" fmla="*/ 1504 w 2377"/>
                    <a:gd name="T67" fmla="*/ 53 h 64"/>
                    <a:gd name="T68" fmla="*/ 1394 w 2377"/>
                    <a:gd name="T69" fmla="*/ 55 h 64"/>
                    <a:gd name="T70" fmla="*/ 1276 w 2377"/>
                    <a:gd name="T71" fmla="*/ 51 h 64"/>
                    <a:gd name="T72" fmla="*/ 1150 w 2377"/>
                    <a:gd name="T73" fmla="*/ 52 h 64"/>
                    <a:gd name="T74" fmla="*/ 1042 w 2377"/>
                    <a:gd name="T75" fmla="*/ 37 h 64"/>
                    <a:gd name="T76" fmla="*/ 963 w 2377"/>
                    <a:gd name="T77" fmla="*/ 39 h 64"/>
                    <a:gd name="T78" fmla="*/ 867 w 2377"/>
                    <a:gd name="T79" fmla="*/ 49 h 64"/>
                    <a:gd name="T80" fmla="*/ 750 w 2377"/>
                    <a:gd name="T81" fmla="*/ 46 h 64"/>
                    <a:gd name="T82" fmla="*/ 624 w 2377"/>
                    <a:gd name="T83" fmla="*/ 43 h 64"/>
                    <a:gd name="T84" fmla="*/ 530 w 2377"/>
                    <a:gd name="T85" fmla="*/ 45 h 64"/>
                    <a:gd name="T86" fmla="*/ 388 w 2377"/>
                    <a:gd name="T87" fmla="*/ 45 h 64"/>
                    <a:gd name="T88" fmla="*/ 262 w 2377"/>
                    <a:gd name="T89" fmla="*/ 46 h 64"/>
                    <a:gd name="T90" fmla="*/ 129 w 2377"/>
                    <a:gd name="T91" fmla="*/ 43 h 64"/>
                    <a:gd name="T92" fmla="*/ 36 w 2377"/>
                    <a:gd name="T93" fmla="*/ 32 h 64"/>
                    <a:gd name="T94" fmla="*/ 1076 w 2377"/>
                    <a:gd name="T95" fmla="*/ 44 h 64"/>
                    <a:gd name="T96" fmla="*/ 75 w 2377"/>
                    <a:gd name="T97" fmla="*/ 33 h 64"/>
                    <a:gd name="T98" fmla="*/ 252 w 2377"/>
                    <a:gd name="T99" fmla="*/ 35 h 64"/>
                    <a:gd name="T100" fmla="*/ 417 w 2377"/>
                    <a:gd name="T101" fmla="*/ 27 h 64"/>
                    <a:gd name="T102" fmla="*/ 650 w 2377"/>
                    <a:gd name="T103" fmla="*/ 13 h 64"/>
                    <a:gd name="T104" fmla="*/ 963 w 2377"/>
                    <a:gd name="T105" fmla="*/ 30 h 64"/>
                    <a:gd name="T106" fmla="*/ 1129 w 2377"/>
                    <a:gd name="T107" fmla="*/ 21 h 64"/>
                    <a:gd name="T108" fmla="*/ 1400 w 2377"/>
                    <a:gd name="T109" fmla="*/ 26 h 64"/>
                    <a:gd name="T110" fmla="*/ 1502 w 2377"/>
                    <a:gd name="T111" fmla="*/ 29 h 64"/>
                    <a:gd name="T112" fmla="*/ 1561 w 2377"/>
                    <a:gd name="T113" fmla="*/ 24 h 64"/>
                    <a:gd name="T114" fmla="*/ 1774 w 2377"/>
                    <a:gd name="T115" fmla="*/ 25 h 64"/>
                    <a:gd name="T116" fmla="*/ 1934 w 2377"/>
                    <a:gd name="T117" fmla="*/ 36 h 64"/>
                    <a:gd name="T118" fmla="*/ 2059 w 2377"/>
                    <a:gd name="T119" fmla="*/ 39 h 64"/>
                    <a:gd name="T120" fmla="*/ 2091 w 2377"/>
                    <a:gd name="T121" fmla="*/ 36 h 64"/>
                    <a:gd name="T122" fmla="*/ 2205 w 2377"/>
                    <a:gd name="T123" fmla="*/ 4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377" h="64">
                      <a:moveTo>
                        <a:pt x="44" y="32"/>
                      </a:moveTo>
                      <a:cubicBezTo>
                        <a:pt x="44" y="31"/>
                        <a:pt x="48" y="31"/>
                        <a:pt x="48" y="30"/>
                      </a:cubicBezTo>
                      <a:cubicBezTo>
                        <a:pt x="48" y="29"/>
                        <a:pt x="44" y="28"/>
                        <a:pt x="44" y="28"/>
                      </a:cubicBezTo>
                      <a:cubicBezTo>
                        <a:pt x="44" y="27"/>
                        <a:pt x="48" y="26"/>
                        <a:pt x="48" y="26"/>
                      </a:cubicBezTo>
                      <a:cubicBezTo>
                        <a:pt x="48" y="25"/>
                        <a:pt x="45" y="24"/>
                        <a:pt x="44" y="23"/>
                      </a:cubicBezTo>
                      <a:cubicBezTo>
                        <a:pt x="44" y="23"/>
                        <a:pt x="40" y="21"/>
                        <a:pt x="41" y="21"/>
                      </a:cubicBezTo>
                      <a:cubicBezTo>
                        <a:pt x="41" y="21"/>
                        <a:pt x="44" y="19"/>
                        <a:pt x="45" y="19"/>
                      </a:cubicBezTo>
                      <a:cubicBezTo>
                        <a:pt x="46" y="19"/>
                        <a:pt x="47" y="21"/>
                        <a:pt x="48" y="21"/>
                      </a:cubicBezTo>
                      <a:cubicBezTo>
                        <a:pt x="50" y="21"/>
                        <a:pt x="51" y="19"/>
                        <a:pt x="53" y="19"/>
                      </a:cubicBezTo>
                      <a:cubicBezTo>
                        <a:pt x="53" y="19"/>
                        <a:pt x="56" y="22"/>
                        <a:pt x="56" y="21"/>
                      </a:cubicBezTo>
                      <a:cubicBezTo>
                        <a:pt x="57" y="21"/>
                        <a:pt x="60" y="20"/>
                        <a:pt x="60" y="19"/>
                      </a:cubicBezTo>
                      <a:cubicBezTo>
                        <a:pt x="60" y="19"/>
                        <a:pt x="57" y="18"/>
                        <a:pt x="57" y="17"/>
                      </a:cubicBezTo>
                      <a:cubicBezTo>
                        <a:pt x="56" y="16"/>
                        <a:pt x="53" y="16"/>
                        <a:pt x="53" y="15"/>
                      </a:cubicBezTo>
                      <a:cubicBezTo>
                        <a:pt x="53" y="14"/>
                        <a:pt x="57" y="13"/>
                        <a:pt x="57" y="13"/>
                      </a:cubicBezTo>
                      <a:cubicBezTo>
                        <a:pt x="57" y="12"/>
                        <a:pt x="53" y="11"/>
                        <a:pt x="53" y="10"/>
                      </a:cubicBezTo>
                      <a:cubicBezTo>
                        <a:pt x="53" y="10"/>
                        <a:pt x="57" y="9"/>
                        <a:pt x="57" y="8"/>
                      </a:cubicBezTo>
                      <a:cubicBezTo>
                        <a:pt x="59" y="8"/>
                        <a:pt x="60" y="7"/>
                        <a:pt x="61" y="6"/>
                      </a:cubicBezTo>
                      <a:cubicBezTo>
                        <a:pt x="63" y="7"/>
                        <a:pt x="64" y="9"/>
                        <a:pt x="65" y="9"/>
                      </a:cubicBezTo>
                      <a:cubicBezTo>
                        <a:pt x="66" y="9"/>
                        <a:pt x="69" y="6"/>
                        <a:pt x="69" y="7"/>
                      </a:cubicBezTo>
                      <a:cubicBezTo>
                        <a:pt x="70" y="7"/>
                        <a:pt x="73" y="9"/>
                        <a:pt x="73" y="9"/>
                      </a:cubicBezTo>
                      <a:cubicBezTo>
                        <a:pt x="73" y="9"/>
                        <a:pt x="72" y="9"/>
                        <a:pt x="71" y="10"/>
                      </a:cubicBezTo>
                      <a:cubicBezTo>
                        <a:pt x="70" y="10"/>
                        <a:pt x="69" y="11"/>
                        <a:pt x="69" y="11"/>
                      </a:cubicBezTo>
                      <a:cubicBezTo>
                        <a:pt x="70" y="11"/>
                        <a:pt x="72" y="13"/>
                        <a:pt x="73" y="13"/>
                      </a:cubicBezTo>
                      <a:cubicBezTo>
                        <a:pt x="74" y="13"/>
                        <a:pt x="76" y="11"/>
                        <a:pt x="77" y="11"/>
                      </a:cubicBezTo>
                      <a:cubicBezTo>
                        <a:pt x="78" y="11"/>
                        <a:pt x="79" y="13"/>
                        <a:pt x="81" y="13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6" y="11"/>
                        <a:pt x="88" y="10"/>
                        <a:pt x="89" y="9"/>
                      </a:cubicBezTo>
                      <a:cubicBezTo>
                        <a:pt x="89" y="9"/>
                        <a:pt x="93" y="8"/>
                        <a:pt x="93" y="7"/>
                      </a:cubicBezTo>
                      <a:cubicBezTo>
                        <a:pt x="93" y="7"/>
                        <a:pt x="89" y="5"/>
                        <a:pt x="89" y="5"/>
                      </a:cubicBezTo>
                      <a:cubicBezTo>
                        <a:pt x="90" y="5"/>
                        <a:pt x="92" y="3"/>
                        <a:pt x="93" y="3"/>
                      </a:cubicBezTo>
                      <a:cubicBezTo>
                        <a:pt x="94" y="3"/>
                        <a:pt x="96" y="5"/>
                        <a:pt x="97" y="5"/>
                      </a:cubicBezTo>
                      <a:cubicBezTo>
                        <a:pt x="98" y="5"/>
                        <a:pt x="100" y="3"/>
                        <a:pt x="101" y="3"/>
                      </a:cubicBezTo>
                      <a:cubicBezTo>
                        <a:pt x="102" y="3"/>
                        <a:pt x="104" y="5"/>
                        <a:pt x="105" y="5"/>
                      </a:cubicBezTo>
                      <a:cubicBezTo>
                        <a:pt x="105" y="6"/>
                        <a:pt x="108" y="8"/>
                        <a:pt x="109" y="8"/>
                      </a:cubicBezTo>
                      <a:cubicBezTo>
                        <a:pt x="109" y="8"/>
                        <a:pt x="113" y="6"/>
                        <a:pt x="113" y="6"/>
                      </a:cubicBezTo>
                      <a:cubicBezTo>
                        <a:pt x="113" y="5"/>
                        <a:pt x="109" y="3"/>
                        <a:pt x="109" y="3"/>
                      </a:cubicBezTo>
                      <a:cubicBezTo>
                        <a:pt x="110" y="3"/>
                        <a:pt x="112" y="1"/>
                        <a:pt x="113" y="1"/>
                      </a:cubicBezTo>
                      <a:cubicBezTo>
                        <a:pt x="114" y="1"/>
                        <a:pt x="115" y="3"/>
                        <a:pt x="117" y="3"/>
                      </a:cubicBezTo>
                      <a:cubicBezTo>
                        <a:pt x="118" y="3"/>
                        <a:pt x="120" y="1"/>
                        <a:pt x="121" y="1"/>
                      </a:cubicBezTo>
                      <a:cubicBezTo>
                        <a:pt x="122" y="1"/>
                        <a:pt x="123" y="3"/>
                        <a:pt x="125" y="4"/>
                      </a:cubicBezTo>
                      <a:cubicBezTo>
                        <a:pt x="126" y="4"/>
                        <a:pt x="127" y="6"/>
                        <a:pt x="128" y="6"/>
                      </a:cubicBezTo>
                      <a:cubicBezTo>
                        <a:pt x="129" y="6"/>
                        <a:pt x="132" y="4"/>
                        <a:pt x="132" y="4"/>
                      </a:cubicBezTo>
                      <a:cubicBezTo>
                        <a:pt x="134" y="4"/>
                        <a:pt x="135" y="6"/>
                        <a:pt x="136" y="6"/>
                      </a:cubicBezTo>
                      <a:cubicBezTo>
                        <a:pt x="137" y="6"/>
                        <a:pt x="139" y="8"/>
                        <a:pt x="140" y="8"/>
                      </a:cubicBezTo>
                      <a:cubicBezTo>
                        <a:pt x="140" y="8"/>
                        <a:pt x="144" y="6"/>
                        <a:pt x="144" y="6"/>
                      </a:cubicBezTo>
                      <a:cubicBezTo>
                        <a:pt x="144" y="6"/>
                        <a:pt x="140" y="4"/>
                        <a:pt x="140" y="4"/>
                      </a:cubicBezTo>
                      <a:cubicBezTo>
                        <a:pt x="141" y="4"/>
                        <a:pt x="144" y="2"/>
                        <a:pt x="144" y="2"/>
                      </a:cubicBezTo>
                      <a:cubicBezTo>
                        <a:pt x="145" y="2"/>
                        <a:pt x="148" y="4"/>
                        <a:pt x="148" y="4"/>
                      </a:cubicBezTo>
                      <a:cubicBezTo>
                        <a:pt x="148" y="4"/>
                        <a:pt x="151" y="7"/>
                        <a:pt x="152" y="7"/>
                      </a:cubicBezTo>
                      <a:cubicBezTo>
                        <a:pt x="152" y="6"/>
                        <a:pt x="156" y="5"/>
                        <a:pt x="156" y="4"/>
                      </a:cubicBezTo>
                      <a:cubicBezTo>
                        <a:pt x="156" y="4"/>
                        <a:pt x="153" y="2"/>
                        <a:pt x="152" y="2"/>
                      </a:cubicBezTo>
                      <a:cubicBezTo>
                        <a:pt x="154" y="2"/>
                        <a:pt x="155" y="0"/>
                        <a:pt x="156" y="0"/>
                      </a:cubicBezTo>
                      <a:cubicBezTo>
                        <a:pt x="157" y="0"/>
                        <a:pt x="160" y="2"/>
                        <a:pt x="160" y="2"/>
                      </a:cubicBezTo>
                      <a:cubicBezTo>
                        <a:pt x="160" y="2"/>
                        <a:pt x="159" y="3"/>
                        <a:pt x="158" y="3"/>
                      </a:cubicBezTo>
                      <a:cubicBezTo>
                        <a:pt x="157" y="4"/>
                        <a:pt x="156" y="4"/>
                        <a:pt x="156" y="4"/>
                      </a:cubicBezTo>
                      <a:cubicBezTo>
                        <a:pt x="157" y="5"/>
                        <a:pt x="159" y="7"/>
                        <a:pt x="160" y="7"/>
                      </a:cubicBezTo>
                      <a:cubicBezTo>
                        <a:pt x="160" y="7"/>
                        <a:pt x="163" y="5"/>
                        <a:pt x="164" y="5"/>
                      </a:cubicBezTo>
                      <a:cubicBezTo>
                        <a:pt x="165" y="4"/>
                        <a:pt x="167" y="3"/>
                        <a:pt x="168" y="3"/>
                      </a:cubicBezTo>
                      <a:cubicBezTo>
                        <a:pt x="169" y="3"/>
                        <a:pt x="171" y="5"/>
                        <a:pt x="172" y="5"/>
                      </a:cubicBezTo>
                      <a:cubicBezTo>
                        <a:pt x="173" y="5"/>
                        <a:pt x="174" y="7"/>
                        <a:pt x="175" y="7"/>
                      </a:cubicBezTo>
                      <a:cubicBezTo>
                        <a:pt x="176" y="7"/>
                        <a:pt x="179" y="5"/>
                        <a:pt x="179" y="5"/>
                      </a:cubicBezTo>
                      <a:cubicBezTo>
                        <a:pt x="180" y="5"/>
                        <a:pt x="182" y="3"/>
                        <a:pt x="184" y="3"/>
                      </a:cubicBezTo>
                      <a:cubicBezTo>
                        <a:pt x="185" y="3"/>
                        <a:pt x="186" y="5"/>
                        <a:pt x="187" y="5"/>
                      </a:cubicBezTo>
                      <a:cubicBezTo>
                        <a:pt x="188" y="5"/>
                        <a:pt x="191" y="3"/>
                        <a:pt x="191" y="3"/>
                      </a:cubicBezTo>
                      <a:cubicBezTo>
                        <a:pt x="192" y="3"/>
                        <a:pt x="195" y="5"/>
                        <a:pt x="195" y="6"/>
                      </a:cubicBezTo>
                      <a:cubicBezTo>
                        <a:pt x="195" y="6"/>
                        <a:pt x="191" y="7"/>
                        <a:pt x="191" y="8"/>
                      </a:cubicBezTo>
                      <a:cubicBezTo>
                        <a:pt x="191" y="8"/>
                        <a:pt x="194" y="9"/>
                        <a:pt x="195" y="10"/>
                      </a:cubicBezTo>
                      <a:cubicBezTo>
                        <a:pt x="196" y="11"/>
                        <a:pt x="197" y="11"/>
                        <a:pt x="199" y="12"/>
                      </a:cubicBezTo>
                      <a:cubicBezTo>
                        <a:pt x="202" y="14"/>
                        <a:pt x="202" y="14"/>
                        <a:pt x="202" y="14"/>
                      </a:cubicBezTo>
                      <a:cubicBezTo>
                        <a:pt x="203" y="14"/>
                        <a:pt x="206" y="13"/>
                        <a:pt x="206" y="12"/>
                      </a:cubicBezTo>
                      <a:cubicBezTo>
                        <a:pt x="206" y="12"/>
                        <a:pt x="203" y="10"/>
                        <a:pt x="203" y="10"/>
                      </a:cubicBezTo>
                      <a:cubicBezTo>
                        <a:pt x="202" y="10"/>
                        <a:pt x="199" y="8"/>
                        <a:pt x="199" y="8"/>
                      </a:cubicBezTo>
                      <a:cubicBezTo>
                        <a:pt x="199" y="7"/>
                        <a:pt x="202" y="6"/>
                        <a:pt x="203" y="6"/>
                      </a:cubicBezTo>
                      <a:cubicBezTo>
                        <a:pt x="207" y="4"/>
                        <a:pt x="207" y="4"/>
                        <a:pt x="207" y="4"/>
                      </a:cubicBezTo>
                      <a:cubicBezTo>
                        <a:pt x="208" y="3"/>
                        <a:pt x="210" y="2"/>
                        <a:pt x="211" y="2"/>
                      </a:cubicBezTo>
                      <a:cubicBezTo>
                        <a:pt x="211" y="2"/>
                        <a:pt x="215" y="4"/>
                        <a:pt x="215" y="4"/>
                      </a:cubicBezTo>
                      <a:cubicBezTo>
                        <a:pt x="215" y="5"/>
                        <a:pt x="211" y="5"/>
                        <a:pt x="211" y="6"/>
                      </a:cubicBezTo>
                      <a:cubicBezTo>
                        <a:pt x="218" y="10"/>
                        <a:pt x="218" y="10"/>
                        <a:pt x="218" y="10"/>
                      </a:cubicBezTo>
                      <a:cubicBezTo>
                        <a:pt x="219" y="11"/>
                        <a:pt x="222" y="12"/>
                        <a:pt x="222" y="13"/>
                      </a:cubicBezTo>
                      <a:cubicBezTo>
                        <a:pt x="222" y="13"/>
                        <a:pt x="218" y="14"/>
                        <a:pt x="218" y="15"/>
                      </a:cubicBezTo>
                      <a:cubicBezTo>
                        <a:pt x="218" y="16"/>
                        <a:pt x="222" y="16"/>
                        <a:pt x="222" y="17"/>
                      </a:cubicBezTo>
                      <a:cubicBezTo>
                        <a:pt x="222" y="18"/>
                        <a:pt x="218" y="18"/>
                        <a:pt x="218" y="19"/>
                      </a:cubicBezTo>
                      <a:cubicBezTo>
                        <a:pt x="218" y="20"/>
                        <a:pt x="221" y="21"/>
                        <a:pt x="221" y="21"/>
                      </a:cubicBezTo>
                      <a:cubicBezTo>
                        <a:pt x="225" y="19"/>
                        <a:pt x="225" y="19"/>
                        <a:pt x="225" y="19"/>
                      </a:cubicBezTo>
                      <a:cubicBezTo>
                        <a:pt x="226" y="19"/>
                        <a:pt x="230" y="18"/>
                        <a:pt x="230" y="17"/>
                      </a:cubicBezTo>
                      <a:cubicBezTo>
                        <a:pt x="230" y="17"/>
                        <a:pt x="226" y="15"/>
                        <a:pt x="226" y="15"/>
                      </a:cubicBezTo>
                      <a:cubicBezTo>
                        <a:pt x="225" y="15"/>
                        <a:pt x="222" y="13"/>
                        <a:pt x="222" y="13"/>
                      </a:cubicBezTo>
                      <a:cubicBezTo>
                        <a:pt x="222" y="12"/>
                        <a:pt x="226" y="11"/>
                        <a:pt x="226" y="11"/>
                      </a:cubicBezTo>
                      <a:cubicBezTo>
                        <a:pt x="227" y="10"/>
                        <a:pt x="230" y="9"/>
                        <a:pt x="230" y="9"/>
                      </a:cubicBezTo>
                      <a:cubicBezTo>
                        <a:pt x="230" y="8"/>
                        <a:pt x="226" y="6"/>
                        <a:pt x="227" y="6"/>
                      </a:cubicBezTo>
                      <a:cubicBezTo>
                        <a:pt x="227" y="6"/>
                        <a:pt x="230" y="4"/>
                        <a:pt x="231" y="4"/>
                      </a:cubicBezTo>
                      <a:cubicBezTo>
                        <a:pt x="231" y="4"/>
                        <a:pt x="234" y="7"/>
                        <a:pt x="234" y="7"/>
                      </a:cubicBezTo>
                      <a:cubicBezTo>
                        <a:pt x="236" y="6"/>
                        <a:pt x="238" y="5"/>
                        <a:pt x="239" y="4"/>
                      </a:cubicBezTo>
                      <a:cubicBezTo>
                        <a:pt x="240" y="4"/>
                        <a:pt x="241" y="3"/>
                        <a:pt x="243" y="2"/>
                      </a:cubicBezTo>
                      <a:cubicBezTo>
                        <a:pt x="243" y="2"/>
                        <a:pt x="246" y="5"/>
                        <a:pt x="246" y="5"/>
                      </a:cubicBezTo>
                      <a:cubicBezTo>
                        <a:pt x="247" y="5"/>
                        <a:pt x="250" y="2"/>
                        <a:pt x="250" y="3"/>
                      </a:cubicBezTo>
                      <a:cubicBezTo>
                        <a:pt x="251" y="3"/>
                        <a:pt x="254" y="5"/>
                        <a:pt x="254" y="5"/>
                      </a:cubicBezTo>
                      <a:cubicBezTo>
                        <a:pt x="254" y="5"/>
                        <a:pt x="250" y="7"/>
                        <a:pt x="250" y="7"/>
                      </a:cubicBezTo>
                      <a:cubicBezTo>
                        <a:pt x="251" y="7"/>
                        <a:pt x="253" y="9"/>
                        <a:pt x="254" y="9"/>
                      </a:cubicBezTo>
                      <a:cubicBezTo>
                        <a:pt x="255" y="9"/>
                        <a:pt x="257" y="7"/>
                        <a:pt x="258" y="7"/>
                      </a:cubicBezTo>
                      <a:cubicBezTo>
                        <a:pt x="259" y="7"/>
                        <a:pt x="260" y="9"/>
                        <a:pt x="262" y="9"/>
                      </a:cubicBezTo>
                      <a:cubicBezTo>
                        <a:pt x="263" y="9"/>
                        <a:pt x="264" y="7"/>
                        <a:pt x="266" y="7"/>
                      </a:cubicBezTo>
                      <a:cubicBezTo>
                        <a:pt x="267" y="7"/>
                        <a:pt x="268" y="10"/>
                        <a:pt x="270" y="10"/>
                      </a:cubicBezTo>
                      <a:cubicBezTo>
                        <a:pt x="270" y="10"/>
                        <a:pt x="274" y="8"/>
                        <a:pt x="274" y="8"/>
                      </a:cubicBezTo>
                      <a:cubicBezTo>
                        <a:pt x="274" y="7"/>
                        <a:pt x="270" y="6"/>
                        <a:pt x="270" y="5"/>
                      </a:cubicBezTo>
                      <a:cubicBezTo>
                        <a:pt x="270" y="5"/>
                        <a:pt x="273" y="3"/>
                        <a:pt x="274" y="3"/>
                      </a:cubicBezTo>
                      <a:cubicBezTo>
                        <a:pt x="275" y="3"/>
                        <a:pt x="277" y="6"/>
                        <a:pt x="278" y="6"/>
                      </a:cubicBezTo>
                      <a:cubicBezTo>
                        <a:pt x="279" y="5"/>
                        <a:pt x="281" y="4"/>
                        <a:pt x="282" y="3"/>
                      </a:cubicBezTo>
                      <a:cubicBezTo>
                        <a:pt x="283" y="3"/>
                        <a:pt x="285" y="1"/>
                        <a:pt x="286" y="1"/>
                      </a:cubicBezTo>
                      <a:cubicBezTo>
                        <a:pt x="287" y="1"/>
                        <a:pt x="289" y="4"/>
                        <a:pt x="290" y="4"/>
                      </a:cubicBezTo>
                      <a:cubicBezTo>
                        <a:pt x="291" y="4"/>
                        <a:pt x="292" y="2"/>
                        <a:pt x="294" y="2"/>
                      </a:cubicBezTo>
                      <a:cubicBezTo>
                        <a:pt x="295" y="2"/>
                        <a:pt x="296" y="4"/>
                        <a:pt x="298" y="4"/>
                      </a:cubicBezTo>
                      <a:cubicBezTo>
                        <a:pt x="299" y="4"/>
                        <a:pt x="300" y="2"/>
                        <a:pt x="302" y="2"/>
                      </a:cubicBezTo>
                      <a:cubicBezTo>
                        <a:pt x="303" y="2"/>
                        <a:pt x="304" y="4"/>
                        <a:pt x="305" y="4"/>
                      </a:cubicBezTo>
                      <a:cubicBezTo>
                        <a:pt x="306" y="4"/>
                        <a:pt x="308" y="2"/>
                        <a:pt x="309" y="2"/>
                      </a:cubicBezTo>
                      <a:cubicBezTo>
                        <a:pt x="311" y="2"/>
                        <a:pt x="312" y="4"/>
                        <a:pt x="313" y="4"/>
                      </a:cubicBezTo>
                      <a:cubicBezTo>
                        <a:pt x="315" y="4"/>
                        <a:pt x="316" y="7"/>
                        <a:pt x="317" y="7"/>
                      </a:cubicBezTo>
                      <a:cubicBezTo>
                        <a:pt x="318" y="7"/>
                        <a:pt x="320" y="5"/>
                        <a:pt x="321" y="4"/>
                      </a:cubicBezTo>
                      <a:cubicBezTo>
                        <a:pt x="322" y="4"/>
                        <a:pt x="324" y="3"/>
                        <a:pt x="325" y="2"/>
                      </a:cubicBezTo>
                      <a:cubicBezTo>
                        <a:pt x="326" y="2"/>
                        <a:pt x="328" y="5"/>
                        <a:pt x="329" y="5"/>
                      </a:cubicBezTo>
                      <a:cubicBezTo>
                        <a:pt x="330" y="5"/>
                        <a:pt x="332" y="3"/>
                        <a:pt x="333" y="3"/>
                      </a:cubicBezTo>
                      <a:cubicBezTo>
                        <a:pt x="334" y="3"/>
                        <a:pt x="336" y="5"/>
                        <a:pt x="337" y="5"/>
                      </a:cubicBezTo>
                      <a:cubicBezTo>
                        <a:pt x="338" y="5"/>
                        <a:pt x="340" y="3"/>
                        <a:pt x="341" y="3"/>
                      </a:cubicBezTo>
                      <a:cubicBezTo>
                        <a:pt x="342" y="3"/>
                        <a:pt x="343" y="5"/>
                        <a:pt x="345" y="5"/>
                      </a:cubicBezTo>
                      <a:cubicBezTo>
                        <a:pt x="346" y="5"/>
                        <a:pt x="348" y="3"/>
                        <a:pt x="349" y="3"/>
                      </a:cubicBezTo>
                      <a:cubicBezTo>
                        <a:pt x="349" y="3"/>
                        <a:pt x="352" y="5"/>
                        <a:pt x="352" y="5"/>
                      </a:cubicBezTo>
                      <a:cubicBezTo>
                        <a:pt x="352" y="6"/>
                        <a:pt x="349" y="7"/>
                        <a:pt x="348" y="7"/>
                      </a:cubicBezTo>
                      <a:cubicBezTo>
                        <a:pt x="348" y="8"/>
                        <a:pt x="344" y="9"/>
                        <a:pt x="344" y="9"/>
                      </a:cubicBezTo>
                      <a:cubicBezTo>
                        <a:pt x="345" y="10"/>
                        <a:pt x="347" y="12"/>
                        <a:pt x="348" y="12"/>
                      </a:cubicBezTo>
                      <a:cubicBezTo>
                        <a:pt x="349" y="12"/>
                        <a:pt x="351" y="10"/>
                        <a:pt x="352" y="10"/>
                      </a:cubicBezTo>
                      <a:cubicBezTo>
                        <a:pt x="354" y="10"/>
                        <a:pt x="354" y="12"/>
                        <a:pt x="356" y="12"/>
                      </a:cubicBezTo>
                      <a:cubicBezTo>
                        <a:pt x="360" y="10"/>
                        <a:pt x="360" y="10"/>
                        <a:pt x="360" y="10"/>
                      </a:cubicBezTo>
                      <a:cubicBezTo>
                        <a:pt x="360" y="10"/>
                        <a:pt x="364" y="8"/>
                        <a:pt x="364" y="8"/>
                      </a:cubicBezTo>
                      <a:cubicBezTo>
                        <a:pt x="364" y="8"/>
                        <a:pt x="363" y="7"/>
                        <a:pt x="362" y="7"/>
                      </a:cubicBezTo>
                      <a:cubicBezTo>
                        <a:pt x="361" y="6"/>
                        <a:pt x="360" y="6"/>
                        <a:pt x="360" y="6"/>
                      </a:cubicBezTo>
                      <a:cubicBezTo>
                        <a:pt x="361" y="5"/>
                        <a:pt x="363" y="3"/>
                        <a:pt x="364" y="3"/>
                      </a:cubicBezTo>
                      <a:cubicBezTo>
                        <a:pt x="365" y="3"/>
                        <a:pt x="367" y="6"/>
                        <a:pt x="368" y="6"/>
                      </a:cubicBezTo>
                      <a:cubicBezTo>
                        <a:pt x="369" y="6"/>
                        <a:pt x="372" y="4"/>
                        <a:pt x="372" y="4"/>
                      </a:cubicBezTo>
                      <a:cubicBezTo>
                        <a:pt x="373" y="4"/>
                        <a:pt x="376" y="6"/>
                        <a:pt x="376" y="6"/>
                      </a:cubicBezTo>
                      <a:cubicBezTo>
                        <a:pt x="376" y="7"/>
                        <a:pt x="372" y="7"/>
                        <a:pt x="372" y="8"/>
                      </a:cubicBezTo>
                      <a:cubicBezTo>
                        <a:pt x="372" y="8"/>
                        <a:pt x="375" y="10"/>
                        <a:pt x="376" y="10"/>
                      </a:cubicBezTo>
                      <a:cubicBezTo>
                        <a:pt x="376" y="10"/>
                        <a:pt x="379" y="9"/>
                        <a:pt x="380" y="8"/>
                      </a:cubicBezTo>
                      <a:cubicBezTo>
                        <a:pt x="384" y="6"/>
                        <a:pt x="384" y="6"/>
                        <a:pt x="384" y="6"/>
                      </a:cubicBezTo>
                      <a:cubicBezTo>
                        <a:pt x="388" y="4"/>
                        <a:pt x="388" y="4"/>
                        <a:pt x="388" y="4"/>
                      </a:cubicBezTo>
                      <a:cubicBezTo>
                        <a:pt x="389" y="4"/>
                        <a:pt x="391" y="2"/>
                        <a:pt x="392" y="2"/>
                      </a:cubicBezTo>
                      <a:cubicBezTo>
                        <a:pt x="393" y="2"/>
                        <a:pt x="395" y="4"/>
                        <a:pt x="396" y="4"/>
                      </a:cubicBezTo>
                      <a:cubicBezTo>
                        <a:pt x="397" y="4"/>
                        <a:pt x="399" y="2"/>
                        <a:pt x="400" y="2"/>
                      </a:cubicBezTo>
                      <a:cubicBezTo>
                        <a:pt x="401" y="2"/>
                        <a:pt x="402" y="4"/>
                        <a:pt x="404" y="4"/>
                      </a:cubicBezTo>
                      <a:cubicBezTo>
                        <a:pt x="405" y="5"/>
                        <a:pt x="406" y="2"/>
                        <a:pt x="408" y="2"/>
                      </a:cubicBezTo>
                      <a:cubicBezTo>
                        <a:pt x="409" y="2"/>
                        <a:pt x="410" y="5"/>
                        <a:pt x="411" y="5"/>
                      </a:cubicBezTo>
                      <a:cubicBezTo>
                        <a:pt x="412" y="5"/>
                        <a:pt x="415" y="2"/>
                        <a:pt x="416" y="3"/>
                      </a:cubicBezTo>
                      <a:cubicBezTo>
                        <a:pt x="416" y="3"/>
                        <a:pt x="419" y="5"/>
                        <a:pt x="419" y="5"/>
                      </a:cubicBezTo>
                      <a:cubicBezTo>
                        <a:pt x="419" y="5"/>
                        <a:pt x="415" y="6"/>
                        <a:pt x="415" y="7"/>
                      </a:cubicBezTo>
                      <a:cubicBezTo>
                        <a:pt x="415" y="7"/>
                        <a:pt x="418" y="9"/>
                        <a:pt x="419" y="9"/>
                      </a:cubicBezTo>
                      <a:cubicBezTo>
                        <a:pt x="419" y="9"/>
                        <a:pt x="422" y="7"/>
                        <a:pt x="423" y="7"/>
                      </a:cubicBezTo>
                      <a:cubicBezTo>
                        <a:pt x="424" y="7"/>
                        <a:pt x="426" y="9"/>
                        <a:pt x="427" y="9"/>
                      </a:cubicBezTo>
                      <a:cubicBezTo>
                        <a:pt x="427" y="9"/>
                        <a:pt x="428" y="9"/>
                        <a:pt x="429" y="8"/>
                      </a:cubicBezTo>
                      <a:cubicBezTo>
                        <a:pt x="430" y="8"/>
                        <a:pt x="431" y="7"/>
                        <a:pt x="431" y="7"/>
                      </a:cubicBezTo>
                      <a:cubicBezTo>
                        <a:pt x="431" y="7"/>
                        <a:pt x="427" y="5"/>
                        <a:pt x="427" y="5"/>
                      </a:cubicBezTo>
                      <a:cubicBezTo>
                        <a:pt x="426" y="5"/>
                        <a:pt x="424" y="7"/>
                        <a:pt x="423" y="7"/>
                      </a:cubicBezTo>
                      <a:cubicBezTo>
                        <a:pt x="423" y="7"/>
                        <a:pt x="419" y="5"/>
                        <a:pt x="419" y="5"/>
                      </a:cubicBezTo>
                      <a:cubicBezTo>
                        <a:pt x="419" y="5"/>
                        <a:pt x="423" y="3"/>
                        <a:pt x="423" y="3"/>
                      </a:cubicBezTo>
                      <a:cubicBezTo>
                        <a:pt x="424" y="3"/>
                        <a:pt x="427" y="1"/>
                        <a:pt x="428" y="1"/>
                      </a:cubicBezTo>
                      <a:cubicBezTo>
                        <a:pt x="428" y="1"/>
                        <a:pt x="430" y="3"/>
                        <a:pt x="431" y="3"/>
                      </a:cubicBezTo>
                      <a:cubicBezTo>
                        <a:pt x="432" y="3"/>
                        <a:pt x="434" y="5"/>
                        <a:pt x="435" y="5"/>
                      </a:cubicBezTo>
                      <a:cubicBezTo>
                        <a:pt x="436" y="5"/>
                        <a:pt x="438" y="4"/>
                        <a:pt x="439" y="3"/>
                      </a:cubicBezTo>
                      <a:cubicBezTo>
                        <a:pt x="440" y="3"/>
                        <a:pt x="442" y="1"/>
                        <a:pt x="443" y="1"/>
                      </a:cubicBezTo>
                      <a:cubicBezTo>
                        <a:pt x="444" y="1"/>
                        <a:pt x="446" y="3"/>
                        <a:pt x="447" y="3"/>
                      </a:cubicBezTo>
                      <a:cubicBezTo>
                        <a:pt x="448" y="3"/>
                        <a:pt x="450" y="1"/>
                        <a:pt x="451" y="1"/>
                      </a:cubicBezTo>
                      <a:cubicBezTo>
                        <a:pt x="452" y="2"/>
                        <a:pt x="454" y="3"/>
                        <a:pt x="455" y="4"/>
                      </a:cubicBezTo>
                      <a:cubicBezTo>
                        <a:pt x="455" y="4"/>
                        <a:pt x="458" y="6"/>
                        <a:pt x="459" y="6"/>
                      </a:cubicBezTo>
                      <a:cubicBezTo>
                        <a:pt x="460" y="6"/>
                        <a:pt x="461" y="8"/>
                        <a:pt x="462" y="8"/>
                      </a:cubicBezTo>
                      <a:cubicBezTo>
                        <a:pt x="462" y="8"/>
                        <a:pt x="466" y="6"/>
                        <a:pt x="466" y="6"/>
                      </a:cubicBezTo>
                      <a:cubicBezTo>
                        <a:pt x="466" y="6"/>
                        <a:pt x="465" y="5"/>
                        <a:pt x="465" y="5"/>
                      </a:cubicBezTo>
                      <a:cubicBezTo>
                        <a:pt x="464" y="4"/>
                        <a:pt x="463" y="4"/>
                        <a:pt x="463" y="4"/>
                      </a:cubicBezTo>
                      <a:cubicBezTo>
                        <a:pt x="464" y="4"/>
                        <a:pt x="466" y="2"/>
                        <a:pt x="467" y="2"/>
                      </a:cubicBezTo>
                      <a:cubicBezTo>
                        <a:pt x="468" y="2"/>
                        <a:pt x="469" y="4"/>
                        <a:pt x="470" y="4"/>
                      </a:cubicBezTo>
                      <a:cubicBezTo>
                        <a:pt x="472" y="4"/>
                        <a:pt x="473" y="2"/>
                        <a:pt x="475" y="2"/>
                      </a:cubicBezTo>
                      <a:cubicBezTo>
                        <a:pt x="476" y="2"/>
                        <a:pt x="477" y="4"/>
                        <a:pt x="478" y="4"/>
                      </a:cubicBezTo>
                      <a:cubicBezTo>
                        <a:pt x="480" y="4"/>
                        <a:pt x="481" y="2"/>
                        <a:pt x="482" y="2"/>
                      </a:cubicBezTo>
                      <a:cubicBezTo>
                        <a:pt x="484" y="2"/>
                        <a:pt x="485" y="4"/>
                        <a:pt x="486" y="4"/>
                      </a:cubicBezTo>
                      <a:cubicBezTo>
                        <a:pt x="487" y="5"/>
                        <a:pt x="489" y="2"/>
                        <a:pt x="490" y="2"/>
                      </a:cubicBezTo>
                      <a:cubicBezTo>
                        <a:pt x="491" y="3"/>
                        <a:pt x="493" y="5"/>
                        <a:pt x="494" y="5"/>
                      </a:cubicBezTo>
                      <a:cubicBezTo>
                        <a:pt x="495" y="4"/>
                        <a:pt x="497" y="3"/>
                        <a:pt x="498" y="3"/>
                      </a:cubicBezTo>
                      <a:cubicBezTo>
                        <a:pt x="502" y="1"/>
                        <a:pt x="502" y="1"/>
                        <a:pt x="502" y="1"/>
                      </a:cubicBezTo>
                      <a:cubicBezTo>
                        <a:pt x="510" y="5"/>
                        <a:pt x="510" y="5"/>
                        <a:pt x="510" y="5"/>
                      </a:cubicBezTo>
                      <a:cubicBezTo>
                        <a:pt x="506" y="7"/>
                        <a:pt x="506" y="7"/>
                        <a:pt x="506" y="7"/>
                      </a:cubicBezTo>
                      <a:cubicBezTo>
                        <a:pt x="505" y="7"/>
                        <a:pt x="502" y="9"/>
                        <a:pt x="501" y="9"/>
                      </a:cubicBezTo>
                      <a:cubicBezTo>
                        <a:pt x="501" y="9"/>
                        <a:pt x="505" y="11"/>
                        <a:pt x="505" y="12"/>
                      </a:cubicBezTo>
                      <a:cubicBezTo>
                        <a:pt x="506" y="12"/>
                        <a:pt x="508" y="9"/>
                        <a:pt x="509" y="9"/>
                      </a:cubicBezTo>
                      <a:cubicBezTo>
                        <a:pt x="510" y="9"/>
                        <a:pt x="512" y="11"/>
                        <a:pt x="513" y="12"/>
                      </a:cubicBezTo>
                      <a:cubicBezTo>
                        <a:pt x="514" y="12"/>
                        <a:pt x="515" y="13"/>
                        <a:pt x="517" y="14"/>
                      </a:cubicBezTo>
                      <a:cubicBezTo>
                        <a:pt x="517" y="13"/>
                        <a:pt x="521" y="13"/>
                        <a:pt x="521" y="12"/>
                      </a:cubicBezTo>
                      <a:cubicBezTo>
                        <a:pt x="521" y="11"/>
                        <a:pt x="517" y="10"/>
                        <a:pt x="517" y="10"/>
                      </a:cubicBezTo>
                      <a:cubicBezTo>
                        <a:pt x="517" y="9"/>
                        <a:pt x="521" y="8"/>
                        <a:pt x="521" y="8"/>
                      </a:cubicBezTo>
                      <a:cubicBezTo>
                        <a:pt x="521" y="8"/>
                        <a:pt x="520" y="7"/>
                        <a:pt x="519" y="6"/>
                      </a:cubicBezTo>
                      <a:cubicBezTo>
                        <a:pt x="518" y="6"/>
                        <a:pt x="518" y="5"/>
                        <a:pt x="518" y="5"/>
                      </a:cubicBezTo>
                      <a:cubicBezTo>
                        <a:pt x="519" y="5"/>
                        <a:pt x="520" y="3"/>
                        <a:pt x="522" y="3"/>
                      </a:cubicBezTo>
                      <a:cubicBezTo>
                        <a:pt x="523" y="3"/>
                        <a:pt x="524" y="6"/>
                        <a:pt x="525" y="6"/>
                      </a:cubicBezTo>
                      <a:cubicBezTo>
                        <a:pt x="526" y="5"/>
                        <a:pt x="529" y="3"/>
                        <a:pt x="529" y="3"/>
                      </a:cubicBezTo>
                      <a:cubicBezTo>
                        <a:pt x="530" y="4"/>
                        <a:pt x="533" y="5"/>
                        <a:pt x="533" y="6"/>
                      </a:cubicBezTo>
                      <a:cubicBezTo>
                        <a:pt x="533" y="6"/>
                        <a:pt x="529" y="7"/>
                        <a:pt x="529" y="8"/>
                      </a:cubicBezTo>
                      <a:cubicBezTo>
                        <a:pt x="529" y="8"/>
                        <a:pt x="533" y="10"/>
                        <a:pt x="533" y="10"/>
                      </a:cubicBezTo>
                      <a:cubicBezTo>
                        <a:pt x="534" y="10"/>
                        <a:pt x="536" y="8"/>
                        <a:pt x="537" y="8"/>
                      </a:cubicBezTo>
                      <a:cubicBezTo>
                        <a:pt x="541" y="6"/>
                        <a:pt x="541" y="6"/>
                        <a:pt x="541" y="6"/>
                      </a:cubicBezTo>
                      <a:cubicBezTo>
                        <a:pt x="545" y="4"/>
                        <a:pt x="545" y="4"/>
                        <a:pt x="545" y="4"/>
                      </a:cubicBezTo>
                      <a:cubicBezTo>
                        <a:pt x="546" y="4"/>
                        <a:pt x="548" y="2"/>
                        <a:pt x="549" y="2"/>
                      </a:cubicBezTo>
                      <a:cubicBezTo>
                        <a:pt x="551" y="2"/>
                        <a:pt x="552" y="4"/>
                        <a:pt x="553" y="4"/>
                      </a:cubicBezTo>
                      <a:cubicBezTo>
                        <a:pt x="554" y="4"/>
                        <a:pt x="557" y="2"/>
                        <a:pt x="557" y="2"/>
                      </a:cubicBezTo>
                      <a:cubicBezTo>
                        <a:pt x="558" y="2"/>
                        <a:pt x="561" y="4"/>
                        <a:pt x="561" y="4"/>
                      </a:cubicBezTo>
                      <a:cubicBezTo>
                        <a:pt x="561" y="4"/>
                        <a:pt x="560" y="5"/>
                        <a:pt x="559" y="5"/>
                      </a:cubicBezTo>
                      <a:cubicBezTo>
                        <a:pt x="558" y="6"/>
                        <a:pt x="557" y="6"/>
                        <a:pt x="557" y="6"/>
                      </a:cubicBezTo>
                      <a:cubicBezTo>
                        <a:pt x="557" y="7"/>
                        <a:pt x="560" y="9"/>
                        <a:pt x="560" y="9"/>
                      </a:cubicBezTo>
                      <a:cubicBezTo>
                        <a:pt x="562" y="9"/>
                        <a:pt x="564" y="6"/>
                        <a:pt x="565" y="7"/>
                      </a:cubicBezTo>
                      <a:cubicBezTo>
                        <a:pt x="566" y="7"/>
                        <a:pt x="567" y="9"/>
                        <a:pt x="568" y="9"/>
                      </a:cubicBezTo>
                      <a:cubicBezTo>
                        <a:pt x="569" y="9"/>
                        <a:pt x="572" y="7"/>
                        <a:pt x="572" y="7"/>
                      </a:cubicBezTo>
                      <a:cubicBezTo>
                        <a:pt x="572" y="6"/>
                        <a:pt x="568" y="5"/>
                        <a:pt x="569" y="4"/>
                      </a:cubicBezTo>
                      <a:cubicBezTo>
                        <a:pt x="569" y="4"/>
                        <a:pt x="572" y="2"/>
                        <a:pt x="573" y="2"/>
                      </a:cubicBezTo>
                      <a:cubicBezTo>
                        <a:pt x="574" y="2"/>
                        <a:pt x="576" y="5"/>
                        <a:pt x="577" y="5"/>
                      </a:cubicBezTo>
                      <a:cubicBezTo>
                        <a:pt x="578" y="4"/>
                        <a:pt x="580" y="3"/>
                        <a:pt x="581" y="3"/>
                      </a:cubicBezTo>
                      <a:cubicBezTo>
                        <a:pt x="581" y="2"/>
                        <a:pt x="584" y="1"/>
                        <a:pt x="585" y="1"/>
                      </a:cubicBezTo>
                      <a:cubicBezTo>
                        <a:pt x="585" y="1"/>
                        <a:pt x="588" y="3"/>
                        <a:pt x="588" y="3"/>
                      </a:cubicBezTo>
                      <a:cubicBezTo>
                        <a:pt x="589" y="3"/>
                        <a:pt x="592" y="5"/>
                        <a:pt x="592" y="5"/>
                      </a:cubicBezTo>
                      <a:cubicBezTo>
                        <a:pt x="593" y="5"/>
                        <a:pt x="596" y="3"/>
                        <a:pt x="596" y="3"/>
                      </a:cubicBezTo>
                      <a:cubicBezTo>
                        <a:pt x="597" y="3"/>
                        <a:pt x="600" y="1"/>
                        <a:pt x="600" y="1"/>
                      </a:cubicBezTo>
                      <a:cubicBezTo>
                        <a:pt x="602" y="1"/>
                        <a:pt x="603" y="3"/>
                        <a:pt x="604" y="3"/>
                      </a:cubicBezTo>
                      <a:cubicBezTo>
                        <a:pt x="605" y="3"/>
                        <a:pt x="607" y="1"/>
                        <a:pt x="608" y="1"/>
                      </a:cubicBezTo>
                      <a:cubicBezTo>
                        <a:pt x="610" y="1"/>
                        <a:pt x="611" y="3"/>
                        <a:pt x="612" y="3"/>
                      </a:cubicBezTo>
                      <a:cubicBezTo>
                        <a:pt x="613" y="3"/>
                        <a:pt x="615" y="1"/>
                        <a:pt x="616" y="1"/>
                      </a:cubicBezTo>
                      <a:cubicBezTo>
                        <a:pt x="617" y="1"/>
                        <a:pt x="619" y="4"/>
                        <a:pt x="620" y="4"/>
                      </a:cubicBezTo>
                      <a:cubicBezTo>
                        <a:pt x="621" y="4"/>
                        <a:pt x="623" y="2"/>
                        <a:pt x="624" y="2"/>
                      </a:cubicBezTo>
                      <a:cubicBezTo>
                        <a:pt x="625" y="2"/>
                        <a:pt x="626" y="4"/>
                        <a:pt x="628" y="4"/>
                      </a:cubicBezTo>
                      <a:cubicBezTo>
                        <a:pt x="629" y="4"/>
                        <a:pt x="631" y="2"/>
                        <a:pt x="632" y="2"/>
                      </a:cubicBezTo>
                      <a:cubicBezTo>
                        <a:pt x="633" y="2"/>
                        <a:pt x="634" y="4"/>
                        <a:pt x="636" y="4"/>
                      </a:cubicBezTo>
                      <a:cubicBezTo>
                        <a:pt x="637" y="4"/>
                        <a:pt x="638" y="2"/>
                        <a:pt x="640" y="2"/>
                      </a:cubicBezTo>
                      <a:cubicBezTo>
                        <a:pt x="641" y="2"/>
                        <a:pt x="642" y="4"/>
                        <a:pt x="643" y="4"/>
                      </a:cubicBezTo>
                      <a:cubicBezTo>
                        <a:pt x="645" y="4"/>
                        <a:pt x="646" y="2"/>
                        <a:pt x="647" y="2"/>
                      </a:cubicBezTo>
                      <a:cubicBezTo>
                        <a:pt x="649" y="2"/>
                        <a:pt x="650" y="4"/>
                        <a:pt x="651" y="4"/>
                      </a:cubicBezTo>
                      <a:cubicBezTo>
                        <a:pt x="653" y="5"/>
                        <a:pt x="654" y="2"/>
                        <a:pt x="655" y="2"/>
                      </a:cubicBezTo>
                      <a:cubicBezTo>
                        <a:pt x="657" y="2"/>
                        <a:pt x="658" y="5"/>
                        <a:pt x="659" y="5"/>
                      </a:cubicBezTo>
                      <a:cubicBezTo>
                        <a:pt x="660" y="5"/>
                        <a:pt x="662" y="2"/>
                        <a:pt x="663" y="3"/>
                      </a:cubicBezTo>
                      <a:cubicBezTo>
                        <a:pt x="664" y="3"/>
                        <a:pt x="667" y="5"/>
                        <a:pt x="667" y="5"/>
                      </a:cubicBezTo>
                      <a:cubicBezTo>
                        <a:pt x="667" y="6"/>
                        <a:pt x="663" y="6"/>
                        <a:pt x="663" y="7"/>
                      </a:cubicBezTo>
                      <a:cubicBezTo>
                        <a:pt x="663" y="7"/>
                        <a:pt x="666" y="9"/>
                        <a:pt x="667" y="9"/>
                      </a:cubicBezTo>
                      <a:cubicBezTo>
                        <a:pt x="667" y="9"/>
                        <a:pt x="670" y="7"/>
                        <a:pt x="671" y="7"/>
                      </a:cubicBezTo>
                      <a:cubicBezTo>
                        <a:pt x="671" y="7"/>
                        <a:pt x="675" y="5"/>
                        <a:pt x="675" y="5"/>
                      </a:cubicBezTo>
                      <a:cubicBezTo>
                        <a:pt x="675" y="5"/>
                        <a:pt x="671" y="3"/>
                        <a:pt x="671" y="3"/>
                      </a:cubicBezTo>
                      <a:cubicBezTo>
                        <a:pt x="672" y="3"/>
                        <a:pt x="674" y="1"/>
                        <a:pt x="675" y="1"/>
                      </a:cubicBezTo>
                      <a:cubicBezTo>
                        <a:pt x="676" y="1"/>
                        <a:pt x="678" y="3"/>
                        <a:pt x="679" y="3"/>
                      </a:cubicBezTo>
                      <a:cubicBezTo>
                        <a:pt x="679" y="3"/>
                        <a:pt x="683" y="5"/>
                        <a:pt x="683" y="5"/>
                      </a:cubicBezTo>
                      <a:cubicBezTo>
                        <a:pt x="683" y="5"/>
                        <a:pt x="678" y="7"/>
                        <a:pt x="678" y="7"/>
                      </a:cubicBezTo>
                      <a:cubicBezTo>
                        <a:pt x="680" y="8"/>
                        <a:pt x="681" y="9"/>
                        <a:pt x="682" y="10"/>
                      </a:cubicBezTo>
                      <a:cubicBezTo>
                        <a:pt x="683" y="10"/>
                        <a:pt x="685" y="8"/>
                        <a:pt x="686" y="8"/>
                      </a:cubicBezTo>
                      <a:cubicBezTo>
                        <a:pt x="687" y="8"/>
                        <a:pt x="689" y="10"/>
                        <a:pt x="690" y="10"/>
                      </a:cubicBezTo>
                      <a:cubicBezTo>
                        <a:pt x="691" y="10"/>
                        <a:pt x="693" y="8"/>
                        <a:pt x="694" y="8"/>
                      </a:cubicBezTo>
                      <a:cubicBezTo>
                        <a:pt x="698" y="6"/>
                        <a:pt x="698" y="6"/>
                        <a:pt x="698" y="6"/>
                      </a:cubicBezTo>
                      <a:cubicBezTo>
                        <a:pt x="702" y="4"/>
                        <a:pt x="702" y="4"/>
                        <a:pt x="702" y="4"/>
                      </a:cubicBezTo>
                      <a:cubicBezTo>
                        <a:pt x="703" y="3"/>
                        <a:pt x="706" y="2"/>
                        <a:pt x="707" y="2"/>
                      </a:cubicBezTo>
                      <a:cubicBezTo>
                        <a:pt x="707" y="2"/>
                        <a:pt x="710" y="4"/>
                        <a:pt x="710" y="4"/>
                      </a:cubicBezTo>
                      <a:cubicBezTo>
                        <a:pt x="711" y="4"/>
                        <a:pt x="713" y="6"/>
                        <a:pt x="714" y="6"/>
                      </a:cubicBezTo>
                      <a:cubicBezTo>
                        <a:pt x="715" y="6"/>
                        <a:pt x="717" y="4"/>
                        <a:pt x="718" y="4"/>
                      </a:cubicBezTo>
                      <a:cubicBezTo>
                        <a:pt x="719" y="4"/>
                        <a:pt x="720" y="6"/>
                        <a:pt x="722" y="6"/>
                      </a:cubicBezTo>
                      <a:cubicBezTo>
                        <a:pt x="723" y="6"/>
                        <a:pt x="724" y="9"/>
                        <a:pt x="726" y="9"/>
                      </a:cubicBezTo>
                      <a:cubicBezTo>
                        <a:pt x="726" y="9"/>
                        <a:pt x="729" y="7"/>
                        <a:pt x="730" y="7"/>
                      </a:cubicBezTo>
                      <a:cubicBezTo>
                        <a:pt x="730" y="6"/>
                        <a:pt x="733" y="5"/>
                        <a:pt x="734" y="4"/>
                      </a:cubicBezTo>
                      <a:cubicBezTo>
                        <a:pt x="735" y="4"/>
                        <a:pt x="736" y="7"/>
                        <a:pt x="738" y="7"/>
                      </a:cubicBezTo>
                      <a:cubicBezTo>
                        <a:pt x="739" y="7"/>
                        <a:pt x="741" y="5"/>
                        <a:pt x="742" y="5"/>
                      </a:cubicBezTo>
                      <a:cubicBezTo>
                        <a:pt x="743" y="5"/>
                        <a:pt x="744" y="7"/>
                        <a:pt x="745" y="7"/>
                      </a:cubicBezTo>
                      <a:cubicBezTo>
                        <a:pt x="747" y="7"/>
                        <a:pt x="748" y="5"/>
                        <a:pt x="749" y="5"/>
                      </a:cubicBezTo>
                      <a:cubicBezTo>
                        <a:pt x="751" y="5"/>
                        <a:pt x="752" y="7"/>
                        <a:pt x="753" y="7"/>
                      </a:cubicBezTo>
                      <a:cubicBezTo>
                        <a:pt x="755" y="7"/>
                        <a:pt x="756" y="5"/>
                        <a:pt x="757" y="5"/>
                      </a:cubicBezTo>
                      <a:cubicBezTo>
                        <a:pt x="759" y="5"/>
                        <a:pt x="760" y="7"/>
                        <a:pt x="761" y="7"/>
                      </a:cubicBezTo>
                      <a:cubicBezTo>
                        <a:pt x="762" y="7"/>
                        <a:pt x="764" y="5"/>
                        <a:pt x="765" y="5"/>
                      </a:cubicBezTo>
                      <a:cubicBezTo>
                        <a:pt x="765" y="5"/>
                        <a:pt x="769" y="7"/>
                        <a:pt x="769" y="8"/>
                      </a:cubicBezTo>
                      <a:cubicBezTo>
                        <a:pt x="769" y="8"/>
                        <a:pt x="765" y="9"/>
                        <a:pt x="765" y="10"/>
                      </a:cubicBezTo>
                      <a:cubicBezTo>
                        <a:pt x="765" y="10"/>
                        <a:pt x="768" y="11"/>
                        <a:pt x="769" y="12"/>
                      </a:cubicBezTo>
                      <a:cubicBezTo>
                        <a:pt x="768" y="13"/>
                        <a:pt x="764" y="13"/>
                        <a:pt x="764" y="14"/>
                      </a:cubicBezTo>
                      <a:cubicBezTo>
                        <a:pt x="764" y="14"/>
                        <a:pt x="768" y="16"/>
                        <a:pt x="768" y="16"/>
                      </a:cubicBezTo>
                      <a:cubicBezTo>
                        <a:pt x="770" y="16"/>
                        <a:pt x="771" y="14"/>
                        <a:pt x="772" y="14"/>
                      </a:cubicBezTo>
                      <a:cubicBezTo>
                        <a:pt x="772" y="13"/>
                        <a:pt x="768" y="13"/>
                        <a:pt x="769" y="12"/>
                      </a:cubicBezTo>
                      <a:cubicBezTo>
                        <a:pt x="769" y="12"/>
                        <a:pt x="772" y="10"/>
                        <a:pt x="773" y="10"/>
                      </a:cubicBezTo>
                      <a:cubicBezTo>
                        <a:pt x="774" y="9"/>
                        <a:pt x="775" y="9"/>
                        <a:pt x="777" y="8"/>
                      </a:cubicBezTo>
                      <a:cubicBezTo>
                        <a:pt x="775" y="7"/>
                        <a:pt x="775" y="6"/>
                        <a:pt x="773" y="6"/>
                      </a:cubicBezTo>
                      <a:cubicBezTo>
                        <a:pt x="774" y="6"/>
                        <a:pt x="776" y="3"/>
                        <a:pt x="777" y="3"/>
                      </a:cubicBezTo>
                      <a:cubicBezTo>
                        <a:pt x="778" y="3"/>
                        <a:pt x="780" y="6"/>
                        <a:pt x="781" y="6"/>
                      </a:cubicBezTo>
                      <a:cubicBezTo>
                        <a:pt x="781" y="6"/>
                        <a:pt x="785" y="4"/>
                        <a:pt x="785" y="4"/>
                      </a:cubicBezTo>
                      <a:cubicBezTo>
                        <a:pt x="785" y="4"/>
                        <a:pt x="789" y="6"/>
                        <a:pt x="789" y="6"/>
                      </a:cubicBezTo>
                      <a:cubicBezTo>
                        <a:pt x="789" y="6"/>
                        <a:pt x="785" y="8"/>
                        <a:pt x="785" y="8"/>
                      </a:cubicBezTo>
                      <a:cubicBezTo>
                        <a:pt x="786" y="8"/>
                        <a:pt x="787" y="10"/>
                        <a:pt x="788" y="10"/>
                      </a:cubicBezTo>
                      <a:cubicBezTo>
                        <a:pt x="789" y="10"/>
                        <a:pt x="791" y="8"/>
                        <a:pt x="792" y="8"/>
                      </a:cubicBezTo>
                      <a:cubicBezTo>
                        <a:pt x="793" y="8"/>
                        <a:pt x="795" y="11"/>
                        <a:pt x="796" y="10"/>
                      </a:cubicBezTo>
                      <a:cubicBezTo>
                        <a:pt x="797" y="10"/>
                        <a:pt x="799" y="9"/>
                        <a:pt x="800" y="8"/>
                      </a:cubicBezTo>
                      <a:cubicBezTo>
                        <a:pt x="804" y="6"/>
                        <a:pt x="804" y="6"/>
                        <a:pt x="804" y="6"/>
                      </a:cubicBezTo>
                      <a:cubicBezTo>
                        <a:pt x="805" y="6"/>
                        <a:pt x="808" y="4"/>
                        <a:pt x="808" y="4"/>
                      </a:cubicBezTo>
                      <a:cubicBezTo>
                        <a:pt x="810" y="4"/>
                        <a:pt x="811" y="7"/>
                        <a:pt x="812" y="7"/>
                      </a:cubicBezTo>
                      <a:cubicBezTo>
                        <a:pt x="813" y="7"/>
                        <a:pt x="815" y="4"/>
                        <a:pt x="816" y="4"/>
                      </a:cubicBezTo>
                      <a:cubicBezTo>
                        <a:pt x="818" y="5"/>
                        <a:pt x="819" y="7"/>
                        <a:pt x="820" y="7"/>
                      </a:cubicBezTo>
                      <a:cubicBezTo>
                        <a:pt x="821" y="7"/>
                        <a:pt x="823" y="5"/>
                        <a:pt x="824" y="5"/>
                      </a:cubicBezTo>
                      <a:cubicBezTo>
                        <a:pt x="825" y="5"/>
                        <a:pt x="827" y="7"/>
                        <a:pt x="828" y="7"/>
                      </a:cubicBezTo>
                      <a:cubicBezTo>
                        <a:pt x="829" y="7"/>
                        <a:pt x="831" y="9"/>
                        <a:pt x="832" y="9"/>
                      </a:cubicBezTo>
                      <a:cubicBezTo>
                        <a:pt x="832" y="9"/>
                        <a:pt x="835" y="7"/>
                        <a:pt x="836" y="7"/>
                      </a:cubicBezTo>
                      <a:cubicBezTo>
                        <a:pt x="837" y="7"/>
                        <a:pt x="839" y="5"/>
                        <a:pt x="840" y="5"/>
                      </a:cubicBezTo>
                      <a:cubicBezTo>
                        <a:pt x="841" y="5"/>
                        <a:pt x="843" y="7"/>
                        <a:pt x="844" y="7"/>
                      </a:cubicBezTo>
                      <a:cubicBezTo>
                        <a:pt x="844" y="7"/>
                        <a:pt x="847" y="5"/>
                        <a:pt x="848" y="5"/>
                      </a:cubicBezTo>
                      <a:cubicBezTo>
                        <a:pt x="849" y="6"/>
                        <a:pt x="851" y="7"/>
                        <a:pt x="851" y="8"/>
                      </a:cubicBezTo>
                      <a:cubicBezTo>
                        <a:pt x="852" y="8"/>
                        <a:pt x="854" y="10"/>
                        <a:pt x="855" y="10"/>
                      </a:cubicBezTo>
                      <a:cubicBezTo>
                        <a:pt x="855" y="10"/>
                        <a:pt x="859" y="8"/>
                        <a:pt x="859" y="8"/>
                      </a:cubicBezTo>
                      <a:cubicBezTo>
                        <a:pt x="859" y="8"/>
                        <a:pt x="856" y="6"/>
                        <a:pt x="856" y="6"/>
                      </a:cubicBezTo>
                      <a:cubicBezTo>
                        <a:pt x="857" y="6"/>
                        <a:pt x="858" y="3"/>
                        <a:pt x="860" y="3"/>
                      </a:cubicBezTo>
                      <a:cubicBezTo>
                        <a:pt x="861" y="3"/>
                        <a:pt x="863" y="5"/>
                        <a:pt x="863" y="6"/>
                      </a:cubicBezTo>
                      <a:cubicBezTo>
                        <a:pt x="865" y="6"/>
                        <a:pt x="866" y="7"/>
                        <a:pt x="867" y="8"/>
                      </a:cubicBezTo>
                      <a:cubicBezTo>
                        <a:pt x="868" y="8"/>
                        <a:pt x="870" y="10"/>
                        <a:pt x="871" y="10"/>
                      </a:cubicBezTo>
                      <a:cubicBezTo>
                        <a:pt x="872" y="10"/>
                        <a:pt x="873" y="13"/>
                        <a:pt x="875" y="13"/>
                      </a:cubicBezTo>
                      <a:cubicBezTo>
                        <a:pt x="876" y="13"/>
                        <a:pt x="878" y="11"/>
                        <a:pt x="879" y="10"/>
                      </a:cubicBezTo>
                      <a:cubicBezTo>
                        <a:pt x="880" y="10"/>
                        <a:pt x="882" y="9"/>
                        <a:pt x="883" y="8"/>
                      </a:cubicBezTo>
                      <a:cubicBezTo>
                        <a:pt x="884" y="8"/>
                        <a:pt x="886" y="6"/>
                        <a:pt x="887" y="6"/>
                      </a:cubicBezTo>
                      <a:cubicBezTo>
                        <a:pt x="888" y="6"/>
                        <a:pt x="890" y="9"/>
                        <a:pt x="891" y="9"/>
                      </a:cubicBezTo>
                      <a:cubicBezTo>
                        <a:pt x="892" y="9"/>
                        <a:pt x="893" y="7"/>
                        <a:pt x="895" y="7"/>
                      </a:cubicBezTo>
                      <a:cubicBezTo>
                        <a:pt x="896" y="7"/>
                        <a:pt x="897" y="9"/>
                        <a:pt x="898" y="9"/>
                      </a:cubicBezTo>
                      <a:cubicBezTo>
                        <a:pt x="900" y="9"/>
                        <a:pt x="901" y="7"/>
                        <a:pt x="903" y="7"/>
                      </a:cubicBezTo>
                      <a:cubicBezTo>
                        <a:pt x="904" y="7"/>
                        <a:pt x="905" y="9"/>
                        <a:pt x="906" y="9"/>
                      </a:cubicBezTo>
                      <a:cubicBezTo>
                        <a:pt x="907" y="9"/>
                        <a:pt x="910" y="7"/>
                        <a:pt x="910" y="7"/>
                      </a:cubicBezTo>
                      <a:cubicBezTo>
                        <a:pt x="911" y="7"/>
                        <a:pt x="914" y="5"/>
                        <a:pt x="915" y="5"/>
                      </a:cubicBezTo>
                      <a:cubicBezTo>
                        <a:pt x="915" y="5"/>
                        <a:pt x="918" y="7"/>
                        <a:pt x="918" y="7"/>
                      </a:cubicBezTo>
                      <a:cubicBezTo>
                        <a:pt x="918" y="7"/>
                        <a:pt x="914" y="9"/>
                        <a:pt x="914" y="9"/>
                      </a:cubicBezTo>
                      <a:cubicBezTo>
                        <a:pt x="915" y="9"/>
                        <a:pt x="917" y="11"/>
                        <a:pt x="918" y="12"/>
                      </a:cubicBezTo>
                      <a:cubicBezTo>
                        <a:pt x="919" y="12"/>
                        <a:pt x="921" y="10"/>
                        <a:pt x="922" y="9"/>
                      </a:cubicBezTo>
                      <a:cubicBezTo>
                        <a:pt x="923" y="9"/>
                        <a:pt x="925" y="8"/>
                        <a:pt x="926" y="7"/>
                      </a:cubicBezTo>
                      <a:cubicBezTo>
                        <a:pt x="927" y="7"/>
                        <a:pt x="929" y="6"/>
                        <a:pt x="930" y="5"/>
                      </a:cubicBezTo>
                      <a:cubicBezTo>
                        <a:pt x="931" y="5"/>
                        <a:pt x="933" y="8"/>
                        <a:pt x="934" y="8"/>
                      </a:cubicBezTo>
                      <a:cubicBezTo>
                        <a:pt x="935" y="8"/>
                        <a:pt x="938" y="6"/>
                        <a:pt x="938" y="6"/>
                      </a:cubicBezTo>
                      <a:cubicBezTo>
                        <a:pt x="939" y="5"/>
                        <a:pt x="941" y="3"/>
                        <a:pt x="942" y="3"/>
                      </a:cubicBezTo>
                      <a:cubicBezTo>
                        <a:pt x="943" y="3"/>
                        <a:pt x="945" y="5"/>
                        <a:pt x="946" y="6"/>
                      </a:cubicBezTo>
                      <a:cubicBezTo>
                        <a:pt x="947" y="6"/>
                        <a:pt x="948" y="8"/>
                        <a:pt x="950" y="8"/>
                      </a:cubicBezTo>
                      <a:cubicBezTo>
                        <a:pt x="950" y="8"/>
                        <a:pt x="953" y="6"/>
                        <a:pt x="954" y="6"/>
                      </a:cubicBezTo>
                      <a:cubicBezTo>
                        <a:pt x="955" y="6"/>
                        <a:pt x="956" y="8"/>
                        <a:pt x="958" y="8"/>
                      </a:cubicBezTo>
                      <a:cubicBezTo>
                        <a:pt x="959" y="8"/>
                        <a:pt x="960" y="10"/>
                        <a:pt x="961" y="10"/>
                      </a:cubicBezTo>
                      <a:cubicBezTo>
                        <a:pt x="962" y="11"/>
                        <a:pt x="965" y="9"/>
                        <a:pt x="965" y="8"/>
                      </a:cubicBezTo>
                      <a:cubicBezTo>
                        <a:pt x="966" y="8"/>
                        <a:pt x="968" y="7"/>
                        <a:pt x="969" y="6"/>
                      </a:cubicBezTo>
                      <a:cubicBezTo>
                        <a:pt x="970" y="6"/>
                        <a:pt x="972" y="9"/>
                        <a:pt x="973" y="9"/>
                      </a:cubicBezTo>
                      <a:cubicBezTo>
                        <a:pt x="974" y="9"/>
                        <a:pt x="976" y="6"/>
                        <a:pt x="977" y="7"/>
                      </a:cubicBezTo>
                      <a:cubicBezTo>
                        <a:pt x="978" y="7"/>
                        <a:pt x="981" y="9"/>
                        <a:pt x="981" y="9"/>
                      </a:cubicBezTo>
                      <a:cubicBezTo>
                        <a:pt x="981" y="9"/>
                        <a:pt x="977" y="11"/>
                        <a:pt x="977" y="11"/>
                      </a:cubicBezTo>
                      <a:cubicBezTo>
                        <a:pt x="978" y="11"/>
                        <a:pt x="979" y="13"/>
                        <a:pt x="981" y="13"/>
                      </a:cubicBezTo>
                      <a:cubicBezTo>
                        <a:pt x="982" y="13"/>
                        <a:pt x="984" y="11"/>
                        <a:pt x="985" y="11"/>
                      </a:cubicBezTo>
                      <a:cubicBezTo>
                        <a:pt x="986" y="11"/>
                        <a:pt x="988" y="10"/>
                        <a:pt x="989" y="9"/>
                      </a:cubicBezTo>
                      <a:cubicBezTo>
                        <a:pt x="990" y="9"/>
                        <a:pt x="992" y="7"/>
                        <a:pt x="993" y="7"/>
                      </a:cubicBezTo>
                      <a:cubicBezTo>
                        <a:pt x="994" y="7"/>
                        <a:pt x="996" y="9"/>
                        <a:pt x="997" y="9"/>
                      </a:cubicBezTo>
                      <a:cubicBezTo>
                        <a:pt x="998" y="9"/>
                        <a:pt x="1000" y="7"/>
                        <a:pt x="1001" y="7"/>
                      </a:cubicBezTo>
                      <a:cubicBezTo>
                        <a:pt x="1002" y="7"/>
                        <a:pt x="1004" y="9"/>
                        <a:pt x="1005" y="9"/>
                      </a:cubicBezTo>
                      <a:cubicBezTo>
                        <a:pt x="1005" y="10"/>
                        <a:pt x="1008" y="12"/>
                        <a:pt x="1008" y="12"/>
                      </a:cubicBezTo>
                      <a:cubicBezTo>
                        <a:pt x="1009" y="12"/>
                        <a:pt x="1012" y="10"/>
                        <a:pt x="1012" y="10"/>
                      </a:cubicBezTo>
                      <a:cubicBezTo>
                        <a:pt x="1012" y="10"/>
                        <a:pt x="1009" y="7"/>
                        <a:pt x="1009" y="7"/>
                      </a:cubicBezTo>
                      <a:cubicBezTo>
                        <a:pt x="1010" y="7"/>
                        <a:pt x="1011" y="5"/>
                        <a:pt x="1013" y="5"/>
                      </a:cubicBezTo>
                      <a:cubicBezTo>
                        <a:pt x="1014" y="5"/>
                        <a:pt x="1015" y="8"/>
                        <a:pt x="1017" y="8"/>
                      </a:cubicBezTo>
                      <a:cubicBezTo>
                        <a:pt x="1017" y="8"/>
                        <a:pt x="1020" y="5"/>
                        <a:pt x="1021" y="6"/>
                      </a:cubicBezTo>
                      <a:cubicBezTo>
                        <a:pt x="1021" y="6"/>
                        <a:pt x="1024" y="7"/>
                        <a:pt x="1024" y="8"/>
                      </a:cubicBezTo>
                      <a:cubicBezTo>
                        <a:pt x="1024" y="8"/>
                        <a:pt x="1021" y="10"/>
                        <a:pt x="1020" y="10"/>
                      </a:cubicBezTo>
                      <a:cubicBezTo>
                        <a:pt x="1022" y="10"/>
                        <a:pt x="1023" y="12"/>
                        <a:pt x="1024" y="12"/>
                      </a:cubicBezTo>
                      <a:cubicBezTo>
                        <a:pt x="1025" y="12"/>
                        <a:pt x="1027" y="10"/>
                        <a:pt x="1028" y="10"/>
                      </a:cubicBezTo>
                      <a:cubicBezTo>
                        <a:pt x="1030" y="10"/>
                        <a:pt x="1031" y="9"/>
                        <a:pt x="1032" y="8"/>
                      </a:cubicBezTo>
                      <a:cubicBezTo>
                        <a:pt x="1033" y="8"/>
                        <a:pt x="1035" y="6"/>
                        <a:pt x="1036" y="6"/>
                      </a:cubicBezTo>
                      <a:cubicBezTo>
                        <a:pt x="1037" y="6"/>
                        <a:pt x="1039" y="8"/>
                        <a:pt x="1040" y="8"/>
                      </a:cubicBezTo>
                      <a:cubicBezTo>
                        <a:pt x="1041" y="8"/>
                        <a:pt x="1043" y="6"/>
                        <a:pt x="1044" y="6"/>
                      </a:cubicBezTo>
                      <a:cubicBezTo>
                        <a:pt x="1045" y="6"/>
                        <a:pt x="1047" y="8"/>
                        <a:pt x="1048" y="8"/>
                      </a:cubicBezTo>
                      <a:cubicBezTo>
                        <a:pt x="1049" y="8"/>
                        <a:pt x="1051" y="6"/>
                        <a:pt x="1052" y="6"/>
                      </a:cubicBezTo>
                      <a:cubicBezTo>
                        <a:pt x="1053" y="6"/>
                        <a:pt x="1054" y="9"/>
                        <a:pt x="1056" y="9"/>
                      </a:cubicBezTo>
                      <a:cubicBezTo>
                        <a:pt x="1057" y="9"/>
                        <a:pt x="1059" y="6"/>
                        <a:pt x="1060" y="7"/>
                      </a:cubicBezTo>
                      <a:cubicBezTo>
                        <a:pt x="1061" y="7"/>
                        <a:pt x="1063" y="8"/>
                        <a:pt x="1064" y="9"/>
                      </a:cubicBezTo>
                      <a:cubicBezTo>
                        <a:pt x="1067" y="11"/>
                        <a:pt x="1067" y="11"/>
                        <a:pt x="1067" y="11"/>
                      </a:cubicBezTo>
                      <a:cubicBezTo>
                        <a:pt x="1069" y="12"/>
                        <a:pt x="1070" y="13"/>
                        <a:pt x="1071" y="13"/>
                      </a:cubicBezTo>
                      <a:cubicBezTo>
                        <a:pt x="1072" y="13"/>
                        <a:pt x="1074" y="11"/>
                        <a:pt x="1075" y="11"/>
                      </a:cubicBezTo>
                      <a:cubicBezTo>
                        <a:pt x="1076" y="11"/>
                        <a:pt x="1078" y="14"/>
                        <a:pt x="1079" y="14"/>
                      </a:cubicBezTo>
                      <a:cubicBezTo>
                        <a:pt x="1079" y="13"/>
                        <a:pt x="1083" y="12"/>
                        <a:pt x="1083" y="12"/>
                      </a:cubicBezTo>
                      <a:cubicBezTo>
                        <a:pt x="1083" y="11"/>
                        <a:pt x="1079" y="9"/>
                        <a:pt x="1079" y="9"/>
                      </a:cubicBezTo>
                      <a:cubicBezTo>
                        <a:pt x="1079" y="9"/>
                        <a:pt x="1078" y="10"/>
                        <a:pt x="1077" y="10"/>
                      </a:cubicBezTo>
                      <a:cubicBezTo>
                        <a:pt x="1076" y="11"/>
                        <a:pt x="1075" y="11"/>
                        <a:pt x="1075" y="11"/>
                      </a:cubicBezTo>
                      <a:cubicBezTo>
                        <a:pt x="1075" y="11"/>
                        <a:pt x="1071" y="10"/>
                        <a:pt x="1071" y="9"/>
                      </a:cubicBezTo>
                      <a:cubicBezTo>
                        <a:pt x="1071" y="9"/>
                        <a:pt x="1075" y="7"/>
                        <a:pt x="1076" y="7"/>
                      </a:cubicBezTo>
                      <a:cubicBezTo>
                        <a:pt x="1077" y="7"/>
                        <a:pt x="1078" y="9"/>
                        <a:pt x="1079" y="9"/>
                      </a:cubicBezTo>
                      <a:cubicBezTo>
                        <a:pt x="1081" y="9"/>
                        <a:pt x="1082" y="7"/>
                        <a:pt x="1083" y="7"/>
                      </a:cubicBezTo>
                      <a:cubicBezTo>
                        <a:pt x="1085" y="7"/>
                        <a:pt x="1086" y="9"/>
                        <a:pt x="1087" y="9"/>
                      </a:cubicBezTo>
                      <a:cubicBezTo>
                        <a:pt x="1088" y="10"/>
                        <a:pt x="1090" y="12"/>
                        <a:pt x="1091" y="12"/>
                      </a:cubicBezTo>
                      <a:cubicBezTo>
                        <a:pt x="1092" y="12"/>
                        <a:pt x="1094" y="10"/>
                        <a:pt x="1095" y="10"/>
                      </a:cubicBezTo>
                      <a:cubicBezTo>
                        <a:pt x="1096" y="9"/>
                        <a:pt x="1098" y="8"/>
                        <a:pt x="1099" y="8"/>
                      </a:cubicBezTo>
                      <a:cubicBezTo>
                        <a:pt x="1100" y="7"/>
                        <a:pt x="1102" y="10"/>
                        <a:pt x="1103" y="10"/>
                      </a:cubicBezTo>
                      <a:cubicBezTo>
                        <a:pt x="1104" y="10"/>
                        <a:pt x="1106" y="8"/>
                        <a:pt x="1107" y="8"/>
                      </a:cubicBezTo>
                      <a:cubicBezTo>
                        <a:pt x="1108" y="8"/>
                        <a:pt x="1109" y="10"/>
                        <a:pt x="1111" y="10"/>
                      </a:cubicBezTo>
                      <a:cubicBezTo>
                        <a:pt x="1112" y="10"/>
                        <a:pt x="1113" y="12"/>
                        <a:pt x="1114" y="12"/>
                      </a:cubicBezTo>
                      <a:cubicBezTo>
                        <a:pt x="1116" y="12"/>
                        <a:pt x="1117" y="10"/>
                        <a:pt x="1118" y="10"/>
                      </a:cubicBezTo>
                      <a:cubicBezTo>
                        <a:pt x="1120" y="10"/>
                        <a:pt x="1121" y="8"/>
                        <a:pt x="1123" y="8"/>
                      </a:cubicBezTo>
                      <a:cubicBezTo>
                        <a:pt x="1124" y="8"/>
                        <a:pt x="1125" y="11"/>
                        <a:pt x="1126" y="10"/>
                      </a:cubicBezTo>
                      <a:cubicBezTo>
                        <a:pt x="1128" y="10"/>
                        <a:pt x="1129" y="8"/>
                        <a:pt x="1130" y="8"/>
                      </a:cubicBezTo>
                      <a:cubicBezTo>
                        <a:pt x="1132" y="8"/>
                        <a:pt x="1133" y="11"/>
                        <a:pt x="1134" y="11"/>
                      </a:cubicBezTo>
                      <a:cubicBezTo>
                        <a:pt x="1135" y="11"/>
                        <a:pt x="1138" y="8"/>
                        <a:pt x="1138" y="9"/>
                      </a:cubicBezTo>
                      <a:cubicBezTo>
                        <a:pt x="1139" y="9"/>
                        <a:pt x="1141" y="10"/>
                        <a:pt x="1142" y="11"/>
                      </a:cubicBezTo>
                      <a:cubicBezTo>
                        <a:pt x="1143" y="11"/>
                        <a:pt x="1145" y="12"/>
                        <a:pt x="1146" y="13"/>
                      </a:cubicBezTo>
                      <a:cubicBezTo>
                        <a:pt x="1146" y="14"/>
                        <a:pt x="1142" y="15"/>
                        <a:pt x="1142" y="15"/>
                      </a:cubicBezTo>
                      <a:cubicBezTo>
                        <a:pt x="1142" y="16"/>
                        <a:pt x="1145" y="17"/>
                        <a:pt x="1145" y="18"/>
                      </a:cubicBezTo>
                      <a:cubicBezTo>
                        <a:pt x="1146" y="18"/>
                        <a:pt x="1148" y="20"/>
                        <a:pt x="1149" y="20"/>
                      </a:cubicBezTo>
                      <a:cubicBezTo>
                        <a:pt x="1150" y="20"/>
                        <a:pt x="1152" y="18"/>
                        <a:pt x="1153" y="18"/>
                      </a:cubicBezTo>
                      <a:cubicBezTo>
                        <a:pt x="1154" y="19"/>
                        <a:pt x="1156" y="19"/>
                        <a:pt x="1157" y="20"/>
                      </a:cubicBezTo>
                      <a:cubicBezTo>
                        <a:pt x="1157" y="20"/>
                        <a:pt x="1161" y="18"/>
                        <a:pt x="1161" y="18"/>
                      </a:cubicBezTo>
                      <a:cubicBezTo>
                        <a:pt x="1161" y="18"/>
                        <a:pt x="1158" y="16"/>
                        <a:pt x="1157" y="16"/>
                      </a:cubicBezTo>
                      <a:cubicBezTo>
                        <a:pt x="1157" y="16"/>
                        <a:pt x="1154" y="18"/>
                        <a:pt x="1153" y="18"/>
                      </a:cubicBezTo>
                      <a:cubicBezTo>
                        <a:pt x="1153" y="18"/>
                        <a:pt x="1150" y="16"/>
                        <a:pt x="1149" y="15"/>
                      </a:cubicBezTo>
                      <a:cubicBezTo>
                        <a:pt x="1149" y="15"/>
                        <a:pt x="1146" y="14"/>
                        <a:pt x="1146" y="13"/>
                      </a:cubicBezTo>
                      <a:cubicBezTo>
                        <a:pt x="1146" y="13"/>
                        <a:pt x="1150" y="12"/>
                        <a:pt x="1150" y="11"/>
                      </a:cubicBezTo>
                      <a:cubicBezTo>
                        <a:pt x="1150" y="10"/>
                        <a:pt x="1147" y="10"/>
                        <a:pt x="1146" y="9"/>
                      </a:cubicBezTo>
                      <a:cubicBezTo>
                        <a:pt x="1146" y="8"/>
                        <a:pt x="1150" y="7"/>
                        <a:pt x="1150" y="7"/>
                      </a:cubicBezTo>
                      <a:cubicBezTo>
                        <a:pt x="1154" y="9"/>
                        <a:pt x="1154" y="9"/>
                        <a:pt x="1154" y="9"/>
                      </a:cubicBezTo>
                      <a:cubicBezTo>
                        <a:pt x="1154" y="9"/>
                        <a:pt x="1157" y="11"/>
                        <a:pt x="1158" y="11"/>
                      </a:cubicBezTo>
                      <a:cubicBezTo>
                        <a:pt x="1158" y="11"/>
                        <a:pt x="1161" y="10"/>
                        <a:pt x="1162" y="9"/>
                      </a:cubicBezTo>
                      <a:cubicBezTo>
                        <a:pt x="1163" y="9"/>
                        <a:pt x="1165" y="7"/>
                        <a:pt x="1166" y="7"/>
                      </a:cubicBezTo>
                      <a:cubicBezTo>
                        <a:pt x="1167" y="7"/>
                        <a:pt x="1169" y="9"/>
                        <a:pt x="1170" y="9"/>
                      </a:cubicBezTo>
                      <a:cubicBezTo>
                        <a:pt x="1171" y="9"/>
                        <a:pt x="1172" y="12"/>
                        <a:pt x="1173" y="12"/>
                      </a:cubicBezTo>
                      <a:cubicBezTo>
                        <a:pt x="1174" y="12"/>
                        <a:pt x="1177" y="10"/>
                        <a:pt x="1178" y="10"/>
                      </a:cubicBezTo>
                      <a:cubicBezTo>
                        <a:pt x="1178" y="9"/>
                        <a:pt x="1180" y="8"/>
                        <a:pt x="1182" y="8"/>
                      </a:cubicBezTo>
                      <a:cubicBezTo>
                        <a:pt x="1183" y="7"/>
                        <a:pt x="1184" y="10"/>
                        <a:pt x="1185" y="10"/>
                      </a:cubicBezTo>
                      <a:cubicBezTo>
                        <a:pt x="1187" y="10"/>
                        <a:pt x="1188" y="8"/>
                        <a:pt x="1189" y="8"/>
                      </a:cubicBezTo>
                      <a:cubicBezTo>
                        <a:pt x="1190" y="8"/>
                        <a:pt x="1193" y="10"/>
                        <a:pt x="1193" y="10"/>
                      </a:cubicBezTo>
                      <a:cubicBezTo>
                        <a:pt x="1194" y="10"/>
                        <a:pt x="1196" y="12"/>
                        <a:pt x="1197" y="12"/>
                      </a:cubicBezTo>
                      <a:cubicBezTo>
                        <a:pt x="1198" y="12"/>
                        <a:pt x="1200" y="11"/>
                        <a:pt x="1201" y="10"/>
                      </a:cubicBezTo>
                      <a:cubicBezTo>
                        <a:pt x="1202" y="10"/>
                        <a:pt x="1205" y="8"/>
                        <a:pt x="1205" y="8"/>
                      </a:cubicBezTo>
                      <a:cubicBezTo>
                        <a:pt x="1205" y="8"/>
                        <a:pt x="1209" y="10"/>
                        <a:pt x="1209" y="10"/>
                      </a:cubicBezTo>
                      <a:cubicBezTo>
                        <a:pt x="1209" y="11"/>
                        <a:pt x="1205" y="13"/>
                        <a:pt x="1205" y="13"/>
                      </a:cubicBezTo>
                      <a:cubicBezTo>
                        <a:pt x="1206" y="13"/>
                        <a:pt x="1207" y="15"/>
                        <a:pt x="1209" y="15"/>
                      </a:cubicBezTo>
                      <a:cubicBezTo>
                        <a:pt x="1209" y="15"/>
                        <a:pt x="1213" y="13"/>
                        <a:pt x="1213" y="13"/>
                      </a:cubicBezTo>
                      <a:cubicBezTo>
                        <a:pt x="1213" y="13"/>
                        <a:pt x="1212" y="12"/>
                        <a:pt x="1211" y="12"/>
                      </a:cubicBezTo>
                      <a:cubicBezTo>
                        <a:pt x="1210" y="11"/>
                        <a:pt x="1209" y="10"/>
                        <a:pt x="1209" y="10"/>
                      </a:cubicBezTo>
                      <a:cubicBezTo>
                        <a:pt x="1210" y="10"/>
                        <a:pt x="1212" y="8"/>
                        <a:pt x="1213" y="8"/>
                      </a:cubicBezTo>
                      <a:cubicBezTo>
                        <a:pt x="1214" y="8"/>
                        <a:pt x="1216" y="11"/>
                        <a:pt x="1217" y="11"/>
                      </a:cubicBezTo>
                      <a:cubicBezTo>
                        <a:pt x="1218" y="10"/>
                        <a:pt x="1220" y="9"/>
                        <a:pt x="1221" y="9"/>
                      </a:cubicBezTo>
                      <a:cubicBezTo>
                        <a:pt x="1221" y="8"/>
                        <a:pt x="1225" y="6"/>
                        <a:pt x="1225" y="7"/>
                      </a:cubicBezTo>
                      <a:cubicBezTo>
                        <a:pt x="1226" y="7"/>
                        <a:pt x="1228" y="8"/>
                        <a:pt x="1229" y="9"/>
                      </a:cubicBezTo>
                      <a:cubicBezTo>
                        <a:pt x="1232" y="11"/>
                        <a:pt x="1232" y="11"/>
                        <a:pt x="1232" y="11"/>
                      </a:cubicBezTo>
                      <a:cubicBezTo>
                        <a:pt x="1236" y="13"/>
                        <a:pt x="1236" y="13"/>
                        <a:pt x="1236" y="13"/>
                      </a:cubicBezTo>
                      <a:cubicBezTo>
                        <a:pt x="1237" y="14"/>
                        <a:pt x="1239" y="16"/>
                        <a:pt x="1240" y="16"/>
                      </a:cubicBezTo>
                      <a:cubicBezTo>
                        <a:pt x="1241" y="16"/>
                        <a:pt x="1243" y="14"/>
                        <a:pt x="1244" y="14"/>
                      </a:cubicBezTo>
                      <a:cubicBezTo>
                        <a:pt x="1248" y="12"/>
                        <a:pt x="1248" y="12"/>
                        <a:pt x="1248" y="12"/>
                      </a:cubicBezTo>
                      <a:cubicBezTo>
                        <a:pt x="1252" y="9"/>
                        <a:pt x="1252" y="9"/>
                        <a:pt x="1252" y="9"/>
                      </a:cubicBezTo>
                      <a:cubicBezTo>
                        <a:pt x="1253" y="9"/>
                        <a:pt x="1255" y="8"/>
                        <a:pt x="1256" y="7"/>
                      </a:cubicBezTo>
                      <a:cubicBezTo>
                        <a:pt x="1257" y="7"/>
                        <a:pt x="1260" y="9"/>
                        <a:pt x="1260" y="10"/>
                      </a:cubicBezTo>
                      <a:cubicBezTo>
                        <a:pt x="1261" y="10"/>
                        <a:pt x="1263" y="12"/>
                        <a:pt x="1264" y="12"/>
                      </a:cubicBezTo>
                      <a:cubicBezTo>
                        <a:pt x="1264" y="12"/>
                        <a:pt x="1267" y="10"/>
                        <a:pt x="1268" y="10"/>
                      </a:cubicBezTo>
                      <a:cubicBezTo>
                        <a:pt x="1268" y="10"/>
                        <a:pt x="1272" y="8"/>
                        <a:pt x="1272" y="8"/>
                      </a:cubicBezTo>
                      <a:cubicBezTo>
                        <a:pt x="1273" y="8"/>
                        <a:pt x="1275" y="10"/>
                        <a:pt x="1276" y="10"/>
                      </a:cubicBezTo>
                      <a:cubicBezTo>
                        <a:pt x="1277" y="11"/>
                        <a:pt x="1278" y="12"/>
                        <a:pt x="1279" y="12"/>
                      </a:cubicBezTo>
                      <a:cubicBezTo>
                        <a:pt x="1280" y="13"/>
                        <a:pt x="1282" y="15"/>
                        <a:pt x="1283" y="15"/>
                      </a:cubicBezTo>
                      <a:cubicBezTo>
                        <a:pt x="1284" y="15"/>
                        <a:pt x="1287" y="12"/>
                        <a:pt x="1287" y="13"/>
                      </a:cubicBezTo>
                      <a:cubicBezTo>
                        <a:pt x="1289" y="13"/>
                        <a:pt x="1290" y="14"/>
                        <a:pt x="1291" y="15"/>
                      </a:cubicBezTo>
                      <a:cubicBezTo>
                        <a:pt x="1292" y="15"/>
                        <a:pt x="1294" y="17"/>
                        <a:pt x="1295" y="17"/>
                      </a:cubicBezTo>
                      <a:cubicBezTo>
                        <a:pt x="1295" y="17"/>
                        <a:pt x="1299" y="15"/>
                        <a:pt x="1299" y="15"/>
                      </a:cubicBezTo>
                      <a:cubicBezTo>
                        <a:pt x="1299" y="15"/>
                        <a:pt x="1295" y="13"/>
                        <a:pt x="1295" y="13"/>
                      </a:cubicBezTo>
                      <a:cubicBezTo>
                        <a:pt x="1296" y="13"/>
                        <a:pt x="1298" y="11"/>
                        <a:pt x="1299" y="11"/>
                      </a:cubicBezTo>
                      <a:cubicBezTo>
                        <a:pt x="1301" y="11"/>
                        <a:pt x="1302" y="13"/>
                        <a:pt x="1303" y="13"/>
                      </a:cubicBezTo>
                      <a:cubicBezTo>
                        <a:pt x="1304" y="13"/>
                        <a:pt x="1305" y="15"/>
                        <a:pt x="1307" y="15"/>
                      </a:cubicBezTo>
                      <a:cubicBezTo>
                        <a:pt x="1308" y="15"/>
                        <a:pt x="1310" y="13"/>
                        <a:pt x="1311" y="13"/>
                      </a:cubicBezTo>
                      <a:cubicBezTo>
                        <a:pt x="1312" y="13"/>
                        <a:pt x="1313" y="15"/>
                        <a:pt x="1315" y="15"/>
                      </a:cubicBezTo>
                      <a:cubicBezTo>
                        <a:pt x="1316" y="15"/>
                        <a:pt x="1318" y="13"/>
                        <a:pt x="1319" y="13"/>
                      </a:cubicBezTo>
                      <a:cubicBezTo>
                        <a:pt x="1319" y="13"/>
                        <a:pt x="1322" y="16"/>
                        <a:pt x="1322" y="16"/>
                      </a:cubicBezTo>
                      <a:cubicBezTo>
                        <a:pt x="1324" y="15"/>
                        <a:pt x="1326" y="14"/>
                        <a:pt x="1327" y="14"/>
                      </a:cubicBezTo>
                      <a:cubicBezTo>
                        <a:pt x="1331" y="12"/>
                        <a:pt x="1331" y="12"/>
                        <a:pt x="1331" y="12"/>
                      </a:cubicBezTo>
                      <a:cubicBezTo>
                        <a:pt x="1331" y="11"/>
                        <a:pt x="1334" y="9"/>
                        <a:pt x="1335" y="9"/>
                      </a:cubicBezTo>
                      <a:cubicBezTo>
                        <a:pt x="1336" y="9"/>
                        <a:pt x="1337" y="12"/>
                        <a:pt x="1338" y="12"/>
                      </a:cubicBezTo>
                      <a:cubicBezTo>
                        <a:pt x="1339" y="12"/>
                        <a:pt x="1342" y="9"/>
                        <a:pt x="1343" y="10"/>
                      </a:cubicBezTo>
                      <a:cubicBezTo>
                        <a:pt x="1344" y="10"/>
                        <a:pt x="1345" y="11"/>
                        <a:pt x="1346" y="12"/>
                      </a:cubicBezTo>
                      <a:cubicBezTo>
                        <a:pt x="1347" y="12"/>
                        <a:pt x="1349" y="14"/>
                        <a:pt x="1350" y="14"/>
                      </a:cubicBezTo>
                      <a:cubicBezTo>
                        <a:pt x="1351" y="14"/>
                        <a:pt x="1354" y="12"/>
                        <a:pt x="1354" y="12"/>
                      </a:cubicBezTo>
                      <a:cubicBezTo>
                        <a:pt x="1355" y="12"/>
                        <a:pt x="1357" y="10"/>
                        <a:pt x="1358" y="10"/>
                      </a:cubicBezTo>
                      <a:cubicBezTo>
                        <a:pt x="1359" y="10"/>
                        <a:pt x="1361" y="12"/>
                        <a:pt x="1362" y="12"/>
                      </a:cubicBezTo>
                      <a:cubicBezTo>
                        <a:pt x="1363" y="12"/>
                        <a:pt x="1365" y="10"/>
                        <a:pt x="1366" y="10"/>
                      </a:cubicBezTo>
                      <a:cubicBezTo>
                        <a:pt x="1367" y="10"/>
                        <a:pt x="1369" y="13"/>
                        <a:pt x="1370" y="13"/>
                      </a:cubicBezTo>
                      <a:cubicBezTo>
                        <a:pt x="1371" y="13"/>
                        <a:pt x="1373" y="11"/>
                        <a:pt x="1374" y="10"/>
                      </a:cubicBezTo>
                      <a:cubicBezTo>
                        <a:pt x="1375" y="10"/>
                        <a:pt x="1377" y="13"/>
                        <a:pt x="1378" y="13"/>
                      </a:cubicBezTo>
                      <a:cubicBezTo>
                        <a:pt x="1378" y="13"/>
                        <a:pt x="1381" y="11"/>
                        <a:pt x="1382" y="11"/>
                      </a:cubicBezTo>
                      <a:cubicBezTo>
                        <a:pt x="1382" y="10"/>
                        <a:pt x="1385" y="9"/>
                        <a:pt x="1386" y="9"/>
                      </a:cubicBezTo>
                      <a:cubicBezTo>
                        <a:pt x="1386" y="9"/>
                        <a:pt x="1390" y="11"/>
                        <a:pt x="1390" y="11"/>
                      </a:cubicBezTo>
                      <a:cubicBezTo>
                        <a:pt x="1390" y="11"/>
                        <a:pt x="1385" y="13"/>
                        <a:pt x="1386" y="13"/>
                      </a:cubicBezTo>
                      <a:cubicBezTo>
                        <a:pt x="1386" y="13"/>
                        <a:pt x="1388" y="15"/>
                        <a:pt x="1389" y="15"/>
                      </a:cubicBezTo>
                      <a:cubicBezTo>
                        <a:pt x="1390" y="15"/>
                        <a:pt x="1392" y="13"/>
                        <a:pt x="1393" y="13"/>
                      </a:cubicBezTo>
                      <a:cubicBezTo>
                        <a:pt x="1395" y="13"/>
                        <a:pt x="1396" y="15"/>
                        <a:pt x="1397" y="15"/>
                      </a:cubicBezTo>
                      <a:cubicBezTo>
                        <a:pt x="1398" y="16"/>
                        <a:pt x="1400" y="13"/>
                        <a:pt x="1401" y="13"/>
                      </a:cubicBezTo>
                      <a:cubicBezTo>
                        <a:pt x="1403" y="13"/>
                        <a:pt x="1404" y="16"/>
                        <a:pt x="1405" y="16"/>
                      </a:cubicBezTo>
                      <a:cubicBezTo>
                        <a:pt x="1406" y="16"/>
                        <a:pt x="1408" y="14"/>
                        <a:pt x="1409" y="14"/>
                      </a:cubicBezTo>
                      <a:cubicBezTo>
                        <a:pt x="1410" y="14"/>
                        <a:pt x="1412" y="16"/>
                        <a:pt x="1413" y="16"/>
                      </a:cubicBezTo>
                      <a:cubicBezTo>
                        <a:pt x="1413" y="16"/>
                        <a:pt x="1417" y="14"/>
                        <a:pt x="1417" y="14"/>
                      </a:cubicBezTo>
                      <a:cubicBezTo>
                        <a:pt x="1417" y="14"/>
                        <a:pt x="1413" y="12"/>
                        <a:pt x="1413" y="12"/>
                      </a:cubicBezTo>
                      <a:cubicBezTo>
                        <a:pt x="1415" y="11"/>
                        <a:pt x="1416" y="9"/>
                        <a:pt x="1417" y="9"/>
                      </a:cubicBezTo>
                      <a:cubicBezTo>
                        <a:pt x="1418" y="9"/>
                        <a:pt x="1420" y="11"/>
                        <a:pt x="1421" y="12"/>
                      </a:cubicBezTo>
                      <a:cubicBezTo>
                        <a:pt x="1421" y="12"/>
                        <a:pt x="1424" y="14"/>
                        <a:pt x="1425" y="14"/>
                      </a:cubicBezTo>
                      <a:cubicBezTo>
                        <a:pt x="1426" y="14"/>
                        <a:pt x="1428" y="12"/>
                        <a:pt x="1429" y="12"/>
                      </a:cubicBezTo>
                      <a:cubicBezTo>
                        <a:pt x="1429" y="12"/>
                        <a:pt x="1433" y="10"/>
                        <a:pt x="1433" y="10"/>
                      </a:cubicBezTo>
                      <a:cubicBezTo>
                        <a:pt x="1433" y="10"/>
                        <a:pt x="1437" y="12"/>
                        <a:pt x="1437" y="12"/>
                      </a:cubicBezTo>
                      <a:cubicBezTo>
                        <a:pt x="1437" y="12"/>
                        <a:pt x="1433" y="14"/>
                        <a:pt x="1433" y="14"/>
                      </a:cubicBezTo>
                      <a:cubicBezTo>
                        <a:pt x="1434" y="14"/>
                        <a:pt x="1435" y="16"/>
                        <a:pt x="1436" y="16"/>
                      </a:cubicBezTo>
                      <a:cubicBezTo>
                        <a:pt x="1437" y="16"/>
                        <a:pt x="1440" y="15"/>
                        <a:pt x="1440" y="14"/>
                      </a:cubicBezTo>
                      <a:cubicBezTo>
                        <a:pt x="1440" y="14"/>
                        <a:pt x="1437" y="12"/>
                        <a:pt x="1437" y="12"/>
                      </a:cubicBezTo>
                      <a:cubicBezTo>
                        <a:pt x="1438" y="12"/>
                        <a:pt x="1440" y="10"/>
                        <a:pt x="1441" y="10"/>
                      </a:cubicBezTo>
                      <a:cubicBezTo>
                        <a:pt x="1442" y="10"/>
                        <a:pt x="1443" y="12"/>
                        <a:pt x="1445" y="12"/>
                      </a:cubicBezTo>
                      <a:cubicBezTo>
                        <a:pt x="1445" y="12"/>
                        <a:pt x="1448" y="10"/>
                        <a:pt x="1449" y="10"/>
                      </a:cubicBezTo>
                      <a:cubicBezTo>
                        <a:pt x="1450" y="11"/>
                        <a:pt x="1452" y="12"/>
                        <a:pt x="1452" y="13"/>
                      </a:cubicBezTo>
                      <a:cubicBezTo>
                        <a:pt x="1453" y="13"/>
                        <a:pt x="1455" y="15"/>
                        <a:pt x="1456" y="15"/>
                      </a:cubicBezTo>
                      <a:cubicBezTo>
                        <a:pt x="1456" y="15"/>
                        <a:pt x="1460" y="13"/>
                        <a:pt x="1460" y="13"/>
                      </a:cubicBezTo>
                      <a:cubicBezTo>
                        <a:pt x="1460" y="13"/>
                        <a:pt x="1457" y="10"/>
                        <a:pt x="1457" y="10"/>
                      </a:cubicBezTo>
                      <a:cubicBezTo>
                        <a:pt x="1458" y="10"/>
                        <a:pt x="1459" y="8"/>
                        <a:pt x="1461" y="8"/>
                      </a:cubicBezTo>
                      <a:cubicBezTo>
                        <a:pt x="1461" y="8"/>
                        <a:pt x="1464" y="10"/>
                        <a:pt x="1464" y="11"/>
                      </a:cubicBezTo>
                      <a:cubicBezTo>
                        <a:pt x="1465" y="11"/>
                        <a:pt x="1467" y="13"/>
                        <a:pt x="1468" y="13"/>
                      </a:cubicBezTo>
                      <a:cubicBezTo>
                        <a:pt x="1469" y="13"/>
                        <a:pt x="1471" y="11"/>
                        <a:pt x="1472" y="11"/>
                      </a:cubicBezTo>
                      <a:cubicBezTo>
                        <a:pt x="1473" y="11"/>
                        <a:pt x="1475" y="13"/>
                        <a:pt x="1476" y="13"/>
                      </a:cubicBezTo>
                      <a:cubicBezTo>
                        <a:pt x="1477" y="13"/>
                        <a:pt x="1479" y="11"/>
                        <a:pt x="1480" y="11"/>
                      </a:cubicBezTo>
                      <a:cubicBezTo>
                        <a:pt x="1481" y="11"/>
                        <a:pt x="1483" y="14"/>
                        <a:pt x="1484" y="13"/>
                      </a:cubicBezTo>
                      <a:cubicBezTo>
                        <a:pt x="1485" y="13"/>
                        <a:pt x="1487" y="12"/>
                        <a:pt x="1488" y="11"/>
                      </a:cubicBezTo>
                      <a:cubicBezTo>
                        <a:pt x="1488" y="11"/>
                        <a:pt x="1491" y="9"/>
                        <a:pt x="1492" y="9"/>
                      </a:cubicBezTo>
                      <a:cubicBezTo>
                        <a:pt x="1492" y="9"/>
                        <a:pt x="1496" y="11"/>
                        <a:pt x="1496" y="12"/>
                      </a:cubicBezTo>
                      <a:cubicBezTo>
                        <a:pt x="1496" y="12"/>
                        <a:pt x="1491" y="14"/>
                        <a:pt x="1492" y="14"/>
                      </a:cubicBezTo>
                      <a:cubicBezTo>
                        <a:pt x="1492" y="14"/>
                        <a:pt x="1495" y="16"/>
                        <a:pt x="1495" y="16"/>
                      </a:cubicBezTo>
                      <a:cubicBezTo>
                        <a:pt x="1496" y="16"/>
                        <a:pt x="1499" y="14"/>
                        <a:pt x="1499" y="14"/>
                      </a:cubicBezTo>
                      <a:cubicBezTo>
                        <a:pt x="1500" y="14"/>
                        <a:pt x="1503" y="12"/>
                        <a:pt x="1504" y="12"/>
                      </a:cubicBezTo>
                      <a:cubicBezTo>
                        <a:pt x="1504" y="12"/>
                        <a:pt x="1507" y="14"/>
                        <a:pt x="1507" y="14"/>
                      </a:cubicBezTo>
                      <a:cubicBezTo>
                        <a:pt x="1509" y="15"/>
                        <a:pt x="1510" y="16"/>
                        <a:pt x="1511" y="16"/>
                      </a:cubicBezTo>
                      <a:cubicBezTo>
                        <a:pt x="1510" y="16"/>
                        <a:pt x="1508" y="18"/>
                        <a:pt x="1507" y="18"/>
                      </a:cubicBezTo>
                      <a:cubicBezTo>
                        <a:pt x="1506" y="18"/>
                        <a:pt x="1504" y="16"/>
                        <a:pt x="1503" y="16"/>
                      </a:cubicBezTo>
                      <a:cubicBezTo>
                        <a:pt x="1503" y="16"/>
                        <a:pt x="1499" y="18"/>
                        <a:pt x="1499" y="18"/>
                      </a:cubicBezTo>
                      <a:cubicBezTo>
                        <a:pt x="1499" y="18"/>
                        <a:pt x="1503" y="20"/>
                        <a:pt x="1503" y="20"/>
                      </a:cubicBezTo>
                      <a:cubicBezTo>
                        <a:pt x="1504" y="20"/>
                        <a:pt x="1506" y="18"/>
                        <a:pt x="1507" y="18"/>
                      </a:cubicBezTo>
                      <a:cubicBezTo>
                        <a:pt x="1508" y="18"/>
                        <a:pt x="1509" y="21"/>
                        <a:pt x="1511" y="21"/>
                      </a:cubicBezTo>
                      <a:cubicBezTo>
                        <a:pt x="1512" y="21"/>
                        <a:pt x="1513" y="19"/>
                        <a:pt x="1515" y="19"/>
                      </a:cubicBezTo>
                      <a:cubicBezTo>
                        <a:pt x="1515" y="18"/>
                        <a:pt x="1511" y="17"/>
                        <a:pt x="1511" y="16"/>
                      </a:cubicBezTo>
                      <a:cubicBezTo>
                        <a:pt x="1511" y="16"/>
                        <a:pt x="1515" y="15"/>
                        <a:pt x="1515" y="14"/>
                      </a:cubicBezTo>
                      <a:cubicBezTo>
                        <a:pt x="1516" y="14"/>
                        <a:pt x="1518" y="12"/>
                        <a:pt x="1519" y="12"/>
                      </a:cubicBezTo>
                      <a:cubicBezTo>
                        <a:pt x="1520" y="12"/>
                        <a:pt x="1522" y="14"/>
                        <a:pt x="1523" y="14"/>
                      </a:cubicBezTo>
                      <a:cubicBezTo>
                        <a:pt x="1524" y="14"/>
                        <a:pt x="1527" y="13"/>
                        <a:pt x="1527" y="12"/>
                      </a:cubicBezTo>
                      <a:cubicBezTo>
                        <a:pt x="1528" y="12"/>
                        <a:pt x="1530" y="10"/>
                        <a:pt x="1531" y="10"/>
                      </a:cubicBezTo>
                      <a:cubicBezTo>
                        <a:pt x="1532" y="10"/>
                        <a:pt x="1534" y="12"/>
                        <a:pt x="1535" y="13"/>
                      </a:cubicBezTo>
                      <a:cubicBezTo>
                        <a:pt x="1535" y="13"/>
                        <a:pt x="1538" y="15"/>
                        <a:pt x="1539" y="15"/>
                      </a:cubicBezTo>
                      <a:cubicBezTo>
                        <a:pt x="1539" y="15"/>
                        <a:pt x="1542" y="13"/>
                        <a:pt x="1543" y="13"/>
                      </a:cubicBezTo>
                      <a:cubicBezTo>
                        <a:pt x="1544" y="12"/>
                        <a:pt x="1546" y="11"/>
                        <a:pt x="1547" y="11"/>
                      </a:cubicBezTo>
                      <a:cubicBezTo>
                        <a:pt x="1548" y="11"/>
                        <a:pt x="1550" y="13"/>
                        <a:pt x="1551" y="13"/>
                      </a:cubicBezTo>
                      <a:cubicBezTo>
                        <a:pt x="1552" y="13"/>
                        <a:pt x="1553" y="11"/>
                        <a:pt x="1555" y="11"/>
                      </a:cubicBezTo>
                      <a:cubicBezTo>
                        <a:pt x="1556" y="11"/>
                        <a:pt x="1557" y="13"/>
                        <a:pt x="1558" y="13"/>
                      </a:cubicBezTo>
                      <a:cubicBezTo>
                        <a:pt x="1560" y="13"/>
                        <a:pt x="1561" y="11"/>
                        <a:pt x="1563" y="11"/>
                      </a:cubicBezTo>
                      <a:cubicBezTo>
                        <a:pt x="1564" y="11"/>
                        <a:pt x="1565" y="13"/>
                        <a:pt x="1566" y="13"/>
                      </a:cubicBezTo>
                      <a:cubicBezTo>
                        <a:pt x="1567" y="13"/>
                        <a:pt x="1570" y="11"/>
                        <a:pt x="1570" y="11"/>
                      </a:cubicBezTo>
                      <a:cubicBezTo>
                        <a:pt x="1571" y="11"/>
                        <a:pt x="1574" y="13"/>
                        <a:pt x="1574" y="14"/>
                      </a:cubicBezTo>
                      <a:cubicBezTo>
                        <a:pt x="1574" y="14"/>
                        <a:pt x="1570" y="15"/>
                        <a:pt x="1570" y="16"/>
                      </a:cubicBezTo>
                      <a:cubicBezTo>
                        <a:pt x="1570" y="16"/>
                        <a:pt x="1573" y="18"/>
                        <a:pt x="1574" y="18"/>
                      </a:cubicBezTo>
                      <a:cubicBezTo>
                        <a:pt x="1574" y="18"/>
                        <a:pt x="1578" y="16"/>
                        <a:pt x="1578" y="16"/>
                      </a:cubicBezTo>
                      <a:cubicBezTo>
                        <a:pt x="1578" y="15"/>
                        <a:pt x="1574" y="14"/>
                        <a:pt x="1574" y="14"/>
                      </a:cubicBezTo>
                      <a:cubicBezTo>
                        <a:pt x="1574" y="13"/>
                        <a:pt x="1578" y="12"/>
                        <a:pt x="1578" y="12"/>
                      </a:cubicBezTo>
                      <a:cubicBezTo>
                        <a:pt x="1578" y="11"/>
                        <a:pt x="1582" y="14"/>
                        <a:pt x="1582" y="14"/>
                      </a:cubicBezTo>
                      <a:cubicBezTo>
                        <a:pt x="1583" y="14"/>
                        <a:pt x="1585" y="12"/>
                        <a:pt x="1586" y="12"/>
                      </a:cubicBezTo>
                      <a:cubicBezTo>
                        <a:pt x="1587" y="11"/>
                        <a:pt x="1589" y="10"/>
                        <a:pt x="1590" y="10"/>
                      </a:cubicBezTo>
                      <a:cubicBezTo>
                        <a:pt x="1591" y="10"/>
                        <a:pt x="1594" y="12"/>
                        <a:pt x="1594" y="12"/>
                      </a:cubicBezTo>
                      <a:cubicBezTo>
                        <a:pt x="1598" y="14"/>
                        <a:pt x="1598" y="14"/>
                        <a:pt x="1598" y="14"/>
                      </a:cubicBezTo>
                      <a:cubicBezTo>
                        <a:pt x="1599" y="15"/>
                        <a:pt x="1600" y="16"/>
                        <a:pt x="1601" y="16"/>
                      </a:cubicBezTo>
                      <a:cubicBezTo>
                        <a:pt x="1602" y="17"/>
                        <a:pt x="1605" y="19"/>
                        <a:pt x="1605" y="19"/>
                      </a:cubicBezTo>
                      <a:cubicBezTo>
                        <a:pt x="1606" y="19"/>
                        <a:pt x="1609" y="17"/>
                        <a:pt x="1609" y="17"/>
                      </a:cubicBezTo>
                      <a:cubicBezTo>
                        <a:pt x="1613" y="15"/>
                        <a:pt x="1613" y="15"/>
                        <a:pt x="1613" y="15"/>
                      </a:cubicBezTo>
                      <a:cubicBezTo>
                        <a:pt x="1617" y="13"/>
                        <a:pt x="1617" y="13"/>
                        <a:pt x="1617" y="13"/>
                      </a:cubicBezTo>
                      <a:cubicBezTo>
                        <a:pt x="1618" y="12"/>
                        <a:pt x="1620" y="11"/>
                        <a:pt x="1622" y="10"/>
                      </a:cubicBezTo>
                      <a:cubicBezTo>
                        <a:pt x="1622" y="10"/>
                        <a:pt x="1625" y="13"/>
                        <a:pt x="1625" y="13"/>
                      </a:cubicBezTo>
                      <a:cubicBezTo>
                        <a:pt x="1626" y="13"/>
                        <a:pt x="1628" y="15"/>
                        <a:pt x="1629" y="15"/>
                      </a:cubicBezTo>
                      <a:cubicBezTo>
                        <a:pt x="1630" y="15"/>
                        <a:pt x="1633" y="13"/>
                        <a:pt x="1633" y="13"/>
                      </a:cubicBezTo>
                      <a:cubicBezTo>
                        <a:pt x="1634" y="13"/>
                        <a:pt x="1637" y="11"/>
                        <a:pt x="1637" y="11"/>
                      </a:cubicBezTo>
                      <a:cubicBezTo>
                        <a:pt x="1638" y="11"/>
                        <a:pt x="1640" y="13"/>
                        <a:pt x="1641" y="13"/>
                      </a:cubicBezTo>
                      <a:cubicBezTo>
                        <a:pt x="1642" y="14"/>
                        <a:pt x="1643" y="15"/>
                        <a:pt x="1645" y="15"/>
                      </a:cubicBezTo>
                      <a:cubicBezTo>
                        <a:pt x="1646" y="16"/>
                        <a:pt x="1648" y="18"/>
                        <a:pt x="1648" y="18"/>
                      </a:cubicBezTo>
                      <a:cubicBezTo>
                        <a:pt x="1649" y="18"/>
                        <a:pt x="1652" y="15"/>
                        <a:pt x="1653" y="16"/>
                      </a:cubicBezTo>
                      <a:cubicBezTo>
                        <a:pt x="1654" y="16"/>
                        <a:pt x="1655" y="17"/>
                        <a:pt x="1656" y="18"/>
                      </a:cubicBezTo>
                      <a:cubicBezTo>
                        <a:pt x="1657" y="18"/>
                        <a:pt x="1659" y="20"/>
                        <a:pt x="1660" y="20"/>
                      </a:cubicBezTo>
                      <a:cubicBezTo>
                        <a:pt x="1660" y="20"/>
                        <a:pt x="1664" y="18"/>
                        <a:pt x="1664" y="18"/>
                      </a:cubicBezTo>
                      <a:cubicBezTo>
                        <a:pt x="1664" y="18"/>
                        <a:pt x="1663" y="18"/>
                        <a:pt x="1662" y="17"/>
                      </a:cubicBezTo>
                      <a:cubicBezTo>
                        <a:pt x="1661" y="16"/>
                        <a:pt x="1660" y="16"/>
                        <a:pt x="1660" y="16"/>
                      </a:cubicBezTo>
                      <a:cubicBezTo>
                        <a:pt x="1661" y="16"/>
                        <a:pt x="1664" y="14"/>
                        <a:pt x="1665" y="14"/>
                      </a:cubicBezTo>
                      <a:cubicBezTo>
                        <a:pt x="1665" y="14"/>
                        <a:pt x="1668" y="16"/>
                        <a:pt x="1668" y="16"/>
                      </a:cubicBezTo>
                      <a:cubicBezTo>
                        <a:pt x="1669" y="16"/>
                        <a:pt x="1671" y="18"/>
                        <a:pt x="1672" y="18"/>
                      </a:cubicBezTo>
                      <a:cubicBezTo>
                        <a:pt x="1672" y="18"/>
                        <a:pt x="1676" y="16"/>
                        <a:pt x="1676" y="16"/>
                      </a:cubicBezTo>
                      <a:cubicBezTo>
                        <a:pt x="1676" y="16"/>
                        <a:pt x="1672" y="15"/>
                        <a:pt x="1672" y="14"/>
                      </a:cubicBezTo>
                      <a:cubicBezTo>
                        <a:pt x="1673" y="14"/>
                        <a:pt x="1676" y="12"/>
                        <a:pt x="1677" y="12"/>
                      </a:cubicBezTo>
                      <a:cubicBezTo>
                        <a:pt x="1677" y="12"/>
                        <a:pt x="1680" y="14"/>
                        <a:pt x="1680" y="14"/>
                      </a:cubicBezTo>
                      <a:cubicBezTo>
                        <a:pt x="1681" y="14"/>
                        <a:pt x="1683" y="12"/>
                        <a:pt x="1684" y="12"/>
                      </a:cubicBezTo>
                      <a:cubicBezTo>
                        <a:pt x="1685" y="12"/>
                        <a:pt x="1688" y="14"/>
                        <a:pt x="1688" y="14"/>
                      </a:cubicBezTo>
                      <a:cubicBezTo>
                        <a:pt x="1688" y="15"/>
                        <a:pt x="1684" y="16"/>
                        <a:pt x="1684" y="16"/>
                      </a:cubicBezTo>
                      <a:cubicBezTo>
                        <a:pt x="1684" y="17"/>
                        <a:pt x="1687" y="18"/>
                        <a:pt x="1688" y="19"/>
                      </a:cubicBezTo>
                      <a:cubicBezTo>
                        <a:pt x="1689" y="20"/>
                        <a:pt x="1690" y="20"/>
                        <a:pt x="1691" y="21"/>
                      </a:cubicBezTo>
                      <a:cubicBezTo>
                        <a:pt x="1695" y="23"/>
                        <a:pt x="1695" y="23"/>
                        <a:pt x="1695" y="23"/>
                      </a:cubicBezTo>
                      <a:cubicBezTo>
                        <a:pt x="1696" y="23"/>
                        <a:pt x="1699" y="22"/>
                        <a:pt x="1699" y="21"/>
                      </a:cubicBezTo>
                      <a:cubicBezTo>
                        <a:pt x="1699" y="21"/>
                        <a:pt x="1696" y="19"/>
                        <a:pt x="1696" y="19"/>
                      </a:cubicBezTo>
                      <a:cubicBezTo>
                        <a:pt x="1695" y="19"/>
                        <a:pt x="1692" y="17"/>
                        <a:pt x="1692" y="17"/>
                      </a:cubicBezTo>
                      <a:cubicBezTo>
                        <a:pt x="1692" y="16"/>
                        <a:pt x="1695" y="15"/>
                        <a:pt x="1696" y="15"/>
                      </a:cubicBezTo>
                      <a:cubicBezTo>
                        <a:pt x="1700" y="13"/>
                        <a:pt x="1700" y="13"/>
                        <a:pt x="1700" y="13"/>
                      </a:cubicBezTo>
                      <a:cubicBezTo>
                        <a:pt x="1700" y="13"/>
                        <a:pt x="1704" y="14"/>
                        <a:pt x="1704" y="15"/>
                      </a:cubicBezTo>
                      <a:cubicBezTo>
                        <a:pt x="1704" y="16"/>
                        <a:pt x="1700" y="16"/>
                        <a:pt x="1700" y="17"/>
                      </a:cubicBezTo>
                      <a:cubicBezTo>
                        <a:pt x="1701" y="17"/>
                        <a:pt x="1702" y="19"/>
                        <a:pt x="1703" y="19"/>
                      </a:cubicBezTo>
                      <a:cubicBezTo>
                        <a:pt x="1704" y="19"/>
                        <a:pt x="1708" y="17"/>
                        <a:pt x="1708" y="17"/>
                      </a:cubicBezTo>
                      <a:cubicBezTo>
                        <a:pt x="1707" y="17"/>
                        <a:pt x="1704" y="15"/>
                        <a:pt x="1704" y="15"/>
                      </a:cubicBezTo>
                      <a:cubicBezTo>
                        <a:pt x="1705" y="15"/>
                        <a:pt x="1707" y="13"/>
                        <a:pt x="1708" y="13"/>
                      </a:cubicBezTo>
                      <a:cubicBezTo>
                        <a:pt x="1709" y="13"/>
                        <a:pt x="1711" y="15"/>
                        <a:pt x="1712" y="15"/>
                      </a:cubicBezTo>
                      <a:cubicBezTo>
                        <a:pt x="1712" y="15"/>
                        <a:pt x="1715" y="17"/>
                        <a:pt x="1715" y="17"/>
                      </a:cubicBezTo>
                      <a:cubicBezTo>
                        <a:pt x="1716" y="17"/>
                        <a:pt x="1719" y="16"/>
                        <a:pt x="1719" y="15"/>
                      </a:cubicBezTo>
                      <a:cubicBezTo>
                        <a:pt x="1720" y="15"/>
                        <a:pt x="1723" y="13"/>
                        <a:pt x="1724" y="13"/>
                      </a:cubicBezTo>
                      <a:cubicBezTo>
                        <a:pt x="1725" y="13"/>
                        <a:pt x="1726" y="15"/>
                        <a:pt x="1727" y="15"/>
                      </a:cubicBezTo>
                      <a:cubicBezTo>
                        <a:pt x="1729" y="15"/>
                        <a:pt x="1730" y="13"/>
                        <a:pt x="1731" y="13"/>
                      </a:cubicBezTo>
                      <a:cubicBezTo>
                        <a:pt x="1733" y="13"/>
                        <a:pt x="1734" y="16"/>
                        <a:pt x="1735" y="16"/>
                      </a:cubicBezTo>
                      <a:cubicBezTo>
                        <a:pt x="1736" y="16"/>
                        <a:pt x="1738" y="14"/>
                        <a:pt x="1739" y="14"/>
                      </a:cubicBezTo>
                      <a:cubicBezTo>
                        <a:pt x="1740" y="14"/>
                        <a:pt x="1742" y="16"/>
                        <a:pt x="1743" y="16"/>
                      </a:cubicBezTo>
                      <a:cubicBezTo>
                        <a:pt x="1744" y="16"/>
                        <a:pt x="1746" y="14"/>
                        <a:pt x="1747" y="14"/>
                      </a:cubicBezTo>
                      <a:cubicBezTo>
                        <a:pt x="1748" y="14"/>
                        <a:pt x="1750" y="12"/>
                        <a:pt x="1751" y="12"/>
                      </a:cubicBezTo>
                      <a:cubicBezTo>
                        <a:pt x="1751" y="12"/>
                        <a:pt x="1755" y="14"/>
                        <a:pt x="1755" y="14"/>
                      </a:cubicBezTo>
                      <a:cubicBezTo>
                        <a:pt x="1755" y="14"/>
                        <a:pt x="1751" y="16"/>
                        <a:pt x="1751" y="16"/>
                      </a:cubicBezTo>
                      <a:cubicBezTo>
                        <a:pt x="1752" y="16"/>
                        <a:pt x="1753" y="18"/>
                        <a:pt x="1755" y="18"/>
                      </a:cubicBezTo>
                      <a:cubicBezTo>
                        <a:pt x="1756" y="18"/>
                        <a:pt x="1758" y="17"/>
                        <a:pt x="1759" y="16"/>
                      </a:cubicBezTo>
                      <a:cubicBezTo>
                        <a:pt x="1760" y="16"/>
                        <a:pt x="1762" y="15"/>
                        <a:pt x="1763" y="14"/>
                      </a:cubicBezTo>
                      <a:cubicBezTo>
                        <a:pt x="1763" y="14"/>
                        <a:pt x="1766" y="12"/>
                        <a:pt x="1767" y="12"/>
                      </a:cubicBezTo>
                      <a:cubicBezTo>
                        <a:pt x="1767" y="12"/>
                        <a:pt x="1770" y="14"/>
                        <a:pt x="1771" y="14"/>
                      </a:cubicBezTo>
                      <a:cubicBezTo>
                        <a:pt x="1772" y="15"/>
                        <a:pt x="1773" y="16"/>
                        <a:pt x="1774" y="17"/>
                      </a:cubicBezTo>
                      <a:cubicBezTo>
                        <a:pt x="1775" y="17"/>
                        <a:pt x="1777" y="19"/>
                        <a:pt x="1778" y="19"/>
                      </a:cubicBezTo>
                      <a:cubicBezTo>
                        <a:pt x="1779" y="19"/>
                        <a:pt x="1782" y="17"/>
                        <a:pt x="1782" y="17"/>
                      </a:cubicBezTo>
                      <a:cubicBezTo>
                        <a:pt x="1786" y="15"/>
                        <a:pt x="1786" y="15"/>
                        <a:pt x="1786" y="15"/>
                      </a:cubicBezTo>
                      <a:cubicBezTo>
                        <a:pt x="1787" y="15"/>
                        <a:pt x="1790" y="13"/>
                        <a:pt x="1790" y="13"/>
                      </a:cubicBezTo>
                      <a:cubicBezTo>
                        <a:pt x="1791" y="13"/>
                        <a:pt x="1794" y="15"/>
                        <a:pt x="1794" y="15"/>
                      </a:cubicBezTo>
                      <a:cubicBezTo>
                        <a:pt x="1795" y="16"/>
                        <a:pt x="1797" y="17"/>
                        <a:pt x="1798" y="17"/>
                      </a:cubicBezTo>
                      <a:cubicBezTo>
                        <a:pt x="1799" y="18"/>
                        <a:pt x="1800" y="19"/>
                        <a:pt x="1802" y="20"/>
                      </a:cubicBezTo>
                      <a:cubicBezTo>
                        <a:pt x="1803" y="20"/>
                        <a:pt x="1805" y="18"/>
                        <a:pt x="1806" y="18"/>
                      </a:cubicBezTo>
                      <a:cubicBezTo>
                        <a:pt x="1807" y="18"/>
                        <a:pt x="1809" y="20"/>
                        <a:pt x="1809" y="20"/>
                      </a:cubicBezTo>
                      <a:cubicBezTo>
                        <a:pt x="1811" y="20"/>
                        <a:pt x="1812" y="18"/>
                        <a:pt x="1814" y="18"/>
                      </a:cubicBezTo>
                      <a:cubicBezTo>
                        <a:pt x="1813" y="18"/>
                        <a:pt x="1811" y="15"/>
                        <a:pt x="1810" y="15"/>
                      </a:cubicBezTo>
                      <a:cubicBezTo>
                        <a:pt x="1811" y="15"/>
                        <a:pt x="1813" y="13"/>
                        <a:pt x="1814" y="13"/>
                      </a:cubicBezTo>
                      <a:cubicBezTo>
                        <a:pt x="1814" y="13"/>
                        <a:pt x="1818" y="16"/>
                        <a:pt x="1818" y="16"/>
                      </a:cubicBezTo>
                      <a:cubicBezTo>
                        <a:pt x="1818" y="16"/>
                        <a:pt x="1814" y="18"/>
                        <a:pt x="1814" y="18"/>
                      </a:cubicBezTo>
                      <a:cubicBezTo>
                        <a:pt x="1815" y="18"/>
                        <a:pt x="1816" y="20"/>
                        <a:pt x="1817" y="20"/>
                      </a:cubicBezTo>
                      <a:cubicBezTo>
                        <a:pt x="1818" y="20"/>
                        <a:pt x="1821" y="18"/>
                        <a:pt x="1821" y="18"/>
                      </a:cubicBezTo>
                      <a:cubicBezTo>
                        <a:pt x="1822" y="18"/>
                        <a:pt x="1825" y="16"/>
                        <a:pt x="1826" y="16"/>
                      </a:cubicBezTo>
                      <a:cubicBezTo>
                        <a:pt x="1826" y="16"/>
                        <a:pt x="1822" y="14"/>
                        <a:pt x="1822" y="14"/>
                      </a:cubicBezTo>
                      <a:cubicBezTo>
                        <a:pt x="1823" y="13"/>
                        <a:pt x="1825" y="11"/>
                        <a:pt x="1826" y="12"/>
                      </a:cubicBezTo>
                      <a:cubicBezTo>
                        <a:pt x="1827" y="12"/>
                        <a:pt x="1829" y="13"/>
                        <a:pt x="1830" y="14"/>
                      </a:cubicBezTo>
                      <a:cubicBezTo>
                        <a:pt x="1831" y="14"/>
                        <a:pt x="1832" y="16"/>
                        <a:pt x="1833" y="16"/>
                      </a:cubicBezTo>
                      <a:cubicBezTo>
                        <a:pt x="1834" y="16"/>
                        <a:pt x="1837" y="14"/>
                        <a:pt x="1837" y="14"/>
                      </a:cubicBezTo>
                      <a:cubicBezTo>
                        <a:pt x="1838" y="14"/>
                        <a:pt x="1841" y="16"/>
                        <a:pt x="1841" y="16"/>
                      </a:cubicBezTo>
                      <a:cubicBezTo>
                        <a:pt x="1842" y="17"/>
                        <a:pt x="1844" y="19"/>
                        <a:pt x="1845" y="19"/>
                      </a:cubicBezTo>
                      <a:cubicBezTo>
                        <a:pt x="1846" y="18"/>
                        <a:pt x="1848" y="17"/>
                        <a:pt x="1849" y="16"/>
                      </a:cubicBezTo>
                      <a:cubicBezTo>
                        <a:pt x="1853" y="14"/>
                        <a:pt x="1853" y="14"/>
                        <a:pt x="1853" y="14"/>
                      </a:cubicBezTo>
                      <a:cubicBezTo>
                        <a:pt x="1854" y="14"/>
                        <a:pt x="1857" y="12"/>
                        <a:pt x="1857" y="12"/>
                      </a:cubicBezTo>
                      <a:cubicBezTo>
                        <a:pt x="1858" y="12"/>
                        <a:pt x="1861" y="14"/>
                        <a:pt x="1861" y="15"/>
                      </a:cubicBezTo>
                      <a:cubicBezTo>
                        <a:pt x="1861" y="15"/>
                        <a:pt x="1857" y="17"/>
                        <a:pt x="1857" y="17"/>
                      </a:cubicBezTo>
                      <a:cubicBezTo>
                        <a:pt x="1858" y="17"/>
                        <a:pt x="1859" y="19"/>
                        <a:pt x="1861" y="19"/>
                      </a:cubicBezTo>
                      <a:cubicBezTo>
                        <a:pt x="1861" y="19"/>
                        <a:pt x="1864" y="17"/>
                        <a:pt x="1865" y="17"/>
                      </a:cubicBezTo>
                      <a:cubicBezTo>
                        <a:pt x="1866" y="16"/>
                        <a:pt x="1867" y="15"/>
                        <a:pt x="1869" y="15"/>
                      </a:cubicBezTo>
                      <a:cubicBezTo>
                        <a:pt x="1870" y="15"/>
                        <a:pt x="1872" y="13"/>
                        <a:pt x="1873" y="13"/>
                      </a:cubicBezTo>
                      <a:cubicBezTo>
                        <a:pt x="1874" y="13"/>
                        <a:pt x="1876" y="15"/>
                        <a:pt x="1877" y="15"/>
                      </a:cubicBezTo>
                      <a:cubicBezTo>
                        <a:pt x="1878" y="15"/>
                        <a:pt x="1880" y="13"/>
                        <a:pt x="1881" y="13"/>
                      </a:cubicBezTo>
                      <a:cubicBezTo>
                        <a:pt x="1882" y="13"/>
                        <a:pt x="1884" y="15"/>
                        <a:pt x="1885" y="15"/>
                      </a:cubicBezTo>
                      <a:cubicBezTo>
                        <a:pt x="1886" y="16"/>
                        <a:pt x="1887" y="17"/>
                        <a:pt x="1888" y="18"/>
                      </a:cubicBezTo>
                      <a:cubicBezTo>
                        <a:pt x="1889" y="18"/>
                        <a:pt x="1891" y="20"/>
                        <a:pt x="1892" y="20"/>
                      </a:cubicBezTo>
                      <a:cubicBezTo>
                        <a:pt x="1893" y="20"/>
                        <a:pt x="1895" y="18"/>
                        <a:pt x="1896" y="18"/>
                      </a:cubicBezTo>
                      <a:cubicBezTo>
                        <a:pt x="1897" y="18"/>
                        <a:pt x="1899" y="20"/>
                        <a:pt x="1900" y="20"/>
                      </a:cubicBezTo>
                      <a:cubicBezTo>
                        <a:pt x="1901" y="20"/>
                        <a:pt x="1903" y="18"/>
                        <a:pt x="1904" y="18"/>
                      </a:cubicBezTo>
                      <a:cubicBezTo>
                        <a:pt x="1905" y="18"/>
                        <a:pt x="1907" y="20"/>
                        <a:pt x="1908" y="20"/>
                      </a:cubicBezTo>
                      <a:cubicBezTo>
                        <a:pt x="1908" y="20"/>
                        <a:pt x="1912" y="18"/>
                        <a:pt x="1912" y="18"/>
                      </a:cubicBezTo>
                      <a:cubicBezTo>
                        <a:pt x="1912" y="18"/>
                        <a:pt x="1908" y="16"/>
                        <a:pt x="1908" y="16"/>
                      </a:cubicBezTo>
                      <a:cubicBezTo>
                        <a:pt x="1908" y="16"/>
                        <a:pt x="1912" y="14"/>
                        <a:pt x="1912" y="14"/>
                      </a:cubicBezTo>
                      <a:cubicBezTo>
                        <a:pt x="1913" y="14"/>
                        <a:pt x="1915" y="16"/>
                        <a:pt x="1916" y="16"/>
                      </a:cubicBezTo>
                      <a:cubicBezTo>
                        <a:pt x="1917" y="16"/>
                        <a:pt x="1919" y="14"/>
                        <a:pt x="1920" y="14"/>
                      </a:cubicBezTo>
                      <a:cubicBezTo>
                        <a:pt x="1920" y="14"/>
                        <a:pt x="1924" y="16"/>
                        <a:pt x="1924" y="16"/>
                      </a:cubicBezTo>
                      <a:cubicBezTo>
                        <a:pt x="1924" y="16"/>
                        <a:pt x="1920" y="18"/>
                        <a:pt x="1920" y="18"/>
                      </a:cubicBezTo>
                      <a:cubicBezTo>
                        <a:pt x="1921" y="18"/>
                        <a:pt x="1922" y="21"/>
                        <a:pt x="1923" y="21"/>
                      </a:cubicBezTo>
                      <a:cubicBezTo>
                        <a:pt x="1924" y="21"/>
                        <a:pt x="1927" y="19"/>
                        <a:pt x="1927" y="19"/>
                      </a:cubicBezTo>
                      <a:cubicBezTo>
                        <a:pt x="1929" y="18"/>
                        <a:pt x="1930" y="17"/>
                        <a:pt x="1932" y="16"/>
                      </a:cubicBezTo>
                      <a:cubicBezTo>
                        <a:pt x="1932" y="16"/>
                        <a:pt x="1935" y="15"/>
                        <a:pt x="1936" y="14"/>
                      </a:cubicBezTo>
                      <a:cubicBezTo>
                        <a:pt x="1937" y="14"/>
                        <a:pt x="1938" y="17"/>
                        <a:pt x="1939" y="17"/>
                      </a:cubicBezTo>
                      <a:cubicBezTo>
                        <a:pt x="1941" y="17"/>
                        <a:pt x="1942" y="15"/>
                        <a:pt x="1944" y="15"/>
                      </a:cubicBezTo>
                      <a:cubicBezTo>
                        <a:pt x="1945" y="15"/>
                        <a:pt x="1946" y="17"/>
                        <a:pt x="1947" y="17"/>
                      </a:cubicBezTo>
                      <a:cubicBezTo>
                        <a:pt x="1949" y="17"/>
                        <a:pt x="1950" y="15"/>
                        <a:pt x="1951" y="15"/>
                      </a:cubicBezTo>
                      <a:cubicBezTo>
                        <a:pt x="1953" y="15"/>
                        <a:pt x="1954" y="17"/>
                        <a:pt x="1955" y="17"/>
                      </a:cubicBezTo>
                      <a:cubicBezTo>
                        <a:pt x="1956" y="17"/>
                        <a:pt x="1959" y="15"/>
                        <a:pt x="1959" y="15"/>
                      </a:cubicBezTo>
                      <a:cubicBezTo>
                        <a:pt x="1960" y="15"/>
                        <a:pt x="1963" y="17"/>
                        <a:pt x="1963" y="17"/>
                      </a:cubicBezTo>
                      <a:cubicBezTo>
                        <a:pt x="1963" y="18"/>
                        <a:pt x="1959" y="19"/>
                        <a:pt x="1959" y="19"/>
                      </a:cubicBezTo>
                      <a:cubicBezTo>
                        <a:pt x="1959" y="20"/>
                        <a:pt x="1962" y="22"/>
                        <a:pt x="1963" y="22"/>
                      </a:cubicBezTo>
                      <a:cubicBezTo>
                        <a:pt x="1963" y="22"/>
                        <a:pt x="1966" y="20"/>
                        <a:pt x="1967" y="20"/>
                      </a:cubicBezTo>
                      <a:cubicBezTo>
                        <a:pt x="1971" y="18"/>
                        <a:pt x="1971" y="18"/>
                        <a:pt x="1971" y="18"/>
                      </a:cubicBezTo>
                      <a:cubicBezTo>
                        <a:pt x="1972" y="17"/>
                        <a:pt x="1974" y="16"/>
                        <a:pt x="1975" y="15"/>
                      </a:cubicBezTo>
                      <a:cubicBezTo>
                        <a:pt x="1976" y="15"/>
                        <a:pt x="1978" y="18"/>
                        <a:pt x="1979" y="18"/>
                      </a:cubicBezTo>
                      <a:cubicBezTo>
                        <a:pt x="1980" y="18"/>
                        <a:pt x="1982" y="16"/>
                        <a:pt x="1983" y="16"/>
                      </a:cubicBezTo>
                      <a:cubicBezTo>
                        <a:pt x="1983" y="16"/>
                        <a:pt x="1986" y="18"/>
                        <a:pt x="1987" y="18"/>
                      </a:cubicBezTo>
                      <a:cubicBezTo>
                        <a:pt x="1987" y="18"/>
                        <a:pt x="1982" y="20"/>
                        <a:pt x="1982" y="20"/>
                      </a:cubicBezTo>
                      <a:cubicBezTo>
                        <a:pt x="1982" y="20"/>
                        <a:pt x="1986" y="22"/>
                        <a:pt x="1986" y="22"/>
                      </a:cubicBezTo>
                      <a:cubicBezTo>
                        <a:pt x="1987" y="22"/>
                        <a:pt x="1990" y="21"/>
                        <a:pt x="1990" y="20"/>
                      </a:cubicBezTo>
                      <a:cubicBezTo>
                        <a:pt x="1991" y="20"/>
                        <a:pt x="1993" y="19"/>
                        <a:pt x="1994" y="18"/>
                      </a:cubicBezTo>
                      <a:cubicBezTo>
                        <a:pt x="1995" y="18"/>
                        <a:pt x="1997" y="16"/>
                        <a:pt x="1998" y="16"/>
                      </a:cubicBezTo>
                      <a:cubicBezTo>
                        <a:pt x="2000" y="16"/>
                        <a:pt x="2001" y="18"/>
                        <a:pt x="2002" y="18"/>
                      </a:cubicBezTo>
                      <a:cubicBezTo>
                        <a:pt x="2003" y="18"/>
                        <a:pt x="2005" y="16"/>
                        <a:pt x="2006" y="16"/>
                      </a:cubicBezTo>
                      <a:cubicBezTo>
                        <a:pt x="2007" y="16"/>
                        <a:pt x="2009" y="19"/>
                        <a:pt x="2010" y="19"/>
                      </a:cubicBezTo>
                      <a:cubicBezTo>
                        <a:pt x="2011" y="19"/>
                        <a:pt x="2014" y="16"/>
                        <a:pt x="2014" y="17"/>
                      </a:cubicBezTo>
                      <a:cubicBezTo>
                        <a:pt x="2015" y="17"/>
                        <a:pt x="2018" y="18"/>
                        <a:pt x="2018" y="19"/>
                      </a:cubicBezTo>
                      <a:cubicBezTo>
                        <a:pt x="2018" y="19"/>
                        <a:pt x="2014" y="20"/>
                        <a:pt x="2014" y="21"/>
                      </a:cubicBezTo>
                      <a:cubicBezTo>
                        <a:pt x="2014" y="21"/>
                        <a:pt x="2017" y="23"/>
                        <a:pt x="2018" y="23"/>
                      </a:cubicBezTo>
                      <a:cubicBezTo>
                        <a:pt x="2018" y="23"/>
                        <a:pt x="2021" y="21"/>
                        <a:pt x="2022" y="21"/>
                      </a:cubicBezTo>
                      <a:cubicBezTo>
                        <a:pt x="2022" y="21"/>
                        <a:pt x="2025" y="19"/>
                        <a:pt x="2026" y="19"/>
                      </a:cubicBezTo>
                      <a:cubicBezTo>
                        <a:pt x="2026" y="19"/>
                        <a:pt x="2029" y="21"/>
                        <a:pt x="2029" y="21"/>
                      </a:cubicBezTo>
                      <a:cubicBezTo>
                        <a:pt x="2030" y="21"/>
                        <a:pt x="2034" y="20"/>
                        <a:pt x="2034" y="19"/>
                      </a:cubicBezTo>
                      <a:cubicBezTo>
                        <a:pt x="2034" y="19"/>
                        <a:pt x="2030" y="17"/>
                        <a:pt x="2030" y="17"/>
                      </a:cubicBezTo>
                      <a:cubicBezTo>
                        <a:pt x="2031" y="17"/>
                        <a:pt x="2033" y="15"/>
                        <a:pt x="2034" y="15"/>
                      </a:cubicBezTo>
                      <a:cubicBezTo>
                        <a:pt x="2035" y="15"/>
                        <a:pt x="2036" y="17"/>
                        <a:pt x="2038" y="17"/>
                      </a:cubicBezTo>
                      <a:cubicBezTo>
                        <a:pt x="2039" y="17"/>
                        <a:pt x="2040" y="19"/>
                        <a:pt x="2041" y="19"/>
                      </a:cubicBezTo>
                      <a:cubicBezTo>
                        <a:pt x="2042" y="19"/>
                        <a:pt x="2045" y="17"/>
                        <a:pt x="2046" y="17"/>
                      </a:cubicBezTo>
                      <a:cubicBezTo>
                        <a:pt x="2046" y="18"/>
                        <a:pt x="2049" y="19"/>
                        <a:pt x="2049" y="20"/>
                      </a:cubicBezTo>
                      <a:cubicBezTo>
                        <a:pt x="2049" y="20"/>
                        <a:pt x="2045" y="21"/>
                        <a:pt x="2045" y="22"/>
                      </a:cubicBezTo>
                      <a:cubicBezTo>
                        <a:pt x="2045" y="22"/>
                        <a:pt x="2049" y="24"/>
                        <a:pt x="2049" y="24"/>
                      </a:cubicBezTo>
                      <a:cubicBezTo>
                        <a:pt x="2049" y="24"/>
                        <a:pt x="2052" y="22"/>
                        <a:pt x="2053" y="22"/>
                      </a:cubicBezTo>
                      <a:cubicBezTo>
                        <a:pt x="2057" y="20"/>
                        <a:pt x="2057" y="20"/>
                        <a:pt x="2057" y="20"/>
                      </a:cubicBezTo>
                      <a:cubicBezTo>
                        <a:pt x="2061" y="18"/>
                        <a:pt x="2061" y="18"/>
                        <a:pt x="2061" y="18"/>
                      </a:cubicBezTo>
                      <a:cubicBezTo>
                        <a:pt x="2062" y="17"/>
                        <a:pt x="2064" y="16"/>
                        <a:pt x="2065" y="16"/>
                      </a:cubicBezTo>
                      <a:cubicBezTo>
                        <a:pt x="2066" y="16"/>
                        <a:pt x="2069" y="18"/>
                        <a:pt x="2069" y="18"/>
                      </a:cubicBezTo>
                      <a:cubicBezTo>
                        <a:pt x="2070" y="19"/>
                        <a:pt x="2072" y="20"/>
                        <a:pt x="2073" y="20"/>
                      </a:cubicBezTo>
                      <a:cubicBezTo>
                        <a:pt x="2073" y="20"/>
                        <a:pt x="2076" y="18"/>
                        <a:pt x="2077" y="18"/>
                      </a:cubicBezTo>
                      <a:cubicBezTo>
                        <a:pt x="2078" y="18"/>
                        <a:pt x="2079" y="20"/>
                        <a:pt x="2081" y="20"/>
                      </a:cubicBezTo>
                      <a:cubicBezTo>
                        <a:pt x="2082" y="21"/>
                        <a:pt x="2084" y="18"/>
                        <a:pt x="2085" y="18"/>
                      </a:cubicBezTo>
                      <a:cubicBezTo>
                        <a:pt x="2086" y="18"/>
                        <a:pt x="2087" y="21"/>
                        <a:pt x="2088" y="21"/>
                      </a:cubicBezTo>
                      <a:cubicBezTo>
                        <a:pt x="2090" y="21"/>
                        <a:pt x="2091" y="19"/>
                        <a:pt x="2093" y="19"/>
                      </a:cubicBezTo>
                      <a:cubicBezTo>
                        <a:pt x="2094" y="19"/>
                        <a:pt x="2095" y="21"/>
                        <a:pt x="2096" y="21"/>
                      </a:cubicBezTo>
                      <a:cubicBezTo>
                        <a:pt x="2097" y="21"/>
                        <a:pt x="2100" y="19"/>
                        <a:pt x="2100" y="19"/>
                      </a:cubicBezTo>
                      <a:cubicBezTo>
                        <a:pt x="2101" y="18"/>
                        <a:pt x="2103" y="17"/>
                        <a:pt x="2105" y="17"/>
                      </a:cubicBezTo>
                      <a:cubicBezTo>
                        <a:pt x="2105" y="17"/>
                        <a:pt x="2107" y="19"/>
                        <a:pt x="2108" y="19"/>
                      </a:cubicBezTo>
                      <a:cubicBezTo>
                        <a:pt x="2110" y="19"/>
                        <a:pt x="2111" y="17"/>
                        <a:pt x="2112" y="17"/>
                      </a:cubicBezTo>
                      <a:cubicBezTo>
                        <a:pt x="2114" y="17"/>
                        <a:pt x="2115" y="19"/>
                        <a:pt x="2116" y="19"/>
                      </a:cubicBezTo>
                      <a:cubicBezTo>
                        <a:pt x="2117" y="19"/>
                        <a:pt x="2119" y="17"/>
                        <a:pt x="2120" y="17"/>
                      </a:cubicBezTo>
                      <a:cubicBezTo>
                        <a:pt x="2122" y="17"/>
                        <a:pt x="2123" y="19"/>
                        <a:pt x="2124" y="19"/>
                      </a:cubicBezTo>
                      <a:cubicBezTo>
                        <a:pt x="2125" y="19"/>
                        <a:pt x="2127" y="17"/>
                        <a:pt x="2128" y="17"/>
                      </a:cubicBezTo>
                      <a:cubicBezTo>
                        <a:pt x="2128" y="17"/>
                        <a:pt x="2132" y="19"/>
                        <a:pt x="2132" y="20"/>
                      </a:cubicBezTo>
                      <a:cubicBezTo>
                        <a:pt x="2132" y="20"/>
                        <a:pt x="2128" y="22"/>
                        <a:pt x="2128" y="22"/>
                      </a:cubicBezTo>
                      <a:cubicBezTo>
                        <a:pt x="2127" y="22"/>
                        <a:pt x="2125" y="19"/>
                        <a:pt x="2124" y="19"/>
                      </a:cubicBezTo>
                      <a:cubicBezTo>
                        <a:pt x="2123" y="20"/>
                        <a:pt x="2121" y="22"/>
                        <a:pt x="2120" y="21"/>
                      </a:cubicBezTo>
                      <a:cubicBezTo>
                        <a:pt x="2119" y="21"/>
                        <a:pt x="2117" y="19"/>
                        <a:pt x="2116" y="19"/>
                      </a:cubicBezTo>
                      <a:cubicBezTo>
                        <a:pt x="2115" y="19"/>
                        <a:pt x="2113" y="21"/>
                        <a:pt x="2112" y="21"/>
                      </a:cubicBezTo>
                      <a:cubicBezTo>
                        <a:pt x="2113" y="21"/>
                        <a:pt x="2114" y="24"/>
                        <a:pt x="2116" y="24"/>
                      </a:cubicBezTo>
                      <a:cubicBezTo>
                        <a:pt x="2117" y="24"/>
                        <a:pt x="2119" y="21"/>
                        <a:pt x="2120" y="21"/>
                      </a:cubicBezTo>
                      <a:cubicBezTo>
                        <a:pt x="2121" y="22"/>
                        <a:pt x="2122" y="24"/>
                        <a:pt x="2124" y="24"/>
                      </a:cubicBezTo>
                      <a:cubicBezTo>
                        <a:pt x="2125" y="24"/>
                        <a:pt x="2126" y="22"/>
                        <a:pt x="2128" y="22"/>
                      </a:cubicBezTo>
                      <a:cubicBezTo>
                        <a:pt x="2128" y="22"/>
                        <a:pt x="2131" y="24"/>
                        <a:pt x="2131" y="24"/>
                      </a:cubicBezTo>
                      <a:cubicBezTo>
                        <a:pt x="2133" y="24"/>
                        <a:pt x="2135" y="22"/>
                        <a:pt x="2136" y="22"/>
                      </a:cubicBezTo>
                      <a:cubicBezTo>
                        <a:pt x="2137" y="21"/>
                        <a:pt x="2138" y="21"/>
                        <a:pt x="2140" y="20"/>
                      </a:cubicBezTo>
                      <a:cubicBezTo>
                        <a:pt x="2140" y="19"/>
                        <a:pt x="2143" y="18"/>
                        <a:pt x="2144" y="18"/>
                      </a:cubicBezTo>
                      <a:cubicBezTo>
                        <a:pt x="2145" y="18"/>
                        <a:pt x="2146" y="20"/>
                        <a:pt x="2147" y="20"/>
                      </a:cubicBezTo>
                      <a:cubicBezTo>
                        <a:pt x="2149" y="20"/>
                        <a:pt x="2151" y="18"/>
                        <a:pt x="2152" y="18"/>
                      </a:cubicBezTo>
                      <a:cubicBezTo>
                        <a:pt x="2153" y="18"/>
                        <a:pt x="2154" y="20"/>
                        <a:pt x="2155" y="20"/>
                      </a:cubicBezTo>
                      <a:cubicBezTo>
                        <a:pt x="2157" y="20"/>
                        <a:pt x="2158" y="22"/>
                        <a:pt x="2159" y="23"/>
                      </a:cubicBezTo>
                      <a:cubicBezTo>
                        <a:pt x="2160" y="23"/>
                        <a:pt x="2163" y="21"/>
                        <a:pt x="2163" y="20"/>
                      </a:cubicBezTo>
                      <a:cubicBezTo>
                        <a:pt x="2164" y="20"/>
                        <a:pt x="2167" y="18"/>
                        <a:pt x="2167" y="18"/>
                      </a:cubicBezTo>
                      <a:cubicBezTo>
                        <a:pt x="2168" y="18"/>
                        <a:pt x="2171" y="20"/>
                        <a:pt x="2171" y="21"/>
                      </a:cubicBezTo>
                      <a:cubicBezTo>
                        <a:pt x="2171" y="21"/>
                        <a:pt x="2167" y="22"/>
                        <a:pt x="2167" y="23"/>
                      </a:cubicBezTo>
                      <a:cubicBezTo>
                        <a:pt x="2167" y="23"/>
                        <a:pt x="2170" y="25"/>
                        <a:pt x="2171" y="25"/>
                      </a:cubicBezTo>
                      <a:cubicBezTo>
                        <a:pt x="2172" y="25"/>
                        <a:pt x="2174" y="23"/>
                        <a:pt x="2175" y="23"/>
                      </a:cubicBezTo>
                      <a:cubicBezTo>
                        <a:pt x="2176" y="23"/>
                        <a:pt x="2177" y="25"/>
                        <a:pt x="2178" y="25"/>
                      </a:cubicBezTo>
                      <a:cubicBezTo>
                        <a:pt x="2186" y="30"/>
                        <a:pt x="2186" y="30"/>
                        <a:pt x="2186" y="30"/>
                      </a:cubicBezTo>
                      <a:cubicBezTo>
                        <a:pt x="2187" y="29"/>
                        <a:pt x="2189" y="28"/>
                        <a:pt x="2190" y="28"/>
                      </a:cubicBezTo>
                      <a:cubicBezTo>
                        <a:pt x="2191" y="27"/>
                        <a:pt x="2194" y="26"/>
                        <a:pt x="2194" y="26"/>
                      </a:cubicBezTo>
                      <a:cubicBezTo>
                        <a:pt x="2194" y="25"/>
                        <a:pt x="2191" y="23"/>
                        <a:pt x="2190" y="23"/>
                      </a:cubicBezTo>
                      <a:cubicBezTo>
                        <a:pt x="2190" y="23"/>
                        <a:pt x="2187" y="26"/>
                        <a:pt x="2186" y="25"/>
                      </a:cubicBezTo>
                      <a:cubicBezTo>
                        <a:pt x="2185" y="25"/>
                        <a:pt x="2184" y="24"/>
                        <a:pt x="2183" y="23"/>
                      </a:cubicBezTo>
                      <a:cubicBezTo>
                        <a:pt x="2181" y="22"/>
                        <a:pt x="2180" y="22"/>
                        <a:pt x="2179" y="21"/>
                      </a:cubicBezTo>
                      <a:cubicBezTo>
                        <a:pt x="2179" y="21"/>
                        <a:pt x="2180" y="20"/>
                        <a:pt x="2181" y="20"/>
                      </a:cubicBezTo>
                      <a:cubicBezTo>
                        <a:pt x="2182" y="19"/>
                        <a:pt x="2183" y="19"/>
                        <a:pt x="2183" y="19"/>
                      </a:cubicBezTo>
                      <a:cubicBezTo>
                        <a:pt x="2184" y="19"/>
                        <a:pt x="2185" y="21"/>
                        <a:pt x="2187" y="21"/>
                      </a:cubicBezTo>
                      <a:cubicBezTo>
                        <a:pt x="2188" y="21"/>
                        <a:pt x="2190" y="19"/>
                        <a:pt x="2191" y="19"/>
                      </a:cubicBezTo>
                      <a:cubicBezTo>
                        <a:pt x="2192" y="19"/>
                        <a:pt x="2193" y="21"/>
                        <a:pt x="2195" y="21"/>
                      </a:cubicBezTo>
                      <a:cubicBezTo>
                        <a:pt x="2196" y="21"/>
                        <a:pt x="2197" y="19"/>
                        <a:pt x="2199" y="19"/>
                      </a:cubicBezTo>
                      <a:cubicBezTo>
                        <a:pt x="2200" y="19"/>
                        <a:pt x="2201" y="21"/>
                        <a:pt x="2202" y="21"/>
                      </a:cubicBezTo>
                      <a:cubicBezTo>
                        <a:pt x="2203" y="22"/>
                        <a:pt x="2205" y="19"/>
                        <a:pt x="2207" y="19"/>
                      </a:cubicBezTo>
                      <a:cubicBezTo>
                        <a:pt x="2207" y="19"/>
                        <a:pt x="2210" y="21"/>
                        <a:pt x="2210" y="22"/>
                      </a:cubicBezTo>
                      <a:cubicBezTo>
                        <a:pt x="2211" y="22"/>
                        <a:pt x="2213" y="24"/>
                        <a:pt x="2214" y="24"/>
                      </a:cubicBezTo>
                      <a:cubicBezTo>
                        <a:pt x="2215" y="24"/>
                        <a:pt x="2217" y="22"/>
                        <a:pt x="2218" y="22"/>
                      </a:cubicBezTo>
                      <a:cubicBezTo>
                        <a:pt x="2219" y="22"/>
                        <a:pt x="2221" y="24"/>
                        <a:pt x="2222" y="24"/>
                      </a:cubicBezTo>
                      <a:cubicBezTo>
                        <a:pt x="2223" y="24"/>
                        <a:pt x="2225" y="23"/>
                        <a:pt x="2226" y="22"/>
                      </a:cubicBezTo>
                      <a:cubicBezTo>
                        <a:pt x="2227" y="22"/>
                        <a:pt x="2229" y="20"/>
                        <a:pt x="2230" y="20"/>
                      </a:cubicBezTo>
                      <a:cubicBezTo>
                        <a:pt x="2231" y="20"/>
                        <a:pt x="2233" y="22"/>
                        <a:pt x="2234" y="22"/>
                      </a:cubicBezTo>
                      <a:cubicBezTo>
                        <a:pt x="2235" y="22"/>
                        <a:pt x="2237" y="20"/>
                        <a:pt x="2238" y="20"/>
                      </a:cubicBezTo>
                      <a:cubicBezTo>
                        <a:pt x="2239" y="21"/>
                        <a:pt x="2241" y="22"/>
                        <a:pt x="2242" y="23"/>
                      </a:cubicBezTo>
                      <a:cubicBezTo>
                        <a:pt x="2242" y="23"/>
                        <a:pt x="2245" y="25"/>
                        <a:pt x="2245" y="25"/>
                      </a:cubicBezTo>
                      <a:cubicBezTo>
                        <a:pt x="2246" y="25"/>
                        <a:pt x="2249" y="23"/>
                        <a:pt x="2249" y="23"/>
                      </a:cubicBezTo>
                      <a:cubicBezTo>
                        <a:pt x="2254" y="21"/>
                        <a:pt x="2254" y="21"/>
                        <a:pt x="2254" y="21"/>
                      </a:cubicBezTo>
                      <a:cubicBezTo>
                        <a:pt x="2254" y="20"/>
                        <a:pt x="2257" y="19"/>
                        <a:pt x="2258" y="19"/>
                      </a:cubicBezTo>
                      <a:cubicBezTo>
                        <a:pt x="2258" y="19"/>
                        <a:pt x="2261" y="21"/>
                        <a:pt x="2261" y="21"/>
                      </a:cubicBezTo>
                      <a:cubicBezTo>
                        <a:pt x="2261" y="21"/>
                        <a:pt x="2257" y="23"/>
                        <a:pt x="2257" y="23"/>
                      </a:cubicBezTo>
                      <a:cubicBezTo>
                        <a:pt x="2258" y="24"/>
                        <a:pt x="2260" y="25"/>
                        <a:pt x="2261" y="25"/>
                      </a:cubicBezTo>
                      <a:cubicBezTo>
                        <a:pt x="2262" y="26"/>
                        <a:pt x="2264" y="27"/>
                        <a:pt x="2265" y="27"/>
                      </a:cubicBezTo>
                      <a:cubicBezTo>
                        <a:pt x="2266" y="28"/>
                        <a:pt x="2267" y="29"/>
                        <a:pt x="2269" y="30"/>
                      </a:cubicBezTo>
                      <a:cubicBezTo>
                        <a:pt x="2271" y="28"/>
                        <a:pt x="2274" y="27"/>
                        <a:pt x="2277" y="26"/>
                      </a:cubicBezTo>
                      <a:cubicBezTo>
                        <a:pt x="2278" y="25"/>
                        <a:pt x="2280" y="24"/>
                        <a:pt x="2281" y="24"/>
                      </a:cubicBezTo>
                      <a:cubicBezTo>
                        <a:pt x="2282" y="23"/>
                        <a:pt x="2284" y="26"/>
                        <a:pt x="2285" y="26"/>
                      </a:cubicBezTo>
                      <a:cubicBezTo>
                        <a:pt x="2285" y="26"/>
                        <a:pt x="2288" y="24"/>
                        <a:pt x="2289" y="24"/>
                      </a:cubicBezTo>
                      <a:cubicBezTo>
                        <a:pt x="2289" y="24"/>
                        <a:pt x="2292" y="26"/>
                        <a:pt x="2292" y="26"/>
                      </a:cubicBezTo>
                      <a:cubicBezTo>
                        <a:pt x="2292" y="27"/>
                        <a:pt x="2288" y="28"/>
                        <a:pt x="2288" y="28"/>
                      </a:cubicBezTo>
                      <a:cubicBezTo>
                        <a:pt x="2288" y="29"/>
                        <a:pt x="2291" y="30"/>
                        <a:pt x="2292" y="30"/>
                      </a:cubicBezTo>
                      <a:cubicBezTo>
                        <a:pt x="2292" y="30"/>
                        <a:pt x="2296" y="29"/>
                        <a:pt x="2296" y="28"/>
                      </a:cubicBezTo>
                      <a:cubicBezTo>
                        <a:pt x="2296" y="28"/>
                        <a:pt x="2293" y="27"/>
                        <a:pt x="2292" y="26"/>
                      </a:cubicBezTo>
                      <a:cubicBezTo>
                        <a:pt x="2294" y="26"/>
                        <a:pt x="2295" y="24"/>
                        <a:pt x="2297" y="24"/>
                      </a:cubicBezTo>
                      <a:cubicBezTo>
                        <a:pt x="2298" y="24"/>
                        <a:pt x="2299" y="26"/>
                        <a:pt x="2300" y="26"/>
                      </a:cubicBezTo>
                      <a:cubicBezTo>
                        <a:pt x="2301" y="26"/>
                        <a:pt x="2304" y="24"/>
                        <a:pt x="2304" y="24"/>
                      </a:cubicBezTo>
                      <a:cubicBezTo>
                        <a:pt x="2306" y="24"/>
                        <a:pt x="2307" y="26"/>
                        <a:pt x="2308" y="26"/>
                      </a:cubicBezTo>
                      <a:cubicBezTo>
                        <a:pt x="2309" y="27"/>
                        <a:pt x="2311" y="29"/>
                        <a:pt x="2312" y="29"/>
                      </a:cubicBezTo>
                      <a:cubicBezTo>
                        <a:pt x="2313" y="29"/>
                        <a:pt x="2314" y="31"/>
                        <a:pt x="2316" y="31"/>
                      </a:cubicBezTo>
                      <a:cubicBezTo>
                        <a:pt x="2317" y="31"/>
                        <a:pt x="2318" y="29"/>
                        <a:pt x="2320" y="29"/>
                      </a:cubicBezTo>
                      <a:cubicBezTo>
                        <a:pt x="2321" y="29"/>
                        <a:pt x="2322" y="31"/>
                        <a:pt x="2323" y="31"/>
                      </a:cubicBezTo>
                      <a:cubicBezTo>
                        <a:pt x="2325" y="31"/>
                        <a:pt x="2326" y="29"/>
                        <a:pt x="2328" y="29"/>
                      </a:cubicBezTo>
                      <a:cubicBezTo>
                        <a:pt x="2328" y="29"/>
                        <a:pt x="2330" y="32"/>
                        <a:pt x="2331" y="31"/>
                      </a:cubicBezTo>
                      <a:cubicBezTo>
                        <a:pt x="2332" y="31"/>
                        <a:pt x="2334" y="30"/>
                        <a:pt x="2335" y="29"/>
                      </a:cubicBezTo>
                      <a:cubicBezTo>
                        <a:pt x="2339" y="27"/>
                        <a:pt x="2339" y="27"/>
                        <a:pt x="2339" y="27"/>
                      </a:cubicBezTo>
                      <a:cubicBezTo>
                        <a:pt x="2348" y="23"/>
                        <a:pt x="2348" y="23"/>
                        <a:pt x="2348" y="23"/>
                      </a:cubicBezTo>
                      <a:cubicBezTo>
                        <a:pt x="2355" y="28"/>
                        <a:pt x="2355" y="28"/>
                        <a:pt x="2355" y="28"/>
                      </a:cubicBezTo>
                      <a:cubicBezTo>
                        <a:pt x="2354" y="28"/>
                        <a:pt x="2352" y="30"/>
                        <a:pt x="2351" y="30"/>
                      </a:cubicBezTo>
                      <a:cubicBezTo>
                        <a:pt x="2351" y="30"/>
                        <a:pt x="2347" y="28"/>
                        <a:pt x="2347" y="27"/>
                      </a:cubicBezTo>
                      <a:cubicBezTo>
                        <a:pt x="2347" y="28"/>
                        <a:pt x="2344" y="29"/>
                        <a:pt x="2343" y="30"/>
                      </a:cubicBezTo>
                      <a:cubicBezTo>
                        <a:pt x="2343" y="30"/>
                        <a:pt x="2347" y="31"/>
                        <a:pt x="2347" y="32"/>
                      </a:cubicBezTo>
                      <a:cubicBezTo>
                        <a:pt x="2347" y="32"/>
                        <a:pt x="2343" y="33"/>
                        <a:pt x="2343" y="34"/>
                      </a:cubicBezTo>
                      <a:cubicBezTo>
                        <a:pt x="2343" y="35"/>
                        <a:pt x="2346" y="36"/>
                        <a:pt x="2347" y="36"/>
                      </a:cubicBezTo>
                      <a:cubicBezTo>
                        <a:pt x="2348" y="37"/>
                        <a:pt x="2349" y="38"/>
                        <a:pt x="2350" y="38"/>
                      </a:cubicBezTo>
                      <a:cubicBezTo>
                        <a:pt x="2351" y="39"/>
                        <a:pt x="2353" y="40"/>
                        <a:pt x="2354" y="41"/>
                      </a:cubicBezTo>
                      <a:cubicBezTo>
                        <a:pt x="2354" y="41"/>
                        <a:pt x="2350" y="42"/>
                        <a:pt x="2350" y="43"/>
                      </a:cubicBezTo>
                      <a:cubicBezTo>
                        <a:pt x="2350" y="43"/>
                        <a:pt x="2353" y="45"/>
                        <a:pt x="2354" y="45"/>
                      </a:cubicBezTo>
                      <a:cubicBezTo>
                        <a:pt x="2354" y="45"/>
                        <a:pt x="2357" y="47"/>
                        <a:pt x="2357" y="47"/>
                      </a:cubicBezTo>
                      <a:cubicBezTo>
                        <a:pt x="2358" y="48"/>
                        <a:pt x="2353" y="49"/>
                        <a:pt x="2353" y="49"/>
                      </a:cubicBezTo>
                      <a:cubicBezTo>
                        <a:pt x="2353" y="50"/>
                        <a:pt x="2357" y="51"/>
                        <a:pt x="2357" y="52"/>
                      </a:cubicBezTo>
                      <a:cubicBezTo>
                        <a:pt x="2357" y="52"/>
                        <a:pt x="2353" y="54"/>
                        <a:pt x="2353" y="54"/>
                      </a:cubicBezTo>
                      <a:cubicBezTo>
                        <a:pt x="2353" y="54"/>
                        <a:pt x="2356" y="56"/>
                        <a:pt x="2357" y="56"/>
                      </a:cubicBezTo>
                      <a:cubicBezTo>
                        <a:pt x="2358" y="56"/>
                        <a:pt x="2360" y="54"/>
                        <a:pt x="2361" y="54"/>
                      </a:cubicBezTo>
                      <a:cubicBezTo>
                        <a:pt x="2362" y="54"/>
                        <a:pt x="2363" y="56"/>
                        <a:pt x="2364" y="56"/>
                      </a:cubicBezTo>
                      <a:cubicBezTo>
                        <a:pt x="2366" y="56"/>
                        <a:pt x="2367" y="55"/>
                        <a:pt x="2369" y="54"/>
                      </a:cubicBezTo>
                      <a:cubicBezTo>
                        <a:pt x="2370" y="54"/>
                        <a:pt x="2372" y="53"/>
                        <a:pt x="2373" y="52"/>
                      </a:cubicBezTo>
                      <a:cubicBezTo>
                        <a:pt x="2373" y="52"/>
                        <a:pt x="2369" y="50"/>
                        <a:pt x="2369" y="50"/>
                      </a:cubicBezTo>
                      <a:cubicBezTo>
                        <a:pt x="2369" y="49"/>
                        <a:pt x="2373" y="48"/>
                        <a:pt x="2373" y="48"/>
                      </a:cubicBezTo>
                      <a:cubicBezTo>
                        <a:pt x="2373" y="47"/>
                        <a:pt x="2369" y="46"/>
                        <a:pt x="2369" y="45"/>
                      </a:cubicBezTo>
                      <a:cubicBezTo>
                        <a:pt x="2369" y="45"/>
                        <a:pt x="2373" y="43"/>
                        <a:pt x="2373" y="43"/>
                      </a:cubicBezTo>
                      <a:cubicBezTo>
                        <a:pt x="2374" y="43"/>
                        <a:pt x="2377" y="45"/>
                        <a:pt x="2377" y="46"/>
                      </a:cubicBezTo>
                      <a:cubicBezTo>
                        <a:pt x="2377" y="46"/>
                        <a:pt x="2373" y="47"/>
                        <a:pt x="2373" y="48"/>
                      </a:cubicBezTo>
                      <a:cubicBezTo>
                        <a:pt x="2373" y="48"/>
                        <a:pt x="2377" y="49"/>
                        <a:pt x="2377" y="50"/>
                      </a:cubicBezTo>
                      <a:cubicBezTo>
                        <a:pt x="2376" y="51"/>
                        <a:pt x="2373" y="51"/>
                        <a:pt x="2373" y="52"/>
                      </a:cubicBezTo>
                      <a:cubicBezTo>
                        <a:pt x="2373" y="52"/>
                        <a:pt x="2377" y="54"/>
                        <a:pt x="2376" y="54"/>
                      </a:cubicBezTo>
                      <a:cubicBezTo>
                        <a:pt x="2376" y="55"/>
                        <a:pt x="2374" y="56"/>
                        <a:pt x="2372" y="56"/>
                      </a:cubicBezTo>
                      <a:cubicBezTo>
                        <a:pt x="2372" y="57"/>
                        <a:pt x="2369" y="59"/>
                        <a:pt x="2368" y="59"/>
                      </a:cubicBezTo>
                      <a:cubicBezTo>
                        <a:pt x="2368" y="58"/>
                        <a:pt x="2365" y="56"/>
                        <a:pt x="2364" y="56"/>
                      </a:cubicBezTo>
                      <a:cubicBezTo>
                        <a:pt x="2363" y="57"/>
                        <a:pt x="2362" y="58"/>
                        <a:pt x="2360" y="58"/>
                      </a:cubicBezTo>
                      <a:cubicBezTo>
                        <a:pt x="2356" y="60"/>
                        <a:pt x="2356" y="60"/>
                        <a:pt x="2356" y="60"/>
                      </a:cubicBezTo>
                      <a:cubicBezTo>
                        <a:pt x="2355" y="61"/>
                        <a:pt x="2354" y="62"/>
                        <a:pt x="2352" y="62"/>
                      </a:cubicBezTo>
                      <a:cubicBezTo>
                        <a:pt x="2351" y="62"/>
                        <a:pt x="2350" y="60"/>
                        <a:pt x="2348" y="60"/>
                      </a:cubicBezTo>
                      <a:cubicBezTo>
                        <a:pt x="2348" y="60"/>
                        <a:pt x="2344" y="62"/>
                        <a:pt x="2344" y="62"/>
                      </a:cubicBezTo>
                      <a:cubicBezTo>
                        <a:pt x="2344" y="62"/>
                        <a:pt x="2341" y="60"/>
                        <a:pt x="2341" y="60"/>
                      </a:cubicBezTo>
                      <a:cubicBezTo>
                        <a:pt x="2341" y="59"/>
                        <a:pt x="2345" y="59"/>
                        <a:pt x="2345" y="58"/>
                      </a:cubicBezTo>
                      <a:cubicBezTo>
                        <a:pt x="2345" y="57"/>
                        <a:pt x="2341" y="56"/>
                        <a:pt x="2341" y="56"/>
                      </a:cubicBezTo>
                      <a:cubicBezTo>
                        <a:pt x="2341" y="55"/>
                        <a:pt x="2345" y="54"/>
                        <a:pt x="2345" y="54"/>
                      </a:cubicBezTo>
                      <a:cubicBezTo>
                        <a:pt x="2345" y="54"/>
                        <a:pt x="2349" y="56"/>
                        <a:pt x="2349" y="56"/>
                      </a:cubicBezTo>
                      <a:cubicBezTo>
                        <a:pt x="2349" y="56"/>
                        <a:pt x="2353" y="54"/>
                        <a:pt x="2353" y="54"/>
                      </a:cubicBezTo>
                      <a:cubicBezTo>
                        <a:pt x="2353" y="54"/>
                        <a:pt x="2349" y="52"/>
                        <a:pt x="2349" y="51"/>
                      </a:cubicBezTo>
                      <a:cubicBezTo>
                        <a:pt x="2349" y="51"/>
                        <a:pt x="2353" y="50"/>
                        <a:pt x="2353" y="49"/>
                      </a:cubicBezTo>
                      <a:cubicBezTo>
                        <a:pt x="2354" y="49"/>
                        <a:pt x="2350" y="48"/>
                        <a:pt x="2350" y="47"/>
                      </a:cubicBezTo>
                      <a:cubicBezTo>
                        <a:pt x="2348" y="48"/>
                        <a:pt x="2347" y="49"/>
                        <a:pt x="2345" y="49"/>
                      </a:cubicBezTo>
                      <a:cubicBezTo>
                        <a:pt x="2345" y="49"/>
                        <a:pt x="2342" y="51"/>
                        <a:pt x="2341" y="51"/>
                      </a:cubicBezTo>
                      <a:cubicBezTo>
                        <a:pt x="2341" y="51"/>
                        <a:pt x="2338" y="49"/>
                        <a:pt x="2338" y="49"/>
                      </a:cubicBezTo>
                      <a:cubicBezTo>
                        <a:pt x="2336" y="49"/>
                        <a:pt x="2335" y="51"/>
                        <a:pt x="2333" y="51"/>
                      </a:cubicBezTo>
                      <a:cubicBezTo>
                        <a:pt x="2329" y="53"/>
                        <a:pt x="2329" y="53"/>
                        <a:pt x="2329" y="53"/>
                      </a:cubicBezTo>
                      <a:cubicBezTo>
                        <a:pt x="2329" y="52"/>
                        <a:pt x="2326" y="52"/>
                        <a:pt x="2326" y="51"/>
                      </a:cubicBezTo>
                      <a:cubicBezTo>
                        <a:pt x="2326" y="50"/>
                        <a:pt x="2329" y="49"/>
                        <a:pt x="2330" y="49"/>
                      </a:cubicBezTo>
                      <a:cubicBezTo>
                        <a:pt x="2331" y="48"/>
                        <a:pt x="2332" y="47"/>
                        <a:pt x="2334" y="47"/>
                      </a:cubicBezTo>
                      <a:cubicBezTo>
                        <a:pt x="2335" y="46"/>
                        <a:pt x="2337" y="45"/>
                        <a:pt x="2338" y="45"/>
                      </a:cubicBezTo>
                      <a:cubicBezTo>
                        <a:pt x="2339" y="45"/>
                        <a:pt x="2341" y="47"/>
                        <a:pt x="2342" y="47"/>
                      </a:cubicBezTo>
                      <a:cubicBezTo>
                        <a:pt x="2342" y="47"/>
                        <a:pt x="2346" y="45"/>
                        <a:pt x="2346" y="45"/>
                      </a:cubicBezTo>
                      <a:cubicBezTo>
                        <a:pt x="2346" y="45"/>
                        <a:pt x="2342" y="43"/>
                        <a:pt x="2342" y="43"/>
                      </a:cubicBezTo>
                      <a:cubicBezTo>
                        <a:pt x="2341" y="43"/>
                        <a:pt x="2339" y="45"/>
                        <a:pt x="2338" y="45"/>
                      </a:cubicBezTo>
                      <a:cubicBezTo>
                        <a:pt x="2337" y="44"/>
                        <a:pt x="2335" y="43"/>
                        <a:pt x="2334" y="42"/>
                      </a:cubicBezTo>
                      <a:cubicBezTo>
                        <a:pt x="2334" y="42"/>
                        <a:pt x="2330" y="40"/>
                        <a:pt x="2331" y="40"/>
                      </a:cubicBezTo>
                      <a:cubicBezTo>
                        <a:pt x="2331" y="40"/>
                        <a:pt x="2334" y="38"/>
                        <a:pt x="2335" y="38"/>
                      </a:cubicBezTo>
                      <a:cubicBezTo>
                        <a:pt x="2336" y="37"/>
                        <a:pt x="2337" y="37"/>
                        <a:pt x="2339" y="36"/>
                      </a:cubicBezTo>
                      <a:cubicBezTo>
                        <a:pt x="2337" y="35"/>
                        <a:pt x="2337" y="34"/>
                        <a:pt x="2335" y="34"/>
                      </a:cubicBezTo>
                      <a:cubicBezTo>
                        <a:pt x="2334" y="33"/>
                        <a:pt x="2333" y="32"/>
                        <a:pt x="2331" y="31"/>
                      </a:cubicBezTo>
                      <a:cubicBezTo>
                        <a:pt x="2330" y="31"/>
                        <a:pt x="2328" y="34"/>
                        <a:pt x="2327" y="33"/>
                      </a:cubicBezTo>
                      <a:cubicBezTo>
                        <a:pt x="2327" y="33"/>
                        <a:pt x="2324" y="31"/>
                        <a:pt x="2323" y="31"/>
                      </a:cubicBezTo>
                      <a:cubicBezTo>
                        <a:pt x="2323" y="31"/>
                        <a:pt x="2319" y="33"/>
                        <a:pt x="2319" y="33"/>
                      </a:cubicBezTo>
                      <a:cubicBezTo>
                        <a:pt x="2319" y="34"/>
                        <a:pt x="2323" y="35"/>
                        <a:pt x="2323" y="36"/>
                      </a:cubicBezTo>
                      <a:cubicBezTo>
                        <a:pt x="2323" y="36"/>
                        <a:pt x="2327" y="38"/>
                        <a:pt x="2327" y="38"/>
                      </a:cubicBezTo>
                      <a:cubicBezTo>
                        <a:pt x="2327" y="38"/>
                        <a:pt x="2323" y="40"/>
                        <a:pt x="2323" y="40"/>
                      </a:cubicBezTo>
                      <a:cubicBezTo>
                        <a:pt x="2322" y="40"/>
                        <a:pt x="2320" y="38"/>
                        <a:pt x="2319" y="38"/>
                      </a:cubicBezTo>
                      <a:cubicBezTo>
                        <a:pt x="2317" y="38"/>
                        <a:pt x="2316" y="39"/>
                        <a:pt x="2315" y="40"/>
                      </a:cubicBezTo>
                      <a:cubicBezTo>
                        <a:pt x="2315" y="39"/>
                        <a:pt x="2311" y="38"/>
                        <a:pt x="2311" y="37"/>
                      </a:cubicBezTo>
                      <a:cubicBezTo>
                        <a:pt x="2311" y="37"/>
                        <a:pt x="2315" y="36"/>
                        <a:pt x="2315" y="35"/>
                      </a:cubicBezTo>
                      <a:cubicBezTo>
                        <a:pt x="2315" y="35"/>
                        <a:pt x="2312" y="34"/>
                        <a:pt x="2311" y="33"/>
                      </a:cubicBezTo>
                      <a:cubicBezTo>
                        <a:pt x="2311" y="32"/>
                        <a:pt x="2309" y="31"/>
                        <a:pt x="2308" y="31"/>
                      </a:cubicBezTo>
                      <a:cubicBezTo>
                        <a:pt x="2307" y="30"/>
                        <a:pt x="2305" y="29"/>
                        <a:pt x="2304" y="29"/>
                      </a:cubicBezTo>
                      <a:cubicBezTo>
                        <a:pt x="2304" y="28"/>
                        <a:pt x="2300" y="30"/>
                        <a:pt x="2300" y="31"/>
                      </a:cubicBezTo>
                      <a:cubicBezTo>
                        <a:pt x="2300" y="31"/>
                        <a:pt x="2303" y="32"/>
                        <a:pt x="2304" y="33"/>
                      </a:cubicBezTo>
                      <a:cubicBezTo>
                        <a:pt x="2303" y="34"/>
                        <a:pt x="2300" y="34"/>
                        <a:pt x="2300" y="35"/>
                      </a:cubicBezTo>
                      <a:cubicBezTo>
                        <a:pt x="2299" y="35"/>
                        <a:pt x="2303" y="37"/>
                        <a:pt x="2303" y="37"/>
                      </a:cubicBezTo>
                      <a:cubicBezTo>
                        <a:pt x="2303" y="38"/>
                        <a:pt x="2299" y="39"/>
                        <a:pt x="2299" y="39"/>
                      </a:cubicBezTo>
                      <a:cubicBezTo>
                        <a:pt x="2300" y="40"/>
                        <a:pt x="2302" y="41"/>
                        <a:pt x="2303" y="42"/>
                      </a:cubicBezTo>
                      <a:cubicBezTo>
                        <a:pt x="2304" y="42"/>
                        <a:pt x="2305" y="43"/>
                        <a:pt x="2307" y="44"/>
                      </a:cubicBezTo>
                      <a:cubicBezTo>
                        <a:pt x="2307" y="44"/>
                        <a:pt x="2309" y="46"/>
                        <a:pt x="2310" y="46"/>
                      </a:cubicBezTo>
                      <a:cubicBezTo>
                        <a:pt x="2310" y="46"/>
                        <a:pt x="2311" y="46"/>
                        <a:pt x="2312" y="45"/>
                      </a:cubicBezTo>
                      <a:cubicBezTo>
                        <a:pt x="2313" y="45"/>
                        <a:pt x="2314" y="44"/>
                        <a:pt x="2314" y="44"/>
                      </a:cubicBezTo>
                      <a:cubicBezTo>
                        <a:pt x="2315" y="45"/>
                        <a:pt x="2318" y="46"/>
                        <a:pt x="2318" y="46"/>
                      </a:cubicBezTo>
                      <a:cubicBezTo>
                        <a:pt x="2318" y="47"/>
                        <a:pt x="2314" y="48"/>
                        <a:pt x="2314" y="48"/>
                      </a:cubicBezTo>
                      <a:cubicBezTo>
                        <a:pt x="2314" y="49"/>
                        <a:pt x="2318" y="50"/>
                        <a:pt x="2318" y="51"/>
                      </a:cubicBezTo>
                      <a:cubicBezTo>
                        <a:pt x="2318" y="51"/>
                        <a:pt x="2314" y="52"/>
                        <a:pt x="2314" y="53"/>
                      </a:cubicBezTo>
                      <a:cubicBezTo>
                        <a:pt x="2314" y="53"/>
                        <a:pt x="2318" y="54"/>
                        <a:pt x="2317" y="55"/>
                      </a:cubicBezTo>
                      <a:cubicBezTo>
                        <a:pt x="2317" y="56"/>
                        <a:pt x="2314" y="56"/>
                        <a:pt x="2313" y="57"/>
                      </a:cubicBezTo>
                      <a:cubicBezTo>
                        <a:pt x="2313" y="58"/>
                        <a:pt x="2309" y="58"/>
                        <a:pt x="2309" y="59"/>
                      </a:cubicBezTo>
                      <a:cubicBezTo>
                        <a:pt x="2309" y="59"/>
                        <a:pt x="2313" y="61"/>
                        <a:pt x="2313" y="61"/>
                      </a:cubicBezTo>
                      <a:cubicBezTo>
                        <a:pt x="2312" y="62"/>
                        <a:pt x="2310" y="63"/>
                        <a:pt x="2309" y="63"/>
                      </a:cubicBezTo>
                      <a:cubicBezTo>
                        <a:pt x="2308" y="63"/>
                        <a:pt x="2306" y="61"/>
                        <a:pt x="2305" y="61"/>
                      </a:cubicBezTo>
                      <a:cubicBezTo>
                        <a:pt x="2304" y="61"/>
                        <a:pt x="2302" y="63"/>
                        <a:pt x="2301" y="63"/>
                      </a:cubicBezTo>
                      <a:cubicBezTo>
                        <a:pt x="2300" y="63"/>
                        <a:pt x="2299" y="61"/>
                        <a:pt x="2297" y="61"/>
                      </a:cubicBezTo>
                      <a:cubicBezTo>
                        <a:pt x="2296" y="61"/>
                        <a:pt x="2294" y="63"/>
                        <a:pt x="2293" y="63"/>
                      </a:cubicBezTo>
                      <a:cubicBezTo>
                        <a:pt x="2292" y="63"/>
                        <a:pt x="2291" y="61"/>
                        <a:pt x="2289" y="61"/>
                      </a:cubicBezTo>
                      <a:cubicBezTo>
                        <a:pt x="2288" y="61"/>
                        <a:pt x="2287" y="59"/>
                        <a:pt x="2286" y="59"/>
                      </a:cubicBezTo>
                      <a:cubicBezTo>
                        <a:pt x="2285" y="58"/>
                        <a:pt x="2282" y="60"/>
                        <a:pt x="2282" y="61"/>
                      </a:cubicBezTo>
                      <a:cubicBezTo>
                        <a:pt x="2281" y="61"/>
                        <a:pt x="2278" y="63"/>
                        <a:pt x="2277" y="63"/>
                      </a:cubicBezTo>
                      <a:cubicBezTo>
                        <a:pt x="2277" y="63"/>
                        <a:pt x="2274" y="61"/>
                        <a:pt x="2274" y="60"/>
                      </a:cubicBezTo>
                      <a:cubicBezTo>
                        <a:pt x="2274" y="60"/>
                        <a:pt x="2277" y="59"/>
                        <a:pt x="2278" y="58"/>
                      </a:cubicBezTo>
                      <a:cubicBezTo>
                        <a:pt x="2278" y="58"/>
                        <a:pt x="2282" y="56"/>
                        <a:pt x="2282" y="56"/>
                      </a:cubicBezTo>
                      <a:cubicBezTo>
                        <a:pt x="2282" y="56"/>
                        <a:pt x="2279" y="54"/>
                        <a:pt x="2278" y="54"/>
                      </a:cubicBezTo>
                      <a:cubicBezTo>
                        <a:pt x="2277" y="54"/>
                        <a:pt x="2275" y="56"/>
                        <a:pt x="2274" y="56"/>
                      </a:cubicBezTo>
                      <a:cubicBezTo>
                        <a:pt x="2273" y="56"/>
                        <a:pt x="2272" y="54"/>
                        <a:pt x="2270" y="54"/>
                      </a:cubicBezTo>
                      <a:cubicBezTo>
                        <a:pt x="2270" y="54"/>
                        <a:pt x="2266" y="56"/>
                        <a:pt x="2266" y="56"/>
                      </a:cubicBezTo>
                      <a:cubicBezTo>
                        <a:pt x="2266" y="55"/>
                        <a:pt x="2262" y="54"/>
                        <a:pt x="2263" y="54"/>
                      </a:cubicBezTo>
                      <a:cubicBezTo>
                        <a:pt x="2263" y="53"/>
                        <a:pt x="2266" y="51"/>
                        <a:pt x="2267" y="51"/>
                      </a:cubicBezTo>
                      <a:cubicBezTo>
                        <a:pt x="2268" y="52"/>
                        <a:pt x="2269" y="53"/>
                        <a:pt x="2270" y="54"/>
                      </a:cubicBezTo>
                      <a:cubicBezTo>
                        <a:pt x="2271" y="53"/>
                        <a:pt x="2274" y="52"/>
                        <a:pt x="2274" y="52"/>
                      </a:cubicBezTo>
                      <a:cubicBezTo>
                        <a:pt x="2275" y="51"/>
                        <a:pt x="2270" y="50"/>
                        <a:pt x="2271" y="49"/>
                      </a:cubicBezTo>
                      <a:cubicBezTo>
                        <a:pt x="2271" y="49"/>
                        <a:pt x="2274" y="48"/>
                        <a:pt x="2275" y="47"/>
                      </a:cubicBezTo>
                      <a:cubicBezTo>
                        <a:pt x="2276" y="47"/>
                        <a:pt x="2278" y="46"/>
                        <a:pt x="2279" y="45"/>
                      </a:cubicBezTo>
                      <a:cubicBezTo>
                        <a:pt x="2279" y="45"/>
                        <a:pt x="2282" y="47"/>
                        <a:pt x="2283" y="48"/>
                      </a:cubicBezTo>
                      <a:cubicBezTo>
                        <a:pt x="2283" y="48"/>
                        <a:pt x="2286" y="50"/>
                        <a:pt x="2286" y="50"/>
                      </a:cubicBezTo>
                      <a:cubicBezTo>
                        <a:pt x="2287" y="50"/>
                        <a:pt x="2290" y="48"/>
                        <a:pt x="2291" y="48"/>
                      </a:cubicBezTo>
                      <a:cubicBezTo>
                        <a:pt x="2291" y="47"/>
                        <a:pt x="2287" y="46"/>
                        <a:pt x="2287" y="45"/>
                      </a:cubicBezTo>
                      <a:cubicBezTo>
                        <a:pt x="2287" y="45"/>
                        <a:pt x="2290" y="44"/>
                        <a:pt x="2291" y="43"/>
                      </a:cubicBezTo>
                      <a:cubicBezTo>
                        <a:pt x="2292" y="43"/>
                        <a:pt x="2294" y="42"/>
                        <a:pt x="2295" y="41"/>
                      </a:cubicBezTo>
                      <a:cubicBezTo>
                        <a:pt x="2296" y="41"/>
                        <a:pt x="2298" y="40"/>
                        <a:pt x="2299" y="39"/>
                      </a:cubicBezTo>
                      <a:cubicBezTo>
                        <a:pt x="2299" y="39"/>
                        <a:pt x="2295" y="38"/>
                        <a:pt x="2295" y="37"/>
                      </a:cubicBezTo>
                      <a:cubicBezTo>
                        <a:pt x="2295" y="36"/>
                        <a:pt x="2300" y="36"/>
                        <a:pt x="2300" y="35"/>
                      </a:cubicBezTo>
                      <a:cubicBezTo>
                        <a:pt x="2299" y="34"/>
                        <a:pt x="2296" y="33"/>
                        <a:pt x="2296" y="33"/>
                      </a:cubicBezTo>
                      <a:cubicBezTo>
                        <a:pt x="2295" y="33"/>
                        <a:pt x="2292" y="34"/>
                        <a:pt x="2292" y="35"/>
                      </a:cubicBezTo>
                      <a:cubicBezTo>
                        <a:pt x="2292" y="35"/>
                        <a:pt x="2296" y="37"/>
                        <a:pt x="2295" y="37"/>
                      </a:cubicBezTo>
                      <a:cubicBezTo>
                        <a:pt x="2295" y="38"/>
                        <a:pt x="2292" y="39"/>
                        <a:pt x="2291" y="39"/>
                      </a:cubicBezTo>
                      <a:cubicBezTo>
                        <a:pt x="2291" y="39"/>
                        <a:pt x="2288" y="41"/>
                        <a:pt x="2287" y="41"/>
                      </a:cubicBezTo>
                      <a:cubicBezTo>
                        <a:pt x="2286" y="41"/>
                        <a:pt x="2284" y="39"/>
                        <a:pt x="2283" y="39"/>
                      </a:cubicBezTo>
                      <a:cubicBezTo>
                        <a:pt x="2283" y="39"/>
                        <a:pt x="2282" y="38"/>
                        <a:pt x="2282" y="38"/>
                      </a:cubicBezTo>
                      <a:cubicBezTo>
                        <a:pt x="2281" y="37"/>
                        <a:pt x="2280" y="37"/>
                        <a:pt x="2280" y="37"/>
                      </a:cubicBezTo>
                      <a:cubicBezTo>
                        <a:pt x="2278" y="37"/>
                        <a:pt x="2277" y="38"/>
                        <a:pt x="2276" y="39"/>
                      </a:cubicBezTo>
                      <a:cubicBezTo>
                        <a:pt x="2275" y="39"/>
                        <a:pt x="2272" y="40"/>
                        <a:pt x="2271" y="41"/>
                      </a:cubicBezTo>
                      <a:cubicBezTo>
                        <a:pt x="2271" y="41"/>
                        <a:pt x="2275" y="43"/>
                        <a:pt x="2275" y="43"/>
                      </a:cubicBezTo>
                      <a:cubicBezTo>
                        <a:pt x="2275" y="43"/>
                        <a:pt x="2272" y="45"/>
                        <a:pt x="2271" y="45"/>
                      </a:cubicBezTo>
                      <a:cubicBezTo>
                        <a:pt x="2270" y="46"/>
                        <a:pt x="2268" y="46"/>
                        <a:pt x="2267" y="47"/>
                      </a:cubicBezTo>
                      <a:cubicBezTo>
                        <a:pt x="2263" y="49"/>
                        <a:pt x="2263" y="49"/>
                        <a:pt x="2263" y="49"/>
                      </a:cubicBezTo>
                      <a:cubicBezTo>
                        <a:pt x="2262" y="50"/>
                        <a:pt x="2260" y="51"/>
                        <a:pt x="2259" y="51"/>
                      </a:cubicBezTo>
                      <a:cubicBezTo>
                        <a:pt x="2258" y="51"/>
                        <a:pt x="2256" y="49"/>
                        <a:pt x="2255" y="49"/>
                      </a:cubicBezTo>
                      <a:cubicBezTo>
                        <a:pt x="2255" y="49"/>
                        <a:pt x="2251" y="51"/>
                        <a:pt x="2251" y="51"/>
                      </a:cubicBezTo>
                      <a:cubicBezTo>
                        <a:pt x="2250" y="52"/>
                        <a:pt x="2247" y="53"/>
                        <a:pt x="2247" y="53"/>
                      </a:cubicBezTo>
                      <a:cubicBezTo>
                        <a:pt x="2247" y="53"/>
                        <a:pt x="2250" y="55"/>
                        <a:pt x="2251" y="55"/>
                      </a:cubicBezTo>
                      <a:cubicBezTo>
                        <a:pt x="2251" y="55"/>
                        <a:pt x="2252" y="55"/>
                        <a:pt x="2253" y="54"/>
                      </a:cubicBezTo>
                      <a:cubicBezTo>
                        <a:pt x="2254" y="54"/>
                        <a:pt x="2255" y="53"/>
                        <a:pt x="2255" y="53"/>
                      </a:cubicBezTo>
                      <a:cubicBezTo>
                        <a:pt x="2255" y="54"/>
                        <a:pt x="2258" y="55"/>
                        <a:pt x="2258" y="56"/>
                      </a:cubicBezTo>
                      <a:cubicBezTo>
                        <a:pt x="2258" y="56"/>
                        <a:pt x="2254" y="57"/>
                        <a:pt x="2254" y="58"/>
                      </a:cubicBezTo>
                      <a:cubicBezTo>
                        <a:pt x="2255" y="59"/>
                        <a:pt x="2258" y="59"/>
                        <a:pt x="2258" y="60"/>
                      </a:cubicBezTo>
                      <a:cubicBezTo>
                        <a:pt x="2258" y="60"/>
                        <a:pt x="2257" y="61"/>
                        <a:pt x="2256" y="61"/>
                      </a:cubicBezTo>
                      <a:cubicBezTo>
                        <a:pt x="2255" y="62"/>
                        <a:pt x="2254" y="62"/>
                        <a:pt x="2254" y="62"/>
                      </a:cubicBezTo>
                      <a:cubicBezTo>
                        <a:pt x="2253" y="62"/>
                        <a:pt x="2252" y="60"/>
                        <a:pt x="2250" y="60"/>
                      </a:cubicBezTo>
                      <a:cubicBezTo>
                        <a:pt x="2242" y="64"/>
                        <a:pt x="2242" y="64"/>
                        <a:pt x="2242" y="64"/>
                      </a:cubicBezTo>
                      <a:cubicBezTo>
                        <a:pt x="2238" y="62"/>
                        <a:pt x="2238" y="62"/>
                        <a:pt x="2238" y="62"/>
                      </a:cubicBezTo>
                      <a:cubicBezTo>
                        <a:pt x="2237" y="61"/>
                        <a:pt x="2235" y="60"/>
                        <a:pt x="2235" y="59"/>
                      </a:cubicBezTo>
                      <a:cubicBezTo>
                        <a:pt x="2234" y="59"/>
                        <a:pt x="2239" y="58"/>
                        <a:pt x="2239" y="57"/>
                      </a:cubicBezTo>
                      <a:cubicBezTo>
                        <a:pt x="2239" y="57"/>
                        <a:pt x="2235" y="56"/>
                        <a:pt x="2235" y="55"/>
                      </a:cubicBezTo>
                      <a:cubicBezTo>
                        <a:pt x="2235" y="55"/>
                        <a:pt x="2238" y="53"/>
                        <a:pt x="2239" y="53"/>
                      </a:cubicBezTo>
                      <a:cubicBezTo>
                        <a:pt x="2239" y="53"/>
                        <a:pt x="2243" y="51"/>
                        <a:pt x="2243" y="51"/>
                      </a:cubicBezTo>
                      <a:cubicBezTo>
                        <a:pt x="2243" y="50"/>
                        <a:pt x="2239" y="49"/>
                        <a:pt x="2239" y="49"/>
                      </a:cubicBezTo>
                      <a:cubicBezTo>
                        <a:pt x="2240" y="48"/>
                        <a:pt x="2236" y="47"/>
                        <a:pt x="2236" y="46"/>
                      </a:cubicBezTo>
                      <a:cubicBezTo>
                        <a:pt x="2232" y="48"/>
                        <a:pt x="2232" y="48"/>
                        <a:pt x="2232" y="48"/>
                      </a:cubicBezTo>
                      <a:cubicBezTo>
                        <a:pt x="2230" y="49"/>
                        <a:pt x="2228" y="50"/>
                        <a:pt x="2227" y="50"/>
                      </a:cubicBezTo>
                      <a:cubicBezTo>
                        <a:pt x="2227" y="51"/>
                        <a:pt x="2223" y="52"/>
                        <a:pt x="2223" y="53"/>
                      </a:cubicBezTo>
                      <a:cubicBezTo>
                        <a:pt x="2223" y="53"/>
                        <a:pt x="2227" y="55"/>
                        <a:pt x="2227" y="55"/>
                      </a:cubicBezTo>
                      <a:cubicBezTo>
                        <a:pt x="2227" y="55"/>
                        <a:pt x="2228" y="54"/>
                        <a:pt x="2229" y="54"/>
                      </a:cubicBezTo>
                      <a:cubicBezTo>
                        <a:pt x="2230" y="53"/>
                        <a:pt x="2231" y="53"/>
                        <a:pt x="2231" y="53"/>
                      </a:cubicBezTo>
                      <a:cubicBezTo>
                        <a:pt x="2232" y="53"/>
                        <a:pt x="2235" y="55"/>
                        <a:pt x="2235" y="55"/>
                      </a:cubicBezTo>
                      <a:cubicBezTo>
                        <a:pt x="2235" y="56"/>
                        <a:pt x="2231" y="56"/>
                        <a:pt x="2231" y="57"/>
                      </a:cubicBezTo>
                      <a:cubicBezTo>
                        <a:pt x="2231" y="58"/>
                        <a:pt x="2234" y="59"/>
                        <a:pt x="2235" y="59"/>
                      </a:cubicBezTo>
                      <a:cubicBezTo>
                        <a:pt x="2230" y="61"/>
                        <a:pt x="2230" y="61"/>
                        <a:pt x="2230" y="61"/>
                      </a:cubicBezTo>
                      <a:cubicBezTo>
                        <a:pt x="2229" y="62"/>
                        <a:pt x="2228" y="63"/>
                        <a:pt x="2226" y="63"/>
                      </a:cubicBezTo>
                      <a:cubicBezTo>
                        <a:pt x="2226" y="64"/>
                        <a:pt x="2223" y="61"/>
                        <a:pt x="2223" y="61"/>
                      </a:cubicBezTo>
                      <a:cubicBezTo>
                        <a:pt x="2221" y="61"/>
                        <a:pt x="2220" y="63"/>
                        <a:pt x="2218" y="63"/>
                      </a:cubicBezTo>
                      <a:cubicBezTo>
                        <a:pt x="2211" y="59"/>
                        <a:pt x="2211" y="59"/>
                        <a:pt x="2211" y="59"/>
                      </a:cubicBezTo>
                      <a:cubicBezTo>
                        <a:pt x="2212" y="58"/>
                        <a:pt x="2214" y="57"/>
                        <a:pt x="2215" y="57"/>
                      </a:cubicBezTo>
                      <a:cubicBezTo>
                        <a:pt x="2216" y="56"/>
                        <a:pt x="2219" y="55"/>
                        <a:pt x="2219" y="55"/>
                      </a:cubicBezTo>
                      <a:cubicBezTo>
                        <a:pt x="2219" y="54"/>
                        <a:pt x="2215" y="53"/>
                        <a:pt x="2215" y="52"/>
                      </a:cubicBezTo>
                      <a:cubicBezTo>
                        <a:pt x="2216" y="52"/>
                        <a:pt x="2218" y="51"/>
                        <a:pt x="2220" y="50"/>
                      </a:cubicBezTo>
                      <a:cubicBezTo>
                        <a:pt x="2220" y="50"/>
                        <a:pt x="2224" y="49"/>
                        <a:pt x="2224" y="48"/>
                      </a:cubicBezTo>
                      <a:cubicBezTo>
                        <a:pt x="2224" y="47"/>
                        <a:pt x="2220" y="47"/>
                        <a:pt x="2220" y="46"/>
                      </a:cubicBezTo>
                      <a:cubicBezTo>
                        <a:pt x="2219" y="47"/>
                        <a:pt x="2217" y="47"/>
                        <a:pt x="2216" y="48"/>
                      </a:cubicBezTo>
                      <a:cubicBezTo>
                        <a:pt x="2215" y="49"/>
                        <a:pt x="2213" y="49"/>
                        <a:pt x="2212" y="50"/>
                      </a:cubicBezTo>
                      <a:cubicBezTo>
                        <a:pt x="2211" y="50"/>
                        <a:pt x="2208" y="52"/>
                        <a:pt x="2208" y="52"/>
                      </a:cubicBezTo>
                      <a:cubicBezTo>
                        <a:pt x="2208" y="53"/>
                        <a:pt x="2212" y="54"/>
                        <a:pt x="2211" y="54"/>
                      </a:cubicBezTo>
                      <a:cubicBezTo>
                        <a:pt x="2211" y="55"/>
                        <a:pt x="2207" y="56"/>
                        <a:pt x="2207" y="56"/>
                      </a:cubicBezTo>
                      <a:cubicBezTo>
                        <a:pt x="2207" y="57"/>
                        <a:pt x="2211" y="58"/>
                        <a:pt x="2211" y="59"/>
                      </a:cubicBezTo>
                      <a:cubicBezTo>
                        <a:pt x="2210" y="59"/>
                        <a:pt x="2208" y="60"/>
                        <a:pt x="2207" y="61"/>
                      </a:cubicBezTo>
                      <a:cubicBezTo>
                        <a:pt x="2206" y="61"/>
                        <a:pt x="2204" y="62"/>
                        <a:pt x="2203" y="63"/>
                      </a:cubicBezTo>
                      <a:cubicBezTo>
                        <a:pt x="2202" y="63"/>
                        <a:pt x="2200" y="61"/>
                        <a:pt x="2199" y="61"/>
                      </a:cubicBezTo>
                      <a:cubicBezTo>
                        <a:pt x="2198" y="61"/>
                        <a:pt x="2196" y="63"/>
                        <a:pt x="2195" y="63"/>
                      </a:cubicBezTo>
                      <a:cubicBezTo>
                        <a:pt x="2194" y="62"/>
                        <a:pt x="2192" y="61"/>
                        <a:pt x="2191" y="60"/>
                      </a:cubicBezTo>
                      <a:cubicBezTo>
                        <a:pt x="2191" y="60"/>
                        <a:pt x="2188" y="58"/>
                        <a:pt x="2187" y="58"/>
                      </a:cubicBezTo>
                      <a:cubicBezTo>
                        <a:pt x="2187" y="58"/>
                        <a:pt x="2184" y="60"/>
                        <a:pt x="2183" y="60"/>
                      </a:cubicBezTo>
                      <a:cubicBezTo>
                        <a:pt x="2182" y="61"/>
                        <a:pt x="2181" y="62"/>
                        <a:pt x="2179" y="62"/>
                      </a:cubicBezTo>
                      <a:cubicBezTo>
                        <a:pt x="2179" y="62"/>
                        <a:pt x="2176" y="60"/>
                        <a:pt x="2175" y="60"/>
                      </a:cubicBezTo>
                      <a:cubicBezTo>
                        <a:pt x="2174" y="60"/>
                        <a:pt x="2173" y="62"/>
                        <a:pt x="2171" y="62"/>
                      </a:cubicBezTo>
                      <a:cubicBezTo>
                        <a:pt x="2170" y="62"/>
                        <a:pt x="2169" y="60"/>
                        <a:pt x="2168" y="60"/>
                      </a:cubicBezTo>
                      <a:cubicBezTo>
                        <a:pt x="2167" y="60"/>
                        <a:pt x="2164" y="62"/>
                        <a:pt x="2164" y="62"/>
                      </a:cubicBezTo>
                      <a:cubicBezTo>
                        <a:pt x="2162" y="62"/>
                        <a:pt x="2161" y="60"/>
                        <a:pt x="2160" y="60"/>
                      </a:cubicBezTo>
                      <a:cubicBezTo>
                        <a:pt x="2159" y="59"/>
                        <a:pt x="2157" y="57"/>
                        <a:pt x="2156" y="57"/>
                      </a:cubicBezTo>
                      <a:cubicBezTo>
                        <a:pt x="2155" y="57"/>
                        <a:pt x="2153" y="59"/>
                        <a:pt x="2152" y="59"/>
                      </a:cubicBezTo>
                      <a:cubicBezTo>
                        <a:pt x="2151" y="60"/>
                        <a:pt x="2149" y="61"/>
                        <a:pt x="2148" y="61"/>
                      </a:cubicBezTo>
                      <a:cubicBezTo>
                        <a:pt x="2147" y="61"/>
                        <a:pt x="2145" y="59"/>
                        <a:pt x="2144" y="59"/>
                      </a:cubicBezTo>
                      <a:cubicBezTo>
                        <a:pt x="2143" y="59"/>
                        <a:pt x="2141" y="61"/>
                        <a:pt x="2140" y="61"/>
                      </a:cubicBezTo>
                      <a:cubicBezTo>
                        <a:pt x="2139" y="61"/>
                        <a:pt x="2138" y="59"/>
                        <a:pt x="2136" y="59"/>
                      </a:cubicBezTo>
                      <a:cubicBezTo>
                        <a:pt x="2135" y="59"/>
                        <a:pt x="2133" y="61"/>
                        <a:pt x="2132" y="61"/>
                      </a:cubicBezTo>
                      <a:cubicBezTo>
                        <a:pt x="2131" y="61"/>
                        <a:pt x="2130" y="59"/>
                        <a:pt x="2128" y="59"/>
                      </a:cubicBezTo>
                      <a:cubicBezTo>
                        <a:pt x="2127" y="59"/>
                        <a:pt x="2126" y="61"/>
                        <a:pt x="2124" y="61"/>
                      </a:cubicBezTo>
                      <a:cubicBezTo>
                        <a:pt x="2123" y="61"/>
                        <a:pt x="2122" y="58"/>
                        <a:pt x="2121" y="59"/>
                      </a:cubicBezTo>
                      <a:cubicBezTo>
                        <a:pt x="2119" y="59"/>
                        <a:pt x="2118" y="61"/>
                        <a:pt x="2116" y="61"/>
                      </a:cubicBezTo>
                      <a:cubicBezTo>
                        <a:pt x="2115" y="61"/>
                        <a:pt x="2114" y="58"/>
                        <a:pt x="2113" y="58"/>
                      </a:cubicBezTo>
                      <a:cubicBezTo>
                        <a:pt x="2112" y="58"/>
                        <a:pt x="2110" y="61"/>
                        <a:pt x="2109" y="60"/>
                      </a:cubicBezTo>
                      <a:cubicBezTo>
                        <a:pt x="2108" y="60"/>
                        <a:pt x="2105" y="58"/>
                        <a:pt x="2105" y="58"/>
                      </a:cubicBezTo>
                      <a:cubicBezTo>
                        <a:pt x="2105" y="57"/>
                        <a:pt x="2109" y="57"/>
                        <a:pt x="2109" y="56"/>
                      </a:cubicBezTo>
                      <a:cubicBezTo>
                        <a:pt x="2109" y="56"/>
                        <a:pt x="2106" y="54"/>
                        <a:pt x="2105" y="54"/>
                      </a:cubicBezTo>
                      <a:cubicBezTo>
                        <a:pt x="2105" y="54"/>
                        <a:pt x="2101" y="56"/>
                        <a:pt x="2101" y="56"/>
                      </a:cubicBezTo>
                      <a:cubicBezTo>
                        <a:pt x="2101" y="56"/>
                        <a:pt x="2105" y="58"/>
                        <a:pt x="2105" y="58"/>
                      </a:cubicBezTo>
                      <a:cubicBezTo>
                        <a:pt x="2105" y="58"/>
                        <a:pt x="2101" y="60"/>
                        <a:pt x="2101" y="60"/>
                      </a:cubicBezTo>
                      <a:cubicBezTo>
                        <a:pt x="2100" y="60"/>
                        <a:pt x="2098" y="58"/>
                        <a:pt x="2097" y="58"/>
                      </a:cubicBezTo>
                      <a:cubicBezTo>
                        <a:pt x="2096" y="58"/>
                        <a:pt x="2094" y="59"/>
                        <a:pt x="2093" y="60"/>
                      </a:cubicBezTo>
                      <a:cubicBezTo>
                        <a:pt x="2092" y="60"/>
                        <a:pt x="2090" y="62"/>
                        <a:pt x="2089" y="62"/>
                      </a:cubicBezTo>
                      <a:cubicBezTo>
                        <a:pt x="2088" y="62"/>
                        <a:pt x="2085" y="60"/>
                        <a:pt x="2085" y="60"/>
                      </a:cubicBezTo>
                      <a:cubicBezTo>
                        <a:pt x="2085" y="59"/>
                        <a:pt x="2082" y="57"/>
                        <a:pt x="2081" y="57"/>
                      </a:cubicBezTo>
                      <a:cubicBezTo>
                        <a:pt x="2081" y="57"/>
                        <a:pt x="2078" y="59"/>
                        <a:pt x="2077" y="60"/>
                      </a:cubicBezTo>
                      <a:cubicBezTo>
                        <a:pt x="2077" y="60"/>
                        <a:pt x="2074" y="62"/>
                        <a:pt x="2073" y="62"/>
                      </a:cubicBezTo>
                      <a:cubicBezTo>
                        <a:pt x="2072" y="62"/>
                        <a:pt x="2070" y="60"/>
                        <a:pt x="2069" y="59"/>
                      </a:cubicBezTo>
                      <a:cubicBezTo>
                        <a:pt x="2069" y="59"/>
                        <a:pt x="2066" y="57"/>
                        <a:pt x="2066" y="57"/>
                      </a:cubicBezTo>
                      <a:cubicBezTo>
                        <a:pt x="2065" y="57"/>
                        <a:pt x="2062" y="59"/>
                        <a:pt x="2062" y="59"/>
                      </a:cubicBezTo>
                      <a:cubicBezTo>
                        <a:pt x="2061" y="59"/>
                        <a:pt x="2058" y="61"/>
                        <a:pt x="2057" y="61"/>
                      </a:cubicBezTo>
                      <a:cubicBezTo>
                        <a:pt x="2056" y="61"/>
                        <a:pt x="2055" y="59"/>
                        <a:pt x="2054" y="59"/>
                      </a:cubicBezTo>
                      <a:cubicBezTo>
                        <a:pt x="2053" y="59"/>
                        <a:pt x="2051" y="61"/>
                        <a:pt x="2050" y="61"/>
                      </a:cubicBezTo>
                      <a:cubicBezTo>
                        <a:pt x="2048" y="61"/>
                        <a:pt x="2047" y="59"/>
                        <a:pt x="2046" y="59"/>
                      </a:cubicBezTo>
                      <a:cubicBezTo>
                        <a:pt x="2045" y="59"/>
                        <a:pt x="2043" y="61"/>
                        <a:pt x="2042" y="61"/>
                      </a:cubicBezTo>
                      <a:cubicBezTo>
                        <a:pt x="2040" y="61"/>
                        <a:pt x="2039" y="59"/>
                        <a:pt x="2038" y="59"/>
                      </a:cubicBezTo>
                      <a:cubicBezTo>
                        <a:pt x="2037" y="58"/>
                        <a:pt x="2035" y="61"/>
                        <a:pt x="2034" y="61"/>
                      </a:cubicBezTo>
                      <a:cubicBezTo>
                        <a:pt x="2033" y="61"/>
                        <a:pt x="2031" y="58"/>
                        <a:pt x="2030" y="58"/>
                      </a:cubicBezTo>
                      <a:cubicBezTo>
                        <a:pt x="2029" y="58"/>
                        <a:pt x="2028" y="60"/>
                        <a:pt x="2026" y="60"/>
                      </a:cubicBezTo>
                      <a:cubicBezTo>
                        <a:pt x="2025" y="60"/>
                        <a:pt x="2024" y="58"/>
                        <a:pt x="2022" y="58"/>
                      </a:cubicBezTo>
                      <a:cubicBezTo>
                        <a:pt x="2021" y="58"/>
                        <a:pt x="2020" y="60"/>
                        <a:pt x="2018" y="60"/>
                      </a:cubicBezTo>
                      <a:cubicBezTo>
                        <a:pt x="2017" y="60"/>
                        <a:pt x="2016" y="58"/>
                        <a:pt x="2015" y="58"/>
                      </a:cubicBezTo>
                      <a:cubicBezTo>
                        <a:pt x="2013" y="58"/>
                        <a:pt x="2011" y="60"/>
                        <a:pt x="2010" y="60"/>
                      </a:cubicBezTo>
                      <a:cubicBezTo>
                        <a:pt x="2009" y="60"/>
                        <a:pt x="2008" y="58"/>
                        <a:pt x="2007" y="58"/>
                      </a:cubicBezTo>
                      <a:cubicBezTo>
                        <a:pt x="2005" y="58"/>
                        <a:pt x="2004" y="60"/>
                        <a:pt x="2003" y="60"/>
                      </a:cubicBezTo>
                      <a:cubicBezTo>
                        <a:pt x="2001" y="60"/>
                        <a:pt x="2000" y="58"/>
                        <a:pt x="1999" y="57"/>
                      </a:cubicBezTo>
                      <a:cubicBezTo>
                        <a:pt x="1998" y="57"/>
                        <a:pt x="1996" y="60"/>
                        <a:pt x="1995" y="60"/>
                      </a:cubicBezTo>
                      <a:cubicBezTo>
                        <a:pt x="1993" y="59"/>
                        <a:pt x="1992" y="57"/>
                        <a:pt x="1991" y="57"/>
                      </a:cubicBezTo>
                      <a:cubicBezTo>
                        <a:pt x="1990" y="57"/>
                        <a:pt x="1988" y="59"/>
                        <a:pt x="1987" y="59"/>
                      </a:cubicBezTo>
                      <a:cubicBezTo>
                        <a:pt x="1986" y="59"/>
                        <a:pt x="1984" y="57"/>
                        <a:pt x="1983" y="57"/>
                      </a:cubicBezTo>
                      <a:cubicBezTo>
                        <a:pt x="1982" y="57"/>
                        <a:pt x="1981" y="55"/>
                        <a:pt x="1979" y="55"/>
                      </a:cubicBezTo>
                      <a:cubicBezTo>
                        <a:pt x="1979" y="55"/>
                        <a:pt x="1976" y="53"/>
                        <a:pt x="1976" y="52"/>
                      </a:cubicBezTo>
                      <a:cubicBezTo>
                        <a:pt x="1976" y="52"/>
                        <a:pt x="1980" y="51"/>
                        <a:pt x="1980" y="50"/>
                      </a:cubicBezTo>
                      <a:cubicBezTo>
                        <a:pt x="1980" y="50"/>
                        <a:pt x="1976" y="49"/>
                        <a:pt x="1976" y="48"/>
                      </a:cubicBezTo>
                      <a:cubicBezTo>
                        <a:pt x="1976" y="48"/>
                        <a:pt x="1980" y="47"/>
                        <a:pt x="1980" y="46"/>
                      </a:cubicBezTo>
                      <a:cubicBezTo>
                        <a:pt x="1980" y="45"/>
                        <a:pt x="1977" y="45"/>
                        <a:pt x="1976" y="44"/>
                      </a:cubicBezTo>
                      <a:cubicBezTo>
                        <a:pt x="1976" y="45"/>
                        <a:pt x="1972" y="45"/>
                        <a:pt x="1972" y="46"/>
                      </a:cubicBezTo>
                      <a:cubicBezTo>
                        <a:pt x="1972" y="47"/>
                        <a:pt x="1976" y="47"/>
                        <a:pt x="1976" y="48"/>
                      </a:cubicBezTo>
                      <a:cubicBezTo>
                        <a:pt x="1976" y="49"/>
                        <a:pt x="1972" y="50"/>
                        <a:pt x="1972" y="50"/>
                      </a:cubicBezTo>
                      <a:cubicBezTo>
                        <a:pt x="1972" y="51"/>
                        <a:pt x="1976" y="52"/>
                        <a:pt x="1976" y="52"/>
                      </a:cubicBezTo>
                      <a:cubicBezTo>
                        <a:pt x="1975" y="53"/>
                        <a:pt x="1972" y="55"/>
                        <a:pt x="1972" y="55"/>
                      </a:cubicBezTo>
                      <a:cubicBezTo>
                        <a:pt x="1971" y="55"/>
                        <a:pt x="1968" y="52"/>
                        <a:pt x="1968" y="52"/>
                      </a:cubicBezTo>
                      <a:cubicBezTo>
                        <a:pt x="1967" y="52"/>
                        <a:pt x="1964" y="54"/>
                        <a:pt x="1964" y="54"/>
                      </a:cubicBezTo>
                      <a:cubicBezTo>
                        <a:pt x="1964" y="55"/>
                        <a:pt x="1967" y="57"/>
                        <a:pt x="1967" y="57"/>
                      </a:cubicBezTo>
                      <a:cubicBezTo>
                        <a:pt x="1967" y="57"/>
                        <a:pt x="1964" y="59"/>
                        <a:pt x="1963" y="59"/>
                      </a:cubicBezTo>
                      <a:cubicBezTo>
                        <a:pt x="1962" y="59"/>
                        <a:pt x="1961" y="56"/>
                        <a:pt x="1960" y="56"/>
                      </a:cubicBezTo>
                      <a:cubicBezTo>
                        <a:pt x="1959" y="56"/>
                        <a:pt x="1956" y="59"/>
                        <a:pt x="1956" y="58"/>
                      </a:cubicBezTo>
                      <a:cubicBezTo>
                        <a:pt x="1954" y="58"/>
                        <a:pt x="1953" y="57"/>
                        <a:pt x="1952" y="56"/>
                      </a:cubicBezTo>
                      <a:cubicBezTo>
                        <a:pt x="1951" y="56"/>
                        <a:pt x="1949" y="54"/>
                        <a:pt x="1948" y="54"/>
                      </a:cubicBezTo>
                      <a:cubicBezTo>
                        <a:pt x="1947" y="54"/>
                        <a:pt x="1945" y="56"/>
                        <a:pt x="1944" y="56"/>
                      </a:cubicBezTo>
                      <a:cubicBezTo>
                        <a:pt x="1943" y="56"/>
                        <a:pt x="1941" y="58"/>
                        <a:pt x="1940" y="58"/>
                      </a:cubicBezTo>
                      <a:cubicBezTo>
                        <a:pt x="1939" y="58"/>
                        <a:pt x="1937" y="56"/>
                        <a:pt x="1936" y="56"/>
                      </a:cubicBezTo>
                      <a:cubicBezTo>
                        <a:pt x="1935" y="56"/>
                        <a:pt x="1933" y="58"/>
                        <a:pt x="1932" y="58"/>
                      </a:cubicBezTo>
                      <a:cubicBezTo>
                        <a:pt x="1931" y="58"/>
                        <a:pt x="1930" y="56"/>
                        <a:pt x="1928" y="56"/>
                      </a:cubicBezTo>
                      <a:cubicBezTo>
                        <a:pt x="1927" y="56"/>
                        <a:pt x="1925" y="58"/>
                        <a:pt x="1924" y="58"/>
                      </a:cubicBezTo>
                      <a:cubicBezTo>
                        <a:pt x="1923" y="58"/>
                        <a:pt x="1922" y="55"/>
                        <a:pt x="1920" y="55"/>
                      </a:cubicBezTo>
                      <a:cubicBezTo>
                        <a:pt x="1919" y="55"/>
                        <a:pt x="1918" y="57"/>
                        <a:pt x="1916" y="57"/>
                      </a:cubicBezTo>
                      <a:cubicBezTo>
                        <a:pt x="1915" y="57"/>
                        <a:pt x="1914" y="55"/>
                        <a:pt x="1913" y="55"/>
                      </a:cubicBezTo>
                      <a:cubicBezTo>
                        <a:pt x="1911" y="55"/>
                        <a:pt x="1910" y="57"/>
                        <a:pt x="1908" y="57"/>
                      </a:cubicBezTo>
                      <a:cubicBezTo>
                        <a:pt x="1907" y="57"/>
                        <a:pt x="1906" y="55"/>
                        <a:pt x="1905" y="55"/>
                      </a:cubicBezTo>
                      <a:cubicBezTo>
                        <a:pt x="1904" y="55"/>
                        <a:pt x="1902" y="57"/>
                        <a:pt x="1901" y="57"/>
                      </a:cubicBezTo>
                      <a:cubicBezTo>
                        <a:pt x="1900" y="57"/>
                        <a:pt x="1897" y="55"/>
                        <a:pt x="1897" y="55"/>
                      </a:cubicBezTo>
                      <a:cubicBezTo>
                        <a:pt x="1897" y="54"/>
                        <a:pt x="1901" y="53"/>
                        <a:pt x="1901" y="53"/>
                      </a:cubicBezTo>
                      <a:cubicBezTo>
                        <a:pt x="1901" y="53"/>
                        <a:pt x="1898" y="50"/>
                        <a:pt x="1897" y="50"/>
                      </a:cubicBezTo>
                      <a:cubicBezTo>
                        <a:pt x="1897" y="50"/>
                        <a:pt x="1893" y="52"/>
                        <a:pt x="1893" y="52"/>
                      </a:cubicBezTo>
                      <a:cubicBezTo>
                        <a:pt x="1893" y="53"/>
                        <a:pt x="1897" y="55"/>
                        <a:pt x="1897" y="55"/>
                      </a:cubicBezTo>
                      <a:cubicBezTo>
                        <a:pt x="1897" y="55"/>
                        <a:pt x="1893" y="57"/>
                        <a:pt x="1893" y="57"/>
                      </a:cubicBezTo>
                      <a:cubicBezTo>
                        <a:pt x="1892" y="57"/>
                        <a:pt x="1890" y="54"/>
                        <a:pt x="1889" y="55"/>
                      </a:cubicBezTo>
                      <a:cubicBezTo>
                        <a:pt x="1888" y="55"/>
                        <a:pt x="1886" y="56"/>
                        <a:pt x="1885" y="57"/>
                      </a:cubicBezTo>
                      <a:cubicBezTo>
                        <a:pt x="1884" y="57"/>
                        <a:pt x="1882" y="59"/>
                        <a:pt x="1881" y="59"/>
                      </a:cubicBezTo>
                      <a:cubicBezTo>
                        <a:pt x="1880" y="59"/>
                        <a:pt x="1877" y="57"/>
                        <a:pt x="1877" y="56"/>
                      </a:cubicBezTo>
                      <a:cubicBezTo>
                        <a:pt x="1876" y="56"/>
                        <a:pt x="1874" y="54"/>
                        <a:pt x="1873" y="54"/>
                      </a:cubicBezTo>
                      <a:cubicBezTo>
                        <a:pt x="1873" y="54"/>
                        <a:pt x="1870" y="56"/>
                        <a:pt x="1869" y="56"/>
                      </a:cubicBezTo>
                      <a:cubicBezTo>
                        <a:pt x="1868" y="57"/>
                        <a:pt x="1866" y="58"/>
                        <a:pt x="1865" y="58"/>
                      </a:cubicBezTo>
                      <a:cubicBezTo>
                        <a:pt x="1864" y="58"/>
                        <a:pt x="1862" y="56"/>
                        <a:pt x="1861" y="56"/>
                      </a:cubicBezTo>
                      <a:cubicBezTo>
                        <a:pt x="1860" y="56"/>
                        <a:pt x="1858" y="58"/>
                        <a:pt x="1857" y="58"/>
                      </a:cubicBezTo>
                      <a:cubicBezTo>
                        <a:pt x="1856" y="58"/>
                        <a:pt x="1854" y="56"/>
                        <a:pt x="1854" y="56"/>
                      </a:cubicBezTo>
                      <a:cubicBezTo>
                        <a:pt x="1853" y="56"/>
                        <a:pt x="1850" y="54"/>
                        <a:pt x="1850" y="54"/>
                      </a:cubicBezTo>
                      <a:cubicBezTo>
                        <a:pt x="1849" y="54"/>
                        <a:pt x="1846" y="56"/>
                        <a:pt x="1846" y="56"/>
                      </a:cubicBezTo>
                      <a:cubicBezTo>
                        <a:pt x="1844" y="55"/>
                        <a:pt x="1843" y="54"/>
                        <a:pt x="1842" y="53"/>
                      </a:cubicBezTo>
                      <a:cubicBezTo>
                        <a:pt x="1841" y="53"/>
                        <a:pt x="1839" y="51"/>
                        <a:pt x="1838" y="51"/>
                      </a:cubicBezTo>
                      <a:cubicBezTo>
                        <a:pt x="1838" y="51"/>
                        <a:pt x="1834" y="53"/>
                        <a:pt x="1834" y="53"/>
                      </a:cubicBezTo>
                      <a:cubicBezTo>
                        <a:pt x="1834" y="53"/>
                        <a:pt x="1838" y="55"/>
                        <a:pt x="1838" y="55"/>
                      </a:cubicBezTo>
                      <a:cubicBezTo>
                        <a:pt x="1837" y="56"/>
                        <a:pt x="1835" y="57"/>
                        <a:pt x="1834" y="57"/>
                      </a:cubicBezTo>
                      <a:cubicBezTo>
                        <a:pt x="1833" y="57"/>
                        <a:pt x="1831" y="55"/>
                        <a:pt x="1830" y="55"/>
                      </a:cubicBezTo>
                      <a:cubicBezTo>
                        <a:pt x="1829" y="55"/>
                        <a:pt x="1827" y="57"/>
                        <a:pt x="1826" y="57"/>
                      </a:cubicBezTo>
                      <a:cubicBezTo>
                        <a:pt x="1825" y="57"/>
                        <a:pt x="1823" y="56"/>
                        <a:pt x="1822" y="55"/>
                      </a:cubicBezTo>
                      <a:cubicBezTo>
                        <a:pt x="1822" y="55"/>
                        <a:pt x="1819" y="53"/>
                        <a:pt x="1818" y="53"/>
                      </a:cubicBezTo>
                      <a:cubicBezTo>
                        <a:pt x="1818" y="53"/>
                        <a:pt x="1815" y="54"/>
                        <a:pt x="1814" y="55"/>
                      </a:cubicBezTo>
                      <a:cubicBezTo>
                        <a:pt x="1814" y="55"/>
                        <a:pt x="1811" y="57"/>
                        <a:pt x="1810" y="57"/>
                      </a:cubicBezTo>
                      <a:cubicBezTo>
                        <a:pt x="1809" y="57"/>
                        <a:pt x="1807" y="54"/>
                        <a:pt x="1806" y="55"/>
                      </a:cubicBezTo>
                      <a:cubicBezTo>
                        <a:pt x="1805" y="55"/>
                        <a:pt x="1804" y="57"/>
                        <a:pt x="1802" y="57"/>
                      </a:cubicBezTo>
                      <a:cubicBezTo>
                        <a:pt x="1801" y="57"/>
                        <a:pt x="1800" y="54"/>
                        <a:pt x="1799" y="54"/>
                      </a:cubicBezTo>
                      <a:cubicBezTo>
                        <a:pt x="1798" y="54"/>
                        <a:pt x="1795" y="57"/>
                        <a:pt x="1795" y="56"/>
                      </a:cubicBezTo>
                      <a:cubicBezTo>
                        <a:pt x="1794" y="56"/>
                        <a:pt x="1791" y="54"/>
                        <a:pt x="1791" y="54"/>
                      </a:cubicBezTo>
                      <a:cubicBezTo>
                        <a:pt x="1791" y="54"/>
                        <a:pt x="1795" y="53"/>
                        <a:pt x="1795" y="52"/>
                      </a:cubicBezTo>
                      <a:cubicBezTo>
                        <a:pt x="1795" y="52"/>
                        <a:pt x="1791" y="50"/>
                        <a:pt x="1791" y="50"/>
                      </a:cubicBezTo>
                      <a:cubicBezTo>
                        <a:pt x="1791" y="50"/>
                        <a:pt x="1787" y="52"/>
                        <a:pt x="1787" y="52"/>
                      </a:cubicBezTo>
                      <a:cubicBezTo>
                        <a:pt x="1787" y="52"/>
                        <a:pt x="1788" y="53"/>
                        <a:pt x="1789" y="53"/>
                      </a:cubicBezTo>
                      <a:cubicBezTo>
                        <a:pt x="1790" y="54"/>
                        <a:pt x="1791" y="54"/>
                        <a:pt x="1791" y="54"/>
                      </a:cubicBezTo>
                      <a:cubicBezTo>
                        <a:pt x="1790" y="54"/>
                        <a:pt x="1788" y="56"/>
                        <a:pt x="1787" y="56"/>
                      </a:cubicBezTo>
                      <a:cubicBezTo>
                        <a:pt x="1785" y="56"/>
                        <a:pt x="1784" y="54"/>
                        <a:pt x="1783" y="54"/>
                      </a:cubicBezTo>
                      <a:cubicBezTo>
                        <a:pt x="1782" y="54"/>
                        <a:pt x="1780" y="56"/>
                        <a:pt x="1779" y="56"/>
                      </a:cubicBezTo>
                      <a:cubicBezTo>
                        <a:pt x="1778" y="56"/>
                        <a:pt x="1776" y="54"/>
                        <a:pt x="1775" y="54"/>
                      </a:cubicBezTo>
                      <a:cubicBezTo>
                        <a:pt x="1774" y="54"/>
                        <a:pt x="1772" y="56"/>
                        <a:pt x="1771" y="56"/>
                      </a:cubicBezTo>
                      <a:cubicBezTo>
                        <a:pt x="1770" y="56"/>
                        <a:pt x="1768" y="53"/>
                        <a:pt x="1767" y="54"/>
                      </a:cubicBezTo>
                      <a:cubicBezTo>
                        <a:pt x="1766" y="54"/>
                        <a:pt x="1764" y="55"/>
                        <a:pt x="1763" y="56"/>
                      </a:cubicBezTo>
                      <a:cubicBezTo>
                        <a:pt x="1763" y="56"/>
                        <a:pt x="1760" y="58"/>
                        <a:pt x="1759" y="58"/>
                      </a:cubicBezTo>
                      <a:cubicBezTo>
                        <a:pt x="1758" y="58"/>
                        <a:pt x="1757" y="55"/>
                        <a:pt x="1755" y="55"/>
                      </a:cubicBezTo>
                      <a:cubicBezTo>
                        <a:pt x="1754" y="55"/>
                        <a:pt x="1752" y="58"/>
                        <a:pt x="1751" y="57"/>
                      </a:cubicBezTo>
                      <a:cubicBezTo>
                        <a:pt x="1750" y="57"/>
                        <a:pt x="1748" y="56"/>
                        <a:pt x="1747" y="55"/>
                      </a:cubicBezTo>
                      <a:cubicBezTo>
                        <a:pt x="1747" y="55"/>
                        <a:pt x="1744" y="53"/>
                        <a:pt x="1744" y="53"/>
                      </a:cubicBezTo>
                      <a:cubicBezTo>
                        <a:pt x="1743" y="53"/>
                        <a:pt x="1740" y="55"/>
                        <a:pt x="1740" y="55"/>
                      </a:cubicBezTo>
                      <a:cubicBezTo>
                        <a:pt x="1739" y="55"/>
                        <a:pt x="1736" y="57"/>
                        <a:pt x="1736" y="57"/>
                      </a:cubicBezTo>
                      <a:cubicBezTo>
                        <a:pt x="1734" y="57"/>
                        <a:pt x="1733" y="55"/>
                        <a:pt x="1732" y="55"/>
                      </a:cubicBezTo>
                      <a:cubicBezTo>
                        <a:pt x="1731" y="55"/>
                        <a:pt x="1729" y="57"/>
                        <a:pt x="1728" y="57"/>
                      </a:cubicBezTo>
                      <a:cubicBezTo>
                        <a:pt x="1726" y="57"/>
                        <a:pt x="1725" y="55"/>
                        <a:pt x="1724" y="55"/>
                      </a:cubicBezTo>
                      <a:cubicBezTo>
                        <a:pt x="1723" y="54"/>
                        <a:pt x="1721" y="57"/>
                        <a:pt x="1720" y="57"/>
                      </a:cubicBezTo>
                      <a:cubicBezTo>
                        <a:pt x="1719" y="57"/>
                        <a:pt x="1717" y="54"/>
                        <a:pt x="1716" y="54"/>
                      </a:cubicBezTo>
                      <a:cubicBezTo>
                        <a:pt x="1715" y="54"/>
                        <a:pt x="1713" y="56"/>
                        <a:pt x="1712" y="56"/>
                      </a:cubicBezTo>
                      <a:cubicBezTo>
                        <a:pt x="1711" y="56"/>
                        <a:pt x="1710" y="54"/>
                        <a:pt x="1708" y="54"/>
                      </a:cubicBezTo>
                      <a:cubicBezTo>
                        <a:pt x="1707" y="54"/>
                        <a:pt x="1705" y="56"/>
                        <a:pt x="1704" y="56"/>
                      </a:cubicBezTo>
                      <a:cubicBezTo>
                        <a:pt x="1703" y="56"/>
                        <a:pt x="1702" y="54"/>
                        <a:pt x="1700" y="54"/>
                      </a:cubicBezTo>
                      <a:cubicBezTo>
                        <a:pt x="1699" y="54"/>
                        <a:pt x="1698" y="56"/>
                        <a:pt x="1696" y="56"/>
                      </a:cubicBezTo>
                      <a:cubicBezTo>
                        <a:pt x="1695" y="56"/>
                        <a:pt x="1694" y="54"/>
                        <a:pt x="1693" y="54"/>
                      </a:cubicBezTo>
                      <a:cubicBezTo>
                        <a:pt x="1691" y="54"/>
                        <a:pt x="1690" y="56"/>
                        <a:pt x="1688" y="56"/>
                      </a:cubicBezTo>
                      <a:cubicBezTo>
                        <a:pt x="1687" y="56"/>
                        <a:pt x="1686" y="54"/>
                        <a:pt x="1685" y="54"/>
                      </a:cubicBezTo>
                      <a:cubicBezTo>
                        <a:pt x="1683" y="53"/>
                        <a:pt x="1682" y="56"/>
                        <a:pt x="1681" y="56"/>
                      </a:cubicBezTo>
                      <a:cubicBezTo>
                        <a:pt x="1679" y="56"/>
                        <a:pt x="1678" y="53"/>
                        <a:pt x="1677" y="53"/>
                      </a:cubicBezTo>
                      <a:cubicBezTo>
                        <a:pt x="1676" y="53"/>
                        <a:pt x="1674" y="55"/>
                        <a:pt x="1673" y="55"/>
                      </a:cubicBezTo>
                      <a:cubicBezTo>
                        <a:pt x="1671" y="55"/>
                        <a:pt x="1670" y="53"/>
                        <a:pt x="1669" y="53"/>
                      </a:cubicBezTo>
                      <a:cubicBezTo>
                        <a:pt x="1668" y="53"/>
                        <a:pt x="1666" y="55"/>
                        <a:pt x="1665" y="55"/>
                      </a:cubicBezTo>
                      <a:cubicBezTo>
                        <a:pt x="1665" y="55"/>
                        <a:pt x="1661" y="53"/>
                        <a:pt x="1661" y="53"/>
                      </a:cubicBezTo>
                      <a:cubicBezTo>
                        <a:pt x="1661" y="52"/>
                        <a:pt x="1665" y="51"/>
                        <a:pt x="1665" y="51"/>
                      </a:cubicBezTo>
                      <a:cubicBezTo>
                        <a:pt x="1665" y="51"/>
                        <a:pt x="1662" y="49"/>
                        <a:pt x="1662" y="49"/>
                      </a:cubicBezTo>
                      <a:cubicBezTo>
                        <a:pt x="1661" y="49"/>
                        <a:pt x="1657" y="50"/>
                        <a:pt x="1657" y="51"/>
                      </a:cubicBezTo>
                      <a:cubicBezTo>
                        <a:pt x="1657" y="51"/>
                        <a:pt x="1661" y="53"/>
                        <a:pt x="1661" y="53"/>
                      </a:cubicBezTo>
                      <a:cubicBezTo>
                        <a:pt x="1661" y="53"/>
                        <a:pt x="1658" y="55"/>
                        <a:pt x="1657" y="55"/>
                      </a:cubicBezTo>
                      <a:cubicBezTo>
                        <a:pt x="1656" y="55"/>
                        <a:pt x="1654" y="53"/>
                        <a:pt x="1653" y="53"/>
                      </a:cubicBezTo>
                      <a:cubicBezTo>
                        <a:pt x="1652" y="53"/>
                        <a:pt x="1650" y="54"/>
                        <a:pt x="1649" y="55"/>
                      </a:cubicBezTo>
                      <a:cubicBezTo>
                        <a:pt x="1648" y="55"/>
                        <a:pt x="1646" y="57"/>
                        <a:pt x="1645" y="57"/>
                      </a:cubicBezTo>
                      <a:cubicBezTo>
                        <a:pt x="1645" y="57"/>
                        <a:pt x="1642" y="55"/>
                        <a:pt x="1641" y="55"/>
                      </a:cubicBezTo>
                      <a:cubicBezTo>
                        <a:pt x="1641" y="54"/>
                        <a:pt x="1638" y="52"/>
                        <a:pt x="1638" y="52"/>
                      </a:cubicBezTo>
                      <a:cubicBezTo>
                        <a:pt x="1637" y="52"/>
                        <a:pt x="1634" y="54"/>
                        <a:pt x="1634" y="54"/>
                      </a:cubicBezTo>
                      <a:cubicBezTo>
                        <a:pt x="1633" y="55"/>
                        <a:pt x="1630" y="56"/>
                        <a:pt x="1629" y="56"/>
                      </a:cubicBezTo>
                      <a:cubicBezTo>
                        <a:pt x="1628" y="57"/>
                        <a:pt x="1627" y="54"/>
                        <a:pt x="1626" y="54"/>
                      </a:cubicBezTo>
                      <a:cubicBezTo>
                        <a:pt x="1625" y="54"/>
                        <a:pt x="1623" y="56"/>
                        <a:pt x="1622" y="56"/>
                      </a:cubicBezTo>
                      <a:cubicBezTo>
                        <a:pt x="1620" y="56"/>
                        <a:pt x="1619" y="54"/>
                        <a:pt x="1618" y="54"/>
                      </a:cubicBezTo>
                      <a:cubicBezTo>
                        <a:pt x="1617" y="54"/>
                        <a:pt x="1615" y="56"/>
                        <a:pt x="1614" y="56"/>
                      </a:cubicBezTo>
                      <a:cubicBezTo>
                        <a:pt x="1612" y="56"/>
                        <a:pt x="1611" y="54"/>
                        <a:pt x="1610" y="54"/>
                      </a:cubicBezTo>
                      <a:cubicBezTo>
                        <a:pt x="1609" y="54"/>
                        <a:pt x="1607" y="56"/>
                        <a:pt x="1606" y="56"/>
                      </a:cubicBezTo>
                      <a:cubicBezTo>
                        <a:pt x="1605" y="56"/>
                        <a:pt x="1603" y="53"/>
                        <a:pt x="1602" y="54"/>
                      </a:cubicBezTo>
                      <a:cubicBezTo>
                        <a:pt x="1601" y="54"/>
                        <a:pt x="1599" y="56"/>
                        <a:pt x="1598" y="56"/>
                      </a:cubicBezTo>
                      <a:cubicBezTo>
                        <a:pt x="1597" y="56"/>
                        <a:pt x="1596" y="53"/>
                        <a:pt x="1594" y="53"/>
                      </a:cubicBezTo>
                      <a:cubicBezTo>
                        <a:pt x="1593" y="53"/>
                        <a:pt x="1591" y="55"/>
                        <a:pt x="1590" y="55"/>
                      </a:cubicBezTo>
                      <a:cubicBezTo>
                        <a:pt x="1589" y="55"/>
                        <a:pt x="1587" y="53"/>
                        <a:pt x="1586" y="53"/>
                      </a:cubicBezTo>
                      <a:cubicBezTo>
                        <a:pt x="1586" y="53"/>
                        <a:pt x="1584" y="51"/>
                        <a:pt x="1583" y="51"/>
                      </a:cubicBezTo>
                      <a:cubicBezTo>
                        <a:pt x="1582" y="51"/>
                        <a:pt x="1579" y="53"/>
                        <a:pt x="1579" y="53"/>
                      </a:cubicBezTo>
                      <a:cubicBezTo>
                        <a:pt x="1578" y="53"/>
                        <a:pt x="1575" y="55"/>
                        <a:pt x="1575" y="55"/>
                      </a:cubicBezTo>
                      <a:cubicBezTo>
                        <a:pt x="1574" y="55"/>
                        <a:pt x="1571" y="53"/>
                        <a:pt x="1571" y="53"/>
                      </a:cubicBezTo>
                      <a:cubicBezTo>
                        <a:pt x="1571" y="53"/>
                        <a:pt x="1575" y="51"/>
                        <a:pt x="1575" y="51"/>
                      </a:cubicBezTo>
                      <a:cubicBezTo>
                        <a:pt x="1574" y="51"/>
                        <a:pt x="1572" y="48"/>
                        <a:pt x="1571" y="48"/>
                      </a:cubicBezTo>
                      <a:cubicBezTo>
                        <a:pt x="1571" y="48"/>
                        <a:pt x="1567" y="50"/>
                        <a:pt x="1567" y="50"/>
                      </a:cubicBezTo>
                      <a:cubicBezTo>
                        <a:pt x="1567" y="51"/>
                        <a:pt x="1571" y="53"/>
                        <a:pt x="1571" y="53"/>
                      </a:cubicBezTo>
                      <a:cubicBezTo>
                        <a:pt x="1570" y="53"/>
                        <a:pt x="1568" y="55"/>
                        <a:pt x="1567" y="55"/>
                      </a:cubicBezTo>
                      <a:cubicBezTo>
                        <a:pt x="1566" y="55"/>
                        <a:pt x="1564" y="52"/>
                        <a:pt x="1563" y="52"/>
                      </a:cubicBezTo>
                      <a:cubicBezTo>
                        <a:pt x="1562" y="53"/>
                        <a:pt x="1560" y="55"/>
                        <a:pt x="1559" y="55"/>
                      </a:cubicBezTo>
                      <a:cubicBezTo>
                        <a:pt x="1558" y="55"/>
                        <a:pt x="1556" y="52"/>
                        <a:pt x="1555" y="52"/>
                      </a:cubicBezTo>
                      <a:cubicBezTo>
                        <a:pt x="1554" y="52"/>
                        <a:pt x="1552" y="54"/>
                        <a:pt x="1551" y="54"/>
                      </a:cubicBezTo>
                      <a:cubicBezTo>
                        <a:pt x="1550" y="54"/>
                        <a:pt x="1549" y="52"/>
                        <a:pt x="1547" y="52"/>
                      </a:cubicBezTo>
                      <a:cubicBezTo>
                        <a:pt x="1546" y="52"/>
                        <a:pt x="1545" y="54"/>
                        <a:pt x="1543" y="54"/>
                      </a:cubicBezTo>
                      <a:cubicBezTo>
                        <a:pt x="1543" y="54"/>
                        <a:pt x="1539" y="52"/>
                        <a:pt x="1539" y="52"/>
                      </a:cubicBezTo>
                      <a:cubicBezTo>
                        <a:pt x="1539" y="52"/>
                        <a:pt x="1543" y="50"/>
                        <a:pt x="1544" y="50"/>
                      </a:cubicBezTo>
                      <a:cubicBezTo>
                        <a:pt x="1544" y="50"/>
                        <a:pt x="1547" y="52"/>
                        <a:pt x="1547" y="52"/>
                      </a:cubicBezTo>
                      <a:cubicBezTo>
                        <a:pt x="1548" y="52"/>
                        <a:pt x="1551" y="50"/>
                        <a:pt x="1551" y="50"/>
                      </a:cubicBezTo>
                      <a:cubicBezTo>
                        <a:pt x="1552" y="50"/>
                        <a:pt x="1555" y="48"/>
                        <a:pt x="1555" y="48"/>
                      </a:cubicBezTo>
                      <a:cubicBezTo>
                        <a:pt x="1556" y="47"/>
                        <a:pt x="1551" y="46"/>
                        <a:pt x="1552" y="46"/>
                      </a:cubicBezTo>
                      <a:cubicBezTo>
                        <a:pt x="1552" y="45"/>
                        <a:pt x="1556" y="44"/>
                        <a:pt x="1556" y="44"/>
                      </a:cubicBezTo>
                      <a:cubicBezTo>
                        <a:pt x="1556" y="43"/>
                        <a:pt x="1552" y="42"/>
                        <a:pt x="1552" y="41"/>
                      </a:cubicBezTo>
                      <a:cubicBezTo>
                        <a:pt x="1551" y="42"/>
                        <a:pt x="1549" y="43"/>
                        <a:pt x="1548" y="43"/>
                      </a:cubicBezTo>
                      <a:cubicBezTo>
                        <a:pt x="1547" y="44"/>
                        <a:pt x="1545" y="45"/>
                        <a:pt x="1544" y="45"/>
                      </a:cubicBezTo>
                      <a:cubicBezTo>
                        <a:pt x="1543" y="45"/>
                        <a:pt x="1541" y="43"/>
                        <a:pt x="1540" y="43"/>
                      </a:cubicBezTo>
                      <a:cubicBezTo>
                        <a:pt x="1539" y="44"/>
                        <a:pt x="1537" y="45"/>
                        <a:pt x="1536" y="45"/>
                      </a:cubicBezTo>
                      <a:cubicBezTo>
                        <a:pt x="1535" y="46"/>
                        <a:pt x="1533" y="47"/>
                        <a:pt x="1532" y="47"/>
                      </a:cubicBezTo>
                      <a:cubicBezTo>
                        <a:pt x="1531" y="48"/>
                        <a:pt x="1528" y="49"/>
                        <a:pt x="1528" y="49"/>
                      </a:cubicBezTo>
                      <a:cubicBezTo>
                        <a:pt x="1528" y="50"/>
                        <a:pt x="1532" y="52"/>
                        <a:pt x="1532" y="52"/>
                      </a:cubicBezTo>
                      <a:cubicBezTo>
                        <a:pt x="1531" y="52"/>
                        <a:pt x="1529" y="54"/>
                        <a:pt x="1527" y="54"/>
                      </a:cubicBezTo>
                      <a:cubicBezTo>
                        <a:pt x="1526" y="54"/>
                        <a:pt x="1525" y="51"/>
                        <a:pt x="1524" y="51"/>
                      </a:cubicBezTo>
                      <a:cubicBezTo>
                        <a:pt x="1522" y="51"/>
                        <a:pt x="1521" y="54"/>
                        <a:pt x="1520" y="54"/>
                      </a:cubicBezTo>
                      <a:cubicBezTo>
                        <a:pt x="1518" y="53"/>
                        <a:pt x="1517" y="51"/>
                        <a:pt x="1516" y="51"/>
                      </a:cubicBezTo>
                      <a:cubicBezTo>
                        <a:pt x="1515" y="51"/>
                        <a:pt x="1513" y="53"/>
                        <a:pt x="1512" y="53"/>
                      </a:cubicBezTo>
                      <a:cubicBezTo>
                        <a:pt x="1511" y="53"/>
                        <a:pt x="1509" y="51"/>
                        <a:pt x="1508" y="51"/>
                      </a:cubicBezTo>
                      <a:cubicBezTo>
                        <a:pt x="1507" y="51"/>
                        <a:pt x="1505" y="53"/>
                        <a:pt x="1504" y="53"/>
                      </a:cubicBezTo>
                      <a:cubicBezTo>
                        <a:pt x="1503" y="53"/>
                        <a:pt x="1500" y="55"/>
                        <a:pt x="1500" y="55"/>
                      </a:cubicBezTo>
                      <a:cubicBezTo>
                        <a:pt x="1499" y="55"/>
                        <a:pt x="1497" y="53"/>
                        <a:pt x="1496" y="53"/>
                      </a:cubicBezTo>
                      <a:cubicBezTo>
                        <a:pt x="1496" y="53"/>
                        <a:pt x="1493" y="51"/>
                        <a:pt x="1492" y="51"/>
                      </a:cubicBezTo>
                      <a:cubicBezTo>
                        <a:pt x="1491" y="51"/>
                        <a:pt x="1490" y="53"/>
                        <a:pt x="1488" y="53"/>
                      </a:cubicBezTo>
                      <a:cubicBezTo>
                        <a:pt x="1487" y="53"/>
                        <a:pt x="1486" y="50"/>
                        <a:pt x="1485" y="50"/>
                      </a:cubicBezTo>
                      <a:cubicBezTo>
                        <a:pt x="1483" y="51"/>
                        <a:pt x="1482" y="52"/>
                        <a:pt x="1480" y="52"/>
                      </a:cubicBezTo>
                      <a:cubicBezTo>
                        <a:pt x="1479" y="53"/>
                        <a:pt x="1478" y="55"/>
                        <a:pt x="1476" y="55"/>
                      </a:cubicBezTo>
                      <a:cubicBezTo>
                        <a:pt x="1475" y="55"/>
                        <a:pt x="1474" y="52"/>
                        <a:pt x="1473" y="52"/>
                      </a:cubicBezTo>
                      <a:cubicBezTo>
                        <a:pt x="1471" y="52"/>
                        <a:pt x="1470" y="54"/>
                        <a:pt x="1468" y="54"/>
                      </a:cubicBezTo>
                      <a:cubicBezTo>
                        <a:pt x="1467" y="54"/>
                        <a:pt x="1466" y="52"/>
                        <a:pt x="1465" y="52"/>
                      </a:cubicBezTo>
                      <a:cubicBezTo>
                        <a:pt x="1464" y="52"/>
                        <a:pt x="1462" y="54"/>
                        <a:pt x="1461" y="54"/>
                      </a:cubicBezTo>
                      <a:cubicBezTo>
                        <a:pt x="1459" y="54"/>
                        <a:pt x="1458" y="52"/>
                        <a:pt x="1457" y="52"/>
                      </a:cubicBezTo>
                      <a:cubicBezTo>
                        <a:pt x="1456" y="52"/>
                        <a:pt x="1454" y="50"/>
                        <a:pt x="1453" y="50"/>
                      </a:cubicBezTo>
                      <a:cubicBezTo>
                        <a:pt x="1452" y="50"/>
                        <a:pt x="1450" y="52"/>
                        <a:pt x="1449" y="52"/>
                      </a:cubicBezTo>
                      <a:cubicBezTo>
                        <a:pt x="1448" y="52"/>
                        <a:pt x="1446" y="54"/>
                        <a:pt x="1445" y="54"/>
                      </a:cubicBezTo>
                      <a:cubicBezTo>
                        <a:pt x="1444" y="54"/>
                        <a:pt x="1442" y="51"/>
                        <a:pt x="1441" y="51"/>
                      </a:cubicBezTo>
                      <a:cubicBezTo>
                        <a:pt x="1440" y="52"/>
                        <a:pt x="1438" y="54"/>
                        <a:pt x="1437" y="54"/>
                      </a:cubicBezTo>
                      <a:cubicBezTo>
                        <a:pt x="1436" y="53"/>
                        <a:pt x="1434" y="51"/>
                        <a:pt x="1433" y="51"/>
                      </a:cubicBezTo>
                      <a:cubicBezTo>
                        <a:pt x="1432" y="51"/>
                        <a:pt x="1430" y="53"/>
                        <a:pt x="1429" y="53"/>
                      </a:cubicBezTo>
                      <a:cubicBezTo>
                        <a:pt x="1429" y="53"/>
                        <a:pt x="1425" y="51"/>
                        <a:pt x="1426" y="51"/>
                      </a:cubicBezTo>
                      <a:cubicBezTo>
                        <a:pt x="1426" y="51"/>
                        <a:pt x="1429" y="49"/>
                        <a:pt x="1430" y="49"/>
                      </a:cubicBezTo>
                      <a:cubicBezTo>
                        <a:pt x="1428" y="49"/>
                        <a:pt x="1427" y="47"/>
                        <a:pt x="1426" y="47"/>
                      </a:cubicBezTo>
                      <a:cubicBezTo>
                        <a:pt x="1426" y="47"/>
                        <a:pt x="1422" y="49"/>
                        <a:pt x="1422" y="49"/>
                      </a:cubicBezTo>
                      <a:cubicBezTo>
                        <a:pt x="1422" y="49"/>
                        <a:pt x="1426" y="51"/>
                        <a:pt x="1426" y="51"/>
                      </a:cubicBezTo>
                      <a:cubicBezTo>
                        <a:pt x="1425" y="51"/>
                        <a:pt x="1422" y="53"/>
                        <a:pt x="1421" y="53"/>
                      </a:cubicBezTo>
                      <a:cubicBezTo>
                        <a:pt x="1420" y="53"/>
                        <a:pt x="1419" y="51"/>
                        <a:pt x="1418" y="51"/>
                      </a:cubicBezTo>
                      <a:cubicBezTo>
                        <a:pt x="1416" y="51"/>
                        <a:pt x="1415" y="53"/>
                        <a:pt x="1414" y="53"/>
                      </a:cubicBezTo>
                      <a:cubicBezTo>
                        <a:pt x="1412" y="53"/>
                        <a:pt x="1411" y="51"/>
                        <a:pt x="1410" y="51"/>
                      </a:cubicBezTo>
                      <a:cubicBezTo>
                        <a:pt x="1409" y="51"/>
                        <a:pt x="1406" y="53"/>
                        <a:pt x="1406" y="53"/>
                      </a:cubicBezTo>
                      <a:cubicBezTo>
                        <a:pt x="1405" y="52"/>
                        <a:pt x="1402" y="51"/>
                        <a:pt x="1402" y="50"/>
                      </a:cubicBezTo>
                      <a:cubicBezTo>
                        <a:pt x="1402" y="50"/>
                        <a:pt x="1406" y="49"/>
                        <a:pt x="1406" y="48"/>
                      </a:cubicBezTo>
                      <a:cubicBezTo>
                        <a:pt x="1406" y="48"/>
                        <a:pt x="1403" y="46"/>
                        <a:pt x="1402" y="46"/>
                      </a:cubicBezTo>
                      <a:cubicBezTo>
                        <a:pt x="1402" y="46"/>
                        <a:pt x="1398" y="48"/>
                        <a:pt x="1398" y="48"/>
                      </a:cubicBezTo>
                      <a:cubicBezTo>
                        <a:pt x="1398" y="49"/>
                        <a:pt x="1402" y="50"/>
                        <a:pt x="1402" y="50"/>
                      </a:cubicBezTo>
                      <a:cubicBezTo>
                        <a:pt x="1401" y="51"/>
                        <a:pt x="1399" y="52"/>
                        <a:pt x="1398" y="52"/>
                      </a:cubicBezTo>
                      <a:cubicBezTo>
                        <a:pt x="1397" y="53"/>
                        <a:pt x="1395" y="54"/>
                        <a:pt x="1394" y="55"/>
                      </a:cubicBezTo>
                      <a:cubicBezTo>
                        <a:pt x="1393" y="55"/>
                        <a:pt x="1390" y="53"/>
                        <a:pt x="1390" y="52"/>
                      </a:cubicBezTo>
                      <a:cubicBezTo>
                        <a:pt x="1390" y="52"/>
                        <a:pt x="1387" y="50"/>
                        <a:pt x="1386" y="50"/>
                      </a:cubicBezTo>
                      <a:cubicBezTo>
                        <a:pt x="1386" y="50"/>
                        <a:pt x="1383" y="52"/>
                        <a:pt x="1382" y="52"/>
                      </a:cubicBezTo>
                      <a:cubicBezTo>
                        <a:pt x="1381" y="52"/>
                        <a:pt x="1379" y="50"/>
                        <a:pt x="1378" y="50"/>
                      </a:cubicBezTo>
                      <a:cubicBezTo>
                        <a:pt x="1378" y="50"/>
                        <a:pt x="1375" y="48"/>
                        <a:pt x="1375" y="48"/>
                      </a:cubicBezTo>
                      <a:cubicBezTo>
                        <a:pt x="1374" y="48"/>
                        <a:pt x="1371" y="49"/>
                        <a:pt x="1371" y="50"/>
                      </a:cubicBezTo>
                      <a:cubicBezTo>
                        <a:pt x="1371" y="50"/>
                        <a:pt x="1374" y="52"/>
                        <a:pt x="1374" y="52"/>
                      </a:cubicBezTo>
                      <a:cubicBezTo>
                        <a:pt x="1373" y="52"/>
                        <a:pt x="1371" y="54"/>
                        <a:pt x="1370" y="54"/>
                      </a:cubicBezTo>
                      <a:cubicBezTo>
                        <a:pt x="1369" y="54"/>
                        <a:pt x="1368" y="52"/>
                        <a:pt x="1366" y="52"/>
                      </a:cubicBezTo>
                      <a:cubicBezTo>
                        <a:pt x="1365" y="52"/>
                        <a:pt x="1364" y="54"/>
                        <a:pt x="1362" y="54"/>
                      </a:cubicBezTo>
                      <a:cubicBezTo>
                        <a:pt x="1361" y="54"/>
                        <a:pt x="1360" y="52"/>
                        <a:pt x="1359" y="51"/>
                      </a:cubicBezTo>
                      <a:cubicBezTo>
                        <a:pt x="1358" y="51"/>
                        <a:pt x="1356" y="54"/>
                        <a:pt x="1355" y="54"/>
                      </a:cubicBezTo>
                      <a:cubicBezTo>
                        <a:pt x="1354" y="54"/>
                        <a:pt x="1351" y="52"/>
                        <a:pt x="1351" y="51"/>
                      </a:cubicBezTo>
                      <a:cubicBezTo>
                        <a:pt x="1350" y="51"/>
                        <a:pt x="1348" y="49"/>
                        <a:pt x="1347" y="49"/>
                      </a:cubicBezTo>
                      <a:cubicBezTo>
                        <a:pt x="1346" y="49"/>
                        <a:pt x="1344" y="51"/>
                        <a:pt x="1343" y="51"/>
                      </a:cubicBezTo>
                      <a:cubicBezTo>
                        <a:pt x="1342" y="51"/>
                        <a:pt x="1340" y="53"/>
                        <a:pt x="1339" y="53"/>
                      </a:cubicBezTo>
                      <a:cubicBezTo>
                        <a:pt x="1338" y="53"/>
                        <a:pt x="1336" y="51"/>
                        <a:pt x="1335" y="51"/>
                      </a:cubicBezTo>
                      <a:cubicBezTo>
                        <a:pt x="1334" y="51"/>
                        <a:pt x="1332" y="53"/>
                        <a:pt x="1331" y="53"/>
                      </a:cubicBezTo>
                      <a:cubicBezTo>
                        <a:pt x="1330" y="53"/>
                        <a:pt x="1329" y="51"/>
                        <a:pt x="1327" y="51"/>
                      </a:cubicBezTo>
                      <a:cubicBezTo>
                        <a:pt x="1326" y="51"/>
                        <a:pt x="1324" y="53"/>
                        <a:pt x="1323" y="53"/>
                      </a:cubicBezTo>
                      <a:cubicBezTo>
                        <a:pt x="1322" y="53"/>
                        <a:pt x="1321" y="50"/>
                        <a:pt x="1319" y="50"/>
                      </a:cubicBezTo>
                      <a:cubicBezTo>
                        <a:pt x="1318" y="50"/>
                        <a:pt x="1317" y="53"/>
                        <a:pt x="1315" y="52"/>
                      </a:cubicBezTo>
                      <a:cubicBezTo>
                        <a:pt x="1314" y="52"/>
                        <a:pt x="1313" y="50"/>
                        <a:pt x="1312" y="50"/>
                      </a:cubicBezTo>
                      <a:cubicBezTo>
                        <a:pt x="1310" y="50"/>
                        <a:pt x="1309" y="52"/>
                        <a:pt x="1307" y="52"/>
                      </a:cubicBezTo>
                      <a:cubicBezTo>
                        <a:pt x="1306" y="52"/>
                        <a:pt x="1305" y="50"/>
                        <a:pt x="1304" y="50"/>
                      </a:cubicBezTo>
                      <a:cubicBezTo>
                        <a:pt x="1303" y="50"/>
                        <a:pt x="1301" y="52"/>
                        <a:pt x="1300" y="52"/>
                      </a:cubicBezTo>
                      <a:cubicBezTo>
                        <a:pt x="1299" y="52"/>
                        <a:pt x="1296" y="50"/>
                        <a:pt x="1296" y="50"/>
                      </a:cubicBezTo>
                      <a:cubicBezTo>
                        <a:pt x="1296" y="49"/>
                        <a:pt x="1300" y="48"/>
                        <a:pt x="1300" y="48"/>
                      </a:cubicBezTo>
                      <a:cubicBezTo>
                        <a:pt x="1300" y="48"/>
                        <a:pt x="1297" y="45"/>
                        <a:pt x="1296" y="45"/>
                      </a:cubicBezTo>
                      <a:cubicBezTo>
                        <a:pt x="1296" y="45"/>
                        <a:pt x="1292" y="47"/>
                        <a:pt x="1292" y="48"/>
                      </a:cubicBezTo>
                      <a:cubicBezTo>
                        <a:pt x="1292" y="48"/>
                        <a:pt x="1296" y="50"/>
                        <a:pt x="1296" y="50"/>
                      </a:cubicBezTo>
                      <a:cubicBezTo>
                        <a:pt x="1296" y="50"/>
                        <a:pt x="1292" y="52"/>
                        <a:pt x="1292" y="52"/>
                      </a:cubicBezTo>
                      <a:cubicBezTo>
                        <a:pt x="1291" y="52"/>
                        <a:pt x="1289" y="49"/>
                        <a:pt x="1288" y="50"/>
                      </a:cubicBezTo>
                      <a:cubicBezTo>
                        <a:pt x="1287" y="50"/>
                        <a:pt x="1285" y="51"/>
                        <a:pt x="1284" y="52"/>
                      </a:cubicBezTo>
                      <a:cubicBezTo>
                        <a:pt x="1283" y="52"/>
                        <a:pt x="1281" y="54"/>
                        <a:pt x="1280" y="54"/>
                      </a:cubicBezTo>
                      <a:cubicBezTo>
                        <a:pt x="1279" y="54"/>
                        <a:pt x="1276" y="52"/>
                        <a:pt x="1276" y="51"/>
                      </a:cubicBezTo>
                      <a:cubicBezTo>
                        <a:pt x="1275" y="51"/>
                        <a:pt x="1273" y="49"/>
                        <a:pt x="1272" y="49"/>
                      </a:cubicBezTo>
                      <a:cubicBezTo>
                        <a:pt x="1272" y="49"/>
                        <a:pt x="1269" y="51"/>
                        <a:pt x="1268" y="51"/>
                      </a:cubicBezTo>
                      <a:cubicBezTo>
                        <a:pt x="1267" y="52"/>
                        <a:pt x="1265" y="53"/>
                        <a:pt x="1264" y="53"/>
                      </a:cubicBezTo>
                      <a:cubicBezTo>
                        <a:pt x="1263" y="53"/>
                        <a:pt x="1261" y="51"/>
                        <a:pt x="1260" y="51"/>
                      </a:cubicBezTo>
                      <a:cubicBezTo>
                        <a:pt x="1259" y="51"/>
                        <a:pt x="1258" y="53"/>
                        <a:pt x="1256" y="53"/>
                      </a:cubicBezTo>
                      <a:cubicBezTo>
                        <a:pt x="1255" y="53"/>
                        <a:pt x="1254" y="51"/>
                        <a:pt x="1253" y="51"/>
                      </a:cubicBezTo>
                      <a:cubicBezTo>
                        <a:pt x="1252" y="51"/>
                        <a:pt x="1249" y="53"/>
                        <a:pt x="1248" y="53"/>
                      </a:cubicBezTo>
                      <a:cubicBezTo>
                        <a:pt x="1247" y="53"/>
                        <a:pt x="1246" y="51"/>
                        <a:pt x="1245" y="51"/>
                      </a:cubicBezTo>
                      <a:cubicBezTo>
                        <a:pt x="1244" y="50"/>
                        <a:pt x="1242" y="48"/>
                        <a:pt x="1241" y="48"/>
                      </a:cubicBezTo>
                      <a:cubicBezTo>
                        <a:pt x="1240" y="48"/>
                        <a:pt x="1237" y="50"/>
                        <a:pt x="1237" y="50"/>
                      </a:cubicBezTo>
                      <a:cubicBezTo>
                        <a:pt x="1236" y="51"/>
                        <a:pt x="1234" y="52"/>
                        <a:pt x="1233" y="52"/>
                      </a:cubicBezTo>
                      <a:cubicBezTo>
                        <a:pt x="1232" y="53"/>
                        <a:pt x="1230" y="50"/>
                        <a:pt x="1229" y="50"/>
                      </a:cubicBezTo>
                      <a:cubicBezTo>
                        <a:pt x="1228" y="50"/>
                        <a:pt x="1226" y="52"/>
                        <a:pt x="1225" y="52"/>
                      </a:cubicBezTo>
                      <a:cubicBezTo>
                        <a:pt x="1224" y="52"/>
                        <a:pt x="1223" y="50"/>
                        <a:pt x="1221" y="50"/>
                      </a:cubicBezTo>
                      <a:cubicBezTo>
                        <a:pt x="1220" y="50"/>
                        <a:pt x="1218" y="52"/>
                        <a:pt x="1217" y="52"/>
                      </a:cubicBezTo>
                      <a:cubicBezTo>
                        <a:pt x="1216" y="52"/>
                        <a:pt x="1215" y="50"/>
                        <a:pt x="1213" y="50"/>
                      </a:cubicBezTo>
                      <a:cubicBezTo>
                        <a:pt x="1212" y="50"/>
                        <a:pt x="1211" y="52"/>
                        <a:pt x="1209" y="52"/>
                      </a:cubicBezTo>
                      <a:cubicBezTo>
                        <a:pt x="1208" y="52"/>
                        <a:pt x="1207" y="50"/>
                        <a:pt x="1206" y="50"/>
                      </a:cubicBezTo>
                      <a:cubicBezTo>
                        <a:pt x="1204" y="50"/>
                        <a:pt x="1203" y="52"/>
                        <a:pt x="1201" y="52"/>
                      </a:cubicBezTo>
                      <a:cubicBezTo>
                        <a:pt x="1200" y="52"/>
                        <a:pt x="1199" y="49"/>
                        <a:pt x="1198" y="49"/>
                      </a:cubicBezTo>
                      <a:cubicBezTo>
                        <a:pt x="1196" y="49"/>
                        <a:pt x="1195" y="51"/>
                        <a:pt x="1194" y="51"/>
                      </a:cubicBezTo>
                      <a:cubicBezTo>
                        <a:pt x="1192" y="51"/>
                        <a:pt x="1191" y="49"/>
                        <a:pt x="1190" y="49"/>
                      </a:cubicBezTo>
                      <a:cubicBezTo>
                        <a:pt x="1189" y="49"/>
                        <a:pt x="1187" y="51"/>
                        <a:pt x="1186" y="51"/>
                      </a:cubicBezTo>
                      <a:cubicBezTo>
                        <a:pt x="1184" y="51"/>
                        <a:pt x="1183" y="49"/>
                        <a:pt x="1182" y="49"/>
                      </a:cubicBezTo>
                      <a:cubicBezTo>
                        <a:pt x="1181" y="49"/>
                        <a:pt x="1179" y="51"/>
                        <a:pt x="1178" y="51"/>
                      </a:cubicBezTo>
                      <a:cubicBezTo>
                        <a:pt x="1177" y="51"/>
                        <a:pt x="1175" y="49"/>
                        <a:pt x="1174" y="49"/>
                      </a:cubicBezTo>
                      <a:cubicBezTo>
                        <a:pt x="1173" y="49"/>
                        <a:pt x="1171" y="51"/>
                        <a:pt x="1170" y="51"/>
                      </a:cubicBezTo>
                      <a:cubicBezTo>
                        <a:pt x="1170" y="51"/>
                        <a:pt x="1166" y="49"/>
                        <a:pt x="1166" y="49"/>
                      </a:cubicBezTo>
                      <a:cubicBezTo>
                        <a:pt x="1166" y="48"/>
                        <a:pt x="1171" y="47"/>
                        <a:pt x="1170" y="46"/>
                      </a:cubicBezTo>
                      <a:cubicBezTo>
                        <a:pt x="1170" y="46"/>
                        <a:pt x="1167" y="44"/>
                        <a:pt x="1167" y="44"/>
                      </a:cubicBezTo>
                      <a:cubicBezTo>
                        <a:pt x="1166" y="44"/>
                        <a:pt x="1163" y="46"/>
                        <a:pt x="1163" y="46"/>
                      </a:cubicBezTo>
                      <a:cubicBezTo>
                        <a:pt x="1163" y="47"/>
                        <a:pt x="1167" y="48"/>
                        <a:pt x="1166" y="49"/>
                      </a:cubicBezTo>
                      <a:cubicBezTo>
                        <a:pt x="1166" y="49"/>
                        <a:pt x="1163" y="51"/>
                        <a:pt x="1162" y="51"/>
                      </a:cubicBezTo>
                      <a:cubicBezTo>
                        <a:pt x="1161" y="51"/>
                        <a:pt x="1159" y="48"/>
                        <a:pt x="1158" y="48"/>
                      </a:cubicBezTo>
                      <a:cubicBezTo>
                        <a:pt x="1157" y="49"/>
                        <a:pt x="1155" y="50"/>
                        <a:pt x="1154" y="50"/>
                      </a:cubicBezTo>
                      <a:cubicBezTo>
                        <a:pt x="1154" y="51"/>
                        <a:pt x="1151" y="53"/>
                        <a:pt x="1150" y="52"/>
                      </a:cubicBezTo>
                      <a:cubicBezTo>
                        <a:pt x="1149" y="52"/>
                        <a:pt x="1147" y="51"/>
                        <a:pt x="1146" y="50"/>
                      </a:cubicBezTo>
                      <a:cubicBezTo>
                        <a:pt x="1146" y="50"/>
                        <a:pt x="1143" y="48"/>
                        <a:pt x="1143" y="48"/>
                      </a:cubicBezTo>
                      <a:cubicBezTo>
                        <a:pt x="1142" y="48"/>
                        <a:pt x="1140" y="46"/>
                        <a:pt x="1139" y="46"/>
                      </a:cubicBezTo>
                      <a:cubicBezTo>
                        <a:pt x="1139" y="46"/>
                        <a:pt x="1135" y="48"/>
                        <a:pt x="1135" y="48"/>
                      </a:cubicBezTo>
                      <a:cubicBezTo>
                        <a:pt x="1135" y="48"/>
                        <a:pt x="1139" y="50"/>
                        <a:pt x="1139" y="50"/>
                      </a:cubicBezTo>
                      <a:cubicBezTo>
                        <a:pt x="1137" y="50"/>
                        <a:pt x="1136" y="52"/>
                        <a:pt x="1135" y="52"/>
                      </a:cubicBezTo>
                      <a:cubicBezTo>
                        <a:pt x="1133" y="52"/>
                        <a:pt x="1132" y="50"/>
                        <a:pt x="1131" y="50"/>
                      </a:cubicBezTo>
                      <a:cubicBezTo>
                        <a:pt x="1129" y="50"/>
                        <a:pt x="1128" y="52"/>
                        <a:pt x="1127" y="52"/>
                      </a:cubicBezTo>
                      <a:cubicBezTo>
                        <a:pt x="1125" y="52"/>
                        <a:pt x="1124" y="50"/>
                        <a:pt x="1123" y="50"/>
                      </a:cubicBezTo>
                      <a:cubicBezTo>
                        <a:pt x="1122" y="50"/>
                        <a:pt x="1120" y="52"/>
                        <a:pt x="1119" y="52"/>
                      </a:cubicBezTo>
                      <a:cubicBezTo>
                        <a:pt x="1118" y="52"/>
                        <a:pt x="1116" y="49"/>
                        <a:pt x="1115" y="49"/>
                      </a:cubicBezTo>
                      <a:cubicBezTo>
                        <a:pt x="1114" y="49"/>
                        <a:pt x="1112" y="51"/>
                        <a:pt x="1111" y="51"/>
                      </a:cubicBezTo>
                      <a:cubicBezTo>
                        <a:pt x="1110" y="51"/>
                        <a:pt x="1109" y="49"/>
                        <a:pt x="1107" y="49"/>
                      </a:cubicBezTo>
                      <a:cubicBezTo>
                        <a:pt x="1106" y="49"/>
                        <a:pt x="1104" y="51"/>
                        <a:pt x="1103" y="51"/>
                      </a:cubicBezTo>
                      <a:cubicBezTo>
                        <a:pt x="1102" y="51"/>
                        <a:pt x="1101" y="49"/>
                        <a:pt x="1099" y="49"/>
                      </a:cubicBezTo>
                      <a:cubicBezTo>
                        <a:pt x="1098" y="49"/>
                        <a:pt x="1097" y="51"/>
                        <a:pt x="1095" y="51"/>
                      </a:cubicBezTo>
                      <a:cubicBezTo>
                        <a:pt x="1094" y="51"/>
                        <a:pt x="1093" y="49"/>
                        <a:pt x="1092" y="49"/>
                      </a:cubicBezTo>
                      <a:cubicBezTo>
                        <a:pt x="1090" y="49"/>
                        <a:pt x="1089" y="51"/>
                        <a:pt x="1087" y="51"/>
                      </a:cubicBezTo>
                      <a:cubicBezTo>
                        <a:pt x="1086" y="51"/>
                        <a:pt x="1085" y="49"/>
                        <a:pt x="1084" y="49"/>
                      </a:cubicBezTo>
                      <a:cubicBezTo>
                        <a:pt x="1083" y="49"/>
                        <a:pt x="1081" y="51"/>
                        <a:pt x="1080" y="51"/>
                      </a:cubicBezTo>
                      <a:cubicBezTo>
                        <a:pt x="1078" y="50"/>
                        <a:pt x="1077" y="48"/>
                        <a:pt x="1076" y="48"/>
                      </a:cubicBezTo>
                      <a:cubicBezTo>
                        <a:pt x="1075" y="48"/>
                        <a:pt x="1073" y="50"/>
                        <a:pt x="1072" y="50"/>
                      </a:cubicBezTo>
                      <a:cubicBezTo>
                        <a:pt x="1071" y="50"/>
                        <a:pt x="1069" y="48"/>
                        <a:pt x="1068" y="48"/>
                      </a:cubicBezTo>
                      <a:cubicBezTo>
                        <a:pt x="1067" y="48"/>
                        <a:pt x="1065" y="50"/>
                        <a:pt x="1064" y="50"/>
                      </a:cubicBezTo>
                      <a:cubicBezTo>
                        <a:pt x="1063" y="50"/>
                        <a:pt x="1062" y="48"/>
                        <a:pt x="1060" y="48"/>
                      </a:cubicBezTo>
                      <a:cubicBezTo>
                        <a:pt x="1059" y="48"/>
                        <a:pt x="1057" y="50"/>
                        <a:pt x="1056" y="50"/>
                      </a:cubicBezTo>
                      <a:cubicBezTo>
                        <a:pt x="1055" y="50"/>
                        <a:pt x="1054" y="48"/>
                        <a:pt x="1052" y="48"/>
                      </a:cubicBezTo>
                      <a:cubicBezTo>
                        <a:pt x="1051" y="48"/>
                        <a:pt x="1050" y="50"/>
                        <a:pt x="1048" y="50"/>
                      </a:cubicBezTo>
                      <a:cubicBezTo>
                        <a:pt x="1047" y="50"/>
                        <a:pt x="1046" y="47"/>
                        <a:pt x="1045" y="48"/>
                      </a:cubicBezTo>
                      <a:cubicBezTo>
                        <a:pt x="1043" y="48"/>
                        <a:pt x="1042" y="50"/>
                        <a:pt x="1040" y="50"/>
                      </a:cubicBezTo>
                      <a:cubicBezTo>
                        <a:pt x="1039" y="50"/>
                        <a:pt x="1038" y="47"/>
                        <a:pt x="1037" y="47"/>
                      </a:cubicBezTo>
                      <a:cubicBezTo>
                        <a:pt x="1037" y="47"/>
                        <a:pt x="1041" y="46"/>
                        <a:pt x="1041" y="45"/>
                      </a:cubicBezTo>
                      <a:cubicBezTo>
                        <a:pt x="1041" y="45"/>
                        <a:pt x="1037" y="44"/>
                        <a:pt x="1037" y="43"/>
                      </a:cubicBezTo>
                      <a:cubicBezTo>
                        <a:pt x="1037" y="42"/>
                        <a:pt x="1041" y="42"/>
                        <a:pt x="1041" y="41"/>
                      </a:cubicBezTo>
                      <a:cubicBezTo>
                        <a:pt x="1041" y="40"/>
                        <a:pt x="1037" y="39"/>
                        <a:pt x="1037" y="39"/>
                      </a:cubicBezTo>
                      <a:cubicBezTo>
                        <a:pt x="1037" y="38"/>
                        <a:pt x="1042" y="37"/>
                        <a:pt x="1042" y="37"/>
                      </a:cubicBezTo>
                      <a:cubicBezTo>
                        <a:pt x="1041" y="36"/>
                        <a:pt x="1038" y="34"/>
                        <a:pt x="1038" y="34"/>
                      </a:cubicBezTo>
                      <a:cubicBezTo>
                        <a:pt x="1037" y="34"/>
                        <a:pt x="1034" y="36"/>
                        <a:pt x="1034" y="36"/>
                      </a:cubicBezTo>
                      <a:cubicBezTo>
                        <a:pt x="1033" y="37"/>
                        <a:pt x="1037" y="38"/>
                        <a:pt x="1037" y="39"/>
                      </a:cubicBezTo>
                      <a:cubicBezTo>
                        <a:pt x="1037" y="39"/>
                        <a:pt x="1033" y="40"/>
                        <a:pt x="1033" y="41"/>
                      </a:cubicBezTo>
                      <a:cubicBezTo>
                        <a:pt x="1033" y="41"/>
                        <a:pt x="1037" y="42"/>
                        <a:pt x="1037" y="43"/>
                      </a:cubicBezTo>
                      <a:cubicBezTo>
                        <a:pt x="1037" y="44"/>
                        <a:pt x="1033" y="44"/>
                        <a:pt x="1033" y="45"/>
                      </a:cubicBezTo>
                      <a:cubicBezTo>
                        <a:pt x="1033" y="46"/>
                        <a:pt x="1036" y="46"/>
                        <a:pt x="1037" y="47"/>
                      </a:cubicBezTo>
                      <a:cubicBezTo>
                        <a:pt x="1035" y="47"/>
                        <a:pt x="1034" y="49"/>
                        <a:pt x="1033" y="49"/>
                      </a:cubicBezTo>
                      <a:cubicBezTo>
                        <a:pt x="1031" y="49"/>
                        <a:pt x="1030" y="47"/>
                        <a:pt x="1029" y="47"/>
                      </a:cubicBezTo>
                      <a:cubicBezTo>
                        <a:pt x="1028" y="47"/>
                        <a:pt x="1026" y="49"/>
                        <a:pt x="1025" y="49"/>
                      </a:cubicBezTo>
                      <a:cubicBezTo>
                        <a:pt x="1023" y="49"/>
                        <a:pt x="1022" y="47"/>
                        <a:pt x="1021" y="47"/>
                      </a:cubicBezTo>
                      <a:cubicBezTo>
                        <a:pt x="1020" y="47"/>
                        <a:pt x="1018" y="49"/>
                        <a:pt x="1017" y="49"/>
                      </a:cubicBezTo>
                      <a:cubicBezTo>
                        <a:pt x="1016" y="49"/>
                        <a:pt x="1014" y="47"/>
                        <a:pt x="1013" y="47"/>
                      </a:cubicBezTo>
                      <a:cubicBezTo>
                        <a:pt x="1013" y="46"/>
                        <a:pt x="1010" y="44"/>
                        <a:pt x="1009" y="44"/>
                      </a:cubicBezTo>
                      <a:cubicBezTo>
                        <a:pt x="1009" y="44"/>
                        <a:pt x="1006" y="46"/>
                        <a:pt x="1005" y="46"/>
                      </a:cubicBezTo>
                      <a:cubicBezTo>
                        <a:pt x="1005" y="47"/>
                        <a:pt x="1002" y="49"/>
                        <a:pt x="1001" y="49"/>
                      </a:cubicBezTo>
                      <a:cubicBezTo>
                        <a:pt x="1000" y="48"/>
                        <a:pt x="998" y="46"/>
                        <a:pt x="997" y="46"/>
                      </a:cubicBezTo>
                      <a:cubicBezTo>
                        <a:pt x="996" y="46"/>
                        <a:pt x="995" y="48"/>
                        <a:pt x="993" y="48"/>
                      </a:cubicBezTo>
                      <a:cubicBezTo>
                        <a:pt x="992" y="48"/>
                        <a:pt x="991" y="46"/>
                        <a:pt x="990" y="46"/>
                      </a:cubicBezTo>
                      <a:cubicBezTo>
                        <a:pt x="989" y="46"/>
                        <a:pt x="986" y="48"/>
                        <a:pt x="986" y="48"/>
                      </a:cubicBezTo>
                      <a:cubicBezTo>
                        <a:pt x="985" y="48"/>
                        <a:pt x="982" y="46"/>
                        <a:pt x="982" y="46"/>
                      </a:cubicBezTo>
                      <a:cubicBezTo>
                        <a:pt x="982" y="45"/>
                        <a:pt x="986" y="44"/>
                        <a:pt x="986" y="44"/>
                      </a:cubicBezTo>
                      <a:cubicBezTo>
                        <a:pt x="986" y="44"/>
                        <a:pt x="982" y="41"/>
                        <a:pt x="982" y="42"/>
                      </a:cubicBezTo>
                      <a:cubicBezTo>
                        <a:pt x="982" y="42"/>
                        <a:pt x="978" y="43"/>
                        <a:pt x="978" y="44"/>
                      </a:cubicBezTo>
                      <a:cubicBezTo>
                        <a:pt x="978" y="44"/>
                        <a:pt x="982" y="45"/>
                        <a:pt x="982" y="46"/>
                      </a:cubicBezTo>
                      <a:cubicBezTo>
                        <a:pt x="982" y="46"/>
                        <a:pt x="978" y="48"/>
                        <a:pt x="978" y="48"/>
                      </a:cubicBezTo>
                      <a:cubicBezTo>
                        <a:pt x="977" y="48"/>
                        <a:pt x="974" y="50"/>
                        <a:pt x="974" y="50"/>
                      </a:cubicBezTo>
                      <a:cubicBezTo>
                        <a:pt x="972" y="50"/>
                        <a:pt x="971" y="48"/>
                        <a:pt x="970" y="48"/>
                      </a:cubicBezTo>
                      <a:cubicBezTo>
                        <a:pt x="968" y="48"/>
                        <a:pt x="967" y="50"/>
                        <a:pt x="966" y="50"/>
                      </a:cubicBezTo>
                      <a:cubicBezTo>
                        <a:pt x="962" y="48"/>
                        <a:pt x="962" y="48"/>
                        <a:pt x="962" y="48"/>
                      </a:cubicBezTo>
                      <a:cubicBezTo>
                        <a:pt x="962" y="47"/>
                        <a:pt x="958" y="46"/>
                        <a:pt x="958" y="45"/>
                      </a:cubicBezTo>
                      <a:cubicBezTo>
                        <a:pt x="958" y="44"/>
                        <a:pt x="962" y="44"/>
                        <a:pt x="962" y="43"/>
                      </a:cubicBezTo>
                      <a:cubicBezTo>
                        <a:pt x="963" y="43"/>
                        <a:pt x="965" y="46"/>
                        <a:pt x="966" y="45"/>
                      </a:cubicBezTo>
                      <a:cubicBezTo>
                        <a:pt x="967" y="45"/>
                        <a:pt x="970" y="44"/>
                        <a:pt x="970" y="43"/>
                      </a:cubicBezTo>
                      <a:cubicBezTo>
                        <a:pt x="970" y="43"/>
                        <a:pt x="967" y="42"/>
                        <a:pt x="966" y="41"/>
                      </a:cubicBezTo>
                      <a:cubicBezTo>
                        <a:pt x="966" y="40"/>
                        <a:pt x="963" y="40"/>
                        <a:pt x="963" y="39"/>
                      </a:cubicBezTo>
                      <a:cubicBezTo>
                        <a:pt x="963" y="38"/>
                        <a:pt x="967" y="37"/>
                        <a:pt x="967" y="37"/>
                      </a:cubicBezTo>
                      <a:cubicBezTo>
                        <a:pt x="966" y="37"/>
                        <a:pt x="964" y="35"/>
                        <a:pt x="963" y="34"/>
                      </a:cubicBezTo>
                      <a:cubicBezTo>
                        <a:pt x="963" y="34"/>
                        <a:pt x="959" y="36"/>
                        <a:pt x="959" y="37"/>
                      </a:cubicBezTo>
                      <a:cubicBezTo>
                        <a:pt x="959" y="37"/>
                        <a:pt x="963" y="39"/>
                        <a:pt x="963" y="39"/>
                      </a:cubicBezTo>
                      <a:cubicBezTo>
                        <a:pt x="963" y="39"/>
                        <a:pt x="959" y="40"/>
                        <a:pt x="959" y="41"/>
                      </a:cubicBezTo>
                      <a:cubicBezTo>
                        <a:pt x="958" y="41"/>
                        <a:pt x="955" y="42"/>
                        <a:pt x="955" y="43"/>
                      </a:cubicBezTo>
                      <a:cubicBezTo>
                        <a:pt x="954" y="43"/>
                        <a:pt x="959" y="45"/>
                        <a:pt x="958" y="45"/>
                      </a:cubicBezTo>
                      <a:cubicBezTo>
                        <a:pt x="958" y="46"/>
                        <a:pt x="955" y="47"/>
                        <a:pt x="954" y="47"/>
                      </a:cubicBezTo>
                      <a:cubicBezTo>
                        <a:pt x="953" y="48"/>
                        <a:pt x="951" y="49"/>
                        <a:pt x="950" y="49"/>
                      </a:cubicBezTo>
                      <a:cubicBezTo>
                        <a:pt x="949" y="50"/>
                        <a:pt x="947" y="47"/>
                        <a:pt x="946" y="47"/>
                      </a:cubicBezTo>
                      <a:cubicBezTo>
                        <a:pt x="945" y="47"/>
                        <a:pt x="943" y="49"/>
                        <a:pt x="942" y="49"/>
                      </a:cubicBezTo>
                      <a:cubicBezTo>
                        <a:pt x="941" y="49"/>
                        <a:pt x="940" y="47"/>
                        <a:pt x="938" y="47"/>
                      </a:cubicBezTo>
                      <a:cubicBezTo>
                        <a:pt x="937" y="47"/>
                        <a:pt x="936" y="49"/>
                        <a:pt x="934" y="49"/>
                      </a:cubicBezTo>
                      <a:cubicBezTo>
                        <a:pt x="933" y="49"/>
                        <a:pt x="932" y="47"/>
                        <a:pt x="931" y="47"/>
                      </a:cubicBezTo>
                      <a:cubicBezTo>
                        <a:pt x="931" y="46"/>
                        <a:pt x="935" y="45"/>
                        <a:pt x="935" y="45"/>
                      </a:cubicBezTo>
                      <a:cubicBezTo>
                        <a:pt x="935" y="44"/>
                        <a:pt x="931" y="42"/>
                        <a:pt x="931" y="42"/>
                      </a:cubicBezTo>
                      <a:cubicBezTo>
                        <a:pt x="931" y="42"/>
                        <a:pt x="927" y="44"/>
                        <a:pt x="927" y="44"/>
                      </a:cubicBezTo>
                      <a:cubicBezTo>
                        <a:pt x="927" y="45"/>
                        <a:pt x="930" y="47"/>
                        <a:pt x="931" y="47"/>
                      </a:cubicBezTo>
                      <a:cubicBezTo>
                        <a:pt x="929" y="47"/>
                        <a:pt x="928" y="49"/>
                        <a:pt x="927" y="49"/>
                      </a:cubicBezTo>
                      <a:cubicBezTo>
                        <a:pt x="925" y="49"/>
                        <a:pt x="924" y="47"/>
                        <a:pt x="923" y="46"/>
                      </a:cubicBezTo>
                      <a:cubicBezTo>
                        <a:pt x="921" y="46"/>
                        <a:pt x="920" y="49"/>
                        <a:pt x="919" y="49"/>
                      </a:cubicBezTo>
                      <a:cubicBezTo>
                        <a:pt x="917" y="49"/>
                        <a:pt x="916" y="46"/>
                        <a:pt x="915" y="46"/>
                      </a:cubicBezTo>
                      <a:cubicBezTo>
                        <a:pt x="914" y="46"/>
                        <a:pt x="912" y="44"/>
                        <a:pt x="911" y="44"/>
                      </a:cubicBezTo>
                      <a:cubicBezTo>
                        <a:pt x="910" y="44"/>
                        <a:pt x="908" y="46"/>
                        <a:pt x="907" y="46"/>
                      </a:cubicBezTo>
                      <a:cubicBezTo>
                        <a:pt x="906" y="46"/>
                        <a:pt x="905" y="44"/>
                        <a:pt x="903" y="44"/>
                      </a:cubicBezTo>
                      <a:cubicBezTo>
                        <a:pt x="903" y="44"/>
                        <a:pt x="899" y="46"/>
                        <a:pt x="899" y="46"/>
                      </a:cubicBezTo>
                      <a:cubicBezTo>
                        <a:pt x="899" y="46"/>
                        <a:pt x="903" y="48"/>
                        <a:pt x="903" y="48"/>
                      </a:cubicBezTo>
                      <a:cubicBezTo>
                        <a:pt x="902" y="48"/>
                        <a:pt x="900" y="50"/>
                        <a:pt x="899" y="50"/>
                      </a:cubicBezTo>
                      <a:cubicBezTo>
                        <a:pt x="898" y="50"/>
                        <a:pt x="896" y="48"/>
                        <a:pt x="895" y="48"/>
                      </a:cubicBezTo>
                      <a:cubicBezTo>
                        <a:pt x="895" y="48"/>
                        <a:pt x="892" y="46"/>
                        <a:pt x="891" y="46"/>
                      </a:cubicBezTo>
                      <a:cubicBezTo>
                        <a:pt x="890" y="46"/>
                        <a:pt x="888" y="47"/>
                        <a:pt x="887" y="48"/>
                      </a:cubicBezTo>
                      <a:cubicBezTo>
                        <a:pt x="887" y="48"/>
                        <a:pt x="884" y="50"/>
                        <a:pt x="883" y="50"/>
                      </a:cubicBezTo>
                      <a:cubicBezTo>
                        <a:pt x="882" y="50"/>
                        <a:pt x="881" y="48"/>
                        <a:pt x="879" y="48"/>
                      </a:cubicBezTo>
                      <a:cubicBezTo>
                        <a:pt x="878" y="48"/>
                        <a:pt x="877" y="45"/>
                        <a:pt x="876" y="45"/>
                      </a:cubicBezTo>
                      <a:cubicBezTo>
                        <a:pt x="875" y="45"/>
                        <a:pt x="872" y="47"/>
                        <a:pt x="872" y="47"/>
                      </a:cubicBezTo>
                      <a:cubicBezTo>
                        <a:pt x="871" y="48"/>
                        <a:pt x="869" y="49"/>
                        <a:pt x="867" y="49"/>
                      </a:cubicBezTo>
                      <a:cubicBezTo>
                        <a:pt x="867" y="49"/>
                        <a:pt x="865" y="47"/>
                        <a:pt x="864" y="47"/>
                      </a:cubicBezTo>
                      <a:cubicBezTo>
                        <a:pt x="863" y="47"/>
                        <a:pt x="860" y="49"/>
                        <a:pt x="860" y="49"/>
                      </a:cubicBezTo>
                      <a:cubicBezTo>
                        <a:pt x="859" y="49"/>
                        <a:pt x="857" y="47"/>
                        <a:pt x="856" y="47"/>
                      </a:cubicBezTo>
                      <a:cubicBezTo>
                        <a:pt x="855" y="46"/>
                        <a:pt x="853" y="45"/>
                        <a:pt x="852" y="45"/>
                      </a:cubicBezTo>
                      <a:cubicBezTo>
                        <a:pt x="852" y="44"/>
                        <a:pt x="856" y="43"/>
                        <a:pt x="856" y="43"/>
                      </a:cubicBezTo>
                      <a:cubicBezTo>
                        <a:pt x="856" y="42"/>
                        <a:pt x="853" y="40"/>
                        <a:pt x="853" y="40"/>
                      </a:cubicBezTo>
                      <a:cubicBezTo>
                        <a:pt x="852" y="40"/>
                        <a:pt x="848" y="42"/>
                        <a:pt x="848" y="42"/>
                      </a:cubicBezTo>
                      <a:cubicBezTo>
                        <a:pt x="848" y="43"/>
                        <a:pt x="852" y="44"/>
                        <a:pt x="852" y="45"/>
                      </a:cubicBezTo>
                      <a:cubicBezTo>
                        <a:pt x="852" y="45"/>
                        <a:pt x="849" y="46"/>
                        <a:pt x="848" y="47"/>
                      </a:cubicBezTo>
                      <a:cubicBezTo>
                        <a:pt x="847" y="47"/>
                        <a:pt x="845" y="49"/>
                        <a:pt x="844" y="49"/>
                      </a:cubicBezTo>
                      <a:cubicBezTo>
                        <a:pt x="843" y="49"/>
                        <a:pt x="841" y="47"/>
                        <a:pt x="840" y="46"/>
                      </a:cubicBezTo>
                      <a:cubicBezTo>
                        <a:pt x="839" y="46"/>
                        <a:pt x="837" y="49"/>
                        <a:pt x="836" y="49"/>
                      </a:cubicBezTo>
                      <a:cubicBezTo>
                        <a:pt x="835" y="49"/>
                        <a:pt x="834" y="46"/>
                        <a:pt x="832" y="46"/>
                      </a:cubicBezTo>
                      <a:cubicBezTo>
                        <a:pt x="831" y="46"/>
                        <a:pt x="830" y="48"/>
                        <a:pt x="828" y="48"/>
                      </a:cubicBezTo>
                      <a:cubicBezTo>
                        <a:pt x="827" y="48"/>
                        <a:pt x="826" y="46"/>
                        <a:pt x="825" y="46"/>
                      </a:cubicBezTo>
                      <a:cubicBezTo>
                        <a:pt x="823" y="46"/>
                        <a:pt x="821" y="48"/>
                        <a:pt x="820" y="48"/>
                      </a:cubicBezTo>
                      <a:cubicBezTo>
                        <a:pt x="819" y="48"/>
                        <a:pt x="818" y="46"/>
                        <a:pt x="817" y="46"/>
                      </a:cubicBezTo>
                      <a:cubicBezTo>
                        <a:pt x="815" y="46"/>
                        <a:pt x="814" y="48"/>
                        <a:pt x="813" y="48"/>
                      </a:cubicBezTo>
                      <a:cubicBezTo>
                        <a:pt x="811" y="48"/>
                        <a:pt x="810" y="46"/>
                        <a:pt x="809" y="46"/>
                      </a:cubicBezTo>
                      <a:cubicBezTo>
                        <a:pt x="808" y="46"/>
                        <a:pt x="806" y="48"/>
                        <a:pt x="805" y="48"/>
                      </a:cubicBezTo>
                      <a:cubicBezTo>
                        <a:pt x="803" y="48"/>
                        <a:pt x="802" y="45"/>
                        <a:pt x="801" y="45"/>
                      </a:cubicBezTo>
                      <a:cubicBezTo>
                        <a:pt x="800" y="45"/>
                        <a:pt x="798" y="48"/>
                        <a:pt x="797" y="48"/>
                      </a:cubicBezTo>
                      <a:cubicBezTo>
                        <a:pt x="796" y="47"/>
                        <a:pt x="794" y="45"/>
                        <a:pt x="793" y="45"/>
                      </a:cubicBezTo>
                      <a:cubicBezTo>
                        <a:pt x="792" y="45"/>
                        <a:pt x="790" y="47"/>
                        <a:pt x="789" y="47"/>
                      </a:cubicBezTo>
                      <a:cubicBezTo>
                        <a:pt x="788" y="47"/>
                        <a:pt x="787" y="45"/>
                        <a:pt x="785" y="45"/>
                      </a:cubicBezTo>
                      <a:cubicBezTo>
                        <a:pt x="784" y="45"/>
                        <a:pt x="782" y="47"/>
                        <a:pt x="781" y="47"/>
                      </a:cubicBezTo>
                      <a:cubicBezTo>
                        <a:pt x="780" y="47"/>
                        <a:pt x="778" y="45"/>
                        <a:pt x="777" y="45"/>
                      </a:cubicBezTo>
                      <a:cubicBezTo>
                        <a:pt x="777" y="45"/>
                        <a:pt x="774" y="43"/>
                        <a:pt x="774" y="43"/>
                      </a:cubicBezTo>
                      <a:cubicBezTo>
                        <a:pt x="773" y="43"/>
                        <a:pt x="770" y="44"/>
                        <a:pt x="770" y="45"/>
                      </a:cubicBezTo>
                      <a:cubicBezTo>
                        <a:pt x="770" y="45"/>
                        <a:pt x="773" y="47"/>
                        <a:pt x="773" y="47"/>
                      </a:cubicBezTo>
                      <a:cubicBezTo>
                        <a:pt x="772" y="47"/>
                        <a:pt x="771" y="49"/>
                        <a:pt x="769" y="49"/>
                      </a:cubicBezTo>
                      <a:cubicBezTo>
                        <a:pt x="768" y="49"/>
                        <a:pt x="767" y="47"/>
                        <a:pt x="766" y="47"/>
                      </a:cubicBezTo>
                      <a:cubicBezTo>
                        <a:pt x="764" y="47"/>
                        <a:pt x="763" y="49"/>
                        <a:pt x="761" y="49"/>
                      </a:cubicBezTo>
                      <a:cubicBezTo>
                        <a:pt x="760" y="49"/>
                        <a:pt x="759" y="47"/>
                        <a:pt x="758" y="46"/>
                      </a:cubicBezTo>
                      <a:cubicBezTo>
                        <a:pt x="757" y="46"/>
                        <a:pt x="755" y="49"/>
                        <a:pt x="754" y="49"/>
                      </a:cubicBezTo>
                      <a:cubicBezTo>
                        <a:pt x="753" y="49"/>
                        <a:pt x="750" y="47"/>
                        <a:pt x="750" y="46"/>
                      </a:cubicBezTo>
                      <a:cubicBezTo>
                        <a:pt x="749" y="46"/>
                        <a:pt x="747" y="44"/>
                        <a:pt x="746" y="44"/>
                      </a:cubicBezTo>
                      <a:cubicBezTo>
                        <a:pt x="745" y="44"/>
                        <a:pt x="743" y="46"/>
                        <a:pt x="742" y="46"/>
                      </a:cubicBezTo>
                      <a:cubicBezTo>
                        <a:pt x="741" y="47"/>
                        <a:pt x="739" y="48"/>
                        <a:pt x="738" y="48"/>
                      </a:cubicBezTo>
                      <a:cubicBezTo>
                        <a:pt x="737" y="48"/>
                        <a:pt x="735" y="46"/>
                        <a:pt x="734" y="46"/>
                      </a:cubicBezTo>
                      <a:cubicBezTo>
                        <a:pt x="733" y="46"/>
                        <a:pt x="731" y="48"/>
                        <a:pt x="730" y="48"/>
                      </a:cubicBezTo>
                      <a:cubicBezTo>
                        <a:pt x="729" y="48"/>
                        <a:pt x="727" y="46"/>
                        <a:pt x="726" y="46"/>
                      </a:cubicBezTo>
                      <a:cubicBezTo>
                        <a:pt x="725" y="46"/>
                        <a:pt x="724" y="43"/>
                        <a:pt x="723" y="43"/>
                      </a:cubicBezTo>
                      <a:cubicBezTo>
                        <a:pt x="722" y="43"/>
                        <a:pt x="719" y="45"/>
                        <a:pt x="718" y="45"/>
                      </a:cubicBezTo>
                      <a:cubicBezTo>
                        <a:pt x="718" y="46"/>
                        <a:pt x="715" y="48"/>
                        <a:pt x="714" y="48"/>
                      </a:cubicBezTo>
                      <a:cubicBezTo>
                        <a:pt x="713" y="47"/>
                        <a:pt x="712" y="45"/>
                        <a:pt x="711" y="45"/>
                      </a:cubicBezTo>
                      <a:cubicBezTo>
                        <a:pt x="710" y="45"/>
                        <a:pt x="707" y="47"/>
                        <a:pt x="706" y="47"/>
                      </a:cubicBezTo>
                      <a:cubicBezTo>
                        <a:pt x="705" y="47"/>
                        <a:pt x="704" y="46"/>
                        <a:pt x="703" y="45"/>
                      </a:cubicBezTo>
                      <a:cubicBezTo>
                        <a:pt x="702" y="45"/>
                        <a:pt x="700" y="43"/>
                        <a:pt x="699" y="43"/>
                      </a:cubicBezTo>
                      <a:cubicBezTo>
                        <a:pt x="698" y="43"/>
                        <a:pt x="696" y="45"/>
                        <a:pt x="695" y="45"/>
                      </a:cubicBezTo>
                      <a:cubicBezTo>
                        <a:pt x="694" y="45"/>
                        <a:pt x="692" y="47"/>
                        <a:pt x="691" y="47"/>
                      </a:cubicBezTo>
                      <a:cubicBezTo>
                        <a:pt x="690" y="47"/>
                        <a:pt x="688" y="45"/>
                        <a:pt x="687" y="45"/>
                      </a:cubicBezTo>
                      <a:cubicBezTo>
                        <a:pt x="686" y="45"/>
                        <a:pt x="684" y="47"/>
                        <a:pt x="683" y="47"/>
                      </a:cubicBezTo>
                      <a:cubicBezTo>
                        <a:pt x="682" y="47"/>
                        <a:pt x="681" y="44"/>
                        <a:pt x="679" y="44"/>
                      </a:cubicBezTo>
                      <a:cubicBezTo>
                        <a:pt x="678" y="44"/>
                        <a:pt x="676" y="47"/>
                        <a:pt x="675" y="46"/>
                      </a:cubicBezTo>
                      <a:cubicBezTo>
                        <a:pt x="674" y="46"/>
                        <a:pt x="673" y="44"/>
                        <a:pt x="671" y="44"/>
                      </a:cubicBezTo>
                      <a:cubicBezTo>
                        <a:pt x="670" y="44"/>
                        <a:pt x="669" y="42"/>
                        <a:pt x="668" y="42"/>
                      </a:cubicBezTo>
                      <a:cubicBezTo>
                        <a:pt x="667" y="42"/>
                        <a:pt x="664" y="44"/>
                        <a:pt x="664" y="44"/>
                      </a:cubicBezTo>
                      <a:cubicBezTo>
                        <a:pt x="663" y="44"/>
                        <a:pt x="661" y="46"/>
                        <a:pt x="659" y="46"/>
                      </a:cubicBezTo>
                      <a:cubicBezTo>
                        <a:pt x="659" y="46"/>
                        <a:pt x="657" y="44"/>
                        <a:pt x="656" y="44"/>
                      </a:cubicBezTo>
                      <a:cubicBezTo>
                        <a:pt x="654" y="44"/>
                        <a:pt x="653" y="46"/>
                        <a:pt x="652" y="46"/>
                      </a:cubicBezTo>
                      <a:cubicBezTo>
                        <a:pt x="650" y="46"/>
                        <a:pt x="649" y="44"/>
                        <a:pt x="648" y="44"/>
                      </a:cubicBezTo>
                      <a:cubicBezTo>
                        <a:pt x="647" y="44"/>
                        <a:pt x="645" y="46"/>
                        <a:pt x="644" y="46"/>
                      </a:cubicBezTo>
                      <a:cubicBezTo>
                        <a:pt x="642" y="46"/>
                        <a:pt x="641" y="43"/>
                        <a:pt x="640" y="43"/>
                      </a:cubicBezTo>
                      <a:cubicBezTo>
                        <a:pt x="639" y="43"/>
                        <a:pt x="637" y="46"/>
                        <a:pt x="636" y="45"/>
                      </a:cubicBezTo>
                      <a:cubicBezTo>
                        <a:pt x="636" y="45"/>
                        <a:pt x="632" y="43"/>
                        <a:pt x="632" y="43"/>
                      </a:cubicBezTo>
                      <a:cubicBezTo>
                        <a:pt x="632" y="43"/>
                        <a:pt x="636" y="42"/>
                        <a:pt x="636" y="41"/>
                      </a:cubicBezTo>
                      <a:cubicBezTo>
                        <a:pt x="636" y="41"/>
                        <a:pt x="633" y="39"/>
                        <a:pt x="633" y="39"/>
                      </a:cubicBezTo>
                      <a:cubicBezTo>
                        <a:pt x="632" y="39"/>
                        <a:pt x="628" y="41"/>
                        <a:pt x="628" y="41"/>
                      </a:cubicBezTo>
                      <a:cubicBezTo>
                        <a:pt x="628" y="41"/>
                        <a:pt x="632" y="43"/>
                        <a:pt x="632" y="43"/>
                      </a:cubicBezTo>
                      <a:cubicBezTo>
                        <a:pt x="631" y="43"/>
                        <a:pt x="629" y="45"/>
                        <a:pt x="628" y="45"/>
                      </a:cubicBezTo>
                      <a:cubicBezTo>
                        <a:pt x="627" y="45"/>
                        <a:pt x="625" y="43"/>
                        <a:pt x="624" y="43"/>
                      </a:cubicBezTo>
                      <a:cubicBezTo>
                        <a:pt x="623" y="43"/>
                        <a:pt x="622" y="45"/>
                        <a:pt x="620" y="45"/>
                      </a:cubicBezTo>
                      <a:cubicBezTo>
                        <a:pt x="619" y="45"/>
                        <a:pt x="618" y="43"/>
                        <a:pt x="616" y="43"/>
                      </a:cubicBezTo>
                      <a:cubicBezTo>
                        <a:pt x="615" y="43"/>
                        <a:pt x="613" y="45"/>
                        <a:pt x="612" y="45"/>
                      </a:cubicBezTo>
                      <a:cubicBezTo>
                        <a:pt x="611" y="45"/>
                        <a:pt x="610" y="43"/>
                        <a:pt x="609" y="43"/>
                      </a:cubicBezTo>
                      <a:cubicBezTo>
                        <a:pt x="607" y="43"/>
                        <a:pt x="606" y="45"/>
                        <a:pt x="605" y="45"/>
                      </a:cubicBezTo>
                      <a:cubicBezTo>
                        <a:pt x="603" y="45"/>
                        <a:pt x="602" y="42"/>
                        <a:pt x="601" y="42"/>
                      </a:cubicBezTo>
                      <a:cubicBezTo>
                        <a:pt x="599" y="42"/>
                        <a:pt x="598" y="44"/>
                        <a:pt x="597" y="44"/>
                      </a:cubicBezTo>
                      <a:cubicBezTo>
                        <a:pt x="595" y="44"/>
                        <a:pt x="594" y="42"/>
                        <a:pt x="593" y="42"/>
                      </a:cubicBezTo>
                      <a:cubicBezTo>
                        <a:pt x="592" y="42"/>
                        <a:pt x="590" y="44"/>
                        <a:pt x="589" y="44"/>
                      </a:cubicBezTo>
                      <a:cubicBezTo>
                        <a:pt x="588" y="44"/>
                        <a:pt x="586" y="42"/>
                        <a:pt x="585" y="42"/>
                      </a:cubicBezTo>
                      <a:cubicBezTo>
                        <a:pt x="584" y="42"/>
                        <a:pt x="582" y="44"/>
                        <a:pt x="581" y="44"/>
                      </a:cubicBezTo>
                      <a:cubicBezTo>
                        <a:pt x="581" y="44"/>
                        <a:pt x="577" y="46"/>
                        <a:pt x="577" y="46"/>
                      </a:cubicBezTo>
                      <a:cubicBezTo>
                        <a:pt x="576" y="46"/>
                        <a:pt x="574" y="44"/>
                        <a:pt x="573" y="44"/>
                      </a:cubicBezTo>
                      <a:cubicBezTo>
                        <a:pt x="572" y="44"/>
                        <a:pt x="570" y="46"/>
                        <a:pt x="569" y="46"/>
                      </a:cubicBezTo>
                      <a:cubicBezTo>
                        <a:pt x="568" y="46"/>
                        <a:pt x="567" y="44"/>
                        <a:pt x="565" y="44"/>
                      </a:cubicBezTo>
                      <a:cubicBezTo>
                        <a:pt x="564" y="44"/>
                        <a:pt x="563" y="46"/>
                        <a:pt x="561" y="46"/>
                      </a:cubicBezTo>
                      <a:cubicBezTo>
                        <a:pt x="560" y="46"/>
                        <a:pt x="559" y="43"/>
                        <a:pt x="557" y="43"/>
                      </a:cubicBezTo>
                      <a:cubicBezTo>
                        <a:pt x="556" y="43"/>
                        <a:pt x="555" y="45"/>
                        <a:pt x="553" y="45"/>
                      </a:cubicBezTo>
                      <a:cubicBezTo>
                        <a:pt x="552" y="45"/>
                        <a:pt x="551" y="43"/>
                        <a:pt x="550" y="43"/>
                      </a:cubicBezTo>
                      <a:cubicBezTo>
                        <a:pt x="548" y="43"/>
                        <a:pt x="547" y="45"/>
                        <a:pt x="546" y="45"/>
                      </a:cubicBezTo>
                      <a:cubicBezTo>
                        <a:pt x="544" y="45"/>
                        <a:pt x="543" y="43"/>
                        <a:pt x="542" y="43"/>
                      </a:cubicBezTo>
                      <a:cubicBezTo>
                        <a:pt x="542" y="42"/>
                        <a:pt x="546" y="42"/>
                        <a:pt x="546" y="41"/>
                      </a:cubicBezTo>
                      <a:cubicBezTo>
                        <a:pt x="546" y="40"/>
                        <a:pt x="542" y="39"/>
                        <a:pt x="542" y="39"/>
                      </a:cubicBezTo>
                      <a:cubicBezTo>
                        <a:pt x="542" y="38"/>
                        <a:pt x="546" y="37"/>
                        <a:pt x="546" y="37"/>
                      </a:cubicBezTo>
                      <a:cubicBezTo>
                        <a:pt x="546" y="36"/>
                        <a:pt x="543" y="35"/>
                        <a:pt x="543" y="34"/>
                      </a:cubicBezTo>
                      <a:cubicBezTo>
                        <a:pt x="543" y="34"/>
                        <a:pt x="547" y="33"/>
                        <a:pt x="547" y="32"/>
                      </a:cubicBezTo>
                      <a:cubicBezTo>
                        <a:pt x="547" y="32"/>
                        <a:pt x="543" y="30"/>
                        <a:pt x="543" y="30"/>
                      </a:cubicBezTo>
                      <a:cubicBezTo>
                        <a:pt x="543" y="30"/>
                        <a:pt x="539" y="32"/>
                        <a:pt x="539" y="32"/>
                      </a:cubicBezTo>
                      <a:cubicBezTo>
                        <a:pt x="539" y="33"/>
                        <a:pt x="542" y="34"/>
                        <a:pt x="543" y="34"/>
                      </a:cubicBezTo>
                      <a:cubicBezTo>
                        <a:pt x="542" y="35"/>
                        <a:pt x="538" y="36"/>
                        <a:pt x="538" y="36"/>
                      </a:cubicBezTo>
                      <a:cubicBezTo>
                        <a:pt x="538" y="37"/>
                        <a:pt x="542" y="38"/>
                        <a:pt x="542" y="39"/>
                      </a:cubicBezTo>
                      <a:cubicBezTo>
                        <a:pt x="542" y="39"/>
                        <a:pt x="538" y="40"/>
                        <a:pt x="538" y="41"/>
                      </a:cubicBezTo>
                      <a:cubicBezTo>
                        <a:pt x="538" y="41"/>
                        <a:pt x="542" y="42"/>
                        <a:pt x="542" y="43"/>
                      </a:cubicBezTo>
                      <a:cubicBezTo>
                        <a:pt x="540" y="43"/>
                        <a:pt x="539" y="45"/>
                        <a:pt x="538" y="45"/>
                      </a:cubicBezTo>
                      <a:cubicBezTo>
                        <a:pt x="537" y="45"/>
                        <a:pt x="535" y="43"/>
                        <a:pt x="534" y="43"/>
                      </a:cubicBezTo>
                      <a:cubicBezTo>
                        <a:pt x="533" y="43"/>
                        <a:pt x="531" y="44"/>
                        <a:pt x="530" y="45"/>
                      </a:cubicBezTo>
                      <a:cubicBezTo>
                        <a:pt x="529" y="45"/>
                        <a:pt x="527" y="47"/>
                        <a:pt x="526" y="47"/>
                      </a:cubicBezTo>
                      <a:cubicBezTo>
                        <a:pt x="525" y="47"/>
                        <a:pt x="522" y="45"/>
                        <a:pt x="522" y="45"/>
                      </a:cubicBezTo>
                      <a:cubicBezTo>
                        <a:pt x="522" y="44"/>
                        <a:pt x="519" y="42"/>
                        <a:pt x="518" y="42"/>
                      </a:cubicBezTo>
                      <a:cubicBezTo>
                        <a:pt x="518" y="42"/>
                        <a:pt x="515" y="44"/>
                        <a:pt x="514" y="44"/>
                      </a:cubicBezTo>
                      <a:cubicBezTo>
                        <a:pt x="514" y="45"/>
                        <a:pt x="511" y="46"/>
                        <a:pt x="510" y="46"/>
                      </a:cubicBezTo>
                      <a:cubicBezTo>
                        <a:pt x="509" y="46"/>
                        <a:pt x="508" y="44"/>
                        <a:pt x="506" y="44"/>
                      </a:cubicBezTo>
                      <a:cubicBezTo>
                        <a:pt x="505" y="44"/>
                        <a:pt x="504" y="46"/>
                        <a:pt x="502" y="46"/>
                      </a:cubicBezTo>
                      <a:cubicBezTo>
                        <a:pt x="501" y="46"/>
                        <a:pt x="500" y="44"/>
                        <a:pt x="498" y="44"/>
                      </a:cubicBezTo>
                      <a:cubicBezTo>
                        <a:pt x="497" y="44"/>
                        <a:pt x="496" y="46"/>
                        <a:pt x="494" y="46"/>
                      </a:cubicBezTo>
                      <a:cubicBezTo>
                        <a:pt x="493" y="46"/>
                        <a:pt x="492" y="44"/>
                        <a:pt x="491" y="44"/>
                      </a:cubicBezTo>
                      <a:cubicBezTo>
                        <a:pt x="490" y="44"/>
                        <a:pt x="488" y="46"/>
                        <a:pt x="487" y="46"/>
                      </a:cubicBezTo>
                      <a:cubicBezTo>
                        <a:pt x="485" y="46"/>
                        <a:pt x="484" y="44"/>
                        <a:pt x="483" y="44"/>
                      </a:cubicBezTo>
                      <a:cubicBezTo>
                        <a:pt x="481" y="44"/>
                        <a:pt x="480" y="46"/>
                        <a:pt x="479" y="46"/>
                      </a:cubicBezTo>
                      <a:cubicBezTo>
                        <a:pt x="478" y="46"/>
                        <a:pt x="476" y="43"/>
                        <a:pt x="475" y="43"/>
                      </a:cubicBezTo>
                      <a:cubicBezTo>
                        <a:pt x="474" y="43"/>
                        <a:pt x="472" y="45"/>
                        <a:pt x="471" y="45"/>
                      </a:cubicBezTo>
                      <a:cubicBezTo>
                        <a:pt x="470" y="45"/>
                        <a:pt x="468" y="43"/>
                        <a:pt x="467" y="43"/>
                      </a:cubicBezTo>
                      <a:cubicBezTo>
                        <a:pt x="466" y="43"/>
                        <a:pt x="464" y="45"/>
                        <a:pt x="463" y="45"/>
                      </a:cubicBezTo>
                      <a:cubicBezTo>
                        <a:pt x="462" y="45"/>
                        <a:pt x="460" y="43"/>
                        <a:pt x="459" y="43"/>
                      </a:cubicBezTo>
                      <a:cubicBezTo>
                        <a:pt x="458" y="43"/>
                        <a:pt x="456" y="45"/>
                        <a:pt x="455" y="45"/>
                      </a:cubicBezTo>
                      <a:cubicBezTo>
                        <a:pt x="455" y="45"/>
                        <a:pt x="452" y="47"/>
                        <a:pt x="451" y="47"/>
                      </a:cubicBezTo>
                      <a:cubicBezTo>
                        <a:pt x="450" y="47"/>
                        <a:pt x="448" y="45"/>
                        <a:pt x="447" y="45"/>
                      </a:cubicBezTo>
                      <a:cubicBezTo>
                        <a:pt x="447" y="44"/>
                        <a:pt x="444" y="43"/>
                        <a:pt x="444" y="43"/>
                      </a:cubicBezTo>
                      <a:cubicBezTo>
                        <a:pt x="442" y="42"/>
                        <a:pt x="441" y="45"/>
                        <a:pt x="439" y="45"/>
                      </a:cubicBezTo>
                      <a:cubicBezTo>
                        <a:pt x="439" y="45"/>
                        <a:pt x="436" y="42"/>
                        <a:pt x="436" y="42"/>
                      </a:cubicBezTo>
                      <a:cubicBezTo>
                        <a:pt x="434" y="43"/>
                        <a:pt x="433" y="44"/>
                        <a:pt x="432" y="44"/>
                      </a:cubicBezTo>
                      <a:cubicBezTo>
                        <a:pt x="431" y="45"/>
                        <a:pt x="428" y="47"/>
                        <a:pt x="428" y="46"/>
                      </a:cubicBezTo>
                      <a:cubicBezTo>
                        <a:pt x="427" y="46"/>
                        <a:pt x="424" y="45"/>
                        <a:pt x="424" y="44"/>
                      </a:cubicBezTo>
                      <a:cubicBezTo>
                        <a:pt x="423" y="44"/>
                        <a:pt x="421" y="42"/>
                        <a:pt x="420" y="42"/>
                      </a:cubicBezTo>
                      <a:cubicBezTo>
                        <a:pt x="419" y="42"/>
                        <a:pt x="417" y="44"/>
                        <a:pt x="416" y="44"/>
                      </a:cubicBezTo>
                      <a:cubicBezTo>
                        <a:pt x="415" y="44"/>
                        <a:pt x="413" y="46"/>
                        <a:pt x="412" y="46"/>
                      </a:cubicBezTo>
                      <a:cubicBezTo>
                        <a:pt x="411" y="46"/>
                        <a:pt x="409" y="44"/>
                        <a:pt x="408" y="44"/>
                      </a:cubicBezTo>
                      <a:cubicBezTo>
                        <a:pt x="407" y="44"/>
                        <a:pt x="405" y="46"/>
                        <a:pt x="404" y="46"/>
                      </a:cubicBezTo>
                      <a:cubicBezTo>
                        <a:pt x="403" y="46"/>
                        <a:pt x="401" y="44"/>
                        <a:pt x="400" y="44"/>
                      </a:cubicBezTo>
                      <a:cubicBezTo>
                        <a:pt x="399" y="44"/>
                        <a:pt x="397" y="46"/>
                        <a:pt x="396" y="46"/>
                      </a:cubicBezTo>
                      <a:cubicBezTo>
                        <a:pt x="395" y="46"/>
                        <a:pt x="394" y="43"/>
                        <a:pt x="392" y="43"/>
                      </a:cubicBezTo>
                      <a:cubicBezTo>
                        <a:pt x="391" y="43"/>
                        <a:pt x="389" y="46"/>
                        <a:pt x="388" y="45"/>
                      </a:cubicBezTo>
                      <a:cubicBezTo>
                        <a:pt x="388" y="45"/>
                        <a:pt x="385" y="43"/>
                        <a:pt x="385" y="43"/>
                      </a:cubicBezTo>
                      <a:cubicBezTo>
                        <a:pt x="385" y="43"/>
                        <a:pt x="389" y="42"/>
                        <a:pt x="389" y="41"/>
                      </a:cubicBezTo>
                      <a:cubicBezTo>
                        <a:pt x="389" y="41"/>
                        <a:pt x="385" y="39"/>
                        <a:pt x="385" y="39"/>
                      </a:cubicBezTo>
                      <a:cubicBezTo>
                        <a:pt x="385" y="39"/>
                        <a:pt x="381" y="41"/>
                        <a:pt x="381" y="41"/>
                      </a:cubicBezTo>
                      <a:cubicBezTo>
                        <a:pt x="381" y="41"/>
                        <a:pt x="385" y="43"/>
                        <a:pt x="385" y="43"/>
                      </a:cubicBezTo>
                      <a:cubicBezTo>
                        <a:pt x="384" y="44"/>
                        <a:pt x="381" y="45"/>
                        <a:pt x="380" y="45"/>
                      </a:cubicBezTo>
                      <a:cubicBezTo>
                        <a:pt x="380" y="46"/>
                        <a:pt x="377" y="47"/>
                        <a:pt x="376" y="47"/>
                      </a:cubicBezTo>
                      <a:cubicBezTo>
                        <a:pt x="375" y="47"/>
                        <a:pt x="374" y="45"/>
                        <a:pt x="373" y="45"/>
                      </a:cubicBezTo>
                      <a:cubicBezTo>
                        <a:pt x="372" y="45"/>
                        <a:pt x="369" y="47"/>
                        <a:pt x="368" y="47"/>
                      </a:cubicBezTo>
                      <a:cubicBezTo>
                        <a:pt x="367" y="47"/>
                        <a:pt x="366" y="45"/>
                        <a:pt x="365" y="45"/>
                      </a:cubicBezTo>
                      <a:cubicBezTo>
                        <a:pt x="364" y="44"/>
                        <a:pt x="362" y="43"/>
                        <a:pt x="361" y="43"/>
                      </a:cubicBezTo>
                      <a:cubicBezTo>
                        <a:pt x="360" y="43"/>
                        <a:pt x="357" y="44"/>
                        <a:pt x="357" y="45"/>
                      </a:cubicBezTo>
                      <a:cubicBezTo>
                        <a:pt x="356" y="45"/>
                        <a:pt x="354" y="47"/>
                        <a:pt x="353" y="47"/>
                      </a:cubicBezTo>
                      <a:cubicBezTo>
                        <a:pt x="352" y="47"/>
                        <a:pt x="350" y="44"/>
                        <a:pt x="349" y="44"/>
                      </a:cubicBezTo>
                      <a:cubicBezTo>
                        <a:pt x="348" y="44"/>
                        <a:pt x="346" y="47"/>
                        <a:pt x="345" y="46"/>
                      </a:cubicBezTo>
                      <a:cubicBezTo>
                        <a:pt x="344" y="46"/>
                        <a:pt x="343" y="44"/>
                        <a:pt x="341" y="44"/>
                      </a:cubicBezTo>
                      <a:cubicBezTo>
                        <a:pt x="340" y="44"/>
                        <a:pt x="338" y="46"/>
                        <a:pt x="337" y="46"/>
                      </a:cubicBezTo>
                      <a:cubicBezTo>
                        <a:pt x="336" y="46"/>
                        <a:pt x="335" y="44"/>
                        <a:pt x="333" y="44"/>
                      </a:cubicBezTo>
                      <a:cubicBezTo>
                        <a:pt x="332" y="44"/>
                        <a:pt x="330" y="46"/>
                        <a:pt x="329" y="46"/>
                      </a:cubicBezTo>
                      <a:cubicBezTo>
                        <a:pt x="328" y="46"/>
                        <a:pt x="327" y="44"/>
                        <a:pt x="326" y="44"/>
                      </a:cubicBezTo>
                      <a:cubicBezTo>
                        <a:pt x="324" y="44"/>
                        <a:pt x="323" y="46"/>
                        <a:pt x="321" y="46"/>
                      </a:cubicBezTo>
                      <a:cubicBezTo>
                        <a:pt x="320" y="46"/>
                        <a:pt x="319" y="43"/>
                        <a:pt x="318" y="44"/>
                      </a:cubicBezTo>
                      <a:cubicBezTo>
                        <a:pt x="316" y="44"/>
                        <a:pt x="315" y="46"/>
                        <a:pt x="314" y="46"/>
                      </a:cubicBezTo>
                      <a:cubicBezTo>
                        <a:pt x="312" y="46"/>
                        <a:pt x="311" y="43"/>
                        <a:pt x="310" y="43"/>
                      </a:cubicBezTo>
                      <a:cubicBezTo>
                        <a:pt x="309" y="43"/>
                        <a:pt x="307" y="46"/>
                        <a:pt x="306" y="45"/>
                      </a:cubicBezTo>
                      <a:cubicBezTo>
                        <a:pt x="305" y="45"/>
                        <a:pt x="303" y="43"/>
                        <a:pt x="302" y="43"/>
                      </a:cubicBezTo>
                      <a:cubicBezTo>
                        <a:pt x="301" y="43"/>
                        <a:pt x="299" y="45"/>
                        <a:pt x="298" y="45"/>
                      </a:cubicBezTo>
                      <a:cubicBezTo>
                        <a:pt x="297" y="46"/>
                        <a:pt x="294" y="47"/>
                        <a:pt x="294" y="47"/>
                      </a:cubicBezTo>
                      <a:cubicBezTo>
                        <a:pt x="293" y="47"/>
                        <a:pt x="291" y="45"/>
                        <a:pt x="290" y="45"/>
                      </a:cubicBezTo>
                      <a:cubicBezTo>
                        <a:pt x="289" y="44"/>
                        <a:pt x="288" y="43"/>
                        <a:pt x="286" y="43"/>
                      </a:cubicBezTo>
                      <a:cubicBezTo>
                        <a:pt x="286" y="43"/>
                        <a:pt x="283" y="45"/>
                        <a:pt x="282" y="45"/>
                      </a:cubicBezTo>
                      <a:cubicBezTo>
                        <a:pt x="281" y="45"/>
                        <a:pt x="280" y="43"/>
                        <a:pt x="278" y="43"/>
                      </a:cubicBezTo>
                      <a:cubicBezTo>
                        <a:pt x="278" y="43"/>
                        <a:pt x="275" y="44"/>
                        <a:pt x="274" y="45"/>
                      </a:cubicBezTo>
                      <a:cubicBezTo>
                        <a:pt x="274" y="45"/>
                        <a:pt x="271" y="47"/>
                        <a:pt x="270" y="47"/>
                      </a:cubicBezTo>
                      <a:cubicBezTo>
                        <a:pt x="269" y="47"/>
                        <a:pt x="268" y="44"/>
                        <a:pt x="267" y="44"/>
                      </a:cubicBezTo>
                      <a:cubicBezTo>
                        <a:pt x="265" y="44"/>
                        <a:pt x="263" y="47"/>
                        <a:pt x="262" y="46"/>
                      </a:cubicBezTo>
                      <a:cubicBezTo>
                        <a:pt x="261" y="46"/>
                        <a:pt x="260" y="44"/>
                        <a:pt x="259" y="44"/>
                      </a:cubicBezTo>
                      <a:cubicBezTo>
                        <a:pt x="257" y="44"/>
                        <a:pt x="256" y="46"/>
                        <a:pt x="255" y="46"/>
                      </a:cubicBezTo>
                      <a:cubicBezTo>
                        <a:pt x="253" y="46"/>
                        <a:pt x="252" y="44"/>
                        <a:pt x="251" y="44"/>
                      </a:cubicBezTo>
                      <a:cubicBezTo>
                        <a:pt x="250" y="44"/>
                        <a:pt x="248" y="46"/>
                        <a:pt x="247" y="46"/>
                      </a:cubicBezTo>
                      <a:cubicBezTo>
                        <a:pt x="245" y="46"/>
                        <a:pt x="244" y="44"/>
                        <a:pt x="243" y="44"/>
                      </a:cubicBezTo>
                      <a:cubicBezTo>
                        <a:pt x="242" y="44"/>
                        <a:pt x="240" y="46"/>
                        <a:pt x="239" y="46"/>
                      </a:cubicBezTo>
                      <a:cubicBezTo>
                        <a:pt x="237" y="46"/>
                        <a:pt x="237" y="44"/>
                        <a:pt x="235" y="44"/>
                      </a:cubicBezTo>
                      <a:cubicBezTo>
                        <a:pt x="234" y="43"/>
                        <a:pt x="232" y="46"/>
                        <a:pt x="231" y="46"/>
                      </a:cubicBezTo>
                      <a:cubicBezTo>
                        <a:pt x="230" y="46"/>
                        <a:pt x="228" y="43"/>
                        <a:pt x="227" y="43"/>
                      </a:cubicBezTo>
                      <a:cubicBezTo>
                        <a:pt x="226" y="43"/>
                        <a:pt x="224" y="45"/>
                        <a:pt x="223" y="45"/>
                      </a:cubicBezTo>
                      <a:cubicBezTo>
                        <a:pt x="223" y="46"/>
                        <a:pt x="220" y="48"/>
                        <a:pt x="219" y="48"/>
                      </a:cubicBezTo>
                      <a:cubicBezTo>
                        <a:pt x="218" y="47"/>
                        <a:pt x="217" y="45"/>
                        <a:pt x="215" y="45"/>
                      </a:cubicBezTo>
                      <a:cubicBezTo>
                        <a:pt x="214" y="45"/>
                        <a:pt x="212" y="47"/>
                        <a:pt x="211" y="47"/>
                      </a:cubicBezTo>
                      <a:cubicBezTo>
                        <a:pt x="210" y="47"/>
                        <a:pt x="209" y="45"/>
                        <a:pt x="208" y="45"/>
                      </a:cubicBezTo>
                      <a:cubicBezTo>
                        <a:pt x="206" y="45"/>
                        <a:pt x="205" y="43"/>
                        <a:pt x="204" y="43"/>
                      </a:cubicBezTo>
                      <a:cubicBezTo>
                        <a:pt x="203" y="43"/>
                        <a:pt x="201" y="45"/>
                        <a:pt x="200" y="45"/>
                      </a:cubicBezTo>
                      <a:cubicBezTo>
                        <a:pt x="199" y="45"/>
                        <a:pt x="197" y="42"/>
                        <a:pt x="196" y="43"/>
                      </a:cubicBezTo>
                      <a:cubicBezTo>
                        <a:pt x="195" y="43"/>
                        <a:pt x="193" y="44"/>
                        <a:pt x="192" y="45"/>
                      </a:cubicBezTo>
                      <a:cubicBezTo>
                        <a:pt x="191" y="45"/>
                        <a:pt x="188" y="47"/>
                        <a:pt x="188" y="47"/>
                      </a:cubicBezTo>
                      <a:cubicBezTo>
                        <a:pt x="187" y="47"/>
                        <a:pt x="185" y="45"/>
                        <a:pt x="184" y="44"/>
                      </a:cubicBezTo>
                      <a:cubicBezTo>
                        <a:pt x="183" y="44"/>
                        <a:pt x="181" y="42"/>
                        <a:pt x="180" y="42"/>
                      </a:cubicBezTo>
                      <a:cubicBezTo>
                        <a:pt x="179" y="42"/>
                        <a:pt x="178" y="40"/>
                        <a:pt x="177" y="40"/>
                      </a:cubicBezTo>
                      <a:cubicBezTo>
                        <a:pt x="176" y="40"/>
                        <a:pt x="172" y="42"/>
                        <a:pt x="172" y="42"/>
                      </a:cubicBezTo>
                      <a:cubicBezTo>
                        <a:pt x="172" y="42"/>
                        <a:pt x="176" y="44"/>
                        <a:pt x="176" y="44"/>
                      </a:cubicBezTo>
                      <a:cubicBezTo>
                        <a:pt x="175" y="44"/>
                        <a:pt x="173" y="46"/>
                        <a:pt x="172" y="46"/>
                      </a:cubicBezTo>
                      <a:cubicBezTo>
                        <a:pt x="171" y="46"/>
                        <a:pt x="169" y="44"/>
                        <a:pt x="168" y="44"/>
                      </a:cubicBezTo>
                      <a:cubicBezTo>
                        <a:pt x="167" y="44"/>
                        <a:pt x="166" y="46"/>
                        <a:pt x="164" y="46"/>
                      </a:cubicBezTo>
                      <a:cubicBezTo>
                        <a:pt x="163" y="46"/>
                        <a:pt x="162" y="44"/>
                        <a:pt x="160" y="44"/>
                      </a:cubicBezTo>
                      <a:cubicBezTo>
                        <a:pt x="159" y="44"/>
                        <a:pt x="158" y="46"/>
                        <a:pt x="156" y="46"/>
                      </a:cubicBezTo>
                      <a:cubicBezTo>
                        <a:pt x="155" y="46"/>
                        <a:pt x="154" y="44"/>
                        <a:pt x="153" y="44"/>
                      </a:cubicBezTo>
                      <a:cubicBezTo>
                        <a:pt x="152" y="44"/>
                        <a:pt x="150" y="46"/>
                        <a:pt x="148" y="46"/>
                      </a:cubicBezTo>
                      <a:cubicBezTo>
                        <a:pt x="147" y="45"/>
                        <a:pt x="146" y="43"/>
                        <a:pt x="145" y="43"/>
                      </a:cubicBezTo>
                      <a:cubicBezTo>
                        <a:pt x="144" y="43"/>
                        <a:pt x="142" y="45"/>
                        <a:pt x="141" y="45"/>
                      </a:cubicBezTo>
                      <a:cubicBezTo>
                        <a:pt x="139" y="45"/>
                        <a:pt x="138" y="43"/>
                        <a:pt x="137" y="43"/>
                      </a:cubicBezTo>
                      <a:cubicBezTo>
                        <a:pt x="136" y="43"/>
                        <a:pt x="134" y="45"/>
                        <a:pt x="133" y="45"/>
                      </a:cubicBezTo>
                      <a:cubicBezTo>
                        <a:pt x="132" y="45"/>
                        <a:pt x="130" y="43"/>
                        <a:pt x="129" y="43"/>
                      </a:cubicBezTo>
                      <a:cubicBezTo>
                        <a:pt x="128" y="43"/>
                        <a:pt x="126" y="45"/>
                        <a:pt x="125" y="45"/>
                      </a:cubicBezTo>
                      <a:cubicBezTo>
                        <a:pt x="124" y="45"/>
                        <a:pt x="122" y="43"/>
                        <a:pt x="121" y="43"/>
                      </a:cubicBezTo>
                      <a:cubicBezTo>
                        <a:pt x="120" y="43"/>
                        <a:pt x="118" y="45"/>
                        <a:pt x="117" y="45"/>
                      </a:cubicBezTo>
                      <a:cubicBezTo>
                        <a:pt x="116" y="45"/>
                        <a:pt x="115" y="43"/>
                        <a:pt x="113" y="43"/>
                      </a:cubicBezTo>
                      <a:cubicBezTo>
                        <a:pt x="112" y="42"/>
                        <a:pt x="111" y="45"/>
                        <a:pt x="109" y="45"/>
                      </a:cubicBezTo>
                      <a:cubicBezTo>
                        <a:pt x="108" y="45"/>
                        <a:pt x="107" y="42"/>
                        <a:pt x="106" y="42"/>
                      </a:cubicBezTo>
                      <a:cubicBezTo>
                        <a:pt x="105" y="42"/>
                        <a:pt x="102" y="45"/>
                        <a:pt x="101" y="44"/>
                      </a:cubicBezTo>
                      <a:cubicBezTo>
                        <a:pt x="101" y="44"/>
                        <a:pt x="98" y="42"/>
                        <a:pt x="98" y="42"/>
                      </a:cubicBezTo>
                      <a:cubicBezTo>
                        <a:pt x="98" y="42"/>
                        <a:pt x="102" y="41"/>
                        <a:pt x="102" y="40"/>
                      </a:cubicBezTo>
                      <a:cubicBezTo>
                        <a:pt x="102" y="40"/>
                        <a:pt x="98" y="38"/>
                        <a:pt x="98" y="38"/>
                      </a:cubicBezTo>
                      <a:cubicBezTo>
                        <a:pt x="98" y="38"/>
                        <a:pt x="94" y="40"/>
                        <a:pt x="94" y="40"/>
                      </a:cubicBezTo>
                      <a:cubicBezTo>
                        <a:pt x="94" y="40"/>
                        <a:pt x="98" y="42"/>
                        <a:pt x="98" y="42"/>
                      </a:cubicBezTo>
                      <a:cubicBezTo>
                        <a:pt x="97" y="43"/>
                        <a:pt x="95" y="44"/>
                        <a:pt x="94" y="44"/>
                      </a:cubicBezTo>
                      <a:cubicBezTo>
                        <a:pt x="93" y="45"/>
                        <a:pt x="91" y="46"/>
                        <a:pt x="89" y="46"/>
                      </a:cubicBezTo>
                      <a:cubicBezTo>
                        <a:pt x="89" y="46"/>
                        <a:pt x="87" y="44"/>
                        <a:pt x="86" y="44"/>
                      </a:cubicBezTo>
                      <a:cubicBezTo>
                        <a:pt x="85" y="44"/>
                        <a:pt x="82" y="46"/>
                        <a:pt x="82" y="46"/>
                      </a:cubicBezTo>
                      <a:cubicBezTo>
                        <a:pt x="80" y="46"/>
                        <a:pt x="79" y="44"/>
                        <a:pt x="78" y="44"/>
                      </a:cubicBezTo>
                      <a:cubicBezTo>
                        <a:pt x="77" y="43"/>
                        <a:pt x="75" y="42"/>
                        <a:pt x="74" y="42"/>
                      </a:cubicBezTo>
                      <a:cubicBezTo>
                        <a:pt x="74" y="41"/>
                        <a:pt x="71" y="43"/>
                        <a:pt x="70" y="44"/>
                      </a:cubicBezTo>
                      <a:cubicBezTo>
                        <a:pt x="70" y="44"/>
                        <a:pt x="67" y="46"/>
                        <a:pt x="66" y="46"/>
                      </a:cubicBezTo>
                      <a:cubicBezTo>
                        <a:pt x="65" y="46"/>
                        <a:pt x="63" y="43"/>
                        <a:pt x="62" y="43"/>
                      </a:cubicBezTo>
                      <a:cubicBezTo>
                        <a:pt x="61" y="43"/>
                        <a:pt x="59" y="45"/>
                        <a:pt x="58" y="45"/>
                      </a:cubicBezTo>
                      <a:cubicBezTo>
                        <a:pt x="57" y="45"/>
                        <a:pt x="55" y="43"/>
                        <a:pt x="54" y="43"/>
                      </a:cubicBezTo>
                      <a:cubicBezTo>
                        <a:pt x="53" y="43"/>
                        <a:pt x="52" y="45"/>
                        <a:pt x="50" y="45"/>
                      </a:cubicBezTo>
                      <a:cubicBezTo>
                        <a:pt x="49" y="45"/>
                        <a:pt x="48" y="43"/>
                        <a:pt x="47" y="43"/>
                      </a:cubicBezTo>
                      <a:cubicBezTo>
                        <a:pt x="46" y="43"/>
                        <a:pt x="43" y="45"/>
                        <a:pt x="42" y="45"/>
                      </a:cubicBezTo>
                      <a:cubicBezTo>
                        <a:pt x="41" y="45"/>
                        <a:pt x="40" y="47"/>
                        <a:pt x="38" y="47"/>
                      </a:cubicBezTo>
                      <a:cubicBezTo>
                        <a:pt x="37" y="47"/>
                        <a:pt x="36" y="45"/>
                        <a:pt x="35" y="45"/>
                      </a:cubicBezTo>
                      <a:cubicBezTo>
                        <a:pt x="33" y="45"/>
                        <a:pt x="32" y="47"/>
                        <a:pt x="30" y="47"/>
                      </a:cubicBezTo>
                      <a:cubicBezTo>
                        <a:pt x="30" y="46"/>
                        <a:pt x="27" y="45"/>
                        <a:pt x="27" y="45"/>
                      </a:cubicBezTo>
                      <a:cubicBezTo>
                        <a:pt x="27" y="44"/>
                        <a:pt x="31" y="43"/>
                        <a:pt x="31" y="43"/>
                      </a:cubicBezTo>
                      <a:cubicBezTo>
                        <a:pt x="31" y="42"/>
                        <a:pt x="27" y="41"/>
                        <a:pt x="27" y="40"/>
                      </a:cubicBezTo>
                      <a:cubicBezTo>
                        <a:pt x="27" y="40"/>
                        <a:pt x="31" y="39"/>
                        <a:pt x="31" y="38"/>
                      </a:cubicBezTo>
                      <a:cubicBezTo>
                        <a:pt x="31" y="38"/>
                        <a:pt x="27" y="37"/>
                        <a:pt x="27" y="36"/>
                      </a:cubicBezTo>
                      <a:cubicBezTo>
                        <a:pt x="28" y="36"/>
                        <a:pt x="31" y="34"/>
                        <a:pt x="32" y="34"/>
                      </a:cubicBezTo>
                      <a:cubicBezTo>
                        <a:pt x="33" y="33"/>
                        <a:pt x="34" y="32"/>
                        <a:pt x="36" y="32"/>
                      </a:cubicBezTo>
                      <a:cubicBezTo>
                        <a:pt x="34" y="32"/>
                        <a:pt x="33" y="30"/>
                        <a:pt x="32" y="29"/>
                      </a:cubicBezTo>
                      <a:cubicBezTo>
                        <a:pt x="31" y="29"/>
                        <a:pt x="29" y="32"/>
                        <a:pt x="28" y="32"/>
                      </a:cubicBezTo>
                      <a:cubicBezTo>
                        <a:pt x="27" y="32"/>
                        <a:pt x="25" y="29"/>
                        <a:pt x="24" y="29"/>
                      </a:cubicBezTo>
                      <a:cubicBezTo>
                        <a:pt x="23" y="29"/>
                        <a:pt x="21" y="31"/>
                        <a:pt x="20" y="31"/>
                      </a:cubicBezTo>
                      <a:cubicBezTo>
                        <a:pt x="19" y="32"/>
                        <a:pt x="17" y="33"/>
                        <a:pt x="16" y="33"/>
                      </a:cubicBezTo>
                      <a:cubicBezTo>
                        <a:pt x="15" y="34"/>
                        <a:pt x="12" y="35"/>
                        <a:pt x="12" y="35"/>
                      </a:cubicBezTo>
                      <a:cubicBezTo>
                        <a:pt x="12" y="36"/>
                        <a:pt x="15" y="37"/>
                        <a:pt x="16" y="38"/>
                      </a:cubicBezTo>
                      <a:cubicBezTo>
                        <a:pt x="7" y="42"/>
                        <a:pt x="7" y="42"/>
                        <a:pt x="7" y="42"/>
                      </a:cubicBezTo>
                      <a:cubicBezTo>
                        <a:pt x="6" y="41"/>
                        <a:pt x="5" y="40"/>
                        <a:pt x="4" y="40"/>
                      </a:cubicBezTo>
                      <a:cubicBezTo>
                        <a:pt x="3" y="39"/>
                        <a:pt x="0" y="38"/>
                        <a:pt x="0" y="37"/>
                      </a:cubicBezTo>
                      <a:cubicBezTo>
                        <a:pt x="0" y="37"/>
                        <a:pt x="4" y="36"/>
                        <a:pt x="4" y="35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9" y="33"/>
                        <a:pt x="11" y="32"/>
                        <a:pt x="12" y="31"/>
                      </a:cubicBezTo>
                      <a:cubicBezTo>
                        <a:pt x="13" y="31"/>
                        <a:pt x="16" y="30"/>
                        <a:pt x="16" y="29"/>
                      </a:cubicBezTo>
                      <a:cubicBezTo>
                        <a:pt x="16" y="29"/>
                        <a:pt x="12" y="27"/>
                        <a:pt x="13" y="27"/>
                      </a:cubicBezTo>
                      <a:cubicBezTo>
                        <a:pt x="13" y="27"/>
                        <a:pt x="16" y="25"/>
                        <a:pt x="17" y="25"/>
                      </a:cubicBezTo>
                      <a:cubicBezTo>
                        <a:pt x="18" y="25"/>
                        <a:pt x="19" y="27"/>
                        <a:pt x="20" y="27"/>
                      </a:cubicBezTo>
                      <a:cubicBezTo>
                        <a:pt x="22" y="27"/>
                        <a:pt x="23" y="25"/>
                        <a:pt x="24" y="25"/>
                      </a:cubicBezTo>
                      <a:cubicBezTo>
                        <a:pt x="26" y="25"/>
                        <a:pt x="27" y="27"/>
                        <a:pt x="28" y="27"/>
                      </a:cubicBezTo>
                      <a:cubicBezTo>
                        <a:pt x="29" y="27"/>
                        <a:pt x="32" y="25"/>
                        <a:pt x="32" y="25"/>
                      </a:cubicBezTo>
                      <a:cubicBezTo>
                        <a:pt x="34" y="25"/>
                        <a:pt x="35" y="27"/>
                        <a:pt x="36" y="27"/>
                      </a:cubicBezTo>
                      <a:cubicBezTo>
                        <a:pt x="40" y="30"/>
                        <a:pt x="40" y="30"/>
                        <a:pt x="40" y="30"/>
                      </a:cubicBezTo>
                      <a:lnTo>
                        <a:pt x="44" y="32"/>
                      </a:lnTo>
                      <a:close/>
                      <a:moveTo>
                        <a:pt x="1179" y="42"/>
                      </a:moveTo>
                      <a:cubicBezTo>
                        <a:pt x="1186" y="47"/>
                        <a:pt x="1186" y="47"/>
                        <a:pt x="1186" y="47"/>
                      </a:cubicBezTo>
                      <a:cubicBezTo>
                        <a:pt x="1190" y="49"/>
                        <a:pt x="1190" y="49"/>
                        <a:pt x="1190" y="49"/>
                      </a:cubicBezTo>
                      <a:cubicBezTo>
                        <a:pt x="1194" y="47"/>
                        <a:pt x="1194" y="47"/>
                        <a:pt x="1194" y="47"/>
                      </a:cubicBezTo>
                      <a:cubicBezTo>
                        <a:pt x="1194" y="46"/>
                        <a:pt x="1190" y="46"/>
                        <a:pt x="1190" y="45"/>
                      </a:cubicBezTo>
                      <a:cubicBezTo>
                        <a:pt x="1190" y="44"/>
                        <a:pt x="1195" y="43"/>
                        <a:pt x="1194" y="43"/>
                      </a:cubicBezTo>
                      <a:cubicBezTo>
                        <a:pt x="1194" y="42"/>
                        <a:pt x="1191" y="41"/>
                        <a:pt x="1191" y="40"/>
                      </a:cubicBezTo>
                      <a:cubicBezTo>
                        <a:pt x="1187" y="38"/>
                        <a:pt x="1187" y="38"/>
                        <a:pt x="1187" y="38"/>
                      </a:cubicBezTo>
                      <a:lnTo>
                        <a:pt x="1179" y="42"/>
                      </a:lnTo>
                      <a:close/>
                      <a:moveTo>
                        <a:pt x="1064" y="46"/>
                      </a:moveTo>
                      <a:cubicBezTo>
                        <a:pt x="1065" y="46"/>
                        <a:pt x="1067" y="48"/>
                        <a:pt x="1068" y="48"/>
                      </a:cubicBezTo>
                      <a:cubicBezTo>
                        <a:pt x="1069" y="48"/>
                        <a:pt x="1071" y="47"/>
                        <a:pt x="1072" y="46"/>
                      </a:cubicBezTo>
                      <a:cubicBezTo>
                        <a:pt x="1073" y="46"/>
                        <a:pt x="1076" y="45"/>
                        <a:pt x="1076" y="44"/>
                      </a:cubicBezTo>
                      <a:cubicBezTo>
                        <a:pt x="1076" y="44"/>
                        <a:pt x="1073" y="42"/>
                        <a:pt x="1073" y="42"/>
                      </a:cubicBezTo>
                      <a:cubicBezTo>
                        <a:pt x="1071" y="41"/>
                        <a:pt x="1069" y="40"/>
                        <a:pt x="1069" y="39"/>
                      </a:cubicBezTo>
                      <a:cubicBezTo>
                        <a:pt x="1069" y="39"/>
                        <a:pt x="1073" y="38"/>
                        <a:pt x="1073" y="37"/>
                      </a:cubicBezTo>
                      <a:cubicBezTo>
                        <a:pt x="1073" y="37"/>
                        <a:pt x="1069" y="35"/>
                        <a:pt x="1069" y="35"/>
                      </a:cubicBezTo>
                      <a:cubicBezTo>
                        <a:pt x="1068" y="35"/>
                        <a:pt x="1066" y="37"/>
                        <a:pt x="1065" y="37"/>
                      </a:cubicBezTo>
                      <a:cubicBezTo>
                        <a:pt x="1065" y="38"/>
                        <a:pt x="1069" y="39"/>
                        <a:pt x="1069" y="39"/>
                      </a:cubicBezTo>
                      <a:cubicBezTo>
                        <a:pt x="1069" y="40"/>
                        <a:pt x="1065" y="41"/>
                        <a:pt x="1065" y="42"/>
                      </a:cubicBezTo>
                      <a:cubicBezTo>
                        <a:pt x="1064" y="42"/>
                        <a:pt x="1062" y="43"/>
                        <a:pt x="1061" y="44"/>
                      </a:cubicBezTo>
                      <a:cubicBezTo>
                        <a:pt x="1060" y="44"/>
                        <a:pt x="1057" y="45"/>
                        <a:pt x="1056" y="46"/>
                      </a:cubicBezTo>
                      <a:cubicBezTo>
                        <a:pt x="1056" y="46"/>
                        <a:pt x="1060" y="47"/>
                        <a:pt x="1060" y="48"/>
                      </a:cubicBezTo>
                      <a:cubicBezTo>
                        <a:pt x="1062" y="48"/>
                        <a:pt x="1063" y="46"/>
                        <a:pt x="1064" y="46"/>
                      </a:cubicBezTo>
                      <a:close/>
                      <a:moveTo>
                        <a:pt x="232" y="37"/>
                      </a:moveTo>
                      <a:cubicBezTo>
                        <a:pt x="232" y="38"/>
                        <a:pt x="236" y="39"/>
                        <a:pt x="236" y="39"/>
                      </a:cubicBezTo>
                      <a:cubicBezTo>
                        <a:pt x="236" y="39"/>
                        <a:pt x="232" y="41"/>
                        <a:pt x="231" y="41"/>
                      </a:cubicBezTo>
                      <a:cubicBezTo>
                        <a:pt x="230" y="41"/>
                        <a:pt x="229" y="39"/>
                        <a:pt x="228" y="39"/>
                      </a:cubicBezTo>
                      <a:cubicBezTo>
                        <a:pt x="227" y="40"/>
                        <a:pt x="224" y="40"/>
                        <a:pt x="224" y="41"/>
                      </a:cubicBezTo>
                      <a:cubicBezTo>
                        <a:pt x="224" y="42"/>
                        <a:pt x="227" y="43"/>
                        <a:pt x="227" y="43"/>
                      </a:cubicBezTo>
                      <a:cubicBezTo>
                        <a:pt x="229" y="43"/>
                        <a:pt x="230" y="41"/>
                        <a:pt x="231" y="41"/>
                      </a:cubicBezTo>
                      <a:cubicBezTo>
                        <a:pt x="233" y="41"/>
                        <a:pt x="234" y="43"/>
                        <a:pt x="235" y="44"/>
                      </a:cubicBezTo>
                      <a:cubicBezTo>
                        <a:pt x="239" y="42"/>
                        <a:pt x="239" y="42"/>
                        <a:pt x="239" y="42"/>
                      </a:cubicBezTo>
                      <a:cubicBezTo>
                        <a:pt x="239" y="41"/>
                        <a:pt x="236" y="40"/>
                        <a:pt x="236" y="39"/>
                      </a:cubicBezTo>
                      <a:cubicBezTo>
                        <a:pt x="235" y="39"/>
                        <a:pt x="240" y="38"/>
                        <a:pt x="240" y="37"/>
                      </a:cubicBezTo>
                      <a:cubicBezTo>
                        <a:pt x="240" y="36"/>
                        <a:pt x="236" y="36"/>
                        <a:pt x="236" y="35"/>
                      </a:cubicBezTo>
                      <a:cubicBezTo>
                        <a:pt x="235" y="36"/>
                        <a:pt x="232" y="36"/>
                        <a:pt x="232" y="37"/>
                      </a:cubicBezTo>
                      <a:close/>
                      <a:moveTo>
                        <a:pt x="54" y="43"/>
                      </a:moveTo>
                      <a:cubicBezTo>
                        <a:pt x="56" y="43"/>
                        <a:pt x="57" y="41"/>
                        <a:pt x="58" y="41"/>
                      </a:cubicBezTo>
                      <a:cubicBezTo>
                        <a:pt x="60" y="41"/>
                        <a:pt x="61" y="43"/>
                        <a:pt x="62" y="43"/>
                      </a:cubicBezTo>
                      <a:cubicBezTo>
                        <a:pt x="63" y="43"/>
                        <a:pt x="66" y="42"/>
                        <a:pt x="66" y="41"/>
                      </a:cubicBezTo>
                      <a:cubicBezTo>
                        <a:pt x="66" y="41"/>
                        <a:pt x="63" y="39"/>
                        <a:pt x="63" y="39"/>
                      </a:cubicBezTo>
                      <a:cubicBezTo>
                        <a:pt x="63" y="38"/>
                        <a:pt x="66" y="37"/>
                        <a:pt x="67" y="37"/>
                      </a:cubicBezTo>
                      <a:cubicBezTo>
                        <a:pt x="68" y="36"/>
                        <a:pt x="70" y="35"/>
                        <a:pt x="71" y="35"/>
                      </a:cubicBezTo>
                      <a:cubicBezTo>
                        <a:pt x="72" y="34"/>
                        <a:pt x="73" y="33"/>
                        <a:pt x="75" y="33"/>
                      </a:cubicBezTo>
                      <a:cubicBezTo>
                        <a:pt x="75" y="33"/>
                        <a:pt x="78" y="35"/>
                        <a:pt x="79" y="35"/>
                      </a:cubicBezTo>
                      <a:cubicBezTo>
                        <a:pt x="79" y="35"/>
                        <a:pt x="83" y="33"/>
                        <a:pt x="83" y="33"/>
                      </a:cubicBezTo>
                      <a:cubicBezTo>
                        <a:pt x="83" y="33"/>
                        <a:pt x="79" y="31"/>
                        <a:pt x="79" y="31"/>
                      </a:cubicBezTo>
                      <a:cubicBezTo>
                        <a:pt x="78" y="32"/>
                        <a:pt x="76" y="32"/>
                        <a:pt x="75" y="33"/>
                      </a:cubicBezTo>
                      <a:cubicBezTo>
                        <a:pt x="74" y="32"/>
                        <a:pt x="72" y="31"/>
                        <a:pt x="71" y="31"/>
                      </a:cubicBezTo>
                      <a:cubicBezTo>
                        <a:pt x="71" y="30"/>
                        <a:pt x="68" y="28"/>
                        <a:pt x="67" y="28"/>
                      </a:cubicBezTo>
                      <a:cubicBezTo>
                        <a:pt x="67" y="28"/>
                        <a:pt x="64" y="30"/>
                        <a:pt x="63" y="30"/>
                      </a:cubicBezTo>
                      <a:cubicBezTo>
                        <a:pt x="63" y="30"/>
                        <a:pt x="67" y="32"/>
                        <a:pt x="67" y="33"/>
                      </a:cubicBezTo>
                      <a:cubicBezTo>
                        <a:pt x="67" y="33"/>
                        <a:pt x="63" y="34"/>
                        <a:pt x="63" y="35"/>
                      </a:cubicBezTo>
                      <a:cubicBezTo>
                        <a:pt x="63" y="36"/>
                        <a:pt x="59" y="36"/>
                        <a:pt x="59" y="37"/>
                      </a:cubicBezTo>
                      <a:cubicBezTo>
                        <a:pt x="59" y="37"/>
                        <a:pt x="63" y="38"/>
                        <a:pt x="63" y="39"/>
                      </a:cubicBezTo>
                      <a:cubicBezTo>
                        <a:pt x="63" y="39"/>
                        <a:pt x="59" y="41"/>
                        <a:pt x="58" y="41"/>
                      </a:cubicBezTo>
                      <a:cubicBezTo>
                        <a:pt x="58" y="41"/>
                        <a:pt x="55" y="39"/>
                        <a:pt x="55" y="39"/>
                      </a:cubicBezTo>
                      <a:cubicBezTo>
                        <a:pt x="53" y="39"/>
                        <a:pt x="52" y="41"/>
                        <a:pt x="51" y="41"/>
                      </a:cubicBezTo>
                      <a:cubicBezTo>
                        <a:pt x="49" y="41"/>
                        <a:pt x="48" y="39"/>
                        <a:pt x="47" y="39"/>
                      </a:cubicBezTo>
                      <a:cubicBezTo>
                        <a:pt x="47" y="39"/>
                        <a:pt x="43" y="41"/>
                        <a:pt x="43" y="41"/>
                      </a:cubicBezTo>
                      <a:cubicBezTo>
                        <a:pt x="43" y="41"/>
                        <a:pt x="46" y="43"/>
                        <a:pt x="47" y="43"/>
                      </a:cubicBezTo>
                      <a:cubicBezTo>
                        <a:pt x="48" y="43"/>
                        <a:pt x="49" y="41"/>
                        <a:pt x="51" y="41"/>
                      </a:cubicBezTo>
                      <a:lnTo>
                        <a:pt x="54" y="43"/>
                      </a:lnTo>
                      <a:close/>
                      <a:moveTo>
                        <a:pt x="95" y="31"/>
                      </a:moveTo>
                      <a:cubicBezTo>
                        <a:pt x="95" y="31"/>
                        <a:pt x="98" y="29"/>
                        <a:pt x="99" y="29"/>
                      </a:cubicBezTo>
                      <a:cubicBezTo>
                        <a:pt x="103" y="27"/>
                        <a:pt x="103" y="27"/>
                        <a:pt x="103" y="27"/>
                      </a:cubicBezTo>
                      <a:cubicBezTo>
                        <a:pt x="95" y="22"/>
                        <a:pt x="95" y="22"/>
                        <a:pt x="95" y="22"/>
                      </a:cubicBezTo>
                      <a:cubicBezTo>
                        <a:pt x="97" y="22"/>
                        <a:pt x="98" y="21"/>
                        <a:pt x="100" y="20"/>
                      </a:cubicBezTo>
                      <a:cubicBezTo>
                        <a:pt x="100" y="20"/>
                        <a:pt x="104" y="19"/>
                        <a:pt x="104" y="18"/>
                      </a:cubicBezTo>
                      <a:cubicBezTo>
                        <a:pt x="104" y="18"/>
                        <a:pt x="100" y="17"/>
                        <a:pt x="100" y="16"/>
                      </a:cubicBezTo>
                      <a:cubicBezTo>
                        <a:pt x="99" y="17"/>
                        <a:pt x="97" y="17"/>
                        <a:pt x="96" y="18"/>
                      </a:cubicBezTo>
                      <a:cubicBezTo>
                        <a:pt x="95" y="18"/>
                        <a:pt x="92" y="20"/>
                        <a:pt x="92" y="20"/>
                      </a:cubicBezTo>
                      <a:cubicBezTo>
                        <a:pt x="92" y="21"/>
                        <a:pt x="95" y="22"/>
                        <a:pt x="95" y="22"/>
                      </a:cubicBezTo>
                      <a:cubicBezTo>
                        <a:pt x="95" y="23"/>
                        <a:pt x="92" y="24"/>
                        <a:pt x="91" y="25"/>
                      </a:cubicBezTo>
                      <a:cubicBezTo>
                        <a:pt x="91" y="25"/>
                        <a:pt x="95" y="26"/>
                        <a:pt x="95" y="27"/>
                      </a:cubicBezTo>
                      <a:cubicBezTo>
                        <a:pt x="95" y="28"/>
                        <a:pt x="91" y="28"/>
                        <a:pt x="91" y="29"/>
                      </a:cubicBezTo>
                      <a:cubicBezTo>
                        <a:pt x="92" y="29"/>
                        <a:pt x="93" y="31"/>
                        <a:pt x="95" y="31"/>
                      </a:cubicBezTo>
                      <a:close/>
                      <a:moveTo>
                        <a:pt x="259" y="40"/>
                      </a:moveTo>
                      <a:cubicBezTo>
                        <a:pt x="263" y="38"/>
                        <a:pt x="263" y="38"/>
                        <a:pt x="263" y="38"/>
                      </a:cubicBezTo>
                      <a:cubicBezTo>
                        <a:pt x="264" y="37"/>
                        <a:pt x="267" y="36"/>
                        <a:pt x="267" y="36"/>
                      </a:cubicBezTo>
                      <a:cubicBezTo>
                        <a:pt x="267" y="35"/>
                        <a:pt x="264" y="34"/>
                        <a:pt x="264" y="33"/>
                      </a:cubicBezTo>
                      <a:cubicBezTo>
                        <a:pt x="263" y="33"/>
                        <a:pt x="260" y="31"/>
                        <a:pt x="260" y="31"/>
                      </a:cubicBezTo>
                      <a:cubicBezTo>
                        <a:pt x="259" y="31"/>
                        <a:pt x="256" y="33"/>
                        <a:pt x="256" y="33"/>
                      </a:cubicBezTo>
                      <a:cubicBezTo>
                        <a:pt x="252" y="35"/>
                        <a:pt x="252" y="35"/>
                        <a:pt x="252" y="35"/>
                      </a:cubicBezTo>
                      <a:cubicBezTo>
                        <a:pt x="251" y="36"/>
                        <a:pt x="248" y="37"/>
                        <a:pt x="247" y="37"/>
                      </a:cubicBezTo>
                      <a:cubicBezTo>
                        <a:pt x="247" y="38"/>
                        <a:pt x="251" y="39"/>
                        <a:pt x="251" y="40"/>
                      </a:cubicBezTo>
                      <a:cubicBezTo>
                        <a:pt x="255" y="42"/>
                        <a:pt x="255" y="42"/>
                        <a:pt x="255" y="42"/>
                      </a:cubicBezTo>
                      <a:lnTo>
                        <a:pt x="259" y="40"/>
                      </a:lnTo>
                      <a:close/>
                      <a:moveTo>
                        <a:pt x="265" y="20"/>
                      </a:moveTo>
                      <a:cubicBezTo>
                        <a:pt x="265" y="21"/>
                        <a:pt x="261" y="22"/>
                        <a:pt x="261" y="22"/>
                      </a:cubicBezTo>
                      <a:cubicBezTo>
                        <a:pt x="260" y="23"/>
                        <a:pt x="264" y="24"/>
                        <a:pt x="264" y="25"/>
                      </a:cubicBezTo>
                      <a:cubicBezTo>
                        <a:pt x="265" y="24"/>
                        <a:pt x="268" y="23"/>
                        <a:pt x="268" y="23"/>
                      </a:cubicBezTo>
                      <a:cubicBezTo>
                        <a:pt x="268" y="22"/>
                        <a:pt x="265" y="21"/>
                        <a:pt x="265" y="20"/>
                      </a:cubicBezTo>
                      <a:cubicBezTo>
                        <a:pt x="265" y="20"/>
                        <a:pt x="269" y="19"/>
                        <a:pt x="269" y="18"/>
                      </a:cubicBezTo>
                      <a:cubicBezTo>
                        <a:pt x="269" y="18"/>
                        <a:pt x="265" y="17"/>
                        <a:pt x="265" y="16"/>
                      </a:cubicBezTo>
                      <a:cubicBezTo>
                        <a:pt x="264" y="16"/>
                        <a:pt x="262" y="18"/>
                        <a:pt x="261" y="18"/>
                      </a:cubicBezTo>
                      <a:cubicBezTo>
                        <a:pt x="260" y="18"/>
                        <a:pt x="258" y="16"/>
                        <a:pt x="257" y="16"/>
                      </a:cubicBezTo>
                      <a:cubicBezTo>
                        <a:pt x="256" y="16"/>
                        <a:pt x="254" y="18"/>
                        <a:pt x="253" y="18"/>
                      </a:cubicBezTo>
                      <a:cubicBezTo>
                        <a:pt x="254" y="18"/>
                        <a:pt x="256" y="20"/>
                        <a:pt x="257" y="20"/>
                      </a:cubicBezTo>
                      <a:cubicBezTo>
                        <a:pt x="258" y="20"/>
                        <a:pt x="260" y="18"/>
                        <a:pt x="261" y="18"/>
                      </a:cubicBezTo>
                      <a:cubicBezTo>
                        <a:pt x="261" y="19"/>
                        <a:pt x="264" y="20"/>
                        <a:pt x="265" y="20"/>
                      </a:cubicBezTo>
                      <a:close/>
                      <a:moveTo>
                        <a:pt x="366" y="27"/>
                      </a:moveTo>
                      <a:cubicBezTo>
                        <a:pt x="367" y="27"/>
                        <a:pt x="370" y="26"/>
                        <a:pt x="370" y="25"/>
                      </a:cubicBezTo>
                      <a:cubicBezTo>
                        <a:pt x="370" y="25"/>
                        <a:pt x="367" y="23"/>
                        <a:pt x="367" y="23"/>
                      </a:cubicBezTo>
                      <a:cubicBezTo>
                        <a:pt x="363" y="21"/>
                        <a:pt x="363" y="21"/>
                        <a:pt x="363" y="21"/>
                      </a:cubicBezTo>
                      <a:cubicBezTo>
                        <a:pt x="367" y="19"/>
                        <a:pt x="367" y="19"/>
                        <a:pt x="367" y="19"/>
                      </a:cubicBezTo>
                      <a:cubicBezTo>
                        <a:pt x="368" y="19"/>
                        <a:pt x="369" y="21"/>
                        <a:pt x="371" y="21"/>
                      </a:cubicBezTo>
                      <a:cubicBezTo>
                        <a:pt x="371" y="21"/>
                        <a:pt x="375" y="19"/>
                        <a:pt x="375" y="19"/>
                      </a:cubicBezTo>
                      <a:cubicBezTo>
                        <a:pt x="375" y="18"/>
                        <a:pt x="371" y="17"/>
                        <a:pt x="371" y="17"/>
                      </a:cubicBezTo>
                      <a:cubicBezTo>
                        <a:pt x="370" y="17"/>
                        <a:pt x="369" y="19"/>
                        <a:pt x="367" y="19"/>
                      </a:cubicBezTo>
                      <a:cubicBezTo>
                        <a:pt x="366" y="19"/>
                        <a:pt x="364" y="17"/>
                        <a:pt x="363" y="16"/>
                      </a:cubicBezTo>
                      <a:cubicBezTo>
                        <a:pt x="362" y="16"/>
                        <a:pt x="360" y="18"/>
                        <a:pt x="359" y="19"/>
                      </a:cubicBezTo>
                      <a:cubicBezTo>
                        <a:pt x="359" y="19"/>
                        <a:pt x="363" y="20"/>
                        <a:pt x="363" y="21"/>
                      </a:cubicBezTo>
                      <a:cubicBezTo>
                        <a:pt x="363" y="22"/>
                        <a:pt x="359" y="22"/>
                        <a:pt x="359" y="23"/>
                      </a:cubicBezTo>
                      <a:cubicBezTo>
                        <a:pt x="359" y="24"/>
                        <a:pt x="355" y="24"/>
                        <a:pt x="355" y="25"/>
                      </a:cubicBezTo>
                      <a:cubicBezTo>
                        <a:pt x="355" y="25"/>
                        <a:pt x="358" y="27"/>
                        <a:pt x="358" y="27"/>
                      </a:cubicBezTo>
                      <a:cubicBezTo>
                        <a:pt x="360" y="27"/>
                        <a:pt x="361" y="25"/>
                        <a:pt x="363" y="25"/>
                      </a:cubicBezTo>
                      <a:cubicBezTo>
                        <a:pt x="364" y="25"/>
                        <a:pt x="365" y="27"/>
                        <a:pt x="366" y="27"/>
                      </a:cubicBezTo>
                      <a:close/>
                      <a:moveTo>
                        <a:pt x="413" y="29"/>
                      </a:moveTo>
                      <a:cubicBezTo>
                        <a:pt x="414" y="28"/>
                        <a:pt x="417" y="27"/>
                        <a:pt x="417" y="27"/>
                      </a:cubicBezTo>
                      <a:cubicBezTo>
                        <a:pt x="417" y="26"/>
                        <a:pt x="414" y="25"/>
                        <a:pt x="414" y="24"/>
                      </a:cubicBezTo>
                      <a:cubicBezTo>
                        <a:pt x="414" y="24"/>
                        <a:pt x="417" y="23"/>
                        <a:pt x="418" y="22"/>
                      </a:cubicBezTo>
                      <a:cubicBezTo>
                        <a:pt x="418" y="22"/>
                        <a:pt x="414" y="21"/>
                        <a:pt x="414" y="20"/>
                      </a:cubicBezTo>
                      <a:cubicBezTo>
                        <a:pt x="414" y="19"/>
                        <a:pt x="418" y="18"/>
                        <a:pt x="418" y="18"/>
                      </a:cubicBezTo>
                      <a:cubicBezTo>
                        <a:pt x="418" y="18"/>
                        <a:pt x="422" y="20"/>
                        <a:pt x="422" y="20"/>
                      </a:cubicBezTo>
                      <a:cubicBezTo>
                        <a:pt x="422" y="20"/>
                        <a:pt x="426" y="18"/>
                        <a:pt x="426" y="18"/>
                      </a:cubicBezTo>
                      <a:cubicBezTo>
                        <a:pt x="426" y="17"/>
                        <a:pt x="422" y="17"/>
                        <a:pt x="422" y="16"/>
                      </a:cubicBezTo>
                      <a:cubicBezTo>
                        <a:pt x="421" y="16"/>
                        <a:pt x="420" y="18"/>
                        <a:pt x="418" y="18"/>
                      </a:cubicBezTo>
                      <a:cubicBezTo>
                        <a:pt x="417" y="18"/>
                        <a:pt x="416" y="16"/>
                        <a:pt x="414" y="16"/>
                      </a:cubicBezTo>
                      <a:cubicBezTo>
                        <a:pt x="414" y="16"/>
                        <a:pt x="411" y="17"/>
                        <a:pt x="410" y="18"/>
                      </a:cubicBezTo>
                      <a:cubicBezTo>
                        <a:pt x="410" y="18"/>
                        <a:pt x="414" y="20"/>
                        <a:pt x="414" y="20"/>
                      </a:cubicBezTo>
                      <a:cubicBezTo>
                        <a:pt x="414" y="20"/>
                        <a:pt x="410" y="22"/>
                        <a:pt x="410" y="22"/>
                      </a:cubicBezTo>
                      <a:cubicBezTo>
                        <a:pt x="409" y="22"/>
                        <a:pt x="406" y="24"/>
                        <a:pt x="406" y="24"/>
                      </a:cubicBezTo>
                      <a:cubicBezTo>
                        <a:pt x="406" y="25"/>
                        <a:pt x="409" y="26"/>
                        <a:pt x="410" y="26"/>
                      </a:cubicBezTo>
                      <a:cubicBezTo>
                        <a:pt x="410" y="27"/>
                        <a:pt x="406" y="28"/>
                        <a:pt x="405" y="28"/>
                      </a:cubicBezTo>
                      <a:cubicBezTo>
                        <a:pt x="405" y="29"/>
                        <a:pt x="409" y="30"/>
                        <a:pt x="409" y="31"/>
                      </a:cubicBezTo>
                      <a:lnTo>
                        <a:pt x="413" y="29"/>
                      </a:lnTo>
                      <a:close/>
                      <a:moveTo>
                        <a:pt x="672" y="40"/>
                      </a:moveTo>
                      <a:cubicBezTo>
                        <a:pt x="673" y="40"/>
                        <a:pt x="674" y="42"/>
                        <a:pt x="676" y="42"/>
                      </a:cubicBezTo>
                      <a:cubicBezTo>
                        <a:pt x="676" y="42"/>
                        <a:pt x="679" y="40"/>
                        <a:pt x="680" y="40"/>
                      </a:cubicBezTo>
                      <a:cubicBezTo>
                        <a:pt x="681" y="40"/>
                        <a:pt x="682" y="42"/>
                        <a:pt x="683" y="42"/>
                      </a:cubicBezTo>
                      <a:cubicBezTo>
                        <a:pt x="684" y="42"/>
                        <a:pt x="687" y="41"/>
                        <a:pt x="687" y="40"/>
                      </a:cubicBezTo>
                      <a:cubicBezTo>
                        <a:pt x="687" y="40"/>
                        <a:pt x="684" y="38"/>
                        <a:pt x="684" y="38"/>
                      </a:cubicBezTo>
                      <a:cubicBezTo>
                        <a:pt x="683" y="38"/>
                        <a:pt x="680" y="40"/>
                        <a:pt x="680" y="40"/>
                      </a:cubicBezTo>
                      <a:cubicBezTo>
                        <a:pt x="678" y="40"/>
                        <a:pt x="677" y="38"/>
                        <a:pt x="676" y="38"/>
                      </a:cubicBezTo>
                      <a:cubicBezTo>
                        <a:pt x="674" y="37"/>
                        <a:pt x="674" y="36"/>
                        <a:pt x="672" y="36"/>
                      </a:cubicBezTo>
                      <a:cubicBezTo>
                        <a:pt x="673" y="35"/>
                        <a:pt x="675" y="34"/>
                        <a:pt x="676" y="33"/>
                      </a:cubicBezTo>
                      <a:cubicBezTo>
                        <a:pt x="677" y="33"/>
                        <a:pt x="680" y="32"/>
                        <a:pt x="680" y="31"/>
                      </a:cubicBezTo>
                      <a:cubicBezTo>
                        <a:pt x="680" y="31"/>
                        <a:pt x="677" y="29"/>
                        <a:pt x="677" y="29"/>
                      </a:cubicBezTo>
                      <a:cubicBezTo>
                        <a:pt x="676" y="29"/>
                        <a:pt x="673" y="31"/>
                        <a:pt x="673" y="31"/>
                      </a:cubicBezTo>
                      <a:cubicBezTo>
                        <a:pt x="672" y="32"/>
                        <a:pt x="669" y="33"/>
                        <a:pt x="668" y="33"/>
                      </a:cubicBezTo>
                      <a:cubicBezTo>
                        <a:pt x="668" y="34"/>
                        <a:pt x="672" y="35"/>
                        <a:pt x="672" y="36"/>
                      </a:cubicBezTo>
                      <a:cubicBezTo>
                        <a:pt x="672" y="36"/>
                        <a:pt x="668" y="37"/>
                        <a:pt x="668" y="38"/>
                      </a:cubicBezTo>
                      <a:lnTo>
                        <a:pt x="672" y="40"/>
                      </a:lnTo>
                      <a:close/>
                      <a:moveTo>
                        <a:pt x="647" y="11"/>
                      </a:moveTo>
                      <a:cubicBezTo>
                        <a:pt x="648" y="11"/>
                        <a:pt x="650" y="13"/>
                        <a:pt x="650" y="13"/>
                      </a:cubicBezTo>
                      <a:cubicBezTo>
                        <a:pt x="651" y="13"/>
                        <a:pt x="655" y="11"/>
                        <a:pt x="655" y="11"/>
                      </a:cubicBezTo>
                      <a:cubicBezTo>
                        <a:pt x="655" y="11"/>
                        <a:pt x="651" y="9"/>
                        <a:pt x="651" y="9"/>
                      </a:cubicBezTo>
                      <a:cubicBezTo>
                        <a:pt x="650" y="8"/>
                        <a:pt x="648" y="7"/>
                        <a:pt x="647" y="7"/>
                      </a:cubicBezTo>
                      <a:cubicBezTo>
                        <a:pt x="646" y="6"/>
                        <a:pt x="644" y="9"/>
                        <a:pt x="643" y="9"/>
                      </a:cubicBezTo>
                      <a:cubicBezTo>
                        <a:pt x="642" y="9"/>
                        <a:pt x="640" y="6"/>
                        <a:pt x="639" y="6"/>
                      </a:cubicBezTo>
                      <a:cubicBezTo>
                        <a:pt x="639" y="6"/>
                        <a:pt x="635" y="8"/>
                        <a:pt x="635" y="8"/>
                      </a:cubicBezTo>
                      <a:cubicBezTo>
                        <a:pt x="635" y="9"/>
                        <a:pt x="639" y="11"/>
                        <a:pt x="639" y="11"/>
                      </a:cubicBezTo>
                      <a:cubicBezTo>
                        <a:pt x="640" y="11"/>
                        <a:pt x="642" y="8"/>
                        <a:pt x="643" y="9"/>
                      </a:cubicBezTo>
                      <a:cubicBezTo>
                        <a:pt x="644" y="9"/>
                        <a:pt x="645" y="10"/>
                        <a:pt x="647" y="11"/>
                      </a:cubicBezTo>
                      <a:close/>
                      <a:moveTo>
                        <a:pt x="819" y="20"/>
                      </a:moveTo>
                      <a:cubicBezTo>
                        <a:pt x="819" y="20"/>
                        <a:pt x="815" y="18"/>
                        <a:pt x="815" y="18"/>
                      </a:cubicBezTo>
                      <a:cubicBezTo>
                        <a:pt x="814" y="17"/>
                        <a:pt x="812" y="19"/>
                        <a:pt x="811" y="20"/>
                      </a:cubicBezTo>
                      <a:cubicBezTo>
                        <a:pt x="811" y="20"/>
                        <a:pt x="815" y="21"/>
                        <a:pt x="815" y="22"/>
                      </a:cubicBezTo>
                      <a:cubicBezTo>
                        <a:pt x="815" y="23"/>
                        <a:pt x="811" y="23"/>
                        <a:pt x="811" y="24"/>
                      </a:cubicBezTo>
                      <a:cubicBezTo>
                        <a:pt x="810" y="25"/>
                        <a:pt x="807" y="25"/>
                        <a:pt x="807" y="26"/>
                      </a:cubicBezTo>
                      <a:cubicBezTo>
                        <a:pt x="807" y="27"/>
                        <a:pt x="810" y="28"/>
                        <a:pt x="810" y="28"/>
                      </a:cubicBezTo>
                      <a:cubicBezTo>
                        <a:pt x="814" y="26"/>
                        <a:pt x="814" y="26"/>
                        <a:pt x="814" y="26"/>
                      </a:cubicBezTo>
                      <a:cubicBezTo>
                        <a:pt x="815" y="26"/>
                        <a:pt x="818" y="24"/>
                        <a:pt x="819" y="24"/>
                      </a:cubicBezTo>
                      <a:cubicBezTo>
                        <a:pt x="820" y="24"/>
                        <a:pt x="821" y="26"/>
                        <a:pt x="822" y="26"/>
                      </a:cubicBezTo>
                      <a:cubicBezTo>
                        <a:pt x="823" y="26"/>
                        <a:pt x="826" y="25"/>
                        <a:pt x="826" y="24"/>
                      </a:cubicBezTo>
                      <a:cubicBezTo>
                        <a:pt x="826" y="24"/>
                        <a:pt x="823" y="22"/>
                        <a:pt x="823" y="22"/>
                      </a:cubicBezTo>
                      <a:cubicBezTo>
                        <a:pt x="822" y="22"/>
                        <a:pt x="819" y="24"/>
                        <a:pt x="819" y="24"/>
                      </a:cubicBezTo>
                      <a:cubicBezTo>
                        <a:pt x="817" y="24"/>
                        <a:pt x="816" y="22"/>
                        <a:pt x="815" y="22"/>
                      </a:cubicBezTo>
                      <a:cubicBezTo>
                        <a:pt x="815" y="21"/>
                        <a:pt x="819" y="21"/>
                        <a:pt x="819" y="20"/>
                      </a:cubicBezTo>
                      <a:close/>
                      <a:moveTo>
                        <a:pt x="968" y="28"/>
                      </a:moveTo>
                      <a:cubicBezTo>
                        <a:pt x="968" y="27"/>
                        <a:pt x="964" y="26"/>
                        <a:pt x="964" y="26"/>
                      </a:cubicBezTo>
                      <a:cubicBezTo>
                        <a:pt x="964" y="25"/>
                        <a:pt x="968" y="24"/>
                        <a:pt x="968" y="24"/>
                      </a:cubicBezTo>
                      <a:cubicBezTo>
                        <a:pt x="968" y="23"/>
                        <a:pt x="964" y="22"/>
                        <a:pt x="964" y="21"/>
                      </a:cubicBezTo>
                      <a:cubicBezTo>
                        <a:pt x="964" y="21"/>
                        <a:pt x="968" y="20"/>
                        <a:pt x="968" y="19"/>
                      </a:cubicBezTo>
                      <a:cubicBezTo>
                        <a:pt x="968" y="19"/>
                        <a:pt x="965" y="18"/>
                        <a:pt x="965" y="17"/>
                      </a:cubicBezTo>
                      <a:cubicBezTo>
                        <a:pt x="964" y="18"/>
                        <a:pt x="961" y="18"/>
                        <a:pt x="960" y="19"/>
                      </a:cubicBezTo>
                      <a:cubicBezTo>
                        <a:pt x="960" y="20"/>
                        <a:pt x="964" y="21"/>
                        <a:pt x="964" y="21"/>
                      </a:cubicBezTo>
                      <a:cubicBezTo>
                        <a:pt x="964" y="22"/>
                        <a:pt x="960" y="23"/>
                        <a:pt x="960" y="24"/>
                      </a:cubicBezTo>
                      <a:cubicBezTo>
                        <a:pt x="960" y="24"/>
                        <a:pt x="964" y="25"/>
                        <a:pt x="964" y="26"/>
                      </a:cubicBezTo>
                      <a:cubicBezTo>
                        <a:pt x="964" y="26"/>
                        <a:pt x="960" y="27"/>
                        <a:pt x="960" y="28"/>
                      </a:cubicBezTo>
                      <a:cubicBezTo>
                        <a:pt x="960" y="29"/>
                        <a:pt x="963" y="29"/>
                        <a:pt x="963" y="30"/>
                      </a:cubicBezTo>
                      <a:cubicBezTo>
                        <a:pt x="964" y="29"/>
                        <a:pt x="967" y="29"/>
                        <a:pt x="968" y="28"/>
                      </a:cubicBezTo>
                      <a:close/>
                      <a:moveTo>
                        <a:pt x="1012" y="18"/>
                      </a:moveTo>
                      <a:cubicBezTo>
                        <a:pt x="1012" y="18"/>
                        <a:pt x="1015" y="17"/>
                        <a:pt x="1016" y="16"/>
                      </a:cubicBezTo>
                      <a:cubicBezTo>
                        <a:pt x="1017" y="16"/>
                        <a:pt x="1019" y="15"/>
                        <a:pt x="1020" y="14"/>
                      </a:cubicBezTo>
                      <a:cubicBezTo>
                        <a:pt x="1019" y="14"/>
                        <a:pt x="1017" y="12"/>
                        <a:pt x="1016" y="12"/>
                      </a:cubicBezTo>
                      <a:cubicBezTo>
                        <a:pt x="1015" y="12"/>
                        <a:pt x="1013" y="14"/>
                        <a:pt x="1012" y="14"/>
                      </a:cubicBezTo>
                      <a:cubicBezTo>
                        <a:pt x="1012" y="14"/>
                        <a:pt x="1008" y="16"/>
                        <a:pt x="1008" y="16"/>
                      </a:cubicBezTo>
                      <a:cubicBezTo>
                        <a:pt x="1007" y="16"/>
                        <a:pt x="1006" y="14"/>
                        <a:pt x="1004" y="14"/>
                      </a:cubicBezTo>
                      <a:cubicBezTo>
                        <a:pt x="1004" y="15"/>
                        <a:pt x="1000" y="15"/>
                        <a:pt x="1000" y="16"/>
                      </a:cubicBezTo>
                      <a:cubicBezTo>
                        <a:pt x="1000" y="16"/>
                        <a:pt x="1003" y="18"/>
                        <a:pt x="1004" y="18"/>
                      </a:cubicBezTo>
                      <a:cubicBezTo>
                        <a:pt x="1004" y="18"/>
                        <a:pt x="1005" y="18"/>
                        <a:pt x="1006" y="17"/>
                      </a:cubicBezTo>
                      <a:cubicBezTo>
                        <a:pt x="1007" y="17"/>
                        <a:pt x="1008" y="16"/>
                        <a:pt x="1008" y="16"/>
                      </a:cubicBezTo>
                      <a:cubicBezTo>
                        <a:pt x="1009" y="16"/>
                        <a:pt x="1011" y="18"/>
                        <a:pt x="1012" y="18"/>
                      </a:cubicBezTo>
                      <a:cubicBezTo>
                        <a:pt x="1012" y="18"/>
                        <a:pt x="1008" y="20"/>
                        <a:pt x="1008" y="20"/>
                      </a:cubicBezTo>
                      <a:cubicBezTo>
                        <a:pt x="1008" y="21"/>
                        <a:pt x="1011" y="23"/>
                        <a:pt x="1011" y="23"/>
                      </a:cubicBezTo>
                      <a:cubicBezTo>
                        <a:pt x="1013" y="23"/>
                        <a:pt x="1014" y="21"/>
                        <a:pt x="1015" y="21"/>
                      </a:cubicBezTo>
                      <a:cubicBezTo>
                        <a:pt x="1015" y="20"/>
                        <a:pt x="1012" y="19"/>
                        <a:pt x="1012" y="18"/>
                      </a:cubicBezTo>
                      <a:close/>
                      <a:moveTo>
                        <a:pt x="1093" y="27"/>
                      </a:moveTo>
                      <a:cubicBezTo>
                        <a:pt x="1093" y="27"/>
                        <a:pt x="1090" y="29"/>
                        <a:pt x="1089" y="29"/>
                      </a:cubicBezTo>
                      <a:cubicBezTo>
                        <a:pt x="1089" y="29"/>
                        <a:pt x="1085" y="31"/>
                        <a:pt x="1085" y="31"/>
                      </a:cubicBezTo>
                      <a:cubicBezTo>
                        <a:pt x="1085" y="31"/>
                        <a:pt x="1089" y="33"/>
                        <a:pt x="1089" y="33"/>
                      </a:cubicBezTo>
                      <a:cubicBezTo>
                        <a:pt x="1090" y="33"/>
                        <a:pt x="1092" y="32"/>
                        <a:pt x="1093" y="31"/>
                      </a:cubicBezTo>
                      <a:cubicBezTo>
                        <a:pt x="1095" y="31"/>
                        <a:pt x="1096" y="30"/>
                        <a:pt x="1097" y="29"/>
                      </a:cubicBezTo>
                      <a:cubicBezTo>
                        <a:pt x="1101" y="32"/>
                        <a:pt x="1101" y="32"/>
                        <a:pt x="1101" y="32"/>
                      </a:cubicBezTo>
                      <a:cubicBezTo>
                        <a:pt x="1101" y="31"/>
                        <a:pt x="1105" y="30"/>
                        <a:pt x="1105" y="30"/>
                      </a:cubicBezTo>
                      <a:cubicBezTo>
                        <a:pt x="1105" y="29"/>
                        <a:pt x="1101" y="28"/>
                        <a:pt x="1101" y="27"/>
                      </a:cubicBezTo>
                      <a:cubicBezTo>
                        <a:pt x="1101" y="27"/>
                        <a:pt x="1105" y="25"/>
                        <a:pt x="1105" y="25"/>
                      </a:cubicBezTo>
                      <a:cubicBezTo>
                        <a:pt x="1107" y="25"/>
                        <a:pt x="1108" y="23"/>
                        <a:pt x="1110" y="23"/>
                      </a:cubicBezTo>
                      <a:cubicBezTo>
                        <a:pt x="1110" y="23"/>
                        <a:pt x="1113" y="25"/>
                        <a:pt x="1113" y="25"/>
                      </a:cubicBezTo>
                      <a:cubicBezTo>
                        <a:pt x="1114" y="25"/>
                        <a:pt x="1116" y="23"/>
                        <a:pt x="1117" y="23"/>
                      </a:cubicBezTo>
                      <a:cubicBezTo>
                        <a:pt x="1118" y="23"/>
                        <a:pt x="1121" y="25"/>
                        <a:pt x="1121" y="26"/>
                      </a:cubicBezTo>
                      <a:cubicBezTo>
                        <a:pt x="1121" y="26"/>
                        <a:pt x="1117" y="27"/>
                        <a:pt x="1117" y="28"/>
                      </a:cubicBezTo>
                      <a:cubicBezTo>
                        <a:pt x="1117" y="28"/>
                        <a:pt x="1121" y="29"/>
                        <a:pt x="1121" y="30"/>
                      </a:cubicBezTo>
                      <a:cubicBezTo>
                        <a:pt x="1129" y="26"/>
                        <a:pt x="1129" y="26"/>
                        <a:pt x="1129" y="26"/>
                      </a:cubicBezTo>
                      <a:cubicBezTo>
                        <a:pt x="1129" y="25"/>
                        <a:pt x="1133" y="24"/>
                        <a:pt x="1133" y="24"/>
                      </a:cubicBezTo>
                      <a:cubicBezTo>
                        <a:pt x="1133" y="24"/>
                        <a:pt x="1130" y="22"/>
                        <a:pt x="1129" y="21"/>
                      </a:cubicBezTo>
                      <a:cubicBezTo>
                        <a:pt x="1129" y="21"/>
                        <a:pt x="1126" y="24"/>
                        <a:pt x="1125" y="24"/>
                      </a:cubicBezTo>
                      <a:cubicBezTo>
                        <a:pt x="1124" y="23"/>
                        <a:pt x="1123" y="21"/>
                        <a:pt x="1121" y="21"/>
                      </a:cubicBezTo>
                      <a:cubicBezTo>
                        <a:pt x="1120" y="21"/>
                        <a:pt x="1119" y="23"/>
                        <a:pt x="1117" y="23"/>
                      </a:cubicBezTo>
                      <a:cubicBezTo>
                        <a:pt x="1116" y="23"/>
                        <a:pt x="1115" y="21"/>
                        <a:pt x="1114" y="21"/>
                      </a:cubicBezTo>
                      <a:cubicBezTo>
                        <a:pt x="1112" y="21"/>
                        <a:pt x="1111" y="23"/>
                        <a:pt x="1110" y="23"/>
                      </a:cubicBezTo>
                      <a:cubicBezTo>
                        <a:pt x="1108" y="23"/>
                        <a:pt x="1107" y="21"/>
                        <a:pt x="1106" y="21"/>
                      </a:cubicBezTo>
                      <a:cubicBezTo>
                        <a:pt x="1104" y="21"/>
                        <a:pt x="1103" y="23"/>
                        <a:pt x="1102" y="23"/>
                      </a:cubicBezTo>
                      <a:cubicBezTo>
                        <a:pt x="1101" y="23"/>
                        <a:pt x="1099" y="21"/>
                        <a:pt x="1098" y="21"/>
                      </a:cubicBezTo>
                      <a:cubicBezTo>
                        <a:pt x="1097" y="21"/>
                        <a:pt x="1094" y="22"/>
                        <a:pt x="1094" y="23"/>
                      </a:cubicBezTo>
                      <a:cubicBezTo>
                        <a:pt x="1094" y="23"/>
                        <a:pt x="1097" y="25"/>
                        <a:pt x="1098" y="25"/>
                      </a:cubicBezTo>
                      <a:cubicBezTo>
                        <a:pt x="1098" y="25"/>
                        <a:pt x="1101" y="27"/>
                        <a:pt x="1101" y="27"/>
                      </a:cubicBezTo>
                      <a:cubicBezTo>
                        <a:pt x="1101" y="28"/>
                        <a:pt x="1098" y="29"/>
                        <a:pt x="1097" y="29"/>
                      </a:cubicBezTo>
                      <a:cubicBezTo>
                        <a:pt x="1096" y="29"/>
                        <a:pt x="1095" y="27"/>
                        <a:pt x="1093" y="27"/>
                      </a:cubicBezTo>
                      <a:close/>
                      <a:moveTo>
                        <a:pt x="1144" y="31"/>
                      </a:moveTo>
                      <a:cubicBezTo>
                        <a:pt x="1144" y="30"/>
                        <a:pt x="1141" y="28"/>
                        <a:pt x="1141" y="28"/>
                      </a:cubicBezTo>
                      <a:cubicBezTo>
                        <a:pt x="1140" y="28"/>
                        <a:pt x="1137" y="30"/>
                        <a:pt x="1136" y="30"/>
                      </a:cubicBezTo>
                      <a:cubicBezTo>
                        <a:pt x="1135" y="30"/>
                        <a:pt x="1134" y="28"/>
                        <a:pt x="1133" y="28"/>
                      </a:cubicBezTo>
                      <a:cubicBezTo>
                        <a:pt x="1132" y="29"/>
                        <a:pt x="1129" y="29"/>
                        <a:pt x="1129" y="30"/>
                      </a:cubicBezTo>
                      <a:cubicBezTo>
                        <a:pt x="1129" y="31"/>
                        <a:pt x="1132" y="32"/>
                        <a:pt x="1132" y="32"/>
                      </a:cubicBezTo>
                      <a:cubicBezTo>
                        <a:pt x="1133" y="33"/>
                        <a:pt x="1135" y="35"/>
                        <a:pt x="1136" y="35"/>
                      </a:cubicBezTo>
                      <a:cubicBezTo>
                        <a:pt x="1137" y="35"/>
                        <a:pt x="1139" y="33"/>
                        <a:pt x="1140" y="33"/>
                      </a:cubicBezTo>
                      <a:cubicBezTo>
                        <a:pt x="1140" y="32"/>
                        <a:pt x="1144" y="31"/>
                        <a:pt x="1144" y="31"/>
                      </a:cubicBezTo>
                      <a:close/>
                      <a:moveTo>
                        <a:pt x="1281" y="41"/>
                      </a:moveTo>
                      <a:cubicBezTo>
                        <a:pt x="1281" y="40"/>
                        <a:pt x="1278" y="39"/>
                        <a:pt x="1277" y="38"/>
                      </a:cubicBezTo>
                      <a:cubicBezTo>
                        <a:pt x="1277" y="38"/>
                        <a:pt x="1274" y="36"/>
                        <a:pt x="1273" y="36"/>
                      </a:cubicBezTo>
                      <a:cubicBezTo>
                        <a:pt x="1272" y="36"/>
                        <a:pt x="1271" y="38"/>
                        <a:pt x="1269" y="38"/>
                      </a:cubicBezTo>
                      <a:cubicBezTo>
                        <a:pt x="1270" y="39"/>
                        <a:pt x="1273" y="40"/>
                        <a:pt x="1273" y="40"/>
                      </a:cubicBezTo>
                      <a:cubicBezTo>
                        <a:pt x="1273" y="41"/>
                        <a:pt x="1269" y="42"/>
                        <a:pt x="1269" y="43"/>
                      </a:cubicBezTo>
                      <a:cubicBezTo>
                        <a:pt x="1269" y="43"/>
                        <a:pt x="1272" y="45"/>
                        <a:pt x="1273" y="45"/>
                      </a:cubicBezTo>
                      <a:cubicBezTo>
                        <a:pt x="1274" y="45"/>
                        <a:pt x="1276" y="43"/>
                        <a:pt x="1277" y="43"/>
                      </a:cubicBezTo>
                      <a:cubicBezTo>
                        <a:pt x="1277" y="42"/>
                        <a:pt x="1281" y="41"/>
                        <a:pt x="1281" y="41"/>
                      </a:cubicBezTo>
                      <a:close/>
                      <a:moveTo>
                        <a:pt x="1399" y="35"/>
                      </a:moveTo>
                      <a:cubicBezTo>
                        <a:pt x="1400" y="35"/>
                        <a:pt x="1403" y="33"/>
                        <a:pt x="1403" y="33"/>
                      </a:cubicBezTo>
                      <a:cubicBezTo>
                        <a:pt x="1403" y="33"/>
                        <a:pt x="1400" y="31"/>
                        <a:pt x="1400" y="31"/>
                      </a:cubicBezTo>
                      <a:cubicBezTo>
                        <a:pt x="1399" y="30"/>
                        <a:pt x="1396" y="29"/>
                        <a:pt x="1396" y="28"/>
                      </a:cubicBezTo>
                      <a:cubicBezTo>
                        <a:pt x="1396" y="28"/>
                        <a:pt x="1400" y="27"/>
                        <a:pt x="1400" y="26"/>
                      </a:cubicBezTo>
                      <a:cubicBezTo>
                        <a:pt x="1400" y="26"/>
                        <a:pt x="1397" y="25"/>
                        <a:pt x="1396" y="24"/>
                      </a:cubicBezTo>
                      <a:cubicBezTo>
                        <a:pt x="1395" y="25"/>
                        <a:pt x="1393" y="25"/>
                        <a:pt x="1392" y="26"/>
                      </a:cubicBezTo>
                      <a:cubicBezTo>
                        <a:pt x="1392" y="26"/>
                        <a:pt x="1396" y="28"/>
                        <a:pt x="1396" y="28"/>
                      </a:cubicBezTo>
                      <a:cubicBezTo>
                        <a:pt x="1396" y="29"/>
                        <a:pt x="1392" y="30"/>
                        <a:pt x="1392" y="31"/>
                      </a:cubicBezTo>
                      <a:cubicBezTo>
                        <a:pt x="1392" y="31"/>
                        <a:pt x="1388" y="32"/>
                        <a:pt x="1388" y="33"/>
                      </a:cubicBezTo>
                      <a:cubicBezTo>
                        <a:pt x="1388" y="33"/>
                        <a:pt x="1391" y="35"/>
                        <a:pt x="1392" y="35"/>
                      </a:cubicBezTo>
                      <a:cubicBezTo>
                        <a:pt x="1395" y="37"/>
                        <a:pt x="1395" y="37"/>
                        <a:pt x="1395" y="37"/>
                      </a:cubicBezTo>
                      <a:lnTo>
                        <a:pt x="1399" y="35"/>
                      </a:lnTo>
                      <a:close/>
                      <a:moveTo>
                        <a:pt x="1451" y="26"/>
                      </a:moveTo>
                      <a:cubicBezTo>
                        <a:pt x="1451" y="26"/>
                        <a:pt x="1455" y="28"/>
                        <a:pt x="1455" y="28"/>
                      </a:cubicBezTo>
                      <a:cubicBezTo>
                        <a:pt x="1456" y="28"/>
                        <a:pt x="1458" y="26"/>
                        <a:pt x="1459" y="26"/>
                      </a:cubicBezTo>
                      <a:cubicBezTo>
                        <a:pt x="1460" y="26"/>
                        <a:pt x="1462" y="28"/>
                        <a:pt x="1463" y="28"/>
                      </a:cubicBezTo>
                      <a:cubicBezTo>
                        <a:pt x="1464" y="28"/>
                        <a:pt x="1466" y="26"/>
                        <a:pt x="1467" y="26"/>
                      </a:cubicBezTo>
                      <a:cubicBezTo>
                        <a:pt x="1468" y="26"/>
                        <a:pt x="1469" y="28"/>
                        <a:pt x="1471" y="28"/>
                      </a:cubicBezTo>
                      <a:cubicBezTo>
                        <a:pt x="1472" y="28"/>
                        <a:pt x="1473" y="26"/>
                        <a:pt x="1475" y="26"/>
                      </a:cubicBezTo>
                      <a:cubicBezTo>
                        <a:pt x="1476" y="26"/>
                        <a:pt x="1477" y="28"/>
                        <a:pt x="1479" y="28"/>
                      </a:cubicBezTo>
                      <a:cubicBezTo>
                        <a:pt x="1480" y="29"/>
                        <a:pt x="1481" y="27"/>
                        <a:pt x="1483" y="26"/>
                      </a:cubicBezTo>
                      <a:cubicBezTo>
                        <a:pt x="1481" y="26"/>
                        <a:pt x="1480" y="24"/>
                        <a:pt x="1479" y="24"/>
                      </a:cubicBezTo>
                      <a:cubicBezTo>
                        <a:pt x="1478" y="24"/>
                        <a:pt x="1476" y="26"/>
                        <a:pt x="1475" y="26"/>
                      </a:cubicBezTo>
                      <a:cubicBezTo>
                        <a:pt x="1473" y="26"/>
                        <a:pt x="1472" y="24"/>
                        <a:pt x="1471" y="24"/>
                      </a:cubicBezTo>
                      <a:cubicBezTo>
                        <a:pt x="1470" y="24"/>
                        <a:pt x="1468" y="26"/>
                        <a:pt x="1467" y="26"/>
                      </a:cubicBezTo>
                      <a:cubicBezTo>
                        <a:pt x="1466" y="26"/>
                        <a:pt x="1464" y="24"/>
                        <a:pt x="1463" y="24"/>
                      </a:cubicBezTo>
                      <a:cubicBezTo>
                        <a:pt x="1462" y="24"/>
                        <a:pt x="1461" y="21"/>
                        <a:pt x="1459" y="21"/>
                      </a:cubicBezTo>
                      <a:cubicBezTo>
                        <a:pt x="1458" y="21"/>
                        <a:pt x="1457" y="23"/>
                        <a:pt x="1455" y="24"/>
                      </a:cubicBezTo>
                      <a:cubicBezTo>
                        <a:pt x="1455" y="24"/>
                        <a:pt x="1451" y="25"/>
                        <a:pt x="1451" y="26"/>
                      </a:cubicBezTo>
                      <a:close/>
                      <a:moveTo>
                        <a:pt x="1482" y="35"/>
                      </a:moveTo>
                      <a:cubicBezTo>
                        <a:pt x="1483" y="35"/>
                        <a:pt x="1485" y="33"/>
                        <a:pt x="1486" y="33"/>
                      </a:cubicBezTo>
                      <a:cubicBezTo>
                        <a:pt x="1487" y="32"/>
                        <a:pt x="1489" y="32"/>
                        <a:pt x="1490" y="31"/>
                      </a:cubicBezTo>
                      <a:cubicBezTo>
                        <a:pt x="1498" y="27"/>
                        <a:pt x="1498" y="27"/>
                        <a:pt x="1498" y="27"/>
                      </a:cubicBezTo>
                      <a:cubicBezTo>
                        <a:pt x="1498" y="27"/>
                        <a:pt x="1502" y="29"/>
                        <a:pt x="1502" y="29"/>
                      </a:cubicBezTo>
                      <a:cubicBezTo>
                        <a:pt x="1502" y="30"/>
                        <a:pt x="1499" y="31"/>
                        <a:pt x="1498" y="31"/>
                      </a:cubicBezTo>
                      <a:cubicBezTo>
                        <a:pt x="1497" y="32"/>
                        <a:pt x="1494" y="33"/>
                        <a:pt x="1494" y="33"/>
                      </a:cubicBezTo>
                      <a:cubicBezTo>
                        <a:pt x="1494" y="34"/>
                        <a:pt x="1497" y="35"/>
                        <a:pt x="1498" y="36"/>
                      </a:cubicBezTo>
                      <a:cubicBezTo>
                        <a:pt x="1502" y="33"/>
                        <a:pt x="1502" y="33"/>
                        <a:pt x="1502" y="33"/>
                      </a:cubicBezTo>
                      <a:cubicBezTo>
                        <a:pt x="1503" y="33"/>
                        <a:pt x="1505" y="32"/>
                        <a:pt x="1506" y="31"/>
                      </a:cubicBezTo>
                      <a:cubicBezTo>
                        <a:pt x="1506" y="31"/>
                        <a:pt x="1502" y="30"/>
                        <a:pt x="1502" y="29"/>
                      </a:cubicBezTo>
                      <a:cubicBezTo>
                        <a:pt x="1502" y="29"/>
                        <a:pt x="1506" y="28"/>
                        <a:pt x="1506" y="27"/>
                      </a:cubicBezTo>
                      <a:cubicBezTo>
                        <a:pt x="1506" y="27"/>
                        <a:pt x="1503" y="25"/>
                        <a:pt x="1502" y="25"/>
                      </a:cubicBezTo>
                      <a:cubicBezTo>
                        <a:pt x="1502" y="25"/>
                        <a:pt x="1499" y="27"/>
                        <a:pt x="1498" y="27"/>
                      </a:cubicBezTo>
                      <a:cubicBezTo>
                        <a:pt x="1498" y="27"/>
                        <a:pt x="1495" y="24"/>
                        <a:pt x="1495" y="25"/>
                      </a:cubicBezTo>
                      <a:cubicBezTo>
                        <a:pt x="1493" y="25"/>
                        <a:pt x="1491" y="26"/>
                        <a:pt x="1490" y="27"/>
                      </a:cubicBezTo>
                      <a:cubicBezTo>
                        <a:pt x="1486" y="29"/>
                        <a:pt x="1486" y="29"/>
                        <a:pt x="1486" y="29"/>
                      </a:cubicBezTo>
                      <a:cubicBezTo>
                        <a:pt x="1485" y="29"/>
                        <a:pt x="1484" y="30"/>
                        <a:pt x="1482" y="31"/>
                      </a:cubicBezTo>
                      <a:cubicBezTo>
                        <a:pt x="1481" y="31"/>
                        <a:pt x="1479" y="32"/>
                        <a:pt x="1478" y="33"/>
                      </a:cubicBezTo>
                      <a:cubicBezTo>
                        <a:pt x="1479" y="33"/>
                        <a:pt x="1481" y="35"/>
                        <a:pt x="1482" y="35"/>
                      </a:cubicBezTo>
                      <a:close/>
                      <a:moveTo>
                        <a:pt x="1533" y="34"/>
                      </a:moveTo>
                      <a:cubicBezTo>
                        <a:pt x="1533" y="34"/>
                        <a:pt x="1537" y="32"/>
                        <a:pt x="1537" y="32"/>
                      </a:cubicBezTo>
                      <a:cubicBezTo>
                        <a:pt x="1537" y="32"/>
                        <a:pt x="1534" y="30"/>
                        <a:pt x="1533" y="30"/>
                      </a:cubicBezTo>
                      <a:cubicBezTo>
                        <a:pt x="1532" y="30"/>
                        <a:pt x="1530" y="32"/>
                        <a:pt x="1529" y="32"/>
                      </a:cubicBezTo>
                      <a:cubicBezTo>
                        <a:pt x="1528" y="32"/>
                        <a:pt x="1527" y="30"/>
                        <a:pt x="1526" y="30"/>
                      </a:cubicBezTo>
                      <a:cubicBezTo>
                        <a:pt x="1524" y="30"/>
                        <a:pt x="1523" y="27"/>
                        <a:pt x="1522" y="27"/>
                      </a:cubicBezTo>
                      <a:cubicBezTo>
                        <a:pt x="1522" y="27"/>
                        <a:pt x="1518" y="29"/>
                        <a:pt x="1518" y="30"/>
                      </a:cubicBezTo>
                      <a:cubicBezTo>
                        <a:pt x="1518" y="30"/>
                        <a:pt x="1521" y="31"/>
                        <a:pt x="1521" y="32"/>
                      </a:cubicBezTo>
                      <a:cubicBezTo>
                        <a:pt x="1522" y="32"/>
                        <a:pt x="1524" y="34"/>
                        <a:pt x="1525" y="34"/>
                      </a:cubicBezTo>
                      <a:cubicBezTo>
                        <a:pt x="1526" y="34"/>
                        <a:pt x="1529" y="32"/>
                        <a:pt x="1529" y="32"/>
                      </a:cubicBezTo>
                      <a:cubicBezTo>
                        <a:pt x="1531" y="32"/>
                        <a:pt x="1532" y="34"/>
                        <a:pt x="1533" y="34"/>
                      </a:cubicBezTo>
                      <a:close/>
                      <a:moveTo>
                        <a:pt x="1565" y="26"/>
                      </a:moveTo>
                      <a:cubicBezTo>
                        <a:pt x="1566" y="26"/>
                        <a:pt x="1569" y="28"/>
                        <a:pt x="1569" y="29"/>
                      </a:cubicBezTo>
                      <a:cubicBezTo>
                        <a:pt x="1569" y="29"/>
                        <a:pt x="1565" y="31"/>
                        <a:pt x="1565" y="31"/>
                      </a:cubicBezTo>
                      <a:cubicBezTo>
                        <a:pt x="1565" y="31"/>
                        <a:pt x="1569" y="32"/>
                        <a:pt x="1569" y="33"/>
                      </a:cubicBezTo>
                      <a:cubicBezTo>
                        <a:pt x="1568" y="34"/>
                        <a:pt x="1565" y="34"/>
                        <a:pt x="1564" y="35"/>
                      </a:cubicBezTo>
                      <a:cubicBezTo>
                        <a:pt x="1566" y="35"/>
                        <a:pt x="1567" y="37"/>
                        <a:pt x="1568" y="37"/>
                      </a:cubicBezTo>
                      <a:cubicBezTo>
                        <a:pt x="1568" y="37"/>
                        <a:pt x="1572" y="35"/>
                        <a:pt x="1572" y="35"/>
                      </a:cubicBezTo>
                      <a:cubicBezTo>
                        <a:pt x="1572" y="35"/>
                        <a:pt x="1568" y="34"/>
                        <a:pt x="1569" y="33"/>
                      </a:cubicBezTo>
                      <a:cubicBezTo>
                        <a:pt x="1569" y="32"/>
                        <a:pt x="1572" y="32"/>
                        <a:pt x="1573" y="31"/>
                      </a:cubicBezTo>
                      <a:cubicBezTo>
                        <a:pt x="1573" y="30"/>
                        <a:pt x="1569" y="29"/>
                        <a:pt x="1569" y="29"/>
                      </a:cubicBezTo>
                      <a:cubicBezTo>
                        <a:pt x="1569" y="28"/>
                        <a:pt x="1573" y="27"/>
                        <a:pt x="1573" y="27"/>
                      </a:cubicBezTo>
                      <a:cubicBezTo>
                        <a:pt x="1573" y="26"/>
                        <a:pt x="1577" y="25"/>
                        <a:pt x="1577" y="25"/>
                      </a:cubicBezTo>
                      <a:cubicBezTo>
                        <a:pt x="1577" y="24"/>
                        <a:pt x="1574" y="23"/>
                        <a:pt x="1573" y="22"/>
                      </a:cubicBezTo>
                      <a:cubicBezTo>
                        <a:pt x="1569" y="24"/>
                        <a:pt x="1569" y="24"/>
                        <a:pt x="1569" y="24"/>
                      </a:cubicBezTo>
                      <a:cubicBezTo>
                        <a:pt x="1568" y="25"/>
                        <a:pt x="1567" y="26"/>
                        <a:pt x="1565" y="26"/>
                      </a:cubicBezTo>
                      <a:cubicBezTo>
                        <a:pt x="1565" y="27"/>
                        <a:pt x="1562" y="24"/>
                        <a:pt x="1561" y="24"/>
                      </a:cubicBezTo>
                      <a:cubicBezTo>
                        <a:pt x="1561" y="24"/>
                        <a:pt x="1557" y="26"/>
                        <a:pt x="1557" y="26"/>
                      </a:cubicBezTo>
                      <a:cubicBezTo>
                        <a:pt x="1557" y="27"/>
                        <a:pt x="1561" y="28"/>
                        <a:pt x="1561" y="28"/>
                      </a:cubicBezTo>
                      <a:cubicBezTo>
                        <a:pt x="1562" y="28"/>
                        <a:pt x="1564" y="26"/>
                        <a:pt x="1565" y="26"/>
                      </a:cubicBezTo>
                      <a:close/>
                      <a:moveTo>
                        <a:pt x="1626" y="45"/>
                      </a:moveTo>
                      <a:cubicBezTo>
                        <a:pt x="1628" y="45"/>
                        <a:pt x="1629" y="48"/>
                        <a:pt x="1630" y="48"/>
                      </a:cubicBezTo>
                      <a:cubicBezTo>
                        <a:pt x="1632" y="48"/>
                        <a:pt x="1633" y="46"/>
                        <a:pt x="1634" y="46"/>
                      </a:cubicBezTo>
                      <a:cubicBezTo>
                        <a:pt x="1635" y="46"/>
                        <a:pt x="1637" y="48"/>
                        <a:pt x="1638" y="48"/>
                      </a:cubicBezTo>
                      <a:cubicBezTo>
                        <a:pt x="1639" y="48"/>
                        <a:pt x="1641" y="46"/>
                        <a:pt x="1642" y="46"/>
                      </a:cubicBezTo>
                      <a:cubicBezTo>
                        <a:pt x="1646" y="44"/>
                        <a:pt x="1646" y="44"/>
                        <a:pt x="1646" y="44"/>
                      </a:cubicBezTo>
                      <a:cubicBezTo>
                        <a:pt x="1639" y="39"/>
                        <a:pt x="1639" y="39"/>
                        <a:pt x="1639" y="39"/>
                      </a:cubicBezTo>
                      <a:cubicBezTo>
                        <a:pt x="1635" y="41"/>
                        <a:pt x="1635" y="41"/>
                        <a:pt x="1635" y="41"/>
                      </a:cubicBezTo>
                      <a:cubicBezTo>
                        <a:pt x="1631" y="43"/>
                        <a:pt x="1631" y="43"/>
                        <a:pt x="1631" y="43"/>
                      </a:cubicBezTo>
                      <a:cubicBezTo>
                        <a:pt x="1629" y="44"/>
                        <a:pt x="1628" y="45"/>
                        <a:pt x="1626" y="45"/>
                      </a:cubicBezTo>
                      <a:cubicBezTo>
                        <a:pt x="1626" y="46"/>
                        <a:pt x="1623" y="43"/>
                        <a:pt x="1623" y="43"/>
                      </a:cubicBezTo>
                      <a:cubicBezTo>
                        <a:pt x="1623" y="43"/>
                        <a:pt x="1619" y="45"/>
                        <a:pt x="1619" y="45"/>
                      </a:cubicBezTo>
                      <a:cubicBezTo>
                        <a:pt x="1619" y="46"/>
                        <a:pt x="1622" y="47"/>
                        <a:pt x="1622" y="48"/>
                      </a:cubicBezTo>
                      <a:cubicBezTo>
                        <a:pt x="1624" y="47"/>
                        <a:pt x="1625" y="45"/>
                        <a:pt x="1626" y="45"/>
                      </a:cubicBezTo>
                      <a:close/>
                      <a:moveTo>
                        <a:pt x="1632" y="30"/>
                      </a:moveTo>
                      <a:cubicBezTo>
                        <a:pt x="1632" y="30"/>
                        <a:pt x="1636" y="28"/>
                        <a:pt x="1636" y="28"/>
                      </a:cubicBezTo>
                      <a:cubicBezTo>
                        <a:pt x="1636" y="28"/>
                        <a:pt x="1632" y="26"/>
                        <a:pt x="1632" y="26"/>
                      </a:cubicBezTo>
                      <a:cubicBezTo>
                        <a:pt x="1631" y="26"/>
                        <a:pt x="1629" y="28"/>
                        <a:pt x="1628" y="28"/>
                      </a:cubicBezTo>
                      <a:cubicBezTo>
                        <a:pt x="1627" y="28"/>
                        <a:pt x="1625" y="26"/>
                        <a:pt x="1624" y="26"/>
                      </a:cubicBezTo>
                      <a:cubicBezTo>
                        <a:pt x="1623" y="26"/>
                        <a:pt x="1621" y="27"/>
                        <a:pt x="1620" y="28"/>
                      </a:cubicBezTo>
                      <a:cubicBezTo>
                        <a:pt x="1619" y="29"/>
                        <a:pt x="1617" y="29"/>
                        <a:pt x="1616" y="30"/>
                      </a:cubicBezTo>
                      <a:cubicBezTo>
                        <a:pt x="1615" y="30"/>
                        <a:pt x="1612" y="31"/>
                        <a:pt x="1612" y="32"/>
                      </a:cubicBezTo>
                      <a:cubicBezTo>
                        <a:pt x="1612" y="32"/>
                        <a:pt x="1615" y="34"/>
                        <a:pt x="1616" y="34"/>
                      </a:cubicBezTo>
                      <a:cubicBezTo>
                        <a:pt x="1617" y="34"/>
                        <a:pt x="1618" y="32"/>
                        <a:pt x="1620" y="32"/>
                      </a:cubicBezTo>
                      <a:cubicBezTo>
                        <a:pt x="1621" y="32"/>
                        <a:pt x="1623" y="30"/>
                        <a:pt x="1624" y="30"/>
                      </a:cubicBezTo>
                      <a:cubicBezTo>
                        <a:pt x="1625" y="30"/>
                        <a:pt x="1626" y="29"/>
                        <a:pt x="1628" y="28"/>
                      </a:cubicBezTo>
                      <a:cubicBezTo>
                        <a:pt x="1628" y="28"/>
                        <a:pt x="1631" y="30"/>
                        <a:pt x="1632" y="30"/>
                      </a:cubicBezTo>
                      <a:close/>
                      <a:moveTo>
                        <a:pt x="1777" y="36"/>
                      </a:moveTo>
                      <a:cubicBezTo>
                        <a:pt x="1777" y="36"/>
                        <a:pt x="1773" y="35"/>
                        <a:pt x="1773" y="34"/>
                      </a:cubicBezTo>
                      <a:cubicBezTo>
                        <a:pt x="1773" y="33"/>
                        <a:pt x="1777" y="33"/>
                        <a:pt x="1777" y="32"/>
                      </a:cubicBezTo>
                      <a:cubicBezTo>
                        <a:pt x="1777" y="31"/>
                        <a:pt x="1773" y="30"/>
                        <a:pt x="1773" y="30"/>
                      </a:cubicBezTo>
                      <a:cubicBezTo>
                        <a:pt x="1773" y="29"/>
                        <a:pt x="1777" y="28"/>
                        <a:pt x="1777" y="28"/>
                      </a:cubicBezTo>
                      <a:cubicBezTo>
                        <a:pt x="1777" y="27"/>
                        <a:pt x="1774" y="26"/>
                        <a:pt x="1774" y="25"/>
                      </a:cubicBezTo>
                      <a:cubicBezTo>
                        <a:pt x="1773" y="26"/>
                        <a:pt x="1770" y="27"/>
                        <a:pt x="1770" y="27"/>
                      </a:cubicBezTo>
                      <a:cubicBezTo>
                        <a:pt x="1769" y="28"/>
                        <a:pt x="1773" y="29"/>
                        <a:pt x="1773" y="30"/>
                      </a:cubicBezTo>
                      <a:cubicBezTo>
                        <a:pt x="1773" y="30"/>
                        <a:pt x="1769" y="31"/>
                        <a:pt x="1769" y="32"/>
                      </a:cubicBezTo>
                      <a:cubicBezTo>
                        <a:pt x="1769" y="33"/>
                        <a:pt x="1773" y="33"/>
                        <a:pt x="1773" y="34"/>
                      </a:cubicBezTo>
                      <a:cubicBezTo>
                        <a:pt x="1773" y="35"/>
                        <a:pt x="1769" y="36"/>
                        <a:pt x="1769" y="36"/>
                      </a:cubicBezTo>
                      <a:cubicBezTo>
                        <a:pt x="1769" y="37"/>
                        <a:pt x="1772" y="38"/>
                        <a:pt x="1773" y="38"/>
                      </a:cubicBezTo>
                      <a:cubicBezTo>
                        <a:pt x="1773" y="38"/>
                        <a:pt x="1776" y="37"/>
                        <a:pt x="1777" y="36"/>
                      </a:cubicBezTo>
                      <a:close/>
                      <a:moveTo>
                        <a:pt x="1855" y="34"/>
                      </a:moveTo>
                      <a:cubicBezTo>
                        <a:pt x="1855" y="33"/>
                        <a:pt x="1852" y="33"/>
                        <a:pt x="1852" y="32"/>
                      </a:cubicBezTo>
                      <a:cubicBezTo>
                        <a:pt x="1853" y="31"/>
                        <a:pt x="1854" y="30"/>
                        <a:pt x="1856" y="30"/>
                      </a:cubicBezTo>
                      <a:cubicBezTo>
                        <a:pt x="1857" y="30"/>
                        <a:pt x="1858" y="32"/>
                        <a:pt x="1860" y="32"/>
                      </a:cubicBezTo>
                      <a:cubicBezTo>
                        <a:pt x="1861" y="32"/>
                        <a:pt x="1862" y="30"/>
                        <a:pt x="1864" y="30"/>
                      </a:cubicBezTo>
                      <a:cubicBezTo>
                        <a:pt x="1862" y="30"/>
                        <a:pt x="1861" y="28"/>
                        <a:pt x="1860" y="28"/>
                      </a:cubicBezTo>
                      <a:cubicBezTo>
                        <a:pt x="1859" y="28"/>
                        <a:pt x="1857" y="30"/>
                        <a:pt x="1856" y="30"/>
                      </a:cubicBezTo>
                      <a:cubicBezTo>
                        <a:pt x="1855" y="30"/>
                        <a:pt x="1853" y="27"/>
                        <a:pt x="1852" y="27"/>
                      </a:cubicBezTo>
                      <a:cubicBezTo>
                        <a:pt x="1851" y="27"/>
                        <a:pt x="1849" y="29"/>
                        <a:pt x="1848" y="30"/>
                      </a:cubicBezTo>
                      <a:cubicBezTo>
                        <a:pt x="1847" y="30"/>
                        <a:pt x="1845" y="27"/>
                        <a:pt x="1844" y="27"/>
                      </a:cubicBezTo>
                      <a:cubicBezTo>
                        <a:pt x="1843" y="27"/>
                        <a:pt x="1841" y="29"/>
                        <a:pt x="1840" y="29"/>
                      </a:cubicBezTo>
                      <a:cubicBezTo>
                        <a:pt x="1842" y="30"/>
                        <a:pt x="1842" y="31"/>
                        <a:pt x="1844" y="32"/>
                      </a:cubicBezTo>
                      <a:cubicBezTo>
                        <a:pt x="1845" y="32"/>
                        <a:pt x="1847" y="30"/>
                        <a:pt x="1848" y="30"/>
                      </a:cubicBezTo>
                      <a:cubicBezTo>
                        <a:pt x="1849" y="30"/>
                        <a:pt x="1850" y="32"/>
                        <a:pt x="1852" y="32"/>
                      </a:cubicBezTo>
                      <a:cubicBezTo>
                        <a:pt x="1851" y="33"/>
                        <a:pt x="1848" y="33"/>
                        <a:pt x="1848" y="34"/>
                      </a:cubicBezTo>
                      <a:cubicBezTo>
                        <a:pt x="1848" y="35"/>
                        <a:pt x="1851" y="35"/>
                        <a:pt x="1851" y="36"/>
                      </a:cubicBezTo>
                      <a:cubicBezTo>
                        <a:pt x="1852" y="35"/>
                        <a:pt x="1855" y="35"/>
                        <a:pt x="1855" y="34"/>
                      </a:cubicBezTo>
                      <a:close/>
                      <a:moveTo>
                        <a:pt x="1917" y="53"/>
                      </a:moveTo>
                      <a:cubicBezTo>
                        <a:pt x="1918" y="52"/>
                        <a:pt x="1919" y="52"/>
                        <a:pt x="1921" y="51"/>
                      </a:cubicBezTo>
                      <a:cubicBezTo>
                        <a:pt x="1924" y="50"/>
                        <a:pt x="1926" y="48"/>
                        <a:pt x="1929" y="47"/>
                      </a:cubicBezTo>
                      <a:cubicBezTo>
                        <a:pt x="1930" y="46"/>
                        <a:pt x="1932" y="46"/>
                        <a:pt x="1933" y="45"/>
                      </a:cubicBezTo>
                      <a:cubicBezTo>
                        <a:pt x="1933" y="45"/>
                        <a:pt x="1929" y="43"/>
                        <a:pt x="1929" y="43"/>
                      </a:cubicBezTo>
                      <a:cubicBezTo>
                        <a:pt x="1929" y="42"/>
                        <a:pt x="1933" y="41"/>
                        <a:pt x="1933" y="40"/>
                      </a:cubicBezTo>
                      <a:cubicBezTo>
                        <a:pt x="1934" y="40"/>
                        <a:pt x="1937" y="39"/>
                        <a:pt x="1938" y="38"/>
                      </a:cubicBezTo>
                      <a:cubicBezTo>
                        <a:pt x="1938" y="38"/>
                        <a:pt x="1934" y="37"/>
                        <a:pt x="1934" y="36"/>
                      </a:cubicBezTo>
                      <a:cubicBezTo>
                        <a:pt x="1934" y="35"/>
                        <a:pt x="1938" y="35"/>
                        <a:pt x="1938" y="34"/>
                      </a:cubicBezTo>
                      <a:cubicBezTo>
                        <a:pt x="1937" y="34"/>
                        <a:pt x="1936" y="32"/>
                        <a:pt x="1934" y="32"/>
                      </a:cubicBezTo>
                      <a:cubicBezTo>
                        <a:pt x="1934" y="32"/>
                        <a:pt x="1930" y="34"/>
                        <a:pt x="1930" y="34"/>
                      </a:cubicBezTo>
                      <a:cubicBezTo>
                        <a:pt x="1930" y="34"/>
                        <a:pt x="1934" y="36"/>
                        <a:pt x="1934" y="36"/>
                      </a:cubicBezTo>
                      <a:cubicBezTo>
                        <a:pt x="1933" y="37"/>
                        <a:pt x="1931" y="38"/>
                        <a:pt x="1930" y="38"/>
                      </a:cubicBezTo>
                      <a:cubicBezTo>
                        <a:pt x="1929" y="39"/>
                        <a:pt x="1926" y="40"/>
                        <a:pt x="1926" y="40"/>
                      </a:cubicBezTo>
                      <a:cubicBezTo>
                        <a:pt x="1925" y="41"/>
                        <a:pt x="1929" y="42"/>
                        <a:pt x="1929" y="43"/>
                      </a:cubicBezTo>
                      <a:cubicBezTo>
                        <a:pt x="1929" y="43"/>
                        <a:pt x="1926" y="44"/>
                        <a:pt x="1925" y="45"/>
                      </a:cubicBezTo>
                      <a:cubicBezTo>
                        <a:pt x="1925" y="45"/>
                        <a:pt x="1922" y="47"/>
                        <a:pt x="1921" y="47"/>
                      </a:cubicBezTo>
                      <a:cubicBezTo>
                        <a:pt x="1920" y="47"/>
                        <a:pt x="1918" y="44"/>
                        <a:pt x="1917" y="44"/>
                      </a:cubicBezTo>
                      <a:cubicBezTo>
                        <a:pt x="1916" y="45"/>
                        <a:pt x="1914" y="46"/>
                        <a:pt x="1913" y="46"/>
                      </a:cubicBezTo>
                      <a:cubicBezTo>
                        <a:pt x="1909" y="49"/>
                        <a:pt x="1909" y="49"/>
                        <a:pt x="1909" y="49"/>
                      </a:cubicBezTo>
                      <a:lnTo>
                        <a:pt x="1917" y="53"/>
                      </a:lnTo>
                      <a:close/>
                      <a:moveTo>
                        <a:pt x="1906" y="38"/>
                      </a:moveTo>
                      <a:cubicBezTo>
                        <a:pt x="1907" y="38"/>
                        <a:pt x="1909" y="40"/>
                        <a:pt x="1910" y="40"/>
                      </a:cubicBezTo>
                      <a:cubicBezTo>
                        <a:pt x="1910" y="40"/>
                        <a:pt x="1914" y="38"/>
                        <a:pt x="1914" y="38"/>
                      </a:cubicBezTo>
                      <a:cubicBezTo>
                        <a:pt x="1914" y="37"/>
                        <a:pt x="1911" y="36"/>
                        <a:pt x="1910" y="36"/>
                      </a:cubicBezTo>
                      <a:cubicBezTo>
                        <a:pt x="1909" y="35"/>
                        <a:pt x="1908" y="34"/>
                        <a:pt x="1907" y="33"/>
                      </a:cubicBezTo>
                      <a:cubicBezTo>
                        <a:pt x="1906" y="33"/>
                        <a:pt x="1903" y="35"/>
                        <a:pt x="1902" y="35"/>
                      </a:cubicBezTo>
                      <a:cubicBezTo>
                        <a:pt x="1902" y="35"/>
                        <a:pt x="1899" y="33"/>
                        <a:pt x="1899" y="33"/>
                      </a:cubicBezTo>
                      <a:cubicBezTo>
                        <a:pt x="1898" y="33"/>
                        <a:pt x="1895" y="35"/>
                        <a:pt x="1895" y="35"/>
                      </a:cubicBezTo>
                      <a:cubicBezTo>
                        <a:pt x="1895" y="35"/>
                        <a:pt x="1898" y="37"/>
                        <a:pt x="1898" y="37"/>
                      </a:cubicBezTo>
                      <a:cubicBezTo>
                        <a:pt x="1899" y="37"/>
                        <a:pt x="1902" y="35"/>
                        <a:pt x="1902" y="35"/>
                      </a:cubicBezTo>
                      <a:cubicBezTo>
                        <a:pt x="1904" y="36"/>
                        <a:pt x="1905" y="37"/>
                        <a:pt x="1906" y="38"/>
                      </a:cubicBezTo>
                      <a:close/>
                      <a:moveTo>
                        <a:pt x="2078" y="51"/>
                      </a:moveTo>
                      <a:cubicBezTo>
                        <a:pt x="2077" y="51"/>
                        <a:pt x="2075" y="49"/>
                        <a:pt x="2074" y="49"/>
                      </a:cubicBezTo>
                      <a:cubicBezTo>
                        <a:pt x="2074" y="49"/>
                        <a:pt x="2070" y="51"/>
                        <a:pt x="2070" y="51"/>
                      </a:cubicBezTo>
                      <a:cubicBezTo>
                        <a:pt x="2070" y="51"/>
                        <a:pt x="2074" y="53"/>
                        <a:pt x="2074" y="53"/>
                      </a:cubicBezTo>
                      <a:cubicBezTo>
                        <a:pt x="2075" y="53"/>
                        <a:pt x="2077" y="51"/>
                        <a:pt x="2078" y="51"/>
                      </a:cubicBezTo>
                      <a:cubicBezTo>
                        <a:pt x="2079" y="51"/>
                        <a:pt x="2081" y="53"/>
                        <a:pt x="2082" y="53"/>
                      </a:cubicBezTo>
                      <a:cubicBezTo>
                        <a:pt x="2083" y="53"/>
                        <a:pt x="2085" y="52"/>
                        <a:pt x="2086" y="51"/>
                      </a:cubicBezTo>
                      <a:cubicBezTo>
                        <a:pt x="2086" y="51"/>
                        <a:pt x="2090" y="49"/>
                        <a:pt x="2090" y="49"/>
                      </a:cubicBezTo>
                      <a:cubicBezTo>
                        <a:pt x="2090" y="48"/>
                        <a:pt x="2086" y="47"/>
                        <a:pt x="2086" y="47"/>
                      </a:cubicBezTo>
                      <a:cubicBezTo>
                        <a:pt x="2085" y="47"/>
                        <a:pt x="2084" y="44"/>
                        <a:pt x="2082" y="44"/>
                      </a:cubicBezTo>
                      <a:cubicBezTo>
                        <a:pt x="2082" y="44"/>
                        <a:pt x="2078" y="46"/>
                        <a:pt x="2078" y="47"/>
                      </a:cubicBezTo>
                      <a:cubicBezTo>
                        <a:pt x="2078" y="47"/>
                        <a:pt x="2082" y="48"/>
                        <a:pt x="2082" y="49"/>
                      </a:cubicBezTo>
                      <a:cubicBezTo>
                        <a:pt x="2081" y="49"/>
                        <a:pt x="2079" y="51"/>
                        <a:pt x="2078" y="51"/>
                      </a:cubicBezTo>
                      <a:close/>
                      <a:moveTo>
                        <a:pt x="2060" y="35"/>
                      </a:moveTo>
                      <a:cubicBezTo>
                        <a:pt x="2060" y="36"/>
                        <a:pt x="2056" y="37"/>
                        <a:pt x="2056" y="37"/>
                      </a:cubicBezTo>
                      <a:cubicBezTo>
                        <a:pt x="2056" y="37"/>
                        <a:pt x="2059" y="39"/>
                        <a:pt x="2059" y="39"/>
                      </a:cubicBezTo>
                      <a:cubicBezTo>
                        <a:pt x="2061" y="40"/>
                        <a:pt x="2062" y="37"/>
                        <a:pt x="2063" y="37"/>
                      </a:cubicBezTo>
                      <a:cubicBezTo>
                        <a:pt x="2063" y="37"/>
                        <a:pt x="2060" y="35"/>
                        <a:pt x="2060" y="35"/>
                      </a:cubicBezTo>
                      <a:cubicBezTo>
                        <a:pt x="2060" y="35"/>
                        <a:pt x="2063" y="33"/>
                        <a:pt x="2064" y="33"/>
                      </a:cubicBezTo>
                      <a:cubicBezTo>
                        <a:pt x="2065" y="33"/>
                        <a:pt x="2067" y="35"/>
                        <a:pt x="2068" y="35"/>
                      </a:cubicBezTo>
                      <a:cubicBezTo>
                        <a:pt x="2069" y="35"/>
                        <a:pt x="2070" y="33"/>
                        <a:pt x="2072" y="33"/>
                      </a:cubicBezTo>
                      <a:cubicBezTo>
                        <a:pt x="2073" y="33"/>
                        <a:pt x="2074" y="35"/>
                        <a:pt x="2075" y="36"/>
                      </a:cubicBezTo>
                      <a:cubicBezTo>
                        <a:pt x="2076" y="36"/>
                        <a:pt x="2079" y="34"/>
                        <a:pt x="2080" y="33"/>
                      </a:cubicBezTo>
                      <a:cubicBezTo>
                        <a:pt x="2080" y="33"/>
                        <a:pt x="2076" y="31"/>
                        <a:pt x="2076" y="31"/>
                      </a:cubicBezTo>
                      <a:cubicBezTo>
                        <a:pt x="2074" y="32"/>
                        <a:pt x="2073" y="33"/>
                        <a:pt x="2072" y="33"/>
                      </a:cubicBezTo>
                      <a:cubicBezTo>
                        <a:pt x="2070" y="33"/>
                        <a:pt x="2069" y="32"/>
                        <a:pt x="2068" y="31"/>
                      </a:cubicBezTo>
                      <a:cubicBezTo>
                        <a:pt x="2067" y="31"/>
                        <a:pt x="2066" y="29"/>
                        <a:pt x="2064" y="29"/>
                      </a:cubicBezTo>
                      <a:cubicBezTo>
                        <a:pt x="2063" y="29"/>
                        <a:pt x="2061" y="31"/>
                        <a:pt x="2060" y="31"/>
                      </a:cubicBezTo>
                      <a:cubicBezTo>
                        <a:pt x="2059" y="31"/>
                        <a:pt x="2057" y="28"/>
                        <a:pt x="2056" y="29"/>
                      </a:cubicBezTo>
                      <a:cubicBezTo>
                        <a:pt x="2055" y="29"/>
                        <a:pt x="2053" y="30"/>
                        <a:pt x="2052" y="31"/>
                      </a:cubicBezTo>
                      <a:cubicBezTo>
                        <a:pt x="2052" y="31"/>
                        <a:pt x="2048" y="32"/>
                        <a:pt x="2048" y="33"/>
                      </a:cubicBezTo>
                      <a:cubicBezTo>
                        <a:pt x="2048" y="33"/>
                        <a:pt x="2052" y="34"/>
                        <a:pt x="2052" y="35"/>
                      </a:cubicBezTo>
                      <a:cubicBezTo>
                        <a:pt x="2052" y="34"/>
                        <a:pt x="2056" y="33"/>
                        <a:pt x="2056" y="33"/>
                      </a:cubicBezTo>
                      <a:cubicBezTo>
                        <a:pt x="2056" y="34"/>
                        <a:pt x="2060" y="34"/>
                        <a:pt x="2060" y="35"/>
                      </a:cubicBezTo>
                      <a:close/>
                      <a:moveTo>
                        <a:pt x="2121" y="54"/>
                      </a:moveTo>
                      <a:cubicBezTo>
                        <a:pt x="2122" y="54"/>
                        <a:pt x="2124" y="53"/>
                        <a:pt x="2125" y="52"/>
                      </a:cubicBezTo>
                      <a:cubicBezTo>
                        <a:pt x="2126" y="52"/>
                        <a:pt x="2129" y="50"/>
                        <a:pt x="2129" y="50"/>
                      </a:cubicBezTo>
                      <a:cubicBezTo>
                        <a:pt x="2129" y="50"/>
                        <a:pt x="2126" y="48"/>
                        <a:pt x="2125" y="48"/>
                      </a:cubicBezTo>
                      <a:cubicBezTo>
                        <a:pt x="2125" y="48"/>
                        <a:pt x="2122" y="50"/>
                        <a:pt x="2121" y="50"/>
                      </a:cubicBezTo>
                      <a:cubicBezTo>
                        <a:pt x="2120" y="50"/>
                        <a:pt x="2118" y="52"/>
                        <a:pt x="2117" y="52"/>
                      </a:cubicBezTo>
                      <a:cubicBezTo>
                        <a:pt x="2116" y="52"/>
                        <a:pt x="2114" y="50"/>
                        <a:pt x="2113" y="50"/>
                      </a:cubicBezTo>
                      <a:cubicBezTo>
                        <a:pt x="2113" y="50"/>
                        <a:pt x="2109" y="52"/>
                        <a:pt x="2109" y="52"/>
                      </a:cubicBezTo>
                      <a:cubicBezTo>
                        <a:pt x="2109" y="52"/>
                        <a:pt x="2113" y="54"/>
                        <a:pt x="2113" y="54"/>
                      </a:cubicBezTo>
                      <a:cubicBezTo>
                        <a:pt x="2114" y="54"/>
                        <a:pt x="2116" y="52"/>
                        <a:pt x="2117" y="52"/>
                      </a:cubicBezTo>
                      <a:cubicBezTo>
                        <a:pt x="2118" y="52"/>
                        <a:pt x="2120" y="54"/>
                        <a:pt x="2121" y="54"/>
                      </a:cubicBezTo>
                      <a:close/>
                      <a:moveTo>
                        <a:pt x="2106" y="41"/>
                      </a:moveTo>
                      <a:cubicBezTo>
                        <a:pt x="2107" y="41"/>
                        <a:pt x="2110" y="39"/>
                        <a:pt x="2111" y="39"/>
                      </a:cubicBezTo>
                      <a:cubicBezTo>
                        <a:pt x="2111" y="39"/>
                        <a:pt x="2107" y="36"/>
                        <a:pt x="2107" y="36"/>
                      </a:cubicBezTo>
                      <a:cubicBezTo>
                        <a:pt x="2106" y="36"/>
                        <a:pt x="2104" y="38"/>
                        <a:pt x="2103" y="38"/>
                      </a:cubicBezTo>
                      <a:cubicBezTo>
                        <a:pt x="2101" y="38"/>
                        <a:pt x="2100" y="36"/>
                        <a:pt x="2099" y="36"/>
                      </a:cubicBezTo>
                      <a:cubicBezTo>
                        <a:pt x="2098" y="36"/>
                        <a:pt x="2097" y="34"/>
                        <a:pt x="2095" y="34"/>
                      </a:cubicBezTo>
                      <a:cubicBezTo>
                        <a:pt x="2095" y="34"/>
                        <a:pt x="2091" y="36"/>
                        <a:pt x="2091" y="36"/>
                      </a:cubicBezTo>
                      <a:cubicBezTo>
                        <a:pt x="2091" y="36"/>
                        <a:pt x="2094" y="38"/>
                        <a:pt x="2095" y="38"/>
                      </a:cubicBezTo>
                      <a:cubicBezTo>
                        <a:pt x="2096" y="39"/>
                        <a:pt x="2097" y="40"/>
                        <a:pt x="2099" y="41"/>
                      </a:cubicBezTo>
                      <a:cubicBezTo>
                        <a:pt x="2099" y="41"/>
                        <a:pt x="2102" y="38"/>
                        <a:pt x="2103" y="38"/>
                      </a:cubicBezTo>
                      <a:cubicBezTo>
                        <a:pt x="2104" y="39"/>
                        <a:pt x="2105" y="41"/>
                        <a:pt x="2106" y="41"/>
                      </a:cubicBezTo>
                      <a:close/>
                      <a:moveTo>
                        <a:pt x="2161" y="47"/>
                      </a:moveTo>
                      <a:cubicBezTo>
                        <a:pt x="2153" y="42"/>
                        <a:pt x="2153" y="42"/>
                        <a:pt x="2153" y="42"/>
                      </a:cubicBezTo>
                      <a:cubicBezTo>
                        <a:pt x="2153" y="43"/>
                        <a:pt x="2149" y="43"/>
                        <a:pt x="2149" y="44"/>
                      </a:cubicBezTo>
                      <a:cubicBezTo>
                        <a:pt x="2149" y="45"/>
                        <a:pt x="2153" y="46"/>
                        <a:pt x="2153" y="46"/>
                      </a:cubicBezTo>
                      <a:cubicBezTo>
                        <a:pt x="2154" y="47"/>
                        <a:pt x="2156" y="48"/>
                        <a:pt x="2157" y="49"/>
                      </a:cubicBezTo>
                      <a:cubicBezTo>
                        <a:pt x="2157" y="49"/>
                        <a:pt x="2160" y="51"/>
                        <a:pt x="2161" y="51"/>
                      </a:cubicBezTo>
                      <a:cubicBezTo>
                        <a:pt x="2162" y="51"/>
                        <a:pt x="2163" y="49"/>
                        <a:pt x="2165" y="49"/>
                      </a:cubicBezTo>
                      <a:lnTo>
                        <a:pt x="2161" y="47"/>
                      </a:lnTo>
                      <a:close/>
                      <a:moveTo>
                        <a:pt x="2142" y="35"/>
                      </a:moveTo>
                      <a:cubicBezTo>
                        <a:pt x="2143" y="35"/>
                        <a:pt x="2146" y="38"/>
                        <a:pt x="2146" y="37"/>
                      </a:cubicBezTo>
                      <a:cubicBezTo>
                        <a:pt x="2147" y="37"/>
                        <a:pt x="2150" y="36"/>
                        <a:pt x="2150" y="35"/>
                      </a:cubicBezTo>
                      <a:cubicBezTo>
                        <a:pt x="2150" y="35"/>
                        <a:pt x="2147" y="33"/>
                        <a:pt x="2146" y="33"/>
                      </a:cubicBezTo>
                      <a:cubicBezTo>
                        <a:pt x="2145" y="33"/>
                        <a:pt x="2144" y="31"/>
                        <a:pt x="2143" y="31"/>
                      </a:cubicBezTo>
                      <a:cubicBezTo>
                        <a:pt x="2142" y="31"/>
                        <a:pt x="2139" y="33"/>
                        <a:pt x="2139" y="33"/>
                      </a:cubicBezTo>
                      <a:cubicBezTo>
                        <a:pt x="2138" y="33"/>
                        <a:pt x="2134" y="35"/>
                        <a:pt x="2134" y="35"/>
                      </a:cubicBezTo>
                      <a:cubicBezTo>
                        <a:pt x="2134" y="36"/>
                        <a:pt x="2138" y="36"/>
                        <a:pt x="2138" y="37"/>
                      </a:cubicBezTo>
                      <a:cubicBezTo>
                        <a:pt x="2139" y="37"/>
                        <a:pt x="2141" y="35"/>
                        <a:pt x="2142" y="35"/>
                      </a:cubicBezTo>
                      <a:close/>
                      <a:moveTo>
                        <a:pt x="2180" y="58"/>
                      </a:moveTo>
                      <a:cubicBezTo>
                        <a:pt x="2180" y="58"/>
                        <a:pt x="2183" y="56"/>
                        <a:pt x="2184" y="56"/>
                      </a:cubicBezTo>
                      <a:cubicBezTo>
                        <a:pt x="2188" y="54"/>
                        <a:pt x="2188" y="54"/>
                        <a:pt x="2188" y="54"/>
                      </a:cubicBezTo>
                      <a:cubicBezTo>
                        <a:pt x="2189" y="53"/>
                        <a:pt x="2191" y="52"/>
                        <a:pt x="2192" y="52"/>
                      </a:cubicBezTo>
                      <a:cubicBezTo>
                        <a:pt x="2193" y="51"/>
                        <a:pt x="2196" y="50"/>
                        <a:pt x="2196" y="50"/>
                      </a:cubicBezTo>
                      <a:cubicBezTo>
                        <a:pt x="2196" y="49"/>
                        <a:pt x="2193" y="48"/>
                        <a:pt x="2192" y="47"/>
                      </a:cubicBezTo>
                      <a:cubicBezTo>
                        <a:pt x="2190" y="49"/>
                        <a:pt x="2187" y="50"/>
                        <a:pt x="2184" y="51"/>
                      </a:cubicBezTo>
                      <a:cubicBezTo>
                        <a:pt x="2181" y="53"/>
                        <a:pt x="2179" y="54"/>
                        <a:pt x="2176" y="56"/>
                      </a:cubicBezTo>
                      <a:cubicBezTo>
                        <a:pt x="2177" y="56"/>
                        <a:pt x="2178" y="58"/>
                        <a:pt x="2180" y="58"/>
                      </a:cubicBezTo>
                      <a:close/>
                      <a:moveTo>
                        <a:pt x="2193" y="39"/>
                      </a:moveTo>
                      <a:cubicBezTo>
                        <a:pt x="2193" y="39"/>
                        <a:pt x="2189" y="41"/>
                        <a:pt x="2189" y="41"/>
                      </a:cubicBezTo>
                      <a:cubicBezTo>
                        <a:pt x="2189" y="41"/>
                        <a:pt x="2192" y="43"/>
                        <a:pt x="2193" y="43"/>
                      </a:cubicBezTo>
                      <a:cubicBezTo>
                        <a:pt x="2193" y="43"/>
                        <a:pt x="2196" y="45"/>
                        <a:pt x="2196" y="45"/>
                      </a:cubicBezTo>
                      <a:cubicBezTo>
                        <a:pt x="2197" y="45"/>
                        <a:pt x="2200" y="43"/>
                        <a:pt x="2201" y="43"/>
                      </a:cubicBezTo>
                      <a:cubicBezTo>
                        <a:pt x="2202" y="43"/>
                        <a:pt x="2204" y="42"/>
                        <a:pt x="2205" y="41"/>
                      </a:cubicBezTo>
                      <a:cubicBezTo>
                        <a:pt x="2205" y="41"/>
                        <a:pt x="2209" y="40"/>
                        <a:pt x="2209" y="39"/>
                      </a:cubicBezTo>
                      <a:cubicBezTo>
                        <a:pt x="2209" y="39"/>
                        <a:pt x="2205" y="37"/>
                        <a:pt x="2205" y="37"/>
                      </a:cubicBezTo>
                      <a:cubicBezTo>
                        <a:pt x="2205" y="37"/>
                        <a:pt x="2201" y="39"/>
                        <a:pt x="2201" y="39"/>
                      </a:cubicBezTo>
                      <a:cubicBezTo>
                        <a:pt x="2197" y="41"/>
                        <a:pt x="2197" y="41"/>
                        <a:pt x="2197" y="41"/>
                      </a:cubicBezTo>
                      <a:cubicBezTo>
                        <a:pt x="2195" y="41"/>
                        <a:pt x="2194" y="39"/>
                        <a:pt x="2193" y="39"/>
                      </a:cubicBezTo>
                      <a:close/>
                      <a:moveTo>
                        <a:pt x="2209" y="35"/>
                      </a:moveTo>
                      <a:cubicBezTo>
                        <a:pt x="2209" y="35"/>
                        <a:pt x="2213" y="37"/>
                        <a:pt x="2213" y="37"/>
                      </a:cubicBezTo>
                      <a:cubicBezTo>
                        <a:pt x="2214" y="37"/>
                        <a:pt x="2216" y="35"/>
                        <a:pt x="2217" y="35"/>
                      </a:cubicBezTo>
                      <a:cubicBezTo>
                        <a:pt x="2221" y="37"/>
                        <a:pt x="2221" y="37"/>
                        <a:pt x="2221" y="37"/>
                      </a:cubicBezTo>
                      <a:cubicBezTo>
                        <a:pt x="2225" y="35"/>
                        <a:pt x="2225" y="35"/>
                        <a:pt x="2225" y="35"/>
                      </a:cubicBezTo>
                      <a:cubicBezTo>
                        <a:pt x="2225" y="35"/>
                        <a:pt x="2228" y="33"/>
                        <a:pt x="2229" y="33"/>
                      </a:cubicBezTo>
                      <a:cubicBezTo>
                        <a:pt x="2230" y="33"/>
                        <a:pt x="2232" y="35"/>
                        <a:pt x="2233" y="35"/>
                      </a:cubicBezTo>
                      <a:cubicBezTo>
                        <a:pt x="2234" y="36"/>
                        <a:pt x="2235" y="37"/>
                        <a:pt x="2236" y="38"/>
                      </a:cubicBezTo>
                      <a:cubicBezTo>
                        <a:pt x="2237" y="38"/>
                        <a:pt x="2239" y="40"/>
                        <a:pt x="2240" y="40"/>
                      </a:cubicBezTo>
                      <a:cubicBezTo>
                        <a:pt x="2241" y="40"/>
                        <a:pt x="2244" y="38"/>
                        <a:pt x="2244" y="38"/>
                      </a:cubicBezTo>
                      <a:cubicBezTo>
                        <a:pt x="2246" y="37"/>
                        <a:pt x="2247" y="36"/>
                        <a:pt x="2248" y="36"/>
                      </a:cubicBezTo>
                      <a:cubicBezTo>
                        <a:pt x="2257" y="32"/>
                        <a:pt x="2257" y="32"/>
                        <a:pt x="2257" y="32"/>
                      </a:cubicBezTo>
                      <a:cubicBezTo>
                        <a:pt x="2257" y="31"/>
                        <a:pt x="2261" y="30"/>
                        <a:pt x="2261" y="30"/>
                      </a:cubicBezTo>
                      <a:cubicBezTo>
                        <a:pt x="2261" y="29"/>
                        <a:pt x="2257" y="27"/>
                        <a:pt x="2257" y="27"/>
                      </a:cubicBezTo>
                      <a:cubicBezTo>
                        <a:pt x="2256" y="27"/>
                        <a:pt x="2253" y="29"/>
                        <a:pt x="2253" y="29"/>
                      </a:cubicBezTo>
                      <a:cubicBezTo>
                        <a:pt x="2245" y="33"/>
                        <a:pt x="2245" y="33"/>
                        <a:pt x="2245" y="33"/>
                      </a:cubicBezTo>
                      <a:cubicBezTo>
                        <a:pt x="2243" y="33"/>
                        <a:pt x="2242" y="31"/>
                        <a:pt x="2241" y="31"/>
                      </a:cubicBezTo>
                      <a:cubicBezTo>
                        <a:pt x="2240" y="31"/>
                        <a:pt x="2238" y="33"/>
                        <a:pt x="2237" y="33"/>
                      </a:cubicBezTo>
                      <a:cubicBezTo>
                        <a:pt x="2236" y="33"/>
                        <a:pt x="2234" y="31"/>
                        <a:pt x="2233" y="31"/>
                      </a:cubicBezTo>
                      <a:cubicBezTo>
                        <a:pt x="2232" y="30"/>
                        <a:pt x="2230" y="29"/>
                        <a:pt x="2229" y="29"/>
                      </a:cubicBezTo>
                      <a:cubicBezTo>
                        <a:pt x="2226" y="26"/>
                        <a:pt x="2226" y="26"/>
                        <a:pt x="2226" y="26"/>
                      </a:cubicBezTo>
                      <a:cubicBezTo>
                        <a:pt x="2221" y="29"/>
                        <a:pt x="2221" y="29"/>
                        <a:pt x="2221" y="29"/>
                      </a:cubicBezTo>
                      <a:cubicBezTo>
                        <a:pt x="2213" y="33"/>
                        <a:pt x="2213" y="33"/>
                        <a:pt x="2213" y="33"/>
                      </a:cubicBezTo>
                      <a:cubicBezTo>
                        <a:pt x="2213" y="33"/>
                        <a:pt x="2209" y="34"/>
                        <a:pt x="2209" y="3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3" name="Freeform 153"/>
                <p:cNvSpPr>
                  <a:spLocks/>
                </p:cNvSpPr>
                <p:nvPr/>
              </p:nvSpPr>
              <p:spPr bwMode="auto">
                <a:xfrm>
                  <a:off x="1517650" y="3328988"/>
                  <a:ext cx="169863" cy="74613"/>
                </a:xfrm>
                <a:custGeom>
                  <a:avLst/>
                  <a:gdLst>
                    <a:gd name="T0" fmla="*/ 5 w 45"/>
                    <a:gd name="T1" fmla="*/ 10 h 19"/>
                    <a:gd name="T2" fmla="*/ 9 w 45"/>
                    <a:gd name="T3" fmla="*/ 8 h 19"/>
                    <a:gd name="T4" fmla="*/ 13 w 45"/>
                    <a:gd name="T5" fmla="*/ 6 h 19"/>
                    <a:gd name="T6" fmla="*/ 17 w 45"/>
                    <a:gd name="T7" fmla="*/ 8 h 19"/>
                    <a:gd name="T8" fmla="*/ 21 w 45"/>
                    <a:gd name="T9" fmla="*/ 6 h 19"/>
                    <a:gd name="T10" fmla="*/ 24 w 45"/>
                    <a:gd name="T11" fmla="*/ 8 h 19"/>
                    <a:gd name="T12" fmla="*/ 28 w 45"/>
                    <a:gd name="T13" fmla="*/ 6 h 19"/>
                    <a:gd name="T14" fmla="*/ 25 w 45"/>
                    <a:gd name="T15" fmla="*/ 4 h 19"/>
                    <a:gd name="T16" fmla="*/ 29 w 45"/>
                    <a:gd name="T17" fmla="*/ 2 h 19"/>
                    <a:gd name="T18" fmla="*/ 33 w 45"/>
                    <a:gd name="T19" fmla="*/ 4 h 19"/>
                    <a:gd name="T20" fmla="*/ 37 w 45"/>
                    <a:gd name="T21" fmla="*/ 2 h 19"/>
                    <a:gd name="T22" fmla="*/ 41 w 45"/>
                    <a:gd name="T23" fmla="*/ 0 h 19"/>
                    <a:gd name="T24" fmla="*/ 45 w 45"/>
                    <a:gd name="T25" fmla="*/ 2 h 19"/>
                    <a:gd name="T26" fmla="*/ 40 w 45"/>
                    <a:gd name="T27" fmla="*/ 4 h 19"/>
                    <a:gd name="T28" fmla="*/ 44 w 45"/>
                    <a:gd name="T29" fmla="*/ 7 h 19"/>
                    <a:gd name="T30" fmla="*/ 40 w 45"/>
                    <a:gd name="T31" fmla="*/ 9 h 19"/>
                    <a:gd name="T32" fmla="*/ 32 w 45"/>
                    <a:gd name="T33" fmla="*/ 13 h 19"/>
                    <a:gd name="T34" fmla="*/ 28 w 45"/>
                    <a:gd name="T35" fmla="*/ 15 h 19"/>
                    <a:gd name="T36" fmla="*/ 24 w 45"/>
                    <a:gd name="T37" fmla="*/ 13 h 19"/>
                    <a:gd name="T38" fmla="*/ 28 w 45"/>
                    <a:gd name="T39" fmla="*/ 10 h 19"/>
                    <a:gd name="T40" fmla="*/ 24 w 45"/>
                    <a:gd name="T41" fmla="*/ 8 h 19"/>
                    <a:gd name="T42" fmla="*/ 20 w 45"/>
                    <a:gd name="T43" fmla="*/ 10 h 19"/>
                    <a:gd name="T44" fmla="*/ 17 w 45"/>
                    <a:gd name="T45" fmla="*/ 8 h 19"/>
                    <a:gd name="T46" fmla="*/ 12 w 45"/>
                    <a:gd name="T47" fmla="*/ 10 h 19"/>
                    <a:gd name="T48" fmla="*/ 20 w 45"/>
                    <a:gd name="T49" fmla="*/ 15 h 19"/>
                    <a:gd name="T50" fmla="*/ 24 w 45"/>
                    <a:gd name="T51" fmla="*/ 17 h 19"/>
                    <a:gd name="T52" fmla="*/ 19 w 45"/>
                    <a:gd name="T53" fmla="*/ 19 h 19"/>
                    <a:gd name="T54" fmla="*/ 16 w 45"/>
                    <a:gd name="T55" fmla="*/ 17 h 19"/>
                    <a:gd name="T56" fmla="*/ 12 w 45"/>
                    <a:gd name="T57" fmla="*/ 19 h 19"/>
                    <a:gd name="T58" fmla="*/ 8 w 45"/>
                    <a:gd name="T59" fmla="*/ 16 h 19"/>
                    <a:gd name="T60" fmla="*/ 12 w 45"/>
                    <a:gd name="T61" fmla="*/ 14 h 19"/>
                    <a:gd name="T62" fmla="*/ 8 w 45"/>
                    <a:gd name="T63" fmla="*/ 12 h 19"/>
                    <a:gd name="T64" fmla="*/ 4 w 45"/>
                    <a:gd name="T65" fmla="*/ 14 h 19"/>
                    <a:gd name="T66" fmla="*/ 0 w 45"/>
                    <a:gd name="T67" fmla="*/ 12 h 19"/>
                    <a:gd name="T68" fmla="*/ 5 w 45"/>
                    <a:gd name="T69" fmla="*/ 1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5" h="19">
                      <a:moveTo>
                        <a:pt x="5" y="10"/>
                      </a:move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8"/>
                        <a:pt x="12" y="6"/>
                        <a:pt x="13" y="6"/>
                      </a:cubicBezTo>
                      <a:cubicBezTo>
                        <a:pt x="14" y="6"/>
                        <a:pt x="15" y="8"/>
                        <a:pt x="17" y="8"/>
                      </a:cubicBezTo>
                      <a:cubicBezTo>
                        <a:pt x="18" y="8"/>
                        <a:pt x="19" y="6"/>
                        <a:pt x="21" y="6"/>
                      </a:cubicBezTo>
                      <a:cubicBezTo>
                        <a:pt x="21" y="6"/>
                        <a:pt x="24" y="8"/>
                        <a:pt x="24" y="8"/>
                      </a:cubicBezTo>
                      <a:cubicBezTo>
                        <a:pt x="25" y="8"/>
                        <a:pt x="28" y="6"/>
                        <a:pt x="28" y="6"/>
                      </a:cubicBezTo>
                      <a:cubicBezTo>
                        <a:pt x="28" y="6"/>
                        <a:pt x="24" y="4"/>
                        <a:pt x="25" y="4"/>
                      </a:cubicBezTo>
                      <a:cubicBezTo>
                        <a:pt x="25" y="4"/>
                        <a:pt x="28" y="2"/>
                        <a:pt x="29" y="2"/>
                      </a:cubicBezTo>
                      <a:cubicBezTo>
                        <a:pt x="30" y="2"/>
                        <a:pt x="32" y="4"/>
                        <a:pt x="33" y="4"/>
                      </a:cubicBezTo>
                      <a:cubicBezTo>
                        <a:pt x="34" y="4"/>
                        <a:pt x="36" y="2"/>
                        <a:pt x="37" y="2"/>
                      </a:cubicBezTo>
                      <a:cubicBezTo>
                        <a:pt x="37" y="2"/>
                        <a:pt x="40" y="0"/>
                        <a:pt x="41" y="0"/>
                      </a:cubicBezTo>
                      <a:cubicBezTo>
                        <a:pt x="41" y="0"/>
                        <a:pt x="45" y="2"/>
                        <a:pt x="45" y="2"/>
                      </a:cubicBezTo>
                      <a:cubicBezTo>
                        <a:pt x="44" y="3"/>
                        <a:pt x="40" y="4"/>
                        <a:pt x="40" y="4"/>
                      </a:cubicBezTo>
                      <a:cubicBezTo>
                        <a:pt x="41" y="5"/>
                        <a:pt x="44" y="6"/>
                        <a:pt x="44" y="7"/>
                      </a:cubicBezTo>
                      <a:cubicBezTo>
                        <a:pt x="40" y="9"/>
                        <a:pt x="40" y="9"/>
                        <a:pt x="40" y="9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1" y="13"/>
                        <a:pt x="29" y="15"/>
                        <a:pt x="28" y="15"/>
                      </a:cubicBezTo>
                      <a:cubicBezTo>
                        <a:pt x="28" y="15"/>
                        <a:pt x="24" y="13"/>
                        <a:pt x="24" y="13"/>
                      </a:cubicBezTo>
                      <a:cubicBezTo>
                        <a:pt x="24" y="12"/>
                        <a:pt x="28" y="11"/>
                        <a:pt x="28" y="10"/>
                      </a:cubicBezTo>
                      <a:cubicBezTo>
                        <a:pt x="28" y="10"/>
                        <a:pt x="25" y="8"/>
                        <a:pt x="24" y="8"/>
                      </a:cubicBezTo>
                      <a:cubicBezTo>
                        <a:pt x="23" y="8"/>
                        <a:pt x="21" y="10"/>
                        <a:pt x="20" y="10"/>
                      </a:cubicBezTo>
                      <a:cubicBezTo>
                        <a:pt x="19" y="10"/>
                        <a:pt x="17" y="8"/>
                        <a:pt x="17" y="8"/>
                      </a:cubicBezTo>
                      <a:cubicBezTo>
                        <a:pt x="15" y="8"/>
                        <a:pt x="14" y="10"/>
                        <a:pt x="12" y="10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4" y="17"/>
                        <a:pt x="24" y="17"/>
                      </a:cubicBezTo>
                      <a:cubicBezTo>
                        <a:pt x="24" y="17"/>
                        <a:pt x="20" y="19"/>
                        <a:pt x="19" y="19"/>
                      </a:cubicBezTo>
                      <a:cubicBezTo>
                        <a:pt x="18" y="19"/>
                        <a:pt x="17" y="17"/>
                        <a:pt x="16" y="17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1" y="18"/>
                        <a:pt x="8" y="17"/>
                        <a:pt x="8" y="16"/>
                      </a:cubicBezTo>
                      <a:cubicBezTo>
                        <a:pt x="8" y="16"/>
                        <a:pt x="12" y="15"/>
                        <a:pt x="12" y="14"/>
                      </a:cubicBezTo>
                      <a:cubicBezTo>
                        <a:pt x="12" y="14"/>
                        <a:pt x="9" y="12"/>
                        <a:pt x="8" y="12"/>
                      </a:cubicBezTo>
                      <a:cubicBezTo>
                        <a:pt x="8" y="12"/>
                        <a:pt x="4" y="14"/>
                        <a:pt x="4" y="14"/>
                      </a:cubicBezTo>
                      <a:cubicBezTo>
                        <a:pt x="4" y="14"/>
                        <a:pt x="0" y="12"/>
                        <a:pt x="0" y="12"/>
                      </a:cubicBezTo>
                      <a:cubicBezTo>
                        <a:pt x="1" y="11"/>
                        <a:pt x="4" y="11"/>
                        <a:pt x="5" y="1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4" name="Freeform 154"/>
                <p:cNvSpPr>
                  <a:spLocks/>
                </p:cNvSpPr>
                <p:nvPr/>
              </p:nvSpPr>
              <p:spPr bwMode="auto">
                <a:xfrm>
                  <a:off x="5464175" y="3443288"/>
                  <a:ext cx="74613" cy="50800"/>
                </a:xfrm>
                <a:custGeom>
                  <a:avLst/>
                  <a:gdLst>
                    <a:gd name="T0" fmla="*/ 4 w 20"/>
                    <a:gd name="T1" fmla="*/ 13 h 13"/>
                    <a:gd name="T2" fmla="*/ 0 w 20"/>
                    <a:gd name="T3" fmla="*/ 11 h 13"/>
                    <a:gd name="T4" fmla="*/ 5 w 20"/>
                    <a:gd name="T5" fmla="*/ 9 h 13"/>
                    <a:gd name="T6" fmla="*/ 9 w 20"/>
                    <a:gd name="T7" fmla="*/ 7 h 13"/>
                    <a:gd name="T8" fmla="*/ 13 w 20"/>
                    <a:gd name="T9" fmla="*/ 4 h 13"/>
                    <a:gd name="T10" fmla="*/ 9 w 20"/>
                    <a:gd name="T11" fmla="*/ 2 h 13"/>
                    <a:gd name="T12" fmla="*/ 13 w 20"/>
                    <a:gd name="T13" fmla="*/ 0 h 13"/>
                    <a:gd name="T14" fmla="*/ 17 w 20"/>
                    <a:gd name="T15" fmla="*/ 2 h 13"/>
                    <a:gd name="T16" fmla="*/ 13 w 20"/>
                    <a:gd name="T17" fmla="*/ 4 h 13"/>
                    <a:gd name="T18" fmla="*/ 17 w 20"/>
                    <a:gd name="T19" fmla="*/ 7 h 13"/>
                    <a:gd name="T20" fmla="*/ 20 w 20"/>
                    <a:gd name="T21" fmla="*/ 9 h 13"/>
                    <a:gd name="T22" fmla="*/ 16 w 20"/>
                    <a:gd name="T23" fmla="*/ 11 h 13"/>
                    <a:gd name="T24" fmla="*/ 12 w 20"/>
                    <a:gd name="T25" fmla="*/ 13 h 13"/>
                    <a:gd name="T26" fmla="*/ 8 w 20"/>
                    <a:gd name="T27" fmla="*/ 11 h 13"/>
                    <a:gd name="T28" fmla="*/ 4 w 20"/>
                    <a:gd name="T2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" h="13">
                      <a:moveTo>
                        <a:pt x="4" y="13"/>
                      </a:moveTo>
                      <a:cubicBezTo>
                        <a:pt x="4" y="12"/>
                        <a:pt x="0" y="11"/>
                        <a:pt x="0" y="11"/>
                      </a:cubicBezTo>
                      <a:cubicBezTo>
                        <a:pt x="1" y="10"/>
                        <a:pt x="4" y="9"/>
                        <a:pt x="5" y="9"/>
                      </a:cubicBezTo>
                      <a:cubicBezTo>
                        <a:pt x="6" y="8"/>
                        <a:pt x="8" y="7"/>
                        <a:pt x="9" y="7"/>
                      </a:cubicBezTo>
                      <a:cubicBezTo>
                        <a:pt x="9" y="6"/>
                        <a:pt x="13" y="5"/>
                        <a:pt x="13" y="4"/>
                      </a:cubicBezTo>
                      <a:cubicBezTo>
                        <a:pt x="13" y="4"/>
                        <a:pt x="9" y="3"/>
                        <a:pt x="9" y="2"/>
                      </a:cubicBezTo>
                      <a:cubicBezTo>
                        <a:pt x="10" y="2"/>
                        <a:pt x="12" y="0"/>
                        <a:pt x="13" y="0"/>
                      </a:cubicBezTo>
                      <a:cubicBezTo>
                        <a:pt x="13" y="0"/>
                        <a:pt x="17" y="2"/>
                        <a:pt x="17" y="2"/>
                      </a:cubicBezTo>
                      <a:cubicBezTo>
                        <a:pt x="17" y="3"/>
                        <a:pt x="13" y="4"/>
                        <a:pt x="13" y="4"/>
                      </a:cubicBezTo>
                      <a:cubicBezTo>
                        <a:pt x="13" y="5"/>
                        <a:pt x="15" y="6"/>
                        <a:pt x="17" y="7"/>
                      </a:cubicBezTo>
                      <a:cubicBezTo>
                        <a:pt x="17" y="7"/>
                        <a:pt x="20" y="9"/>
                        <a:pt x="20" y="9"/>
                      </a:cubicBezTo>
                      <a:cubicBezTo>
                        <a:pt x="20" y="10"/>
                        <a:pt x="17" y="11"/>
                        <a:pt x="16" y="11"/>
                      </a:cubicBezTo>
                      <a:cubicBezTo>
                        <a:pt x="15" y="12"/>
                        <a:pt x="13" y="13"/>
                        <a:pt x="12" y="13"/>
                      </a:cubicBezTo>
                      <a:cubicBezTo>
                        <a:pt x="11" y="13"/>
                        <a:pt x="9" y="11"/>
                        <a:pt x="8" y="11"/>
                      </a:cubicBezTo>
                      <a:cubicBezTo>
                        <a:pt x="7" y="11"/>
                        <a:pt x="6" y="13"/>
                        <a:pt x="4" y="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5" name="Freeform 155"/>
                <p:cNvSpPr>
                  <a:spLocks/>
                </p:cNvSpPr>
                <p:nvPr/>
              </p:nvSpPr>
              <p:spPr bwMode="auto">
                <a:xfrm>
                  <a:off x="3019425" y="3368675"/>
                  <a:ext cx="79375" cy="58738"/>
                </a:xfrm>
                <a:custGeom>
                  <a:avLst/>
                  <a:gdLst>
                    <a:gd name="T0" fmla="*/ 4 w 21"/>
                    <a:gd name="T1" fmla="*/ 15 h 15"/>
                    <a:gd name="T2" fmla="*/ 0 w 21"/>
                    <a:gd name="T3" fmla="*/ 12 h 15"/>
                    <a:gd name="T4" fmla="*/ 5 w 21"/>
                    <a:gd name="T5" fmla="*/ 10 h 15"/>
                    <a:gd name="T6" fmla="*/ 1 w 21"/>
                    <a:gd name="T7" fmla="*/ 8 h 15"/>
                    <a:gd name="T8" fmla="*/ 5 w 21"/>
                    <a:gd name="T9" fmla="*/ 6 h 15"/>
                    <a:gd name="T10" fmla="*/ 9 w 21"/>
                    <a:gd name="T11" fmla="*/ 4 h 15"/>
                    <a:gd name="T12" fmla="*/ 5 w 21"/>
                    <a:gd name="T13" fmla="*/ 2 h 15"/>
                    <a:gd name="T14" fmla="*/ 9 w 21"/>
                    <a:gd name="T15" fmla="*/ 0 h 15"/>
                    <a:gd name="T16" fmla="*/ 13 w 21"/>
                    <a:gd name="T17" fmla="*/ 2 h 15"/>
                    <a:gd name="T18" fmla="*/ 17 w 21"/>
                    <a:gd name="T19" fmla="*/ 0 h 15"/>
                    <a:gd name="T20" fmla="*/ 21 w 21"/>
                    <a:gd name="T21" fmla="*/ 2 h 15"/>
                    <a:gd name="T22" fmla="*/ 17 w 21"/>
                    <a:gd name="T23" fmla="*/ 4 h 15"/>
                    <a:gd name="T24" fmla="*/ 13 w 21"/>
                    <a:gd name="T25" fmla="*/ 2 h 15"/>
                    <a:gd name="T26" fmla="*/ 9 w 21"/>
                    <a:gd name="T27" fmla="*/ 4 h 15"/>
                    <a:gd name="T28" fmla="*/ 13 w 21"/>
                    <a:gd name="T29" fmla="*/ 6 h 15"/>
                    <a:gd name="T30" fmla="*/ 9 w 21"/>
                    <a:gd name="T31" fmla="*/ 8 h 15"/>
                    <a:gd name="T32" fmla="*/ 12 w 21"/>
                    <a:gd name="T33" fmla="*/ 11 h 15"/>
                    <a:gd name="T34" fmla="*/ 8 w 21"/>
                    <a:gd name="T35" fmla="*/ 13 h 15"/>
                    <a:gd name="T36" fmla="*/ 4 w 21"/>
                    <a:gd name="T37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" h="15">
                      <a:moveTo>
                        <a:pt x="4" y="15"/>
                      </a:moveTo>
                      <a:cubicBezTo>
                        <a:pt x="4" y="14"/>
                        <a:pt x="0" y="13"/>
                        <a:pt x="0" y="12"/>
                      </a:cubicBezTo>
                      <a:cubicBezTo>
                        <a:pt x="1" y="12"/>
                        <a:pt x="5" y="11"/>
                        <a:pt x="5" y="10"/>
                      </a:cubicBezTo>
                      <a:cubicBezTo>
                        <a:pt x="4" y="10"/>
                        <a:pt x="1" y="9"/>
                        <a:pt x="1" y="8"/>
                      </a:cubicBezTo>
                      <a:cubicBezTo>
                        <a:pt x="1" y="8"/>
                        <a:pt x="4" y="6"/>
                        <a:pt x="5" y="6"/>
                      </a:cubicBezTo>
                      <a:cubicBezTo>
                        <a:pt x="5" y="6"/>
                        <a:pt x="9" y="4"/>
                        <a:pt x="9" y="4"/>
                      </a:cubicBezTo>
                      <a:cubicBezTo>
                        <a:pt x="9" y="4"/>
                        <a:pt x="5" y="2"/>
                        <a:pt x="5" y="2"/>
                      </a:cubicBezTo>
                      <a:cubicBezTo>
                        <a:pt x="6" y="1"/>
                        <a:pt x="9" y="0"/>
                        <a:pt x="9" y="0"/>
                      </a:cubicBezTo>
                      <a:cubicBezTo>
                        <a:pt x="11" y="0"/>
                        <a:pt x="12" y="2"/>
                        <a:pt x="13" y="2"/>
                      </a:cubicBezTo>
                      <a:cubicBezTo>
                        <a:pt x="15" y="2"/>
                        <a:pt x="16" y="0"/>
                        <a:pt x="17" y="0"/>
                      </a:cubicBezTo>
                      <a:cubicBezTo>
                        <a:pt x="17" y="1"/>
                        <a:pt x="21" y="1"/>
                        <a:pt x="21" y="2"/>
                      </a:cubicBezTo>
                      <a:cubicBezTo>
                        <a:pt x="21" y="2"/>
                        <a:pt x="17" y="4"/>
                        <a:pt x="17" y="4"/>
                      </a:cubicBezTo>
                      <a:cubicBezTo>
                        <a:pt x="17" y="4"/>
                        <a:pt x="13" y="2"/>
                        <a:pt x="13" y="2"/>
                      </a:cubicBezTo>
                      <a:cubicBezTo>
                        <a:pt x="13" y="2"/>
                        <a:pt x="9" y="3"/>
                        <a:pt x="9" y="4"/>
                      </a:cubicBezTo>
                      <a:cubicBezTo>
                        <a:pt x="9" y="5"/>
                        <a:pt x="13" y="6"/>
                        <a:pt x="13" y="6"/>
                      </a:cubicBezTo>
                      <a:cubicBezTo>
                        <a:pt x="12" y="7"/>
                        <a:pt x="9" y="8"/>
                        <a:pt x="9" y="8"/>
                      </a:cubicBezTo>
                      <a:cubicBezTo>
                        <a:pt x="9" y="9"/>
                        <a:pt x="12" y="10"/>
                        <a:pt x="12" y="11"/>
                      </a:cubicBezTo>
                      <a:cubicBezTo>
                        <a:pt x="12" y="11"/>
                        <a:pt x="9" y="12"/>
                        <a:pt x="8" y="13"/>
                      </a:cubicBezTo>
                      <a:lnTo>
                        <a:pt x="4" y="1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6" name="Freeform 156"/>
                <p:cNvSpPr>
                  <a:spLocks/>
                </p:cNvSpPr>
                <p:nvPr/>
              </p:nvSpPr>
              <p:spPr bwMode="auto">
                <a:xfrm>
                  <a:off x="4006850" y="3419475"/>
                  <a:ext cx="71438" cy="50800"/>
                </a:xfrm>
                <a:custGeom>
                  <a:avLst/>
                  <a:gdLst>
                    <a:gd name="T0" fmla="*/ 0 w 19"/>
                    <a:gd name="T1" fmla="*/ 9 h 13"/>
                    <a:gd name="T2" fmla="*/ 4 w 19"/>
                    <a:gd name="T3" fmla="*/ 7 h 13"/>
                    <a:gd name="T4" fmla="*/ 0 w 19"/>
                    <a:gd name="T5" fmla="*/ 4 h 13"/>
                    <a:gd name="T6" fmla="*/ 5 w 19"/>
                    <a:gd name="T7" fmla="*/ 2 h 13"/>
                    <a:gd name="T8" fmla="*/ 9 w 19"/>
                    <a:gd name="T9" fmla="*/ 0 h 13"/>
                    <a:gd name="T10" fmla="*/ 12 w 19"/>
                    <a:gd name="T11" fmla="*/ 2 h 13"/>
                    <a:gd name="T12" fmla="*/ 8 w 19"/>
                    <a:gd name="T13" fmla="*/ 4 h 13"/>
                    <a:gd name="T14" fmla="*/ 4 w 19"/>
                    <a:gd name="T15" fmla="*/ 7 h 13"/>
                    <a:gd name="T16" fmla="*/ 8 w 19"/>
                    <a:gd name="T17" fmla="*/ 9 h 13"/>
                    <a:gd name="T18" fmla="*/ 12 w 19"/>
                    <a:gd name="T19" fmla="*/ 11 h 13"/>
                    <a:gd name="T20" fmla="*/ 16 w 19"/>
                    <a:gd name="T21" fmla="*/ 9 h 13"/>
                    <a:gd name="T22" fmla="*/ 19 w 19"/>
                    <a:gd name="T23" fmla="*/ 11 h 13"/>
                    <a:gd name="T24" fmla="*/ 15 w 19"/>
                    <a:gd name="T25" fmla="*/ 13 h 13"/>
                    <a:gd name="T26" fmla="*/ 12 w 19"/>
                    <a:gd name="T27" fmla="*/ 11 h 13"/>
                    <a:gd name="T28" fmla="*/ 8 w 19"/>
                    <a:gd name="T29" fmla="*/ 13 h 13"/>
                    <a:gd name="T30" fmla="*/ 4 w 19"/>
                    <a:gd name="T31" fmla="*/ 11 h 13"/>
                    <a:gd name="T32" fmla="*/ 0 w 19"/>
                    <a:gd name="T33" fmla="*/ 9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9" h="13">
                      <a:moveTo>
                        <a:pt x="0" y="9"/>
                      </a:moveTo>
                      <a:cubicBezTo>
                        <a:pt x="0" y="8"/>
                        <a:pt x="4" y="7"/>
                        <a:pt x="4" y="7"/>
                      </a:cubicBezTo>
                      <a:cubicBezTo>
                        <a:pt x="4" y="6"/>
                        <a:pt x="0" y="5"/>
                        <a:pt x="0" y="4"/>
                      </a:cubicBezTo>
                      <a:cubicBezTo>
                        <a:pt x="1" y="4"/>
                        <a:pt x="4" y="3"/>
                        <a:pt x="5" y="2"/>
                      </a:cubicBezTo>
                      <a:cubicBezTo>
                        <a:pt x="5" y="2"/>
                        <a:pt x="8" y="0"/>
                        <a:pt x="9" y="0"/>
                      </a:cubicBezTo>
                      <a:cubicBezTo>
                        <a:pt x="9" y="0"/>
                        <a:pt x="12" y="2"/>
                        <a:pt x="12" y="2"/>
                      </a:cubicBezTo>
                      <a:cubicBezTo>
                        <a:pt x="12" y="3"/>
                        <a:pt x="9" y="4"/>
                        <a:pt x="8" y="4"/>
                      </a:cubicBezTo>
                      <a:cubicBezTo>
                        <a:pt x="7" y="5"/>
                        <a:pt x="5" y="6"/>
                        <a:pt x="4" y="7"/>
                      </a:cubicBezTo>
                      <a:cubicBezTo>
                        <a:pt x="6" y="7"/>
                        <a:pt x="6" y="8"/>
                        <a:pt x="8" y="9"/>
                      </a:cubicBezTo>
                      <a:cubicBezTo>
                        <a:pt x="9" y="9"/>
                        <a:pt x="10" y="11"/>
                        <a:pt x="12" y="11"/>
                      </a:cubicBezTo>
                      <a:cubicBezTo>
                        <a:pt x="12" y="11"/>
                        <a:pt x="15" y="9"/>
                        <a:pt x="16" y="9"/>
                      </a:cubicBezTo>
                      <a:cubicBezTo>
                        <a:pt x="16" y="9"/>
                        <a:pt x="19" y="11"/>
                        <a:pt x="19" y="11"/>
                      </a:cubicBezTo>
                      <a:cubicBezTo>
                        <a:pt x="19" y="12"/>
                        <a:pt x="16" y="13"/>
                        <a:pt x="15" y="13"/>
                      </a:cubicBezTo>
                      <a:cubicBezTo>
                        <a:pt x="14" y="13"/>
                        <a:pt x="13" y="11"/>
                        <a:pt x="12" y="11"/>
                      </a:cubicBezTo>
                      <a:cubicBezTo>
                        <a:pt x="11" y="11"/>
                        <a:pt x="8" y="13"/>
                        <a:pt x="8" y="13"/>
                      </a:cubicBezTo>
                      <a:cubicBezTo>
                        <a:pt x="6" y="13"/>
                        <a:pt x="5" y="11"/>
                        <a:pt x="4" y="11"/>
                      </a:cubicBez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7" name="Freeform 157"/>
                <p:cNvSpPr>
                  <a:spLocks/>
                </p:cNvSpPr>
                <p:nvPr/>
              </p:nvSpPr>
              <p:spPr bwMode="auto">
                <a:xfrm>
                  <a:off x="3883025" y="3328988"/>
                  <a:ext cx="74613" cy="26988"/>
                </a:xfrm>
                <a:custGeom>
                  <a:avLst/>
                  <a:gdLst>
                    <a:gd name="T0" fmla="*/ 8 w 20"/>
                    <a:gd name="T1" fmla="*/ 3 h 7"/>
                    <a:gd name="T2" fmla="*/ 4 w 20"/>
                    <a:gd name="T3" fmla="*/ 5 h 7"/>
                    <a:gd name="T4" fmla="*/ 0 w 20"/>
                    <a:gd name="T5" fmla="*/ 2 h 7"/>
                    <a:gd name="T6" fmla="*/ 4 w 20"/>
                    <a:gd name="T7" fmla="*/ 0 h 7"/>
                    <a:gd name="T8" fmla="*/ 8 w 20"/>
                    <a:gd name="T9" fmla="*/ 3 h 7"/>
                    <a:gd name="T10" fmla="*/ 12 w 20"/>
                    <a:gd name="T11" fmla="*/ 1 h 7"/>
                    <a:gd name="T12" fmla="*/ 16 w 20"/>
                    <a:gd name="T13" fmla="*/ 3 h 7"/>
                    <a:gd name="T14" fmla="*/ 20 w 20"/>
                    <a:gd name="T15" fmla="*/ 5 h 7"/>
                    <a:gd name="T16" fmla="*/ 15 w 20"/>
                    <a:gd name="T17" fmla="*/ 7 h 7"/>
                    <a:gd name="T18" fmla="*/ 12 w 20"/>
                    <a:gd name="T19" fmla="*/ 5 h 7"/>
                    <a:gd name="T20" fmla="*/ 8 w 20"/>
                    <a:gd name="T21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7">
                      <a:moveTo>
                        <a:pt x="8" y="3"/>
                      </a:moveTo>
                      <a:cubicBezTo>
                        <a:pt x="7" y="2"/>
                        <a:pt x="5" y="5"/>
                        <a:pt x="4" y="5"/>
                      </a:cubicBezTo>
                      <a:cubicBezTo>
                        <a:pt x="4" y="5"/>
                        <a:pt x="0" y="3"/>
                        <a:pt x="0" y="2"/>
                      </a:cubicBezTo>
                      <a:cubicBezTo>
                        <a:pt x="0" y="2"/>
                        <a:pt x="4" y="0"/>
                        <a:pt x="4" y="0"/>
                      </a:cubicBezTo>
                      <a:cubicBezTo>
                        <a:pt x="5" y="0"/>
                        <a:pt x="7" y="3"/>
                        <a:pt x="8" y="3"/>
                      </a:cubicBezTo>
                      <a:cubicBezTo>
                        <a:pt x="9" y="3"/>
                        <a:pt x="11" y="0"/>
                        <a:pt x="12" y="1"/>
                      </a:cubicBezTo>
                      <a:cubicBezTo>
                        <a:pt x="13" y="1"/>
                        <a:pt x="15" y="2"/>
                        <a:pt x="16" y="3"/>
                      </a:cubicBezTo>
                      <a:cubicBezTo>
                        <a:pt x="16" y="3"/>
                        <a:pt x="20" y="5"/>
                        <a:pt x="20" y="5"/>
                      </a:cubicBezTo>
                      <a:cubicBezTo>
                        <a:pt x="20" y="5"/>
                        <a:pt x="16" y="7"/>
                        <a:pt x="15" y="7"/>
                      </a:cubicBezTo>
                      <a:cubicBezTo>
                        <a:pt x="15" y="7"/>
                        <a:pt x="13" y="5"/>
                        <a:pt x="12" y="5"/>
                      </a:cubicBezTo>
                      <a:cubicBezTo>
                        <a:pt x="10" y="4"/>
                        <a:pt x="9" y="3"/>
                        <a:pt x="8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8" name="Freeform 158"/>
                <p:cNvSpPr>
                  <a:spLocks/>
                </p:cNvSpPr>
                <p:nvPr/>
              </p:nvSpPr>
              <p:spPr bwMode="auto">
                <a:xfrm>
                  <a:off x="4529138" y="3371850"/>
                  <a:ext cx="71438" cy="42863"/>
                </a:xfrm>
                <a:custGeom>
                  <a:avLst/>
                  <a:gdLst>
                    <a:gd name="T0" fmla="*/ 8 w 19"/>
                    <a:gd name="T1" fmla="*/ 5 h 11"/>
                    <a:gd name="T2" fmla="*/ 12 w 19"/>
                    <a:gd name="T3" fmla="*/ 7 h 11"/>
                    <a:gd name="T4" fmla="*/ 16 w 19"/>
                    <a:gd name="T5" fmla="*/ 5 h 11"/>
                    <a:gd name="T6" fmla="*/ 19 w 19"/>
                    <a:gd name="T7" fmla="*/ 7 h 11"/>
                    <a:gd name="T8" fmla="*/ 15 w 19"/>
                    <a:gd name="T9" fmla="*/ 9 h 11"/>
                    <a:gd name="T10" fmla="*/ 12 w 19"/>
                    <a:gd name="T11" fmla="*/ 7 h 11"/>
                    <a:gd name="T12" fmla="*/ 7 w 19"/>
                    <a:gd name="T13" fmla="*/ 9 h 11"/>
                    <a:gd name="T14" fmla="*/ 3 w 19"/>
                    <a:gd name="T15" fmla="*/ 11 h 11"/>
                    <a:gd name="T16" fmla="*/ 0 w 19"/>
                    <a:gd name="T17" fmla="*/ 9 h 11"/>
                    <a:gd name="T18" fmla="*/ 4 w 19"/>
                    <a:gd name="T19" fmla="*/ 7 h 11"/>
                    <a:gd name="T20" fmla="*/ 8 w 19"/>
                    <a:gd name="T21" fmla="*/ 5 h 11"/>
                    <a:gd name="T22" fmla="*/ 4 w 19"/>
                    <a:gd name="T23" fmla="*/ 3 h 11"/>
                    <a:gd name="T24" fmla="*/ 8 w 19"/>
                    <a:gd name="T25" fmla="*/ 1 h 11"/>
                    <a:gd name="T26" fmla="*/ 12 w 19"/>
                    <a:gd name="T27" fmla="*/ 3 h 11"/>
                    <a:gd name="T28" fmla="*/ 8 w 19"/>
                    <a:gd name="T29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" h="11">
                      <a:moveTo>
                        <a:pt x="8" y="5"/>
                      </a:moveTo>
                      <a:cubicBezTo>
                        <a:pt x="9" y="5"/>
                        <a:pt x="10" y="7"/>
                        <a:pt x="12" y="7"/>
                      </a:cubicBezTo>
                      <a:cubicBezTo>
                        <a:pt x="12" y="7"/>
                        <a:pt x="15" y="5"/>
                        <a:pt x="16" y="5"/>
                      </a:cubicBezTo>
                      <a:cubicBezTo>
                        <a:pt x="16" y="5"/>
                        <a:pt x="19" y="7"/>
                        <a:pt x="19" y="7"/>
                      </a:cubicBezTo>
                      <a:cubicBezTo>
                        <a:pt x="19" y="8"/>
                        <a:pt x="16" y="9"/>
                        <a:pt x="15" y="9"/>
                      </a:cubicBezTo>
                      <a:cubicBezTo>
                        <a:pt x="14" y="9"/>
                        <a:pt x="13" y="7"/>
                        <a:pt x="12" y="7"/>
                      </a:cubicBezTo>
                      <a:cubicBezTo>
                        <a:pt x="11" y="7"/>
                        <a:pt x="8" y="9"/>
                        <a:pt x="7" y="9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0" y="10"/>
                        <a:pt x="0" y="9"/>
                      </a:cubicBezTo>
                      <a:cubicBezTo>
                        <a:pt x="0" y="8"/>
                        <a:pt x="3" y="8"/>
                        <a:pt x="4" y="7"/>
                      </a:cubicBezTo>
                      <a:cubicBezTo>
                        <a:pt x="4" y="6"/>
                        <a:pt x="8" y="6"/>
                        <a:pt x="8" y="5"/>
                      </a:cubicBezTo>
                      <a:cubicBezTo>
                        <a:pt x="8" y="4"/>
                        <a:pt x="4" y="3"/>
                        <a:pt x="4" y="3"/>
                      </a:cubicBezTo>
                      <a:cubicBezTo>
                        <a:pt x="5" y="2"/>
                        <a:pt x="7" y="0"/>
                        <a:pt x="8" y="1"/>
                      </a:cubicBezTo>
                      <a:cubicBezTo>
                        <a:pt x="8" y="1"/>
                        <a:pt x="12" y="3"/>
                        <a:pt x="12" y="3"/>
                      </a:cubicBezTo>
                      <a:cubicBezTo>
                        <a:pt x="12" y="4"/>
                        <a:pt x="8" y="4"/>
                        <a:pt x="8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9" name="Freeform 159"/>
                <p:cNvSpPr>
                  <a:spLocks/>
                </p:cNvSpPr>
                <p:nvPr/>
              </p:nvSpPr>
              <p:spPr bwMode="auto">
                <a:xfrm>
                  <a:off x="5103813" y="3371850"/>
                  <a:ext cx="28575" cy="50800"/>
                </a:xfrm>
                <a:custGeom>
                  <a:avLst/>
                  <a:gdLst>
                    <a:gd name="T0" fmla="*/ 3 w 8"/>
                    <a:gd name="T1" fmla="*/ 13 h 13"/>
                    <a:gd name="T2" fmla="*/ 0 w 8"/>
                    <a:gd name="T3" fmla="*/ 11 h 13"/>
                    <a:gd name="T4" fmla="*/ 4 w 8"/>
                    <a:gd name="T5" fmla="*/ 9 h 13"/>
                    <a:gd name="T6" fmla="*/ 0 w 8"/>
                    <a:gd name="T7" fmla="*/ 7 h 13"/>
                    <a:gd name="T8" fmla="*/ 4 w 8"/>
                    <a:gd name="T9" fmla="*/ 4 h 13"/>
                    <a:gd name="T10" fmla="*/ 0 w 8"/>
                    <a:gd name="T11" fmla="*/ 2 h 13"/>
                    <a:gd name="T12" fmla="*/ 5 w 8"/>
                    <a:gd name="T13" fmla="*/ 0 h 13"/>
                    <a:gd name="T14" fmla="*/ 8 w 8"/>
                    <a:gd name="T15" fmla="*/ 2 h 13"/>
                    <a:gd name="T16" fmla="*/ 4 w 8"/>
                    <a:gd name="T17" fmla="*/ 4 h 13"/>
                    <a:gd name="T18" fmla="*/ 8 w 8"/>
                    <a:gd name="T19" fmla="*/ 7 h 13"/>
                    <a:gd name="T20" fmla="*/ 4 w 8"/>
                    <a:gd name="T21" fmla="*/ 9 h 13"/>
                    <a:gd name="T22" fmla="*/ 8 w 8"/>
                    <a:gd name="T23" fmla="*/ 11 h 13"/>
                    <a:gd name="T24" fmla="*/ 3 w 8"/>
                    <a:gd name="T2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3">
                      <a:moveTo>
                        <a:pt x="3" y="13"/>
                      </a:moveTo>
                      <a:cubicBezTo>
                        <a:pt x="3" y="12"/>
                        <a:pt x="0" y="12"/>
                        <a:pt x="0" y="11"/>
                      </a:cubicBezTo>
                      <a:cubicBezTo>
                        <a:pt x="0" y="10"/>
                        <a:pt x="4" y="9"/>
                        <a:pt x="4" y="9"/>
                      </a:cubicBezTo>
                      <a:cubicBezTo>
                        <a:pt x="4" y="8"/>
                        <a:pt x="0" y="7"/>
                        <a:pt x="0" y="7"/>
                      </a:cubicBezTo>
                      <a:cubicBezTo>
                        <a:pt x="0" y="6"/>
                        <a:pt x="4" y="5"/>
                        <a:pt x="4" y="4"/>
                      </a:cubicBezTo>
                      <a:cubicBezTo>
                        <a:pt x="4" y="4"/>
                        <a:pt x="0" y="3"/>
                        <a:pt x="0" y="2"/>
                      </a:cubicBezTo>
                      <a:cubicBezTo>
                        <a:pt x="1" y="1"/>
                        <a:pt x="4" y="1"/>
                        <a:pt x="5" y="0"/>
                      </a:cubicBezTo>
                      <a:cubicBezTo>
                        <a:pt x="5" y="1"/>
                        <a:pt x="8" y="2"/>
                        <a:pt x="8" y="2"/>
                      </a:cubicBezTo>
                      <a:cubicBezTo>
                        <a:pt x="8" y="3"/>
                        <a:pt x="4" y="4"/>
                        <a:pt x="4" y="4"/>
                      </a:cubicBezTo>
                      <a:cubicBezTo>
                        <a:pt x="4" y="5"/>
                        <a:pt x="8" y="6"/>
                        <a:pt x="8" y="7"/>
                      </a:cubicBezTo>
                      <a:cubicBezTo>
                        <a:pt x="8" y="7"/>
                        <a:pt x="4" y="8"/>
                        <a:pt x="4" y="9"/>
                      </a:cubicBezTo>
                      <a:cubicBezTo>
                        <a:pt x="4" y="9"/>
                        <a:pt x="8" y="10"/>
                        <a:pt x="8" y="11"/>
                      </a:cubicBezTo>
                      <a:cubicBezTo>
                        <a:pt x="7" y="12"/>
                        <a:pt x="4" y="12"/>
                        <a:pt x="3" y="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0" name="Freeform 160"/>
                <p:cNvSpPr>
                  <a:spLocks/>
                </p:cNvSpPr>
                <p:nvPr/>
              </p:nvSpPr>
              <p:spPr bwMode="auto">
                <a:xfrm>
                  <a:off x="5253038" y="3352800"/>
                  <a:ext cx="74613" cy="42863"/>
                </a:xfrm>
                <a:custGeom>
                  <a:avLst/>
                  <a:gdLst>
                    <a:gd name="T0" fmla="*/ 15 w 20"/>
                    <a:gd name="T1" fmla="*/ 9 h 11"/>
                    <a:gd name="T2" fmla="*/ 11 w 20"/>
                    <a:gd name="T3" fmla="*/ 11 h 11"/>
                    <a:gd name="T4" fmla="*/ 8 w 20"/>
                    <a:gd name="T5" fmla="*/ 8 h 11"/>
                    <a:gd name="T6" fmla="*/ 12 w 20"/>
                    <a:gd name="T7" fmla="*/ 6 h 11"/>
                    <a:gd name="T8" fmla="*/ 8 w 20"/>
                    <a:gd name="T9" fmla="*/ 4 h 11"/>
                    <a:gd name="T10" fmla="*/ 6 w 20"/>
                    <a:gd name="T11" fmla="*/ 5 h 11"/>
                    <a:gd name="T12" fmla="*/ 4 w 20"/>
                    <a:gd name="T13" fmla="*/ 6 h 11"/>
                    <a:gd name="T14" fmla="*/ 0 w 20"/>
                    <a:gd name="T15" fmla="*/ 4 h 11"/>
                    <a:gd name="T16" fmla="*/ 4 w 20"/>
                    <a:gd name="T17" fmla="*/ 2 h 11"/>
                    <a:gd name="T18" fmla="*/ 8 w 20"/>
                    <a:gd name="T19" fmla="*/ 4 h 11"/>
                    <a:gd name="T20" fmla="*/ 12 w 20"/>
                    <a:gd name="T21" fmla="*/ 2 h 11"/>
                    <a:gd name="T22" fmla="*/ 16 w 20"/>
                    <a:gd name="T23" fmla="*/ 0 h 11"/>
                    <a:gd name="T24" fmla="*/ 20 w 20"/>
                    <a:gd name="T25" fmla="*/ 2 h 11"/>
                    <a:gd name="T26" fmla="*/ 16 w 20"/>
                    <a:gd name="T27" fmla="*/ 4 h 11"/>
                    <a:gd name="T28" fmla="*/ 12 w 20"/>
                    <a:gd name="T29" fmla="*/ 6 h 11"/>
                    <a:gd name="T30" fmla="*/ 15 w 20"/>
                    <a:gd name="T31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0" h="11">
                      <a:moveTo>
                        <a:pt x="15" y="9"/>
                      </a:moveTo>
                      <a:cubicBezTo>
                        <a:pt x="14" y="9"/>
                        <a:pt x="13" y="11"/>
                        <a:pt x="11" y="11"/>
                      </a:cubicBezTo>
                      <a:cubicBezTo>
                        <a:pt x="11" y="11"/>
                        <a:pt x="8" y="9"/>
                        <a:pt x="8" y="8"/>
                      </a:cubicBezTo>
                      <a:cubicBezTo>
                        <a:pt x="8" y="8"/>
                        <a:pt x="12" y="6"/>
                        <a:pt x="12" y="6"/>
                      </a:cubicBezTo>
                      <a:cubicBezTo>
                        <a:pt x="11" y="6"/>
                        <a:pt x="9" y="4"/>
                        <a:pt x="8" y="4"/>
                      </a:cubicBezTo>
                      <a:cubicBezTo>
                        <a:pt x="8" y="4"/>
                        <a:pt x="7" y="5"/>
                        <a:pt x="6" y="5"/>
                      </a:cubicBezTo>
                      <a:cubicBezTo>
                        <a:pt x="5" y="6"/>
                        <a:pt x="4" y="6"/>
                        <a:pt x="4" y="6"/>
                      </a:cubicBezTo>
                      <a:cubicBezTo>
                        <a:pt x="3" y="6"/>
                        <a:pt x="0" y="4"/>
                        <a:pt x="0" y="4"/>
                      </a:cubicBezTo>
                      <a:cubicBezTo>
                        <a:pt x="0" y="3"/>
                        <a:pt x="4" y="3"/>
                        <a:pt x="4" y="2"/>
                      </a:cubicBezTo>
                      <a:cubicBezTo>
                        <a:pt x="6" y="2"/>
                        <a:pt x="7" y="4"/>
                        <a:pt x="8" y="4"/>
                      </a:cubicBezTo>
                      <a:cubicBezTo>
                        <a:pt x="8" y="4"/>
                        <a:pt x="12" y="2"/>
                        <a:pt x="12" y="2"/>
                      </a:cubicBezTo>
                      <a:cubicBezTo>
                        <a:pt x="13" y="2"/>
                        <a:pt x="15" y="0"/>
                        <a:pt x="16" y="0"/>
                      </a:cubicBezTo>
                      <a:cubicBezTo>
                        <a:pt x="17" y="0"/>
                        <a:pt x="19" y="2"/>
                        <a:pt x="20" y="2"/>
                      </a:cubicBezTo>
                      <a:cubicBezTo>
                        <a:pt x="19" y="3"/>
                        <a:pt x="17" y="4"/>
                        <a:pt x="16" y="4"/>
                      </a:cubicBezTo>
                      <a:cubicBezTo>
                        <a:pt x="15" y="5"/>
                        <a:pt x="12" y="6"/>
                        <a:pt x="12" y="6"/>
                      </a:cubicBezTo>
                      <a:cubicBezTo>
                        <a:pt x="12" y="7"/>
                        <a:pt x="15" y="8"/>
                        <a:pt x="15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1" name="Freeform 161"/>
                <p:cNvSpPr>
                  <a:spLocks/>
                </p:cNvSpPr>
                <p:nvPr/>
              </p:nvSpPr>
              <p:spPr bwMode="auto">
                <a:xfrm>
                  <a:off x="5572125" y="3387725"/>
                  <a:ext cx="180975" cy="47625"/>
                </a:xfrm>
                <a:custGeom>
                  <a:avLst/>
                  <a:gdLst>
                    <a:gd name="T0" fmla="*/ 12 w 48"/>
                    <a:gd name="T1" fmla="*/ 8 h 12"/>
                    <a:gd name="T2" fmla="*/ 16 w 48"/>
                    <a:gd name="T3" fmla="*/ 6 h 12"/>
                    <a:gd name="T4" fmla="*/ 13 w 48"/>
                    <a:gd name="T5" fmla="*/ 4 h 12"/>
                    <a:gd name="T6" fmla="*/ 9 w 48"/>
                    <a:gd name="T7" fmla="*/ 2 h 12"/>
                    <a:gd name="T8" fmla="*/ 13 w 48"/>
                    <a:gd name="T9" fmla="*/ 0 h 12"/>
                    <a:gd name="T10" fmla="*/ 17 w 48"/>
                    <a:gd name="T11" fmla="*/ 2 h 12"/>
                    <a:gd name="T12" fmla="*/ 21 w 48"/>
                    <a:gd name="T13" fmla="*/ 0 h 12"/>
                    <a:gd name="T14" fmla="*/ 25 w 48"/>
                    <a:gd name="T15" fmla="*/ 2 h 12"/>
                    <a:gd name="T16" fmla="*/ 29 w 48"/>
                    <a:gd name="T17" fmla="*/ 0 h 12"/>
                    <a:gd name="T18" fmla="*/ 32 w 48"/>
                    <a:gd name="T19" fmla="*/ 2 h 12"/>
                    <a:gd name="T20" fmla="*/ 36 w 48"/>
                    <a:gd name="T21" fmla="*/ 0 h 12"/>
                    <a:gd name="T22" fmla="*/ 40 w 48"/>
                    <a:gd name="T23" fmla="*/ 3 h 12"/>
                    <a:gd name="T24" fmla="*/ 44 w 48"/>
                    <a:gd name="T25" fmla="*/ 0 h 12"/>
                    <a:gd name="T26" fmla="*/ 48 w 48"/>
                    <a:gd name="T27" fmla="*/ 3 h 12"/>
                    <a:gd name="T28" fmla="*/ 44 w 48"/>
                    <a:gd name="T29" fmla="*/ 5 h 12"/>
                    <a:gd name="T30" fmla="*/ 36 w 48"/>
                    <a:gd name="T31" fmla="*/ 9 h 12"/>
                    <a:gd name="T32" fmla="*/ 32 w 48"/>
                    <a:gd name="T33" fmla="*/ 7 h 12"/>
                    <a:gd name="T34" fmla="*/ 36 w 48"/>
                    <a:gd name="T35" fmla="*/ 5 h 12"/>
                    <a:gd name="T36" fmla="*/ 32 w 48"/>
                    <a:gd name="T37" fmla="*/ 2 h 12"/>
                    <a:gd name="T38" fmla="*/ 28 w 48"/>
                    <a:gd name="T39" fmla="*/ 4 h 12"/>
                    <a:gd name="T40" fmla="*/ 25 w 48"/>
                    <a:gd name="T41" fmla="*/ 2 h 12"/>
                    <a:gd name="T42" fmla="*/ 20 w 48"/>
                    <a:gd name="T43" fmla="*/ 4 h 12"/>
                    <a:gd name="T44" fmla="*/ 16 w 48"/>
                    <a:gd name="T45" fmla="*/ 6 h 12"/>
                    <a:gd name="T46" fmla="*/ 20 w 48"/>
                    <a:gd name="T47" fmla="*/ 9 h 12"/>
                    <a:gd name="T48" fmla="*/ 16 w 48"/>
                    <a:gd name="T49" fmla="*/ 11 h 12"/>
                    <a:gd name="T50" fmla="*/ 12 w 48"/>
                    <a:gd name="T51" fmla="*/ 8 h 12"/>
                    <a:gd name="T52" fmla="*/ 8 w 48"/>
                    <a:gd name="T53" fmla="*/ 10 h 12"/>
                    <a:gd name="T54" fmla="*/ 4 w 48"/>
                    <a:gd name="T55" fmla="*/ 12 h 12"/>
                    <a:gd name="T56" fmla="*/ 0 w 48"/>
                    <a:gd name="T57" fmla="*/ 10 h 12"/>
                    <a:gd name="T58" fmla="*/ 4 w 48"/>
                    <a:gd name="T59" fmla="*/ 8 h 12"/>
                    <a:gd name="T60" fmla="*/ 8 w 48"/>
                    <a:gd name="T61" fmla="*/ 6 h 12"/>
                    <a:gd name="T62" fmla="*/ 12 w 48"/>
                    <a:gd name="T63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8" h="12">
                      <a:moveTo>
                        <a:pt x="12" y="8"/>
                      </a:moveTo>
                      <a:cubicBezTo>
                        <a:pt x="13" y="8"/>
                        <a:pt x="16" y="7"/>
                        <a:pt x="16" y="6"/>
                      </a:cubicBezTo>
                      <a:cubicBezTo>
                        <a:pt x="16" y="6"/>
                        <a:pt x="13" y="4"/>
                        <a:pt x="13" y="4"/>
                      </a:cubicBezTo>
                      <a:cubicBezTo>
                        <a:pt x="12" y="4"/>
                        <a:pt x="9" y="2"/>
                        <a:pt x="9" y="2"/>
                      </a:cubicBezTo>
                      <a:cubicBezTo>
                        <a:pt x="9" y="1"/>
                        <a:pt x="12" y="0"/>
                        <a:pt x="13" y="0"/>
                      </a:cubicBezTo>
                      <a:cubicBezTo>
                        <a:pt x="14" y="0"/>
                        <a:pt x="16" y="2"/>
                        <a:pt x="17" y="2"/>
                      </a:cubicBezTo>
                      <a:cubicBezTo>
                        <a:pt x="18" y="2"/>
                        <a:pt x="19" y="0"/>
                        <a:pt x="21" y="0"/>
                      </a:cubicBezTo>
                      <a:cubicBezTo>
                        <a:pt x="22" y="0"/>
                        <a:pt x="23" y="2"/>
                        <a:pt x="25" y="2"/>
                      </a:cubicBezTo>
                      <a:cubicBezTo>
                        <a:pt x="26" y="2"/>
                        <a:pt x="27" y="0"/>
                        <a:pt x="29" y="0"/>
                      </a:cubicBezTo>
                      <a:cubicBezTo>
                        <a:pt x="30" y="0"/>
                        <a:pt x="31" y="2"/>
                        <a:pt x="32" y="2"/>
                      </a:cubicBezTo>
                      <a:cubicBezTo>
                        <a:pt x="34" y="2"/>
                        <a:pt x="35" y="0"/>
                        <a:pt x="36" y="0"/>
                      </a:cubicBezTo>
                      <a:cubicBezTo>
                        <a:pt x="38" y="0"/>
                        <a:pt x="39" y="2"/>
                        <a:pt x="40" y="3"/>
                      </a:cubicBezTo>
                      <a:cubicBezTo>
                        <a:pt x="41" y="3"/>
                        <a:pt x="44" y="0"/>
                        <a:pt x="44" y="0"/>
                      </a:cubicBezTo>
                      <a:cubicBezTo>
                        <a:pt x="45" y="1"/>
                        <a:pt x="48" y="3"/>
                        <a:pt x="48" y="3"/>
                      </a:cubicBezTo>
                      <a:cubicBezTo>
                        <a:pt x="48" y="3"/>
                        <a:pt x="44" y="4"/>
                        <a:pt x="44" y="5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6" y="8"/>
                        <a:pt x="32" y="7"/>
                        <a:pt x="32" y="7"/>
                      </a:cubicBezTo>
                      <a:cubicBezTo>
                        <a:pt x="32" y="6"/>
                        <a:pt x="36" y="5"/>
                        <a:pt x="36" y="5"/>
                      </a:cubicBezTo>
                      <a:cubicBezTo>
                        <a:pt x="36" y="4"/>
                        <a:pt x="33" y="2"/>
                        <a:pt x="32" y="2"/>
                      </a:cubicBezTo>
                      <a:cubicBezTo>
                        <a:pt x="31" y="2"/>
                        <a:pt x="29" y="4"/>
                        <a:pt x="28" y="4"/>
                      </a:cubicBezTo>
                      <a:cubicBezTo>
                        <a:pt x="28" y="4"/>
                        <a:pt x="25" y="2"/>
                        <a:pt x="25" y="2"/>
                      </a:cubicBezTo>
                      <a:cubicBezTo>
                        <a:pt x="23" y="2"/>
                        <a:pt x="22" y="4"/>
                        <a:pt x="20" y="4"/>
                      </a:cubicBezTo>
                      <a:cubicBezTo>
                        <a:pt x="20" y="4"/>
                        <a:pt x="16" y="6"/>
                        <a:pt x="16" y="6"/>
                      </a:cubicBezTo>
                      <a:cubicBezTo>
                        <a:pt x="16" y="7"/>
                        <a:pt x="20" y="8"/>
                        <a:pt x="20" y="9"/>
                      </a:cubicBezTo>
                      <a:cubicBezTo>
                        <a:pt x="20" y="9"/>
                        <a:pt x="16" y="10"/>
                        <a:pt x="16" y="11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1" y="9"/>
                        <a:pt x="10" y="10"/>
                        <a:pt x="8" y="10"/>
                      </a:cubicBezTo>
                      <a:cubicBezTo>
                        <a:pt x="7" y="11"/>
                        <a:pt x="5" y="12"/>
                        <a:pt x="4" y="12"/>
                      </a:cubicBezTo>
                      <a:cubicBezTo>
                        <a:pt x="4" y="12"/>
                        <a:pt x="0" y="10"/>
                        <a:pt x="0" y="10"/>
                      </a:cubicBezTo>
                      <a:cubicBezTo>
                        <a:pt x="0" y="10"/>
                        <a:pt x="4" y="8"/>
                        <a:pt x="4" y="8"/>
                      </a:cubicBezTo>
                      <a:cubicBezTo>
                        <a:pt x="5" y="8"/>
                        <a:pt x="8" y="6"/>
                        <a:pt x="8" y="6"/>
                      </a:cubicBezTo>
                      <a:cubicBezTo>
                        <a:pt x="10" y="6"/>
                        <a:pt x="11" y="8"/>
                        <a:pt x="12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2" name="Freeform 162"/>
                <p:cNvSpPr>
                  <a:spLocks/>
                </p:cNvSpPr>
                <p:nvPr/>
              </p:nvSpPr>
              <p:spPr bwMode="auto">
                <a:xfrm>
                  <a:off x="6710363" y="3398838"/>
                  <a:ext cx="55563" cy="52388"/>
                </a:xfrm>
                <a:custGeom>
                  <a:avLst/>
                  <a:gdLst>
                    <a:gd name="T0" fmla="*/ 7 w 15"/>
                    <a:gd name="T1" fmla="*/ 13 h 13"/>
                    <a:gd name="T2" fmla="*/ 4 w 15"/>
                    <a:gd name="T3" fmla="*/ 11 h 13"/>
                    <a:gd name="T4" fmla="*/ 0 w 15"/>
                    <a:gd name="T5" fmla="*/ 9 h 13"/>
                    <a:gd name="T6" fmla="*/ 4 w 15"/>
                    <a:gd name="T7" fmla="*/ 7 h 13"/>
                    <a:gd name="T8" fmla="*/ 8 w 15"/>
                    <a:gd name="T9" fmla="*/ 4 h 13"/>
                    <a:gd name="T10" fmla="*/ 4 w 15"/>
                    <a:gd name="T11" fmla="*/ 2 h 13"/>
                    <a:gd name="T12" fmla="*/ 8 w 15"/>
                    <a:gd name="T13" fmla="*/ 0 h 13"/>
                    <a:gd name="T14" fmla="*/ 12 w 15"/>
                    <a:gd name="T15" fmla="*/ 2 h 13"/>
                    <a:gd name="T16" fmla="*/ 8 w 15"/>
                    <a:gd name="T17" fmla="*/ 4 h 13"/>
                    <a:gd name="T18" fmla="*/ 12 w 15"/>
                    <a:gd name="T19" fmla="*/ 7 h 13"/>
                    <a:gd name="T20" fmla="*/ 15 w 15"/>
                    <a:gd name="T21" fmla="*/ 9 h 13"/>
                    <a:gd name="T22" fmla="*/ 11 w 15"/>
                    <a:gd name="T23" fmla="*/ 11 h 13"/>
                    <a:gd name="T24" fmla="*/ 7 w 15"/>
                    <a:gd name="T2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3">
                      <a:moveTo>
                        <a:pt x="7" y="13"/>
                      </a:move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3" y="11"/>
                        <a:pt x="0" y="9"/>
                        <a:pt x="0" y="9"/>
                      </a:cubicBezTo>
                      <a:cubicBezTo>
                        <a:pt x="0" y="8"/>
                        <a:pt x="4" y="7"/>
                        <a:pt x="4" y="7"/>
                      </a:cubicBezTo>
                      <a:cubicBezTo>
                        <a:pt x="4" y="6"/>
                        <a:pt x="8" y="5"/>
                        <a:pt x="8" y="4"/>
                      </a:cubicBezTo>
                      <a:cubicBezTo>
                        <a:pt x="8" y="4"/>
                        <a:pt x="4" y="2"/>
                        <a:pt x="4" y="2"/>
                      </a:cubicBezTo>
                      <a:cubicBezTo>
                        <a:pt x="5" y="1"/>
                        <a:pt x="7" y="1"/>
                        <a:pt x="8" y="0"/>
                      </a:cubicBezTo>
                      <a:cubicBezTo>
                        <a:pt x="9" y="1"/>
                        <a:pt x="12" y="2"/>
                        <a:pt x="12" y="2"/>
                      </a:cubicBezTo>
                      <a:cubicBezTo>
                        <a:pt x="12" y="3"/>
                        <a:pt x="8" y="4"/>
                        <a:pt x="8" y="4"/>
                      </a:cubicBezTo>
                      <a:cubicBezTo>
                        <a:pt x="8" y="5"/>
                        <a:pt x="11" y="6"/>
                        <a:pt x="12" y="7"/>
                      </a:cubicBezTo>
                      <a:cubicBezTo>
                        <a:pt x="12" y="7"/>
                        <a:pt x="15" y="9"/>
                        <a:pt x="15" y="9"/>
                      </a:cubicBezTo>
                      <a:cubicBezTo>
                        <a:pt x="15" y="9"/>
                        <a:pt x="12" y="11"/>
                        <a:pt x="11" y="11"/>
                      </a:cubicBezTo>
                      <a:lnTo>
                        <a:pt x="7" y="1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3" name="Freeform 163"/>
                <p:cNvSpPr>
                  <a:spLocks/>
                </p:cNvSpPr>
                <p:nvPr/>
              </p:nvSpPr>
              <p:spPr bwMode="auto">
                <a:xfrm>
                  <a:off x="6946900" y="3387725"/>
                  <a:ext cx="119063" cy="31750"/>
                </a:xfrm>
                <a:custGeom>
                  <a:avLst/>
                  <a:gdLst>
                    <a:gd name="T0" fmla="*/ 4 w 32"/>
                    <a:gd name="T1" fmla="*/ 3 h 8"/>
                    <a:gd name="T2" fmla="*/ 8 w 32"/>
                    <a:gd name="T3" fmla="*/ 0 h 8"/>
                    <a:gd name="T4" fmla="*/ 12 w 32"/>
                    <a:gd name="T5" fmla="*/ 3 h 8"/>
                    <a:gd name="T6" fmla="*/ 16 w 32"/>
                    <a:gd name="T7" fmla="*/ 5 h 8"/>
                    <a:gd name="T8" fmla="*/ 20 w 32"/>
                    <a:gd name="T9" fmla="*/ 3 h 8"/>
                    <a:gd name="T10" fmla="*/ 24 w 32"/>
                    <a:gd name="T11" fmla="*/ 5 h 8"/>
                    <a:gd name="T12" fmla="*/ 28 w 32"/>
                    <a:gd name="T13" fmla="*/ 3 h 8"/>
                    <a:gd name="T14" fmla="*/ 32 w 32"/>
                    <a:gd name="T15" fmla="*/ 5 h 8"/>
                    <a:gd name="T16" fmla="*/ 28 w 32"/>
                    <a:gd name="T17" fmla="*/ 7 h 8"/>
                    <a:gd name="T18" fmla="*/ 24 w 32"/>
                    <a:gd name="T19" fmla="*/ 5 h 8"/>
                    <a:gd name="T20" fmla="*/ 20 w 32"/>
                    <a:gd name="T21" fmla="*/ 7 h 8"/>
                    <a:gd name="T22" fmla="*/ 16 w 32"/>
                    <a:gd name="T23" fmla="*/ 5 h 8"/>
                    <a:gd name="T24" fmla="*/ 12 w 32"/>
                    <a:gd name="T25" fmla="*/ 7 h 8"/>
                    <a:gd name="T26" fmla="*/ 8 w 32"/>
                    <a:gd name="T27" fmla="*/ 5 h 8"/>
                    <a:gd name="T28" fmla="*/ 4 w 32"/>
                    <a:gd name="T29" fmla="*/ 7 h 8"/>
                    <a:gd name="T30" fmla="*/ 0 w 32"/>
                    <a:gd name="T31" fmla="*/ 5 h 8"/>
                    <a:gd name="T32" fmla="*/ 4 w 32"/>
                    <a:gd name="T33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2" h="8">
                      <a:moveTo>
                        <a:pt x="4" y="3"/>
                      </a:moveTo>
                      <a:cubicBezTo>
                        <a:pt x="6" y="2"/>
                        <a:pt x="7" y="0"/>
                        <a:pt x="8" y="0"/>
                      </a:cubicBezTo>
                      <a:cubicBezTo>
                        <a:pt x="10" y="0"/>
                        <a:pt x="11" y="3"/>
                        <a:pt x="12" y="3"/>
                      </a:cubicBezTo>
                      <a:cubicBezTo>
                        <a:pt x="13" y="3"/>
                        <a:pt x="15" y="5"/>
                        <a:pt x="16" y="5"/>
                      </a:cubicBezTo>
                      <a:cubicBezTo>
                        <a:pt x="17" y="5"/>
                        <a:pt x="19" y="3"/>
                        <a:pt x="20" y="3"/>
                      </a:cubicBezTo>
                      <a:cubicBezTo>
                        <a:pt x="21" y="3"/>
                        <a:pt x="22" y="5"/>
                        <a:pt x="24" y="5"/>
                      </a:cubicBezTo>
                      <a:cubicBezTo>
                        <a:pt x="25" y="5"/>
                        <a:pt x="27" y="3"/>
                        <a:pt x="28" y="3"/>
                      </a:cubicBezTo>
                      <a:cubicBezTo>
                        <a:pt x="29" y="3"/>
                        <a:pt x="30" y="5"/>
                        <a:pt x="32" y="5"/>
                      </a:cubicBezTo>
                      <a:cubicBezTo>
                        <a:pt x="30" y="6"/>
                        <a:pt x="29" y="8"/>
                        <a:pt x="28" y="7"/>
                      </a:cubicBezTo>
                      <a:cubicBezTo>
                        <a:pt x="26" y="7"/>
                        <a:pt x="25" y="5"/>
                        <a:pt x="24" y="5"/>
                      </a:cubicBezTo>
                      <a:cubicBezTo>
                        <a:pt x="22" y="5"/>
                        <a:pt x="21" y="7"/>
                        <a:pt x="20" y="7"/>
                      </a:cubicBezTo>
                      <a:cubicBezTo>
                        <a:pt x="18" y="7"/>
                        <a:pt x="17" y="5"/>
                        <a:pt x="16" y="5"/>
                      </a:cubicBezTo>
                      <a:cubicBezTo>
                        <a:pt x="15" y="5"/>
                        <a:pt x="13" y="7"/>
                        <a:pt x="12" y="7"/>
                      </a:cubicBezTo>
                      <a:cubicBezTo>
                        <a:pt x="11" y="7"/>
                        <a:pt x="9" y="5"/>
                        <a:pt x="8" y="5"/>
                      </a:cubicBezTo>
                      <a:cubicBezTo>
                        <a:pt x="7" y="5"/>
                        <a:pt x="5" y="7"/>
                        <a:pt x="4" y="7"/>
                      </a:cubicBezTo>
                      <a:cubicBezTo>
                        <a:pt x="4" y="7"/>
                        <a:pt x="0" y="5"/>
                        <a:pt x="0" y="5"/>
                      </a:cubicBezTo>
                      <a:cubicBezTo>
                        <a:pt x="0" y="4"/>
                        <a:pt x="4" y="3"/>
                        <a:pt x="4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4" name="Freeform 164"/>
                <p:cNvSpPr>
                  <a:spLocks/>
                </p:cNvSpPr>
                <p:nvPr/>
              </p:nvSpPr>
              <p:spPr bwMode="auto">
                <a:xfrm>
                  <a:off x="7046913" y="3398838"/>
                  <a:ext cx="106363" cy="47625"/>
                </a:xfrm>
                <a:custGeom>
                  <a:avLst/>
                  <a:gdLst>
                    <a:gd name="T0" fmla="*/ 0 w 28"/>
                    <a:gd name="T1" fmla="*/ 9 h 12"/>
                    <a:gd name="T2" fmla="*/ 4 w 28"/>
                    <a:gd name="T3" fmla="*/ 7 h 12"/>
                    <a:gd name="T4" fmla="*/ 8 w 28"/>
                    <a:gd name="T5" fmla="*/ 5 h 12"/>
                    <a:gd name="T6" fmla="*/ 12 w 28"/>
                    <a:gd name="T7" fmla="*/ 3 h 12"/>
                    <a:gd name="T8" fmla="*/ 17 w 28"/>
                    <a:gd name="T9" fmla="*/ 1 h 12"/>
                    <a:gd name="T10" fmla="*/ 20 w 28"/>
                    <a:gd name="T11" fmla="*/ 3 h 12"/>
                    <a:gd name="T12" fmla="*/ 24 w 28"/>
                    <a:gd name="T13" fmla="*/ 1 h 12"/>
                    <a:gd name="T14" fmla="*/ 28 w 28"/>
                    <a:gd name="T15" fmla="*/ 3 h 12"/>
                    <a:gd name="T16" fmla="*/ 24 w 28"/>
                    <a:gd name="T17" fmla="*/ 5 h 12"/>
                    <a:gd name="T18" fmla="*/ 28 w 28"/>
                    <a:gd name="T19" fmla="*/ 7 h 12"/>
                    <a:gd name="T20" fmla="*/ 24 w 28"/>
                    <a:gd name="T21" fmla="*/ 9 h 12"/>
                    <a:gd name="T22" fmla="*/ 20 w 28"/>
                    <a:gd name="T23" fmla="*/ 12 h 12"/>
                    <a:gd name="T24" fmla="*/ 16 w 28"/>
                    <a:gd name="T25" fmla="*/ 9 h 12"/>
                    <a:gd name="T26" fmla="*/ 20 w 28"/>
                    <a:gd name="T27" fmla="*/ 7 h 12"/>
                    <a:gd name="T28" fmla="*/ 24 w 28"/>
                    <a:gd name="T29" fmla="*/ 5 h 12"/>
                    <a:gd name="T30" fmla="*/ 20 w 28"/>
                    <a:gd name="T31" fmla="*/ 3 h 12"/>
                    <a:gd name="T32" fmla="*/ 12 w 28"/>
                    <a:gd name="T33" fmla="*/ 7 h 12"/>
                    <a:gd name="T34" fmla="*/ 8 w 28"/>
                    <a:gd name="T35" fmla="*/ 9 h 12"/>
                    <a:gd name="T36" fmla="*/ 4 w 28"/>
                    <a:gd name="T37" fmla="*/ 11 h 12"/>
                    <a:gd name="T38" fmla="*/ 0 w 28"/>
                    <a:gd name="T39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8" h="12">
                      <a:moveTo>
                        <a:pt x="0" y="9"/>
                      </a:moveTo>
                      <a:cubicBezTo>
                        <a:pt x="1" y="8"/>
                        <a:pt x="3" y="7"/>
                        <a:pt x="4" y="7"/>
                      </a:cubicBezTo>
                      <a:cubicBezTo>
                        <a:pt x="6" y="6"/>
                        <a:pt x="7" y="5"/>
                        <a:pt x="8" y="5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3" y="2"/>
                        <a:pt x="15" y="1"/>
                        <a:pt x="17" y="1"/>
                      </a:cubicBezTo>
                      <a:cubicBezTo>
                        <a:pt x="17" y="0"/>
                        <a:pt x="20" y="3"/>
                        <a:pt x="20" y="3"/>
                      </a:cubicBezTo>
                      <a:cubicBezTo>
                        <a:pt x="21" y="3"/>
                        <a:pt x="24" y="1"/>
                        <a:pt x="24" y="1"/>
                      </a:cubicBezTo>
                      <a:cubicBezTo>
                        <a:pt x="25" y="1"/>
                        <a:pt x="28" y="3"/>
                        <a:pt x="28" y="3"/>
                      </a:cubicBezTo>
                      <a:cubicBezTo>
                        <a:pt x="28" y="4"/>
                        <a:pt x="24" y="5"/>
                        <a:pt x="24" y="5"/>
                      </a:cubicBezTo>
                      <a:cubicBezTo>
                        <a:pt x="24" y="6"/>
                        <a:pt x="28" y="7"/>
                        <a:pt x="28" y="7"/>
                      </a:cubicBezTo>
                      <a:cubicBezTo>
                        <a:pt x="27" y="8"/>
                        <a:pt x="25" y="9"/>
                        <a:pt x="24" y="9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9" y="11"/>
                        <a:pt x="16" y="10"/>
                        <a:pt x="16" y="9"/>
                      </a:cubicBezTo>
                      <a:cubicBezTo>
                        <a:pt x="16" y="9"/>
                        <a:pt x="19" y="8"/>
                        <a:pt x="20" y="7"/>
                      </a:cubicBezTo>
                      <a:cubicBezTo>
                        <a:pt x="21" y="7"/>
                        <a:pt x="24" y="6"/>
                        <a:pt x="24" y="5"/>
                      </a:cubicBezTo>
                      <a:cubicBezTo>
                        <a:pt x="24" y="5"/>
                        <a:pt x="20" y="3"/>
                        <a:pt x="20" y="3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1" y="8"/>
                        <a:pt x="9" y="8"/>
                        <a:pt x="8" y="9"/>
                      </a:cubicBezTo>
                      <a:cubicBezTo>
                        <a:pt x="7" y="9"/>
                        <a:pt x="5" y="11"/>
                        <a:pt x="4" y="11"/>
                      </a:cubicBezTo>
                      <a:cubicBezTo>
                        <a:pt x="3" y="11"/>
                        <a:pt x="1" y="9"/>
                        <a:pt x="0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5" name="Freeform 165"/>
                <p:cNvSpPr>
                  <a:spLocks/>
                </p:cNvSpPr>
                <p:nvPr/>
              </p:nvSpPr>
              <p:spPr bwMode="auto">
                <a:xfrm>
                  <a:off x="7197725" y="3411538"/>
                  <a:ext cx="71438" cy="26988"/>
                </a:xfrm>
                <a:custGeom>
                  <a:avLst/>
                  <a:gdLst>
                    <a:gd name="T0" fmla="*/ 11 w 19"/>
                    <a:gd name="T1" fmla="*/ 5 h 7"/>
                    <a:gd name="T2" fmla="*/ 7 w 19"/>
                    <a:gd name="T3" fmla="*/ 7 h 7"/>
                    <a:gd name="T4" fmla="*/ 3 w 19"/>
                    <a:gd name="T5" fmla="*/ 5 h 7"/>
                    <a:gd name="T6" fmla="*/ 0 w 19"/>
                    <a:gd name="T7" fmla="*/ 3 h 7"/>
                    <a:gd name="T8" fmla="*/ 4 w 19"/>
                    <a:gd name="T9" fmla="*/ 0 h 7"/>
                    <a:gd name="T10" fmla="*/ 8 w 19"/>
                    <a:gd name="T11" fmla="*/ 3 h 7"/>
                    <a:gd name="T12" fmla="*/ 11 w 19"/>
                    <a:gd name="T13" fmla="*/ 5 h 7"/>
                    <a:gd name="T14" fmla="*/ 15 w 19"/>
                    <a:gd name="T15" fmla="*/ 3 h 7"/>
                    <a:gd name="T16" fmla="*/ 19 w 19"/>
                    <a:gd name="T17" fmla="*/ 5 h 7"/>
                    <a:gd name="T18" fmla="*/ 15 w 19"/>
                    <a:gd name="T19" fmla="*/ 7 h 7"/>
                    <a:gd name="T20" fmla="*/ 11 w 19"/>
                    <a:gd name="T21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7">
                      <a:moveTo>
                        <a:pt x="11" y="5"/>
                      </a:moveTo>
                      <a:cubicBezTo>
                        <a:pt x="11" y="5"/>
                        <a:pt x="8" y="7"/>
                        <a:pt x="7" y="7"/>
                      </a:cubicBezTo>
                      <a:cubicBezTo>
                        <a:pt x="6" y="7"/>
                        <a:pt x="4" y="5"/>
                        <a:pt x="3" y="5"/>
                      </a:cubicBezTo>
                      <a:cubicBezTo>
                        <a:pt x="3" y="4"/>
                        <a:pt x="0" y="3"/>
                        <a:pt x="0" y="3"/>
                      </a:cubicBezTo>
                      <a:cubicBezTo>
                        <a:pt x="0" y="2"/>
                        <a:pt x="4" y="0"/>
                        <a:pt x="4" y="0"/>
                      </a:cubicBezTo>
                      <a:cubicBezTo>
                        <a:pt x="5" y="0"/>
                        <a:pt x="6" y="3"/>
                        <a:pt x="8" y="3"/>
                      </a:cubicBezTo>
                      <a:cubicBezTo>
                        <a:pt x="9" y="3"/>
                        <a:pt x="10" y="5"/>
                        <a:pt x="11" y="5"/>
                      </a:cubicBezTo>
                      <a:cubicBezTo>
                        <a:pt x="12" y="5"/>
                        <a:pt x="14" y="3"/>
                        <a:pt x="15" y="3"/>
                      </a:cubicBezTo>
                      <a:cubicBezTo>
                        <a:pt x="16" y="3"/>
                        <a:pt x="19" y="5"/>
                        <a:pt x="19" y="5"/>
                      </a:cubicBezTo>
                      <a:cubicBezTo>
                        <a:pt x="19" y="5"/>
                        <a:pt x="15" y="7"/>
                        <a:pt x="15" y="7"/>
                      </a:cubicBezTo>
                      <a:cubicBezTo>
                        <a:pt x="14" y="7"/>
                        <a:pt x="13" y="5"/>
                        <a:pt x="11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6" name="Freeform 166"/>
                <p:cNvSpPr>
                  <a:spLocks/>
                </p:cNvSpPr>
                <p:nvPr/>
              </p:nvSpPr>
              <p:spPr bwMode="auto">
                <a:xfrm>
                  <a:off x="7343775" y="3390900"/>
                  <a:ext cx="76200" cy="60325"/>
                </a:xfrm>
                <a:custGeom>
                  <a:avLst/>
                  <a:gdLst>
                    <a:gd name="T0" fmla="*/ 4 w 20"/>
                    <a:gd name="T1" fmla="*/ 6 h 15"/>
                    <a:gd name="T2" fmla="*/ 0 w 20"/>
                    <a:gd name="T3" fmla="*/ 4 h 15"/>
                    <a:gd name="T4" fmla="*/ 4 w 20"/>
                    <a:gd name="T5" fmla="*/ 2 h 15"/>
                    <a:gd name="T6" fmla="*/ 8 w 20"/>
                    <a:gd name="T7" fmla="*/ 4 h 15"/>
                    <a:gd name="T8" fmla="*/ 12 w 20"/>
                    <a:gd name="T9" fmla="*/ 2 h 15"/>
                    <a:gd name="T10" fmla="*/ 16 w 20"/>
                    <a:gd name="T11" fmla="*/ 0 h 15"/>
                    <a:gd name="T12" fmla="*/ 20 w 20"/>
                    <a:gd name="T13" fmla="*/ 3 h 15"/>
                    <a:gd name="T14" fmla="*/ 16 w 20"/>
                    <a:gd name="T15" fmla="*/ 5 h 15"/>
                    <a:gd name="T16" fmla="*/ 12 w 20"/>
                    <a:gd name="T17" fmla="*/ 7 h 15"/>
                    <a:gd name="T18" fmla="*/ 16 w 20"/>
                    <a:gd name="T19" fmla="*/ 9 h 15"/>
                    <a:gd name="T20" fmla="*/ 12 w 20"/>
                    <a:gd name="T21" fmla="*/ 11 h 15"/>
                    <a:gd name="T22" fmla="*/ 15 w 20"/>
                    <a:gd name="T23" fmla="*/ 13 h 15"/>
                    <a:gd name="T24" fmla="*/ 11 w 20"/>
                    <a:gd name="T25" fmla="*/ 15 h 15"/>
                    <a:gd name="T26" fmla="*/ 7 w 20"/>
                    <a:gd name="T27" fmla="*/ 13 h 15"/>
                    <a:gd name="T28" fmla="*/ 12 w 20"/>
                    <a:gd name="T29" fmla="*/ 11 h 15"/>
                    <a:gd name="T30" fmla="*/ 8 w 20"/>
                    <a:gd name="T31" fmla="*/ 9 h 15"/>
                    <a:gd name="T32" fmla="*/ 12 w 20"/>
                    <a:gd name="T33" fmla="*/ 7 h 15"/>
                    <a:gd name="T34" fmla="*/ 8 w 20"/>
                    <a:gd name="T35" fmla="*/ 4 h 15"/>
                    <a:gd name="T36" fmla="*/ 4 w 20"/>
                    <a:gd name="T37" fmla="*/ 6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0" h="15">
                      <a:moveTo>
                        <a:pt x="4" y="6"/>
                      </a:moveTo>
                      <a:cubicBezTo>
                        <a:pt x="4" y="6"/>
                        <a:pt x="0" y="5"/>
                        <a:pt x="0" y="4"/>
                      </a:cubicBezTo>
                      <a:cubicBezTo>
                        <a:pt x="0" y="4"/>
                        <a:pt x="4" y="2"/>
                        <a:pt x="4" y="2"/>
                      </a:cubicBezTo>
                      <a:cubicBezTo>
                        <a:pt x="5" y="2"/>
                        <a:pt x="8" y="5"/>
                        <a:pt x="8" y="4"/>
                      </a:cubicBezTo>
                      <a:cubicBezTo>
                        <a:pt x="10" y="4"/>
                        <a:pt x="11" y="3"/>
                        <a:pt x="12" y="2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7" y="1"/>
                        <a:pt x="20" y="2"/>
                        <a:pt x="20" y="3"/>
                      </a:cubicBezTo>
                      <a:cubicBezTo>
                        <a:pt x="20" y="3"/>
                        <a:pt x="16" y="4"/>
                        <a:pt x="16" y="5"/>
                      </a:cubicBezTo>
                      <a:cubicBezTo>
                        <a:pt x="16" y="5"/>
                        <a:pt x="12" y="6"/>
                        <a:pt x="12" y="7"/>
                      </a:cubicBezTo>
                      <a:cubicBezTo>
                        <a:pt x="12" y="7"/>
                        <a:pt x="16" y="8"/>
                        <a:pt x="16" y="9"/>
                      </a:cubicBezTo>
                      <a:cubicBezTo>
                        <a:pt x="15" y="10"/>
                        <a:pt x="12" y="10"/>
                        <a:pt x="12" y="11"/>
                      </a:cubicBezTo>
                      <a:cubicBezTo>
                        <a:pt x="11" y="12"/>
                        <a:pt x="15" y="13"/>
                        <a:pt x="15" y="13"/>
                      </a:cubicBezTo>
                      <a:cubicBezTo>
                        <a:pt x="15" y="13"/>
                        <a:pt x="11" y="15"/>
                        <a:pt x="11" y="15"/>
                      </a:cubicBezTo>
                      <a:cubicBezTo>
                        <a:pt x="10" y="15"/>
                        <a:pt x="9" y="13"/>
                        <a:pt x="7" y="13"/>
                      </a:cubicBezTo>
                      <a:cubicBezTo>
                        <a:pt x="8" y="12"/>
                        <a:pt x="11" y="12"/>
                        <a:pt x="12" y="11"/>
                      </a:cubicBezTo>
                      <a:cubicBezTo>
                        <a:pt x="12" y="10"/>
                        <a:pt x="8" y="9"/>
                        <a:pt x="8" y="9"/>
                      </a:cubicBezTo>
                      <a:cubicBezTo>
                        <a:pt x="8" y="9"/>
                        <a:pt x="12" y="7"/>
                        <a:pt x="12" y="7"/>
                      </a:cubicBezTo>
                      <a:cubicBezTo>
                        <a:pt x="12" y="6"/>
                        <a:pt x="9" y="4"/>
                        <a:pt x="8" y="4"/>
                      </a:cubicBezTo>
                      <a:cubicBezTo>
                        <a:pt x="7" y="4"/>
                        <a:pt x="5" y="6"/>
                        <a:pt x="4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7" name="Freeform 167"/>
                <p:cNvSpPr>
                  <a:spLocks/>
                </p:cNvSpPr>
                <p:nvPr/>
              </p:nvSpPr>
              <p:spPr bwMode="auto">
                <a:xfrm>
                  <a:off x="7577138" y="3459163"/>
                  <a:ext cx="101600" cy="34925"/>
                </a:xfrm>
                <a:custGeom>
                  <a:avLst/>
                  <a:gdLst>
                    <a:gd name="T0" fmla="*/ 3 w 27"/>
                    <a:gd name="T1" fmla="*/ 9 h 9"/>
                    <a:gd name="T2" fmla="*/ 0 w 27"/>
                    <a:gd name="T3" fmla="*/ 6 h 9"/>
                    <a:gd name="T4" fmla="*/ 4 w 27"/>
                    <a:gd name="T5" fmla="*/ 4 h 9"/>
                    <a:gd name="T6" fmla="*/ 7 w 27"/>
                    <a:gd name="T7" fmla="*/ 6 h 9"/>
                    <a:gd name="T8" fmla="*/ 12 w 27"/>
                    <a:gd name="T9" fmla="*/ 4 h 9"/>
                    <a:gd name="T10" fmla="*/ 16 w 27"/>
                    <a:gd name="T11" fmla="*/ 2 h 9"/>
                    <a:gd name="T12" fmla="*/ 20 w 27"/>
                    <a:gd name="T13" fmla="*/ 0 h 9"/>
                    <a:gd name="T14" fmla="*/ 27 w 27"/>
                    <a:gd name="T15" fmla="*/ 5 h 9"/>
                    <a:gd name="T16" fmla="*/ 23 w 27"/>
                    <a:gd name="T17" fmla="*/ 7 h 9"/>
                    <a:gd name="T18" fmla="*/ 19 w 27"/>
                    <a:gd name="T19" fmla="*/ 9 h 9"/>
                    <a:gd name="T20" fmla="*/ 15 w 27"/>
                    <a:gd name="T21" fmla="*/ 7 h 9"/>
                    <a:gd name="T22" fmla="*/ 11 w 27"/>
                    <a:gd name="T23" fmla="*/ 9 h 9"/>
                    <a:gd name="T24" fmla="*/ 7 w 27"/>
                    <a:gd name="T25" fmla="*/ 6 h 9"/>
                    <a:gd name="T26" fmla="*/ 3 w 27"/>
                    <a:gd name="T2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" h="9">
                      <a:moveTo>
                        <a:pt x="3" y="9"/>
                      </a:moveTo>
                      <a:cubicBezTo>
                        <a:pt x="3" y="8"/>
                        <a:pt x="0" y="7"/>
                        <a:pt x="0" y="6"/>
                      </a:cubicBezTo>
                      <a:cubicBezTo>
                        <a:pt x="0" y="6"/>
                        <a:pt x="4" y="4"/>
                        <a:pt x="4" y="4"/>
                      </a:cubicBezTo>
                      <a:cubicBezTo>
                        <a:pt x="4" y="4"/>
                        <a:pt x="7" y="7"/>
                        <a:pt x="7" y="6"/>
                      </a:cubicBezTo>
                      <a:cubicBezTo>
                        <a:pt x="9" y="6"/>
                        <a:pt x="10" y="5"/>
                        <a:pt x="12" y="4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7" y="5"/>
                        <a:pt x="27" y="5"/>
                        <a:pt x="27" y="5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2" y="7"/>
                        <a:pt x="20" y="9"/>
                        <a:pt x="19" y="9"/>
                      </a:cubicBezTo>
                      <a:cubicBezTo>
                        <a:pt x="18" y="9"/>
                        <a:pt x="16" y="7"/>
                        <a:pt x="15" y="7"/>
                      </a:cubicBezTo>
                      <a:cubicBezTo>
                        <a:pt x="14" y="7"/>
                        <a:pt x="13" y="9"/>
                        <a:pt x="11" y="9"/>
                      </a:cubicBezTo>
                      <a:cubicBezTo>
                        <a:pt x="10" y="9"/>
                        <a:pt x="9" y="6"/>
                        <a:pt x="7" y="6"/>
                      </a:cubicBezTo>
                      <a:cubicBezTo>
                        <a:pt x="6" y="6"/>
                        <a:pt x="5" y="8"/>
                        <a:pt x="3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8" name="Freeform 168"/>
                <p:cNvSpPr>
                  <a:spLocks/>
                </p:cNvSpPr>
                <p:nvPr/>
              </p:nvSpPr>
              <p:spPr bwMode="auto">
                <a:xfrm>
                  <a:off x="7550150" y="3406775"/>
                  <a:ext cx="90488" cy="31750"/>
                </a:xfrm>
                <a:custGeom>
                  <a:avLst/>
                  <a:gdLst>
                    <a:gd name="T0" fmla="*/ 16 w 24"/>
                    <a:gd name="T1" fmla="*/ 2 h 8"/>
                    <a:gd name="T2" fmla="*/ 12 w 24"/>
                    <a:gd name="T3" fmla="*/ 4 h 8"/>
                    <a:gd name="T4" fmla="*/ 8 w 24"/>
                    <a:gd name="T5" fmla="*/ 6 h 8"/>
                    <a:gd name="T6" fmla="*/ 4 w 24"/>
                    <a:gd name="T7" fmla="*/ 8 h 8"/>
                    <a:gd name="T8" fmla="*/ 0 w 24"/>
                    <a:gd name="T9" fmla="*/ 6 h 8"/>
                    <a:gd name="T10" fmla="*/ 4 w 24"/>
                    <a:gd name="T11" fmla="*/ 4 h 8"/>
                    <a:gd name="T12" fmla="*/ 8 w 24"/>
                    <a:gd name="T13" fmla="*/ 2 h 8"/>
                    <a:gd name="T14" fmla="*/ 12 w 24"/>
                    <a:gd name="T15" fmla="*/ 0 h 8"/>
                    <a:gd name="T16" fmla="*/ 16 w 24"/>
                    <a:gd name="T17" fmla="*/ 2 h 8"/>
                    <a:gd name="T18" fmla="*/ 20 w 24"/>
                    <a:gd name="T19" fmla="*/ 0 h 8"/>
                    <a:gd name="T20" fmla="*/ 24 w 24"/>
                    <a:gd name="T21" fmla="*/ 2 h 8"/>
                    <a:gd name="T22" fmla="*/ 20 w 24"/>
                    <a:gd name="T23" fmla="*/ 4 h 8"/>
                    <a:gd name="T24" fmla="*/ 16 w 24"/>
                    <a:gd name="T25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4" h="8">
                      <a:moveTo>
                        <a:pt x="16" y="2"/>
                      </a:moveTo>
                      <a:cubicBezTo>
                        <a:pt x="14" y="3"/>
                        <a:pt x="13" y="4"/>
                        <a:pt x="12" y="4"/>
                      </a:cubicBezTo>
                      <a:cubicBezTo>
                        <a:pt x="11" y="4"/>
                        <a:pt x="9" y="6"/>
                        <a:pt x="8" y="6"/>
                      </a:cubicBezTo>
                      <a:cubicBezTo>
                        <a:pt x="6" y="6"/>
                        <a:pt x="5" y="8"/>
                        <a:pt x="4" y="8"/>
                      </a:cubicBezTo>
                      <a:cubicBezTo>
                        <a:pt x="3" y="8"/>
                        <a:pt x="0" y="6"/>
                        <a:pt x="0" y="6"/>
                      </a:cubicBezTo>
                      <a:cubicBezTo>
                        <a:pt x="0" y="5"/>
                        <a:pt x="3" y="4"/>
                        <a:pt x="4" y="4"/>
                      </a:cubicBezTo>
                      <a:cubicBezTo>
                        <a:pt x="5" y="3"/>
                        <a:pt x="7" y="3"/>
                        <a:pt x="8" y="2"/>
                      </a:cubicBezTo>
                      <a:cubicBezTo>
                        <a:pt x="9" y="1"/>
                        <a:pt x="11" y="0"/>
                        <a:pt x="12" y="0"/>
                      </a:cubicBezTo>
                      <a:cubicBezTo>
                        <a:pt x="13" y="0"/>
                        <a:pt x="15" y="2"/>
                        <a:pt x="16" y="2"/>
                      </a:cubicBezTo>
                      <a:cubicBezTo>
                        <a:pt x="17" y="2"/>
                        <a:pt x="19" y="0"/>
                        <a:pt x="20" y="0"/>
                      </a:cubicBezTo>
                      <a:cubicBezTo>
                        <a:pt x="20" y="0"/>
                        <a:pt x="24" y="2"/>
                        <a:pt x="24" y="2"/>
                      </a:cubicBezTo>
                      <a:cubicBezTo>
                        <a:pt x="24" y="2"/>
                        <a:pt x="20" y="4"/>
                        <a:pt x="20" y="4"/>
                      </a:cubicBezTo>
                      <a:cubicBezTo>
                        <a:pt x="19" y="4"/>
                        <a:pt x="16" y="2"/>
                        <a:pt x="16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9" name="Freeform 169"/>
                <p:cNvSpPr>
                  <a:spLocks/>
                </p:cNvSpPr>
                <p:nvPr/>
              </p:nvSpPr>
              <p:spPr bwMode="auto">
                <a:xfrm>
                  <a:off x="8140700" y="3403600"/>
                  <a:ext cx="30163" cy="50800"/>
                </a:xfrm>
                <a:custGeom>
                  <a:avLst/>
                  <a:gdLst>
                    <a:gd name="T0" fmla="*/ 4 w 8"/>
                    <a:gd name="T1" fmla="*/ 13 h 13"/>
                    <a:gd name="T2" fmla="*/ 0 w 8"/>
                    <a:gd name="T3" fmla="*/ 11 h 13"/>
                    <a:gd name="T4" fmla="*/ 4 w 8"/>
                    <a:gd name="T5" fmla="*/ 9 h 13"/>
                    <a:gd name="T6" fmla="*/ 0 w 8"/>
                    <a:gd name="T7" fmla="*/ 7 h 13"/>
                    <a:gd name="T8" fmla="*/ 4 w 8"/>
                    <a:gd name="T9" fmla="*/ 5 h 13"/>
                    <a:gd name="T10" fmla="*/ 1 w 8"/>
                    <a:gd name="T11" fmla="*/ 2 h 13"/>
                    <a:gd name="T12" fmla="*/ 5 w 8"/>
                    <a:gd name="T13" fmla="*/ 0 h 13"/>
                    <a:gd name="T14" fmla="*/ 8 w 8"/>
                    <a:gd name="T15" fmla="*/ 3 h 13"/>
                    <a:gd name="T16" fmla="*/ 4 w 8"/>
                    <a:gd name="T17" fmla="*/ 5 h 13"/>
                    <a:gd name="T18" fmla="*/ 8 w 8"/>
                    <a:gd name="T19" fmla="*/ 7 h 13"/>
                    <a:gd name="T20" fmla="*/ 4 w 8"/>
                    <a:gd name="T21" fmla="*/ 9 h 13"/>
                    <a:gd name="T22" fmla="*/ 8 w 8"/>
                    <a:gd name="T23" fmla="*/ 11 h 13"/>
                    <a:gd name="T24" fmla="*/ 4 w 8"/>
                    <a:gd name="T2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3">
                      <a:moveTo>
                        <a:pt x="4" y="13"/>
                      </a:moveTo>
                      <a:cubicBezTo>
                        <a:pt x="3" y="13"/>
                        <a:pt x="0" y="12"/>
                        <a:pt x="0" y="11"/>
                      </a:cubicBezTo>
                      <a:cubicBezTo>
                        <a:pt x="0" y="11"/>
                        <a:pt x="4" y="10"/>
                        <a:pt x="4" y="9"/>
                      </a:cubicBezTo>
                      <a:cubicBezTo>
                        <a:pt x="4" y="8"/>
                        <a:pt x="0" y="8"/>
                        <a:pt x="0" y="7"/>
                      </a:cubicBezTo>
                      <a:cubicBezTo>
                        <a:pt x="0" y="6"/>
                        <a:pt x="4" y="5"/>
                        <a:pt x="4" y="5"/>
                      </a:cubicBezTo>
                      <a:cubicBezTo>
                        <a:pt x="4" y="4"/>
                        <a:pt x="0" y="3"/>
                        <a:pt x="1" y="2"/>
                      </a:cubicBezTo>
                      <a:cubicBezTo>
                        <a:pt x="1" y="2"/>
                        <a:pt x="4" y="1"/>
                        <a:pt x="5" y="0"/>
                      </a:cubicBezTo>
                      <a:cubicBezTo>
                        <a:pt x="5" y="1"/>
                        <a:pt x="8" y="2"/>
                        <a:pt x="8" y="3"/>
                      </a:cubicBezTo>
                      <a:cubicBezTo>
                        <a:pt x="8" y="3"/>
                        <a:pt x="4" y="4"/>
                        <a:pt x="4" y="5"/>
                      </a:cubicBezTo>
                      <a:cubicBezTo>
                        <a:pt x="4" y="5"/>
                        <a:pt x="8" y="6"/>
                        <a:pt x="8" y="7"/>
                      </a:cubicBezTo>
                      <a:cubicBezTo>
                        <a:pt x="8" y="8"/>
                        <a:pt x="4" y="8"/>
                        <a:pt x="4" y="9"/>
                      </a:cubicBezTo>
                      <a:cubicBezTo>
                        <a:pt x="4" y="10"/>
                        <a:pt x="8" y="11"/>
                        <a:pt x="8" y="11"/>
                      </a:cubicBezTo>
                      <a:cubicBezTo>
                        <a:pt x="7" y="12"/>
                        <a:pt x="4" y="13"/>
                        <a:pt x="4" y="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0" name="Freeform 170"/>
                <p:cNvSpPr>
                  <a:spLocks/>
                </p:cNvSpPr>
                <p:nvPr/>
              </p:nvSpPr>
              <p:spPr bwMode="auto">
                <a:xfrm>
                  <a:off x="8407400" y="3411538"/>
                  <a:ext cx="88900" cy="34925"/>
                </a:xfrm>
                <a:custGeom>
                  <a:avLst/>
                  <a:gdLst>
                    <a:gd name="T0" fmla="*/ 11 w 24"/>
                    <a:gd name="T1" fmla="*/ 9 h 9"/>
                    <a:gd name="T2" fmla="*/ 8 w 24"/>
                    <a:gd name="T3" fmla="*/ 7 h 9"/>
                    <a:gd name="T4" fmla="*/ 12 w 24"/>
                    <a:gd name="T5" fmla="*/ 5 h 9"/>
                    <a:gd name="T6" fmla="*/ 8 w 24"/>
                    <a:gd name="T7" fmla="*/ 3 h 9"/>
                    <a:gd name="T8" fmla="*/ 4 w 24"/>
                    <a:gd name="T9" fmla="*/ 5 h 9"/>
                    <a:gd name="T10" fmla="*/ 0 w 24"/>
                    <a:gd name="T11" fmla="*/ 2 h 9"/>
                    <a:gd name="T12" fmla="*/ 4 w 24"/>
                    <a:gd name="T13" fmla="*/ 0 h 9"/>
                    <a:gd name="T14" fmla="*/ 8 w 24"/>
                    <a:gd name="T15" fmla="*/ 3 h 9"/>
                    <a:gd name="T16" fmla="*/ 12 w 24"/>
                    <a:gd name="T17" fmla="*/ 0 h 9"/>
                    <a:gd name="T18" fmla="*/ 16 w 24"/>
                    <a:gd name="T19" fmla="*/ 3 h 9"/>
                    <a:gd name="T20" fmla="*/ 20 w 24"/>
                    <a:gd name="T21" fmla="*/ 1 h 9"/>
                    <a:gd name="T22" fmla="*/ 24 w 24"/>
                    <a:gd name="T23" fmla="*/ 3 h 9"/>
                    <a:gd name="T24" fmla="*/ 20 w 24"/>
                    <a:gd name="T25" fmla="*/ 5 h 9"/>
                    <a:gd name="T26" fmla="*/ 16 w 24"/>
                    <a:gd name="T27" fmla="*/ 3 h 9"/>
                    <a:gd name="T28" fmla="*/ 12 w 24"/>
                    <a:gd name="T29" fmla="*/ 5 h 9"/>
                    <a:gd name="T30" fmla="*/ 15 w 24"/>
                    <a:gd name="T31" fmla="*/ 7 h 9"/>
                    <a:gd name="T32" fmla="*/ 11 w 24"/>
                    <a:gd name="T33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9">
                      <a:moveTo>
                        <a:pt x="11" y="9"/>
                      </a:moveTo>
                      <a:cubicBezTo>
                        <a:pt x="11" y="8"/>
                        <a:pt x="8" y="8"/>
                        <a:pt x="8" y="7"/>
                      </a:cubicBezTo>
                      <a:cubicBezTo>
                        <a:pt x="8" y="6"/>
                        <a:pt x="11" y="6"/>
                        <a:pt x="12" y="5"/>
                      </a:cubicBezTo>
                      <a:cubicBezTo>
                        <a:pt x="10" y="5"/>
                        <a:pt x="9" y="3"/>
                        <a:pt x="8" y="3"/>
                      </a:cubicBezTo>
                      <a:cubicBezTo>
                        <a:pt x="7" y="3"/>
                        <a:pt x="5" y="5"/>
                        <a:pt x="4" y="5"/>
                      </a:cubicBezTo>
                      <a:cubicBezTo>
                        <a:pt x="2" y="4"/>
                        <a:pt x="2" y="3"/>
                        <a:pt x="0" y="2"/>
                      </a:cubicBezTo>
                      <a:cubicBezTo>
                        <a:pt x="1" y="2"/>
                        <a:pt x="3" y="0"/>
                        <a:pt x="4" y="0"/>
                      </a:cubicBezTo>
                      <a:cubicBezTo>
                        <a:pt x="5" y="0"/>
                        <a:pt x="7" y="3"/>
                        <a:pt x="8" y="3"/>
                      </a:cubicBezTo>
                      <a:cubicBezTo>
                        <a:pt x="9" y="2"/>
                        <a:pt x="11" y="0"/>
                        <a:pt x="12" y="0"/>
                      </a:cubicBezTo>
                      <a:cubicBezTo>
                        <a:pt x="13" y="0"/>
                        <a:pt x="15" y="3"/>
                        <a:pt x="16" y="3"/>
                      </a:cubicBezTo>
                      <a:cubicBezTo>
                        <a:pt x="17" y="3"/>
                        <a:pt x="19" y="1"/>
                        <a:pt x="20" y="1"/>
                      </a:cubicBezTo>
                      <a:cubicBezTo>
                        <a:pt x="21" y="1"/>
                        <a:pt x="22" y="3"/>
                        <a:pt x="24" y="3"/>
                      </a:cubicBezTo>
                      <a:cubicBezTo>
                        <a:pt x="22" y="3"/>
                        <a:pt x="21" y="5"/>
                        <a:pt x="20" y="5"/>
                      </a:cubicBezTo>
                      <a:cubicBezTo>
                        <a:pt x="18" y="5"/>
                        <a:pt x="17" y="3"/>
                        <a:pt x="16" y="3"/>
                      </a:cubicBezTo>
                      <a:cubicBezTo>
                        <a:pt x="14" y="3"/>
                        <a:pt x="13" y="4"/>
                        <a:pt x="12" y="5"/>
                      </a:cubicBezTo>
                      <a:cubicBezTo>
                        <a:pt x="12" y="6"/>
                        <a:pt x="15" y="6"/>
                        <a:pt x="15" y="7"/>
                      </a:cubicBezTo>
                      <a:cubicBezTo>
                        <a:pt x="15" y="8"/>
                        <a:pt x="12" y="8"/>
                        <a:pt x="11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1" name="Freeform 171"/>
                <p:cNvSpPr>
                  <a:spLocks/>
                </p:cNvSpPr>
                <p:nvPr/>
              </p:nvSpPr>
              <p:spPr bwMode="auto">
                <a:xfrm>
                  <a:off x="8666163" y="3430588"/>
                  <a:ext cx="107950" cy="82550"/>
                </a:xfrm>
                <a:custGeom>
                  <a:avLst/>
                  <a:gdLst>
                    <a:gd name="T0" fmla="*/ 0 w 29"/>
                    <a:gd name="T1" fmla="*/ 17 h 21"/>
                    <a:gd name="T2" fmla="*/ 4 w 29"/>
                    <a:gd name="T3" fmla="*/ 14 h 21"/>
                    <a:gd name="T4" fmla="*/ 8 w 29"/>
                    <a:gd name="T5" fmla="*/ 12 h 21"/>
                    <a:gd name="T6" fmla="*/ 12 w 29"/>
                    <a:gd name="T7" fmla="*/ 15 h 21"/>
                    <a:gd name="T8" fmla="*/ 16 w 29"/>
                    <a:gd name="T9" fmla="*/ 13 h 21"/>
                    <a:gd name="T10" fmla="*/ 20 w 29"/>
                    <a:gd name="T11" fmla="*/ 11 h 21"/>
                    <a:gd name="T12" fmla="*/ 17 w 29"/>
                    <a:gd name="T13" fmla="*/ 8 h 21"/>
                    <a:gd name="T14" fmla="*/ 21 w 29"/>
                    <a:gd name="T15" fmla="*/ 6 h 21"/>
                    <a:gd name="T16" fmla="*/ 25 w 29"/>
                    <a:gd name="T17" fmla="*/ 4 h 21"/>
                    <a:gd name="T18" fmla="*/ 21 w 29"/>
                    <a:gd name="T19" fmla="*/ 2 h 21"/>
                    <a:gd name="T20" fmla="*/ 25 w 29"/>
                    <a:gd name="T21" fmla="*/ 0 h 21"/>
                    <a:gd name="T22" fmla="*/ 29 w 29"/>
                    <a:gd name="T23" fmla="*/ 2 h 21"/>
                    <a:gd name="T24" fmla="*/ 25 w 29"/>
                    <a:gd name="T25" fmla="*/ 4 h 21"/>
                    <a:gd name="T26" fmla="*/ 29 w 29"/>
                    <a:gd name="T27" fmla="*/ 6 h 21"/>
                    <a:gd name="T28" fmla="*/ 24 w 29"/>
                    <a:gd name="T29" fmla="*/ 8 h 21"/>
                    <a:gd name="T30" fmla="*/ 20 w 29"/>
                    <a:gd name="T31" fmla="*/ 11 h 21"/>
                    <a:gd name="T32" fmla="*/ 24 w 29"/>
                    <a:gd name="T33" fmla="*/ 13 h 21"/>
                    <a:gd name="T34" fmla="*/ 20 w 29"/>
                    <a:gd name="T35" fmla="*/ 15 h 21"/>
                    <a:gd name="T36" fmla="*/ 12 w 29"/>
                    <a:gd name="T37" fmla="*/ 19 h 21"/>
                    <a:gd name="T38" fmla="*/ 8 w 29"/>
                    <a:gd name="T39" fmla="*/ 21 h 21"/>
                    <a:gd name="T40" fmla="*/ 0 w 29"/>
                    <a:gd name="T41" fmla="*/ 17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9" h="21">
                      <a:moveTo>
                        <a:pt x="0" y="17"/>
                      </a:move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5" y="14"/>
                        <a:pt x="7" y="13"/>
                        <a:pt x="8" y="12"/>
                      </a:cubicBezTo>
                      <a:cubicBezTo>
                        <a:pt x="9" y="12"/>
                        <a:pt x="11" y="15"/>
                        <a:pt x="12" y="15"/>
                      </a:cubicBezTo>
                      <a:cubicBezTo>
                        <a:pt x="13" y="15"/>
                        <a:pt x="16" y="13"/>
                        <a:pt x="16" y="13"/>
                      </a:cubicBezTo>
                      <a:cubicBezTo>
                        <a:pt x="17" y="12"/>
                        <a:pt x="20" y="11"/>
                        <a:pt x="20" y="11"/>
                      </a:cubicBezTo>
                      <a:cubicBezTo>
                        <a:pt x="20" y="10"/>
                        <a:pt x="16" y="9"/>
                        <a:pt x="17" y="8"/>
                      </a:cubicBezTo>
                      <a:cubicBezTo>
                        <a:pt x="17" y="8"/>
                        <a:pt x="20" y="7"/>
                        <a:pt x="21" y="6"/>
                      </a:cubicBezTo>
                      <a:cubicBezTo>
                        <a:pt x="22" y="6"/>
                        <a:pt x="24" y="5"/>
                        <a:pt x="25" y="4"/>
                      </a:cubicBezTo>
                      <a:cubicBezTo>
                        <a:pt x="25" y="4"/>
                        <a:pt x="21" y="2"/>
                        <a:pt x="21" y="2"/>
                      </a:cubicBezTo>
                      <a:cubicBezTo>
                        <a:pt x="21" y="2"/>
                        <a:pt x="25" y="0"/>
                        <a:pt x="25" y="0"/>
                      </a:cubicBezTo>
                      <a:cubicBezTo>
                        <a:pt x="27" y="0"/>
                        <a:pt x="28" y="2"/>
                        <a:pt x="29" y="2"/>
                      </a:cubicBezTo>
                      <a:cubicBezTo>
                        <a:pt x="29" y="3"/>
                        <a:pt x="25" y="3"/>
                        <a:pt x="25" y="4"/>
                      </a:cubicBezTo>
                      <a:cubicBezTo>
                        <a:pt x="25" y="5"/>
                        <a:pt x="29" y="6"/>
                        <a:pt x="29" y="6"/>
                      </a:cubicBezTo>
                      <a:cubicBezTo>
                        <a:pt x="28" y="7"/>
                        <a:pt x="25" y="8"/>
                        <a:pt x="24" y="8"/>
                      </a:cubicBezTo>
                      <a:cubicBezTo>
                        <a:pt x="24" y="9"/>
                        <a:pt x="20" y="10"/>
                        <a:pt x="20" y="11"/>
                      </a:cubicBezTo>
                      <a:cubicBezTo>
                        <a:pt x="20" y="11"/>
                        <a:pt x="24" y="13"/>
                        <a:pt x="24" y="13"/>
                      </a:cubicBezTo>
                      <a:cubicBezTo>
                        <a:pt x="23" y="14"/>
                        <a:pt x="21" y="14"/>
                        <a:pt x="20" y="15"/>
                      </a:cubicBezTo>
                      <a:cubicBezTo>
                        <a:pt x="17" y="16"/>
                        <a:pt x="15" y="18"/>
                        <a:pt x="12" y="19"/>
                      </a:cubicBezTo>
                      <a:cubicBezTo>
                        <a:pt x="10" y="20"/>
                        <a:pt x="9" y="20"/>
                        <a:pt x="8" y="21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2" name="Freeform 172"/>
                <p:cNvSpPr>
                  <a:spLocks/>
                </p:cNvSpPr>
                <p:nvPr/>
              </p:nvSpPr>
              <p:spPr bwMode="auto">
                <a:xfrm>
                  <a:off x="8613775" y="3435350"/>
                  <a:ext cx="71438" cy="26988"/>
                </a:xfrm>
                <a:custGeom>
                  <a:avLst/>
                  <a:gdLst>
                    <a:gd name="T0" fmla="*/ 7 w 19"/>
                    <a:gd name="T1" fmla="*/ 2 h 7"/>
                    <a:gd name="T2" fmla="*/ 3 w 19"/>
                    <a:gd name="T3" fmla="*/ 4 h 7"/>
                    <a:gd name="T4" fmla="*/ 0 w 19"/>
                    <a:gd name="T5" fmla="*/ 2 h 7"/>
                    <a:gd name="T6" fmla="*/ 4 w 19"/>
                    <a:gd name="T7" fmla="*/ 0 h 7"/>
                    <a:gd name="T8" fmla="*/ 7 w 19"/>
                    <a:gd name="T9" fmla="*/ 2 h 7"/>
                    <a:gd name="T10" fmla="*/ 12 w 19"/>
                    <a:gd name="T11" fmla="*/ 0 h 7"/>
                    <a:gd name="T12" fmla="*/ 15 w 19"/>
                    <a:gd name="T13" fmla="*/ 3 h 7"/>
                    <a:gd name="T14" fmla="*/ 19 w 19"/>
                    <a:gd name="T15" fmla="*/ 5 h 7"/>
                    <a:gd name="T16" fmla="*/ 15 w 19"/>
                    <a:gd name="T17" fmla="*/ 7 h 7"/>
                    <a:gd name="T18" fmla="*/ 11 w 19"/>
                    <a:gd name="T19" fmla="*/ 5 h 7"/>
                    <a:gd name="T20" fmla="*/ 7 w 19"/>
                    <a:gd name="T21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7">
                      <a:moveTo>
                        <a:pt x="7" y="2"/>
                      </a:moveTo>
                      <a:cubicBezTo>
                        <a:pt x="7" y="2"/>
                        <a:pt x="4" y="4"/>
                        <a:pt x="3" y="4"/>
                      </a:cubicBezTo>
                      <a:cubicBezTo>
                        <a:pt x="3" y="4"/>
                        <a:pt x="0" y="2"/>
                        <a:pt x="0" y="2"/>
                      </a:cubicBezTo>
                      <a:cubicBezTo>
                        <a:pt x="0" y="2"/>
                        <a:pt x="3" y="0"/>
                        <a:pt x="4" y="0"/>
                      </a:cubicBezTo>
                      <a:cubicBezTo>
                        <a:pt x="4" y="0"/>
                        <a:pt x="7" y="2"/>
                        <a:pt x="7" y="2"/>
                      </a:cubicBezTo>
                      <a:cubicBezTo>
                        <a:pt x="8" y="2"/>
                        <a:pt x="11" y="0"/>
                        <a:pt x="12" y="0"/>
                      </a:cubicBezTo>
                      <a:cubicBezTo>
                        <a:pt x="13" y="1"/>
                        <a:pt x="14" y="2"/>
                        <a:pt x="15" y="3"/>
                      </a:cubicBezTo>
                      <a:cubicBezTo>
                        <a:pt x="16" y="3"/>
                        <a:pt x="19" y="4"/>
                        <a:pt x="19" y="5"/>
                      </a:cubicBezTo>
                      <a:cubicBezTo>
                        <a:pt x="19" y="5"/>
                        <a:pt x="15" y="7"/>
                        <a:pt x="15" y="7"/>
                      </a:cubicBezTo>
                      <a:cubicBezTo>
                        <a:pt x="14" y="7"/>
                        <a:pt x="12" y="5"/>
                        <a:pt x="11" y="5"/>
                      </a:cubicBezTo>
                      <a:cubicBezTo>
                        <a:pt x="10" y="4"/>
                        <a:pt x="9" y="3"/>
                        <a:pt x="7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3" name="Freeform 173"/>
                <p:cNvSpPr>
                  <a:spLocks/>
                </p:cNvSpPr>
                <p:nvPr/>
              </p:nvSpPr>
              <p:spPr bwMode="auto">
                <a:xfrm>
                  <a:off x="9269413" y="3478213"/>
                  <a:ext cx="76200" cy="34925"/>
                </a:xfrm>
                <a:custGeom>
                  <a:avLst/>
                  <a:gdLst>
                    <a:gd name="T0" fmla="*/ 12 w 20"/>
                    <a:gd name="T1" fmla="*/ 5 h 9"/>
                    <a:gd name="T2" fmla="*/ 8 w 20"/>
                    <a:gd name="T3" fmla="*/ 3 h 9"/>
                    <a:gd name="T4" fmla="*/ 12 w 20"/>
                    <a:gd name="T5" fmla="*/ 0 h 9"/>
                    <a:gd name="T6" fmla="*/ 16 w 20"/>
                    <a:gd name="T7" fmla="*/ 3 h 9"/>
                    <a:gd name="T8" fmla="*/ 20 w 20"/>
                    <a:gd name="T9" fmla="*/ 5 h 9"/>
                    <a:gd name="T10" fmla="*/ 16 w 20"/>
                    <a:gd name="T11" fmla="*/ 7 h 9"/>
                    <a:gd name="T12" fmla="*/ 12 w 20"/>
                    <a:gd name="T13" fmla="*/ 9 h 9"/>
                    <a:gd name="T14" fmla="*/ 8 w 20"/>
                    <a:gd name="T15" fmla="*/ 7 h 9"/>
                    <a:gd name="T16" fmla="*/ 4 w 20"/>
                    <a:gd name="T17" fmla="*/ 9 h 9"/>
                    <a:gd name="T18" fmla="*/ 0 w 20"/>
                    <a:gd name="T19" fmla="*/ 7 h 9"/>
                    <a:gd name="T20" fmla="*/ 4 w 20"/>
                    <a:gd name="T21" fmla="*/ 5 h 9"/>
                    <a:gd name="T22" fmla="*/ 8 w 20"/>
                    <a:gd name="T23" fmla="*/ 7 h 9"/>
                    <a:gd name="T24" fmla="*/ 12 w 20"/>
                    <a:gd name="T25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" h="9">
                      <a:moveTo>
                        <a:pt x="12" y="5"/>
                      </a:moveTo>
                      <a:cubicBezTo>
                        <a:pt x="12" y="4"/>
                        <a:pt x="8" y="3"/>
                        <a:pt x="8" y="3"/>
                      </a:cubicBezTo>
                      <a:cubicBezTo>
                        <a:pt x="8" y="2"/>
                        <a:pt x="12" y="0"/>
                        <a:pt x="12" y="0"/>
                      </a:cubicBezTo>
                      <a:cubicBezTo>
                        <a:pt x="14" y="0"/>
                        <a:pt x="15" y="3"/>
                        <a:pt x="16" y="3"/>
                      </a:cubicBezTo>
                      <a:cubicBezTo>
                        <a:pt x="16" y="3"/>
                        <a:pt x="20" y="4"/>
                        <a:pt x="20" y="5"/>
                      </a:cubicBezTo>
                      <a:cubicBezTo>
                        <a:pt x="20" y="5"/>
                        <a:pt x="16" y="7"/>
                        <a:pt x="16" y="7"/>
                      </a:cubicBezTo>
                      <a:cubicBezTo>
                        <a:pt x="15" y="8"/>
                        <a:pt x="13" y="9"/>
                        <a:pt x="12" y="9"/>
                      </a:cubicBezTo>
                      <a:cubicBezTo>
                        <a:pt x="11" y="9"/>
                        <a:pt x="9" y="7"/>
                        <a:pt x="8" y="7"/>
                      </a:cubicBezTo>
                      <a:cubicBezTo>
                        <a:pt x="7" y="7"/>
                        <a:pt x="5" y="9"/>
                        <a:pt x="4" y="9"/>
                      </a:cubicBezTo>
                      <a:cubicBezTo>
                        <a:pt x="4" y="9"/>
                        <a:pt x="0" y="7"/>
                        <a:pt x="0" y="7"/>
                      </a:cubicBezTo>
                      <a:cubicBezTo>
                        <a:pt x="0" y="7"/>
                        <a:pt x="4" y="5"/>
                        <a:pt x="4" y="5"/>
                      </a:cubicBezTo>
                      <a:cubicBezTo>
                        <a:pt x="5" y="5"/>
                        <a:pt x="7" y="7"/>
                        <a:pt x="8" y="7"/>
                      </a:cubicBezTo>
                      <a:cubicBezTo>
                        <a:pt x="9" y="7"/>
                        <a:pt x="11" y="5"/>
                        <a:pt x="12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4" name="Freeform 174"/>
                <p:cNvSpPr>
                  <a:spLocks/>
                </p:cNvSpPr>
                <p:nvPr/>
              </p:nvSpPr>
              <p:spPr bwMode="auto">
                <a:xfrm>
                  <a:off x="9186863" y="3414713"/>
                  <a:ext cx="120650" cy="47625"/>
                </a:xfrm>
                <a:custGeom>
                  <a:avLst/>
                  <a:gdLst>
                    <a:gd name="T0" fmla="*/ 8 w 32"/>
                    <a:gd name="T1" fmla="*/ 5 h 12"/>
                    <a:gd name="T2" fmla="*/ 4 w 32"/>
                    <a:gd name="T3" fmla="*/ 7 h 12"/>
                    <a:gd name="T4" fmla="*/ 0 w 32"/>
                    <a:gd name="T5" fmla="*/ 5 h 12"/>
                    <a:gd name="T6" fmla="*/ 4 w 32"/>
                    <a:gd name="T7" fmla="*/ 3 h 12"/>
                    <a:gd name="T8" fmla="*/ 8 w 32"/>
                    <a:gd name="T9" fmla="*/ 1 h 12"/>
                    <a:gd name="T10" fmla="*/ 12 w 32"/>
                    <a:gd name="T11" fmla="*/ 3 h 12"/>
                    <a:gd name="T12" fmla="*/ 16 w 32"/>
                    <a:gd name="T13" fmla="*/ 1 h 12"/>
                    <a:gd name="T14" fmla="*/ 20 w 32"/>
                    <a:gd name="T15" fmla="*/ 3 h 12"/>
                    <a:gd name="T16" fmla="*/ 24 w 32"/>
                    <a:gd name="T17" fmla="*/ 5 h 12"/>
                    <a:gd name="T18" fmla="*/ 28 w 32"/>
                    <a:gd name="T19" fmla="*/ 3 h 12"/>
                    <a:gd name="T20" fmla="*/ 32 w 32"/>
                    <a:gd name="T21" fmla="*/ 5 h 12"/>
                    <a:gd name="T22" fmla="*/ 27 w 32"/>
                    <a:gd name="T23" fmla="*/ 8 h 12"/>
                    <a:gd name="T24" fmla="*/ 24 w 32"/>
                    <a:gd name="T25" fmla="*/ 5 h 12"/>
                    <a:gd name="T26" fmla="*/ 20 w 32"/>
                    <a:gd name="T27" fmla="*/ 7 h 12"/>
                    <a:gd name="T28" fmla="*/ 16 w 32"/>
                    <a:gd name="T29" fmla="*/ 5 h 12"/>
                    <a:gd name="T30" fmla="*/ 12 w 32"/>
                    <a:gd name="T31" fmla="*/ 7 h 12"/>
                    <a:gd name="T32" fmla="*/ 15 w 32"/>
                    <a:gd name="T33" fmla="*/ 9 h 12"/>
                    <a:gd name="T34" fmla="*/ 11 w 32"/>
                    <a:gd name="T35" fmla="*/ 11 h 12"/>
                    <a:gd name="T36" fmla="*/ 8 w 32"/>
                    <a:gd name="T37" fmla="*/ 9 h 12"/>
                    <a:gd name="T38" fmla="*/ 12 w 32"/>
                    <a:gd name="T39" fmla="*/ 7 h 12"/>
                    <a:gd name="T40" fmla="*/ 8 w 32"/>
                    <a:gd name="T41" fmla="*/ 5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2" h="12">
                      <a:moveTo>
                        <a:pt x="8" y="5"/>
                      </a:moveTo>
                      <a:cubicBezTo>
                        <a:pt x="8" y="5"/>
                        <a:pt x="4" y="6"/>
                        <a:pt x="4" y="7"/>
                      </a:cubicBezTo>
                      <a:cubicBezTo>
                        <a:pt x="4" y="6"/>
                        <a:pt x="0" y="5"/>
                        <a:pt x="0" y="5"/>
                      </a:cubicBezTo>
                      <a:cubicBezTo>
                        <a:pt x="0" y="4"/>
                        <a:pt x="4" y="3"/>
                        <a:pt x="4" y="3"/>
                      </a:cubicBezTo>
                      <a:cubicBezTo>
                        <a:pt x="5" y="2"/>
                        <a:pt x="7" y="1"/>
                        <a:pt x="8" y="1"/>
                      </a:cubicBezTo>
                      <a:cubicBezTo>
                        <a:pt x="9" y="0"/>
                        <a:pt x="11" y="3"/>
                        <a:pt x="12" y="3"/>
                      </a:cubicBezTo>
                      <a:cubicBezTo>
                        <a:pt x="13" y="3"/>
                        <a:pt x="15" y="1"/>
                        <a:pt x="16" y="1"/>
                      </a:cubicBezTo>
                      <a:cubicBezTo>
                        <a:pt x="18" y="1"/>
                        <a:pt x="19" y="3"/>
                        <a:pt x="20" y="3"/>
                      </a:cubicBezTo>
                      <a:cubicBezTo>
                        <a:pt x="21" y="4"/>
                        <a:pt x="22" y="5"/>
                        <a:pt x="24" y="5"/>
                      </a:cubicBezTo>
                      <a:cubicBezTo>
                        <a:pt x="25" y="5"/>
                        <a:pt x="26" y="4"/>
                        <a:pt x="28" y="3"/>
                      </a:cubicBezTo>
                      <a:cubicBezTo>
                        <a:pt x="28" y="3"/>
                        <a:pt x="32" y="5"/>
                        <a:pt x="32" y="5"/>
                      </a:cubicBezTo>
                      <a:cubicBezTo>
                        <a:pt x="31" y="6"/>
                        <a:pt x="28" y="8"/>
                        <a:pt x="27" y="8"/>
                      </a:cubicBezTo>
                      <a:cubicBezTo>
                        <a:pt x="26" y="7"/>
                        <a:pt x="25" y="5"/>
                        <a:pt x="24" y="5"/>
                      </a:cubicBezTo>
                      <a:cubicBezTo>
                        <a:pt x="22" y="5"/>
                        <a:pt x="21" y="7"/>
                        <a:pt x="20" y="7"/>
                      </a:cubicBezTo>
                      <a:cubicBezTo>
                        <a:pt x="19" y="7"/>
                        <a:pt x="17" y="5"/>
                        <a:pt x="16" y="5"/>
                      </a:cubicBezTo>
                      <a:cubicBezTo>
                        <a:pt x="15" y="5"/>
                        <a:pt x="12" y="7"/>
                        <a:pt x="12" y="7"/>
                      </a:cubicBezTo>
                      <a:cubicBezTo>
                        <a:pt x="12" y="7"/>
                        <a:pt x="15" y="9"/>
                        <a:pt x="15" y="9"/>
                      </a:cubicBezTo>
                      <a:cubicBezTo>
                        <a:pt x="14" y="9"/>
                        <a:pt x="13" y="12"/>
                        <a:pt x="11" y="11"/>
                      </a:cubicBezTo>
                      <a:cubicBezTo>
                        <a:pt x="11" y="11"/>
                        <a:pt x="8" y="9"/>
                        <a:pt x="8" y="9"/>
                      </a:cubicBezTo>
                      <a:cubicBezTo>
                        <a:pt x="8" y="9"/>
                        <a:pt x="12" y="8"/>
                        <a:pt x="12" y="7"/>
                      </a:cubicBezTo>
                      <a:cubicBezTo>
                        <a:pt x="12" y="6"/>
                        <a:pt x="8" y="6"/>
                        <a:pt x="8" y="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5" name="Freeform 175"/>
                <p:cNvSpPr>
                  <a:spLocks/>
                </p:cNvSpPr>
                <p:nvPr/>
              </p:nvSpPr>
              <p:spPr bwMode="auto">
                <a:xfrm>
                  <a:off x="9417050" y="3494088"/>
                  <a:ext cx="74613" cy="23813"/>
                </a:xfrm>
                <a:custGeom>
                  <a:avLst/>
                  <a:gdLst>
                    <a:gd name="T0" fmla="*/ 8 w 20"/>
                    <a:gd name="T1" fmla="*/ 4 h 6"/>
                    <a:gd name="T2" fmla="*/ 4 w 20"/>
                    <a:gd name="T3" fmla="*/ 6 h 6"/>
                    <a:gd name="T4" fmla="*/ 0 w 20"/>
                    <a:gd name="T5" fmla="*/ 4 h 6"/>
                    <a:gd name="T6" fmla="*/ 4 w 20"/>
                    <a:gd name="T7" fmla="*/ 2 h 6"/>
                    <a:gd name="T8" fmla="*/ 8 w 20"/>
                    <a:gd name="T9" fmla="*/ 4 h 6"/>
                    <a:gd name="T10" fmla="*/ 12 w 20"/>
                    <a:gd name="T11" fmla="*/ 2 h 6"/>
                    <a:gd name="T12" fmla="*/ 16 w 20"/>
                    <a:gd name="T13" fmla="*/ 0 h 6"/>
                    <a:gd name="T14" fmla="*/ 20 w 20"/>
                    <a:gd name="T15" fmla="*/ 2 h 6"/>
                    <a:gd name="T16" fmla="*/ 16 w 20"/>
                    <a:gd name="T17" fmla="*/ 4 h 6"/>
                    <a:gd name="T18" fmla="*/ 12 w 20"/>
                    <a:gd name="T19" fmla="*/ 6 h 6"/>
                    <a:gd name="T20" fmla="*/ 8 w 20"/>
                    <a:gd name="T21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6">
                      <a:moveTo>
                        <a:pt x="8" y="4"/>
                      </a:moveTo>
                      <a:cubicBezTo>
                        <a:pt x="7" y="4"/>
                        <a:pt x="5" y="6"/>
                        <a:pt x="4" y="6"/>
                      </a:cubicBezTo>
                      <a:cubicBezTo>
                        <a:pt x="4" y="6"/>
                        <a:pt x="0" y="4"/>
                        <a:pt x="0" y="4"/>
                      </a:cubicBezTo>
                      <a:cubicBezTo>
                        <a:pt x="0" y="4"/>
                        <a:pt x="4" y="2"/>
                        <a:pt x="4" y="2"/>
                      </a:cubicBezTo>
                      <a:cubicBezTo>
                        <a:pt x="5" y="2"/>
                        <a:pt x="7" y="4"/>
                        <a:pt x="8" y="4"/>
                      </a:cubicBezTo>
                      <a:cubicBezTo>
                        <a:pt x="9" y="4"/>
                        <a:pt x="11" y="2"/>
                        <a:pt x="12" y="2"/>
                      </a:cubicBezTo>
                      <a:cubicBezTo>
                        <a:pt x="13" y="2"/>
                        <a:pt x="16" y="0"/>
                        <a:pt x="16" y="0"/>
                      </a:cubicBezTo>
                      <a:cubicBezTo>
                        <a:pt x="17" y="0"/>
                        <a:pt x="20" y="2"/>
                        <a:pt x="20" y="2"/>
                      </a:cubicBezTo>
                      <a:cubicBezTo>
                        <a:pt x="20" y="2"/>
                        <a:pt x="17" y="4"/>
                        <a:pt x="16" y="4"/>
                      </a:cubicBezTo>
                      <a:cubicBezTo>
                        <a:pt x="15" y="5"/>
                        <a:pt x="13" y="6"/>
                        <a:pt x="12" y="6"/>
                      </a:cubicBezTo>
                      <a:cubicBezTo>
                        <a:pt x="11" y="6"/>
                        <a:pt x="9" y="4"/>
                        <a:pt x="8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6" name="Freeform 176"/>
                <p:cNvSpPr>
                  <a:spLocks/>
                </p:cNvSpPr>
                <p:nvPr/>
              </p:nvSpPr>
              <p:spPr bwMode="auto">
                <a:xfrm>
                  <a:off x="9348788" y="3438525"/>
                  <a:ext cx="74613" cy="28575"/>
                </a:xfrm>
                <a:custGeom>
                  <a:avLst/>
                  <a:gdLst>
                    <a:gd name="T0" fmla="*/ 12 w 20"/>
                    <a:gd name="T1" fmla="*/ 4 h 7"/>
                    <a:gd name="T2" fmla="*/ 8 w 20"/>
                    <a:gd name="T3" fmla="*/ 7 h 7"/>
                    <a:gd name="T4" fmla="*/ 4 w 20"/>
                    <a:gd name="T5" fmla="*/ 4 h 7"/>
                    <a:gd name="T6" fmla="*/ 0 w 20"/>
                    <a:gd name="T7" fmla="*/ 2 h 7"/>
                    <a:gd name="T8" fmla="*/ 4 w 20"/>
                    <a:gd name="T9" fmla="*/ 0 h 7"/>
                    <a:gd name="T10" fmla="*/ 8 w 20"/>
                    <a:gd name="T11" fmla="*/ 2 h 7"/>
                    <a:gd name="T12" fmla="*/ 12 w 20"/>
                    <a:gd name="T13" fmla="*/ 4 h 7"/>
                    <a:gd name="T14" fmla="*/ 16 w 20"/>
                    <a:gd name="T15" fmla="*/ 2 h 7"/>
                    <a:gd name="T16" fmla="*/ 20 w 20"/>
                    <a:gd name="T17" fmla="*/ 5 h 7"/>
                    <a:gd name="T18" fmla="*/ 15 w 20"/>
                    <a:gd name="T19" fmla="*/ 7 h 7"/>
                    <a:gd name="T20" fmla="*/ 12 w 20"/>
                    <a:gd name="T21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7">
                      <a:moveTo>
                        <a:pt x="12" y="4"/>
                      </a:moveTo>
                      <a:cubicBezTo>
                        <a:pt x="11" y="4"/>
                        <a:pt x="8" y="7"/>
                        <a:pt x="8" y="7"/>
                      </a:cubicBezTo>
                      <a:cubicBezTo>
                        <a:pt x="6" y="6"/>
                        <a:pt x="5" y="5"/>
                        <a:pt x="4" y="4"/>
                      </a:cubicBezTo>
                      <a:cubicBezTo>
                        <a:pt x="3" y="4"/>
                        <a:pt x="0" y="2"/>
                        <a:pt x="0" y="2"/>
                      </a:cubicBezTo>
                      <a:cubicBezTo>
                        <a:pt x="0" y="2"/>
                        <a:pt x="4" y="0"/>
                        <a:pt x="4" y="0"/>
                      </a:cubicBezTo>
                      <a:cubicBezTo>
                        <a:pt x="6" y="0"/>
                        <a:pt x="7" y="2"/>
                        <a:pt x="8" y="2"/>
                      </a:cubicBezTo>
                      <a:cubicBezTo>
                        <a:pt x="9" y="2"/>
                        <a:pt x="10" y="4"/>
                        <a:pt x="12" y="4"/>
                      </a:cubicBezTo>
                      <a:cubicBezTo>
                        <a:pt x="13" y="4"/>
                        <a:pt x="15" y="2"/>
                        <a:pt x="16" y="2"/>
                      </a:cubicBezTo>
                      <a:cubicBezTo>
                        <a:pt x="16" y="2"/>
                        <a:pt x="20" y="5"/>
                        <a:pt x="20" y="5"/>
                      </a:cubicBezTo>
                      <a:cubicBezTo>
                        <a:pt x="19" y="5"/>
                        <a:pt x="16" y="7"/>
                        <a:pt x="15" y="7"/>
                      </a:cubicBezTo>
                      <a:cubicBezTo>
                        <a:pt x="14" y="7"/>
                        <a:pt x="13" y="5"/>
                        <a:pt x="12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7" name="Freeform 177"/>
                <p:cNvSpPr>
                  <a:spLocks/>
                </p:cNvSpPr>
                <p:nvPr/>
              </p:nvSpPr>
              <p:spPr bwMode="auto">
                <a:xfrm>
                  <a:off x="10493375" y="3486150"/>
                  <a:ext cx="90488" cy="50800"/>
                </a:xfrm>
                <a:custGeom>
                  <a:avLst/>
                  <a:gdLst>
                    <a:gd name="T0" fmla="*/ 4 w 24"/>
                    <a:gd name="T1" fmla="*/ 13 h 13"/>
                    <a:gd name="T2" fmla="*/ 0 w 24"/>
                    <a:gd name="T3" fmla="*/ 11 h 13"/>
                    <a:gd name="T4" fmla="*/ 4 w 24"/>
                    <a:gd name="T5" fmla="*/ 9 h 13"/>
                    <a:gd name="T6" fmla="*/ 8 w 24"/>
                    <a:gd name="T7" fmla="*/ 7 h 13"/>
                    <a:gd name="T8" fmla="*/ 4 w 24"/>
                    <a:gd name="T9" fmla="*/ 5 h 13"/>
                    <a:gd name="T10" fmla="*/ 8 w 24"/>
                    <a:gd name="T11" fmla="*/ 3 h 13"/>
                    <a:gd name="T12" fmla="*/ 13 w 24"/>
                    <a:gd name="T13" fmla="*/ 1 h 13"/>
                    <a:gd name="T14" fmla="*/ 16 w 24"/>
                    <a:gd name="T15" fmla="*/ 3 h 13"/>
                    <a:gd name="T16" fmla="*/ 20 w 24"/>
                    <a:gd name="T17" fmla="*/ 1 h 13"/>
                    <a:gd name="T18" fmla="*/ 24 w 24"/>
                    <a:gd name="T19" fmla="*/ 3 h 13"/>
                    <a:gd name="T20" fmla="*/ 20 w 24"/>
                    <a:gd name="T21" fmla="*/ 5 h 13"/>
                    <a:gd name="T22" fmla="*/ 16 w 24"/>
                    <a:gd name="T23" fmla="*/ 7 h 13"/>
                    <a:gd name="T24" fmla="*/ 12 w 24"/>
                    <a:gd name="T25" fmla="*/ 5 h 13"/>
                    <a:gd name="T26" fmla="*/ 8 w 24"/>
                    <a:gd name="T27" fmla="*/ 7 h 13"/>
                    <a:gd name="T28" fmla="*/ 12 w 24"/>
                    <a:gd name="T29" fmla="*/ 9 h 13"/>
                    <a:gd name="T30" fmla="*/ 8 w 24"/>
                    <a:gd name="T31" fmla="*/ 11 h 13"/>
                    <a:gd name="T32" fmla="*/ 4 w 24"/>
                    <a:gd name="T33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13">
                      <a:moveTo>
                        <a:pt x="4" y="13"/>
                      </a:moveTo>
                      <a:cubicBezTo>
                        <a:pt x="3" y="13"/>
                        <a:pt x="0" y="12"/>
                        <a:pt x="0" y="11"/>
                      </a:cubicBezTo>
                      <a:cubicBezTo>
                        <a:pt x="0" y="10"/>
                        <a:pt x="4" y="10"/>
                        <a:pt x="4" y="9"/>
                      </a:cubicBezTo>
                      <a:cubicBezTo>
                        <a:pt x="4" y="8"/>
                        <a:pt x="8" y="8"/>
                        <a:pt x="8" y="7"/>
                      </a:cubicBezTo>
                      <a:cubicBezTo>
                        <a:pt x="8" y="6"/>
                        <a:pt x="5" y="5"/>
                        <a:pt x="4" y="5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9" y="2"/>
                        <a:pt x="11" y="1"/>
                        <a:pt x="13" y="1"/>
                      </a:cubicBezTo>
                      <a:cubicBezTo>
                        <a:pt x="13" y="0"/>
                        <a:pt x="15" y="3"/>
                        <a:pt x="16" y="3"/>
                      </a:cubicBezTo>
                      <a:cubicBezTo>
                        <a:pt x="17" y="3"/>
                        <a:pt x="20" y="1"/>
                        <a:pt x="20" y="1"/>
                      </a:cubicBezTo>
                      <a:cubicBezTo>
                        <a:pt x="22" y="1"/>
                        <a:pt x="23" y="3"/>
                        <a:pt x="24" y="3"/>
                      </a:cubicBezTo>
                      <a:cubicBezTo>
                        <a:pt x="23" y="4"/>
                        <a:pt x="21" y="4"/>
                        <a:pt x="20" y="5"/>
                      </a:cubicBezTo>
                      <a:cubicBezTo>
                        <a:pt x="20" y="5"/>
                        <a:pt x="16" y="7"/>
                        <a:pt x="16" y="7"/>
                      </a:cubicBezTo>
                      <a:cubicBezTo>
                        <a:pt x="15" y="7"/>
                        <a:pt x="13" y="5"/>
                        <a:pt x="12" y="5"/>
                      </a:cubicBezTo>
                      <a:cubicBezTo>
                        <a:pt x="11" y="5"/>
                        <a:pt x="10" y="7"/>
                        <a:pt x="8" y="7"/>
                      </a:cubicBezTo>
                      <a:cubicBezTo>
                        <a:pt x="8" y="8"/>
                        <a:pt x="12" y="8"/>
                        <a:pt x="12" y="9"/>
                      </a:cubicBezTo>
                      <a:cubicBezTo>
                        <a:pt x="12" y="10"/>
                        <a:pt x="8" y="11"/>
                        <a:pt x="8" y="11"/>
                      </a:cubicBezTo>
                      <a:cubicBezTo>
                        <a:pt x="6" y="12"/>
                        <a:pt x="5" y="13"/>
                        <a:pt x="4" y="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8" name="Freeform 178"/>
                <p:cNvSpPr>
                  <a:spLocks/>
                </p:cNvSpPr>
                <p:nvPr/>
              </p:nvSpPr>
              <p:spPr bwMode="auto">
                <a:xfrm>
                  <a:off x="10501313" y="3403600"/>
                  <a:ext cx="74613" cy="42863"/>
                </a:xfrm>
                <a:custGeom>
                  <a:avLst/>
                  <a:gdLst>
                    <a:gd name="T0" fmla="*/ 16 w 20"/>
                    <a:gd name="T1" fmla="*/ 6 h 11"/>
                    <a:gd name="T2" fmla="*/ 20 w 20"/>
                    <a:gd name="T3" fmla="*/ 9 h 11"/>
                    <a:gd name="T4" fmla="*/ 15 w 20"/>
                    <a:gd name="T5" fmla="*/ 11 h 11"/>
                    <a:gd name="T6" fmla="*/ 12 w 20"/>
                    <a:gd name="T7" fmla="*/ 8 h 11"/>
                    <a:gd name="T8" fmla="*/ 16 w 20"/>
                    <a:gd name="T9" fmla="*/ 6 h 11"/>
                    <a:gd name="T10" fmla="*/ 12 w 20"/>
                    <a:gd name="T11" fmla="*/ 4 h 11"/>
                    <a:gd name="T12" fmla="*/ 8 w 20"/>
                    <a:gd name="T13" fmla="*/ 2 h 11"/>
                    <a:gd name="T14" fmla="*/ 4 w 20"/>
                    <a:gd name="T15" fmla="*/ 4 h 11"/>
                    <a:gd name="T16" fmla="*/ 0 w 20"/>
                    <a:gd name="T17" fmla="*/ 2 h 11"/>
                    <a:gd name="T18" fmla="*/ 5 w 20"/>
                    <a:gd name="T19" fmla="*/ 0 h 11"/>
                    <a:gd name="T20" fmla="*/ 8 w 20"/>
                    <a:gd name="T21" fmla="*/ 2 h 11"/>
                    <a:gd name="T22" fmla="*/ 12 w 20"/>
                    <a:gd name="T23" fmla="*/ 0 h 11"/>
                    <a:gd name="T24" fmla="*/ 16 w 20"/>
                    <a:gd name="T25" fmla="*/ 2 h 11"/>
                    <a:gd name="T26" fmla="*/ 20 w 20"/>
                    <a:gd name="T27" fmla="*/ 4 h 11"/>
                    <a:gd name="T28" fmla="*/ 16 w 20"/>
                    <a:gd name="T2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" h="11">
                      <a:moveTo>
                        <a:pt x="16" y="6"/>
                      </a:moveTo>
                      <a:cubicBezTo>
                        <a:pt x="16" y="7"/>
                        <a:pt x="20" y="8"/>
                        <a:pt x="20" y="9"/>
                      </a:cubicBezTo>
                      <a:cubicBezTo>
                        <a:pt x="19" y="9"/>
                        <a:pt x="16" y="11"/>
                        <a:pt x="15" y="11"/>
                      </a:cubicBezTo>
                      <a:cubicBezTo>
                        <a:pt x="15" y="11"/>
                        <a:pt x="12" y="9"/>
                        <a:pt x="12" y="8"/>
                      </a:cubicBezTo>
                      <a:cubicBezTo>
                        <a:pt x="11" y="8"/>
                        <a:pt x="16" y="7"/>
                        <a:pt x="16" y="6"/>
                      </a:cubicBezTo>
                      <a:cubicBezTo>
                        <a:pt x="16" y="6"/>
                        <a:pt x="13" y="4"/>
                        <a:pt x="12" y="4"/>
                      </a:cubicBezTo>
                      <a:cubicBezTo>
                        <a:pt x="12" y="4"/>
                        <a:pt x="9" y="2"/>
                        <a:pt x="8" y="2"/>
                      </a:cubicBezTo>
                      <a:cubicBezTo>
                        <a:pt x="7" y="2"/>
                        <a:pt x="5" y="4"/>
                        <a:pt x="4" y="4"/>
                      </a:cubicBezTo>
                      <a:cubicBezTo>
                        <a:pt x="4" y="4"/>
                        <a:pt x="0" y="2"/>
                        <a:pt x="0" y="2"/>
                      </a:cubicBezTo>
                      <a:cubicBezTo>
                        <a:pt x="1" y="1"/>
                        <a:pt x="4" y="0"/>
                        <a:pt x="5" y="0"/>
                      </a:cubicBezTo>
                      <a:cubicBezTo>
                        <a:pt x="6" y="0"/>
                        <a:pt x="7" y="2"/>
                        <a:pt x="8" y="2"/>
                      </a:cubicBezTo>
                      <a:cubicBezTo>
                        <a:pt x="9" y="2"/>
                        <a:pt x="12" y="0"/>
                        <a:pt x="12" y="0"/>
                      </a:cubicBezTo>
                      <a:cubicBezTo>
                        <a:pt x="13" y="0"/>
                        <a:pt x="16" y="2"/>
                        <a:pt x="16" y="2"/>
                      </a:cubicBezTo>
                      <a:cubicBezTo>
                        <a:pt x="17" y="2"/>
                        <a:pt x="20" y="4"/>
                        <a:pt x="20" y="4"/>
                      </a:cubicBezTo>
                      <a:cubicBezTo>
                        <a:pt x="20" y="5"/>
                        <a:pt x="16" y="6"/>
                        <a:pt x="16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58" name="组合 657"/>
            <p:cNvGrpSpPr/>
            <p:nvPr/>
          </p:nvGrpSpPr>
          <p:grpSpPr>
            <a:xfrm>
              <a:off x="7729831" y="2412130"/>
              <a:ext cx="3355521" cy="2033740"/>
              <a:chOff x="7595055" y="2422257"/>
              <a:chExt cx="3355521" cy="2033740"/>
            </a:xfrm>
          </p:grpSpPr>
          <p:sp>
            <p:nvSpPr>
              <p:cNvPr id="659" name="矩形 658"/>
              <p:cNvSpPr/>
              <p:nvPr/>
            </p:nvSpPr>
            <p:spPr>
              <a:xfrm>
                <a:off x="8306664" y="2684598"/>
                <a:ext cx="1846575" cy="14219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200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此处添加详细文本描述，建议与标题相关并符合整体语言风格</a:t>
                </a:r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660" name="组合 659"/>
              <p:cNvGrpSpPr/>
              <p:nvPr/>
            </p:nvGrpSpPr>
            <p:grpSpPr>
              <a:xfrm>
                <a:off x="7595055" y="2422257"/>
                <a:ext cx="3355521" cy="2033740"/>
                <a:chOff x="1268639" y="2393229"/>
                <a:chExt cx="3355521" cy="2033740"/>
              </a:xfrm>
            </p:grpSpPr>
            <p:grpSp>
              <p:nvGrpSpPr>
                <p:cNvPr id="661" name="组合 660"/>
                <p:cNvGrpSpPr/>
                <p:nvPr/>
              </p:nvGrpSpPr>
              <p:grpSpPr>
                <a:xfrm>
                  <a:off x="1268639" y="2545557"/>
                  <a:ext cx="3355521" cy="91988"/>
                  <a:chOff x="1492250" y="3305175"/>
                  <a:chExt cx="9207500" cy="252413"/>
                </a:xfrm>
              </p:grpSpPr>
              <p:sp>
                <p:nvSpPr>
                  <p:cNvPr id="809" name="Freeform 131"/>
                  <p:cNvSpPr>
                    <a:spLocks/>
                  </p:cNvSpPr>
                  <p:nvPr/>
                </p:nvSpPr>
                <p:spPr bwMode="auto">
                  <a:xfrm>
                    <a:off x="1492250" y="3324225"/>
                    <a:ext cx="47625" cy="36513"/>
                  </a:xfrm>
                  <a:custGeom>
                    <a:avLst/>
                    <a:gdLst>
                      <a:gd name="T0" fmla="*/ 12 w 13"/>
                      <a:gd name="T1" fmla="*/ 7 h 9"/>
                      <a:gd name="T2" fmla="*/ 8 w 13"/>
                      <a:gd name="T3" fmla="*/ 9 h 9"/>
                      <a:gd name="T4" fmla="*/ 4 w 13"/>
                      <a:gd name="T5" fmla="*/ 6 h 9"/>
                      <a:gd name="T6" fmla="*/ 0 w 13"/>
                      <a:gd name="T7" fmla="*/ 4 h 9"/>
                      <a:gd name="T8" fmla="*/ 4 w 13"/>
                      <a:gd name="T9" fmla="*/ 2 h 9"/>
                      <a:gd name="T10" fmla="*/ 9 w 13"/>
                      <a:gd name="T11" fmla="*/ 0 h 9"/>
                      <a:gd name="T12" fmla="*/ 12 w 13"/>
                      <a:gd name="T13" fmla="*/ 2 h 9"/>
                      <a:gd name="T14" fmla="*/ 8 w 13"/>
                      <a:gd name="T15" fmla="*/ 4 h 9"/>
                      <a:gd name="T16" fmla="*/ 12 w 13"/>
                      <a:gd name="T17" fmla="*/ 7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" h="9">
                        <a:moveTo>
                          <a:pt x="12" y="7"/>
                        </a:moveTo>
                        <a:cubicBezTo>
                          <a:pt x="11" y="7"/>
                          <a:pt x="9" y="9"/>
                          <a:pt x="8" y="9"/>
                        </a:cubicBezTo>
                        <a:cubicBezTo>
                          <a:pt x="7" y="9"/>
                          <a:pt x="5" y="7"/>
                          <a:pt x="4" y="6"/>
                        </a:cubicBezTo>
                        <a:cubicBezTo>
                          <a:pt x="4" y="6"/>
                          <a:pt x="0" y="4"/>
                          <a:pt x="0" y="4"/>
                        </a:cubicBezTo>
                        <a:cubicBezTo>
                          <a:pt x="0" y="3"/>
                          <a:pt x="4" y="3"/>
                          <a:pt x="4" y="2"/>
                        </a:cubicBezTo>
                        <a:cubicBezTo>
                          <a:pt x="6" y="2"/>
                          <a:pt x="7" y="0"/>
                          <a:pt x="9" y="0"/>
                        </a:cubicBezTo>
                        <a:cubicBezTo>
                          <a:pt x="9" y="0"/>
                          <a:pt x="12" y="2"/>
                          <a:pt x="12" y="2"/>
                        </a:cubicBezTo>
                        <a:cubicBezTo>
                          <a:pt x="13" y="2"/>
                          <a:pt x="8" y="4"/>
                          <a:pt x="8" y="4"/>
                        </a:cubicBezTo>
                        <a:cubicBezTo>
                          <a:pt x="8" y="5"/>
                          <a:pt x="12" y="6"/>
                          <a:pt x="12" y="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10" name="Freeform 132"/>
                  <p:cNvSpPr>
                    <a:spLocks/>
                  </p:cNvSpPr>
                  <p:nvPr/>
                </p:nvSpPr>
                <p:spPr bwMode="auto">
                  <a:xfrm>
                    <a:off x="1754188" y="3384550"/>
                    <a:ext cx="60325" cy="26988"/>
                  </a:xfrm>
                  <a:custGeom>
                    <a:avLst/>
                    <a:gdLst>
                      <a:gd name="T0" fmla="*/ 4 w 16"/>
                      <a:gd name="T1" fmla="*/ 6 h 7"/>
                      <a:gd name="T2" fmla="*/ 0 w 16"/>
                      <a:gd name="T3" fmla="*/ 4 h 7"/>
                      <a:gd name="T4" fmla="*/ 4 w 16"/>
                      <a:gd name="T5" fmla="*/ 2 h 7"/>
                      <a:gd name="T6" fmla="*/ 8 w 16"/>
                      <a:gd name="T7" fmla="*/ 0 h 7"/>
                      <a:gd name="T8" fmla="*/ 12 w 16"/>
                      <a:gd name="T9" fmla="*/ 2 h 7"/>
                      <a:gd name="T10" fmla="*/ 16 w 16"/>
                      <a:gd name="T11" fmla="*/ 4 h 7"/>
                      <a:gd name="T12" fmla="*/ 11 w 16"/>
                      <a:gd name="T13" fmla="*/ 6 h 7"/>
                      <a:gd name="T14" fmla="*/ 8 w 16"/>
                      <a:gd name="T15" fmla="*/ 4 h 7"/>
                      <a:gd name="T16" fmla="*/ 4 w 16"/>
                      <a:gd name="T17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7">
                        <a:moveTo>
                          <a:pt x="4" y="6"/>
                        </a:moveTo>
                        <a:cubicBezTo>
                          <a:pt x="3" y="5"/>
                          <a:pt x="0" y="5"/>
                          <a:pt x="0" y="4"/>
                        </a:cubicBezTo>
                        <a:cubicBezTo>
                          <a:pt x="0" y="4"/>
                          <a:pt x="3" y="2"/>
                          <a:pt x="4" y="2"/>
                        </a:cubicBezTo>
                        <a:cubicBezTo>
                          <a:pt x="4" y="2"/>
                          <a:pt x="7" y="0"/>
                          <a:pt x="8" y="0"/>
                        </a:cubicBezTo>
                        <a:cubicBezTo>
                          <a:pt x="9" y="0"/>
                          <a:pt x="11" y="2"/>
                          <a:pt x="12" y="2"/>
                        </a:cubicBezTo>
                        <a:cubicBezTo>
                          <a:pt x="12" y="2"/>
                          <a:pt x="16" y="4"/>
                          <a:pt x="16" y="4"/>
                        </a:cubicBezTo>
                        <a:cubicBezTo>
                          <a:pt x="15" y="5"/>
                          <a:pt x="12" y="6"/>
                          <a:pt x="11" y="6"/>
                        </a:cubicBezTo>
                        <a:cubicBezTo>
                          <a:pt x="11" y="7"/>
                          <a:pt x="8" y="4"/>
                          <a:pt x="8" y="4"/>
                        </a:cubicBezTo>
                        <a:cubicBezTo>
                          <a:pt x="6" y="4"/>
                          <a:pt x="5" y="6"/>
                          <a:pt x="4" y="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11" name="Freeform 133"/>
                  <p:cNvSpPr>
                    <a:spLocks/>
                  </p:cNvSpPr>
                  <p:nvPr/>
                </p:nvSpPr>
                <p:spPr bwMode="auto">
                  <a:xfrm>
                    <a:off x="2238375" y="3395663"/>
                    <a:ext cx="60325" cy="26988"/>
                  </a:xfrm>
                  <a:custGeom>
                    <a:avLst/>
                    <a:gdLst>
                      <a:gd name="T0" fmla="*/ 12 w 16"/>
                      <a:gd name="T1" fmla="*/ 5 h 7"/>
                      <a:gd name="T2" fmla="*/ 8 w 16"/>
                      <a:gd name="T3" fmla="*/ 7 h 7"/>
                      <a:gd name="T4" fmla="*/ 4 w 16"/>
                      <a:gd name="T5" fmla="*/ 4 h 7"/>
                      <a:gd name="T6" fmla="*/ 0 w 16"/>
                      <a:gd name="T7" fmla="*/ 2 h 7"/>
                      <a:gd name="T8" fmla="*/ 5 w 16"/>
                      <a:gd name="T9" fmla="*/ 0 h 7"/>
                      <a:gd name="T10" fmla="*/ 8 w 16"/>
                      <a:gd name="T11" fmla="*/ 2 h 7"/>
                      <a:gd name="T12" fmla="*/ 12 w 16"/>
                      <a:gd name="T13" fmla="*/ 0 h 7"/>
                      <a:gd name="T14" fmla="*/ 16 w 16"/>
                      <a:gd name="T15" fmla="*/ 3 h 7"/>
                      <a:gd name="T16" fmla="*/ 12 w 16"/>
                      <a:gd name="T17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7">
                        <a:moveTo>
                          <a:pt x="12" y="5"/>
                        </a:moveTo>
                        <a:cubicBezTo>
                          <a:pt x="11" y="5"/>
                          <a:pt x="9" y="7"/>
                          <a:pt x="8" y="7"/>
                        </a:cubicBezTo>
                        <a:cubicBezTo>
                          <a:pt x="7" y="7"/>
                          <a:pt x="5" y="5"/>
                          <a:pt x="4" y="4"/>
                        </a:cubicBezTo>
                        <a:cubicBezTo>
                          <a:pt x="4" y="4"/>
                          <a:pt x="0" y="3"/>
                          <a:pt x="0" y="2"/>
                        </a:cubicBezTo>
                        <a:cubicBezTo>
                          <a:pt x="0" y="1"/>
                          <a:pt x="4" y="1"/>
                          <a:pt x="5" y="0"/>
                        </a:cubicBezTo>
                        <a:cubicBezTo>
                          <a:pt x="6" y="0"/>
                          <a:pt x="7" y="2"/>
                          <a:pt x="8" y="2"/>
                        </a:cubicBezTo>
                        <a:cubicBezTo>
                          <a:pt x="9" y="2"/>
                          <a:pt x="12" y="0"/>
                          <a:pt x="12" y="0"/>
                        </a:cubicBezTo>
                        <a:cubicBezTo>
                          <a:pt x="13" y="0"/>
                          <a:pt x="16" y="2"/>
                          <a:pt x="16" y="3"/>
                        </a:cubicBezTo>
                        <a:cubicBezTo>
                          <a:pt x="16" y="3"/>
                          <a:pt x="12" y="4"/>
                          <a:pt x="12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12" name="Freeform 134"/>
                  <p:cNvSpPr>
                    <a:spLocks/>
                  </p:cNvSpPr>
                  <p:nvPr/>
                </p:nvSpPr>
                <p:spPr bwMode="auto">
                  <a:xfrm>
                    <a:off x="2606675" y="3438525"/>
                    <a:ext cx="71438" cy="34925"/>
                  </a:xfrm>
                  <a:custGeom>
                    <a:avLst/>
                    <a:gdLst>
                      <a:gd name="T0" fmla="*/ 0 w 19"/>
                      <a:gd name="T1" fmla="*/ 5 h 9"/>
                      <a:gd name="T2" fmla="*/ 8 w 19"/>
                      <a:gd name="T3" fmla="*/ 0 h 9"/>
                      <a:gd name="T4" fmla="*/ 11 w 19"/>
                      <a:gd name="T5" fmla="*/ 3 h 9"/>
                      <a:gd name="T6" fmla="*/ 19 w 19"/>
                      <a:gd name="T7" fmla="*/ 7 h 9"/>
                      <a:gd name="T8" fmla="*/ 15 w 19"/>
                      <a:gd name="T9" fmla="*/ 9 h 9"/>
                      <a:gd name="T10" fmla="*/ 11 w 19"/>
                      <a:gd name="T11" fmla="*/ 7 h 9"/>
                      <a:gd name="T12" fmla="*/ 7 w 19"/>
                      <a:gd name="T13" fmla="*/ 5 h 9"/>
                      <a:gd name="T14" fmla="*/ 3 w 19"/>
                      <a:gd name="T15" fmla="*/ 7 h 9"/>
                      <a:gd name="T16" fmla="*/ 0 w 19"/>
                      <a:gd name="T17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9">
                        <a:moveTo>
                          <a:pt x="0" y="5"/>
                        </a:move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11" y="3"/>
                          <a:pt x="11" y="3"/>
                          <a:pt x="11" y="3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18" y="7"/>
                          <a:pt x="16" y="9"/>
                          <a:pt x="15" y="9"/>
                        </a:cubicBezTo>
                        <a:cubicBezTo>
                          <a:pt x="14" y="9"/>
                          <a:pt x="12" y="7"/>
                          <a:pt x="11" y="7"/>
                        </a:cubicBezTo>
                        <a:cubicBezTo>
                          <a:pt x="10" y="7"/>
                          <a:pt x="9" y="5"/>
                          <a:pt x="7" y="5"/>
                        </a:cubicBezTo>
                        <a:cubicBezTo>
                          <a:pt x="7" y="5"/>
                          <a:pt x="4" y="7"/>
                          <a:pt x="3" y="7"/>
                        </a:cubicBezTo>
                        <a:cubicBezTo>
                          <a:pt x="2" y="7"/>
                          <a:pt x="1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13" name="Freeform 135"/>
                  <p:cNvSpPr>
                    <a:spLocks/>
                  </p:cNvSpPr>
                  <p:nvPr/>
                </p:nvSpPr>
                <p:spPr bwMode="auto">
                  <a:xfrm>
                    <a:off x="2538413" y="3368675"/>
                    <a:ext cx="57150" cy="26988"/>
                  </a:xfrm>
                  <a:custGeom>
                    <a:avLst/>
                    <a:gdLst>
                      <a:gd name="T0" fmla="*/ 11 w 15"/>
                      <a:gd name="T1" fmla="*/ 5 h 7"/>
                      <a:gd name="T2" fmla="*/ 7 w 15"/>
                      <a:gd name="T3" fmla="*/ 7 h 7"/>
                      <a:gd name="T4" fmla="*/ 3 w 15"/>
                      <a:gd name="T5" fmla="*/ 5 h 7"/>
                      <a:gd name="T6" fmla="*/ 0 w 15"/>
                      <a:gd name="T7" fmla="*/ 3 h 7"/>
                      <a:gd name="T8" fmla="*/ 4 w 15"/>
                      <a:gd name="T9" fmla="*/ 0 h 7"/>
                      <a:gd name="T10" fmla="*/ 7 w 15"/>
                      <a:gd name="T11" fmla="*/ 3 h 7"/>
                      <a:gd name="T12" fmla="*/ 12 w 15"/>
                      <a:gd name="T13" fmla="*/ 1 h 7"/>
                      <a:gd name="T14" fmla="*/ 15 w 15"/>
                      <a:gd name="T15" fmla="*/ 3 h 7"/>
                      <a:gd name="T16" fmla="*/ 11 w 15"/>
                      <a:gd name="T17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" h="7">
                        <a:moveTo>
                          <a:pt x="11" y="5"/>
                        </a:moveTo>
                        <a:cubicBezTo>
                          <a:pt x="10" y="5"/>
                          <a:pt x="8" y="7"/>
                          <a:pt x="7" y="7"/>
                        </a:cubicBezTo>
                        <a:cubicBezTo>
                          <a:pt x="6" y="7"/>
                          <a:pt x="4" y="5"/>
                          <a:pt x="3" y="5"/>
                        </a:cubicBezTo>
                        <a:cubicBezTo>
                          <a:pt x="3" y="5"/>
                          <a:pt x="0" y="3"/>
                          <a:pt x="0" y="3"/>
                        </a:cubicBezTo>
                        <a:cubicBezTo>
                          <a:pt x="0" y="2"/>
                          <a:pt x="3" y="1"/>
                          <a:pt x="4" y="0"/>
                        </a:cubicBezTo>
                        <a:cubicBezTo>
                          <a:pt x="5" y="1"/>
                          <a:pt x="6" y="3"/>
                          <a:pt x="7" y="3"/>
                        </a:cubicBezTo>
                        <a:cubicBezTo>
                          <a:pt x="8" y="3"/>
                          <a:pt x="11" y="1"/>
                          <a:pt x="12" y="1"/>
                        </a:cubicBezTo>
                        <a:cubicBezTo>
                          <a:pt x="12" y="1"/>
                          <a:pt x="15" y="3"/>
                          <a:pt x="15" y="3"/>
                        </a:cubicBezTo>
                        <a:cubicBezTo>
                          <a:pt x="15" y="4"/>
                          <a:pt x="12" y="4"/>
                          <a:pt x="11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14" name="Freeform 136"/>
                  <p:cNvSpPr>
                    <a:spLocks/>
                  </p:cNvSpPr>
                  <p:nvPr/>
                </p:nvSpPr>
                <p:spPr bwMode="auto">
                  <a:xfrm>
                    <a:off x="3341688" y="3427413"/>
                    <a:ext cx="49213" cy="34925"/>
                  </a:xfrm>
                  <a:custGeom>
                    <a:avLst/>
                    <a:gdLst>
                      <a:gd name="T0" fmla="*/ 12 w 13"/>
                      <a:gd name="T1" fmla="*/ 7 h 9"/>
                      <a:gd name="T2" fmla="*/ 8 w 13"/>
                      <a:gd name="T3" fmla="*/ 9 h 9"/>
                      <a:gd name="T4" fmla="*/ 4 w 13"/>
                      <a:gd name="T5" fmla="*/ 6 h 9"/>
                      <a:gd name="T6" fmla="*/ 0 w 13"/>
                      <a:gd name="T7" fmla="*/ 4 h 9"/>
                      <a:gd name="T8" fmla="*/ 4 w 13"/>
                      <a:gd name="T9" fmla="*/ 2 h 9"/>
                      <a:gd name="T10" fmla="*/ 9 w 13"/>
                      <a:gd name="T11" fmla="*/ 0 h 9"/>
                      <a:gd name="T12" fmla="*/ 12 w 13"/>
                      <a:gd name="T13" fmla="*/ 2 h 9"/>
                      <a:gd name="T14" fmla="*/ 8 w 13"/>
                      <a:gd name="T15" fmla="*/ 4 h 9"/>
                      <a:gd name="T16" fmla="*/ 12 w 13"/>
                      <a:gd name="T17" fmla="*/ 7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" h="9">
                        <a:moveTo>
                          <a:pt x="12" y="7"/>
                        </a:moveTo>
                        <a:cubicBezTo>
                          <a:pt x="11" y="7"/>
                          <a:pt x="9" y="9"/>
                          <a:pt x="8" y="9"/>
                        </a:cubicBezTo>
                        <a:cubicBezTo>
                          <a:pt x="7" y="9"/>
                          <a:pt x="5" y="7"/>
                          <a:pt x="4" y="6"/>
                        </a:cubicBezTo>
                        <a:cubicBezTo>
                          <a:pt x="4" y="6"/>
                          <a:pt x="0" y="4"/>
                          <a:pt x="0" y="4"/>
                        </a:cubicBezTo>
                        <a:cubicBezTo>
                          <a:pt x="0" y="3"/>
                          <a:pt x="4" y="3"/>
                          <a:pt x="4" y="2"/>
                        </a:cubicBezTo>
                        <a:cubicBezTo>
                          <a:pt x="6" y="2"/>
                          <a:pt x="7" y="0"/>
                          <a:pt x="9" y="0"/>
                        </a:cubicBezTo>
                        <a:cubicBezTo>
                          <a:pt x="9" y="0"/>
                          <a:pt x="12" y="2"/>
                          <a:pt x="12" y="2"/>
                        </a:cubicBezTo>
                        <a:cubicBezTo>
                          <a:pt x="13" y="2"/>
                          <a:pt x="8" y="4"/>
                          <a:pt x="8" y="4"/>
                        </a:cubicBezTo>
                        <a:cubicBezTo>
                          <a:pt x="8" y="5"/>
                          <a:pt x="12" y="6"/>
                          <a:pt x="12" y="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15" name="Freeform 137"/>
                  <p:cNvSpPr>
                    <a:spLocks/>
                  </p:cNvSpPr>
                  <p:nvPr/>
                </p:nvSpPr>
                <p:spPr bwMode="auto">
                  <a:xfrm>
                    <a:off x="3921125" y="3427413"/>
                    <a:ext cx="71438" cy="42863"/>
                  </a:xfrm>
                  <a:custGeom>
                    <a:avLst/>
                    <a:gdLst>
                      <a:gd name="T0" fmla="*/ 4 w 19"/>
                      <a:gd name="T1" fmla="*/ 4 h 11"/>
                      <a:gd name="T2" fmla="*/ 0 w 19"/>
                      <a:gd name="T3" fmla="*/ 2 h 11"/>
                      <a:gd name="T4" fmla="*/ 4 w 19"/>
                      <a:gd name="T5" fmla="*/ 0 h 11"/>
                      <a:gd name="T6" fmla="*/ 8 w 19"/>
                      <a:gd name="T7" fmla="*/ 2 h 11"/>
                      <a:gd name="T8" fmla="*/ 11 w 19"/>
                      <a:gd name="T9" fmla="*/ 4 h 11"/>
                      <a:gd name="T10" fmla="*/ 15 w 19"/>
                      <a:gd name="T11" fmla="*/ 6 h 11"/>
                      <a:gd name="T12" fmla="*/ 19 w 19"/>
                      <a:gd name="T13" fmla="*/ 9 h 11"/>
                      <a:gd name="T14" fmla="*/ 15 w 19"/>
                      <a:gd name="T15" fmla="*/ 11 h 11"/>
                      <a:gd name="T16" fmla="*/ 11 w 19"/>
                      <a:gd name="T17" fmla="*/ 8 h 11"/>
                      <a:gd name="T18" fmla="*/ 7 w 19"/>
                      <a:gd name="T19" fmla="*/ 6 h 11"/>
                      <a:gd name="T20" fmla="*/ 4 w 19"/>
                      <a:gd name="T21" fmla="*/ 4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9" h="11">
                        <a:moveTo>
                          <a:pt x="4" y="4"/>
                        </a:moveTo>
                        <a:cubicBezTo>
                          <a:pt x="3" y="3"/>
                          <a:pt x="0" y="2"/>
                          <a:pt x="0" y="2"/>
                        </a:cubicBezTo>
                        <a:cubicBezTo>
                          <a:pt x="0" y="1"/>
                          <a:pt x="4" y="0"/>
                          <a:pt x="4" y="0"/>
                        </a:cubicBezTo>
                        <a:cubicBezTo>
                          <a:pt x="5" y="0"/>
                          <a:pt x="7" y="1"/>
                          <a:pt x="8" y="2"/>
                        </a:cubicBezTo>
                        <a:cubicBezTo>
                          <a:pt x="9" y="2"/>
                          <a:pt x="10" y="3"/>
                          <a:pt x="11" y="4"/>
                        </a:cubicBezTo>
                        <a:cubicBezTo>
                          <a:pt x="15" y="6"/>
                          <a:pt x="15" y="6"/>
                          <a:pt x="15" y="6"/>
                        </a:cubicBezTo>
                        <a:cubicBezTo>
                          <a:pt x="15" y="7"/>
                          <a:pt x="19" y="8"/>
                          <a:pt x="19" y="9"/>
                        </a:cubicBezTo>
                        <a:cubicBezTo>
                          <a:pt x="19" y="9"/>
                          <a:pt x="15" y="11"/>
                          <a:pt x="15" y="11"/>
                        </a:cubicBezTo>
                        <a:cubicBezTo>
                          <a:pt x="14" y="11"/>
                          <a:pt x="12" y="9"/>
                          <a:pt x="11" y="8"/>
                        </a:cubicBezTo>
                        <a:cubicBezTo>
                          <a:pt x="10" y="8"/>
                          <a:pt x="8" y="7"/>
                          <a:pt x="7" y="6"/>
                        </a:cubicBezTo>
                        <a:lnTo>
                          <a:pt x="4" y="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16" name="Freeform 138"/>
                  <p:cNvSpPr>
                    <a:spLocks/>
                  </p:cNvSpPr>
                  <p:nvPr/>
                </p:nvSpPr>
                <p:spPr bwMode="auto">
                  <a:xfrm>
                    <a:off x="4100513" y="3371850"/>
                    <a:ext cx="74613" cy="23813"/>
                  </a:xfrm>
                  <a:custGeom>
                    <a:avLst/>
                    <a:gdLst>
                      <a:gd name="T0" fmla="*/ 0 w 20"/>
                      <a:gd name="T1" fmla="*/ 4 h 6"/>
                      <a:gd name="T2" fmla="*/ 4 w 20"/>
                      <a:gd name="T3" fmla="*/ 2 h 6"/>
                      <a:gd name="T4" fmla="*/ 8 w 20"/>
                      <a:gd name="T5" fmla="*/ 0 h 6"/>
                      <a:gd name="T6" fmla="*/ 12 w 20"/>
                      <a:gd name="T7" fmla="*/ 2 h 6"/>
                      <a:gd name="T8" fmla="*/ 16 w 20"/>
                      <a:gd name="T9" fmla="*/ 0 h 6"/>
                      <a:gd name="T10" fmla="*/ 20 w 20"/>
                      <a:gd name="T11" fmla="*/ 2 h 6"/>
                      <a:gd name="T12" fmla="*/ 16 w 20"/>
                      <a:gd name="T13" fmla="*/ 4 h 6"/>
                      <a:gd name="T14" fmla="*/ 12 w 20"/>
                      <a:gd name="T15" fmla="*/ 6 h 6"/>
                      <a:gd name="T16" fmla="*/ 8 w 20"/>
                      <a:gd name="T17" fmla="*/ 4 h 6"/>
                      <a:gd name="T18" fmla="*/ 4 w 20"/>
                      <a:gd name="T19" fmla="*/ 6 h 6"/>
                      <a:gd name="T20" fmla="*/ 0 w 20"/>
                      <a:gd name="T21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" h="6">
                        <a:moveTo>
                          <a:pt x="0" y="4"/>
                        </a:move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5" y="1"/>
                          <a:pt x="7" y="0"/>
                          <a:pt x="8" y="0"/>
                        </a:cubicBezTo>
                        <a:cubicBezTo>
                          <a:pt x="9" y="0"/>
                          <a:pt x="11" y="2"/>
                          <a:pt x="12" y="2"/>
                        </a:cubicBezTo>
                        <a:cubicBezTo>
                          <a:pt x="13" y="2"/>
                          <a:pt x="15" y="0"/>
                          <a:pt x="16" y="0"/>
                        </a:cubicBezTo>
                        <a:cubicBezTo>
                          <a:pt x="18" y="0"/>
                          <a:pt x="18" y="2"/>
                          <a:pt x="20" y="2"/>
                        </a:cubicBezTo>
                        <a:cubicBezTo>
                          <a:pt x="16" y="4"/>
                          <a:pt x="16" y="4"/>
                          <a:pt x="16" y="4"/>
                        </a:cubicBezTo>
                        <a:cubicBezTo>
                          <a:pt x="15" y="5"/>
                          <a:pt x="13" y="6"/>
                          <a:pt x="12" y="6"/>
                        </a:cubicBezTo>
                        <a:cubicBezTo>
                          <a:pt x="11" y="6"/>
                          <a:pt x="9" y="4"/>
                          <a:pt x="8" y="4"/>
                        </a:cubicBezTo>
                        <a:cubicBezTo>
                          <a:pt x="7" y="4"/>
                          <a:pt x="5" y="6"/>
                          <a:pt x="4" y="6"/>
                        </a:cubicBezTo>
                        <a:cubicBezTo>
                          <a:pt x="2" y="6"/>
                          <a:pt x="2" y="4"/>
                          <a:pt x="0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17" name="Freeform 139"/>
                  <p:cNvSpPr>
                    <a:spLocks/>
                  </p:cNvSpPr>
                  <p:nvPr/>
                </p:nvSpPr>
                <p:spPr bwMode="auto">
                  <a:xfrm>
                    <a:off x="4675188" y="3368675"/>
                    <a:ext cx="60325" cy="34925"/>
                  </a:xfrm>
                  <a:custGeom>
                    <a:avLst/>
                    <a:gdLst>
                      <a:gd name="T0" fmla="*/ 4 w 16"/>
                      <a:gd name="T1" fmla="*/ 9 h 9"/>
                      <a:gd name="T2" fmla="*/ 0 w 16"/>
                      <a:gd name="T3" fmla="*/ 7 h 9"/>
                      <a:gd name="T4" fmla="*/ 4 w 16"/>
                      <a:gd name="T5" fmla="*/ 5 h 9"/>
                      <a:gd name="T6" fmla="*/ 1 w 16"/>
                      <a:gd name="T7" fmla="*/ 2 h 9"/>
                      <a:gd name="T8" fmla="*/ 5 w 16"/>
                      <a:gd name="T9" fmla="*/ 0 h 9"/>
                      <a:gd name="T10" fmla="*/ 8 w 16"/>
                      <a:gd name="T11" fmla="*/ 3 h 9"/>
                      <a:gd name="T12" fmla="*/ 13 w 16"/>
                      <a:gd name="T13" fmla="*/ 0 h 9"/>
                      <a:gd name="T14" fmla="*/ 16 w 16"/>
                      <a:gd name="T15" fmla="*/ 3 h 9"/>
                      <a:gd name="T16" fmla="*/ 12 w 16"/>
                      <a:gd name="T17" fmla="*/ 5 h 9"/>
                      <a:gd name="T18" fmla="*/ 8 w 16"/>
                      <a:gd name="T19" fmla="*/ 7 h 9"/>
                      <a:gd name="T20" fmla="*/ 4 w 16"/>
                      <a:gd name="T21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6" h="9">
                        <a:moveTo>
                          <a:pt x="4" y="9"/>
                        </a:moveTo>
                        <a:cubicBezTo>
                          <a:pt x="4" y="8"/>
                          <a:pt x="0" y="7"/>
                          <a:pt x="0" y="7"/>
                        </a:cubicBezTo>
                        <a:cubicBezTo>
                          <a:pt x="0" y="6"/>
                          <a:pt x="4" y="5"/>
                          <a:pt x="4" y="5"/>
                        </a:cubicBezTo>
                        <a:cubicBezTo>
                          <a:pt x="4" y="4"/>
                          <a:pt x="0" y="3"/>
                          <a:pt x="1" y="2"/>
                        </a:cubicBezTo>
                        <a:cubicBezTo>
                          <a:pt x="1" y="2"/>
                          <a:pt x="4" y="0"/>
                          <a:pt x="5" y="0"/>
                        </a:cubicBezTo>
                        <a:cubicBezTo>
                          <a:pt x="6" y="0"/>
                          <a:pt x="7" y="3"/>
                          <a:pt x="8" y="3"/>
                        </a:cubicBezTo>
                        <a:cubicBezTo>
                          <a:pt x="9" y="3"/>
                          <a:pt x="13" y="0"/>
                          <a:pt x="13" y="0"/>
                        </a:cubicBezTo>
                        <a:cubicBezTo>
                          <a:pt x="13" y="1"/>
                          <a:pt x="16" y="2"/>
                          <a:pt x="16" y="3"/>
                        </a:cubicBezTo>
                        <a:cubicBezTo>
                          <a:pt x="16" y="3"/>
                          <a:pt x="13" y="4"/>
                          <a:pt x="12" y="5"/>
                        </a:cubicBezTo>
                        <a:cubicBezTo>
                          <a:pt x="11" y="6"/>
                          <a:pt x="9" y="6"/>
                          <a:pt x="8" y="7"/>
                        </a:cubicBezTo>
                        <a:lnTo>
                          <a:pt x="4" y="9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18" name="Freeform 140"/>
                  <p:cNvSpPr>
                    <a:spLocks/>
                  </p:cNvSpPr>
                  <p:nvPr/>
                </p:nvSpPr>
                <p:spPr bwMode="auto">
                  <a:xfrm>
                    <a:off x="5737225" y="3414713"/>
                    <a:ext cx="57150" cy="28575"/>
                  </a:xfrm>
                  <a:custGeom>
                    <a:avLst/>
                    <a:gdLst>
                      <a:gd name="T0" fmla="*/ 11 w 15"/>
                      <a:gd name="T1" fmla="*/ 5 h 7"/>
                      <a:gd name="T2" fmla="*/ 7 w 15"/>
                      <a:gd name="T3" fmla="*/ 7 h 7"/>
                      <a:gd name="T4" fmla="*/ 3 w 15"/>
                      <a:gd name="T5" fmla="*/ 4 h 7"/>
                      <a:gd name="T6" fmla="*/ 0 w 15"/>
                      <a:gd name="T7" fmla="*/ 2 h 7"/>
                      <a:gd name="T8" fmla="*/ 4 w 15"/>
                      <a:gd name="T9" fmla="*/ 0 h 7"/>
                      <a:gd name="T10" fmla="*/ 7 w 15"/>
                      <a:gd name="T11" fmla="*/ 2 h 7"/>
                      <a:gd name="T12" fmla="*/ 12 w 15"/>
                      <a:gd name="T13" fmla="*/ 0 h 7"/>
                      <a:gd name="T14" fmla="*/ 15 w 15"/>
                      <a:gd name="T15" fmla="*/ 3 h 7"/>
                      <a:gd name="T16" fmla="*/ 11 w 15"/>
                      <a:gd name="T17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" h="7">
                        <a:moveTo>
                          <a:pt x="11" y="5"/>
                        </a:moveTo>
                        <a:cubicBezTo>
                          <a:pt x="10" y="5"/>
                          <a:pt x="8" y="7"/>
                          <a:pt x="7" y="7"/>
                        </a:cubicBezTo>
                        <a:cubicBezTo>
                          <a:pt x="6" y="7"/>
                          <a:pt x="4" y="5"/>
                          <a:pt x="3" y="4"/>
                        </a:cubicBezTo>
                        <a:cubicBezTo>
                          <a:pt x="3" y="4"/>
                          <a:pt x="0" y="3"/>
                          <a:pt x="0" y="2"/>
                        </a:cubicBezTo>
                        <a:cubicBezTo>
                          <a:pt x="0" y="1"/>
                          <a:pt x="3" y="1"/>
                          <a:pt x="4" y="0"/>
                        </a:cubicBezTo>
                        <a:cubicBezTo>
                          <a:pt x="5" y="0"/>
                          <a:pt x="6" y="2"/>
                          <a:pt x="7" y="2"/>
                        </a:cubicBezTo>
                        <a:cubicBezTo>
                          <a:pt x="8" y="2"/>
                          <a:pt x="11" y="0"/>
                          <a:pt x="12" y="0"/>
                        </a:cubicBezTo>
                        <a:cubicBezTo>
                          <a:pt x="12" y="0"/>
                          <a:pt x="15" y="2"/>
                          <a:pt x="15" y="3"/>
                        </a:cubicBezTo>
                        <a:cubicBezTo>
                          <a:pt x="15" y="3"/>
                          <a:pt x="11" y="4"/>
                          <a:pt x="11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19" name="Freeform 141"/>
                  <p:cNvSpPr>
                    <a:spLocks/>
                  </p:cNvSpPr>
                  <p:nvPr/>
                </p:nvSpPr>
                <p:spPr bwMode="auto">
                  <a:xfrm>
                    <a:off x="5924550" y="3454400"/>
                    <a:ext cx="60325" cy="42863"/>
                  </a:xfrm>
                  <a:custGeom>
                    <a:avLst/>
                    <a:gdLst>
                      <a:gd name="T0" fmla="*/ 8 w 16"/>
                      <a:gd name="T1" fmla="*/ 0 h 11"/>
                      <a:gd name="T2" fmla="*/ 12 w 16"/>
                      <a:gd name="T3" fmla="*/ 2 h 11"/>
                      <a:gd name="T4" fmla="*/ 15 w 16"/>
                      <a:gd name="T5" fmla="*/ 5 h 11"/>
                      <a:gd name="T6" fmla="*/ 11 w 16"/>
                      <a:gd name="T7" fmla="*/ 7 h 11"/>
                      <a:gd name="T8" fmla="*/ 15 w 16"/>
                      <a:gd name="T9" fmla="*/ 9 h 11"/>
                      <a:gd name="T10" fmla="*/ 11 w 16"/>
                      <a:gd name="T11" fmla="*/ 11 h 11"/>
                      <a:gd name="T12" fmla="*/ 7 w 16"/>
                      <a:gd name="T13" fmla="*/ 9 h 11"/>
                      <a:gd name="T14" fmla="*/ 0 w 16"/>
                      <a:gd name="T15" fmla="*/ 4 h 11"/>
                      <a:gd name="T16" fmla="*/ 8 w 16"/>
                      <a:gd name="T17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11">
                        <a:moveTo>
                          <a:pt x="8" y="0"/>
                        </a:move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3"/>
                          <a:pt x="15" y="4"/>
                          <a:pt x="15" y="5"/>
                        </a:cubicBezTo>
                        <a:cubicBezTo>
                          <a:pt x="16" y="5"/>
                          <a:pt x="11" y="6"/>
                          <a:pt x="11" y="7"/>
                        </a:cubicBezTo>
                        <a:cubicBezTo>
                          <a:pt x="11" y="8"/>
                          <a:pt x="15" y="8"/>
                          <a:pt x="15" y="9"/>
                        </a:cubicBezTo>
                        <a:cubicBezTo>
                          <a:pt x="11" y="11"/>
                          <a:pt x="11" y="11"/>
                          <a:pt x="11" y="11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20" name="Freeform 142"/>
                  <p:cNvSpPr>
                    <a:spLocks/>
                  </p:cNvSpPr>
                  <p:nvPr/>
                </p:nvSpPr>
                <p:spPr bwMode="auto">
                  <a:xfrm>
                    <a:off x="6262688" y="3446463"/>
                    <a:ext cx="46038" cy="34925"/>
                  </a:xfrm>
                  <a:custGeom>
                    <a:avLst/>
                    <a:gdLst>
                      <a:gd name="T0" fmla="*/ 8 w 12"/>
                      <a:gd name="T1" fmla="*/ 7 h 9"/>
                      <a:gd name="T2" fmla="*/ 4 w 12"/>
                      <a:gd name="T3" fmla="*/ 9 h 9"/>
                      <a:gd name="T4" fmla="*/ 0 w 12"/>
                      <a:gd name="T5" fmla="*/ 7 h 9"/>
                      <a:gd name="T6" fmla="*/ 4 w 12"/>
                      <a:gd name="T7" fmla="*/ 4 h 9"/>
                      <a:gd name="T8" fmla="*/ 0 w 12"/>
                      <a:gd name="T9" fmla="*/ 2 h 9"/>
                      <a:gd name="T10" fmla="*/ 4 w 12"/>
                      <a:gd name="T11" fmla="*/ 0 h 9"/>
                      <a:gd name="T12" fmla="*/ 8 w 12"/>
                      <a:gd name="T13" fmla="*/ 2 h 9"/>
                      <a:gd name="T14" fmla="*/ 12 w 12"/>
                      <a:gd name="T15" fmla="*/ 5 h 9"/>
                      <a:gd name="T16" fmla="*/ 8 w 12"/>
                      <a:gd name="T17" fmla="*/ 7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" h="9">
                        <a:moveTo>
                          <a:pt x="8" y="7"/>
                        </a:moveTo>
                        <a:cubicBezTo>
                          <a:pt x="7" y="7"/>
                          <a:pt x="5" y="9"/>
                          <a:pt x="4" y="9"/>
                        </a:cubicBezTo>
                        <a:cubicBezTo>
                          <a:pt x="3" y="9"/>
                          <a:pt x="0" y="7"/>
                          <a:pt x="0" y="7"/>
                        </a:cubicBezTo>
                        <a:cubicBezTo>
                          <a:pt x="0" y="6"/>
                          <a:pt x="4" y="5"/>
                          <a:pt x="4" y="4"/>
                        </a:cubicBezTo>
                        <a:cubicBezTo>
                          <a:pt x="4" y="4"/>
                          <a:pt x="1" y="3"/>
                          <a:pt x="0" y="2"/>
                        </a:cubicBezTo>
                        <a:cubicBezTo>
                          <a:pt x="2" y="2"/>
                          <a:pt x="3" y="0"/>
                          <a:pt x="4" y="0"/>
                        </a:cubicBezTo>
                        <a:cubicBezTo>
                          <a:pt x="5" y="0"/>
                          <a:pt x="8" y="2"/>
                          <a:pt x="8" y="2"/>
                        </a:cubicBezTo>
                        <a:cubicBezTo>
                          <a:pt x="9" y="3"/>
                          <a:pt x="12" y="4"/>
                          <a:pt x="12" y="5"/>
                        </a:cubicBezTo>
                        <a:cubicBezTo>
                          <a:pt x="12" y="5"/>
                          <a:pt x="8" y="6"/>
                          <a:pt x="8" y="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21" name="Freeform 143"/>
                  <p:cNvSpPr>
                    <a:spLocks/>
                  </p:cNvSpPr>
                  <p:nvPr/>
                </p:nvSpPr>
                <p:spPr bwMode="auto">
                  <a:xfrm>
                    <a:off x="9566275" y="3470275"/>
                    <a:ext cx="60325" cy="34925"/>
                  </a:xfrm>
                  <a:custGeom>
                    <a:avLst/>
                    <a:gdLst>
                      <a:gd name="T0" fmla="*/ 16 w 16"/>
                      <a:gd name="T1" fmla="*/ 7 h 9"/>
                      <a:gd name="T2" fmla="*/ 12 w 16"/>
                      <a:gd name="T3" fmla="*/ 9 h 9"/>
                      <a:gd name="T4" fmla="*/ 8 w 16"/>
                      <a:gd name="T5" fmla="*/ 7 h 9"/>
                      <a:gd name="T6" fmla="*/ 4 w 16"/>
                      <a:gd name="T7" fmla="*/ 4 h 9"/>
                      <a:gd name="T8" fmla="*/ 0 w 16"/>
                      <a:gd name="T9" fmla="*/ 2 h 9"/>
                      <a:gd name="T10" fmla="*/ 4 w 16"/>
                      <a:gd name="T11" fmla="*/ 0 h 9"/>
                      <a:gd name="T12" fmla="*/ 12 w 16"/>
                      <a:gd name="T13" fmla="*/ 5 h 9"/>
                      <a:gd name="T14" fmla="*/ 16 w 16"/>
                      <a:gd name="T15" fmla="*/ 7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" h="9">
                        <a:moveTo>
                          <a:pt x="16" y="7"/>
                        </a:moveTo>
                        <a:cubicBezTo>
                          <a:pt x="14" y="7"/>
                          <a:pt x="13" y="9"/>
                          <a:pt x="12" y="9"/>
                        </a:cubicBezTo>
                        <a:cubicBezTo>
                          <a:pt x="11" y="9"/>
                          <a:pt x="8" y="7"/>
                          <a:pt x="8" y="7"/>
                        </a:cubicBezTo>
                        <a:cubicBezTo>
                          <a:pt x="7" y="6"/>
                          <a:pt x="5" y="5"/>
                          <a:pt x="4" y="4"/>
                        </a:cubicBezTo>
                        <a:cubicBezTo>
                          <a:pt x="4" y="4"/>
                          <a:pt x="0" y="3"/>
                          <a:pt x="0" y="2"/>
                        </a:cubicBezTo>
                        <a:cubicBezTo>
                          <a:pt x="0" y="1"/>
                          <a:pt x="4" y="1"/>
                          <a:pt x="4" y="0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lnTo>
                          <a:pt x="16" y="7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22" name="Freeform 144"/>
                  <p:cNvSpPr>
                    <a:spLocks/>
                  </p:cNvSpPr>
                  <p:nvPr/>
                </p:nvSpPr>
                <p:spPr bwMode="auto">
                  <a:xfrm>
                    <a:off x="9510713" y="3427413"/>
                    <a:ext cx="60325" cy="26988"/>
                  </a:xfrm>
                  <a:custGeom>
                    <a:avLst/>
                    <a:gdLst>
                      <a:gd name="T0" fmla="*/ 4 w 16"/>
                      <a:gd name="T1" fmla="*/ 6 h 7"/>
                      <a:gd name="T2" fmla="*/ 0 w 16"/>
                      <a:gd name="T3" fmla="*/ 4 h 7"/>
                      <a:gd name="T4" fmla="*/ 5 w 16"/>
                      <a:gd name="T5" fmla="*/ 2 h 7"/>
                      <a:gd name="T6" fmla="*/ 9 w 16"/>
                      <a:gd name="T7" fmla="*/ 0 h 7"/>
                      <a:gd name="T8" fmla="*/ 12 w 16"/>
                      <a:gd name="T9" fmla="*/ 2 h 7"/>
                      <a:gd name="T10" fmla="*/ 16 w 16"/>
                      <a:gd name="T11" fmla="*/ 4 h 7"/>
                      <a:gd name="T12" fmla="*/ 12 w 16"/>
                      <a:gd name="T13" fmla="*/ 6 h 7"/>
                      <a:gd name="T14" fmla="*/ 8 w 16"/>
                      <a:gd name="T15" fmla="*/ 4 h 7"/>
                      <a:gd name="T16" fmla="*/ 4 w 16"/>
                      <a:gd name="T17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7">
                        <a:moveTo>
                          <a:pt x="4" y="6"/>
                        </a:moveTo>
                        <a:cubicBezTo>
                          <a:pt x="4" y="5"/>
                          <a:pt x="0" y="5"/>
                          <a:pt x="0" y="4"/>
                        </a:cubicBezTo>
                        <a:cubicBezTo>
                          <a:pt x="0" y="4"/>
                          <a:pt x="4" y="2"/>
                          <a:pt x="5" y="2"/>
                        </a:cubicBezTo>
                        <a:cubicBezTo>
                          <a:pt x="5" y="2"/>
                          <a:pt x="8" y="0"/>
                          <a:pt x="9" y="0"/>
                        </a:cubicBezTo>
                        <a:cubicBezTo>
                          <a:pt x="10" y="0"/>
                          <a:pt x="11" y="2"/>
                          <a:pt x="12" y="2"/>
                        </a:cubicBezTo>
                        <a:cubicBezTo>
                          <a:pt x="13" y="2"/>
                          <a:pt x="16" y="4"/>
                          <a:pt x="16" y="4"/>
                        </a:cubicBezTo>
                        <a:cubicBezTo>
                          <a:pt x="16" y="5"/>
                          <a:pt x="13" y="6"/>
                          <a:pt x="12" y="6"/>
                        </a:cubicBezTo>
                        <a:cubicBezTo>
                          <a:pt x="12" y="7"/>
                          <a:pt x="9" y="4"/>
                          <a:pt x="8" y="4"/>
                        </a:cubicBezTo>
                        <a:cubicBezTo>
                          <a:pt x="7" y="4"/>
                          <a:pt x="5" y="6"/>
                          <a:pt x="4" y="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23" name="Freeform 145"/>
                  <p:cNvSpPr>
                    <a:spLocks/>
                  </p:cNvSpPr>
                  <p:nvPr/>
                </p:nvSpPr>
                <p:spPr bwMode="auto">
                  <a:xfrm>
                    <a:off x="9667875" y="3489325"/>
                    <a:ext cx="74613" cy="44450"/>
                  </a:xfrm>
                  <a:custGeom>
                    <a:avLst/>
                    <a:gdLst>
                      <a:gd name="T0" fmla="*/ 0 w 20"/>
                      <a:gd name="T1" fmla="*/ 9 h 11"/>
                      <a:gd name="T2" fmla="*/ 8 w 20"/>
                      <a:gd name="T3" fmla="*/ 4 h 11"/>
                      <a:gd name="T4" fmla="*/ 16 w 20"/>
                      <a:gd name="T5" fmla="*/ 0 h 11"/>
                      <a:gd name="T6" fmla="*/ 20 w 20"/>
                      <a:gd name="T7" fmla="*/ 3 h 11"/>
                      <a:gd name="T8" fmla="*/ 16 w 20"/>
                      <a:gd name="T9" fmla="*/ 5 h 11"/>
                      <a:gd name="T10" fmla="*/ 12 w 20"/>
                      <a:gd name="T11" fmla="*/ 7 h 11"/>
                      <a:gd name="T12" fmla="*/ 8 w 20"/>
                      <a:gd name="T13" fmla="*/ 9 h 11"/>
                      <a:gd name="T14" fmla="*/ 4 w 20"/>
                      <a:gd name="T15" fmla="*/ 11 h 11"/>
                      <a:gd name="T16" fmla="*/ 0 w 20"/>
                      <a:gd name="T17" fmla="*/ 9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0" h="11">
                        <a:moveTo>
                          <a:pt x="0" y="9"/>
                        </a:moveTo>
                        <a:cubicBezTo>
                          <a:pt x="3" y="7"/>
                          <a:pt x="5" y="6"/>
                          <a:pt x="8" y="4"/>
                        </a:cubicBezTo>
                        <a:cubicBezTo>
                          <a:pt x="11" y="3"/>
                          <a:pt x="14" y="2"/>
                          <a:pt x="16" y="0"/>
                        </a:cubicBezTo>
                        <a:cubicBezTo>
                          <a:pt x="17" y="1"/>
                          <a:pt x="20" y="2"/>
                          <a:pt x="20" y="3"/>
                        </a:cubicBezTo>
                        <a:cubicBezTo>
                          <a:pt x="20" y="3"/>
                          <a:pt x="17" y="4"/>
                          <a:pt x="16" y="5"/>
                        </a:cubicBezTo>
                        <a:cubicBezTo>
                          <a:pt x="15" y="5"/>
                          <a:pt x="13" y="6"/>
                          <a:pt x="12" y="7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7" y="9"/>
                          <a:pt x="4" y="11"/>
                          <a:pt x="4" y="11"/>
                        </a:cubicBezTo>
                        <a:cubicBezTo>
                          <a:pt x="2" y="11"/>
                          <a:pt x="1" y="9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24" name="Freeform 146"/>
                  <p:cNvSpPr>
                    <a:spLocks/>
                  </p:cNvSpPr>
                  <p:nvPr/>
                </p:nvSpPr>
                <p:spPr bwMode="auto">
                  <a:xfrm>
                    <a:off x="9717088" y="3451225"/>
                    <a:ext cx="74613" cy="30163"/>
                  </a:xfrm>
                  <a:custGeom>
                    <a:avLst/>
                    <a:gdLst>
                      <a:gd name="T0" fmla="*/ 8 w 20"/>
                      <a:gd name="T1" fmla="*/ 4 h 8"/>
                      <a:gd name="T2" fmla="*/ 12 w 20"/>
                      <a:gd name="T3" fmla="*/ 2 h 8"/>
                      <a:gd name="T4" fmla="*/ 16 w 20"/>
                      <a:gd name="T5" fmla="*/ 0 h 8"/>
                      <a:gd name="T6" fmla="*/ 20 w 20"/>
                      <a:gd name="T7" fmla="*/ 2 h 8"/>
                      <a:gd name="T8" fmla="*/ 16 w 20"/>
                      <a:gd name="T9" fmla="*/ 4 h 8"/>
                      <a:gd name="T10" fmla="*/ 12 w 20"/>
                      <a:gd name="T11" fmla="*/ 6 h 8"/>
                      <a:gd name="T12" fmla="*/ 7 w 20"/>
                      <a:gd name="T13" fmla="*/ 8 h 8"/>
                      <a:gd name="T14" fmla="*/ 4 w 20"/>
                      <a:gd name="T15" fmla="*/ 6 h 8"/>
                      <a:gd name="T16" fmla="*/ 0 w 20"/>
                      <a:gd name="T17" fmla="*/ 4 h 8"/>
                      <a:gd name="T18" fmla="*/ 4 w 20"/>
                      <a:gd name="T19" fmla="*/ 2 h 8"/>
                      <a:gd name="T20" fmla="*/ 8 w 20"/>
                      <a:gd name="T21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" h="8">
                        <a:moveTo>
                          <a:pt x="8" y="4"/>
                        </a:move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6" y="0"/>
                          <a:pt x="16" y="0"/>
                        </a:cubicBezTo>
                        <a:cubicBezTo>
                          <a:pt x="16" y="0"/>
                          <a:pt x="20" y="2"/>
                          <a:pt x="20" y="2"/>
                        </a:cubicBezTo>
                        <a:cubicBezTo>
                          <a:pt x="20" y="3"/>
                          <a:pt x="16" y="4"/>
                          <a:pt x="16" y="4"/>
                        </a:cubicBezTo>
                        <a:cubicBezTo>
                          <a:pt x="15" y="5"/>
                          <a:pt x="13" y="6"/>
                          <a:pt x="12" y="6"/>
                        </a:cubicBezTo>
                        <a:cubicBezTo>
                          <a:pt x="11" y="6"/>
                          <a:pt x="8" y="8"/>
                          <a:pt x="7" y="8"/>
                        </a:cubicBezTo>
                        <a:cubicBezTo>
                          <a:pt x="7" y="8"/>
                          <a:pt x="4" y="6"/>
                          <a:pt x="4" y="6"/>
                        </a:cubicBezTo>
                        <a:cubicBezTo>
                          <a:pt x="3" y="6"/>
                          <a:pt x="0" y="4"/>
                          <a:pt x="0" y="4"/>
                        </a:cubicBezTo>
                        <a:cubicBezTo>
                          <a:pt x="0" y="4"/>
                          <a:pt x="4" y="2"/>
                          <a:pt x="4" y="2"/>
                        </a:cubicBezTo>
                        <a:cubicBezTo>
                          <a:pt x="5" y="2"/>
                          <a:pt x="6" y="4"/>
                          <a:pt x="8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25" name="Freeform 147"/>
                  <p:cNvSpPr>
                    <a:spLocks/>
                  </p:cNvSpPr>
                  <p:nvPr/>
                </p:nvSpPr>
                <p:spPr bwMode="auto">
                  <a:xfrm>
                    <a:off x="9791700" y="3406775"/>
                    <a:ext cx="195263" cy="55563"/>
                  </a:xfrm>
                  <a:custGeom>
                    <a:avLst/>
                    <a:gdLst>
                      <a:gd name="T0" fmla="*/ 4 w 52"/>
                      <a:gd name="T1" fmla="*/ 7 h 14"/>
                      <a:gd name="T2" fmla="*/ 12 w 52"/>
                      <a:gd name="T3" fmla="*/ 3 h 14"/>
                      <a:gd name="T4" fmla="*/ 17 w 52"/>
                      <a:gd name="T5" fmla="*/ 0 h 14"/>
                      <a:gd name="T6" fmla="*/ 20 w 52"/>
                      <a:gd name="T7" fmla="*/ 3 h 14"/>
                      <a:gd name="T8" fmla="*/ 24 w 52"/>
                      <a:gd name="T9" fmla="*/ 5 h 14"/>
                      <a:gd name="T10" fmla="*/ 28 w 52"/>
                      <a:gd name="T11" fmla="*/ 7 h 14"/>
                      <a:gd name="T12" fmla="*/ 32 w 52"/>
                      <a:gd name="T13" fmla="*/ 5 h 14"/>
                      <a:gd name="T14" fmla="*/ 36 w 52"/>
                      <a:gd name="T15" fmla="*/ 7 h 14"/>
                      <a:gd name="T16" fmla="*/ 44 w 52"/>
                      <a:gd name="T17" fmla="*/ 3 h 14"/>
                      <a:gd name="T18" fmla="*/ 48 w 52"/>
                      <a:gd name="T19" fmla="*/ 1 h 14"/>
                      <a:gd name="T20" fmla="*/ 52 w 52"/>
                      <a:gd name="T21" fmla="*/ 4 h 14"/>
                      <a:gd name="T22" fmla="*/ 48 w 52"/>
                      <a:gd name="T23" fmla="*/ 6 h 14"/>
                      <a:gd name="T24" fmla="*/ 39 w 52"/>
                      <a:gd name="T25" fmla="*/ 10 h 14"/>
                      <a:gd name="T26" fmla="*/ 35 w 52"/>
                      <a:gd name="T27" fmla="*/ 12 h 14"/>
                      <a:gd name="T28" fmla="*/ 31 w 52"/>
                      <a:gd name="T29" fmla="*/ 14 h 14"/>
                      <a:gd name="T30" fmla="*/ 27 w 52"/>
                      <a:gd name="T31" fmla="*/ 12 h 14"/>
                      <a:gd name="T32" fmla="*/ 24 w 52"/>
                      <a:gd name="T33" fmla="*/ 9 h 14"/>
                      <a:gd name="T34" fmla="*/ 20 w 52"/>
                      <a:gd name="T35" fmla="*/ 7 h 14"/>
                      <a:gd name="T36" fmla="*/ 16 w 52"/>
                      <a:gd name="T37" fmla="*/ 9 h 14"/>
                      <a:gd name="T38" fmla="*/ 12 w 52"/>
                      <a:gd name="T39" fmla="*/ 11 h 14"/>
                      <a:gd name="T40" fmla="*/ 8 w 52"/>
                      <a:gd name="T41" fmla="*/ 9 h 14"/>
                      <a:gd name="T42" fmla="*/ 4 w 52"/>
                      <a:gd name="T43" fmla="*/ 11 h 14"/>
                      <a:gd name="T44" fmla="*/ 0 w 52"/>
                      <a:gd name="T45" fmla="*/ 9 h 14"/>
                      <a:gd name="T46" fmla="*/ 4 w 52"/>
                      <a:gd name="T47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52" h="14">
                        <a:moveTo>
                          <a:pt x="4" y="7"/>
                        </a:move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20" y="3"/>
                          <a:pt x="20" y="3"/>
                          <a:pt x="20" y="3"/>
                        </a:cubicBezTo>
                        <a:cubicBezTo>
                          <a:pt x="21" y="3"/>
                          <a:pt x="23" y="4"/>
                          <a:pt x="24" y="5"/>
                        </a:cubicBezTo>
                        <a:cubicBezTo>
                          <a:pt x="25" y="5"/>
                          <a:pt x="27" y="7"/>
                          <a:pt x="28" y="7"/>
                        </a:cubicBezTo>
                        <a:cubicBezTo>
                          <a:pt x="29" y="7"/>
                          <a:pt x="31" y="5"/>
                          <a:pt x="32" y="5"/>
                        </a:cubicBezTo>
                        <a:cubicBezTo>
                          <a:pt x="33" y="5"/>
                          <a:pt x="34" y="7"/>
                          <a:pt x="36" y="7"/>
                        </a:cubicBezTo>
                        <a:cubicBezTo>
                          <a:pt x="44" y="3"/>
                          <a:pt x="44" y="3"/>
                          <a:pt x="44" y="3"/>
                        </a:cubicBezTo>
                        <a:cubicBezTo>
                          <a:pt x="44" y="3"/>
                          <a:pt x="47" y="1"/>
                          <a:pt x="48" y="1"/>
                        </a:cubicBezTo>
                        <a:cubicBezTo>
                          <a:pt x="48" y="1"/>
                          <a:pt x="52" y="3"/>
                          <a:pt x="52" y="4"/>
                        </a:cubicBezTo>
                        <a:cubicBezTo>
                          <a:pt x="52" y="4"/>
                          <a:pt x="48" y="5"/>
                          <a:pt x="48" y="6"/>
                        </a:cubicBezTo>
                        <a:cubicBezTo>
                          <a:pt x="39" y="10"/>
                          <a:pt x="39" y="10"/>
                          <a:pt x="39" y="10"/>
                        </a:cubicBezTo>
                        <a:cubicBezTo>
                          <a:pt x="38" y="10"/>
                          <a:pt x="37" y="11"/>
                          <a:pt x="35" y="12"/>
                        </a:cubicBezTo>
                        <a:cubicBezTo>
                          <a:pt x="35" y="12"/>
                          <a:pt x="32" y="14"/>
                          <a:pt x="31" y="14"/>
                        </a:cubicBezTo>
                        <a:cubicBezTo>
                          <a:pt x="30" y="14"/>
                          <a:pt x="28" y="12"/>
                          <a:pt x="27" y="12"/>
                        </a:cubicBezTo>
                        <a:cubicBezTo>
                          <a:pt x="26" y="11"/>
                          <a:pt x="25" y="10"/>
                          <a:pt x="24" y="9"/>
                        </a:cubicBezTo>
                        <a:cubicBezTo>
                          <a:pt x="23" y="9"/>
                          <a:pt x="21" y="7"/>
                          <a:pt x="20" y="7"/>
                        </a:cubicBezTo>
                        <a:cubicBezTo>
                          <a:pt x="19" y="7"/>
                          <a:pt x="16" y="9"/>
                          <a:pt x="16" y="9"/>
                        </a:cubicBezTo>
                        <a:cubicBezTo>
                          <a:pt x="12" y="11"/>
                          <a:pt x="12" y="11"/>
                          <a:pt x="12" y="11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7" y="9"/>
                          <a:pt x="5" y="11"/>
                          <a:pt x="4" y="11"/>
                        </a:cubicBezTo>
                        <a:cubicBezTo>
                          <a:pt x="4" y="11"/>
                          <a:pt x="0" y="9"/>
                          <a:pt x="0" y="9"/>
                        </a:cubicBezTo>
                        <a:cubicBezTo>
                          <a:pt x="0" y="8"/>
                          <a:pt x="4" y="7"/>
                          <a:pt x="4" y="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26" name="Freeform 148"/>
                  <p:cNvSpPr>
                    <a:spLocks/>
                  </p:cNvSpPr>
                  <p:nvPr/>
                </p:nvSpPr>
                <p:spPr bwMode="auto">
                  <a:xfrm>
                    <a:off x="10179050" y="3376613"/>
                    <a:ext cx="60325" cy="42863"/>
                  </a:xfrm>
                  <a:custGeom>
                    <a:avLst/>
                    <a:gdLst>
                      <a:gd name="T0" fmla="*/ 8 w 16"/>
                      <a:gd name="T1" fmla="*/ 11 h 11"/>
                      <a:gd name="T2" fmla="*/ 4 w 16"/>
                      <a:gd name="T3" fmla="*/ 9 h 11"/>
                      <a:gd name="T4" fmla="*/ 0 w 16"/>
                      <a:gd name="T5" fmla="*/ 6 h 11"/>
                      <a:gd name="T6" fmla="*/ 4 w 16"/>
                      <a:gd name="T7" fmla="*/ 4 h 11"/>
                      <a:gd name="T8" fmla="*/ 8 w 16"/>
                      <a:gd name="T9" fmla="*/ 2 h 11"/>
                      <a:gd name="T10" fmla="*/ 13 w 16"/>
                      <a:gd name="T11" fmla="*/ 0 h 11"/>
                      <a:gd name="T12" fmla="*/ 16 w 16"/>
                      <a:gd name="T13" fmla="*/ 2 h 11"/>
                      <a:gd name="T14" fmla="*/ 12 w 16"/>
                      <a:gd name="T15" fmla="*/ 5 h 11"/>
                      <a:gd name="T16" fmla="*/ 16 w 16"/>
                      <a:gd name="T17" fmla="*/ 7 h 11"/>
                      <a:gd name="T18" fmla="*/ 12 w 16"/>
                      <a:gd name="T19" fmla="*/ 9 h 11"/>
                      <a:gd name="T20" fmla="*/ 8 w 16"/>
                      <a:gd name="T21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6" h="11">
                        <a:moveTo>
                          <a:pt x="8" y="11"/>
                        </a:move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3" y="8"/>
                          <a:pt x="0" y="7"/>
                          <a:pt x="0" y="6"/>
                        </a:cubicBezTo>
                        <a:cubicBezTo>
                          <a:pt x="0" y="6"/>
                          <a:pt x="4" y="5"/>
                          <a:pt x="4" y="4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9" y="2"/>
                          <a:pt x="12" y="0"/>
                          <a:pt x="13" y="0"/>
                        </a:cubicBezTo>
                        <a:cubicBezTo>
                          <a:pt x="14" y="0"/>
                          <a:pt x="15" y="2"/>
                          <a:pt x="16" y="2"/>
                        </a:cubicBezTo>
                        <a:cubicBezTo>
                          <a:pt x="16" y="3"/>
                          <a:pt x="12" y="4"/>
                          <a:pt x="12" y="5"/>
                        </a:cubicBezTo>
                        <a:cubicBezTo>
                          <a:pt x="12" y="5"/>
                          <a:pt x="16" y="6"/>
                          <a:pt x="16" y="7"/>
                        </a:cubicBezTo>
                        <a:cubicBezTo>
                          <a:pt x="15" y="7"/>
                          <a:pt x="13" y="8"/>
                          <a:pt x="12" y="9"/>
                        </a:cubicBezTo>
                        <a:cubicBezTo>
                          <a:pt x="10" y="10"/>
                          <a:pt x="9" y="10"/>
                          <a:pt x="8" y="1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27" name="Freeform 149"/>
                  <p:cNvSpPr>
                    <a:spLocks/>
                  </p:cNvSpPr>
                  <p:nvPr/>
                </p:nvSpPr>
                <p:spPr bwMode="auto">
                  <a:xfrm>
                    <a:off x="10339388" y="3398838"/>
                    <a:ext cx="106363" cy="44450"/>
                  </a:xfrm>
                  <a:custGeom>
                    <a:avLst/>
                    <a:gdLst>
                      <a:gd name="T0" fmla="*/ 0 w 28"/>
                      <a:gd name="T1" fmla="*/ 8 h 11"/>
                      <a:gd name="T2" fmla="*/ 4 w 28"/>
                      <a:gd name="T3" fmla="*/ 6 h 11"/>
                      <a:gd name="T4" fmla="*/ 8 w 28"/>
                      <a:gd name="T5" fmla="*/ 4 h 11"/>
                      <a:gd name="T6" fmla="*/ 12 w 28"/>
                      <a:gd name="T7" fmla="*/ 2 h 11"/>
                      <a:gd name="T8" fmla="*/ 16 w 28"/>
                      <a:gd name="T9" fmla="*/ 0 h 11"/>
                      <a:gd name="T10" fmla="*/ 20 w 28"/>
                      <a:gd name="T11" fmla="*/ 2 h 11"/>
                      <a:gd name="T12" fmla="*/ 24 w 28"/>
                      <a:gd name="T13" fmla="*/ 0 h 11"/>
                      <a:gd name="T14" fmla="*/ 28 w 28"/>
                      <a:gd name="T15" fmla="*/ 2 h 11"/>
                      <a:gd name="T16" fmla="*/ 24 w 28"/>
                      <a:gd name="T17" fmla="*/ 4 h 11"/>
                      <a:gd name="T18" fmla="*/ 20 w 28"/>
                      <a:gd name="T19" fmla="*/ 6 h 11"/>
                      <a:gd name="T20" fmla="*/ 15 w 28"/>
                      <a:gd name="T21" fmla="*/ 8 h 11"/>
                      <a:gd name="T22" fmla="*/ 11 w 28"/>
                      <a:gd name="T23" fmla="*/ 11 h 11"/>
                      <a:gd name="T24" fmla="*/ 8 w 28"/>
                      <a:gd name="T25" fmla="*/ 8 h 11"/>
                      <a:gd name="T26" fmla="*/ 4 w 28"/>
                      <a:gd name="T27" fmla="*/ 10 h 11"/>
                      <a:gd name="T28" fmla="*/ 0 w 28"/>
                      <a:gd name="T29" fmla="*/ 8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8" h="11">
                        <a:moveTo>
                          <a:pt x="0" y="8"/>
                        </a:move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5" y="5"/>
                          <a:pt x="7" y="5"/>
                          <a:pt x="8" y="4"/>
                        </a:cubicBezTo>
                        <a:cubicBezTo>
                          <a:pt x="9" y="3"/>
                          <a:pt x="11" y="3"/>
                          <a:pt x="12" y="2"/>
                        </a:cubicBezTo>
                        <a:cubicBezTo>
                          <a:pt x="13" y="1"/>
                          <a:pt x="15" y="0"/>
                          <a:pt x="16" y="0"/>
                        </a:cubicBezTo>
                        <a:cubicBezTo>
                          <a:pt x="17" y="0"/>
                          <a:pt x="19" y="2"/>
                          <a:pt x="20" y="2"/>
                        </a:cubicBezTo>
                        <a:cubicBezTo>
                          <a:pt x="21" y="2"/>
                          <a:pt x="23" y="0"/>
                          <a:pt x="24" y="0"/>
                        </a:cubicBezTo>
                        <a:cubicBezTo>
                          <a:pt x="26" y="0"/>
                          <a:pt x="26" y="2"/>
                          <a:pt x="28" y="2"/>
                        </a:cubicBezTo>
                        <a:cubicBezTo>
                          <a:pt x="26" y="3"/>
                          <a:pt x="25" y="4"/>
                          <a:pt x="24" y="4"/>
                        </a:cubicBezTo>
                        <a:cubicBezTo>
                          <a:pt x="22" y="5"/>
                          <a:pt x="21" y="6"/>
                          <a:pt x="20" y="6"/>
                        </a:cubicBezTo>
                        <a:cubicBezTo>
                          <a:pt x="18" y="7"/>
                          <a:pt x="17" y="8"/>
                          <a:pt x="15" y="8"/>
                        </a:cubicBezTo>
                        <a:cubicBezTo>
                          <a:pt x="14" y="9"/>
                          <a:pt x="13" y="10"/>
                          <a:pt x="11" y="11"/>
                        </a:cubicBezTo>
                        <a:cubicBezTo>
                          <a:pt x="11" y="11"/>
                          <a:pt x="8" y="8"/>
                          <a:pt x="8" y="8"/>
                        </a:cubicBezTo>
                        <a:cubicBezTo>
                          <a:pt x="7" y="8"/>
                          <a:pt x="4" y="10"/>
                          <a:pt x="4" y="10"/>
                        </a:cubicBezTo>
                        <a:cubicBezTo>
                          <a:pt x="2" y="10"/>
                          <a:pt x="1" y="8"/>
                          <a:pt x="0" y="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28" name="Freeform 150"/>
                  <p:cNvSpPr>
                    <a:spLocks/>
                  </p:cNvSpPr>
                  <p:nvPr/>
                </p:nvSpPr>
                <p:spPr bwMode="auto">
                  <a:xfrm>
                    <a:off x="10426700" y="3427413"/>
                    <a:ext cx="71438" cy="50800"/>
                  </a:xfrm>
                  <a:custGeom>
                    <a:avLst/>
                    <a:gdLst>
                      <a:gd name="T0" fmla="*/ 3 w 19"/>
                      <a:gd name="T1" fmla="*/ 13 h 13"/>
                      <a:gd name="T2" fmla="*/ 0 w 19"/>
                      <a:gd name="T3" fmla="*/ 10 h 13"/>
                      <a:gd name="T4" fmla="*/ 4 w 19"/>
                      <a:gd name="T5" fmla="*/ 8 h 13"/>
                      <a:gd name="T6" fmla="*/ 8 w 19"/>
                      <a:gd name="T7" fmla="*/ 6 h 13"/>
                      <a:gd name="T8" fmla="*/ 4 w 19"/>
                      <a:gd name="T9" fmla="*/ 4 h 13"/>
                      <a:gd name="T10" fmla="*/ 8 w 19"/>
                      <a:gd name="T11" fmla="*/ 2 h 13"/>
                      <a:gd name="T12" fmla="*/ 12 w 19"/>
                      <a:gd name="T13" fmla="*/ 0 h 13"/>
                      <a:gd name="T14" fmla="*/ 16 w 19"/>
                      <a:gd name="T15" fmla="*/ 2 h 13"/>
                      <a:gd name="T16" fmla="*/ 12 w 19"/>
                      <a:gd name="T17" fmla="*/ 4 h 13"/>
                      <a:gd name="T18" fmla="*/ 16 w 19"/>
                      <a:gd name="T19" fmla="*/ 6 h 13"/>
                      <a:gd name="T20" fmla="*/ 19 w 19"/>
                      <a:gd name="T21" fmla="*/ 9 h 13"/>
                      <a:gd name="T22" fmla="*/ 15 w 19"/>
                      <a:gd name="T23" fmla="*/ 11 h 13"/>
                      <a:gd name="T24" fmla="*/ 12 w 19"/>
                      <a:gd name="T25" fmla="*/ 8 h 13"/>
                      <a:gd name="T26" fmla="*/ 7 w 19"/>
                      <a:gd name="T27" fmla="*/ 11 h 13"/>
                      <a:gd name="T28" fmla="*/ 3 w 19"/>
                      <a:gd name="T29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9" h="13">
                        <a:moveTo>
                          <a:pt x="3" y="13"/>
                        </a:moveTo>
                        <a:cubicBezTo>
                          <a:pt x="3" y="12"/>
                          <a:pt x="0" y="11"/>
                          <a:pt x="0" y="10"/>
                        </a:cubicBezTo>
                        <a:cubicBezTo>
                          <a:pt x="0" y="10"/>
                          <a:pt x="3" y="9"/>
                          <a:pt x="4" y="8"/>
                        </a:cubicBezTo>
                        <a:cubicBezTo>
                          <a:pt x="4" y="8"/>
                          <a:pt x="8" y="7"/>
                          <a:pt x="8" y="6"/>
                        </a:cubicBezTo>
                        <a:cubicBezTo>
                          <a:pt x="8" y="6"/>
                          <a:pt x="4" y="4"/>
                          <a:pt x="4" y="4"/>
                        </a:cubicBezTo>
                        <a:cubicBezTo>
                          <a:pt x="5" y="3"/>
                          <a:pt x="7" y="2"/>
                          <a:pt x="8" y="2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1"/>
                          <a:pt x="16" y="1"/>
                          <a:pt x="16" y="2"/>
                        </a:cubicBezTo>
                        <a:cubicBezTo>
                          <a:pt x="16" y="3"/>
                          <a:pt x="12" y="4"/>
                          <a:pt x="12" y="4"/>
                        </a:cubicBezTo>
                        <a:cubicBezTo>
                          <a:pt x="12" y="5"/>
                          <a:pt x="15" y="6"/>
                          <a:pt x="16" y="6"/>
                        </a:cubicBezTo>
                        <a:cubicBezTo>
                          <a:pt x="16" y="7"/>
                          <a:pt x="19" y="9"/>
                          <a:pt x="19" y="9"/>
                        </a:cubicBezTo>
                        <a:cubicBezTo>
                          <a:pt x="19" y="9"/>
                          <a:pt x="16" y="11"/>
                          <a:pt x="15" y="11"/>
                        </a:cubicBezTo>
                        <a:cubicBezTo>
                          <a:pt x="14" y="11"/>
                          <a:pt x="12" y="8"/>
                          <a:pt x="12" y="8"/>
                        </a:cubicBezTo>
                        <a:cubicBezTo>
                          <a:pt x="10" y="9"/>
                          <a:pt x="8" y="10"/>
                          <a:pt x="7" y="11"/>
                        </a:cubicBezTo>
                        <a:lnTo>
                          <a:pt x="3" y="1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29" name="Freeform 151"/>
                  <p:cNvSpPr>
                    <a:spLocks/>
                  </p:cNvSpPr>
                  <p:nvPr/>
                </p:nvSpPr>
                <p:spPr bwMode="auto">
                  <a:xfrm>
                    <a:off x="10652125" y="3344863"/>
                    <a:ext cx="47625" cy="31750"/>
                  </a:xfrm>
                  <a:custGeom>
                    <a:avLst/>
                    <a:gdLst>
                      <a:gd name="T0" fmla="*/ 4 w 13"/>
                      <a:gd name="T1" fmla="*/ 2 h 8"/>
                      <a:gd name="T2" fmla="*/ 9 w 13"/>
                      <a:gd name="T3" fmla="*/ 0 h 8"/>
                      <a:gd name="T4" fmla="*/ 12 w 13"/>
                      <a:gd name="T5" fmla="*/ 2 h 8"/>
                      <a:gd name="T6" fmla="*/ 8 w 13"/>
                      <a:gd name="T7" fmla="*/ 4 h 8"/>
                      <a:gd name="T8" fmla="*/ 12 w 13"/>
                      <a:gd name="T9" fmla="*/ 6 h 8"/>
                      <a:gd name="T10" fmla="*/ 8 w 13"/>
                      <a:gd name="T11" fmla="*/ 8 h 8"/>
                      <a:gd name="T12" fmla="*/ 4 w 13"/>
                      <a:gd name="T13" fmla="*/ 6 h 8"/>
                      <a:gd name="T14" fmla="*/ 0 w 13"/>
                      <a:gd name="T15" fmla="*/ 4 h 8"/>
                      <a:gd name="T16" fmla="*/ 4 w 13"/>
                      <a:gd name="T17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" h="8">
                        <a:moveTo>
                          <a:pt x="4" y="2"/>
                        </a:moveTo>
                        <a:cubicBezTo>
                          <a:pt x="6" y="2"/>
                          <a:pt x="7" y="0"/>
                          <a:pt x="9" y="0"/>
                        </a:cubicBezTo>
                        <a:cubicBezTo>
                          <a:pt x="9" y="0"/>
                          <a:pt x="12" y="2"/>
                          <a:pt x="12" y="2"/>
                        </a:cubicBezTo>
                        <a:cubicBezTo>
                          <a:pt x="13" y="2"/>
                          <a:pt x="8" y="4"/>
                          <a:pt x="8" y="4"/>
                        </a:cubicBezTo>
                        <a:cubicBezTo>
                          <a:pt x="8" y="5"/>
                          <a:pt x="12" y="6"/>
                          <a:pt x="12" y="6"/>
                        </a:cubicBezTo>
                        <a:cubicBezTo>
                          <a:pt x="11" y="6"/>
                          <a:pt x="9" y="8"/>
                          <a:pt x="8" y="8"/>
                        </a:cubicBezTo>
                        <a:cubicBezTo>
                          <a:pt x="7" y="8"/>
                          <a:pt x="5" y="6"/>
                          <a:pt x="4" y="6"/>
                        </a:cubicBezTo>
                        <a:cubicBezTo>
                          <a:pt x="4" y="6"/>
                          <a:pt x="0" y="4"/>
                          <a:pt x="0" y="4"/>
                        </a:cubicBezTo>
                        <a:cubicBezTo>
                          <a:pt x="0" y="3"/>
                          <a:pt x="4" y="2"/>
                          <a:pt x="4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30" name="Freeform 152"/>
                  <p:cNvSpPr>
                    <a:spLocks noEditPoints="1"/>
                  </p:cNvSpPr>
                  <p:nvPr/>
                </p:nvSpPr>
                <p:spPr bwMode="auto">
                  <a:xfrm>
                    <a:off x="1498600" y="3305175"/>
                    <a:ext cx="8923338" cy="252413"/>
                  </a:xfrm>
                  <a:custGeom>
                    <a:avLst/>
                    <a:gdLst>
                      <a:gd name="T0" fmla="*/ 109 w 2377"/>
                      <a:gd name="T1" fmla="*/ 3 h 64"/>
                      <a:gd name="T2" fmla="*/ 199 w 2377"/>
                      <a:gd name="T3" fmla="*/ 8 h 64"/>
                      <a:gd name="T4" fmla="*/ 282 w 2377"/>
                      <a:gd name="T5" fmla="*/ 3 h 64"/>
                      <a:gd name="T6" fmla="*/ 388 w 2377"/>
                      <a:gd name="T7" fmla="*/ 4 h 64"/>
                      <a:gd name="T8" fmla="*/ 482 w 2377"/>
                      <a:gd name="T9" fmla="*/ 2 h 64"/>
                      <a:gd name="T10" fmla="*/ 572 w 2377"/>
                      <a:gd name="T11" fmla="*/ 7 h 64"/>
                      <a:gd name="T12" fmla="*/ 682 w 2377"/>
                      <a:gd name="T13" fmla="*/ 10 h 64"/>
                      <a:gd name="T14" fmla="*/ 785 w 2377"/>
                      <a:gd name="T15" fmla="*/ 8 h 64"/>
                      <a:gd name="T16" fmla="*/ 918 w 2377"/>
                      <a:gd name="T17" fmla="*/ 7 h 64"/>
                      <a:gd name="T18" fmla="*/ 1028 w 2377"/>
                      <a:gd name="T19" fmla="*/ 10 h 64"/>
                      <a:gd name="T20" fmla="*/ 1142 w 2377"/>
                      <a:gd name="T21" fmla="*/ 11 h 64"/>
                      <a:gd name="T22" fmla="*/ 1217 w 2377"/>
                      <a:gd name="T23" fmla="*/ 11 h 64"/>
                      <a:gd name="T24" fmla="*/ 1350 w 2377"/>
                      <a:gd name="T25" fmla="*/ 14 h 64"/>
                      <a:gd name="T26" fmla="*/ 1460 w 2377"/>
                      <a:gd name="T27" fmla="*/ 13 h 64"/>
                      <a:gd name="T28" fmla="*/ 1555 w 2377"/>
                      <a:gd name="T29" fmla="*/ 11 h 64"/>
                      <a:gd name="T30" fmla="*/ 1668 w 2377"/>
                      <a:gd name="T31" fmla="*/ 16 h 64"/>
                      <a:gd name="T32" fmla="*/ 1755 w 2377"/>
                      <a:gd name="T33" fmla="*/ 18 h 64"/>
                      <a:gd name="T34" fmla="*/ 1865 w 2377"/>
                      <a:gd name="T35" fmla="*/ 17 h 64"/>
                      <a:gd name="T36" fmla="*/ 1983 w 2377"/>
                      <a:gd name="T37" fmla="*/ 16 h 64"/>
                      <a:gd name="T38" fmla="*/ 2093 w 2377"/>
                      <a:gd name="T39" fmla="*/ 19 h 64"/>
                      <a:gd name="T40" fmla="*/ 2190 w 2377"/>
                      <a:gd name="T41" fmla="*/ 28 h 64"/>
                      <a:gd name="T42" fmla="*/ 2292 w 2377"/>
                      <a:gd name="T43" fmla="*/ 26 h 64"/>
                      <a:gd name="T44" fmla="*/ 2369 w 2377"/>
                      <a:gd name="T45" fmla="*/ 54 h 64"/>
                      <a:gd name="T46" fmla="*/ 2338 w 2377"/>
                      <a:gd name="T47" fmla="*/ 45 h 64"/>
                      <a:gd name="T48" fmla="*/ 2318 w 2377"/>
                      <a:gd name="T49" fmla="*/ 51 h 64"/>
                      <a:gd name="T50" fmla="*/ 2295 w 2377"/>
                      <a:gd name="T51" fmla="*/ 37 h 64"/>
                      <a:gd name="T52" fmla="*/ 2239 w 2377"/>
                      <a:gd name="T53" fmla="*/ 49 h 64"/>
                      <a:gd name="T54" fmla="*/ 2175 w 2377"/>
                      <a:gd name="T55" fmla="*/ 60 h 64"/>
                      <a:gd name="T56" fmla="*/ 2050 w 2377"/>
                      <a:gd name="T57" fmla="*/ 61 h 64"/>
                      <a:gd name="T58" fmla="*/ 1948 w 2377"/>
                      <a:gd name="T59" fmla="*/ 54 h 64"/>
                      <a:gd name="T60" fmla="*/ 1830 w 2377"/>
                      <a:gd name="T61" fmla="*/ 55 h 64"/>
                      <a:gd name="T62" fmla="*/ 1708 w 2377"/>
                      <a:gd name="T63" fmla="*/ 54 h 64"/>
                      <a:gd name="T64" fmla="*/ 1583 w 2377"/>
                      <a:gd name="T65" fmla="*/ 51 h 64"/>
                      <a:gd name="T66" fmla="*/ 1504 w 2377"/>
                      <a:gd name="T67" fmla="*/ 53 h 64"/>
                      <a:gd name="T68" fmla="*/ 1394 w 2377"/>
                      <a:gd name="T69" fmla="*/ 55 h 64"/>
                      <a:gd name="T70" fmla="*/ 1276 w 2377"/>
                      <a:gd name="T71" fmla="*/ 51 h 64"/>
                      <a:gd name="T72" fmla="*/ 1150 w 2377"/>
                      <a:gd name="T73" fmla="*/ 52 h 64"/>
                      <a:gd name="T74" fmla="*/ 1042 w 2377"/>
                      <a:gd name="T75" fmla="*/ 37 h 64"/>
                      <a:gd name="T76" fmla="*/ 963 w 2377"/>
                      <a:gd name="T77" fmla="*/ 39 h 64"/>
                      <a:gd name="T78" fmla="*/ 867 w 2377"/>
                      <a:gd name="T79" fmla="*/ 49 h 64"/>
                      <a:gd name="T80" fmla="*/ 750 w 2377"/>
                      <a:gd name="T81" fmla="*/ 46 h 64"/>
                      <a:gd name="T82" fmla="*/ 624 w 2377"/>
                      <a:gd name="T83" fmla="*/ 43 h 64"/>
                      <a:gd name="T84" fmla="*/ 530 w 2377"/>
                      <a:gd name="T85" fmla="*/ 45 h 64"/>
                      <a:gd name="T86" fmla="*/ 388 w 2377"/>
                      <a:gd name="T87" fmla="*/ 45 h 64"/>
                      <a:gd name="T88" fmla="*/ 262 w 2377"/>
                      <a:gd name="T89" fmla="*/ 46 h 64"/>
                      <a:gd name="T90" fmla="*/ 129 w 2377"/>
                      <a:gd name="T91" fmla="*/ 43 h 64"/>
                      <a:gd name="T92" fmla="*/ 36 w 2377"/>
                      <a:gd name="T93" fmla="*/ 32 h 64"/>
                      <a:gd name="T94" fmla="*/ 1076 w 2377"/>
                      <a:gd name="T95" fmla="*/ 44 h 64"/>
                      <a:gd name="T96" fmla="*/ 75 w 2377"/>
                      <a:gd name="T97" fmla="*/ 33 h 64"/>
                      <a:gd name="T98" fmla="*/ 252 w 2377"/>
                      <a:gd name="T99" fmla="*/ 35 h 64"/>
                      <a:gd name="T100" fmla="*/ 417 w 2377"/>
                      <a:gd name="T101" fmla="*/ 27 h 64"/>
                      <a:gd name="T102" fmla="*/ 650 w 2377"/>
                      <a:gd name="T103" fmla="*/ 13 h 64"/>
                      <a:gd name="T104" fmla="*/ 963 w 2377"/>
                      <a:gd name="T105" fmla="*/ 30 h 64"/>
                      <a:gd name="T106" fmla="*/ 1129 w 2377"/>
                      <a:gd name="T107" fmla="*/ 21 h 64"/>
                      <a:gd name="T108" fmla="*/ 1400 w 2377"/>
                      <a:gd name="T109" fmla="*/ 26 h 64"/>
                      <a:gd name="T110" fmla="*/ 1502 w 2377"/>
                      <a:gd name="T111" fmla="*/ 29 h 64"/>
                      <a:gd name="T112" fmla="*/ 1561 w 2377"/>
                      <a:gd name="T113" fmla="*/ 24 h 64"/>
                      <a:gd name="T114" fmla="*/ 1774 w 2377"/>
                      <a:gd name="T115" fmla="*/ 25 h 64"/>
                      <a:gd name="T116" fmla="*/ 1934 w 2377"/>
                      <a:gd name="T117" fmla="*/ 36 h 64"/>
                      <a:gd name="T118" fmla="*/ 2059 w 2377"/>
                      <a:gd name="T119" fmla="*/ 39 h 64"/>
                      <a:gd name="T120" fmla="*/ 2091 w 2377"/>
                      <a:gd name="T121" fmla="*/ 36 h 64"/>
                      <a:gd name="T122" fmla="*/ 2205 w 2377"/>
                      <a:gd name="T123" fmla="*/ 41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2377" h="64">
                        <a:moveTo>
                          <a:pt x="44" y="32"/>
                        </a:moveTo>
                        <a:cubicBezTo>
                          <a:pt x="44" y="31"/>
                          <a:pt x="48" y="31"/>
                          <a:pt x="48" y="30"/>
                        </a:cubicBezTo>
                        <a:cubicBezTo>
                          <a:pt x="48" y="29"/>
                          <a:pt x="44" y="28"/>
                          <a:pt x="44" y="28"/>
                        </a:cubicBezTo>
                        <a:cubicBezTo>
                          <a:pt x="44" y="27"/>
                          <a:pt x="48" y="26"/>
                          <a:pt x="48" y="26"/>
                        </a:cubicBezTo>
                        <a:cubicBezTo>
                          <a:pt x="48" y="25"/>
                          <a:pt x="45" y="24"/>
                          <a:pt x="44" y="23"/>
                        </a:cubicBezTo>
                        <a:cubicBezTo>
                          <a:pt x="44" y="23"/>
                          <a:pt x="40" y="21"/>
                          <a:pt x="41" y="21"/>
                        </a:cubicBezTo>
                        <a:cubicBezTo>
                          <a:pt x="41" y="21"/>
                          <a:pt x="44" y="19"/>
                          <a:pt x="45" y="19"/>
                        </a:cubicBezTo>
                        <a:cubicBezTo>
                          <a:pt x="46" y="19"/>
                          <a:pt x="47" y="21"/>
                          <a:pt x="48" y="21"/>
                        </a:cubicBezTo>
                        <a:cubicBezTo>
                          <a:pt x="50" y="21"/>
                          <a:pt x="51" y="19"/>
                          <a:pt x="53" y="19"/>
                        </a:cubicBezTo>
                        <a:cubicBezTo>
                          <a:pt x="53" y="19"/>
                          <a:pt x="56" y="22"/>
                          <a:pt x="56" y="21"/>
                        </a:cubicBezTo>
                        <a:cubicBezTo>
                          <a:pt x="57" y="21"/>
                          <a:pt x="60" y="20"/>
                          <a:pt x="60" y="19"/>
                        </a:cubicBezTo>
                        <a:cubicBezTo>
                          <a:pt x="60" y="19"/>
                          <a:pt x="57" y="18"/>
                          <a:pt x="57" y="17"/>
                        </a:cubicBezTo>
                        <a:cubicBezTo>
                          <a:pt x="56" y="16"/>
                          <a:pt x="53" y="16"/>
                          <a:pt x="53" y="15"/>
                        </a:cubicBezTo>
                        <a:cubicBezTo>
                          <a:pt x="53" y="14"/>
                          <a:pt x="57" y="13"/>
                          <a:pt x="57" y="13"/>
                        </a:cubicBezTo>
                        <a:cubicBezTo>
                          <a:pt x="57" y="12"/>
                          <a:pt x="53" y="11"/>
                          <a:pt x="53" y="10"/>
                        </a:cubicBezTo>
                        <a:cubicBezTo>
                          <a:pt x="53" y="10"/>
                          <a:pt x="57" y="9"/>
                          <a:pt x="57" y="8"/>
                        </a:cubicBezTo>
                        <a:cubicBezTo>
                          <a:pt x="59" y="8"/>
                          <a:pt x="60" y="7"/>
                          <a:pt x="61" y="6"/>
                        </a:cubicBezTo>
                        <a:cubicBezTo>
                          <a:pt x="63" y="7"/>
                          <a:pt x="64" y="9"/>
                          <a:pt x="65" y="9"/>
                        </a:cubicBezTo>
                        <a:cubicBezTo>
                          <a:pt x="66" y="9"/>
                          <a:pt x="69" y="6"/>
                          <a:pt x="69" y="7"/>
                        </a:cubicBezTo>
                        <a:cubicBezTo>
                          <a:pt x="70" y="7"/>
                          <a:pt x="73" y="9"/>
                          <a:pt x="73" y="9"/>
                        </a:cubicBezTo>
                        <a:cubicBezTo>
                          <a:pt x="73" y="9"/>
                          <a:pt x="72" y="9"/>
                          <a:pt x="71" y="10"/>
                        </a:cubicBezTo>
                        <a:cubicBezTo>
                          <a:pt x="70" y="10"/>
                          <a:pt x="69" y="11"/>
                          <a:pt x="69" y="11"/>
                        </a:cubicBezTo>
                        <a:cubicBezTo>
                          <a:pt x="70" y="11"/>
                          <a:pt x="72" y="13"/>
                          <a:pt x="73" y="13"/>
                        </a:cubicBezTo>
                        <a:cubicBezTo>
                          <a:pt x="74" y="13"/>
                          <a:pt x="76" y="11"/>
                          <a:pt x="77" y="11"/>
                        </a:cubicBezTo>
                        <a:cubicBezTo>
                          <a:pt x="78" y="11"/>
                          <a:pt x="79" y="13"/>
                          <a:pt x="81" y="13"/>
                        </a:cubicBezTo>
                        <a:cubicBezTo>
                          <a:pt x="85" y="11"/>
                          <a:pt x="85" y="11"/>
                          <a:pt x="85" y="11"/>
                        </a:cubicBezTo>
                        <a:cubicBezTo>
                          <a:pt x="86" y="11"/>
                          <a:pt x="88" y="10"/>
                          <a:pt x="89" y="9"/>
                        </a:cubicBezTo>
                        <a:cubicBezTo>
                          <a:pt x="89" y="9"/>
                          <a:pt x="93" y="8"/>
                          <a:pt x="93" y="7"/>
                        </a:cubicBezTo>
                        <a:cubicBezTo>
                          <a:pt x="93" y="7"/>
                          <a:pt x="89" y="5"/>
                          <a:pt x="89" y="5"/>
                        </a:cubicBezTo>
                        <a:cubicBezTo>
                          <a:pt x="90" y="5"/>
                          <a:pt x="92" y="3"/>
                          <a:pt x="93" y="3"/>
                        </a:cubicBezTo>
                        <a:cubicBezTo>
                          <a:pt x="94" y="3"/>
                          <a:pt x="96" y="5"/>
                          <a:pt x="97" y="5"/>
                        </a:cubicBezTo>
                        <a:cubicBezTo>
                          <a:pt x="98" y="5"/>
                          <a:pt x="100" y="3"/>
                          <a:pt x="101" y="3"/>
                        </a:cubicBezTo>
                        <a:cubicBezTo>
                          <a:pt x="102" y="3"/>
                          <a:pt x="104" y="5"/>
                          <a:pt x="105" y="5"/>
                        </a:cubicBezTo>
                        <a:cubicBezTo>
                          <a:pt x="105" y="6"/>
                          <a:pt x="108" y="8"/>
                          <a:pt x="109" y="8"/>
                        </a:cubicBezTo>
                        <a:cubicBezTo>
                          <a:pt x="109" y="8"/>
                          <a:pt x="113" y="6"/>
                          <a:pt x="113" y="6"/>
                        </a:cubicBezTo>
                        <a:cubicBezTo>
                          <a:pt x="113" y="5"/>
                          <a:pt x="109" y="3"/>
                          <a:pt x="109" y="3"/>
                        </a:cubicBezTo>
                        <a:cubicBezTo>
                          <a:pt x="110" y="3"/>
                          <a:pt x="112" y="1"/>
                          <a:pt x="113" y="1"/>
                        </a:cubicBezTo>
                        <a:cubicBezTo>
                          <a:pt x="114" y="1"/>
                          <a:pt x="115" y="3"/>
                          <a:pt x="117" y="3"/>
                        </a:cubicBezTo>
                        <a:cubicBezTo>
                          <a:pt x="118" y="3"/>
                          <a:pt x="120" y="1"/>
                          <a:pt x="121" y="1"/>
                        </a:cubicBezTo>
                        <a:cubicBezTo>
                          <a:pt x="122" y="1"/>
                          <a:pt x="123" y="3"/>
                          <a:pt x="125" y="4"/>
                        </a:cubicBezTo>
                        <a:cubicBezTo>
                          <a:pt x="126" y="4"/>
                          <a:pt x="127" y="6"/>
                          <a:pt x="128" y="6"/>
                        </a:cubicBezTo>
                        <a:cubicBezTo>
                          <a:pt x="129" y="6"/>
                          <a:pt x="132" y="4"/>
                          <a:pt x="132" y="4"/>
                        </a:cubicBezTo>
                        <a:cubicBezTo>
                          <a:pt x="134" y="4"/>
                          <a:pt x="135" y="6"/>
                          <a:pt x="136" y="6"/>
                        </a:cubicBezTo>
                        <a:cubicBezTo>
                          <a:pt x="137" y="6"/>
                          <a:pt x="139" y="8"/>
                          <a:pt x="140" y="8"/>
                        </a:cubicBezTo>
                        <a:cubicBezTo>
                          <a:pt x="140" y="8"/>
                          <a:pt x="144" y="6"/>
                          <a:pt x="144" y="6"/>
                        </a:cubicBezTo>
                        <a:cubicBezTo>
                          <a:pt x="144" y="6"/>
                          <a:pt x="140" y="4"/>
                          <a:pt x="140" y="4"/>
                        </a:cubicBezTo>
                        <a:cubicBezTo>
                          <a:pt x="141" y="4"/>
                          <a:pt x="144" y="2"/>
                          <a:pt x="144" y="2"/>
                        </a:cubicBezTo>
                        <a:cubicBezTo>
                          <a:pt x="145" y="2"/>
                          <a:pt x="148" y="4"/>
                          <a:pt x="148" y="4"/>
                        </a:cubicBezTo>
                        <a:cubicBezTo>
                          <a:pt x="148" y="4"/>
                          <a:pt x="151" y="7"/>
                          <a:pt x="152" y="7"/>
                        </a:cubicBezTo>
                        <a:cubicBezTo>
                          <a:pt x="152" y="6"/>
                          <a:pt x="156" y="5"/>
                          <a:pt x="156" y="4"/>
                        </a:cubicBezTo>
                        <a:cubicBezTo>
                          <a:pt x="156" y="4"/>
                          <a:pt x="153" y="2"/>
                          <a:pt x="152" y="2"/>
                        </a:cubicBezTo>
                        <a:cubicBezTo>
                          <a:pt x="154" y="2"/>
                          <a:pt x="155" y="0"/>
                          <a:pt x="156" y="0"/>
                        </a:cubicBezTo>
                        <a:cubicBezTo>
                          <a:pt x="157" y="0"/>
                          <a:pt x="160" y="2"/>
                          <a:pt x="160" y="2"/>
                        </a:cubicBezTo>
                        <a:cubicBezTo>
                          <a:pt x="160" y="2"/>
                          <a:pt x="159" y="3"/>
                          <a:pt x="158" y="3"/>
                        </a:cubicBezTo>
                        <a:cubicBezTo>
                          <a:pt x="157" y="4"/>
                          <a:pt x="156" y="4"/>
                          <a:pt x="156" y="4"/>
                        </a:cubicBezTo>
                        <a:cubicBezTo>
                          <a:pt x="157" y="5"/>
                          <a:pt x="159" y="7"/>
                          <a:pt x="160" y="7"/>
                        </a:cubicBezTo>
                        <a:cubicBezTo>
                          <a:pt x="160" y="7"/>
                          <a:pt x="163" y="5"/>
                          <a:pt x="164" y="5"/>
                        </a:cubicBezTo>
                        <a:cubicBezTo>
                          <a:pt x="165" y="4"/>
                          <a:pt x="167" y="3"/>
                          <a:pt x="168" y="3"/>
                        </a:cubicBezTo>
                        <a:cubicBezTo>
                          <a:pt x="169" y="3"/>
                          <a:pt x="171" y="5"/>
                          <a:pt x="172" y="5"/>
                        </a:cubicBezTo>
                        <a:cubicBezTo>
                          <a:pt x="173" y="5"/>
                          <a:pt x="174" y="7"/>
                          <a:pt x="175" y="7"/>
                        </a:cubicBezTo>
                        <a:cubicBezTo>
                          <a:pt x="176" y="7"/>
                          <a:pt x="179" y="5"/>
                          <a:pt x="179" y="5"/>
                        </a:cubicBezTo>
                        <a:cubicBezTo>
                          <a:pt x="180" y="5"/>
                          <a:pt x="182" y="3"/>
                          <a:pt x="184" y="3"/>
                        </a:cubicBezTo>
                        <a:cubicBezTo>
                          <a:pt x="185" y="3"/>
                          <a:pt x="186" y="5"/>
                          <a:pt x="187" y="5"/>
                        </a:cubicBezTo>
                        <a:cubicBezTo>
                          <a:pt x="188" y="5"/>
                          <a:pt x="191" y="3"/>
                          <a:pt x="191" y="3"/>
                        </a:cubicBezTo>
                        <a:cubicBezTo>
                          <a:pt x="192" y="3"/>
                          <a:pt x="195" y="5"/>
                          <a:pt x="195" y="6"/>
                        </a:cubicBezTo>
                        <a:cubicBezTo>
                          <a:pt x="195" y="6"/>
                          <a:pt x="191" y="7"/>
                          <a:pt x="191" y="8"/>
                        </a:cubicBezTo>
                        <a:cubicBezTo>
                          <a:pt x="191" y="8"/>
                          <a:pt x="194" y="9"/>
                          <a:pt x="195" y="10"/>
                        </a:cubicBezTo>
                        <a:cubicBezTo>
                          <a:pt x="196" y="11"/>
                          <a:pt x="197" y="11"/>
                          <a:pt x="199" y="12"/>
                        </a:cubicBezTo>
                        <a:cubicBezTo>
                          <a:pt x="202" y="14"/>
                          <a:pt x="202" y="14"/>
                          <a:pt x="202" y="14"/>
                        </a:cubicBezTo>
                        <a:cubicBezTo>
                          <a:pt x="203" y="14"/>
                          <a:pt x="206" y="13"/>
                          <a:pt x="206" y="12"/>
                        </a:cubicBezTo>
                        <a:cubicBezTo>
                          <a:pt x="206" y="12"/>
                          <a:pt x="203" y="10"/>
                          <a:pt x="203" y="10"/>
                        </a:cubicBezTo>
                        <a:cubicBezTo>
                          <a:pt x="202" y="10"/>
                          <a:pt x="199" y="8"/>
                          <a:pt x="199" y="8"/>
                        </a:cubicBezTo>
                        <a:cubicBezTo>
                          <a:pt x="199" y="7"/>
                          <a:pt x="202" y="6"/>
                          <a:pt x="203" y="6"/>
                        </a:cubicBezTo>
                        <a:cubicBezTo>
                          <a:pt x="207" y="4"/>
                          <a:pt x="207" y="4"/>
                          <a:pt x="207" y="4"/>
                        </a:cubicBezTo>
                        <a:cubicBezTo>
                          <a:pt x="208" y="3"/>
                          <a:pt x="210" y="2"/>
                          <a:pt x="211" y="2"/>
                        </a:cubicBezTo>
                        <a:cubicBezTo>
                          <a:pt x="211" y="2"/>
                          <a:pt x="215" y="4"/>
                          <a:pt x="215" y="4"/>
                        </a:cubicBezTo>
                        <a:cubicBezTo>
                          <a:pt x="215" y="5"/>
                          <a:pt x="211" y="5"/>
                          <a:pt x="211" y="6"/>
                        </a:cubicBezTo>
                        <a:cubicBezTo>
                          <a:pt x="218" y="10"/>
                          <a:pt x="218" y="10"/>
                          <a:pt x="218" y="10"/>
                        </a:cubicBezTo>
                        <a:cubicBezTo>
                          <a:pt x="219" y="11"/>
                          <a:pt x="222" y="12"/>
                          <a:pt x="222" y="13"/>
                        </a:cubicBezTo>
                        <a:cubicBezTo>
                          <a:pt x="222" y="13"/>
                          <a:pt x="218" y="14"/>
                          <a:pt x="218" y="15"/>
                        </a:cubicBezTo>
                        <a:cubicBezTo>
                          <a:pt x="218" y="16"/>
                          <a:pt x="222" y="16"/>
                          <a:pt x="222" y="17"/>
                        </a:cubicBezTo>
                        <a:cubicBezTo>
                          <a:pt x="222" y="18"/>
                          <a:pt x="218" y="18"/>
                          <a:pt x="218" y="19"/>
                        </a:cubicBezTo>
                        <a:cubicBezTo>
                          <a:pt x="218" y="20"/>
                          <a:pt x="221" y="21"/>
                          <a:pt x="221" y="21"/>
                        </a:cubicBezTo>
                        <a:cubicBezTo>
                          <a:pt x="225" y="19"/>
                          <a:pt x="225" y="19"/>
                          <a:pt x="225" y="19"/>
                        </a:cubicBezTo>
                        <a:cubicBezTo>
                          <a:pt x="226" y="19"/>
                          <a:pt x="230" y="18"/>
                          <a:pt x="230" y="17"/>
                        </a:cubicBezTo>
                        <a:cubicBezTo>
                          <a:pt x="230" y="17"/>
                          <a:pt x="226" y="15"/>
                          <a:pt x="226" y="15"/>
                        </a:cubicBezTo>
                        <a:cubicBezTo>
                          <a:pt x="225" y="15"/>
                          <a:pt x="222" y="13"/>
                          <a:pt x="222" y="13"/>
                        </a:cubicBezTo>
                        <a:cubicBezTo>
                          <a:pt x="222" y="12"/>
                          <a:pt x="226" y="11"/>
                          <a:pt x="226" y="11"/>
                        </a:cubicBezTo>
                        <a:cubicBezTo>
                          <a:pt x="227" y="10"/>
                          <a:pt x="230" y="9"/>
                          <a:pt x="230" y="9"/>
                        </a:cubicBezTo>
                        <a:cubicBezTo>
                          <a:pt x="230" y="8"/>
                          <a:pt x="226" y="6"/>
                          <a:pt x="227" y="6"/>
                        </a:cubicBezTo>
                        <a:cubicBezTo>
                          <a:pt x="227" y="6"/>
                          <a:pt x="230" y="4"/>
                          <a:pt x="231" y="4"/>
                        </a:cubicBezTo>
                        <a:cubicBezTo>
                          <a:pt x="231" y="4"/>
                          <a:pt x="234" y="7"/>
                          <a:pt x="234" y="7"/>
                        </a:cubicBezTo>
                        <a:cubicBezTo>
                          <a:pt x="236" y="6"/>
                          <a:pt x="238" y="5"/>
                          <a:pt x="239" y="4"/>
                        </a:cubicBezTo>
                        <a:cubicBezTo>
                          <a:pt x="240" y="4"/>
                          <a:pt x="241" y="3"/>
                          <a:pt x="243" y="2"/>
                        </a:cubicBezTo>
                        <a:cubicBezTo>
                          <a:pt x="243" y="2"/>
                          <a:pt x="246" y="5"/>
                          <a:pt x="246" y="5"/>
                        </a:cubicBezTo>
                        <a:cubicBezTo>
                          <a:pt x="247" y="5"/>
                          <a:pt x="250" y="2"/>
                          <a:pt x="250" y="3"/>
                        </a:cubicBezTo>
                        <a:cubicBezTo>
                          <a:pt x="251" y="3"/>
                          <a:pt x="254" y="5"/>
                          <a:pt x="254" y="5"/>
                        </a:cubicBezTo>
                        <a:cubicBezTo>
                          <a:pt x="254" y="5"/>
                          <a:pt x="250" y="7"/>
                          <a:pt x="250" y="7"/>
                        </a:cubicBezTo>
                        <a:cubicBezTo>
                          <a:pt x="251" y="7"/>
                          <a:pt x="253" y="9"/>
                          <a:pt x="254" y="9"/>
                        </a:cubicBezTo>
                        <a:cubicBezTo>
                          <a:pt x="255" y="9"/>
                          <a:pt x="257" y="7"/>
                          <a:pt x="258" y="7"/>
                        </a:cubicBezTo>
                        <a:cubicBezTo>
                          <a:pt x="259" y="7"/>
                          <a:pt x="260" y="9"/>
                          <a:pt x="262" y="9"/>
                        </a:cubicBezTo>
                        <a:cubicBezTo>
                          <a:pt x="263" y="9"/>
                          <a:pt x="264" y="7"/>
                          <a:pt x="266" y="7"/>
                        </a:cubicBezTo>
                        <a:cubicBezTo>
                          <a:pt x="267" y="7"/>
                          <a:pt x="268" y="10"/>
                          <a:pt x="270" y="10"/>
                        </a:cubicBezTo>
                        <a:cubicBezTo>
                          <a:pt x="270" y="10"/>
                          <a:pt x="274" y="8"/>
                          <a:pt x="274" y="8"/>
                        </a:cubicBezTo>
                        <a:cubicBezTo>
                          <a:pt x="274" y="7"/>
                          <a:pt x="270" y="6"/>
                          <a:pt x="270" y="5"/>
                        </a:cubicBezTo>
                        <a:cubicBezTo>
                          <a:pt x="270" y="5"/>
                          <a:pt x="273" y="3"/>
                          <a:pt x="274" y="3"/>
                        </a:cubicBezTo>
                        <a:cubicBezTo>
                          <a:pt x="275" y="3"/>
                          <a:pt x="277" y="6"/>
                          <a:pt x="278" y="6"/>
                        </a:cubicBezTo>
                        <a:cubicBezTo>
                          <a:pt x="279" y="5"/>
                          <a:pt x="281" y="4"/>
                          <a:pt x="282" y="3"/>
                        </a:cubicBezTo>
                        <a:cubicBezTo>
                          <a:pt x="283" y="3"/>
                          <a:pt x="285" y="1"/>
                          <a:pt x="286" y="1"/>
                        </a:cubicBezTo>
                        <a:cubicBezTo>
                          <a:pt x="287" y="1"/>
                          <a:pt x="289" y="4"/>
                          <a:pt x="290" y="4"/>
                        </a:cubicBezTo>
                        <a:cubicBezTo>
                          <a:pt x="291" y="4"/>
                          <a:pt x="292" y="2"/>
                          <a:pt x="294" y="2"/>
                        </a:cubicBezTo>
                        <a:cubicBezTo>
                          <a:pt x="295" y="2"/>
                          <a:pt x="296" y="4"/>
                          <a:pt x="298" y="4"/>
                        </a:cubicBezTo>
                        <a:cubicBezTo>
                          <a:pt x="299" y="4"/>
                          <a:pt x="300" y="2"/>
                          <a:pt x="302" y="2"/>
                        </a:cubicBezTo>
                        <a:cubicBezTo>
                          <a:pt x="303" y="2"/>
                          <a:pt x="304" y="4"/>
                          <a:pt x="305" y="4"/>
                        </a:cubicBezTo>
                        <a:cubicBezTo>
                          <a:pt x="306" y="4"/>
                          <a:pt x="308" y="2"/>
                          <a:pt x="309" y="2"/>
                        </a:cubicBezTo>
                        <a:cubicBezTo>
                          <a:pt x="311" y="2"/>
                          <a:pt x="312" y="4"/>
                          <a:pt x="313" y="4"/>
                        </a:cubicBezTo>
                        <a:cubicBezTo>
                          <a:pt x="315" y="4"/>
                          <a:pt x="316" y="7"/>
                          <a:pt x="317" y="7"/>
                        </a:cubicBezTo>
                        <a:cubicBezTo>
                          <a:pt x="318" y="7"/>
                          <a:pt x="320" y="5"/>
                          <a:pt x="321" y="4"/>
                        </a:cubicBezTo>
                        <a:cubicBezTo>
                          <a:pt x="322" y="4"/>
                          <a:pt x="324" y="3"/>
                          <a:pt x="325" y="2"/>
                        </a:cubicBezTo>
                        <a:cubicBezTo>
                          <a:pt x="326" y="2"/>
                          <a:pt x="328" y="5"/>
                          <a:pt x="329" y="5"/>
                        </a:cubicBezTo>
                        <a:cubicBezTo>
                          <a:pt x="330" y="5"/>
                          <a:pt x="332" y="3"/>
                          <a:pt x="333" y="3"/>
                        </a:cubicBezTo>
                        <a:cubicBezTo>
                          <a:pt x="334" y="3"/>
                          <a:pt x="336" y="5"/>
                          <a:pt x="337" y="5"/>
                        </a:cubicBezTo>
                        <a:cubicBezTo>
                          <a:pt x="338" y="5"/>
                          <a:pt x="340" y="3"/>
                          <a:pt x="341" y="3"/>
                        </a:cubicBezTo>
                        <a:cubicBezTo>
                          <a:pt x="342" y="3"/>
                          <a:pt x="343" y="5"/>
                          <a:pt x="345" y="5"/>
                        </a:cubicBezTo>
                        <a:cubicBezTo>
                          <a:pt x="346" y="5"/>
                          <a:pt x="348" y="3"/>
                          <a:pt x="349" y="3"/>
                        </a:cubicBezTo>
                        <a:cubicBezTo>
                          <a:pt x="349" y="3"/>
                          <a:pt x="352" y="5"/>
                          <a:pt x="352" y="5"/>
                        </a:cubicBezTo>
                        <a:cubicBezTo>
                          <a:pt x="352" y="6"/>
                          <a:pt x="349" y="7"/>
                          <a:pt x="348" y="7"/>
                        </a:cubicBezTo>
                        <a:cubicBezTo>
                          <a:pt x="348" y="8"/>
                          <a:pt x="344" y="9"/>
                          <a:pt x="344" y="9"/>
                        </a:cubicBezTo>
                        <a:cubicBezTo>
                          <a:pt x="345" y="10"/>
                          <a:pt x="347" y="12"/>
                          <a:pt x="348" y="12"/>
                        </a:cubicBezTo>
                        <a:cubicBezTo>
                          <a:pt x="349" y="12"/>
                          <a:pt x="351" y="10"/>
                          <a:pt x="352" y="10"/>
                        </a:cubicBezTo>
                        <a:cubicBezTo>
                          <a:pt x="354" y="10"/>
                          <a:pt x="354" y="12"/>
                          <a:pt x="356" y="12"/>
                        </a:cubicBezTo>
                        <a:cubicBezTo>
                          <a:pt x="360" y="10"/>
                          <a:pt x="360" y="10"/>
                          <a:pt x="360" y="10"/>
                        </a:cubicBezTo>
                        <a:cubicBezTo>
                          <a:pt x="360" y="10"/>
                          <a:pt x="364" y="8"/>
                          <a:pt x="364" y="8"/>
                        </a:cubicBezTo>
                        <a:cubicBezTo>
                          <a:pt x="364" y="8"/>
                          <a:pt x="363" y="7"/>
                          <a:pt x="362" y="7"/>
                        </a:cubicBezTo>
                        <a:cubicBezTo>
                          <a:pt x="361" y="6"/>
                          <a:pt x="360" y="6"/>
                          <a:pt x="360" y="6"/>
                        </a:cubicBezTo>
                        <a:cubicBezTo>
                          <a:pt x="361" y="5"/>
                          <a:pt x="363" y="3"/>
                          <a:pt x="364" y="3"/>
                        </a:cubicBezTo>
                        <a:cubicBezTo>
                          <a:pt x="365" y="3"/>
                          <a:pt x="367" y="6"/>
                          <a:pt x="368" y="6"/>
                        </a:cubicBezTo>
                        <a:cubicBezTo>
                          <a:pt x="369" y="6"/>
                          <a:pt x="372" y="4"/>
                          <a:pt x="372" y="4"/>
                        </a:cubicBezTo>
                        <a:cubicBezTo>
                          <a:pt x="373" y="4"/>
                          <a:pt x="376" y="6"/>
                          <a:pt x="376" y="6"/>
                        </a:cubicBezTo>
                        <a:cubicBezTo>
                          <a:pt x="376" y="7"/>
                          <a:pt x="372" y="7"/>
                          <a:pt x="372" y="8"/>
                        </a:cubicBezTo>
                        <a:cubicBezTo>
                          <a:pt x="372" y="8"/>
                          <a:pt x="375" y="10"/>
                          <a:pt x="376" y="10"/>
                        </a:cubicBezTo>
                        <a:cubicBezTo>
                          <a:pt x="376" y="10"/>
                          <a:pt x="379" y="9"/>
                          <a:pt x="380" y="8"/>
                        </a:cubicBezTo>
                        <a:cubicBezTo>
                          <a:pt x="384" y="6"/>
                          <a:pt x="384" y="6"/>
                          <a:pt x="384" y="6"/>
                        </a:cubicBezTo>
                        <a:cubicBezTo>
                          <a:pt x="388" y="4"/>
                          <a:pt x="388" y="4"/>
                          <a:pt x="388" y="4"/>
                        </a:cubicBezTo>
                        <a:cubicBezTo>
                          <a:pt x="389" y="4"/>
                          <a:pt x="391" y="2"/>
                          <a:pt x="392" y="2"/>
                        </a:cubicBezTo>
                        <a:cubicBezTo>
                          <a:pt x="393" y="2"/>
                          <a:pt x="395" y="4"/>
                          <a:pt x="396" y="4"/>
                        </a:cubicBezTo>
                        <a:cubicBezTo>
                          <a:pt x="397" y="4"/>
                          <a:pt x="399" y="2"/>
                          <a:pt x="400" y="2"/>
                        </a:cubicBezTo>
                        <a:cubicBezTo>
                          <a:pt x="401" y="2"/>
                          <a:pt x="402" y="4"/>
                          <a:pt x="404" y="4"/>
                        </a:cubicBezTo>
                        <a:cubicBezTo>
                          <a:pt x="405" y="5"/>
                          <a:pt x="406" y="2"/>
                          <a:pt x="408" y="2"/>
                        </a:cubicBezTo>
                        <a:cubicBezTo>
                          <a:pt x="409" y="2"/>
                          <a:pt x="410" y="5"/>
                          <a:pt x="411" y="5"/>
                        </a:cubicBezTo>
                        <a:cubicBezTo>
                          <a:pt x="412" y="5"/>
                          <a:pt x="415" y="2"/>
                          <a:pt x="416" y="3"/>
                        </a:cubicBezTo>
                        <a:cubicBezTo>
                          <a:pt x="416" y="3"/>
                          <a:pt x="419" y="5"/>
                          <a:pt x="419" y="5"/>
                        </a:cubicBezTo>
                        <a:cubicBezTo>
                          <a:pt x="419" y="5"/>
                          <a:pt x="415" y="6"/>
                          <a:pt x="415" y="7"/>
                        </a:cubicBezTo>
                        <a:cubicBezTo>
                          <a:pt x="415" y="7"/>
                          <a:pt x="418" y="9"/>
                          <a:pt x="419" y="9"/>
                        </a:cubicBezTo>
                        <a:cubicBezTo>
                          <a:pt x="419" y="9"/>
                          <a:pt x="422" y="7"/>
                          <a:pt x="423" y="7"/>
                        </a:cubicBezTo>
                        <a:cubicBezTo>
                          <a:pt x="424" y="7"/>
                          <a:pt x="426" y="9"/>
                          <a:pt x="427" y="9"/>
                        </a:cubicBezTo>
                        <a:cubicBezTo>
                          <a:pt x="427" y="9"/>
                          <a:pt x="428" y="9"/>
                          <a:pt x="429" y="8"/>
                        </a:cubicBezTo>
                        <a:cubicBezTo>
                          <a:pt x="430" y="8"/>
                          <a:pt x="431" y="7"/>
                          <a:pt x="431" y="7"/>
                        </a:cubicBezTo>
                        <a:cubicBezTo>
                          <a:pt x="431" y="7"/>
                          <a:pt x="427" y="5"/>
                          <a:pt x="427" y="5"/>
                        </a:cubicBezTo>
                        <a:cubicBezTo>
                          <a:pt x="426" y="5"/>
                          <a:pt x="424" y="7"/>
                          <a:pt x="423" y="7"/>
                        </a:cubicBezTo>
                        <a:cubicBezTo>
                          <a:pt x="423" y="7"/>
                          <a:pt x="419" y="5"/>
                          <a:pt x="419" y="5"/>
                        </a:cubicBezTo>
                        <a:cubicBezTo>
                          <a:pt x="419" y="5"/>
                          <a:pt x="423" y="3"/>
                          <a:pt x="423" y="3"/>
                        </a:cubicBezTo>
                        <a:cubicBezTo>
                          <a:pt x="424" y="3"/>
                          <a:pt x="427" y="1"/>
                          <a:pt x="428" y="1"/>
                        </a:cubicBezTo>
                        <a:cubicBezTo>
                          <a:pt x="428" y="1"/>
                          <a:pt x="430" y="3"/>
                          <a:pt x="431" y="3"/>
                        </a:cubicBezTo>
                        <a:cubicBezTo>
                          <a:pt x="432" y="3"/>
                          <a:pt x="434" y="5"/>
                          <a:pt x="435" y="5"/>
                        </a:cubicBezTo>
                        <a:cubicBezTo>
                          <a:pt x="436" y="5"/>
                          <a:pt x="438" y="4"/>
                          <a:pt x="439" y="3"/>
                        </a:cubicBezTo>
                        <a:cubicBezTo>
                          <a:pt x="440" y="3"/>
                          <a:pt x="442" y="1"/>
                          <a:pt x="443" y="1"/>
                        </a:cubicBezTo>
                        <a:cubicBezTo>
                          <a:pt x="444" y="1"/>
                          <a:pt x="446" y="3"/>
                          <a:pt x="447" y="3"/>
                        </a:cubicBezTo>
                        <a:cubicBezTo>
                          <a:pt x="448" y="3"/>
                          <a:pt x="450" y="1"/>
                          <a:pt x="451" y="1"/>
                        </a:cubicBezTo>
                        <a:cubicBezTo>
                          <a:pt x="452" y="2"/>
                          <a:pt x="454" y="3"/>
                          <a:pt x="455" y="4"/>
                        </a:cubicBezTo>
                        <a:cubicBezTo>
                          <a:pt x="455" y="4"/>
                          <a:pt x="458" y="6"/>
                          <a:pt x="459" y="6"/>
                        </a:cubicBezTo>
                        <a:cubicBezTo>
                          <a:pt x="460" y="6"/>
                          <a:pt x="461" y="8"/>
                          <a:pt x="462" y="8"/>
                        </a:cubicBezTo>
                        <a:cubicBezTo>
                          <a:pt x="462" y="8"/>
                          <a:pt x="466" y="6"/>
                          <a:pt x="466" y="6"/>
                        </a:cubicBezTo>
                        <a:cubicBezTo>
                          <a:pt x="466" y="6"/>
                          <a:pt x="465" y="5"/>
                          <a:pt x="465" y="5"/>
                        </a:cubicBezTo>
                        <a:cubicBezTo>
                          <a:pt x="464" y="4"/>
                          <a:pt x="463" y="4"/>
                          <a:pt x="463" y="4"/>
                        </a:cubicBezTo>
                        <a:cubicBezTo>
                          <a:pt x="464" y="4"/>
                          <a:pt x="466" y="2"/>
                          <a:pt x="467" y="2"/>
                        </a:cubicBezTo>
                        <a:cubicBezTo>
                          <a:pt x="468" y="2"/>
                          <a:pt x="469" y="4"/>
                          <a:pt x="470" y="4"/>
                        </a:cubicBezTo>
                        <a:cubicBezTo>
                          <a:pt x="472" y="4"/>
                          <a:pt x="473" y="2"/>
                          <a:pt x="475" y="2"/>
                        </a:cubicBezTo>
                        <a:cubicBezTo>
                          <a:pt x="476" y="2"/>
                          <a:pt x="477" y="4"/>
                          <a:pt x="478" y="4"/>
                        </a:cubicBezTo>
                        <a:cubicBezTo>
                          <a:pt x="480" y="4"/>
                          <a:pt x="481" y="2"/>
                          <a:pt x="482" y="2"/>
                        </a:cubicBezTo>
                        <a:cubicBezTo>
                          <a:pt x="484" y="2"/>
                          <a:pt x="485" y="4"/>
                          <a:pt x="486" y="4"/>
                        </a:cubicBezTo>
                        <a:cubicBezTo>
                          <a:pt x="487" y="5"/>
                          <a:pt x="489" y="2"/>
                          <a:pt x="490" y="2"/>
                        </a:cubicBezTo>
                        <a:cubicBezTo>
                          <a:pt x="491" y="3"/>
                          <a:pt x="493" y="5"/>
                          <a:pt x="494" y="5"/>
                        </a:cubicBezTo>
                        <a:cubicBezTo>
                          <a:pt x="495" y="4"/>
                          <a:pt x="497" y="3"/>
                          <a:pt x="498" y="3"/>
                        </a:cubicBezTo>
                        <a:cubicBezTo>
                          <a:pt x="502" y="1"/>
                          <a:pt x="502" y="1"/>
                          <a:pt x="502" y="1"/>
                        </a:cubicBezTo>
                        <a:cubicBezTo>
                          <a:pt x="510" y="5"/>
                          <a:pt x="510" y="5"/>
                          <a:pt x="510" y="5"/>
                        </a:cubicBezTo>
                        <a:cubicBezTo>
                          <a:pt x="506" y="7"/>
                          <a:pt x="506" y="7"/>
                          <a:pt x="506" y="7"/>
                        </a:cubicBezTo>
                        <a:cubicBezTo>
                          <a:pt x="505" y="7"/>
                          <a:pt x="502" y="9"/>
                          <a:pt x="501" y="9"/>
                        </a:cubicBezTo>
                        <a:cubicBezTo>
                          <a:pt x="501" y="9"/>
                          <a:pt x="505" y="11"/>
                          <a:pt x="505" y="12"/>
                        </a:cubicBezTo>
                        <a:cubicBezTo>
                          <a:pt x="506" y="12"/>
                          <a:pt x="508" y="9"/>
                          <a:pt x="509" y="9"/>
                        </a:cubicBezTo>
                        <a:cubicBezTo>
                          <a:pt x="510" y="9"/>
                          <a:pt x="512" y="11"/>
                          <a:pt x="513" y="12"/>
                        </a:cubicBezTo>
                        <a:cubicBezTo>
                          <a:pt x="514" y="12"/>
                          <a:pt x="515" y="13"/>
                          <a:pt x="517" y="14"/>
                        </a:cubicBezTo>
                        <a:cubicBezTo>
                          <a:pt x="517" y="13"/>
                          <a:pt x="521" y="13"/>
                          <a:pt x="521" y="12"/>
                        </a:cubicBezTo>
                        <a:cubicBezTo>
                          <a:pt x="521" y="11"/>
                          <a:pt x="517" y="10"/>
                          <a:pt x="517" y="10"/>
                        </a:cubicBezTo>
                        <a:cubicBezTo>
                          <a:pt x="517" y="9"/>
                          <a:pt x="521" y="8"/>
                          <a:pt x="521" y="8"/>
                        </a:cubicBezTo>
                        <a:cubicBezTo>
                          <a:pt x="521" y="8"/>
                          <a:pt x="520" y="7"/>
                          <a:pt x="519" y="6"/>
                        </a:cubicBezTo>
                        <a:cubicBezTo>
                          <a:pt x="518" y="6"/>
                          <a:pt x="518" y="5"/>
                          <a:pt x="518" y="5"/>
                        </a:cubicBezTo>
                        <a:cubicBezTo>
                          <a:pt x="519" y="5"/>
                          <a:pt x="520" y="3"/>
                          <a:pt x="522" y="3"/>
                        </a:cubicBezTo>
                        <a:cubicBezTo>
                          <a:pt x="523" y="3"/>
                          <a:pt x="524" y="6"/>
                          <a:pt x="525" y="6"/>
                        </a:cubicBezTo>
                        <a:cubicBezTo>
                          <a:pt x="526" y="5"/>
                          <a:pt x="529" y="3"/>
                          <a:pt x="529" y="3"/>
                        </a:cubicBezTo>
                        <a:cubicBezTo>
                          <a:pt x="530" y="4"/>
                          <a:pt x="533" y="5"/>
                          <a:pt x="533" y="6"/>
                        </a:cubicBezTo>
                        <a:cubicBezTo>
                          <a:pt x="533" y="6"/>
                          <a:pt x="529" y="7"/>
                          <a:pt x="529" y="8"/>
                        </a:cubicBezTo>
                        <a:cubicBezTo>
                          <a:pt x="529" y="8"/>
                          <a:pt x="533" y="10"/>
                          <a:pt x="533" y="10"/>
                        </a:cubicBezTo>
                        <a:cubicBezTo>
                          <a:pt x="534" y="10"/>
                          <a:pt x="536" y="8"/>
                          <a:pt x="537" y="8"/>
                        </a:cubicBezTo>
                        <a:cubicBezTo>
                          <a:pt x="541" y="6"/>
                          <a:pt x="541" y="6"/>
                          <a:pt x="541" y="6"/>
                        </a:cubicBezTo>
                        <a:cubicBezTo>
                          <a:pt x="545" y="4"/>
                          <a:pt x="545" y="4"/>
                          <a:pt x="545" y="4"/>
                        </a:cubicBezTo>
                        <a:cubicBezTo>
                          <a:pt x="546" y="4"/>
                          <a:pt x="548" y="2"/>
                          <a:pt x="549" y="2"/>
                        </a:cubicBezTo>
                        <a:cubicBezTo>
                          <a:pt x="551" y="2"/>
                          <a:pt x="552" y="4"/>
                          <a:pt x="553" y="4"/>
                        </a:cubicBezTo>
                        <a:cubicBezTo>
                          <a:pt x="554" y="4"/>
                          <a:pt x="557" y="2"/>
                          <a:pt x="557" y="2"/>
                        </a:cubicBezTo>
                        <a:cubicBezTo>
                          <a:pt x="558" y="2"/>
                          <a:pt x="561" y="4"/>
                          <a:pt x="561" y="4"/>
                        </a:cubicBezTo>
                        <a:cubicBezTo>
                          <a:pt x="561" y="4"/>
                          <a:pt x="560" y="5"/>
                          <a:pt x="559" y="5"/>
                        </a:cubicBezTo>
                        <a:cubicBezTo>
                          <a:pt x="558" y="6"/>
                          <a:pt x="557" y="6"/>
                          <a:pt x="557" y="6"/>
                        </a:cubicBezTo>
                        <a:cubicBezTo>
                          <a:pt x="557" y="7"/>
                          <a:pt x="560" y="9"/>
                          <a:pt x="560" y="9"/>
                        </a:cubicBezTo>
                        <a:cubicBezTo>
                          <a:pt x="562" y="9"/>
                          <a:pt x="564" y="6"/>
                          <a:pt x="565" y="7"/>
                        </a:cubicBezTo>
                        <a:cubicBezTo>
                          <a:pt x="566" y="7"/>
                          <a:pt x="567" y="9"/>
                          <a:pt x="568" y="9"/>
                        </a:cubicBezTo>
                        <a:cubicBezTo>
                          <a:pt x="569" y="9"/>
                          <a:pt x="572" y="7"/>
                          <a:pt x="572" y="7"/>
                        </a:cubicBezTo>
                        <a:cubicBezTo>
                          <a:pt x="572" y="6"/>
                          <a:pt x="568" y="5"/>
                          <a:pt x="569" y="4"/>
                        </a:cubicBezTo>
                        <a:cubicBezTo>
                          <a:pt x="569" y="4"/>
                          <a:pt x="572" y="2"/>
                          <a:pt x="573" y="2"/>
                        </a:cubicBezTo>
                        <a:cubicBezTo>
                          <a:pt x="574" y="2"/>
                          <a:pt x="576" y="5"/>
                          <a:pt x="577" y="5"/>
                        </a:cubicBezTo>
                        <a:cubicBezTo>
                          <a:pt x="578" y="4"/>
                          <a:pt x="580" y="3"/>
                          <a:pt x="581" y="3"/>
                        </a:cubicBezTo>
                        <a:cubicBezTo>
                          <a:pt x="581" y="2"/>
                          <a:pt x="584" y="1"/>
                          <a:pt x="585" y="1"/>
                        </a:cubicBezTo>
                        <a:cubicBezTo>
                          <a:pt x="585" y="1"/>
                          <a:pt x="588" y="3"/>
                          <a:pt x="588" y="3"/>
                        </a:cubicBezTo>
                        <a:cubicBezTo>
                          <a:pt x="589" y="3"/>
                          <a:pt x="592" y="5"/>
                          <a:pt x="592" y="5"/>
                        </a:cubicBezTo>
                        <a:cubicBezTo>
                          <a:pt x="593" y="5"/>
                          <a:pt x="596" y="3"/>
                          <a:pt x="596" y="3"/>
                        </a:cubicBezTo>
                        <a:cubicBezTo>
                          <a:pt x="597" y="3"/>
                          <a:pt x="600" y="1"/>
                          <a:pt x="600" y="1"/>
                        </a:cubicBezTo>
                        <a:cubicBezTo>
                          <a:pt x="602" y="1"/>
                          <a:pt x="603" y="3"/>
                          <a:pt x="604" y="3"/>
                        </a:cubicBezTo>
                        <a:cubicBezTo>
                          <a:pt x="605" y="3"/>
                          <a:pt x="607" y="1"/>
                          <a:pt x="608" y="1"/>
                        </a:cubicBezTo>
                        <a:cubicBezTo>
                          <a:pt x="610" y="1"/>
                          <a:pt x="611" y="3"/>
                          <a:pt x="612" y="3"/>
                        </a:cubicBezTo>
                        <a:cubicBezTo>
                          <a:pt x="613" y="3"/>
                          <a:pt x="615" y="1"/>
                          <a:pt x="616" y="1"/>
                        </a:cubicBezTo>
                        <a:cubicBezTo>
                          <a:pt x="617" y="1"/>
                          <a:pt x="619" y="4"/>
                          <a:pt x="620" y="4"/>
                        </a:cubicBezTo>
                        <a:cubicBezTo>
                          <a:pt x="621" y="4"/>
                          <a:pt x="623" y="2"/>
                          <a:pt x="624" y="2"/>
                        </a:cubicBezTo>
                        <a:cubicBezTo>
                          <a:pt x="625" y="2"/>
                          <a:pt x="626" y="4"/>
                          <a:pt x="628" y="4"/>
                        </a:cubicBezTo>
                        <a:cubicBezTo>
                          <a:pt x="629" y="4"/>
                          <a:pt x="631" y="2"/>
                          <a:pt x="632" y="2"/>
                        </a:cubicBezTo>
                        <a:cubicBezTo>
                          <a:pt x="633" y="2"/>
                          <a:pt x="634" y="4"/>
                          <a:pt x="636" y="4"/>
                        </a:cubicBezTo>
                        <a:cubicBezTo>
                          <a:pt x="637" y="4"/>
                          <a:pt x="638" y="2"/>
                          <a:pt x="640" y="2"/>
                        </a:cubicBezTo>
                        <a:cubicBezTo>
                          <a:pt x="641" y="2"/>
                          <a:pt x="642" y="4"/>
                          <a:pt x="643" y="4"/>
                        </a:cubicBezTo>
                        <a:cubicBezTo>
                          <a:pt x="645" y="4"/>
                          <a:pt x="646" y="2"/>
                          <a:pt x="647" y="2"/>
                        </a:cubicBezTo>
                        <a:cubicBezTo>
                          <a:pt x="649" y="2"/>
                          <a:pt x="650" y="4"/>
                          <a:pt x="651" y="4"/>
                        </a:cubicBezTo>
                        <a:cubicBezTo>
                          <a:pt x="653" y="5"/>
                          <a:pt x="654" y="2"/>
                          <a:pt x="655" y="2"/>
                        </a:cubicBezTo>
                        <a:cubicBezTo>
                          <a:pt x="657" y="2"/>
                          <a:pt x="658" y="5"/>
                          <a:pt x="659" y="5"/>
                        </a:cubicBezTo>
                        <a:cubicBezTo>
                          <a:pt x="660" y="5"/>
                          <a:pt x="662" y="2"/>
                          <a:pt x="663" y="3"/>
                        </a:cubicBezTo>
                        <a:cubicBezTo>
                          <a:pt x="664" y="3"/>
                          <a:pt x="667" y="5"/>
                          <a:pt x="667" y="5"/>
                        </a:cubicBezTo>
                        <a:cubicBezTo>
                          <a:pt x="667" y="6"/>
                          <a:pt x="663" y="6"/>
                          <a:pt x="663" y="7"/>
                        </a:cubicBezTo>
                        <a:cubicBezTo>
                          <a:pt x="663" y="7"/>
                          <a:pt x="666" y="9"/>
                          <a:pt x="667" y="9"/>
                        </a:cubicBezTo>
                        <a:cubicBezTo>
                          <a:pt x="667" y="9"/>
                          <a:pt x="670" y="7"/>
                          <a:pt x="671" y="7"/>
                        </a:cubicBezTo>
                        <a:cubicBezTo>
                          <a:pt x="671" y="7"/>
                          <a:pt x="675" y="5"/>
                          <a:pt x="675" y="5"/>
                        </a:cubicBezTo>
                        <a:cubicBezTo>
                          <a:pt x="675" y="5"/>
                          <a:pt x="671" y="3"/>
                          <a:pt x="671" y="3"/>
                        </a:cubicBezTo>
                        <a:cubicBezTo>
                          <a:pt x="672" y="3"/>
                          <a:pt x="674" y="1"/>
                          <a:pt x="675" y="1"/>
                        </a:cubicBezTo>
                        <a:cubicBezTo>
                          <a:pt x="676" y="1"/>
                          <a:pt x="678" y="3"/>
                          <a:pt x="679" y="3"/>
                        </a:cubicBezTo>
                        <a:cubicBezTo>
                          <a:pt x="679" y="3"/>
                          <a:pt x="683" y="5"/>
                          <a:pt x="683" y="5"/>
                        </a:cubicBezTo>
                        <a:cubicBezTo>
                          <a:pt x="683" y="5"/>
                          <a:pt x="678" y="7"/>
                          <a:pt x="678" y="7"/>
                        </a:cubicBezTo>
                        <a:cubicBezTo>
                          <a:pt x="680" y="8"/>
                          <a:pt x="681" y="9"/>
                          <a:pt x="682" y="10"/>
                        </a:cubicBezTo>
                        <a:cubicBezTo>
                          <a:pt x="683" y="10"/>
                          <a:pt x="685" y="8"/>
                          <a:pt x="686" y="8"/>
                        </a:cubicBezTo>
                        <a:cubicBezTo>
                          <a:pt x="687" y="8"/>
                          <a:pt x="689" y="10"/>
                          <a:pt x="690" y="10"/>
                        </a:cubicBezTo>
                        <a:cubicBezTo>
                          <a:pt x="691" y="10"/>
                          <a:pt x="693" y="8"/>
                          <a:pt x="694" y="8"/>
                        </a:cubicBezTo>
                        <a:cubicBezTo>
                          <a:pt x="698" y="6"/>
                          <a:pt x="698" y="6"/>
                          <a:pt x="698" y="6"/>
                        </a:cubicBezTo>
                        <a:cubicBezTo>
                          <a:pt x="702" y="4"/>
                          <a:pt x="702" y="4"/>
                          <a:pt x="702" y="4"/>
                        </a:cubicBezTo>
                        <a:cubicBezTo>
                          <a:pt x="703" y="3"/>
                          <a:pt x="706" y="2"/>
                          <a:pt x="707" y="2"/>
                        </a:cubicBezTo>
                        <a:cubicBezTo>
                          <a:pt x="707" y="2"/>
                          <a:pt x="710" y="4"/>
                          <a:pt x="710" y="4"/>
                        </a:cubicBezTo>
                        <a:cubicBezTo>
                          <a:pt x="711" y="4"/>
                          <a:pt x="713" y="6"/>
                          <a:pt x="714" y="6"/>
                        </a:cubicBezTo>
                        <a:cubicBezTo>
                          <a:pt x="715" y="6"/>
                          <a:pt x="717" y="4"/>
                          <a:pt x="718" y="4"/>
                        </a:cubicBezTo>
                        <a:cubicBezTo>
                          <a:pt x="719" y="4"/>
                          <a:pt x="720" y="6"/>
                          <a:pt x="722" y="6"/>
                        </a:cubicBezTo>
                        <a:cubicBezTo>
                          <a:pt x="723" y="6"/>
                          <a:pt x="724" y="9"/>
                          <a:pt x="726" y="9"/>
                        </a:cubicBezTo>
                        <a:cubicBezTo>
                          <a:pt x="726" y="9"/>
                          <a:pt x="729" y="7"/>
                          <a:pt x="730" y="7"/>
                        </a:cubicBezTo>
                        <a:cubicBezTo>
                          <a:pt x="730" y="6"/>
                          <a:pt x="733" y="5"/>
                          <a:pt x="734" y="4"/>
                        </a:cubicBezTo>
                        <a:cubicBezTo>
                          <a:pt x="735" y="4"/>
                          <a:pt x="736" y="7"/>
                          <a:pt x="738" y="7"/>
                        </a:cubicBezTo>
                        <a:cubicBezTo>
                          <a:pt x="739" y="7"/>
                          <a:pt x="741" y="5"/>
                          <a:pt x="742" y="5"/>
                        </a:cubicBezTo>
                        <a:cubicBezTo>
                          <a:pt x="743" y="5"/>
                          <a:pt x="744" y="7"/>
                          <a:pt x="745" y="7"/>
                        </a:cubicBezTo>
                        <a:cubicBezTo>
                          <a:pt x="747" y="7"/>
                          <a:pt x="748" y="5"/>
                          <a:pt x="749" y="5"/>
                        </a:cubicBezTo>
                        <a:cubicBezTo>
                          <a:pt x="751" y="5"/>
                          <a:pt x="752" y="7"/>
                          <a:pt x="753" y="7"/>
                        </a:cubicBezTo>
                        <a:cubicBezTo>
                          <a:pt x="755" y="7"/>
                          <a:pt x="756" y="5"/>
                          <a:pt x="757" y="5"/>
                        </a:cubicBezTo>
                        <a:cubicBezTo>
                          <a:pt x="759" y="5"/>
                          <a:pt x="760" y="7"/>
                          <a:pt x="761" y="7"/>
                        </a:cubicBezTo>
                        <a:cubicBezTo>
                          <a:pt x="762" y="7"/>
                          <a:pt x="764" y="5"/>
                          <a:pt x="765" y="5"/>
                        </a:cubicBezTo>
                        <a:cubicBezTo>
                          <a:pt x="765" y="5"/>
                          <a:pt x="769" y="7"/>
                          <a:pt x="769" y="8"/>
                        </a:cubicBezTo>
                        <a:cubicBezTo>
                          <a:pt x="769" y="8"/>
                          <a:pt x="765" y="9"/>
                          <a:pt x="765" y="10"/>
                        </a:cubicBezTo>
                        <a:cubicBezTo>
                          <a:pt x="765" y="10"/>
                          <a:pt x="768" y="11"/>
                          <a:pt x="769" y="12"/>
                        </a:cubicBezTo>
                        <a:cubicBezTo>
                          <a:pt x="768" y="13"/>
                          <a:pt x="764" y="13"/>
                          <a:pt x="764" y="14"/>
                        </a:cubicBezTo>
                        <a:cubicBezTo>
                          <a:pt x="764" y="14"/>
                          <a:pt x="768" y="16"/>
                          <a:pt x="768" y="16"/>
                        </a:cubicBezTo>
                        <a:cubicBezTo>
                          <a:pt x="770" y="16"/>
                          <a:pt x="771" y="14"/>
                          <a:pt x="772" y="14"/>
                        </a:cubicBezTo>
                        <a:cubicBezTo>
                          <a:pt x="772" y="13"/>
                          <a:pt x="768" y="13"/>
                          <a:pt x="769" y="12"/>
                        </a:cubicBezTo>
                        <a:cubicBezTo>
                          <a:pt x="769" y="12"/>
                          <a:pt x="772" y="10"/>
                          <a:pt x="773" y="10"/>
                        </a:cubicBezTo>
                        <a:cubicBezTo>
                          <a:pt x="774" y="9"/>
                          <a:pt x="775" y="9"/>
                          <a:pt x="777" y="8"/>
                        </a:cubicBezTo>
                        <a:cubicBezTo>
                          <a:pt x="775" y="7"/>
                          <a:pt x="775" y="6"/>
                          <a:pt x="773" y="6"/>
                        </a:cubicBezTo>
                        <a:cubicBezTo>
                          <a:pt x="774" y="6"/>
                          <a:pt x="776" y="3"/>
                          <a:pt x="777" y="3"/>
                        </a:cubicBezTo>
                        <a:cubicBezTo>
                          <a:pt x="778" y="3"/>
                          <a:pt x="780" y="6"/>
                          <a:pt x="781" y="6"/>
                        </a:cubicBezTo>
                        <a:cubicBezTo>
                          <a:pt x="781" y="6"/>
                          <a:pt x="785" y="4"/>
                          <a:pt x="785" y="4"/>
                        </a:cubicBezTo>
                        <a:cubicBezTo>
                          <a:pt x="785" y="4"/>
                          <a:pt x="789" y="6"/>
                          <a:pt x="789" y="6"/>
                        </a:cubicBezTo>
                        <a:cubicBezTo>
                          <a:pt x="789" y="6"/>
                          <a:pt x="785" y="8"/>
                          <a:pt x="785" y="8"/>
                        </a:cubicBezTo>
                        <a:cubicBezTo>
                          <a:pt x="786" y="8"/>
                          <a:pt x="787" y="10"/>
                          <a:pt x="788" y="10"/>
                        </a:cubicBezTo>
                        <a:cubicBezTo>
                          <a:pt x="789" y="10"/>
                          <a:pt x="791" y="8"/>
                          <a:pt x="792" y="8"/>
                        </a:cubicBezTo>
                        <a:cubicBezTo>
                          <a:pt x="793" y="8"/>
                          <a:pt x="795" y="11"/>
                          <a:pt x="796" y="10"/>
                        </a:cubicBezTo>
                        <a:cubicBezTo>
                          <a:pt x="797" y="10"/>
                          <a:pt x="799" y="9"/>
                          <a:pt x="800" y="8"/>
                        </a:cubicBezTo>
                        <a:cubicBezTo>
                          <a:pt x="804" y="6"/>
                          <a:pt x="804" y="6"/>
                          <a:pt x="804" y="6"/>
                        </a:cubicBezTo>
                        <a:cubicBezTo>
                          <a:pt x="805" y="6"/>
                          <a:pt x="808" y="4"/>
                          <a:pt x="808" y="4"/>
                        </a:cubicBezTo>
                        <a:cubicBezTo>
                          <a:pt x="810" y="4"/>
                          <a:pt x="811" y="7"/>
                          <a:pt x="812" y="7"/>
                        </a:cubicBezTo>
                        <a:cubicBezTo>
                          <a:pt x="813" y="7"/>
                          <a:pt x="815" y="4"/>
                          <a:pt x="816" y="4"/>
                        </a:cubicBezTo>
                        <a:cubicBezTo>
                          <a:pt x="818" y="5"/>
                          <a:pt x="819" y="7"/>
                          <a:pt x="820" y="7"/>
                        </a:cubicBezTo>
                        <a:cubicBezTo>
                          <a:pt x="821" y="7"/>
                          <a:pt x="823" y="5"/>
                          <a:pt x="824" y="5"/>
                        </a:cubicBezTo>
                        <a:cubicBezTo>
                          <a:pt x="825" y="5"/>
                          <a:pt x="827" y="7"/>
                          <a:pt x="828" y="7"/>
                        </a:cubicBezTo>
                        <a:cubicBezTo>
                          <a:pt x="829" y="7"/>
                          <a:pt x="831" y="9"/>
                          <a:pt x="832" y="9"/>
                        </a:cubicBezTo>
                        <a:cubicBezTo>
                          <a:pt x="832" y="9"/>
                          <a:pt x="835" y="7"/>
                          <a:pt x="836" y="7"/>
                        </a:cubicBezTo>
                        <a:cubicBezTo>
                          <a:pt x="837" y="7"/>
                          <a:pt x="839" y="5"/>
                          <a:pt x="840" y="5"/>
                        </a:cubicBezTo>
                        <a:cubicBezTo>
                          <a:pt x="841" y="5"/>
                          <a:pt x="843" y="7"/>
                          <a:pt x="844" y="7"/>
                        </a:cubicBezTo>
                        <a:cubicBezTo>
                          <a:pt x="844" y="7"/>
                          <a:pt x="847" y="5"/>
                          <a:pt x="848" y="5"/>
                        </a:cubicBezTo>
                        <a:cubicBezTo>
                          <a:pt x="849" y="6"/>
                          <a:pt x="851" y="7"/>
                          <a:pt x="851" y="8"/>
                        </a:cubicBezTo>
                        <a:cubicBezTo>
                          <a:pt x="852" y="8"/>
                          <a:pt x="854" y="10"/>
                          <a:pt x="855" y="10"/>
                        </a:cubicBezTo>
                        <a:cubicBezTo>
                          <a:pt x="855" y="10"/>
                          <a:pt x="859" y="8"/>
                          <a:pt x="859" y="8"/>
                        </a:cubicBezTo>
                        <a:cubicBezTo>
                          <a:pt x="859" y="8"/>
                          <a:pt x="856" y="6"/>
                          <a:pt x="856" y="6"/>
                        </a:cubicBezTo>
                        <a:cubicBezTo>
                          <a:pt x="857" y="6"/>
                          <a:pt x="858" y="3"/>
                          <a:pt x="860" y="3"/>
                        </a:cubicBezTo>
                        <a:cubicBezTo>
                          <a:pt x="861" y="3"/>
                          <a:pt x="863" y="5"/>
                          <a:pt x="863" y="6"/>
                        </a:cubicBezTo>
                        <a:cubicBezTo>
                          <a:pt x="865" y="6"/>
                          <a:pt x="866" y="7"/>
                          <a:pt x="867" y="8"/>
                        </a:cubicBezTo>
                        <a:cubicBezTo>
                          <a:pt x="868" y="8"/>
                          <a:pt x="870" y="10"/>
                          <a:pt x="871" y="10"/>
                        </a:cubicBezTo>
                        <a:cubicBezTo>
                          <a:pt x="872" y="10"/>
                          <a:pt x="873" y="13"/>
                          <a:pt x="875" y="13"/>
                        </a:cubicBezTo>
                        <a:cubicBezTo>
                          <a:pt x="876" y="13"/>
                          <a:pt x="878" y="11"/>
                          <a:pt x="879" y="10"/>
                        </a:cubicBezTo>
                        <a:cubicBezTo>
                          <a:pt x="880" y="10"/>
                          <a:pt x="882" y="9"/>
                          <a:pt x="883" y="8"/>
                        </a:cubicBezTo>
                        <a:cubicBezTo>
                          <a:pt x="884" y="8"/>
                          <a:pt x="886" y="6"/>
                          <a:pt x="887" y="6"/>
                        </a:cubicBezTo>
                        <a:cubicBezTo>
                          <a:pt x="888" y="6"/>
                          <a:pt x="890" y="9"/>
                          <a:pt x="891" y="9"/>
                        </a:cubicBezTo>
                        <a:cubicBezTo>
                          <a:pt x="892" y="9"/>
                          <a:pt x="893" y="7"/>
                          <a:pt x="895" y="7"/>
                        </a:cubicBezTo>
                        <a:cubicBezTo>
                          <a:pt x="896" y="7"/>
                          <a:pt x="897" y="9"/>
                          <a:pt x="898" y="9"/>
                        </a:cubicBezTo>
                        <a:cubicBezTo>
                          <a:pt x="900" y="9"/>
                          <a:pt x="901" y="7"/>
                          <a:pt x="903" y="7"/>
                        </a:cubicBezTo>
                        <a:cubicBezTo>
                          <a:pt x="904" y="7"/>
                          <a:pt x="905" y="9"/>
                          <a:pt x="906" y="9"/>
                        </a:cubicBezTo>
                        <a:cubicBezTo>
                          <a:pt x="907" y="9"/>
                          <a:pt x="910" y="7"/>
                          <a:pt x="910" y="7"/>
                        </a:cubicBezTo>
                        <a:cubicBezTo>
                          <a:pt x="911" y="7"/>
                          <a:pt x="914" y="5"/>
                          <a:pt x="915" y="5"/>
                        </a:cubicBezTo>
                        <a:cubicBezTo>
                          <a:pt x="915" y="5"/>
                          <a:pt x="918" y="7"/>
                          <a:pt x="918" y="7"/>
                        </a:cubicBezTo>
                        <a:cubicBezTo>
                          <a:pt x="918" y="7"/>
                          <a:pt x="914" y="9"/>
                          <a:pt x="914" y="9"/>
                        </a:cubicBezTo>
                        <a:cubicBezTo>
                          <a:pt x="915" y="9"/>
                          <a:pt x="917" y="11"/>
                          <a:pt x="918" y="12"/>
                        </a:cubicBezTo>
                        <a:cubicBezTo>
                          <a:pt x="919" y="12"/>
                          <a:pt x="921" y="10"/>
                          <a:pt x="922" y="9"/>
                        </a:cubicBezTo>
                        <a:cubicBezTo>
                          <a:pt x="923" y="9"/>
                          <a:pt x="925" y="8"/>
                          <a:pt x="926" y="7"/>
                        </a:cubicBezTo>
                        <a:cubicBezTo>
                          <a:pt x="927" y="7"/>
                          <a:pt x="929" y="6"/>
                          <a:pt x="930" y="5"/>
                        </a:cubicBezTo>
                        <a:cubicBezTo>
                          <a:pt x="931" y="5"/>
                          <a:pt x="933" y="8"/>
                          <a:pt x="934" y="8"/>
                        </a:cubicBezTo>
                        <a:cubicBezTo>
                          <a:pt x="935" y="8"/>
                          <a:pt x="938" y="6"/>
                          <a:pt x="938" y="6"/>
                        </a:cubicBezTo>
                        <a:cubicBezTo>
                          <a:pt x="939" y="5"/>
                          <a:pt x="941" y="3"/>
                          <a:pt x="942" y="3"/>
                        </a:cubicBezTo>
                        <a:cubicBezTo>
                          <a:pt x="943" y="3"/>
                          <a:pt x="945" y="5"/>
                          <a:pt x="946" y="6"/>
                        </a:cubicBezTo>
                        <a:cubicBezTo>
                          <a:pt x="947" y="6"/>
                          <a:pt x="948" y="8"/>
                          <a:pt x="950" y="8"/>
                        </a:cubicBezTo>
                        <a:cubicBezTo>
                          <a:pt x="950" y="8"/>
                          <a:pt x="953" y="6"/>
                          <a:pt x="954" y="6"/>
                        </a:cubicBezTo>
                        <a:cubicBezTo>
                          <a:pt x="955" y="6"/>
                          <a:pt x="956" y="8"/>
                          <a:pt x="958" y="8"/>
                        </a:cubicBezTo>
                        <a:cubicBezTo>
                          <a:pt x="959" y="8"/>
                          <a:pt x="960" y="10"/>
                          <a:pt x="961" y="10"/>
                        </a:cubicBezTo>
                        <a:cubicBezTo>
                          <a:pt x="962" y="11"/>
                          <a:pt x="965" y="9"/>
                          <a:pt x="965" y="8"/>
                        </a:cubicBezTo>
                        <a:cubicBezTo>
                          <a:pt x="966" y="8"/>
                          <a:pt x="968" y="7"/>
                          <a:pt x="969" y="6"/>
                        </a:cubicBezTo>
                        <a:cubicBezTo>
                          <a:pt x="970" y="6"/>
                          <a:pt x="972" y="9"/>
                          <a:pt x="973" y="9"/>
                        </a:cubicBezTo>
                        <a:cubicBezTo>
                          <a:pt x="974" y="9"/>
                          <a:pt x="976" y="6"/>
                          <a:pt x="977" y="7"/>
                        </a:cubicBezTo>
                        <a:cubicBezTo>
                          <a:pt x="978" y="7"/>
                          <a:pt x="981" y="9"/>
                          <a:pt x="981" y="9"/>
                        </a:cubicBezTo>
                        <a:cubicBezTo>
                          <a:pt x="981" y="9"/>
                          <a:pt x="977" y="11"/>
                          <a:pt x="977" y="11"/>
                        </a:cubicBezTo>
                        <a:cubicBezTo>
                          <a:pt x="978" y="11"/>
                          <a:pt x="979" y="13"/>
                          <a:pt x="981" y="13"/>
                        </a:cubicBezTo>
                        <a:cubicBezTo>
                          <a:pt x="982" y="13"/>
                          <a:pt x="984" y="11"/>
                          <a:pt x="985" y="11"/>
                        </a:cubicBezTo>
                        <a:cubicBezTo>
                          <a:pt x="986" y="11"/>
                          <a:pt x="988" y="10"/>
                          <a:pt x="989" y="9"/>
                        </a:cubicBezTo>
                        <a:cubicBezTo>
                          <a:pt x="990" y="9"/>
                          <a:pt x="992" y="7"/>
                          <a:pt x="993" y="7"/>
                        </a:cubicBezTo>
                        <a:cubicBezTo>
                          <a:pt x="994" y="7"/>
                          <a:pt x="996" y="9"/>
                          <a:pt x="997" y="9"/>
                        </a:cubicBezTo>
                        <a:cubicBezTo>
                          <a:pt x="998" y="9"/>
                          <a:pt x="1000" y="7"/>
                          <a:pt x="1001" y="7"/>
                        </a:cubicBezTo>
                        <a:cubicBezTo>
                          <a:pt x="1002" y="7"/>
                          <a:pt x="1004" y="9"/>
                          <a:pt x="1005" y="9"/>
                        </a:cubicBezTo>
                        <a:cubicBezTo>
                          <a:pt x="1005" y="10"/>
                          <a:pt x="1008" y="12"/>
                          <a:pt x="1008" y="12"/>
                        </a:cubicBezTo>
                        <a:cubicBezTo>
                          <a:pt x="1009" y="12"/>
                          <a:pt x="1012" y="10"/>
                          <a:pt x="1012" y="10"/>
                        </a:cubicBezTo>
                        <a:cubicBezTo>
                          <a:pt x="1012" y="10"/>
                          <a:pt x="1009" y="7"/>
                          <a:pt x="1009" y="7"/>
                        </a:cubicBezTo>
                        <a:cubicBezTo>
                          <a:pt x="1010" y="7"/>
                          <a:pt x="1011" y="5"/>
                          <a:pt x="1013" y="5"/>
                        </a:cubicBezTo>
                        <a:cubicBezTo>
                          <a:pt x="1014" y="5"/>
                          <a:pt x="1015" y="8"/>
                          <a:pt x="1017" y="8"/>
                        </a:cubicBezTo>
                        <a:cubicBezTo>
                          <a:pt x="1017" y="8"/>
                          <a:pt x="1020" y="5"/>
                          <a:pt x="1021" y="6"/>
                        </a:cubicBezTo>
                        <a:cubicBezTo>
                          <a:pt x="1021" y="6"/>
                          <a:pt x="1024" y="7"/>
                          <a:pt x="1024" y="8"/>
                        </a:cubicBezTo>
                        <a:cubicBezTo>
                          <a:pt x="1024" y="8"/>
                          <a:pt x="1021" y="10"/>
                          <a:pt x="1020" y="10"/>
                        </a:cubicBezTo>
                        <a:cubicBezTo>
                          <a:pt x="1022" y="10"/>
                          <a:pt x="1023" y="12"/>
                          <a:pt x="1024" y="12"/>
                        </a:cubicBezTo>
                        <a:cubicBezTo>
                          <a:pt x="1025" y="12"/>
                          <a:pt x="1027" y="10"/>
                          <a:pt x="1028" y="10"/>
                        </a:cubicBezTo>
                        <a:cubicBezTo>
                          <a:pt x="1030" y="10"/>
                          <a:pt x="1031" y="9"/>
                          <a:pt x="1032" y="8"/>
                        </a:cubicBezTo>
                        <a:cubicBezTo>
                          <a:pt x="1033" y="8"/>
                          <a:pt x="1035" y="6"/>
                          <a:pt x="1036" y="6"/>
                        </a:cubicBezTo>
                        <a:cubicBezTo>
                          <a:pt x="1037" y="6"/>
                          <a:pt x="1039" y="8"/>
                          <a:pt x="1040" y="8"/>
                        </a:cubicBezTo>
                        <a:cubicBezTo>
                          <a:pt x="1041" y="8"/>
                          <a:pt x="1043" y="6"/>
                          <a:pt x="1044" y="6"/>
                        </a:cubicBezTo>
                        <a:cubicBezTo>
                          <a:pt x="1045" y="6"/>
                          <a:pt x="1047" y="8"/>
                          <a:pt x="1048" y="8"/>
                        </a:cubicBezTo>
                        <a:cubicBezTo>
                          <a:pt x="1049" y="8"/>
                          <a:pt x="1051" y="6"/>
                          <a:pt x="1052" y="6"/>
                        </a:cubicBezTo>
                        <a:cubicBezTo>
                          <a:pt x="1053" y="6"/>
                          <a:pt x="1054" y="9"/>
                          <a:pt x="1056" y="9"/>
                        </a:cubicBezTo>
                        <a:cubicBezTo>
                          <a:pt x="1057" y="9"/>
                          <a:pt x="1059" y="6"/>
                          <a:pt x="1060" y="7"/>
                        </a:cubicBezTo>
                        <a:cubicBezTo>
                          <a:pt x="1061" y="7"/>
                          <a:pt x="1063" y="8"/>
                          <a:pt x="1064" y="9"/>
                        </a:cubicBezTo>
                        <a:cubicBezTo>
                          <a:pt x="1067" y="11"/>
                          <a:pt x="1067" y="11"/>
                          <a:pt x="1067" y="11"/>
                        </a:cubicBezTo>
                        <a:cubicBezTo>
                          <a:pt x="1069" y="12"/>
                          <a:pt x="1070" y="13"/>
                          <a:pt x="1071" y="13"/>
                        </a:cubicBezTo>
                        <a:cubicBezTo>
                          <a:pt x="1072" y="13"/>
                          <a:pt x="1074" y="11"/>
                          <a:pt x="1075" y="11"/>
                        </a:cubicBezTo>
                        <a:cubicBezTo>
                          <a:pt x="1076" y="11"/>
                          <a:pt x="1078" y="14"/>
                          <a:pt x="1079" y="14"/>
                        </a:cubicBezTo>
                        <a:cubicBezTo>
                          <a:pt x="1079" y="13"/>
                          <a:pt x="1083" y="12"/>
                          <a:pt x="1083" y="12"/>
                        </a:cubicBezTo>
                        <a:cubicBezTo>
                          <a:pt x="1083" y="11"/>
                          <a:pt x="1079" y="9"/>
                          <a:pt x="1079" y="9"/>
                        </a:cubicBezTo>
                        <a:cubicBezTo>
                          <a:pt x="1079" y="9"/>
                          <a:pt x="1078" y="10"/>
                          <a:pt x="1077" y="10"/>
                        </a:cubicBezTo>
                        <a:cubicBezTo>
                          <a:pt x="1076" y="11"/>
                          <a:pt x="1075" y="11"/>
                          <a:pt x="1075" y="11"/>
                        </a:cubicBezTo>
                        <a:cubicBezTo>
                          <a:pt x="1075" y="11"/>
                          <a:pt x="1071" y="10"/>
                          <a:pt x="1071" y="9"/>
                        </a:cubicBezTo>
                        <a:cubicBezTo>
                          <a:pt x="1071" y="9"/>
                          <a:pt x="1075" y="7"/>
                          <a:pt x="1076" y="7"/>
                        </a:cubicBezTo>
                        <a:cubicBezTo>
                          <a:pt x="1077" y="7"/>
                          <a:pt x="1078" y="9"/>
                          <a:pt x="1079" y="9"/>
                        </a:cubicBezTo>
                        <a:cubicBezTo>
                          <a:pt x="1081" y="9"/>
                          <a:pt x="1082" y="7"/>
                          <a:pt x="1083" y="7"/>
                        </a:cubicBezTo>
                        <a:cubicBezTo>
                          <a:pt x="1085" y="7"/>
                          <a:pt x="1086" y="9"/>
                          <a:pt x="1087" y="9"/>
                        </a:cubicBezTo>
                        <a:cubicBezTo>
                          <a:pt x="1088" y="10"/>
                          <a:pt x="1090" y="12"/>
                          <a:pt x="1091" y="12"/>
                        </a:cubicBezTo>
                        <a:cubicBezTo>
                          <a:pt x="1092" y="12"/>
                          <a:pt x="1094" y="10"/>
                          <a:pt x="1095" y="10"/>
                        </a:cubicBezTo>
                        <a:cubicBezTo>
                          <a:pt x="1096" y="9"/>
                          <a:pt x="1098" y="8"/>
                          <a:pt x="1099" y="8"/>
                        </a:cubicBezTo>
                        <a:cubicBezTo>
                          <a:pt x="1100" y="7"/>
                          <a:pt x="1102" y="10"/>
                          <a:pt x="1103" y="10"/>
                        </a:cubicBezTo>
                        <a:cubicBezTo>
                          <a:pt x="1104" y="10"/>
                          <a:pt x="1106" y="8"/>
                          <a:pt x="1107" y="8"/>
                        </a:cubicBezTo>
                        <a:cubicBezTo>
                          <a:pt x="1108" y="8"/>
                          <a:pt x="1109" y="10"/>
                          <a:pt x="1111" y="10"/>
                        </a:cubicBezTo>
                        <a:cubicBezTo>
                          <a:pt x="1112" y="10"/>
                          <a:pt x="1113" y="12"/>
                          <a:pt x="1114" y="12"/>
                        </a:cubicBezTo>
                        <a:cubicBezTo>
                          <a:pt x="1116" y="12"/>
                          <a:pt x="1117" y="10"/>
                          <a:pt x="1118" y="10"/>
                        </a:cubicBezTo>
                        <a:cubicBezTo>
                          <a:pt x="1120" y="10"/>
                          <a:pt x="1121" y="8"/>
                          <a:pt x="1123" y="8"/>
                        </a:cubicBezTo>
                        <a:cubicBezTo>
                          <a:pt x="1124" y="8"/>
                          <a:pt x="1125" y="11"/>
                          <a:pt x="1126" y="10"/>
                        </a:cubicBezTo>
                        <a:cubicBezTo>
                          <a:pt x="1128" y="10"/>
                          <a:pt x="1129" y="8"/>
                          <a:pt x="1130" y="8"/>
                        </a:cubicBezTo>
                        <a:cubicBezTo>
                          <a:pt x="1132" y="8"/>
                          <a:pt x="1133" y="11"/>
                          <a:pt x="1134" y="11"/>
                        </a:cubicBezTo>
                        <a:cubicBezTo>
                          <a:pt x="1135" y="11"/>
                          <a:pt x="1138" y="8"/>
                          <a:pt x="1138" y="9"/>
                        </a:cubicBezTo>
                        <a:cubicBezTo>
                          <a:pt x="1139" y="9"/>
                          <a:pt x="1141" y="10"/>
                          <a:pt x="1142" y="11"/>
                        </a:cubicBezTo>
                        <a:cubicBezTo>
                          <a:pt x="1143" y="11"/>
                          <a:pt x="1145" y="12"/>
                          <a:pt x="1146" y="13"/>
                        </a:cubicBezTo>
                        <a:cubicBezTo>
                          <a:pt x="1146" y="14"/>
                          <a:pt x="1142" y="15"/>
                          <a:pt x="1142" y="15"/>
                        </a:cubicBezTo>
                        <a:cubicBezTo>
                          <a:pt x="1142" y="16"/>
                          <a:pt x="1145" y="17"/>
                          <a:pt x="1145" y="18"/>
                        </a:cubicBezTo>
                        <a:cubicBezTo>
                          <a:pt x="1146" y="18"/>
                          <a:pt x="1148" y="20"/>
                          <a:pt x="1149" y="20"/>
                        </a:cubicBezTo>
                        <a:cubicBezTo>
                          <a:pt x="1150" y="20"/>
                          <a:pt x="1152" y="18"/>
                          <a:pt x="1153" y="18"/>
                        </a:cubicBezTo>
                        <a:cubicBezTo>
                          <a:pt x="1154" y="19"/>
                          <a:pt x="1156" y="19"/>
                          <a:pt x="1157" y="20"/>
                        </a:cubicBezTo>
                        <a:cubicBezTo>
                          <a:pt x="1157" y="20"/>
                          <a:pt x="1161" y="18"/>
                          <a:pt x="1161" y="18"/>
                        </a:cubicBezTo>
                        <a:cubicBezTo>
                          <a:pt x="1161" y="18"/>
                          <a:pt x="1158" y="16"/>
                          <a:pt x="1157" y="16"/>
                        </a:cubicBezTo>
                        <a:cubicBezTo>
                          <a:pt x="1157" y="16"/>
                          <a:pt x="1154" y="18"/>
                          <a:pt x="1153" y="18"/>
                        </a:cubicBezTo>
                        <a:cubicBezTo>
                          <a:pt x="1153" y="18"/>
                          <a:pt x="1150" y="16"/>
                          <a:pt x="1149" y="15"/>
                        </a:cubicBezTo>
                        <a:cubicBezTo>
                          <a:pt x="1149" y="15"/>
                          <a:pt x="1146" y="14"/>
                          <a:pt x="1146" y="13"/>
                        </a:cubicBezTo>
                        <a:cubicBezTo>
                          <a:pt x="1146" y="13"/>
                          <a:pt x="1150" y="12"/>
                          <a:pt x="1150" y="11"/>
                        </a:cubicBezTo>
                        <a:cubicBezTo>
                          <a:pt x="1150" y="10"/>
                          <a:pt x="1147" y="10"/>
                          <a:pt x="1146" y="9"/>
                        </a:cubicBezTo>
                        <a:cubicBezTo>
                          <a:pt x="1146" y="8"/>
                          <a:pt x="1150" y="7"/>
                          <a:pt x="1150" y="7"/>
                        </a:cubicBezTo>
                        <a:cubicBezTo>
                          <a:pt x="1154" y="9"/>
                          <a:pt x="1154" y="9"/>
                          <a:pt x="1154" y="9"/>
                        </a:cubicBezTo>
                        <a:cubicBezTo>
                          <a:pt x="1154" y="9"/>
                          <a:pt x="1157" y="11"/>
                          <a:pt x="1158" y="11"/>
                        </a:cubicBezTo>
                        <a:cubicBezTo>
                          <a:pt x="1158" y="11"/>
                          <a:pt x="1161" y="10"/>
                          <a:pt x="1162" y="9"/>
                        </a:cubicBezTo>
                        <a:cubicBezTo>
                          <a:pt x="1163" y="9"/>
                          <a:pt x="1165" y="7"/>
                          <a:pt x="1166" y="7"/>
                        </a:cubicBezTo>
                        <a:cubicBezTo>
                          <a:pt x="1167" y="7"/>
                          <a:pt x="1169" y="9"/>
                          <a:pt x="1170" y="9"/>
                        </a:cubicBezTo>
                        <a:cubicBezTo>
                          <a:pt x="1171" y="9"/>
                          <a:pt x="1172" y="12"/>
                          <a:pt x="1173" y="12"/>
                        </a:cubicBezTo>
                        <a:cubicBezTo>
                          <a:pt x="1174" y="12"/>
                          <a:pt x="1177" y="10"/>
                          <a:pt x="1178" y="10"/>
                        </a:cubicBezTo>
                        <a:cubicBezTo>
                          <a:pt x="1178" y="9"/>
                          <a:pt x="1180" y="8"/>
                          <a:pt x="1182" y="8"/>
                        </a:cubicBezTo>
                        <a:cubicBezTo>
                          <a:pt x="1183" y="7"/>
                          <a:pt x="1184" y="10"/>
                          <a:pt x="1185" y="10"/>
                        </a:cubicBezTo>
                        <a:cubicBezTo>
                          <a:pt x="1187" y="10"/>
                          <a:pt x="1188" y="8"/>
                          <a:pt x="1189" y="8"/>
                        </a:cubicBezTo>
                        <a:cubicBezTo>
                          <a:pt x="1190" y="8"/>
                          <a:pt x="1193" y="10"/>
                          <a:pt x="1193" y="10"/>
                        </a:cubicBezTo>
                        <a:cubicBezTo>
                          <a:pt x="1194" y="10"/>
                          <a:pt x="1196" y="12"/>
                          <a:pt x="1197" y="12"/>
                        </a:cubicBezTo>
                        <a:cubicBezTo>
                          <a:pt x="1198" y="12"/>
                          <a:pt x="1200" y="11"/>
                          <a:pt x="1201" y="10"/>
                        </a:cubicBezTo>
                        <a:cubicBezTo>
                          <a:pt x="1202" y="10"/>
                          <a:pt x="1205" y="8"/>
                          <a:pt x="1205" y="8"/>
                        </a:cubicBezTo>
                        <a:cubicBezTo>
                          <a:pt x="1205" y="8"/>
                          <a:pt x="1209" y="10"/>
                          <a:pt x="1209" y="10"/>
                        </a:cubicBezTo>
                        <a:cubicBezTo>
                          <a:pt x="1209" y="11"/>
                          <a:pt x="1205" y="13"/>
                          <a:pt x="1205" y="13"/>
                        </a:cubicBezTo>
                        <a:cubicBezTo>
                          <a:pt x="1206" y="13"/>
                          <a:pt x="1207" y="15"/>
                          <a:pt x="1209" y="15"/>
                        </a:cubicBezTo>
                        <a:cubicBezTo>
                          <a:pt x="1209" y="15"/>
                          <a:pt x="1213" y="13"/>
                          <a:pt x="1213" y="13"/>
                        </a:cubicBezTo>
                        <a:cubicBezTo>
                          <a:pt x="1213" y="13"/>
                          <a:pt x="1212" y="12"/>
                          <a:pt x="1211" y="12"/>
                        </a:cubicBezTo>
                        <a:cubicBezTo>
                          <a:pt x="1210" y="11"/>
                          <a:pt x="1209" y="10"/>
                          <a:pt x="1209" y="10"/>
                        </a:cubicBezTo>
                        <a:cubicBezTo>
                          <a:pt x="1210" y="10"/>
                          <a:pt x="1212" y="8"/>
                          <a:pt x="1213" y="8"/>
                        </a:cubicBezTo>
                        <a:cubicBezTo>
                          <a:pt x="1214" y="8"/>
                          <a:pt x="1216" y="11"/>
                          <a:pt x="1217" y="11"/>
                        </a:cubicBezTo>
                        <a:cubicBezTo>
                          <a:pt x="1218" y="10"/>
                          <a:pt x="1220" y="9"/>
                          <a:pt x="1221" y="9"/>
                        </a:cubicBezTo>
                        <a:cubicBezTo>
                          <a:pt x="1221" y="8"/>
                          <a:pt x="1225" y="6"/>
                          <a:pt x="1225" y="7"/>
                        </a:cubicBezTo>
                        <a:cubicBezTo>
                          <a:pt x="1226" y="7"/>
                          <a:pt x="1228" y="8"/>
                          <a:pt x="1229" y="9"/>
                        </a:cubicBezTo>
                        <a:cubicBezTo>
                          <a:pt x="1232" y="11"/>
                          <a:pt x="1232" y="11"/>
                          <a:pt x="1232" y="11"/>
                        </a:cubicBezTo>
                        <a:cubicBezTo>
                          <a:pt x="1236" y="13"/>
                          <a:pt x="1236" y="13"/>
                          <a:pt x="1236" y="13"/>
                        </a:cubicBezTo>
                        <a:cubicBezTo>
                          <a:pt x="1237" y="14"/>
                          <a:pt x="1239" y="16"/>
                          <a:pt x="1240" y="16"/>
                        </a:cubicBezTo>
                        <a:cubicBezTo>
                          <a:pt x="1241" y="16"/>
                          <a:pt x="1243" y="14"/>
                          <a:pt x="1244" y="14"/>
                        </a:cubicBezTo>
                        <a:cubicBezTo>
                          <a:pt x="1248" y="12"/>
                          <a:pt x="1248" y="12"/>
                          <a:pt x="1248" y="12"/>
                        </a:cubicBezTo>
                        <a:cubicBezTo>
                          <a:pt x="1252" y="9"/>
                          <a:pt x="1252" y="9"/>
                          <a:pt x="1252" y="9"/>
                        </a:cubicBezTo>
                        <a:cubicBezTo>
                          <a:pt x="1253" y="9"/>
                          <a:pt x="1255" y="8"/>
                          <a:pt x="1256" y="7"/>
                        </a:cubicBezTo>
                        <a:cubicBezTo>
                          <a:pt x="1257" y="7"/>
                          <a:pt x="1260" y="9"/>
                          <a:pt x="1260" y="10"/>
                        </a:cubicBezTo>
                        <a:cubicBezTo>
                          <a:pt x="1261" y="10"/>
                          <a:pt x="1263" y="12"/>
                          <a:pt x="1264" y="12"/>
                        </a:cubicBezTo>
                        <a:cubicBezTo>
                          <a:pt x="1264" y="12"/>
                          <a:pt x="1267" y="10"/>
                          <a:pt x="1268" y="10"/>
                        </a:cubicBezTo>
                        <a:cubicBezTo>
                          <a:pt x="1268" y="10"/>
                          <a:pt x="1272" y="8"/>
                          <a:pt x="1272" y="8"/>
                        </a:cubicBezTo>
                        <a:cubicBezTo>
                          <a:pt x="1273" y="8"/>
                          <a:pt x="1275" y="10"/>
                          <a:pt x="1276" y="10"/>
                        </a:cubicBezTo>
                        <a:cubicBezTo>
                          <a:pt x="1277" y="11"/>
                          <a:pt x="1278" y="12"/>
                          <a:pt x="1279" y="12"/>
                        </a:cubicBezTo>
                        <a:cubicBezTo>
                          <a:pt x="1280" y="13"/>
                          <a:pt x="1282" y="15"/>
                          <a:pt x="1283" y="15"/>
                        </a:cubicBezTo>
                        <a:cubicBezTo>
                          <a:pt x="1284" y="15"/>
                          <a:pt x="1287" y="12"/>
                          <a:pt x="1287" y="13"/>
                        </a:cubicBezTo>
                        <a:cubicBezTo>
                          <a:pt x="1289" y="13"/>
                          <a:pt x="1290" y="14"/>
                          <a:pt x="1291" y="15"/>
                        </a:cubicBezTo>
                        <a:cubicBezTo>
                          <a:pt x="1292" y="15"/>
                          <a:pt x="1294" y="17"/>
                          <a:pt x="1295" y="17"/>
                        </a:cubicBezTo>
                        <a:cubicBezTo>
                          <a:pt x="1295" y="17"/>
                          <a:pt x="1299" y="15"/>
                          <a:pt x="1299" y="15"/>
                        </a:cubicBezTo>
                        <a:cubicBezTo>
                          <a:pt x="1299" y="15"/>
                          <a:pt x="1295" y="13"/>
                          <a:pt x="1295" y="13"/>
                        </a:cubicBezTo>
                        <a:cubicBezTo>
                          <a:pt x="1296" y="13"/>
                          <a:pt x="1298" y="11"/>
                          <a:pt x="1299" y="11"/>
                        </a:cubicBezTo>
                        <a:cubicBezTo>
                          <a:pt x="1301" y="11"/>
                          <a:pt x="1302" y="13"/>
                          <a:pt x="1303" y="13"/>
                        </a:cubicBezTo>
                        <a:cubicBezTo>
                          <a:pt x="1304" y="13"/>
                          <a:pt x="1305" y="15"/>
                          <a:pt x="1307" y="15"/>
                        </a:cubicBezTo>
                        <a:cubicBezTo>
                          <a:pt x="1308" y="15"/>
                          <a:pt x="1310" y="13"/>
                          <a:pt x="1311" y="13"/>
                        </a:cubicBezTo>
                        <a:cubicBezTo>
                          <a:pt x="1312" y="13"/>
                          <a:pt x="1313" y="15"/>
                          <a:pt x="1315" y="15"/>
                        </a:cubicBezTo>
                        <a:cubicBezTo>
                          <a:pt x="1316" y="15"/>
                          <a:pt x="1318" y="13"/>
                          <a:pt x="1319" y="13"/>
                        </a:cubicBezTo>
                        <a:cubicBezTo>
                          <a:pt x="1319" y="13"/>
                          <a:pt x="1322" y="16"/>
                          <a:pt x="1322" y="16"/>
                        </a:cubicBezTo>
                        <a:cubicBezTo>
                          <a:pt x="1324" y="15"/>
                          <a:pt x="1326" y="14"/>
                          <a:pt x="1327" y="14"/>
                        </a:cubicBezTo>
                        <a:cubicBezTo>
                          <a:pt x="1331" y="12"/>
                          <a:pt x="1331" y="12"/>
                          <a:pt x="1331" y="12"/>
                        </a:cubicBezTo>
                        <a:cubicBezTo>
                          <a:pt x="1331" y="11"/>
                          <a:pt x="1334" y="9"/>
                          <a:pt x="1335" y="9"/>
                        </a:cubicBezTo>
                        <a:cubicBezTo>
                          <a:pt x="1336" y="9"/>
                          <a:pt x="1337" y="12"/>
                          <a:pt x="1338" y="12"/>
                        </a:cubicBezTo>
                        <a:cubicBezTo>
                          <a:pt x="1339" y="12"/>
                          <a:pt x="1342" y="9"/>
                          <a:pt x="1343" y="10"/>
                        </a:cubicBezTo>
                        <a:cubicBezTo>
                          <a:pt x="1344" y="10"/>
                          <a:pt x="1345" y="11"/>
                          <a:pt x="1346" y="12"/>
                        </a:cubicBezTo>
                        <a:cubicBezTo>
                          <a:pt x="1347" y="12"/>
                          <a:pt x="1349" y="14"/>
                          <a:pt x="1350" y="14"/>
                        </a:cubicBezTo>
                        <a:cubicBezTo>
                          <a:pt x="1351" y="14"/>
                          <a:pt x="1354" y="12"/>
                          <a:pt x="1354" y="12"/>
                        </a:cubicBezTo>
                        <a:cubicBezTo>
                          <a:pt x="1355" y="12"/>
                          <a:pt x="1357" y="10"/>
                          <a:pt x="1358" y="10"/>
                        </a:cubicBezTo>
                        <a:cubicBezTo>
                          <a:pt x="1359" y="10"/>
                          <a:pt x="1361" y="12"/>
                          <a:pt x="1362" y="12"/>
                        </a:cubicBezTo>
                        <a:cubicBezTo>
                          <a:pt x="1363" y="12"/>
                          <a:pt x="1365" y="10"/>
                          <a:pt x="1366" y="10"/>
                        </a:cubicBezTo>
                        <a:cubicBezTo>
                          <a:pt x="1367" y="10"/>
                          <a:pt x="1369" y="13"/>
                          <a:pt x="1370" y="13"/>
                        </a:cubicBezTo>
                        <a:cubicBezTo>
                          <a:pt x="1371" y="13"/>
                          <a:pt x="1373" y="11"/>
                          <a:pt x="1374" y="10"/>
                        </a:cubicBezTo>
                        <a:cubicBezTo>
                          <a:pt x="1375" y="10"/>
                          <a:pt x="1377" y="13"/>
                          <a:pt x="1378" y="13"/>
                        </a:cubicBezTo>
                        <a:cubicBezTo>
                          <a:pt x="1378" y="13"/>
                          <a:pt x="1381" y="11"/>
                          <a:pt x="1382" y="11"/>
                        </a:cubicBezTo>
                        <a:cubicBezTo>
                          <a:pt x="1382" y="10"/>
                          <a:pt x="1385" y="9"/>
                          <a:pt x="1386" y="9"/>
                        </a:cubicBezTo>
                        <a:cubicBezTo>
                          <a:pt x="1386" y="9"/>
                          <a:pt x="1390" y="11"/>
                          <a:pt x="1390" y="11"/>
                        </a:cubicBezTo>
                        <a:cubicBezTo>
                          <a:pt x="1390" y="11"/>
                          <a:pt x="1385" y="13"/>
                          <a:pt x="1386" y="13"/>
                        </a:cubicBezTo>
                        <a:cubicBezTo>
                          <a:pt x="1386" y="13"/>
                          <a:pt x="1388" y="15"/>
                          <a:pt x="1389" y="15"/>
                        </a:cubicBezTo>
                        <a:cubicBezTo>
                          <a:pt x="1390" y="15"/>
                          <a:pt x="1392" y="13"/>
                          <a:pt x="1393" y="13"/>
                        </a:cubicBezTo>
                        <a:cubicBezTo>
                          <a:pt x="1395" y="13"/>
                          <a:pt x="1396" y="15"/>
                          <a:pt x="1397" y="15"/>
                        </a:cubicBezTo>
                        <a:cubicBezTo>
                          <a:pt x="1398" y="16"/>
                          <a:pt x="1400" y="13"/>
                          <a:pt x="1401" y="13"/>
                        </a:cubicBezTo>
                        <a:cubicBezTo>
                          <a:pt x="1403" y="13"/>
                          <a:pt x="1404" y="16"/>
                          <a:pt x="1405" y="16"/>
                        </a:cubicBezTo>
                        <a:cubicBezTo>
                          <a:pt x="1406" y="16"/>
                          <a:pt x="1408" y="14"/>
                          <a:pt x="1409" y="14"/>
                        </a:cubicBezTo>
                        <a:cubicBezTo>
                          <a:pt x="1410" y="14"/>
                          <a:pt x="1412" y="16"/>
                          <a:pt x="1413" y="16"/>
                        </a:cubicBezTo>
                        <a:cubicBezTo>
                          <a:pt x="1413" y="16"/>
                          <a:pt x="1417" y="14"/>
                          <a:pt x="1417" y="14"/>
                        </a:cubicBezTo>
                        <a:cubicBezTo>
                          <a:pt x="1417" y="14"/>
                          <a:pt x="1413" y="12"/>
                          <a:pt x="1413" y="12"/>
                        </a:cubicBezTo>
                        <a:cubicBezTo>
                          <a:pt x="1415" y="11"/>
                          <a:pt x="1416" y="9"/>
                          <a:pt x="1417" y="9"/>
                        </a:cubicBezTo>
                        <a:cubicBezTo>
                          <a:pt x="1418" y="9"/>
                          <a:pt x="1420" y="11"/>
                          <a:pt x="1421" y="12"/>
                        </a:cubicBezTo>
                        <a:cubicBezTo>
                          <a:pt x="1421" y="12"/>
                          <a:pt x="1424" y="14"/>
                          <a:pt x="1425" y="14"/>
                        </a:cubicBezTo>
                        <a:cubicBezTo>
                          <a:pt x="1426" y="14"/>
                          <a:pt x="1428" y="12"/>
                          <a:pt x="1429" y="12"/>
                        </a:cubicBezTo>
                        <a:cubicBezTo>
                          <a:pt x="1429" y="12"/>
                          <a:pt x="1433" y="10"/>
                          <a:pt x="1433" y="10"/>
                        </a:cubicBezTo>
                        <a:cubicBezTo>
                          <a:pt x="1433" y="10"/>
                          <a:pt x="1437" y="12"/>
                          <a:pt x="1437" y="12"/>
                        </a:cubicBezTo>
                        <a:cubicBezTo>
                          <a:pt x="1437" y="12"/>
                          <a:pt x="1433" y="14"/>
                          <a:pt x="1433" y="14"/>
                        </a:cubicBezTo>
                        <a:cubicBezTo>
                          <a:pt x="1434" y="14"/>
                          <a:pt x="1435" y="16"/>
                          <a:pt x="1436" y="16"/>
                        </a:cubicBezTo>
                        <a:cubicBezTo>
                          <a:pt x="1437" y="16"/>
                          <a:pt x="1440" y="15"/>
                          <a:pt x="1440" y="14"/>
                        </a:cubicBezTo>
                        <a:cubicBezTo>
                          <a:pt x="1440" y="14"/>
                          <a:pt x="1437" y="12"/>
                          <a:pt x="1437" y="12"/>
                        </a:cubicBezTo>
                        <a:cubicBezTo>
                          <a:pt x="1438" y="12"/>
                          <a:pt x="1440" y="10"/>
                          <a:pt x="1441" y="10"/>
                        </a:cubicBezTo>
                        <a:cubicBezTo>
                          <a:pt x="1442" y="10"/>
                          <a:pt x="1443" y="12"/>
                          <a:pt x="1445" y="12"/>
                        </a:cubicBezTo>
                        <a:cubicBezTo>
                          <a:pt x="1445" y="12"/>
                          <a:pt x="1448" y="10"/>
                          <a:pt x="1449" y="10"/>
                        </a:cubicBezTo>
                        <a:cubicBezTo>
                          <a:pt x="1450" y="11"/>
                          <a:pt x="1452" y="12"/>
                          <a:pt x="1452" y="13"/>
                        </a:cubicBezTo>
                        <a:cubicBezTo>
                          <a:pt x="1453" y="13"/>
                          <a:pt x="1455" y="15"/>
                          <a:pt x="1456" y="15"/>
                        </a:cubicBezTo>
                        <a:cubicBezTo>
                          <a:pt x="1456" y="15"/>
                          <a:pt x="1460" y="13"/>
                          <a:pt x="1460" y="13"/>
                        </a:cubicBezTo>
                        <a:cubicBezTo>
                          <a:pt x="1460" y="13"/>
                          <a:pt x="1457" y="10"/>
                          <a:pt x="1457" y="10"/>
                        </a:cubicBezTo>
                        <a:cubicBezTo>
                          <a:pt x="1458" y="10"/>
                          <a:pt x="1459" y="8"/>
                          <a:pt x="1461" y="8"/>
                        </a:cubicBezTo>
                        <a:cubicBezTo>
                          <a:pt x="1461" y="8"/>
                          <a:pt x="1464" y="10"/>
                          <a:pt x="1464" y="11"/>
                        </a:cubicBezTo>
                        <a:cubicBezTo>
                          <a:pt x="1465" y="11"/>
                          <a:pt x="1467" y="13"/>
                          <a:pt x="1468" y="13"/>
                        </a:cubicBezTo>
                        <a:cubicBezTo>
                          <a:pt x="1469" y="13"/>
                          <a:pt x="1471" y="11"/>
                          <a:pt x="1472" y="11"/>
                        </a:cubicBezTo>
                        <a:cubicBezTo>
                          <a:pt x="1473" y="11"/>
                          <a:pt x="1475" y="13"/>
                          <a:pt x="1476" y="13"/>
                        </a:cubicBezTo>
                        <a:cubicBezTo>
                          <a:pt x="1477" y="13"/>
                          <a:pt x="1479" y="11"/>
                          <a:pt x="1480" y="11"/>
                        </a:cubicBezTo>
                        <a:cubicBezTo>
                          <a:pt x="1481" y="11"/>
                          <a:pt x="1483" y="14"/>
                          <a:pt x="1484" y="13"/>
                        </a:cubicBezTo>
                        <a:cubicBezTo>
                          <a:pt x="1485" y="13"/>
                          <a:pt x="1487" y="12"/>
                          <a:pt x="1488" y="11"/>
                        </a:cubicBezTo>
                        <a:cubicBezTo>
                          <a:pt x="1488" y="11"/>
                          <a:pt x="1491" y="9"/>
                          <a:pt x="1492" y="9"/>
                        </a:cubicBezTo>
                        <a:cubicBezTo>
                          <a:pt x="1492" y="9"/>
                          <a:pt x="1496" y="11"/>
                          <a:pt x="1496" y="12"/>
                        </a:cubicBezTo>
                        <a:cubicBezTo>
                          <a:pt x="1496" y="12"/>
                          <a:pt x="1491" y="14"/>
                          <a:pt x="1492" y="14"/>
                        </a:cubicBezTo>
                        <a:cubicBezTo>
                          <a:pt x="1492" y="14"/>
                          <a:pt x="1495" y="16"/>
                          <a:pt x="1495" y="16"/>
                        </a:cubicBezTo>
                        <a:cubicBezTo>
                          <a:pt x="1496" y="16"/>
                          <a:pt x="1499" y="14"/>
                          <a:pt x="1499" y="14"/>
                        </a:cubicBezTo>
                        <a:cubicBezTo>
                          <a:pt x="1500" y="14"/>
                          <a:pt x="1503" y="12"/>
                          <a:pt x="1504" y="12"/>
                        </a:cubicBezTo>
                        <a:cubicBezTo>
                          <a:pt x="1504" y="12"/>
                          <a:pt x="1507" y="14"/>
                          <a:pt x="1507" y="14"/>
                        </a:cubicBezTo>
                        <a:cubicBezTo>
                          <a:pt x="1509" y="15"/>
                          <a:pt x="1510" y="16"/>
                          <a:pt x="1511" y="16"/>
                        </a:cubicBezTo>
                        <a:cubicBezTo>
                          <a:pt x="1510" y="16"/>
                          <a:pt x="1508" y="18"/>
                          <a:pt x="1507" y="18"/>
                        </a:cubicBezTo>
                        <a:cubicBezTo>
                          <a:pt x="1506" y="18"/>
                          <a:pt x="1504" y="16"/>
                          <a:pt x="1503" y="16"/>
                        </a:cubicBezTo>
                        <a:cubicBezTo>
                          <a:pt x="1503" y="16"/>
                          <a:pt x="1499" y="18"/>
                          <a:pt x="1499" y="18"/>
                        </a:cubicBezTo>
                        <a:cubicBezTo>
                          <a:pt x="1499" y="18"/>
                          <a:pt x="1503" y="20"/>
                          <a:pt x="1503" y="20"/>
                        </a:cubicBezTo>
                        <a:cubicBezTo>
                          <a:pt x="1504" y="20"/>
                          <a:pt x="1506" y="18"/>
                          <a:pt x="1507" y="18"/>
                        </a:cubicBezTo>
                        <a:cubicBezTo>
                          <a:pt x="1508" y="18"/>
                          <a:pt x="1509" y="21"/>
                          <a:pt x="1511" y="21"/>
                        </a:cubicBezTo>
                        <a:cubicBezTo>
                          <a:pt x="1512" y="21"/>
                          <a:pt x="1513" y="19"/>
                          <a:pt x="1515" y="19"/>
                        </a:cubicBezTo>
                        <a:cubicBezTo>
                          <a:pt x="1515" y="18"/>
                          <a:pt x="1511" y="17"/>
                          <a:pt x="1511" y="16"/>
                        </a:cubicBezTo>
                        <a:cubicBezTo>
                          <a:pt x="1511" y="16"/>
                          <a:pt x="1515" y="15"/>
                          <a:pt x="1515" y="14"/>
                        </a:cubicBezTo>
                        <a:cubicBezTo>
                          <a:pt x="1516" y="14"/>
                          <a:pt x="1518" y="12"/>
                          <a:pt x="1519" y="12"/>
                        </a:cubicBezTo>
                        <a:cubicBezTo>
                          <a:pt x="1520" y="12"/>
                          <a:pt x="1522" y="14"/>
                          <a:pt x="1523" y="14"/>
                        </a:cubicBezTo>
                        <a:cubicBezTo>
                          <a:pt x="1524" y="14"/>
                          <a:pt x="1527" y="13"/>
                          <a:pt x="1527" y="12"/>
                        </a:cubicBezTo>
                        <a:cubicBezTo>
                          <a:pt x="1528" y="12"/>
                          <a:pt x="1530" y="10"/>
                          <a:pt x="1531" y="10"/>
                        </a:cubicBezTo>
                        <a:cubicBezTo>
                          <a:pt x="1532" y="10"/>
                          <a:pt x="1534" y="12"/>
                          <a:pt x="1535" y="13"/>
                        </a:cubicBezTo>
                        <a:cubicBezTo>
                          <a:pt x="1535" y="13"/>
                          <a:pt x="1538" y="15"/>
                          <a:pt x="1539" y="15"/>
                        </a:cubicBezTo>
                        <a:cubicBezTo>
                          <a:pt x="1539" y="15"/>
                          <a:pt x="1542" y="13"/>
                          <a:pt x="1543" y="13"/>
                        </a:cubicBezTo>
                        <a:cubicBezTo>
                          <a:pt x="1544" y="12"/>
                          <a:pt x="1546" y="11"/>
                          <a:pt x="1547" y="11"/>
                        </a:cubicBezTo>
                        <a:cubicBezTo>
                          <a:pt x="1548" y="11"/>
                          <a:pt x="1550" y="13"/>
                          <a:pt x="1551" y="13"/>
                        </a:cubicBezTo>
                        <a:cubicBezTo>
                          <a:pt x="1552" y="13"/>
                          <a:pt x="1553" y="11"/>
                          <a:pt x="1555" y="11"/>
                        </a:cubicBezTo>
                        <a:cubicBezTo>
                          <a:pt x="1556" y="11"/>
                          <a:pt x="1557" y="13"/>
                          <a:pt x="1558" y="13"/>
                        </a:cubicBezTo>
                        <a:cubicBezTo>
                          <a:pt x="1560" y="13"/>
                          <a:pt x="1561" y="11"/>
                          <a:pt x="1563" y="11"/>
                        </a:cubicBezTo>
                        <a:cubicBezTo>
                          <a:pt x="1564" y="11"/>
                          <a:pt x="1565" y="13"/>
                          <a:pt x="1566" y="13"/>
                        </a:cubicBezTo>
                        <a:cubicBezTo>
                          <a:pt x="1567" y="13"/>
                          <a:pt x="1570" y="11"/>
                          <a:pt x="1570" y="11"/>
                        </a:cubicBezTo>
                        <a:cubicBezTo>
                          <a:pt x="1571" y="11"/>
                          <a:pt x="1574" y="13"/>
                          <a:pt x="1574" y="14"/>
                        </a:cubicBezTo>
                        <a:cubicBezTo>
                          <a:pt x="1574" y="14"/>
                          <a:pt x="1570" y="15"/>
                          <a:pt x="1570" y="16"/>
                        </a:cubicBezTo>
                        <a:cubicBezTo>
                          <a:pt x="1570" y="16"/>
                          <a:pt x="1573" y="18"/>
                          <a:pt x="1574" y="18"/>
                        </a:cubicBezTo>
                        <a:cubicBezTo>
                          <a:pt x="1574" y="18"/>
                          <a:pt x="1578" y="16"/>
                          <a:pt x="1578" y="16"/>
                        </a:cubicBezTo>
                        <a:cubicBezTo>
                          <a:pt x="1578" y="15"/>
                          <a:pt x="1574" y="14"/>
                          <a:pt x="1574" y="14"/>
                        </a:cubicBezTo>
                        <a:cubicBezTo>
                          <a:pt x="1574" y="13"/>
                          <a:pt x="1578" y="12"/>
                          <a:pt x="1578" y="12"/>
                        </a:cubicBezTo>
                        <a:cubicBezTo>
                          <a:pt x="1578" y="11"/>
                          <a:pt x="1582" y="14"/>
                          <a:pt x="1582" y="14"/>
                        </a:cubicBezTo>
                        <a:cubicBezTo>
                          <a:pt x="1583" y="14"/>
                          <a:pt x="1585" y="12"/>
                          <a:pt x="1586" y="12"/>
                        </a:cubicBezTo>
                        <a:cubicBezTo>
                          <a:pt x="1587" y="11"/>
                          <a:pt x="1589" y="10"/>
                          <a:pt x="1590" y="10"/>
                        </a:cubicBezTo>
                        <a:cubicBezTo>
                          <a:pt x="1591" y="10"/>
                          <a:pt x="1594" y="12"/>
                          <a:pt x="1594" y="12"/>
                        </a:cubicBezTo>
                        <a:cubicBezTo>
                          <a:pt x="1598" y="14"/>
                          <a:pt x="1598" y="14"/>
                          <a:pt x="1598" y="14"/>
                        </a:cubicBezTo>
                        <a:cubicBezTo>
                          <a:pt x="1599" y="15"/>
                          <a:pt x="1600" y="16"/>
                          <a:pt x="1601" y="16"/>
                        </a:cubicBezTo>
                        <a:cubicBezTo>
                          <a:pt x="1602" y="17"/>
                          <a:pt x="1605" y="19"/>
                          <a:pt x="1605" y="19"/>
                        </a:cubicBezTo>
                        <a:cubicBezTo>
                          <a:pt x="1606" y="19"/>
                          <a:pt x="1609" y="17"/>
                          <a:pt x="1609" y="17"/>
                        </a:cubicBezTo>
                        <a:cubicBezTo>
                          <a:pt x="1613" y="15"/>
                          <a:pt x="1613" y="15"/>
                          <a:pt x="1613" y="15"/>
                        </a:cubicBezTo>
                        <a:cubicBezTo>
                          <a:pt x="1617" y="13"/>
                          <a:pt x="1617" y="13"/>
                          <a:pt x="1617" y="13"/>
                        </a:cubicBezTo>
                        <a:cubicBezTo>
                          <a:pt x="1618" y="12"/>
                          <a:pt x="1620" y="11"/>
                          <a:pt x="1622" y="10"/>
                        </a:cubicBezTo>
                        <a:cubicBezTo>
                          <a:pt x="1622" y="10"/>
                          <a:pt x="1625" y="13"/>
                          <a:pt x="1625" y="13"/>
                        </a:cubicBezTo>
                        <a:cubicBezTo>
                          <a:pt x="1626" y="13"/>
                          <a:pt x="1628" y="15"/>
                          <a:pt x="1629" y="15"/>
                        </a:cubicBezTo>
                        <a:cubicBezTo>
                          <a:pt x="1630" y="15"/>
                          <a:pt x="1633" y="13"/>
                          <a:pt x="1633" y="13"/>
                        </a:cubicBezTo>
                        <a:cubicBezTo>
                          <a:pt x="1634" y="13"/>
                          <a:pt x="1637" y="11"/>
                          <a:pt x="1637" y="11"/>
                        </a:cubicBezTo>
                        <a:cubicBezTo>
                          <a:pt x="1638" y="11"/>
                          <a:pt x="1640" y="13"/>
                          <a:pt x="1641" y="13"/>
                        </a:cubicBezTo>
                        <a:cubicBezTo>
                          <a:pt x="1642" y="14"/>
                          <a:pt x="1643" y="15"/>
                          <a:pt x="1645" y="15"/>
                        </a:cubicBezTo>
                        <a:cubicBezTo>
                          <a:pt x="1646" y="16"/>
                          <a:pt x="1648" y="18"/>
                          <a:pt x="1648" y="18"/>
                        </a:cubicBezTo>
                        <a:cubicBezTo>
                          <a:pt x="1649" y="18"/>
                          <a:pt x="1652" y="15"/>
                          <a:pt x="1653" y="16"/>
                        </a:cubicBezTo>
                        <a:cubicBezTo>
                          <a:pt x="1654" y="16"/>
                          <a:pt x="1655" y="17"/>
                          <a:pt x="1656" y="18"/>
                        </a:cubicBezTo>
                        <a:cubicBezTo>
                          <a:pt x="1657" y="18"/>
                          <a:pt x="1659" y="20"/>
                          <a:pt x="1660" y="20"/>
                        </a:cubicBezTo>
                        <a:cubicBezTo>
                          <a:pt x="1660" y="20"/>
                          <a:pt x="1664" y="18"/>
                          <a:pt x="1664" y="18"/>
                        </a:cubicBezTo>
                        <a:cubicBezTo>
                          <a:pt x="1664" y="18"/>
                          <a:pt x="1663" y="18"/>
                          <a:pt x="1662" y="17"/>
                        </a:cubicBezTo>
                        <a:cubicBezTo>
                          <a:pt x="1661" y="16"/>
                          <a:pt x="1660" y="16"/>
                          <a:pt x="1660" y="16"/>
                        </a:cubicBezTo>
                        <a:cubicBezTo>
                          <a:pt x="1661" y="16"/>
                          <a:pt x="1664" y="14"/>
                          <a:pt x="1665" y="14"/>
                        </a:cubicBezTo>
                        <a:cubicBezTo>
                          <a:pt x="1665" y="14"/>
                          <a:pt x="1668" y="16"/>
                          <a:pt x="1668" y="16"/>
                        </a:cubicBezTo>
                        <a:cubicBezTo>
                          <a:pt x="1669" y="16"/>
                          <a:pt x="1671" y="18"/>
                          <a:pt x="1672" y="18"/>
                        </a:cubicBezTo>
                        <a:cubicBezTo>
                          <a:pt x="1672" y="18"/>
                          <a:pt x="1676" y="16"/>
                          <a:pt x="1676" y="16"/>
                        </a:cubicBezTo>
                        <a:cubicBezTo>
                          <a:pt x="1676" y="16"/>
                          <a:pt x="1672" y="15"/>
                          <a:pt x="1672" y="14"/>
                        </a:cubicBezTo>
                        <a:cubicBezTo>
                          <a:pt x="1673" y="14"/>
                          <a:pt x="1676" y="12"/>
                          <a:pt x="1677" y="12"/>
                        </a:cubicBezTo>
                        <a:cubicBezTo>
                          <a:pt x="1677" y="12"/>
                          <a:pt x="1680" y="14"/>
                          <a:pt x="1680" y="14"/>
                        </a:cubicBezTo>
                        <a:cubicBezTo>
                          <a:pt x="1681" y="14"/>
                          <a:pt x="1683" y="12"/>
                          <a:pt x="1684" y="12"/>
                        </a:cubicBezTo>
                        <a:cubicBezTo>
                          <a:pt x="1685" y="12"/>
                          <a:pt x="1688" y="14"/>
                          <a:pt x="1688" y="14"/>
                        </a:cubicBezTo>
                        <a:cubicBezTo>
                          <a:pt x="1688" y="15"/>
                          <a:pt x="1684" y="16"/>
                          <a:pt x="1684" y="16"/>
                        </a:cubicBezTo>
                        <a:cubicBezTo>
                          <a:pt x="1684" y="17"/>
                          <a:pt x="1687" y="18"/>
                          <a:pt x="1688" y="19"/>
                        </a:cubicBezTo>
                        <a:cubicBezTo>
                          <a:pt x="1689" y="20"/>
                          <a:pt x="1690" y="20"/>
                          <a:pt x="1691" y="21"/>
                        </a:cubicBezTo>
                        <a:cubicBezTo>
                          <a:pt x="1695" y="23"/>
                          <a:pt x="1695" y="23"/>
                          <a:pt x="1695" y="23"/>
                        </a:cubicBezTo>
                        <a:cubicBezTo>
                          <a:pt x="1696" y="23"/>
                          <a:pt x="1699" y="22"/>
                          <a:pt x="1699" y="21"/>
                        </a:cubicBezTo>
                        <a:cubicBezTo>
                          <a:pt x="1699" y="21"/>
                          <a:pt x="1696" y="19"/>
                          <a:pt x="1696" y="19"/>
                        </a:cubicBezTo>
                        <a:cubicBezTo>
                          <a:pt x="1695" y="19"/>
                          <a:pt x="1692" y="17"/>
                          <a:pt x="1692" y="17"/>
                        </a:cubicBezTo>
                        <a:cubicBezTo>
                          <a:pt x="1692" y="16"/>
                          <a:pt x="1695" y="15"/>
                          <a:pt x="1696" y="15"/>
                        </a:cubicBezTo>
                        <a:cubicBezTo>
                          <a:pt x="1700" y="13"/>
                          <a:pt x="1700" y="13"/>
                          <a:pt x="1700" y="13"/>
                        </a:cubicBezTo>
                        <a:cubicBezTo>
                          <a:pt x="1700" y="13"/>
                          <a:pt x="1704" y="14"/>
                          <a:pt x="1704" y="15"/>
                        </a:cubicBezTo>
                        <a:cubicBezTo>
                          <a:pt x="1704" y="16"/>
                          <a:pt x="1700" y="16"/>
                          <a:pt x="1700" y="17"/>
                        </a:cubicBezTo>
                        <a:cubicBezTo>
                          <a:pt x="1701" y="17"/>
                          <a:pt x="1702" y="19"/>
                          <a:pt x="1703" y="19"/>
                        </a:cubicBezTo>
                        <a:cubicBezTo>
                          <a:pt x="1704" y="19"/>
                          <a:pt x="1708" y="17"/>
                          <a:pt x="1708" y="17"/>
                        </a:cubicBezTo>
                        <a:cubicBezTo>
                          <a:pt x="1707" y="17"/>
                          <a:pt x="1704" y="15"/>
                          <a:pt x="1704" y="15"/>
                        </a:cubicBezTo>
                        <a:cubicBezTo>
                          <a:pt x="1705" y="15"/>
                          <a:pt x="1707" y="13"/>
                          <a:pt x="1708" y="13"/>
                        </a:cubicBezTo>
                        <a:cubicBezTo>
                          <a:pt x="1709" y="13"/>
                          <a:pt x="1711" y="15"/>
                          <a:pt x="1712" y="15"/>
                        </a:cubicBezTo>
                        <a:cubicBezTo>
                          <a:pt x="1712" y="15"/>
                          <a:pt x="1715" y="17"/>
                          <a:pt x="1715" y="17"/>
                        </a:cubicBezTo>
                        <a:cubicBezTo>
                          <a:pt x="1716" y="17"/>
                          <a:pt x="1719" y="16"/>
                          <a:pt x="1719" y="15"/>
                        </a:cubicBezTo>
                        <a:cubicBezTo>
                          <a:pt x="1720" y="15"/>
                          <a:pt x="1723" y="13"/>
                          <a:pt x="1724" y="13"/>
                        </a:cubicBezTo>
                        <a:cubicBezTo>
                          <a:pt x="1725" y="13"/>
                          <a:pt x="1726" y="15"/>
                          <a:pt x="1727" y="15"/>
                        </a:cubicBezTo>
                        <a:cubicBezTo>
                          <a:pt x="1729" y="15"/>
                          <a:pt x="1730" y="13"/>
                          <a:pt x="1731" y="13"/>
                        </a:cubicBezTo>
                        <a:cubicBezTo>
                          <a:pt x="1733" y="13"/>
                          <a:pt x="1734" y="16"/>
                          <a:pt x="1735" y="16"/>
                        </a:cubicBezTo>
                        <a:cubicBezTo>
                          <a:pt x="1736" y="16"/>
                          <a:pt x="1738" y="14"/>
                          <a:pt x="1739" y="14"/>
                        </a:cubicBezTo>
                        <a:cubicBezTo>
                          <a:pt x="1740" y="14"/>
                          <a:pt x="1742" y="16"/>
                          <a:pt x="1743" y="16"/>
                        </a:cubicBezTo>
                        <a:cubicBezTo>
                          <a:pt x="1744" y="16"/>
                          <a:pt x="1746" y="14"/>
                          <a:pt x="1747" y="14"/>
                        </a:cubicBezTo>
                        <a:cubicBezTo>
                          <a:pt x="1748" y="14"/>
                          <a:pt x="1750" y="12"/>
                          <a:pt x="1751" y="12"/>
                        </a:cubicBezTo>
                        <a:cubicBezTo>
                          <a:pt x="1751" y="12"/>
                          <a:pt x="1755" y="14"/>
                          <a:pt x="1755" y="14"/>
                        </a:cubicBezTo>
                        <a:cubicBezTo>
                          <a:pt x="1755" y="14"/>
                          <a:pt x="1751" y="16"/>
                          <a:pt x="1751" y="16"/>
                        </a:cubicBezTo>
                        <a:cubicBezTo>
                          <a:pt x="1752" y="16"/>
                          <a:pt x="1753" y="18"/>
                          <a:pt x="1755" y="18"/>
                        </a:cubicBezTo>
                        <a:cubicBezTo>
                          <a:pt x="1756" y="18"/>
                          <a:pt x="1758" y="17"/>
                          <a:pt x="1759" y="16"/>
                        </a:cubicBezTo>
                        <a:cubicBezTo>
                          <a:pt x="1760" y="16"/>
                          <a:pt x="1762" y="15"/>
                          <a:pt x="1763" y="14"/>
                        </a:cubicBezTo>
                        <a:cubicBezTo>
                          <a:pt x="1763" y="14"/>
                          <a:pt x="1766" y="12"/>
                          <a:pt x="1767" y="12"/>
                        </a:cubicBezTo>
                        <a:cubicBezTo>
                          <a:pt x="1767" y="12"/>
                          <a:pt x="1770" y="14"/>
                          <a:pt x="1771" y="14"/>
                        </a:cubicBezTo>
                        <a:cubicBezTo>
                          <a:pt x="1772" y="15"/>
                          <a:pt x="1773" y="16"/>
                          <a:pt x="1774" y="17"/>
                        </a:cubicBezTo>
                        <a:cubicBezTo>
                          <a:pt x="1775" y="17"/>
                          <a:pt x="1777" y="19"/>
                          <a:pt x="1778" y="19"/>
                        </a:cubicBezTo>
                        <a:cubicBezTo>
                          <a:pt x="1779" y="19"/>
                          <a:pt x="1782" y="17"/>
                          <a:pt x="1782" y="17"/>
                        </a:cubicBezTo>
                        <a:cubicBezTo>
                          <a:pt x="1786" y="15"/>
                          <a:pt x="1786" y="15"/>
                          <a:pt x="1786" y="15"/>
                        </a:cubicBezTo>
                        <a:cubicBezTo>
                          <a:pt x="1787" y="15"/>
                          <a:pt x="1790" y="13"/>
                          <a:pt x="1790" y="13"/>
                        </a:cubicBezTo>
                        <a:cubicBezTo>
                          <a:pt x="1791" y="13"/>
                          <a:pt x="1794" y="15"/>
                          <a:pt x="1794" y="15"/>
                        </a:cubicBezTo>
                        <a:cubicBezTo>
                          <a:pt x="1795" y="16"/>
                          <a:pt x="1797" y="17"/>
                          <a:pt x="1798" y="17"/>
                        </a:cubicBezTo>
                        <a:cubicBezTo>
                          <a:pt x="1799" y="18"/>
                          <a:pt x="1800" y="19"/>
                          <a:pt x="1802" y="20"/>
                        </a:cubicBezTo>
                        <a:cubicBezTo>
                          <a:pt x="1803" y="20"/>
                          <a:pt x="1805" y="18"/>
                          <a:pt x="1806" y="18"/>
                        </a:cubicBezTo>
                        <a:cubicBezTo>
                          <a:pt x="1807" y="18"/>
                          <a:pt x="1809" y="20"/>
                          <a:pt x="1809" y="20"/>
                        </a:cubicBezTo>
                        <a:cubicBezTo>
                          <a:pt x="1811" y="20"/>
                          <a:pt x="1812" y="18"/>
                          <a:pt x="1814" y="18"/>
                        </a:cubicBezTo>
                        <a:cubicBezTo>
                          <a:pt x="1813" y="18"/>
                          <a:pt x="1811" y="15"/>
                          <a:pt x="1810" y="15"/>
                        </a:cubicBezTo>
                        <a:cubicBezTo>
                          <a:pt x="1811" y="15"/>
                          <a:pt x="1813" y="13"/>
                          <a:pt x="1814" y="13"/>
                        </a:cubicBezTo>
                        <a:cubicBezTo>
                          <a:pt x="1814" y="13"/>
                          <a:pt x="1818" y="16"/>
                          <a:pt x="1818" y="16"/>
                        </a:cubicBezTo>
                        <a:cubicBezTo>
                          <a:pt x="1818" y="16"/>
                          <a:pt x="1814" y="18"/>
                          <a:pt x="1814" y="18"/>
                        </a:cubicBezTo>
                        <a:cubicBezTo>
                          <a:pt x="1815" y="18"/>
                          <a:pt x="1816" y="20"/>
                          <a:pt x="1817" y="20"/>
                        </a:cubicBezTo>
                        <a:cubicBezTo>
                          <a:pt x="1818" y="20"/>
                          <a:pt x="1821" y="18"/>
                          <a:pt x="1821" y="18"/>
                        </a:cubicBezTo>
                        <a:cubicBezTo>
                          <a:pt x="1822" y="18"/>
                          <a:pt x="1825" y="16"/>
                          <a:pt x="1826" y="16"/>
                        </a:cubicBezTo>
                        <a:cubicBezTo>
                          <a:pt x="1826" y="16"/>
                          <a:pt x="1822" y="14"/>
                          <a:pt x="1822" y="14"/>
                        </a:cubicBezTo>
                        <a:cubicBezTo>
                          <a:pt x="1823" y="13"/>
                          <a:pt x="1825" y="11"/>
                          <a:pt x="1826" y="12"/>
                        </a:cubicBezTo>
                        <a:cubicBezTo>
                          <a:pt x="1827" y="12"/>
                          <a:pt x="1829" y="13"/>
                          <a:pt x="1830" y="14"/>
                        </a:cubicBezTo>
                        <a:cubicBezTo>
                          <a:pt x="1831" y="14"/>
                          <a:pt x="1832" y="16"/>
                          <a:pt x="1833" y="16"/>
                        </a:cubicBezTo>
                        <a:cubicBezTo>
                          <a:pt x="1834" y="16"/>
                          <a:pt x="1837" y="14"/>
                          <a:pt x="1837" y="14"/>
                        </a:cubicBezTo>
                        <a:cubicBezTo>
                          <a:pt x="1838" y="14"/>
                          <a:pt x="1841" y="16"/>
                          <a:pt x="1841" y="16"/>
                        </a:cubicBezTo>
                        <a:cubicBezTo>
                          <a:pt x="1842" y="17"/>
                          <a:pt x="1844" y="19"/>
                          <a:pt x="1845" y="19"/>
                        </a:cubicBezTo>
                        <a:cubicBezTo>
                          <a:pt x="1846" y="18"/>
                          <a:pt x="1848" y="17"/>
                          <a:pt x="1849" y="16"/>
                        </a:cubicBezTo>
                        <a:cubicBezTo>
                          <a:pt x="1853" y="14"/>
                          <a:pt x="1853" y="14"/>
                          <a:pt x="1853" y="14"/>
                        </a:cubicBezTo>
                        <a:cubicBezTo>
                          <a:pt x="1854" y="14"/>
                          <a:pt x="1857" y="12"/>
                          <a:pt x="1857" y="12"/>
                        </a:cubicBezTo>
                        <a:cubicBezTo>
                          <a:pt x="1858" y="12"/>
                          <a:pt x="1861" y="14"/>
                          <a:pt x="1861" y="15"/>
                        </a:cubicBezTo>
                        <a:cubicBezTo>
                          <a:pt x="1861" y="15"/>
                          <a:pt x="1857" y="17"/>
                          <a:pt x="1857" y="17"/>
                        </a:cubicBezTo>
                        <a:cubicBezTo>
                          <a:pt x="1858" y="17"/>
                          <a:pt x="1859" y="19"/>
                          <a:pt x="1861" y="19"/>
                        </a:cubicBezTo>
                        <a:cubicBezTo>
                          <a:pt x="1861" y="19"/>
                          <a:pt x="1864" y="17"/>
                          <a:pt x="1865" y="17"/>
                        </a:cubicBezTo>
                        <a:cubicBezTo>
                          <a:pt x="1866" y="16"/>
                          <a:pt x="1867" y="15"/>
                          <a:pt x="1869" y="15"/>
                        </a:cubicBezTo>
                        <a:cubicBezTo>
                          <a:pt x="1870" y="15"/>
                          <a:pt x="1872" y="13"/>
                          <a:pt x="1873" y="13"/>
                        </a:cubicBezTo>
                        <a:cubicBezTo>
                          <a:pt x="1874" y="13"/>
                          <a:pt x="1876" y="15"/>
                          <a:pt x="1877" y="15"/>
                        </a:cubicBezTo>
                        <a:cubicBezTo>
                          <a:pt x="1878" y="15"/>
                          <a:pt x="1880" y="13"/>
                          <a:pt x="1881" y="13"/>
                        </a:cubicBezTo>
                        <a:cubicBezTo>
                          <a:pt x="1882" y="13"/>
                          <a:pt x="1884" y="15"/>
                          <a:pt x="1885" y="15"/>
                        </a:cubicBezTo>
                        <a:cubicBezTo>
                          <a:pt x="1886" y="16"/>
                          <a:pt x="1887" y="17"/>
                          <a:pt x="1888" y="18"/>
                        </a:cubicBezTo>
                        <a:cubicBezTo>
                          <a:pt x="1889" y="18"/>
                          <a:pt x="1891" y="20"/>
                          <a:pt x="1892" y="20"/>
                        </a:cubicBezTo>
                        <a:cubicBezTo>
                          <a:pt x="1893" y="20"/>
                          <a:pt x="1895" y="18"/>
                          <a:pt x="1896" y="18"/>
                        </a:cubicBezTo>
                        <a:cubicBezTo>
                          <a:pt x="1897" y="18"/>
                          <a:pt x="1899" y="20"/>
                          <a:pt x="1900" y="20"/>
                        </a:cubicBezTo>
                        <a:cubicBezTo>
                          <a:pt x="1901" y="20"/>
                          <a:pt x="1903" y="18"/>
                          <a:pt x="1904" y="18"/>
                        </a:cubicBezTo>
                        <a:cubicBezTo>
                          <a:pt x="1905" y="18"/>
                          <a:pt x="1907" y="20"/>
                          <a:pt x="1908" y="20"/>
                        </a:cubicBezTo>
                        <a:cubicBezTo>
                          <a:pt x="1908" y="20"/>
                          <a:pt x="1912" y="18"/>
                          <a:pt x="1912" y="18"/>
                        </a:cubicBezTo>
                        <a:cubicBezTo>
                          <a:pt x="1912" y="18"/>
                          <a:pt x="1908" y="16"/>
                          <a:pt x="1908" y="16"/>
                        </a:cubicBezTo>
                        <a:cubicBezTo>
                          <a:pt x="1908" y="16"/>
                          <a:pt x="1912" y="14"/>
                          <a:pt x="1912" y="14"/>
                        </a:cubicBezTo>
                        <a:cubicBezTo>
                          <a:pt x="1913" y="14"/>
                          <a:pt x="1915" y="16"/>
                          <a:pt x="1916" y="16"/>
                        </a:cubicBezTo>
                        <a:cubicBezTo>
                          <a:pt x="1917" y="16"/>
                          <a:pt x="1919" y="14"/>
                          <a:pt x="1920" y="14"/>
                        </a:cubicBezTo>
                        <a:cubicBezTo>
                          <a:pt x="1920" y="14"/>
                          <a:pt x="1924" y="16"/>
                          <a:pt x="1924" y="16"/>
                        </a:cubicBezTo>
                        <a:cubicBezTo>
                          <a:pt x="1924" y="16"/>
                          <a:pt x="1920" y="18"/>
                          <a:pt x="1920" y="18"/>
                        </a:cubicBezTo>
                        <a:cubicBezTo>
                          <a:pt x="1921" y="18"/>
                          <a:pt x="1922" y="21"/>
                          <a:pt x="1923" y="21"/>
                        </a:cubicBezTo>
                        <a:cubicBezTo>
                          <a:pt x="1924" y="21"/>
                          <a:pt x="1927" y="19"/>
                          <a:pt x="1927" y="19"/>
                        </a:cubicBezTo>
                        <a:cubicBezTo>
                          <a:pt x="1929" y="18"/>
                          <a:pt x="1930" y="17"/>
                          <a:pt x="1932" y="16"/>
                        </a:cubicBezTo>
                        <a:cubicBezTo>
                          <a:pt x="1932" y="16"/>
                          <a:pt x="1935" y="15"/>
                          <a:pt x="1936" y="14"/>
                        </a:cubicBezTo>
                        <a:cubicBezTo>
                          <a:pt x="1937" y="14"/>
                          <a:pt x="1938" y="17"/>
                          <a:pt x="1939" y="17"/>
                        </a:cubicBezTo>
                        <a:cubicBezTo>
                          <a:pt x="1941" y="17"/>
                          <a:pt x="1942" y="15"/>
                          <a:pt x="1944" y="15"/>
                        </a:cubicBezTo>
                        <a:cubicBezTo>
                          <a:pt x="1945" y="15"/>
                          <a:pt x="1946" y="17"/>
                          <a:pt x="1947" y="17"/>
                        </a:cubicBezTo>
                        <a:cubicBezTo>
                          <a:pt x="1949" y="17"/>
                          <a:pt x="1950" y="15"/>
                          <a:pt x="1951" y="15"/>
                        </a:cubicBezTo>
                        <a:cubicBezTo>
                          <a:pt x="1953" y="15"/>
                          <a:pt x="1954" y="17"/>
                          <a:pt x="1955" y="17"/>
                        </a:cubicBezTo>
                        <a:cubicBezTo>
                          <a:pt x="1956" y="17"/>
                          <a:pt x="1959" y="15"/>
                          <a:pt x="1959" y="15"/>
                        </a:cubicBezTo>
                        <a:cubicBezTo>
                          <a:pt x="1960" y="15"/>
                          <a:pt x="1963" y="17"/>
                          <a:pt x="1963" y="17"/>
                        </a:cubicBezTo>
                        <a:cubicBezTo>
                          <a:pt x="1963" y="18"/>
                          <a:pt x="1959" y="19"/>
                          <a:pt x="1959" y="19"/>
                        </a:cubicBezTo>
                        <a:cubicBezTo>
                          <a:pt x="1959" y="20"/>
                          <a:pt x="1962" y="22"/>
                          <a:pt x="1963" y="22"/>
                        </a:cubicBezTo>
                        <a:cubicBezTo>
                          <a:pt x="1963" y="22"/>
                          <a:pt x="1966" y="20"/>
                          <a:pt x="1967" y="20"/>
                        </a:cubicBezTo>
                        <a:cubicBezTo>
                          <a:pt x="1971" y="18"/>
                          <a:pt x="1971" y="18"/>
                          <a:pt x="1971" y="18"/>
                        </a:cubicBezTo>
                        <a:cubicBezTo>
                          <a:pt x="1972" y="17"/>
                          <a:pt x="1974" y="16"/>
                          <a:pt x="1975" y="15"/>
                        </a:cubicBezTo>
                        <a:cubicBezTo>
                          <a:pt x="1976" y="15"/>
                          <a:pt x="1978" y="18"/>
                          <a:pt x="1979" y="18"/>
                        </a:cubicBezTo>
                        <a:cubicBezTo>
                          <a:pt x="1980" y="18"/>
                          <a:pt x="1982" y="16"/>
                          <a:pt x="1983" y="16"/>
                        </a:cubicBezTo>
                        <a:cubicBezTo>
                          <a:pt x="1983" y="16"/>
                          <a:pt x="1986" y="18"/>
                          <a:pt x="1987" y="18"/>
                        </a:cubicBezTo>
                        <a:cubicBezTo>
                          <a:pt x="1987" y="18"/>
                          <a:pt x="1982" y="20"/>
                          <a:pt x="1982" y="20"/>
                        </a:cubicBezTo>
                        <a:cubicBezTo>
                          <a:pt x="1982" y="20"/>
                          <a:pt x="1986" y="22"/>
                          <a:pt x="1986" y="22"/>
                        </a:cubicBezTo>
                        <a:cubicBezTo>
                          <a:pt x="1987" y="22"/>
                          <a:pt x="1990" y="21"/>
                          <a:pt x="1990" y="20"/>
                        </a:cubicBezTo>
                        <a:cubicBezTo>
                          <a:pt x="1991" y="20"/>
                          <a:pt x="1993" y="19"/>
                          <a:pt x="1994" y="18"/>
                        </a:cubicBezTo>
                        <a:cubicBezTo>
                          <a:pt x="1995" y="18"/>
                          <a:pt x="1997" y="16"/>
                          <a:pt x="1998" y="16"/>
                        </a:cubicBezTo>
                        <a:cubicBezTo>
                          <a:pt x="2000" y="16"/>
                          <a:pt x="2001" y="18"/>
                          <a:pt x="2002" y="18"/>
                        </a:cubicBezTo>
                        <a:cubicBezTo>
                          <a:pt x="2003" y="18"/>
                          <a:pt x="2005" y="16"/>
                          <a:pt x="2006" y="16"/>
                        </a:cubicBezTo>
                        <a:cubicBezTo>
                          <a:pt x="2007" y="16"/>
                          <a:pt x="2009" y="19"/>
                          <a:pt x="2010" y="19"/>
                        </a:cubicBezTo>
                        <a:cubicBezTo>
                          <a:pt x="2011" y="19"/>
                          <a:pt x="2014" y="16"/>
                          <a:pt x="2014" y="17"/>
                        </a:cubicBezTo>
                        <a:cubicBezTo>
                          <a:pt x="2015" y="17"/>
                          <a:pt x="2018" y="18"/>
                          <a:pt x="2018" y="19"/>
                        </a:cubicBezTo>
                        <a:cubicBezTo>
                          <a:pt x="2018" y="19"/>
                          <a:pt x="2014" y="20"/>
                          <a:pt x="2014" y="21"/>
                        </a:cubicBezTo>
                        <a:cubicBezTo>
                          <a:pt x="2014" y="21"/>
                          <a:pt x="2017" y="23"/>
                          <a:pt x="2018" y="23"/>
                        </a:cubicBezTo>
                        <a:cubicBezTo>
                          <a:pt x="2018" y="23"/>
                          <a:pt x="2021" y="21"/>
                          <a:pt x="2022" y="21"/>
                        </a:cubicBezTo>
                        <a:cubicBezTo>
                          <a:pt x="2022" y="21"/>
                          <a:pt x="2025" y="19"/>
                          <a:pt x="2026" y="19"/>
                        </a:cubicBezTo>
                        <a:cubicBezTo>
                          <a:pt x="2026" y="19"/>
                          <a:pt x="2029" y="21"/>
                          <a:pt x="2029" y="21"/>
                        </a:cubicBezTo>
                        <a:cubicBezTo>
                          <a:pt x="2030" y="21"/>
                          <a:pt x="2034" y="20"/>
                          <a:pt x="2034" y="19"/>
                        </a:cubicBezTo>
                        <a:cubicBezTo>
                          <a:pt x="2034" y="19"/>
                          <a:pt x="2030" y="17"/>
                          <a:pt x="2030" y="17"/>
                        </a:cubicBezTo>
                        <a:cubicBezTo>
                          <a:pt x="2031" y="17"/>
                          <a:pt x="2033" y="15"/>
                          <a:pt x="2034" y="15"/>
                        </a:cubicBezTo>
                        <a:cubicBezTo>
                          <a:pt x="2035" y="15"/>
                          <a:pt x="2036" y="17"/>
                          <a:pt x="2038" y="17"/>
                        </a:cubicBezTo>
                        <a:cubicBezTo>
                          <a:pt x="2039" y="17"/>
                          <a:pt x="2040" y="19"/>
                          <a:pt x="2041" y="19"/>
                        </a:cubicBezTo>
                        <a:cubicBezTo>
                          <a:pt x="2042" y="19"/>
                          <a:pt x="2045" y="17"/>
                          <a:pt x="2046" y="17"/>
                        </a:cubicBezTo>
                        <a:cubicBezTo>
                          <a:pt x="2046" y="18"/>
                          <a:pt x="2049" y="19"/>
                          <a:pt x="2049" y="20"/>
                        </a:cubicBezTo>
                        <a:cubicBezTo>
                          <a:pt x="2049" y="20"/>
                          <a:pt x="2045" y="21"/>
                          <a:pt x="2045" y="22"/>
                        </a:cubicBezTo>
                        <a:cubicBezTo>
                          <a:pt x="2045" y="22"/>
                          <a:pt x="2049" y="24"/>
                          <a:pt x="2049" y="24"/>
                        </a:cubicBezTo>
                        <a:cubicBezTo>
                          <a:pt x="2049" y="24"/>
                          <a:pt x="2052" y="22"/>
                          <a:pt x="2053" y="22"/>
                        </a:cubicBezTo>
                        <a:cubicBezTo>
                          <a:pt x="2057" y="20"/>
                          <a:pt x="2057" y="20"/>
                          <a:pt x="2057" y="20"/>
                        </a:cubicBezTo>
                        <a:cubicBezTo>
                          <a:pt x="2061" y="18"/>
                          <a:pt x="2061" y="18"/>
                          <a:pt x="2061" y="18"/>
                        </a:cubicBezTo>
                        <a:cubicBezTo>
                          <a:pt x="2062" y="17"/>
                          <a:pt x="2064" y="16"/>
                          <a:pt x="2065" y="16"/>
                        </a:cubicBezTo>
                        <a:cubicBezTo>
                          <a:pt x="2066" y="16"/>
                          <a:pt x="2069" y="18"/>
                          <a:pt x="2069" y="18"/>
                        </a:cubicBezTo>
                        <a:cubicBezTo>
                          <a:pt x="2070" y="19"/>
                          <a:pt x="2072" y="20"/>
                          <a:pt x="2073" y="20"/>
                        </a:cubicBezTo>
                        <a:cubicBezTo>
                          <a:pt x="2073" y="20"/>
                          <a:pt x="2076" y="18"/>
                          <a:pt x="2077" y="18"/>
                        </a:cubicBezTo>
                        <a:cubicBezTo>
                          <a:pt x="2078" y="18"/>
                          <a:pt x="2079" y="20"/>
                          <a:pt x="2081" y="20"/>
                        </a:cubicBezTo>
                        <a:cubicBezTo>
                          <a:pt x="2082" y="21"/>
                          <a:pt x="2084" y="18"/>
                          <a:pt x="2085" y="18"/>
                        </a:cubicBezTo>
                        <a:cubicBezTo>
                          <a:pt x="2086" y="18"/>
                          <a:pt x="2087" y="21"/>
                          <a:pt x="2088" y="21"/>
                        </a:cubicBezTo>
                        <a:cubicBezTo>
                          <a:pt x="2090" y="21"/>
                          <a:pt x="2091" y="19"/>
                          <a:pt x="2093" y="19"/>
                        </a:cubicBezTo>
                        <a:cubicBezTo>
                          <a:pt x="2094" y="19"/>
                          <a:pt x="2095" y="21"/>
                          <a:pt x="2096" y="21"/>
                        </a:cubicBezTo>
                        <a:cubicBezTo>
                          <a:pt x="2097" y="21"/>
                          <a:pt x="2100" y="19"/>
                          <a:pt x="2100" y="19"/>
                        </a:cubicBezTo>
                        <a:cubicBezTo>
                          <a:pt x="2101" y="18"/>
                          <a:pt x="2103" y="17"/>
                          <a:pt x="2105" y="17"/>
                        </a:cubicBezTo>
                        <a:cubicBezTo>
                          <a:pt x="2105" y="17"/>
                          <a:pt x="2107" y="19"/>
                          <a:pt x="2108" y="19"/>
                        </a:cubicBezTo>
                        <a:cubicBezTo>
                          <a:pt x="2110" y="19"/>
                          <a:pt x="2111" y="17"/>
                          <a:pt x="2112" y="17"/>
                        </a:cubicBezTo>
                        <a:cubicBezTo>
                          <a:pt x="2114" y="17"/>
                          <a:pt x="2115" y="19"/>
                          <a:pt x="2116" y="19"/>
                        </a:cubicBezTo>
                        <a:cubicBezTo>
                          <a:pt x="2117" y="19"/>
                          <a:pt x="2119" y="17"/>
                          <a:pt x="2120" y="17"/>
                        </a:cubicBezTo>
                        <a:cubicBezTo>
                          <a:pt x="2122" y="17"/>
                          <a:pt x="2123" y="19"/>
                          <a:pt x="2124" y="19"/>
                        </a:cubicBezTo>
                        <a:cubicBezTo>
                          <a:pt x="2125" y="19"/>
                          <a:pt x="2127" y="17"/>
                          <a:pt x="2128" y="17"/>
                        </a:cubicBezTo>
                        <a:cubicBezTo>
                          <a:pt x="2128" y="17"/>
                          <a:pt x="2132" y="19"/>
                          <a:pt x="2132" y="20"/>
                        </a:cubicBezTo>
                        <a:cubicBezTo>
                          <a:pt x="2132" y="20"/>
                          <a:pt x="2128" y="22"/>
                          <a:pt x="2128" y="22"/>
                        </a:cubicBezTo>
                        <a:cubicBezTo>
                          <a:pt x="2127" y="22"/>
                          <a:pt x="2125" y="19"/>
                          <a:pt x="2124" y="19"/>
                        </a:cubicBezTo>
                        <a:cubicBezTo>
                          <a:pt x="2123" y="20"/>
                          <a:pt x="2121" y="22"/>
                          <a:pt x="2120" y="21"/>
                        </a:cubicBezTo>
                        <a:cubicBezTo>
                          <a:pt x="2119" y="21"/>
                          <a:pt x="2117" y="19"/>
                          <a:pt x="2116" y="19"/>
                        </a:cubicBezTo>
                        <a:cubicBezTo>
                          <a:pt x="2115" y="19"/>
                          <a:pt x="2113" y="21"/>
                          <a:pt x="2112" y="21"/>
                        </a:cubicBezTo>
                        <a:cubicBezTo>
                          <a:pt x="2113" y="21"/>
                          <a:pt x="2114" y="24"/>
                          <a:pt x="2116" y="24"/>
                        </a:cubicBezTo>
                        <a:cubicBezTo>
                          <a:pt x="2117" y="24"/>
                          <a:pt x="2119" y="21"/>
                          <a:pt x="2120" y="21"/>
                        </a:cubicBezTo>
                        <a:cubicBezTo>
                          <a:pt x="2121" y="22"/>
                          <a:pt x="2122" y="24"/>
                          <a:pt x="2124" y="24"/>
                        </a:cubicBezTo>
                        <a:cubicBezTo>
                          <a:pt x="2125" y="24"/>
                          <a:pt x="2126" y="22"/>
                          <a:pt x="2128" y="22"/>
                        </a:cubicBezTo>
                        <a:cubicBezTo>
                          <a:pt x="2128" y="22"/>
                          <a:pt x="2131" y="24"/>
                          <a:pt x="2131" y="24"/>
                        </a:cubicBezTo>
                        <a:cubicBezTo>
                          <a:pt x="2133" y="24"/>
                          <a:pt x="2135" y="22"/>
                          <a:pt x="2136" y="22"/>
                        </a:cubicBezTo>
                        <a:cubicBezTo>
                          <a:pt x="2137" y="21"/>
                          <a:pt x="2138" y="21"/>
                          <a:pt x="2140" y="20"/>
                        </a:cubicBezTo>
                        <a:cubicBezTo>
                          <a:pt x="2140" y="19"/>
                          <a:pt x="2143" y="18"/>
                          <a:pt x="2144" y="18"/>
                        </a:cubicBezTo>
                        <a:cubicBezTo>
                          <a:pt x="2145" y="18"/>
                          <a:pt x="2146" y="20"/>
                          <a:pt x="2147" y="20"/>
                        </a:cubicBezTo>
                        <a:cubicBezTo>
                          <a:pt x="2149" y="20"/>
                          <a:pt x="2151" y="18"/>
                          <a:pt x="2152" y="18"/>
                        </a:cubicBezTo>
                        <a:cubicBezTo>
                          <a:pt x="2153" y="18"/>
                          <a:pt x="2154" y="20"/>
                          <a:pt x="2155" y="20"/>
                        </a:cubicBezTo>
                        <a:cubicBezTo>
                          <a:pt x="2157" y="20"/>
                          <a:pt x="2158" y="22"/>
                          <a:pt x="2159" y="23"/>
                        </a:cubicBezTo>
                        <a:cubicBezTo>
                          <a:pt x="2160" y="23"/>
                          <a:pt x="2163" y="21"/>
                          <a:pt x="2163" y="20"/>
                        </a:cubicBezTo>
                        <a:cubicBezTo>
                          <a:pt x="2164" y="20"/>
                          <a:pt x="2167" y="18"/>
                          <a:pt x="2167" y="18"/>
                        </a:cubicBezTo>
                        <a:cubicBezTo>
                          <a:pt x="2168" y="18"/>
                          <a:pt x="2171" y="20"/>
                          <a:pt x="2171" y="21"/>
                        </a:cubicBezTo>
                        <a:cubicBezTo>
                          <a:pt x="2171" y="21"/>
                          <a:pt x="2167" y="22"/>
                          <a:pt x="2167" y="23"/>
                        </a:cubicBezTo>
                        <a:cubicBezTo>
                          <a:pt x="2167" y="23"/>
                          <a:pt x="2170" y="25"/>
                          <a:pt x="2171" y="25"/>
                        </a:cubicBezTo>
                        <a:cubicBezTo>
                          <a:pt x="2172" y="25"/>
                          <a:pt x="2174" y="23"/>
                          <a:pt x="2175" y="23"/>
                        </a:cubicBezTo>
                        <a:cubicBezTo>
                          <a:pt x="2176" y="23"/>
                          <a:pt x="2177" y="25"/>
                          <a:pt x="2178" y="25"/>
                        </a:cubicBezTo>
                        <a:cubicBezTo>
                          <a:pt x="2186" y="30"/>
                          <a:pt x="2186" y="30"/>
                          <a:pt x="2186" y="30"/>
                        </a:cubicBezTo>
                        <a:cubicBezTo>
                          <a:pt x="2187" y="29"/>
                          <a:pt x="2189" y="28"/>
                          <a:pt x="2190" y="28"/>
                        </a:cubicBezTo>
                        <a:cubicBezTo>
                          <a:pt x="2191" y="27"/>
                          <a:pt x="2194" y="26"/>
                          <a:pt x="2194" y="26"/>
                        </a:cubicBezTo>
                        <a:cubicBezTo>
                          <a:pt x="2194" y="25"/>
                          <a:pt x="2191" y="23"/>
                          <a:pt x="2190" y="23"/>
                        </a:cubicBezTo>
                        <a:cubicBezTo>
                          <a:pt x="2190" y="23"/>
                          <a:pt x="2187" y="26"/>
                          <a:pt x="2186" y="25"/>
                        </a:cubicBezTo>
                        <a:cubicBezTo>
                          <a:pt x="2185" y="25"/>
                          <a:pt x="2184" y="24"/>
                          <a:pt x="2183" y="23"/>
                        </a:cubicBezTo>
                        <a:cubicBezTo>
                          <a:pt x="2181" y="22"/>
                          <a:pt x="2180" y="22"/>
                          <a:pt x="2179" y="21"/>
                        </a:cubicBezTo>
                        <a:cubicBezTo>
                          <a:pt x="2179" y="21"/>
                          <a:pt x="2180" y="20"/>
                          <a:pt x="2181" y="20"/>
                        </a:cubicBezTo>
                        <a:cubicBezTo>
                          <a:pt x="2182" y="19"/>
                          <a:pt x="2183" y="19"/>
                          <a:pt x="2183" y="19"/>
                        </a:cubicBezTo>
                        <a:cubicBezTo>
                          <a:pt x="2184" y="19"/>
                          <a:pt x="2185" y="21"/>
                          <a:pt x="2187" y="21"/>
                        </a:cubicBezTo>
                        <a:cubicBezTo>
                          <a:pt x="2188" y="21"/>
                          <a:pt x="2190" y="19"/>
                          <a:pt x="2191" y="19"/>
                        </a:cubicBezTo>
                        <a:cubicBezTo>
                          <a:pt x="2192" y="19"/>
                          <a:pt x="2193" y="21"/>
                          <a:pt x="2195" y="21"/>
                        </a:cubicBezTo>
                        <a:cubicBezTo>
                          <a:pt x="2196" y="21"/>
                          <a:pt x="2197" y="19"/>
                          <a:pt x="2199" y="19"/>
                        </a:cubicBezTo>
                        <a:cubicBezTo>
                          <a:pt x="2200" y="19"/>
                          <a:pt x="2201" y="21"/>
                          <a:pt x="2202" y="21"/>
                        </a:cubicBezTo>
                        <a:cubicBezTo>
                          <a:pt x="2203" y="22"/>
                          <a:pt x="2205" y="19"/>
                          <a:pt x="2207" y="19"/>
                        </a:cubicBezTo>
                        <a:cubicBezTo>
                          <a:pt x="2207" y="19"/>
                          <a:pt x="2210" y="21"/>
                          <a:pt x="2210" y="22"/>
                        </a:cubicBezTo>
                        <a:cubicBezTo>
                          <a:pt x="2211" y="22"/>
                          <a:pt x="2213" y="24"/>
                          <a:pt x="2214" y="24"/>
                        </a:cubicBezTo>
                        <a:cubicBezTo>
                          <a:pt x="2215" y="24"/>
                          <a:pt x="2217" y="22"/>
                          <a:pt x="2218" y="22"/>
                        </a:cubicBezTo>
                        <a:cubicBezTo>
                          <a:pt x="2219" y="22"/>
                          <a:pt x="2221" y="24"/>
                          <a:pt x="2222" y="24"/>
                        </a:cubicBezTo>
                        <a:cubicBezTo>
                          <a:pt x="2223" y="24"/>
                          <a:pt x="2225" y="23"/>
                          <a:pt x="2226" y="22"/>
                        </a:cubicBezTo>
                        <a:cubicBezTo>
                          <a:pt x="2227" y="22"/>
                          <a:pt x="2229" y="20"/>
                          <a:pt x="2230" y="20"/>
                        </a:cubicBezTo>
                        <a:cubicBezTo>
                          <a:pt x="2231" y="20"/>
                          <a:pt x="2233" y="22"/>
                          <a:pt x="2234" y="22"/>
                        </a:cubicBezTo>
                        <a:cubicBezTo>
                          <a:pt x="2235" y="22"/>
                          <a:pt x="2237" y="20"/>
                          <a:pt x="2238" y="20"/>
                        </a:cubicBezTo>
                        <a:cubicBezTo>
                          <a:pt x="2239" y="21"/>
                          <a:pt x="2241" y="22"/>
                          <a:pt x="2242" y="23"/>
                        </a:cubicBezTo>
                        <a:cubicBezTo>
                          <a:pt x="2242" y="23"/>
                          <a:pt x="2245" y="25"/>
                          <a:pt x="2245" y="25"/>
                        </a:cubicBezTo>
                        <a:cubicBezTo>
                          <a:pt x="2246" y="25"/>
                          <a:pt x="2249" y="23"/>
                          <a:pt x="2249" y="23"/>
                        </a:cubicBezTo>
                        <a:cubicBezTo>
                          <a:pt x="2254" y="21"/>
                          <a:pt x="2254" y="21"/>
                          <a:pt x="2254" y="21"/>
                        </a:cubicBezTo>
                        <a:cubicBezTo>
                          <a:pt x="2254" y="20"/>
                          <a:pt x="2257" y="19"/>
                          <a:pt x="2258" y="19"/>
                        </a:cubicBezTo>
                        <a:cubicBezTo>
                          <a:pt x="2258" y="19"/>
                          <a:pt x="2261" y="21"/>
                          <a:pt x="2261" y="21"/>
                        </a:cubicBezTo>
                        <a:cubicBezTo>
                          <a:pt x="2261" y="21"/>
                          <a:pt x="2257" y="23"/>
                          <a:pt x="2257" y="23"/>
                        </a:cubicBezTo>
                        <a:cubicBezTo>
                          <a:pt x="2258" y="24"/>
                          <a:pt x="2260" y="25"/>
                          <a:pt x="2261" y="25"/>
                        </a:cubicBezTo>
                        <a:cubicBezTo>
                          <a:pt x="2262" y="26"/>
                          <a:pt x="2264" y="27"/>
                          <a:pt x="2265" y="27"/>
                        </a:cubicBezTo>
                        <a:cubicBezTo>
                          <a:pt x="2266" y="28"/>
                          <a:pt x="2267" y="29"/>
                          <a:pt x="2269" y="30"/>
                        </a:cubicBezTo>
                        <a:cubicBezTo>
                          <a:pt x="2271" y="28"/>
                          <a:pt x="2274" y="27"/>
                          <a:pt x="2277" y="26"/>
                        </a:cubicBezTo>
                        <a:cubicBezTo>
                          <a:pt x="2278" y="25"/>
                          <a:pt x="2280" y="24"/>
                          <a:pt x="2281" y="24"/>
                        </a:cubicBezTo>
                        <a:cubicBezTo>
                          <a:pt x="2282" y="23"/>
                          <a:pt x="2284" y="26"/>
                          <a:pt x="2285" y="26"/>
                        </a:cubicBezTo>
                        <a:cubicBezTo>
                          <a:pt x="2285" y="26"/>
                          <a:pt x="2288" y="24"/>
                          <a:pt x="2289" y="24"/>
                        </a:cubicBezTo>
                        <a:cubicBezTo>
                          <a:pt x="2289" y="24"/>
                          <a:pt x="2292" y="26"/>
                          <a:pt x="2292" y="26"/>
                        </a:cubicBezTo>
                        <a:cubicBezTo>
                          <a:pt x="2292" y="27"/>
                          <a:pt x="2288" y="28"/>
                          <a:pt x="2288" y="28"/>
                        </a:cubicBezTo>
                        <a:cubicBezTo>
                          <a:pt x="2288" y="29"/>
                          <a:pt x="2291" y="30"/>
                          <a:pt x="2292" y="30"/>
                        </a:cubicBezTo>
                        <a:cubicBezTo>
                          <a:pt x="2292" y="30"/>
                          <a:pt x="2296" y="29"/>
                          <a:pt x="2296" y="28"/>
                        </a:cubicBezTo>
                        <a:cubicBezTo>
                          <a:pt x="2296" y="28"/>
                          <a:pt x="2293" y="27"/>
                          <a:pt x="2292" y="26"/>
                        </a:cubicBezTo>
                        <a:cubicBezTo>
                          <a:pt x="2294" y="26"/>
                          <a:pt x="2295" y="24"/>
                          <a:pt x="2297" y="24"/>
                        </a:cubicBezTo>
                        <a:cubicBezTo>
                          <a:pt x="2298" y="24"/>
                          <a:pt x="2299" y="26"/>
                          <a:pt x="2300" y="26"/>
                        </a:cubicBezTo>
                        <a:cubicBezTo>
                          <a:pt x="2301" y="26"/>
                          <a:pt x="2304" y="24"/>
                          <a:pt x="2304" y="24"/>
                        </a:cubicBezTo>
                        <a:cubicBezTo>
                          <a:pt x="2306" y="24"/>
                          <a:pt x="2307" y="26"/>
                          <a:pt x="2308" y="26"/>
                        </a:cubicBezTo>
                        <a:cubicBezTo>
                          <a:pt x="2309" y="27"/>
                          <a:pt x="2311" y="29"/>
                          <a:pt x="2312" y="29"/>
                        </a:cubicBezTo>
                        <a:cubicBezTo>
                          <a:pt x="2313" y="29"/>
                          <a:pt x="2314" y="31"/>
                          <a:pt x="2316" y="31"/>
                        </a:cubicBezTo>
                        <a:cubicBezTo>
                          <a:pt x="2317" y="31"/>
                          <a:pt x="2318" y="29"/>
                          <a:pt x="2320" y="29"/>
                        </a:cubicBezTo>
                        <a:cubicBezTo>
                          <a:pt x="2321" y="29"/>
                          <a:pt x="2322" y="31"/>
                          <a:pt x="2323" y="31"/>
                        </a:cubicBezTo>
                        <a:cubicBezTo>
                          <a:pt x="2325" y="31"/>
                          <a:pt x="2326" y="29"/>
                          <a:pt x="2328" y="29"/>
                        </a:cubicBezTo>
                        <a:cubicBezTo>
                          <a:pt x="2328" y="29"/>
                          <a:pt x="2330" y="32"/>
                          <a:pt x="2331" y="31"/>
                        </a:cubicBezTo>
                        <a:cubicBezTo>
                          <a:pt x="2332" y="31"/>
                          <a:pt x="2334" y="30"/>
                          <a:pt x="2335" y="29"/>
                        </a:cubicBezTo>
                        <a:cubicBezTo>
                          <a:pt x="2339" y="27"/>
                          <a:pt x="2339" y="27"/>
                          <a:pt x="2339" y="27"/>
                        </a:cubicBezTo>
                        <a:cubicBezTo>
                          <a:pt x="2348" y="23"/>
                          <a:pt x="2348" y="23"/>
                          <a:pt x="2348" y="23"/>
                        </a:cubicBezTo>
                        <a:cubicBezTo>
                          <a:pt x="2355" y="28"/>
                          <a:pt x="2355" y="28"/>
                          <a:pt x="2355" y="28"/>
                        </a:cubicBezTo>
                        <a:cubicBezTo>
                          <a:pt x="2354" y="28"/>
                          <a:pt x="2352" y="30"/>
                          <a:pt x="2351" y="30"/>
                        </a:cubicBezTo>
                        <a:cubicBezTo>
                          <a:pt x="2351" y="30"/>
                          <a:pt x="2347" y="28"/>
                          <a:pt x="2347" y="27"/>
                        </a:cubicBezTo>
                        <a:cubicBezTo>
                          <a:pt x="2347" y="28"/>
                          <a:pt x="2344" y="29"/>
                          <a:pt x="2343" y="30"/>
                        </a:cubicBezTo>
                        <a:cubicBezTo>
                          <a:pt x="2343" y="30"/>
                          <a:pt x="2347" y="31"/>
                          <a:pt x="2347" y="32"/>
                        </a:cubicBezTo>
                        <a:cubicBezTo>
                          <a:pt x="2347" y="32"/>
                          <a:pt x="2343" y="33"/>
                          <a:pt x="2343" y="34"/>
                        </a:cubicBezTo>
                        <a:cubicBezTo>
                          <a:pt x="2343" y="35"/>
                          <a:pt x="2346" y="36"/>
                          <a:pt x="2347" y="36"/>
                        </a:cubicBezTo>
                        <a:cubicBezTo>
                          <a:pt x="2348" y="37"/>
                          <a:pt x="2349" y="38"/>
                          <a:pt x="2350" y="38"/>
                        </a:cubicBezTo>
                        <a:cubicBezTo>
                          <a:pt x="2351" y="39"/>
                          <a:pt x="2353" y="40"/>
                          <a:pt x="2354" y="41"/>
                        </a:cubicBezTo>
                        <a:cubicBezTo>
                          <a:pt x="2354" y="41"/>
                          <a:pt x="2350" y="42"/>
                          <a:pt x="2350" y="43"/>
                        </a:cubicBezTo>
                        <a:cubicBezTo>
                          <a:pt x="2350" y="43"/>
                          <a:pt x="2353" y="45"/>
                          <a:pt x="2354" y="45"/>
                        </a:cubicBezTo>
                        <a:cubicBezTo>
                          <a:pt x="2354" y="45"/>
                          <a:pt x="2357" y="47"/>
                          <a:pt x="2357" y="47"/>
                        </a:cubicBezTo>
                        <a:cubicBezTo>
                          <a:pt x="2358" y="48"/>
                          <a:pt x="2353" y="49"/>
                          <a:pt x="2353" y="49"/>
                        </a:cubicBezTo>
                        <a:cubicBezTo>
                          <a:pt x="2353" y="50"/>
                          <a:pt x="2357" y="51"/>
                          <a:pt x="2357" y="52"/>
                        </a:cubicBezTo>
                        <a:cubicBezTo>
                          <a:pt x="2357" y="52"/>
                          <a:pt x="2353" y="54"/>
                          <a:pt x="2353" y="54"/>
                        </a:cubicBezTo>
                        <a:cubicBezTo>
                          <a:pt x="2353" y="54"/>
                          <a:pt x="2356" y="56"/>
                          <a:pt x="2357" y="56"/>
                        </a:cubicBezTo>
                        <a:cubicBezTo>
                          <a:pt x="2358" y="56"/>
                          <a:pt x="2360" y="54"/>
                          <a:pt x="2361" y="54"/>
                        </a:cubicBezTo>
                        <a:cubicBezTo>
                          <a:pt x="2362" y="54"/>
                          <a:pt x="2363" y="56"/>
                          <a:pt x="2364" y="56"/>
                        </a:cubicBezTo>
                        <a:cubicBezTo>
                          <a:pt x="2366" y="56"/>
                          <a:pt x="2367" y="55"/>
                          <a:pt x="2369" y="54"/>
                        </a:cubicBezTo>
                        <a:cubicBezTo>
                          <a:pt x="2370" y="54"/>
                          <a:pt x="2372" y="53"/>
                          <a:pt x="2373" y="52"/>
                        </a:cubicBezTo>
                        <a:cubicBezTo>
                          <a:pt x="2373" y="52"/>
                          <a:pt x="2369" y="50"/>
                          <a:pt x="2369" y="50"/>
                        </a:cubicBezTo>
                        <a:cubicBezTo>
                          <a:pt x="2369" y="49"/>
                          <a:pt x="2373" y="48"/>
                          <a:pt x="2373" y="48"/>
                        </a:cubicBezTo>
                        <a:cubicBezTo>
                          <a:pt x="2373" y="47"/>
                          <a:pt x="2369" y="46"/>
                          <a:pt x="2369" y="45"/>
                        </a:cubicBezTo>
                        <a:cubicBezTo>
                          <a:pt x="2369" y="45"/>
                          <a:pt x="2373" y="43"/>
                          <a:pt x="2373" y="43"/>
                        </a:cubicBezTo>
                        <a:cubicBezTo>
                          <a:pt x="2374" y="43"/>
                          <a:pt x="2377" y="45"/>
                          <a:pt x="2377" y="46"/>
                        </a:cubicBezTo>
                        <a:cubicBezTo>
                          <a:pt x="2377" y="46"/>
                          <a:pt x="2373" y="47"/>
                          <a:pt x="2373" y="48"/>
                        </a:cubicBezTo>
                        <a:cubicBezTo>
                          <a:pt x="2373" y="48"/>
                          <a:pt x="2377" y="49"/>
                          <a:pt x="2377" y="50"/>
                        </a:cubicBezTo>
                        <a:cubicBezTo>
                          <a:pt x="2376" y="51"/>
                          <a:pt x="2373" y="51"/>
                          <a:pt x="2373" y="52"/>
                        </a:cubicBezTo>
                        <a:cubicBezTo>
                          <a:pt x="2373" y="52"/>
                          <a:pt x="2377" y="54"/>
                          <a:pt x="2376" y="54"/>
                        </a:cubicBezTo>
                        <a:cubicBezTo>
                          <a:pt x="2376" y="55"/>
                          <a:pt x="2374" y="56"/>
                          <a:pt x="2372" y="56"/>
                        </a:cubicBezTo>
                        <a:cubicBezTo>
                          <a:pt x="2372" y="57"/>
                          <a:pt x="2369" y="59"/>
                          <a:pt x="2368" y="59"/>
                        </a:cubicBezTo>
                        <a:cubicBezTo>
                          <a:pt x="2368" y="58"/>
                          <a:pt x="2365" y="56"/>
                          <a:pt x="2364" y="56"/>
                        </a:cubicBezTo>
                        <a:cubicBezTo>
                          <a:pt x="2363" y="57"/>
                          <a:pt x="2362" y="58"/>
                          <a:pt x="2360" y="58"/>
                        </a:cubicBezTo>
                        <a:cubicBezTo>
                          <a:pt x="2356" y="60"/>
                          <a:pt x="2356" y="60"/>
                          <a:pt x="2356" y="60"/>
                        </a:cubicBezTo>
                        <a:cubicBezTo>
                          <a:pt x="2355" y="61"/>
                          <a:pt x="2354" y="62"/>
                          <a:pt x="2352" y="62"/>
                        </a:cubicBezTo>
                        <a:cubicBezTo>
                          <a:pt x="2351" y="62"/>
                          <a:pt x="2350" y="60"/>
                          <a:pt x="2348" y="60"/>
                        </a:cubicBezTo>
                        <a:cubicBezTo>
                          <a:pt x="2348" y="60"/>
                          <a:pt x="2344" y="62"/>
                          <a:pt x="2344" y="62"/>
                        </a:cubicBezTo>
                        <a:cubicBezTo>
                          <a:pt x="2344" y="62"/>
                          <a:pt x="2341" y="60"/>
                          <a:pt x="2341" y="60"/>
                        </a:cubicBezTo>
                        <a:cubicBezTo>
                          <a:pt x="2341" y="59"/>
                          <a:pt x="2345" y="59"/>
                          <a:pt x="2345" y="58"/>
                        </a:cubicBezTo>
                        <a:cubicBezTo>
                          <a:pt x="2345" y="57"/>
                          <a:pt x="2341" y="56"/>
                          <a:pt x="2341" y="56"/>
                        </a:cubicBezTo>
                        <a:cubicBezTo>
                          <a:pt x="2341" y="55"/>
                          <a:pt x="2345" y="54"/>
                          <a:pt x="2345" y="54"/>
                        </a:cubicBezTo>
                        <a:cubicBezTo>
                          <a:pt x="2345" y="54"/>
                          <a:pt x="2349" y="56"/>
                          <a:pt x="2349" y="56"/>
                        </a:cubicBezTo>
                        <a:cubicBezTo>
                          <a:pt x="2349" y="56"/>
                          <a:pt x="2353" y="54"/>
                          <a:pt x="2353" y="54"/>
                        </a:cubicBezTo>
                        <a:cubicBezTo>
                          <a:pt x="2353" y="54"/>
                          <a:pt x="2349" y="52"/>
                          <a:pt x="2349" y="51"/>
                        </a:cubicBezTo>
                        <a:cubicBezTo>
                          <a:pt x="2349" y="51"/>
                          <a:pt x="2353" y="50"/>
                          <a:pt x="2353" y="49"/>
                        </a:cubicBezTo>
                        <a:cubicBezTo>
                          <a:pt x="2354" y="49"/>
                          <a:pt x="2350" y="48"/>
                          <a:pt x="2350" y="47"/>
                        </a:cubicBezTo>
                        <a:cubicBezTo>
                          <a:pt x="2348" y="48"/>
                          <a:pt x="2347" y="49"/>
                          <a:pt x="2345" y="49"/>
                        </a:cubicBezTo>
                        <a:cubicBezTo>
                          <a:pt x="2345" y="49"/>
                          <a:pt x="2342" y="51"/>
                          <a:pt x="2341" y="51"/>
                        </a:cubicBezTo>
                        <a:cubicBezTo>
                          <a:pt x="2341" y="51"/>
                          <a:pt x="2338" y="49"/>
                          <a:pt x="2338" y="49"/>
                        </a:cubicBezTo>
                        <a:cubicBezTo>
                          <a:pt x="2336" y="49"/>
                          <a:pt x="2335" y="51"/>
                          <a:pt x="2333" y="51"/>
                        </a:cubicBezTo>
                        <a:cubicBezTo>
                          <a:pt x="2329" y="53"/>
                          <a:pt x="2329" y="53"/>
                          <a:pt x="2329" y="53"/>
                        </a:cubicBezTo>
                        <a:cubicBezTo>
                          <a:pt x="2329" y="52"/>
                          <a:pt x="2326" y="52"/>
                          <a:pt x="2326" y="51"/>
                        </a:cubicBezTo>
                        <a:cubicBezTo>
                          <a:pt x="2326" y="50"/>
                          <a:pt x="2329" y="49"/>
                          <a:pt x="2330" y="49"/>
                        </a:cubicBezTo>
                        <a:cubicBezTo>
                          <a:pt x="2331" y="48"/>
                          <a:pt x="2332" y="47"/>
                          <a:pt x="2334" y="47"/>
                        </a:cubicBezTo>
                        <a:cubicBezTo>
                          <a:pt x="2335" y="46"/>
                          <a:pt x="2337" y="45"/>
                          <a:pt x="2338" y="45"/>
                        </a:cubicBezTo>
                        <a:cubicBezTo>
                          <a:pt x="2339" y="45"/>
                          <a:pt x="2341" y="47"/>
                          <a:pt x="2342" y="47"/>
                        </a:cubicBezTo>
                        <a:cubicBezTo>
                          <a:pt x="2342" y="47"/>
                          <a:pt x="2346" y="45"/>
                          <a:pt x="2346" y="45"/>
                        </a:cubicBezTo>
                        <a:cubicBezTo>
                          <a:pt x="2346" y="45"/>
                          <a:pt x="2342" y="43"/>
                          <a:pt x="2342" y="43"/>
                        </a:cubicBezTo>
                        <a:cubicBezTo>
                          <a:pt x="2341" y="43"/>
                          <a:pt x="2339" y="45"/>
                          <a:pt x="2338" y="45"/>
                        </a:cubicBezTo>
                        <a:cubicBezTo>
                          <a:pt x="2337" y="44"/>
                          <a:pt x="2335" y="43"/>
                          <a:pt x="2334" y="42"/>
                        </a:cubicBezTo>
                        <a:cubicBezTo>
                          <a:pt x="2334" y="42"/>
                          <a:pt x="2330" y="40"/>
                          <a:pt x="2331" y="40"/>
                        </a:cubicBezTo>
                        <a:cubicBezTo>
                          <a:pt x="2331" y="40"/>
                          <a:pt x="2334" y="38"/>
                          <a:pt x="2335" y="38"/>
                        </a:cubicBezTo>
                        <a:cubicBezTo>
                          <a:pt x="2336" y="37"/>
                          <a:pt x="2337" y="37"/>
                          <a:pt x="2339" y="36"/>
                        </a:cubicBezTo>
                        <a:cubicBezTo>
                          <a:pt x="2337" y="35"/>
                          <a:pt x="2337" y="34"/>
                          <a:pt x="2335" y="34"/>
                        </a:cubicBezTo>
                        <a:cubicBezTo>
                          <a:pt x="2334" y="33"/>
                          <a:pt x="2333" y="32"/>
                          <a:pt x="2331" y="31"/>
                        </a:cubicBezTo>
                        <a:cubicBezTo>
                          <a:pt x="2330" y="31"/>
                          <a:pt x="2328" y="34"/>
                          <a:pt x="2327" y="33"/>
                        </a:cubicBezTo>
                        <a:cubicBezTo>
                          <a:pt x="2327" y="33"/>
                          <a:pt x="2324" y="31"/>
                          <a:pt x="2323" y="31"/>
                        </a:cubicBezTo>
                        <a:cubicBezTo>
                          <a:pt x="2323" y="31"/>
                          <a:pt x="2319" y="33"/>
                          <a:pt x="2319" y="33"/>
                        </a:cubicBezTo>
                        <a:cubicBezTo>
                          <a:pt x="2319" y="34"/>
                          <a:pt x="2323" y="35"/>
                          <a:pt x="2323" y="36"/>
                        </a:cubicBezTo>
                        <a:cubicBezTo>
                          <a:pt x="2323" y="36"/>
                          <a:pt x="2327" y="38"/>
                          <a:pt x="2327" y="38"/>
                        </a:cubicBezTo>
                        <a:cubicBezTo>
                          <a:pt x="2327" y="38"/>
                          <a:pt x="2323" y="40"/>
                          <a:pt x="2323" y="40"/>
                        </a:cubicBezTo>
                        <a:cubicBezTo>
                          <a:pt x="2322" y="40"/>
                          <a:pt x="2320" y="38"/>
                          <a:pt x="2319" y="38"/>
                        </a:cubicBezTo>
                        <a:cubicBezTo>
                          <a:pt x="2317" y="38"/>
                          <a:pt x="2316" y="39"/>
                          <a:pt x="2315" y="40"/>
                        </a:cubicBezTo>
                        <a:cubicBezTo>
                          <a:pt x="2315" y="39"/>
                          <a:pt x="2311" y="38"/>
                          <a:pt x="2311" y="37"/>
                        </a:cubicBezTo>
                        <a:cubicBezTo>
                          <a:pt x="2311" y="37"/>
                          <a:pt x="2315" y="36"/>
                          <a:pt x="2315" y="35"/>
                        </a:cubicBezTo>
                        <a:cubicBezTo>
                          <a:pt x="2315" y="35"/>
                          <a:pt x="2312" y="34"/>
                          <a:pt x="2311" y="33"/>
                        </a:cubicBezTo>
                        <a:cubicBezTo>
                          <a:pt x="2311" y="32"/>
                          <a:pt x="2309" y="31"/>
                          <a:pt x="2308" y="31"/>
                        </a:cubicBezTo>
                        <a:cubicBezTo>
                          <a:pt x="2307" y="30"/>
                          <a:pt x="2305" y="29"/>
                          <a:pt x="2304" y="29"/>
                        </a:cubicBezTo>
                        <a:cubicBezTo>
                          <a:pt x="2304" y="28"/>
                          <a:pt x="2300" y="30"/>
                          <a:pt x="2300" y="31"/>
                        </a:cubicBezTo>
                        <a:cubicBezTo>
                          <a:pt x="2300" y="31"/>
                          <a:pt x="2303" y="32"/>
                          <a:pt x="2304" y="33"/>
                        </a:cubicBezTo>
                        <a:cubicBezTo>
                          <a:pt x="2303" y="34"/>
                          <a:pt x="2300" y="34"/>
                          <a:pt x="2300" y="35"/>
                        </a:cubicBezTo>
                        <a:cubicBezTo>
                          <a:pt x="2299" y="35"/>
                          <a:pt x="2303" y="37"/>
                          <a:pt x="2303" y="37"/>
                        </a:cubicBezTo>
                        <a:cubicBezTo>
                          <a:pt x="2303" y="38"/>
                          <a:pt x="2299" y="39"/>
                          <a:pt x="2299" y="39"/>
                        </a:cubicBezTo>
                        <a:cubicBezTo>
                          <a:pt x="2300" y="40"/>
                          <a:pt x="2302" y="41"/>
                          <a:pt x="2303" y="42"/>
                        </a:cubicBezTo>
                        <a:cubicBezTo>
                          <a:pt x="2304" y="42"/>
                          <a:pt x="2305" y="43"/>
                          <a:pt x="2307" y="44"/>
                        </a:cubicBezTo>
                        <a:cubicBezTo>
                          <a:pt x="2307" y="44"/>
                          <a:pt x="2309" y="46"/>
                          <a:pt x="2310" y="46"/>
                        </a:cubicBezTo>
                        <a:cubicBezTo>
                          <a:pt x="2310" y="46"/>
                          <a:pt x="2311" y="46"/>
                          <a:pt x="2312" y="45"/>
                        </a:cubicBezTo>
                        <a:cubicBezTo>
                          <a:pt x="2313" y="45"/>
                          <a:pt x="2314" y="44"/>
                          <a:pt x="2314" y="44"/>
                        </a:cubicBezTo>
                        <a:cubicBezTo>
                          <a:pt x="2315" y="45"/>
                          <a:pt x="2318" y="46"/>
                          <a:pt x="2318" y="46"/>
                        </a:cubicBezTo>
                        <a:cubicBezTo>
                          <a:pt x="2318" y="47"/>
                          <a:pt x="2314" y="48"/>
                          <a:pt x="2314" y="48"/>
                        </a:cubicBezTo>
                        <a:cubicBezTo>
                          <a:pt x="2314" y="49"/>
                          <a:pt x="2318" y="50"/>
                          <a:pt x="2318" y="51"/>
                        </a:cubicBezTo>
                        <a:cubicBezTo>
                          <a:pt x="2318" y="51"/>
                          <a:pt x="2314" y="52"/>
                          <a:pt x="2314" y="53"/>
                        </a:cubicBezTo>
                        <a:cubicBezTo>
                          <a:pt x="2314" y="53"/>
                          <a:pt x="2318" y="54"/>
                          <a:pt x="2317" y="55"/>
                        </a:cubicBezTo>
                        <a:cubicBezTo>
                          <a:pt x="2317" y="56"/>
                          <a:pt x="2314" y="56"/>
                          <a:pt x="2313" y="57"/>
                        </a:cubicBezTo>
                        <a:cubicBezTo>
                          <a:pt x="2313" y="58"/>
                          <a:pt x="2309" y="58"/>
                          <a:pt x="2309" y="59"/>
                        </a:cubicBezTo>
                        <a:cubicBezTo>
                          <a:pt x="2309" y="59"/>
                          <a:pt x="2313" y="61"/>
                          <a:pt x="2313" y="61"/>
                        </a:cubicBezTo>
                        <a:cubicBezTo>
                          <a:pt x="2312" y="62"/>
                          <a:pt x="2310" y="63"/>
                          <a:pt x="2309" y="63"/>
                        </a:cubicBezTo>
                        <a:cubicBezTo>
                          <a:pt x="2308" y="63"/>
                          <a:pt x="2306" y="61"/>
                          <a:pt x="2305" y="61"/>
                        </a:cubicBezTo>
                        <a:cubicBezTo>
                          <a:pt x="2304" y="61"/>
                          <a:pt x="2302" y="63"/>
                          <a:pt x="2301" y="63"/>
                        </a:cubicBezTo>
                        <a:cubicBezTo>
                          <a:pt x="2300" y="63"/>
                          <a:pt x="2299" y="61"/>
                          <a:pt x="2297" y="61"/>
                        </a:cubicBezTo>
                        <a:cubicBezTo>
                          <a:pt x="2296" y="61"/>
                          <a:pt x="2294" y="63"/>
                          <a:pt x="2293" y="63"/>
                        </a:cubicBezTo>
                        <a:cubicBezTo>
                          <a:pt x="2292" y="63"/>
                          <a:pt x="2291" y="61"/>
                          <a:pt x="2289" y="61"/>
                        </a:cubicBezTo>
                        <a:cubicBezTo>
                          <a:pt x="2288" y="61"/>
                          <a:pt x="2287" y="59"/>
                          <a:pt x="2286" y="59"/>
                        </a:cubicBezTo>
                        <a:cubicBezTo>
                          <a:pt x="2285" y="58"/>
                          <a:pt x="2282" y="60"/>
                          <a:pt x="2282" y="61"/>
                        </a:cubicBezTo>
                        <a:cubicBezTo>
                          <a:pt x="2281" y="61"/>
                          <a:pt x="2278" y="63"/>
                          <a:pt x="2277" y="63"/>
                        </a:cubicBezTo>
                        <a:cubicBezTo>
                          <a:pt x="2277" y="63"/>
                          <a:pt x="2274" y="61"/>
                          <a:pt x="2274" y="60"/>
                        </a:cubicBezTo>
                        <a:cubicBezTo>
                          <a:pt x="2274" y="60"/>
                          <a:pt x="2277" y="59"/>
                          <a:pt x="2278" y="58"/>
                        </a:cubicBezTo>
                        <a:cubicBezTo>
                          <a:pt x="2278" y="58"/>
                          <a:pt x="2282" y="56"/>
                          <a:pt x="2282" y="56"/>
                        </a:cubicBezTo>
                        <a:cubicBezTo>
                          <a:pt x="2282" y="56"/>
                          <a:pt x="2279" y="54"/>
                          <a:pt x="2278" y="54"/>
                        </a:cubicBezTo>
                        <a:cubicBezTo>
                          <a:pt x="2277" y="54"/>
                          <a:pt x="2275" y="56"/>
                          <a:pt x="2274" y="56"/>
                        </a:cubicBezTo>
                        <a:cubicBezTo>
                          <a:pt x="2273" y="56"/>
                          <a:pt x="2272" y="54"/>
                          <a:pt x="2270" y="54"/>
                        </a:cubicBezTo>
                        <a:cubicBezTo>
                          <a:pt x="2270" y="54"/>
                          <a:pt x="2266" y="56"/>
                          <a:pt x="2266" y="56"/>
                        </a:cubicBezTo>
                        <a:cubicBezTo>
                          <a:pt x="2266" y="55"/>
                          <a:pt x="2262" y="54"/>
                          <a:pt x="2263" y="54"/>
                        </a:cubicBezTo>
                        <a:cubicBezTo>
                          <a:pt x="2263" y="53"/>
                          <a:pt x="2266" y="51"/>
                          <a:pt x="2267" y="51"/>
                        </a:cubicBezTo>
                        <a:cubicBezTo>
                          <a:pt x="2268" y="52"/>
                          <a:pt x="2269" y="53"/>
                          <a:pt x="2270" y="54"/>
                        </a:cubicBezTo>
                        <a:cubicBezTo>
                          <a:pt x="2271" y="53"/>
                          <a:pt x="2274" y="52"/>
                          <a:pt x="2274" y="52"/>
                        </a:cubicBezTo>
                        <a:cubicBezTo>
                          <a:pt x="2275" y="51"/>
                          <a:pt x="2270" y="50"/>
                          <a:pt x="2271" y="49"/>
                        </a:cubicBezTo>
                        <a:cubicBezTo>
                          <a:pt x="2271" y="49"/>
                          <a:pt x="2274" y="48"/>
                          <a:pt x="2275" y="47"/>
                        </a:cubicBezTo>
                        <a:cubicBezTo>
                          <a:pt x="2276" y="47"/>
                          <a:pt x="2278" y="46"/>
                          <a:pt x="2279" y="45"/>
                        </a:cubicBezTo>
                        <a:cubicBezTo>
                          <a:pt x="2279" y="45"/>
                          <a:pt x="2282" y="47"/>
                          <a:pt x="2283" y="48"/>
                        </a:cubicBezTo>
                        <a:cubicBezTo>
                          <a:pt x="2283" y="48"/>
                          <a:pt x="2286" y="50"/>
                          <a:pt x="2286" y="50"/>
                        </a:cubicBezTo>
                        <a:cubicBezTo>
                          <a:pt x="2287" y="50"/>
                          <a:pt x="2290" y="48"/>
                          <a:pt x="2291" y="48"/>
                        </a:cubicBezTo>
                        <a:cubicBezTo>
                          <a:pt x="2291" y="47"/>
                          <a:pt x="2287" y="46"/>
                          <a:pt x="2287" y="45"/>
                        </a:cubicBezTo>
                        <a:cubicBezTo>
                          <a:pt x="2287" y="45"/>
                          <a:pt x="2290" y="44"/>
                          <a:pt x="2291" y="43"/>
                        </a:cubicBezTo>
                        <a:cubicBezTo>
                          <a:pt x="2292" y="43"/>
                          <a:pt x="2294" y="42"/>
                          <a:pt x="2295" y="41"/>
                        </a:cubicBezTo>
                        <a:cubicBezTo>
                          <a:pt x="2296" y="41"/>
                          <a:pt x="2298" y="40"/>
                          <a:pt x="2299" y="39"/>
                        </a:cubicBezTo>
                        <a:cubicBezTo>
                          <a:pt x="2299" y="39"/>
                          <a:pt x="2295" y="38"/>
                          <a:pt x="2295" y="37"/>
                        </a:cubicBezTo>
                        <a:cubicBezTo>
                          <a:pt x="2295" y="36"/>
                          <a:pt x="2300" y="36"/>
                          <a:pt x="2300" y="35"/>
                        </a:cubicBezTo>
                        <a:cubicBezTo>
                          <a:pt x="2299" y="34"/>
                          <a:pt x="2296" y="33"/>
                          <a:pt x="2296" y="33"/>
                        </a:cubicBezTo>
                        <a:cubicBezTo>
                          <a:pt x="2295" y="33"/>
                          <a:pt x="2292" y="34"/>
                          <a:pt x="2292" y="35"/>
                        </a:cubicBezTo>
                        <a:cubicBezTo>
                          <a:pt x="2292" y="35"/>
                          <a:pt x="2296" y="37"/>
                          <a:pt x="2295" y="37"/>
                        </a:cubicBezTo>
                        <a:cubicBezTo>
                          <a:pt x="2295" y="38"/>
                          <a:pt x="2292" y="39"/>
                          <a:pt x="2291" y="39"/>
                        </a:cubicBezTo>
                        <a:cubicBezTo>
                          <a:pt x="2291" y="39"/>
                          <a:pt x="2288" y="41"/>
                          <a:pt x="2287" y="41"/>
                        </a:cubicBezTo>
                        <a:cubicBezTo>
                          <a:pt x="2286" y="41"/>
                          <a:pt x="2284" y="39"/>
                          <a:pt x="2283" y="39"/>
                        </a:cubicBezTo>
                        <a:cubicBezTo>
                          <a:pt x="2283" y="39"/>
                          <a:pt x="2282" y="38"/>
                          <a:pt x="2282" y="38"/>
                        </a:cubicBezTo>
                        <a:cubicBezTo>
                          <a:pt x="2281" y="37"/>
                          <a:pt x="2280" y="37"/>
                          <a:pt x="2280" y="37"/>
                        </a:cubicBezTo>
                        <a:cubicBezTo>
                          <a:pt x="2278" y="37"/>
                          <a:pt x="2277" y="38"/>
                          <a:pt x="2276" y="39"/>
                        </a:cubicBezTo>
                        <a:cubicBezTo>
                          <a:pt x="2275" y="39"/>
                          <a:pt x="2272" y="40"/>
                          <a:pt x="2271" y="41"/>
                        </a:cubicBezTo>
                        <a:cubicBezTo>
                          <a:pt x="2271" y="41"/>
                          <a:pt x="2275" y="43"/>
                          <a:pt x="2275" y="43"/>
                        </a:cubicBezTo>
                        <a:cubicBezTo>
                          <a:pt x="2275" y="43"/>
                          <a:pt x="2272" y="45"/>
                          <a:pt x="2271" y="45"/>
                        </a:cubicBezTo>
                        <a:cubicBezTo>
                          <a:pt x="2270" y="46"/>
                          <a:pt x="2268" y="46"/>
                          <a:pt x="2267" y="47"/>
                        </a:cubicBezTo>
                        <a:cubicBezTo>
                          <a:pt x="2263" y="49"/>
                          <a:pt x="2263" y="49"/>
                          <a:pt x="2263" y="49"/>
                        </a:cubicBezTo>
                        <a:cubicBezTo>
                          <a:pt x="2262" y="50"/>
                          <a:pt x="2260" y="51"/>
                          <a:pt x="2259" y="51"/>
                        </a:cubicBezTo>
                        <a:cubicBezTo>
                          <a:pt x="2258" y="51"/>
                          <a:pt x="2256" y="49"/>
                          <a:pt x="2255" y="49"/>
                        </a:cubicBezTo>
                        <a:cubicBezTo>
                          <a:pt x="2255" y="49"/>
                          <a:pt x="2251" y="51"/>
                          <a:pt x="2251" y="51"/>
                        </a:cubicBezTo>
                        <a:cubicBezTo>
                          <a:pt x="2250" y="52"/>
                          <a:pt x="2247" y="53"/>
                          <a:pt x="2247" y="53"/>
                        </a:cubicBezTo>
                        <a:cubicBezTo>
                          <a:pt x="2247" y="53"/>
                          <a:pt x="2250" y="55"/>
                          <a:pt x="2251" y="55"/>
                        </a:cubicBezTo>
                        <a:cubicBezTo>
                          <a:pt x="2251" y="55"/>
                          <a:pt x="2252" y="55"/>
                          <a:pt x="2253" y="54"/>
                        </a:cubicBezTo>
                        <a:cubicBezTo>
                          <a:pt x="2254" y="54"/>
                          <a:pt x="2255" y="53"/>
                          <a:pt x="2255" y="53"/>
                        </a:cubicBezTo>
                        <a:cubicBezTo>
                          <a:pt x="2255" y="54"/>
                          <a:pt x="2258" y="55"/>
                          <a:pt x="2258" y="56"/>
                        </a:cubicBezTo>
                        <a:cubicBezTo>
                          <a:pt x="2258" y="56"/>
                          <a:pt x="2254" y="57"/>
                          <a:pt x="2254" y="58"/>
                        </a:cubicBezTo>
                        <a:cubicBezTo>
                          <a:pt x="2255" y="59"/>
                          <a:pt x="2258" y="59"/>
                          <a:pt x="2258" y="60"/>
                        </a:cubicBezTo>
                        <a:cubicBezTo>
                          <a:pt x="2258" y="60"/>
                          <a:pt x="2257" y="61"/>
                          <a:pt x="2256" y="61"/>
                        </a:cubicBezTo>
                        <a:cubicBezTo>
                          <a:pt x="2255" y="62"/>
                          <a:pt x="2254" y="62"/>
                          <a:pt x="2254" y="62"/>
                        </a:cubicBezTo>
                        <a:cubicBezTo>
                          <a:pt x="2253" y="62"/>
                          <a:pt x="2252" y="60"/>
                          <a:pt x="2250" y="60"/>
                        </a:cubicBezTo>
                        <a:cubicBezTo>
                          <a:pt x="2242" y="64"/>
                          <a:pt x="2242" y="64"/>
                          <a:pt x="2242" y="64"/>
                        </a:cubicBezTo>
                        <a:cubicBezTo>
                          <a:pt x="2238" y="62"/>
                          <a:pt x="2238" y="62"/>
                          <a:pt x="2238" y="62"/>
                        </a:cubicBezTo>
                        <a:cubicBezTo>
                          <a:pt x="2237" y="61"/>
                          <a:pt x="2235" y="60"/>
                          <a:pt x="2235" y="59"/>
                        </a:cubicBezTo>
                        <a:cubicBezTo>
                          <a:pt x="2234" y="59"/>
                          <a:pt x="2239" y="58"/>
                          <a:pt x="2239" y="57"/>
                        </a:cubicBezTo>
                        <a:cubicBezTo>
                          <a:pt x="2239" y="57"/>
                          <a:pt x="2235" y="56"/>
                          <a:pt x="2235" y="55"/>
                        </a:cubicBezTo>
                        <a:cubicBezTo>
                          <a:pt x="2235" y="55"/>
                          <a:pt x="2238" y="53"/>
                          <a:pt x="2239" y="53"/>
                        </a:cubicBezTo>
                        <a:cubicBezTo>
                          <a:pt x="2239" y="53"/>
                          <a:pt x="2243" y="51"/>
                          <a:pt x="2243" y="51"/>
                        </a:cubicBezTo>
                        <a:cubicBezTo>
                          <a:pt x="2243" y="50"/>
                          <a:pt x="2239" y="49"/>
                          <a:pt x="2239" y="49"/>
                        </a:cubicBezTo>
                        <a:cubicBezTo>
                          <a:pt x="2240" y="48"/>
                          <a:pt x="2236" y="47"/>
                          <a:pt x="2236" y="46"/>
                        </a:cubicBezTo>
                        <a:cubicBezTo>
                          <a:pt x="2232" y="48"/>
                          <a:pt x="2232" y="48"/>
                          <a:pt x="2232" y="48"/>
                        </a:cubicBezTo>
                        <a:cubicBezTo>
                          <a:pt x="2230" y="49"/>
                          <a:pt x="2228" y="50"/>
                          <a:pt x="2227" y="50"/>
                        </a:cubicBezTo>
                        <a:cubicBezTo>
                          <a:pt x="2227" y="51"/>
                          <a:pt x="2223" y="52"/>
                          <a:pt x="2223" y="53"/>
                        </a:cubicBezTo>
                        <a:cubicBezTo>
                          <a:pt x="2223" y="53"/>
                          <a:pt x="2227" y="55"/>
                          <a:pt x="2227" y="55"/>
                        </a:cubicBezTo>
                        <a:cubicBezTo>
                          <a:pt x="2227" y="55"/>
                          <a:pt x="2228" y="54"/>
                          <a:pt x="2229" y="54"/>
                        </a:cubicBezTo>
                        <a:cubicBezTo>
                          <a:pt x="2230" y="53"/>
                          <a:pt x="2231" y="53"/>
                          <a:pt x="2231" y="53"/>
                        </a:cubicBezTo>
                        <a:cubicBezTo>
                          <a:pt x="2232" y="53"/>
                          <a:pt x="2235" y="55"/>
                          <a:pt x="2235" y="55"/>
                        </a:cubicBezTo>
                        <a:cubicBezTo>
                          <a:pt x="2235" y="56"/>
                          <a:pt x="2231" y="56"/>
                          <a:pt x="2231" y="57"/>
                        </a:cubicBezTo>
                        <a:cubicBezTo>
                          <a:pt x="2231" y="58"/>
                          <a:pt x="2234" y="59"/>
                          <a:pt x="2235" y="59"/>
                        </a:cubicBezTo>
                        <a:cubicBezTo>
                          <a:pt x="2230" y="61"/>
                          <a:pt x="2230" y="61"/>
                          <a:pt x="2230" y="61"/>
                        </a:cubicBezTo>
                        <a:cubicBezTo>
                          <a:pt x="2229" y="62"/>
                          <a:pt x="2228" y="63"/>
                          <a:pt x="2226" y="63"/>
                        </a:cubicBezTo>
                        <a:cubicBezTo>
                          <a:pt x="2226" y="64"/>
                          <a:pt x="2223" y="61"/>
                          <a:pt x="2223" y="61"/>
                        </a:cubicBezTo>
                        <a:cubicBezTo>
                          <a:pt x="2221" y="61"/>
                          <a:pt x="2220" y="63"/>
                          <a:pt x="2218" y="63"/>
                        </a:cubicBezTo>
                        <a:cubicBezTo>
                          <a:pt x="2211" y="59"/>
                          <a:pt x="2211" y="59"/>
                          <a:pt x="2211" y="59"/>
                        </a:cubicBezTo>
                        <a:cubicBezTo>
                          <a:pt x="2212" y="58"/>
                          <a:pt x="2214" y="57"/>
                          <a:pt x="2215" y="57"/>
                        </a:cubicBezTo>
                        <a:cubicBezTo>
                          <a:pt x="2216" y="56"/>
                          <a:pt x="2219" y="55"/>
                          <a:pt x="2219" y="55"/>
                        </a:cubicBezTo>
                        <a:cubicBezTo>
                          <a:pt x="2219" y="54"/>
                          <a:pt x="2215" y="53"/>
                          <a:pt x="2215" y="52"/>
                        </a:cubicBezTo>
                        <a:cubicBezTo>
                          <a:pt x="2216" y="52"/>
                          <a:pt x="2218" y="51"/>
                          <a:pt x="2220" y="50"/>
                        </a:cubicBezTo>
                        <a:cubicBezTo>
                          <a:pt x="2220" y="50"/>
                          <a:pt x="2224" y="49"/>
                          <a:pt x="2224" y="48"/>
                        </a:cubicBezTo>
                        <a:cubicBezTo>
                          <a:pt x="2224" y="47"/>
                          <a:pt x="2220" y="47"/>
                          <a:pt x="2220" y="46"/>
                        </a:cubicBezTo>
                        <a:cubicBezTo>
                          <a:pt x="2219" y="47"/>
                          <a:pt x="2217" y="47"/>
                          <a:pt x="2216" y="48"/>
                        </a:cubicBezTo>
                        <a:cubicBezTo>
                          <a:pt x="2215" y="49"/>
                          <a:pt x="2213" y="49"/>
                          <a:pt x="2212" y="50"/>
                        </a:cubicBezTo>
                        <a:cubicBezTo>
                          <a:pt x="2211" y="50"/>
                          <a:pt x="2208" y="52"/>
                          <a:pt x="2208" y="52"/>
                        </a:cubicBezTo>
                        <a:cubicBezTo>
                          <a:pt x="2208" y="53"/>
                          <a:pt x="2212" y="54"/>
                          <a:pt x="2211" y="54"/>
                        </a:cubicBezTo>
                        <a:cubicBezTo>
                          <a:pt x="2211" y="55"/>
                          <a:pt x="2207" y="56"/>
                          <a:pt x="2207" y="56"/>
                        </a:cubicBezTo>
                        <a:cubicBezTo>
                          <a:pt x="2207" y="57"/>
                          <a:pt x="2211" y="58"/>
                          <a:pt x="2211" y="59"/>
                        </a:cubicBezTo>
                        <a:cubicBezTo>
                          <a:pt x="2210" y="59"/>
                          <a:pt x="2208" y="60"/>
                          <a:pt x="2207" y="61"/>
                        </a:cubicBezTo>
                        <a:cubicBezTo>
                          <a:pt x="2206" y="61"/>
                          <a:pt x="2204" y="62"/>
                          <a:pt x="2203" y="63"/>
                        </a:cubicBezTo>
                        <a:cubicBezTo>
                          <a:pt x="2202" y="63"/>
                          <a:pt x="2200" y="61"/>
                          <a:pt x="2199" y="61"/>
                        </a:cubicBezTo>
                        <a:cubicBezTo>
                          <a:pt x="2198" y="61"/>
                          <a:pt x="2196" y="63"/>
                          <a:pt x="2195" y="63"/>
                        </a:cubicBezTo>
                        <a:cubicBezTo>
                          <a:pt x="2194" y="62"/>
                          <a:pt x="2192" y="61"/>
                          <a:pt x="2191" y="60"/>
                        </a:cubicBezTo>
                        <a:cubicBezTo>
                          <a:pt x="2191" y="60"/>
                          <a:pt x="2188" y="58"/>
                          <a:pt x="2187" y="58"/>
                        </a:cubicBezTo>
                        <a:cubicBezTo>
                          <a:pt x="2187" y="58"/>
                          <a:pt x="2184" y="60"/>
                          <a:pt x="2183" y="60"/>
                        </a:cubicBezTo>
                        <a:cubicBezTo>
                          <a:pt x="2182" y="61"/>
                          <a:pt x="2181" y="62"/>
                          <a:pt x="2179" y="62"/>
                        </a:cubicBezTo>
                        <a:cubicBezTo>
                          <a:pt x="2179" y="62"/>
                          <a:pt x="2176" y="60"/>
                          <a:pt x="2175" y="60"/>
                        </a:cubicBezTo>
                        <a:cubicBezTo>
                          <a:pt x="2174" y="60"/>
                          <a:pt x="2173" y="62"/>
                          <a:pt x="2171" y="62"/>
                        </a:cubicBezTo>
                        <a:cubicBezTo>
                          <a:pt x="2170" y="62"/>
                          <a:pt x="2169" y="60"/>
                          <a:pt x="2168" y="60"/>
                        </a:cubicBezTo>
                        <a:cubicBezTo>
                          <a:pt x="2167" y="60"/>
                          <a:pt x="2164" y="62"/>
                          <a:pt x="2164" y="62"/>
                        </a:cubicBezTo>
                        <a:cubicBezTo>
                          <a:pt x="2162" y="62"/>
                          <a:pt x="2161" y="60"/>
                          <a:pt x="2160" y="60"/>
                        </a:cubicBezTo>
                        <a:cubicBezTo>
                          <a:pt x="2159" y="59"/>
                          <a:pt x="2157" y="57"/>
                          <a:pt x="2156" y="57"/>
                        </a:cubicBezTo>
                        <a:cubicBezTo>
                          <a:pt x="2155" y="57"/>
                          <a:pt x="2153" y="59"/>
                          <a:pt x="2152" y="59"/>
                        </a:cubicBezTo>
                        <a:cubicBezTo>
                          <a:pt x="2151" y="60"/>
                          <a:pt x="2149" y="61"/>
                          <a:pt x="2148" y="61"/>
                        </a:cubicBezTo>
                        <a:cubicBezTo>
                          <a:pt x="2147" y="61"/>
                          <a:pt x="2145" y="59"/>
                          <a:pt x="2144" y="59"/>
                        </a:cubicBezTo>
                        <a:cubicBezTo>
                          <a:pt x="2143" y="59"/>
                          <a:pt x="2141" y="61"/>
                          <a:pt x="2140" y="61"/>
                        </a:cubicBezTo>
                        <a:cubicBezTo>
                          <a:pt x="2139" y="61"/>
                          <a:pt x="2138" y="59"/>
                          <a:pt x="2136" y="59"/>
                        </a:cubicBezTo>
                        <a:cubicBezTo>
                          <a:pt x="2135" y="59"/>
                          <a:pt x="2133" y="61"/>
                          <a:pt x="2132" y="61"/>
                        </a:cubicBezTo>
                        <a:cubicBezTo>
                          <a:pt x="2131" y="61"/>
                          <a:pt x="2130" y="59"/>
                          <a:pt x="2128" y="59"/>
                        </a:cubicBezTo>
                        <a:cubicBezTo>
                          <a:pt x="2127" y="59"/>
                          <a:pt x="2126" y="61"/>
                          <a:pt x="2124" y="61"/>
                        </a:cubicBezTo>
                        <a:cubicBezTo>
                          <a:pt x="2123" y="61"/>
                          <a:pt x="2122" y="58"/>
                          <a:pt x="2121" y="59"/>
                        </a:cubicBezTo>
                        <a:cubicBezTo>
                          <a:pt x="2119" y="59"/>
                          <a:pt x="2118" y="61"/>
                          <a:pt x="2116" y="61"/>
                        </a:cubicBezTo>
                        <a:cubicBezTo>
                          <a:pt x="2115" y="61"/>
                          <a:pt x="2114" y="58"/>
                          <a:pt x="2113" y="58"/>
                        </a:cubicBezTo>
                        <a:cubicBezTo>
                          <a:pt x="2112" y="58"/>
                          <a:pt x="2110" y="61"/>
                          <a:pt x="2109" y="60"/>
                        </a:cubicBezTo>
                        <a:cubicBezTo>
                          <a:pt x="2108" y="60"/>
                          <a:pt x="2105" y="58"/>
                          <a:pt x="2105" y="58"/>
                        </a:cubicBezTo>
                        <a:cubicBezTo>
                          <a:pt x="2105" y="57"/>
                          <a:pt x="2109" y="57"/>
                          <a:pt x="2109" y="56"/>
                        </a:cubicBezTo>
                        <a:cubicBezTo>
                          <a:pt x="2109" y="56"/>
                          <a:pt x="2106" y="54"/>
                          <a:pt x="2105" y="54"/>
                        </a:cubicBezTo>
                        <a:cubicBezTo>
                          <a:pt x="2105" y="54"/>
                          <a:pt x="2101" y="56"/>
                          <a:pt x="2101" y="56"/>
                        </a:cubicBezTo>
                        <a:cubicBezTo>
                          <a:pt x="2101" y="56"/>
                          <a:pt x="2105" y="58"/>
                          <a:pt x="2105" y="58"/>
                        </a:cubicBezTo>
                        <a:cubicBezTo>
                          <a:pt x="2105" y="58"/>
                          <a:pt x="2101" y="60"/>
                          <a:pt x="2101" y="60"/>
                        </a:cubicBezTo>
                        <a:cubicBezTo>
                          <a:pt x="2100" y="60"/>
                          <a:pt x="2098" y="58"/>
                          <a:pt x="2097" y="58"/>
                        </a:cubicBezTo>
                        <a:cubicBezTo>
                          <a:pt x="2096" y="58"/>
                          <a:pt x="2094" y="59"/>
                          <a:pt x="2093" y="60"/>
                        </a:cubicBezTo>
                        <a:cubicBezTo>
                          <a:pt x="2092" y="60"/>
                          <a:pt x="2090" y="62"/>
                          <a:pt x="2089" y="62"/>
                        </a:cubicBezTo>
                        <a:cubicBezTo>
                          <a:pt x="2088" y="62"/>
                          <a:pt x="2085" y="60"/>
                          <a:pt x="2085" y="60"/>
                        </a:cubicBezTo>
                        <a:cubicBezTo>
                          <a:pt x="2085" y="59"/>
                          <a:pt x="2082" y="57"/>
                          <a:pt x="2081" y="57"/>
                        </a:cubicBezTo>
                        <a:cubicBezTo>
                          <a:pt x="2081" y="57"/>
                          <a:pt x="2078" y="59"/>
                          <a:pt x="2077" y="60"/>
                        </a:cubicBezTo>
                        <a:cubicBezTo>
                          <a:pt x="2077" y="60"/>
                          <a:pt x="2074" y="62"/>
                          <a:pt x="2073" y="62"/>
                        </a:cubicBezTo>
                        <a:cubicBezTo>
                          <a:pt x="2072" y="62"/>
                          <a:pt x="2070" y="60"/>
                          <a:pt x="2069" y="59"/>
                        </a:cubicBezTo>
                        <a:cubicBezTo>
                          <a:pt x="2069" y="59"/>
                          <a:pt x="2066" y="57"/>
                          <a:pt x="2066" y="57"/>
                        </a:cubicBezTo>
                        <a:cubicBezTo>
                          <a:pt x="2065" y="57"/>
                          <a:pt x="2062" y="59"/>
                          <a:pt x="2062" y="59"/>
                        </a:cubicBezTo>
                        <a:cubicBezTo>
                          <a:pt x="2061" y="59"/>
                          <a:pt x="2058" y="61"/>
                          <a:pt x="2057" y="61"/>
                        </a:cubicBezTo>
                        <a:cubicBezTo>
                          <a:pt x="2056" y="61"/>
                          <a:pt x="2055" y="59"/>
                          <a:pt x="2054" y="59"/>
                        </a:cubicBezTo>
                        <a:cubicBezTo>
                          <a:pt x="2053" y="59"/>
                          <a:pt x="2051" y="61"/>
                          <a:pt x="2050" y="61"/>
                        </a:cubicBezTo>
                        <a:cubicBezTo>
                          <a:pt x="2048" y="61"/>
                          <a:pt x="2047" y="59"/>
                          <a:pt x="2046" y="59"/>
                        </a:cubicBezTo>
                        <a:cubicBezTo>
                          <a:pt x="2045" y="59"/>
                          <a:pt x="2043" y="61"/>
                          <a:pt x="2042" y="61"/>
                        </a:cubicBezTo>
                        <a:cubicBezTo>
                          <a:pt x="2040" y="61"/>
                          <a:pt x="2039" y="59"/>
                          <a:pt x="2038" y="59"/>
                        </a:cubicBezTo>
                        <a:cubicBezTo>
                          <a:pt x="2037" y="58"/>
                          <a:pt x="2035" y="61"/>
                          <a:pt x="2034" y="61"/>
                        </a:cubicBezTo>
                        <a:cubicBezTo>
                          <a:pt x="2033" y="61"/>
                          <a:pt x="2031" y="58"/>
                          <a:pt x="2030" y="58"/>
                        </a:cubicBezTo>
                        <a:cubicBezTo>
                          <a:pt x="2029" y="58"/>
                          <a:pt x="2028" y="60"/>
                          <a:pt x="2026" y="60"/>
                        </a:cubicBezTo>
                        <a:cubicBezTo>
                          <a:pt x="2025" y="60"/>
                          <a:pt x="2024" y="58"/>
                          <a:pt x="2022" y="58"/>
                        </a:cubicBezTo>
                        <a:cubicBezTo>
                          <a:pt x="2021" y="58"/>
                          <a:pt x="2020" y="60"/>
                          <a:pt x="2018" y="60"/>
                        </a:cubicBezTo>
                        <a:cubicBezTo>
                          <a:pt x="2017" y="60"/>
                          <a:pt x="2016" y="58"/>
                          <a:pt x="2015" y="58"/>
                        </a:cubicBezTo>
                        <a:cubicBezTo>
                          <a:pt x="2013" y="58"/>
                          <a:pt x="2011" y="60"/>
                          <a:pt x="2010" y="60"/>
                        </a:cubicBezTo>
                        <a:cubicBezTo>
                          <a:pt x="2009" y="60"/>
                          <a:pt x="2008" y="58"/>
                          <a:pt x="2007" y="58"/>
                        </a:cubicBezTo>
                        <a:cubicBezTo>
                          <a:pt x="2005" y="58"/>
                          <a:pt x="2004" y="60"/>
                          <a:pt x="2003" y="60"/>
                        </a:cubicBezTo>
                        <a:cubicBezTo>
                          <a:pt x="2001" y="60"/>
                          <a:pt x="2000" y="58"/>
                          <a:pt x="1999" y="57"/>
                        </a:cubicBezTo>
                        <a:cubicBezTo>
                          <a:pt x="1998" y="57"/>
                          <a:pt x="1996" y="60"/>
                          <a:pt x="1995" y="60"/>
                        </a:cubicBezTo>
                        <a:cubicBezTo>
                          <a:pt x="1993" y="59"/>
                          <a:pt x="1992" y="57"/>
                          <a:pt x="1991" y="57"/>
                        </a:cubicBezTo>
                        <a:cubicBezTo>
                          <a:pt x="1990" y="57"/>
                          <a:pt x="1988" y="59"/>
                          <a:pt x="1987" y="59"/>
                        </a:cubicBezTo>
                        <a:cubicBezTo>
                          <a:pt x="1986" y="59"/>
                          <a:pt x="1984" y="57"/>
                          <a:pt x="1983" y="57"/>
                        </a:cubicBezTo>
                        <a:cubicBezTo>
                          <a:pt x="1982" y="57"/>
                          <a:pt x="1981" y="55"/>
                          <a:pt x="1979" y="55"/>
                        </a:cubicBezTo>
                        <a:cubicBezTo>
                          <a:pt x="1979" y="55"/>
                          <a:pt x="1976" y="53"/>
                          <a:pt x="1976" y="52"/>
                        </a:cubicBezTo>
                        <a:cubicBezTo>
                          <a:pt x="1976" y="52"/>
                          <a:pt x="1980" y="51"/>
                          <a:pt x="1980" y="50"/>
                        </a:cubicBezTo>
                        <a:cubicBezTo>
                          <a:pt x="1980" y="50"/>
                          <a:pt x="1976" y="49"/>
                          <a:pt x="1976" y="48"/>
                        </a:cubicBezTo>
                        <a:cubicBezTo>
                          <a:pt x="1976" y="48"/>
                          <a:pt x="1980" y="47"/>
                          <a:pt x="1980" y="46"/>
                        </a:cubicBezTo>
                        <a:cubicBezTo>
                          <a:pt x="1980" y="45"/>
                          <a:pt x="1977" y="45"/>
                          <a:pt x="1976" y="44"/>
                        </a:cubicBezTo>
                        <a:cubicBezTo>
                          <a:pt x="1976" y="45"/>
                          <a:pt x="1972" y="45"/>
                          <a:pt x="1972" y="46"/>
                        </a:cubicBezTo>
                        <a:cubicBezTo>
                          <a:pt x="1972" y="47"/>
                          <a:pt x="1976" y="47"/>
                          <a:pt x="1976" y="48"/>
                        </a:cubicBezTo>
                        <a:cubicBezTo>
                          <a:pt x="1976" y="49"/>
                          <a:pt x="1972" y="50"/>
                          <a:pt x="1972" y="50"/>
                        </a:cubicBezTo>
                        <a:cubicBezTo>
                          <a:pt x="1972" y="51"/>
                          <a:pt x="1976" y="52"/>
                          <a:pt x="1976" y="52"/>
                        </a:cubicBezTo>
                        <a:cubicBezTo>
                          <a:pt x="1975" y="53"/>
                          <a:pt x="1972" y="55"/>
                          <a:pt x="1972" y="55"/>
                        </a:cubicBezTo>
                        <a:cubicBezTo>
                          <a:pt x="1971" y="55"/>
                          <a:pt x="1968" y="52"/>
                          <a:pt x="1968" y="52"/>
                        </a:cubicBezTo>
                        <a:cubicBezTo>
                          <a:pt x="1967" y="52"/>
                          <a:pt x="1964" y="54"/>
                          <a:pt x="1964" y="54"/>
                        </a:cubicBezTo>
                        <a:cubicBezTo>
                          <a:pt x="1964" y="55"/>
                          <a:pt x="1967" y="57"/>
                          <a:pt x="1967" y="57"/>
                        </a:cubicBezTo>
                        <a:cubicBezTo>
                          <a:pt x="1967" y="57"/>
                          <a:pt x="1964" y="59"/>
                          <a:pt x="1963" y="59"/>
                        </a:cubicBezTo>
                        <a:cubicBezTo>
                          <a:pt x="1962" y="59"/>
                          <a:pt x="1961" y="56"/>
                          <a:pt x="1960" y="56"/>
                        </a:cubicBezTo>
                        <a:cubicBezTo>
                          <a:pt x="1959" y="56"/>
                          <a:pt x="1956" y="59"/>
                          <a:pt x="1956" y="58"/>
                        </a:cubicBezTo>
                        <a:cubicBezTo>
                          <a:pt x="1954" y="58"/>
                          <a:pt x="1953" y="57"/>
                          <a:pt x="1952" y="56"/>
                        </a:cubicBezTo>
                        <a:cubicBezTo>
                          <a:pt x="1951" y="56"/>
                          <a:pt x="1949" y="54"/>
                          <a:pt x="1948" y="54"/>
                        </a:cubicBezTo>
                        <a:cubicBezTo>
                          <a:pt x="1947" y="54"/>
                          <a:pt x="1945" y="56"/>
                          <a:pt x="1944" y="56"/>
                        </a:cubicBezTo>
                        <a:cubicBezTo>
                          <a:pt x="1943" y="56"/>
                          <a:pt x="1941" y="58"/>
                          <a:pt x="1940" y="58"/>
                        </a:cubicBezTo>
                        <a:cubicBezTo>
                          <a:pt x="1939" y="58"/>
                          <a:pt x="1937" y="56"/>
                          <a:pt x="1936" y="56"/>
                        </a:cubicBezTo>
                        <a:cubicBezTo>
                          <a:pt x="1935" y="56"/>
                          <a:pt x="1933" y="58"/>
                          <a:pt x="1932" y="58"/>
                        </a:cubicBezTo>
                        <a:cubicBezTo>
                          <a:pt x="1931" y="58"/>
                          <a:pt x="1930" y="56"/>
                          <a:pt x="1928" y="56"/>
                        </a:cubicBezTo>
                        <a:cubicBezTo>
                          <a:pt x="1927" y="56"/>
                          <a:pt x="1925" y="58"/>
                          <a:pt x="1924" y="58"/>
                        </a:cubicBezTo>
                        <a:cubicBezTo>
                          <a:pt x="1923" y="58"/>
                          <a:pt x="1922" y="55"/>
                          <a:pt x="1920" y="55"/>
                        </a:cubicBezTo>
                        <a:cubicBezTo>
                          <a:pt x="1919" y="55"/>
                          <a:pt x="1918" y="57"/>
                          <a:pt x="1916" y="57"/>
                        </a:cubicBezTo>
                        <a:cubicBezTo>
                          <a:pt x="1915" y="57"/>
                          <a:pt x="1914" y="55"/>
                          <a:pt x="1913" y="55"/>
                        </a:cubicBezTo>
                        <a:cubicBezTo>
                          <a:pt x="1911" y="55"/>
                          <a:pt x="1910" y="57"/>
                          <a:pt x="1908" y="57"/>
                        </a:cubicBezTo>
                        <a:cubicBezTo>
                          <a:pt x="1907" y="57"/>
                          <a:pt x="1906" y="55"/>
                          <a:pt x="1905" y="55"/>
                        </a:cubicBezTo>
                        <a:cubicBezTo>
                          <a:pt x="1904" y="55"/>
                          <a:pt x="1902" y="57"/>
                          <a:pt x="1901" y="57"/>
                        </a:cubicBezTo>
                        <a:cubicBezTo>
                          <a:pt x="1900" y="57"/>
                          <a:pt x="1897" y="55"/>
                          <a:pt x="1897" y="55"/>
                        </a:cubicBezTo>
                        <a:cubicBezTo>
                          <a:pt x="1897" y="54"/>
                          <a:pt x="1901" y="53"/>
                          <a:pt x="1901" y="53"/>
                        </a:cubicBezTo>
                        <a:cubicBezTo>
                          <a:pt x="1901" y="53"/>
                          <a:pt x="1898" y="50"/>
                          <a:pt x="1897" y="50"/>
                        </a:cubicBezTo>
                        <a:cubicBezTo>
                          <a:pt x="1897" y="50"/>
                          <a:pt x="1893" y="52"/>
                          <a:pt x="1893" y="52"/>
                        </a:cubicBezTo>
                        <a:cubicBezTo>
                          <a:pt x="1893" y="53"/>
                          <a:pt x="1897" y="55"/>
                          <a:pt x="1897" y="55"/>
                        </a:cubicBezTo>
                        <a:cubicBezTo>
                          <a:pt x="1897" y="55"/>
                          <a:pt x="1893" y="57"/>
                          <a:pt x="1893" y="57"/>
                        </a:cubicBezTo>
                        <a:cubicBezTo>
                          <a:pt x="1892" y="57"/>
                          <a:pt x="1890" y="54"/>
                          <a:pt x="1889" y="55"/>
                        </a:cubicBezTo>
                        <a:cubicBezTo>
                          <a:pt x="1888" y="55"/>
                          <a:pt x="1886" y="56"/>
                          <a:pt x="1885" y="57"/>
                        </a:cubicBezTo>
                        <a:cubicBezTo>
                          <a:pt x="1884" y="57"/>
                          <a:pt x="1882" y="59"/>
                          <a:pt x="1881" y="59"/>
                        </a:cubicBezTo>
                        <a:cubicBezTo>
                          <a:pt x="1880" y="59"/>
                          <a:pt x="1877" y="57"/>
                          <a:pt x="1877" y="56"/>
                        </a:cubicBezTo>
                        <a:cubicBezTo>
                          <a:pt x="1876" y="56"/>
                          <a:pt x="1874" y="54"/>
                          <a:pt x="1873" y="54"/>
                        </a:cubicBezTo>
                        <a:cubicBezTo>
                          <a:pt x="1873" y="54"/>
                          <a:pt x="1870" y="56"/>
                          <a:pt x="1869" y="56"/>
                        </a:cubicBezTo>
                        <a:cubicBezTo>
                          <a:pt x="1868" y="57"/>
                          <a:pt x="1866" y="58"/>
                          <a:pt x="1865" y="58"/>
                        </a:cubicBezTo>
                        <a:cubicBezTo>
                          <a:pt x="1864" y="58"/>
                          <a:pt x="1862" y="56"/>
                          <a:pt x="1861" y="56"/>
                        </a:cubicBezTo>
                        <a:cubicBezTo>
                          <a:pt x="1860" y="56"/>
                          <a:pt x="1858" y="58"/>
                          <a:pt x="1857" y="58"/>
                        </a:cubicBezTo>
                        <a:cubicBezTo>
                          <a:pt x="1856" y="58"/>
                          <a:pt x="1854" y="56"/>
                          <a:pt x="1854" y="56"/>
                        </a:cubicBezTo>
                        <a:cubicBezTo>
                          <a:pt x="1853" y="56"/>
                          <a:pt x="1850" y="54"/>
                          <a:pt x="1850" y="54"/>
                        </a:cubicBezTo>
                        <a:cubicBezTo>
                          <a:pt x="1849" y="54"/>
                          <a:pt x="1846" y="56"/>
                          <a:pt x="1846" y="56"/>
                        </a:cubicBezTo>
                        <a:cubicBezTo>
                          <a:pt x="1844" y="55"/>
                          <a:pt x="1843" y="54"/>
                          <a:pt x="1842" y="53"/>
                        </a:cubicBezTo>
                        <a:cubicBezTo>
                          <a:pt x="1841" y="53"/>
                          <a:pt x="1839" y="51"/>
                          <a:pt x="1838" y="51"/>
                        </a:cubicBezTo>
                        <a:cubicBezTo>
                          <a:pt x="1838" y="51"/>
                          <a:pt x="1834" y="53"/>
                          <a:pt x="1834" y="53"/>
                        </a:cubicBezTo>
                        <a:cubicBezTo>
                          <a:pt x="1834" y="53"/>
                          <a:pt x="1838" y="55"/>
                          <a:pt x="1838" y="55"/>
                        </a:cubicBezTo>
                        <a:cubicBezTo>
                          <a:pt x="1837" y="56"/>
                          <a:pt x="1835" y="57"/>
                          <a:pt x="1834" y="57"/>
                        </a:cubicBezTo>
                        <a:cubicBezTo>
                          <a:pt x="1833" y="57"/>
                          <a:pt x="1831" y="55"/>
                          <a:pt x="1830" y="55"/>
                        </a:cubicBezTo>
                        <a:cubicBezTo>
                          <a:pt x="1829" y="55"/>
                          <a:pt x="1827" y="57"/>
                          <a:pt x="1826" y="57"/>
                        </a:cubicBezTo>
                        <a:cubicBezTo>
                          <a:pt x="1825" y="57"/>
                          <a:pt x="1823" y="56"/>
                          <a:pt x="1822" y="55"/>
                        </a:cubicBezTo>
                        <a:cubicBezTo>
                          <a:pt x="1822" y="55"/>
                          <a:pt x="1819" y="53"/>
                          <a:pt x="1818" y="53"/>
                        </a:cubicBezTo>
                        <a:cubicBezTo>
                          <a:pt x="1818" y="53"/>
                          <a:pt x="1815" y="54"/>
                          <a:pt x="1814" y="55"/>
                        </a:cubicBezTo>
                        <a:cubicBezTo>
                          <a:pt x="1814" y="55"/>
                          <a:pt x="1811" y="57"/>
                          <a:pt x="1810" y="57"/>
                        </a:cubicBezTo>
                        <a:cubicBezTo>
                          <a:pt x="1809" y="57"/>
                          <a:pt x="1807" y="54"/>
                          <a:pt x="1806" y="55"/>
                        </a:cubicBezTo>
                        <a:cubicBezTo>
                          <a:pt x="1805" y="55"/>
                          <a:pt x="1804" y="57"/>
                          <a:pt x="1802" y="57"/>
                        </a:cubicBezTo>
                        <a:cubicBezTo>
                          <a:pt x="1801" y="57"/>
                          <a:pt x="1800" y="54"/>
                          <a:pt x="1799" y="54"/>
                        </a:cubicBezTo>
                        <a:cubicBezTo>
                          <a:pt x="1798" y="54"/>
                          <a:pt x="1795" y="57"/>
                          <a:pt x="1795" y="56"/>
                        </a:cubicBezTo>
                        <a:cubicBezTo>
                          <a:pt x="1794" y="56"/>
                          <a:pt x="1791" y="54"/>
                          <a:pt x="1791" y="54"/>
                        </a:cubicBezTo>
                        <a:cubicBezTo>
                          <a:pt x="1791" y="54"/>
                          <a:pt x="1795" y="53"/>
                          <a:pt x="1795" y="52"/>
                        </a:cubicBezTo>
                        <a:cubicBezTo>
                          <a:pt x="1795" y="52"/>
                          <a:pt x="1791" y="50"/>
                          <a:pt x="1791" y="50"/>
                        </a:cubicBezTo>
                        <a:cubicBezTo>
                          <a:pt x="1791" y="50"/>
                          <a:pt x="1787" y="52"/>
                          <a:pt x="1787" y="52"/>
                        </a:cubicBezTo>
                        <a:cubicBezTo>
                          <a:pt x="1787" y="52"/>
                          <a:pt x="1788" y="53"/>
                          <a:pt x="1789" y="53"/>
                        </a:cubicBezTo>
                        <a:cubicBezTo>
                          <a:pt x="1790" y="54"/>
                          <a:pt x="1791" y="54"/>
                          <a:pt x="1791" y="54"/>
                        </a:cubicBezTo>
                        <a:cubicBezTo>
                          <a:pt x="1790" y="54"/>
                          <a:pt x="1788" y="56"/>
                          <a:pt x="1787" y="56"/>
                        </a:cubicBezTo>
                        <a:cubicBezTo>
                          <a:pt x="1785" y="56"/>
                          <a:pt x="1784" y="54"/>
                          <a:pt x="1783" y="54"/>
                        </a:cubicBezTo>
                        <a:cubicBezTo>
                          <a:pt x="1782" y="54"/>
                          <a:pt x="1780" y="56"/>
                          <a:pt x="1779" y="56"/>
                        </a:cubicBezTo>
                        <a:cubicBezTo>
                          <a:pt x="1778" y="56"/>
                          <a:pt x="1776" y="54"/>
                          <a:pt x="1775" y="54"/>
                        </a:cubicBezTo>
                        <a:cubicBezTo>
                          <a:pt x="1774" y="54"/>
                          <a:pt x="1772" y="56"/>
                          <a:pt x="1771" y="56"/>
                        </a:cubicBezTo>
                        <a:cubicBezTo>
                          <a:pt x="1770" y="56"/>
                          <a:pt x="1768" y="53"/>
                          <a:pt x="1767" y="54"/>
                        </a:cubicBezTo>
                        <a:cubicBezTo>
                          <a:pt x="1766" y="54"/>
                          <a:pt x="1764" y="55"/>
                          <a:pt x="1763" y="56"/>
                        </a:cubicBezTo>
                        <a:cubicBezTo>
                          <a:pt x="1763" y="56"/>
                          <a:pt x="1760" y="58"/>
                          <a:pt x="1759" y="58"/>
                        </a:cubicBezTo>
                        <a:cubicBezTo>
                          <a:pt x="1758" y="58"/>
                          <a:pt x="1757" y="55"/>
                          <a:pt x="1755" y="55"/>
                        </a:cubicBezTo>
                        <a:cubicBezTo>
                          <a:pt x="1754" y="55"/>
                          <a:pt x="1752" y="58"/>
                          <a:pt x="1751" y="57"/>
                        </a:cubicBezTo>
                        <a:cubicBezTo>
                          <a:pt x="1750" y="57"/>
                          <a:pt x="1748" y="56"/>
                          <a:pt x="1747" y="55"/>
                        </a:cubicBezTo>
                        <a:cubicBezTo>
                          <a:pt x="1747" y="55"/>
                          <a:pt x="1744" y="53"/>
                          <a:pt x="1744" y="53"/>
                        </a:cubicBezTo>
                        <a:cubicBezTo>
                          <a:pt x="1743" y="53"/>
                          <a:pt x="1740" y="55"/>
                          <a:pt x="1740" y="55"/>
                        </a:cubicBezTo>
                        <a:cubicBezTo>
                          <a:pt x="1739" y="55"/>
                          <a:pt x="1736" y="57"/>
                          <a:pt x="1736" y="57"/>
                        </a:cubicBezTo>
                        <a:cubicBezTo>
                          <a:pt x="1734" y="57"/>
                          <a:pt x="1733" y="55"/>
                          <a:pt x="1732" y="55"/>
                        </a:cubicBezTo>
                        <a:cubicBezTo>
                          <a:pt x="1731" y="55"/>
                          <a:pt x="1729" y="57"/>
                          <a:pt x="1728" y="57"/>
                        </a:cubicBezTo>
                        <a:cubicBezTo>
                          <a:pt x="1726" y="57"/>
                          <a:pt x="1725" y="55"/>
                          <a:pt x="1724" y="55"/>
                        </a:cubicBezTo>
                        <a:cubicBezTo>
                          <a:pt x="1723" y="54"/>
                          <a:pt x="1721" y="57"/>
                          <a:pt x="1720" y="57"/>
                        </a:cubicBezTo>
                        <a:cubicBezTo>
                          <a:pt x="1719" y="57"/>
                          <a:pt x="1717" y="54"/>
                          <a:pt x="1716" y="54"/>
                        </a:cubicBezTo>
                        <a:cubicBezTo>
                          <a:pt x="1715" y="54"/>
                          <a:pt x="1713" y="56"/>
                          <a:pt x="1712" y="56"/>
                        </a:cubicBezTo>
                        <a:cubicBezTo>
                          <a:pt x="1711" y="56"/>
                          <a:pt x="1710" y="54"/>
                          <a:pt x="1708" y="54"/>
                        </a:cubicBezTo>
                        <a:cubicBezTo>
                          <a:pt x="1707" y="54"/>
                          <a:pt x="1705" y="56"/>
                          <a:pt x="1704" y="56"/>
                        </a:cubicBezTo>
                        <a:cubicBezTo>
                          <a:pt x="1703" y="56"/>
                          <a:pt x="1702" y="54"/>
                          <a:pt x="1700" y="54"/>
                        </a:cubicBezTo>
                        <a:cubicBezTo>
                          <a:pt x="1699" y="54"/>
                          <a:pt x="1698" y="56"/>
                          <a:pt x="1696" y="56"/>
                        </a:cubicBezTo>
                        <a:cubicBezTo>
                          <a:pt x="1695" y="56"/>
                          <a:pt x="1694" y="54"/>
                          <a:pt x="1693" y="54"/>
                        </a:cubicBezTo>
                        <a:cubicBezTo>
                          <a:pt x="1691" y="54"/>
                          <a:pt x="1690" y="56"/>
                          <a:pt x="1688" y="56"/>
                        </a:cubicBezTo>
                        <a:cubicBezTo>
                          <a:pt x="1687" y="56"/>
                          <a:pt x="1686" y="54"/>
                          <a:pt x="1685" y="54"/>
                        </a:cubicBezTo>
                        <a:cubicBezTo>
                          <a:pt x="1683" y="53"/>
                          <a:pt x="1682" y="56"/>
                          <a:pt x="1681" y="56"/>
                        </a:cubicBezTo>
                        <a:cubicBezTo>
                          <a:pt x="1679" y="56"/>
                          <a:pt x="1678" y="53"/>
                          <a:pt x="1677" y="53"/>
                        </a:cubicBezTo>
                        <a:cubicBezTo>
                          <a:pt x="1676" y="53"/>
                          <a:pt x="1674" y="55"/>
                          <a:pt x="1673" y="55"/>
                        </a:cubicBezTo>
                        <a:cubicBezTo>
                          <a:pt x="1671" y="55"/>
                          <a:pt x="1670" y="53"/>
                          <a:pt x="1669" y="53"/>
                        </a:cubicBezTo>
                        <a:cubicBezTo>
                          <a:pt x="1668" y="53"/>
                          <a:pt x="1666" y="55"/>
                          <a:pt x="1665" y="55"/>
                        </a:cubicBezTo>
                        <a:cubicBezTo>
                          <a:pt x="1665" y="55"/>
                          <a:pt x="1661" y="53"/>
                          <a:pt x="1661" y="53"/>
                        </a:cubicBezTo>
                        <a:cubicBezTo>
                          <a:pt x="1661" y="52"/>
                          <a:pt x="1665" y="51"/>
                          <a:pt x="1665" y="51"/>
                        </a:cubicBezTo>
                        <a:cubicBezTo>
                          <a:pt x="1665" y="51"/>
                          <a:pt x="1662" y="49"/>
                          <a:pt x="1662" y="49"/>
                        </a:cubicBezTo>
                        <a:cubicBezTo>
                          <a:pt x="1661" y="49"/>
                          <a:pt x="1657" y="50"/>
                          <a:pt x="1657" y="51"/>
                        </a:cubicBezTo>
                        <a:cubicBezTo>
                          <a:pt x="1657" y="51"/>
                          <a:pt x="1661" y="53"/>
                          <a:pt x="1661" y="53"/>
                        </a:cubicBezTo>
                        <a:cubicBezTo>
                          <a:pt x="1661" y="53"/>
                          <a:pt x="1658" y="55"/>
                          <a:pt x="1657" y="55"/>
                        </a:cubicBezTo>
                        <a:cubicBezTo>
                          <a:pt x="1656" y="55"/>
                          <a:pt x="1654" y="53"/>
                          <a:pt x="1653" y="53"/>
                        </a:cubicBezTo>
                        <a:cubicBezTo>
                          <a:pt x="1652" y="53"/>
                          <a:pt x="1650" y="54"/>
                          <a:pt x="1649" y="55"/>
                        </a:cubicBezTo>
                        <a:cubicBezTo>
                          <a:pt x="1648" y="55"/>
                          <a:pt x="1646" y="57"/>
                          <a:pt x="1645" y="57"/>
                        </a:cubicBezTo>
                        <a:cubicBezTo>
                          <a:pt x="1645" y="57"/>
                          <a:pt x="1642" y="55"/>
                          <a:pt x="1641" y="55"/>
                        </a:cubicBezTo>
                        <a:cubicBezTo>
                          <a:pt x="1641" y="54"/>
                          <a:pt x="1638" y="52"/>
                          <a:pt x="1638" y="52"/>
                        </a:cubicBezTo>
                        <a:cubicBezTo>
                          <a:pt x="1637" y="52"/>
                          <a:pt x="1634" y="54"/>
                          <a:pt x="1634" y="54"/>
                        </a:cubicBezTo>
                        <a:cubicBezTo>
                          <a:pt x="1633" y="55"/>
                          <a:pt x="1630" y="56"/>
                          <a:pt x="1629" y="56"/>
                        </a:cubicBezTo>
                        <a:cubicBezTo>
                          <a:pt x="1628" y="57"/>
                          <a:pt x="1627" y="54"/>
                          <a:pt x="1626" y="54"/>
                        </a:cubicBezTo>
                        <a:cubicBezTo>
                          <a:pt x="1625" y="54"/>
                          <a:pt x="1623" y="56"/>
                          <a:pt x="1622" y="56"/>
                        </a:cubicBezTo>
                        <a:cubicBezTo>
                          <a:pt x="1620" y="56"/>
                          <a:pt x="1619" y="54"/>
                          <a:pt x="1618" y="54"/>
                        </a:cubicBezTo>
                        <a:cubicBezTo>
                          <a:pt x="1617" y="54"/>
                          <a:pt x="1615" y="56"/>
                          <a:pt x="1614" y="56"/>
                        </a:cubicBezTo>
                        <a:cubicBezTo>
                          <a:pt x="1612" y="56"/>
                          <a:pt x="1611" y="54"/>
                          <a:pt x="1610" y="54"/>
                        </a:cubicBezTo>
                        <a:cubicBezTo>
                          <a:pt x="1609" y="54"/>
                          <a:pt x="1607" y="56"/>
                          <a:pt x="1606" y="56"/>
                        </a:cubicBezTo>
                        <a:cubicBezTo>
                          <a:pt x="1605" y="56"/>
                          <a:pt x="1603" y="53"/>
                          <a:pt x="1602" y="54"/>
                        </a:cubicBezTo>
                        <a:cubicBezTo>
                          <a:pt x="1601" y="54"/>
                          <a:pt x="1599" y="56"/>
                          <a:pt x="1598" y="56"/>
                        </a:cubicBezTo>
                        <a:cubicBezTo>
                          <a:pt x="1597" y="56"/>
                          <a:pt x="1596" y="53"/>
                          <a:pt x="1594" y="53"/>
                        </a:cubicBezTo>
                        <a:cubicBezTo>
                          <a:pt x="1593" y="53"/>
                          <a:pt x="1591" y="55"/>
                          <a:pt x="1590" y="55"/>
                        </a:cubicBezTo>
                        <a:cubicBezTo>
                          <a:pt x="1589" y="55"/>
                          <a:pt x="1587" y="53"/>
                          <a:pt x="1586" y="53"/>
                        </a:cubicBezTo>
                        <a:cubicBezTo>
                          <a:pt x="1586" y="53"/>
                          <a:pt x="1584" y="51"/>
                          <a:pt x="1583" y="51"/>
                        </a:cubicBezTo>
                        <a:cubicBezTo>
                          <a:pt x="1582" y="51"/>
                          <a:pt x="1579" y="53"/>
                          <a:pt x="1579" y="53"/>
                        </a:cubicBezTo>
                        <a:cubicBezTo>
                          <a:pt x="1578" y="53"/>
                          <a:pt x="1575" y="55"/>
                          <a:pt x="1575" y="55"/>
                        </a:cubicBezTo>
                        <a:cubicBezTo>
                          <a:pt x="1574" y="55"/>
                          <a:pt x="1571" y="53"/>
                          <a:pt x="1571" y="53"/>
                        </a:cubicBezTo>
                        <a:cubicBezTo>
                          <a:pt x="1571" y="53"/>
                          <a:pt x="1575" y="51"/>
                          <a:pt x="1575" y="51"/>
                        </a:cubicBezTo>
                        <a:cubicBezTo>
                          <a:pt x="1574" y="51"/>
                          <a:pt x="1572" y="48"/>
                          <a:pt x="1571" y="48"/>
                        </a:cubicBezTo>
                        <a:cubicBezTo>
                          <a:pt x="1571" y="48"/>
                          <a:pt x="1567" y="50"/>
                          <a:pt x="1567" y="50"/>
                        </a:cubicBezTo>
                        <a:cubicBezTo>
                          <a:pt x="1567" y="51"/>
                          <a:pt x="1571" y="53"/>
                          <a:pt x="1571" y="53"/>
                        </a:cubicBezTo>
                        <a:cubicBezTo>
                          <a:pt x="1570" y="53"/>
                          <a:pt x="1568" y="55"/>
                          <a:pt x="1567" y="55"/>
                        </a:cubicBezTo>
                        <a:cubicBezTo>
                          <a:pt x="1566" y="55"/>
                          <a:pt x="1564" y="52"/>
                          <a:pt x="1563" y="52"/>
                        </a:cubicBezTo>
                        <a:cubicBezTo>
                          <a:pt x="1562" y="53"/>
                          <a:pt x="1560" y="55"/>
                          <a:pt x="1559" y="55"/>
                        </a:cubicBezTo>
                        <a:cubicBezTo>
                          <a:pt x="1558" y="55"/>
                          <a:pt x="1556" y="52"/>
                          <a:pt x="1555" y="52"/>
                        </a:cubicBezTo>
                        <a:cubicBezTo>
                          <a:pt x="1554" y="52"/>
                          <a:pt x="1552" y="54"/>
                          <a:pt x="1551" y="54"/>
                        </a:cubicBezTo>
                        <a:cubicBezTo>
                          <a:pt x="1550" y="54"/>
                          <a:pt x="1549" y="52"/>
                          <a:pt x="1547" y="52"/>
                        </a:cubicBezTo>
                        <a:cubicBezTo>
                          <a:pt x="1546" y="52"/>
                          <a:pt x="1545" y="54"/>
                          <a:pt x="1543" y="54"/>
                        </a:cubicBezTo>
                        <a:cubicBezTo>
                          <a:pt x="1543" y="54"/>
                          <a:pt x="1539" y="52"/>
                          <a:pt x="1539" y="52"/>
                        </a:cubicBezTo>
                        <a:cubicBezTo>
                          <a:pt x="1539" y="52"/>
                          <a:pt x="1543" y="50"/>
                          <a:pt x="1544" y="50"/>
                        </a:cubicBezTo>
                        <a:cubicBezTo>
                          <a:pt x="1544" y="50"/>
                          <a:pt x="1547" y="52"/>
                          <a:pt x="1547" y="52"/>
                        </a:cubicBezTo>
                        <a:cubicBezTo>
                          <a:pt x="1548" y="52"/>
                          <a:pt x="1551" y="50"/>
                          <a:pt x="1551" y="50"/>
                        </a:cubicBezTo>
                        <a:cubicBezTo>
                          <a:pt x="1552" y="50"/>
                          <a:pt x="1555" y="48"/>
                          <a:pt x="1555" y="48"/>
                        </a:cubicBezTo>
                        <a:cubicBezTo>
                          <a:pt x="1556" y="47"/>
                          <a:pt x="1551" y="46"/>
                          <a:pt x="1552" y="46"/>
                        </a:cubicBezTo>
                        <a:cubicBezTo>
                          <a:pt x="1552" y="45"/>
                          <a:pt x="1556" y="44"/>
                          <a:pt x="1556" y="44"/>
                        </a:cubicBezTo>
                        <a:cubicBezTo>
                          <a:pt x="1556" y="43"/>
                          <a:pt x="1552" y="42"/>
                          <a:pt x="1552" y="41"/>
                        </a:cubicBezTo>
                        <a:cubicBezTo>
                          <a:pt x="1551" y="42"/>
                          <a:pt x="1549" y="43"/>
                          <a:pt x="1548" y="43"/>
                        </a:cubicBezTo>
                        <a:cubicBezTo>
                          <a:pt x="1547" y="44"/>
                          <a:pt x="1545" y="45"/>
                          <a:pt x="1544" y="45"/>
                        </a:cubicBezTo>
                        <a:cubicBezTo>
                          <a:pt x="1543" y="45"/>
                          <a:pt x="1541" y="43"/>
                          <a:pt x="1540" y="43"/>
                        </a:cubicBezTo>
                        <a:cubicBezTo>
                          <a:pt x="1539" y="44"/>
                          <a:pt x="1537" y="45"/>
                          <a:pt x="1536" y="45"/>
                        </a:cubicBezTo>
                        <a:cubicBezTo>
                          <a:pt x="1535" y="46"/>
                          <a:pt x="1533" y="47"/>
                          <a:pt x="1532" y="47"/>
                        </a:cubicBezTo>
                        <a:cubicBezTo>
                          <a:pt x="1531" y="48"/>
                          <a:pt x="1528" y="49"/>
                          <a:pt x="1528" y="49"/>
                        </a:cubicBezTo>
                        <a:cubicBezTo>
                          <a:pt x="1528" y="50"/>
                          <a:pt x="1532" y="52"/>
                          <a:pt x="1532" y="52"/>
                        </a:cubicBezTo>
                        <a:cubicBezTo>
                          <a:pt x="1531" y="52"/>
                          <a:pt x="1529" y="54"/>
                          <a:pt x="1527" y="54"/>
                        </a:cubicBezTo>
                        <a:cubicBezTo>
                          <a:pt x="1526" y="54"/>
                          <a:pt x="1525" y="51"/>
                          <a:pt x="1524" y="51"/>
                        </a:cubicBezTo>
                        <a:cubicBezTo>
                          <a:pt x="1522" y="51"/>
                          <a:pt x="1521" y="54"/>
                          <a:pt x="1520" y="54"/>
                        </a:cubicBezTo>
                        <a:cubicBezTo>
                          <a:pt x="1518" y="53"/>
                          <a:pt x="1517" y="51"/>
                          <a:pt x="1516" y="51"/>
                        </a:cubicBezTo>
                        <a:cubicBezTo>
                          <a:pt x="1515" y="51"/>
                          <a:pt x="1513" y="53"/>
                          <a:pt x="1512" y="53"/>
                        </a:cubicBezTo>
                        <a:cubicBezTo>
                          <a:pt x="1511" y="53"/>
                          <a:pt x="1509" y="51"/>
                          <a:pt x="1508" y="51"/>
                        </a:cubicBezTo>
                        <a:cubicBezTo>
                          <a:pt x="1507" y="51"/>
                          <a:pt x="1505" y="53"/>
                          <a:pt x="1504" y="53"/>
                        </a:cubicBezTo>
                        <a:cubicBezTo>
                          <a:pt x="1503" y="53"/>
                          <a:pt x="1500" y="55"/>
                          <a:pt x="1500" y="55"/>
                        </a:cubicBezTo>
                        <a:cubicBezTo>
                          <a:pt x="1499" y="55"/>
                          <a:pt x="1497" y="53"/>
                          <a:pt x="1496" y="53"/>
                        </a:cubicBezTo>
                        <a:cubicBezTo>
                          <a:pt x="1496" y="53"/>
                          <a:pt x="1493" y="51"/>
                          <a:pt x="1492" y="51"/>
                        </a:cubicBezTo>
                        <a:cubicBezTo>
                          <a:pt x="1491" y="51"/>
                          <a:pt x="1490" y="53"/>
                          <a:pt x="1488" y="53"/>
                        </a:cubicBezTo>
                        <a:cubicBezTo>
                          <a:pt x="1487" y="53"/>
                          <a:pt x="1486" y="50"/>
                          <a:pt x="1485" y="50"/>
                        </a:cubicBezTo>
                        <a:cubicBezTo>
                          <a:pt x="1483" y="51"/>
                          <a:pt x="1482" y="52"/>
                          <a:pt x="1480" y="52"/>
                        </a:cubicBezTo>
                        <a:cubicBezTo>
                          <a:pt x="1479" y="53"/>
                          <a:pt x="1478" y="55"/>
                          <a:pt x="1476" y="55"/>
                        </a:cubicBezTo>
                        <a:cubicBezTo>
                          <a:pt x="1475" y="55"/>
                          <a:pt x="1474" y="52"/>
                          <a:pt x="1473" y="52"/>
                        </a:cubicBezTo>
                        <a:cubicBezTo>
                          <a:pt x="1471" y="52"/>
                          <a:pt x="1470" y="54"/>
                          <a:pt x="1468" y="54"/>
                        </a:cubicBezTo>
                        <a:cubicBezTo>
                          <a:pt x="1467" y="54"/>
                          <a:pt x="1466" y="52"/>
                          <a:pt x="1465" y="52"/>
                        </a:cubicBezTo>
                        <a:cubicBezTo>
                          <a:pt x="1464" y="52"/>
                          <a:pt x="1462" y="54"/>
                          <a:pt x="1461" y="54"/>
                        </a:cubicBezTo>
                        <a:cubicBezTo>
                          <a:pt x="1459" y="54"/>
                          <a:pt x="1458" y="52"/>
                          <a:pt x="1457" y="52"/>
                        </a:cubicBezTo>
                        <a:cubicBezTo>
                          <a:pt x="1456" y="52"/>
                          <a:pt x="1454" y="50"/>
                          <a:pt x="1453" y="50"/>
                        </a:cubicBezTo>
                        <a:cubicBezTo>
                          <a:pt x="1452" y="50"/>
                          <a:pt x="1450" y="52"/>
                          <a:pt x="1449" y="52"/>
                        </a:cubicBezTo>
                        <a:cubicBezTo>
                          <a:pt x="1448" y="52"/>
                          <a:pt x="1446" y="54"/>
                          <a:pt x="1445" y="54"/>
                        </a:cubicBezTo>
                        <a:cubicBezTo>
                          <a:pt x="1444" y="54"/>
                          <a:pt x="1442" y="51"/>
                          <a:pt x="1441" y="51"/>
                        </a:cubicBezTo>
                        <a:cubicBezTo>
                          <a:pt x="1440" y="52"/>
                          <a:pt x="1438" y="54"/>
                          <a:pt x="1437" y="54"/>
                        </a:cubicBezTo>
                        <a:cubicBezTo>
                          <a:pt x="1436" y="53"/>
                          <a:pt x="1434" y="51"/>
                          <a:pt x="1433" y="51"/>
                        </a:cubicBezTo>
                        <a:cubicBezTo>
                          <a:pt x="1432" y="51"/>
                          <a:pt x="1430" y="53"/>
                          <a:pt x="1429" y="53"/>
                        </a:cubicBezTo>
                        <a:cubicBezTo>
                          <a:pt x="1429" y="53"/>
                          <a:pt x="1425" y="51"/>
                          <a:pt x="1426" y="51"/>
                        </a:cubicBezTo>
                        <a:cubicBezTo>
                          <a:pt x="1426" y="51"/>
                          <a:pt x="1429" y="49"/>
                          <a:pt x="1430" y="49"/>
                        </a:cubicBezTo>
                        <a:cubicBezTo>
                          <a:pt x="1428" y="49"/>
                          <a:pt x="1427" y="47"/>
                          <a:pt x="1426" y="47"/>
                        </a:cubicBezTo>
                        <a:cubicBezTo>
                          <a:pt x="1426" y="47"/>
                          <a:pt x="1422" y="49"/>
                          <a:pt x="1422" y="49"/>
                        </a:cubicBezTo>
                        <a:cubicBezTo>
                          <a:pt x="1422" y="49"/>
                          <a:pt x="1426" y="51"/>
                          <a:pt x="1426" y="51"/>
                        </a:cubicBezTo>
                        <a:cubicBezTo>
                          <a:pt x="1425" y="51"/>
                          <a:pt x="1422" y="53"/>
                          <a:pt x="1421" y="53"/>
                        </a:cubicBezTo>
                        <a:cubicBezTo>
                          <a:pt x="1420" y="53"/>
                          <a:pt x="1419" y="51"/>
                          <a:pt x="1418" y="51"/>
                        </a:cubicBezTo>
                        <a:cubicBezTo>
                          <a:pt x="1416" y="51"/>
                          <a:pt x="1415" y="53"/>
                          <a:pt x="1414" y="53"/>
                        </a:cubicBezTo>
                        <a:cubicBezTo>
                          <a:pt x="1412" y="53"/>
                          <a:pt x="1411" y="51"/>
                          <a:pt x="1410" y="51"/>
                        </a:cubicBezTo>
                        <a:cubicBezTo>
                          <a:pt x="1409" y="51"/>
                          <a:pt x="1406" y="53"/>
                          <a:pt x="1406" y="53"/>
                        </a:cubicBezTo>
                        <a:cubicBezTo>
                          <a:pt x="1405" y="52"/>
                          <a:pt x="1402" y="51"/>
                          <a:pt x="1402" y="50"/>
                        </a:cubicBezTo>
                        <a:cubicBezTo>
                          <a:pt x="1402" y="50"/>
                          <a:pt x="1406" y="49"/>
                          <a:pt x="1406" y="48"/>
                        </a:cubicBezTo>
                        <a:cubicBezTo>
                          <a:pt x="1406" y="48"/>
                          <a:pt x="1403" y="46"/>
                          <a:pt x="1402" y="46"/>
                        </a:cubicBezTo>
                        <a:cubicBezTo>
                          <a:pt x="1402" y="46"/>
                          <a:pt x="1398" y="48"/>
                          <a:pt x="1398" y="48"/>
                        </a:cubicBezTo>
                        <a:cubicBezTo>
                          <a:pt x="1398" y="49"/>
                          <a:pt x="1402" y="50"/>
                          <a:pt x="1402" y="50"/>
                        </a:cubicBezTo>
                        <a:cubicBezTo>
                          <a:pt x="1401" y="51"/>
                          <a:pt x="1399" y="52"/>
                          <a:pt x="1398" y="52"/>
                        </a:cubicBezTo>
                        <a:cubicBezTo>
                          <a:pt x="1397" y="53"/>
                          <a:pt x="1395" y="54"/>
                          <a:pt x="1394" y="55"/>
                        </a:cubicBezTo>
                        <a:cubicBezTo>
                          <a:pt x="1393" y="55"/>
                          <a:pt x="1390" y="53"/>
                          <a:pt x="1390" y="52"/>
                        </a:cubicBezTo>
                        <a:cubicBezTo>
                          <a:pt x="1390" y="52"/>
                          <a:pt x="1387" y="50"/>
                          <a:pt x="1386" y="50"/>
                        </a:cubicBezTo>
                        <a:cubicBezTo>
                          <a:pt x="1386" y="50"/>
                          <a:pt x="1383" y="52"/>
                          <a:pt x="1382" y="52"/>
                        </a:cubicBezTo>
                        <a:cubicBezTo>
                          <a:pt x="1381" y="52"/>
                          <a:pt x="1379" y="50"/>
                          <a:pt x="1378" y="50"/>
                        </a:cubicBezTo>
                        <a:cubicBezTo>
                          <a:pt x="1378" y="50"/>
                          <a:pt x="1375" y="48"/>
                          <a:pt x="1375" y="48"/>
                        </a:cubicBezTo>
                        <a:cubicBezTo>
                          <a:pt x="1374" y="48"/>
                          <a:pt x="1371" y="49"/>
                          <a:pt x="1371" y="50"/>
                        </a:cubicBezTo>
                        <a:cubicBezTo>
                          <a:pt x="1371" y="50"/>
                          <a:pt x="1374" y="52"/>
                          <a:pt x="1374" y="52"/>
                        </a:cubicBezTo>
                        <a:cubicBezTo>
                          <a:pt x="1373" y="52"/>
                          <a:pt x="1371" y="54"/>
                          <a:pt x="1370" y="54"/>
                        </a:cubicBezTo>
                        <a:cubicBezTo>
                          <a:pt x="1369" y="54"/>
                          <a:pt x="1368" y="52"/>
                          <a:pt x="1366" y="52"/>
                        </a:cubicBezTo>
                        <a:cubicBezTo>
                          <a:pt x="1365" y="52"/>
                          <a:pt x="1364" y="54"/>
                          <a:pt x="1362" y="54"/>
                        </a:cubicBezTo>
                        <a:cubicBezTo>
                          <a:pt x="1361" y="54"/>
                          <a:pt x="1360" y="52"/>
                          <a:pt x="1359" y="51"/>
                        </a:cubicBezTo>
                        <a:cubicBezTo>
                          <a:pt x="1358" y="51"/>
                          <a:pt x="1356" y="54"/>
                          <a:pt x="1355" y="54"/>
                        </a:cubicBezTo>
                        <a:cubicBezTo>
                          <a:pt x="1354" y="54"/>
                          <a:pt x="1351" y="52"/>
                          <a:pt x="1351" y="51"/>
                        </a:cubicBezTo>
                        <a:cubicBezTo>
                          <a:pt x="1350" y="51"/>
                          <a:pt x="1348" y="49"/>
                          <a:pt x="1347" y="49"/>
                        </a:cubicBezTo>
                        <a:cubicBezTo>
                          <a:pt x="1346" y="49"/>
                          <a:pt x="1344" y="51"/>
                          <a:pt x="1343" y="51"/>
                        </a:cubicBezTo>
                        <a:cubicBezTo>
                          <a:pt x="1342" y="51"/>
                          <a:pt x="1340" y="53"/>
                          <a:pt x="1339" y="53"/>
                        </a:cubicBezTo>
                        <a:cubicBezTo>
                          <a:pt x="1338" y="53"/>
                          <a:pt x="1336" y="51"/>
                          <a:pt x="1335" y="51"/>
                        </a:cubicBezTo>
                        <a:cubicBezTo>
                          <a:pt x="1334" y="51"/>
                          <a:pt x="1332" y="53"/>
                          <a:pt x="1331" y="53"/>
                        </a:cubicBezTo>
                        <a:cubicBezTo>
                          <a:pt x="1330" y="53"/>
                          <a:pt x="1329" y="51"/>
                          <a:pt x="1327" y="51"/>
                        </a:cubicBezTo>
                        <a:cubicBezTo>
                          <a:pt x="1326" y="51"/>
                          <a:pt x="1324" y="53"/>
                          <a:pt x="1323" y="53"/>
                        </a:cubicBezTo>
                        <a:cubicBezTo>
                          <a:pt x="1322" y="53"/>
                          <a:pt x="1321" y="50"/>
                          <a:pt x="1319" y="50"/>
                        </a:cubicBezTo>
                        <a:cubicBezTo>
                          <a:pt x="1318" y="50"/>
                          <a:pt x="1317" y="53"/>
                          <a:pt x="1315" y="52"/>
                        </a:cubicBezTo>
                        <a:cubicBezTo>
                          <a:pt x="1314" y="52"/>
                          <a:pt x="1313" y="50"/>
                          <a:pt x="1312" y="50"/>
                        </a:cubicBezTo>
                        <a:cubicBezTo>
                          <a:pt x="1310" y="50"/>
                          <a:pt x="1309" y="52"/>
                          <a:pt x="1307" y="52"/>
                        </a:cubicBezTo>
                        <a:cubicBezTo>
                          <a:pt x="1306" y="52"/>
                          <a:pt x="1305" y="50"/>
                          <a:pt x="1304" y="50"/>
                        </a:cubicBezTo>
                        <a:cubicBezTo>
                          <a:pt x="1303" y="50"/>
                          <a:pt x="1301" y="52"/>
                          <a:pt x="1300" y="52"/>
                        </a:cubicBezTo>
                        <a:cubicBezTo>
                          <a:pt x="1299" y="52"/>
                          <a:pt x="1296" y="50"/>
                          <a:pt x="1296" y="50"/>
                        </a:cubicBezTo>
                        <a:cubicBezTo>
                          <a:pt x="1296" y="49"/>
                          <a:pt x="1300" y="48"/>
                          <a:pt x="1300" y="48"/>
                        </a:cubicBezTo>
                        <a:cubicBezTo>
                          <a:pt x="1300" y="48"/>
                          <a:pt x="1297" y="45"/>
                          <a:pt x="1296" y="45"/>
                        </a:cubicBezTo>
                        <a:cubicBezTo>
                          <a:pt x="1296" y="45"/>
                          <a:pt x="1292" y="47"/>
                          <a:pt x="1292" y="48"/>
                        </a:cubicBezTo>
                        <a:cubicBezTo>
                          <a:pt x="1292" y="48"/>
                          <a:pt x="1296" y="50"/>
                          <a:pt x="1296" y="50"/>
                        </a:cubicBezTo>
                        <a:cubicBezTo>
                          <a:pt x="1296" y="50"/>
                          <a:pt x="1292" y="52"/>
                          <a:pt x="1292" y="52"/>
                        </a:cubicBezTo>
                        <a:cubicBezTo>
                          <a:pt x="1291" y="52"/>
                          <a:pt x="1289" y="49"/>
                          <a:pt x="1288" y="50"/>
                        </a:cubicBezTo>
                        <a:cubicBezTo>
                          <a:pt x="1287" y="50"/>
                          <a:pt x="1285" y="51"/>
                          <a:pt x="1284" y="52"/>
                        </a:cubicBezTo>
                        <a:cubicBezTo>
                          <a:pt x="1283" y="52"/>
                          <a:pt x="1281" y="54"/>
                          <a:pt x="1280" y="54"/>
                        </a:cubicBezTo>
                        <a:cubicBezTo>
                          <a:pt x="1279" y="54"/>
                          <a:pt x="1276" y="52"/>
                          <a:pt x="1276" y="51"/>
                        </a:cubicBezTo>
                        <a:cubicBezTo>
                          <a:pt x="1275" y="51"/>
                          <a:pt x="1273" y="49"/>
                          <a:pt x="1272" y="49"/>
                        </a:cubicBezTo>
                        <a:cubicBezTo>
                          <a:pt x="1272" y="49"/>
                          <a:pt x="1269" y="51"/>
                          <a:pt x="1268" y="51"/>
                        </a:cubicBezTo>
                        <a:cubicBezTo>
                          <a:pt x="1267" y="52"/>
                          <a:pt x="1265" y="53"/>
                          <a:pt x="1264" y="53"/>
                        </a:cubicBezTo>
                        <a:cubicBezTo>
                          <a:pt x="1263" y="53"/>
                          <a:pt x="1261" y="51"/>
                          <a:pt x="1260" y="51"/>
                        </a:cubicBezTo>
                        <a:cubicBezTo>
                          <a:pt x="1259" y="51"/>
                          <a:pt x="1258" y="53"/>
                          <a:pt x="1256" y="53"/>
                        </a:cubicBezTo>
                        <a:cubicBezTo>
                          <a:pt x="1255" y="53"/>
                          <a:pt x="1254" y="51"/>
                          <a:pt x="1253" y="51"/>
                        </a:cubicBezTo>
                        <a:cubicBezTo>
                          <a:pt x="1252" y="51"/>
                          <a:pt x="1249" y="53"/>
                          <a:pt x="1248" y="53"/>
                        </a:cubicBezTo>
                        <a:cubicBezTo>
                          <a:pt x="1247" y="53"/>
                          <a:pt x="1246" y="51"/>
                          <a:pt x="1245" y="51"/>
                        </a:cubicBezTo>
                        <a:cubicBezTo>
                          <a:pt x="1244" y="50"/>
                          <a:pt x="1242" y="48"/>
                          <a:pt x="1241" y="48"/>
                        </a:cubicBezTo>
                        <a:cubicBezTo>
                          <a:pt x="1240" y="48"/>
                          <a:pt x="1237" y="50"/>
                          <a:pt x="1237" y="50"/>
                        </a:cubicBezTo>
                        <a:cubicBezTo>
                          <a:pt x="1236" y="51"/>
                          <a:pt x="1234" y="52"/>
                          <a:pt x="1233" y="52"/>
                        </a:cubicBezTo>
                        <a:cubicBezTo>
                          <a:pt x="1232" y="53"/>
                          <a:pt x="1230" y="50"/>
                          <a:pt x="1229" y="50"/>
                        </a:cubicBezTo>
                        <a:cubicBezTo>
                          <a:pt x="1228" y="50"/>
                          <a:pt x="1226" y="52"/>
                          <a:pt x="1225" y="52"/>
                        </a:cubicBezTo>
                        <a:cubicBezTo>
                          <a:pt x="1224" y="52"/>
                          <a:pt x="1223" y="50"/>
                          <a:pt x="1221" y="50"/>
                        </a:cubicBezTo>
                        <a:cubicBezTo>
                          <a:pt x="1220" y="50"/>
                          <a:pt x="1218" y="52"/>
                          <a:pt x="1217" y="52"/>
                        </a:cubicBezTo>
                        <a:cubicBezTo>
                          <a:pt x="1216" y="52"/>
                          <a:pt x="1215" y="50"/>
                          <a:pt x="1213" y="50"/>
                        </a:cubicBezTo>
                        <a:cubicBezTo>
                          <a:pt x="1212" y="50"/>
                          <a:pt x="1211" y="52"/>
                          <a:pt x="1209" y="52"/>
                        </a:cubicBezTo>
                        <a:cubicBezTo>
                          <a:pt x="1208" y="52"/>
                          <a:pt x="1207" y="50"/>
                          <a:pt x="1206" y="50"/>
                        </a:cubicBezTo>
                        <a:cubicBezTo>
                          <a:pt x="1204" y="50"/>
                          <a:pt x="1203" y="52"/>
                          <a:pt x="1201" y="52"/>
                        </a:cubicBezTo>
                        <a:cubicBezTo>
                          <a:pt x="1200" y="52"/>
                          <a:pt x="1199" y="49"/>
                          <a:pt x="1198" y="49"/>
                        </a:cubicBezTo>
                        <a:cubicBezTo>
                          <a:pt x="1196" y="49"/>
                          <a:pt x="1195" y="51"/>
                          <a:pt x="1194" y="51"/>
                        </a:cubicBezTo>
                        <a:cubicBezTo>
                          <a:pt x="1192" y="51"/>
                          <a:pt x="1191" y="49"/>
                          <a:pt x="1190" y="49"/>
                        </a:cubicBezTo>
                        <a:cubicBezTo>
                          <a:pt x="1189" y="49"/>
                          <a:pt x="1187" y="51"/>
                          <a:pt x="1186" y="51"/>
                        </a:cubicBezTo>
                        <a:cubicBezTo>
                          <a:pt x="1184" y="51"/>
                          <a:pt x="1183" y="49"/>
                          <a:pt x="1182" y="49"/>
                        </a:cubicBezTo>
                        <a:cubicBezTo>
                          <a:pt x="1181" y="49"/>
                          <a:pt x="1179" y="51"/>
                          <a:pt x="1178" y="51"/>
                        </a:cubicBezTo>
                        <a:cubicBezTo>
                          <a:pt x="1177" y="51"/>
                          <a:pt x="1175" y="49"/>
                          <a:pt x="1174" y="49"/>
                        </a:cubicBezTo>
                        <a:cubicBezTo>
                          <a:pt x="1173" y="49"/>
                          <a:pt x="1171" y="51"/>
                          <a:pt x="1170" y="51"/>
                        </a:cubicBezTo>
                        <a:cubicBezTo>
                          <a:pt x="1170" y="51"/>
                          <a:pt x="1166" y="49"/>
                          <a:pt x="1166" y="49"/>
                        </a:cubicBezTo>
                        <a:cubicBezTo>
                          <a:pt x="1166" y="48"/>
                          <a:pt x="1171" y="47"/>
                          <a:pt x="1170" y="46"/>
                        </a:cubicBezTo>
                        <a:cubicBezTo>
                          <a:pt x="1170" y="46"/>
                          <a:pt x="1167" y="44"/>
                          <a:pt x="1167" y="44"/>
                        </a:cubicBezTo>
                        <a:cubicBezTo>
                          <a:pt x="1166" y="44"/>
                          <a:pt x="1163" y="46"/>
                          <a:pt x="1163" y="46"/>
                        </a:cubicBezTo>
                        <a:cubicBezTo>
                          <a:pt x="1163" y="47"/>
                          <a:pt x="1167" y="48"/>
                          <a:pt x="1166" y="49"/>
                        </a:cubicBezTo>
                        <a:cubicBezTo>
                          <a:pt x="1166" y="49"/>
                          <a:pt x="1163" y="51"/>
                          <a:pt x="1162" y="51"/>
                        </a:cubicBezTo>
                        <a:cubicBezTo>
                          <a:pt x="1161" y="51"/>
                          <a:pt x="1159" y="48"/>
                          <a:pt x="1158" y="48"/>
                        </a:cubicBezTo>
                        <a:cubicBezTo>
                          <a:pt x="1157" y="49"/>
                          <a:pt x="1155" y="50"/>
                          <a:pt x="1154" y="50"/>
                        </a:cubicBezTo>
                        <a:cubicBezTo>
                          <a:pt x="1154" y="51"/>
                          <a:pt x="1151" y="53"/>
                          <a:pt x="1150" y="52"/>
                        </a:cubicBezTo>
                        <a:cubicBezTo>
                          <a:pt x="1149" y="52"/>
                          <a:pt x="1147" y="51"/>
                          <a:pt x="1146" y="50"/>
                        </a:cubicBezTo>
                        <a:cubicBezTo>
                          <a:pt x="1146" y="50"/>
                          <a:pt x="1143" y="48"/>
                          <a:pt x="1143" y="48"/>
                        </a:cubicBezTo>
                        <a:cubicBezTo>
                          <a:pt x="1142" y="48"/>
                          <a:pt x="1140" y="46"/>
                          <a:pt x="1139" y="46"/>
                        </a:cubicBezTo>
                        <a:cubicBezTo>
                          <a:pt x="1139" y="46"/>
                          <a:pt x="1135" y="48"/>
                          <a:pt x="1135" y="48"/>
                        </a:cubicBezTo>
                        <a:cubicBezTo>
                          <a:pt x="1135" y="48"/>
                          <a:pt x="1139" y="50"/>
                          <a:pt x="1139" y="50"/>
                        </a:cubicBezTo>
                        <a:cubicBezTo>
                          <a:pt x="1137" y="50"/>
                          <a:pt x="1136" y="52"/>
                          <a:pt x="1135" y="52"/>
                        </a:cubicBezTo>
                        <a:cubicBezTo>
                          <a:pt x="1133" y="52"/>
                          <a:pt x="1132" y="50"/>
                          <a:pt x="1131" y="50"/>
                        </a:cubicBezTo>
                        <a:cubicBezTo>
                          <a:pt x="1129" y="50"/>
                          <a:pt x="1128" y="52"/>
                          <a:pt x="1127" y="52"/>
                        </a:cubicBezTo>
                        <a:cubicBezTo>
                          <a:pt x="1125" y="52"/>
                          <a:pt x="1124" y="50"/>
                          <a:pt x="1123" y="50"/>
                        </a:cubicBezTo>
                        <a:cubicBezTo>
                          <a:pt x="1122" y="50"/>
                          <a:pt x="1120" y="52"/>
                          <a:pt x="1119" y="52"/>
                        </a:cubicBezTo>
                        <a:cubicBezTo>
                          <a:pt x="1118" y="52"/>
                          <a:pt x="1116" y="49"/>
                          <a:pt x="1115" y="49"/>
                        </a:cubicBezTo>
                        <a:cubicBezTo>
                          <a:pt x="1114" y="49"/>
                          <a:pt x="1112" y="51"/>
                          <a:pt x="1111" y="51"/>
                        </a:cubicBezTo>
                        <a:cubicBezTo>
                          <a:pt x="1110" y="51"/>
                          <a:pt x="1109" y="49"/>
                          <a:pt x="1107" y="49"/>
                        </a:cubicBezTo>
                        <a:cubicBezTo>
                          <a:pt x="1106" y="49"/>
                          <a:pt x="1104" y="51"/>
                          <a:pt x="1103" y="51"/>
                        </a:cubicBezTo>
                        <a:cubicBezTo>
                          <a:pt x="1102" y="51"/>
                          <a:pt x="1101" y="49"/>
                          <a:pt x="1099" y="49"/>
                        </a:cubicBezTo>
                        <a:cubicBezTo>
                          <a:pt x="1098" y="49"/>
                          <a:pt x="1097" y="51"/>
                          <a:pt x="1095" y="51"/>
                        </a:cubicBezTo>
                        <a:cubicBezTo>
                          <a:pt x="1094" y="51"/>
                          <a:pt x="1093" y="49"/>
                          <a:pt x="1092" y="49"/>
                        </a:cubicBezTo>
                        <a:cubicBezTo>
                          <a:pt x="1090" y="49"/>
                          <a:pt x="1089" y="51"/>
                          <a:pt x="1087" y="51"/>
                        </a:cubicBezTo>
                        <a:cubicBezTo>
                          <a:pt x="1086" y="51"/>
                          <a:pt x="1085" y="49"/>
                          <a:pt x="1084" y="49"/>
                        </a:cubicBezTo>
                        <a:cubicBezTo>
                          <a:pt x="1083" y="49"/>
                          <a:pt x="1081" y="51"/>
                          <a:pt x="1080" y="51"/>
                        </a:cubicBezTo>
                        <a:cubicBezTo>
                          <a:pt x="1078" y="50"/>
                          <a:pt x="1077" y="48"/>
                          <a:pt x="1076" y="48"/>
                        </a:cubicBezTo>
                        <a:cubicBezTo>
                          <a:pt x="1075" y="48"/>
                          <a:pt x="1073" y="50"/>
                          <a:pt x="1072" y="50"/>
                        </a:cubicBezTo>
                        <a:cubicBezTo>
                          <a:pt x="1071" y="50"/>
                          <a:pt x="1069" y="48"/>
                          <a:pt x="1068" y="48"/>
                        </a:cubicBezTo>
                        <a:cubicBezTo>
                          <a:pt x="1067" y="48"/>
                          <a:pt x="1065" y="50"/>
                          <a:pt x="1064" y="50"/>
                        </a:cubicBezTo>
                        <a:cubicBezTo>
                          <a:pt x="1063" y="50"/>
                          <a:pt x="1062" y="48"/>
                          <a:pt x="1060" y="48"/>
                        </a:cubicBezTo>
                        <a:cubicBezTo>
                          <a:pt x="1059" y="48"/>
                          <a:pt x="1057" y="50"/>
                          <a:pt x="1056" y="50"/>
                        </a:cubicBezTo>
                        <a:cubicBezTo>
                          <a:pt x="1055" y="50"/>
                          <a:pt x="1054" y="48"/>
                          <a:pt x="1052" y="48"/>
                        </a:cubicBezTo>
                        <a:cubicBezTo>
                          <a:pt x="1051" y="48"/>
                          <a:pt x="1050" y="50"/>
                          <a:pt x="1048" y="50"/>
                        </a:cubicBezTo>
                        <a:cubicBezTo>
                          <a:pt x="1047" y="50"/>
                          <a:pt x="1046" y="47"/>
                          <a:pt x="1045" y="48"/>
                        </a:cubicBezTo>
                        <a:cubicBezTo>
                          <a:pt x="1043" y="48"/>
                          <a:pt x="1042" y="50"/>
                          <a:pt x="1040" y="50"/>
                        </a:cubicBezTo>
                        <a:cubicBezTo>
                          <a:pt x="1039" y="50"/>
                          <a:pt x="1038" y="47"/>
                          <a:pt x="1037" y="47"/>
                        </a:cubicBezTo>
                        <a:cubicBezTo>
                          <a:pt x="1037" y="47"/>
                          <a:pt x="1041" y="46"/>
                          <a:pt x="1041" y="45"/>
                        </a:cubicBezTo>
                        <a:cubicBezTo>
                          <a:pt x="1041" y="45"/>
                          <a:pt x="1037" y="44"/>
                          <a:pt x="1037" y="43"/>
                        </a:cubicBezTo>
                        <a:cubicBezTo>
                          <a:pt x="1037" y="42"/>
                          <a:pt x="1041" y="42"/>
                          <a:pt x="1041" y="41"/>
                        </a:cubicBezTo>
                        <a:cubicBezTo>
                          <a:pt x="1041" y="40"/>
                          <a:pt x="1037" y="39"/>
                          <a:pt x="1037" y="39"/>
                        </a:cubicBezTo>
                        <a:cubicBezTo>
                          <a:pt x="1037" y="38"/>
                          <a:pt x="1042" y="37"/>
                          <a:pt x="1042" y="37"/>
                        </a:cubicBezTo>
                        <a:cubicBezTo>
                          <a:pt x="1041" y="36"/>
                          <a:pt x="1038" y="34"/>
                          <a:pt x="1038" y="34"/>
                        </a:cubicBezTo>
                        <a:cubicBezTo>
                          <a:pt x="1037" y="34"/>
                          <a:pt x="1034" y="36"/>
                          <a:pt x="1034" y="36"/>
                        </a:cubicBezTo>
                        <a:cubicBezTo>
                          <a:pt x="1033" y="37"/>
                          <a:pt x="1037" y="38"/>
                          <a:pt x="1037" y="39"/>
                        </a:cubicBezTo>
                        <a:cubicBezTo>
                          <a:pt x="1037" y="39"/>
                          <a:pt x="1033" y="40"/>
                          <a:pt x="1033" y="41"/>
                        </a:cubicBezTo>
                        <a:cubicBezTo>
                          <a:pt x="1033" y="41"/>
                          <a:pt x="1037" y="42"/>
                          <a:pt x="1037" y="43"/>
                        </a:cubicBezTo>
                        <a:cubicBezTo>
                          <a:pt x="1037" y="44"/>
                          <a:pt x="1033" y="44"/>
                          <a:pt x="1033" y="45"/>
                        </a:cubicBezTo>
                        <a:cubicBezTo>
                          <a:pt x="1033" y="46"/>
                          <a:pt x="1036" y="46"/>
                          <a:pt x="1037" y="47"/>
                        </a:cubicBezTo>
                        <a:cubicBezTo>
                          <a:pt x="1035" y="47"/>
                          <a:pt x="1034" y="49"/>
                          <a:pt x="1033" y="49"/>
                        </a:cubicBezTo>
                        <a:cubicBezTo>
                          <a:pt x="1031" y="49"/>
                          <a:pt x="1030" y="47"/>
                          <a:pt x="1029" y="47"/>
                        </a:cubicBezTo>
                        <a:cubicBezTo>
                          <a:pt x="1028" y="47"/>
                          <a:pt x="1026" y="49"/>
                          <a:pt x="1025" y="49"/>
                        </a:cubicBezTo>
                        <a:cubicBezTo>
                          <a:pt x="1023" y="49"/>
                          <a:pt x="1022" y="47"/>
                          <a:pt x="1021" y="47"/>
                        </a:cubicBezTo>
                        <a:cubicBezTo>
                          <a:pt x="1020" y="47"/>
                          <a:pt x="1018" y="49"/>
                          <a:pt x="1017" y="49"/>
                        </a:cubicBezTo>
                        <a:cubicBezTo>
                          <a:pt x="1016" y="49"/>
                          <a:pt x="1014" y="47"/>
                          <a:pt x="1013" y="47"/>
                        </a:cubicBezTo>
                        <a:cubicBezTo>
                          <a:pt x="1013" y="46"/>
                          <a:pt x="1010" y="44"/>
                          <a:pt x="1009" y="44"/>
                        </a:cubicBezTo>
                        <a:cubicBezTo>
                          <a:pt x="1009" y="44"/>
                          <a:pt x="1006" y="46"/>
                          <a:pt x="1005" y="46"/>
                        </a:cubicBezTo>
                        <a:cubicBezTo>
                          <a:pt x="1005" y="47"/>
                          <a:pt x="1002" y="49"/>
                          <a:pt x="1001" y="49"/>
                        </a:cubicBezTo>
                        <a:cubicBezTo>
                          <a:pt x="1000" y="48"/>
                          <a:pt x="998" y="46"/>
                          <a:pt x="997" y="46"/>
                        </a:cubicBezTo>
                        <a:cubicBezTo>
                          <a:pt x="996" y="46"/>
                          <a:pt x="995" y="48"/>
                          <a:pt x="993" y="48"/>
                        </a:cubicBezTo>
                        <a:cubicBezTo>
                          <a:pt x="992" y="48"/>
                          <a:pt x="991" y="46"/>
                          <a:pt x="990" y="46"/>
                        </a:cubicBezTo>
                        <a:cubicBezTo>
                          <a:pt x="989" y="46"/>
                          <a:pt x="986" y="48"/>
                          <a:pt x="986" y="48"/>
                        </a:cubicBezTo>
                        <a:cubicBezTo>
                          <a:pt x="985" y="48"/>
                          <a:pt x="982" y="46"/>
                          <a:pt x="982" y="46"/>
                        </a:cubicBezTo>
                        <a:cubicBezTo>
                          <a:pt x="982" y="45"/>
                          <a:pt x="986" y="44"/>
                          <a:pt x="986" y="44"/>
                        </a:cubicBezTo>
                        <a:cubicBezTo>
                          <a:pt x="986" y="44"/>
                          <a:pt x="982" y="41"/>
                          <a:pt x="982" y="42"/>
                        </a:cubicBezTo>
                        <a:cubicBezTo>
                          <a:pt x="982" y="42"/>
                          <a:pt x="978" y="43"/>
                          <a:pt x="978" y="44"/>
                        </a:cubicBezTo>
                        <a:cubicBezTo>
                          <a:pt x="978" y="44"/>
                          <a:pt x="982" y="45"/>
                          <a:pt x="982" y="46"/>
                        </a:cubicBezTo>
                        <a:cubicBezTo>
                          <a:pt x="982" y="46"/>
                          <a:pt x="978" y="48"/>
                          <a:pt x="978" y="48"/>
                        </a:cubicBezTo>
                        <a:cubicBezTo>
                          <a:pt x="977" y="48"/>
                          <a:pt x="974" y="50"/>
                          <a:pt x="974" y="50"/>
                        </a:cubicBezTo>
                        <a:cubicBezTo>
                          <a:pt x="972" y="50"/>
                          <a:pt x="971" y="48"/>
                          <a:pt x="970" y="48"/>
                        </a:cubicBezTo>
                        <a:cubicBezTo>
                          <a:pt x="968" y="48"/>
                          <a:pt x="967" y="50"/>
                          <a:pt x="966" y="50"/>
                        </a:cubicBezTo>
                        <a:cubicBezTo>
                          <a:pt x="962" y="48"/>
                          <a:pt x="962" y="48"/>
                          <a:pt x="962" y="48"/>
                        </a:cubicBezTo>
                        <a:cubicBezTo>
                          <a:pt x="962" y="47"/>
                          <a:pt x="958" y="46"/>
                          <a:pt x="958" y="45"/>
                        </a:cubicBezTo>
                        <a:cubicBezTo>
                          <a:pt x="958" y="44"/>
                          <a:pt x="962" y="44"/>
                          <a:pt x="962" y="43"/>
                        </a:cubicBezTo>
                        <a:cubicBezTo>
                          <a:pt x="963" y="43"/>
                          <a:pt x="965" y="46"/>
                          <a:pt x="966" y="45"/>
                        </a:cubicBezTo>
                        <a:cubicBezTo>
                          <a:pt x="967" y="45"/>
                          <a:pt x="970" y="44"/>
                          <a:pt x="970" y="43"/>
                        </a:cubicBezTo>
                        <a:cubicBezTo>
                          <a:pt x="970" y="43"/>
                          <a:pt x="967" y="42"/>
                          <a:pt x="966" y="41"/>
                        </a:cubicBezTo>
                        <a:cubicBezTo>
                          <a:pt x="966" y="40"/>
                          <a:pt x="963" y="40"/>
                          <a:pt x="963" y="39"/>
                        </a:cubicBezTo>
                        <a:cubicBezTo>
                          <a:pt x="963" y="38"/>
                          <a:pt x="967" y="37"/>
                          <a:pt x="967" y="37"/>
                        </a:cubicBezTo>
                        <a:cubicBezTo>
                          <a:pt x="966" y="37"/>
                          <a:pt x="964" y="35"/>
                          <a:pt x="963" y="34"/>
                        </a:cubicBezTo>
                        <a:cubicBezTo>
                          <a:pt x="963" y="34"/>
                          <a:pt x="959" y="36"/>
                          <a:pt x="959" y="37"/>
                        </a:cubicBezTo>
                        <a:cubicBezTo>
                          <a:pt x="959" y="37"/>
                          <a:pt x="963" y="39"/>
                          <a:pt x="963" y="39"/>
                        </a:cubicBezTo>
                        <a:cubicBezTo>
                          <a:pt x="963" y="39"/>
                          <a:pt x="959" y="40"/>
                          <a:pt x="959" y="41"/>
                        </a:cubicBezTo>
                        <a:cubicBezTo>
                          <a:pt x="958" y="41"/>
                          <a:pt x="955" y="42"/>
                          <a:pt x="955" y="43"/>
                        </a:cubicBezTo>
                        <a:cubicBezTo>
                          <a:pt x="954" y="43"/>
                          <a:pt x="959" y="45"/>
                          <a:pt x="958" y="45"/>
                        </a:cubicBezTo>
                        <a:cubicBezTo>
                          <a:pt x="958" y="46"/>
                          <a:pt x="955" y="47"/>
                          <a:pt x="954" y="47"/>
                        </a:cubicBezTo>
                        <a:cubicBezTo>
                          <a:pt x="953" y="48"/>
                          <a:pt x="951" y="49"/>
                          <a:pt x="950" y="49"/>
                        </a:cubicBezTo>
                        <a:cubicBezTo>
                          <a:pt x="949" y="50"/>
                          <a:pt x="947" y="47"/>
                          <a:pt x="946" y="47"/>
                        </a:cubicBezTo>
                        <a:cubicBezTo>
                          <a:pt x="945" y="47"/>
                          <a:pt x="943" y="49"/>
                          <a:pt x="942" y="49"/>
                        </a:cubicBezTo>
                        <a:cubicBezTo>
                          <a:pt x="941" y="49"/>
                          <a:pt x="940" y="47"/>
                          <a:pt x="938" y="47"/>
                        </a:cubicBezTo>
                        <a:cubicBezTo>
                          <a:pt x="937" y="47"/>
                          <a:pt x="936" y="49"/>
                          <a:pt x="934" y="49"/>
                        </a:cubicBezTo>
                        <a:cubicBezTo>
                          <a:pt x="933" y="49"/>
                          <a:pt x="932" y="47"/>
                          <a:pt x="931" y="47"/>
                        </a:cubicBezTo>
                        <a:cubicBezTo>
                          <a:pt x="931" y="46"/>
                          <a:pt x="935" y="45"/>
                          <a:pt x="935" y="45"/>
                        </a:cubicBezTo>
                        <a:cubicBezTo>
                          <a:pt x="935" y="44"/>
                          <a:pt x="931" y="42"/>
                          <a:pt x="931" y="42"/>
                        </a:cubicBezTo>
                        <a:cubicBezTo>
                          <a:pt x="931" y="42"/>
                          <a:pt x="927" y="44"/>
                          <a:pt x="927" y="44"/>
                        </a:cubicBezTo>
                        <a:cubicBezTo>
                          <a:pt x="927" y="45"/>
                          <a:pt x="930" y="47"/>
                          <a:pt x="931" y="47"/>
                        </a:cubicBezTo>
                        <a:cubicBezTo>
                          <a:pt x="929" y="47"/>
                          <a:pt x="928" y="49"/>
                          <a:pt x="927" y="49"/>
                        </a:cubicBezTo>
                        <a:cubicBezTo>
                          <a:pt x="925" y="49"/>
                          <a:pt x="924" y="47"/>
                          <a:pt x="923" y="46"/>
                        </a:cubicBezTo>
                        <a:cubicBezTo>
                          <a:pt x="921" y="46"/>
                          <a:pt x="920" y="49"/>
                          <a:pt x="919" y="49"/>
                        </a:cubicBezTo>
                        <a:cubicBezTo>
                          <a:pt x="917" y="49"/>
                          <a:pt x="916" y="46"/>
                          <a:pt x="915" y="46"/>
                        </a:cubicBezTo>
                        <a:cubicBezTo>
                          <a:pt x="914" y="46"/>
                          <a:pt x="912" y="44"/>
                          <a:pt x="911" y="44"/>
                        </a:cubicBezTo>
                        <a:cubicBezTo>
                          <a:pt x="910" y="44"/>
                          <a:pt x="908" y="46"/>
                          <a:pt x="907" y="46"/>
                        </a:cubicBezTo>
                        <a:cubicBezTo>
                          <a:pt x="906" y="46"/>
                          <a:pt x="905" y="44"/>
                          <a:pt x="903" y="44"/>
                        </a:cubicBezTo>
                        <a:cubicBezTo>
                          <a:pt x="903" y="44"/>
                          <a:pt x="899" y="46"/>
                          <a:pt x="899" y="46"/>
                        </a:cubicBezTo>
                        <a:cubicBezTo>
                          <a:pt x="899" y="46"/>
                          <a:pt x="903" y="48"/>
                          <a:pt x="903" y="48"/>
                        </a:cubicBezTo>
                        <a:cubicBezTo>
                          <a:pt x="902" y="48"/>
                          <a:pt x="900" y="50"/>
                          <a:pt x="899" y="50"/>
                        </a:cubicBezTo>
                        <a:cubicBezTo>
                          <a:pt x="898" y="50"/>
                          <a:pt x="896" y="48"/>
                          <a:pt x="895" y="48"/>
                        </a:cubicBezTo>
                        <a:cubicBezTo>
                          <a:pt x="895" y="48"/>
                          <a:pt x="892" y="46"/>
                          <a:pt x="891" y="46"/>
                        </a:cubicBezTo>
                        <a:cubicBezTo>
                          <a:pt x="890" y="46"/>
                          <a:pt x="888" y="47"/>
                          <a:pt x="887" y="48"/>
                        </a:cubicBezTo>
                        <a:cubicBezTo>
                          <a:pt x="887" y="48"/>
                          <a:pt x="884" y="50"/>
                          <a:pt x="883" y="50"/>
                        </a:cubicBezTo>
                        <a:cubicBezTo>
                          <a:pt x="882" y="50"/>
                          <a:pt x="881" y="48"/>
                          <a:pt x="879" y="48"/>
                        </a:cubicBezTo>
                        <a:cubicBezTo>
                          <a:pt x="878" y="48"/>
                          <a:pt x="877" y="45"/>
                          <a:pt x="876" y="45"/>
                        </a:cubicBezTo>
                        <a:cubicBezTo>
                          <a:pt x="875" y="45"/>
                          <a:pt x="872" y="47"/>
                          <a:pt x="872" y="47"/>
                        </a:cubicBezTo>
                        <a:cubicBezTo>
                          <a:pt x="871" y="48"/>
                          <a:pt x="869" y="49"/>
                          <a:pt x="867" y="49"/>
                        </a:cubicBezTo>
                        <a:cubicBezTo>
                          <a:pt x="867" y="49"/>
                          <a:pt x="865" y="47"/>
                          <a:pt x="864" y="47"/>
                        </a:cubicBezTo>
                        <a:cubicBezTo>
                          <a:pt x="863" y="47"/>
                          <a:pt x="860" y="49"/>
                          <a:pt x="860" y="49"/>
                        </a:cubicBezTo>
                        <a:cubicBezTo>
                          <a:pt x="859" y="49"/>
                          <a:pt x="857" y="47"/>
                          <a:pt x="856" y="47"/>
                        </a:cubicBezTo>
                        <a:cubicBezTo>
                          <a:pt x="855" y="46"/>
                          <a:pt x="853" y="45"/>
                          <a:pt x="852" y="45"/>
                        </a:cubicBezTo>
                        <a:cubicBezTo>
                          <a:pt x="852" y="44"/>
                          <a:pt x="856" y="43"/>
                          <a:pt x="856" y="43"/>
                        </a:cubicBezTo>
                        <a:cubicBezTo>
                          <a:pt x="856" y="42"/>
                          <a:pt x="853" y="40"/>
                          <a:pt x="853" y="40"/>
                        </a:cubicBezTo>
                        <a:cubicBezTo>
                          <a:pt x="852" y="40"/>
                          <a:pt x="848" y="42"/>
                          <a:pt x="848" y="42"/>
                        </a:cubicBezTo>
                        <a:cubicBezTo>
                          <a:pt x="848" y="43"/>
                          <a:pt x="852" y="44"/>
                          <a:pt x="852" y="45"/>
                        </a:cubicBezTo>
                        <a:cubicBezTo>
                          <a:pt x="852" y="45"/>
                          <a:pt x="849" y="46"/>
                          <a:pt x="848" y="47"/>
                        </a:cubicBezTo>
                        <a:cubicBezTo>
                          <a:pt x="847" y="47"/>
                          <a:pt x="845" y="49"/>
                          <a:pt x="844" y="49"/>
                        </a:cubicBezTo>
                        <a:cubicBezTo>
                          <a:pt x="843" y="49"/>
                          <a:pt x="841" y="47"/>
                          <a:pt x="840" y="46"/>
                        </a:cubicBezTo>
                        <a:cubicBezTo>
                          <a:pt x="839" y="46"/>
                          <a:pt x="837" y="49"/>
                          <a:pt x="836" y="49"/>
                        </a:cubicBezTo>
                        <a:cubicBezTo>
                          <a:pt x="835" y="49"/>
                          <a:pt x="834" y="46"/>
                          <a:pt x="832" y="46"/>
                        </a:cubicBezTo>
                        <a:cubicBezTo>
                          <a:pt x="831" y="46"/>
                          <a:pt x="830" y="48"/>
                          <a:pt x="828" y="48"/>
                        </a:cubicBezTo>
                        <a:cubicBezTo>
                          <a:pt x="827" y="48"/>
                          <a:pt x="826" y="46"/>
                          <a:pt x="825" y="46"/>
                        </a:cubicBezTo>
                        <a:cubicBezTo>
                          <a:pt x="823" y="46"/>
                          <a:pt x="821" y="48"/>
                          <a:pt x="820" y="48"/>
                        </a:cubicBezTo>
                        <a:cubicBezTo>
                          <a:pt x="819" y="48"/>
                          <a:pt x="818" y="46"/>
                          <a:pt x="817" y="46"/>
                        </a:cubicBezTo>
                        <a:cubicBezTo>
                          <a:pt x="815" y="46"/>
                          <a:pt x="814" y="48"/>
                          <a:pt x="813" y="48"/>
                        </a:cubicBezTo>
                        <a:cubicBezTo>
                          <a:pt x="811" y="48"/>
                          <a:pt x="810" y="46"/>
                          <a:pt x="809" y="46"/>
                        </a:cubicBezTo>
                        <a:cubicBezTo>
                          <a:pt x="808" y="46"/>
                          <a:pt x="806" y="48"/>
                          <a:pt x="805" y="48"/>
                        </a:cubicBezTo>
                        <a:cubicBezTo>
                          <a:pt x="803" y="48"/>
                          <a:pt x="802" y="45"/>
                          <a:pt x="801" y="45"/>
                        </a:cubicBezTo>
                        <a:cubicBezTo>
                          <a:pt x="800" y="45"/>
                          <a:pt x="798" y="48"/>
                          <a:pt x="797" y="48"/>
                        </a:cubicBezTo>
                        <a:cubicBezTo>
                          <a:pt x="796" y="47"/>
                          <a:pt x="794" y="45"/>
                          <a:pt x="793" y="45"/>
                        </a:cubicBezTo>
                        <a:cubicBezTo>
                          <a:pt x="792" y="45"/>
                          <a:pt x="790" y="47"/>
                          <a:pt x="789" y="47"/>
                        </a:cubicBezTo>
                        <a:cubicBezTo>
                          <a:pt x="788" y="47"/>
                          <a:pt x="787" y="45"/>
                          <a:pt x="785" y="45"/>
                        </a:cubicBezTo>
                        <a:cubicBezTo>
                          <a:pt x="784" y="45"/>
                          <a:pt x="782" y="47"/>
                          <a:pt x="781" y="47"/>
                        </a:cubicBezTo>
                        <a:cubicBezTo>
                          <a:pt x="780" y="47"/>
                          <a:pt x="778" y="45"/>
                          <a:pt x="777" y="45"/>
                        </a:cubicBezTo>
                        <a:cubicBezTo>
                          <a:pt x="777" y="45"/>
                          <a:pt x="774" y="43"/>
                          <a:pt x="774" y="43"/>
                        </a:cubicBezTo>
                        <a:cubicBezTo>
                          <a:pt x="773" y="43"/>
                          <a:pt x="770" y="44"/>
                          <a:pt x="770" y="45"/>
                        </a:cubicBezTo>
                        <a:cubicBezTo>
                          <a:pt x="770" y="45"/>
                          <a:pt x="773" y="47"/>
                          <a:pt x="773" y="47"/>
                        </a:cubicBezTo>
                        <a:cubicBezTo>
                          <a:pt x="772" y="47"/>
                          <a:pt x="771" y="49"/>
                          <a:pt x="769" y="49"/>
                        </a:cubicBezTo>
                        <a:cubicBezTo>
                          <a:pt x="768" y="49"/>
                          <a:pt x="767" y="47"/>
                          <a:pt x="766" y="47"/>
                        </a:cubicBezTo>
                        <a:cubicBezTo>
                          <a:pt x="764" y="47"/>
                          <a:pt x="763" y="49"/>
                          <a:pt x="761" y="49"/>
                        </a:cubicBezTo>
                        <a:cubicBezTo>
                          <a:pt x="760" y="49"/>
                          <a:pt x="759" y="47"/>
                          <a:pt x="758" y="46"/>
                        </a:cubicBezTo>
                        <a:cubicBezTo>
                          <a:pt x="757" y="46"/>
                          <a:pt x="755" y="49"/>
                          <a:pt x="754" y="49"/>
                        </a:cubicBezTo>
                        <a:cubicBezTo>
                          <a:pt x="753" y="49"/>
                          <a:pt x="750" y="47"/>
                          <a:pt x="750" y="46"/>
                        </a:cubicBezTo>
                        <a:cubicBezTo>
                          <a:pt x="749" y="46"/>
                          <a:pt x="747" y="44"/>
                          <a:pt x="746" y="44"/>
                        </a:cubicBezTo>
                        <a:cubicBezTo>
                          <a:pt x="745" y="44"/>
                          <a:pt x="743" y="46"/>
                          <a:pt x="742" y="46"/>
                        </a:cubicBezTo>
                        <a:cubicBezTo>
                          <a:pt x="741" y="47"/>
                          <a:pt x="739" y="48"/>
                          <a:pt x="738" y="48"/>
                        </a:cubicBezTo>
                        <a:cubicBezTo>
                          <a:pt x="737" y="48"/>
                          <a:pt x="735" y="46"/>
                          <a:pt x="734" y="46"/>
                        </a:cubicBezTo>
                        <a:cubicBezTo>
                          <a:pt x="733" y="46"/>
                          <a:pt x="731" y="48"/>
                          <a:pt x="730" y="48"/>
                        </a:cubicBezTo>
                        <a:cubicBezTo>
                          <a:pt x="729" y="48"/>
                          <a:pt x="727" y="46"/>
                          <a:pt x="726" y="46"/>
                        </a:cubicBezTo>
                        <a:cubicBezTo>
                          <a:pt x="725" y="46"/>
                          <a:pt x="724" y="43"/>
                          <a:pt x="723" y="43"/>
                        </a:cubicBezTo>
                        <a:cubicBezTo>
                          <a:pt x="722" y="43"/>
                          <a:pt x="719" y="45"/>
                          <a:pt x="718" y="45"/>
                        </a:cubicBezTo>
                        <a:cubicBezTo>
                          <a:pt x="718" y="46"/>
                          <a:pt x="715" y="48"/>
                          <a:pt x="714" y="48"/>
                        </a:cubicBezTo>
                        <a:cubicBezTo>
                          <a:pt x="713" y="47"/>
                          <a:pt x="712" y="45"/>
                          <a:pt x="711" y="45"/>
                        </a:cubicBezTo>
                        <a:cubicBezTo>
                          <a:pt x="710" y="45"/>
                          <a:pt x="707" y="47"/>
                          <a:pt x="706" y="47"/>
                        </a:cubicBezTo>
                        <a:cubicBezTo>
                          <a:pt x="705" y="47"/>
                          <a:pt x="704" y="46"/>
                          <a:pt x="703" y="45"/>
                        </a:cubicBezTo>
                        <a:cubicBezTo>
                          <a:pt x="702" y="45"/>
                          <a:pt x="700" y="43"/>
                          <a:pt x="699" y="43"/>
                        </a:cubicBezTo>
                        <a:cubicBezTo>
                          <a:pt x="698" y="43"/>
                          <a:pt x="696" y="45"/>
                          <a:pt x="695" y="45"/>
                        </a:cubicBezTo>
                        <a:cubicBezTo>
                          <a:pt x="694" y="45"/>
                          <a:pt x="692" y="47"/>
                          <a:pt x="691" y="47"/>
                        </a:cubicBezTo>
                        <a:cubicBezTo>
                          <a:pt x="690" y="47"/>
                          <a:pt x="688" y="45"/>
                          <a:pt x="687" y="45"/>
                        </a:cubicBezTo>
                        <a:cubicBezTo>
                          <a:pt x="686" y="45"/>
                          <a:pt x="684" y="47"/>
                          <a:pt x="683" y="47"/>
                        </a:cubicBezTo>
                        <a:cubicBezTo>
                          <a:pt x="682" y="47"/>
                          <a:pt x="681" y="44"/>
                          <a:pt x="679" y="44"/>
                        </a:cubicBezTo>
                        <a:cubicBezTo>
                          <a:pt x="678" y="44"/>
                          <a:pt x="676" y="47"/>
                          <a:pt x="675" y="46"/>
                        </a:cubicBezTo>
                        <a:cubicBezTo>
                          <a:pt x="674" y="46"/>
                          <a:pt x="673" y="44"/>
                          <a:pt x="671" y="44"/>
                        </a:cubicBezTo>
                        <a:cubicBezTo>
                          <a:pt x="670" y="44"/>
                          <a:pt x="669" y="42"/>
                          <a:pt x="668" y="42"/>
                        </a:cubicBezTo>
                        <a:cubicBezTo>
                          <a:pt x="667" y="42"/>
                          <a:pt x="664" y="44"/>
                          <a:pt x="664" y="44"/>
                        </a:cubicBezTo>
                        <a:cubicBezTo>
                          <a:pt x="663" y="44"/>
                          <a:pt x="661" y="46"/>
                          <a:pt x="659" y="46"/>
                        </a:cubicBezTo>
                        <a:cubicBezTo>
                          <a:pt x="659" y="46"/>
                          <a:pt x="657" y="44"/>
                          <a:pt x="656" y="44"/>
                        </a:cubicBezTo>
                        <a:cubicBezTo>
                          <a:pt x="654" y="44"/>
                          <a:pt x="653" y="46"/>
                          <a:pt x="652" y="46"/>
                        </a:cubicBezTo>
                        <a:cubicBezTo>
                          <a:pt x="650" y="46"/>
                          <a:pt x="649" y="44"/>
                          <a:pt x="648" y="44"/>
                        </a:cubicBezTo>
                        <a:cubicBezTo>
                          <a:pt x="647" y="44"/>
                          <a:pt x="645" y="46"/>
                          <a:pt x="644" y="46"/>
                        </a:cubicBezTo>
                        <a:cubicBezTo>
                          <a:pt x="642" y="46"/>
                          <a:pt x="641" y="43"/>
                          <a:pt x="640" y="43"/>
                        </a:cubicBezTo>
                        <a:cubicBezTo>
                          <a:pt x="639" y="43"/>
                          <a:pt x="637" y="46"/>
                          <a:pt x="636" y="45"/>
                        </a:cubicBezTo>
                        <a:cubicBezTo>
                          <a:pt x="636" y="45"/>
                          <a:pt x="632" y="43"/>
                          <a:pt x="632" y="43"/>
                        </a:cubicBezTo>
                        <a:cubicBezTo>
                          <a:pt x="632" y="43"/>
                          <a:pt x="636" y="42"/>
                          <a:pt x="636" y="41"/>
                        </a:cubicBezTo>
                        <a:cubicBezTo>
                          <a:pt x="636" y="41"/>
                          <a:pt x="633" y="39"/>
                          <a:pt x="633" y="39"/>
                        </a:cubicBezTo>
                        <a:cubicBezTo>
                          <a:pt x="632" y="39"/>
                          <a:pt x="628" y="41"/>
                          <a:pt x="628" y="41"/>
                        </a:cubicBezTo>
                        <a:cubicBezTo>
                          <a:pt x="628" y="41"/>
                          <a:pt x="632" y="43"/>
                          <a:pt x="632" y="43"/>
                        </a:cubicBezTo>
                        <a:cubicBezTo>
                          <a:pt x="631" y="43"/>
                          <a:pt x="629" y="45"/>
                          <a:pt x="628" y="45"/>
                        </a:cubicBezTo>
                        <a:cubicBezTo>
                          <a:pt x="627" y="45"/>
                          <a:pt x="625" y="43"/>
                          <a:pt x="624" y="43"/>
                        </a:cubicBezTo>
                        <a:cubicBezTo>
                          <a:pt x="623" y="43"/>
                          <a:pt x="622" y="45"/>
                          <a:pt x="620" y="45"/>
                        </a:cubicBezTo>
                        <a:cubicBezTo>
                          <a:pt x="619" y="45"/>
                          <a:pt x="618" y="43"/>
                          <a:pt x="616" y="43"/>
                        </a:cubicBezTo>
                        <a:cubicBezTo>
                          <a:pt x="615" y="43"/>
                          <a:pt x="613" y="45"/>
                          <a:pt x="612" y="45"/>
                        </a:cubicBezTo>
                        <a:cubicBezTo>
                          <a:pt x="611" y="45"/>
                          <a:pt x="610" y="43"/>
                          <a:pt x="609" y="43"/>
                        </a:cubicBezTo>
                        <a:cubicBezTo>
                          <a:pt x="607" y="43"/>
                          <a:pt x="606" y="45"/>
                          <a:pt x="605" y="45"/>
                        </a:cubicBezTo>
                        <a:cubicBezTo>
                          <a:pt x="603" y="45"/>
                          <a:pt x="602" y="42"/>
                          <a:pt x="601" y="42"/>
                        </a:cubicBezTo>
                        <a:cubicBezTo>
                          <a:pt x="599" y="42"/>
                          <a:pt x="598" y="44"/>
                          <a:pt x="597" y="44"/>
                        </a:cubicBezTo>
                        <a:cubicBezTo>
                          <a:pt x="595" y="44"/>
                          <a:pt x="594" y="42"/>
                          <a:pt x="593" y="42"/>
                        </a:cubicBezTo>
                        <a:cubicBezTo>
                          <a:pt x="592" y="42"/>
                          <a:pt x="590" y="44"/>
                          <a:pt x="589" y="44"/>
                        </a:cubicBezTo>
                        <a:cubicBezTo>
                          <a:pt x="588" y="44"/>
                          <a:pt x="586" y="42"/>
                          <a:pt x="585" y="42"/>
                        </a:cubicBezTo>
                        <a:cubicBezTo>
                          <a:pt x="584" y="42"/>
                          <a:pt x="582" y="44"/>
                          <a:pt x="581" y="44"/>
                        </a:cubicBezTo>
                        <a:cubicBezTo>
                          <a:pt x="581" y="44"/>
                          <a:pt x="577" y="46"/>
                          <a:pt x="577" y="46"/>
                        </a:cubicBezTo>
                        <a:cubicBezTo>
                          <a:pt x="576" y="46"/>
                          <a:pt x="574" y="44"/>
                          <a:pt x="573" y="44"/>
                        </a:cubicBezTo>
                        <a:cubicBezTo>
                          <a:pt x="572" y="44"/>
                          <a:pt x="570" y="46"/>
                          <a:pt x="569" y="46"/>
                        </a:cubicBezTo>
                        <a:cubicBezTo>
                          <a:pt x="568" y="46"/>
                          <a:pt x="567" y="44"/>
                          <a:pt x="565" y="44"/>
                        </a:cubicBezTo>
                        <a:cubicBezTo>
                          <a:pt x="564" y="44"/>
                          <a:pt x="563" y="46"/>
                          <a:pt x="561" y="46"/>
                        </a:cubicBezTo>
                        <a:cubicBezTo>
                          <a:pt x="560" y="46"/>
                          <a:pt x="559" y="43"/>
                          <a:pt x="557" y="43"/>
                        </a:cubicBezTo>
                        <a:cubicBezTo>
                          <a:pt x="556" y="43"/>
                          <a:pt x="555" y="45"/>
                          <a:pt x="553" y="45"/>
                        </a:cubicBezTo>
                        <a:cubicBezTo>
                          <a:pt x="552" y="45"/>
                          <a:pt x="551" y="43"/>
                          <a:pt x="550" y="43"/>
                        </a:cubicBezTo>
                        <a:cubicBezTo>
                          <a:pt x="548" y="43"/>
                          <a:pt x="547" y="45"/>
                          <a:pt x="546" y="45"/>
                        </a:cubicBezTo>
                        <a:cubicBezTo>
                          <a:pt x="544" y="45"/>
                          <a:pt x="543" y="43"/>
                          <a:pt x="542" y="43"/>
                        </a:cubicBezTo>
                        <a:cubicBezTo>
                          <a:pt x="542" y="42"/>
                          <a:pt x="546" y="42"/>
                          <a:pt x="546" y="41"/>
                        </a:cubicBezTo>
                        <a:cubicBezTo>
                          <a:pt x="546" y="40"/>
                          <a:pt x="542" y="39"/>
                          <a:pt x="542" y="39"/>
                        </a:cubicBezTo>
                        <a:cubicBezTo>
                          <a:pt x="542" y="38"/>
                          <a:pt x="546" y="37"/>
                          <a:pt x="546" y="37"/>
                        </a:cubicBezTo>
                        <a:cubicBezTo>
                          <a:pt x="546" y="36"/>
                          <a:pt x="543" y="35"/>
                          <a:pt x="543" y="34"/>
                        </a:cubicBezTo>
                        <a:cubicBezTo>
                          <a:pt x="543" y="34"/>
                          <a:pt x="547" y="33"/>
                          <a:pt x="547" y="32"/>
                        </a:cubicBezTo>
                        <a:cubicBezTo>
                          <a:pt x="547" y="32"/>
                          <a:pt x="543" y="30"/>
                          <a:pt x="543" y="30"/>
                        </a:cubicBezTo>
                        <a:cubicBezTo>
                          <a:pt x="543" y="30"/>
                          <a:pt x="539" y="32"/>
                          <a:pt x="539" y="32"/>
                        </a:cubicBezTo>
                        <a:cubicBezTo>
                          <a:pt x="539" y="33"/>
                          <a:pt x="542" y="34"/>
                          <a:pt x="543" y="34"/>
                        </a:cubicBezTo>
                        <a:cubicBezTo>
                          <a:pt x="542" y="35"/>
                          <a:pt x="538" y="36"/>
                          <a:pt x="538" y="36"/>
                        </a:cubicBezTo>
                        <a:cubicBezTo>
                          <a:pt x="538" y="37"/>
                          <a:pt x="542" y="38"/>
                          <a:pt x="542" y="39"/>
                        </a:cubicBezTo>
                        <a:cubicBezTo>
                          <a:pt x="542" y="39"/>
                          <a:pt x="538" y="40"/>
                          <a:pt x="538" y="41"/>
                        </a:cubicBezTo>
                        <a:cubicBezTo>
                          <a:pt x="538" y="41"/>
                          <a:pt x="542" y="42"/>
                          <a:pt x="542" y="43"/>
                        </a:cubicBezTo>
                        <a:cubicBezTo>
                          <a:pt x="540" y="43"/>
                          <a:pt x="539" y="45"/>
                          <a:pt x="538" y="45"/>
                        </a:cubicBezTo>
                        <a:cubicBezTo>
                          <a:pt x="537" y="45"/>
                          <a:pt x="535" y="43"/>
                          <a:pt x="534" y="43"/>
                        </a:cubicBezTo>
                        <a:cubicBezTo>
                          <a:pt x="533" y="43"/>
                          <a:pt x="531" y="44"/>
                          <a:pt x="530" y="45"/>
                        </a:cubicBezTo>
                        <a:cubicBezTo>
                          <a:pt x="529" y="45"/>
                          <a:pt x="527" y="47"/>
                          <a:pt x="526" y="47"/>
                        </a:cubicBezTo>
                        <a:cubicBezTo>
                          <a:pt x="525" y="47"/>
                          <a:pt x="522" y="45"/>
                          <a:pt x="522" y="45"/>
                        </a:cubicBezTo>
                        <a:cubicBezTo>
                          <a:pt x="522" y="44"/>
                          <a:pt x="519" y="42"/>
                          <a:pt x="518" y="42"/>
                        </a:cubicBezTo>
                        <a:cubicBezTo>
                          <a:pt x="518" y="42"/>
                          <a:pt x="515" y="44"/>
                          <a:pt x="514" y="44"/>
                        </a:cubicBezTo>
                        <a:cubicBezTo>
                          <a:pt x="514" y="45"/>
                          <a:pt x="511" y="46"/>
                          <a:pt x="510" y="46"/>
                        </a:cubicBezTo>
                        <a:cubicBezTo>
                          <a:pt x="509" y="46"/>
                          <a:pt x="508" y="44"/>
                          <a:pt x="506" y="44"/>
                        </a:cubicBezTo>
                        <a:cubicBezTo>
                          <a:pt x="505" y="44"/>
                          <a:pt x="504" y="46"/>
                          <a:pt x="502" y="46"/>
                        </a:cubicBezTo>
                        <a:cubicBezTo>
                          <a:pt x="501" y="46"/>
                          <a:pt x="500" y="44"/>
                          <a:pt x="498" y="44"/>
                        </a:cubicBezTo>
                        <a:cubicBezTo>
                          <a:pt x="497" y="44"/>
                          <a:pt x="496" y="46"/>
                          <a:pt x="494" y="46"/>
                        </a:cubicBezTo>
                        <a:cubicBezTo>
                          <a:pt x="493" y="46"/>
                          <a:pt x="492" y="44"/>
                          <a:pt x="491" y="44"/>
                        </a:cubicBezTo>
                        <a:cubicBezTo>
                          <a:pt x="490" y="44"/>
                          <a:pt x="488" y="46"/>
                          <a:pt x="487" y="46"/>
                        </a:cubicBezTo>
                        <a:cubicBezTo>
                          <a:pt x="485" y="46"/>
                          <a:pt x="484" y="44"/>
                          <a:pt x="483" y="44"/>
                        </a:cubicBezTo>
                        <a:cubicBezTo>
                          <a:pt x="481" y="44"/>
                          <a:pt x="480" y="46"/>
                          <a:pt x="479" y="46"/>
                        </a:cubicBezTo>
                        <a:cubicBezTo>
                          <a:pt x="478" y="46"/>
                          <a:pt x="476" y="43"/>
                          <a:pt x="475" y="43"/>
                        </a:cubicBezTo>
                        <a:cubicBezTo>
                          <a:pt x="474" y="43"/>
                          <a:pt x="472" y="45"/>
                          <a:pt x="471" y="45"/>
                        </a:cubicBezTo>
                        <a:cubicBezTo>
                          <a:pt x="470" y="45"/>
                          <a:pt x="468" y="43"/>
                          <a:pt x="467" y="43"/>
                        </a:cubicBezTo>
                        <a:cubicBezTo>
                          <a:pt x="466" y="43"/>
                          <a:pt x="464" y="45"/>
                          <a:pt x="463" y="45"/>
                        </a:cubicBezTo>
                        <a:cubicBezTo>
                          <a:pt x="462" y="45"/>
                          <a:pt x="460" y="43"/>
                          <a:pt x="459" y="43"/>
                        </a:cubicBezTo>
                        <a:cubicBezTo>
                          <a:pt x="458" y="43"/>
                          <a:pt x="456" y="45"/>
                          <a:pt x="455" y="45"/>
                        </a:cubicBezTo>
                        <a:cubicBezTo>
                          <a:pt x="455" y="45"/>
                          <a:pt x="452" y="47"/>
                          <a:pt x="451" y="47"/>
                        </a:cubicBezTo>
                        <a:cubicBezTo>
                          <a:pt x="450" y="47"/>
                          <a:pt x="448" y="45"/>
                          <a:pt x="447" y="45"/>
                        </a:cubicBezTo>
                        <a:cubicBezTo>
                          <a:pt x="447" y="44"/>
                          <a:pt x="444" y="43"/>
                          <a:pt x="444" y="43"/>
                        </a:cubicBezTo>
                        <a:cubicBezTo>
                          <a:pt x="442" y="42"/>
                          <a:pt x="441" y="45"/>
                          <a:pt x="439" y="45"/>
                        </a:cubicBezTo>
                        <a:cubicBezTo>
                          <a:pt x="439" y="45"/>
                          <a:pt x="436" y="42"/>
                          <a:pt x="436" y="42"/>
                        </a:cubicBezTo>
                        <a:cubicBezTo>
                          <a:pt x="434" y="43"/>
                          <a:pt x="433" y="44"/>
                          <a:pt x="432" y="44"/>
                        </a:cubicBezTo>
                        <a:cubicBezTo>
                          <a:pt x="431" y="45"/>
                          <a:pt x="428" y="47"/>
                          <a:pt x="428" y="46"/>
                        </a:cubicBezTo>
                        <a:cubicBezTo>
                          <a:pt x="427" y="46"/>
                          <a:pt x="424" y="45"/>
                          <a:pt x="424" y="44"/>
                        </a:cubicBezTo>
                        <a:cubicBezTo>
                          <a:pt x="423" y="44"/>
                          <a:pt x="421" y="42"/>
                          <a:pt x="420" y="42"/>
                        </a:cubicBezTo>
                        <a:cubicBezTo>
                          <a:pt x="419" y="42"/>
                          <a:pt x="417" y="44"/>
                          <a:pt x="416" y="44"/>
                        </a:cubicBezTo>
                        <a:cubicBezTo>
                          <a:pt x="415" y="44"/>
                          <a:pt x="413" y="46"/>
                          <a:pt x="412" y="46"/>
                        </a:cubicBezTo>
                        <a:cubicBezTo>
                          <a:pt x="411" y="46"/>
                          <a:pt x="409" y="44"/>
                          <a:pt x="408" y="44"/>
                        </a:cubicBezTo>
                        <a:cubicBezTo>
                          <a:pt x="407" y="44"/>
                          <a:pt x="405" y="46"/>
                          <a:pt x="404" y="46"/>
                        </a:cubicBezTo>
                        <a:cubicBezTo>
                          <a:pt x="403" y="46"/>
                          <a:pt x="401" y="44"/>
                          <a:pt x="400" y="44"/>
                        </a:cubicBezTo>
                        <a:cubicBezTo>
                          <a:pt x="399" y="44"/>
                          <a:pt x="397" y="46"/>
                          <a:pt x="396" y="46"/>
                        </a:cubicBezTo>
                        <a:cubicBezTo>
                          <a:pt x="395" y="46"/>
                          <a:pt x="394" y="43"/>
                          <a:pt x="392" y="43"/>
                        </a:cubicBezTo>
                        <a:cubicBezTo>
                          <a:pt x="391" y="43"/>
                          <a:pt x="389" y="46"/>
                          <a:pt x="388" y="45"/>
                        </a:cubicBezTo>
                        <a:cubicBezTo>
                          <a:pt x="388" y="45"/>
                          <a:pt x="385" y="43"/>
                          <a:pt x="385" y="43"/>
                        </a:cubicBezTo>
                        <a:cubicBezTo>
                          <a:pt x="385" y="43"/>
                          <a:pt x="389" y="42"/>
                          <a:pt x="389" y="41"/>
                        </a:cubicBezTo>
                        <a:cubicBezTo>
                          <a:pt x="389" y="41"/>
                          <a:pt x="385" y="39"/>
                          <a:pt x="385" y="39"/>
                        </a:cubicBezTo>
                        <a:cubicBezTo>
                          <a:pt x="385" y="39"/>
                          <a:pt x="381" y="41"/>
                          <a:pt x="381" y="41"/>
                        </a:cubicBezTo>
                        <a:cubicBezTo>
                          <a:pt x="381" y="41"/>
                          <a:pt x="385" y="43"/>
                          <a:pt x="385" y="43"/>
                        </a:cubicBezTo>
                        <a:cubicBezTo>
                          <a:pt x="384" y="44"/>
                          <a:pt x="381" y="45"/>
                          <a:pt x="380" y="45"/>
                        </a:cubicBezTo>
                        <a:cubicBezTo>
                          <a:pt x="380" y="46"/>
                          <a:pt x="377" y="47"/>
                          <a:pt x="376" y="47"/>
                        </a:cubicBezTo>
                        <a:cubicBezTo>
                          <a:pt x="375" y="47"/>
                          <a:pt x="374" y="45"/>
                          <a:pt x="373" y="45"/>
                        </a:cubicBezTo>
                        <a:cubicBezTo>
                          <a:pt x="372" y="45"/>
                          <a:pt x="369" y="47"/>
                          <a:pt x="368" y="47"/>
                        </a:cubicBezTo>
                        <a:cubicBezTo>
                          <a:pt x="367" y="47"/>
                          <a:pt x="366" y="45"/>
                          <a:pt x="365" y="45"/>
                        </a:cubicBezTo>
                        <a:cubicBezTo>
                          <a:pt x="364" y="44"/>
                          <a:pt x="362" y="43"/>
                          <a:pt x="361" y="43"/>
                        </a:cubicBezTo>
                        <a:cubicBezTo>
                          <a:pt x="360" y="43"/>
                          <a:pt x="357" y="44"/>
                          <a:pt x="357" y="45"/>
                        </a:cubicBezTo>
                        <a:cubicBezTo>
                          <a:pt x="356" y="45"/>
                          <a:pt x="354" y="47"/>
                          <a:pt x="353" y="47"/>
                        </a:cubicBezTo>
                        <a:cubicBezTo>
                          <a:pt x="352" y="47"/>
                          <a:pt x="350" y="44"/>
                          <a:pt x="349" y="44"/>
                        </a:cubicBezTo>
                        <a:cubicBezTo>
                          <a:pt x="348" y="44"/>
                          <a:pt x="346" y="47"/>
                          <a:pt x="345" y="46"/>
                        </a:cubicBezTo>
                        <a:cubicBezTo>
                          <a:pt x="344" y="46"/>
                          <a:pt x="343" y="44"/>
                          <a:pt x="341" y="44"/>
                        </a:cubicBezTo>
                        <a:cubicBezTo>
                          <a:pt x="340" y="44"/>
                          <a:pt x="338" y="46"/>
                          <a:pt x="337" y="46"/>
                        </a:cubicBezTo>
                        <a:cubicBezTo>
                          <a:pt x="336" y="46"/>
                          <a:pt x="335" y="44"/>
                          <a:pt x="333" y="44"/>
                        </a:cubicBezTo>
                        <a:cubicBezTo>
                          <a:pt x="332" y="44"/>
                          <a:pt x="330" y="46"/>
                          <a:pt x="329" y="46"/>
                        </a:cubicBezTo>
                        <a:cubicBezTo>
                          <a:pt x="328" y="46"/>
                          <a:pt x="327" y="44"/>
                          <a:pt x="326" y="44"/>
                        </a:cubicBezTo>
                        <a:cubicBezTo>
                          <a:pt x="324" y="44"/>
                          <a:pt x="323" y="46"/>
                          <a:pt x="321" y="46"/>
                        </a:cubicBezTo>
                        <a:cubicBezTo>
                          <a:pt x="320" y="46"/>
                          <a:pt x="319" y="43"/>
                          <a:pt x="318" y="44"/>
                        </a:cubicBezTo>
                        <a:cubicBezTo>
                          <a:pt x="316" y="44"/>
                          <a:pt x="315" y="46"/>
                          <a:pt x="314" y="46"/>
                        </a:cubicBezTo>
                        <a:cubicBezTo>
                          <a:pt x="312" y="46"/>
                          <a:pt x="311" y="43"/>
                          <a:pt x="310" y="43"/>
                        </a:cubicBezTo>
                        <a:cubicBezTo>
                          <a:pt x="309" y="43"/>
                          <a:pt x="307" y="46"/>
                          <a:pt x="306" y="45"/>
                        </a:cubicBezTo>
                        <a:cubicBezTo>
                          <a:pt x="305" y="45"/>
                          <a:pt x="303" y="43"/>
                          <a:pt x="302" y="43"/>
                        </a:cubicBezTo>
                        <a:cubicBezTo>
                          <a:pt x="301" y="43"/>
                          <a:pt x="299" y="45"/>
                          <a:pt x="298" y="45"/>
                        </a:cubicBezTo>
                        <a:cubicBezTo>
                          <a:pt x="297" y="46"/>
                          <a:pt x="294" y="47"/>
                          <a:pt x="294" y="47"/>
                        </a:cubicBezTo>
                        <a:cubicBezTo>
                          <a:pt x="293" y="47"/>
                          <a:pt x="291" y="45"/>
                          <a:pt x="290" y="45"/>
                        </a:cubicBezTo>
                        <a:cubicBezTo>
                          <a:pt x="289" y="44"/>
                          <a:pt x="288" y="43"/>
                          <a:pt x="286" y="43"/>
                        </a:cubicBezTo>
                        <a:cubicBezTo>
                          <a:pt x="286" y="43"/>
                          <a:pt x="283" y="45"/>
                          <a:pt x="282" y="45"/>
                        </a:cubicBezTo>
                        <a:cubicBezTo>
                          <a:pt x="281" y="45"/>
                          <a:pt x="280" y="43"/>
                          <a:pt x="278" y="43"/>
                        </a:cubicBezTo>
                        <a:cubicBezTo>
                          <a:pt x="278" y="43"/>
                          <a:pt x="275" y="44"/>
                          <a:pt x="274" y="45"/>
                        </a:cubicBezTo>
                        <a:cubicBezTo>
                          <a:pt x="274" y="45"/>
                          <a:pt x="271" y="47"/>
                          <a:pt x="270" y="47"/>
                        </a:cubicBezTo>
                        <a:cubicBezTo>
                          <a:pt x="269" y="47"/>
                          <a:pt x="268" y="44"/>
                          <a:pt x="267" y="44"/>
                        </a:cubicBezTo>
                        <a:cubicBezTo>
                          <a:pt x="265" y="44"/>
                          <a:pt x="263" y="47"/>
                          <a:pt x="262" y="46"/>
                        </a:cubicBezTo>
                        <a:cubicBezTo>
                          <a:pt x="261" y="46"/>
                          <a:pt x="260" y="44"/>
                          <a:pt x="259" y="44"/>
                        </a:cubicBezTo>
                        <a:cubicBezTo>
                          <a:pt x="257" y="44"/>
                          <a:pt x="256" y="46"/>
                          <a:pt x="255" y="46"/>
                        </a:cubicBezTo>
                        <a:cubicBezTo>
                          <a:pt x="253" y="46"/>
                          <a:pt x="252" y="44"/>
                          <a:pt x="251" y="44"/>
                        </a:cubicBezTo>
                        <a:cubicBezTo>
                          <a:pt x="250" y="44"/>
                          <a:pt x="248" y="46"/>
                          <a:pt x="247" y="46"/>
                        </a:cubicBezTo>
                        <a:cubicBezTo>
                          <a:pt x="245" y="46"/>
                          <a:pt x="244" y="44"/>
                          <a:pt x="243" y="44"/>
                        </a:cubicBezTo>
                        <a:cubicBezTo>
                          <a:pt x="242" y="44"/>
                          <a:pt x="240" y="46"/>
                          <a:pt x="239" y="46"/>
                        </a:cubicBezTo>
                        <a:cubicBezTo>
                          <a:pt x="237" y="46"/>
                          <a:pt x="237" y="44"/>
                          <a:pt x="235" y="44"/>
                        </a:cubicBezTo>
                        <a:cubicBezTo>
                          <a:pt x="234" y="43"/>
                          <a:pt x="232" y="46"/>
                          <a:pt x="231" y="46"/>
                        </a:cubicBezTo>
                        <a:cubicBezTo>
                          <a:pt x="230" y="46"/>
                          <a:pt x="228" y="43"/>
                          <a:pt x="227" y="43"/>
                        </a:cubicBezTo>
                        <a:cubicBezTo>
                          <a:pt x="226" y="43"/>
                          <a:pt x="224" y="45"/>
                          <a:pt x="223" y="45"/>
                        </a:cubicBezTo>
                        <a:cubicBezTo>
                          <a:pt x="223" y="46"/>
                          <a:pt x="220" y="48"/>
                          <a:pt x="219" y="48"/>
                        </a:cubicBezTo>
                        <a:cubicBezTo>
                          <a:pt x="218" y="47"/>
                          <a:pt x="217" y="45"/>
                          <a:pt x="215" y="45"/>
                        </a:cubicBezTo>
                        <a:cubicBezTo>
                          <a:pt x="214" y="45"/>
                          <a:pt x="212" y="47"/>
                          <a:pt x="211" y="47"/>
                        </a:cubicBezTo>
                        <a:cubicBezTo>
                          <a:pt x="210" y="47"/>
                          <a:pt x="209" y="45"/>
                          <a:pt x="208" y="45"/>
                        </a:cubicBezTo>
                        <a:cubicBezTo>
                          <a:pt x="206" y="45"/>
                          <a:pt x="205" y="43"/>
                          <a:pt x="204" y="43"/>
                        </a:cubicBezTo>
                        <a:cubicBezTo>
                          <a:pt x="203" y="43"/>
                          <a:pt x="201" y="45"/>
                          <a:pt x="200" y="45"/>
                        </a:cubicBezTo>
                        <a:cubicBezTo>
                          <a:pt x="199" y="45"/>
                          <a:pt x="197" y="42"/>
                          <a:pt x="196" y="43"/>
                        </a:cubicBezTo>
                        <a:cubicBezTo>
                          <a:pt x="195" y="43"/>
                          <a:pt x="193" y="44"/>
                          <a:pt x="192" y="45"/>
                        </a:cubicBezTo>
                        <a:cubicBezTo>
                          <a:pt x="191" y="45"/>
                          <a:pt x="188" y="47"/>
                          <a:pt x="188" y="47"/>
                        </a:cubicBezTo>
                        <a:cubicBezTo>
                          <a:pt x="187" y="47"/>
                          <a:pt x="185" y="45"/>
                          <a:pt x="184" y="44"/>
                        </a:cubicBezTo>
                        <a:cubicBezTo>
                          <a:pt x="183" y="44"/>
                          <a:pt x="181" y="42"/>
                          <a:pt x="180" y="42"/>
                        </a:cubicBezTo>
                        <a:cubicBezTo>
                          <a:pt x="179" y="42"/>
                          <a:pt x="178" y="40"/>
                          <a:pt x="177" y="40"/>
                        </a:cubicBezTo>
                        <a:cubicBezTo>
                          <a:pt x="176" y="40"/>
                          <a:pt x="172" y="42"/>
                          <a:pt x="172" y="42"/>
                        </a:cubicBezTo>
                        <a:cubicBezTo>
                          <a:pt x="172" y="42"/>
                          <a:pt x="176" y="44"/>
                          <a:pt x="176" y="44"/>
                        </a:cubicBezTo>
                        <a:cubicBezTo>
                          <a:pt x="175" y="44"/>
                          <a:pt x="173" y="46"/>
                          <a:pt x="172" y="46"/>
                        </a:cubicBezTo>
                        <a:cubicBezTo>
                          <a:pt x="171" y="46"/>
                          <a:pt x="169" y="44"/>
                          <a:pt x="168" y="44"/>
                        </a:cubicBezTo>
                        <a:cubicBezTo>
                          <a:pt x="167" y="44"/>
                          <a:pt x="166" y="46"/>
                          <a:pt x="164" y="46"/>
                        </a:cubicBezTo>
                        <a:cubicBezTo>
                          <a:pt x="163" y="46"/>
                          <a:pt x="162" y="44"/>
                          <a:pt x="160" y="44"/>
                        </a:cubicBezTo>
                        <a:cubicBezTo>
                          <a:pt x="159" y="44"/>
                          <a:pt x="158" y="46"/>
                          <a:pt x="156" y="46"/>
                        </a:cubicBezTo>
                        <a:cubicBezTo>
                          <a:pt x="155" y="46"/>
                          <a:pt x="154" y="44"/>
                          <a:pt x="153" y="44"/>
                        </a:cubicBezTo>
                        <a:cubicBezTo>
                          <a:pt x="152" y="44"/>
                          <a:pt x="150" y="46"/>
                          <a:pt x="148" y="46"/>
                        </a:cubicBezTo>
                        <a:cubicBezTo>
                          <a:pt x="147" y="45"/>
                          <a:pt x="146" y="43"/>
                          <a:pt x="145" y="43"/>
                        </a:cubicBezTo>
                        <a:cubicBezTo>
                          <a:pt x="144" y="43"/>
                          <a:pt x="142" y="45"/>
                          <a:pt x="141" y="45"/>
                        </a:cubicBezTo>
                        <a:cubicBezTo>
                          <a:pt x="139" y="45"/>
                          <a:pt x="138" y="43"/>
                          <a:pt x="137" y="43"/>
                        </a:cubicBezTo>
                        <a:cubicBezTo>
                          <a:pt x="136" y="43"/>
                          <a:pt x="134" y="45"/>
                          <a:pt x="133" y="45"/>
                        </a:cubicBezTo>
                        <a:cubicBezTo>
                          <a:pt x="132" y="45"/>
                          <a:pt x="130" y="43"/>
                          <a:pt x="129" y="43"/>
                        </a:cubicBezTo>
                        <a:cubicBezTo>
                          <a:pt x="128" y="43"/>
                          <a:pt x="126" y="45"/>
                          <a:pt x="125" y="45"/>
                        </a:cubicBezTo>
                        <a:cubicBezTo>
                          <a:pt x="124" y="45"/>
                          <a:pt x="122" y="43"/>
                          <a:pt x="121" y="43"/>
                        </a:cubicBezTo>
                        <a:cubicBezTo>
                          <a:pt x="120" y="43"/>
                          <a:pt x="118" y="45"/>
                          <a:pt x="117" y="45"/>
                        </a:cubicBezTo>
                        <a:cubicBezTo>
                          <a:pt x="116" y="45"/>
                          <a:pt x="115" y="43"/>
                          <a:pt x="113" y="43"/>
                        </a:cubicBezTo>
                        <a:cubicBezTo>
                          <a:pt x="112" y="42"/>
                          <a:pt x="111" y="45"/>
                          <a:pt x="109" y="45"/>
                        </a:cubicBezTo>
                        <a:cubicBezTo>
                          <a:pt x="108" y="45"/>
                          <a:pt x="107" y="42"/>
                          <a:pt x="106" y="42"/>
                        </a:cubicBezTo>
                        <a:cubicBezTo>
                          <a:pt x="105" y="42"/>
                          <a:pt x="102" y="45"/>
                          <a:pt x="101" y="44"/>
                        </a:cubicBezTo>
                        <a:cubicBezTo>
                          <a:pt x="101" y="44"/>
                          <a:pt x="98" y="42"/>
                          <a:pt x="98" y="42"/>
                        </a:cubicBezTo>
                        <a:cubicBezTo>
                          <a:pt x="98" y="42"/>
                          <a:pt x="102" y="41"/>
                          <a:pt x="102" y="40"/>
                        </a:cubicBezTo>
                        <a:cubicBezTo>
                          <a:pt x="102" y="40"/>
                          <a:pt x="98" y="38"/>
                          <a:pt x="98" y="38"/>
                        </a:cubicBezTo>
                        <a:cubicBezTo>
                          <a:pt x="98" y="38"/>
                          <a:pt x="94" y="40"/>
                          <a:pt x="94" y="40"/>
                        </a:cubicBezTo>
                        <a:cubicBezTo>
                          <a:pt x="94" y="40"/>
                          <a:pt x="98" y="42"/>
                          <a:pt x="98" y="42"/>
                        </a:cubicBezTo>
                        <a:cubicBezTo>
                          <a:pt x="97" y="43"/>
                          <a:pt x="95" y="44"/>
                          <a:pt x="94" y="44"/>
                        </a:cubicBezTo>
                        <a:cubicBezTo>
                          <a:pt x="93" y="45"/>
                          <a:pt x="91" y="46"/>
                          <a:pt x="89" y="46"/>
                        </a:cubicBezTo>
                        <a:cubicBezTo>
                          <a:pt x="89" y="46"/>
                          <a:pt x="87" y="44"/>
                          <a:pt x="86" y="44"/>
                        </a:cubicBezTo>
                        <a:cubicBezTo>
                          <a:pt x="85" y="44"/>
                          <a:pt x="82" y="46"/>
                          <a:pt x="82" y="46"/>
                        </a:cubicBezTo>
                        <a:cubicBezTo>
                          <a:pt x="80" y="46"/>
                          <a:pt x="79" y="44"/>
                          <a:pt x="78" y="44"/>
                        </a:cubicBezTo>
                        <a:cubicBezTo>
                          <a:pt x="77" y="43"/>
                          <a:pt x="75" y="42"/>
                          <a:pt x="74" y="42"/>
                        </a:cubicBezTo>
                        <a:cubicBezTo>
                          <a:pt x="74" y="41"/>
                          <a:pt x="71" y="43"/>
                          <a:pt x="70" y="44"/>
                        </a:cubicBezTo>
                        <a:cubicBezTo>
                          <a:pt x="70" y="44"/>
                          <a:pt x="67" y="46"/>
                          <a:pt x="66" y="46"/>
                        </a:cubicBezTo>
                        <a:cubicBezTo>
                          <a:pt x="65" y="46"/>
                          <a:pt x="63" y="43"/>
                          <a:pt x="62" y="43"/>
                        </a:cubicBezTo>
                        <a:cubicBezTo>
                          <a:pt x="61" y="43"/>
                          <a:pt x="59" y="45"/>
                          <a:pt x="58" y="45"/>
                        </a:cubicBezTo>
                        <a:cubicBezTo>
                          <a:pt x="57" y="45"/>
                          <a:pt x="55" y="43"/>
                          <a:pt x="54" y="43"/>
                        </a:cubicBezTo>
                        <a:cubicBezTo>
                          <a:pt x="53" y="43"/>
                          <a:pt x="52" y="45"/>
                          <a:pt x="50" y="45"/>
                        </a:cubicBezTo>
                        <a:cubicBezTo>
                          <a:pt x="49" y="45"/>
                          <a:pt x="48" y="43"/>
                          <a:pt x="47" y="43"/>
                        </a:cubicBezTo>
                        <a:cubicBezTo>
                          <a:pt x="46" y="43"/>
                          <a:pt x="43" y="45"/>
                          <a:pt x="42" y="45"/>
                        </a:cubicBezTo>
                        <a:cubicBezTo>
                          <a:pt x="41" y="45"/>
                          <a:pt x="40" y="47"/>
                          <a:pt x="38" y="47"/>
                        </a:cubicBezTo>
                        <a:cubicBezTo>
                          <a:pt x="37" y="47"/>
                          <a:pt x="36" y="45"/>
                          <a:pt x="35" y="45"/>
                        </a:cubicBezTo>
                        <a:cubicBezTo>
                          <a:pt x="33" y="45"/>
                          <a:pt x="32" y="47"/>
                          <a:pt x="30" y="47"/>
                        </a:cubicBezTo>
                        <a:cubicBezTo>
                          <a:pt x="30" y="46"/>
                          <a:pt x="27" y="45"/>
                          <a:pt x="27" y="45"/>
                        </a:cubicBezTo>
                        <a:cubicBezTo>
                          <a:pt x="27" y="44"/>
                          <a:pt x="31" y="43"/>
                          <a:pt x="31" y="43"/>
                        </a:cubicBezTo>
                        <a:cubicBezTo>
                          <a:pt x="31" y="42"/>
                          <a:pt x="27" y="41"/>
                          <a:pt x="27" y="40"/>
                        </a:cubicBezTo>
                        <a:cubicBezTo>
                          <a:pt x="27" y="40"/>
                          <a:pt x="31" y="39"/>
                          <a:pt x="31" y="38"/>
                        </a:cubicBezTo>
                        <a:cubicBezTo>
                          <a:pt x="31" y="38"/>
                          <a:pt x="27" y="37"/>
                          <a:pt x="27" y="36"/>
                        </a:cubicBezTo>
                        <a:cubicBezTo>
                          <a:pt x="28" y="36"/>
                          <a:pt x="31" y="34"/>
                          <a:pt x="32" y="34"/>
                        </a:cubicBezTo>
                        <a:cubicBezTo>
                          <a:pt x="33" y="33"/>
                          <a:pt x="34" y="32"/>
                          <a:pt x="36" y="32"/>
                        </a:cubicBezTo>
                        <a:cubicBezTo>
                          <a:pt x="34" y="32"/>
                          <a:pt x="33" y="30"/>
                          <a:pt x="32" y="29"/>
                        </a:cubicBezTo>
                        <a:cubicBezTo>
                          <a:pt x="31" y="29"/>
                          <a:pt x="29" y="32"/>
                          <a:pt x="28" y="32"/>
                        </a:cubicBezTo>
                        <a:cubicBezTo>
                          <a:pt x="27" y="32"/>
                          <a:pt x="25" y="29"/>
                          <a:pt x="24" y="29"/>
                        </a:cubicBezTo>
                        <a:cubicBezTo>
                          <a:pt x="23" y="29"/>
                          <a:pt x="21" y="31"/>
                          <a:pt x="20" y="31"/>
                        </a:cubicBezTo>
                        <a:cubicBezTo>
                          <a:pt x="19" y="32"/>
                          <a:pt x="17" y="33"/>
                          <a:pt x="16" y="33"/>
                        </a:cubicBezTo>
                        <a:cubicBezTo>
                          <a:pt x="15" y="34"/>
                          <a:pt x="12" y="35"/>
                          <a:pt x="12" y="35"/>
                        </a:cubicBezTo>
                        <a:cubicBezTo>
                          <a:pt x="12" y="36"/>
                          <a:pt x="15" y="37"/>
                          <a:pt x="16" y="38"/>
                        </a:cubicBezTo>
                        <a:cubicBezTo>
                          <a:pt x="7" y="42"/>
                          <a:pt x="7" y="42"/>
                          <a:pt x="7" y="42"/>
                        </a:cubicBezTo>
                        <a:cubicBezTo>
                          <a:pt x="6" y="41"/>
                          <a:pt x="5" y="40"/>
                          <a:pt x="4" y="40"/>
                        </a:cubicBezTo>
                        <a:cubicBezTo>
                          <a:pt x="3" y="39"/>
                          <a:pt x="0" y="38"/>
                          <a:pt x="0" y="37"/>
                        </a:cubicBezTo>
                        <a:cubicBezTo>
                          <a:pt x="0" y="37"/>
                          <a:pt x="4" y="36"/>
                          <a:pt x="4" y="35"/>
                        </a:cubicBezTo>
                        <a:cubicBezTo>
                          <a:pt x="8" y="33"/>
                          <a:pt x="8" y="33"/>
                          <a:pt x="8" y="33"/>
                        </a:cubicBezTo>
                        <a:cubicBezTo>
                          <a:pt x="9" y="33"/>
                          <a:pt x="11" y="32"/>
                          <a:pt x="12" y="31"/>
                        </a:cubicBezTo>
                        <a:cubicBezTo>
                          <a:pt x="13" y="31"/>
                          <a:pt x="16" y="30"/>
                          <a:pt x="16" y="29"/>
                        </a:cubicBezTo>
                        <a:cubicBezTo>
                          <a:pt x="16" y="29"/>
                          <a:pt x="12" y="27"/>
                          <a:pt x="13" y="27"/>
                        </a:cubicBezTo>
                        <a:cubicBezTo>
                          <a:pt x="13" y="27"/>
                          <a:pt x="16" y="25"/>
                          <a:pt x="17" y="25"/>
                        </a:cubicBezTo>
                        <a:cubicBezTo>
                          <a:pt x="18" y="25"/>
                          <a:pt x="19" y="27"/>
                          <a:pt x="20" y="27"/>
                        </a:cubicBezTo>
                        <a:cubicBezTo>
                          <a:pt x="22" y="27"/>
                          <a:pt x="23" y="25"/>
                          <a:pt x="24" y="25"/>
                        </a:cubicBezTo>
                        <a:cubicBezTo>
                          <a:pt x="26" y="25"/>
                          <a:pt x="27" y="27"/>
                          <a:pt x="28" y="27"/>
                        </a:cubicBezTo>
                        <a:cubicBezTo>
                          <a:pt x="29" y="27"/>
                          <a:pt x="32" y="25"/>
                          <a:pt x="32" y="25"/>
                        </a:cubicBezTo>
                        <a:cubicBezTo>
                          <a:pt x="34" y="25"/>
                          <a:pt x="35" y="27"/>
                          <a:pt x="36" y="27"/>
                        </a:cubicBezTo>
                        <a:cubicBezTo>
                          <a:pt x="40" y="30"/>
                          <a:pt x="40" y="30"/>
                          <a:pt x="40" y="30"/>
                        </a:cubicBezTo>
                        <a:lnTo>
                          <a:pt x="44" y="32"/>
                        </a:lnTo>
                        <a:close/>
                        <a:moveTo>
                          <a:pt x="1179" y="42"/>
                        </a:moveTo>
                        <a:cubicBezTo>
                          <a:pt x="1186" y="47"/>
                          <a:pt x="1186" y="47"/>
                          <a:pt x="1186" y="47"/>
                        </a:cubicBezTo>
                        <a:cubicBezTo>
                          <a:pt x="1190" y="49"/>
                          <a:pt x="1190" y="49"/>
                          <a:pt x="1190" y="49"/>
                        </a:cubicBezTo>
                        <a:cubicBezTo>
                          <a:pt x="1194" y="47"/>
                          <a:pt x="1194" y="47"/>
                          <a:pt x="1194" y="47"/>
                        </a:cubicBezTo>
                        <a:cubicBezTo>
                          <a:pt x="1194" y="46"/>
                          <a:pt x="1190" y="46"/>
                          <a:pt x="1190" y="45"/>
                        </a:cubicBezTo>
                        <a:cubicBezTo>
                          <a:pt x="1190" y="44"/>
                          <a:pt x="1195" y="43"/>
                          <a:pt x="1194" y="43"/>
                        </a:cubicBezTo>
                        <a:cubicBezTo>
                          <a:pt x="1194" y="42"/>
                          <a:pt x="1191" y="41"/>
                          <a:pt x="1191" y="40"/>
                        </a:cubicBezTo>
                        <a:cubicBezTo>
                          <a:pt x="1187" y="38"/>
                          <a:pt x="1187" y="38"/>
                          <a:pt x="1187" y="38"/>
                        </a:cubicBezTo>
                        <a:lnTo>
                          <a:pt x="1179" y="42"/>
                        </a:lnTo>
                        <a:close/>
                        <a:moveTo>
                          <a:pt x="1064" y="46"/>
                        </a:moveTo>
                        <a:cubicBezTo>
                          <a:pt x="1065" y="46"/>
                          <a:pt x="1067" y="48"/>
                          <a:pt x="1068" y="48"/>
                        </a:cubicBezTo>
                        <a:cubicBezTo>
                          <a:pt x="1069" y="48"/>
                          <a:pt x="1071" y="47"/>
                          <a:pt x="1072" y="46"/>
                        </a:cubicBezTo>
                        <a:cubicBezTo>
                          <a:pt x="1073" y="46"/>
                          <a:pt x="1076" y="45"/>
                          <a:pt x="1076" y="44"/>
                        </a:cubicBezTo>
                        <a:cubicBezTo>
                          <a:pt x="1076" y="44"/>
                          <a:pt x="1073" y="42"/>
                          <a:pt x="1073" y="42"/>
                        </a:cubicBezTo>
                        <a:cubicBezTo>
                          <a:pt x="1071" y="41"/>
                          <a:pt x="1069" y="40"/>
                          <a:pt x="1069" y="39"/>
                        </a:cubicBezTo>
                        <a:cubicBezTo>
                          <a:pt x="1069" y="39"/>
                          <a:pt x="1073" y="38"/>
                          <a:pt x="1073" y="37"/>
                        </a:cubicBezTo>
                        <a:cubicBezTo>
                          <a:pt x="1073" y="37"/>
                          <a:pt x="1069" y="35"/>
                          <a:pt x="1069" y="35"/>
                        </a:cubicBezTo>
                        <a:cubicBezTo>
                          <a:pt x="1068" y="35"/>
                          <a:pt x="1066" y="37"/>
                          <a:pt x="1065" y="37"/>
                        </a:cubicBezTo>
                        <a:cubicBezTo>
                          <a:pt x="1065" y="38"/>
                          <a:pt x="1069" y="39"/>
                          <a:pt x="1069" y="39"/>
                        </a:cubicBezTo>
                        <a:cubicBezTo>
                          <a:pt x="1069" y="40"/>
                          <a:pt x="1065" y="41"/>
                          <a:pt x="1065" y="42"/>
                        </a:cubicBezTo>
                        <a:cubicBezTo>
                          <a:pt x="1064" y="42"/>
                          <a:pt x="1062" y="43"/>
                          <a:pt x="1061" y="44"/>
                        </a:cubicBezTo>
                        <a:cubicBezTo>
                          <a:pt x="1060" y="44"/>
                          <a:pt x="1057" y="45"/>
                          <a:pt x="1056" y="46"/>
                        </a:cubicBezTo>
                        <a:cubicBezTo>
                          <a:pt x="1056" y="46"/>
                          <a:pt x="1060" y="47"/>
                          <a:pt x="1060" y="48"/>
                        </a:cubicBezTo>
                        <a:cubicBezTo>
                          <a:pt x="1062" y="48"/>
                          <a:pt x="1063" y="46"/>
                          <a:pt x="1064" y="46"/>
                        </a:cubicBezTo>
                        <a:close/>
                        <a:moveTo>
                          <a:pt x="232" y="37"/>
                        </a:moveTo>
                        <a:cubicBezTo>
                          <a:pt x="232" y="38"/>
                          <a:pt x="236" y="39"/>
                          <a:pt x="236" y="39"/>
                        </a:cubicBezTo>
                        <a:cubicBezTo>
                          <a:pt x="236" y="39"/>
                          <a:pt x="232" y="41"/>
                          <a:pt x="231" y="41"/>
                        </a:cubicBezTo>
                        <a:cubicBezTo>
                          <a:pt x="230" y="41"/>
                          <a:pt x="229" y="39"/>
                          <a:pt x="228" y="39"/>
                        </a:cubicBezTo>
                        <a:cubicBezTo>
                          <a:pt x="227" y="40"/>
                          <a:pt x="224" y="40"/>
                          <a:pt x="224" y="41"/>
                        </a:cubicBezTo>
                        <a:cubicBezTo>
                          <a:pt x="224" y="42"/>
                          <a:pt x="227" y="43"/>
                          <a:pt x="227" y="43"/>
                        </a:cubicBezTo>
                        <a:cubicBezTo>
                          <a:pt x="229" y="43"/>
                          <a:pt x="230" y="41"/>
                          <a:pt x="231" y="41"/>
                        </a:cubicBezTo>
                        <a:cubicBezTo>
                          <a:pt x="233" y="41"/>
                          <a:pt x="234" y="43"/>
                          <a:pt x="235" y="44"/>
                        </a:cubicBezTo>
                        <a:cubicBezTo>
                          <a:pt x="239" y="42"/>
                          <a:pt x="239" y="42"/>
                          <a:pt x="239" y="42"/>
                        </a:cubicBezTo>
                        <a:cubicBezTo>
                          <a:pt x="239" y="41"/>
                          <a:pt x="236" y="40"/>
                          <a:pt x="236" y="39"/>
                        </a:cubicBezTo>
                        <a:cubicBezTo>
                          <a:pt x="235" y="39"/>
                          <a:pt x="240" y="38"/>
                          <a:pt x="240" y="37"/>
                        </a:cubicBezTo>
                        <a:cubicBezTo>
                          <a:pt x="240" y="36"/>
                          <a:pt x="236" y="36"/>
                          <a:pt x="236" y="35"/>
                        </a:cubicBezTo>
                        <a:cubicBezTo>
                          <a:pt x="235" y="36"/>
                          <a:pt x="232" y="36"/>
                          <a:pt x="232" y="37"/>
                        </a:cubicBezTo>
                        <a:close/>
                        <a:moveTo>
                          <a:pt x="54" y="43"/>
                        </a:moveTo>
                        <a:cubicBezTo>
                          <a:pt x="56" y="43"/>
                          <a:pt x="57" y="41"/>
                          <a:pt x="58" y="41"/>
                        </a:cubicBezTo>
                        <a:cubicBezTo>
                          <a:pt x="60" y="41"/>
                          <a:pt x="61" y="43"/>
                          <a:pt x="62" y="43"/>
                        </a:cubicBezTo>
                        <a:cubicBezTo>
                          <a:pt x="63" y="43"/>
                          <a:pt x="66" y="42"/>
                          <a:pt x="66" y="41"/>
                        </a:cubicBezTo>
                        <a:cubicBezTo>
                          <a:pt x="66" y="41"/>
                          <a:pt x="63" y="39"/>
                          <a:pt x="63" y="39"/>
                        </a:cubicBezTo>
                        <a:cubicBezTo>
                          <a:pt x="63" y="38"/>
                          <a:pt x="66" y="37"/>
                          <a:pt x="67" y="37"/>
                        </a:cubicBezTo>
                        <a:cubicBezTo>
                          <a:pt x="68" y="36"/>
                          <a:pt x="70" y="35"/>
                          <a:pt x="71" y="35"/>
                        </a:cubicBezTo>
                        <a:cubicBezTo>
                          <a:pt x="72" y="34"/>
                          <a:pt x="73" y="33"/>
                          <a:pt x="75" y="33"/>
                        </a:cubicBezTo>
                        <a:cubicBezTo>
                          <a:pt x="75" y="33"/>
                          <a:pt x="78" y="35"/>
                          <a:pt x="79" y="35"/>
                        </a:cubicBezTo>
                        <a:cubicBezTo>
                          <a:pt x="79" y="35"/>
                          <a:pt x="83" y="33"/>
                          <a:pt x="83" y="33"/>
                        </a:cubicBezTo>
                        <a:cubicBezTo>
                          <a:pt x="83" y="33"/>
                          <a:pt x="79" y="31"/>
                          <a:pt x="79" y="31"/>
                        </a:cubicBezTo>
                        <a:cubicBezTo>
                          <a:pt x="78" y="32"/>
                          <a:pt x="76" y="32"/>
                          <a:pt x="75" y="33"/>
                        </a:cubicBezTo>
                        <a:cubicBezTo>
                          <a:pt x="74" y="32"/>
                          <a:pt x="72" y="31"/>
                          <a:pt x="71" y="31"/>
                        </a:cubicBezTo>
                        <a:cubicBezTo>
                          <a:pt x="71" y="30"/>
                          <a:pt x="68" y="28"/>
                          <a:pt x="67" y="28"/>
                        </a:cubicBezTo>
                        <a:cubicBezTo>
                          <a:pt x="67" y="28"/>
                          <a:pt x="64" y="30"/>
                          <a:pt x="63" y="30"/>
                        </a:cubicBezTo>
                        <a:cubicBezTo>
                          <a:pt x="63" y="30"/>
                          <a:pt x="67" y="32"/>
                          <a:pt x="67" y="33"/>
                        </a:cubicBezTo>
                        <a:cubicBezTo>
                          <a:pt x="67" y="33"/>
                          <a:pt x="63" y="34"/>
                          <a:pt x="63" y="35"/>
                        </a:cubicBezTo>
                        <a:cubicBezTo>
                          <a:pt x="63" y="36"/>
                          <a:pt x="59" y="36"/>
                          <a:pt x="59" y="37"/>
                        </a:cubicBezTo>
                        <a:cubicBezTo>
                          <a:pt x="59" y="37"/>
                          <a:pt x="63" y="38"/>
                          <a:pt x="63" y="39"/>
                        </a:cubicBezTo>
                        <a:cubicBezTo>
                          <a:pt x="63" y="39"/>
                          <a:pt x="59" y="41"/>
                          <a:pt x="58" y="41"/>
                        </a:cubicBezTo>
                        <a:cubicBezTo>
                          <a:pt x="58" y="41"/>
                          <a:pt x="55" y="39"/>
                          <a:pt x="55" y="39"/>
                        </a:cubicBezTo>
                        <a:cubicBezTo>
                          <a:pt x="53" y="39"/>
                          <a:pt x="52" y="41"/>
                          <a:pt x="51" y="41"/>
                        </a:cubicBezTo>
                        <a:cubicBezTo>
                          <a:pt x="49" y="41"/>
                          <a:pt x="48" y="39"/>
                          <a:pt x="47" y="39"/>
                        </a:cubicBezTo>
                        <a:cubicBezTo>
                          <a:pt x="47" y="39"/>
                          <a:pt x="43" y="41"/>
                          <a:pt x="43" y="41"/>
                        </a:cubicBezTo>
                        <a:cubicBezTo>
                          <a:pt x="43" y="41"/>
                          <a:pt x="46" y="43"/>
                          <a:pt x="47" y="43"/>
                        </a:cubicBezTo>
                        <a:cubicBezTo>
                          <a:pt x="48" y="43"/>
                          <a:pt x="49" y="41"/>
                          <a:pt x="51" y="41"/>
                        </a:cubicBezTo>
                        <a:lnTo>
                          <a:pt x="54" y="43"/>
                        </a:lnTo>
                        <a:close/>
                        <a:moveTo>
                          <a:pt x="95" y="31"/>
                        </a:moveTo>
                        <a:cubicBezTo>
                          <a:pt x="95" y="31"/>
                          <a:pt x="98" y="29"/>
                          <a:pt x="99" y="29"/>
                        </a:cubicBezTo>
                        <a:cubicBezTo>
                          <a:pt x="103" y="27"/>
                          <a:pt x="103" y="27"/>
                          <a:pt x="103" y="27"/>
                        </a:cubicBezTo>
                        <a:cubicBezTo>
                          <a:pt x="95" y="22"/>
                          <a:pt x="95" y="22"/>
                          <a:pt x="95" y="22"/>
                        </a:cubicBezTo>
                        <a:cubicBezTo>
                          <a:pt x="97" y="22"/>
                          <a:pt x="98" y="21"/>
                          <a:pt x="100" y="20"/>
                        </a:cubicBezTo>
                        <a:cubicBezTo>
                          <a:pt x="100" y="20"/>
                          <a:pt x="104" y="19"/>
                          <a:pt x="104" y="18"/>
                        </a:cubicBezTo>
                        <a:cubicBezTo>
                          <a:pt x="104" y="18"/>
                          <a:pt x="100" y="17"/>
                          <a:pt x="100" y="16"/>
                        </a:cubicBezTo>
                        <a:cubicBezTo>
                          <a:pt x="99" y="17"/>
                          <a:pt x="97" y="17"/>
                          <a:pt x="96" y="18"/>
                        </a:cubicBezTo>
                        <a:cubicBezTo>
                          <a:pt x="95" y="18"/>
                          <a:pt x="92" y="20"/>
                          <a:pt x="92" y="20"/>
                        </a:cubicBezTo>
                        <a:cubicBezTo>
                          <a:pt x="92" y="21"/>
                          <a:pt x="95" y="22"/>
                          <a:pt x="95" y="22"/>
                        </a:cubicBezTo>
                        <a:cubicBezTo>
                          <a:pt x="95" y="23"/>
                          <a:pt x="92" y="24"/>
                          <a:pt x="91" y="25"/>
                        </a:cubicBezTo>
                        <a:cubicBezTo>
                          <a:pt x="91" y="25"/>
                          <a:pt x="95" y="26"/>
                          <a:pt x="95" y="27"/>
                        </a:cubicBezTo>
                        <a:cubicBezTo>
                          <a:pt x="95" y="28"/>
                          <a:pt x="91" y="28"/>
                          <a:pt x="91" y="29"/>
                        </a:cubicBezTo>
                        <a:cubicBezTo>
                          <a:pt x="92" y="29"/>
                          <a:pt x="93" y="31"/>
                          <a:pt x="95" y="31"/>
                        </a:cubicBezTo>
                        <a:close/>
                        <a:moveTo>
                          <a:pt x="259" y="40"/>
                        </a:moveTo>
                        <a:cubicBezTo>
                          <a:pt x="263" y="38"/>
                          <a:pt x="263" y="38"/>
                          <a:pt x="263" y="38"/>
                        </a:cubicBezTo>
                        <a:cubicBezTo>
                          <a:pt x="264" y="37"/>
                          <a:pt x="267" y="36"/>
                          <a:pt x="267" y="36"/>
                        </a:cubicBezTo>
                        <a:cubicBezTo>
                          <a:pt x="267" y="35"/>
                          <a:pt x="264" y="34"/>
                          <a:pt x="264" y="33"/>
                        </a:cubicBezTo>
                        <a:cubicBezTo>
                          <a:pt x="263" y="33"/>
                          <a:pt x="260" y="31"/>
                          <a:pt x="260" y="31"/>
                        </a:cubicBezTo>
                        <a:cubicBezTo>
                          <a:pt x="259" y="31"/>
                          <a:pt x="256" y="33"/>
                          <a:pt x="256" y="33"/>
                        </a:cubicBezTo>
                        <a:cubicBezTo>
                          <a:pt x="252" y="35"/>
                          <a:pt x="252" y="35"/>
                          <a:pt x="252" y="35"/>
                        </a:cubicBezTo>
                        <a:cubicBezTo>
                          <a:pt x="251" y="36"/>
                          <a:pt x="248" y="37"/>
                          <a:pt x="247" y="37"/>
                        </a:cubicBezTo>
                        <a:cubicBezTo>
                          <a:pt x="247" y="38"/>
                          <a:pt x="251" y="39"/>
                          <a:pt x="251" y="40"/>
                        </a:cubicBezTo>
                        <a:cubicBezTo>
                          <a:pt x="255" y="42"/>
                          <a:pt x="255" y="42"/>
                          <a:pt x="255" y="42"/>
                        </a:cubicBezTo>
                        <a:lnTo>
                          <a:pt x="259" y="40"/>
                        </a:lnTo>
                        <a:close/>
                        <a:moveTo>
                          <a:pt x="265" y="20"/>
                        </a:moveTo>
                        <a:cubicBezTo>
                          <a:pt x="265" y="21"/>
                          <a:pt x="261" y="22"/>
                          <a:pt x="261" y="22"/>
                        </a:cubicBezTo>
                        <a:cubicBezTo>
                          <a:pt x="260" y="23"/>
                          <a:pt x="264" y="24"/>
                          <a:pt x="264" y="25"/>
                        </a:cubicBezTo>
                        <a:cubicBezTo>
                          <a:pt x="265" y="24"/>
                          <a:pt x="268" y="23"/>
                          <a:pt x="268" y="23"/>
                        </a:cubicBezTo>
                        <a:cubicBezTo>
                          <a:pt x="268" y="22"/>
                          <a:pt x="265" y="21"/>
                          <a:pt x="265" y="20"/>
                        </a:cubicBezTo>
                        <a:cubicBezTo>
                          <a:pt x="265" y="20"/>
                          <a:pt x="269" y="19"/>
                          <a:pt x="269" y="18"/>
                        </a:cubicBezTo>
                        <a:cubicBezTo>
                          <a:pt x="269" y="18"/>
                          <a:pt x="265" y="17"/>
                          <a:pt x="265" y="16"/>
                        </a:cubicBezTo>
                        <a:cubicBezTo>
                          <a:pt x="264" y="16"/>
                          <a:pt x="262" y="18"/>
                          <a:pt x="261" y="18"/>
                        </a:cubicBezTo>
                        <a:cubicBezTo>
                          <a:pt x="260" y="18"/>
                          <a:pt x="258" y="16"/>
                          <a:pt x="257" y="16"/>
                        </a:cubicBezTo>
                        <a:cubicBezTo>
                          <a:pt x="256" y="16"/>
                          <a:pt x="254" y="18"/>
                          <a:pt x="253" y="18"/>
                        </a:cubicBezTo>
                        <a:cubicBezTo>
                          <a:pt x="254" y="18"/>
                          <a:pt x="256" y="20"/>
                          <a:pt x="257" y="20"/>
                        </a:cubicBezTo>
                        <a:cubicBezTo>
                          <a:pt x="258" y="20"/>
                          <a:pt x="260" y="18"/>
                          <a:pt x="261" y="18"/>
                        </a:cubicBezTo>
                        <a:cubicBezTo>
                          <a:pt x="261" y="19"/>
                          <a:pt x="264" y="20"/>
                          <a:pt x="265" y="20"/>
                        </a:cubicBezTo>
                        <a:close/>
                        <a:moveTo>
                          <a:pt x="366" y="27"/>
                        </a:moveTo>
                        <a:cubicBezTo>
                          <a:pt x="367" y="27"/>
                          <a:pt x="370" y="26"/>
                          <a:pt x="370" y="25"/>
                        </a:cubicBezTo>
                        <a:cubicBezTo>
                          <a:pt x="370" y="25"/>
                          <a:pt x="367" y="23"/>
                          <a:pt x="367" y="23"/>
                        </a:cubicBezTo>
                        <a:cubicBezTo>
                          <a:pt x="363" y="21"/>
                          <a:pt x="363" y="21"/>
                          <a:pt x="363" y="21"/>
                        </a:cubicBezTo>
                        <a:cubicBezTo>
                          <a:pt x="367" y="19"/>
                          <a:pt x="367" y="19"/>
                          <a:pt x="367" y="19"/>
                        </a:cubicBezTo>
                        <a:cubicBezTo>
                          <a:pt x="368" y="19"/>
                          <a:pt x="369" y="21"/>
                          <a:pt x="371" y="21"/>
                        </a:cubicBezTo>
                        <a:cubicBezTo>
                          <a:pt x="371" y="21"/>
                          <a:pt x="375" y="19"/>
                          <a:pt x="375" y="19"/>
                        </a:cubicBezTo>
                        <a:cubicBezTo>
                          <a:pt x="375" y="18"/>
                          <a:pt x="371" y="17"/>
                          <a:pt x="371" y="17"/>
                        </a:cubicBezTo>
                        <a:cubicBezTo>
                          <a:pt x="370" y="17"/>
                          <a:pt x="369" y="19"/>
                          <a:pt x="367" y="19"/>
                        </a:cubicBezTo>
                        <a:cubicBezTo>
                          <a:pt x="366" y="19"/>
                          <a:pt x="364" y="17"/>
                          <a:pt x="363" y="16"/>
                        </a:cubicBezTo>
                        <a:cubicBezTo>
                          <a:pt x="362" y="16"/>
                          <a:pt x="360" y="18"/>
                          <a:pt x="359" y="19"/>
                        </a:cubicBezTo>
                        <a:cubicBezTo>
                          <a:pt x="359" y="19"/>
                          <a:pt x="363" y="20"/>
                          <a:pt x="363" y="21"/>
                        </a:cubicBezTo>
                        <a:cubicBezTo>
                          <a:pt x="363" y="22"/>
                          <a:pt x="359" y="22"/>
                          <a:pt x="359" y="23"/>
                        </a:cubicBezTo>
                        <a:cubicBezTo>
                          <a:pt x="359" y="24"/>
                          <a:pt x="355" y="24"/>
                          <a:pt x="355" y="25"/>
                        </a:cubicBezTo>
                        <a:cubicBezTo>
                          <a:pt x="355" y="25"/>
                          <a:pt x="358" y="27"/>
                          <a:pt x="358" y="27"/>
                        </a:cubicBezTo>
                        <a:cubicBezTo>
                          <a:pt x="360" y="27"/>
                          <a:pt x="361" y="25"/>
                          <a:pt x="363" y="25"/>
                        </a:cubicBezTo>
                        <a:cubicBezTo>
                          <a:pt x="364" y="25"/>
                          <a:pt x="365" y="27"/>
                          <a:pt x="366" y="27"/>
                        </a:cubicBezTo>
                        <a:close/>
                        <a:moveTo>
                          <a:pt x="413" y="29"/>
                        </a:moveTo>
                        <a:cubicBezTo>
                          <a:pt x="414" y="28"/>
                          <a:pt x="417" y="27"/>
                          <a:pt x="417" y="27"/>
                        </a:cubicBezTo>
                        <a:cubicBezTo>
                          <a:pt x="417" y="26"/>
                          <a:pt x="414" y="25"/>
                          <a:pt x="414" y="24"/>
                        </a:cubicBezTo>
                        <a:cubicBezTo>
                          <a:pt x="414" y="24"/>
                          <a:pt x="417" y="23"/>
                          <a:pt x="418" y="22"/>
                        </a:cubicBezTo>
                        <a:cubicBezTo>
                          <a:pt x="418" y="22"/>
                          <a:pt x="414" y="21"/>
                          <a:pt x="414" y="20"/>
                        </a:cubicBezTo>
                        <a:cubicBezTo>
                          <a:pt x="414" y="19"/>
                          <a:pt x="418" y="18"/>
                          <a:pt x="418" y="18"/>
                        </a:cubicBezTo>
                        <a:cubicBezTo>
                          <a:pt x="418" y="18"/>
                          <a:pt x="422" y="20"/>
                          <a:pt x="422" y="20"/>
                        </a:cubicBezTo>
                        <a:cubicBezTo>
                          <a:pt x="422" y="20"/>
                          <a:pt x="426" y="18"/>
                          <a:pt x="426" y="18"/>
                        </a:cubicBezTo>
                        <a:cubicBezTo>
                          <a:pt x="426" y="17"/>
                          <a:pt x="422" y="17"/>
                          <a:pt x="422" y="16"/>
                        </a:cubicBezTo>
                        <a:cubicBezTo>
                          <a:pt x="421" y="16"/>
                          <a:pt x="420" y="18"/>
                          <a:pt x="418" y="18"/>
                        </a:cubicBezTo>
                        <a:cubicBezTo>
                          <a:pt x="417" y="18"/>
                          <a:pt x="416" y="16"/>
                          <a:pt x="414" y="16"/>
                        </a:cubicBezTo>
                        <a:cubicBezTo>
                          <a:pt x="414" y="16"/>
                          <a:pt x="411" y="17"/>
                          <a:pt x="410" y="18"/>
                        </a:cubicBezTo>
                        <a:cubicBezTo>
                          <a:pt x="410" y="18"/>
                          <a:pt x="414" y="20"/>
                          <a:pt x="414" y="20"/>
                        </a:cubicBezTo>
                        <a:cubicBezTo>
                          <a:pt x="414" y="20"/>
                          <a:pt x="410" y="22"/>
                          <a:pt x="410" y="22"/>
                        </a:cubicBezTo>
                        <a:cubicBezTo>
                          <a:pt x="409" y="22"/>
                          <a:pt x="406" y="24"/>
                          <a:pt x="406" y="24"/>
                        </a:cubicBezTo>
                        <a:cubicBezTo>
                          <a:pt x="406" y="25"/>
                          <a:pt x="409" y="26"/>
                          <a:pt x="410" y="26"/>
                        </a:cubicBezTo>
                        <a:cubicBezTo>
                          <a:pt x="410" y="27"/>
                          <a:pt x="406" y="28"/>
                          <a:pt x="405" y="28"/>
                        </a:cubicBezTo>
                        <a:cubicBezTo>
                          <a:pt x="405" y="29"/>
                          <a:pt x="409" y="30"/>
                          <a:pt x="409" y="31"/>
                        </a:cubicBezTo>
                        <a:lnTo>
                          <a:pt x="413" y="29"/>
                        </a:lnTo>
                        <a:close/>
                        <a:moveTo>
                          <a:pt x="672" y="40"/>
                        </a:moveTo>
                        <a:cubicBezTo>
                          <a:pt x="673" y="40"/>
                          <a:pt x="674" y="42"/>
                          <a:pt x="676" y="42"/>
                        </a:cubicBezTo>
                        <a:cubicBezTo>
                          <a:pt x="676" y="42"/>
                          <a:pt x="679" y="40"/>
                          <a:pt x="680" y="40"/>
                        </a:cubicBezTo>
                        <a:cubicBezTo>
                          <a:pt x="681" y="40"/>
                          <a:pt x="682" y="42"/>
                          <a:pt x="683" y="42"/>
                        </a:cubicBezTo>
                        <a:cubicBezTo>
                          <a:pt x="684" y="42"/>
                          <a:pt x="687" y="41"/>
                          <a:pt x="687" y="40"/>
                        </a:cubicBezTo>
                        <a:cubicBezTo>
                          <a:pt x="687" y="40"/>
                          <a:pt x="684" y="38"/>
                          <a:pt x="684" y="38"/>
                        </a:cubicBezTo>
                        <a:cubicBezTo>
                          <a:pt x="683" y="38"/>
                          <a:pt x="680" y="40"/>
                          <a:pt x="680" y="40"/>
                        </a:cubicBezTo>
                        <a:cubicBezTo>
                          <a:pt x="678" y="40"/>
                          <a:pt x="677" y="38"/>
                          <a:pt x="676" y="38"/>
                        </a:cubicBezTo>
                        <a:cubicBezTo>
                          <a:pt x="674" y="37"/>
                          <a:pt x="674" y="36"/>
                          <a:pt x="672" y="36"/>
                        </a:cubicBezTo>
                        <a:cubicBezTo>
                          <a:pt x="673" y="35"/>
                          <a:pt x="675" y="34"/>
                          <a:pt x="676" y="33"/>
                        </a:cubicBezTo>
                        <a:cubicBezTo>
                          <a:pt x="677" y="33"/>
                          <a:pt x="680" y="32"/>
                          <a:pt x="680" y="31"/>
                        </a:cubicBezTo>
                        <a:cubicBezTo>
                          <a:pt x="680" y="31"/>
                          <a:pt x="677" y="29"/>
                          <a:pt x="677" y="29"/>
                        </a:cubicBezTo>
                        <a:cubicBezTo>
                          <a:pt x="676" y="29"/>
                          <a:pt x="673" y="31"/>
                          <a:pt x="673" y="31"/>
                        </a:cubicBezTo>
                        <a:cubicBezTo>
                          <a:pt x="672" y="32"/>
                          <a:pt x="669" y="33"/>
                          <a:pt x="668" y="33"/>
                        </a:cubicBezTo>
                        <a:cubicBezTo>
                          <a:pt x="668" y="34"/>
                          <a:pt x="672" y="35"/>
                          <a:pt x="672" y="36"/>
                        </a:cubicBezTo>
                        <a:cubicBezTo>
                          <a:pt x="672" y="36"/>
                          <a:pt x="668" y="37"/>
                          <a:pt x="668" y="38"/>
                        </a:cubicBezTo>
                        <a:lnTo>
                          <a:pt x="672" y="40"/>
                        </a:lnTo>
                        <a:close/>
                        <a:moveTo>
                          <a:pt x="647" y="11"/>
                        </a:moveTo>
                        <a:cubicBezTo>
                          <a:pt x="648" y="11"/>
                          <a:pt x="650" y="13"/>
                          <a:pt x="650" y="13"/>
                        </a:cubicBezTo>
                        <a:cubicBezTo>
                          <a:pt x="651" y="13"/>
                          <a:pt x="655" y="11"/>
                          <a:pt x="655" y="11"/>
                        </a:cubicBezTo>
                        <a:cubicBezTo>
                          <a:pt x="655" y="11"/>
                          <a:pt x="651" y="9"/>
                          <a:pt x="651" y="9"/>
                        </a:cubicBezTo>
                        <a:cubicBezTo>
                          <a:pt x="650" y="8"/>
                          <a:pt x="648" y="7"/>
                          <a:pt x="647" y="7"/>
                        </a:cubicBezTo>
                        <a:cubicBezTo>
                          <a:pt x="646" y="6"/>
                          <a:pt x="644" y="9"/>
                          <a:pt x="643" y="9"/>
                        </a:cubicBezTo>
                        <a:cubicBezTo>
                          <a:pt x="642" y="9"/>
                          <a:pt x="640" y="6"/>
                          <a:pt x="639" y="6"/>
                        </a:cubicBezTo>
                        <a:cubicBezTo>
                          <a:pt x="639" y="6"/>
                          <a:pt x="635" y="8"/>
                          <a:pt x="635" y="8"/>
                        </a:cubicBezTo>
                        <a:cubicBezTo>
                          <a:pt x="635" y="9"/>
                          <a:pt x="639" y="11"/>
                          <a:pt x="639" y="11"/>
                        </a:cubicBezTo>
                        <a:cubicBezTo>
                          <a:pt x="640" y="11"/>
                          <a:pt x="642" y="8"/>
                          <a:pt x="643" y="9"/>
                        </a:cubicBezTo>
                        <a:cubicBezTo>
                          <a:pt x="644" y="9"/>
                          <a:pt x="645" y="10"/>
                          <a:pt x="647" y="11"/>
                        </a:cubicBezTo>
                        <a:close/>
                        <a:moveTo>
                          <a:pt x="819" y="20"/>
                        </a:moveTo>
                        <a:cubicBezTo>
                          <a:pt x="819" y="20"/>
                          <a:pt x="815" y="18"/>
                          <a:pt x="815" y="18"/>
                        </a:cubicBezTo>
                        <a:cubicBezTo>
                          <a:pt x="814" y="17"/>
                          <a:pt x="812" y="19"/>
                          <a:pt x="811" y="20"/>
                        </a:cubicBezTo>
                        <a:cubicBezTo>
                          <a:pt x="811" y="20"/>
                          <a:pt x="815" y="21"/>
                          <a:pt x="815" y="22"/>
                        </a:cubicBezTo>
                        <a:cubicBezTo>
                          <a:pt x="815" y="23"/>
                          <a:pt x="811" y="23"/>
                          <a:pt x="811" y="24"/>
                        </a:cubicBezTo>
                        <a:cubicBezTo>
                          <a:pt x="810" y="25"/>
                          <a:pt x="807" y="25"/>
                          <a:pt x="807" y="26"/>
                        </a:cubicBezTo>
                        <a:cubicBezTo>
                          <a:pt x="807" y="27"/>
                          <a:pt x="810" y="28"/>
                          <a:pt x="810" y="28"/>
                        </a:cubicBezTo>
                        <a:cubicBezTo>
                          <a:pt x="814" y="26"/>
                          <a:pt x="814" y="26"/>
                          <a:pt x="814" y="26"/>
                        </a:cubicBezTo>
                        <a:cubicBezTo>
                          <a:pt x="815" y="26"/>
                          <a:pt x="818" y="24"/>
                          <a:pt x="819" y="24"/>
                        </a:cubicBezTo>
                        <a:cubicBezTo>
                          <a:pt x="820" y="24"/>
                          <a:pt x="821" y="26"/>
                          <a:pt x="822" y="26"/>
                        </a:cubicBezTo>
                        <a:cubicBezTo>
                          <a:pt x="823" y="26"/>
                          <a:pt x="826" y="25"/>
                          <a:pt x="826" y="24"/>
                        </a:cubicBezTo>
                        <a:cubicBezTo>
                          <a:pt x="826" y="24"/>
                          <a:pt x="823" y="22"/>
                          <a:pt x="823" y="22"/>
                        </a:cubicBezTo>
                        <a:cubicBezTo>
                          <a:pt x="822" y="22"/>
                          <a:pt x="819" y="24"/>
                          <a:pt x="819" y="24"/>
                        </a:cubicBezTo>
                        <a:cubicBezTo>
                          <a:pt x="817" y="24"/>
                          <a:pt x="816" y="22"/>
                          <a:pt x="815" y="22"/>
                        </a:cubicBezTo>
                        <a:cubicBezTo>
                          <a:pt x="815" y="21"/>
                          <a:pt x="819" y="21"/>
                          <a:pt x="819" y="20"/>
                        </a:cubicBezTo>
                        <a:close/>
                        <a:moveTo>
                          <a:pt x="968" y="28"/>
                        </a:moveTo>
                        <a:cubicBezTo>
                          <a:pt x="968" y="27"/>
                          <a:pt x="964" y="26"/>
                          <a:pt x="964" y="26"/>
                        </a:cubicBezTo>
                        <a:cubicBezTo>
                          <a:pt x="964" y="25"/>
                          <a:pt x="968" y="24"/>
                          <a:pt x="968" y="24"/>
                        </a:cubicBezTo>
                        <a:cubicBezTo>
                          <a:pt x="968" y="23"/>
                          <a:pt x="964" y="22"/>
                          <a:pt x="964" y="21"/>
                        </a:cubicBezTo>
                        <a:cubicBezTo>
                          <a:pt x="964" y="21"/>
                          <a:pt x="968" y="20"/>
                          <a:pt x="968" y="19"/>
                        </a:cubicBezTo>
                        <a:cubicBezTo>
                          <a:pt x="968" y="19"/>
                          <a:pt x="965" y="18"/>
                          <a:pt x="965" y="17"/>
                        </a:cubicBezTo>
                        <a:cubicBezTo>
                          <a:pt x="964" y="18"/>
                          <a:pt x="961" y="18"/>
                          <a:pt x="960" y="19"/>
                        </a:cubicBezTo>
                        <a:cubicBezTo>
                          <a:pt x="960" y="20"/>
                          <a:pt x="964" y="21"/>
                          <a:pt x="964" y="21"/>
                        </a:cubicBezTo>
                        <a:cubicBezTo>
                          <a:pt x="964" y="22"/>
                          <a:pt x="960" y="23"/>
                          <a:pt x="960" y="24"/>
                        </a:cubicBezTo>
                        <a:cubicBezTo>
                          <a:pt x="960" y="24"/>
                          <a:pt x="964" y="25"/>
                          <a:pt x="964" y="26"/>
                        </a:cubicBezTo>
                        <a:cubicBezTo>
                          <a:pt x="964" y="26"/>
                          <a:pt x="960" y="27"/>
                          <a:pt x="960" y="28"/>
                        </a:cubicBezTo>
                        <a:cubicBezTo>
                          <a:pt x="960" y="29"/>
                          <a:pt x="963" y="29"/>
                          <a:pt x="963" y="30"/>
                        </a:cubicBezTo>
                        <a:cubicBezTo>
                          <a:pt x="964" y="29"/>
                          <a:pt x="967" y="29"/>
                          <a:pt x="968" y="28"/>
                        </a:cubicBezTo>
                        <a:close/>
                        <a:moveTo>
                          <a:pt x="1012" y="18"/>
                        </a:moveTo>
                        <a:cubicBezTo>
                          <a:pt x="1012" y="18"/>
                          <a:pt x="1015" y="17"/>
                          <a:pt x="1016" y="16"/>
                        </a:cubicBezTo>
                        <a:cubicBezTo>
                          <a:pt x="1017" y="16"/>
                          <a:pt x="1019" y="15"/>
                          <a:pt x="1020" y="14"/>
                        </a:cubicBezTo>
                        <a:cubicBezTo>
                          <a:pt x="1019" y="14"/>
                          <a:pt x="1017" y="12"/>
                          <a:pt x="1016" y="12"/>
                        </a:cubicBezTo>
                        <a:cubicBezTo>
                          <a:pt x="1015" y="12"/>
                          <a:pt x="1013" y="14"/>
                          <a:pt x="1012" y="14"/>
                        </a:cubicBezTo>
                        <a:cubicBezTo>
                          <a:pt x="1012" y="14"/>
                          <a:pt x="1008" y="16"/>
                          <a:pt x="1008" y="16"/>
                        </a:cubicBezTo>
                        <a:cubicBezTo>
                          <a:pt x="1007" y="16"/>
                          <a:pt x="1006" y="14"/>
                          <a:pt x="1004" y="14"/>
                        </a:cubicBezTo>
                        <a:cubicBezTo>
                          <a:pt x="1004" y="15"/>
                          <a:pt x="1000" y="15"/>
                          <a:pt x="1000" y="16"/>
                        </a:cubicBezTo>
                        <a:cubicBezTo>
                          <a:pt x="1000" y="16"/>
                          <a:pt x="1003" y="18"/>
                          <a:pt x="1004" y="18"/>
                        </a:cubicBezTo>
                        <a:cubicBezTo>
                          <a:pt x="1004" y="18"/>
                          <a:pt x="1005" y="18"/>
                          <a:pt x="1006" y="17"/>
                        </a:cubicBezTo>
                        <a:cubicBezTo>
                          <a:pt x="1007" y="17"/>
                          <a:pt x="1008" y="16"/>
                          <a:pt x="1008" y="16"/>
                        </a:cubicBezTo>
                        <a:cubicBezTo>
                          <a:pt x="1009" y="16"/>
                          <a:pt x="1011" y="18"/>
                          <a:pt x="1012" y="18"/>
                        </a:cubicBezTo>
                        <a:cubicBezTo>
                          <a:pt x="1012" y="18"/>
                          <a:pt x="1008" y="20"/>
                          <a:pt x="1008" y="20"/>
                        </a:cubicBezTo>
                        <a:cubicBezTo>
                          <a:pt x="1008" y="21"/>
                          <a:pt x="1011" y="23"/>
                          <a:pt x="1011" y="23"/>
                        </a:cubicBezTo>
                        <a:cubicBezTo>
                          <a:pt x="1013" y="23"/>
                          <a:pt x="1014" y="21"/>
                          <a:pt x="1015" y="21"/>
                        </a:cubicBezTo>
                        <a:cubicBezTo>
                          <a:pt x="1015" y="20"/>
                          <a:pt x="1012" y="19"/>
                          <a:pt x="1012" y="18"/>
                        </a:cubicBezTo>
                        <a:close/>
                        <a:moveTo>
                          <a:pt x="1093" y="27"/>
                        </a:moveTo>
                        <a:cubicBezTo>
                          <a:pt x="1093" y="27"/>
                          <a:pt x="1090" y="29"/>
                          <a:pt x="1089" y="29"/>
                        </a:cubicBezTo>
                        <a:cubicBezTo>
                          <a:pt x="1089" y="29"/>
                          <a:pt x="1085" y="31"/>
                          <a:pt x="1085" y="31"/>
                        </a:cubicBezTo>
                        <a:cubicBezTo>
                          <a:pt x="1085" y="31"/>
                          <a:pt x="1089" y="33"/>
                          <a:pt x="1089" y="33"/>
                        </a:cubicBezTo>
                        <a:cubicBezTo>
                          <a:pt x="1090" y="33"/>
                          <a:pt x="1092" y="32"/>
                          <a:pt x="1093" y="31"/>
                        </a:cubicBezTo>
                        <a:cubicBezTo>
                          <a:pt x="1095" y="31"/>
                          <a:pt x="1096" y="30"/>
                          <a:pt x="1097" y="29"/>
                        </a:cubicBezTo>
                        <a:cubicBezTo>
                          <a:pt x="1101" y="32"/>
                          <a:pt x="1101" y="32"/>
                          <a:pt x="1101" y="32"/>
                        </a:cubicBezTo>
                        <a:cubicBezTo>
                          <a:pt x="1101" y="31"/>
                          <a:pt x="1105" y="30"/>
                          <a:pt x="1105" y="30"/>
                        </a:cubicBezTo>
                        <a:cubicBezTo>
                          <a:pt x="1105" y="29"/>
                          <a:pt x="1101" y="28"/>
                          <a:pt x="1101" y="27"/>
                        </a:cubicBezTo>
                        <a:cubicBezTo>
                          <a:pt x="1101" y="27"/>
                          <a:pt x="1105" y="25"/>
                          <a:pt x="1105" y="25"/>
                        </a:cubicBezTo>
                        <a:cubicBezTo>
                          <a:pt x="1107" y="25"/>
                          <a:pt x="1108" y="23"/>
                          <a:pt x="1110" y="23"/>
                        </a:cubicBezTo>
                        <a:cubicBezTo>
                          <a:pt x="1110" y="23"/>
                          <a:pt x="1113" y="25"/>
                          <a:pt x="1113" y="25"/>
                        </a:cubicBezTo>
                        <a:cubicBezTo>
                          <a:pt x="1114" y="25"/>
                          <a:pt x="1116" y="23"/>
                          <a:pt x="1117" y="23"/>
                        </a:cubicBezTo>
                        <a:cubicBezTo>
                          <a:pt x="1118" y="23"/>
                          <a:pt x="1121" y="25"/>
                          <a:pt x="1121" y="26"/>
                        </a:cubicBezTo>
                        <a:cubicBezTo>
                          <a:pt x="1121" y="26"/>
                          <a:pt x="1117" y="27"/>
                          <a:pt x="1117" y="28"/>
                        </a:cubicBezTo>
                        <a:cubicBezTo>
                          <a:pt x="1117" y="28"/>
                          <a:pt x="1121" y="29"/>
                          <a:pt x="1121" y="30"/>
                        </a:cubicBezTo>
                        <a:cubicBezTo>
                          <a:pt x="1129" y="26"/>
                          <a:pt x="1129" y="26"/>
                          <a:pt x="1129" y="26"/>
                        </a:cubicBezTo>
                        <a:cubicBezTo>
                          <a:pt x="1129" y="25"/>
                          <a:pt x="1133" y="24"/>
                          <a:pt x="1133" y="24"/>
                        </a:cubicBezTo>
                        <a:cubicBezTo>
                          <a:pt x="1133" y="24"/>
                          <a:pt x="1130" y="22"/>
                          <a:pt x="1129" y="21"/>
                        </a:cubicBezTo>
                        <a:cubicBezTo>
                          <a:pt x="1129" y="21"/>
                          <a:pt x="1126" y="24"/>
                          <a:pt x="1125" y="24"/>
                        </a:cubicBezTo>
                        <a:cubicBezTo>
                          <a:pt x="1124" y="23"/>
                          <a:pt x="1123" y="21"/>
                          <a:pt x="1121" y="21"/>
                        </a:cubicBezTo>
                        <a:cubicBezTo>
                          <a:pt x="1120" y="21"/>
                          <a:pt x="1119" y="23"/>
                          <a:pt x="1117" y="23"/>
                        </a:cubicBezTo>
                        <a:cubicBezTo>
                          <a:pt x="1116" y="23"/>
                          <a:pt x="1115" y="21"/>
                          <a:pt x="1114" y="21"/>
                        </a:cubicBezTo>
                        <a:cubicBezTo>
                          <a:pt x="1112" y="21"/>
                          <a:pt x="1111" y="23"/>
                          <a:pt x="1110" y="23"/>
                        </a:cubicBezTo>
                        <a:cubicBezTo>
                          <a:pt x="1108" y="23"/>
                          <a:pt x="1107" y="21"/>
                          <a:pt x="1106" y="21"/>
                        </a:cubicBezTo>
                        <a:cubicBezTo>
                          <a:pt x="1104" y="21"/>
                          <a:pt x="1103" y="23"/>
                          <a:pt x="1102" y="23"/>
                        </a:cubicBezTo>
                        <a:cubicBezTo>
                          <a:pt x="1101" y="23"/>
                          <a:pt x="1099" y="21"/>
                          <a:pt x="1098" y="21"/>
                        </a:cubicBezTo>
                        <a:cubicBezTo>
                          <a:pt x="1097" y="21"/>
                          <a:pt x="1094" y="22"/>
                          <a:pt x="1094" y="23"/>
                        </a:cubicBezTo>
                        <a:cubicBezTo>
                          <a:pt x="1094" y="23"/>
                          <a:pt x="1097" y="25"/>
                          <a:pt x="1098" y="25"/>
                        </a:cubicBezTo>
                        <a:cubicBezTo>
                          <a:pt x="1098" y="25"/>
                          <a:pt x="1101" y="27"/>
                          <a:pt x="1101" y="27"/>
                        </a:cubicBezTo>
                        <a:cubicBezTo>
                          <a:pt x="1101" y="28"/>
                          <a:pt x="1098" y="29"/>
                          <a:pt x="1097" y="29"/>
                        </a:cubicBezTo>
                        <a:cubicBezTo>
                          <a:pt x="1096" y="29"/>
                          <a:pt x="1095" y="27"/>
                          <a:pt x="1093" y="27"/>
                        </a:cubicBezTo>
                        <a:close/>
                        <a:moveTo>
                          <a:pt x="1144" y="31"/>
                        </a:moveTo>
                        <a:cubicBezTo>
                          <a:pt x="1144" y="30"/>
                          <a:pt x="1141" y="28"/>
                          <a:pt x="1141" y="28"/>
                        </a:cubicBezTo>
                        <a:cubicBezTo>
                          <a:pt x="1140" y="28"/>
                          <a:pt x="1137" y="30"/>
                          <a:pt x="1136" y="30"/>
                        </a:cubicBezTo>
                        <a:cubicBezTo>
                          <a:pt x="1135" y="30"/>
                          <a:pt x="1134" y="28"/>
                          <a:pt x="1133" y="28"/>
                        </a:cubicBezTo>
                        <a:cubicBezTo>
                          <a:pt x="1132" y="29"/>
                          <a:pt x="1129" y="29"/>
                          <a:pt x="1129" y="30"/>
                        </a:cubicBezTo>
                        <a:cubicBezTo>
                          <a:pt x="1129" y="31"/>
                          <a:pt x="1132" y="32"/>
                          <a:pt x="1132" y="32"/>
                        </a:cubicBezTo>
                        <a:cubicBezTo>
                          <a:pt x="1133" y="33"/>
                          <a:pt x="1135" y="35"/>
                          <a:pt x="1136" y="35"/>
                        </a:cubicBezTo>
                        <a:cubicBezTo>
                          <a:pt x="1137" y="35"/>
                          <a:pt x="1139" y="33"/>
                          <a:pt x="1140" y="33"/>
                        </a:cubicBezTo>
                        <a:cubicBezTo>
                          <a:pt x="1140" y="32"/>
                          <a:pt x="1144" y="31"/>
                          <a:pt x="1144" y="31"/>
                        </a:cubicBezTo>
                        <a:close/>
                        <a:moveTo>
                          <a:pt x="1281" y="41"/>
                        </a:moveTo>
                        <a:cubicBezTo>
                          <a:pt x="1281" y="40"/>
                          <a:pt x="1278" y="39"/>
                          <a:pt x="1277" y="38"/>
                        </a:cubicBezTo>
                        <a:cubicBezTo>
                          <a:pt x="1277" y="38"/>
                          <a:pt x="1274" y="36"/>
                          <a:pt x="1273" y="36"/>
                        </a:cubicBezTo>
                        <a:cubicBezTo>
                          <a:pt x="1272" y="36"/>
                          <a:pt x="1271" y="38"/>
                          <a:pt x="1269" y="38"/>
                        </a:cubicBezTo>
                        <a:cubicBezTo>
                          <a:pt x="1270" y="39"/>
                          <a:pt x="1273" y="40"/>
                          <a:pt x="1273" y="40"/>
                        </a:cubicBezTo>
                        <a:cubicBezTo>
                          <a:pt x="1273" y="41"/>
                          <a:pt x="1269" y="42"/>
                          <a:pt x="1269" y="43"/>
                        </a:cubicBezTo>
                        <a:cubicBezTo>
                          <a:pt x="1269" y="43"/>
                          <a:pt x="1272" y="45"/>
                          <a:pt x="1273" y="45"/>
                        </a:cubicBezTo>
                        <a:cubicBezTo>
                          <a:pt x="1274" y="45"/>
                          <a:pt x="1276" y="43"/>
                          <a:pt x="1277" y="43"/>
                        </a:cubicBezTo>
                        <a:cubicBezTo>
                          <a:pt x="1277" y="42"/>
                          <a:pt x="1281" y="41"/>
                          <a:pt x="1281" y="41"/>
                        </a:cubicBezTo>
                        <a:close/>
                        <a:moveTo>
                          <a:pt x="1399" y="35"/>
                        </a:moveTo>
                        <a:cubicBezTo>
                          <a:pt x="1400" y="35"/>
                          <a:pt x="1403" y="33"/>
                          <a:pt x="1403" y="33"/>
                        </a:cubicBezTo>
                        <a:cubicBezTo>
                          <a:pt x="1403" y="33"/>
                          <a:pt x="1400" y="31"/>
                          <a:pt x="1400" y="31"/>
                        </a:cubicBezTo>
                        <a:cubicBezTo>
                          <a:pt x="1399" y="30"/>
                          <a:pt x="1396" y="29"/>
                          <a:pt x="1396" y="28"/>
                        </a:cubicBezTo>
                        <a:cubicBezTo>
                          <a:pt x="1396" y="28"/>
                          <a:pt x="1400" y="27"/>
                          <a:pt x="1400" y="26"/>
                        </a:cubicBezTo>
                        <a:cubicBezTo>
                          <a:pt x="1400" y="26"/>
                          <a:pt x="1397" y="25"/>
                          <a:pt x="1396" y="24"/>
                        </a:cubicBezTo>
                        <a:cubicBezTo>
                          <a:pt x="1395" y="25"/>
                          <a:pt x="1393" y="25"/>
                          <a:pt x="1392" y="26"/>
                        </a:cubicBezTo>
                        <a:cubicBezTo>
                          <a:pt x="1392" y="26"/>
                          <a:pt x="1396" y="28"/>
                          <a:pt x="1396" y="28"/>
                        </a:cubicBezTo>
                        <a:cubicBezTo>
                          <a:pt x="1396" y="29"/>
                          <a:pt x="1392" y="30"/>
                          <a:pt x="1392" y="31"/>
                        </a:cubicBezTo>
                        <a:cubicBezTo>
                          <a:pt x="1392" y="31"/>
                          <a:pt x="1388" y="32"/>
                          <a:pt x="1388" y="33"/>
                        </a:cubicBezTo>
                        <a:cubicBezTo>
                          <a:pt x="1388" y="33"/>
                          <a:pt x="1391" y="35"/>
                          <a:pt x="1392" y="35"/>
                        </a:cubicBezTo>
                        <a:cubicBezTo>
                          <a:pt x="1395" y="37"/>
                          <a:pt x="1395" y="37"/>
                          <a:pt x="1395" y="37"/>
                        </a:cubicBezTo>
                        <a:lnTo>
                          <a:pt x="1399" y="35"/>
                        </a:lnTo>
                        <a:close/>
                        <a:moveTo>
                          <a:pt x="1451" y="26"/>
                        </a:moveTo>
                        <a:cubicBezTo>
                          <a:pt x="1451" y="26"/>
                          <a:pt x="1455" y="28"/>
                          <a:pt x="1455" y="28"/>
                        </a:cubicBezTo>
                        <a:cubicBezTo>
                          <a:pt x="1456" y="28"/>
                          <a:pt x="1458" y="26"/>
                          <a:pt x="1459" y="26"/>
                        </a:cubicBezTo>
                        <a:cubicBezTo>
                          <a:pt x="1460" y="26"/>
                          <a:pt x="1462" y="28"/>
                          <a:pt x="1463" y="28"/>
                        </a:cubicBezTo>
                        <a:cubicBezTo>
                          <a:pt x="1464" y="28"/>
                          <a:pt x="1466" y="26"/>
                          <a:pt x="1467" y="26"/>
                        </a:cubicBezTo>
                        <a:cubicBezTo>
                          <a:pt x="1468" y="26"/>
                          <a:pt x="1469" y="28"/>
                          <a:pt x="1471" y="28"/>
                        </a:cubicBezTo>
                        <a:cubicBezTo>
                          <a:pt x="1472" y="28"/>
                          <a:pt x="1473" y="26"/>
                          <a:pt x="1475" y="26"/>
                        </a:cubicBezTo>
                        <a:cubicBezTo>
                          <a:pt x="1476" y="26"/>
                          <a:pt x="1477" y="28"/>
                          <a:pt x="1479" y="28"/>
                        </a:cubicBezTo>
                        <a:cubicBezTo>
                          <a:pt x="1480" y="29"/>
                          <a:pt x="1481" y="27"/>
                          <a:pt x="1483" y="26"/>
                        </a:cubicBezTo>
                        <a:cubicBezTo>
                          <a:pt x="1481" y="26"/>
                          <a:pt x="1480" y="24"/>
                          <a:pt x="1479" y="24"/>
                        </a:cubicBezTo>
                        <a:cubicBezTo>
                          <a:pt x="1478" y="24"/>
                          <a:pt x="1476" y="26"/>
                          <a:pt x="1475" y="26"/>
                        </a:cubicBezTo>
                        <a:cubicBezTo>
                          <a:pt x="1473" y="26"/>
                          <a:pt x="1472" y="24"/>
                          <a:pt x="1471" y="24"/>
                        </a:cubicBezTo>
                        <a:cubicBezTo>
                          <a:pt x="1470" y="24"/>
                          <a:pt x="1468" y="26"/>
                          <a:pt x="1467" y="26"/>
                        </a:cubicBezTo>
                        <a:cubicBezTo>
                          <a:pt x="1466" y="26"/>
                          <a:pt x="1464" y="24"/>
                          <a:pt x="1463" y="24"/>
                        </a:cubicBezTo>
                        <a:cubicBezTo>
                          <a:pt x="1462" y="24"/>
                          <a:pt x="1461" y="21"/>
                          <a:pt x="1459" y="21"/>
                        </a:cubicBezTo>
                        <a:cubicBezTo>
                          <a:pt x="1458" y="21"/>
                          <a:pt x="1457" y="23"/>
                          <a:pt x="1455" y="24"/>
                        </a:cubicBezTo>
                        <a:cubicBezTo>
                          <a:pt x="1455" y="24"/>
                          <a:pt x="1451" y="25"/>
                          <a:pt x="1451" y="26"/>
                        </a:cubicBezTo>
                        <a:close/>
                        <a:moveTo>
                          <a:pt x="1482" y="35"/>
                        </a:moveTo>
                        <a:cubicBezTo>
                          <a:pt x="1483" y="35"/>
                          <a:pt x="1485" y="33"/>
                          <a:pt x="1486" y="33"/>
                        </a:cubicBezTo>
                        <a:cubicBezTo>
                          <a:pt x="1487" y="32"/>
                          <a:pt x="1489" y="32"/>
                          <a:pt x="1490" y="31"/>
                        </a:cubicBezTo>
                        <a:cubicBezTo>
                          <a:pt x="1498" y="27"/>
                          <a:pt x="1498" y="27"/>
                          <a:pt x="1498" y="27"/>
                        </a:cubicBezTo>
                        <a:cubicBezTo>
                          <a:pt x="1498" y="27"/>
                          <a:pt x="1502" y="29"/>
                          <a:pt x="1502" y="29"/>
                        </a:cubicBezTo>
                        <a:cubicBezTo>
                          <a:pt x="1502" y="30"/>
                          <a:pt x="1499" y="31"/>
                          <a:pt x="1498" y="31"/>
                        </a:cubicBezTo>
                        <a:cubicBezTo>
                          <a:pt x="1497" y="32"/>
                          <a:pt x="1494" y="33"/>
                          <a:pt x="1494" y="33"/>
                        </a:cubicBezTo>
                        <a:cubicBezTo>
                          <a:pt x="1494" y="34"/>
                          <a:pt x="1497" y="35"/>
                          <a:pt x="1498" y="36"/>
                        </a:cubicBezTo>
                        <a:cubicBezTo>
                          <a:pt x="1502" y="33"/>
                          <a:pt x="1502" y="33"/>
                          <a:pt x="1502" y="33"/>
                        </a:cubicBezTo>
                        <a:cubicBezTo>
                          <a:pt x="1503" y="33"/>
                          <a:pt x="1505" y="32"/>
                          <a:pt x="1506" y="31"/>
                        </a:cubicBezTo>
                        <a:cubicBezTo>
                          <a:pt x="1506" y="31"/>
                          <a:pt x="1502" y="30"/>
                          <a:pt x="1502" y="29"/>
                        </a:cubicBezTo>
                        <a:cubicBezTo>
                          <a:pt x="1502" y="29"/>
                          <a:pt x="1506" y="28"/>
                          <a:pt x="1506" y="27"/>
                        </a:cubicBezTo>
                        <a:cubicBezTo>
                          <a:pt x="1506" y="27"/>
                          <a:pt x="1503" y="25"/>
                          <a:pt x="1502" y="25"/>
                        </a:cubicBezTo>
                        <a:cubicBezTo>
                          <a:pt x="1502" y="25"/>
                          <a:pt x="1499" y="27"/>
                          <a:pt x="1498" y="27"/>
                        </a:cubicBezTo>
                        <a:cubicBezTo>
                          <a:pt x="1498" y="27"/>
                          <a:pt x="1495" y="24"/>
                          <a:pt x="1495" y="25"/>
                        </a:cubicBezTo>
                        <a:cubicBezTo>
                          <a:pt x="1493" y="25"/>
                          <a:pt x="1491" y="26"/>
                          <a:pt x="1490" y="27"/>
                        </a:cubicBezTo>
                        <a:cubicBezTo>
                          <a:pt x="1486" y="29"/>
                          <a:pt x="1486" y="29"/>
                          <a:pt x="1486" y="29"/>
                        </a:cubicBezTo>
                        <a:cubicBezTo>
                          <a:pt x="1485" y="29"/>
                          <a:pt x="1484" y="30"/>
                          <a:pt x="1482" y="31"/>
                        </a:cubicBezTo>
                        <a:cubicBezTo>
                          <a:pt x="1481" y="31"/>
                          <a:pt x="1479" y="32"/>
                          <a:pt x="1478" y="33"/>
                        </a:cubicBezTo>
                        <a:cubicBezTo>
                          <a:pt x="1479" y="33"/>
                          <a:pt x="1481" y="35"/>
                          <a:pt x="1482" y="35"/>
                        </a:cubicBezTo>
                        <a:close/>
                        <a:moveTo>
                          <a:pt x="1533" y="34"/>
                        </a:moveTo>
                        <a:cubicBezTo>
                          <a:pt x="1533" y="34"/>
                          <a:pt x="1537" y="32"/>
                          <a:pt x="1537" y="32"/>
                        </a:cubicBezTo>
                        <a:cubicBezTo>
                          <a:pt x="1537" y="32"/>
                          <a:pt x="1534" y="30"/>
                          <a:pt x="1533" y="30"/>
                        </a:cubicBezTo>
                        <a:cubicBezTo>
                          <a:pt x="1532" y="30"/>
                          <a:pt x="1530" y="32"/>
                          <a:pt x="1529" y="32"/>
                        </a:cubicBezTo>
                        <a:cubicBezTo>
                          <a:pt x="1528" y="32"/>
                          <a:pt x="1527" y="30"/>
                          <a:pt x="1526" y="30"/>
                        </a:cubicBezTo>
                        <a:cubicBezTo>
                          <a:pt x="1524" y="30"/>
                          <a:pt x="1523" y="27"/>
                          <a:pt x="1522" y="27"/>
                        </a:cubicBezTo>
                        <a:cubicBezTo>
                          <a:pt x="1522" y="27"/>
                          <a:pt x="1518" y="29"/>
                          <a:pt x="1518" y="30"/>
                        </a:cubicBezTo>
                        <a:cubicBezTo>
                          <a:pt x="1518" y="30"/>
                          <a:pt x="1521" y="31"/>
                          <a:pt x="1521" y="32"/>
                        </a:cubicBezTo>
                        <a:cubicBezTo>
                          <a:pt x="1522" y="32"/>
                          <a:pt x="1524" y="34"/>
                          <a:pt x="1525" y="34"/>
                        </a:cubicBezTo>
                        <a:cubicBezTo>
                          <a:pt x="1526" y="34"/>
                          <a:pt x="1529" y="32"/>
                          <a:pt x="1529" y="32"/>
                        </a:cubicBezTo>
                        <a:cubicBezTo>
                          <a:pt x="1531" y="32"/>
                          <a:pt x="1532" y="34"/>
                          <a:pt x="1533" y="34"/>
                        </a:cubicBezTo>
                        <a:close/>
                        <a:moveTo>
                          <a:pt x="1565" y="26"/>
                        </a:moveTo>
                        <a:cubicBezTo>
                          <a:pt x="1566" y="26"/>
                          <a:pt x="1569" y="28"/>
                          <a:pt x="1569" y="29"/>
                        </a:cubicBezTo>
                        <a:cubicBezTo>
                          <a:pt x="1569" y="29"/>
                          <a:pt x="1565" y="31"/>
                          <a:pt x="1565" y="31"/>
                        </a:cubicBezTo>
                        <a:cubicBezTo>
                          <a:pt x="1565" y="31"/>
                          <a:pt x="1569" y="32"/>
                          <a:pt x="1569" y="33"/>
                        </a:cubicBezTo>
                        <a:cubicBezTo>
                          <a:pt x="1568" y="34"/>
                          <a:pt x="1565" y="34"/>
                          <a:pt x="1564" y="35"/>
                        </a:cubicBezTo>
                        <a:cubicBezTo>
                          <a:pt x="1566" y="35"/>
                          <a:pt x="1567" y="37"/>
                          <a:pt x="1568" y="37"/>
                        </a:cubicBezTo>
                        <a:cubicBezTo>
                          <a:pt x="1568" y="37"/>
                          <a:pt x="1572" y="35"/>
                          <a:pt x="1572" y="35"/>
                        </a:cubicBezTo>
                        <a:cubicBezTo>
                          <a:pt x="1572" y="35"/>
                          <a:pt x="1568" y="34"/>
                          <a:pt x="1569" y="33"/>
                        </a:cubicBezTo>
                        <a:cubicBezTo>
                          <a:pt x="1569" y="32"/>
                          <a:pt x="1572" y="32"/>
                          <a:pt x="1573" y="31"/>
                        </a:cubicBezTo>
                        <a:cubicBezTo>
                          <a:pt x="1573" y="30"/>
                          <a:pt x="1569" y="29"/>
                          <a:pt x="1569" y="29"/>
                        </a:cubicBezTo>
                        <a:cubicBezTo>
                          <a:pt x="1569" y="28"/>
                          <a:pt x="1573" y="27"/>
                          <a:pt x="1573" y="27"/>
                        </a:cubicBezTo>
                        <a:cubicBezTo>
                          <a:pt x="1573" y="26"/>
                          <a:pt x="1577" y="25"/>
                          <a:pt x="1577" y="25"/>
                        </a:cubicBezTo>
                        <a:cubicBezTo>
                          <a:pt x="1577" y="24"/>
                          <a:pt x="1574" y="23"/>
                          <a:pt x="1573" y="22"/>
                        </a:cubicBezTo>
                        <a:cubicBezTo>
                          <a:pt x="1569" y="24"/>
                          <a:pt x="1569" y="24"/>
                          <a:pt x="1569" y="24"/>
                        </a:cubicBezTo>
                        <a:cubicBezTo>
                          <a:pt x="1568" y="25"/>
                          <a:pt x="1567" y="26"/>
                          <a:pt x="1565" y="26"/>
                        </a:cubicBezTo>
                        <a:cubicBezTo>
                          <a:pt x="1565" y="27"/>
                          <a:pt x="1562" y="24"/>
                          <a:pt x="1561" y="24"/>
                        </a:cubicBezTo>
                        <a:cubicBezTo>
                          <a:pt x="1561" y="24"/>
                          <a:pt x="1557" y="26"/>
                          <a:pt x="1557" y="26"/>
                        </a:cubicBezTo>
                        <a:cubicBezTo>
                          <a:pt x="1557" y="27"/>
                          <a:pt x="1561" y="28"/>
                          <a:pt x="1561" y="28"/>
                        </a:cubicBezTo>
                        <a:cubicBezTo>
                          <a:pt x="1562" y="28"/>
                          <a:pt x="1564" y="26"/>
                          <a:pt x="1565" y="26"/>
                        </a:cubicBezTo>
                        <a:close/>
                        <a:moveTo>
                          <a:pt x="1626" y="45"/>
                        </a:moveTo>
                        <a:cubicBezTo>
                          <a:pt x="1628" y="45"/>
                          <a:pt x="1629" y="48"/>
                          <a:pt x="1630" y="48"/>
                        </a:cubicBezTo>
                        <a:cubicBezTo>
                          <a:pt x="1632" y="48"/>
                          <a:pt x="1633" y="46"/>
                          <a:pt x="1634" y="46"/>
                        </a:cubicBezTo>
                        <a:cubicBezTo>
                          <a:pt x="1635" y="46"/>
                          <a:pt x="1637" y="48"/>
                          <a:pt x="1638" y="48"/>
                        </a:cubicBezTo>
                        <a:cubicBezTo>
                          <a:pt x="1639" y="48"/>
                          <a:pt x="1641" y="46"/>
                          <a:pt x="1642" y="46"/>
                        </a:cubicBezTo>
                        <a:cubicBezTo>
                          <a:pt x="1646" y="44"/>
                          <a:pt x="1646" y="44"/>
                          <a:pt x="1646" y="44"/>
                        </a:cubicBezTo>
                        <a:cubicBezTo>
                          <a:pt x="1639" y="39"/>
                          <a:pt x="1639" y="39"/>
                          <a:pt x="1639" y="39"/>
                        </a:cubicBezTo>
                        <a:cubicBezTo>
                          <a:pt x="1635" y="41"/>
                          <a:pt x="1635" y="41"/>
                          <a:pt x="1635" y="41"/>
                        </a:cubicBezTo>
                        <a:cubicBezTo>
                          <a:pt x="1631" y="43"/>
                          <a:pt x="1631" y="43"/>
                          <a:pt x="1631" y="43"/>
                        </a:cubicBezTo>
                        <a:cubicBezTo>
                          <a:pt x="1629" y="44"/>
                          <a:pt x="1628" y="45"/>
                          <a:pt x="1626" y="45"/>
                        </a:cubicBezTo>
                        <a:cubicBezTo>
                          <a:pt x="1626" y="46"/>
                          <a:pt x="1623" y="43"/>
                          <a:pt x="1623" y="43"/>
                        </a:cubicBezTo>
                        <a:cubicBezTo>
                          <a:pt x="1623" y="43"/>
                          <a:pt x="1619" y="45"/>
                          <a:pt x="1619" y="45"/>
                        </a:cubicBezTo>
                        <a:cubicBezTo>
                          <a:pt x="1619" y="46"/>
                          <a:pt x="1622" y="47"/>
                          <a:pt x="1622" y="48"/>
                        </a:cubicBezTo>
                        <a:cubicBezTo>
                          <a:pt x="1624" y="47"/>
                          <a:pt x="1625" y="45"/>
                          <a:pt x="1626" y="45"/>
                        </a:cubicBezTo>
                        <a:close/>
                        <a:moveTo>
                          <a:pt x="1632" y="30"/>
                        </a:moveTo>
                        <a:cubicBezTo>
                          <a:pt x="1632" y="30"/>
                          <a:pt x="1636" y="28"/>
                          <a:pt x="1636" y="28"/>
                        </a:cubicBezTo>
                        <a:cubicBezTo>
                          <a:pt x="1636" y="28"/>
                          <a:pt x="1632" y="26"/>
                          <a:pt x="1632" y="26"/>
                        </a:cubicBezTo>
                        <a:cubicBezTo>
                          <a:pt x="1631" y="26"/>
                          <a:pt x="1629" y="28"/>
                          <a:pt x="1628" y="28"/>
                        </a:cubicBezTo>
                        <a:cubicBezTo>
                          <a:pt x="1627" y="28"/>
                          <a:pt x="1625" y="26"/>
                          <a:pt x="1624" y="26"/>
                        </a:cubicBezTo>
                        <a:cubicBezTo>
                          <a:pt x="1623" y="26"/>
                          <a:pt x="1621" y="27"/>
                          <a:pt x="1620" y="28"/>
                        </a:cubicBezTo>
                        <a:cubicBezTo>
                          <a:pt x="1619" y="29"/>
                          <a:pt x="1617" y="29"/>
                          <a:pt x="1616" y="30"/>
                        </a:cubicBezTo>
                        <a:cubicBezTo>
                          <a:pt x="1615" y="30"/>
                          <a:pt x="1612" y="31"/>
                          <a:pt x="1612" y="32"/>
                        </a:cubicBezTo>
                        <a:cubicBezTo>
                          <a:pt x="1612" y="32"/>
                          <a:pt x="1615" y="34"/>
                          <a:pt x="1616" y="34"/>
                        </a:cubicBezTo>
                        <a:cubicBezTo>
                          <a:pt x="1617" y="34"/>
                          <a:pt x="1618" y="32"/>
                          <a:pt x="1620" y="32"/>
                        </a:cubicBezTo>
                        <a:cubicBezTo>
                          <a:pt x="1621" y="32"/>
                          <a:pt x="1623" y="30"/>
                          <a:pt x="1624" y="30"/>
                        </a:cubicBezTo>
                        <a:cubicBezTo>
                          <a:pt x="1625" y="30"/>
                          <a:pt x="1626" y="29"/>
                          <a:pt x="1628" y="28"/>
                        </a:cubicBezTo>
                        <a:cubicBezTo>
                          <a:pt x="1628" y="28"/>
                          <a:pt x="1631" y="30"/>
                          <a:pt x="1632" y="30"/>
                        </a:cubicBezTo>
                        <a:close/>
                        <a:moveTo>
                          <a:pt x="1777" y="36"/>
                        </a:moveTo>
                        <a:cubicBezTo>
                          <a:pt x="1777" y="36"/>
                          <a:pt x="1773" y="35"/>
                          <a:pt x="1773" y="34"/>
                        </a:cubicBezTo>
                        <a:cubicBezTo>
                          <a:pt x="1773" y="33"/>
                          <a:pt x="1777" y="33"/>
                          <a:pt x="1777" y="32"/>
                        </a:cubicBezTo>
                        <a:cubicBezTo>
                          <a:pt x="1777" y="31"/>
                          <a:pt x="1773" y="30"/>
                          <a:pt x="1773" y="30"/>
                        </a:cubicBezTo>
                        <a:cubicBezTo>
                          <a:pt x="1773" y="29"/>
                          <a:pt x="1777" y="28"/>
                          <a:pt x="1777" y="28"/>
                        </a:cubicBezTo>
                        <a:cubicBezTo>
                          <a:pt x="1777" y="27"/>
                          <a:pt x="1774" y="26"/>
                          <a:pt x="1774" y="25"/>
                        </a:cubicBezTo>
                        <a:cubicBezTo>
                          <a:pt x="1773" y="26"/>
                          <a:pt x="1770" y="27"/>
                          <a:pt x="1770" y="27"/>
                        </a:cubicBezTo>
                        <a:cubicBezTo>
                          <a:pt x="1769" y="28"/>
                          <a:pt x="1773" y="29"/>
                          <a:pt x="1773" y="30"/>
                        </a:cubicBezTo>
                        <a:cubicBezTo>
                          <a:pt x="1773" y="30"/>
                          <a:pt x="1769" y="31"/>
                          <a:pt x="1769" y="32"/>
                        </a:cubicBezTo>
                        <a:cubicBezTo>
                          <a:pt x="1769" y="33"/>
                          <a:pt x="1773" y="33"/>
                          <a:pt x="1773" y="34"/>
                        </a:cubicBezTo>
                        <a:cubicBezTo>
                          <a:pt x="1773" y="35"/>
                          <a:pt x="1769" y="36"/>
                          <a:pt x="1769" y="36"/>
                        </a:cubicBezTo>
                        <a:cubicBezTo>
                          <a:pt x="1769" y="37"/>
                          <a:pt x="1772" y="38"/>
                          <a:pt x="1773" y="38"/>
                        </a:cubicBezTo>
                        <a:cubicBezTo>
                          <a:pt x="1773" y="38"/>
                          <a:pt x="1776" y="37"/>
                          <a:pt x="1777" y="36"/>
                        </a:cubicBezTo>
                        <a:close/>
                        <a:moveTo>
                          <a:pt x="1855" y="34"/>
                        </a:moveTo>
                        <a:cubicBezTo>
                          <a:pt x="1855" y="33"/>
                          <a:pt x="1852" y="33"/>
                          <a:pt x="1852" y="32"/>
                        </a:cubicBezTo>
                        <a:cubicBezTo>
                          <a:pt x="1853" y="31"/>
                          <a:pt x="1854" y="30"/>
                          <a:pt x="1856" y="30"/>
                        </a:cubicBezTo>
                        <a:cubicBezTo>
                          <a:pt x="1857" y="30"/>
                          <a:pt x="1858" y="32"/>
                          <a:pt x="1860" y="32"/>
                        </a:cubicBezTo>
                        <a:cubicBezTo>
                          <a:pt x="1861" y="32"/>
                          <a:pt x="1862" y="30"/>
                          <a:pt x="1864" y="30"/>
                        </a:cubicBezTo>
                        <a:cubicBezTo>
                          <a:pt x="1862" y="30"/>
                          <a:pt x="1861" y="28"/>
                          <a:pt x="1860" y="28"/>
                        </a:cubicBezTo>
                        <a:cubicBezTo>
                          <a:pt x="1859" y="28"/>
                          <a:pt x="1857" y="30"/>
                          <a:pt x="1856" y="30"/>
                        </a:cubicBezTo>
                        <a:cubicBezTo>
                          <a:pt x="1855" y="30"/>
                          <a:pt x="1853" y="27"/>
                          <a:pt x="1852" y="27"/>
                        </a:cubicBezTo>
                        <a:cubicBezTo>
                          <a:pt x="1851" y="27"/>
                          <a:pt x="1849" y="29"/>
                          <a:pt x="1848" y="30"/>
                        </a:cubicBezTo>
                        <a:cubicBezTo>
                          <a:pt x="1847" y="30"/>
                          <a:pt x="1845" y="27"/>
                          <a:pt x="1844" y="27"/>
                        </a:cubicBezTo>
                        <a:cubicBezTo>
                          <a:pt x="1843" y="27"/>
                          <a:pt x="1841" y="29"/>
                          <a:pt x="1840" y="29"/>
                        </a:cubicBezTo>
                        <a:cubicBezTo>
                          <a:pt x="1842" y="30"/>
                          <a:pt x="1842" y="31"/>
                          <a:pt x="1844" y="32"/>
                        </a:cubicBezTo>
                        <a:cubicBezTo>
                          <a:pt x="1845" y="32"/>
                          <a:pt x="1847" y="30"/>
                          <a:pt x="1848" y="30"/>
                        </a:cubicBezTo>
                        <a:cubicBezTo>
                          <a:pt x="1849" y="30"/>
                          <a:pt x="1850" y="32"/>
                          <a:pt x="1852" y="32"/>
                        </a:cubicBezTo>
                        <a:cubicBezTo>
                          <a:pt x="1851" y="33"/>
                          <a:pt x="1848" y="33"/>
                          <a:pt x="1848" y="34"/>
                        </a:cubicBezTo>
                        <a:cubicBezTo>
                          <a:pt x="1848" y="35"/>
                          <a:pt x="1851" y="35"/>
                          <a:pt x="1851" y="36"/>
                        </a:cubicBezTo>
                        <a:cubicBezTo>
                          <a:pt x="1852" y="35"/>
                          <a:pt x="1855" y="35"/>
                          <a:pt x="1855" y="34"/>
                        </a:cubicBezTo>
                        <a:close/>
                        <a:moveTo>
                          <a:pt x="1917" y="53"/>
                        </a:moveTo>
                        <a:cubicBezTo>
                          <a:pt x="1918" y="52"/>
                          <a:pt x="1919" y="52"/>
                          <a:pt x="1921" y="51"/>
                        </a:cubicBezTo>
                        <a:cubicBezTo>
                          <a:pt x="1924" y="50"/>
                          <a:pt x="1926" y="48"/>
                          <a:pt x="1929" y="47"/>
                        </a:cubicBezTo>
                        <a:cubicBezTo>
                          <a:pt x="1930" y="46"/>
                          <a:pt x="1932" y="46"/>
                          <a:pt x="1933" y="45"/>
                        </a:cubicBezTo>
                        <a:cubicBezTo>
                          <a:pt x="1933" y="45"/>
                          <a:pt x="1929" y="43"/>
                          <a:pt x="1929" y="43"/>
                        </a:cubicBezTo>
                        <a:cubicBezTo>
                          <a:pt x="1929" y="42"/>
                          <a:pt x="1933" y="41"/>
                          <a:pt x="1933" y="40"/>
                        </a:cubicBezTo>
                        <a:cubicBezTo>
                          <a:pt x="1934" y="40"/>
                          <a:pt x="1937" y="39"/>
                          <a:pt x="1938" y="38"/>
                        </a:cubicBezTo>
                        <a:cubicBezTo>
                          <a:pt x="1938" y="38"/>
                          <a:pt x="1934" y="37"/>
                          <a:pt x="1934" y="36"/>
                        </a:cubicBezTo>
                        <a:cubicBezTo>
                          <a:pt x="1934" y="35"/>
                          <a:pt x="1938" y="35"/>
                          <a:pt x="1938" y="34"/>
                        </a:cubicBezTo>
                        <a:cubicBezTo>
                          <a:pt x="1937" y="34"/>
                          <a:pt x="1936" y="32"/>
                          <a:pt x="1934" y="32"/>
                        </a:cubicBezTo>
                        <a:cubicBezTo>
                          <a:pt x="1934" y="32"/>
                          <a:pt x="1930" y="34"/>
                          <a:pt x="1930" y="34"/>
                        </a:cubicBezTo>
                        <a:cubicBezTo>
                          <a:pt x="1930" y="34"/>
                          <a:pt x="1934" y="36"/>
                          <a:pt x="1934" y="36"/>
                        </a:cubicBezTo>
                        <a:cubicBezTo>
                          <a:pt x="1933" y="37"/>
                          <a:pt x="1931" y="38"/>
                          <a:pt x="1930" y="38"/>
                        </a:cubicBezTo>
                        <a:cubicBezTo>
                          <a:pt x="1929" y="39"/>
                          <a:pt x="1926" y="40"/>
                          <a:pt x="1926" y="40"/>
                        </a:cubicBezTo>
                        <a:cubicBezTo>
                          <a:pt x="1925" y="41"/>
                          <a:pt x="1929" y="42"/>
                          <a:pt x="1929" y="43"/>
                        </a:cubicBezTo>
                        <a:cubicBezTo>
                          <a:pt x="1929" y="43"/>
                          <a:pt x="1926" y="44"/>
                          <a:pt x="1925" y="45"/>
                        </a:cubicBezTo>
                        <a:cubicBezTo>
                          <a:pt x="1925" y="45"/>
                          <a:pt x="1922" y="47"/>
                          <a:pt x="1921" y="47"/>
                        </a:cubicBezTo>
                        <a:cubicBezTo>
                          <a:pt x="1920" y="47"/>
                          <a:pt x="1918" y="44"/>
                          <a:pt x="1917" y="44"/>
                        </a:cubicBezTo>
                        <a:cubicBezTo>
                          <a:pt x="1916" y="45"/>
                          <a:pt x="1914" y="46"/>
                          <a:pt x="1913" y="46"/>
                        </a:cubicBezTo>
                        <a:cubicBezTo>
                          <a:pt x="1909" y="49"/>
                          <a:pt x="1909" y="49"/>
                          <a:pt x="1909" y="49"/>
                        </a:cubicBezTo>
                        <a:lnTo>
                          <a:pt x="1917" y="53"/>
                        </a:lnTo>
                        <a:close/>
                        <a:moveTo>
                          <a:pt x="1906" y="38"/>
                        </a:moveTo>
                        <a:cubicBezTo>
                          <a:pt x="1907" y="38"/>
                          <a:pt x="1909" y="40"/>
                          <a:pt x="1910" y="40"/>
                        </a:cubicBezTo>
                        <a:cubicBezTo>
                          <a:pt x="1910" y="40"/>
                          <a:pt x="1914" y="38"/>
                          <a:pt x="1914" y="38"/>
                        </a:cubicBezTo>
                        <a:cubicBezTo>
                          <a:pt x="1914" y="37"/>
                          <a:pt x="1911" y="36"/>
                          <a:pt x="1910" y="36"/>
                        </a:cubicBezTo>
                        <a:cubicBezTo>
                          <a:pt x="1909" y="35"/>
                          <a:pt x="1908" y="34"/>
                          <a:pt x="1907" y="33"/>
                        </a:cubicBezTo>
                        <a:cubicBezTo>
                          <a:pt x="1906" y="33"/>
                          <a:pt x="1903" y="35"/>
                          <a:pt x="1902" y="35"/>
                        </a:cubicBezTo>
                        <a:cubicBezTo>
                          <a:pt x="1902" y="35"/>
                          <a:pt x="1899" y="33"/>
                          <a:pt x="1899" y="33"/>
                        </a:cubicBezTo>
                        <a:cubicBezTo>
                          <a:pt x="1898" y="33"/>
                          <a:pt x="1895" y="35"/>
                          <a:pt x="1895" y="35"/>
                        </a:cubicBezTo>
                        <a:cubicBezTo>
                          <a:pt x="1895" y="35"/>
                          <a:pt x="1898" y="37"/>
                          <a:pt x="1898" y="37"/>
                        </a:cubicBezTo>
                        <a:cubicBezTo>
                          <a:pt x="1899" y="37"/>
                          <a:pt x="1902" y="35"/>
                          <a:pt x="1902" y="35"/>
                        </a:cubicBezTo>
                        <a:cubicBezTo>
                          <a:pt x="1904" y="36"/>
                          <a:pt x="1905" y="37"/>
                          <a:pt x="1906" y="38"/>
                        </a:cubicBezTo>
                        <a:close/>
                        <a:moveTo>
                          <a:pt x="2078" y="51"/>
                        </a:moveTo>
                        <a:cubicBezTo>
                          <a:pt x="2077" y="51"/>
                          <a:pt x="2075" y="49"/>
                          <a:pt x="2074" y="49"/>
                        </a:cubicBezTo>
                        <a:cubicBezTo>
                          <a:pt x="2074" y="49"/>
                          <a:pt x="2070" y="51"/>
                          <a:pt x="2070" y="51"/>
                        </a:cubicBezTo>
                        <a:cubicBezTo>
                          <a:pt x="2070" y="51"/>
                          <a:pt x="2074" y="53"/>
                          <a:pt x="2074" y="53"/>
                        </a:cubicBezTo>
                        <a:cubicBezTo>
                          <a:pt x="2075" y="53"/>
                          <a:pt x="2077" y="51"/>
                          <a:pt x="2078" y="51"/>
                        </a:cubicBezTo>
                        <a:cubicBezTo>
                          <a:pt x="2079" y="51"/>
                          <a:pt x="2081" y="53"/>
                          <a:pt x="2082" y="53"/>
                        </a:cubicBezTo>
                        <a:cubicBezTo>
                          <a:pt x="2083" y="53"/>
                          <a:pt x="2085" y="52"/>
                          <a:pt x="2086" y="51"/>
                        </a:cubicBezTo>
                        <a:cubicBezTo>
                          <a:pt x="2086" y="51"/>
                          <a:pt x="2090" y="49"/>
                          <a:pt x="2090" y="49"/>
                        </a:cubicBezTo>
                        <a:cubicBezTo>
                          <a:pt x="2090" y="48"/>
                          <a:pt x="2086" y="47"/>
                          <a:pt x="2086" y="47"/>
                        </a:cubicBezTo>
                        <a:cubicBezTo>
                          <a:pt x="2085" y="47"/>
                          <a:pt x="2084" y="44"/>
                          <a:pt x="2082" y="44"/>
                        </a:cubicBezTo>
                        <a:cubicBezTo>
                          <a:pt x="2082" y="44"/>
                          <a:pt x="2078" y="46"/>
                          <a:pt x="2078" y="47"/>
                        </a:cubicBezTo>
                        <a:cubicBezTo>
                          <a:pt x="2078" y="47"/>
                          <a:pt x="2082" y="48"/>
                          <a:pt x="2082" y="49"/>
                        </a:cubicBezTo>
                        <a:cubicBezTo>
                          <a:pt x="2081" y="49"/>
                          <a:pt x="2079" y="51"/>
                          <a:pt x="2078" y="51"/>
                        </a:cubicBezTo>
                        <a:close/>
                        <a:moveTo>
                          <a:pt x="2060" y="35"/>
                        </a:moveTo>
                        <a:cubicBezTo>
                          <a:pt x="2060" y="36"/>
                          <a:pt x="2056" y="37"/>
                          <a:pt x="2056" y="37"/>
                        </a:cubicBezTo>
                        <a:cubicBezTo>
                          <a:pt x="2056" y="37"/>
                          <a:pt x="2059" y="39"/>
                          <a:pt x="2059" y="39"/>
                        </a:cubicBezTo>
                        <a:cubicBezTo>
                          <a:pt x="2061" y="40"/>
                          <a:pt x="2062" y="37"/>
                          <a:pt x="2063" y="37"/>
                        </a:cubicBezTo>
                        <a:cubicBezTo>
                          <a:pt x="2063" y="37"/>
                          <a:pt x="2060" y="35"/>
                          <a:pt x="2060" y="35"/>
                        </a:cubicBezTo>
                        <a:cubicBezTo>
                          <a:pt x="2060" y="35"/>
                          <a:pt x="2063" y="33"/>
                          <a:pt x="2064" y="33"/>
                        </a:cubicBezTo>
                        <a:cubicBezTo>
                          <a:pt x="2065" y="33"/>
                          <a:pt x="2067" y="35"/>
                          <a:pt x="2068" y="35"/>
                        </a:cubicBezTo>
                        <a:cubicBezTo>
                          <a:pt x="2069" y="35"/>
                          <a:pt x="2070" y="33"/>
                          <a:pt x="2072" y="33"/>
                        </a:cubicBezTo>
                        <a:cubicBezTo>
                          <a:pt x="2073" y="33"/>
                          <a:pt x="2074" y="35"/>
                          <a:pt x="2075" y="36"/>
                        </a:cubicBezTo>
                        <a:cubicBezTo>
                          <a:pt x="2076" y="36"/>
                          <a:pt x="2079" y="34"/>
                          <a:pt x="2080" y="33"/>
                        </a:cubicBezTo>
                        <a:cubicBezTo>
                          <a:pt x="2080" y="33"/>
                          <a:pt x="2076" y="31"/>
                          <a:pt x="2076" y="31"/>
                        </a:cubicBezTo>
                        <a:cubicBezTo>
                          <a:pt x="2074" y="32"/>
                          <a:pt x="2073" y="33"/>
                          <a:pt x="2072" y="33"/>
                        </a:cubicBezTo>
                        <a:cubicBezTo>
                          <a:pt x="2070" y="33"/>
                          <a:pt x="2069" y="32"/>
                          <a:pt x="2068" y="31"/>
                        </a:cubicBezTo>
                        <a:cubicBezTo>
                          <a:pt x="2067" y="31"/>
                          <a:pt x="2066" y="29"/>
                          <a:pt x="2064" y="29"/>
                        </a:cubicBezTo>
                        <a:cubicBezTo>
                          <a:pt x="2063" y="29"/>
                          <a:pt x="2061" y="31"/>
                          <a:pt x="2060" y="31"/>
                        </a:cubicBezTo>
                        <a:cubicBezTo>
                          <a:pt x="2059" y="31"/>
                          <a:pt x="2057" y="28"/>
                          <a:pt x="2056" y="29"/>
                        </a:cubicBezTo>
                        <a:cubicBezTo>
                          <a:pt x="2055" y="29"/>
                          <a:pt x="2053" y="30"/>
                          <a:pt x="2052" y="31"/>
                        </a:cubicBezTo>
                        <a:cubicBezTo>
                          <a:pt x="2052" y="31"/>
                          <a:pt x="2048" y="32"/>
                          <a:pt x="2048" y="33"/>
                        </a:cubicBezTo>
                        <a:cubicBezTo>
                          <a:pt x="2048" y="33"/>
                          <a:pt x="2052" y="34"/>
                          <a:pt x="2052" y="35"/>
                        </a:cubicBezTo>
                        <a:cubicBezTo>
                          <a:pt x="2052" y="34"/>
                          <a:pt x="2056" y="33"/>
                          <a:pt x="2056" y="33"/>
                        </a:cubicBezTo>
                        <a:cubicBezTo>
                          <a:pt x="2056" y="34"/>
                          <a:pt x="2060" y="34"/>
                          <a:pt x="2060" y="35"/>
                        </a:cubicBezTo>
                        <a:close/>
                        <a:moveTo>
                          <a:pt x="2121" y="54"/>
                        </a:moveTo>
                        <a:cubicBezTo>
                          <a:pt x="2122" y="54"/>
                          <a:pt x="2124" y="53"/>
                          <a:pt x="2125" y="52"/>
                        </a:cubicBezTo>
                        <a:cubicBezTo>
                          <a:pt x="2126" y="52"/>
                          <a:pt x="2129" y="50"/>
                          <a:pt x="2129" y="50"/>
                        </a:cubicBezTo>
                        <a:cubicBezTo>
                          <a:pt x="2129" y="50"/>
                          <a:pt x="2126" y="48"/>
                          <a:pt x="2125" y="48"/>
                        </a:cubicBezTo>
                        <a:cubicBezTo>
                          <a:pt x="2125" y="48"/>
                          <a:pt x="2122" y="50"/>
                          <a:pt x="2121" y="50"/>
                        </a:cubicBezTo>
                        <a:cubicBezTo>
                          <a:pt x="2120" y="50"/>
                          <a:pt x="2118" y="52"/>
                          <a:pt x="2117" y="52"/>
                        </a:cubicBezTo>
                        <a:cubicBezTo>
                          <a:pt x="2116" y="52"/>
                          <a:pt x="2114" y="50"/>
                          <a:pt x="2113" y="50"/>
                        </a:cubicBezTo>
                        <a:cubicBezTo>
                          <a:pt x="2113" y="50"/>
                          <a:pt x="2109" y="52"/>
                          <a:pt x="2109" y="52"/>
                        </a:cubicBezTo>
                        <a:cubicBezTo>
                          <a:pt x="2109" y="52"/>
                          <a:pt x="2113" y="54"/>
                          <a:pt x="2113" y="54"/>
                        </a:cubicBezTo>
                        <a:cubicBezTo>
                          <a:pt x="2114" y="54"/>
                          <a:pt x="2116" y="52"/>
                          <a:pt x="2117" y="52"/>
                        </a:cubicBezTo>
                        <a:cubicBezTo>
                          <a:pt x="2118" y="52"/>
                          <a:pt x="2120" y="54"/>
                          <a:pt x="2121" y="54"/>
                        </a:cubicBezTo>
                        <a:close/>
                        <a:moveTo>
                          <a:pt x="2106" y="41"/>
                        </a:moveTo>
                        <a:cubicBezTo>
                          <a:pt x="2107" y="41"/>
                          <a:pt x="2110" y="39"/>
                          <a:pt x="2111" y="39"/>
                        </a:cubicBezTo>
                        <a:cubicBezTo>
                          <a:pt x="2111" y="39"/>
                          <a:pt x="2107" y="36"/>
                          <a:pt x="2107" y="36"/>
                        </a:cubicBezTo>
                        <a:cubicBezTo>
                          <a:pt x="2106" y="36"/>
                          <a:pt x="2104" y="38"/>
                          <a:pt x="2103" y="38"/>
                        </a:cubicBezTo>
                        <a:cubicBezTo>
                          <a:pt x="2101" y="38"/>
                          <a:pt x="2100" y="36"/>
                          <a:pt x="2099" y="36"/>
                        </a:cubicBezTo>
                        <a:cubicBezTo>
                          <a:pt x="2098" y="36"/>
                          <a:pt x="2097" y="34"/>
                          <a:pt x="2095" y="34"/>
                        </a:cubicBezTo>
                        <a:cubicBezTo>
                          <a:pt x="2095" y="34"/>
                          <a:pt x="2091" y="36"/>
                          <a:pt x="2091" y="36"/>
                        </a:cubicBezTo>
                        <a:cubicBezTo>
                          <a:pt x="2091" y="36"/>
                          <a:pt x="2094" y="38"/>
                          <a:pt x="2095" y="38"/>
                        </a:cubicBezTo>
                        <a:cubicBezTo>
                          <a:pt x="2096" y="39"/>
                          <a:pt x="2097" y="40"/>
                          <a:pt x="2099" y="41"/>
                        </a:cubicBezTo>
                        <a:cubicBezTo>
                          <a:pt x="2099" y="41"/>
                          <a:pt x="2102" y="38"/>
                          <a:pt x="2103" y="38"/>
                        </a:cubicBezTo>
                        <a:cubicBezTo>
                          <a:pt x="2104" y="39"/>
                          <a:pt x="2105" y="41"/>
                          <a:pt x="2106" y="41"/>
                        </a:cubicBezTo>
                        <a:close/>
                        <a:moveTo>
                          <a:pt x="2161" y="47"/>
                        </a:moveTo>
                        <a:cubicBezTo>
                          <a:pt x="2153" y="42"/>
                          <a:pt x="2153" y="42"/>
                          <a:pt x="2153" y="42"/>
                        </a:cubicBezTo>
                        <a:cubicBezTo>
                          <a:pt x="2153" y="43"/>
                          <a:pt x="2149" y="43"/>
                          <a:pt x="2149" y="44"/>
                        </a:cubicBezTo>
                        <a:cubicBezTo>
                          <a:pt x="2149" y="45"/>
                          <a:pt x="2153" y="46"/>
                          <a:pt x="2153" y="46"/>
                        </a:cubicBezTo>
                        <a:cubicBezTo>
                          <a:pt x="2154" y="47"/>
                          <a:pt x="2156" y="48"/>
                          <a:pt x="2157" y="49"/>
                        </a:cubicBezTo>
                        <a:cubicBezTo>
                          <a:pt x="2157" y="49"/>
                          <a:pt x="2160" y="51"/>
                          <a:pt x="2161" y="51"/>
                        </a:cubicBezTo>
                        <a:cubicBezTo>
                          <a:pt x="2162" y="51"/>
                          <a:pt x="2163" y="49"/>
                          <a:pt x="2165" y="49"/>
                        </a:cubicBezTo>
                        <a:lnTo>
                          <a:pt x="2161" y="47"/>
                        </a:lnTo>
                        <a:close/>
                        <a:moveTo>
                          <a:pt x="2142" y="35"/>
                        </a:moveTo>
                        <a:cubicBezTo>
                          <a:pt x="2143" y="35"/>
                          <a:pt x="2146" y="38"/>
                          <a:pt x="2146" y="37"/>
                        </a:cubicBezTo>
                        <a:cubicBezTo>
                          <a:pt x="2147" y="37"/>
                          <a:pt x="2150" y="36"/>
                          <a:pt x="2150" y="35"/>
                        </a:cubicBezTo>
                        <a:cubicBezTo>
                          <a:pt x="2150" y="35"/>
                          <a:pt x="2147" y="33"/>
                          <a:pt x="2146" y="33"/>
                        </a:cubicBezTo>
                        <a:cubicBezTo>
                          <a:pt x="2145" y="33"/>
                          <a:pt x="2144" y="31"/>
                          <a:pt x="2143" y="31"/>
                        </a:cubicBezTo>
                        <a:cubicBezTo>
                          <a:pt x="2142" y="31"/>
                          <a:pt x="2139" y="33"/>
                          <a:pt x="2139" y="33"/>
                        </a:cubicBezTo>
                        <a:cubicBezTo>
                          <a:pt x="2138" y="33"/>
                          <a:pt x="2134" y="35"/>
                          <a:pt x="2134" y="35"/>
                        </a:cubicBezTo>
                        <a:cubicBezTo>
                          <a:pt x="2134" y="36"/>
                          <a:pt x="2138" y="36"/>
                          <a:pt x="2138" y="37"/>
                        </a:cubicBezTo>
                        <a:cubicBezTo>
                          <a:pt x="2139" y="37"/>
                          <a:pt x="2141" y="35"/>
                          <a:pt x="2142" y="35"/>
                        </a:cubicBezTo>
                        <a:close/>
                        <a:moveTo>
                          <a:pt x="2180" y="58"/>
                        </a:moveTo>
                        <a:cubicBezTo>
                          <a:pt x="2180" y="58"/>
                          <a:pt x="2183" y="56"/>
                          <a:pt x="2184" y="56"/>
                        </a:cubicBezTo>
                        <a:cubicBezTo>
                          <a:pt x="2188" y="54"/>
                          <a:pt x="2188" y="54"/>
                          <a:pt x="2188" y="54"/>
                        </a:cubicBezTo>
                        <a:cubicBezTo>
                          <a:pt x="2189" y="53"/>
                          <a:pt x="2191" y="52"/>
                          <a:pt x="2192" y="52"/>
                        </a:cubicBezTo>
                        <a:cubicBezTo>
                          <a:pt x="2193" y="51"/>
                          <a:pt x="2196" y="50"/>
                          <a:pt x="2196" y="50"/>
                        </a:cubicBezTo>
                        <a:cubicBezTo>
                          <a:pt x="2196" y="49"/>
                          <a:pt x="2193" y="48"/>
                          <a:pt x="2192" y="47"/>
                        </a:cubicBezTo>
                        <a:cubicBezTo>
                          <a:pt x="2190" y="49"/>
                          <a:pt x="2187" y="50"/>
                          <a:pt x="2184" y="51"/>
                        </a:cubicBezTo>
                        <a:cubicBezTo>
                          <a:pt x="2181" y="53"/>
                          <a:pt x="2179" y="54"/>
                          <a:pt x="2176" y="56"/>
                        </a:cubicBezTo>
                        <a:cubicBezTo>
                          <a:pt x="2177" y="56"/>
                          <a:pt x="2178" y="58"/>
                          <a:pt x="2180" y="58"/>
                        </a:cubicBezTo>
                        <a:close/>
                        <a:moveTo>
                          <a:pt x="2193" y="39"/>
                        </a:moveTo>
                        <a:cubicBezTo>
                          <a:pt x="2193" y="39"/>
                          <a:pt x="2189" y="41"/>
                          <a:pt x="2189" y="41"/>
                        </a:cubicBezTo>
                        <a:cubicBezTo>
                          <a:pt x="2189" y="41"/>
                          <a:pt x="2192" y="43"/>
                          <a:pt x="2193" y="43"/>
                        </a:cubicBezTo>
                        <a:cubicBezTo>
                          <a:pt x="2193" y="43"/>
                          <a:pt x="2196" y="45"/>
                          <a:pt x="2196" y="45"/>
                        </a:cubicBezTo>
                        <a:cubicBezTo>
                          <a:pt x="2197" y="45"/>
                          <a:pt x="2200" y="43"/>
                          <a:pt x="2201" y="43"/>
                        </a:cubicBezTo>
                        <a:cubicBezTo>
                          <a:pt x="2202" y="43"/>
                          <a:pt x="2204" y="42"/>
                          <a:pt x="2205" y="41"/>
                        </a:cubicBezTo>
                        <a:cubicBezTo>
                          <a:pt x="2205" y="41"/>
                          <a:pt x="2209" y="40"/>
                          <a:pt x="2209" y="39"/>
                        </a:cubicBezTo>
                        <a:cubicBezTo>
                          <a:pt x="2209" y="39"/>
                          <a:pt x="2205" y="37"/>
                          <a:pt x="2205" y="37"/>
                        </a:cubicBezTo>
                        <a:cubicBezTo>
                          <a:pt x="2205" y="37"/>
                          <a:pt x="2201" y="39"/>
                          <a:pt x="2201" y="39"/>
                        </a:cubicBezTo>
                        <a:cubicBezTo>
                          <a:pt x="2197" y="41"/>
                          <a:pt x="2197" y="41"/>
                          <a:pt x="2197" y="41"/>
                        </a:cubicBezTo>
                        <a:cubicBezTo>
                          <a:pt x="2195" y="41"/>
                          <a:pt x="2194" y="39"/>
                          <a:pt x="2193" y="39"/>
                        </a:cubicBezTo>
                        <a:close/>
                        <a:moveTo>
                          <a:pt x="2209" y="35"/>
                        </a:moveTo>
                        <a:cubicBezTo>
                          <a:pt x="2209" y="35"/>
                          <a:pt x="2213" y="37"/>
                          <a:pt x="2213" y="37"/>
                        </a:cubicBezTo>
                        <a:cubicBezTo>
                          <a:pt x="2214" y="37"/>
                          <a:pt x="2216" y="35"/>
                          <a:pt x="2217" y="35"/>
                        </a:cubicBezTo>
                        <a:cubicBezTo>
                          <a:pt x="2221" y="37"/>
                          <a:pt x="2221" y="37"/>
                          <a:pt x="2221" y="37"/>
                        </a:cubicBezTo>
                        <a:cubicBezTo>
                          <a:pt x="2225" y="35"/>
                          <a:pt x="2225" y="35"/>
                          <a:pt x="2225" y="35"/>
                        </a:cubicBezTo>
                        <a:cubicBezTo>
                          <a:pt x="2225" y="35"/>
                          <a:pt x="2228" y="33"/>
                          <a:pt x="2229" y="33"/>
                        </a:cubicBezTo>
                        <a:cubicBezTo>
                          <a:pt x="2230" y="33"/>
                          <a:pt x="2232" y="35"/>
                          <a:pt x="2233" y="35"/>
                        </a:cubicBezTo>
                        <a:cubicBezTo>
                          <a:pt x="2234" y="36"/>
                          <a:pt x="2235" y="37"/>
                          <a:pt x="2236" y="38"/>
                        </a:cubicBezTo>
                        <a:cubicBezTo>
                          <a:pt x="2237" y="38"/>
                          <a:pt x="2239" y="40"/>
                          <a:pt x="2240" y="40"/>
                        </a:cubicBezTo>
                        <a:cubicBezTo>
                          <a:pt x="2241" y="40"/>
                          <a:pt x="2244" y="38"/>
                          <a:pt x="2244" y="38"/>
                        </a:cubicBezTo>
                        <a:cubicBezTo>
                          <a:pt x="2246" y="37"/>
                          <a:pt x="2247" y="36"/>
                          <a:pt x="2248" y="36"/>
                        </a:cubicBezTo>
                        <a:cubicBezTo>
                          <a:pt x="2257" y="32"/>
                          <a:pt x="2257" y="32"/>
                          <a:pt x="2257" y="32"/>
                        </a:cubicBezTo>
                        <a:cubicBezTo>
                          <a:pt x="2257" y="31"/>
                          <a:pt x="2261" y="30"/>
                          <a:pt x="2261" y="30"/>
                        </a:cubicBezTo>
                        <a:cubicBezTo>
                          <a:pt x="2261" y="29"/>
                          <a:pt x="2257" y="27"/>
                          <a:pt x="2257" y="27"/>
                        </a:cubicBezTo>
                        <a:cubicBezTo>
                          <a:pt x="2256" y="27"/>
                          <a:pt x="2253" y="29"/>
                          <a:pt x="2253" y="29"/>
                        </a:cubicBezTo>
                        <a:cubicBezTo>
                          <a:pt x="2245" y="33"/>
                          <a:pt x="2245" y="33"/>
                          <a:pt x="2245" y="33"/>
                        </a:cubicBezTo>
                        <a:cubicBezTo>
                          <a:pt x="2243" y="33"/>
                          <a:pt x="2242" y="31"/>
                          <a:pt x="2241" y="31"/>
                        </a:cubicBezTo>
                        <a:cubicBezTo>
                          <a:pt x="2240" y="31"/>
                          <a:pt x="2238" y="33"/>
                          <a:pt x="2237" y="33"/>
                        </a:cubicBezTo>
                        <a:cubicBezTo>
                          <a:pt x="2236" y="33"/>
                          <a:pt x="2234" y="31"/>
                          <a:pt x="2233" y="31"/>
                        </a:cubicBezTo>
                        <a:cubicBezTo>
                          <a:pt x="2232" y="30"/>
                          <a:pt x="2230" y="29"/>
                          <a:pt x="2229" y="29"/>
                        </a:cubicBezTo>
                        <a:cubicBezTo>
                          <a:pt x="2226" y="26"/>
                          <a:pt x="2226" y="26"/>
                          <a:pt x="2226" y="26"/>
                        </a:cubicBezTo>
                        <a:cubicBezTo>
                          <a:pt x="2221" y="29"/>
                          <a:pt x="2221" y="29"/>
                          <a:pt x="2221" y="29"/>
                        </a:cubicBezTo>
                        <a:cubicBezTo>
                          <a:pt x="2213" y="33"/>
                          <a:pt x="2213" y="33"/>
                          <a:pt x="2213" y="33"/>
                        </a:cubicBezTo>
                        <a:cubicBezTo>
                          <a:pt x="2213" y="33"/>
                          <a:pt x="2209" y="34"/>
                          <a:pt x="2209" y="3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31" name="Freeform 153"/>
                  <p:cNvSpPr>
                    <a:spLocks/>
                  </p:cNvSpPr>
                  <p:nvPr/>
                </p:nvSpPr>
                <p:spPr bwMode="auto">
                  <a:xfrm>
                    <a:off x="1517650" y="3328988"/>
                    <a:ext cx="169863" cy="74613"/>
                  </a:xfrm>
                  <a:custGeom>
                    <a:avLst/>
                    <a:gdLst>
                      <a:gd name="T0" fmla="*/ 5 w 45"/>
                      <a:gd name="T1" fmla="*/ 10 h 19"/>
                      <a:gd name="T2" fmla="*/ 9 w 45"/>
                      <a:gd name="T3" fmla="*/ 8 h 19"/>
                      <a:gd name="T4" fmla="*/ 13 w 45"/>
                      <a:gd name="T5" fmla="*/ 6 h 19"/>
                      <a:gd name="T6" fmla="*/ 17 w 45"/>
                      <a:gd name="T7" fmla="*/ 8 h 19"/>
                      <a:gd name="T8" fmla="*/ 21 w 45"/>
                      <a:gd name="T9" fmla="*/ 6 h 19"/>
                      <a:gd name="T10" fmla="*/ 24 w 45"/>
                      <a:gd name="T11" fmla="*/ 8 h 19"/>
                      <a:gd name="T12" fmla="*/ 28 w 45"/>
                      <a:gd name="T13" fmla="*/ 6 h 19"/>
                      <a:gd name="T14" fmla="*/ 25 w 45"/>
                      <a:gd name="T15" fmla="*/ 4 h 19"/>
                      <a:gd name="T16" fmla="*/ 29 w 45"/>
                      <a:gd name="T17" fmla="*/ 2 h 19"/>
                      <a:gd name="T18" fmla="*/ 33 w 45"/>
                      <a:gd name="T19" fmla="*/ 4 h 19"/>
                      <a:gd name="T20" fmla="*/ 37 w 45"/>
                      <a:gd name="T21" fmla="*/ 2 h 19"/>
                      <a:gd name="T22" fmla="*/ 41 w 45"/>
                      <a:gd name="T23" fmla="*/ 0 h 19"/>
                      <a:gd name="T24" fmla="*/ 45 w 45"/>
                      <a:gd name="T25" fmla="*/ 2 h 19"/>
                      <a:gd name="T26" fmla="*/ 40 w 45"/>
                      <a:gd name="T27" fmla="*/ 4 h 19"/>
                      <a:gd name="T28" fmla="*/ 44 w 45"/>
                      <a:gd name="T29" fmla="*/ 7 h 19"/>
                      <a:gd name="T30" fmla="*/ 40 w 45"/>
                      <a:gd name="T31" fmla="*/ 9 h 19"/>
                      <a:gd name="T32" fmla="*/ 32 w 45"/>
                      <a:gd name="T33" fmla="*/ 13 h 19"/>
                      <a:gd name="T34" fmla="*/ 28 w 45"/>
                      <a:gd name="T35" fmla="*/ 15 h 19"/>
                      <a:gd name="T36" fmla="*/ 24 w 45"/>
                      <a:gd name="T37" fmla="*/ 13 h 19"/>
                      <a:gd name="T38" fmla="*/ 28 w 45"/>
                      <a:gd name="T39" fmla="*/ 10 h 19"/>
                      <a:gd name="T40" fmla="*/ 24 w 45"/>
                      <a:gd name="T41" fmla="*/ 8 h 19"/>
                      <a:gd name="T42" fmla="*/ 20 w 45"/>
                      <a:gd name="T43" fmla="*/ 10 h 19"/>
                      <a:gd name="T44" fmla="*/ 17 w 45"/>
                      <a:gd name="T45" fmla="*/ 8 h 19"/>
                      <a:gd name="T46" fmla="*/ 12 w 45"/>
                      <a:gd name="T47" fmla="*/ 10 h 19"/>
                      <a:gd name="T48" fmla="*/ 20 w 45"/>
                      <a:gd name="T49" fmla="*/ 15 h 19"/>
                      <a:gd name="T50" fmla="*/ 24 w 45"/>
                      <a:gd name="T51" fmla="*/ 17 h 19"/>
                      <a:gd name="T52" fmla="*/ 19 w 45"/>
                      <a:gd name="T53" fmla="*/ 19 h 19"/>
                      <a:gd name="T54" fmla="*/ 16 w 45"/>
                      <a:gd name="T55" fmla="*/ 17 h 19"/>
                      <a:gd name="T56" fmla="*/ 12 w 45"/>
                      <a:gd name="T57" fmla="*/ 19 h 19"/>
                      <a:gd name="T58" fmla="*/ 8 w 45"/>
                      <a:gd name="T59" fmla="*/ 16 h 19"/>
                      <a:gd name="T60" fmla="*/ 12 w 45"/>
                      <a:gd name="T61" fmla="*/ 14 h 19"/>
                      <a:gd name="T62" fmla="*/ 8 w 45"/>
                      <a:gd name="T63" fmla="*/ 12 h 19"/>
                      <a:gd name="T64" fmla="*/ 4 w 45"/>
                      <a:gd name="T65" fmla="*/ 14 h 19"/>
                      <a:gd name="T66" fmla="*/ 0 w 45"/>
                      <a:gd name="T67" fmla="*/ 12 h 19"/>
                      <a:gd name="T68" fmla="*/ 5 w 45"/>
                      <a:gd name="T69" fmla="*/ 1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45" h="19">
                        <a:moveTo>
                          <a:pt x="5" y="10"/>
                        </a:move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8"/>
                          <a:pt x="12" y="6"/>
                          <a:pt x="13" y="6"/>
                        </a:cubicBezTo>
                        <a:cubicBezTo>
                          <a:pt x="14" y="6"/>
                          <a:pt x="15" y="8"/>
                          <a:pt x="17" y="8"/>
                        </a:cubicBezTo>
                        <a:cubicBezTo>
                          <a:pt x="18" y="8"/>
                          <a:pt x="19" y="6"/>
                          <a:pt x="21" y="6"/>
                        </a:cubicBezTo>
                        <a:cubicBezTo>
                          <a:pt x="21" y="6"/>
                          <a:pt x="24" y="8"/>
                          <a:pt x="24" y="8"/>
                        </a:cubicBezTo>
                        <a:cubicBezTo>
                          <a:pt x="25" y="8"/>
                          <a:pt x="28" y="6"/>
                          <a:pt x="28" y="6"/>
                        </a:cubicBezTo>
                        <a:cubicBezTo>
                          <a:pt x="28" y="6"/>
                          <a:pt x="24" y="4"/>
                          <a:pt x="25" y="4"/>
                        </a:cubicBezTo>
                        <a:cubicBezTo>
                          <a:pt x="25" y="4"/>
                          <a:pt x="28" y="2"/>
                          <a:pt x="29" y="2"/>
                        </a:cubicBezTo>
                        <a:cubicBezTo>
                          <a:pt x="30" y="2"/>
                          <a:pt x="32" y="4"/>
                          <a:pt x="33" y="4"/>
                        </a:cubicBezTo>
                        <a:cubicBezTo>
                          <a:pt x="34" y="4"/>
                          <a:pt x="36" y="2"/>
                          <a:pt x="37" y="2"/>
                        </a:cubicBezTo>
                        <a:cubicBezTo>
                          <a:pt x="37" y="2"/>
                          <a:pt x="40" y="0"/>
                          <a:pt x="41" y="0"/>
                        </a:cubicBezTo>
                        <a:cubicBezTo>
                          <a:pt x="41" y="0"/>
                          <a:pt x="45" y="2"/>
                          <a:pt x="45" y="2"/>
                        </a:cubicBezTo>
                        <a:cubicBezTo>
                          <a:pt x="44" y="3"/>
                          <a:pt x="40" y="4"/>
                          <a:pt x="40" y="4"/>
                        </a:cubicBezTo>
                        <a:cubicBezTo>
                          <a:pt x="41" y="5"/>
                          <a:pt x="44" y="6"/>
                          <a:pt x="44" y="7"/>
                        </a:cubicBezTo>
                        <a:cubicBezTo>
                          <a:pt x="40" y="9"/>
                          <a:pt x="40" y="9"/>
                          <a:pt x="40" y="9"/>
                        </a:cubicBezTo>
                        <a:cubicBezTo>
                          <a:pt x="32" y="13"/>
                          <a:pt x="32" y="13"/>
                          <a:pt x="32" y="13"/>
                        </a:cubicBezTo>
                        <a:cubicBezTo>
                          <a:pt x="31" y="13"/>
                          <a:pt x="29" y="15"/>
                          <a:pt x="28" y="15"/>
                        </a:cubicBezTo>
                        <a:cubicBezTo>
                          <a:pt x="28" y="15"/>
                          <a:pt x="24" y="13"/>
                          <a:pt x="24" y="13"/>
                        </a:cubicBezTo>
                        <a:cubicBezTo>
                          <a:pt x="24" y="12"/>
                          <a:pt x="28" y="11"/>
                          <a:pt x="28" y="10"/>
                        </a:cubicBezTo>
                        <a:cubicBezTo>
                          <a:pt x="28" y="10"/>
                          <a:pt x="25" y="8"/>
                          <a:pt x="24" y="8"/>
                        </a:cubicBezTo>
                        <a:cubicBezTo>
                          <a:pt x="23" y="8"/>
                          <a:pt x="21" y="10"/>
                          <a:pt x="20" y="10"/>
                        </a:cubicBezTo>
                        <a:cubicBezTo>
                          <a:pt x="19" y="10"/>
                          <a:pt x="17" y="8"/>
                          <a:pt x="17" y="8"/>
                        </a:cubicBezTo>
                        <a:cubicBezTo>
                          <a:pt x="15" y="8"/>
                          <a:pt x="14" y="10"/>
                          <a:pt x="12" y="10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4" y="17"/>
                          <a:pt x="24" y="17"/>
                        </a:cubicBezTo>
                        <a:cubicBezTo>
                          <a:pt x="24" y="17"/>
                          <a:pt x="20" y="19"/>
                          <a:pt x="19" y="19"/>
                        </a:cubicBezTo>
                        <a:cubicBezTo>
                          <a:pt x="18" y="19"/>
                          <a:pt x="17" y="17"/>
                          <a:pt x="16" y="17"/>
                        </a:cubicBezTo>
                        <a:cubicBezTo>
                          <a:pt x="12" y="19"/>
                          <a:pt x="12" y="19"/>
                          <a:pt x="12" y="19"/>
                        </a:cubicBezTo>
                        <a:cubicBezTo>
                          <a:pt x="11" y="18"/>
                          <a:pt x="8" y="17"/>
                          <a:pt x="8" y="16"/>
                        </a:cubicBezTo>
                        <a:cubicBezTo>
                          <a:pt x="8" y="16"/>
                          <a:pt x="12" y="15"/>
                          <a:pt x="12" y="14"/>
                        </a:cubicBezTo>
                        <a:cubicBezTo>
                          <a:pt x="12" y="14"/>
                          <a:pt x="9" y="12"/>
                          <a:pt x="8" y="12"/>
                        </a:cubicBezTo>
                        <a:cubicBezTo>
                          <a:pt x="8" y="12"/>
                          <a:pt x="4" y="14"/>
                          <a:pt x="4" y="14"/>
                        </a:cubicBezTo>
                        <a:cubicBezTo>
                          <a:pt x="4" y="14"/>
                          <a:pt x="0" y="12"/>
                          <a:pt x="0" y="12"/>
                        </a:cubicBezTo>
                        <a:cubicBezTo>
                          <a:pt x="1" y="11"/>
                          <a:pt x="4" y="11"/>
                          <a:pt x="5" y="1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32" name="Freeform 154"/>
                  <p:cNvSpPr>
                    <a:spLocks/>
                  </p:cNvSpPr>
                  <p:nvPr/>
                </p:nvSpPr>
                <p:spPr bwMode="auto">
                  <a:xfrm>
                    <a:off x="5464175" y="3443288"/>
                    <a:ext cx="74613" cy="50800"/>
                  </a:xfrm>
                  <a:custGeom>
                    <a:avLst/>
                    <a:gdLst>
                      <a:gd name="T0" fmla="*/ 4 w 20"/>
                      <a:gd name="T1" fmla="*/ 13 h 13"/>
                      <a:gd name="T2" fmla="*/ 0 w 20"/>
                      <a:gd name="T3" fmla="*/ 11 h 13"/>
                      <a:gd name="T4" fmla="*/ 5 w 20"/>
                      <a:gd name="T5" fmla="*/ 9 h 13"/>
                      <a:gd name="T6" fmla="*/ 9 w 20"/>
                      <a:gd name="T7" fmla="*/ 7 h 13"/>
                      <a:gd name="T8" fmla="*/ 13 w 20"/>
                      <a:gd name="T9" fmla="*/ 4 h 13"/>
                      <a:gd name="T10" fmla="*/ 9 w 20"/>
                      <a:gd name="T11" fmla="*/ 2 h 13"/>
                      <a:gd name="T12" fmla="*/ 13 w 20"/>
                      <a:gd name="T13" fmla="*/ 0 h 13"/>
                      <a:gd name="T14" fmla="*/ 17 w 20"/>
                      <a:gd name="T15" fmla="*/ 2 h 13"/>
                      <a:gd name="T16" fmla="*/ 13 w 20"/>
                      <a:gd name="T17" fmla="*/ 4 h 13"/>
                      <a:gd name="T18" fmla="*/ 17 w 20"/>
                      <a:gd name="T19" fmla="*/ 7 h 13"/>
                      <a:gd name="T20" fmla="*/ 20 w 20"/>
                      <a:gd name="T21" fmla="*/ 9 h 13"/>
                      <a:gd name="T22" fmla="*/ 16 w 20"/>
                      <a:gd name="T23" fmla="*/ 11 h 13"/>
                      <a:gd name="T24" fmla="*/ 12 w 20"/>
                      <a:gd name="T25" fmla="*/ 13 h 13"/>
                      <a:gd name="T26" fmla="*/ 8 w 20"/>
                      <a:gd name="T27" fmla="*/ 11 h 13"/>
                      <a:gd name="T28" fmla="*/ 4 w 20"/>
                      <a:gd name="T29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" h="13">
                        <a:moveTo>
                          <a:pt x="4" y="13"/>
                        </a:moveTo>
                        <a:cubicBezTo>
                          <a:pt x="4" y="12"/>
                          <a:pt x="0" y="11"/>
                          <a:pt x="0" y="11"/>
                        </a:cubicBezTo>
                        <a:cubicBezTo>
                          <a:pt x="1" y="10"/>
                          <a:pt x="4" y="9"/>
                          <a:pt x="5" y="9"/>
                        </a:cubicBezTo>
                        <a:cubicBezTo>
                          <a:pt x="6" y="8"/>
                          <a:pt x="8" y="7"/>
                          <a:pt x="9" y="7"/>
                        </a:cubicBezTo>
                        <a:cubicBezTo>
                          <a:pt x="9" y="6"/>
                          <a:pt x="13" y="5"/>
                          <a:pt x="13" y="4"/>
                        </a:cubicBezTo>
                        <a:cubicBezTo>
                          <a:pt x="13" y="4"/>
                          <a:pt x="9" y="3"/>
                          <a:pt x="9" y="2"/>
                        </a:cubicBezTo>
                        <a:cubicBezTo>
                          <a:pt x="10" y="2"/>
                          <a:pt x="12" y="0"/>
                          <a:pt x="13" y="0"/>
                        </a:cubicBezTo>
                        <a:cubicBezTo>
                          <a:pt x="13" y="0"/>
                          <a:pt x="17" y="2"/>
                          <a:pt x="17" y="2"/>
                        </a:cubicBezTo>
                        <a:cubicBezTo>
                          <a:pt x="17" y="3"/>
                          <a:pt x="13" y="4"/>
                          <a:pt x="13" y="4"/>
                        </a:cubicBezTo>
                        <a:cubicBezTo>
                          <a:pt x="13" y="5"/>
                          <a:pt x="15" y="6"/>
                          <a:pt x="17" y="7"/>
                        </a:cubicBezTo>
                        <a:cubicBezTo>
                          <a:pt x="17" y="7"/>
                          <a:pt x="20" y="9"/>
                          <a:pt x="20" y="9"/>
                        </a:cubicBezTo>
                        <a:cubicBezTo>
                          <a:pt x="20" y="10"/>
                          <a:pt x="17" y="11"/>
                          <a:pt x="16" y="11"/>
                        </a:cubicBezTo>
                        <a:cubicBezTo>
                          <a:pt x="15" y="12"/>
                          <a:pt x="13" y="13"/>
                          <a:pt x="12" y="13"/>
                        </a:cubicBezTo>
                        <a:cubicBezTo>
                          <a:pt x="11" y="13"/>
                          <a:pt x="9" y="11"/>
                          <a:pt x="8" y="11"/>
                        </a:cubicBezTo>
                        <a:cubicBezTo>
                          <a:pt x="7" y="11"/>
                          <a:pt x="6" y="13"/>
                          <a:pt x="4" y="1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33" name="Freeform 155"/>
                  <p:cNvSpPr>
                    <a:spLocks/>
                  </p:cNvSpPr>
                  <p:nvPr/>
                </p:nvSpPr>
                <p:spPr bwMode="auto">
                  <a:xfrm>
                    <a:off x="3019425" y="3368675"/>
                    <a:ext cx="79375" cy="58738"/>
                  </a:xfrm>
                  <a:custGeom>
                    <a:avLst/>
                    <a:gdLst>
                      <a:gd name="T0" fmla="*/ 4 w 21"/>
                      <a:gd name="T1" fmla="*/ 15 h 15"/>
                      <a:gd name="T2" fmla="*/ 0 w 21"/>
                      <a:gd name="T3" fmla="*/ 12 h 15"/>
                      <a:gd name="T4" fmla="*/ 5 w 21"/>
                      <a:gd name="T5" fmla="*/ 10 h 15"/>
                      <a:gd name="T6" fmla="*/ 1 w 21"/>
                      <a:gd name="T7" fmla="*/ 8 h 15"/>
                      <a:gd name="T8" fmla="*/ 5 w 21"/>
                      <a:gd name="T9" fmla="*/ 6 h 15"/>
                      <a:gd name="T10" fmla="*/ 9 w 21"/>
                      <a:gd name="T11" fmla="*/ 4 h 15"/>
                      <a:gd name="T12" fmla="*/ 5 w 21"/>
                      <a:gd name="T13" fmla="*/ 2 h 15"/>
                      <a:gd name="T14" fmla="*/ 9 w 21"/>
                      <a:gd name="T15" fmla="*/ 0 h 15"/>
                      <a:gd name="T16" fmla="*/ 13 w 21"/>
                      <a:gd name="T17" fmla="*/ 2 h 15"/>
                      <a:gd name="T18" fmla="*/ 17 w 21"/>
                      <a:gd name="T19" fmla="*/ 0 h 15"/>
                      <a:gd name="T20" fmla="*/ 21 w 21"/>
                      <a:gd name="T21" fmla="*/ 2 h 15"/>
                      <a:gd name="T22" fmla="*/ 17 w 21"/>
                      <a:gd name="T23" fmla="*/ 4 h 15"/>
                      <a:gd name="T24" fmla="*/ 13 w 21"/>
                      <a:gd name="T25" fmla="*/ 2 h 15"/>
                      <a:gd name="T26" fmla="*/ 9 w 21"/>
                      <a:gd name="T27" fmla="*/ 4 h 15"/>
                      <a:gd name="T28" fmla="*/ 13 w 21"/>
                      <a:gd name="T29" fmla="*/ 6 h 15"/>
                      <a:gd name="T30" fmla="*/ 9 w 21"/>
                      <a:gd name="T31" fmla="*/ 8 h 15"/>
                      <a:gd name="T32" fmla="*/ 12 w 21"/>
                      <a:gd name="T33" fmla="*/ 11 h 15"/>
                      <a:gd name="T34" fmla="*/ 8 w 21"/>
                      <a:gd name="T35" fmla="*/ 13 h 15"/>
                      <a:gd name="T36" fmla="*/ 4 w 21"/>
                      <a:gd name="T37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1" h="15">
                        <a:moveTo>
                          <a:pt x="4" y="15"/>
                        </a:moveTo>
                        <a:cubicBezTo>
                          <a:pt x="4" y="14"/>
                          <a:pt x="0" y="13"/>
                          <a:pt x="0" y="12"/>
                        </a:cubicBezTo>
                        <a:cubicBezTo>
                          <a:pt x="1" y="12"/>
                          <a:pt x="5" y="11"/>
                          <a:pt x="5" y="10"/>
                        </a:cubicBezTo>
                        <a:cubicBezTo>
                          <a:pt x="4" y="10"/>
                          <a:pt x="1" y="9"/>
                          <a:pt x="1" y="8"/>
                        </a:cubicBezTo>
                        <a:cubicBezTo>
                          <a:pt x="1" y="8"/>
                          <a:pt x="4" y="6"/>
                          <a:pt x="5" y="6"/>
                        </a:cubicBezTo>
                        <a:cubicBezTo>
                          <a:pt x="5" y="6"/>
                          <a:pt x="9" y="4"/>
                          <a:pt x="9" y="4"/>
                        </a:cubicBezTo>
                        <a:cubicBezTo>
                          <a:pt x="9" y="4"/>
                          <a:pt x="5" y="2"/>
                          <a:pt x="5" y="2"/>
                        </a:cubicBezTo>
                        <a:cubicBezTo>
                          <a:pt x="6" y="1"/>
                          <a:pt x="9" y="0"/>
                          <a:pt x="9" y="0"/>
                        </a:cubicBezTo>
                        <a:cubicBezTo>
                          <a:pt x="11" y="0"/>
                          <a:pt x="12" y="2"/>
                          <a:pt x="13" y="2"/>
                        </a:cubicBezTo>
                        <a:cubicBezTo>
                          <a:pt x="15" y="2"/>
                          <a:pt x="16" y="0"/>
                          <a:pt x="17" y="0"/>
                        </a:cubicBezTo>
                        <a:cubicBezTo>
                          <a:pt x="17" y="1"/>
                          <a:pt x="21" y="1"/>
                          <a:pt x="21" y="2"/>
                        </a:cubicBezTo>
                        <a:cubicBezTo>
                          <a:pt x="21" y="2"/>
                          <a:pt x="17" y="4"/>
                          <a:pt x="17" y="4"/>
                        </a:cubicBezTo>
                        <a:cubicBezTo>
                          <a:pt x="17" y="4"/>
                          <a:pt x="13" y="2"/>
                          <a:pt x="13" y="2"/>
                        </a:cubicBezTo>
                        <a:cubicBezTo>
                          <a:pt x="13" y="2"/>
                          <a:pt x="9" y="3"/>
                          <a:pt x="9" y="4"/>
                        </a:cubicBezTo>
                        <a:cubicBezTo>
                          <a:pt x="9" y="5"/>
                          <a:pt x="13" y="6"/>
                          <a:pt x="13" y="6"/>
                        </a:cubicBezTo>
                        <a:cubicBezTo>
                          <a:pt x="12" y="7"/>
                          <a:pt x="9" y="8"/>
                          <a:pt x="9" y="8"/>
                        </a:cubicBezTo>
                        <a:cubicBezTo>
                          <a:pt x="9" y="9"/>
                          <a:pt x="12" y="10"/>
                          <a:pt x="12" y="11"/>
                        </a:cubicBezTo>
                        <a:cubicBezTo>
                          <a:pt x="12" y="11"/>
                          <a:pt x="9" y="12"/>
                          <a:pt x="8" y="13"/>
                        </a:cubicBezTo>
                        <a:lnTo>
                          <a:pt x="4" y="1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34" name="Freeform 156"/>
                  <p:cNvSpPr>
                    <a:spLocks/>
                  </p:cNvSpPr>
                  <p:nvPr/>
                </p:nvSpPr>
                <p:spPr bwMode="auto">
                  <a:xfrm>
                    <a:off x="4006850" y="3419475"/>
                    <a:ext cx="71438" cy="50800"/>
                  </a:xfrm>
                  <a:custGeom>
                    <a:avLst/>
                    <a:gdLst>
                      <a:gd name="T0" fmla="*/ 0 w 19"/>
                      <a:gd name="T1" fmla="*/ 9 h 13"/>
                      <a:gd name="T2" fmla="*/ 4 w 19"/>
                      <a:gd name="T3" fmla="*/ 7 h 13"/>
                      <a:gd name="T4" fmla="*/ 0 w 19"/>
                      <a:gd name="T5" fmla="*/ 4 h 13"/>
                      <a:gd name="T6" fmla="*/ 5 w 19"/>
                      <a:gd name="T7" fmla="*/ 2 h 13"/>
                      <a:gd name="T8" fmla="*/ 9 w 19"/>
                      <a:gd name="T9" fmla="*/ 0 h 13"/>
                      <a:gd name="T10" fmla="*/ 12 w 19"/>
                      <a:gd name="T11" fmla="*/ 2 h 13"/>
                      <a:gd name="T12" fmla="*/ 8 w 19"/>
                      <a:gd name="T13" fmla="*/ 4 h 13"/>
                      <a:gd name="T14" fmla="*/ 4 w 19"/>
                      <a:gd name="T15" fmla="*/ 7 h 13"/>
                      <a:gd name="T16" fmla="*/ 8 w 19"/>
                      <a:gd name="T17" fmla="*/ 9 h 13"/>
                      <a:gd name="T18" fmla="*/ 12 w 19"/>
                      <a:gd name="T19" fmla="*/ 11 h 13"/>
                      <a:gd name="T20" fmla="*/ 16 w 19"/>
                      <a:gd name="T21" fmla="*/ 9 h 13"/>
                      <a:gd name="T22" fmla="*/ 19 w 19"/>
                      <a:gd name="T23" fmla="*/ 11 h 13"/>
                      <a:gd name="T24" fmla="*/ 15 w 19"/>
                      <a:gd name="T25" fmla="*/ 13 h 13"/>
                      <a:gd name="T26" fmla="*/ 12 w 19"/>
                      <a:gd name="T27" fmla="*/ 11 h 13"/>
                      <a:gd name="T28" fmla="*/ 8 w 19"/>
                      <a:gd name="T29" fmla="*/ 13 h 13"/>
                      <a:gd name="T30" fmla="*/ 4 w 19"/>
                      <a:gd name="T31" fmla="*/ 11 h 13"/>
                      <a:gd name="T32" fmla="*/ 0 w 19"/>
                      <a:gd name="T33" fmla="*/ 9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9" h="13">
                        <a:moveTo>
                          <a:pt x="0" y="9"/>
                        </a:moveTo>
                        <a:cubicBezTo>
                          <a:pt x="0" y="8"/>
                          <a:pt x="4" y="7"/>
                          <a:pt x="4" y="7"/>
                        </a:cubicBezTo>
                        <a:cubicBezTo>
                          <a:pt x="4" y="6"/>
                          <a:pt x="0" y="5"/>
                          <a:pt x="0" y="4"/>
                        </a:cubicBezTo>
                        <a:cubicBezTo>
                          <a:pt x="1" y="4"/>
                          <a:pt x="4" y="3"/>
                          <a:pt x="5" y="2"/>
                        </a:cubicBezTo>
                        <a:cubicBezTo>
                          <a:pt x="5" y="2"/>
                          <a:pt x="8" y="0"/>
                          <a:pt x="9" y="0"/>
                        </a:cubicBezTo>
                        <a:cubicBezTo>
                          <a:pt x="9" y="0"/>
                          <a:pt x="12" y="2"/>
                          <a:pt x="12" y="2"/>
                        </a:cubicBezTo>
                        <a:cubicBezTo>
                          <a:pt x="12" y="3"/>
                          <a:pt x="9" y="4"/>
                          <a:pt x="8" y="4"/>
                        </a:cubicBezTo>
                        <a:cubicBezTo>
                          <a:pt x="7" y="5"/>
                          <a:pt x="5" y="6"/>
                          <a:pt x="4" y="7"/>
                        </a:cubicBezTo>
                        <a:cubicBezTo>
                          <a:pt x="6" y="7"/>
                          <a:pt x="6" y="8"/>
                          <a:pt x="8" y="9"/>
                        </a:cubicBezTo>
                        <a:cubicBezTo>
                          <a:pt x="9" y="9"/>
                          <a:pt x="10" y="11"/>
                          <a:pt x="12" y="11"/>
                        </a:cubicBezTo>
                        <a:cubicBezTo>
                          <a:pt x="12" y="11"/>
                          <a:pt x="15" y="9"/>
                          <a:pt x="16" y="9"/>
                        </a:cubicBezTo>
                        <a:cubicBezTo>
                          <a:pt x="16" y="9"/>
                          <a:pt x="19" y="11"/>
                          <a:pt x="19" y="11"/>
                        </a:cubicBezTo>
                        <a:cubicBezTo>
                          <a:pt x="19" y="12"/>
                          <a:pt x="16" y="13"/>
                          <a:pt x="15" y="13"/>
                        </a:cubicBezTo>
                        <a:cubicBezTo>
                          <a:pt x="14" y="13"/>
                          <a:pt x="13" y="11"/>
                          <a:pt x="12" y="11"/>
                        </a:cubicBezTo>
                        <a:cubicBezTo>
                          <a:pt x="11" y="11"/>
                          <a:pt x="8" y="13"/>
                          <a:pt x="8" y="13"/>
                        </a:cubicBezTo>
                        <a:cubicBezTo>
                          <a:pt x="6" y="13"/>
                          <a:pt x="5" y="11"/>
                          <a:pt x="4" y="11"/>
                        </a:cubicBezTo>
                        <a:lnTo>
                          <a:pt x="0" y="9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35" name="Freeform 157"/>
                  <p:cNvSpPr>
                    <a:spLocks/>
                  </p:cNvSpPr>
                  <p:nvPr/>
                </p:nvSpPr>
                <p:spPr bwMode="auto">
                  <a:xfrm>
                    <a:off x="3883025" y="3328988"/>
                    <a:ext cx="74613" cy="26988"/>
                  </a:xfrm>
                  <a:custGeom>
                    <a:avLst/>
                    <a:gdLst>
                      <a:gd name="T0" fmla="*/ 8 w 20"/>
                      <a:gd name="T1" fmla="*/ 3 h 7"/>
                      <a:gd name="T2" fmla="*/ 4 w 20"/>
                      <a:gd name="T3" fmla="*/ 5 h 7"/>
                      <a:gd name="T4" fmla="*/ 0 w 20"/>
                      <a:gd name="T5" fmla="*/ 2 h 7"/>
                      <a:gd name="T6" fmla="*/ 4 w 20"/>
                      <a:gd name="T7" fmla="*/ 0 h 7"/>
                      <a:gd name="T8" fmla="*/ 8 w 20"/>
                      <a:gd name="T9" fmla="*/ 3 h 7"/>
                      <a:gd name="T10" fmla="*/ 12 w 20"/>
                      <a:gd name="T11" fmla="*/ 1 h 7"/>
                      <a:gd name="T12" fmla="*/ 16 w 20"/>
                      <a:gd name="T13" fmla="*/ 3 h 7"/>
                      <a:gd name="T14" fmla="*/ 20 w 20"/>
                      <a:gd name="T15" fmla="*/ 5 h 7"/>
                      <a:gd name="T16" fmla="*/ 15 w 20"/>
                      <a:gd name="T17" fmla="*/ 7 h 7"/>
                      <a:gd name="T18" fmla="*/ 12 w 20"/>
                      <a:gd name="T19" fmla="*/ 5 h 7"/>
                      <a:gd name="T20" fmla="*/ 8 w 20"/>
                      <a:gd name="T21" fmla="*/ 3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" h="7">
                        <a:moveTo>
                          <a:pt x="8" y="3"/>
                        </a:moveTo>
                        <a:cubicBezTo>
                          <a:pt x="7" y="2"/>
                          <a:pt x="5" y="5"/>
                          <a:pt x="4" y="5"/>
                        </a:cubicBezTo>
                        <a:cubicBezTo>
                          <a:pt x="4" y="5"/>
                          <a:pt x="0" y="3"/>
                          <a:pt x="0" y="2"/>
                        </a:cubicBezTo>
                        <a:cubicBezTo>
                          <a:pt x="0" y="2"/>
                          <a:pt x="4" y="0"/>
                          <a:pt x="4" y="0"/>
                        </a:cubicBezTo>
                        <a:cubicBezTo>
                          <a:pt x="5" y="0"/>
                          <a:pt x="7" y="3"/>
                          <a:pt x="8" y="3"/>
                        </a:cubicBezTo>
                        <a:cubicBezTo>
                          <a:pt x="9" y="3"/>
                          <a:pt x="11" y="0"/>
                          <a:pt x="12" y="1"/>
                        </a:cubicBezTo>
                        <a:cubicBezTo>
                          <a:pt x="13" y="1"/>
                          <a:pt x="15" y="2"/>
                          <a:pt x="16" y="3"/>
                        </a:cubicBezTo>
                        <a:cubicBezTo>
                          <a:pt x="16" y="3"/>
                          <a:pt x="20" y="5"/>
                          <a:pt x="20" y="5"/>
                        </a:cubicBezTo>
                        <a:cubicBezTo>
                          <a:pt x="20" y="5"/>
                          <a:pt x="16" y="7"/>
                          <a:pt x="15" y="7"/>
                        </a:cubicBezTo>
                        <a:cubicBezTo>
                          <a:pt x="15" y="7"/>
                          <a:pt x="13" y="5"/>
                          <a:pt x="12" y="5"/>
                        </a:cubicBezTo>
                        <a:cubicBezTo>
                          <a:pt x="10" y="4"/>
                          <a:pt x="9" y="3"/>
                          <a:pt x="8" y="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36" name="Freeform 158"/>
                  <p:cNvSpPr>
                    <a:spLocks/>
                  </p:cNvSpPr>
                  <p:nvPr/>
                </p:nvSpPr>
                <p:spPr bwMode="auto">
                  <a:xfrm>
                    <a:off x="4529138" y="3371850"/>
                    <a:ext cx="71438" cy="42863"/>
                  </a:xfrm>
                  <a:custGeom>
                    <a:avLst/>
                    <a:gdLst>
                      <a:gd name="T0" fmla="*/ 8 w 19"/>
                      <a:gd name="T1" fmla="*/ 5 h 11"/>
                      <a:gd name="T2" fmla="*/ 12 w 19"/>
                      <a:gd name="T3" fmla="*/ 7 h 11"/>
                      <a:gd name="T4" fmla="*/ 16 w 19"/>
                      <a:gd name="T5" fmla="*/ 5 h 11"/>
                      <a:gd name="T6" fmla="*/ 19 w 19"/>
                      <a:gd name="T7" fmla="*/ 7 h 11"/>
                      <a:gd name="T8" fmla="*/ 15 w 19"/>
                      <a:gd name="T9" fmla="*/ 9 h 11"/>
                      <a:gd name="T10" fmla="*/ 12 w 19"/>
                      <a:gd name="T11" fmla="*/ 7 h 11"/>
                      <a:gd name="T12" fmla="*/ 7 w 19"/>
                      <a:gd name="T13" fmla="*/ 9 h 11"/>
                      <a:gd name="T14" fmla="*/ 3 w 19"/>
                      <a:gd name="T15" fmla="*/ 11 h 11"/>
                      <a:gd name="T16" fmla="*/ 0 w 19"/>
                      <a:gd name="T17" fmla="*/ 9 h 11"/>
                      <a:gd name="T18" fmla="*/ 4 w 19"/>
                      <a:gd name="T19" fmla="*/ 7 h 11"/>
                      <a:gd name="T20" fmla="*/ 8 w 19"/>
                      <a:gd name="T21" fmla="*/ 5 h 11"/>
                      <a:gd name="T22" fmla="*/ 4 w 19"/>
                      <a:gd name="T23" fmla="*/ 3 h 11"/>
                      <a:gd name="T24" fmla="*/ 8 w 19"/>
                      <a:gd name="T25" fmla="*/ 1 h 11"/>
                      <a:gd name="T26" fmla="*/ 12 w 19"/>
                      <a:gd name="T27" fmla="*/ 3 h 11"/>
                      <a:gd name="T28" fmla="*/ 8 w 19"/>
                      <a:gd name="T29" fmla="*/ 5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9" h="11">
                        <a:moveTo>
                          <a:pt x="8" y="5"/>
                        </a:moveTo>
                        <a:cubicBezTo>
                          <a:pt x="9" y="5"/>
                          <a:pt x="10" y="7"/>
                          <a:pt x="12" y="7"/>
                        </a:cubicBezTo>
                        <a:cubicBezTo>
                          <a:pt x="12" y="7"/>
                          <a:pt x="15" y="5"/>
                          <a:pt x="16" y="5"/>
                        </a:cubicBezTo>
                        <a:cubicBezTo>
                          <a:pt x="16" y="5"/>
                          <a:pt x="19" y="7"/>
                          <a:pt x="19" y="7"/>
                        </a:cubicBezTo>
                        <a:cubicBezTo>
                          <a:pt x="19" y="8"/>
                          <a:pt x="16" y="9"/>
                          <a:pt x="15" y="9"/>
                        </a:cubicBezTo>
                        <a:cubicBezTo>
                          <a:pt x="14" y="9"/>
                          <a:pt x="13" y="7"/>
                          <a:pt x="12" y="7"/>
                        </a:cubicBezTo>
                        <a:cubicBezTo>
                          <a:pt x="11" y="7"/>
                          <a:pt x="8" y="9"/>
                          <a:pt x="7" y="9"/>
                        </a:cubicBezTo>
                        <a:cubicBezTo>
                          <a:pt x="3" y="11"/>
                          <a:pt x="3" y="11"/>
                          <a:pt x="3" y="11"/>
                        </a:cubicBezTo>
                        <a:cubicBezTo>
                          <a:pt x="3" y="11"/>
                          <a:pt x="0" y="10"/>
                          <a:pt x="0" y="9"/>
                        </a:cubicBezTo>
                        <a:cubicBezTo>
                          <a:pt x="0" y="8"/>
                          <a:pt x="3" y="8"/>
                          <a:pt x="4" y="7"/>
                        </a:cubicBezTo>
                        <a:cubicBezTo>
                          <a:pt x="4" y="6"/>
                          <a:pt x="8" y="6"/>
                          <a:pt x="8" y="5"/>
                        </a:cubicBezTo>
                        <a:cubicBezTo>
                          <a:pt x="8" y="4"/>
                          <a:pt x="4" y="3"/>
                          <a:pt x="4" y="3"/>
                        </a:cubicBezTo>
                        <a:cubicBezTo>
                          <a:pt x="5" y="2"/>
                          <a:pt x="7" y="0"/>
                          <a:pt x="8" y="1"/>
                        </a:cubicBezTo>
                        <a:cubicBezTo>
                          <a:pt x="8" y="1"/>
                          <a:pt x="12" y="3"/>
                          <a:pt x="12" y="3"/>
                        </a:cubicBezTo>
                        <a:cubicBezTo>
                          <a:pt x="12" y="4"/>
                          <a:pt x="8" y="4"/>
                          <a:pt x="8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37" name="Freeform 159"/>
                  <p:cNvSpPr>
                    <a:spLocks/>
                  </p:cNvSpPr>
                  <p:nvPr/>
                </p:nvSpPr>
                <p:spPr bwMode="auto">
                  <a:xfrm>
                    <a:off x="5103813" y="3371850"/>
                    <a:ext cx="28575" cy="50800"/>
                  </a:xfrm>
                  <a:custGeom>
                    <a:avLst/>
                    <a:gdLst>
                      <a:gd name="T0" fmla="*/ 3 w 8"/>
                      <a:gd name="T1" fmla="*/ 13 h 13"/>
                      <a:gd name="T2" fmla="*/ 0 w 8"/>
                      <a:gd name="T3" fmla="*/ 11 h 13"/>
                      <a:gd name="T4" fmla="*/ 4 w 8"/>
                      <a:gd name="T5" fmla="*/ 9 h 13"/>
                      <a:gd name="T6" fmla="*/ 0 w 8"/>
                      <a:gd name="T7" fmla="*/ 7 h 13"/>
                      <a:gd name="T8" fmla="*/ 4 w 8"/>
                      <a:gd name="T9" fmla="*/ 4 h 13"/>
                      <a:gd name="T10" fmla="*/ 0 w 8"/>
                      <a:gd name="T11" fmla="*/ 2 h 13"/>
                      <a:gd name="T12" fmla="*/ 5 w 8"/>
                      <a:gd name="T13" fmla="*/ 0 h 13"/>
                      <a:gd name="T14" fmla="*/ 8 w 8"/>
                      <a:gd name="T15" fmla="*/ 2 h 13"/>
                      <a:gd name="T16" fmla="*/ 4 w 8"/>
                      <a:gd name="T17" fmla="*/ 4 h 13"/>
                      <a:gd name="T18" fmla="*/ 8 w 8"/>
                      <a:gd name="T19" fmla="*/ 7 h 13"/>
                      <a:gd name="T20" fmla="*/ 4 w 8"/>
                      <a:gd name="T21" fmla="*/ 9 h 13"/>
                      <a:gd name="T22" fmla="*/ 8 w 8"/>
                      <a:gd name="T23" fmla="*/ 11 h 13"/>
                      <a:gd name="T24" fmla="*/ 3 w 8"/>
                      <a:gd name="T25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13">
                        <a:moveTo>
                          <a:pt x="3" y="13"/>
                        </a:moveTo>
                        <a:cubicBezTo>
                          <a:pt x="3" y="12"/>
                          <a:pt x="0" y="12"/>
                          <a:pt x="0" y="11"/>
                        </a:cubicBezTo>
                        <a:cubicBezTo>
                          <a:pt x="0" y="10"/>
                          <a:pt x="4" y="9"/>
                          <a:pt x="4" y="9"/>
                        </a:cubicBezTo>
                        <a:cubicBezTo>
                          <a:pt x="4" y="8"/>
                          <a:pt x="0" y="7"/>
                          <a:pt x="0" y="7"/>
                        </a:cubicBezTo>
                        <a:cubicBezTo>
                          <a:pt x="0" y="6"/>
                          <a:pt x="4" y="5"/>
                          <a:pt x="4" y="4"/>
                        </a:cubicBezTo>
                        <a:cubicBezTo>
                          <a:pt x="4" y="4"/>
                          <a:pt x="0" y="3"/>
                          <a:pt x="0" y="2"/>
                        </a:cubicBezTo>
                        <a:cubicBezTo>
                          <a:pt x="1" y="1"/>
                          <a:pt x="4" y="1"/>
                          <a:pt x="5" y="0"/>
                        </a:cubicBezTo>
                        <a:cubicBezTo>
                          <a:pt x="5" y="1"/>
                          <a:pt x="8" y="2"/>
                          <a:pt x="8" y="2"/>
                        </a:cubicBezTo>
                        <a:cubicBezTo>
                          <a:pt x="8" y="3"/>
                          <a:pt x="4" y="4"/>
                          <a:pt x="4" y="4"/>
                        </a:cubicBezTo>
                        <a:cubicBezTo>
                          <a:pt x="4" y="5"/>
                          <a:pt x="8" y="6"/>
                          <a:pt x="8" y="7"/>
                        </a:cubicBezTo>
                        <a:cubicBezTo>
                          <a:pt x="8" y="7"/>
                          <a:pt x="4" y="8"/>
                          <a:pt x="4" y="9"/>
                        </a:cubicBezTo>
                        <a:cubicBezTo>
                          <a:pt x="4" y="9"/>
                          <a:pt x="8" y="10"/>
                          <a:pt x="8" y="11"/>
                        </a:cubicBezTo>
                        <a:cubicBezTo>
                          <a:pt x="7" y="12"/>
                          <a:pt x="4" y="12"/>
                          <a:pt x="3" y="1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38" name="Freeform 160"/>
                  <p:cNvSpPr>
                    <a:spLocks/>
                  </p:cNvSpPr>
                  <p:nvPr/>
                </p:nvSpPr>
                <p:spPr bwMode="auto">
                  <a:xfrm>
                    <a:off x="5253038" y="3352800"/>
                    <a:ext cx="74613" cy="42863"/>
                  </a:xfrm>
                  <a:custGeom>
                    <a:avLst/>
                    <a:gdLst>
                      <a:gd name="T0" fmla="*/ 15 w 20"/>
                      <a:gd name="T1" fmla="*/ 9 h 11"/>
                      <a:gd name="T2" fmla="*/ 11 w 20"/>
                      <a:gd name="T3" fmla="*/ 11 h 11"/>
                      <a:gd name="T4" fmla="*/ 8 w 20"/>
                      <a:gd name="T5" fmla="*/ 8 h 11"/>
                      <a:gd name="T6" fmla="*/ 12 w 20"/>
                      <a:gd name="T7" fmla="*/ 6 h 11"/>
                      <a:gd name="T8" fmla="*/ 8 w 20"/>
                      <a:gd name="T9" fmla="*/ 4 h 11"/>
                      <a:gd name="T10" fmla="*/ 6 w 20"/>
                      <a:gd name="T11" fmla="*/ 5 h 11"/>
                      <a:gd name="T12" fmla="*/ 4 w 20"/>
                      <a:gd name="T13" fmla="*/ 6 h 11"/>
                      <a:gd name="T14" fmla="*/ 0 w 20"/>
                      <a:gd name="T15" fmla="*/ 4 h 11"/>
                      <a:gd name="T16" fmla="*/ 4 w 20"/>
                      <a:gd name="T17" fmla="*/ 2 h 11"/>
                      <a:gd name="T18" fmla="*/ 8 w 20"/>
                      <a:gd name="T19" fmla="*/ 4 h 11"/>
                      <a:gd name="T20" fmla="*/ 12 w 20"/>
                      <a:gd name="T21" fmla="*/ 2 h 11"/>
                      <a:gd name="T22" fmla="*/ 16 w 20"/>
                      <a:gd name="T23" fmla="*/ 0 h 11"/>
                      <a:gd name="T24" fmla="*/ 20 w 20"/>
                      <a:gd name="T25" fmla="*/ 2 h 11"/>
                      <a:gd name="T26" fmla="*/ 16 w 20"/>
                      <a:gd name="T27" fmla="*/ 4 h 11"/>
                      <a:gd name="T28" fmla="*/ 12 w 20"/>
                      <a:gd name="T29" fmla="*/ 6 h 11"/>
                      <a:gd name="T30" fmla="*/ 15 w 20"/>
                      <a:gd name="T31" fmla="*/ 9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0" h="11">
                        <a:moveTo>
                          <a:pt x="15" y="9"/>
                        </a:moveTo>
                        <a:cubicBezTo>
                          <a:pt x="14" y="9"/>
                          <a:pt x="13" y="11"/>
                          <a:pt x="11" y="11"/>
                        </a:cubicBezTo>
                        <a:cubicBezTo>
                          <a:pt x="11" y="11"/>
                          <a:pt x="8" y="9"/>
                          <a:pt x="8" y="8"/>
                        </a:cubicBezTo>
                        <a:cubicBezTo>
                          <a:pt x="8" y="8"/>
                          <a:pt x="12" y="6"/>
                          <a:pt x="12" y="6"/>
                        </a:cubicBezTo>
                        <a:cubicBezTo>
                          <a:pt x="11" y="6"/>
                          <a:pt x="9" y="4"/>
                          <a:pt x="8" y="4"/>
                        </a:cubicBezTo>
                        <a:cubicBezTo>
                          <a:pt x="8" y="4"/>
                          <a:pt x="7" y="5"/>
                          <a:pt x="6" y="5"/>
                        </a:cubicBezTo>
                        <a:cubicBezTo>
                          <a:pt x="5" y="6"/>
                          <a:pt x="4" y="6"/>
                          <a:pt x="4" y="6"/>
                        </a:cubicBezTo>
                        <a:cubicBezTo>
                          <a:pt x="3" y="6"/>
                          <a:pt x="0" y="4"/>
                          <a:pt x="0" y="4"/>
                        </a:cubicBezTo>
                        <a:cubicBezTo>
                          <a:pt x="0" y="3"/>
                          <a:pt x="4" y="3"/>
                          <a:pt x="4" y="2"/>
                        </a:cubicBezTo>
                        <a:cubicBezTo>
                          <a:pt x="6" y="2"/>
                          <a:pt x="7" y="4"/>
                          <a:pt x="8" y="4"/>
                        </a:cubicBezTo>
                        <a:cubicBezTo>
                          <a:pt x="8" y="4"/>
                          <a:pt x="12" y="2"/>
                          <a:pt x="12" y="2"/>
                        </a:cubicBezTo>
                        <a:cubicBezTo>
                          <a:pt x="13" y="2"/>
                          <a:pt x="15" y="0"/>
                          <a:pt x="16" y="0"/>
                        </a:cubicBezTo>
                        <a:cubicBezTo>
                          <a:pt x="17" y="0"/>
                          <a:pt x="19" y="2"/>
                          <a:pt x="20" y="2"/>
                        </a:cubicBezTo>
                        <a:cubicBezTo>
                          <a:pt x="19" y="3"/>
                          <a:pt x="17" y="4"/>
                          <a:pt x="16" y="4"/>
                        </a:cubicBezTo>
                        <a:cubicBezTo>
                          <a:pt x="15" y="5"/>
                          <a:pt x="12" y="6"/>
                          <a:pt x="12" y="6"/>
                        </a:cubicBezTo>
                        <a:cubicBezTo>
                          <a:pt x="12" y="7"/>
                          <a:pt x="15" y="8"/>
                          <a:pt x="15" y="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39" name="Freeform 161"/>
                  <p:cNvSpPr>
                    <a:spLocks/>
                  </p:cNvSpPr>
                  <p:nvPr/>
                </p:nvSpPr>
                <p:spPr bwMode="auto">
                  <a:xfrm>
                    <a:off x="5572125" y="3387725"/>
                    <a:ext cx="180975" cy="47625"/>
                  </a:xfrm>
                  <a:custGeom>
                    <a:avLst/>
                    <a:gdLst>
                      <a:gd name="T0" fmla="*/ 12 w 48"/>
                      <a:gd name="T1" fmla="*/ 8 h 12"/>
                      <a:gd name="T2" fmla="*/ 16 w 48"/>
                      <a:gd name="T3" fmla="*/ 6 h 12"/>
                      <a:gd name="T4" fmla="*/ 13 w 48"/>
                      <a:gd name="T5" fmla="*/ 4 h 12"/>
                      <a:gd name="T6" fmla="*/ 9 w 48"/>
                      <a:gd name="T7" fmla="*/ 2 h 12"/>
                      <a:gd name="T8" fmla="*/ 13 w 48"/>
                      <a:gd name="T9" fmla="*/ 0 h 12"/>
                      <a:gd name="T10" fmla="*/ 17 w 48"/>
                      <a:gd name="T11" fmla="*/ 2 h 12"/>
                      <a:gd name="T12" fmla="*/ 21 w 48"/>
                      <a:gd name="T13" fmla="*/ 0 h 12"/>
                      <a:gd name="T14" fmla="*/ 25 w 48"/>
                      <a:gd name="T15" fmla="*/ 2 h 12"/>
                      <a:gd name="T16" fmla="*/ 29 w 48"/>
                      <a:gd name="T17" fmla="*/ 0 h 12"/>
                      <a:gd name="T18" fmla="*/ 32 w 48"/>
                      <a:gd name="T19" fmla="*/ 2 h 12"/>
                      <a:gd name="T20" fmla="*/ 36 w 48"/>
                      <a:gd name="T21" fmla="*/ 0 h 12"/>
                      <a:gd name="T22" fmla="*/ 40 w 48"/>
                      <a:gd name="T23" fmla="*/ 3 h 12"/>
                      <a:gd name="T24" fmla="*/ 44 w 48"/>
                      <a:gd name="T25" fmla="*/ 0 h 12"/>
                      <a:gd name="T26" fmla="*/ 48 w 48"/>
                      <a:gd name="T27" fmla="*/ 3 h 12"/>
                      <a:gd name="T28" fmla="*/ 44 w 48"/>
                      <a:gd name="T29" fmla="*/ 5 h 12"/>
                      <a:gd name="T30" fmla="*/ 36 w 48"/>
                      <a:gd name="T31" fmla="*/ 9 h 12"/>
                      <a:gd name="T32" fmla="*/ 32 w 48"/>
                      <a:gd name="T33" fmla="*/ 7 h 12"/>
                      <a:gd name="T34" fmla="*/ 36 w 48"/>
                      <a:gd name="T35" fmla="*/ 5 h 12"/>
                      <a:gd name="T36" fmla="*/ 32 w 48"/>
                      <a:gd name="T37" fmla="*/ 2 h 12"/>
                      <a:gd name="T38" fmla="*/ 28 w 48"/>
                      <a:gd name="T39" fmla="*/ 4 h 12"/>
                      <a:gd name="T40" fmla="*/ 25 w 48"/>
                      <a:gd name="T41" fmla="*/ 2 h 12"/>
                      <a:gd name="T42" fmla="*/ 20 w 48"/>
                      <a:gd name="T43" fmla="*/ 4 h 12"/>
                      <a:gd name="T44" fmla="*/ 16 w 48"/>
                      <a:gd name="T45" fmla="*/ 6 h 12"/>
                      <a:gd name="T46" fmla="*/ 20 w 48"/>
                      <a:gd name="T47" fmla="*/ 9 h 12"/>
                      <a:gd name="T48" fmla="*/ 16 w 48"/>
                      <a:gd name="T49" fmla="*/ 11 h 12"/>
                      <a:gd name="T50" fmla="*/ 12 w 48"/>
                      <a:gd name="T51" fmla="*/ 8 h 12"/>
                      <a:gd name="T52" fmla="*/ 8 w 48"/>
                      <a:gd name="T53" fmla="*/ 10 h 12"/>
                      <a:gd name="T54" fmla="*/ 4 w 48"/>
                      <a:gd name="T55" fmla="*/ 12 h 12"/>
                      <a:gd name="T56" fmla="*/ 0 w 48"/>
                      <a:gd name="T57" fmla="*/ 10 h 12"/>
                      <a:gd name="T58" fmla="*/ 4 w 48"/>
                      <a:gd name="T59" fmla="*/ 8 h 12"/>
                      <a:gd name="T60" fmla="*/ 8 w 48"/>
                      <a:gd name="T61" fmla="*/ 6 h 12"/>
                      <a:gd name="T62" fmla="*/ 12 w 48"/>
                      <a:gd name="T63" fmla="*/ 8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48" h="12">
                        <a:moveTo>
                          <a:pt x="12" y="8"/>
                        </a:moveTo>
                        <a:cubicBezTo>
                          <a:pt x="13" y="8"/>
                          <a:pt x="16" y="7"/>
                          <a:pt x="16" y="6"/>
                        </a:cubicBezTo>
                        <a:cubicBezTo>
                          <a:pt x="16" y="6"/>
                          <a:pt x="13" y="4"/>
                          <a:pt x="13" y="4"/>
                        </a:cubicBezTo>
                        <a:cubicBezTo>
                          <a:pt x="12" y="4"/>
                          <a:pt x="9" y="2"/>
                          <a:pt x="9" y="2"/>
                        </a:cubicBezTo>
                        <a:cubicBezTo>
                          <a:pt x="9" y="1"/>
                          <a:pt x="12" y="0"/>
                          <a:pt x="13" y="0"/>
                        </a:cubicBezTo>
                        <a:cubicBezTo>
                          <a:pt x="14" y="0"/>
                          <a:pt x="16" y="2"/>
                          <a:pt x="17" y="2"/>
                        </a:cubicBezTo>
                        <a:cubicBezTo>
                          <a:pt x="18" y="2"/>
                          <a:pt x="19" y="0"/>
                          <a:pt x="21" y="0"/>
                        </a:cubicBezTo>
                        <a:cubicBezTo>
                          <a:pt x="22" y="0"/>
                          <a:pt x="23" y="2"/>
                          <a:pt x="25" y="2"/>
                        </a:cubicBezTo>
                        <a:cubicBezTo>
                          <a:pt x="26" y="2"/>
                          <a:pt x="27" y="0"/>
                          <a:pt x="29" y="0"/>
                        </a:cubicBezTo>
                        <a:cubicBezTo>
                          <a:pt x="30" y="0"/>
                          <a:pt x="31" y="2"/>
                          <a:pt x="32" y="2"/>
                        </a:cubicBezTo>
                        <a:cubicBezTo>
                          <a:pt x="34" y="2"/>
                          <a:pt x="35" y="0"/>
                          <a:pt x="36" y="0"/>
                        </a:cubicBezTo>
                        <a:cubicBezTo>
                          <a:pt x="38" y="0"/>
                          <a:pt x="39" y="2"/>
                          <a:pt x="40" y="3"/>
                        </a:cubicBezTo>
                        <a:cubicBezTo>
                          <a:pt x="41" y="3"/>
                          <a:pt x="44" y="0"/>
                          <a:pt x="44" y="0"/>
                        </a:cubicBezTo>
                        <a:cubicBezTo>
                          <a:pt x="45" y="1"/>
                          <a:pt x="48" y="3"/>
                          <a:pt x="48" y="3"/>
                        </a:cubicBezTo>
                        <a:cubicBezTo>
                          <a:pt x="48" y="3"/>
                          <a:pt x="44" y="4"/>
                          <a:pt x="44" y="5"/>
                        </a:cubicBezTo>
                        <a:cubicBezTo>
                          <a:pt x="36" y="9"/>
                          <a:pt x="36" y="9"/>
                          <a:pt x="36" y="9"/>
                        </a:cubicBezTo>
                        <a:cubicBezTo>
                          <a:pt x="36" y="8"/>
                          <a:pt x="32" y="7"/>
                          <a:pt x="32" y="7"/>
                        </a:cubicBezTo>
                        <a:cubicBezTo>
                          <a:pt x="32" y="6"/>
                          <a:pt x="36" y="5"/>
                          <a:pt x="36" y="5"/>
                        </a:cubicBezTo>
                        <a:cubicBezTo>
                          <a:pt x="36" y="4"/>
                          <a:pt x="33" y="2"/>
                          <a:pt x="32" y="2"/>
                        </a:cubicBezTo>
                        <a:cubicBezTo>
                          <a:pt x="31" y="2"/>
                          <a:pt x="29" y="4"/>
                          <a:pt x="28" y="4"/>
                        </a:cubicBezTo>
                        <a:cubicBezTo>
                          <a:pt x="28" y="4"/>
                          <a:pt x="25" y="2"/>
                          <a:pt x="25" y="2"/>
                        </a:cubicBezTo>
                        <a:cubicBezTo>
                          <a:pt x="23" y="2"/>
                          <a:pt x="22" y="4"/>
                          <a:pt x="20" y="4"/>
                        </a:cubicBezTo>
                        <a:cubicBezTo>
                          <a:pt x="20" y="4"/>
                          <a:pt x="16" y="6"/>
                          <a:pt x="16" y="6"/>
                        </a:cubicBezTo>
                        <a:cubicBezTo>
                          <a:pt x="16" y="7"/>
                          <a:pt x="20" y="8"/>
                          <a:pt x="20" y="9"/>
                        </a:cubicBezTo>
                        <a:cubicBezTo>
                          <a:pt x="20" y="9"/>
                          <a:pt x="16" y="10"/>
                          <a:pt x="16" y="11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1" y="9"/>
                          <a:pt x="10" y="10"/>
                          <a:pt x="8" y="10"/>
                        </a:cubicBezTo>
                        <a:cubicBezTo>
                          <a:pt x="7" y="11"/>
                          <a:pt x="5" y="12"/>
                          <a:pt x="4" y="12"/>
                        </a:cubicBezTo>
                        <a:cubicBezTo>
                          <a:pt x="4" y="12"/>
                          <a:pt x="0" y="10"/>
                          <a:pt x="0" y="10"/>
                        </a:cubicBezTo>
                        <a:cubicBezTo>
                          <a:pt x="0" y="10"/>
                          <a:pt x="4" y="8"/>
                          <a:pt x="4" y="8"/>
                        </a:cubicBezTo>
                        <a:cubicBezTo>
                          <a:pt x="5" y="8"/>
                          <a:pt x="8" y="6"/>
                          <a:pt x="8" y="6"/>
                        </a:cubicBezTo>
                        <a:cubicBezTo>
                          <a:pt x="10" y="6"/>
                          <a:pt x="11" y="8"/>
                          <a:pt x="12" y="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40" name="Freeform 162"/>
                  <p:cNvSpPr>
                    <a:spLocks/>
                  </p:cNvSpPr>
                  <p:nvPr/>
                </p:nvSpPr>
                <p:spPr bwMode="auto">
                  <a:xfrm>
                    <a:off x="6710363" y="3398838"/>
                    <a:ext cx="55563" cy="52388"/>
                  </a:xfrm>
                  <a:custGeom>
                    <a:avLst/>
                    <a:gdLst>
                      <a:gd name="T0" fmla="*/ 7 w 15"/>
                      <a:gd name="T1" fmla="*/ 13 h 13"/>
                      <a:gd name="T2" fmla="*/ 4 w 15"/>
                      <a:gd name="T3" fmla="*/ 11 h 13"/>
                      <a:gd name="T4" fmla="*/ 0 w 15"/>
                      <a:gd name="T5" fmla="*/ 9 h 13"/>
                      <a:gd name="T6" fmla="*/ 4 w 15"/>
                      <a:gd name="T7" fmla="*/ 7 h 13"/>
                      <a:gd name="T8" fmla="*/ 8 w 15"/>
                      <a:gd name="T9" fmla="*/ 4 h 13"/>
                      <a:gd name="T10" fmla="*/ 4 w 15"/>
                      <a:gd name="T11" fmla="*/ 2 h 13"/>
                      <a:gd name="T12" fmla="*/ 8 w 15"/>
                      <a:gd name="T13" fmla="*/ 0 h 13"/>
                      <a:gd name="T14" fmla="*/ 12 w 15"/>
                      <a:gd name="T15" fmla="*/ 2 h 13"/>
                      <a:gd name="T16" fmla="*/ 8 w 15"/>
                      <a:gd name="T17" fmla="*/ 4 h 13"/>
                      <a:gd name="T18" fmla="*/ 12 w 15"/>
                      <a:gd name="T19" fmla="*/ 7 h 13"/>
                      <a:gd name="T20" fmla="*/ 15 w 15"/>
                      <a:gd name="T21" fmla="*/ 9 h 13"/>
                      <a:gd name="T22" fmla="*/ 11 w 15"/>
                      <a:gd name="T23" fmla="*/ 11 h 13"/>
                      <a:gd name="T24" fmla="*/ 7 w 15"/>
                      <a:gd name="T25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13">
                        <a:moveTo>
                          <a:pt x="7" y="13"/>
                        </a:moveTo>
                        <a:cubicBezTo>
                          <a:pt x="4" y="11"/>
                          <a:pt x="4" y="11"/>
                          <a:pt x="4" y="11"/>
                        </a:cubicBezTo>
                        <a:cubicBezTo>
                          <a:pt x="3" y="11"/>
                          <a:pt x="0" y="9"/>
                          <a:pt x="0" y="9"/>
                        </a:cubicBezTo>
                        <a:cubicBezTo>
                          <a:pt x="0" y="8"/>
                          <a:pt x="4" y="7"/>
                          <a:pt x="4" y="7"/>
                        </a:cubicBezTo>
                        <a:cubicBezTo>
                          <a:pt x="4" y="6"/>
                          <a:pt x="8" y="5"/>
                          <a:pt x="8" y="4"/>
                        </a:cubicBezTo>
                        <a:cubicBezTo>
                          <a:pt x="8" y="4"/>
                          <a:pt x="4" y="2"/>
                          <a:pt x="4" y="2"/>
                        </a:cubicBezTo>
                        <a:cubicBezTo>
                          <a:pt x="5" y="1"/>
                          <a:pt x="7" y="1"/>
                          <a:pt x="8" y="0"/>
                        </a:cubicBezTo>
                        <a:cubicBezTo>
                          <a:pt x="9" y="1"/>
                          <a:pt x="12" y="2"/>
                          <a:pt x="12" y="2"/>
                        </a:cubicBezTo>
                        <a:cubicBezTo>
                          <a:pt x="12" y="3"/>
                          <a:pt x="8" y="4"/>
                          <a:pt x="8" y="4"/>
                        </a:cubicBezTo>
                        <a:cubicBezTo>
                          <a:pt x="8" y="5"/>
                          <a:pt x="11" y="6"/>
                          <a:pt x="12" y="7"/>
                        </a:cubicBezTo>
                        <a:cubicBezTo>
                          <a:pt x="12" y="7"/>
                          <a:pt x="15" y="9"/>
                          <a:pt x="15" y="9"/>
                        </a:cubicBezTo>
                        <a:cubicBezTo>
                          <a:pt x="15" y="9"/>
                          <a:pt x="12" y="11"/>
                          <a:pt x="11" y="11"/>
                        </a:cubicBezTo>
                        <a:lnTo>
                          <a:pt x="7" y="1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41" name="Freeform 163"/>
                  <p:cNvSpPr>
                    <a:spLocks/>
                  </p:cNvSpPr>
                  <p:nvPr/>
                </p:nvSpPr>
                <p:spPr bwMode="auto">
                  <a:xfrm>
                    <a:off x="6946900" y="3387725"/>
                    <a:ext cx="119063" cy="31750"/>
                  </a:xfrm>
                  <a:custGeom>
                    <a:avLst/>
                    <a:gdLst>
                      <a:gd name="T0" fmla="*/ 4 w 32"/>
                      <a:gd name="T1" fmla="*/ 3 h 8"/>
                      <a:gd name="T2" fmla="*/ 8 w 32"/>
                      <a:gd name="T3" fmla="*/ 0 h 8"/>
                      <a:gd name="T4" fmla="*/ 12 w 32"/>
                      <a:gd name="T5" fmla="*/ 3 h 8"/>
                      <a:gd name="T6" fmla="*/ 16 w 32"/>
                      <a:gd name="T7" fmla="*/ 5 h 8"/>
                      <a:gd name="T8" fmla="*/ 20 w 32"/>
                      <a:gd name="T9" fmla="*/ 3 h 8"/>
                      <a:gd name="T10" fmla="*/ 24 w 32"/>
                      <a:gd name="T11" fmla="*/ 5 h 8"/>
                      <a:gd name="T12" fmla="*/ 28 w 32"/>
                      <a:gd name="T13" fmla="*/ 3 h 8"/>
                      <a:gd name="T14" fmla="*/ 32 w 32"/>
                      <a:gd name="T15" fmla="*/ 5 h 8"/>
                      <a:gd name="T16" fmla="*/ 28 w 32"/>
                      <a:gd name="T17" fmla="*/ 7 h 8"/>
                      <a:gd name="T18" fmla="*/ 24 w 32"/>
                      <a:gd name="T19" fmla="*/ 5 h 8"/>
                      <a:gd name="T20" fmla="*/ 20 w 32"/>
                      <a:gd name="T21" fmla="*/ 7 h 8"/>
                      <a:gd name="T22" fmla="*/ 16 w 32"/>
                      <a:gd name="T23" fmla="*/ 5 h 8"/>
                      <a:gd name="T24" fmla="*/ 12 w 32"/>
                      <a:gd name="T25" fmla="*/ 7 h 8"/>
                      <a:gd name="T26" fmla="*/ 8 w 32"/>
                      <a:gd name="T27" fmla="*/ 5 h 8"/>
                      <a:gd name="T28" fmla="*/ 4 w 32"/>
                      <a:gd name="T29" fmla="*/ 7 h 8"/>
                      <a:gd name="T30" fmla="*/ 0 w 32"/>
                      <a:gd name="T31" fmla="*/ 5 h 8"/>
                      <a:gd name="T32" fmla="*/ 4 w 32"/>
                      <a:gd name="T33" fmla="*/ 3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8">
                        <a:moveTo>
                          <a:pt x="4" y="3"/>
                        </a:moveTo>
                        <a:cubicBezTo>
                          <a:pt x="6" y="2"/>
                          <a:pt x="7" y="0"/>
                          <a:pt x="8" y="0"/>
                        </a:cubicBezTo>
                        <a:cubicBezTo>
                          <a:pt x="10" y="0"/>
                          <a:pt x="11" y="3"/>
                          <a:pt x="12" y="3"/>
                        </a:cubicBezTo>
                        <a:cubicBezTo>
                          <a:pt x="13" y="3"/>
                          <a:pt x="15" y="5"/>
                          <a:pt x="16" y="5"/>
                        </a:cubicBezTo>
                        <a:cubicBezTo>
                          <a:pt x="17" y="5"/>
                          <a:pt x="19" y="3"/>
                          <a:pt x="20" y="3"/>
                        </a:cubicBezTo>
                        <a:cubicBezTo>
                          <a:pt x="21" y="3"/>
                          <a:pt x="22" y="5"/>
                          <a:pt x="24" y="5"/>
                        </a:cubicBezTo>
                        <a:cubicBezTo>
                          <a:pt x="25" y="5"/>
                          <a:pt x="27" y="3"/>
                          <a:pt x="28" y="3"/>
                        </a:cubicBezTo>
                        <a:cubicBezTo>
                          <a:pt x="29" y="3"/>
                          <a:pt x="30" y="5"/>
                          <a:pt x="32" y="5"/>
                        </a:cubicBezTo>
                        <a:cubicBezTo>
                          <a:pt x="30" y="6"/>
                          <a:pt x="29" y="8"/>
                          <a:pt x="28" y="7"/>
                        </a:cubicBezTo>
                        <a:cubicBezTo>
                          <a:pt x="26" y="7"/>
                          <a:pt x="25" y="5"/>
                          <a:pt x="24" y="5"/>
                        </a:cubicBezTo>
                        <a:cubicBezTo>
                          <a:pt x="22" y="5"/>
                          <a:pt x="21" y="7"/>
                          <a:pt x="20" y="7"/>
                        </a:cubicBezTo>
                        <a:cubicBezTo>
                          <a:pt x="18" y="7"/>
                          <a:pt x="17" y="5"/>
                          <a:pt x="16" y="5"/>
                        </a:cubicBezTo>
                        <a:cubicBezTo>
                          <a:pt x="15" y="5"/>
                          <a:pt x="13" y="7"/>
                          <a:pt x="12" y="7"/>
                        </a:cubicBezTo>
                        <a:cubicBezTo>
                          <a:pt x="11" y="7"/>
                          <a:pt x="9" y="5"/>
                          <a:pt x="8" y="5"/>
                        </a:cubicBezTo>
                        <a:cubicBezTo>
                          <a:pt x="7" y="5"/>
                          <a:pt x="5" y="7"/>
                          <a:pt x="4" y="7"/>
                        </a:cubicBezTo>
                        <a:cubicBezTo>
                          <a:pt x="4" y="7"/>
                          <a:pt x="0" y="5"/>
                          <a:pt x="0" y="5"/>
                        </a:cubicBezTo>
                        <a:cubicBezTo>
                          <a:pt x="0" y="4"/>
                          <a:pt x="4" y="3"/>
                          <a:pt x="4" y="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42" name="Freeform 164"/>
                  <p:cNvSpPr>
                    <a:spLocks/>
                  </p:cNvSpPr>
                  <p:nvPr/>
                </p:nvSpPr>
                <p:spPr bwMode="auto">
                  <a:xfrm>
                    <a:off x="7046913" y="3398838"/>
                    <a:ext cx="106363" cy="47625"/>
                  </a:xfrm>
                  <a:custGeom>
                    <a:avLst/>
                    <a:gdLst>
                      <a:gd name="T0" fmla="*/ 0 w 28"/>
                      <a:gd name="T1" fmla="*/ 9 h 12"/>
                      <a:gd name="T2" fmla="*/ 4 w 28"/>
                      <a:gd name="T3" fmla="*/ 7 h 12"/>
                      <a:gd name="T4" fmla="*/ 8 w 28"/>
                      <a:gd name="T5" fmla="*/ 5 h 12"/>
                      <a:gd name="T6" fmla="*/ 12 w 28"/>
                      <a:gd name="T7" fmla="*/ 3 h 12"/>
                      <a:gd name="T8" fmla="*/ 17 w 28"/>
                      <a:gd name="T9" fmla="*/ 1 h 12"/>
                      <a:gd name="T10" fmla="*/ 20 w 28"/>
                      <a:gd name="T11" fmla="*/ 3 h 12"/>
                      <a:gd name="T12" fmla="*/ 24 w 28"/>
                      <a:gd name="T13" fmla="*/ 1 h 12"/>
                      <a:gd name="T14" fmla="*/ 28 w 28"/>
                      <a:gd name="T15" fmla="*/ 3 h 12"/>
                      <a:gd name="T16" fmla="*/ 24 w 28"/>
                      <a:gd name="T17" fmla="*/ 5 h 12"/>
                      <a:gd name="T18" fmla="*/ 28 w 28"/>
                      <a:gd name="T19" fmla="*/ 7 h 12"/>
                      <a:gd name="T20" fmla="*/ 24 w 28"/>
                      <a:gd name="T21" fmla="*/ 9 h 12"/>
                      <a:gd name="T22" fmla="*/ 20 w 28"/>
                      <a:gd name="T23" fmla="*/ 12 h 12"/>
                      <a:gd name="T24" fmla="*/ 16 w 28"/>
                      <a:gd name="T25" fmla="*/ 9 h 12"/>
                      <a:gd name="T26" fmla="*/ 20 w 28"/>
                      <a:gd name="T27" fmla="*/ 7 h 12"/>
                      <a:gd name="T28" fmla="*/ 24 w 28"/>
                      <a:gd name="T29" fmla="*/ 5 h 12"/>
                      <a:gd name="T30" fmla="*/ 20 w 28"/>
                      <a:gd name="T31" fmla="*/ 3 h 12"/>
                      <a:gd name="T32" fmla="*/ 12 w 28"/>
                      <a:gd name="T33" fmla="*/ 7 h 12"/>
                      <a:gd name="T34" fmla="*/ 8 w 28"/>
                      <a:gd name="T35" fmla="*/ 9 h 12"/>
                      <a:gd name="T36" fmla="*/ 4 w 28"/>
                      <a:gd name="T37" fmla="*/ 11 h 12"/>
                      <a:gd name="T38" fmla="*/ 0 w 28"/>
                      <a:gd name="T39" fmla="*/ 9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28" h="12">
                        <a:moveTo>
                          <a:pt x="0" y="9"/>
                        </a:moveTo>
                        <a:cubicBezTo>
                          <a:pt x="1" y="8"/>
                          <a:pt x="3" y="7"/>
                          <a:pt x="4" y="7"/>
                        </a:cubicBezTo>
                        <a:cubicBezTo>
                          <a:pt x="6" y="6"/>
                          <a:pt x="7" y="5"/>
                          <a:pt x="8" y="5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3" y="2"/>
                          <a:pt x="15" y="1"/>
                          <a:pt x="17" y="1"/>
                        </a:cubicBezTo>
                        <a:cubicBezTo>
                          <a:pt x="17" y="0"/>
                          <a:pt x="20" y="3"/>
                          <a:pt x="20" y="3"/>
                        </a:cubicBezTo>
                        <a:cubicBezTo>
                          <a:pt x="21" y="3"/>
                          <a:pt x="24" y="1"/>
                          <a:pt x="24" y="1"/>
                        </a:cubicBezTo>
                        <a:cubicBezTo>
                          <a:pt x="25" y="1"/>
                          <a:pt x="28" y="3"/>
                          <a:pt x="28" y="3"/>
                        </a:cubicBezTo>
                        <a:cubicBezTo>
                          <a:pt x="28" y="4"/>
                          <a:pt x="24" y="5"/>
                          <a:pt x="24" y="5"/>
                        </a:cubicBezTo>
                        <a:cubicBezTo>
                          <a:pt x="24" y="6"/>
                          <a:pt x="28" y="7"/>
                          <a:pt x="28" y="7"/>
                        </a:cubicBezTo>
                        <a:cubicBezTo>
                          <a:pt x="27" y="8"/>
                          <a:pt x="25" y="9"/>
                          <a:pt x="24" y="9"/>
                        </a:cubicBezTo>
                        <a:cubicBezTo>
                          <a:pt x="20" y="12"/>
                          <a:pt x="20" y="12"/>
                          <a:pt x="20" y="12"/>
                        </a:cubicBezTo>
                        <a:cubicBezTo>
                          <a:pt x="19" y="11"/>
                          <a:pt x="16" y="10"/>
                          <a:pt x="16" y="9"/>
                        </a:cubicBezTo>
                        <a:cubicBezTo>
                          <a:pt x="16" y="9"/>
                          <a:pt x="19" y="8"/>
                          <a:pt x="20" y="7"/>
                        </a:cubicBezTo>
                        <a:cubicBezTo>
                          <a:pt x="21" y="7"/>
                          <a:pt x="24" y="6"/>
                          <a:pt x="24" y="5"/>
                        </a:cubicBezTo>
                        <a:cubicBezTo>
                          <a:pt x="24" y="5"/>
                          <a:pt x="20" y="3"/>
                          <a:pt x="20" y="3"/>
                        </a:cubicBezTo>
                        <a:cubicBezTo>
                          <a:pt x="12" y="7"/>
                          <a:pt x="12" y="7"/>
                          <a:pt x="12" y="7"/>
                        </a:cubicBezTo>
                        <a:cubicBezTo>
                          <a:pt x="11" y="8"/>
                          <a:pt x="9" y="8"/>
                          <a:pt x="8" y="9"/>
                        </a:cubicBezTo>
                        <a:cubicBezTo>
                          <a:pt x="7" y="9"/>
                          <a:pt x="5" y="11"/>
                          <a:pt x="4" y="11"/>
                        </a:cubicBezTo>
                        <a:cubicBezTo>
                          <a:pt x="3" y="11"/>
                          <a:pt x="1" y="9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43" name="Freeform 165"/>
                  <p:cNvSpPr>
                    <a:spLocks/>
                  </p:cNvSpPr>
                  <p:nvPr/>
                </p:nvSpPr>
                <p:spPr bwMode="auto">
                  <a:xfrm>
                    <a:off x="7197725" y="3411538"/>
                    <a:ext cx="71438" cy="26988"/>
                  </a:xfrm>
                  <a:custGeom>
                    <a:avLst/>
                    <a:gdLst>
                      <a:gd name="T0" fmla="*/ 11 w 19"/>
                      <a:gd name="T1" fmla="*/ 5 h 7"/>
                      <a:gd name="T2" fmla="*/ 7 w 19"/>
                      <a:gd name="T3" fmla="*/ 7 h 7"/>
                      <a:gd name="T4" fmla="*/ 3 w 19"/>
                      <a:gd name="T5" fmla="*/ 5 h 7"/>
                      <a:gd name="T6" fmla="*/ 0 w 19"/>
                      <a:gd name="T7" fmla="*/ 3 h 7"/>
                      <a:gd name="T8" fmla="*/ 4 w 19"/>
                      <a:gd name="T9" fmla="*/ 0 h 7"/>
                      <a:gd name="T10" fmla="*/ 8 w 19"/>
                      <a:gd name="T11" fmla="*/ 3 h 7"/>
                      <a:gd name="T12" fmla="*/ 11 w 19"/>
                      <a:gd name="T13" fmla="*/ 5 h 7"/>
                      <a:gd name="T14" fmla="*/ 15 w 19"/>
                      <a:gd name="T15" fmla="*/ 3 h 7"/>
                      <a:gd name="T16" fmla="*/ 19 w 19"/>
                      <a:gd name="T17" fmla="*/ 5 h 7"/>
                      <a:gd name="T18" fmla="*/ 15 w 19"/>
                      <a:gd name="T19" fmla="*/ 7 h 7"/>
                      <a:gd name="T20" fmla="*/ 11 w 19"/>
                      <a:gd name="T21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9" h="7">
                        <a:moveTo>
                          <a:pt x="11" y="5"/>
                        </a:moveTo>
                        <a:cubicBezTo>
                          <a:pt x="11" y="5"/>
                          <a:pt x="8" y="7"/>
                          <a:pt x="7" y="7"/>
                        </a:cubicBezTo>
                        <a:cubicBezTo>
                          <a:pt x="6" y="7"/>
                          <a:pt x="4" y="5"/>
                          <a:pt x="3" y="5"/>
                        </a:cubicBezTo>
                        <a:cubicBezTo>
                          <a:pt x="3" y="4"/>
                          <a:pt x="0" y="3"/>
                          <a:pt x="0" y="3"/>
                        </a:cubicBezTo>
                        <a:cubicBezTo>
                          <a:pt x="0" y="2"/>
                          <a:pt x="4" y="0"/>
                          <a:pt x="4" y="0"/>
                        </a:cubicBezTo>
                        <a:cubicBezTo>
                          <a:pt x="5" y="0"/>
                          <a:pt x="6" y="3"/>
                          <a:pt x="8" y="3"/>
                        </a:cubicBezTo>
                        <a:cubicBezTo>
                          <a:pt x="9" y="3"/>
                          <a:pt x="10" y="5"/>
                          <a:pt x="11" y="5"/>
                        </a:cubicBezTo>
                        <a:cubicBezTo>
                          <a:pt x="12" y="5"/>
                          <a:pt x="14" y="3"/>
                          <a:pt x="15" y="3"/>
                        </a:cubicBezTo>
                        <a:cubicBezTo>
                          <a:pt x="16" y="3"/>
                          <a:pt x="19" y="5"/>
                          <a:pt x="19" y="5"/>
                        </a:cubicBezTo>
                        <a:cubicBezTo>
                          <a:pt x="19" y="5"/>
                          <a:pt x="15" y="7"/>
                          <a:pt x="15" y="7"/>
                        </a:cubicBezTo>
                        <a:cubicBezTo>
                          <a:pt x="14" y="7"/>
                          <a:pt x="13" y="5"/>
                          <a:pt x="11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44" name="Freeform 166"/>
                  <p:cNvSpPr>
                    <a:spLocks/>
                  </p:cNvSpPr>
                  <p:nvPr/>
                </p:nvSpPr>
                <p:spPr bwMode="auto">
                  <a:xfrm>
                    <a:off x="7343775" y="3390900"/>
                    <a:ext cx="76200" cy="60325"/>
                  </a:xfrm>
                  <a:custGeom>
                    <a:avLst/>
                    <a:gdLst>
                      <a:gd name="T0" fmla="*/ 4 w 20"/>
                      <a:gd name="T1" fmla="*/ 6 h 15"/>
                      <a:gd name="T2" fmla="*/ 0 w 20"/>
                      <a:gd name="T3" fmla="*/ 4 h 15"/>
                      <a:gd name="T4" fmla="*/ 4 w 20"/>
                      <a:gd name="T5" fmla="*/ 2 h 15"/>
                      <a:gd name="T6" fmla="*/ 8 w 20"/>
                      <a:gd name="T7" fmla="*/ 4 h 15"/>
                      <a:gd name="T8" fmla="*/ 12 w 20"/>
                      <a:gd name="T9" fmla="*/ 2 h 15"/>
                      <a:gd name="T10" fmla="*/ 16 w 20"/>
                      <a:gd name="T11" fmla="*/ 0 h 15"/>
                      <a:gd name="T12" fmla="*/ 20 w 20"/>
                      <a:gd name="T13" fmla="*/ 3 h 15"/>
                      <a:gd name="T14" fmla="*/ 16 w 20"/>
                      <a:gd name="T15" fmla="*/ 5 h 15"/>
                      <a:gd name="T16" fmla="*/ 12 w 20"/>
                      <a:gd name="T17" fmla="*/ 7 h 15"/>
                      <a:gd name="T18" fmla="*/ 16 w 20"/>
                      <a:gd name="T19" fmla="*/ 9 h 15"/>
                      <a:gd name="T20" fmla="*/ 12 w 20"/>
                      <a:gd name="T21" fmla="*/ 11 h 15"/>
                      <a:gd name="T22" fmla="*/ 15 w 20"/>
                      <a:gd name="T23" fmla="*/ 13 h 15"/>
                      <a:gd name="T24" fmla="*/ 11 w 20"/>
                      <a:gd name="T25" fmla="*/ 15 h 15"/>
                      <a:gd name="T26" fmla="*/ 7 w 20"/>
                      <a:gd name="T27" fmla="*/ 13 h 15"/>
                      <a:gd name="T28" fmla="*/ 12 w 20"/>
                      <a:gd name="T29" fmla="*/ 11 h 15"/>
                      <a:gd name="T30" fmla="*/ 8 w 20"/>
                      <a:gd name="T31" fmla="*/ 9 h 15"/>
                      <a:gd name="T32" fmla="*/ 12 w 20"/>
                      <a:gd name="T33" fmla="*/ 7 h 15"/>
                      <a:gd name="T34" fmla="*/ 8 w 20"/>
                      <a:gd name="T35" fmla="*/ 4 h 15"/>
                      <a:gd name="T36" fmla="*/ 4 w 20"/>
                      <a:gd name="T37" fmla="*/ 6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0" h="15">
                        <a:moveTo>
                          <a:pt x="4" y="6"/>
                        </a:moveTo>
                        <a:cubicBezTo>
                          <a:pt x="4" y="6"/>
                          <a:pt x="0" y="5"/>
                          <a:pt x="0" y="4"/>
                        </a:cubicBezTo>
                        <a:cubicBezTo>
                          <a:pt x="0" y="4"/>
                          <a:pt x="4" y="2"/>
                          <a:pt x="4" y="2"/>
                        </a:cubicBezTo>
                        <a:cubicBezTo>
                          <a:pt x="5" y="2"/>
                          <a:pt x="8" y="5"/>
                          <a:pt x="8" y="4"/>
                        </a:cubicBezTo>
                        <a:cubicBezTo>
                          <a:pt x="10" y="4"/>
                          <a:pt x="11" y="3"/>
                          <a:pt x="12" y="2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17" y="1"/>
                          <a:pt x="20" y="2"/>
                          <a:pt x="20" y="3"/>
                        </a:cubicBezTo>
                        <a:cubicBezTo>
                          <a:pt x="20" y="3"/>
                          <a:pt x="16" y="4"/>
                          <a:pt x="16" y="5"/>
                        </a:cubicBezTo>
                        <a:cubicBezTo>
                          <a:pt x="16" y="5"/>
                          <a:pt x="12" y="6"/>
                          <a:pt x="12" y="7"/>
                        </a:cubicBezTo>
                        <a:cubicBezTo>
                          <a:pt x="12" y="7"/>
                          <a:pt x="16" y="8"/>
                          <a:pt x="16" y="9"/>
                        </a:cubicBezTo>
                        <a:cubicBezTo>
                          <a:pt x="15" y="10"/>
                          <a:pt x="12" y="10"/>
                          <a:pt x="12" y="11"/>
                        </a:cubicBezTo>
                        <a:cubicBezTo>
                          <a:pt x="11" y="12"/>
                          <a:pt x="15" y="13"/>
                          <a:pt x="15" y="13"/>
                        </a:cubicBezTo>
                        <a:cubicBezTo>
                          <a:pt x="15" y="13"/>
                          <a:pt x="11" y="15"/>
                          <a:pt x="11" y="15"/>
                        </a:cubicBezTo>
                        <a:cubicBezTo>
                          <a:pt x="10" y="15"/>
                          <a:pt x="9" y="13"/>
                          <a:pt x="7" y="13"/>
                        </a:cubicBezTo>
                        <a:cubicBezTo>
                          <a:pt x="8" y="12"/>
                          <a:pt x="11" y="12"/>
                          <a:pt x="12" y="11"/>
                        </a:cubicBezTo>
                        <a:cubicBezTo>
                          <a:pt x="12" y="10"/>
                          <a:pt x="8" y="9"/>
                          <a:pt x="8" y="9"/>
                        </a:cubicBezTo>
                        <a:cubicBezTo>
                          <a:pt x="8" y="9"/>
                          <a:pt x="12" y="7"/>
                          <a:pt x="12" y="7"/>
                        </a:cubicBezTo>
                        <a:cubicBezTo>
                          <a:pt x="12" y="6"/>
                          <a:pt x="9" y="4"/>
                          <a:pt x="8" y="4"/>
                        </a:cubicBezTo>
                        <a:cubicBezTo>
                          <a:pt x="7" y="4"/>
                          <a:pt x="5" y="6"/>
                          <a:pt x="4" y="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45" name="Freeform 167"/>
                  <p:cNvSpPr>
                    <a:spLocks/>
                  </p:cNvSpPr>
                  <p:nvPr/>
                </p:nvSpPr>
                <p:spPr bwMode="auto">
                  <a:xfrm>
                    <a:off x="7577138" y="3459163"/>
                    <a:ext cx="101600" cy="34925"/>
                  </a:xfrm>
                  <a:custGeom>
                    <a:avLst/>
                    <a:gdLst>
                      <a:gd name="T0" fmla="*/ 3 w 27"/>
                      <a:gd name="T1" fmla="*/ 9 h 9"/>
                      <a:gd name="T2" fmla="*/ 0 w 27"/>
                      <a:gd name="T3" fmla="*/ 6 h 9"/>
                      <a:gd name="T4" fmla="*/ 4 w 27"/>
                      <a:gd name="T5" fmla="*/ 4 h 9"/>
                      <a:gd name="T6" fmla="*/ 7 w 27"/>
                      <a:gd name="T7" fmla="*/ 6 h 9"/>
                      <a:gd name="T8" fmla="*/ 12 w 27"/>
                      <a:gd name="T9" fmla="*/ 4 h 9"/>
                      <a:gd name="T10" fmla="*/ 16 w 27"/>
                      <a:gd name="T11" fmla="*/ 2 h 9"/>
                      <a:gd name="T12" fmla="*/ 20 w 27"/>
                      <a:gd name="T13" fmla="*/ 0 h 9"/>
                      <a:gd name="T14" fmla="*/ 27 w 27"/>
                      <a:gd name="T15" fmla="*/ 5 h 9"/>
                      <a:gd name="T16" fmla="*/ 23 w 27"/>
                      <a:gd name="T17" fmla="*/ 7 h 9"/>
                      <a:gd name="T18" fmla="*/ 19 w 27"/>
                      <a:gd name="T19" fmla="*/ 9 h 9"/>
                      <a:gd name="T20" fmla="*/ 15 w 27"/>
                      <a:gd name="T21" fmla="*/ 7 h 9"/>
                      <a:gd name="T22" fmla="*/ 11 w 27"/>
                      <a:gd name="T23" fmla="*/ 9 h 9"/>
                      <a:gd name="T24" fmla="*/ 7 w 27"/>
                      <a:gd name="T25" fmla="*/ 6 h 9"/>
                      <a:gd name="T26" fmla="*/ 3 w 27"/>
                      <a:gd name="T2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7" h="9">
                        <a:moveTo>
                          <a:pt x="3" y="9"/>
                        </a:moveTo>
                        <a:cubicBezTo>
                          <a:pt x="3" y="8"/>
                          <a:pt x="0" y="7"/>
                          <a:pt x="0" y="6"/>
                        </a:cubicBezTo>
                        <a:cubicBezTo>
                          <a:pt x="0" y="6"/>
                          <a:pt x="4" y="4"/>
                          <a:pt x="4" y="4"/>
                        </a:cubicBezTo>
                        <a:cubicBezTo>
                          <a:pt x="4" y="4"/>
                          <a:pt x="7" y="7"/>
                          <a:pt x="7" y="6"/>
                        </a:cubicBezTo>
                        <a:cubicBezTo>
                          <a:pt x="9" y="6"/>
                          <a:pt x="10" y="5"/>
                          <a:pt x="12" y="4"/>
                        </a:cubicBezTo>
                        <a:cubicBezTo>
                          <a:pt x="16" y="2"/>
                          <a:pt x="16" y="2"/>
                          <a:pt x="16" y="2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27" y="5"/>
                          <a:pt x="27" y="5"/>
                          <a:pt x="27" y="5"/>
                        </a:cubicBezTo>
                        <a:cubicBezTo>
                          <a:pt x="23" y="7"/>
                          <a:pt x="23" y="7"/>
                          <a:pt x="23" y="7"/>
                        </a:cubicBezTo>
                        <a:cubicBezTo>
                          <a:pt x="22" y="7"/>
                          <a:pt x="20" y="9"/>
                          <a:pt x="19" y="9"/>
                        </a:cubicBezTo>
                        <a:cubicBezTo>
                          <a:pt x="18" y="9"/>
                          <a:pt x="16" y="7"/>
                          <a:pt x="15" y="7"/>
                        </a:cubicBezTo>
                        <a:cubicBezTo>
                          <a:pt x="14" y="7"/>
                          <a:pt x="13" y="9"/>
                          <a:pt x="11" y="9"/>
                        </a:cubicBezTo>
                        <a:cubicBezTo>
                          <a:pt x="10" y="9"/>
                          <a:pt x="9" y="6"/>
                          <a:pt x="7" y="6"/>
                        </a:cubicBezTo>
                        <a:cubicBezTo>
                          <a:pt x="6" y="6"/>
                          <a:pt x="5" y="8"/>
                          <a:pt x="3" y="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46" name="Freeform 168"/>
                  <p:cNvSpPr>
                    <a:spLocks/>
                  </p:cNvSpPr>
                  <p:nvPr/>
                </p:nvSpPr>
                <p:spPr bwMode="auto">
                  <a:xfrm>
                    <a:off x="7550150" y="3406775"/>
                    <a:ext cx="90488" cy="31750"/>
                  </a:xfrm>
                  <a:custGeom>
                    <a:avLst/>
                    <a:gdLst>
                      <a:gd name="T0" fmla="*/ 16 w 24"/>
                      <a:gd name="T1" fmla="*/ 2 h 8"/>
                      <a:gd name="T2" fmla="*/ 12 w 24"/>
                      <a:gd name="T3" fmla="*/ 4 h 8"/>
                      <a:gd name="T4" fmla="*/ 8 w 24"/>
                      <a:gd name="T5" fmla="*/ 6 h 8"/>
                      <a:gd name="T6" fmla="*/ 4 w 24"/>
                      <a:gd name="T7" fmla="*/ 8 h 8"/>
                      <a:gd name="T8" fmla="*/ 0 w 24"/>
                      <a:gd name="T9" fmla="*/ 6 h 8"/>
                      <a:gd name="T10" fmla="*/ 4 w 24"/>
                      <a:gd name="T11" fmla="*/ 4 h 8"/>
                      <a:gd name="T12" fmla="*/ 8 w 24"/>
                      <a:gd name="T13" fmla="*/ 2 h 8"/>
                      <a:gd name="T14" fmla="*/ 12 w 24"/>
                      <a:gd name="T15" fmla="*/ 0 h 8"/>
                      <a:gd name="T16" fmla="*/ 16 w 24"/>
                      <a:gd name="T17" fmla="*/ 2 h 8"/>
                      <a:gd name="T18" fmla="*/ 20 w 24"/>
                      <a:gd name="T19" fmla="*/ 0 h 8"/>
                      <a:gd name="T20" fmla="*/ 24 w 24"/>
                      <a:gd name="T21" fmla="*/ 2 h 8"/>
                      <a:gd name="T22" fmla="*/ 20 w 24"/>
                      <a:gd name="T23" fmla="*/ 4 h 8"/>
                      <a:gd name="T24" fmla="*/ 16 w 24"/>
                      <a:gd name="T25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4" h="8">
                        <a:moveTo>
                          <a:pt x="16" y="2"/>
                        </a:moveTo>
                        <a:cubicBezTo>
                          <a:pt x="14" y="3"/>
                          <a:pt x="13" y="4"/>
                          <a:pt x="12" y="4"/>
                        </a:cubicBezTo>
                        <a:cubicBezTo>
                          <a:pt x="11" y="4"/>
                          <a:pt x="9" y="6"/>
                          <a:pt x="8" y="6"/>
                        </a:cubicBezTo>
                        <a:cubicBezTo>
                          <a:pt x="6" y="6"/>
                          <a:pt x="5" y="8"/>
                          <a:pt x="4" y="8"/>
                        </a:cubicBezTo>
                        <a:cubicBezTo>
                          <a:pt x="3" y="8"/>
                          <a:pt x="0" y="6"/>
                          <a:pt x="0" y="6"/>
                        </a:cubicBezTo>
                        <a:cubicBezTo>
                          <a:pt x="0" y="5"/>
                          <a:pt x="3" y="4"/>
                          <a:pt x="4" y="4"/>
                        </a:cubicBezTo>
                        <a:cubicBezTo>
                          <a:pt x="5" y="3"/>
                          <a:pt x="7" y="3"/>
                          <a:pt x="8" y="2"/>
                        </a:cubicBezTo>
                        <a:cubicBezTo>
                          <a:pt x="9" y="1"/>
                          <a:pt x="11" y="0"/>
                          <a:pt x="12" y="0"/>
                        </a:cubicBezTo>
                        <a:cubicBezTo>
                          <a:pt x="13" y="0"/>
                          <a:pt x="15" y="2"/>
                          <a:pt x="16" y="2"/>
                        </a:cubicBezTo>
                        <a:cubicBezTo>
                          <a:pt x="17" y="2"/>
                          <a:pt x="19" y="0"/>
                          <a:pt x="20" y="0"/>
                        </a:cubicBezTo>
                        <a:cubicBezTo>
                          <a:pt x="20" y="0"/>
                          <a:pt x="24" y="2"/>
                          <a:pt x="24" y="2"/>
                        </a:cubicBezTo>
                        <a:cubicBezTo>
                          <a:pt x="24" y="2"/>
                          <a:pt x="20" y="4"/>
                          <a:pt x="20" y="4"/>
                        </a:cubicBezTo>
                        <a:cubicBezTo>
                          <a:pt x="19" y="4"/>
                          <a:pt x="16" y="2"/>
                          <a:pt x="16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47" name="Freeform 169"/>
                  <p:cNvSpPr>
                    <a:spLocks/>
                  </p:cNvSpPr>
                  <p:nvPr/>
                </p:nvSpPr>
                <p:spPr bwMode="auto">
                  <a:xfrm>
                    <a:off x="8140700" y="3403600"/>
                    <a:ext cx="30163" cy="50800"/>
                  </a:xfrm>
                  <a:custGeom>
                    <a:avLst/>
                    <a:gdLst>
                      <a:gd name="T0" fmla="*/ 4 w 8"/>
                      <a:gd name="T1" fmla="*/ 13 h 13"/>
                      <a:gd name="T2" fmla="*/ 0 w 8"/>
                      <a:gd name="T3" fmla="*/ 11 h 13"/>
                      <a:gd name="T4" fmla="*/ 4 w 8"/>
                      <a:gd name="T5" fmla="*/ 9 h 13"/>
                      <a:gd name="T6" fmla="*/ 0 w 8"/>
                      <a:gd name="T7" fmla="*/ 7 h 13"/>
                      <a:gd name="T8" fmla="*/ 4 w 8"/>
                      <a:gd name="T9" fmla="*/ 5 h 13"/>
                      <a:gd name="T10" fmla="*/ 1 w 8"/>
                      <a:gd name="T11" fmla="*/ 2 h 13"/>
                      <a:gd name="T12" fmla="*/ 5 w 8"/>
                      <a:gd name="T13" fmla="*/ 0 h 13"/>
                      <a:gd name="T14" fmla="*/ 8 w 8"/>
                      <a:gd name="T15" fmla="*/ 3 h 13"/>
                      <a:gd name="T16" fmla="*/ 4 w 8"/>
                      <a:gd name="T17" fmla="*/ 5 h 13"/>
                      <a:gd name="T18" fmla="*/ 8 w 8"/>
                      <a:gd name="T19" fmla="*/ 7 h 13"/>
                      <a:gd name="T20" fmla="*/ 4 w 8"/>
                      <a:gd name="T21" fmla="*/ 9 h 13"/>
                      <a:gd name="T22" fmla="*/ 8 w 8"/>
                      <a:gd name="T23" fmla="*/ 11 h 13"/>
                      <a:gd name="T24" fmla="*/ 4 w 8"/>
                      <a:gd name="T25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13">
                        <a:moveTo>
                          <a:pt x="4" y="13"/>
                        </a:moveTo>
                        <a:cubicBezTo>
                          <a:pt x="3" y="13"/>
                          <a:pt x="0" y="12"/>
                          <a:pt x="0" y="11"/>
                        </a:cubicBezTo>
                        <a:cubicBezTo>
                          <a:pt x="0" y="11"/>
                          <a:pt x="4" y="10"/>
                          <a:pt x="4" y="9"/>
                        </a:cubicBezTo>
                        <a:cubicBezTo>
                          <a:pt x="4" y="8"/>
                          <a:pt x="0" y="8"/>
                          <a:pt x="0" y="7"/>
                        </a:cubicBezTo>
                        <a:cubicBezTo>
                          <a:pt x="0" y="6"/>
                          <a:pt x="4" y="5"/>
                          <a:pt x="4" y="5"/>
                        </a:cubicBezTo>
                        <a:cubicBezTo>
                          <a:pt x="4" y="4"/>
                          <a:pt x="0" y="3"/>
                          <a:pt x="1" y="2"/>
                        </a:cubicBezTo>
                        <a:cubicBezTo>
                          <a:pt x="1" y="2"/>
                          <a:pt x="4" y="1"/>
                          <a:pt x="5" y="0"/>
                        </a:cubicBezTo>
                        <a:cubicBezTo>
                          <a:pt x="5" y="1"/>
                          <a:pt x="8" y="2"/>
                          <a:pt x="8" y="3"/>
                        </a:cubicBezTo>
                        <a:cubicBezTo>
                          <a:pt x="8" y="3"/>
                          <a:pt x="4" y="4"/>
                          <a:pt x="4" y="5"/>
                        </a:cubicBezTo>
                        <a:cubicBezTo>
                          <a:pt x="4" y="5"/>
                          <a:pt x="8" y="6"/>
                          <a:pt x="8" y="7"/>
                        </a:cubicBezTo>
                        <a:cubicBezTo>
                          <a:pt x="8" y="8"/>
                          <a:pt x="4" y="8"/>
                          <a:pt x="4" y="9"/>
                        </a:cubicBezTo>
                        <a:cubicBezTo>
                          <a:pt x="4" y="10"/>
                          <a:pt x="8" y="11"/>
                          <a:pt x="8" y="11"/>
                        </a:cubicBezTo>
                        <a:cubicBezTo>
                          <a:pt x="7" y="12"/>
                          <a:pt x="4" y="13"/>
                          <a:pt x="4" y="1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48" name="Freeform 170"/>
                  <p:cNvSpPr>
                    <a:spLocks/>
                  </p:cNvSpPr>
                  <p:nvPr/>
                </p:nvSpPr>
                <p:spPr bwMode="auto">
                  <a:xfrm>
                    <a:off x="8407400" y="3411538"/>
                    <a:ext cx="88900" cy="34925"/>
                  </a:xfrm>
                  <a:custGeom>
                    <a:avLst/>
                    <a:gdLst>
                      <a:gd name="T0" fmla="*/ 11 w 24"/>
                      <a:gd name="T1" fmla="*/ 9 h 9"/>
                      <a:gd name="T2" fmla="*/ 8 w 24"/>
                      <a:gd name="T3" fmla="*/ 7 h 9"/>
                      <a:gd name="T4" fmla="*/ 12 w 24"/>
                      <a:gd name="T5" fmla="*/ 5 h 9"/>
                      <a:gd name="T6" fmla="*/ 8 w 24"/>
                      <a:gd name="T7" fmla="*/ 3 h 9"/>
                      <a:gd name="T8" fmla="*/ 4 w 24"/>
                      <a:gd name="T9" fmla="*/ 5 h 9"/>
                      <a:gd name="T10" fmla="*/ 0 w 24"/>
                      <a:gd name="T11" fmla="*/ 2 h 9"/>
                      <a:gd name="T12" fmla="*/ 4 w 24"/>
                      <a:gd name="T13" fmla="*/ 0 h 9"/>
                      <a:gd name="T14" fmla="*/ 8 w 24"/>
                      <a:gd name="T15" fmla="*/ 3 h 9"/>
                      <a:gd name="T16" fmla="*/ 12 w 24"/>
                      <a:gd name="T17" fmla="*/ 0 h 9"/>
                      <a:gd name="T18" fmla="*/ 16 w 24"/>
                      <a:gd name="T19" fmla="*/ 3 h 9"/>
                      <a:gd name="T20" fmla="*/ 20 w 24"/>
                      <a:gd name="T21" fmla="*/ 1 h 9"/>
                      <a:gd name="T22" fmla="*/ 24 w 24"/>
                      <a:gd name="T23" fmla="*/ 3 h 9"/>
                      <a:gd name="T24" fmla="*/ 20 w 24"/>
                      <a:gd name="T25" fmla="*/ 5 h 9"/>
                      <a:gd name="T26" fmla="*/ 16 w 24"/>
                      <a:gd name="T27" fmla="*/ 3 h 9"/>
                      <a:gd name="T28" fmla="*/ 12 w 24"/>
                      <a:gd name="T29" fmla="*/ 5 h 9"/>
                      <a:gd name="T30" fmla="*/ 15 w 24"/>
                      <a:gd name="T31" fmla="*/ 7 h 9"/>
                      <a:gd name="T32" fmla="*/ 11 w 24"/>
                      <a:gd name="T33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4" h="9">
                        <a:moveTo>
                          <a:pt x="11" y="9"/>
                        </a:moveTo>
                        <a:cubicBezTo>
                          <a:pt x="11" y="8"/>
                          <a:pt x="8" y="8"/>
                          <a:pt x="8" y="7"/>
                        </a:cubicBezTo>
                        <a:cubicBezTo>
                          <a:pt x="8" y="6"/>
                          <a:pt x="11" y="6"/>
                          <a:pt x="12" y="5"/>
                        </a:cubicBezTo>
                        <a:cubicBezTo>
                          <a:pt x="10" y="5"/>
                          <a:pt x="9" y="3"/>
                          <a:pt x="8" y="3"/>
                        </a:cubicBezTo>
                        <a:cubicBezTo>
                          <a:pt x="7" y="3"/>
                          <a:pt x="5" y="5"/>
                          <a:pt x="4" y="5"/>
                        </a:cubicBezTo>
                        <a:cubicBezTo>
                          <a:pt x="2" y="4"/>
                          <a:pt x="2" y="3"/>
                          <a:pt x="0" y="2"/>
                        </a:cubicBezTo>
                        <a:cubicBezTo>
                          <a:pt x="1" y="2"/>
                          <a:pt x="3" y="0"/>
                          <a:pt x="4" y="0"/>
                        </a:cubicBezTo>
                        <a:cubicBezTo>
                          <a:pt x="5" y="0"/>
                          <a:pt x="7" y="3"/>
                          <a:pt x="8" y="3"/>
                        </a:cubicBezTo>
                        <a:cubicBezTo>
                          <a:pt x="9" y="2"/>
                          <a:pt x="11" y="0"/>
                          <a:pt x="12" y="0"/>
                        </a:cubicBezTo>
                        <a:cubicBezTo>
                          <a:pt x="13" y="0"/>
                          <a:pt x="15" y="3"/>
                          <a:pt x="16" y="3"/>
                        </a:cubicBezTo>
                        <a:cubicBezTo>
                          <a:pt x="17" y="3"/>
                          <a:pt x="19" y="1"/>
                          <a:pt x="20" y="1"/>
                        </a:cubicBezTo>
                        <a:cubicBezTo>
                          <a:pt x="21" y="1"/>
                          <a:pt x="22" y="3"/>
                          <a:pt x="24" y="3"/>
                        </a:cubicBezTo>
                        <a:cubicBezTo>
                          <a:pt x="22" y="3"/>
                          <a:pt x="21" y="5"/>
                          <a:pt x="20" y="5"/>
                        </a:cubicBezTo>
                        <a:cubicBezTo>
                          <a:pt x="18" y="5"/>
                          <a:pt x="17" y="3"/>
                          <a:pt x="16" y="3"/>
                        </a:cubicBezTo>
                        <a:cubicBezTo>
                          <a:pt x="14" y="3"/>
                          <a:pt x="13" y="4"/>
                          <a:pt x="12" y="5"/>
                        </a:cubicBezTo>
                        <a:cubicBezTo>
                          <a:pt x="12" y="6"/>
                          <a:pt x="15" y="6"/>
                          <a:pt x="15" y="7"/>
                        </a:cubicBezTo>
                        <a:cubicBezTo>
                          <a:pt x="15" y="8"/>
                          <a:pt x="12" y="8"/>
                          <a:pt x="11" y="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49" name="Freeform 171"/>
                  <p:cNvSpPr>
                    <a:spLocks/>
                  </p:cNvSpPr>
                  <p:nvPr/>
                </p:nvSpPr>
                <p:spPr bwMode="auto">
                  <a:xfrm>
                    <a:off x="8666163" y="3430588"/>
                    <a:ext cx="107950" cy="82550"/>
                  </a:xfrm>
                  <a:custGeom>
                    <a:avLst/>
                    <a:gdLst>
                      <a:gd name="T0" fmla="*/ 0 w 29"/>
                      <a:gd name="T1" fmla="*/ 17 h 21"/>
                      <a:gd name="T2" fmla="*/ 4 w 29"/>
                      <a:gd name="T3" fmla="*/ 14 h 21"/>
                      <a:gd name="T4" fmla="*/ 8 w 29"/>
                      <a:gd name="T5" fmla="*/ 12 h 21"/>
                      <a:gd name="T6" fmla="*/ 12 w 29"/>
                      <a:gd name="T7" fmla="*/ 15 h 21"/>
                      <a:gd name="T8" fmla="*/ 16 w 29"/>
                      <a:gd name="T9" fmla="*/ 13 h 21"/>
                      <a:gd name="T10" fmla="*/ 20 w 29"/>
                      <a:gd name="T11" fmla="*/ 11 h 21"/>
                      <a:gd name="T12" fmla="*/ 17 w 29"/>
                      <a:gd name="T13" fmla="*/ 8 h 21"/>
                      <a:gd name="T14" fmla="*/ 21 w 29"/>
                      <a:gd name="T15" fmla="*/ 6 h 21"/>
                      <a:gd name="T16" fmla="*/ 25 w 29"/>
                      <a:gd name="T17" fmla="*/ 4 h 21"/>
                      <a:gd name="T18" fmla="*/ 21 w 29"/>
                      <a:gd name="T19" fmla="*/ 2 h 21"/>
                      <a:gd name="T20" fmla="*/ 25 w 29"/>
                      <a:gd name="T21" fmla="*/ 0 h 21"/>
                      <a:gd name="T22" fmla="*/ 29 w 29"/>
                      <a:gd name="T23" fmla="*/ 2 h 21"/>
                      <a:gd name="T24" fmla="*/ 25 w 29"/>
                      <a:gd name="T25" fmla="*/ 4 h 21"/>
                      <a:gd name="T26" fmla="*/ 29 w 29"/>
                      <a:gd name="T27" fmla="*/ 6 h 21"/>
                      <a:gd name="T28" fmla="*/ 24 w 29"/>
                      <a:gd name="T29" fmla="*/ 8 h 21"/>
                      <a:gd name="T30" fmla="*/ 20 w 29"/>
                      <a:gd name="T31" fmla="*/ 11 h 21"/>
                      <a:gd name="T32" fmla="*/ 24 w 29"/>
                      <a:gd name="T33" fmla="*/ 13 h 21"/>
                      <a:gd name="T34" fmla="*/ 20 w 29"/>
                      <a:gd name="T35" fmla="*/ 15 h 21"/>
                      <a:gd name="T36" fmla="*/ 12 w 29"/>
                      <a:gd name="T37" fmla="*/ 19 h 21"/>
                      <a:gd name="T38" fmla="*/ 8 w 29"/>
                      <a:gd name="T39" fmla="*/ 21 h 21"/>
                      <a:gd name="T40" fmla="*/ 0 w 29"/>
                      <a:gd name="T41" fmla="*/ 17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9" h="21">
                        <a:moveTo>
                          <a:pt x="0" y="17"/>
                        </a:moveTo>
                        <a:cubicBezTo>
                          <a:pt x="4" y="14"/>
                          <a:pt x="4" y="14"/>
                          <a:pt x="4" y="14"/>
                        </a:cubicBezTo>
                        <a:cubicBezTo>
                          <a:pt x="5" y="14"/>
                          <a:pt x="7" y="13"/>
                          <a:pt x="8" y="12"/>
                        </a:cubicBezTo>
                        <a:cubicBezTo>
                          <a:pt x="9" y="12"/>
                          <a:pt x="11" y="15"/>
                          <a:pt x="12" y="15"/>
                        </a:cubicBezTo>
                        <a:cubicBezTo>
                          <a:pt x="13" y="15"/>
                          <a:pt x="16" y="13"/>
                          <a:pt x="16" y="13"/>
                        </a:cubicBezTo>
                        <a:cubicBezTo>
                          <a:pt x="17" y="12"/>
                          <a:pt x="20" y="11"/>
                          <a:pt x="20" y="11"/>
                        </a:cubicBezTo>
                        <a:cubicBezTo>
                          <a:pt x="20" y="10"/>
                          <a:pt x="16" y="9"/>
                          <a:pt x="17" y="8"/>
                        </a:cubicBezTo>
                        <a:cubicBezTo>
                          <a:pt x="17" y="8"/>
                          <a:pt x="20" y="7"/>
                          <a:pt x="21" y="6"/>
                        </a:cubicBezTo>
                        <a:cubicBezTo>
                          <a:pt x="22" y="6"/>
                          <a:pt x="24" y="5"/>
                          <a:pt x="25" y="4"/>
                        </a:cubicBezTo>
                        <a:cubicBezTo>
                          <a:pt x="25" y="4"/>
                          <a:pt x="21" y="2"/>
                          <a:pt x="21" y="2"/>
                        </a:cubicBezTo>
                        <a:cubicBezTo>
                          <a:pt x="21" y="2"/>
                          <a:pt x="25" y="0"/>
                          <a:pt x="25" y="0"/>
                        </a:cubicBezTo>
                        <a:cubicBezTo>
                          <a:pt x="27" y="0"/>
                          <a:pt x="28" y="2"/>
                          <a:pt x="29" y="2"/>
                        </a:cubicBezTo>
                        <a:cubicBezTo>
                          <a:pt x="29" y="3"/>
                          <a:pt x="25" y="3"/>
                          <a:pt x="25" y="4"/>
                        </a:cubicBezTo>
                        <a:cubicBezTo>
                          <a:pt x="25" y="5"/>
                          <a:pt x="29" y="6"/>
                          <a:pt x="29" y="6"/>
                        </a:cubicBezTo>
                        <a:cubicBezTo>
                          <a:pt x="28" y="7"/>
                          <a:pt x="25" y="8"/>
                          <a:pt x="24" y="8"/>
                        </a:cubicBezTo>
                        <a:cubicBezTo>
                          <a:pt x="24" y="9"/>
                          <a:pt x="20" y="10"/>
                          <a:pt x="20" y="11"/>
                        </a:cubicBezTo>
                        <a:cubicBezTo>
                          <a:pt x="20" y="11"/>
                          <a:pt x="24" y="13"/>
                          <a:pt x="24" y="13"/>
                        </a:cubicBezTo>
                        <a:cubicBezTo>
                          <a:pt x="23" y="14"/>
                          <a:pt x="21" y="14"/>
                          <a:pt x="20" y="15"/>
                        </a:cubicBezTo>
                        <a:cubicBezTo>
                          <a:pt x="17" y="16"/>
                          <a:pt x="15" y="18"/>
                          <a:pt x="12" y="19"/>
                        </a:cubicBezTo>
                        <a:cubicBezTo>
                          <a:pt x="10" y="20"/>
                          <a:pt x="9" y="20"/>
                          <a:pt x="8" y="21"/>
                        </a:cubicBezTo>
                        <a:lnTo>
                          <a:pt x="0" y="17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50" name="Freeform 172"/>
                  <p:cNvSpPr>
                    <a:spLocks/>
                  </p:cNvSpPr>
                  <p:nvPr/>
                </p:nvSpPr>
                <p:spPr bwMode="auto">
                  <a:xfrm>
                    <a:off x="8613775" y="3435350"/>
                    <a:ext cx="71438" cy="26988"/>
                  </a:xfrm>
                  <a:custGeom>
                    <a:avLst/>
                    <a:gdLst>
                      <a:gd name="T0" fmla="*/ 7 w 19"/>
                      <a:gd name="T1" fmla="*/ 2 h 7"/>
                      <a:gd name="T2" fmla="*/ 3 w 19"/>
                      <a:gd name="T3" fmla="*/ 4 h 7"/>
                      <a:gd name="T4" fmla="*/ 0 w 19"/>
                      <a:gd name="T5" fmla="*/ 2 h 7"/>
                      <a:gd name="T6" fmla="*/ 4 w 19"/>
                      <a:gd name="T7" fmla="*/ 0 h 7"/>
                      <a:gd name="T8" fmla="*/ 7 w 19"/>
                      <a:gd name="T9" fmla="*/ 2 h 7"/>
                      <a:gd name="T10" fmla="*/ 12 w 19"/>
                      <a:gd name="T11" fmla="*/ 0 h 7"/>
                      <a:gd name="T12" fmla="*/ 15 w 19"/>
                      <a:gd name="T13" fmla="*/ 3 h 7"/>
                      <a:gd name="T14" fmla="*/ 19 w 19"/>
                      <a:gd name="T15" fmla="*/ 5 h 7"/>
                      <a:gd name="T16" fmla="*/ 15 w 19"/>
                      <a:gd name="T17" fmla="*/ 7 h 7"/>
                      <a:gd name="T18" fmla="*/ 11 w 19"/>
                      <a:gd name="T19" fmla="*/ 5 h 7"/>
                      <a:gd name="T20" fmla="*/ 7 w 19"/>
                      <a:gd name="T21" fmla="*/ 2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9" h="7">
                        <a:moveTo>
                          <a:pt x="7" y="2"/>
                        </a:moveTo>
                        <a:cubicBezTo>
                          <a:pt x="7" y="2"/>
                          <a:pt x="4" y="4"/>
                          <a:pt x="3" y="4"/>
                        </a:cubicBezTo>
                        <a:cubicBezTo>
                          <a:pt x="3" y="4"/>
                          <a:pt x="0" y="2"/>
                          <a:pt x="0" y="2"/>
                        </a:cubicBezTo>
                        <a:cubicBezTo>
                          <a:pt x="0" y="2"/>
                          <a:pt x="3" y="0"/>
                          <a:pt x="4" y="0"/>
                        </a:cubicBezTo>
                        <a:cubicBezTo>
                          <a:pt x="4" y="0"/>
                          <a:pt x="7" y="2"/>
                          <a:pt x="7" y="2"/>
                        </a:cubicBezTo>
                        <a:cubicBezTo>
                          <a:pt x="8" y="2"/>
                          <a:pt x="11" y="0"/>
                          <a:pt x="12" y="0"/>
                        </a:cubicBezTo>
                        <a:cubicBezTo>
                          <a:pt x="13" y="1"/>
                          <a:pt x="14" y="2"/>
                          <a:pt x="15" y="3"/>
                        </a:cubicBezTo>
                        <a:cubicBezTo>
                          <a:pt x="16" y="3"/>
                          <a:pt x="19" y="4"/>
                          <a:pt x="19" y="5"/>
                        </a:cubicBezTo>
                        <a:cubicBezTo>
                          <a:pt x="19" y="5"/>
                          <a:pt x="15" y="7"/>
                          <a:pt x="15" y="7"/>
                        </a:cubicBezTo>
                        <a:cubicBezTo>
                          <a:pt x="14" y="7"/>
                          <a:pt x="12" y="5"/>
                          <a:pt x="11" y="5"/>
                        </a:cubicBezTo>
                        <a:cubicBezTo>
                          <a:pt x="10" y="4"/>
                          <a:pt x="9" y="3"/>
                          <a:pt x="7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51" name="Freeform 173"/>
                  <p:cNvSpPr>
                    <a:spLocks/>
                  </p:cNvSpPr>
                  <p:nvPr/>
                </p:nvSpPr>
                <p:spPr bwMode="auto">
                  <a:xfrm>
                    <a:off x="9269413" y="3478213"/>
                    <a:ext cx="76200" cy="34925"/>
                  </a:xfrm>
                  <a:custGeom>
                    <a:avLst/>
                    <a:gdLst>
                      <a:gd name="T0" fmla="*/ 12 w 20"/>
                      <a:gd name="T1" fmla="*/ 5 h 9"/>
                      <a:gd name="T2" fmla="*/ 8 w 20"/>
                      <a:gd name="T3" fmla="*/ 3 h 9"/>
                      <a:gd name="T4" fmla="*/ 12 w 20"/>
                      <a:gd name="T5" fmla="*/ 0 h 9"/>
                      <a:gd name="T6" fmla="*/ 16 w 20"/>
                      <a:gd name="T7" fmla="*/ 3 h 9"/>
                      <a:gd name="T8" fmla="*/ 20 w 20"/>
                      <a:gd name="T9" fmla="*/ 5 h 9"/>
                      <a:gd name="T10" fmla="*/ 16 w 20"/>
                      <a:gd name="T11" fmla="*/ 7 h 9"/>
                      <a:gd name="T12" fmla="*/ 12 w 20"/>
                      <a:gd name="T13" fmla="*/ 9 h 9"/>
                      <a:gd name="T14" fmla="*/ 8 w 20"/>
                      <a:gd name="T15" fmla="*/ 7 h 9"/>
                      <a:gd name="T16" fmla="*/ 4 w 20"/>
                      <a:gd name="T17" fmla="*/ 9 h 9"/>
                      <a:gd name="T18" fmla="*/ 0 w 20"/>
                      <a:gd name="T19" fmla="*/ 7 h 9"/>
                      <a:gd name="T20" fmla="*/ 4 w 20"/>
                      <a:gd name="T21" fmla="*/ 5 h 9"/>
                      <a:gd name="T22" fmla="*/ 8 w 20"/>
                      <a:gd name="T23" fmla="*/ 7 h 9"/>
                      <a:gd name="T24" fmla="*/ 12 w 20"/>
                      <a:gd name="T25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0" h="9">
                        <a:moveTo>
                          <a:pt x="12" y="5"/>
                        </a:moveTo>
                        <a:cubicBezTo>
                          <a:pt x="12" y="4"/>
                          <a:pt x="8" y="3"/>
                          <a:pt x="8" y="3"/>
                        </a:cubicBezTo>
                        <a:cubicBezTo>
                          <a:pt x="8" y="2"/>
                          <a:pt x="12" y="0"/>
                          <a:pt x="12" y="0"/>
                        </a:cubicBezTo>
                        <a:cubicBezTo>
                          <a:pt x="14" y="0"/>
                          <a:pt x="15" y="3"/>
                          <a:pt x="16" y="3"/>
                        </a:cubicBezTo>
                        <a:cubicBezTo>
                          <a:pt x="16" y="3"/>
                          <a:pt x="20" y="4"/>
                          <a:pt x="20" y="5"/>
                        </a:cubicBezTo>
                        <a:cubicBezTo>
                          <a:pt x="20" y="5"/>
                          <a:pt x="16" y="7"/>
                          <a:pt x="16" y="7"/>
                        </a:cubicBezTo>
                        <a:cubicBezTo>
                          <a:pt x="15" y="8"/>
                          <a:pt x="13" y="9"/>
                          <a:pt x="12" y="9"/>
                        </a:cubicBezTo>
                        <a:cubicBezTo>
                          <a:pt x="11" y="9"/>
                          <a:pt x="9" y="7"/>
                          <a:pt x="8" y="7"/>
                        </a:cubicBezTo>
                        <a:cubicBezTo>
                          <a:pt x="7" y="7"/>
                          <a:pt x="5" y="9"/>
                          <a:pt x="4" y="9"/>
                        </a:cubicBezTo>
                        <a:cubicBezTo>
                          <a:pt x="4" y="9"/>
                          <a:pt x="0" y="7"/>
                          <a:pt x="0" y="7"/>
                        </a:cubicBezTo>
                        <a:cubicBezTo>
                          <a:pt x="0" y="7"/>
                          <a:pt x="4" y="5"/>
                          <a:pt x="4" y="5"/>
                        </a:cubicBezTo>
                        <a:cubicBezTo>
                          <a:pt x="5" y="5"/>
                          <a:pt x="7" y="7"/>
                          <a:pt x="8" y="7"/>
                        </a:cubicBezTo>
                        <a:cubicBezTo>
                          <a:pt x="9" y="7"/>
                          <a:pt x="11" y="5"/>
                          <a:pt x="12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52" name="Freeform 174"/>
                  <p:cNvSpPr>
                    <a:spLocks/>
                  </p:cNvSpPr>
                  <p:nvPr/>
                </p:nvSpPr>
                <p:spPr bwMode="auto">
                  <a:xfrm>
                    <a:off x="9186863" y="3414713"/>
                    <a:ext cx="120650" cy="47625"/>
                  </a:xfrm>
                  <a:custGeom>
                    <a:avLst/>
                    <a:gdLst>
                      <a:gd name="T0" fmla="*/ 8 w 32"/>
                      <a:gd name="T1" fmla="*/ 5 h 12"/>
                      <a:gd name="T2" fmla="*/ 4 w 32"/>
                      <a:gd name="T3" fmla="*/ 7 h 12"/>
                      <a:gd name="T4" fmla="*/ 0 w 32"/>
                      <a:gd name="T5" fmla="*/ 5 h 12"/>
                      <a:gd name="T6" fmla="*/ 4 w 32"/>
                      <a:gd name="T7" fmla="*/ 3 h 12"/>
                      <a:gd name="T8" fmla="*/ 8 w 32"/>
                      <a:gd name="T9" fmla="*/ 1 h 12"/>
                      <a:gd name="T10" fmla="*/ 12 w 32"/>
                      <a:gd name="T11" fmla="*/ 3 h 12"/>
                      <a:gd name="T12" fmla="*/ 16 w 32"/>
                      <a:gd name="T13" fmla="*/ 1 h 12"/>
                      <a:gd name="T14" fmla="*/ 20 w 32"/>
                      <a:gd name="T15" fmla="*/ 3 h 12"/>
                      <a:gd name="T16" fmla="*/ 24 w 32"/>
                      <a:gd name="T17" fmla="*/ 5 h 12"/>
                      <a:gd name="T18" fmla="*/ 28 w 32"/>
                      <a:gd name="T19" fmla="*/ 3 h 12"/>
                      <a:gd name="T20" fmla="*/ 32 w 32"/>
                      <a:gd name="T21" fmla="*/ 5 h 12"/>
                      <a:gd name="T22" fmla="*/ 27 w 32"/>
                      <a:gd name="T23" fmla="*/ 8 h 12"/>
                      <a:gd name="T24" fmla="*/ 24 w 32"/>
                      <a:gd name="T25" fmla="*/ 5 h 12"/>
                      <a:gd name="T26" fmla="*/ 20 w 32"/>
                      <a:gd name="T27" fmla="*/ 7 h 12"/>
                      <a:gd name="T28" fmla="*/ 16 w 32"/>
                      <a:gd name="T29" fmla="*/ 5 h 12"/>
                      <a:gd name="T30" fmla="*/ 12 w 32"/>
                      <a:gd name="T31" fmla="*/ 7 h 12"/>
                      <a:gd name="T32" fmla="*/ 15 w 32"/>
                      <a:gd name="T33" fmla="*/ 9 h 12"/>
                      <a:gd name="T34" fmla="*/ 11 w 32"/>
                      <a:gd name="T35" fmla="*/ 11 h 12"/>
                      <a:gd name="T36" fmla="*/ 8 w 32"/>
                      <a:gd name="T37" fmla="*/ 9 h 12"/>
                      <a:gd name="T38" fmla="*/ 12 w 32"/>
                      <a:gd name="T39" fmla="*/ 7 h 12"/>
                      <a:gd name="T40" fmla="*/ 8 w 32"/>
                      <a:gd name="T41" fmla="*/ 5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32" h="12">
                        <a:moveTo>
                          <a:pt x="8" y="5"/>
                        </a:moveTo>
                        <a:cubicBezTo>
                          <a:pt x="8" y="5"/>
                          <a:pt x="4" y="6"/>
                          <a:pt x="4" y="7"/>
                        </a:cubicBezTo>
                        <a:cubicBezTo>
                          <a:pt x="4" y="6"/>
                          <a:pt x="0" y="5"/>
                          <a:pt x="0" y="5"/>
                        </a:cubicBezTo>
                        <a:cubicBezTo>
                          <a:pt x="0" y="4"/>
                          <a:pt x="4" y="3"/>
                          <a:pt x="4" y="3"/>
                        </a:cubicBezTo>
                        <a:cubicBezTo>
                          <a:pt x="5" y="2"/>
                          <a:pt x="7" y="1"/>
                          <a:pt x="8" y="1"/>
                        </a:cubicBezTo>
                        <a:cubicBezTo>
                          <a:pt x="9" y="0"/>
                          <a:pt x="11" y="3"/>
                          <a:pt x="12" y="3"/>
                        </a:cubicBezTo>
                        <a:cubicBezTo>
                          <a:pt x="13" y="3"/>
                          <a:pt x="15" y="1"/>
                          <a:pt x="16" y="1"/>
                        </a:cubicBezTo>
                        <a:cubicBezTo>
                          <a:pt x="18" y="1"/>
                          <a:pt x="19" y="3"/>
                          <a:pt x="20" y="3"/>
                        </a:cubicBezTo>
                        <a:cubicBezTo>
                          <a:pt x="21" y="4"/>
                          <a:pt x="22" y="5"/>
                          <a:pt x="24" y="5"/>
                        </a:cubicBezTo>
                        <a:cubicBezTo>
                          <a:pt x="25" y="5"/>
                          <a:pt x="26" y="4"/>
                          <a:pt x="28" y="3"/>
                        </a:cubicBezTo>
                        <a:cubicBezTo>
                          <a:pt x="28" y="3"/>
                          <a:pt x="32" y="5"/>
                          <a:pt x="32" y="5"/>
                        </a:cubicBezTo>
                        <a:cubicBezTo>
                          <a:pt x="31" y="6"/>
                          <a:pt x="28" y="8"/>
                          <a:pt x="27" y="8"/>
                        </a:cubicBezTo>
                        <a:cubicBezTo>
                          <a:pt x="26" y="7"/>
                          <a:pt x="25" y="5"/>
                          <a:pt x="24" y="5"/>
                        </a:cubicBezTo>
                        <a:cubicBezTo>
                          <a:pt x="22" y="5"/>
                          <a:pt x="21" y="7"/>
                          <a:pt x="20" y="7"/>
                        </a:cubicBezTo>
                        <a:cubicBezTo>
                          <a:pt x="19" y="7"/>
                          <a:pt x="17" y="5"/>
                          <a:pt x="16" y="5"/>
                        </a:cubicBezTo>
                        <a:cubicBezTo>
                          <a:pt x="15" y="5"/>
                          <a:pt x="12" y="7"/>
                          <a:pt x="12" y="7"/>
                        </a:cubicBezTo>
                        <a:cubicBezTo>
                          <a:pt x="12" y="7"/>
                          <a:pt x="15" y="9"/>
                          <a:pt x="15" y="9"/>
                        </a:cubicBezTo>
                        <a:cubicBezTo>
                          <a:pt x="14" y="9"/>
                          <a:pt x="13" y="12"/>
                          <a:pt x="11" y="11"/>
                        </a:cubicBezTo>
                        <a:cubicBezTo>
                          <a:pt x="11" y="11"/>
                          <a:pt x="8" y="9"/>
                          <a:pt x="8" y="9"/>
                        </a:cubicBezTo>
                        <a:cubicBezTo>
                          <a:pt x="8" y="9"/>
                          <a:pt x="12" y="8"/>
                          <a:pt x="12" y="7"/>
                        </a:cubicBezTo>
                        <a:cubicBezTo>
                          <a:pt x="12" y="6"/>
                          <a:pt x="8" y="6"/>
                          <a:pt x="8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53" name="Freeform 175"/>
                  <p:cNvSpPr>
                    <a:spLocks/>
                  </p:cNvSpPr>
                  <p:nvPr/>
                </p:nvSpPr>
                <p:spPr bwMode="auto">
                  <a:xfrm>
                    <a:off x="9417050" y="3494088"/>
                    <a:ext cx="74613" cy="23813"/>
                  </a:xfrm>
                  <a:custGeom>
                    <a:avLst/>
                    <a:gdLst>
                      <a:gd name="T0" fmla="*/ 8 w 20"/>
                      <a:gd name="T1" fmla="*/ 4 h 6"/>
                      <a:gd name="T2" fmla="*/ 4 w 20"/>
                      <a:gd name="T3" fmla="*/ 6 h 6"/>
                      <a:gd name="T4" fmla="*/ 0 w 20"/>
                      <a:gd name="T5" fmla="*/ 4 h 6"/>
                      <a:gd name="T6" fmla="*/ 4 w 20"/>
                      <a:gd name="T7" fmla="*/ 2 h 6"/>
                      <a:gd name="T8" fmla="*/ 8 w 20"/>
                      <a:gd name="T9" fmla="*/ 4 h 6"/>
                      <a:gd name="T10" fmla="*/ 12 w 20"/>
                      <a:gd name="T11" fmla="*/ 2 h 6"/>
                      <a:gd name="T12" fmla="*/ 16 w 20"/>
                      <a:gd name="T13" fmla="*/ 0 h 6"/>
                      <a:gd name="T14" fmla="*/ 20 w 20"/>
                      <a:gd name="T15" fmla="*/ 2 h 6"/>
                      <a:gd name="T16" fmla="*/ 16 w 20"/>
                      <a:gd name="T17" fmla="*/ 4 h 6"/>
                      <a:gd name="T18" fmla="*/ 12 w 20"/>
                      <a:gd name="T19" fmla="*/ 6 h 6"/>
                      <a:gd name="T20" fmla="*/ 8 w 20"/>
                      <a:gd name="T21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" h="6">
                        <a:moveTo>
                          <a:pt x="8" y="4"/>
                        </a:moveTo>
                        <a:cubicBezTo>
                          <a:pt x="7" y="4"/>
                          <a:pt x="5" y="6"/>
                          <a:pt x="4" y="6"/>
                        </a:cubicBezTo>
                        <a:cubicBezTo>
                          <a:pt x="4" y="6"/>
                          <a:pt x="0" y="4"/>
                          <a:pt x="0" y="4"/>
                        </a:cubicBezTo>
                        <a:cubicBezTo>
                          <a:pt x="0" y="4"/>
                          <a:pt x="4" y="2"/>
                          <a:pt x="4" y="2"/>
                        </a:cubicBezTo>
                        <a:cubicBezTo>
                          <a:pt x="5" y="2"/>
                          <a:pt x="7" y="4"/>
                          <a:pt x="8" y="4"/>
                        </a:cubicBezTo>
                        <a:cubicBezTo>
                          <a:pt x="9" y="4"/>
                          <a:pt x="11" y="2"/>
                          <a:pt x="12" y="2"/>
                        </a:cubicBezTo>
                        <a:cubicBezTo>
                          <a:pt x="13" y="2"/>
                          <a:pt x="16" y="0"/>
                          <a:pt x="16" y="0"/>
                        </a:cubicBezTo>
                        <a:cubicBezTo>
                          <a:pt x="17" y="0"/>
                          <a:pt x="20" y="2"/>
                          <a:pt x="20" y="2"/>
                        </a:cubicBezTo>
                        <a:cubicBezTo>
                          <a:pt x="20" y="2"/>
                          <a:pt x="17" y="4"/>
                          <a:pt x="16" y="4"/>
                        </a:cubicBezTo>
                        <a:cubicBezTo>
                          <a:pt x="15" y="5"/>
                          <a:pt x="13" y="6"/>
                          <a:pt x="12" y="6"/>
                        </a:cubicBezTo>
                        <a:cubicBezTo>
                          <a:pt x="11" y="6"/>
                          <a:pt x="9" y="4"/>
                          <a:pt x="8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54" name="Freeform 176"/>
                  <p:cNvSpPr>
                    <a:spLocks/>
                  </p:cNvSpPr>
                  <p:nvPr/>
                </p:nvSpPr>
                <p:spPr bwMode="auto">
                  <a:xfrm>
                    <a:off x="9348788" y="3438525"/>
                    <a:ext cx="74613" cy="28575"/>
                  </a:xfrm>
                  <a:custGeom>
                    <a:avLst/>
                    <a:gdLst>
                      <a:gd name="T0" fmla="*/ 12 w 20"/>
                      <a:gd name="T1" fmla="*/ 4 h 7"/>
                      <a:gd name="T2" fmla="*/ 8 w 20"/>
                      <a:gd name="T3" fmla="*/ 7 h 7"/>
                      <a:gd name="T4" fmla="*/ 4 w 20"/>
                      <a:gd name="T5" fmla="*/ 4 h 7"/>
                      <a:gd name="T6" fmla="*/ 0 w 20"/>
                      <a:gd name="T7" fmla="*/ 2 h 7"/>
                      <a:gd name="T8" fmla="*/ 4 w 20"/>
                      <a:gd name="T9" fmla="*/ 0 h 7"/>
                      <a:gd name="T10" fmla="*/ 8 w 20"/>
                      <a:gd name="T11" fmla="*/ 2 h 7"/>
                      <a:gd name="T12" fmla="*/ 12 w 20"/>
                      <a:gd name="T13" fmla="*/ 4 h 7"/>
                      <a:gd name="T14" fmla="*/ 16 w 20"/>
                      <a:gd name="T15" fmla="*/ 2 h 7"/>
                      <a:gd name="T16" fmla="*/ 20 w 20"/>
                      <a:gd name="T17" fmla="*/ 5 h 7"/>
                      <a:gd name="T18" fmla="*/ 15 w 20"/>
                      <a:gd name="T19" fmla="*/ 7 h 7"/>
                      <a:gd name="T20" fmla="*/ 12 w 20"/>
                      <a:gd name="T21" fmla="*/ 4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" h="7">
                        <a:moveTo>
                          <a:pt x="12" y="4"/>
                        </a:moveTo>
                        <a:cubicBezTo>
                          <a:pt x="11" y="4"/>
                          <a:pt x="8" y="7"/>
                          <a:pt x="8" y="7"/>
                        </a:cubicBezTo>
                        <a:cubicBezTo>
                          <a:pt x="6" y="6"/>
                          <a:pt x="5" y="5"/>
                          <a:pt x="4" y="4"/>
                        </a:cubicBezTo>
                        <a:cubicBezTo>
                          <a:pt x="3" y="4"/>
                          <a:pt x="0" y="2"/>
                          <a:pt x="0" y="2"/>
                        </a:cubicBezTo>
                        <a:cubicBezTo>
                          <a:pt x="0" y="2"/>
                          <a:pt x="4" y="0"/>
                          <a:pt x="4" y="0"/>
                        </a:cubicBezTo>
                        <a:cubicBezTo>
                          <a:pt x="6" y="0"/>
                          <a:pt x="7" y="2"/>
                          <a:pt x="8" y="2"/>
                        </a:cubicBezTo>
                        <a:cubicBezTo>
                          <a:pt x="9" y="2"/>
                          <a:pt x="10" y="4"/>
                          <a:pt x="12" y="4"/>
                        </a:cubicBezTo>
                        <a:cubicBezTo>
                          <a:pt x="13" y="4"/>
                          <a:pt x="15" y="2"/>
                          <a:pt x="16" y="2"/>
                        </a:cubicBezTo>
                        <a:cubicBezTo>
                          <a:pt x="16" y="2"/>
                          <a:pt x="20" y="5"/>
                          <a:pt x="20" y="5"/>
                        </a:cubicBezTo>
                        <a:cubicBezTo>
                          <a:pt x="19" y="5"/>
                          <a:pt x="16" y="7"/>
                          <a:pt x="15" y="7"/>
                        </a:cubicBezTo>
                        <a:cubicBezTo>
                          <a:pt x="14" y="7"/>
                          <a:pt x="13" y="5"/>
                          <a:pt x="12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55" name="Freeform 177"/>
                  <p:cNvSpPr>
                    <a:spLocks/>
                  </p:cNvSpPr>
                  <p:nvPr/>
                </p:nvSpPr>
                <p:spPr bwMode="auto">
                  <a:xfrm>
                    <a:off x="10493375" y="3486150"/>
                    <a:ext cx="90488" cy="50800"/>
                  </a:xfrm>
                  <a:custGeom>
                    <a:avLst/>
                    <a:gdLst>
                      <a:gd name="T0" fmla="*/ 4 w 24"/>
                      <a:gd name="T1" fmla="*/ 13 h 13"/>
                      <a:gd name="T2" fmla="*/ 0 w 24"/>
                      <a:gd name="T3" fmla="*/ 11 h 13"/>
                      <a:gd name="T4" fmla="*/ 4 w 24"/>
                      <a:gd name="T5" fmla="*/ 9 h 13"/>
                      <a:gd name="T6" fmla="*/ 8 w 24"/>
                      <a:gd name="T7" fmla="*/ 7 h 13"/>
                      <a:gd name="T8" fmla="*/ 4 w 24"/>
                      <a:gd name="T9" fmla="*/ 5 h 13"/>
                      <a:gd name="T10" fmla="*/ 8 w 24"/>
                      <a:gd name="T11" fmla="*/ 3 h 13"/>
                      <a:gd name="T12" fmla="*/ 13 w 24"/>
                      <a:gd name="T13" fmla="*/ 1 h 13"/>
                      <a:gd name="T14" fmla="*/ 16 w 24"/>
                      <a:gd name="T15" fmla="*/ 3 h 13"/>
                      <a:gd name="T16" fmla="*/ 20 w 24"/>
                      <a:gd name="T17" fmla="*/ 1 h 13"/>
                      <a:gd name="T18" fmla="*/ 24 w 24"/>
                      <a:gd name="T19" fmla="*/ 3 h 13"/>
                      <a:gd name="T20" fmla="*/ 20 w 24"/>
                      <a:gd name="T21" fmla="*/ 5 h 13"/>
                      <a:gd name="T22" fmla="*/ 16 w 24"/>
                      <a:gd name="T23" fmla="*/ 7 h 13"/>
                      <a:gd name="T24" fmla="*/ 12 w 24"/>
                      <a:gd name="T25" fmla="*/ 5 h 13"/>
                      <a:gd name="T26" fmla="*/ 8 w 24"/>
                      <a:gd name="T27" fmla="*/ 7 h 13"/>
                      <a:gd name="T28" fmla="*/ 12 w 24"/>
                      <a:gd name="T29" fmla="*/ 9 h 13"/>
                      <a:gd name="T30" fmla="*/ 8 w 24"/>
                      <a:gd name="T31" fmla="*/ 11 h 13"/>
                      <a:gd name="T32" fmla="*/ 4 w 24"/>
                      <a:gd name="T33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4" h="13">
                        <a:moveTo>
                          <a:pt x="4" y="13"/>
                        </a:moveTo>
                        <a:cubicBezTo>
                          <a:pt x="3" y="13"/>
                          <a:pt x="0" y="12"/>
                          <a:pt x="0" y="11"/>
                        </a:cubicBezTo>
                        <a:cubicBezTo>
                          <a:pt x="0" y="10"/>
                          <a:pt x="4" y="10"/>
                          <a:pt x="4" y="9"/>
                        </a:cubicBezTo>
                        <a:cubicBezTo>
                          <a:pt x="4" y="8"/>
                          <a:pt x="8" y="8"/>
                          <a:pt x="8" y="7"/>
                        </a:cubicBezTo>
                        <a:cubicBezTo>
                          <a:pt x="8" y="6"/>
                          <a:pt x="5" y="5"/>
                          <a:pt x="4" y="5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9" y="2"/>
                          <a:pt x="11" y="1"/>
                          <a:pt x="13" y="1"/>
                        </a:cubicBezTo>
                        <a:cubicBezTo>
                          <a:pt x="13" y="0"/>
                          <a:pt x="15" y="3"/>
                          <a:pt x="16" y="3"/>
                        </a:cubicBezTo>
                        <a:cubicBezTo>
                          <a:pt x="17" y="3"/>
                          <a:pt x="20" y="1"/>
                          <a:pt x="20" y="1"/>
                        </a:cubicBezTo>
                        <a:cubicBezTo>
                          <a:pt x="22" y="1"/>
                          <a:pt x="23" y="3"/>
                          <a:pt x="24" y="3"/>
                        </a:cubicBezTo>
                        <a:cubicBezTo>
                          <a:pt x="23" y="4"/>
                          <a:pt x="21" y="4"/>
                          <a:pt x="20" y="5"/>
                        </a:cubicBezTo>
                        <a:cubicBezTo>
                          <a:pt x="20" y="5"/>
                          <a:pt x="16" y="7"/>
                          <a:pt x="16" y="7"/>
                        </a:cubicBezTo>
                        <a:cubicBezTo>
                          <a:pt x="15" y="7"/>
                          <a:pt x="13" y="5"/>
                          <a:pt x="12" y="5"/>
                        </a:cubicBezTo>
                        <a:cubicBezTo>
                          <a:pt x="11" y="5"/>
                          <a:pt x="10" y="7"/>
                          <a:pt x="8" y="7"/>
                        </a:cubicBezTo>
                        <a:cubicBezTo>
                          <a:pt x="8" y="8"/>
                          <a:pt x="12" y="8"/>
                          <a:pt x="12" y="9"/>
                        </a:cubicBezTo>
                        <a:cubicBezTo>
                          <a:pt x="12" y="10"/>
                          <a:pt x="8" y="11"/>
                          <a:pt x="8" y="11"/>
                        </a:cubicBezTo>
                        <a:cubicBezTo>
                          <a:pt x="6" y="12"/>
                          <a:pt x="5" y="13"/>
                          <a:pt x="4" y="1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56" name="Freeform 178"/>
                  <p:cNvSpPr>
                    <a:spLocks/>
                  </p:cNvSpPr>
                  <p:nvPr/>
                </p:nvSpPr>
                <p:spPr bwMode="auto">
                  <a:xfrm>
                    <a:off x="10501313" y="3403600"/>
                    <a:ext cx="74613" cy="42863"/>
                  </a:xfrm>
                  <a:custGeom>
                    <a:avLst/>
                    <a:gdLst>
                      <a:gd name="T0" fmla="*/ 16 w 20"/>
                      <a:gd name="T1" fmla="*/ 6 h 11"/>
                      <a:gd name="T2" fmla="*/ 20 w 20"/>
                      <a:gd name="T3" fmla="*/ 9 h 11"/>
                      <a:gd name="T4" fmla="*/ 15 w 20"/>
                      <a:gd name="T5" fmla="*/ 11 h 11"/>
                      <a:gd name="T6" fmla="*/ 12 w 20"/>
                      <a:gd name="T7" fmla="*/ 8 h 11"/>
                      <a:gd name="T8" fmla="*/ 16 w 20"/>
                      <a:gd name="T9" fmla="*/ 6 h 11"/>
                      <a:gd name="T10" fmla="*/ 12 w 20"/>
                      <a:gd name="T11" fmla="*/ 4 h 11"/>
                      <a:gd name="T12" fmla="*/ 8 w 20"/>
                      <a:gd name="T13" fmla="*/ 2 h 11"/>
                      <a:gd name="T14" fmla="*/ 4 w 20"/>
                      <a:gd name="T15" fmla="*/ 4 h 11"/>
                      <a:gd name="T16" fmla="*/ 0 w 20"/>
                      <a:gd name="T17" fmla="*/ 2 h 11"/>
                      <a:gd name="T18" fmla="*/ 5 w 20"/>
                      <a:gd name="T19" fmla="*/ 0 h 11"/>
                      <a:gd name="T20" fmla="*/ 8 w 20"/>
                      <a:gd name="T21" fmla="*/ 2 h 11"/>
                      <a:gd name="T22" fmla="*/ 12 w 20"/>
                      <a:gd name="T23" fmla="*/ 0 h 11"/>
                      <a:gd name="T24" fmla="*/ 16 w 20"/>
                      <a:gd name="T25" fmla="*/ 2 h 11"/>
                      <a:gd name="T26" fmla="*/ 20 w 20"/>
                      <a:gd name="T27" fmla="*/ 4 h 11"/>
                      <a:gd name="T28" fmla="*/ 16 w 20"/>
                      <a:gd name="T29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" h="11">
                        <a:moveTo>
                          <a:pt x="16" y="6"/>
                        </a:moveTo>
                        <a:cubicBezTo>
                          <a:pt x="16" y="7"/>
                          <a:pt x="20" y="8"/>
                          <a:pt x="20" y="9"/>
                        </a:cubicBezTo>
                        <a:cubicBezTo>
                          <a:pt x="19" y="9"/>
                          <a:pt x="16" y="11"/>
                          <a:pt x="15" y="11"/>
                        </a:cubicBezTo>
                        <a:cubicBezTo>
                          <a:pt x="15" y="11"/>
                          <a:pt x="12" y="9"/>
                          <a:pt x="12" y="8"/>
                        </a:cubicBezTo>
                        <a:cubicBezTo>
                          <a:pt x="11" y="8"/>
                          <a:pt x="16" y="7"/>
                          <a:pt x="16" y="6"/>
                        </a:cubicBezTo>
                        <a:cubicBezTo>
                          <a:pt x="16" y="6"/>
                          <a:pt x="13" y="4"/>
                          <a:pt x="12" y="4"/>
                        </a:cubicBezTo>
                        <a:cubicBezTo>
                          <a:pt x="12" y="4"/>
                          <a:pt x="9" y="2"/>
                          <a:pt x="8" y="2"/>
                        </a:cubicBezTo>
                        <a:cubicBezTo>
                          <a:pt x="7" y="2"/>
                          <a:pt x="5" y="4"/>
                          <a:pt x="4" y="4"/>
                        </a:cubicBezTo>
                        <a:cubicBezTo>
                          <a:pt x="4" y="4"/>
                          <a:pt x="0" y="2"/>
                          <a:pt x="0" y="2"/>
                        </a:cubicBezTo>
                        <a:cubicBezTo>
                          <a:pt x="1" y="1"/>
                          <a:pt x="4" y="0"/>
                          <a:pt x="5" y="0"/>
                        </a:cubicBezTo>
                        <a:cubicBezTo>
                          <a:pt x="6" y="0"/>
                          <a:pt x="7" y="2"/>
                          <a:pt x="8" y="2"/>
                        </a:cubicBezTo>
                        <a:cubicBezTo>
                          <a:pt x="9" y="2"/>
                          <a:pt x="12" y="0"/>
                          <a:pt x="12" y="0"/>
                        </a:cubicBezTo>
                        <a:cubicBezTo>
                          <a:pt x="13" y="0"/>
                          <a:pt x="16" y="2"/>
                          <a:pt x="16" y="2"/>
                        </a:cubicBezTo>
                        <a:cubicBezTo>
                          <a:pt x="17" y="2"/>
                          <a:pt x="20" y="4"/>
                          <a:pt x="20" y="4"/>
                        </a:cubicBezTo>
                        <a:cubicBezTo>
                          <a:pt x="20" y="5"/>
                          <a:pt x="16" y="6"/>
                          <a:pt x="16" y="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62" name="组合 661"/>
                <p:cNvGrpSpPr/>
                <p:nvPr/>
              </p:nvGrpSpPr>
              <p:grpSpPr>
                <a:xfrm rot="5400000">
                  <a:off x="2822325" y="3362072"/>
                  <a:ext cx="2033740" cy="96054"/>
                  <a:chOff x="1492250" y="3305175"/>
                  <a:chExt cx="9207500" cy="252413"/>
                </a:xfrm>
              </p:grpSpPr>
              <p:sp>
                <p:nvSpPr>
                  <p:cNvPr id="761" name="Freeform 131"/>
                  <p:cNvSpPr>
                    <a:spLocks/>
                  </p:cNvSpPr>
                  <p:nvPr/>
                </p:nvSpPr>
                <p:spPr bwMode="auto">
                  <a:xfrm>
                    <a:off x="1492250" y="3324225"/>
                    <a:ext cx="47625" cy="36513"/>
                  </a:xfrm>
                  <a:custGeom>
                    <a:avLst/>
                    <a:gdLst>
                      <a:gd name="T0" fmla="*/ 12 w 13"/>
                      <a:gd name="T1" fmla="*/ 7 h 9"/>
                      <a:gd name="T2" fmla="*/ 8 w 13"/>
                      <a:gd name="T3" fmla="*/ 9 h 9"/>
                      <a:gd name="T4" fmla="*/ 4 w 13"/>
                      <a:gd name="T5" fmla="*/ 6 h 9"/>
                      <a:gd name="T6" fmla="*/ 0 w 13"/>
                      <a:gd name="T7" fmla="*/ 4 h 9"/>
                      <a:gd name="T8" fmla="*/ 4 w 13"/>
                      <a:gd name="T9" fmla="*/ 2 h 9"/>
                      <a:gd name="T10" fmla="*/ 9 w 13"/>
                      <a:gd name="T11" fmla="*/ 0 h 9"/>
                      <a:gd name="T12" fmla="*/ 12 w 13"/>
                      <a:gd name="T13" fmla="*/ 2 h 9"/>
                      <a:gd name="T14" fmla="*/ 8 w 13"/>
                      <a:gd name="T15" fmla="*/ 4 h 9"/>
                      <a:gd name="T16" fmla="*/ 12 w 13"/>
                      <a:gd name="T17" fmla="*/ 7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" h="9">
                        <a:moveTo>
                          <a:pt x="12" y="7"/>
                        </a:moveTo>
                        <a:cubicBezTo>
                          <a:pt x="11" y="7"/>
                          <a:pt x="9" y="9"/>
                          <a:pt x="8" y="9"/>
                        </a:cubicBezTo>
                        <a:cubicBezTo>
                          <a:pt x="7" y="9"/>
                          <a:pt x="5" y="7"/>
                          <a:pt x="4" y="6"/>
                        </a:cubicBezTo>
                        <a:cubicBezTo>
                          <a:pt x="4" y="6"/>
                          <a:pt x="0" y="4"/>
                          <a:pt x="0" y="4"/>
                        </a:cubicBezTo>
                        <a:cubicBezTo>
                          <a:pt x="0" y="3"/>
                          <a:pt x="4" y="3"/>
                          <a:pt x="4" y="2"/>
                        </a:cubicBezTo>
                        <a:cubicBezTo>
                          <a:pt x="6" y="2"/>
                          <a:pt x="7" y="0"/>
                          <a:pt x="9" y="0"/>
                        </a:cubicBezTo>
                        <a:cubicBezTo>
                          <a:pt x="9" y="0"/>
                          <a:pt x="12" y="2"/>
                          <a:pt x="12" y="2"/>
                        </a:cubicBezTo>
                        <a:cubicBezTo>
                          <a:pt x="13" y="2"/>
                          <a:pt x="8" y="4"/>
                          <a:pt x="8" y="4"/>
                        </a:cubicBezTo>
                        <a:cubicBezTo>
                          <a:pt x="8" y="5"/>
                          <a:pt x="12" y="6"/>
                          <a:pt x="12" y="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62" name="Freeform 132"/>
                  <p:cNvSpPr>
                    <a:spLocks/>
                  </p:cNvSpPr>
                  <p:nvPr/>
                </p:nvSpPr>
                <p:spPr bwMode="auto">
                  <a:xfrm>
                    <a:off x="1754188" y="3384550"/>
                    <a:ext cx="60325" cy="26988"/>
                  </a:xfrm>
                  <a:custGeom>
                    <a:avLst/>
                    <a:gdLst>
                      <a:gd name="T0" fmla="*/ 4 w 16"/>
                      <a:gd name="T1" fmla="*/ 6 h 7"/>
                      <a:gd name="T2" fmla="*/ 0 w 16"/>
                      <a:gd name="T3" fmla="*/ 4 h 7"/>
                      <a:gd name="T4" fmla="*/ 4 w 16"/>
                      <a:gd name="T5" fmla="*/ 2 h 7"/>
                      <a:gd name="T6" fmla="*/ 8 w 16"/>
                      <a:gd name="T7" fmla="*/ 0 h 7"/>
                      <a:gd name="T8" fmla="*/ 12 w 16"/>
                      <a:gd name="T9" fmla="*/ 2 h 7"/>
                      <a:gd name="T10" fmla="*/ 16 w 16"/>
                      <a:gd name="T11" fmla="*/ 4 h 7"/>
                      <a:gd name="T12" fmla="*/ 11 w 16"/>
                      <a:gd name="T13" fmla="*/ 6 h 7"/>
                      <a:gd name="T14" fmla="*/ 8 w 16"/>
                      <a:gd name="T15" fmla="*/ 4 h 7"/>
                      <a:gd name="T16" fmla="*/ 4 w 16"/>
                      <a:gd name="T17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7">
                        <a:moveTo>
                          <a:pt x="4" y="6"/>
                        </a:moveTo>
                        <a:cubicBezTo>
                          <a:pt x="3" y="5"/>
                          <a:pt x="0" y="5"/>
                          <a:pt x="0" y="4"/>
                        </a:cubicBezTo>
                        <a:cubicBezTo>
                          <a:pt x="0" y="4"/>
                          <a:pt x="3" y="2"/>
                          <a:pt x="4" y="2"/>
                        </a:cubicBezTo>
                        <a:cubicBezTo>
                          <a:pt x="4" y="2"/>
                          <a:pt x="7" y="0"/>
                          <a:pt x="8" y="0"/>
                        </a:cubicBezTo>
                        <a:cubicBezTo>
                          <a:pt x="9" y="0"/>
                          <a:pt x="11" y="2"/>
                          <a:pt x="12" y="2"/>
                        </a:cubicBezTo>
                        <a:cubicBezTo>
                          <a:pt x="12" y="2"/>
                          <a:pt x="16" y="4"/>
                          <a:pt x="16" y="4"/>
                        </a:cubicBezTo>
                        <a:cubicBezTo>
                          <a:pt x="15" y="5"/>
                          <a:pt x="12" y="6"/>
                          <a:pt x="11" y="6"/>
                        </a:cubicBezTo>
                        <a:cubicBezTo>
                          <a:pt x="11" y="7"/>
                          <a:pt x="8" y="4"/>
                          <a:pt x="8" y="4"/>
                        </a:cubicBezTo>
                        <a:cubicBezTo>
                          <a:pt x="6" y="4"/>
                          <a:pt x="5" y="6"/>
                          <a:pt x="4" y="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63" name="Freeform 133"/>
                  <p:cNvSpPr>
                    <a:spLocks/>
                  </p:cNvSpPr>
                  <p:nvPr/>
                </p:nvSpPr>
                <p:spPr bwMode="auto">
                  <a:xfrm>
                    <a:off x="2238375" y="3395663"/>
                    <a:ext cx="60325" cy="26988"/>
                  </a:xfrm>
                  <a:custGeom>
                    <a:avLst/>
                    <a:gdLst>
                      <a:gd name="T0" fmla="*/ 12 w 16"/>
                      <a:gd name="T1" fmla="*/ 5 h 7"/>
                      <a:gd name="T2" fmla="*/ 8 w 16"/>
                      <a:gd name="T3" fmla="*/ 7 h 7"/>
                      <a:gd name="T4" fmla="*/ 4 w 16"/>
                      <a:gd name="T5" fmla="*/ 4 h 7"/>
                      <a:gd name="T6" fmla="*/ 0 w 16"/>
                      <a:gd name="T7" fmla="*/ 2 h 7"/>
                      <a:gd name="T8" fmla="*/ 5 w 16"/>
                      <a:gd name="T9" fmla="*/ 0 h 7"/>
                      <a:gd name="T10" fmla="*/ 8 w 16"/>
                      <a:gd name="T11" fmla="*/ 2 h 7"/>
                      <a:gd name="T12" fmla="*/ 12 w 16"/>
                      <a:gd name="T13" fmla="*/ 0 h 7"/>
                      <a:gd name="T14" fmla="*/ 16 w 16"/>
                      <a:gd name="T15" fmla="*/ 3 h 7"/>
                      <a:gd name="T16" fmla="*/ 12 w 16"/>
                      <a:gd name="T17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7">
                        <a:moveTo>
                          <a:pt x="12" y="5"/>
                        </a:moveTo>
                        <a:cubicBezTo>
                          <a:pt x="11" y="5"/>
                          <a:pt x="9" y="7"/>
                          <a:pt x="8" y="7"/>
                        </a:cubicBezTo>
                        <a:cubicBezTo>
                          <a:pt x="7" y="7"/>
                          <a:pt x="5" y="5"/>
                          <a:pt x="4" y="4"/>
                        </a:cubicBezTo>
                        <a:cubicBezTo>
                          <a:pt x="4" y="4"/>
                          <a:pt x="0" y="3"/>
                          <a:pt x="0" y="2"/>
                        </a:cubicBezTo>
                        <a:cubicBezTo>
                          <a:pt x="0" y="1"/>
                          <a:pt x="4" y="1"/>
                          <a:pt x="5" y="0"/>
                        </a:cubicBezTo>
                        <a:cubicBezTo>
                          <a:pt x="6" y="0"/>
                          <a:pt x="7" y="2"/>
                          <a:pt x="8" y="2"/>
                        </a:cubicBezTo>
                        <a:cubicBezTo>
                          <a:pt x="9" y="2"/>
                          <a:pt x="12" y="0"/>
                          <a:pt x="12" y="0"/>
                        </a:cubicBezTo>
                        <a:cubicBezTo>
                          <a:pt x="13" y="0"/>
                          <a:pt x="16" y="2"/>
                          <a:pt x="16" y="3"/>
                        </a:cubicBezTo>
                        <a:cubicBezTo>
                          <a:pt x="16" y="3"/>
                          <a:pt x="12" y="4"/>
                          <a:pt x="12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64" name="Freeform 134"/>
                  <p:cNvSpPr>
                    <a:spLocks/>
                  </p:cNvSpPr>
                  <p:nvPr/>
                </p:nvSpPr>
                <p:spPr bwMode="auto">
                  <a:xfrm>
                    <a:off x="2606675" y="3438525"/>
                    <a:ext cx="71438" cy="34925"/>
                  </a:xfrm>
                  <a:custGeom>
                    <a:avLst/>
                    <a:gdLst>
                      <a:gd name="T0" fmla="*/ 0 w 19"/>
                      <a:gd name="T1" fmla="*/ 5 h 9"/>
                      <a:gd name="T2" fmla="*/ 8 w 19"/>
                      <a:gd name="T3" fmla="*/ 0 h 9"/>
                      <a:gd name="T4" fmla="*/ 11 w 19"/>
                      <a:gd name="T5" fmla="*/ 3 h 9"/>
                      <a:gd name="T6" fmla="*/ 19 w 19"/>
                      <a:gd name="T7" fmla="*/ 7 h 9"/>
                      <a:gd name="T8" fmla="*/ 15 w 19"/>
                      <a:gd name="T9" fmla="*/ 9 h 9"/>
                      <a:gd name="T10" fmla="*/ 11 w 19"/>
                      <a:gd name="T11" fmla="*/ 7 h 9"/>
                      <a:gd name="T12" fmla="*/ 7 w 19"/>
                      <a:gd name="T13" fmla="*/ 5 h 9"/>
                      <a:gd name="T14" fmla="*/ 3 w 19"/>
                      <a:gd name="T15" fmla="*/ 7 h 9"/>
                      <a:gd name="T16" fmla="*/ 0 w 19"/>
                      <a:gd name="T17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9">
                        <a:moveTo>
                          <a:pt x="0" y="5"/>
                        </a:move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11" y="3"/>
                          <a:pt x="11" y="3"/>
                          <a:pt x="11" y="3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18" y="7"/>
                          <a:pt x="16" y="9"/>
                          <a:pt x="15" y="9"/>
                        </a:cubicBezTo>
                        <a:cubicBezTo>
                          <a:pt x="14" y="9"/>
                          <a:pt x="12" y="7"/>
                          <a:pt x="11" y="7"/>
                        </a:cubicBezTo>
                        <a:cubicBezTo>
                          <a:pt x="10" y="7"/>
                          <a:pt x="9" y="5"/>
                          <a:pt x="7" y="5"/>
                        </a:cubicBezTo>
                        <a:cubicBezTo>
                          <a:pt x="7" y="5"/>
                          <a:pt x="4" y="7"/>
                          <a:pt x="3" y="7"/>
                        </a:cubicBezTo>
                        <a:cubicBezTo>
                          <a:pt x="2" y="7"/>
                          <a:pt x="1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65" name="Freeform 135"/>
                  <p:cNvSpPr>
                    <a:spLocks/>
                  </p:cNvSpPr>
                  <p:nvPr/>
                </p:nvSpPr>
                <p:spPr bwMode="auto">
                  <a:xfrm>
                    <a:off x="2538413" y="3368675"/>
                    <a:ext cx="57150" cy="26988"/>
                  </a:xfrm>
                  <a:custGeom>
                    <a:avLst/>
                    <a:gdLst>
                      <a:gd name="T0" fmla="*/ 11 w 15"/>
                      <a:gd name="T1" fmla="*/ 5 h 7"/>
                      <a:gd name="T2" fmla="*/ 7 w 15"/>
                      <a:gd name="T3" fmla="*/ 7 h 7"/>
                      <a:gd name="T4" fmla="*/ 3 w 15"/>
                      <a:gd name="T5" fmla="*/ 5 h 7"/>
                      <a:gd name="T6" fmla="*/ 0 w 15"/>
                      <a:gd name="T7" fmla="*/ 3 h 7"/>
                      <a:gd name="T8" fmla="*/ 4 w 15"/>
                      <a:gd name="T9" fmla="*/ 0 h 7"/>
                      <a:gd name="T10" fmla="*/ 7 w 15"/>
                      <a:gd name="T11" fmla="*/ 3 h 7"/>
                      <a:gd name="T12" fmla="*/ 12 w 15"/>
                      <a:gd name="T13" fmla="*/ 1 h 7"/>
                      <a:gd name="T14" fmla="*/ 15 w 15"/>
                      <a:gd name="T15" fmla="*/ 3 h 7"/>
                      <a:gd name="T16" fmla="*/ 11 w 15"/>
                      <a:gd name="T17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" h="7">
                        <a:moveTo>
                          <a:pt x="11" y="5"/>
                        </a:moveTo>
                        <a:cubicBezTo>
                          <a:pt x="10" y="5"/>
                          <a:pt x="8" y="7"/>
                          <a:pt x="7" y="7"/>
                        </a:cubicBezTo>
                        <a:cubicBezTo>
                          <a:pt x="6" y="7"/>
                          <a:pt x="4" y="5"/>
                          <a:pt x="3" y="5"/>
                        </a:cubicBezTo>
                        <a:cubicBezTo>
                          <a:pt x="3" y="5"/>
                          <a:pt x="0" y="3"/>
                          <a:pt x="0" y="3"/>
                        </a:cubicBezTo>
                        <a:cubicBezTo>
                          <a:pt x="0" y="2"/>
                          <a:pt x="3" y="1"/>
                          <a:pt x="4" y="0"/>
                        </a:cubicBezTo>
                        <a:cubicBezTo>
                          <a:pt x="5" y="1"/>
                          <a:pt x="6" y="3"/>
                          <a:pt x="7" y="3"/>
                        </a:cubicBezTo>
                        <a:cubicBezTo>
                          <a:pt x="8" y="3"/>
                          <a:pt x="11" y="1"/>
                          <a:pt x="12" y="1"/>
                        </a:cubicBezTo>
                        <a:cubicBezTo>
                          <a:pt x="12" y="1"/>
                          <a:pt x="15" y="3"/>
                          <a:pt x="15" y="3"/>
                        </a:cubicBezTo>
                        <a:cubicBezTo>
                          <a:pt x="15" y="4"/>
                          <a:pt x="12" y="4"/>
                          <a:pt x="11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66" name="Freeform 136"/>
                  <p:cNvSpPr>
                    <a:spLocks/>
                  </p:cNvSpPr>
                  <p:nvPr/>
                </p:nvSpPr>
                <p:spPr bwMode="auto">
                  <a:xfrm>
                    <a:off x="3341688" y="3427413"/>
                    <a:ext cx="49213" cy="34925"/>
                  </a:xfrm>
                  <a:custGeom>
                    <a:avLst/>
                    <a:gdLst>
                      <a:gd name="T0" fmla="*/ 12 w 13"/>
                      <a:gd name="T1" fmla="*/ 7 h 9"/>
                      <a:gd name="T2" fmla="*/ 8 w 13"/>
                      <a:gd name="T3" fmla="*/ 9 h 9"/>
                      <a:gd name="T4" fmla="*/ 4 w 13"/>
                      <a:gd name="T5" fmla="*/ 6 h 9"/>
                      <a:gd name="T6" fmla="*/ 0 w 13"/>
                      <a:gd name="T7" fmla="*/ 4 h 9"/>
                      <a:gd name="T8" fmla="*/ 4 w 13"/>
                      <a:gd name="T9" fmla="*/ 2 h 9"/>
                      <a:gd name="T10" fmla="*/ 9 w 13"/>
                      <a:gd name="T11" fmla="*/ 0 h 9"/>
                      <a:gd name="T12" fmla="*/ 12 w 13"/>
                      <a:gd name="T13" fmla="*/ 2 h 9"/>
                      <a:gd name="T14" fmla="*/ 8 w 13"/>
                      <a:gd name="T15" fmla="*/ 4 h 9"/>
                      <a:gd name="T16" fmla="*/ 12 w 13"/>
                      <a:gd name="T17" fmla="*/ 7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" h="9">
                        <a:moveTo>
                          <a:pt x="12" y="7"/>
                        </a:moveTo>
                        <a:cubicBezTo>
                          <a:pt x="11" y="7"/>
                          <a:pt x="9" y="9"/>
                          <a:pt x="8" y="9"/>
                        </a:cubicBezTo>
                        <a:cubicBezTo>
                          <a:pt x="7" y="9"/>
                          <a:pt x="5" y="7"/>
                          <a:pt x="4" y="6"/>
                        </a:cubicBezTo>
                        <a:cubicBezTo>
                          <a:pt x="4" y="6"/>
                          <a:pt x="0" y="4"/>
                          <a:pt x="0" y="4"/>
                        </a:cubicBezTo>
                        <a:cubicBezTo>
                          <a:pt x="0" y="3"/>
                          <a:pt x="4" y="3"/>
                          <a:pt x="4" y="2"/>
                        </a:cubicBezTo>
                        <a:cubicBezTo>
                          <a:pt x="6" y="2"/>
                          <a:pt x="7" y="0"/>
                          <a:pt x="9" y="0"/>
                        </a:cubicBezTo>
                        <a:cubicBezTo>
                          <a:pt x="9" y="0"/>
                          <a:pt x="12" y="2"/>
                          <a:pt x="12" y="2"/>
                        </a:cubicBezTo>
                        <a:cubicBezTo>
                          <a:pt x="13" y="2"/>
                          <a:pt x="8" y="4"/>
                          <a:pt x="8" y="4"/>
                        </a:cubicBezTo>
                        <a:cubicBezTo>
                          <a:pt x="8" y="5"/>
                          <a:pt x="12" y="6"/>
                          <a:pt x="12" y="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67" name="Freeform 137"/>
                  <p:cNvSpPr>
                    <a:spLocks/>
                  </p:cNvSpPr>
                  <p:nvPr/>
                </p:nvSpPr>
                <p:spPr bwMode="auto">
                  <a:xfrm>
                    <a:off x="3921125" y="3427413"/>
                    <a:ext cx="71438" cy="42863"/>
                  </a:xfrm>
                  <a:custGeom>
                    <a:avLst/>
                    <a:gdLst>
                      <a:gd name="T0" fmla="*/ 4 w 19"/>
                      <a:gd name="T1" fmla="*/ 4 h 11"/>
                      <a:gd name="T2" fmla="*/ 0 w 19"/>
                      <a:gd name="T3" fmla="*/ 2 h 11"/>
                      <a:gd name="T4" fmla="*/ 4 w 19"/>
                      <a:gd name="T5" fmla="*/ 0 h 11"/>
                      <a:gd name="T6" fmla="*/ 8 w 19"/>
                      <a:gd name="T7" fmla="*/ 2 h 11"/>
                      <a:gd name="T8" fmla="*/ 11 w 19"/>
                      <a:gd name="T9" fmla="*/ 4 h 11"/>
                      <a:gd name="T10" fmla="*/ 15 w 19"/>
                      <a:gd name="T11" fmla="*/ 6 h 11"/>
                      <a:gd name="T12" fmla="*/ 19 w 19"/>
                      <a:gd name="T13" fmla="*/ 9 h 11"/>
                      <a:gd name="T14" fmla="*/ 15 w 19"/>
                      <a:gd name="T15" fmla="*/ 11 h 11"/>
                      <a:gd name="T16" fmla="*/ 11 w 19"/>
                      <a:gd name="T17" fmla="*/ 8 h 11"/>
                      <a:gd name="T18" fmla="*/ 7 w 19"/>
                      <a:gd name="T19" fmla="*/ 6 h 11"/>
                      <a:gd name="T20" fmla="*/ 4 w 19"/>
                      <a:gd name="T21" fmla="*/ 4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9" h="11">
                        <a:moveTo>
                          <a:pt x="4" y="4"/>
                        </a:moveTo>
                        <a:cubicBezTo>
                          <a:pt x="3" y="3"/>
                          <a:pt x="0" y="2"/>
                          <a:pt x="0" y="2"/>
                        </a:cubicBezTo>
                        <a:cubicBezTo>
                          <a:pt x="0" y="1"/>
                          <a:pt x="4" y="0"/>
                          <a:pt x="4" y="0"/>
                        </a:cubicBezTo>
                        <a:cubicBezTo>
                          <a:pt x="5" y="0"/>
                          <a:pt x="7" y="1"/>
                          <a:pt x="8" y="2"/>
                        </a:cubicBezTo>
                        <a:cubicBezTo>
                          <a:pt x="9" y="2"/>
                          <a:pt x="10" y="3"/>
                          <a:pt x="11" y="4"/>
                        </a:cubicBezTo>
                        <a:cubicBezTo>
                          <a:pt x="15" y="6"/>
                          <a:pt x="15" y="6"/>
                          <a:pt x="15" y="6"/>
                        </a:cubicBezTo>
                        <a:cubicBezTo>
                          <a:pt x="15" y="7"/>
                          <a:pt x="19" y="8"/>
                          <a:pt x="19" y="9"/>
                        </a:cubicBezTo>
                        <a:cubicBezTo>
                          <a:pt x="19" y="9"/>
                          <a:pt x="15" y="11"/>
                          <a:pt x="15" y="11"/>
                        </a:cubicBezTo>
                        <a:cubicBezTo>
                          <a:pt x="14" y="11"/>
                          <a:pt x="12" y="9"/>
                          <a:pt x="11" y="8"/>
                        </a:cubicBezTo>
                        <a:cubicBezTo>
                          <a:pt x="10" y="8"/>
                          <a:pt x="8" y="7"/>
                          <a:pt x="7" y="6"/>
                        </a:cubicBezTo>
                        <a:lnTo>
                          <a:pt x="4" y="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68" name="Freeform 138"/>
                  <p:cNvSpPr>
                    <a:spLocks/>
                  </p:cNvSpPr>
                  <p:nvPr/>
                </p:nvSpPr>
                <p:spPr bwMode="auto">
                  <a:xfrm>
                    <a:off x="4100513" y="3371850"/>
                    <a:ext cx="74613" cy="23813"/>
                  </a:xfrm>
                  <a:custGeom>
                    <a:avLst/>
                    <a:gdLst>
                      <a:gd name="T0" fmla="*/ 0 w 20"/>
                      <a:gd name="T1" fmla="*/ 4 h 6"/>
                      <a:gd name="T2" fmla="*/ 4 w 20"/>
                      <a:gd name="T3" fmla="*/ 2 h 6"/>
                      <a:gd name="T4" fmla="*/ 8 w 20"/>
                      <a:gd name="T5" fmla="*/ 0 h 6"/>
                      <a:gd name="T6" fmla="*/ 12 w 20"/>
                      <a:gd name="T7" fmla="*/ 2 h 6"/>
                      <a:gd name="T8" fmla="*/ 16 w 20"/>
                      <a:gd name="T9" fmla="*/ 0 h 6"/>
                      <a:gd name="T10" fmla="*/ 20 w 20"/>
                      <a:gd name="T11" fmla="*/ 2 h 6"/>
                      <a:gd name="T12" fmla="*/ 16 w 20"/>
                      <a:gd name="T13" fmla="*/ 4 h 6"/>
                      <a:gd name="T14" fmla="*/ 12 w 20"/>
                      <a:gd name="T15" fmla="*/ 6 h 6"/>
                      <a:gd name="T16" fmla="*/ 8 w 20"/>
                      <a:gd name="T17" fmla="*/ 4 h 6"/>
                      <a:gd name="T18" fmla="*/ 4 w 20"/>
                      <a:gd name="T19" fmla="*/ 6 h 6"/>
                      <a:gd name="T20" fmla="*/ 0 w 20"/>
                      <a:gd name="T21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" h="6">
                        <a:moveTo>
                          <a:pt x="0" y="4"/>
                        </a:move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5" y="1"/>
                          <a:pt x="7" y="0"/>
                          <a:pt x="8" y="0"/>
                        </a:cubicBezTo>
                        <a:cubicBezTo>
                          <a:pt x="9" y="0"/>
                          <a:pt x="11" y="2"/>
                          <a:pt x="12" y="2"/>
                        </a:cubicBezTo>
                        <a:cubicBezTo>
                          <a:pt x="13" y="2"/>
                          <a:pt x="15" y="0"/>
                          <a:pt x="16" y="0"/>
                        </a:cubicBezTo>
                        <a:cubicBezTo>
                          <a:pt x="18" y="0"/>
                          <a:pt x="18" y="2"/>
                          <a:pt x="20" y="2"/>
                        </a:cubicBezTo>
                        <a:cubicBezTo>
                          <a:pt x="16" y="4"/>
                          <a:pt x="16" y="4"/>
                          <a:pt x="16" y="4"/>
                        </a:cubicBezTo>
                        <a:cubicBezTo>
                          <a:pt x="15" y="5"/>
                          <a:pt x="13" y="6"/>
                          <a:pt x="12" y="6"/>
                        </a:cubicBezTo>
                        <a:cubicBezTo>
                          <a:pt x="11" y="6"/>
                          <a:pt x="9" y="4"/>
                          <a:pt x="8" y="4"/>
                        </a:cubicBezTo>
                        <a:cubicBezTo>
                          <a:pt x="7" y="4"/>
                          <a:pt x="5" y="6"/>
                          <a:pt x="4" y="6"/>
                        </a:cubicBezTo>
                        <a:cubicBezTo>
                          <a:pt x="2" y="6"/>
                          <a:pt x="2" y="4"/>
                          <a:pt x="0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69" name="Freeform 139"/>
                  <p:cNvSpPr>
                    <a:spLocks/>
                  </p:cNvSpPr>
                  <p:nvPr/>
                </p:nvSpPr>
                <p:spPr bwMode="auto">
                  <a:xfrm>
                    <a:off x="4675188" y="3368675"/>
                    <a:ext cx="60325" cy="34925"/>
                  </a:xfrm>
                  <a:custGeom>
                    <a:avLst/>
                    <a:gdLst>
                      <a:gd name="T0" fmla="*/ 4 w 16"/>
                      <a:gd name="T1" fmla="*/ 9 h 9"/>
                      <a:gd name="T2" fmla="*/ 0 w 16"/>
                      <a:gd name="T3" fmla="*/ 7 h 9"/>
                      <a:gd name="T4" fmla="*/ 4 w 16"/>
                      <a:gd name="T5" fmla="*/ 5 h 9"/>
                      <a:gd name="T6" fmla="*/ 1 w 16"/>
                      <a:gd name="T7" fmla="*/ 2 h 9"/>
                      <a:gd name="T8" fmla="*/ 5 w 16"/>
                      <a:gd name="T9" fmla="*/ 0 h 9"/>
                      <a:gd name="T10" fmla="*/ 8 w 16"/>
                      <a:gd name="T11" fmla="*/ 3 h 9"/>
                      <a:gd name="T12" fmla="*/ 13 w 16"/>
                      <a:gd name="T13" fmla="*/ 0 h 9"/>
                      <a:gd name="T14" fmla="*/ 16 w 16"/>
                      <a:gd name="T15" fmla="*/ 3 h 9"/>
                      <a:gd name="T16" fmla="*/ 12 w 16"/>
                      <a:gd name="T17" fmla="*/ 5 h 9"/>
                      <a:gd name="T18" fmla="*/ 8 w 16"/>
                      <a:gd name="T19" fmla="*/ 7 h 9"/>
                      <a:gd name="T20" fmla="*/ 4 w 16"/>
                      <a:gd name="T21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6" h="9">
                        <a:moveTo>
                          <a:pt x="4" y="9"/>
                        </a:moveTo>
                        <a:cubicBezTo>
                          <a:pt x="4" y="8"/>
                          <a:pt x="0" y="7"/>
                          <a:pt x="0" y="7"/>
                        </a:cubicBezTo>
                        <a:cubicBezTo>
                          <a:pt x="0" y="6"/>
                          <a:pt x="4" y="5"/>
                          <a:pt x="4" y="5"/>
                        </a:cubicBezTo>
                        <a:cubicBezTo>
                          <a:pt x="4" y="4"/>
                          <a:pt x="0" y="3"/>
                          <a:pt x="1" y="2"/>
                        </a:cubicBezTo>
                        <a:cubicBezTo>
                          <a:pt x="1" y="2"/>
                          <a:pt x="4" y="0"/>
                          <a:pt x="5" y="0"/>
                        </a:cubicBezTo>
                        <a:cubicBezTo>
                          <a:pt x="6" y="0"/>
                          <a:pt x="7" y="3"/>
                          <a:pt x="8" y="3"/>
                        </a:cubicBezTo>
                        <a:cubicBezTo>
                          <a:pt x="9" y="3"/>
                          <a:pt x="13" y="0"/>
                          <a:pt x="13" y="0"/>
                        </a:cubicBezTo>
                        <a:cubicBezTo>
                          <a:pt x="13" y="1"/>
                          <a:pt x="16" y="2"/>
                          <a:pt x="16" y="3"/>
                        </a:cubicBezTo>
                        <a:cubicBezTo>
                          <a:pt x="16" y="3"/>
                          <a:pt x="13" y="4"/>
                          <a:pt x="12" y="5"/>
                        </a:cubicBezTo>
                        <a:cubicBezTo>
                          <a:pt x="11" y="6"/>
                          <a:pt x="9" y="6"/>
                          <a:pt x="8" y="7"/>
                        </a:cubicBezTo>
                        <a:lnTo>
                          <a:pt x="4" y="9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70" name="Freeform 140"/>
                  <p:cNvSpPr>
                    <a:spLocks/>
                  </p:cNvSpPr>
                  <p:nvPr/>
                </p:nvSpPr>
                <p:spPr bwMode="auto">
                  <a:xfrm>
                    <a:off x="5737225" y="3414713"/>
                    <a:ext cx="57150" cy="28575"/>
                  </a:xfrm>
                  <a:custGeom>
                    <a:avLst/>
                    <a:gdLst>
                      <a:gd name="T0" fmla="*/ 11 w 15"/>
                      <a:gd name="T1" fmla="*/ 5 h 7"/>
                      <a:gd name="T2" fmla="*/ 7 w 15"/>
                      <a:gd name="T3" fmla="*/ 7 h 7"/>
                      <a:gd name="T4" fmla="*/ 3 w 15"/>
                      <a:gd name="T5" fmla="*/ 4 h 7"/>
                      <a:gd name="T6" fmla="*/ 0 w 15"/>
                      <a:gd name="T7" fmla="*/ 2 h 7"/>
                      <a:gd name="T8" fmla="*/ 4 w 15"/>
                      <a:gd name="T9" fmla="*/ 0 h 7"/>
                      <a:gd name="T10" fmla="*/ 7 w 15"/>
                      <a:gd name="T11" fmla="*/ 2 h 7"/>
                      <a:gd name="T12" fmla="*/ 12 w 15"/>
                      <a:gd name="T13" fmla="*/ 0 h 7"/>
                      <a:gd name="T14" fmla="*/ 15 w 15"/>
                      <a:gd name="T15" fmla="*/ 3 h 7"/>
                      <a:gd name="T16" fmla="*/ 11 w 15"/>
                      <a:gd name="T17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" h="7">
                        <a:moveTo>
                          <a:pt x="11" y="5"/>
                        </a:moveTo>
                        <a:cubicBezTo>
                          <a:pt x="10" y="5"/>
                          <a:pt x="8" y="7"/>
                          <a:pt x="7" y="7"/>
                        </a:cubicBezTo>
                        <a:cubicBezTo>
                          <a:pt x="6" y="7"/>
                          <a:pt x="4" y="5"/>
                          <a:pt x="3" y="4"/>
                        </a:cubicBezTo>
                        <a:cubicBezTo>
                          <a:pt x="3" y="4"/>
                          <a:pt x="0" y="3"/>
                          <a:pt x="0" y="2"/>
                        </a:cubicBezTo>
                        <a:cubicBezTo>
                          <a:pt x="0" y="1"/>
                          <a:pt x="3" y="1"/>
                          <a:pt x="4" y="0"/>
                        </a:cubicBezTo>
                        <a:cubicBezTo>
                          <a:pt x="5" y="0"/>
                          <a:pt x="6" y="2"/>
                          <a:pt x="7" y="2"/>
                        </a:cubicBezTo>
                        <a:cubicBezTo>
                          <a:pt x="8" y="2"/>
                          <a:pt x="11" y="0"/>
                          <a:pt x="12" y="0"/>
                        </a:cubicBezTo>
                        <a:cubicBezTo>
                          <a:pt x="12" y="0"/>
                          <a:pt x="15" y="2"/>
                          <a:pt x="15" y="3"/>
                        </a:cubicBezTo>
                        <a:cubicBezTo>
                          <a:pt x="15" y="3"/>
                          <a:pt x="11" y="4"/>
                          <a:pt x="11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71" name="Freeform 141"/>
                  <p:cNvSpPr>
                    <a:spLocks/>
                  </p:cNvSpPr>
                  <p:nvPr/>
                </p:nvSpPr>
                <p:spPr bwMode="auto">
                  <a:xfrm>
                    <a:off x="5924550" y="3454400"/>
                    <a:ext cx="60325" cy="42863"/>
                  </a:xfrm>
                  <a:custGeom>
                    <a:avLst/>
                    <a:gdLst>
                      <a:gd name="T0" fmla="*/ 8 w 16"/>
                      <a:gd name="T1" fmla="*/ 0 h 11"/>
                      <a:gd name="T2" fmla="*/ 12 w 16"/>
                      <a:gd name="T3" fmla="*/ 2 h 11"/>
                      <a:gd name="T4" fmla="*/ 15 w 16"/>
                      <a:gd name="T5" fmla="*/ 5 h 11"/>
                      <a:gd name="T6" fmla="*/ 11 w 16"/>
                      <a:gd name="T7" fmla="*/ 7 h 11"/>
                      <a:gd name="T8" fmla="*/ 15 w 16"/>
                      <a:gd name="T9" fmla="*/ 9 h 11"/>
                      <a:gd name="T10" fmla="*/ 11 w 16"/>
                      <a:gd name="T11" fmla="*/ 11 h 11"/>
                      <a:gd name="T12" fmla="*/ 7 w 16"/>
                      <a:gd name="T13" fmla="*/ 9 h 11"/>
                      <a:gd name="T14" fmla="*/ 0 w 16"/>
                      <a:gd name="T15" fmla="*/ 4 h 11"/>
                      <a:gd name="T16" fmla="*/ 8 w 16"/>
                      <a:gd name="T17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11">
                        <a:moveTo>
                          <a:pt x="8" y="0"/>
                        </a:move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3"/>
                          <a:pt x="15" y="4"/>
                          <a:pt x="15" y="5"/>
                        </a:cubicBezTo>
                        <a:cubicBezTo>
                          <a:pt x="16" y="5"/>
                          <a:pt x="11" y="6"/>
                          <a:pt x="11" y="7"/>
                        </a:cubicBezTo>
                        <a:cubicBezTo>
                          <a:pt x="11" y="8"/>
                          <a:pt x="15" y="8"/>
                          <a:pt x="15" y="9"/>
                        </a:cubicBezTo>
                        <a:cubicBezTo>
                          <a:pt x="11" y="11"/>
                          <a:pt x="11" y="11"/>
                          <a:pt x="11" y="11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72" name="Freeform 142"/>
                  <p:cNvSpPr>
                    <a:spLocks/>
                  </p:cNvSpPr>
                  <p:nvPr/>
                </p:nvSpPr>
                <p:spPr bwMode="auto">
                  <a:xfrm>
                    <a:off x="6262688" y="3446463"/>
                    <a:ext cx="46038" cy="34925"/>
                  </a:xfrm>
                  <a:custGeom>
                    <a:avLst/>
                    <a:gdLst>
                      <a:gd name="T0" fmla="*/ 8 w 12"/>
                      <a:gd name="T1" fmla="*/ 7 h 9"/>
                      <a:gd name="T2" fmla="*/ 4 w 12"/>
                      <a:gd name="T3" fmla="*/ 9 h 9"/>
                      <a:gd name="T4" fmla="*/ 0 w 12"/>
                      <a:gd name="T5" fmla="*/ 7 h 9"/>
                      <a:gd name="T6" fmla="*/ 4 w 12"/>
                      <a:gd name="T7" fmla="*/ 4 h 9"/>
                      <a:gd name="T8" fmla="*/ 0 w 12"/>
                      <a:gd name="T9" fmla="*/ 2 h 9"/>
                      <a:gd name="T10" fmla="*/ 4 w 12"/>
                      <a:gd name="T11" fmla="*/ 0 h 9"/>
                      <a:gd name="T12" fmla="*/ 8 w 12"/>
                      <a:gd name="T13" fmla="*/ 2 h 9"/>
                      <a:gd name="T14" fmla="*/ 12 w 12"/>
                      <a:gd name="T15" fmla="*/ 5 h 9"/>
                      <a:gd name="T16" fmla="*/ 8 w 12"/>
                      <a:gd name="T17" fmla="*/ 7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" h="9">
                        <a:moveTo>
                          <a:pt x="8" y="7"/>
                        </a:moveTo>
                        <a:cubicBezTo>
                          <a:pt x="7" y="7"/>
                          <a:pt x="5" y="9"/>
                          <a:pt x="4" y="9"/>
                        </a:cubicBezTo>
                        <a:cubicBezTo>
                          <a:pt x="3" y="9"/>
                          <a:pt x="0" y="7"/>
                          <a:pt x="0" y="7"/>
                        </a:cubicBezTo>
                        <a:cubicBezTo>
                          <a:pt x="0" y="6"/>
                          <a:pt x="4" y="5"/>
                          <a:pt x="4" y="4"/>
                        </a:cubicBezTo>
                        <a:cubicBezTo>
                          <a:pt x="4" y="4"/>
                          <a:pt x="1" y="3"/>
                          <a:pt x="0" y="2"/>
                        </a:cubicBezTo>
                        <a:cubicBezTo>
                          <a:pt x="2" y="2"/>
                          <a:pt x="3" y="0"/>
                          <a:pt x="4" y="0"/>
                        </a:cubicBezTo>
                        <a:cubicBezTo>
                          <a:pt x="5" y="0"/>
                          <a:pt x="8" y="2"/>
                          <a:pt x="8" y="2"/>
                        </a:cubicBezTo>
                        <a:cubicBezTo>
                          <a:pt x="9" y="3"/>
                          <a:pt x="12" y="4"/>
                          <a:pt x="12" y="5"/>
                        </a:cubicBezTo>
                        <a:cubicBezTo>
                          <a:pt x="12" y="5"/>
                          <a:pt x="8" y="6"/>
                          <a:pt x="8" y="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73" name="Freeform 143"/>
                  <p:cNvSpPr>
                    <a:spLocks/>
                  </p:cNvSpPr>
                  <p:nvPr/>
                </p:nvSpPr>
                <p:spPr bwMode="auto">
                  <a:xfrm>
                    <a:off x="9566275" y="3470275"/>
                    <a:ext cx="60325" cy="34925"/>
                  </a:xfrm>
                  <a:custGeom>
                    <a:avLst/>
                    <a:gdLst>
                      <a:gd name="T0" fmla="*/ 16 w 16"/>
                      <a:gd name="T1" fmla="*/ 7 h 9"/>
                      <a:gd name="T2" fmla="*/ 12 w 16"/>
                      <a:gd name="T3" fmla="*/ 9 h 9"/>
                      <a:gd name="T4" fmla="*/ 8 w 16"/>
                      <a:gd name="T5" fmla="*/ 7 h 9"/>
                      <a:gd name="T6" fmla="*/ 4 w 16"/>
                      <a:gd name="T7" fmla="*/ 4 h 9"/>
                      <a:gd name="T8" fmla="*/ 0 w 16"/>
                      <a:gd name="T9" fmla="*/ 2 h 9"/>
                      <a:gd name="T10" fmla="*/ 4 w 16"/>
                      <a:gd name="T11" fmla="*/ 0 h 9"/>
                      <a:gd name="T12" fmla="*/ 12 w 16"/>
                      <a:gd name="T13" fmla="*/ 5 h 9"/>
                      <a:gd name="T14" fmla="*/ 16 w 16"/>
                      <a:gd name="T15" fmla="*/ 7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" h="9">
                        <a:moveTo>
                          <a:pt x="16" y="7"/>
                        </a:moveTo>
                        <a:cubicBezTo>
                          <a:pt x="14" y="7"/>
                          <a:pt x="13" y="9"/>
                          <a:pt x="12" y="9"/>
                        </a:cubicBezTo>
                        <a:cubicBezTo>
                          <a:pt x="11" y="9"/>
                          <a:pt x="8" y="7"/>
                          <a:pt x="8" y="7"/>
                        </a:cubicBezTo>
                        <a:cubicBezTo>
                          <a:pt x="7" y="6"/>
                          <a:pt x="5" y="5"/>
                          <a:pt x="4" y="4"/>
                        </a:cubicBezTo>
                        <a:cubicBezTo>
                          <a:pt x="4" y="4"/>
                          <a:pt x="0" y="3"/>
                          <a:pt x="0" y="2"/>
                        </a:cubicBezTo>
                        <a:cubicBezTo>
                          <a:pt x="0" y="1"/>
                          <a:pt x="4" y="1"/>
                          <a:pt x="4" y="0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lnTo>
                          <a:pt x="16" y="7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74" name="Freeform 144"/>
                  <p:cNvSpPr>
                    <a:spLocks/>
                  </p:cNvSpPr>
                  <p:nvPr/>
                </p:nvSpPr>
                <p:spPr bwMode="auto">
                  <a:xfrm>
                    <a:off x="9510713" y="3427413"/>
                    <a:ext cx="60325" cy="26988"/>
                  </a:xfrm>
                  <a:custGeom>
                    <a:avLst/>
                    <a:gdLst>
                      <a:gd name="T0" fmla="*/ 4 w 16"/>
                      <a:gd name="T1" fmla="*/ 6 h 7"/>
                      <a:gd name="T2" fmla="*/ 0 w 16"/>
                      <a:gd name="T3" fmla="*/ 4 h 7"/>
                      <a:gd name="T4" fmla="*/ 5 w 16"/>
                      <a:gd name="T5" fmla="*/ 2 h 7"/>
                      <a:gd name="T6" fmla="*/ 9 w 16"/>
                      <a:gd name="T7" fmla="*/ 0 h 7"/>
                      <a:gd name="T8" fmla="*/ 12 w 16"/>
                      <a:gd name="T9" fmla="*/ 2 h 7"/>
                      <a:gd name="T10" fmla="*/ 16 w 16"/>
                      <a:gd name="T11" fmla="*/ 4 h 7"/>
                      <a:gd name="T12" fmla="*/ 12 w 16"/>
                      <a:gd name="T13" fmla="*/ 6 h 7"/>
                      <a:gd name="T14" fmla="*/ 8 w 16"/>
                      <a:gd name="T15" fmla="*/ 4 h 7"/>
                      <a:gd name="T16" fmla="*/ 4 w 16"/>
                      <a:gd name="T17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7">
                        <a:moveTo>
                          <a:pt x="4" y="6"/>
                        </a:moveTo>
                        <a:cubicBezTo>
                          <a:pt x="4" y="5"/>
                          <a:pt x="0" y="5"/>
                          <a:pt x="0" y="4"/>
                        </a:cubicBezTo>
                        <a:cubicBezTo>
                          <a:pt x="0" y="4"/>
                          <a:pt x="4" y="2"/>
                          <a:pt x="5" y="2"/>
                        </a:cubicBezTo>
                        <a:cubicBezTo>
                          <a:pt x="5" y="2"/>
                          <a:pt x="8" y="0"/>
                          <a:pt x="9" y="0"/>
                        </a:cubicBezTo>
                        <a:cubicBezTo>
                          <a:pt x="10" y="0"/>
                          <a:pt x="11" y="2"/>
                          <a:pt x="12" y="2"/>
                        </a:cubicBezTo>
                        <a:cubicBezTo>
                          <a:pt x="13" y="2"/>
                          <a:pt x="16" y="4"/>
                          <a:pt x="16" y="4"/>
                        </a:cubicBezTo>
                        <a:cubicBezTo>
                          <a:pt x="16" y="5"/>
                          <a:pt x="13" y="6"/>
                          <a:pt x="12" y="6"/>
                        </a:cubicBezTo>
                        <a:cubicBezTo>
                          <a:pt x="12" y="7"/>
                          <a:pt x="9" y="4"/>
                          <a:pt x="8" y="4"/>
                        </a:cubicBezTo>
                        <a:cubicBezTo>
                          <a:pt x="7" y="4"/>
                          <a:pt x="5" y="6"/>
                          <a:pt x="4" y="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75" name="Freeform 145"/>
                  <p:cNvSpPr>
                    <a:spLocks/>
                  </p:cNvSpPr>
                  <p:nvPr/>
                </p:nvSpPr>
                <p:spPr bwMode="auto">
                  <a:xfrm>
                    <a:off x="9667875" y="3489325"/>
                    <a:ext cx="74613" cy="44450"/>
                  </a:xfrm>
                  <a:custGeom>
                    <a:avLst/>
                    <a:gdLst>
                      <a:gd name="T0" fmla="*/ 0 w 20"/>
                      <a:gd name="T1" fmla="*/ 9 h 11"/>
                      <a:gd name="T2" fmla="*/ 8 w 20"/>
                      <a:gd name="T3" fmla="*/ 4 h 11"/>
                      <a:gd name="T4" fmla="*/ 16 w 20"/>
                      <a:gd name="T5" fmla="*/ 0 h 11"/>
                      <a:gd name="T6" fmla="*/ 20 w 20"/>
                      <a:gd name="T7" fmla="*/ 3 h 11"/>
                      <a:gd name="T8" fmla="*/ 16 w 20"/>
                      <a:gd name="T9" fmla="*/ 5 h 11"/>
                      <a:gd name="T10" fmla="*/ 12 w 20"/>
                      <a:gd name="T11" fmla="*/ 7 h 11"/>
                      <a:gd name="T12" fmla="*/ 8 w 20"/>
                      <a:gd name="T13" fmla="*/ 9 h 11"/>
                      <a:gd name="T14" fmla="*/ 4 w 20"/>
                      <a:gd name="T15" fmla="*/ 11 h 11"/>
                      <a:gd name="T16" fmla="*/ 0 w 20"/>
                      <a:gd name="T17" fmla="*/ 9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0" h="11">
                        <a:moveTo>
                          <a:pt x="0" y="9"/>
                        </a:moveTo>
                        <a:cubicBezTo>
                          <a:pt x="3" y="7"/>
                          <a:pt x="5" y="6"/>
                          <a:pt x="8" y="4"/>
                        </a:cubicBezTo>
                        <a:cubicBezTo>
                          <a:pt x="11" y="3"/>
                          <a:pt x="14" y="2"/>
                          <a:pt x="16" y="0"/>
                        </a:cubicBezTo>
                        <a:cubicBezTo>
                          <a:pt x="17" y="1"/>
                          <a:pt x="20" y="2"/>
                          <a:pt x="20" y="3"/>
                        </a:cubicBezTo>
                        <a:cubicBezTo>
                          <a:pt x="20" y="3"/>
                          <a:pt x="17" y="4"/>
                          <a:pt x="16" y="5"/>
                        </a:cubicBezTo>
                        <a:cubicBezTo>
                          <a:pt x="15" y="5"/>
                          <a:pt x="13" y="6"/>
                          <a:pt x="12" y="7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7" y="9"/>
                          <a:pt x="4" y="11"/>
                          <a:pt x="4" y="11"/>
                        </a:cubicBezTo>
                        <a:cubicBezTo>
                          <a:pt x="2" y="11"/>
                          <a:pt x="1" y="9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76" name="Freeform 146"/>
                  <p:cNvSpPr>
                    <a:spLocks/>
                  </p:cNvSpPr>
                  <p:nvPr/>
                </p:nvSpPr>
                <p:spPr bwMode="auto">
                  <a:xfrm>
                    <a:off x="9717088" y="3451225"/>
                    <a:ext cx="74613" cy="30163"/>
                  </a:xfrm>
                  <a:custGeom>
                    <a:avLst/>
                    <a:gdLst>
                      <a:gd name="T0" fmla="*/ 8 w 20"/>
                      <a:gd name="T1" fmla="*/ 4 h 8"/>
                      <a:gd name="T2" fmla="*/ 12 w 20"/>
                      <a:gd name="T3" fmla="*/ 2 h 8"/>
                      <a:gd name="T4" fmla="*/ 16 w 20"/>
                      <a:gd name="T5" fmla="*/ 0 h 8"/>
                      <a:gd name="T6" fmla="*/ 20 w 20"/>
                      <a:gd name="T7" fmla="*/ 2 h 8"/>
                      <a:gd name="T8" fmla="*/ 16 w 20"/>
                      <a:gd name="T9" fmla="*/ 4 h 8"/>
                      <a:gd name="T10" fmla="*/ 12 w 20"/>
                      <a:gd name="T11" fmla="*/ 6 h 8"/>
                      <a:gd name="T12" fmla="*/ 7 w 20"/>
                      <a:gd name="T13" fmla="*/ 8 h 8"/>
                      <a:gd name="T14" fmla="*/ 4 w 20"/>
                      <a:gd name="T15" fmla="*/ 6 h 8"/>
                      <a:gd name="T16" fmla="*/ 0 w 20"/>
                      <a:gd name="T17" fmla="*/ 4 h 8"/>
                      <a:gd name="T18" fmla="*/ 4 w 20"/>
                      <a:gd name="T19" fmla="*/ 2 h 8"/>
                      <a:gd name="T20" fmla="*/ 8 w 20"/>
                      <a:gd name="T21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" h="8">
                        <a:moveTo>
                          <a:pt x="8" y="4"/>
                        </a:move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6" y="0"/>
                          <a:pt x="16" y="0"/>
                        </a:cubicBezTo>
                        <a:cubicBezTo>
                          <a:pt x="16" y="0"/>
                          <a:pt x="20" y="2"/>
                          <a:pt x="20" y="2"/>
                        </a:cubicBezTo>
                        <a:cubicBezTo>
                          <a:pt x="20" y="3"/>
                          <a:pt x="16" y="4"/>
                          <a:pt x="16" y="4"/>
                        </a:cubicBezTo>
                        <a:cubicBezTo>
                          <a:pt x="15" y="5"/>
                          <a:pt x="13" y="6"/>
                          <a:pt x="12" y="6"/>
                        </a:cubicBezTo>
                        <a:cubicBezTo>
                          <a:pt x="11" y="6"/>
                          <a:pt x="8" y="8"/>
                          <a:pt x="7" y="8"/>
                        </a:cubicBezTo>
                        <a:cubicBezTo>
                          <a:pt x="7" y="8"/>
                          <a:pt x="4" y="6"/>
                          <a:pt x="4" y="6"/>
                        </a:cubicBezTo>
                        <a:cubicBezTo>
                          <a:pt x="3" y="6"/>
                          <a:pt x="0" y="4"/>
                          <a:pt x="0" y="4"/>
                        </a:cubicBezTo>
                        <a:cubicBezTo>
                          <a:pt x="0" y="4"/>
                          <a:pt x="4" y="2"/>
                          <a:pt x="4" y="2"/>
                        </a:cubicBezTo>
                        <a:cubicBezTo>
                          <a:pt x="5" y="2"/>
                          <a:pt x="6" y="4"/>
                          <a:pt x="8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77" name="Freeform 147"/>
                  <p:cNvSpPr>
                    <a:spLocks/>
                  </p:cNvSpPr>
                  <p:nvPr/>
                </p:nvSpPr>
                <p:spPr bwMode="auto">
                  <a:xfrm>
                    <a:off x="9791700" y="3406775"/>
                    <a:ext cx="195263" cy="55563"/>
                  </a:xfrm>
                  <a:custGeom>
                    <a:avLst/>
                    <a:gdLst>
                      <a:gd name="T0" fmla="*/ 4 w 52"/>
                      <a:gd name="T1" fmla="*/ 7 h 14"/>
                      <a:gd name="T2" fmla="*/ 12 w 52"/>
                      <a:gd name="T3" fmla="*/ 3 h 14"/>
                      <a:gd name="T4" fmla="*/ 17 w 52"/>
                      <a:gd name="T5" fmla="*/ 0 h 14"/>
                      <a:gd name="T6" fmla="*/ 20 w 52"/>
                      <a:gd name="T7" fmla="*/ 3 h 14"/>
                      <a:gd name="T8" fmla="*/ 24 w 52"/>
                      <a:gd name="T9" fmla="*/ 5 h 14"/>
                      <a:gd name="T10" fmla="*/ 28 w 52"/>
                      <a:gd name="T11" fmla="*/ 7 h 14"/>
                      <a:gd name="T12" fmla="*/ 32 w 52"/>
                      <a:gd name="T13" fmla="*/ 5 h 14"/>
                      <a:gd name="T14" fmla="*/ 36 w 52"/>
                      <a:gd name="T15" fmla="*/ 7 h 14"/>
                      <a:gd name="T16" fmla="*/ 44 w 52"/>
                      <a:gd name="T17" fmla="*/ 3 h 14"/>
                      <a:gd name="T18" fmla="*/ 48 w 52"/>
                      <a:gd name="T19" fmla="*/ 1 h 14"/>
                      <a:gd name="T20" fmla="*/ 52 w 52"/>
                      <a:gd name="T21" fmla="*/ 4 h 14"/>
                      <a:gd name="T22" fmla="*/ 48 w 52"/>
                      <a:gd name="T23" fmla="*/ 6 h 14"/>
                      <a:gd name="T24" fmla="*/ 39 w 52"/>
                      <a:gd name="T25" fmla="*/ 10 h 14"/>
                      <a:gd name="T26" fmla="*/ 35 w 52"/>
                      <a:gd name="T27" fmla="*/ 12 h 14"/>
                      <a:gd name="T28" fmla="*/ 31 w 52"/>
                      <a:gd name="T29" fmla="*/ 14 h 14"/>
                      <a:gd name="T30" fmla="*/ 27 w 52"/>
                      <a:gd name="T31" fmla="*/ 12 h 14"/>
                      <a:gd name="T32" fmla="*/ 24 w 52"/>
                      <a:gd name="T33" fmla="*/ 9 h 14"/>
                      <a:gd name="T34" fmla="*/ 20 w 52"/>
                      <a:gd name="T35" fmla="*/ 7 h 14"/>
                      <a:gd name="T36" fmla="*/ 16 w 52"/>
                      <a:gd name="T37" fmla="*/ 9 h 14"/>
                      <a:gd name="T38" fmla="*/ 12 w 52"/>
                      <a:gd name="T39" fmla="*/ 11 h 14"/>
                      <a:gd name="T40" fmla="*/ 8 w 52"/>
                      <a:gd name="T41" fmla="*/ 9 h 14"/>
                      <a:gd name="T42" fmla="*/ 4 w 52"/>
                      <a:gd name="T43" fmla="*/ 11 h 14"/>
                      <a:gd name="T44" fmla="*/ 0 w 52"/>
                      <a:gd name="T45" fmla="*/ 9 h 14"/>
                      <a:gd name="T46" fmla="*/ 4 w 52"/>
                      <a:gd name="T47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52" h="14">
                        <a:moveTo>
                          <a:pt x="4" y="7"/>
                        </a:move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20" y="3"/>
                          <a:pt x="20" y="3"/>
                          <a:pt x="20" y="3"/>
                        </a:cubicBezTo>
                        <a:cubicBezTo>
                          <a:pt x="21" y="3"/>
                          <a:pt x="23" y="4"/>
                          <a:pt x="24" y="5"/>
                        </a:cubicBezTo>
                        <a:cubicBezTo>
                          <a:pt x="25" y="5"/>
                          <a:pt x="27" y="7"/>
                          <a:pt x="28" y="7"/>
                        </a:cubicBezTo>
                        <a:cubicBezTo>
                          <a:pt x="29" y="7"/>
                          <a:pt x="31" y="5"/>
                          <a:pt x="32" y="5"/>
                        </a:cubicBezTo>
                        <a:cubicBezTo>
                          <a:pt x="33" y="5"/>
                          <a:pt x="34" y="7"/>
                          <a:pt x="36" y="7"/>
                        </a:cubicBezTo>
                        <a:cubicBezTo>
                          <a:pt x="44" y="3"/>
                          <a:pt x="44" y="3"/>
                          <a:pt x="44" y="3"/>
                        </a:cubicBezTo>
                        <a:cubicBezTo>
                          <a:pt x="44" y="3"/>
                          <a:pt x="47" y="1"/>
                          <a:pt x="48" y="1"/>
                        </a:cubicBezTo>
                        <a:cubicBezTo>
                          <a:pt x="48" y="1"/>
                          <a:pt x="52" y="3"/>
                          <a:pt x="52" y="4"/>
                        </a:cubicBezTo>
                        <a:cubicBezTo>
                          <a:pt x="52" y="4"/>
                          <a:pt x="48" y="5"/>
                          <a:pt x="48" y="6"/>
                        </a:cubicBezTo>
                        <a:cubicBezTo>
                          <a:pt x="39" y="10"/>
                          <a:pt x="39" y="10"/>
                          <a:pt x="39" y="10"/>
                        </a:cubicBezTo>
                        <a:cubicBezTo>
                          <a:pt x="38" y="10"/>
                          <a:pt x="37" y="11"/>
                          <a:pt x="35" y="12"/>
                        </a:cubicBezTo>
                        <a:cubicBezTo>
                          <a:pt x="35" y="12"/>
                          <a:pt x="32" y="14"/>
                          <a:pt x="31" y="14"/>
                        </a:cubicBezTo>
                        <a:cubicBezTo>
                          <a:pt x="30" y="14"/>
                          <a:pt x="28" y="12"/>
                          <a:pt x="27" y="12"/>
                        </a:cubicBezTo>
                        <a:cubicBezTo>
                          <a:pt x="26" y="11"/>
                          <a:pt x="25" y="10"/>
                          <a:pt x="24" y="9"/>
                        </a:cubicBezTo>
                        <a:cubicBezTo>
                          <a:pt x="23" y="9"/>
                          <a:pt x="21" y="7"/>
                          <a:pt x="20" y="7"/>
                        </a:cubicBezTo>
                        <a:cubicBezTo>
                          <a:pt x="19" y="7"/>
                          <a:pt x="16" y="9"/>
                          <a:pt x="16" y="9"/>
                        </a:cubicBezTo>
                        <a:cubicBezTo>
                          <a:pt x="12" y="11"/>
                          <a:pt x="12" y="11"/>
                          <a:pt x="12" y="11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7" y="9"/>
                          <a:pt x="5" y="11"/>
                          <a:pt x="4" y="11"/>
                        </a:cubicBezTo>
                        <a:cubicBezTo>
                          <a:pt x="4" y="11"/>
                          <a:pt x="0" y="9"/>
                          <a:pt x="0" y="9"/>
                        </a:cubicBezTo>
                        <a:cubicBezTo>
                          <a:pt x="0" y="8"/>
                          <a:pt x="4" y="7"/>
                          <a:pt x="4" y="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78" name="Freeform 148"/>
                  <p:cNvSpPr>
                    <a:spLocks/>
                  </p:cNvSpPr>
                  <p:nvPr/>
                </p:nvSpPr>
                <p:spPr bwMode="auto">
                  <a:xfrm>
                    <a:off x="10179050" y="3376613"/>
                    <a:ext cx="60325" cy="42863"/>
                  </a:xfrm>
                  <a:custGeom>
                    <a:avLst/>
                    <a:gdLst>
                      <a:gd name="T0" fmla="*/ 8 w 16"/>
                      <a:gd name="T1" fmla="*/ 11 h 11"/>
                      <a:gd name="T2" fmla="*/ 4 w 16"/>
                      <a:gd name="T3" fmla="*/ 9 h 11"/>
                      <a:gd name="T4" fmla="*/ 0 w 16"/>
                      <a:gd name="T5" fmla="*/ 6 h 11"/>
                      <a:gd name="T6" fmla="*/ 4 w 16"/>
                      <a:gd name="T7" fmla="*/ 4 h 11"/>
                      <a:gd name="T8" fmla="*/ 8 w 16"/>
                      <a:gd name="T9" fmla="*/ 2 h 11"/>
                      <a:gd name="T10" fmla="*/ 13 w 16"/>
                      <a:gd name="T11" fmla="*/ 0 h 11"/>
                      <a:gd name="T12" fmla="*/ 16 w 16"/>
                      <a:gd name="T13" fmla="*/ 2 h 11"/>
                      <a:gd name="T14" fmla="*/ 12 w 16"/>
                      <a:gd name="T15" fmla="*/ 5 h 11"/>
                      <a:gd name="T16" fmla="*/ 16 w 16"/>
                      <a:gd name="T17" fmla="*/ 7 h 11"/>
                      <a:gd name="T18" fmla="*/ 12 w 16"/>
                      <a:gd name="T19" fmla="*/ 9 h 11"/>
                      <a:gd name="T20" fmla="*/ 8 w 16"/>
                      <a:gd name="T21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6" h="11">
                        <a:moveTo>
                          <a:pt x="8" y="11"/>
                        </a:move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3" y="8"/>
                          <a:pt x="0" y="7"/>
                          <a:pt x="0" y="6"/>
                        </a:cubicBezTo>
                        <a:cubicBezTo>
                          <a:pt x="0" y="6"/>
                          <a:pt x="4" y="5"/>
                          <a:pt x="4" y="4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9" y="2"/>
                          <a:pt x="12" y="0"/>
                          <a:pt x="13" y="0"/>
                        </a:cubicBezTo>
                        <a:cubicBezTo>
                          <a:pt x="14" y="0"/>
                          <a:pt x="15" y="2"/>
                          <a:pt x="16" y="2"/>
                        </a:cubicBezTo>
                        <a:cubicBezTo>
                          <a:pt x="16" y="3"/>
                          <a:pt x="12" y="4"/>
                          <a:pt x="12" y="5"/>
                        </a:cubicBezTo>
                        <a:cubicBezTo>
                          <a:pt x="12" y="5"/>
                          <a:pt x="16" y="6"/>
                          <a:pt x="16" y="7"/>
                        </a:cubicBezTo>
                        <a:cubicBezTo>
                          <a:pt x="15" y="7"/>
                          <a:pt x="13" y="8"/>
                          <a:pt x="12" y="9"/>
                        </a:cubicBezTo>
                        <a:cubicBezTo>
                          <a:pt x="10" y="10"/>
                          <a:pt x="9" y="10"/>
                          <a:pt x="8" y="1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79" name="Freeform 149"/>
                  <p:cNvSpPr>
                    <a:spLocks/>
                  </p:cNvSpPr>
                  <p:nvPr/>
                </p:nvSpPr>
                <p:spPr bwMode="auto">
                  <a:xfrm>
                    <a:off x="10339388" y="3398838"/>
                    <a:ext cx="106363" cy="44450"/>
                  </a:xfrm>
                  <a:custGeom>
                    <a:avLst/>
                    <a:gdLst>
                      <a:gd name="T0" fmla="*/ 0 w 28"/>
                      <a:gd name="T1" fmla="*/ 8 h 11"/>
                      <a:gd name="T2" fmla="*/ 4 w 28"/>
                      <a:gd name="T3" fmla="*/ 6 h 11"/>
                      <a:gd name="T4" fmla="*/ 8 w 28"/>
                      <a:gd name="T5" fmla="*/ 4 h 11"/>
                      <a:gd name="T6" fmla="*/ 12 w 28"/>
                      <a:gd name="T7" fmla="*/ 2 h 11"/>
                      <a:gd name="T8" fmla="*/ 16 w 28"/>
                      <a:gd name="T9" fmla="*/ 0 h 11"/>
                      <a:gd name="T10" fmla="*/ 20 w 28"/>
                      <a:gd name="T11" fmla="*/ 2 h 11"/>
                      <a:gd name="T12" fmla="*/ 24 w 28"/>
                      <a:gd name="T13" fmla="*/ 0 h 11"/>
                      <a:gd name="T14" fmla="*/ 28 w 28"/>
                      <a:gd name="T15" fmla="*/ 2 h 11"/>
                      <a:gd name="T16" fmla="*/ 24 w 28"/>
                      <a:gd name="T17" fmla="*/ 4 h 11"/>
                      <a:gd name="T18" fmla="*/ 20 w 28"/>
                      <a:gd name="T19" fmla="*/ 6 h 11"/>
                      <a:gd name="T20" fmla="*/ 15 w 28"/>
                      <a:gd name="T21" fmla="*/ 8 h 11"/>
                      <a:gd name="T22" fmla="*/ 11 w 28"/>
                      <a:gd name="T23" fmla="*/ 11 h 11"/>
                      <a:gd name="T24" fmla="*/ 8 w 28"/>
                      <a:gd name="T25" fmla="*/ 8 h 11"/>
                      <a:gd name="T26" fmla="*/ 4 w 28"/>
                      <a:gd name="T27" fmla="*/ 10 h 11"/>
                      <a:gd name="T28" fmla="*/ 0 w 28"/>
                      <a:gd name="T29" fmla="*/ 8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8" h="11">
                        <a:moveTo>
                          <a:pt x="0" y="8"/>
                        </a:move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5" y="5"/>
                          <a:pt x="7" y="5"/>
                          <a:pt x="8" y="4"/>
                        </a:cubicBezTo>
                        <a:cubicBezTo>
                          <a:pt x="9" y="3"/>
                          <a:pt x="11" y="3"/>
                          <a:pt x="12" y="2"/>
                        </a:cubicBezTo>
                        <a:cubicBezTo>
                          <a:pt x="13" y="1"/>
                          <a:pt x="15" y="0"/>
                          <a:pt x="16" y="0"/>
                        </a:cubicBezTo>
                        <a:cubicBezTo>
                          <a:pt x="17" y="0"/>
                          <a:pt x="19" y="2"/>
                          <a:pt x="20" y="2"/>
                        </a:cubicBezTo>
                        <a:cubicBezTo>
                          <a:pt x="21" y="2"/>
                          <a:pt x="23" y="0"/>
                          <a:pt x="24" y="0"/>
                        </a:cubicBezTo>
                        <a:cubicBezTo>
                          <a:pt x="26" y="0"/>
                          <a:pt x="26" y="2"/>
                          <a:pt x="28" y="2"/>
                        </a:cubicBezTo>
                        <a:cubicBezTo>
                          <a:pt x="26" y="3"/>
                          <a:pt x="25" y="4"/>
                          <a:pt x="24" y="4"/>
                        </a:cubicBezTo>
                        <a:cubicBezTo>
                          <a:pt x="22" y="5"/>
                          <a:pt x="21" y="6"/>
                          <a:pt x="20" y="6"/>
                        </a:cubicBezTo>
                        <a:cubicBezTo>
                          <a:pt x="18" y="7"/>
                          <a:pt x="17" y="8"/>
                          <a:pt x="15" y="8"/>
                        </a:cubicBezTo>
                        <a:cubicBezTo>
                          <a:pt x="14" y="9"/>
                          <a:pt x="13" y="10"/>
                          <a:pt x="11" y="11"/>
                        </a:cubicBezTo>
                        <a:cubicBezTo>
                          <a:pt x="11" y="11"/>
                          <a:pt x="8" y="8"/>
                          <a:pt x="8" y="8"/>
                        </a:cubicBezTo>
                        <a:cubicBezTo>
                          <a:pt x="7" y="8"/>
                          <a:pt x="4" y="10"/>
                          <a:pt x="4" y="10"/>
                        </a:cubicBezTo>
                        <a:cubicBezTo>
                          <a:pt x="2" y="10"/>
                          <a:pt x="1" y="8"/>
                          <a:pt x="0" y="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80" name="Freeform 150"/>
                  <p:cNvSpPr>
                    <a:spLocks/>
                  </p:cNvSpPr>
                  <p:nvPr/>
                </p:nvSpPr>
                <p:spPr bwMode="auto">
                  <a:xfrm>
                    <a:off x="10426700" y="3427413"/>
                    <a:ext cx="71438" cy="50800"/>
                  </a:xfrm>
                  <a:custGeom>
                    <a:avLst/>
                    <a:gdLst>
                      <a:gd name="T0" fmla="*/ 3 w 19"/>
                      <a:gd name="T1" fmla="*/ 13 h 13"/>
                      <a:gd name="T2" fmla="*/ 0 w 19"/>
                      <a:gd name="T3" fmla="*/ 10 h 13"/>
                      <a:gd name="T4" fmla="*/ 4 w 19"/>
                      <a:gd name="T5" fmla="*/ 8 h 13"/>
                      <a:gd name="T6" fmla="*/ 8 w 19"/>
                      <a:gd name="T7" fmla="*/ 6 h 13"/>
                      <a:gd name="T8" fmla="*/ 4 w 19"/>
                      <a:gd name="T9" fmla="*/ 4 h 13"/>
                      <a:gd name="T10" fmla="*/ 8 w 19"/>
                      <a:gd name="T11" fmla="*/ 2 h 13"/>
                      <a:gd name="T12" fmla="*/ 12 w 19"/>
                      <a:gd name="T13" fmla="*/ 0 h 13"/>
                      <a:gd name="T14" fmla="*/ 16 w 19"/>
                      <a:gd name="T15" fmla="*/ 2 h 13"/>
                      <a:gd name="T16" fmla="*/ 12 w 19"/>
                      <a:gd name="T17" fmla="*/ 4 h 13"/>
                      <a:gd name="T18" fmla="*/ 16 w 19"/>
                      <a:gd name="T19" fmla="*/ 6 h 13"/>
                      <a:gd name="T20" fmla="*/ 19 w 19"/>
                      <a:gd name="T21" fmla="*/ 9 h 13"/>
                      <a:gd name="T22" fmla="*/ 15 w 19"/>
                      <a:gd name="T23" fmla="*/ 11 h 13"/>
                      <a:gd name="T24" fmla="*/ 12 w 19"/>
                      <a:gd name="T25" fmla="*/ 8 h 13"/>
                      <a:gd name="T26" fmla="*/ 7 w 19"/>
                      <a:gd name="T27" fmla="*/ 11 h 13"/>
                      <a:gd name="T28" fmla="*/ 3 w 19"/>
                      <a:gd name="T29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9" h="13">
                        <a:moveTo>
                          <a:pt x="3" y="13"/>
                        </a:moveTo>
                        <a:cubicBezTo>
                          <a:pt x="3" y="12"/>
                          <a:pt x="0" y="11"/>
                          <a:pt x="0" y="10"/>
                        </a:cubicBezTo>
                        <a:cubicBezTo>
                          <a:pt x="0" y="10"/>
                          <a:pt x="3" y="9"/>
                          <a:pt x="4" y="8"/>
                        </a:cubicBezTo>
                        <a:cubicBezTo>
                          <a:pt x="4" y="8"/>
                          <a:pt x="8" y="7"/>
                          <a:pt x="8" y="6"/>
                        </a:cubicBezTo>
                        <a:cubicBezTo>
                          <a:pt x="8" y="6"/>
                          <a:pt x="4" y="4"/>
                          <a:pt x="4" y="4"/>
                        </a:cubicBezTo>
                        <a:cubicBezTo>
                          <a:pt x="5" y="3"/>
                          <a:pt x="7" y="2"/>
                          <a:pt x="8" y="2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1"/>
                          <a:pt x="16" y="1"/>
                          <a:pt x="16" y="2"/>
                        </a:cubicBezTo>
                        <a:cubicBezTo>
                          <a:pt x="16" y="3"/>
                          <a:pt x="12" y="4"/>
                          <a:pt x="12" y="4"/>
                        </a:cubicBezTo>
                        <a:cubicBezTo>
                          <a:pt x="12" y="5"/>
                          <a:pt x="15" y="6"/>
                          <a:pt x="16" y="6"/>
                        </a:cubicBezTo>
                        <a:cubicBezTo>
                          <a:pt x="16" y="7"/>
                          <a:pt x="19" y="9"/>
                          <a:pt x="19" y="9"/>
                        </a:cubicBezTo>
                        <a:cubicBezTo>
                          <a:pt x="19" y="9"/>
                          <a:pt x="16" y="11"/>
                          <a:pt x="15" y="11"/>
                        </a:cubicBezTo>
                        <a:cubicBezTo>
                          <a:pt x="14" y="11"/>
                          <a:pt x="12" y="8"/>
                          <a:pt x="12" y="8"/>
                        </a:cubicBezTo>
                        <a:cubicBezTo>
                          <a:pt x="10" y="9"/>
                          <a:pt x="8" y="10"/>
                          <a:pt x="7" y="11"/>
                        </a:cubicBezTo>
                        <a:lnTo>
                          <a:pt x="3" y="1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81" name="Freeform 151"/>
                  <p:cNvSpPr>
                    <a:spLocks/>
                  </p:cNvSpPr>
                  <p:nvPr/>
                </p:nvSpPr>
                <p:spPr bwMode="auto">
                  <a:xfrm>
                    <a:off x="10652125" y="3344863"/>
                    <a:ext cx="47625" cy="31750"/>
                  </a:xfrm>
                  <a:custGeom>
                    <a:avLst/>
                    <a:gdLst>
                      <a:gd name="T0" fmla="*/ 4 w 13"/>
                      <a:gd name="T1" fmla="*/ 2 h 8"/>
                      <a:gd name="T2" fmla="*/ 9 w 13"/>
                      <a:gd name="T3" fmla="*/ 0 h 8"/>
                      <a:gd name="T4" fmla="*/ 12 w 13"/>
                      <a:gd name="T5" fmla="*/ 2 h 8"/>
                      <a:gd name="T6" fmla="*/ 8 w 13"/>
                      <a:gd name="T7" fmla="*/ 4 h 8"/>
                      <a:gd name="T8" fmla="*/ 12 w 13"/>
                      <a:gd name="T9" fmla="*/ 6 h 8"/>
                      <a:gd name="T10" fmla="*/ 8 w 13"/>
                      <a:gd name="T11" fmla="*/ 8 h 8"/>
                      <a:gd name="T12" fmla="*/ 4 w 13"/>
                      <a:gd name="T13" fmla="*/ 6 h 8"/>
                      <a:gd name="T14" fmla="*/ 0 w 13"/>
                      <a:gd name="T15" fmla="*/ 4 h 8"/>
                      <a:gd name="T16" fmla="*/ 4 w 13"/>
                      <a:gd name="T17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" h="8">
                        <a:moveTo>
                          <a:pt x="4" y="2"/>
                        </a:moveTo>
                        <a:cubicBezTo>
                          <a:pt x="6" y="2"/>
                          <a:pt x="7" y="0"/>
                          <a:pt x="9" y="0"/>
                        </a:cubicBezTo>
                        <a:cubicBezTo>
                          <a:pt x="9" y="0"/>
                          <a:pt x="12" y="2"/>
                          <a:pt x="12" y="2"/>
                        </a:cubicBezTo>
                        <a:cubicBezTo>
                          <a:pt x="13" y="2"/>
                          <a:pt x="8" y="4"/>
                          <a:pt x="8" y="4"/>
                        </a:cubicBezTo>
                        <a:cubicBezTo>
                          <a:pt x="8" y="5"/>
                          <a:pt x="12" y="6"/>
                          <a:pt x="12" y="6"/>
                        </a:cubicBezTo>
                        <a:cubicBezTo>
                          <a:pt x="11" y="6"/>
                          <a:pt x="9" y="8"/>
                          <a:pt x="8" y="8"/>
                        </a:cubicBezTo>
                        <a:cubicBezTo>
                          <a:pt x="7" y="8"/>
                          <a:pt x="5" y="6"/>
                          <a:pt x="4" y="6"/>
                        </a:cubicBezTo>
                        <a:cubicBezTo>
                          <a:pt x="4" y="6"/>
                          <a:pt x="0" y="4"/>
                          <a:pt x="0" y="4"/>
                        </a:cubicBezTo>
                        <a:cubicBezTo>
                          <a:pt x="0" y="3"/>
                          <a:pt x="4" y="2"/>
                          <a:pt x="4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82" name="Freeform 152"/>
                  <p:cNvSpPr>
                    <a:spLocks noEditPoints="1"/>
                  </p:cNvSpPr>
                  <p:nvPr/>
                </p:nvSpPr>
                <p:spPr bwMode="auto">
                  <a:xfrm>
                    <a:off x="1498600" y="3305175"/>
                    <a:ext cx="8923338" cy="252413"/>
                  </a:xfrm>
                  <a:custGeom>
                    <a:avLst/>
                    <a:gdLst>
                      <a:gd name="T0" fmla="*/ 109 w 2377"/>
                      <a:gd name="T1" fmla="*/ 3 h 64"/>
                      <a:gd name="T2" fmla="*/ 199 w 2377"/>
                      <a:gd name="T3" fmla="*/ 8 h 64"/>
                      <a:gd name="T4" fmla="*/ 282 w 2377"/>
                      <a:gd name="T5" fmla="*/ 3 h 64"/>
                      <a:gd name="T6" fmla="*/ 388 w 2377"/>
                      <a:gd name="T7" fmla="*/ 4 h 64"/>
                      <a:gd name="T8" fmla="*/ 482 w 2377"/>
                      <a:gd name="T9" fmla="*/ 2 h 64"/>
                      <a:gd name="T10" fmla="*/ 572 w 2377"/>
                      <a:gd name="T11" fmla="*/ 7 h 64"/>
                      <a:gd name="T12" fmla="*/ 682 w 2377"/>
                      <a:gd name="T13" fmla="*/ 10 h 64"/>
                      <a:gd name="T14" fmla="*/ 785 w 2377"/>
                      <a:gd name="T15" fmla="*/ 8 h 64"/>
                      <a:gd name="T16" fmla="*/ 918 w 2377"/>
                      <a:gd name="T17" fmla="*/ 7 h 64"/>
                      <a:gd name="T18" fmla="*/ 1028 w 2377"/>
                      <a:gd name="T19" fmla="*/ 10 h 64"/>
                      <a:gd name="T20" fmla="*/ 1142 w 2377"/>
                      <a:gd name="T21" fmla="*/ 11 h 64"/>
                      <a:gd name="T22" fmla="*/ 1217 w 2377"/>
                      <a:gd name="T23" fmla="*/ 11 h 64"/>
                      <a:gd name="T24" fmla="*/ 1350 w 2377"/>
                      <a:gd name="T25" fmla="*/ 14 h 64"/>
                      <a:gd name="T26" fmla="*/ 1460 w 2377"/>
                      <a:gd name="T27" fmla="*/ 13 h 64"/>
                      <a:gd name="T28" fmla="*/ 1555 w 2377"/>
                      <a:gd name="T29" fmla="*/ 11 h 64"/>
                      <a:gd name="T30" fmla="*/ 1668 w 2377"/>
                      <a:gd name="T31" fmla="*/ 16 h 64"/>
                      <a:gd name="T32" fmla="*/ 1755 w 2377"/>
                      <a:gd name="T33" fmla="*/ 18 h 64"/>
                      <a:gd name="T34" fmla="*/ 1865 w 2377"/>
                      <a:gd name="T35" fmla="*/ 17 h 64"/>
                      <a:gd name="T36" fmla="*/ 1983 w 2377"/>
                      <a:gd name="T37" fmla="*/ 16 h 64"/>
                      <a:gd name="T38" fmla="*/ 2093 w 2377"/>
                      <a:gd name="T39" fmla="*/ 19 h 64"/>
                      <a:gd name="T40" fmla="*/ 2190 w 2377"/>
                      <a:gd name="T41" fmla="*/ 28 h 64"/>
                      <a:gd name="T42" fmla="*/ 2292 w 2377"/>
                      <a:gd name="T43" fmla="*/ 26 h 64"/>
                      <a:gd name="T44" fmla="*/ 2369 w 2377"/>
                      <a:gd name="T45" fmla="*/ 54 h 64"/>
                      <a:gd name="T46" fmla="*/ 2338 w 2377"/>
                      <a:gd name="T47" fmla="*/ 45 h 64"/>
                      <a:gd name="T48" fmla="*/ 2318 w 2377"/>
                      <a:gd name="T49" fmla="*/ 51 h 64"/>
                      <a:gd name="T50" fmla="*/ 2295 w 2377"/>
                      <a:gd name="T51" fmla="*/ 37 h 64"/>
                      <a:gd name="T52" fmla="*/ 2239 w 2377"/>
                      <a:gd name="T53" fmla="*/ 49 h 64"/>
                      <a:gd name="T54" fmla="*/ 2175 w 2377"/>
                      <a:gd name="T55" fmla="*/ 60 h 64"/>
                      <a:gd name="T56" fmla="*/ 2050 w 2377"/>
                      <a:gd name="T57" fmla="*/ 61 h 64"/>
                      <a:gd name="T58" fmla="*/ 1948 w 2377"/>
                      <a:gd name="T59" fmla="*/ 54 h 64"/>
                      <a:gd name="T60" fmla="*/ 1830 w 2377"/>
                      <a:gd name="T61" fmla="*/ 55 h 64"/>
                      <a:gd name="T62" fmla="*/ 1708 w 2377"/>
                      <a:gd name="T63" fmla="*/ 54 h 64"/>
                      <a:gd name="T64" fmla="*/ 1583 w 2377"/>
                      <a:gd name="T65" fmla="*/ 51 h 64"/>
                      <a:gd name="T66" fmla="*/ 1504 w 2377"/>
                      <a:gd name="T67" fmla="*/ 53 h 64"/>
                      <a:gd name="T68" fmla="*/ 1394 w 2377"/>
                      <a:gd name="T69" fmla="*/ 55 h 64"/>
                      <a:gd name="T70" fmla="*/ 1276 w 2377"/>
                      <a:gd name="T71" fmla="*/ 51 h 64"/>
                      <a:gd name="T72" fmla="*/ 1150 w 2377"/>
                      <a:gd name="T73" fmla="*/ 52 h 64"/>
                      <a:gd name="T74" fmla="*/ 1042 w 2377"/>
                      <a:gd name="T75" fmla="*/ 37 h 64"/>
                      <a:gd name="T76" fmla="*/ 963 w 2377"/>
                      <a:gd name="T77" fmla="*/ 39 h 64"/>
                      <a:gd name="T78" fmla="*/ 867 w 2377"/>
                      <a:gd name="T79" fmla="*/ 49 h 64"/>
                      <a:gd name="T80" fmla="*/ 750 w 2377"/>
                      <a:gd name="T81" fmla="*/ 46 h 64"/>
                      <a:gd name="T82" fmla="*/ 624 w 2377"/>
                      <a:gd name="T83" fmla="*/ 43 h 64"/>
                      <a:gd name="T84" fmla="*/ 530 w 2377"/>
                      <a:gd name="T85" fmla="*/ 45 h 64"/>
                      <a:gd name="T86" fmla="*/ 388 w 2377"/>
                      <a:gd name="T87" fmla="*/ 45 h 64"/>
                      <a:gd name="T88" fmla="*/ 262 w 2377"/>
                      <a:gd name="T89" fmla="*/ 46 h 64"/>
                      <a:gd name="T90" fmla="*/ 129 w 2377"/>
                      <a:gd name="T91" fmla="*/ 43 h 64"/>
                      <a:gd name="T92" fmla="*/ 36 w 2377"/>
                      <a:gd name="T93" fmla="*/ 32 h 64"/>
                      <a:gd name="T94" fmla="*/ 1076 w 2377"/>
                      <a:gd name="T95" fmla="*/ 44 h 64"/>
                      <a:gd name="T96" fmla="*/ 75 w 2377"/>
                      <a:gd name="T97" fmla="*/ 33 h 64"/>
                      <a:gd name="T98" fmla="*/ 252 w 2377"/>
                      <a:gd name="T99" fmla="*/ 35 h 64"/>
                      <a:gd name="T100" fmla="*/ 417 w 2377"/>
                      <a:gd name="T101" fmla="*/ 27 h 64"/>
                      <a:gd name="T102" fmla="*/ 650 w 2377"/>
                      <a:gd name="T103" fmla="*/ 13 h 64"/>
                      <a:gd name="T104" fmla="*/ 963 w 2377"/>
                      <a:gd name="T105" fmla="*/ 30 h 64"/>
                      <a:gd name="T106" fmla="*/ 1129 w 2377"/>
                      <a:gd name="T107" fmla="*/ 21 h 64"/>
                      <a:gd name="T108" fmla="*/ 1400 w 2377"/>
                      <a:gd name="T109" fmla="*/ 26 h 64"/>
                      <a:gd name="T110" fmla="*/ 1502 w 2377"/>
                      <a:gd name="T111" fmla="*/ 29 h 64"/>
                      <a:gd name="T112" fmla="*/ 1561 w 2377"/>
                      <a:gd name="T113" fmla="*/ 24 h 64"/>
                      <a:gd name="T114" fmla="*/ 1774 w 2377"/>
                      <a:gd name="T115" fmla="*/ 25 h 64"/>
                      <a:gd name="T116" fmla="*/ 1934 w 2377"/>
                      <a:gd name="T117" fmla="*/ 36 h 64"/>
                      <a:gd name="T118" fmla="*/ 2059 w 2377"/>
                      <a:gd name="T119" fmla="*/ 39 h 64"/>
                      <a:gd name="T120" fmla="*/ 2091 w 2377"/>
                      <a:gd name="T121" fmla="*/ 36 h 64"/>
                      <a:gd name="T122" fmla="*/ 2205 w 2377"/>
                      <a:gd name="T123" fmla="*/ 41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2377" h="64">
                        <a:moveTo>
                          <a:pt x="44" y="32"/>
                        </a:moveTo>
                        <a:cubicBezTo>
                          <a:pt x="44" y="31"/>
                          <a:pt x="48" y="31"/>
                          <a:pt x="48" y="30"/>
                        </a:cubicBezTo>
                        <a:cubicBezTo>
                          <a:pt x="48" y="29"/>
                          <a:pt x="44" y="28"/>
                          <a:pt x="44" y="28"/>
                        </a:cubicBezTo>
                        <a:cubicBezTo>
                          <a:pt x="44" y="27"/>
                          <a:pt x="48" y="26"/>
                          <a:pt x="48" y="26"/>
                        </a:cubicBezTo>
                        <a:cubicBezTo>
                          <a:pt x="48" y="25"/>
                          <a:pt x="45" y="24"/>
                          <a:pt x="44" y="23"/>
                        </a:cubicBezTo>
                        <a:cubicBezTo>
                          <a:pt x="44" y="23"/>
                          <a:pt x="40" y="21"/>
                          <a:pt x="41" y="21"/>
                        </a:cubicBezTo>
                        <a:cubicBezTo>
                          <a:pt x="41" y="21"/>
                          <a:pt x="44" y="19"/>
                          <a:pt x="45" y="19"/>
                        </a:cubicBezTo>
                        <a:cubicBezTo>
                          <a:pt x="46" y="19"/>
                          <a:pt x="47" y="21"/>
                          <a:pt x="48" y="21"/>
                        </a:cubicBezTo>
                        <a:cubicBezTo>
                          <a:pt x="50" y="21"/>
                          <a:pt x="51" y="19"/>
                          <a:pt x="53" y="19"/>
                        </a:cubicBezTo>
                        <a:cubicBezTo>
                          <a:pt x="53" y="19"/>
                          <a:pt x="56" y="22"/>
                          <a:pt x="56" y="21"/>
                        </a:cubicBezTo>
                        <a:cubicBezTo>
                          <a:pt x="57" y="21"/>
                          <a:pt x="60" y="20"/>
                          <a:pt x="60" y="19"/>
                        </a:cubicBezTo>
                        <a:cubicBezTo>
                          <a:pt x="60" y="19"/>
                          <a:pt x="57" y="18"/>
                          <a:pt x="57" y="17"/>
                        </a:cubicBezTo>
                        <a:cubicBezTo>
                          <a:pt x="56" y="16"/>
                          <a:pt x="53" y="16"/>
                          <a:pt x="53" y="15"/>
                        </a:cubicBezTo>
                        <a:cubicBezTo>
                          <a:pt x="53" y="14"/>
                          <a:pt x="57" y="13"/>
                          <a:pt x="57" y="13"/>
                        </a:cubicBezTo>
                        <a:cubicBezTo>
                          <a:pt x="57" y="12"/>
                          <a:pt x="53" y="11"/>
                          <a:pt x="53" y="10"/>
                        </a:cubicBezTo>
                        <a:cubicBezTo>
                          <a:pt x="53" y="10"/>
                          <a:pt x="57" y="9"/>
                          <a:pt x="57" y="8"/>
                        </a:cubicBezTo>
                        <a:cubicBezTo>
                          <a:pt x="59" y="8"/>
                          <a:pt x="60" y="7"/>
                          <a:pt x="61" y="6"/>
                        </a:cubicBezTo>
                        <a:cubicBezTo>
                          <a:pt x="63" y="7"/>
                          <a:pt x="64" y="9"/>
                          <a:pt x="65" y="9"/>
                        </a:cubicBezTo>
                        <a:cubicBezTo>
                          <a:pt x="66" y="9"/>
                          <a:pt x="69" y="6"/>
                          <a:pt x="69" y="7"/>
                        </a:cubicBezTo>
                        <a:cubicBezTo>
                          <a:pt x="70" y="7"/>
                          <a:pt x="73" y="9"/>
                          <a:pt x="73" y="9"/>
                        </a:cubicBezTo>
                        <a:cubicBezTo>
                          <a:pt x="73" y="9"/>
                          <a:pt x="72" y="9"/>
                          <a:pt x="71" y="10"/>
                        </a:cubicBezTo>
                        <a:cubicBezTo>
                          <a:pt x="70" y="10"/>
                          <a:pt x="69" y="11"/>
                          <a:pt x="69" y="11"/>
                        </a:cubicBezTo>
                        <a:cubicBezTo>
                          <a:pt x="70" y="11"/>
                          <a:pt x="72" y="13"/>
                          <a:pt x="73" y="13"/>
                        </a:cubicBezTo>
                        <a:cubicBezTo>
                          <a:pt x="74" y="13"/>
                          <a:pt x="76" y="11"/>
                          <a:pt x="77" y="11"/>
                        </a:cubicBezTo>
                        <a:cubicBezTo>
                          <a:pt x="78" y="11"/>
                          <a:pt x="79" y="13"/>
                          <a:pt x="81" y="13"/>
                        </a:cubicBezTo>
                        <a:cubicBezTo>
                          <a:pt x="85" y="11"/>
                          <a:pt x="85" y="11"/>
                          <a:pt x="85" y="11"/>
                        </a:cubicBezTo>
                        <a:cubicBezTo>
                          <a:pt x="86" y="11"/>
                          <a:pt x="88" y="10"/>
                          <a:pt x="89" y="9"/>
                        </a:cubicBezTo>
                        <a:cubicBezTo>
                          <a:pt x="89" y="9"/>
                          <a:pt x="93" y="8"/>
                          <a:pt x="93" y="7"/>
                        </a:cubicBezTo>
                        <a:cubicBezTo>
                          <a:pt x="93" y="7"/>
                          <a:pt x="89" y="5"/>
                          <a:pt x="89" y="5"/>
                        </a:cubicBezTo>
                        <a:cubicBezTo>
                          <a:pt x="90" y="5"/>
                          <a:pt x="92" y="3"/>
                          <a:pt x="93" y="3"/>
                        </a:cubicBezTo>
                        <a:cubicBezTo>
                          <a:pt x="94" y="3"/>
                          <a:pt x="96" y="5"/>
                          <a:pt x="97" y="5"/>
                        </a:cubicBezTo>
                        <a:cubicBezTo>
                          <a:pt x="98" y="5"/>
                          <a:pt x="100" y="3"/>
                          <a:pt x="101" y="3"/>
                        </a:cubicBezTo>
                        <a:cubicBezTo>
                          <a:pt x="102" y="3"/>
                          <a:pt x="104" y="5"/>
                          <a:pt x="105" y="5"/>
                        </a:cubicBezTo>
                        <a:cubicBezTo>
                          <a:pt x="105" y="6"/>
                          <a:pt x="108" y="8"/>
                          <a:pt x="109" y="8"/>
                        </a:cubicBezTo>
                        <a:cubicBezTo>
                          <a:pt x="109" y="8"/>
                          <a:pt x="113" y="6"/>
                          <a:pt x="113" y="6"/>
                        </a:cubicBezTo>
                        <a:cubicBezTo>
                          <a:pt x="113" y="5"/>
                          <a:pt x="109" y="3"/>
                          <a:pt x="109" y="3"/>
                        </a:cubicBezTo>
                        <a:cubicBezTo>
                          <a:pt x="110" y="3"/>
                          <a:pt x="112" y="1"/>
                          <a:pt x="113" y="1"/>
                        </a:cubicBezTo>
                        <a:cubicBezTo>
                          <a:pt x="114" y="1"/>
                          <a:pt x="115" y="3"/>
                          <a:pt x="117" y="3"/>
                        </a:cubicBezTo>
                        <a:cubicBezTo>
                          <a:pt x="118" y="3"/>
                          <a:pt x="120" y="1"/>
                          <a:pt x="121" y="1"/>
                        </a:cubicBezTo>
                        <a:cubicBezTo>
                          <a:pt x="122" y="1"/>
                          <a:pt x="123" y="3"/>
                          <a:pt x="125" y="4"/>
                        </a:cubicBezTo>
                        <a:cubicBezTo>
                          <a:pt x="126" y="4"/>
                          <a:pt x="127" y="6"/>
                          <a:pt x="128" y="6"/>
                        </a:cubicBezTo>
                        <a:cubicBezTo>
                          <a:pt x="129" y="6"/>
                          <a:pt x="132" y="4"/>
                          <a:pt x="132" y="4"/>
                        </a:cubicBezTo>
                        <a:cubicBezTo>
                          <a:pt x="134" y="4"/>
                          <a:pt x="135" y="6"/>
                          <a:pt x="136" y="6"/>
                        </a:cubicBezTo>
                        <a:cubicBezTo>
                          <a:pt x="137" y="6"/>
                          <a:pt x="139" y="8"/>
                          <a:pt x="140" y="8"/>
                        </a:cubicBezTo>
                        <a:cubicBezTo>
                          <a:pt x="140" y="8"/>
                          <a:pt x="144" y="6"/>
                          <a:pt x="144" y="6"/>
                        </a:cubicBezTo>
                        <a:cubicBezTo>
                          <a:pt x="144" y="6"/>
                          <a:pt x="140" y="4"/>
                          <a:pt x="140" y="4"/>
                        </a:cubicBezTo>
                        <a:cubicBezTo>
                          <a:pt x="141" y="4"/>
                          <a:pt x="144" y="2"/>
                          <a:pt x="144" y="2"/>
                        </a:cubicBezTo>
                        <a:cubicBezTo>
                          <a:pt x="145" y="2"/>
                          <a:pt x="148" y="4"/>
                          <a:pt x="148" y="4"/>
                        </a:cubicBezTo>
                        <a:cubicBezTo>
                          <a:pt x="148" y="4"/>
                          <a:pt x="151" y="7"/>
                          <a:pt x="152" y="7"/>
                        </a:cubicBezTo>
                        <a:cubicBezTo>
                          <a:pt x="152" y="6"/>
                          <a:pt x="156" y="5"/>
                          <a:pt x="156" y="4"/>
                        </a:cubicBezTo>
                        <a:cubicBezTo>
                          <a:pt x="156" y="4"/>
                          <a:pt x="153" y="2"/>
                          <a:pt x="152" y="2"/>
                        </a:cubicBezTo>
                        <a:cubicBezTo>
                          <a:pt x="154" y="2"/>
                          <a:pt x="155" y="0"/>
                          <a:pt x="156" y="0"/>
                        </a:cubicBezTo>
                        <a:cubicBezTo>
                          <a:pt x="157" y="0"/>
                          <a:pt x="160" y="2"/>
                          <a:pt x="160" y="2"/>
                        </a:cubicBezTo>
                        <a:cubicBezTo>
                          <a:pt x="160" y="2"/>
                          <a:pt x="159" y="3"/>
                          <a:pt x="158" y="3"/>
                        </a:cubicBezTo>
                        <a:cubicBezTo>
                          <a:pt x="157" y="4"/>
                          <a:pt x="156" y="4"/>
                          <a:pt x="156" y="4"/>
                        </a:cubicBezTo>
                        <a:cubicBezTo>
                          <a:pt x="157" y="5"/>
                          <a:pt x="159" y="7"/>
                          <a:pt x="160" y="7"/>
                        </a:cubicBezTo>
                        <a:cubicBezTo>
                          <a:pt x="160" y="7"/>
                          <a:pt x="163" y="5"/>
                          <a:pt x="164" y="5"/>
                        </a:cubicBezTo>
                        <a:cubicBezTo>
                          <a:pt x="165" y="4"/>
                          <a:pt x="167" y="3"/>
                          <a:pt x="168" y="3"/>
                        </a:cubicBezTo>
                        <a:cubicBezTo>
                          <a:pt x="169" y="3"/>
                          <a:pt x="171" y="5"/>
                          <a:pt x="172" y="5"/>
                        </a:cubicBezTo>
                        <a:cubicBezTo>
                          <a:pt x="173" y="5"/>
                          <a:pt x="174" y="7"/>
                          <a:pt x="175" y="7"/>
                        </a:cubicBezTo>
                        <a:cubicBezTo>
                          <a:pt x="176" y="7"/>
                          <a:pt x="179" y="5"/>
                          <a:pt x="179" y="5"/>
                        </a:cubicBezTo>
                        <a:cubicBezTo>
                          <a:pt x="180" y="5"/>
                          <a:pt x="182" y="3"/>
                          <a:pt x="184" y="3"/>
                        </a:cubicBezTo>
                        <a:cubicBezTo>
                          <a:pt x="185" y="3"/>
                          <a:pt x="186" y="5"/>
                          <a:pt x="187" y="5"/>
                        </a:cubicBezTo>
                        <a:cubicBezTo>
                          <a:pt x="188" y="5"/>
                          <a:pt x="191" y="3"/>
                          <a:pt x="191" y="3"/>
                        </a:cubicBezTo>
                        <a:cubicBezTo>
                          <a:pt x="192" y="3"/>
                          <a:pt x="195" y="5"/>
                          <a:pt x="195" y="6"/>
                        </a:cubicBezTo>
                        <a:cubicBezTo>
                          <a:pt x="195" y="6"/>
                          <a:pt x="191" y="7"/>
                          <a:pt x="191" y="8"/>
                        </a:cubicBezTo>
                        <a:cubicBezTo>
                          <a:pt x="191" y="8"/>
                          <a:pt x="194" y="9"/>
                          <a:pt x="195" y="10"/>
                        </a:cubicBezTo>
                        <a:cubicBezTo>
                          <a:pt x="196" y="11"/>
                          <a:pt x="197" y="11"/>
                          <a:pt x="199" y="12"/>
                        </a:cubicBezTo>
                        <a:cubicBezTo>
                          <a:pt x="202" y="14"/>
                          <a:pt x="202" y="14"/>
                          <a:pt x="202" y="14"/>
                        </a:cubicBezTo>
                        <a:cubicBezTo>
                          <a:pt x="203" y="14"/>
                          <a:pt x="206" y="13"/>
                          <a:pt x="206" y="12"/>
                        </a:cubicBezTo>
                        <a:cubicBezTo>
                          <a:pt x="206" y="12"/>
                          <a:pt x="203" y="10"/>
                          <a:pt x="203" y="10"/>
                        </a:cubicBezTo>
                        <a:cubicBezTo>
                          <a:pt x="202" y="10"/>
                          <a:pt x="199" y="8"/>
                          <a:pt x="199" y="8"/>
                        </a:cubicBezTo>
                        <a:cubicBezTo>
                          <a:pt x="199" y="7"/>
                          <a:pt x="202" y="6"/>
                          <a:pt x="203" y="6"/>
                        </a:cubicBezTo>
                        <a:cubicBezTo>
                          <a:pt x="207" y="4"/>
                          <a:pt x="207" y="4"/>
                          <a:pt x="207" y="4"/>
                        </a:cubicBezTo>
                        <a:cubicBezTo>
                          <a:pt x="208" y="3"/>
                          <a:pt x="210" y="2"/>
                          <a:pt x="211" y="2"/>
                        </a:cubicBezTo>
                        <a:cubicBezTo>
                          <a:pt x="211" y="2"/>
                          <a:pt x="215" y="4"/>
                          <a:pt x="215" y="4"/>
                        </a:cubicBezTo>
                        <a:cubicBezTo>
                          <a:pt x="215" y="5"/>
                          <a:pt x="211" y="5"/>
                          <a:pt x="211" y="6"/>
                        </a:cubicBezTo>
                        <a:cubicBezTo>
                          <a:pt x="218" y="10"/>
                          <a:pt x="218" y="10"/>
                          <a:pt x="218" y="10"/>
                        </a:cubicBezTo>
                        <a:cubicBezTo>
                          <a:pt x="219" y="11"/>
                          <a:pt x="222" y="12"/>
                          <a:pt x="222" y="13"/>
                        </a:cubicBezTo>
                        <a:cubicBezTo>
                          <a:pt x="222" y="13"/>
                          <a:pt x="218" y="14"/>
                          <a:pt x="218" y="15"/>
                        </a:cubicBezTo>
                        <a:cubicBezTo>
                          <a:pt x="218" y="16"/>
                          <a:pt x="222" y="16"/>
                          <a:pt x="222" y="17"/>
                        </a:cubicBezTo>
                        <a:cubicBezTo>
                          <a:pt x="222" y="18"/>
                          <a:pt x="218" y="18"/>
                          <a:pt x="218" y="19"/>
                        </a:cubicBezTo>
                        <a:cubicBezTo>
                          <a:pt x="218" y="20"/>
                          <a:pt x="221" y="21"/>
                          <a:pt x="221" y="21"/>
                        </a:cubicBezTo>
                        <a:cubicBezTo>
                          <a:pt x="225" y="19"/>
                          <a:pt x="225" y="19"/>
                          <a:pt x="225" y="19"/>
                        </a:cubicBezTo>
                        <a:cubicBezTo>
                          <a:pt x="226" y="19"/>
                          <a:pt x="230" y="18"/>
                          <a:pt x="230" y="17"/>
                        </a:cubicBezTo>
                        <a:cubicBezTo>
                          <a:pt x="230" y="17"/>
                          <a:pt x="226" y="15"/>
                          <a:pt x="226" y="15"/>
                        </a:cubicBezTo>
                        <a:cubicBezTo>
                          <a:pt x="225" y="15"/>
                          <a:pt x="222" y="13"/>
                          <a:pt x="222" y="13"/>
                        </a:cubicBezTo>
                        <a:cubicBezTo>
                          <a:pt x="222" y="12"/>
                          <a:pt x="226" y="11"/>
                          <a:pt x="226" y="11"/>
                        </a:cubicBezTo>
                        <a:cubicBezTo>
                          <a:pt x="227" y="10"/>
                          <a:pt x="230" y="9"/>
                          <a:pt x="230" y="9"/>
                        </a:cubicBezTo>
                        <a:cubicBezTo>
                          <a:pt x="230" y="8"/>
                          <a:pt x="226" y="6"/>
                          <a:pt x="227" y="6"/>
                        </a:cubicBezTo>
                        <a:cubicBezTo>
                          <a:pt x="227" y="6"/>
                          <a:pt x="230" y="4"/>
                          <a:pt x="231" y="4"/>
                        </a:cubicBezTo>
                        <a:cubicBezTo>
                          <a:pt x="231" y="4"/>
                          <a:pt x="234" y="7"/>
                          <a:pt x="234" y="7"/>
                        </a:cubicBezTo>
                        <a:cubicBezTo>
                          <a:pt x="236" y="6"/>
                          <a:pt x="238" y="5"/>
                          <a:pt x="239" y="4"/>
                        </a:cubicBezTo>
                        <a:cubicBezTo>
                          <a:pt x="240" y="4"/>
                          <a:pt x="241" y="3"/>
                          <a:pt x="243" y="2"/>
                        </a:cubicBezTo>
                        <a:cubicBezTo>
                          <a:pt x="243" y="2"/>
                          <a:pt x="246" y="5"/>
                          <a:pt x="246" y="5"/>
                        </a:cubicBezTo>
                        <a:cubicBezTo>
                          <a:pt x="247" y="5"/>
                          <a:pt x="250" y="2"/>
                          <a:pt x="250" y="3"/>
                        </a:cubicBezTo>
                        <a:cubicBezTo>
                          <a:pt x="251" y="3"/>
                          <a:pt x="254" y="5"/>
                          <a:pt x="254" y="5"/>
                        </a:cubicBezTo>
                        <a:cubicBezTo>
                          <a:pt x="254" y="5"/>
                          <a:pt x="250" y="7"/>
                          <a:pt x="250" y="7"/>
                        </a:cubicBezTo>
                        <a:cubicBezTo>
                          <a:pt x="251" y="7"/>
                          <a:pt x="253" y="9"/>
                          <a:pt x="254" y="9"/>
                        </a:cubicBezTo>
                        <a:cubicBezTo>
                          <a:pt x="255" y="9"/>
                          <a:pt x="257" y="7"/>
                          <a:pt x="258" y="7"/>
                        </a:cubicBezTo>
                        <a:cubicBezTo>
                          <a:pt x="259" y="7"/>
                          <a:pt x="260" y="9"/>
                          <a:pt x="262" y="9"/>
                        </a:cubicBezTo>
                        <a:cubicBezTo>
                          <a:pt x="263" y="9"/>
                          <a:pt x="264" y="7"/>
                          <a:pt x="266" y="7"/>
                        </a:cubicBezTo>
                        <a:cubicBezTo>
                          <a:pt x="267" y="7"/>
                          <a:pt x="268" y="10"/>
                          <a:pt x="270" y="10"/>
                        </a:cubicBezTo>
                        <a:cubicBezTo>
                          <a:pt x="270" y="10"/>
                          <a:pt x="274" y="8"/>
                          <a:pt x="274" y="8"/>
                        </a:cubicBezTo>
                        <a:cubicBezTo>
                          <a:pt x="274" y="7"/>
                          <a:pt x="270" y="6"/>
                          <a:pt x="270" y="5"/>
                        </a:cubicBezTo>
                        <a:cubicBezTo>
                          <a:pt x="270" y="5"/>
                          <a:pt x="273" y="3"/>
                          <a:pt x="274" y="3"/>
                        </a:cubicBezTo>
                        <a:cubicBezTo>
                          <a:pt x="275" y="3"/>
                          <a:pt x="277" y="6"/>
                          <a:pt x="278" y="6"/>
                        </a:cubicBezTo>
                        <a:cubicBezTo>
                          <a:pt x="279" y="5"/>
                          <a:pt x="281" y="4"/>
                          <a:pt x="282" y="3"/>
                        </a:cubicBezTo>
                        <a:cubicBezTo>
                          <a:pt x="283" y="3"/>
                          <a:pt x="285" y="1"/>
                          <a:pt x="286" y="1"/>
                        </a:cubicBezTo>
                        <a:cubicBezTo>
                          <a:pt x="287" y="1"/>
                          <a:pt x="289" y="4"/>
                          <a:pt x="290" y="4"/>
                        </a:cubicBezTo>
                        <a:cubicBezTo>
                          <a:pt x="291" y="4"/>
                          <a:pt x="292" y="2"/>
                          <a:pt x="294" y="2"/>
                        </a:cubicBezTo>
                        <a:cubicBezTo>
                          <a:pt x="295" y="2"/>
                          <a:pt x="296" y="4"/>
                          <a:pt x="298" y="4"/>
                        </a:cubicBezTo>
                        <a:cubicBezTo>
                          <a:pt x="299" y="4"/>
                          <a:pt x="300" y="2"/>
                          <a:pt x="302" y="2"/>
                        </a:cubicBezTo>
                        <a:cubicBezTo>
                          <a:pt x="303" y="2"/>
                          <a:pt x="304" y="4"/>
                          <a:pt x="305" y="4"/>
                        </a:cubicBezTo>
                        <a:cubicBezTo>
                          <a:pt x="306" y="4"/>
                          <a:pt x="308" y="2"/>
                          <a:pt x="309" y="2"/>
                        </a:cubicBezTo>
                        <a:cubicBezTo>
                          <a:pt x="311" y="2"/>
                          <a:pt x="312" y="4"/>
                          <a:pt x="313" y="4"/>
                        </a:cubicBezTo>
                        <a:cubicBezTo>
                          <a:pt x="315" y="4"/>
                          <a:pt x="316" y="7"/>
                          <a:pt x="317" y="7"/>
                        </a:cubicBezTo>
                        <a:cubicBezTo>
                          <a:pt x="318" y="7"/>
                          <a:pt x="320" y="5"/>
                          <a:pt x="321" y="4"/>
                        </a:cubicBezTo>
                        <a:cubicBezTo>
                          <a:pt x="322" y="4"/>
                          <a:pt x="324" y="3"/>
                          <a:pt x="325" y="2"/>
                        </a:cubicBezTo>
                        <a:cubicBezTo>
                          <a:pt x="326" y="2"/>
                          <a:pt x="328" y="5"/>
                          <a:pt x="329" y="5"/>
                        </a:cubicBezTo>
                        <a:cubicBezTo>
                          <a:pt x="330" y="5"/>
                          <a:pt x="332" y="3"/>
                          <a:pt x="333" y="3"/>
                        </a:cubicBezTo>
                        <a:cubicBezTo>
                          <a:pt x="334" y="3"/>
                          <a:pt x="336" y="5"/>
                          <a:pt x="337" y="5"/>
                        </a:cubicBezTo>
                        <a:cubicBezTo>
                          <a:pt x="338" y="5"/>
                          <a:pt x="340" y="3"/>
                          <a:pt x="341" y="3"/>
                        </a:cubicBezTo>
                        <a:cubicBezTo>
                          <a:pt x="342" y="3"/>
                          <a:pt x="343" y="5"/>
                          <a:pt x="345" y="5"/>
                        </a:cubicBezTo>
                        <a:cubicBezTo>
                          <a:pt x="346" y="5"/>
                          <a:pt x="348" y="3"/>
                          <a:pt x="349" y="3"/>
                        </a:cubicBezTo>
                        <a:cubicBezTo>
                          <a:pt x="349" y="3"/>
                          <a:pt x="352" y="5"/>
                          <a:pt x="352" y="5"/>
                        </a:cubicBezTo>
                        <a:cubicBezTo>
                          <a:pt x="352" y="6"/>
                          <a:pt x="349" y="7"/>
                          <a:pt x="348" y="7"/>
                        </a:cubicBezTo>
                        <a:cubicBezTo>
                          <a:pt x="348" y="8"/>
                          <a:pt x="344" y="9"/>
                          <a:pt x="344" y="9"/>
                        </a:cubicBezTo>
                        <a:cubicBezTo>
                          <a:pt x="345" y="10"/>
                          <a:pt x="347" y="12"/>
                          <a:pt x="348" y="12"/>
                        </a:cubicBezTo>
                        <a:cubicBezTo>
                          <a:pt x="349" y="12"/>
                          <a:pt x="351" y="10"/>
                          <a:pt x="352" y="10"/>
                        </a:cubicBezTo>
                        <a:cubicBezTo>
                          <a:pt x="354" y="10"/>
                          <a:pt x="354" y="12"/>
                          <a:pt x="356" y="12"/>
                        </a:cubicBezTo>
                        <a:cubicBezTo>
                          <a:pt x="360" y="10"/>
                          <a:pt x="360" y="10"/>
                          <a:pt x="360" y="10"/>
                        </a:cubicBezTo>
                        <a:cubicBezTo>
                          <a:pt x="360" y="10"/>
                          <a:pt x="364" y="8"/>
                          <a:pt x="364" y="8"/>
                        </a:cubicBezTo>
                        <a:cubicBezTo>
                          <a:pt x="364" y="8"/>
                          <a:pt x="363" y="7"/>
                          <a:pt x="362" y="7"/>
                        </a:cubicBezTo>
                        <a:cubicBezTo>
                          <a:pt x="361" y="6"/>
                          <a:pt x="360" y="6"/>
                          <a:pt x="360" y="6"/>
                        </a:cubicBezTo>
                        <a:cubicBezTo>
                          <a:pt x="361" y="5"/>
                          <a:pt x="363" y="3"/>
                          <a:pt x="364" y="3"/>
                        </a:cubicBezTo>
                        <a:cubicBezTo>
                          <a:pt x="365" y="3"/>
                          <a:pt x="367" y="6"/>
                          <a:pt x="368" y="6"/>
                        </a:cubicBezTo>
                        <a:cubicBezTo>
                          <a:pt x="369" y="6"/>
                          <a:pt x="372" y="4"/>
                          <a:pt x="372" y="4"/>
                        </a:cubicBezTo>
                        <a:cubicBezTo>
                          <a:pt x="373" y="4"/>
                          <a:pt x="376" y="6"/>
                          <a:pt x="376" y="6"/>
                        </a:cubicBezTo>
                        <a:cubicBezTo>
                          <a:pt x="376" y="7"/>
                          <a:pt x="372" y="7"/>
                          <a:pt x="372" y="8"/>
                        </a:cubicBezTo>
                        <a:cubicBezTo>
                          <a:pt x="372" y="8"/>
                          <a:pt x="375" y="10"/>
                          <a:pt x="376" y="10"/>
                        </a:cubicBezTo>
                        <a:cubicBezTo>
                          <a:pt x="376" y="10"/>
                          <a:pt x="379" y="9"/>
                          <a:pt x="380" y="8"/>
                        </a:cubicBezTo>
                        <a:cubicBezTo>
                          <a:pt x="384" y="6"/>
                          <a:pt x="384" y="6"/>
                          <a:pt x="384" y="6"/>
                        </a:cubicBezTo>
                        <a:cubicBezTo>
                          <a:pt x="388" y="4"/>
                          <a:pt x="388" y="4"/>
                          <a:pt x="388" y="4"/>
                        </a:cubicBezTo>
                        <a:cubicBezTo>
                          <a:pt x="389" y="4"/>
                          <a:pt x="391" y="2"/>
                          <a:pt x="392" y="2"/>
                        </a:cubicBezTo>
                        <a:cubicBezTo>
                          <a:pt x="393" y="2"/>
                          <a:pt x="395" y="4"/>
                          <a:pt x="396" y="4"/>
                        </a:cubicBezTo>
                        <a:cubicBezTo>
                          <a:pt x="397" y="4"/>
                          <a:pt x="399" y="2"/>
                          <a:pt x="400" y="2"/>
                        </a:cubicBezTo>
                        <a:cubicBezTo>
                          <a:pt x="401" y="2"/>
                          <a:pt x="402" y="4"/>
                          <a:pt x="404" y="4"/>
                        </a:cubicBezTo>
                        <a:cubicBezTo>
                          <a:pt x="405" y="5"/>
                          <a:pt x="406" y="2"/>
                          <a:pt x="408" y="2"/>
                        </a:cubicBezTo>
                        <a:cubicBezTo>
                          <a:pt x="409" y="2"/>
                          <a:pt x="410" y="5"/>
                          <a:pt x="411" y="5"/>
                        </a:cubicBezTo>
                        <a:cubicBezTo>
                          <a:pt x="412" y="5"/>
                          <a:pt x="415" y="2"/>
                          <a:pt x="416" y="3"/>
                        </a:cubicBezTo>
                        <a:cubicBezTo>
                          <a:pt x="416" y="3"/>
                          <a:pt x="419" y="5"/>
                          <a:pt x="419" y="5"/>
                        </a:cubicBezTo>
                        <a:cubicBezTo>
                          <a:pt x="419" y="5"/>
                          <a:pt x="415" y="6"/>
                          <a:pt x="415" y="7"/>
                        </a:cubicBezTo>
                        <a:cubicBezTo>
                          <a:pt x="415" y="7"/>
                          <a:pt x="418" y="9"/>
                          <a:pt x="419" y="9"/>
                        </a:cubicBezTo>
                        <a:cubicBezTo>
                          <a:pt x="419" y="9"/>
                          <a:pt x="422" y="7"/>
                          <a:pt x="423" y="7"/>
                        </a:cubicBezTo>
                        <a:cubicBezTo>
                          <a:pt x="424" y="7"/>
                          <a:pt x="426" y="9"/>
                          <a:pt x="427" y="9"/>
                        </a:cubicBezTo>
                        <a:cubicBezTo>
                          <a:pt x="427" y="9"/>
                          <a:pt x="428" y="9"/>
                          <a:pt x="429" y="8"/>
                        </a:cubicBezTo>
                        <a:cubicBezTo>
                          <a:pt x="430" y="8"/>
                          <a:pt x="431" y="7"/>
                          <a:pt x="431" y="7"/>
                        </a:cubicBezTo>
                        <a:cubicBezTo>
                          <a:pt x="431" y="7"/>
                          <a:pt x="427" y="5"/>
                          <a:pt x="427" y="5"/>
                        </a:cubicBezTo>
                        <a:cubicBezTo>
                          <a:pt x="426" y="5"/>
                          <a:pt x="424" y="7"/>
                          <a:pt x="423" y="7"/>
                        </a:cubicBezTo>
                        <a:cubicBezTo>
                          <a:pt x="423" y="7"/>
                          <a:pt x="419" y="5"/>
                          <a:pt x="419" y="5"/>
                        </a:cubicBezTo>
                        <a:cubicBezTo>
                          <a:pt x="419" y="5"/>
                          <a:pt x="423" y="3"/>
                          <a:pt x="423" y="3"/>
                        </a:cubicBezTo>
                        <a:cubicBezTo>
                          <a:pt x="424" y="3"/>
                          <a:pt x="427" y="1"/>
                          <a:pt x="428" y="1"/>
                        </a:cubicBezTo>
                        <a:cubicBezTo>
                          <a:pt x="428" y="1"/>
                          <a:pt x="430" y="3"/>
                          <a:pt x="431" y="3"/>
                        </a:cubicBezTo>
                        <a:cubicBezTo>
                          <a:pt x="432" y="3"/>
                          <a:pt x="434" y="5"/>
                          <a:pt x="435" y="5"/>
                        </a:cubicBezTo>
                        <a:cubicBezTo>
                          <a:pt x="436" y="5"/>
                          <a:pt x="438" y="4"/>
                          <a:pt x="439" y="3"/>
                        </a:cubicBezTo>
                        <a:cubicBezTo>
                          <a:pt x="440" y="3"/>
                          <a:pt x="442" y="1"/>
                          <a:pt x="443" y="1"/>
                        </a:cubicBezTo>
                        <a:cubicBezTo>
                          <a:pt x="444" y="1"/>
                          <a:pt x="446" y="3"/>
                          <a:pt x="447" y="3"/>
                        </a:cubicBezTo>
                        <a:cubicBezTo>
                          <a:pt x="448" y="3"/>
                          <a:pt x="450" y="1"/>
                          <a:pt x="451" y="1"/>
                        </a:cubicBezTo>
                        <a:cubicBezTo>
                          <a:pt x="452" y="2"/>
                          <a:pt x="454" y="3"/>
                          <a:pt x="455" y="4"/>
                        </a:cubicBezTo>
                        <a:cubicBezTo>
                          <a:pt x="455" y="4"/>
                          <a:pt x="458" y="6"/>
                          <a:pt x="459" y="6"/>
                        </a:cubicBezTo>
                        <a:cubicBezTo>
                          <a:pt x="460" y="6"/>
                          <a:pt x="461" y="8"/>
                          <a:pt x="462" y="8"/>
                        </a:cubicBezTo>
                        <a:cubicBezTo>
                          <a:pt x="462" y="8"/>
                          <a:pt x="466" y="6"/>
                          <a:pt x="466" y="6"/>
                        </a:cubicBezTo>
                        <a:cubicBezTo>
                          <a:pt x="466" y="6"/>
                          <a:pt x="465" y="5"/>
                          <a:pt x="465" y="5"/>
                        </a:cubicBezTo>
                        <a:cubicBezTo>
                          <a:pt x="464" y="4"/>
                          <a:pt x="463" y="4"/>
                          <a:pt x="463" y="4"/>
                        </a:cubicBezTo>
                        <a:cubicBezTo>
                          <a:pt x="464" y="4"/>
                          <a:pt x="466" y="2"/>
                          <a:pt x="467" y="2"/>
                        </a:cubicBezTo>
                        <a:cubicBezTo>
                          <a:pt x="468" y="2"/>
                          <a:pt x="469" y="4"/>
                          <a:pt x="470" y="4"/>
                        </a:cubicBezTo>
                        <a:cubicBezTo>
                          <a:pt x="472" y="4"/>
                          <a:pt x="473" y="2"/>
                          <a:pt x="475" y="2"/>
                        </a:cubicBezTo>
                        <a:cubicBezTo>
                          <a:pt x="476" y="2"/>
                          <a:pt x="477" y="4"/>
                          <a:pt x="478" y="4"/>
                        </a:cubicBezTo>
                        <a:cubicBezTo>
                          <a:pt x="480" y="4"/>
                          <a:pt x="481" y="2"/>
                          <a:pt x="482" y="2"/>
                        </a:cubicBezTo>
                        <a:cubicBezTo>
                          <a:pt x="484" y="2"/>
                          <a:pt x="485" y="4"/>
                          <a:pt x="486" y="4"/>
                        </a:cubicBezTo>
                        <a:cubicBezTo>
                          <a:pt x="487" y="5"/>
                          <a:pt x="489" y="2"/>
                          <a:pt x="490" y="2"/>
                        </a:cubicBezTo>
                        <a:cubicBezTo>
                          <a:pt x="491" y="3"/>
                          <a:pt x="493" y="5"/>
                          <a:pt x="494" y="5"/>
                        </a:cubicBezTo>
                        <a:cubicBezTo>
                          <a:pt x="495" y="4"/>
                          <a:pt x="497" y="3"/>
                          <a:pt x="498" y="3"/>
                        </a:cubicBezTo>
                        <a:cubicBezTo>
                          <a:pt x="502" y="1"/>
                          <a:pt x="502" y="1"/>
                          <a:pt x="502" y="1"/>
                        </a:cubicBezTo>
                        <a:cubicBezTo>
                          <a:pt x="510" y="5"/>
                          <a:pt x="510" y="5"/>
                          <a:pt x="510" y="5"/>
                        </a:cubicBezTo>
                        <a:cubicBezTo>
                          <a:pt x="506" y="7"/>
                          <a:pt x="506" y="7"/>
                          <a:pt x="506" y="7"/>
                        </a:cubicBezTo>
                        <a:cubicBezTo>
                          <a:pt x="505" y="7"/>
                          <a:pt x="502" y="9"/>
                          <a:pt x="501" y="9"/>
                        </a:cubicBezTo>
                        <a:cubicBezTo>
                          <a:pt x="501" y="9"/>
                          <a:pt x="505" y="11"/>
                          <a:pt x="505" y="12"/>
                        </a:cubicBezTo>
                        <a:cubicBezTo>
                          <a:pt x="506" y="12"/>
                          <a:pt x="508" y="9"/>
                          <a:pt x="509" y="9"/>
                        </a:cubicBezTo>
                        <a:cubicBezTo>
                          <a:pt x="510" y="9"/>
                          <a:pt x="512" y="11"/>
                          <a:pt x="513" y="12"/>
                        </a:cubicBezTo>
                        <a:cubicBezTo>
                          <a:pt x="514" y="12"/>
                          <a:pt x="515" y="13"/>
                          <a:pt x="517" y="14"/>
                        </a:cubicBezTo>
                        <a:cubicBezTo>
                          <a:pt x="517" y="13"/>
                          <a:pt x="521" y="13"/>
                          <a:pt x="521" y="12"/>
                        </a:cubicBezTo>
                        <a:cubicBezTo>
                          <a:pt x="521" y="11"/>
                          <a:pt x="517" y="10"/>
                          <a:pt x="517" y="10"/>
                        </a:cubicBezTo>
                        <a:cubicBezTo>
                          <a:pt x="517" y="9"/>
                          <a:pt x="521" y="8"/>
                          <a:pt x="521" y="8"/>
                        </a:cubicBezTo>
                        <a:cubicBezTo>
                          <a:pt x="521" y="8"/>
                          <a:pt x="520" y="7"/>
                          <a:pt x="519" y="6"/>
                        </a:cubicBezTo>
                        <a:cubicBezTo>
                          <a:pt x="518" y="6"/>
                          <a:pt x="518" y="5"/>
                          <a:pt x="518" y="5"/>
                        </a:cubicBezTo>
                        <a:cubicBezTo>
                          <a:pt x="519" y="5"/>
                          <a:pt x="520" y="3"/>
                          <a:pt x="522" y="3"/>
                        </a:cubicBezTo>
                        <a:cubicBezTo>
                          <a:pt x="523" y="3"/>
                          <a:pt x="524" y="6"/>
                          <a:pt x="525" y="6"/>
                        </a:cubicBezTo>
                        <a:cubicBezTo>
                          <a:pt x="526" y="5"/>
                          <a:pt x="529" y="3"/>
                          <a:pt x="529" y="3"/>
                        </a:cubicBezTo>
                        <a:cubicBezTo>
                          <a:pt x="530" y="4"/>
                          <a:pt x="533" y="5"/>
                          <a:pt x="533" y="6"/>
                        </a:cubicBezTo>
                        <a:cubicBezTo>
                          <a:pt x="533" y="6"/>
                          <a:pt x="529" y="7"/>
                          <a:pt x="529" y="8"/>
                        </a:cubicBezTo>
                        <a:cubicBezTo>
                          <a:pt x="529" y="8"/>
                          <a:pt x="533" y="10"/>
                          <a:pt x="533" y="10"/>
                        </a:cubicBezTo>
                        <a:cubicBezTo>
                          <a:pt x="534" y="10"/>
                          <a:pt x="536" y="8"/>
                          <a:pt x="537" y="8"/>
                        </a:cubicBezTo>
                        <a:cubicBezTo>
                          <a:pt x="541" y="6"/>
                          <a:pt x="541" y="6"/>
                          <a:pt x="541" y="6"/>
                        </a:cubicBezTo>
                        <a:cubicBezTo>
                          <a:pt x="545" y="4"/>
                          <a:pt x="545" y="4"/>
                          <a:pt x="545" y="4"/>
                        </a:cubicBezTo>
                        <a:cubicBezTo>
                          <a:pt x="546" y="4"/>
                          <a:pt x="548" y="2"/>
                          <a:pt x="549" y="2"/>
                        </a:cubicBezTo>
                        <a:cubicBezTo>
                          <a:pt x="551" y="2"/>
                          <a:pt x="552" y="4"/>
                          <a:pt x="553" y="4"/>
                        </a:cubicBezTo>
                        <a:cubicBezTo>
                          <a:pt x="554" y="4"/>
                          <a:pt x="557" y="2"/>
                          <a:pt x="557" y="2"/>
                        </a:cubicBezTo>
                        <a:cubicBezTo>
                          <a:pt x="558" y="2"/>
                          <a:pt x="561" y="4"/>
                          <a:pt x="561" y="4"/>
                        </a:cubicBezTo>
                        <a:cubicBezTo>
                          <a:pt x="561" y="4"/>
                          <a:pt x="560" y="5"/>
                          <a:pt x="559" y="5"/>
                        </a:cubicBezTo>
                        <a:cubicBezTo>
                          <a:pt x="558" y="6"/>
                          <a:pt x="557" y="6"/>
                          <a:pt x="557" y="6"/>
                        </a:cubicBezTo>
                        <a:cubicBezTo>
                          <a:pt x="557" y="7"/>
                          <a:pt x="560" y="9"/>
                          <a:pt x="560" y="9"/>
                        </a:cubicBezTo>
                        <a:cubicBezTo>
                          <a:pt x="562" y="9"/>
                          <a:pt x="564" y="6"/>
                          <a:pt x="565" y="7"/>
                        </a:cubicBezTo>
                        <a:cubicBezTo>
                          <a:pt x="566" y="7"/>
                          <a:pt x="567" y="9"/>
                          <a:pt x="568" y="9"/>
                        </a:cubicBezTo>
                        <a:cubicBezTo>
                          <a:pt x="569" y="9"/>
                          <a:pt x="572" y="7"/>
                          <a:pt x="572" y="7"/>
                        </a:cubicBezTo>
                        <a:cubicBezTo>
                          <a:pt x="572" y="6"/>
                          <a:pt x="568" y="5"/>
                          <a:pt x="569" y="4"/>
                        </a:cubicBezTo>
                        <a:cubicBezTo>
                          <a:pt x="569" y="4"/>
                          <a:pt x="572" y="2"/>
                          <a:pt x="573" y="2"/>
                        </a:cubicBezTo>
                        <a:cubicBezTo>
                          <a:pt x="574" y="2"/>
                          <a:pt x="576" y="5"/>
                          <a:pt x="577" y="5"/>
                        </a:cubicBezTo>
                        <a:cubicBezTo>
                          <a:pt x="578" y="4"/>
                          <a:pt x="580" y="3"/>
                          <a:pt x="581" y="3"/>
                        </a:cubicBezTo>
                        <a:cubicBezTo>
                          <a:pt x="581" y="2"/>
                          <a:pt x="584" y="1"/>
                          <a:pt x="585" y="1"/>
                        </a:cubicBezTo>
                        <a:cubicBezTo>
                          <a:pt x="585" y="1"/>
                          <a:pt x="588" y="3"/>
                          <a:pt x="588" y="3"/>
                        </a:cubicBezTo>
                        <a:cubicBezTo>
                          <a:pt x="589" y="3"/>
                          <a:pt x="592" y="5"/>
                          <a:pt x="592" y="5"/>
                        </a:cubicBezTo>
                        <a:cubicBezTo>
                          <a:pt x="593" y="5"/>
                          <a:pt x="596" y="3"/>
                          <a:pt x="596" y="3"/>
                        </a:cubicBezTo>
                        <a:cubicBezTo>
                          <a:pt x="597" y="3"/>
                          <a:pt x="600" y="1"/>
                          <a:pt x="600" y="1"/>
                        </a:cubicBezTo>
                        <a:cubicBezTo>
                          <a:pt x="602" y="1"/>
                          <a:pt x="603" y="3"/>
                          <a:pt x="604" y="3"/>
                        </a:cubicBezTo>
                        <a:cubicBezTo>
                          <a:pt x="605" y="3"/>
                          <a:pt x="607" y="1"/>
                          <a:pt x="608" y="1"/>
                        </a:cubicBezTo>
                        <a:cubicBezTo>
                          <a:pt x="610" y="1"/>
                          <a:pt x="611" y="3"/>
                          <a:pt x="612" y="3"/>
                        </a:cubicBezTo>
                        <a:cubicBezTo>
                          <a:pt x="613" y="3"/>
                          <a:pt x="615" y="1"/>
                          <a:pt x="616" y="1"/>
                        </a:cubicBezTo>
                        <a:cubicBezTo>
                          <a:pt x="617" y="1"/>
                          <a:pt x="619" y="4"/>
                          <a:pt x="620" y="4"/>
                        </a:cubicBezTo>
                        <a:cubicBezTo>
                          <a:pt x="621" y="4"/>
                          <a:pt x="623" y="2"/>
                          <a:pt x="624" y="2"/>
                        </a:cubicBezTo>
                        <a:cubicBezTo>
                          <a:pt x="625" y="2"/>
                          <a:pt x="626" y="4"/>
                          <a:pt x="628" y="4"/>
                        </a:cubicBezTo>
                        <a:cubicBezTo>
                          <a:pt x="629" y="4"/>
                          <a:pt x="631" y="2"/>
                          <a:pt x="632" y="2"/>
                        </a:cubicBezTo>
                        <a:cubicBezTo>
                          <a:pt x="633" y="2"/>
                          <a:pt x="634" y="4"/>
                          <a:pt x="636" y="4"/>
                        </a:cubicBezTo>
                        <a:cubicBezTo>
                          <a:pt x="637" y="4"/>
                          <a:pt x="638" y="2"/>
                          <a:pt x="640" y="2"/>
                        </a:cubicBezTo>
                        <a:cubicBezTo>
                          <a:pt x="641" y="2"/>
                          <a:pt x="642" y="4"/>
                          <a:pt x="643" y="4"/>
                        </a:cubicBezTo>
                        <a:cubicBezTo>
                          <a:pt x="645" y="4"/>
                          <a:pt x="646" y="2"/>
                          <a:pt x="647" y="2"/>
                        </a:cubicBezTo>
                        <a:cubicBezTo>
                          <a:pt x="649" y="2"/>
                          <a:pt x="650" y="4"/>
                          <a:pt x="651" y="4"/>
                        </a:cubicBezTo>
                        <a:cubicBezTo>
                          <a:pt x="653" y="5"/>
                          <a:pt x="654" y="2"/>
                          <a:pt x="655" y="2"/>
                        </a:cubicBezTo>
                        <a:cubicBezTo>
                          <a:pt x="657" y="2"/>
                          <a:pt x="658" y="5"/>
                          <a:pt x="659" y="5"/>
                        </a:cubicBezTo>
                        <a:cubicBezTo>
                          <a:pt x="660" y="5"/>
                          <a:pt x="662" y="2"/>
                          <a:pt x="663" y="3"/>
                        </a:cubicBezTo>
                        <a:cubicBezTo>
                          <a:pt x="664" y="3"/>
                          <a:pt x="667" y="5"/>
                          <a:pt x="667" y="5"/>
                        </a:cubicBezTo>
                        <a:cubicBezTo>
                          <a:pt x="667" y="6"/>
                          <a:pt x="663" y="6"/>
                          <a:pt x="663" y="7"/>
                        </a:cubicBezTo>
                        <a:cubicBezTo>
                          <a:pt x="663" y="7"/>
                          <a:pt x="666" y="9"/>
                          <a:pt x="667" y="9"/>
                        </a:cubicBezTo>
                        <a:cubicBezTo>
                          <a:pt x="667" y="9"/>
                          <a:pt x="670" y="7"/>
                          <a:pt x="671" y="7"/>
                        </a:cubicBezTo>
                        <a:cubicBezTo>
                          <a:pt x="671" y="7"/>
                          <a:pt x="675" y="5"/>
                          <a:pt x="675" y="5"/>
                        </a:cubicBezTo>
                        <a:cubicBezTo>
                          <a:pt x="675" y="5"/>
                          <a:pt x="671" y="3"/>
                          <a:pt x="671" y="3"/>
                        </a:cubicBezTo>
                        <a:cubicBezTo>
                          <a:pt x="672" y="3"/>
                          <a:pt x="674" y="1"/>
                          <a:pt x="675" y="1"/>
                        </a:cubicBezTo>
                        <a:cubicBezTo>
                          <a:pt x="676" y="1"/>
                          <a:pt x="678" y="3"/>
                          <a:pt x="679" y="3"/>
                        </a:cubicBezTo>
                        <a:cubicBezTo>
                          <a:pt x="679" y="3"/>
                          <a:pt x="683" y="5"/>
                          <a:pt x="683" y="5"/>
                        </a:cubicBezTo>
                        <a:cubicBezTo>
                          <a:pt x="683" y="5"/>
                          <a:pt x="678" y="7"/>
                          <a:pt x="678" y="7"/>
                        </a:cubicBezTo>
                        <a:cubicBezTo>
                          <a:pt x="680" y="8"/>
                          <a:pt x="681" y="9"/>
                          <a:pt x="682" y="10"/>
                        </a:cubicBezTo>
                        <a:cubicBezTo>
                          <a:pt x="683" y="10"/>
                          <a:pt x="685" y="8"/>
                          <a:pt x="686" y="8"/>
                        </a:cubicBezTo>
                        <a:cubicBezTo>
                          <a:pt x="687" y="8"/>
                          <a:pt x="689" y="10"/>
                          <a:pt x="690" y="10"/>
                        </a:cubicBezTo>
                        <a:cubicBezTo>
                          <a:pt x="691" y="10"/>
                          <a:pt x="693" y="8"/>
                          <a:pt x="694" y="8"/>
                        </a:cubicBezTo>
                        <a:cubicBezTo>
                          <a:pt x="698" y="6"/>
                          <a:pt x="698" y="6"/>
                          <a:pt x="698" y="6"/>
                        </a:cubicBezTo>
                        <a:cubicBezTo>
                          <a:pt x="702" y="4"/>
                          <a:pt x="702" y="4"/>
                          <a:pt x="702" y="4"/>
                        </a:cubicBezTo>
                        <a:cubicBezTo>
                          <a:pt x="703" y="3"/>
                          <a:pt x="706" y="2"/>
                          <a:pt x="707" y="2"/>
                        </a:cubicBezTo>
                        <a:cubicBezTo>
                          <a:pt x="707" y="2"/>
                          <a:pt x="710" y="4"/>
                          <a:pt x="710" y="4"/>
                        </a:cubicBezTo>
                        <a:cubicBezTo>
                          <a:pt x="711" y="4"/>
                          <a:pt x="713" y="6"/>
                          <a:pt x="714" y="6"/>
                        </a:cubicBezTo>
                        <a:cubicBezTo>
                          <a:pt x="715" y="6"/>
                          <a:pt x="717" y="4"/>
                          <a:pt x="718" y="4"/>
                        </a:cubicBezTo>
                        <a:cubicBezTo>
                          <a:pt x="719" y="4"/>
                          <a:pt x="720" y="6"/>
                          <a:pt x="722" y="6"/>
                        </a:cubicBezTo>
                        <a:cubicBezTo>
                          <a:pt x="723" y="6"/>
                          <a:pt x="724" y="9"/>
                          <a:pt x="726" y="9"/>
                        </a:cubicBezTo>
                        <a:cubicBezTo>
                          <a:pt x="726" y="9"/>
                          <a:pt x="729" y="7"/>
                          <a:pt x="730" y="7"/>
                        </a:cubicBezTo>
                        <a:cubicBezTo>
                          <a:pt x="730" y="6"/>
                          <a:pt x="733" y="5"/>
                          <a:pt x="734" y="4"/>
                        </a:cubicBezTo>
                        <a:cubicBezTo>
                          <a:pt x="735" y="4"/>
                          <a:pt x="736" y="7"/>
                          <a:pt x="738" y="7"/>
                        </a:cubicBezTo>
                        <a:cubicBezTo>
                          <a:pt x="739" y="7"/>
                          <a:pt x="741" y="5"/>
                          <a:pt x="742" y="5"/>
                        </a:cubicBezTo>
                        <a:cubicBezTo>
                          <a:pt x="743" y="5"/>
                          <a:pt x="744" y="7"/>
                          <a:pt x="745" y="7"/>
                        </a:cubicBezTo>
                        <a:cubicBezTo>
                          <a:pt x="747" y="7"/>
                          <a:pt x="748" y="5"/>
                          <a:pt x="749" y="5"/>
                        </a:cubicBezTo>
                        <a:cubicBezTo>
                          <a:pt x="751" y="5"/>
                          <a:pt x="752" y="7"/>
                          <a:pt x="753" y="7"/>
                        </a:cubicBezTo>
                        <a:cubicBezTo>
                          <a:pt x="755" y="7"/>
                          <a:pt x="756" y="5"/>
                          <a:pt x="757" y="5"/>
                        </a:cubicBezTo>
                        <a:cubicBezTo>
                          <a:pt x="759" y="5"/>
                          <a:pt x="760" y="7"/>
                          <a:pt x="761" y="7"/>
                        </a:cubicBezTo>
                        <a:cubicBezTo>
                          <a:pt x="762" y="7"/>
                          <a:pt x="764" y="5"/>
                          <a:pt x="765" y="5"/>
                        </a:cubicBezTo>
                        <a:cubicBezTo>
                          <a:pt x="765" y="5"/>
                          <a:pt x="769" y="7"/>
                          <a:pt x="769" y="8"/>
                        </a:cubicBezTo>
                        <a:cubicBezTo>
                          <a:pt x="769" y="8"/>
                          <a:pt x="765" y="9"/>
                          <a:pt x="765" y="10"/>
                        </a:cubicBezTo>
                        <a:cubicBezTo>
                          <a:pt x="765" y="10"/>
                          <a:pt x="768" y="11"/>
                          <a:pt x="769" y="12"/>
                        </a:cubicBezTo>
                        <a:cubicBezTo>
                          <a:pt x="768" y="13"/>
                          <a:pt x="764" y="13"/>
                          <a:pt x="764" y="14"/>
                        </a:cubicBezTo>
                        <a:cubicBezTo>
                          <a:pt x="764" y="14"/>
                          <a:pt x="768" y="16"/>
                          <a:pt x="768" y="16"/>
                        </a:cubicBezTo>
                        <a:cubicBezTo>
                          <a:pt x="770" y="16"/>
                          <a:pt x="771" y="14"/>
                          <a:pt x="772" y="14"/>
                        </a:cubicBezTo>
                        <a:cubicBezTo>
                          <a:pt x="772" y="13"/>
                          <a:pt x="768" y="13"/>
                          <a:pt x="769" y="12"/>
                        </a:cubicBezTo>
                        <a:cubicBezTo>
                          <a:pt x="769" y="12"/>
                          <a:pt x="772" y="10"/>
                          <a:pt x="773" y="10"/>
                        </a:cubicBezTo>
                        <a:cubicBezTo>
                          <a:pt x="774" y="9"/>
                          <a:pt x="775" y="9"/>
                          <a:pt x="777" y="8"/>
                        </a:cubicBezTo>
                        <a:cubicBezTo>
                          <a:pt x="775" y="7"/>
                          <a:pt x="775" y="6"/>
                          <a:pt x="773" y="6"/>
                        </a:cubicBezTo>
                        <a:cubicBezTo>
                          <a:pt x="774" y="6"/>
                          <a:pt x="776" y="3"/>
                          <a:pt x="777" y="3"/>
                        </a:cubicBezTo>
                        <a:cubicBezTo>
                          <a:pt x="778" y="3"/>
                          <a:pt x="780" y="6"/>
                          <a:pt x="781" y="6"/>
                        </a:cubicBezTo>
                        <a:cubicBezTo>
                          <a:pt x="781" y="6"/>
                          <a:pt x="785" y="4"/>
                          <a:pt x="785" y="4"/>
                        </a:cubicBezTo>
                        <a:cubicBezTo>
                          <a:pt x="785" y="4"/>
                          <a:pt x="789" y="6"/>
                          <a:pt x="789" y="6"/>
                        </a:cubicBezTo>
                        <a:cubicBezTo>
                          <a:pt x="789" y="6"/>
                          <a:pt x="785" y="8"/>
                          <a:pt x="785" y="8"/>
                        </a:cubicBezTo>
                        <a:cubicBezTo>
                          <a:pt x="786" y="8"/>
                          <a:pt x="787" y="10"/>
                          <a:pt x="788" y="10"/>
                        </a:cubicBezTo>
                        <a:cubicBezTo>
                          <a:pt x="789" y="10"/>
                          <a:pt x="791" y="8"/>
                          <a:pt x="792" y="8"/>
                        </a:cubicBezTo>
                        <a:cubicBezTo>
                          <a:pt x="793" y="8"/>
                          <a:pt x="795" y="11"/>
                          <a:pt x="796" y="10"/>
                        </a:cubicBezTo>
                        <a:cubicBezTo>
                          <a:pt x="797" y="10"/>
                          <a:pt x="799" y="9"/>
                          <a:pt x="800" y="8"/>
                        </a:cubicBezTo>
                        <a:cubicBezTo>
                          <a:pt x="804" y="6"/>
                          <a:pt x="804" y="6"/>
                          <a:pt x="804" y="6"/>
                        </a:cubicBezTo>
                        <a:cubicBezTo>
                          <a:pt x="805" y="6"/>
                          <a:pt x="808" y="4"/>
                          <a:pt x="808" y="4"/>
                        </a:cubicBezTo>
                        <a:cubicBezTo>
                          <a:pt x="810" y="4"/>
                          <a:pt x="811" y="7"/>
                          <a:pt x="812" y="7"/>
                        </a:cubicBezTo>
                        <a:cubicBezTo>
                          <a:pt x="813" y="7"/>
                          <a:pt x="815" y="4"/>
                          <a:pt x="816" y="4"/>
                        </a:cubicBezTo>
                        <a:cubicBezTo>
                          <a:pt x="818" y="5"/>
                          <a:pt x="819" y="7"/>
                          <a:pt x="820" y="7"/>
                        </a:cubicBezTo>
                        <a:cubicBezTo>
                          <a:pt x="821" y="7"/>
                          <a:pt x="823" y="5"/>
                          <a:pt x="824" y="5"/>
                        </a:cubicBezTo>
                        <a:cubicBezTo>
                          <a:pt x="825" y="5"/>
                          <a:pt x="827" y="7"/>
                          <a:pt x="828" y="7"/>
                        </a:cubicBezTo>
                        <a:cubicBezTo>
                          <a:pt x="829" y="7"/>
                          <a:pt x="831" y="9"/>
                          <a:pt x="832" y="9"/>
                        </a:cubicBezTo>
                        <a:cubicBezTo>
                          <a:pt x="832" y="9"/>
                          <a:pt x="835" y="7"/>
                          <a:pt x="836" y="7"/>
                        </a:cubicBezTo>
                        <a:cubicBezTo>
                          <a:pt x="837" y="7"/>
                          <a:pt x="839" y="5"/>
                          <a:pt x="840" y="5"/>
                        </a:cubicBezTo>
                        <a:cubicBezTo>
                          <a:pt x="841" y="5"/>
                          <a:pt x="843" y="7"/>
                          <a:pt x="844" y="7"/>
                        </a:cubicBezTo>
                        <a:cubicBezTo>
                          <a:pt x="844" y="7"/>
                          <a:pt x="847" y="5"/>
                          <a:pt x="848" y="5"/>
                        </a:cubicBezTo>
                        <a:cubicBezTo>
                          <a:pt x="849" y="6"/>
                          <a:pt x="851" y="7"/>
                          <a:pt x="851" y="8"/>
                        </a:cubicBezTo>
                        <a:cubicBezTo>
                          <a:pt x="852" y="8"/>
                          <a:pt x="854" y="10"/>
                          <a:pt x="855" y="10"/>
                        </a:cubicBezTo>
                        <a:cubicBezTo>
                          <a:pt x="855" y="10"/>
                          <a:pt x="859" y="8"/>
                          <a:pt x="859" y="8"/>
                        </a:cubicBezTo>
                        <a:cubicBezTo>
                          <a:pt x="859" y="8"/>
                          <a:pt x="856" y="6"/>
                          <a:pt x="856" y="6"/>
                        </a:cubicBezTo>
                        <a:cubicBezTo>
                          <a:pt x="857" y="6"/>
                          <a:pt x="858" y="3"/>
                          <a:pt x="860" y="3"/>
                        </a:cubicBezTo>
                        <a:cubicBezTo>
                          <a:pt x="861" y="3"/>
                          <a:pt x="863" y="5"/>
                          <a:pt x="863" y="6"/>
                        </a:cubicBezTo>
                        <a:cubicBezTo>
                          <a:pt x="865" y="6"/>
                          <a:pt x="866" y="7"/>
                          <a:pt x="867" y="8"/>
                        </a:cubicBezTo>
                        <a:cubicBezTo>
                          <a:pt x="868" y="8"/>
                          <a:pt x="870" y="10"/>
                          <a:pt x="871" y="10"/>
                        </a:cubicBezTo>
                        <a:cubicBezTo>
                          <a:pt x="872" y="10"/>
                          <a:pt x="873" y="13"/>
                          <a:pt x="875" y="13"/>
                        </a:cubicBezTo>
                        <a:cubicBezTo>
                          <a:pt x="876" y="13"/>
                          <a:pt x="878" y="11"/>
                          <a:pt x="879" y="10"/>
                        </a:cubicBezTo>
                        <a:cubicBezTo>
                          <a:pt x="880" y="10"/>
                          <a:pt x="882" y="9"/>
                          <a:pt x="883" y="8"/>
                        </a:cubicBezTo>
                        <a:cubicBezTo>
                          <a:pt x="884" y="8"/>
                          <a:pt x="886" y="6"/>
                          <a:pt x="887" y="6"/>
                        </a:cubicBezTo>
                        <a:cubicBezTo>
                          <a:pt x="888" y="6"/>
                          <a:pt x="890" y="9"/>
                          <a:pt x="891" y="9"/>
                        </a:cubicBezTo>
                        <a:cubicBezTo>
                          <a:pt x="892" y="9"/>
                          <a:pt x="893" y="7"/>
                          <a:pt x="895" y="7"/>
                        </a:cubicBezTo>
                        <a:cubicBezTo>
                          <a:pt x="896" y="7"/>
                          <a:pt x="897" y="9"/>
                          <a:pt x="898" y="9"/>
                        </a:cubicBezTo>
                        <a:cubicBezTo>
                          <a:pt x="900" y="9"/>
                          <a:pt x="901" y="7"/>
                          <a:pt x="903" y="7"/>
                        </a:cubicBezTo>
                        <a:cubicBezTo>
                          <a:pt x="904" y="7"/>
                          <a:pt x="905" y="9"/>
                          <a:pt x="906" y="9"/>
                        </a:cubicBezTo>
                        <a:cubicBezTo>
                          <a:pt x="907" y="9"/>
                          <a:pt x="910" y="7"/>
                          <a:pt x="910" y="7"/>
                        </a:cubicBezTo>
                        <a:cubicBezTo>
                          <a:pt x="911" y="7"/>
                          <a:pt x="914" y="5"/>
                          <a:pt x="915" y="5"/>
                        </a:cubicBezTo>
                        <a:cubicBezTo>
                          <a:pt x="915" y="5"/>
                          <a:pt x="918" y="7"/>
                          <a:pt x="918" y="7"/>
                        </a:cubicBezTo>
                        <a:cubicBezTo>
                          <a:pt x="918" y="7"/>
                          <a:pt x="914" y="9"/>
                          <a:pt x="914" y="9"/>
                        </a:cubicBezTo>
                        <a:cubicBezTo>
                          <a:pt x="915" y="9"/>
                          <a:pt x="917" y="11"/>
                          <a:pt x="918" y="12"/>
                        </a:cubicBezTo>
                        <a:cubicBezTo>
                          <a:pt x="919" y="12"/>
                          <a:pt x="921" y="10"/>
                          <a:pt x="922" y="9"/>
                        </a:cubicBezTo>
                        <a:cubicBezTo>
                          <a:pt x="923" y="9"/>
                          <a:pt x="925" y="8"/>
                          <a:pt x="926" y="7"/>
                        </a:cubicBezTo>
                        <a:cubicBezTo>
                          <a:pt x="927" y="7"/>
                          <a:pt x="929" y="6"/>
                          <a:pt x="930" y="5"/>
                        </a:cubicBezTo>
                        <a:cubicBezTo>
                          <a:pt x="931" y="5"/>
                          <a:pt x="933" y="8"/>
                          <a:pt x="934" y="8"/>
                        </a:cubicBezTo>
                        <a:cubicBezTo>
                          <a:pt x="935" y="8"/>
                          <a:pt x="938" y="6"/>
                          <a:pt x="938" y="6"/>
                        </a:cubicBezTo>
                        <a:cubicBezTo>
                          <a:pt x="939" y="5"/>
                          <a:pt x="941" y="3"/>
                          <a:pt x="942" y="3"/>
                        </a:cubicBezTo>
                        <a:cubicBezTo>
                          <a:pt x="943" y="3"/>
                          <a:pt x="945" y="5"/>
                          <a:pt x="946" y="6"/>
                        </a:cubicBezTo>
                        <a:cubicBezTo>
                          <a:pt x="947" y="6"/>
                          <a:pt x="948" y="8"/>
                          <a:pt x="950" y="8"/>
                        </a:cubicBezTo>
                        <a:cubicBezTo>
                          <a:pt x="950" y="8"/>
                          <a:pt x="953" y="6"/>
                          <a:pt x="954" y="6"/>
                        </a:cubicBezTo>
                        <a:cubicBezTo>
                          <a:pt x="955" y="6"/>
                          <a:pt x="956" y="8"/>
                          <a:pt x="958" y="8"/>
                        </a:cubicBezTo>
                        <a:cubicBezTo>
                          <a:pt x="959" y="8"/>
                          <a:pt x="960" y="10"/>
                          <a:pt x="961" y="10"/>
                        </a:cubicBezTo>
                        <a:cubicBezTo>
                          <a:pt x="962" y="11"/>
                          <a:pt x="965" y="9"/>
                          <a:pt x="965" y="8"/>
                        </a:cubicBezTo>
                        <a:cubicBezTo>
                          <a:pt x="966" y="8"/>
                          <a:pt x="968" y="7"/>
                          <a:pt x="969" y="6"/>
                        </a:cubicBezTo>
                        <a:cubicBezTo>
                          <a:pt x="970" y="6"/>
                          <a:pt x="972" y="9"/>
                          <a:pt x="973" y="9"/>
                        </a:cubicBezTo>
                        <a:cubicBezTo>
                          <a:pt x="974" y="9"/>
                          <a:pt x="976" y="6"/>
                          <a:pt x="977" y="7"/>
                        </a:cubicBezTo>
                        <a:cubicBezTo>
                          <a:pt x="978" y="7"/>
                          <a:pt x="981" y="9"/>
                          <a:pt x="981" y="9"/>
                        </a:cubicBezTo>
                        <a:cubicBezTo>
                          <a:pt x="981" y="9"/>
                          <a:pt x="977" y="11"/>
                          <a:pt x="977" y="11"/>
                        </a:cubicBezTo>
                        <a:cubicBezTo>
                          <a:pt x="978" y="11"/>
                          <a:pt x="979" y="13"/>
                          <a:pt x="981" y="13"/>
                        </a:cubicBezTo>
                        <a:cubicBezTo>
                          <a:pt x="982" y="13"/>
                          <a:pt x="984" y="11"/>
                          <a:pt x="985" y="11"/>
                        </a:cubicBezTo>
                        <a:cubicBezTo>
                          <a:pt x="986" y="11"/>
                          <a:pt x="988" y="10"/>
                          <a:pt x="989" y="9"/>
                        </a:cubicBezTo>
                        <a:cubicBezTo>
                          <a:pt x="990" y="9"/>
                          <a:pt x="992" y="7"/>
                          <a:pt x="993" y="7"/>
                        </a:cubicBezTo>
                        <a:cubicBezTo>
                          <a:pt x="994" y="7"/>
                          <a:pt x="996" y="9"/>
                          <a:pt x="997" y="9"/>
                        </a:cubicBezTo>
                        <a:cubicBezTo>
                          <a:pt x="998" y="9"/>
                          <a:pt x="1000" y="7"/>
                          <a:pt x="1001" y="7"/>
                        </a:cubicBezTo>
                        <a:cubicBezTo>
                          <a:pt x="1002" y="7"/>
                          <a:pt x="1004" y="9"/>
                          <a:pt x="1005" y="9"/>
                        </a:cubicBezTo>
                        <a:cubicBezTo>
                          <a:pt x="1005" y="10"/>
                          <a:pt x="1008" y="12"/>
                          <a:pt x="1008" y="12"/>
                        </a:cubicBezTo>
                        <a:cubicBezTo>
                          <a:pt x="1009" y="12"/>
                          <a:pt x="1012" y="10"/>
                          <a:pt x="1012" y="10"/>
                        </a:cubicBezTo>
                        <a:cubicBezTo>
                          <a:pt x="1012" y="10"/>
                          <a:pt x="1009" y="7"/>
                          <a:pt x="1009" y="7"/>
                        </a:cubicBezTo>
                        <a:cubicBezTo>
                          <a:pt x="1010" y="7"/>
                          <a:pt x="1011" y="5"/>
                          <a:pt x="1013" y="5"/>
                        </a:cubicBezTo>
                        <a:cubicBezTo>
                          <a:pt x="1014" y="5"/>
                          <a:pt x="1015" y="8"/>
                          <a:pt x="1017" y="8"/>
                        </a:cubicBezTo>
                        <a:cubicBezTo>
                          <a:pt x="1017" y="8"/>
                          <a:pt x="1020" y="5"/>
                          <a:pt x="1021" y="6"/>
                        </a:cubicBezTo>
                        <a:cubicBezTo>
                          <a:pt x="1021" y="6"/>
                          <a:pt x="1024" y="7"/>
                          <a:pt x="1024" y="8"/>
                        </a:cubicBezTo>
                        <a:cubicBezTo>
                          <a:pt x="1024" y="8"/>
                          <a:pt x="1021" y="10"/>
                          <a:pt x="1020" y="10"/>
                        </a:cubicBezTo>
                        <a:cubicBezTo>
                          <a:pt x="1022" y="10"/>
                          <a:pt x="1023" y="12"/>
                          <a:pt x="1024" y="12"/>
                        </a:cubicBezTo>
                        <a:cubicBezTo>
                          <a:pt x="1025" y="12"/>
                          <a:pt x="1027" y="10"/>
                          <a:pt x="1028" y="10"/>
                        </a:cubicBezTo>
                        <a:cubicBezTo>
                          <a:pt x="1030" y="10"/>
                          <a:pt x="1031" y="9"/>
                          <a:pt x="1032" y="8"/>
                        </a:cubicBezTo>
                        <a:cubicBezTo>
                          <a:pt x="1033" y="8"/>
                          <a:pt x="1035" y="6"/>
                          <a:pt x="1036" y="6"/>
                        </a:cubicBezTo>
                        <a:cubicBezTo>
                          <a:pt x="1037" y="6"/>
                          <a:pt x="1039" y="8"/>
                          <a:pt x="1040" y="8"/>
                        </a:cubicBezTo>
                        <a:cubicBezTo>
                          <a:pt x="1041" y="8"/>
                          <a:pt x="1043" y="6"/>
                          <a:pt x="1044" y="6"/>
                        </a:cubicBezTo>
                        <a:cubicBezTo>
                          <a:pt x="1045" y="6"/>
                          <a:pt x="1047" y="8"/>
                          <a:pt x="1048" y="8"/>
                        </a:cubicBezTo>
                        <a:cubicBezTo>
                          <a:pt x="1049" y="8"/>
                          <a:pt x="1051" y="6"/>
                          <a:pt x="1052" y="6"/>
                        </a:cubicBezTo>
                        <a:cubicBezTo>
                          <a:pt x="1053" y="6"/>
                          <a:pt x="1054" y="9"/>
                          <a:pt x="1056" y="9"/>
                        </a:cubicBezTo>
                        <a:cubicBezTo>
                          <a:pt x="1057" y="9"/>
                          <a:pt x="1059" y="6"/>
                          <a:pt x="1060" y="7"/>
                        </a:cubicBezTo>
                        <a:cubicBezTo>
                          <a:pt x="1061" y="7"/>
                          <a:pt x="1063" y="8"/>
                          <a:pt x="1064" y="9"/>
                        </a:cubicBezTo>
                        <a:cubicBezTo>
                          <a:pt x="1067" y="11"/>
                          <a:pt x="1067" y="11"/>
                          <a:pt x="1067" y="11"/>
                        </a:cubicBezTo>
                        <a:cubicBezTo>
                          <a:pt x="1069" y="12"/>
                          <a:pt x="1070" y="13"/>
                          <a:pt x="1071" y="13"/>
                        </a:cubicBezTo>
                        <a:cubicBezTo>
                          <a:pt x="1072" y="13"/>
                          <a:pt x="1074" y="11"/>
                          <a:pt x="1075" y="11"/>
                        </a:cubicBezTo>
                        <a:cubicBezTo>
                          <a:pt x="1076" y="11"/>
                          <a:pt x="1078" y="14"/>
                          <a:pt x="1079" y="14"/>
                        </a:cubicBezTo>
                        <a:cubicBezTo>
                          <a:pt x="1079" y="13"/>
                          <a:pt x="1083" y="12"/>
                          <a:pt x="1083" y="12"/>
                        </a:cubicBezTo>
                        <a:cubicBezTo>
                          <a:pt x="1083" y="11"/>
                          <a:pt x="1079" y="9"/>
                          <a:pt x="1079" y="9"/>
                        </a:cubicBezTo>
                        <a:cubicBezTo>
                          <a:pt x="1079" y="9"/>
                          <a:pt x="1078" y="10"/>
                          <a:pt x="1077" y="10"/>
                        </a:cubicBezTo>
                        <a:cubicBezTo>
                          <a:pt x="1076" y="11"/>
                          <a:pt x="1075" y="11"/>
                          <a:pt x="1075" y="11"/>
                        </a:cubicBezTo>
                        <a:cubicBezTo>
                          <a:pt x="1075" y="11"/>
                          <a:pt x="1071" y="10"/>
                          <a:pt x="1071" y="9"/>
                        </a:cubicBezTo>
                        <a:cubicBezTo>
                          <a:pt x="1071" y="9"/>
                          <a:pt x="1075" y="7"/>
                          <a:pt x="1076" y="7"/>
                        </a:cubicBezTo>
                        <a:cubicBezTo>
                          <a:pt x="1077" y="7"/>
                          <a:pt x="1078" y="9"/>
                          <a:pt x="1079" y="9"/>
                        </a:cubicBezTo>
                        <a:cubicBezTo>
                          <a:pt x="1081" y="9"/>
                          <a:pt x="1082" y="7"/>
                          <a:pt x="1083" y="7"/>
                        </a:cubicBezTo>
                        <a:cubicBezTo>
                          <a:pt x="1085" y="7"/>
                          <a:pt x="1086" y="9"/>
                          <a:pt x="1087" y="9"/>
                        </a:cubicBezTo>
                        <a:cubicBezTo>
                          <a:pt x="1088" y="10"/>
                          <a:pt x="1090" y="12"/>
                          <a:pt x="1091" y="12"/>
                        </a:cubicBezTo>
                        <a:cubicBezTo>
                          <a:pt x="1092" y="12"/>
                          <a:pt x="1094" y="10"/>
                          <a:pt x="1095" y="10"/>
                        </a:cubicBezTo>
                        <a:cubicBezTo>
                          <a:pt x="1096" y="9"/>
                          <a:pt x="1098" y="8"/>
                          <a:pt x="1099" y="8"/>
                        </a:cubicBezTo>
                        <a:cubicBezTo>
                          <a:pt x="1100" y="7"/>
                          <a:pt x="1102" y="10"/>
                          <a:pt x="1103" y="10"/>
                        </a:cubicBezTo>
                        <a:cubicBezTo>
                          <a:pt x="1104" y="10"/>
                          <a:pt x="1106" y="8"/>
                          <a:pt x="1107" y="8"/>
                        </a:cubicBezTo>
                        <a:cubicBezTo>
                          <a:pt x="1108" y="8"/>
                          <a:pt x="1109" y="10"/>
                          <a:pt x="1111" y="10"/>
                        </a:cubicBezTo>
                        <a:cubicBezTo>
                          <a:pt x="1112" y="10"/>
                          <a:pt x="1113" y="12"/>
                          <a:pt x="1114" y="12"/>
                        </a:cubicBezTo>
                        <a:cubicBezTo>
                          <a:pt x="1116" y="12"/>
                          <a:pt x="1117" y="10"/>
                          <a:pt x="1118" y="10"/>
                        </a:cubicBezTo>
                        <a:cubicBezTo>
                          <a:pt x="1120" y="10"/>
                          <a:pt x="1121" y="8"/>
                          <a:pt x="1123" y="8"/>
                        </a:cubicBezTo>
                        <a:cubicBezTo>
                          <a:pt x="1124" y="8"/>
                          <a:pt x="1125" y="11"/>
                          <a:pt x="1126" y="10"/>
                        </a:cubicBezTo>
                        <a:cubicBezTo>
                          <a:pt x="1128" y="10"/>
                          <a:pt x="1129" y="8"/>
                          <a:pt x="1130" y="8"/>
                        </a:cubicBezTo>
                        <a:cubicBezTo>
                          <a:pt x="1132" y="8"/>
                          <a:pt x="1133" y="11"/>
                          <a:pt x="1134" y="11"/>
                        </a:cubicBezTo>
                        <a:cubicBezTo>
                          <a:pt x="1135" y="11"/>
                          <a:pt x="1138" y="8"/>
                          <a:pt x="1138" y="9"/>
                        </a:cubicBezTo>
                        <a:cubicBezTo>
                          <a:pt x="1139" y="9"/>
                          <a:pt x="1141" y="10"/>
                          <a:pt x="1142" y="11"/>
                        </a:cubicBezTo>
                        <a:cubicBezTo>
                          <a:pt x="1143" y="11"/>
                          <a:pt x="1145" y="12"/>
                          <a:pt x="1146" y="13"/>
                        </a:cubicBezTo>
                        <a:cubicBezTo>
                          <a:pt x="1146" y="14"/>
                          <a:pt x="1142" y="15"/>
                          <a:pt x="1142" y="15"/>
                        </a:cubicBezTo>
                        <a:cubicBezTo>
                          <a:pt x="1142" y="16"/>
                          <a:pt x="1145" y="17"/>
                          <a:pt x="1145" y="18"/>
                        </a:cubicBezTo>
                        <a:cubicBezTo>
                          <a:pt x="1146" y="18"/>
                          <a:pt x="1148" y="20"/>
                          <a:pt x="1149" y="20"/>
                        </a:cubicBezTo>
                        <a:cubicBezTo>
                          <a:pt x="1150" y="20"/>
                          <a:pt x="1152" y="18"/>
                          <a:pt x="1153" y="18"/>
                        </a:cubicBezTo>
                        <a:cubicBezTo>
                          <a:pt x="1154" y="19"/>
                          <a:pt x="1156" y="19"/>
                          <a:pt x="1157" y="20"/>
                        </a:cubicBezTo>
                        <a:cubicBezTo>
                          <a:pt x="1157" y="20"/>
                          <a:pt x="1161" y="18"/>
                          <a:pt x="1161" y="18"/>
                        </a:cubicBezTo>
                        <a:cubicBezTo>
                          <a:pt x="1161" y="18"/>
                          <a:pt x="1158" y="16"/>
                          <a:pt x="1157" y="16"/>
                        </a:cubicBezTo>
                        <a:cubicBezTo>
                          <a:pt x="1157" y="16"/>
                          <a:pt x="1154" y="18"/>
                          <a:pt x="1153" y="18"/>
                        </a:cubicBezTo>
                        <a:cubicBezTo>
                          <a:pt x="1153" y="18"/>
                          <a:pt x="1150" y="16"/>
                          <a:pt x="1149" y="15"/>
                        </a:cubicBezTo>
                        <a:cubicBezTo>
                          <a:pt x="1149" y="15"/>
                          <a:pt x="1146" y="14"/>
                          <a:pt x="1146" y="13"/>
                        </a:cubicBezTo>
                        <a:cubicBezTo>
                          <a:pt x="1146" y="13"/>
                          <a:pt x="1150" y="12"/>
                          <a:pt x="1150" y="11"/>
                        </a:cubicBezTo>
                        <a:cubicBezTo>
                          <a:pt x="1150" y="10"/>
                          <a:pt x="1147" y="10"/>
                          <a:pt x="1146" y="9"/>
                        </a:cubicBezTo>
                        <a:cubicBezTo>
                          <a:pt x="1146" y="8"/>
                          <a:pt x="1150" y="7"/>
                          <a:pt x="1150" y="7"/>
                        </a:cubicBezTo>
                        <a:cubicBezTo>
                          <a:pt x="1154" y="9"/>
                          <a:pt x="1154" y="9"/>
                          <a:pt x="1154" y="9"/>
                        </a:cubicBezTo>
                        <a:cubicBezTo>
                          <a:pt x="1154" y="9"/>
                          <a:pt x="1157" y="11"/>
                          <a:pt x="1158" y="11"/>
                        </a:cubicBezTo>
                        <a:cubicBezTo>
                          <a:pt x="1158" y="11"/>
                          <a:pt x="1161" y="10"/>
                          <a:pt x="1162" y="9"/>
                        </a:cubicBezTo>
                        <a:cubicBezTo>
                          <a:pt x="1163" y="9"/>
                          <a:pt x="1165" y="7"/>
                          <a:pt x="1166" y="7"/>
                        </a:cubicBezTo>
                        <a:cubicBezTo>
                          <a:pt x="1167" y="7"/>
                          <a:pt x="1169" y="9"/>
                          <a:pt x="1170" y="9"/>
                        </a:cubicBezTo>
                        <a:cubicBezTo>
                          <a:pt x="1171" y="9"/>
                          <a:pt x="1172" y="12"/>
                          <a:pt x="1173" y="12"/>
                        </a:cubicBezTo>
                        <a:cubicBezTo>
                          <a:pt x="1174" y="12"/>
                          <a:pt x="1177" y="10"/>
                          <a:pt x="1178" y="10"/>
                        </a:cubicBezTo>
                        <a:cubicBezTo>
                          <a:pt x="1178" y="9"/>
                          <a:pt x="1180" y="8"/>
                          <a:pt x="1182" y="8"/>
                        </a:cubicBezTo>
                        <a:cubicBezTo>
                          <a:pt x="1183" y="7"/>
                          <a:pt x="1184" y="10"/>
                          <a:pt x="1185" y="10"/>
                        </a:cubicBezTo>
                        <a:cubicBezTo>
                          <a:pt x="1187" y="10"/>
                          <a:pt x="1188" y="8"/>
                          <a:pt x="1189" y="8"/>
                        </a:cubicBezTo>
                        <a:cubicBezTo>
                          <a:pt x="1190" y="8"/>
                          <a:pt x="1193" y="10"/>
                          <a:pt x="1193" y="10"/>
                        </a:cubicBezTo>
                        <a:cubicBezTo>
                          <a:pt x="1194" y="10"/>
                          <a:pt x="1196" y="12"/>
                          <a:pt x="1197" y="12"/>
                        </a:cubicBezTo>
                        <a:cubicBezTo>
                          <a:pt x="1198" y="12"/>
                          <a:pt x="1200" y="11"/>
                          <a:pt x="1201" y="10"/>
                        </a:cubicBezTo>
                        <a:cubicBezTo>
                          <a:pt x="1202" y="10"/>
                          <a:pt x="1205" y="8"/>
                          <a:pt x="1205" y="8"/>
                        </a:cubicBezTo>
                        <a:cubicBezTo>
                          <a:pt x="1205" y="8"/>
                          <a:pt x="1209" y="10"/>
                          <a:pt x="1209" y="10"/>
                        </a:cubicBezTo>
                        <a:cubicBezTo>
                          <a:pt x="1209" y="11"/>
                          <a:pt x="1205" y="13"/>
                          <a:pt x="1205" y="13"/>
                        </a:cubicBezTo>
                        <a:cubicBezTo>
                          <a:pt x="1206" y="13"/>
                          <a:pt x="1207" y="15"/>
                          <a:pt x="1209" y="15"/>
                        </a:cubicBezTo>
                        <a:cubicBezTo>
                          <a:pt x="1209" y="15"/>
                          <a:pt x="1213" y="13"/>
                          <a:pt x="1213" y="13"/>
                        </a:cubicBezTo>
                        <a:cubicBezTo>
                          <a:pt x="1213" y="13"/>
                          <a:pt x="1212" y="12"/>
                          <a:pt x="1211" y="12"/>
                        </a:cubicBezTo>
                        <a:cubicBezTo>
                          <a:pt x="1210" y="11"/>
                          <a:pt x="1209" y="10"/>
                          <a:pt x="1209" y="10"/>
                        </a:cubicBezTo>
                        <a:cubicBezTo>
                          <a:pt x="1210" y="10"/>
                          <a:pt x="1212" y="8"/>
                          <a:pt x="1213" y="8"/>
                        </a:cubicBezTo>
                        <a:cubicBezTo>
                          <a:pt x="1214" y="8"/>
                          <a:pt x="1216" y="11"/>
                          <a:pt x="1217" y="11"/>
                        </a:cubicBezTo>
                        <a:cubicBezTo>
                          <a:pt x="1218" y="10"/>
                          <a:pt x="1220" y="9"/>
                          <a:pt x="1221" y="9"/>
                        </a:cubicBezTo>
                        <a:cubicBezTo>
                          <a:pt x="1221" y="8"/>
                          <a:pt x="1225" y="6"/>
                          <a:pt x="1225" y="7"/>
                        </a:cubicBezTo>
                        <a:cubicBezTo>
                          <a:pt x="1226" y="7"/>
                          <a:pt x="1228" y="8"/>
                          <a:pt x="1229" y="9"/>
                        </a:cubicBezTo>
                        <a:cubicBezTo>
                          <a:pt x="1232" y="11"/>
                          <a:pt x="1232" y="11"/>
                          <a:pt x="1232" y="11"/>
                        </a:cubicBezTo>
                        <a:cubicBezTo>
                          <a:pt x="1236" y="13"/>
                          <a:pt x="1236" y="13"/>
                          <a:pt x="1236" y="13"/>
                        </a:cubicBezTo>
                        <a:cubicBezTo>
                          <a:pt x="1237" y="14"/>
                          <a:pt x="1239" y="16"/>
                          <a:pt x="1240" y="16"/>
                        </a:cubicBezTo>
                        <a:cubicBezTo>
                          <a:pt x="1241" y="16"/>
                          <a:pt x="1243" y="14"/>
                          <a:pt x="1244" y="14"/>
                        </a:cubicBezTo>
                        <a:cubicBezTo>
                          <a:pt x="1248" y="12"/>
                          <a:pt x="1248" y="12"/>
                          <a:pt x="1248" y="12"/>
                        </a:cubicBezTo>
                        <a:cubicBezTo>
                          <a:pt x="1252" y="9"/>
                          <a:pt x="1252" y="9"/>
                          <a:pt x="1252" y="9"/>
                        </a:cubicBezTo>
                        <a:cubicBezTo>
                          <a:pt x="1253" y="9"/>
                          <a:pt x="1255" y="8"/>
                          <a:pt x="1256" y="7"/>
                        </a:cubicBezTo>
                        <a:cubicBezTo>
                          <a:pt x="1257" y="7"/>
                          <a:pt x="1260" y="9"/>
                          <a:pt x="1260" y="10"/>
                        </a:cubicBezTo>
                        <a:cubicBezTo>
                          <a:pt x="1261" y="10"/>
                          <a:pt x="1263" y="12"/>
                          <a:pt x="1264" y="12"/>
                        </a:cubicBezTo>
                        <a:cubicBezTo>
                          <a:pt x="1264" y="12"/>
                          <a:pt x="1267" y="10"/>
                          <a:pt x="1268" y="10"/>
                        </a:cubicBezTo>
                        <a:cubicBezTo>
                          <a:pt x="1268" y="10"/>
                          <a:pt x="1272" y="8"/>
                          <a:pt x="1272" y="8"/>
                        </a:cubicBezTo>
                        <a:cubicBezTo>
                          <a:pt x="1273" y="8"/>
                          <a:pt x="1275" y="10"/>
                          <a:pt x="1276" y="10"/>
                        </a:cubicBezTo>
                        <a:cubicBezTo>
                          <a:pt x="1277" y="11"/>
                          <a:pt x="1278" y="12"/>
                          <a:pt x="1279" y="12"/>
                        </a:cubicBezTo>
                        <a:cubicBezTo>
                          <a:pt x="1280" y="13"/>
                          <a:pt x="1282" y="15"/>
                          <a:pt x="1283" y="15"/>
                        </a:cubicBezTo>
                        <a:cubicBezTo>
                          <a:pt x="1284" y="15"/>
                          <a:pt x="1287" y="12"/>
                          <a:pt x="1287" y="13"/>
                        </a:cubicBezTo>
                        <a:cubicBezTo>
                          <a:pt x="1289" y="13"/>
                          <a:pt x="1290" y="14"/>
                          <a:pt x="1291" y="15"/>
                        </a:cubicBezTo>
                        <a:cubicBezTo>
                          <a:pt x="1292" y="15"/>
                          <a:pt x="1294" y="17"/>
                          <a:pt x="1295" y="17"/>
                        </a:cubicBezTo>
                        <a:cubicBezTo>
                          <a:pt x="1295" y="17"/>
                          <a:pt x="1299" y="15"/>
                          <a:pt x="1299" y="15"/>
                        </a:cubicBezTo>
                        <a:cubicBezTo>
                          <a:pt x="1299" y="15"/>
                          <a:pt x="1295" y="13"/>
                          <a:pt x="1295" y="13"/>
                        </a:cubicBezTo>
                        <a:cubicBezTo>
                          <a:pt x="1296" y="13"/>
                          <a:pt x="1298" y="11"/>
                          <a:pt x="1299" y="11"/>
                        </a:cubicBezTo>
                        <a:cubicBezTo>
                          <a:pt x="1301" y="11"/>
                          <a:pt x="1302" y="13"/>
                          <a:pt x="1303" y="13"/>
                        </a:cubicBezTo>
                        <a:cubicBezTo>
                          <a:pt x="1304" y="13"/>
                          <a:pt x="1305" y="15"/>
                          <a:pt x="1307" y="15"/>
                        </a:cubicBezTo>
                        <a:cubicBezTo>
                          <a:pt x="1308" y="15"/>
                          <a:pt x="1310" y="13"/>
                          <a:pt x="1311" y="13"/>
                        </a:cubicBezTo>
                        <a:cubicBezTo>
                          <a:pt x="1312" y="13"/>
                          <a:pt x="1313" y="15"/>
                          <a:pt x="1315" y="15"/>
                        </a:cubicBezTo>
                        <a:cubicBezTo>
                          <a:pt x="1316" y="15"/>
                          <a:pt x="1318" y="13"/>
                          <a:pt x="1319" y="13"/>
                        </a:cubicBezTo>
                        <a:cubicBezTo>
                          <a:pt x="1319" y="13"/>
                          <a:pt x="1322" y="16"/>
                          <a:pt x="1322" y="16"/>
                        </a:cubicBezTo>
                        <a:cubicBezTo>
                          <a:pt x="1324" y="15"/>
                          <a:pt x="1326" y="14"/>
                          <a:pt x="1327" y="14"/>
                        </a:cubicBezTo>
                        <a:cubicBezTo>
                          <a:pt x="1331" y="12"/>
                          <a:pt x="1331" y="12"/>
                          <a:pt x="1331" y="12"/>
                        </a:cubicBezTo>
                        <a:cubicBezTo>
                          <a:pt x="1331" y="11"/>
                          <a:pt x="1334" y="9"/>
                          <a:pt x="1335" y="9"/>
                        </a:cubicBezTo>
                        <a:cubicBezTo>
                          <a:pt x="1336" y="9"/>
                          <a:pt x="1337" y="12"/>
                          <a:pt x="1338" y="12"/>
                        </a:cubicBezTo>
                        <a:cubicBezTo>
                          <a:pt x="1339" y="12"/>
                          <a:pt x="1342" y="9"/>
                          <a:pt x="1343" y="10"/>
                        </a:cubicBezTo>
                        <a:cubicBezTo>
                          <a:pt x="1344" y="10"/>
                          <a:pt x="1345" y="11"/>
                          <a:pt x="1346" y="12"/>
                        </a:cubicBezTo>
                        <a:cubicBezTo>
                          <a:pt x="1347" y="12"/>
                          <a:pt x="1349" y="14"/>
                          <a:pt x="1350" y="14"/>
                        </a:cubicBezTo>
                        <a:cubicBezTo>
                          <a:pt x="1351" y="14"/>
                          <a:pt x="1354" y="12"/>
                          <a:pt x="1354" y="12"/>
                        </a:cubicBezTo>
                        <a:cubicBezTo>
                          <a:pt x="1355" y="12"/>
                          <a:pt x="1357" y="10"/>
                          <a:pt x="1358" y="10"/>
                        </a:cubicBezTo>
                        <a:cubicBezTo>
                          <a:pt x="1359" y="10"/>
                          <a:pt x="1361" y="12"/>
                          <a:pt x="1362" y="12"/>
                        </a:cubicBezTo>
                        <a:cubicBezTo>
                          <a:pt x="1363" y="12"/>
                          <a:pt x="1365" y="10"/>
                          <a:pt x="1366" y="10"/>
                        </a:cubicBezTo>
                        <a:cubicBezTo>
                          <a:pt x="1367" y="10"/>
                          <a:pt x="1369" y="13"/>
                          <a:pt x="1370" y="13"/>
                        </a:cubicBezTo>
                        <a:cubicBezTo>
                          <a:pt x="1371" y="13"/>
                          <a:pt x="1373" y="11"/>
                          <a:pt x="1374" y="10"/>
                        </a:cubicBezTo>
                        <a:cubicBezTo>
                          <a:pt x="1375" y="10"/>
                          <a:pt x="1377" y="13"/>
                          <a:pt x="1378" y="13"/>
                        </a:cubicBezTo>
                        <a:cubicBezTo>
                          <a:pt x="1378" y="13"/>
                          <a:pt x="1381" y="11"/>
                          <a:pt x="1382" y="11"/>
                        </a:cubicBezTo>
                        <a:cubicBezTo>
                          <a:pt x="1382" y="10"/>
                          <a:pt x="1385" y="9"/>
                          <a:pt x="1386" y="9"/>
                        </a:cubicBezTo>
                        <a:cubicBezTo>
                          <a:pt x="1386" y="9"/>
                          <a:pt x="1390" y="11"/>
                          <a:pt x="1390" y="11"/>
                        </a:cubicBezTo>
                        <a:cubicBezTo>
                          <a:pt x="1390" y="11"/>
                          <a:pt x="1385" y="13"/>
                          <a:pt x="1386" y="13"/>
                        </a:cubicBezTo>
                        <a:cubicBezTo>
                          <a:pt x="1386" y="13"/>
                          <a:pt x="1388" y="15"/>
                          <a:pt x="1389" y="15"/>
                        </a:cubicBezTo>
                        <a:cubicBezTo>
                          <a:pt x="1390" y="15"/>
                          <a:pt x="1392" y="13"/>
                          <a:pt x="1393" y="13"/>
                        </a:cubicBezTo>
                        <a:cubicBezTo>
                          <a:pt x="1395" y="13"/>
                          <a:pt x="1396" y="15"/>
                          <a:pt x="1397" y="15"/>
                        </a:cubicBezTo>
                        <a:cubicBezTo>
                          <a:pt x="1398" y="16"/>
                          <a:pt x="1400" y="13"/>
                          <a:pt x="1401" y="13"/>
                        </a:cubicBezTo>
                        <a:cubicBezTo>
                          <a:pt x="1403" y="13"/>
                          <a:pt x="1404" y="16"/>
                          <a:pt x="1405" y="16"/>
                        </a:cubicBezTo>
                        <a:cubicBezTo>
                          <a:pt x="1406" y="16"/>
                          <a:pt x="1408" y="14"/>
                          <a:pt x="1409" y="14"/>
                        </a:cubicBezTo>
                        <a:cubicBezTo>
                          <a:pt x="1410" y="14"/>
                          <a:pt x="1412" y="16"/>
                          <a:pt x="1413" y="16"/>
                        </a:cubicBezTo>
                        <a:cubicBezTo>
                          <a:pt x="1413" y="16"/>
                          <a:pt x="1417" y="14"/>
                          <a:pt x="1417" y="14"/>
                        </a:cubicBezTo>
                        <a:cubicBezTo>
                          <a:pt x="1417" y="14"/>
                          <a:pt x="1413" y="12"/>
                          <a:pt x="1413" y="12"/>
                        </a:cubicBezTo>
                        <a:cubicBezTo>
                          <a:pt x="1415" y="11"/>
                          <a:pt x="1416" y="9"/>
                          <a:pt x="1417" y="9"/>
                        </a:cubicBezTo>
                        <a:cubicBezTo>
                          <a:pt x="1418" y="9"/>
                          <a:pt x="1420" y="11"/>
                          <a:pt x="1421" y="12"/>
                        </a:cubicBezTo>
                        <a:cubicBezTo>
                          <a:pt x="1421" y="12"/>
                          <a:pt x="1424" y="14"/>
                          <a:pt x="1425" y="14"/>
                        </a:cubicBezTo>
                        <a:cubicBezTo>
                          <a:pt x="1426" y="14"/>
                          <a:pt x="1428" y="12"/>
                          <a:pt x="1429" y="12"/>
                        </a:cubicBezTo>
                        <a:cubicBezTo>
                          <a:pt x="1429" y="12"/>
                          <a:pt x="1433" y="10"/>
                          <a:pt x="1433" y="10"/>
                        </a:cubicBezTo>
                        <a:cubicBezTo>
                          <a:pt x="1433" y="10"/>
                          <a:pt x="1437" y="12"/>
                          <a:pt x="1437" y="12"/>
                        </a:cubicBezTo>
                        <a:cubicBezTo>
                          <a:pt x="1437" y="12"/>
                          <a:pt x="1433" y="14"/>
                          <a:pt x="1433" y="14"/>
                        </a:cubicBezTo>
                        <a:cubicBezTo>
                          <a:pt x="1434" y="14"/>
                          <a:pt x="1435" y="16"/>
                          <a:pt x="1436" y="16"/>
                        </a:cubicBezTo>
                        <a:cubicBezTo>
                          <a:pt x="1437" y="16"/>
                          <a:pt x="1440" y="15"/>
                          <a:pt x="1440" y="14"/>
                        </a:cubicBezTo>
                        <a:cubicBezTo>
                          <a:pt x="1440" y="14"/>
                          <a:pt x="1437" y="12"/>
                          <a:pt x="1437" y="12"/>
                        </a:cubicBezTo>
                        <a:cubicBezTo>
                          <a:pt x="1438" y="12"/>
                          <a:pt x="1440" y="10"/>
                          <a:pt x="1441" y="10"/>
                        </a:cubicBezTo>
                        <a:cubicBezTo>
                          <a:pt x="1442" y="10"/>
                          <a:pt x="1443" y="12"/>
                          <a:pt x="1445" y="12"/>
                        </a:cubicBezTo>
                        <a:cubicBezTo>
                          <a:pt x="1445" y="12"/>
                          <a:pt x="1448" y="10"/>
                          <a:pt x="1449" y="10"/>
                        </a:cubicBezTo>
                        <a:cubicBezTo>
                          <a:pt x="1450" y="11"/>
                          <a:pt x="1452" y="12"/>
                          <a:pt x="1452" y="13"/>
                        </a:cubicBezTo>
                        <a:cubicBezTo>
                          <a:pt x="1453" y="13"/>
                          <a:pt x="1455" y="15"/>
                          <a:pt x="1456" y="15"/>
                        </a:cubicBezTo>
                        <a:cubicBezTo>
                          <a:pt x="1456" y="15"/>
                          <a:pt x="1460" y="13"/>
                          <a:pt x="1460" y="13"/>
                        </a:cubicBezTo>
                        <a:cubicBezTo>
                          <a:pt x="1460" y="13"/>
                          <a:pt x="1457" y="10"/>
                          <a:pt x="1457" y="10"/>
                        </a:cubicBezTo>
                        <a:cubicBezTo>
                          <a:pt x="1458" y="10"/>
                          <a:pt x="1459" y="8"/>
                          <a:pt x="1461" y="8"/>
                        </a:cubicBezTo>
                        <a:cubicBezTo>
                          <a:pt x="1461" y="8"/>
                          <a:pt x="1464" y="10"/>
                          <a:pt x="1464" y="11"/>
                        </a:cubicBezTo>
                        <a:cubicBezTo>
                          <a:pt x="1465" y="11"/>
                          <a:pt x="1467" y="13"/>
                          <a:pt x="1468" y="13"/>
                        </a:cubicBezTo>
                        <a:cubicBezTo>
                          <a:pt x="1469" y="13"/>
                          <a:pt x="1471" y="11"/>
                          <a:pt x="1472" y="11"/>
                        </a:cubicBezTo>
                        <a:cubicBezTo>
                          <a:pt x="1473" y="11"/>
                          <a:pt x="1475" y="13"/>
                          <a:pt x="1476" y="13"/>
                        </a:cubicBezTo>
                        <a:cubicBezTo>
                          <a:pt x="1477" y="13"/>
                          <a:pt x="1479" y="11"/>
                          <a:pt x="1480" y="11"/>
                        </a:cubicBezTo>
                        <a:cubicBezTo>
                          <a:pt x="1481" y="11"/>
                          <a:pt x="1483" y="14"/>
                          <a:pt x="1484" y="13"/>
                        </a:cubicBezTo>
                        <a:cubicBezTo>
                          <a:pt x="1485" y="13"/>
                          <a:pt x="1487" y="12"/>
                          <a:pt x="1488" y="11"/>
                        </a:cubicBezTo>
                        <a:cubicBezTo>
                          <a:pt x="1488" y="11"/>
                          <a:pt x="1491" y="9"/>
                          <a:pt x="1492" y="9"/>
                        </a:cubicBezTo>
                        <a:cubicBezTo>
                          <a:pt x="1492" y="9"/>
                          <a:pt x="1496" y="11"/>
                          <a:pt x="1496" y="12"/>
                        </a:cubicBezTo>
                        <a:cubicBezTo>
                          <a:pt x="1496" y="12"/>
                          <a:pt x="1491" y="14"/>
                          <a:pt x="1492" y="14"/>
                        </a:cubicBezTo>
                        <a:cubicBezTo>
                          <a:pt x="1492" y="14"/>
                          <a:pt x="1495" y="16"/>
                          <a:pt x="1495" y="16"/>
                        </a:cubicBezTo>
                        <a:cubicBezTo>
                          <a:pt x="1496" y="16"/>
                          <a:pt x="1499" y="14"/>
                          <a:pt x="1499" y="14"/>
                        </a:cubicBezTo>
                        <a:cubicBezTo>
                          <a:pt x="1500" y="14"/>
                          <a:pt x="1503" y="12"/>
                          <a:pt x="1504" y="12"/>
                        </a:cubicBezTo>
                        <a:cubicBezTo>
                          <a:pt x="1504" y="12"/>
                          <a:pt x="1507" y="14"/>
                          <a:pt x="1507" y="14"/>
                        </a:cubicBezTo>
                        <a:cubicBezTo>
                          <a:pt x="1509" y="15"/>
                          <a:pt x="1510" y="16"/>
                          <a:pt x="1511" y="16"/>
                        </a:cubicBezTo>
                        <a:cubicBezTo>
                          <a:pt x="1510" y="16"/>
                          <a:pt x="1508" y="18"/>
                          <a:pt x="1507" y="18"/>
                        </a:cubicBezTo>
                        <a:cubicBezTo>
                          <a:pt x="1506" y="18"/>
                          <a:pt x="1504" y="16"/>
                          <a:pt x="1503" y="16"/>
                        </a:cubicBezTo>
                        <a:cubicBezTo>
                          <a:pt x="1503" y="16"/>
                          <a:pt x="1499" y="18"/>
                          <a:pt x="1499" y="18"/>
                        </a:cubicBezTo>
                        <a:cubicBezTo>
                          <a:pt x="1499" y="18"/>
                          <a:pt x="1503" y="20"/>
                          <a:pt x="1503" y="20"/>
                        </a:cubicBezTo>
                        <a:cubicBezTo>
                          <a:pt x="1504" y="20"/>
                          <a:pt x="1506" y="18"/>
                          <a:pt x="1507" y="18"/>
                        </a:cubicBezTo>
                        <a:cubicBezTo>
                          <a:pt x="1508" y="18"/>
                          <a:pt x="1509" y="21"/>
                          <a:pt x="1511" y="21"/>
                        </a:cubicBezTo>
                        <a:cubicBezTo>
                          <a:pt x="1512" y="21"/>
                          <a:pt x="1513" y="19"/>
                          <a:pt x="1515" y="19"/>
                        </a:cubicBezTo>
                        <a:cubicBezTo>
                          <a:pt x="1515" y="18"/>
                          <a:pt x="1511" y="17"/>
                          <a:pt x="1511" y="16"/>
                        </a:cubicBezTo>
                        <a:cubicBezTo>
                          <a:pt x="1511" y="16"/>
                          <a:pt x="1515" y="15"/>
                          <a:pt x="1515" y="14"/>
                        </a:cubicBezTo>
                        <a:cubicBezTo>
                          <a:pt x="1516" y="14"/>
                          <a:pt x="1518" y="12"/>
                          <a:pt x="1519" y="12"/>
                        </a:cubicBezTo>
                        <a:cubicBezTo>
                          <a:pt x="1520" y="12"/>
                          <a:pt x="1522" y="14"/>
                          <a:pt x="1523" y="14"/>
                        </a:cubicBezTo>
                        <a:cubicBezTo>
                          <a:pt x="1524" y="14"/>
                          <a:pt x="1527" y="13"/>
                          <a:pt x="1527" y="12"/>
                        </a:cubicBezTo>
                        <a:cubicBezTo>
                          <a:pt x="1528" y="12"/>
                          <a:pt x="1530" y="10"/>
                          <a:pt x="1531" y="10"/>
                        </a:cubicBezTo>
                        <a:cubicBezTo>
                          <a:pt x="1532" y="10"/>
                          <a:pt x="1534" y="12"/>
                          <a:pt x="1535" y="13"/>
                        </a:cubicBezTo>
                        <a:cubicBezTo>
                          <a:pt x="1535" y="13"/>
                          <a:pt x="1538" y="15"/>
                          <a:pt x="1539" y="15"/>
                        </a:cubicBezTo>
                        <a:cubicBezTo>
                          <a:pt x="1539" y="15"/>
                          <a:pt x="1542" y="13"/>
                          <a:pt x="1543" y="13"/>
                        </a:cubicBezTo>
                        <a:cubicBezTo>
                          <a:pt x="1544" y="12"/>
                          <a:pt x="1546" y="11"/>
                          <a:pt x="1547" y="11"/>
                        </a:cubicBezTo>
                        <a:cubicBezTo>
                          <a:pt x="1548" y="11"/>
                          <a:pt x="1550" y="13"/>
                          <a:pt x="1551" y="13"/>
                        </a:cubicBezTo>
                        <a:cubicBezTo>
                          <a:pt x="1552" y="13"/>
                          <a:pt x="1553" y="11"/>
                          <a:pt x="1555" y="11"/>
                        </a:cubicBezTo>
                        <a:cubicBezTo>
                          <a:pt x="1556" y="11"/>
                          <a:pt x="1557" y="13"/>
                          <a:pt x="1558" y="13"/>
                        </a:cubicBezTo>
                        <a:cubicBezTo>
                          <a:pt x="1560" y="13"/>
                          <a:pt x="1561" y="11"/>
                          <a:pt x="1563" y="11"/>
                        </a:cubicBezTo>
                        <a:cubicBezTo>
                          <a:pt x="1564" y="11"/>
                          <a:pt x="1565" y="13"/>
                          <a:pt x="1566" y="13"/>
                        </a:cubicBezTo>
                        <a:cubicBezTo>
                          <a:pt x="1567" y="13"/>
                          <a:pt x="1570" y="11"/>
                          <a:pt x="1570" y="11"/>
                        </a:cubicBezTo>
                        <a:cubicBezTo>
                          <a:pt x="1571" y="11"/>
                          <a:pt x="1574" y="13"/>
                          <a:pt x="1574" y="14"/>
                        </a:cubicBezTo>
                        <a:cubicBezTo>
                          <a:pt x="1574" y="14"/>
                          <a:pt x="1570" y="15"/>
                          <a:pt x="1570" y="16"/>
                        </a:cubicBezTo>
                        <a:cubicBezTo>
                          <a:pt x="1570" y="16"/>
                          <a:pt x="1573" y="18"/>
                          <a:pt x="1574" y="18"/>
                        </a:cubicBezTo>
                        <a:cubicBezTo>
                          <a:pt x="1574" y="18"/>
                          <a:pt x="1578" y="16"/>
                          <a:pt x="1578" y="16"/>
                        </a:cubicBezTo>
                        <a:cubicBezTo>
                          <a:pt x="1578" y="15"/>
                          <a:pt x="1574" y="14"/>
                          <a:pt x="1574" y="14"/>
                        </a:cubicBezTo>
                        <a:cubicBezTo>
                          <a:pt x="1574" y="13"/>
                          <a:pt x="1578" y="12"/>
                          <a:pt x="1578" y="12"/>
                        </a:cubicBezTo>
                        <a:cubicBezTo>
                          <a:pt x="1578" y="11"/>
                          <a:pt x="1582" y="14"/>
                          <a:pt x="1582" y="14"/>
                        </a:cubicBezTo>
                        <a:cubicBezTo>
                          <a:pt x="1583" y="14"/>
                          <a:pt x="1585" y="12"/>
                          <a:pt x="1586" y="12"/>
                        </a:cubicBezTo>
                        <a:cubicBezTo>
                          <a:pt x="1587" y="11"/>
                          <a:pt x="1589" y="10"/>
                          <a:pt x="1590" y="10"/>
                        </a:cubicBezTo>
                        <a:cubicBezTo>
                          <a:pt x="1591" y="10"/>
                          <a:pt x="1594" y="12"/>
                          <a:pt x="1594" y="12"/>
                        </a:cubicBezTo>
                        <a:cubicBezTo>
                          <a:pt x="1598" y="14"/>
                          <a:pt x="1598" y="14"/>
                          <a:pt x="1598" y="14"/>
                        </a:cubicBezTo>
                        <a:cubicBezTo>
                          <a:pt x="1599" y="15"/>
                          <a:pt x="1600" y="16"/>
                          <a:pt x="1601" y="16"/>
                        </a:cubicBezTo>
                        <a:cubicBezTo>
                          <a:pt x="1602" y="17"/>
                          <a:pt x="1605" y="19"/>
                          <a:pt x="1605" y="19"/>
                        </a:cubicBezTo>
                        <a:cubicBezTo>
                          <a:pt x="1606" y="19"/>
                          <a:pt x="1609" y="17"/>
                          <a:pt x="1609" y="17"/>
                        </a:cubicBezTo>
                        <a:cubicBezTo>
                          <a:pt x="1613" y="15"/>
                          <a:pt x="1613" y="15"/>
                          <a:pt x="1613" y="15"/>
                        </a:cubicBezTo>
                        <a:cubicBezTo>
                          <a:pt x="1617" y="13"/>
                          <a:pt x="1617" y="13"/>
                          <a:pt x="1617" y="13"/>
                        </a:cubicBezTo>
                        <a:cubicBezTo>
                          <a:pt x="1618" y="12"/>
                          <a:pt x="1620" y="11"/>
                          <a:pt x="1622" y="10"/>
                        </a:cubicBezTo>
                        <a:cubicBezTo>
                          <a:pt x="1622" y="10"/>
                          <a:pt x="1625" y="13"/>
                          <a:pt x="1625" y="13"/>
                        </a:cubicBezTo>
                        <a:cubicBezTo>
                          <a:pt x="1626" y="13"/>
                          <a:pt x="1628" y="15"/>
                          <a:pt x="1629" y="15"/>
                        </a:cubicBezTo>
                        <a:cubicBezTo>
                          <a:pt x="1630" y="15"/>
                          <a:pt x="1633" y="13"/>
                          <a:pt x="1633" y="13"/>
                        </a:cubicBezTo>
                        <a:cubicBezTo>
                          <a:pt x="1634" y="13"/>
                          <a:pt x="1637" y="11"/>
                          <a:pt x="1637" y="11"/>
                        </a:cubicBezTo>
                        <a:cubicBezTo>
                          <a:pt x="1638" y="11"/>
                          <a:pt x="1640" y="13"/>
                          <a:pt x="1641" y="13"/>
                        </a:cubicBezTo>
                        <a:cubicBezTo>
                          <a:pt x="1642" y="14"/>
                          <a:pt x="1643" y="15"/>
                          <a:pt x="1645" y="15"/>
                        </a:cubicBezTo>
                        <a:cubicBezTo>
                          <a:pt x="1646" y="16"/>
                          <a:pt x="1648" y="18"/>
                          <a:pt x="1648" y="18"/>
                        </a:cubicBezTo>
                        <a:cubicBezTo>
                          <a:pt x="1649" y="18"/>
                          <a:pt x="1652" y="15"/>
                          <a:pt x="1653" y="16"/>
                        </a:cubicBezTo>
                        <a:cubicBezTo>
                          <a:pt x="1654" y="16"/>
                          <a:pt x="1655" y="17"/>
                          <a:pt x="1656" y="18"/>
                        </a:cubicBezTo>
                        <a:cubicBezTo>
                          <a:pt x="1657" y="18"/>
                          <a:pt x="1659" y="20"/>
                          <a:pt x="1660" y="20"/>
                        </a:cubicBezTo>
                        <a:cubicBezTo>
                          <a:pt x="1660" y="20"/>
                          <a:pt x="1664" y="18"/>
                          <a:pt x="1664" y="18"/>
                        </a:cubicBezTo>
                        <a:cubicBezTo>
                          <a:pt x="1664" y="18"/>
                          <a:pt x="1663" y="18"/>
                          <a:pt x="1662" y="17"/>
                        </a:cubicBezTo>
                        <a:cubicBezTo>
                          <a:pt x="1661" y="16"/>
                          <a:pt x="1660" y="16"/>
                          <a:pt x="1660" y="16"/>
                        </a:cubicBezTo>
                        <a:cubicBezTo>
                          <a:pt x="1661" y="16"/>
                          <a:pt x="1664" y="14"/>
                          <a:pt x="1665" y="14"/>
                        </a:cubicBezTo>
                        <a:cubicBezTo>
                          <a:pt x="1665" y="14"/>
                          <a:pt x="1668" y="16"/>
                          <a:pt x="1668" y="16"/>
                        </a:cubicBezTo>
                        <a:cubicBezTo>
                          <a:pt x="1669" y="16"/>
                          <a:pt x="1671" y="18"/>
                          <a:pt x="1672" y="18"/>
                        </a:cubicBezTo>
                        <a:cubicBezTo>
                          <a:pt x="1672" y="18"/>
                          <a:pt x="1676" y="16"/>
                          <a:pt x="1676" y="16"/>
                        </a:cubicBezTo>
                        <a:cubicBezTo>
                          <a:pt x="1676" y="16"/>
                          <a:pt x="1672" y="15"/>
                          <a:pt x="1672" y="14"/>
                        </a:cubicBezTo>
                        <a:cubicBezTo>
                          <a:pt x="1673" y="14"/>
                          <a:pt x="1676" y="12"/>
                          <a:pt x="1677" y="12"/>
                        </a:cubicBezTo>
                        <a:cubicBezTo>
                          <a:pt x="1677" y="12"/>
                          <a:pt x="1680" y="14"/>
                          <a:pt x="1680" y="14"/>
                        </a:cubicBezTo>
                        <a:cubicBezTo>
                          <a:pt x="1681" y="14"/>
                          <a:pt x="1683" y="12"/>
                          <a:pt x="1684" y="12"/>
                        </a:cubicBezTo>
                        <a:cubicBezTo>
                          <a:pt x="1685" y="12"/>
                          <a:pt x="1688" y="14"/>
                          <a:pt x="1688" y="14"/>
                        </a:cubicBezTo>
                        <a:cubicBezTo>
                          <a:pt x="1688" y="15"/>
                          <a:pt x="1684" y="16"/>
                          <a:pt x="1684" y="16"/>
                        </a:cubicBezTo>
                        <a:cubicBezTo>
                          <a:pt x="1684" y="17"/>
                          <a:pt x="1687" y="18"/>
                          <a:pt x="1688" y="19"/>
                        </a:cubicBezTo>
                        <a:cubicBezTo>
                          <a:pt x="1689" y="20"/>
                          <a:pt x="1690" y="20"/>
                          <a:pt x="1691" y="21"/>
                        </a:cubicBezTo>
                        <a:cubicBezTo>
                          <a:pt x="1695" y="23"/>
                          <a:pt x="1695" y="23"/>
                          <a:pt x="1695" y="23"/>
                        </a:cubicBezTo>
                        <a:cubicBezTo>
                          <a:pt x="1696" y="23"/>
                          <a:pt x="1699" y="22"/>
                          <a:pt x="1699" y="21"/>
                        </a:cubicBezTo>
                        <a:cubicBezTo>
                          <a:pt x="1699" y="21"/>
                          <a:pt x="1696" y="19"/>
                          <a:pt x="1696" y="19"/>
                        </a:cubicBezTo>
                        <a:cubicBezTo>
                          <a:pt x="1695" y="19"/>
                          <a:pt x="1692" y="17"/>
                          <a:pt x="1692" y="17"/>
                        </a:cubicBezTo>
                        <a:cubicBezTo>
                          <a:pt x="1692" y="16"/>
                          <a:pt x="1695" y="15"/>
                          <a:pt x="1696" y="15"/>
                        </a:cubicBezTo>
                        <a:cubicBezTo>
                          <a:pt x="1700" y="13"/>
                          <a:pt x="1700" y="13"/>
                          <a:pt x="1700" y="13"/>
                        </a:cubicBezTo>
                        <a:cubicBezTo>
                          <a:pt x="1700" y="13"/>
                          <a:pt x="1704" y="14"/>
                          <a:pt x="1704" y="15"/>
                        </a:cubicBezTo>
                        <a:cubicBezTo>
                          <a:pt x="1704" y="16"/>
                          <a:pt x="1700" y="16"/>
                          <a:pt x="1700" y="17"/>
                        </a:cubicBezTo>
                        <a:cubicBezTo>
                          <a:pt x="1701" y="17"/>
                          <a:pt x="1702" y="19"/>
                          <a:pt x="1703" y="19"/>
                        </a:cubicBezTo>
                        <a:cubicBezTo>
                          <a:pt x="1704" y="19"/>
                          <a:pt x="1708" y="17"/>
                          <a:pt x="1708" y="17"/>
                        </a:cubicBezTo>
                        <a:cubicBezTo>
                          <a:pt x="1707" y="17"/>
                          <a:pt x="1704" y="15"/>
                          <a:pt x="1704" y="15"/>
                        </a:cubicBezTo>
                        <a:cubicBezTo>
                          <a:pt x="1705" y="15"/>
                          <a:pt x="1707" y="13"/>
                          <a:pt x="1708" y="13"/>
                        </a:cubicBezTo>
                        <a:cubicBezTo>
                          <a:pt x="1709" y="13"/>
                          <a:pt x="1711" y="15"/>
                          <a:pt x="1712" y="15"/>
                        </a:cubicBezTo>
                        <a:cubicBezTo>
                          <a:pt x="1712" y="15"/>
                          <a:pt x="1715" y="17"/>
                          <a:pt x="1715" y="17"/>
                        </a:cubicBezTo>
                        <a:cubicBezTo>
                          <a:pt x="1716" y="17"/>
                          <a:pt x="1719" y="16"/>
                          <a:pt x="1719" y="15"/>
                        </a:cubicBezTo>
                        <a:cubicBezTo>
                          <a:pt x="1720" y="15"/>
                          <a:pt x="1723" y="13"/>
                          <a:pt x="1724" y="13"/>
                        </a:cubicBezTo>
                        <a:cubicBezTo>
                          <a:pt x="1725" y="13"/>
                          <a:pt x="1726" y="15"/>
                          <a:pt x="1727" y="15"/>
                        </a:cubicBezTo>
                        <a:cubicBezTo>
                          <a:pt x="1729" y="15"/>
                          <a:pt x="1730" y="13"/>
                          <a:pt x="1731" y="13"/>
                        </a:cubicBezTo>
                        <a:cubicBezTo>
                          <a:pt x="1733" y="13"/>
                          <a:pt x="1734" y="16"/>
                          <a:pt x="1735" y="16"/>
                        </a:cubicBezTo>
                        <a:cubicBezTo>
                          <a:pt x="1736" y="16"/>
                          <a:pt x="1738" y="14"/>
                          <a:pt x="1739" y="14"/>
                        </a:cubicBezTo>
                        <a:cubicBezTo>
                          <a:pt x="1740" y="14"/>
                          <a:pt x="1742" y="16"/>
                          <a:pt x="1743" y="16"/>
                        </a:cubicBezTo>
                        <a:cubicBezTo>
                          <a:pt x="1744" y="16"/>
                          <a:pt x="1746" y="14"/>
                          <a:pt x="1747" y="14"/>
                        </a:cubicBezTo>
                        <a:cubicBezTo>
                          <a:pt x="1748" y="14"/>
                          <a:pt x="1750" y="12"/>
                          <a:pt x="1751" y="12"/>
                        </a:cubicBezTo>
                        <a:cubicBezTo>
                          <a:pt x="1751" y="12"/>
                          <a:pt x="1755" y="14"/>
                          <a:pt x="1755" y="14"/>
                        </a:cubicBezTo>
                        <a:cubicBezTo>
                          <a:pt x="1755" y="14"/>
                          <a:pt x="1751" y="16"/>
                          <a:pt x="1751" y="16"/>
                        </a:cubicBezTo>
                        <a:cubicBezTo>
                          <a:pt x="1752" y="16"/>
                          <a:pt x="1753" y="18"/>
                          <a:pt x="1755" y="18"/>
                        </a:cubicBezTo>
                        <a:cubicBezTo>
                          <a:pt x="1756" y="18"/>
                          <a:pt x="1758" y="17"/>
                          <a:pt x="1759" y="16"/>
                        </a:cubicBezTo>
                        <a:cubicBezTo>
                          <a:pt x="1760" y="16"/>
                          <a:pt x="1762" y="15"/>
                          <a:pt x="1763" y="14"/>
                        </a:cubicBezTo>
                        <a:cubicBezTo>
                          <a:pt x="1763" y="14"/>
                          <a:pt x="1766" y="12"/>
                          <a:pt x="1767" y="12"/>
                        </a:cubicBezTo>
                        <a:cubicBezTo>
                          <a:pt x="1767" y="12"/>
                          <a:pt x="1770" y="14"/>
                          <a:pt x="1771" y="14"/>
                        </a:cubicBezTo>
                        <a:cubicBezTo>
                          <a:pt x="1772" y="15"/>
                          <a:pt x="1773" y="16"/>
                          <a:pt x="1774" y="17"/>
                        </a:cubicBezTo>
                        <a:cubicBezTo>
                          <a:pt x="1775" y="17"/>
                          <a:pt x="1777" y="19"/>
                          <a:pt x="1778" y="19"/>
                        </a:cubicBezTo>
                        <a:cubicBezTo>
                          <a:pt x="1779" y="19"/>
                          <a:pt x="1782" y="17"/>
                          <a:pt x="1782" y="17"/>
                        </a:cubicBezTo>
                        <a:cubicBezTo>
                          <a:pt x="1786" y="15"/>
                          <a:pt x="1786" y="15"/>
                          <a:pt x="1786" y="15"/>
                        </a:cubicBezTo>
                        <a:cubicBezTo>
                          <a:pt x="1787" y="15"/>
                          <a:pt x="1790" y="13"/>
                          <a:pt x="1790" y="13"/>
                        </a:cubicBezTo>
                        <a:cubicBezTo>
                          <a:pt x="1791" y="13"/>
                          <a:pt x="1794" y="15"/>
                          <a:pt x="1794" y="15"/>
                        </a:cubicBezTo>
                        <a:cubicBezTo>
                          <a:pt x="1795" y="16"/>
                          <a:pt x="1797" y="17"/>
                          <a:pt x="1798" y="17"/>
                        </a:cubicBezTo>
                        <a:cubicBezTo>
                          <a:pt x="1799" y="18"/>
                          <a:pt x="1800" y="19"/>
                          <a:pt x="1802" y="20"/>
                        </a:cubicBezTo>
                        <a:cubicBezTo>
                          <a:pt x="1803" y="20"/>
                          <a:pt x="1805" y="18"/>
                          <a:pt x="1806" y="18"/>
                        </a:cubicBezTo>
                        <a:cubicBezTo>
                          <a:pt x="1807" y="18"/>
                          <a:pt x="1809" y="20"/>
                          <a:pt x="1809" y="20"/>
                        </a:cubicBezTo>
                        <a:cubicBezTo>
                          <a:pt x="1811" y="20"/>
                          <a:pt x="1812" y="18"/>
                          <a:pt x="1814" y="18"/>
                        </a:cubicBezTo>
                        <a:cubicBezTo>
                          <a:pt x="1813" y="18"/>
                          <a:pt x="1811" y="15"/>
                          <a:pt x="1810" y="15"/>
                        </a:cubicBezTo>
                        <a:cubicBezTo>
                          <a:pt x="1811" y="15"/>
                          <a:pt x="1813" y="13"/>
                          <a:pt x="1814" y="13"/>
                        </a:cubicBezTo>
                        <a:cubicBezTo>
                          <a:pt x="1814" y="13"/>
                          <a:pt x="1818" y="16"/>
                          <a:pt x="1818" y="16"/>
                        </a:cubicBezTo>
                        <a:cubicBezTo>
                          <a:pt x="1818" y="16"/>
                          <a:pt x="1814" y="18"/>
                          <a:pt x="1814" y="18"/>
                        </a:cubicBezTo>
                        <a:cubicBezTo>
                          <a:pt x="1815" y="18"/>
                          <a:pt x="1816" y="20"/>
                          <a:pt x="1817" y="20"/>
                        </a:cubicBezTo>
                        <a:cubicBezTo>
                          <a:pt x="1818" y="20"/>
                          <a:pt x="1821" y="18"/>
                          <a:pt x="1821" y="18"/>
                        </a:cubicBezTo>
                        <a:cubicBezTo>
                          <a:pt x="1822" y="18"/>
                          <a:pt x="1825" y="16"/>
                          <a:pt x="1826" y="16"/>
                        </a:cubicBezTo>
                        <a:cubicBezTo>
                          <a:pt x="1826" y="16"/>
                          <a:pt x="1822" y="14"/>
                          <a:pt x="1822" y="14"/>
                        </a:cubicBezTo>
                        <a:cubicBezTo>
                          <a:pt x="1823" y="13"/>
                          <a:pt x="1825" y="11"/>
                          <a:pt x="1826" y="12"/>
                        </a:cubicBezTo>
                        <a:cubicBezTo>
                          <a:pt x="1827" y="12"/>
                          <a:pt x="1829" y="13"/>
                          <a:pt x="1830" y="14"/>
                        </a:cubicBezTo>
                        <a:cubicBezTo>
                          <a:pt x="1831" y="14"/>
                          <a:pt x="1832" y="16"/>
                          <a:pt x="1833" y="16"/>
                        </a:cubicBezTo>
                        <a:cubicBezTo>
                          <a:pt x="1834" y="16"/>
                          <a:pt x="1837" y="14"/>
                          <a:pt x="1837" y="14"/>
                        </a:cubicBezTo>
                        <a:cubicBezTo>
                          <a:pt x="1838" y="14"/>
                          <a:pt x="1841" y="16"/>
                          <a:pt x="1841" y="16"/>
                        </a:cubicBezTo>
                        <a:cubicBezTo>
                          <a:pt x="1842" y="17"/>
                          <a:pt x="1844" y="19"/>
                          <a:pt x="1845" y="19"/>
                        </a:cubicBezTo>
                        <a:cubicBezTo>
                          <a:pt x="1846" y="18"/>
                          <a:pt x="1848" y="17"/>
                          <a:pt x="1849" y="16"/>
                        </a:cubicBezTo>
                        <a:cubicBezTo>
                          <a:pt x="1853" y="14"/>
                          <a:pt x="1853" y="14"/>
                          <a:pt x="1853" y="14"/>
                        </a:cubicBezTo>
                        <a:cubicBezTo>
                          <a:pt x="1854" y="14"/>
                          <a:pt x="1857" y="12"/>
                          <a:pt x="1857" y="12"/>
                        </a:cubicBezTo>
                        <a:cubicBezTo>
                          <a:pt x="1858" y="12"/>
                          <a:pt x="1861" y="14"/>
                          <a:pt x="1861" y="15"/>
                        </a:cubicBezTo>
                        <a:cubicBezTo>
                          <a:pt x="1861" y="15"/>
                          <a:pt x="1857" y="17"/>
                          <a:pt x="1857" y="17"/>
                        </a:cubicBezTo>
                        <a:cubicBezTo>
                          <a:pt x="1858" y="17"/>
                          <a:pt x="1859" y="19"/>
                          <a:pt x="1861" y="19"/>
                        </a:cubicBezTo>
                        <a:cubicBezTo>
                          <a:pt x="1861" y="19"/>
                          <a:pt x="1864" y="17"/>
                          <a:pt x="1865" y="17"/>
                        </a:cubicBezTo>
                        <a:cubicBezTo>
                          <a:pt x="1866" y="16"/>
                          <a:pt x="1867" y="15"/>
                          <a:pt x="1869" y="15"/>
                        </a:cubicBezTo>
                        <a:cubicBezTo>
                          <a:pt x="1870" y="15"/>
                          <a:pt x="1872" y="13"/>
                          <a:pt x="1873" y="13"/>
                        </a:cubicBezTo>
                        <a:cubicBezTo>
                          <a:pt x="1874" y="13"/>
                          <a:pt x="1876" y="15"/>
                          <a:pt x="1877" y="15"/>
                        </a:cubicBezTo>
                        <a:cubicBezTo>
                          <a:pt x="1878" y="15"/>
                          <a:pt x="1880" y="13"/>
                          <a:pt x="1881" y="13"/>
                        </a:cubicBezTo>
                        <a:cubicBezTo>
                          <a:pt x="1882" y="13"/>
                          <a:pt x="1884" y="15"/>
                          <a:pt x="1885" y="15"/>
                        </a:cubicBezTo>
                        <a:cubicBezTo>
                          <a:pt x="1886" y="16"/>
                          <a:pt x="1887" y="17"/>
                          <a:pt x="1888" y="18"/>
                        </a:cubicBezTo>
                        <a:cubicBezTo>
                          <a:pt x="1889" y="18"/>
                          <a:pt x="1891" y="20"/>
                          <a:pt x="1892" y="20"/>
                        </a:cubicBezTo>
                        <a:cubicBezTo>
                          <a:pt x="1893" y="20"/>
                          <a:pt x="1895" y="18"/>
                          <a:pt x="1896" y="18"/>
                        </a:cubicBezTo>
                        <a:cubicBezTo>
                          <a:pt x="1897" y="18"/>
                          <a:pt x="1899" y="20"/>
                          <a:pt x="1900" y="20"/>
                        </a:cubicBezTo>
                        <a:cubicBezTo>
                          <a:pt x="1901" y="20"/>
                          <a:pt x="1903" y="18"/>
                          <a:pt x="1904" y="18"/>
                        </a:cubicBezTo>
                        <a:cubicBezTo>
                          <a:pt x="1905" y="18"/>
                          <a:pt x="1907" y="20"/>
                          <a:pt x="1908" y="20"/>
                        </a:cubicBezTo>
                        <a:cubicBezTo>
                          <a:pt x="1908" y="20"/>
                          <a:pt x="1912" y="18"/>
                          <a:pt x="1912" y="18"/>
                        </a:cubicBezTo>
                        <a:cubicBezTo>
                          <a:pt x="1912" y="18"/>
                          <a:pt x="1908" y="16"/>
                          <a:pt x="1908" y="16"/>
                        </a:cubicBezTo>
                        <a:cubicBezTo>
                          <a:pt x="1908" y="16"/>
                          <a:pt x="1912" y="14"/>
                          <a:pt x="1912" y="14"/>
                        </a:cubicBezTo>
                        <a:cubicBezTo>
                          <a:pt x="1913" y="14"/>
                          <a:pt x="1915" y="16"/>
                          <a:pt x="1916" y="16"/>
                        </a:cubicBezTo>
                        <a:cubicBezTo>
                          <a:pt x="1917" y="16"/>
                          <a:pt x="1919" y="14"/>
                          <a:pt x="1920" y="14"/>
                        </a:cubicBezTo>
                        <a:cubicBezTo>
                          <a:pt x="1920" y="14"/>
                          <a:pt x="1924" y="16"/>
                          <a:pt x="1924" y="16"/>
                        </a:cubicBezTo>
                        <a:cubicBezTo>
                          <a:pt x="1924" y="16"/>
                          <a:pt x="1920" y="18"/>
                          <a:pt x="1920" y="18"/>
                        </a:cubicBezTo>
                        <a:cubicBezTo>
                          <a:pt x="1921" y="18"/>
                          <a:pt x="1922" y="21"/>
                          <a:pt x="1923" y="21"/>
                        </a:cubicBezTo>
                        <a:cubicBezTo>
                          <a:pt x="1924" y="21"/>
                          <a:pt x="1927" y="19"/>
                          <a:pt x="1927" y="19"/>
                        </a:cubicBezTo>
                        <a:cubicBezTo>
                          <a:pt x="1929" y="18"/>
                          <a:pt x="1930" y="17"/>
                          <a:pt x="1932" y="16"/>
                        </a:cubicBezTo>
                        <a:cubicBezTo>
                          <a:pt x="1932" y="16"/>
                          <a:pt x="1935" y="15"/>
                          <a:pt x="1936" y="14"/>
                        </a:cubicBezTo>
                        <a:cubicBezTo>
                          <a:pt x="1937" y="14"/>
                          <a:pt x="1938" y="17"/>
                          <a:pt x="1939" y="17"/>
                        </a:cubicBezTo>
                        <a:cubicBezTo>
                          <a:pt x="1941" y="17"/>
                          <a:pt x="1942" y="15"/>
                          <a:pt x="1944" y="15"/>
                        </a:cubicBezTo>
                        <a:cubicBezTo>
                          <a:pt x="1945" y="15"/>
                          <a:pt x="1946" y="17"/>
                          <a:pt x="1947" y="17"/>
                        </a:cubicBezTo>
                        <a:cubicBezTo>
                          <a:pt x="1949" y="17"/>
                          <a:pt x="1950" y="15"/>
                          <a:pt x="1951" y="15"/>
                        </a:cubicBezTo>
                        <a:cubicBezTo>
                          <a:pt x="1953" y="15"/>
                          <a:pt x="1954" y="17"/>
                          <a:pt x="1955" y="17"/>
                        </a:cubicBezTo>
                        <a:cubicBezTo>
                          <a:pt x="1956" y="17"/>
                          <a:pt x="1959" y="15"/>
                          <a:pt x="1959" y="15"/>
                        </a:cubicBezTo>
                        <a:cubicBezTo>
                          <a:pt x="1960" y="15"/>
                          <a:pt x="1963" y="17"/>
                          <a:pt x="1963" y="17"/>
                        </a:cubicBezTo>
                        <a:cubicBezTo>
                          <a:pt x="1963" y="18"/>
                          <a:pt x="1959" y="19"/>
                          <a:pt x="1959" y="19"/>
                        </a:cubicBezTo>
                        <a:cubicBezTo>
                          <a:pt x="1959" y="20"/>
                          <a:pt x="1962" y="22"/>
                          <a:pt x="1963" y="22"/>
                        </a:cubicBezTo>
                        <a:cubicBezTo>
                          <a:pt x="1963" y="22"/>
                          <a:pt x="1966" y="20"/>
                          <a:pt x="1967" y="20"/>
                        </a:cubicBezTo>
                        <a:cubicBezTo>
                          <a:pt x="1971" y="18"/>
                          <a:pt x="1971" y="18"/>
                          <a:pt x="1971" y="18"/>
                        </a:cubicBezTo>
                        <a:cubicBezTo>
                          <a:pt x="1972" y="17"/>
                          <a:pt x="1974" y="16"/>
                          <a:pt x="1975" y="15"/>
                        </a:cubicBezTo>
                        <a:cubicBezTo>
                          <a:pt x="1976" y="15"/>
                          <a:pt x="1978" y="18"/>
                          <a:pt x="1979" y="18"/>
                        </a:cubicBezTo>
                        <a:cubicBezTo>
                          <a:pt x="1980" y="18"/>
                          <a:pt x="1982" y="16"/>
                          <a:pt x="1983" y="16"/>
                        </a:cubicBezTo>
                        <a:cubicBezTo>
                          <a:pt x="1983" y="16"/>
                          <a:pt x="1986" y="18"/>
                          <a:pt x="1987" y="18"/>
                        </a:cubicBezTo>
                        <a:cubicBezTo>
                          <a:pt x="1987" y="18"/>
                          <a:pt x="1982" y="20"/>
                          <a:pt x="1982" y="20"/>
                        </a:cubicBezTo>
                        <a:cubicBezTo>
                          <a:pt x="1982" y="20"/>
                          <a:pt x="1986" y="22"/>
                          <a:pt x="1986" y="22"/>
                        </a:cubicBezTo>
                        <a:cubicBezTo>
                          <a:pt x="1987" y="22"/>
                          <a:pt x="1990" y="21"/>
                          <a:pt x="1990" y="20"/>
                        </a:cubicBezTo>
                        <a:cubicBezTo>
                          <a:pt x="1991" y="20"/>
                          <a:pt x="1993" y="19"/>
                          <a:pt x="1994" y="18"/>
                        </a:cubicBezTo>
                        <a:cubicBezTo>
                          <a:pt x="1995" y="18"/>
                          <a:pt x="1997" y="16"/>
                          <a:pt x="1998" y="16"/>
                        </a:cubicBezTo>
                        <a:cubicBezTo>
                          <a:pt x="2000" y="16"/>
                          <a:pt x="2001" y="18"/>
                          <a:pt x="2002" y="18"/>
                        </a:cubicBezTo>
                        <a:cubicBezTo>
                          <a:pt x="2003" y="18"/>
                          <a:pt x="2005" y="16"/>
                          <a:pt x="2006" y="16"/>
                        </a:cubicBezTo>
                        <a:cubicBezTo>
                          <a:pt x="2007" y="16"/>
                          <a:pt x="2009" y="19"/>
                          <a:pt x="2010" y="19"/>
                        </a:cubicBezTo>
                        <a:cubicBezTo>
                          <a:pt x="2011" y="19"/>
                          <a:pt x="2014" y="16"/>
                          <a:pt x="2014" y="17"/>
                        </a:cubicBezTo>
                        <a:cubicBezTo>
                          <a:pt x="2015" y="17"/>
                          <a:pt x="2018" y="18"/>
                          <a:pt x="2018" y="19"/>
                        </a:cubicBezTo>
                        <a:cubicBezTo>
                          <a:pt x="2018" y="19"/>
                          <a:pt x="2014" y="20"/>
                          <a:pt x="2014" y="21"/>
                        </a:cubicBezTo>
                        <a:cubicBezTo>
                          <a:pt x="2014" y="21"/>
                          <a:pt x="2017" y="23"/>
                          <a:pt x="2018" y="23"/>
                        </a:cubicBezTo>
                        <a:cubicBezTo>
                          <a:pt x="2018" y="23"/>
                          <a:pt x="2021" y="21"/>
                          <a:pt x="2022" y="21"/>
                        </a:cubicBezTo>
                        <a:cubicBezTo>
                          <a:pt x="2022" y="21"/>
                          <a:pt x="2025" y="19"/>
                          <a:pt x="2026" y="19"/>
                        </a:cubicBezTo>
                        <a:cubicBezTo>
                          <a:pt x="2026" y="19"/>
                          <a:pt x="2029" y="21"/>
                          <a:pt x="2029" y="21"/>
                        </a:cubicBezTo>
                        <a:cubicBezTo>
                          <a:pt x="2030" y="21"/>
                          <a:pt x="2034" y="20"/>
                          <a:pt x="2034" y="19"/>
                        </a:cubicBezTo>
                        <a:cubicBezTo>
                          <a:pt x="2034" y="19"/>
                          <a:pt x="2030" y="17"/>
                          <a:pt x="2030" y="17"/>
                        </a:cubicBezTo>
                        <a:cubicBezTo>
                          <a:pt x="2031" y="17"/>
                          <a:pt x="2033" y="15"/>
                          <a:pt x="2034" y="15"/>
                        </a:cubicBezTo>
                        <a:cubicBezTo>
                          <a:pt x="2035" y="15"/>
                          <a:pt x="2036" y="17"/>
                          <a:pt x="2038" y="17"/>
                        </a:cubicBezTo>
                        <a:cubicBezTo>
                          <a:pt x="2039" y="17"/>
                          <a:pt x="2040" y="19"/>
                          <a:pt x="2041" y="19"/>
                        </a:cubicBezTo>
                        <a:cubicBezTo>
                          <a:pt x="2042" y="19"/>
                          <a:pt x="2045" y="17"/>
                          <a:pt x="2046" y="17"/>
                        </a:cubicBezTo>
                        <a:cubicBezTo>
                          <a:pt x="2046" y="18"/>
                          <a:pt x="2049" y="19"/>
                          <a:pt x="2049" y="20"/>
                        </a:cubicBezTo>
                        <a:cubicBezTo>
                          <a:pt x="2049" y="20"/>
                          <a:pt x="2045" y="21"/>
                          <a:pt x="2045" y="22"/>
                        </a:cubicBezTo>
                        <a:cubicBezTo>
                          <a:pt x="2045" y="22"/>
                          <a:pt x="2049" y="24"/>
                          <a:pt x="2049" y="24"/>
                        </a:cubicBezTo>
                        <a:cubicBezTo>
                          <a:pt x="2049" y="24"/>
                          <a:pt x="2052" y="22"/>
                          <a:pt x="2053" y="22"/>
                        </a:cubicBezTo>
                        <a:cubicBezTo>
                          <a:pt x="2057" y="20"/>
                          <a:pt x="2057" y="20"/>
                          <a:pt x="2057" y="20"/>
                        </a:cubicBezTo>
                        <a:cubicBezTo>
                          <a:pt x="2061" y="18"/>
                          <a:pt x="2061" y="18"/>
                          <a:pt x="2061" y="18"/>
                        </a:cubicBezTo>
                        <a:cubicBezTo>
                          <a:pt x="2062" y="17"/>
                          <a:pt x="2064" y="16"/>
                          <a:pt x="2065" y="16"/>
                        </a:cubicBezTo>
                        <a:cubicBezTo>
                          <a:pt x="2066" y="16"/>
                          <a:pt x="2069" y="18"/>
                          <a:pt x="2069" y="18"/>
                        </a:cubicBezTo>
                        <a:cubicBezTo>
                          <a:pt x="2070" y="19"/>
                          <a:pt x="2072" y="20"/>
                          <a:pt x="2073" y="20"/>
                        </a:cubicBezTo>
                        <a:cubicBezTo>
                          <a:pt x="2073" y="20"/>
                          <a:pt x="2076" y="18"/>
                          <a:pt x="2077" y="18"/>
                        </a:cubicBezTo>
                        <a:cubicBezTo>
                          <a:pt x="2078" y="18"/>
                          <a:pt x="2079" y="20"/>
                          <a:pt x="2081" y="20"/>
                        </a:cubicBezTo>
                        <a:cubicBezTo>
                          <a:pt x="2082" y="21"/>
                          <a:pt x="2084" y="18"/>
                          <a:pt x="2085" y="18"/>
                        </a:cubicBezTo>
                        <a:cubicBezTo>
                          <a:pt x="2086" y="18"/>
                          <a:pt x="2087" y="21"/>
                          <a:pt x="2088" y="21"/>
                        </a:cubicBezTo>
                        <a:cubicBezTo>
                          <a:pt x="2090" y="21"/>
                          <a:pt x="2091" y="19"/>
                          <a:pt x="2093" y="19"/>
                        </a:cubicBezTo>
                        <a:cubicBezTo>
                          <a:pt x="2094" y="19"/>
                          <a:pt x="2095" y="21"/>
                          <a:pt x="2096" y="21"/>
                        </a:cubicBezTo>
                        <a:cubicBezTo>
                          <a:pt x="2097" y="21"/>
                          <a:pt x="2100" y="19"/>
                          <a:pt x="2100" y="19"/>
                        </a:cubicBezTo>
                        <a:cubicBezTo>
                          <a:pt x="2101" y="18"/>
                          <a:pt x="2103" y="17"/>
                          <a:pt x="2105" y="17"/>
                        </a:cubicBezTo>
                        <a:cubicBezTo>
                          <a:pt x="2105" y="17"/>
                          <a:pt x="2107" y="19"/>
                          <a:pt x="2108" y="19"/>
                        </a:cubicBezTo>
                        <a:cubicBezTo>
                          <a:pt x="2110" y="19"/>
                          <a:pt x="2111" y="17"/>
                          <a:pt x="2112" y="17"/>
                        </a:cubicBezTo>
                        <a:cubicBezTo>
                          <a:pt x="2114" y="17"/>
                          <a:pt x="2115" y="19"/>
                          <a:pt x="2116" y="19"/>
                        </a:cubicBezTo>
                        <a:cubicBezTo>
                          <a:pt x="2117" y="19"/>
                          <a:pt x="2119" y="17"/>
                          <a:pt x="2120" y="17"/>
                        </a:cubicBezTo>
                        <a:cubicBezTo>
                          <a:pt x="2122" y="17"/>
                          <a:pt x="2123" y="19"/>
                          <a:pt x="2124" y="19"/>
                        </a:cubicBezTo>
                        <a:cubicBezTo>
                          <a:pt x="2125" y="19"/>
                          <a:pt x="2127" y="17"/>
                          <a:pt x="2128" y="17"/>
                        </a:cubicBezTo>
                        <a:cubicBezTo>
                          <a:pt x="2128" y="17"/>
                          <a:pt x="2132" y="19"/>
                          <a:pt x="2132" y="20"/>
                        </a:cubicBezTo>
                        <a:cubicBezTo>
                          <a:pt x="2132" y="20"/>
                          <a:pt x="2128" y="22"/>
                          <a:pt x="2128" y="22"/>
                        </a:cubicBezTo>
                        <a:cubicBezTo>
                          <a:pt x="2127" y="22"/>
                          <a:pt x="2125" y="19"/>
                          <a:pt x="2124" y="19"/>
                        </a:cubicBezTo>
                        <a:cubicBezTo>
                          <a:pt x="2123" y="20"/>
                          <a:pt x="2121" y="22"/>
                          <a:pt x="2120" y="21"/>
                        </a:cubicBezTo>
                        <a:cubicBezTo>
                          <a:pt x="2119" y="21"/>
                          <a:pt x="2117" y="19"/>
                          <a:pt x="2116" y="19"/>
                        </a:cubicBezTo>
                        <a:cubicBezTo>
                          <a:pt x="2115" y="19"/>
                          <a:pt x="2113" y="21"/>
                          <a:pt x="2112" y="21"/>
                        </a:cubicBezTo>
                        <a:cubicBezTo>
                          <a:pt x="2113" y="21"/>
                          <a:pt x="2114" y="24"/>
                          <a:pt x="2116" y="24"/>
                        </a:cubicBezTo>
                        <a:cubicBezTo>
                          <a:pt x="2117" y="24"/>
                          <a:pt x="2119" y="21"/>
                          <a:pt x="2120" y="21"/>
                        </a:cubicBezTo>
                        <a:cubicBezTo>
                          <a:pt x="2121" y="22"/>
                          <a:pt x="2122" y="24"/>
                          <a:pt x="2124" y="24"/>
                        </a:cubicBezTo>
                        <a:cubicBezTo>
                          <a:pt x="2125" y="24"/>
                          <a:pt x="2126" y="22"/>
                          <a:pt x="2128" y="22"/>
                        </a:cubicBezTo>
                        <a:cubicBezTo>
                          <a:pt x="2128" y="22"/>
                          <a:pt x="2131" y="24"/>
                          <a:pt x="2131" y="24"/>
                        </a:cubicBezTo>
                        <a:cubicBezTo>
                          <a:pt x="2133" y="24"/>
                          <a:pt x="2135" y="22"/>
                          <a:pt x="2136" y="22"/>
                        </a:cubicBezTo>
                        <a:cubicBezTo>
                          <a:pt x="2137" y="21"/>
                          <a:pt x="2138" y="21"/>
                          <a:pt x="2140" y="20"/>
                        </a:cubicBezTo>
                        <a:cubicBezTo>
                          <a:pt x="2140" y="19"/>
                          <a:pt x="2143" y="18"/>
                          <a:pt x="2144" y="18"/>
                        </a:cubicBezTo>
                        <a:cubicBezTo>
                          <a:pt x="2145" y="18"/>
                          <a:pt x="2146" y="20"/>
                          <a:pt x="2147" y="20"/>
                        </a:cubicBezTo>
                        <a:cubicBezTo>
                          <a:pt x="2149" y="20"/>
                          <a:pt x="2151" y="18"/>
                          <a:pt x="2152" y="18"/>
                        </a:cubicBezTo>
                        <a:cubicBezTo>
                          <a:pt x="2153" y="18"/>
                          <a:pt x="2154" y="20"/>
                          <a:pt x="2155" y="20"/>
                        </a:cubicBezTo>
                        <a:cubicBezTo>
                          <a:pt x="2157" y="20"/>
                          <a:pt x="2158" y="22"/>
                          <a:pt x="2159" y="23"/>
                        </a:cubicBezTo>
                        <a:cubicBezTo>
                          <a:pt x="2160" y="23"/>
                          <a:pt x="2163" y="21"/>
                          <a:pt x="2163" y="20"/>
                        </a:cubicBezTo>
                        <a:cubicBezTo>
                          <a:pt x="2164" y="20"/>
                          <a:pt x="2167" y="18"/>
                          <a:pt x="2167" y="18"/>
                        </a:cubicBezTo>
                        <a:cubicBezTo>
                          <a:pt x="2168" y="18"/>
                          <a:pt x="2171" y="20"/>
                          <a:pt x="2171" y="21"/>
                        </a:cubicBezTo>
                        <a:cubicBezTo>
                          <a:pt x="2171" y="21"/>
                          <a:pt x="2167" y="22"/>
                          <a:pt x="2167" y="23"/>
                        </a:cubicBezTo>
                        <a:cubicBezTo>
                          <a:pt x="2167" y="23"/>
                          <a:pt x="2170" y="25"/>
                          <a:pt x="2171" y="25"/>
                        </a:cubicBezTo>
                        <a:cubicBezTo>
                          <a:pt x="2172" y="25"/>
                          <a:pt x="2174" y="23"/>
                          <a:pt x="2175" y="23"/>
                        </a:cubicBezTo>
                        <a:cubicBezTo>
                          <a:pt x="2176" y="23"/>
                          <a:pt x="2177" y="25"/>
                          <a:pt x="2178" y="25"/>
                        </a:cubicBezTo>
                        <a:cubicBezTo>
                          <a:pt x="2186" y="30"/>
                          <a:pt x="2186" y="30"/>
                          <a:pt x="2186" y="30"/>
                        </a:cubicBezTo>
                        <a:cubicBezTo>
                          <a:pt x="2187" y="29"/>
                          <a:pt x="2189" y="28"/>
                          <a:pt x="2190" y="28"/>
                        </a:cubicBezTo>
                        <a:cubicBezTo>
                          <a:pt x="2191" y="27"/>
                          <a:pt x="2194" y="26"/>
                          <a:pt x="2194" y="26"/>
                        </a:cubicBezTo>
                        <a:cubicBezTo>
                          <a:pt x="2194" y="25"/>
                          <a:pt x="2191" y="23"/>
                          <a:pt x="2190" y="23"/>
                        </a:cubicBezTo>
                        <a:cubicBezTo>
                          <a:pt x="2190" y="23"/>
                          <a:pt x="2187" y="26"/>
                          <a:pt x="2186" y="25"/>
                        </a:cubicBezTo>
                        <a:cubicBezTo>
                          <a:pt x="2185" y="25"/>
                          <a:pt x="2184" y="24"/>
                          <a:pt x="2183" y="23"/>
                        </a:cubicBezTo>
                        <a:cubicBezTo>
                          <a:pt x="2181" y="22"/>
                          <a:pt x="2180" y="22"/>
                          <a:pt x="2179" y="21"/>
                        </a:cubicBezTo>
                        <a:cubicBezTo>
                          <a:pt x="2179" y="21"/>
                          <a:pt x="2180" y="20"/>
                          <a:pt x="2181" y="20"/>
                        </a:cubicBezTo>
                        <a:cubicBezTo>
                          <a:pt x="2182" y="19"/>
                          <a:pt x="2183" y="19"/>
                          <a:pt x="2183" y="19"/>
                        </a:cubicBezTo>
                        <a:cubicBezTo>
                          <a:pt x="2184" y="19"/>
                          <a:pt x="2185" y="21"/>
                          <a:pt x="2187" y="21"/>
                        </a:cubicBezTo>
                        <a:cubicBezTo>
                          <a:pt x="2188" y="21"/>
                          <a:pt x="2190" y="19"/>
                          <a:pt x="2191" y="19"/>
                        </a:cubicBezTo>
                        <a:cubicBezTo>
                          <a:pt x="2192" y="19"/>
                          <a:pt x="2193" y="21"/>
                          <a:pt x="2195" y="21"/>
                        </a:cubicBezTo>
                        <a:cubicBezTo>
                          <a:pt x="2196" y="21"/>
                          <a:pt x="2197" y="19"/>
                          <a:pt x="2199" y="19"/>
                        </a:cubicBezTo>
                        <a:cubicBezTo>
                          <a:pt x="2200" y="19"/>
                          <a:pt x="2201" y="21"/>
                          <a:pt x="2202" y="21"/>
                        </a:cubicBezTo>
                        <a:cubicBezTo>
                          <a:pt x="2203" y="22"/>
                          <a:pt x="2205" y="19"/>
                          <a:pt x="2207" y="19"/>
                        </a:cubicBezTo>
                        <a:cubicBezTo>
                          <a:pt x="2207" y="19"/>
                          <a:pt x="2210" y="21"/>
                          <a:pt x="2210" y="22"/>
                        </a:cubicBezTo>
                        <a:cubicBezTo>
                          <a:pt x="2211" y="22"/>
                          <a:pt x="2213" y="24"/>
                          <a:pt x="2214" y="24"/>
                        </a:cubicBezTo>
                        <a:cubicBezTo>
                          <a:pt x="2215" y="24"/>
                          <a:pt x="2217" y="22"/>
                          <a:pt x="2218" y="22"/>
                        </a:cubicBezTo>
                        <a:cubicBezTo>
                          <a:pt x="2219" y="22"/>
                          <a:pt x="2221" y="24"/>
                          <a:pt x="2222" y="24"/>
                        </a:cubicBezTo>
                        <a:cubicBezTo>
                          <a:pt x="2223" y="24"/>
                          <a:pt x="2225" y="23"/>
                          <a:pt x="2226" y="22"/>
                        </a:cubicBezTo>
                        <a:cubicBezTo>
                          <a:pt x="2227" y="22"/>
                          <a:pt x="2229" y="20"/>
                          <a:pt x="2230" y="20"/>
                        </a:cubicBezTo>
                        <a:cubicBezTo>
                          <a:pt x="2231" y="20"/>
                          <a:pt x="2233" y="22"/>
                          <a:pt x="2234" y="22"/>
                        </a:cubicBezTo>
                        <a:cubicBezTo>
                          <a:pt x="2235" y="22"/>
                          <a:pt x="2237" y="20"/>
                          <a:pt x="2238" y="20"/>
                        </a:cubicBezTo>
                        <a:cubicBezTo>
                          <a:pt x="2239" y="21"/>
                          <a:pt x="2241" y="22"/>
                          <a:pt x="2242" y="23"/>
                        </a:cubicBezTo>
                        <a:cubicBezTo>
                          <a:pt x="2242" y="23"/>
                          <a:pt x="2245" y="25"/>
                          <a:pt x="2245" y="25"/>
                        </a:cubicBezTo>
                        <a:cubicBezTo>
                          <a:pt x="2246" y="25"/>
                          <a:pt x="2249" y="23"/>
                          <a:pt x="2249" y="23"/>
                        </a:cubicBezTo>
                        <a:cubicBezTo>
                          <a:pt x="2254" y="21"/>
                          <a:pt x="2254" y="21"/>
                          <a:pt x="2254" y="21"/>
                        </a:cubicBezTo>
                        <a:cubicBezTo>
                          <a:pt x="2254" y="20"/>
                          <a:pt x="2257" y="19"/>
                          <a:pt x="2258" y="19"/>
                        </a:cubicBezTo>
                        <a:cubicBezTo>
                          <a:pt x="2258" y="19"/>
                          <a:pt x="2261" y="21"/>
                          <a:pt x="2261" y="21"/>
                        </a:cubicBezTo>
                        <a:cubicBezTo>
                          <a:pt x="2261" y="21"/>
                          <a:pt x="2257" y="23"/>
                          <a:pt x="2257" y="23"/>
                        </a:cubicBezTo>
                        <a:cubicBezTo>
                          <a:pt x="2258" y="24"/>
                          <a:pt x="2260" y="25"/>
                          <a:pt x="2261" y="25"/>
                        </a:cubicBezTo>
                        <a:cubicBezTo>
                          <a:pt x="2262" y="26"/>
                          <a:pt x="2264" y="27"/>
                          <a:pt x="2265" y="27"/>
                        </a:cubicBezTo>
                        <a:cubicBezTo>
                          <a:pt x="2266" y="28"/>
                          <a:pt x="2267" y="29"/>
                          <a:pt x="2269" y="30"/>
                        </a:cubicBezTo>
                        <a:cubicBezTo>
                          <a:pt x="2271" y="28"/>
                          <a:pt x="2274" y="27"/>
                          <a:pt x="2277" y="26"/>
                        </a:cubicBezTo>
                        <a:cubicBezTo>
                          <a:pt x="2278" y="25"/>
                          <a:pt x="2280" y="24"/>
                          <a:pt x="2281" y="24"/>
                        </a:cubicBezTo>
                        <a:cubicBezTo>
                          <a:pt x="2282" y="23"/>
                          <a:pt x="2284" y="26"/>
                          <a:pt x="2285" y="26"/>
                        </a:cubicBezTo>
                        <a:cubicBezTo>
                          <a:pt x="2285" y="26"/>
                          <a:pt x="2288" y="24"/>
                          <a:pt x="2289" y="24"/>
                        </a:cubicBezTo>
                        <a:cubicBezTo>
                          <a:pt x="2289" y="24"/>
                          <a:pt x="2292" y="26"/>
                          <a:pt x="2292" y="26"/>
                        </a:cubicBezTo>
                        <a:cubicBezTo>
                          <a:pt x="2292" y="27"/>
                          <a:pt x="2288" y="28"/>
                          <a:pt x="2288" y="28"/>
                        </a:cubicBezTo>
                        <a:cubicBezTo>
                          <a:pt x="2288" y="29"/>
                          <a:pt x="2291" y="30"/>
                          <a:pt x="2292" y="30"/>
                        </a:cubicBezTo>
                        <a:cubicBezTo>
                          <a:pt x="2292" y="30"/>
                          <a:pt x="2296" y="29"/>
                          <a:pt x="2296" y="28"/>
                        </a:cubicBezTo>
                        <a:cubicBezTo>
                          <a:pt x="2296" y="28"/>
                          <a:pt x="2293" y="27"/>
                          <a:pt x="2292" y="26"/>
                        </a:cubicBezTo>
                        <a:cubicBezTo>
                          <a:pt x="2294" y="26"/>
                          <a:pt x="2295" y="24"/>
                          <a:pt x="2297" y="24"/>
                        </a:cubicBezTo>
                        <a:cubicBezTo>
                          <a:pt x="2298" y="24"/>
                          <a:pt x="2299" y="26"/>
                          <a:pt x="2300" y="26"/>
                        </a:cubicBezTo>
                        <a:cubicBezTo>
                          <a:pt x="2301" y="26"/>
                          <a:pt x="2304" y="24"/>
                          <a:pt x="2304" y="24"/>
                        </a:cubicBezTo>
                        <a:cubicBezTo>
                          <a:pt x="2306" y="24"/>
                          <a:pt x="2307" y="26"/>
                          <a:pt x="2308" y="26"/>
                        </a:cubicBezTo>
                        <a:cubicBezTo>
                          <a:pt x="2309" y="27"/>
                          <a:pt x="2311" y="29"/>
                          <a:pt x="2312" y="29"/>
                        </a:cubicBezTo>
                        <a:cubicBezTo>
                          <a:pt x="2313" y="29"/>
                          <a:pt x="2314" y="31"/>
                          <a:pt x="2316" y="31"/>
                        </a:cubicBezTo>
                        <a:cubicBezTo>
                          <a:pt x="2317" y="31"/>
                          <a:pt x="2318" y="29"/>
                          <a:pt x="2320" y="29"/>
                        </a:cubicBezTo>
                        <a:cubicBezTo>
                          <a:pt x="2321" y="29"/>
                          <a:pt x="2322" y="31"/>
                          <a:pt x="2323" y="31"/>
                        </a:cubicBezTo>
                        <a:cubicBezTo>
                          <a:pt x="2325" y="31"/>
                          <a:pt x="2326" y="29"/>
                          <a:pt x="2328" y="29"/>
                        </a:cubicBezTo>
                        <a:cubicBezTo>
                          <a:pt x="2328" y="29"/>
                          <a:pt x="2330" y="32"/>
                          <a:pt x="2331" y="31"/>
                        </a:cubicBezTo>
                        <a:cubicBezTo>
                          <a:pt x="2332" y="31"/>
                          <a:pt x="2334" y="30"/>
                          <a:pt x="2335" y="29"/>
                        </a:cubicBezTo>
                        <a:cubicBezTo>
                          <a:pt x="2339" y="27"/>
                          <a:pt x="2339" y="27"/>
                          <a:pt x="2339" y="27"/>
                        </a:cubicBezTo>
                        <a:cubicBezTo>
                          <a:pt x="2348" y="23"/>
                          <a:pt x="2348" y="23"/>
                          <a:pt x="2348" y="23"/>
                        </a:cubicBezTo>
                        <a:cubicBezTo>
                          <a:pt x="2355" y="28"/>
                          <a:pt x="2355" y="28"/>
                          <a:pt x="2355" y="28"/>
                        </a:cubicBezTo>
                        <a:cubicBezTo>
                          <a:pt x="2354" y="28"/>
                          <a:pt x="2352" y="30"/>
                          <a:pt x="2351" y="30"/>
                        </a:cubicBezTo>
                        <a:cubicBezTo>
                          <a:pt x="2351" y="30"/>
                          <a:pt x="2347" y="28"/>
                          <a:pt x="2347" y="27"/>
                        </a:cubicBezTo>
                        <a:cubicBezTo>
                          <a:pt x="2347" y="28"/>
                          <a:pt x="2344" y="29"/>
                          <a:pt x="2343" y="30"/>
                        </a:cubicBezTo>
                        <a:cubicBezTo>
                          <a:pt x="2343" y="30"/>
                          <a:pt x="2347" y="31"/>
                          <a:pt x="2347" y="32"/>
                        </a:cubicBezTo>
                        <a:cubicBezTo>
                          <a:pt x="2347" y="32"/>
                          <a:pt x="2343" y="33"/>
                          <a:pt x="2343" y="34"/>
                        </a:cubicBezTo>
                        <a:cubicBezTo>
                          <a:pt x="2343" y="35"/>
                          <a:pt x="2346" y="36"/>
                          <a:pt x="2347" y="36"/>
                        </a:cubicBezTo>
                        <a:cubicBezTo>
                          <a:pt x="2348" y="37"/>
                          <a:pt x="2349" y="38"/>
                          <a:pt x="2350" y="38"/>
                        </a:cubicBezTo>
                        <a:cubicBezTo>
                          <a:pt x="2351" y="39"/>
                          <a:pt x="2353" y="40"/>
                          <a:pt x="2354" y="41"/>
                        </a:cubicBezTo>
                        <a:cubicBezTo>
                          <a:pt x="2354" y="41"/>
                          <a:pt x="2350" y="42"/>
                          <a:pt x="2350" y="43"/>
                        </a:cubicBezTo>
                        <a:cubicBezTo>
                          <a:pt x="2350" y="43"/>
                          <a:pt x="2353" y="45"/>
                          <a:pt x="2354" y="45"/>
                        </a:cubicBezTo>
                        <a:cubicBezTo>
                          <a:pt x="2354" y="45"/>
                          <a:pt x="2357" y="47"/>
                          <a:pt x="2357" y="47"/>
                        </a:cubicBezTo>
                        <a:cubicBezTo>
                          <a:pt x="2358" y="48"/>
                          <a:pt x="2353" y="49"/>
                          <a:pt x="2353" y="49"/>
                        </a:cubicBezTo>
                        <a:cubicBezTo>
                          <a:pt x="2353" y="50"/>
                          <a:pt x="2357" y="51"/>
                          <a:pt x="2357" y="52"/>
                        </a:cubicBezTo>
                        <a:cubicBezTo>
                          <a:pt x="2357" y="52"/>
                          <a:pt x="2353" y="54"/>
                          <a:pt x="2353" y="54"/>
                        </a:cubicBezTo>
                        <a:cubicBezTo>
                          <a:pt x="2353" y="54"/>
                          <a:pt x="2356" y="56"/>
                          <a:pt x="2357" y="56"/>
                        </a:cubicBezTo>
                        <a:cubicBezTo>
                          <a:pt x="2358" y="56"/>
                          <a:pt x="2360" y="54"/>
                          <a:pt x="2361" y="54"/>
                        </a:cubicBezTo>
                        <a:cubicBezTo>
                          <a:pt x="2362" y="54"/>
                          <a:pt x="2363" y="56"/>
                          <a:pt x="2364" y="56"/>
                        </a:cubicBezTo>
                        <a:cubicBezTo>
                          <a:pt x="2366" y="56"/>
                          <a:pt x="2367" y="55"/>
                          <a:pt x="2369" y="54"/>
                        </a:cubicBezTo>
                        <a:cubicBezTo>
                          <a:pt x="2370" y="54"/>
                          <a:pt x="2372" y="53"/>
                          <a:pt x="2373" y="52"/>
                        </a:cubicBezTo>
                        <a:cubicBezTo>
                          <a:pt x="2373" y="52"/>
                          <a:pt x="2369" y="50"/>
                          <a:pt x="2369" y="50"/>
                        </a:cubicBezTo>
                        <a:cubicBezTo>
                          <a:pt x="2369" y="49"/>
                          <a:pt x="2373" y="48"/>
                          <a:pt x="2373" y="48"/>
                        </a:cubicBezTo>
                        <a:cubicBezTo>
                          <a:pt x="2373" y="47"/>
                          <a:pt x="2369" y="46"/>
                          <a:pt x="2369" y="45"/>
                        </a:cubicBezTo>
                        <a:cubicBezTo>
                          <a:pt x="2369" y="45"/>
                          <a:pt x="2373" y="43"/>
                          <a:pt x="2373" y="43"/>
                        </a:cubicBezTo>
                        <a:cubicBezTo>
                          <a:pt x="2374" y="43"/>
                          <a:pt x="2377" y="45"/>
                          <a:pt x="2377" y="46"/>
                        </a:cubicBezTo>
                        <a:cubicBezTo>
                          <a:pt x="2377" y="46"/>
                          <a:pt x="2373" y="47"/>
                          <a:pt x="2373" y="48"/>
                        </a:cubicBezTo>
                        <a:cubicBezTo>
                          <a:pt x="2373" y="48"/>
                          <a:pt x="2377" y="49"/>
                          <a:pt x="2377" y="50"/>
                        </a:cubicBezTo>
                        <a:cubicBezTo>
                          <a:pt x="2376" y="51"/>
                          <a:pt x="2373" y="51"/>
                          <a:pt x="2373" y="52"/>
                        </a:cubicBezTo>
                        <a:cubicBezTo>
                          <a:pt x="2373" y="52"/>
                          <a:pt x="2377" y="54"/>
                          <a:pt x="2376" y="54"/>
                        </a:cubicBezTo>
                        <a:cubicBezTo>
                          <a:pt x="2376" y="55"/>
                          <a:pt x="2374" y="56"/>
                          <a:pt x="2372" y="56"/>
                        </a:cubicBezTo>
                        <a:cubicBezTo>
                          <a:pt x="2372" y="57"/>
                          <a:pt x="2369" y="59"/>
                          <a:pt x="2368" y="59"/>
                        </a:cubicBezTo>
                        <a:cubicBezTo>
                          <a:pt x="2368" y="58"/>
                          <a:pt x="2365" y="56"/>
                          <a:pt x="2364" y="56"/>
                        </a:cubicBezTo>
                        <a:cubicBezTo>
                          <a:pt x="2363" y="57"/>
                          <a:pt x="2362" y="58"/>
                          <a:pt x="2360" y="58"/>
                        </a:cubicBezTo>
                        <a:cubicBezTo>
                          <a:pt x="2356" y="60"/>
                          <a:pt x="2356" y="60"/>
                          <a:pt x="2356" y="60"/>
                        </a:cubicBezTo>
                        <a:cubicBezTo>
                          <a:pt x="2355" y="61"/>
                          <a:pt x="2354" y="62"/>
                          <a:pt x="2352" y="62"/>
                        </a:cubicBezTo>
                        <a:cubicBezTo>
                          <a:pt x="2351" y="62"/>
                          <a:pt x="2350" y="60"/>
                          <a:pt x="2348" y="60"/>
                        </a:cubicBezTo>
                        <a:cubicBezTo>
                          <a:pt x="2348" y="60"/>
                          <a:pt x="2344" y="62"/>
                          <a:pt x="2344" y="62"/>
                        </a:cubicBezTo>
                        <a:cubicBezTo>
                          <a:pt x="2344" y="62"/>
                          <a:pt x="2341" y="60"/>
                          <a:pt x="2341" y="60"/>
                        </a:cubicBezTo>
                        <a:cubicBezTo>
                          <a:pt x="2341" y="59"/>
                          <a:pt x="2345" y="59"/>
                          <a:pt x="2345" y="58"/>
                        </a:cubicBezTo>
                        <a:cubicBezTo>
                          <a:pt x="2345" y="57"/>
                          <a:pt x="2341" y="56"/>
                          <a:pt x="2341" y="56"/>
                        </a:cubicBezTo>
                        <a:cubicBezTo>
                          <a:pt x="2341" y="55"/>
                          <a:pt x="2345" y="54"/>
                          <a:pt x="2345" y="54"/>
                        </a:cubicBezTo>
                        <a:cubicBezTo>
                          <a:pt x="2345" y="54"/>
                          <a:pt x="2349" y="56"/>
                          <a:pt x="2349" y="56"/>
                        </a:cubicBezTo>
                        <a:cubicBezTo>
                          <a:pt x="2349" y="56"/>
                          <a:pt x="2353" y="54"/>
                          <a:pt x="2353" y="54"/>
                        </a:cubicBezTo>
                        <a:cubicBezTo>
                          <a:pt x="2353" y="54"/>
                          <a:pt x="2349" y="52"/>
                          <a:pt x="2349" y="51"/>
                        </a:cubicBezTo>
                        <a:cubicBezTo>
                          <a:pt x="2349" y="51"/>
                          <a:pt x="2353" y="50"/>
                          <a:pt x="2353" y="49"/>
                        </a:cubicBezTo>
                        <a:cubicBezTo>
                          <a:pt x="2354" y="49"/>
                          <a:pt x="2350" y="48"/>
                          <a:pt x="2350" y="47"/>
                        </a:cubicBezTo>
                        <a:cubicBezTo>
                          <a:pt x="2348" y="48"/>
                          <a:pt x="2347" y="49"/>
                          <a:pt x="2345" y="49"/>
                        </a:cubicBezTo>
                        <a:cubicBezTo>
                          <a:pt x="2345" y="49"/>
                          <a:pt x="2342" y="51"/>
                          <a:pt x="2341" y="51"/>
                        </a:cubicBezTo>
                        <a:cubicBezTo>
                          <a:pt x="2341" y="51"/>
                          <a:pt x="2338" y="49"/>
                          <a:pt x="2338" y="49"/>
                        </a:cubicBezTo>
                        <a:cubicBezTo>
                          <a:pt x="2336" y="49"/>
                          <a:pt x="2335" y="51"/>
                          <a:pt x="2333" y="51"/>
                        </a:cubicBezTo>
                        <a:cubicBezTo>
                          <a:pt x="2329" y="53"/>
                          <a:pt x="2329" y="53"/>
                          <a:pt x="2329" y="53"/>
                        </a:cubicBezTo>
                        <a:cubicBezTo>
                          <a:pt x="2329" y="52"/>
                          <a:pt x="2326" y="52"/>
                          <a:pt x="2326" y="51"/>
                        </a:cubicBezTo>
                        <a:cubicBezTo>
                          <a:pt x="2326" y="50"/>
                          <a:pt x="2329" y="49"/>
                          <a:pt x="2330" y="49"/>
                        </a:cubicBezTo>
                        <a:cubicBezTo>
                          <a:pt x="2331" y="48"/>
                          <a:pt x="2332" y="47"/>
                          <a:pt x="2334" y="47"/>
                        </a:cubicBezTo>
                        <a:cubicBezTo>
                          <a:pt x="2335" y="46"/>
                          <a:pt x="2337" y="45"/>
                          <a:pt x="2338" y="45"/>
                        </a:cubicBezTo>
                        <a:cubicBezTo>
                          <a:pt x="2339" y="45"/>
                          <a:pt x="2341" y="47"/>
                          <a:pt x="2342" y="47"/>
                        </a:cubicBezTo>
                        <a:cubicBezTo>
                          <a:pt x="2342" y="47"/>
                          <a:pt x="2346" y="45"/>
                          <a:pt x="2346" y="45"/>
                        </a:cubicBezTo>
                        <a:cubicBezTo>
                          <a:pt x="2346" y="45"/>
                          <a:pt x="2342" y="43"/>
                          <a:pt x="2342" y="43"/>
                        </a:cubicBezTo>
                        <a:cubicBezTo>
                          <a:pt x="2341" y="43"/>
                          <a:pt x="2339" y="45"/>
                          <a:pt x="2338" y="45"/>
                        </a:cubicBezTo>
                        <a:cubicBezTo>
                          <a:pt x="2337" y="44"/>
                          <a:pt x="2335" y="43"/>
                          <a:pt x="2334" y="42"/>
                        </a:cubicBezTo>
                        <a:cubicBezTo>
                          <a:pt x="2334" y="42"/>
                          <a:pt x="2330" y="40"/>
                          <a:pt x="2331" y="40"/>
                        </a:cubicBezTo>
                        <a:cubicBezTo>
                          <a:pt x="2331" y="40"/>
                          <a:pt x="2334" y="38"/>
                          <a:pt x="2335" y="38"/>
                        </a:cubicBezTo>
                        <a:cubicBezTo>
                          <a:pt x="2336" y="37"/>
                          <a:pt x="2337" y="37"/>
                          <a:pt x="2339" y="36"/>
                        </a:cubicBezTo>
                        <a:cubicBezTo>
                          <a:pt x="2337" y="35"/>
                          <a:pt x="2337" y="34"/>
                          <a:pt x="2335" y="34"/>
                        </a:cubicBezTo>
                        <a:cubicBezTo>
                          <a:pt x="2334" y="33"/>
                          <a:pt x="2333" y="32"/>
                          <a:pt x="2331" y="31"/>
                        </a:cubicBezTo>
                        <a:cubicBezTo>
                          <a:pt x="2330" y="31"/>
                          <a:pt x="2328" y="34"/>
                          <a:pt x="2327" y="33"/>
                        </a:cubicBezTo>
                        <a:cubicBezTo>
                          <a:pt x="2327" y="33"/>
                          <a:pt x="2324" y="31"/>
                          <a:pt x="2323" y="31"/>
                        </a:cubicBezTo>
                        <a:cubicBezTo>
                          <a:pt x="2323" y="31"/>
                          <a:pt x="2319" y="33"/>
                          <a:pt x="2319" y="33"/>
                        </a:cubicBezTo>
                        <a:cubicBezTo>
                          <a:pt x="2319" y="34"/>
                          <a:pt x="2323" y="35"/>
                          <a:pt x="2323" y="36"/>
                        </a:cubicBezTo>
                        <a:cubicBezTo>
                          <a:pt x="2323" y="36"/>
                          <a:pt x="2327" y="38"/>
                          <a:pt x="2327" y="38"/>
                        </a:cubicBezTo>
                        <a:cubicBezTo>
                          <a:pt x="2327" y="38"/>
                          <a:pt x="2323" y="40"/>
                          <a:pt x="2323" y="40"/>
                        </a:cubicBezTo>
                        <a:cubicBezTo>
                          <a:pt x="2322" y="40"/>
                          <a:pt x="2320" y="38"/>
                          <a:pt x="2319" y="38"/>
                        </a:cubicBezTo>
                        <a:cubicBezTo>
                          <a:pt x="2317" y="38"/>
                          <a:pt x="2316" y="39"/>
                          <a:pt x="2315" y="40"/>
                        </a:cubicBezTo>
                        <a:cubicBezTo>
                          <a:pt x="2315" y="39"/>
                          <a:pt x="2311" y="38"/>
                          <a:pt x="2311" y="37"/>
                        </a:cubicBezTo>
                        <a:cubicBezTo>
                          <a:pt x="2311" y="37"/>
                          <a:pt x="2315" y="36"/>
                          <a:pt x="2315" y="35"/>
                        </a:cubicBezTo>
                        <a:cubicBezTo>
                          <a:pt x="2315" y="35"/>
                          <a:pt x="2312" y="34"/>
                          <a:pt x="2311" y="33"/>
                        </a:cubicBezTo>
                        <a:cubicBezTo>
                          <a:pt x="2311" y="32"/>
                          <a:pt x="2309" y="31"/>
                          <a:pt x="2308" y="31"/>
                        </a:cubicBezTo>
                        <a:cubicBezTo>
                          <a:pt x="2307" y="30"/>
                          <a:pt x="2305" y="29"/>
                          <a:pt x="2304" y="29"/>
                        </a:cubicBezTo>
                        <a:cubicBezTo>
                          <a:pt x="2304" y="28"/>
                          <a:pt x="2300" y="30"/>
                          <a:pt x="2300" y="31"/>
                        </a:cubicBezTo>
                        <a:cubicBezTo>
                          <a:pt x="2300" y="31"/>
                          <a:pt x="2303" y="32"/>
                          <a:pt x="2304" y="33"/>
                        </a:cubicBezTo>
                        <a:cubicBezTo>
                          <a:pt x="2303" y="34"/>
                          <a:pt x="2300" y="34"/>
                          <a:pt x="2300" y="35"/>
                        </a:cubicBezTo>
                        <a:cubicBezTo>
                          <a:pt x="2299" y="35"/>
                          <a:pt x="2303" y="37"/>
                          <a:pt x="2303" y="37"/>
                        </a:cubicBezTo>
                        <a:cubicBezTo>
                          <a:pt x="2303" y="38"/>
                          <a:pt x="2299" y="39"/>
                          <a:pt x="2299" y="39"/>
                        </a:cubicBezTo>
                        <a:cubicBezTo>
                          <a:pt x="2300" y="40"/>
                          <a:pt x="2302" y="41"/>
                          <a:pt x="2303" y="42"/>
                        </a:cubicBezTo>
                        <a:cubicBezTo>
                          <a:pt x="2304" y="42"/>
                          <a:pt x="2305" y="43"/>
                          <a:pt x="2307" y="44"/>
                        </a:cubicBezTo>
                        <a:cubicBezTo>
                          <a:pt x="2307" y="44"/>
                          <a:pt x="2309" y="46"/>
                          <a:pt x="2310" y="46"/>
                        </a:cubicBezTo>
                        <a:cubicBezTo>
                          <a:pt x="2310" y="46"/>
                          <a:pt x="2311" y="46"/>
                          <a:pt x="2312" y="45"/>
                        </a:cubicBezTo>
                        <a:cubicBezTo>
                          <a:pt x="2313" y="45"/>
                          <a:pt x="2314" y="44"/>
                          <a:pt x="2314" y="44"/>
                        </a:cubicBezTo>
                        <a:cubicBezTo>
                          <a:pt x="2315" y="45"/>
                          <a:pt x="2318" y="46"/>
                          <a:pt x="2318" y="46"/>
                        </a:cubicBezTo>
                        <a:cubicBezTo>
                          <a:pt x="2318" y="47"/>
                          <a:pt x="2314" y="48"/>
                          <a:pt x="2314" y="48"/>
                        </a:cubicBezTo>
                        <a:cubicBezTo>
                          <a:pt x="2314" y="49"/>
                          <a:pt x="2318" y="50"/>
                          <a:pt x="2318" y="51"/>
                        </a:cubicBezTo>
                        <a:cubicBezTo>
                          <a:pt x="2318" y="51"/>
                          <a:pt x="2314" y="52"/>
                          <a:pt x="2314" y="53"/>
                        </a:cubicBezTo>
                        <a:cubicBezTo>
                          <a:pt x="2314" y="53"/>
                          <a:pt x="2318" y="54"/>
                          <a:pt x="2317" y="55"/>
                        </a:cubicBezTo>
                        <a:cubicBezTo>
                          <a:pt x="2317" y="56"/>
                          <a:pt x="2314" y="56"/>
                          <a:pt x="2313" y="57"/>
                        </a:cubicBezTo>
                        <a:cubicBezTo>
                          <a:pt x="2313" y="58"/>
                          <a:pt x="2309" y="58"/>
                          <a:pt x="2309" y="59"/>
                        </a:cubicBezTo>
                        <a:cubicBezTo>
                          <a:pt x="2309" y="59"/>
                          <a:pt x="2313" y="61"/>
                          <a:pt x="2313" y="61"/>
                        </a:cubicBezTo>
                        <a:cubicBezTo>
                          <a:pt x="2312" y="62"/>
                          <a:pt x="2310" y="63"/>
                          <a:pt x="2309" y="63"/>
                        </a:cubicBezTo>
                        <a:cubicBezTo>
                          <a:pt x="2308" y="63"/>
                          <a:pt x="2306" y="61"/>
                          <a:pt x="2305" y="61"/>
                        </a:cubicBezTo>
                        <a:cubicBezTo>
                          <a:pt x="2304" y="61"/>
                          <a:pt x="2302" y="63"/>
                          <a:pt x="2301" y="63"/>
                        </a:cubicBezTo>
                        <a:cubicBezTo>
                          <a:pt x="2300" y="63"/>
                          <a:pt x="2299" y="61"/>
                          <a:pt x="2297" y="61"/>
                        </a:cubicBezTo>
                        <a:cubicBezTo>
                          <a:pt x="2296" y="61"/>
                          <a:pt x="2294" y="63"/>
                          <a:pt x="2293" y="63"/>
                        </a:cubicBezTo>
                        <a:cubicBezTo>
                          <a:pt x="2292" y="63"/>
                          <a:pt x="2291" y="61"/>
                          <a:pt x="2289" y="61"/>
                        </a:cubicBezTo>
                        <a:cubicBezTo>
                          <a:pt x="2288" y="61"/>
                          <a:pt x="2287" y="59"/>
                          <a:pt x="2286" y="59"/>
                        </a:cubicBezTo>
                        <a:cubicBezTo>
                          <a:pt x="2285" y="58"/>
                          <a:pt x="2282" y="60"/>
                          <a:pt x="2282" y="61"/>
                        </a:cubicBezTo>
                        <a:cubicBezTo>
                          <a:pt x="2281" y="61"/>
                          <a:pt x="2278" y="63"/>
                          <a:pt x="2277" y="63"/>
                        </a:cubicBezTo>
                        <a:cubicBezTo>
                          <a:pt x="2277" y="63"/>
                          <a:pt x="2274" y="61"/>
                          <a:pt x="2274" y="60"/>
                        </a:cubicBezTo>
                        <a:cubicBezTo>
                          <a:pt x="2274" y="60"/>
                          <a:pt x="2277" y="59"/>
                          <a:pt x="2278" y="58"/>
                        </a:cubicBezTo>
                        <a:cubicBezTo>
                          <a:pt x="2278" y="58"/>
                          <a:pt x="2282" y="56"/>
                          <a:pt x="2282" y="56"/>
                        </a:cubicBezTo>
                        <a:cubicBezTo>
                          <a:pt x="2282" y="56"/>
                          <a:pt x="2279" y="54"/>
                          <a:pt x="2278" y="54"/>
                        </a:cubicBezTo>
                        <a:cubicBezTo>
                          <a:pt x="2277" y="54"/>
                          <a:pt x="2275" y="56"/>
                          <a:pt x="2274" y="56"/>
                        </a:cubicBezTo>
                        <a:cubicBezTo>
                          <a:pt x="2273" y="56"/>
                          <a:pt x="2272" y="54"/>
                          <a:pt x="2270" y="54"/>
                        </a:cubicBezTo>
                        <a:cubicBezTo>
                          <a:pt x="2270" y="54"/>
                          <a:pt x="2266" y="56"/>
                          <a:pt x="2266" y="56"/>
                        </a:cubicBezTo>
                        <a:cubicBezTo>
                          <a:pt x="2266" y="55"/>
                          <a:pt x="2262" y="54"/>
                          <a:pt x="2263" y="54"/>
                        </a:cubicBezTo>
                        <a:cubicBezTo>
                          <a:pt x="2263" y="53"/>
                          <a:pt x="2266" y="51"/>
                          <a:pt x="2267" y="51"/>
                        </a:cubicBezTo>
                        <a:cubicBezTo>
                          <a:pt x="2268" y="52"/>
                          <a:pt x="2269" y="53"/>
                          <a:pt x="2270" y="54"/>
                        </a:cubicBezTo>
                        <a:cubicBezTo>
                          <a:pt x="2271" y="53"/>
                          <a:pt x="2274" y="52"/>
                          <a:pt x="2274" y="52"/>
                        </a:cubicBezTo>
                        <a:cubicBezTo>
                          <a:pt x="2275" y="51"/>
                          <a:pt x="2270" y="50"/>
                          <a:pt x="2271" y="49"/>
                        </a:cubicBezTo>
                        <a:cubicBezTo>
                          <a:pt x="2271" y="49"/>
                          <a:pt x="2274" y="48"/>
                          <a:pt x="2275" y="47"/>
                        </a:cubicBezTo>
                        <a:cubicBezTo>
                          <a:pt x="2276" y="47"/>
                          <a:pt x="2278" y="46"/>
                          <a:pt x="2279" y="45"/>
                        </a:cubicBezTo>
                        <a:cubicBezTo>
                          <a:pt x="2279" y="45"/>
                          <a:pt x="2282" y="47"/>
                          <a:pt x="2283" y="48"/>
                        </a:cubicBezTo>
                        <a:cubicBezTo>
                          <a:pt x="2283" y="48"/>
                          <a:pt x="2286" y="50"/>
                          <a:pt x="2286" y="50"/>
                        </a:cubicBezTo>
                        <a:cubicBezTo>
                          <a:pt x="2287" y="50"/>
                          <a:pt x="2290" y="48"/>
                          <a:pt x="2291" y="48"/>
                        </a:cubicBezTo>
                        <a:cubicBezTo>
                          <a:pt x="2291" y="47"/>
                          <a:pt x="2287" y="46"/>
                          <a:pt x="2287" y="45"/>
                        </a:cubicBezTo>
                        <a:cubicBezTo>
                          <a:pt x="2287" y="45"/>
                          <a:pt x="2290" y="44"/>
                          <a:pt x="2291" y="43"/>
                        </a:cubicBezTo>
                        <a:cubicBezTo>
                          <a:pt x="2292" y="43"/>
                          <a:pt x="2294" y="42"/>
                          <a:pt x="2295" y="41"/>
                        </a:cubicBezTo>
                        <a:cubicBezTo>
                          <a:pt x="2296" y="41"/>
                          <a:pt x="2298" y="40"/>
                          <a:pt x="2299" y="39"/>
                        </a:cubicBezTo>
                        <a:cubicBezTo>
                          <a:pt x="2299" y="39"/>
                          <a:pt x="2295" y="38"/>
                          <a:pt x="2295" y="37"/>
                        </a:cubicBezTo>
                        <a:cubicBezTo>
                          <a:pt x="2295" y="36"/>
                          <a:pt x="2300" y="36"/>
                          <a:pt x="2300" y="35"/>
                        </a:cubicBezTo>
                        <a:cubicBezTo>
                          <a:pt x="2299" y="34"/>
                          <a:pt x="2296" y="33"/>
                          <a:pt x="2296" y="33"/>
                        </a:cubicBezTo>
                        <a:cubicBezTo>
                          <a:pt x="2295" y="33"/>
                          <a:pt x="2292" y="34"/>
                          <a:pt x="2292" y="35"/>
                        </a:cubicBezTo>
                        <a:cubicBezTo>
                          <a:pt x="2292" y="35"/>
                          <a:pt x="2296" y="37"/>
                          <a:pt x="2295" y="37"/>
                        </a:cubicBezTo>
                        <a:cubicBezTo>
                          <a:pt x="2295" y="38"/>
                          <a:pt x="2292" y="39"/>
                          <a:pt x="2291" y="39"/>
                        </a:cubicBezTo>
                        <a:cubicBezTo>
                          <a:pt x="2291" y="39"/>
                          <a:pt x="2288" y="41"/>
                          <a:pt x="2287" y="41"/>
                        </a:cubicBezTo>
                        <a:cubicBezTo>
                          <a:pt x="2286" y="41"/>
                          <a:pt x="2284" y="39"/>
                          <a:pt x="2283" y="39"/>
                        </a:cubicBezTo>
                        <a:cubicBezTo>
                          <a:pt x="2283" y="39"/>
                          <a:pt x="2282" y="38"/>
                          <a:pt x="2282" y="38"/>
                        </a:cubicBezTo>
                        <a:cubicBezTo>
                          <a:pt x="2281" y="37"/>
                          <a:pt x="2280" y="37"/>
                          <a:pt x="2280" y="37"/>
                        </a:cubicBezTo>
                        <a:cubicBezTo>
                          <a:pt x="2278" y="37"/>
                          <a:pt x="2277" y="38"/>
                          <a:pt x="2276" y="39"/>
                        </a:cubicBezTo>
                        <a:cubicBezTo>
                          <a:pt x="2275" y="39"/>
                          <a:pt x="2272" y="40"/>
                          <a:pt x="2271" y="41"/>
                        </a:cubicBezTo>
                        <a:cubicBezTo>
                          <a:pt x="2271" y="41"/>
                          <a:pt x="2275" y="43"/>
                          <a:pt x="2275" y="43"/>
                        </a:cubicBezTo>
                        <a:cubicBezTo>
                          <a:pt x="2275" y="43"/>
                          <a:pt x="2272" y="45"/>
                          <a:pt x="2271" y="45"/>
                        </a:cubicBezTo>
                        <a:cubicBezTo>
                          <a:pt x="2270" y="46"/>
                          <a:pt x="2268" y="46"/>
                          <a:pt x="2267" y="47"/>
                        </a:cubicBezTo>
                        <a:cubicBezTo>
                          <a:pt x="2263" y="49"/>
                          <a:pt x="2263" y="49"/>
                          <a:pt x="2263" y="49"/>
                        </a:cubicBezTo>
                        <a:cubicBezTo>
                          <a:pt x="2262" y="50"/>
                          <a:pt x="2260" y="51"/>
                          <a:pt x="2259" y="51"/>
                        </a:cubicBezTo>
                        <a:cubicBezTo>
                          <a:pt x="2258" y="51"/>
                          <a:pt x="2256" y="49"/>
                          <a:pt x="2255" y="49"/>
                        </a:cubicBezTo>
                        <a:cubicBezTo>
                          <a:pt x="2255" y="49"/>
                          <a:pt x="2251" y="51"/>
                          <a:pt x="2251" y="51"/>
                        </a:cubicBezTo>
                        <a:cubicBezTo>
                          <a:pt x="2250" y="52"/>
                          <a:pt x="2247" y="53"/>
                          <a:pt x="2247" y="53"/>
                        </a:cubicBezTo>
                        <a:cubicBezTo>
                          <a:pt x="2247" y="53"/>
                          <a:pt x="2250" y="55"/>
                          <a:pt x="2251" y="55"/>
                        </a:cubicBezTo>
                        <a:cubicBezTo>
                          <a:pt x="2251" y="55"/>
                          <a:pt x="2252" y="55"/>
                          <a:pt x="2253" y="54"/>
                        </a:cubicBezTo>
                        <a:cubicBezTo>
                          <a:pt x="2254" y="54"/>
                          <a:pt x="2255" y="53"/>
                          <a:pt x="2255" y="53"/>
                        </a:cubicBezTo>
                        <a:cubicBezTo>
                          <a:pt x="2255" y="54"/>
                          <a:pt x="2258" y="55"/>
                          <a:pt x="2258" y="56"/>
                        </a:cubicBezTo>
                        <a:cubicBezTo>
                          <a:pt x="2258" y="56"/>
                          <a:pt x="2254" y="57"/>
                          <a:pt x="2254" y="58"/>
                        </a:cubicBezTo>
                        <a:cubicBezTo>
                          <a:pt x="2255" y="59"/>
                          <a:pt x="2258" y="59"/>
                          <a:pt x="2258" y="60"/>
                        </a:cubicBezTo>
                        <a:cubicBezTo>
                          <a:pt x="2258" y="60"/>
                          <a:pt x="2257" y="61"/>
                          <a:pt x="2256" y="61"/>
                        </a:cubicBezTo>
                        <a:cubicBezTo>
                          <a:pt x="2255" y="62"/>
                          <a:pt x="2254" y="62"/>
                          <a:pt x="2254" y="62"/>
                        </a:cubicBezTo>
                        <a:cubicBezTo>
                          <a:pt x="2253" y="62"/>
                          <a:pt x="2252" y="60"/>
                          <a:pt x="2250" y="60"/>
                        </a:cubicBezTo>
                        <a:cubicBezTo>
                          <a:pt x="2242" y="64"/>
                          <a:pt x="2242" y="64"/>
                          <a:pt x="2242" y="64"/>
                        </a:cubicBezTo>
                        <a:cubicBezTo>
                          <a:pt x="2238" y="62"/>
                          <a:pt x="2238" y="62"/>
                          <a:pt x="2238" y="62"/>
                        </a:cubicBezTo>
                        <a:cubicBezTo>
                          <a:pt x="2237" y="61"/>
                          <a:pt x="2235" y="60"/>
                          <a:pt x="2235" y="59"/>
                        </a:cubicBezTo>
                        <a:cubicBezTo>
                          <a:pt x="2234" y="59"/>
                          <a:pt x="2239" y="58"/>
                          <a:pt x="2239" y="57"/>
                        </a:cubicBezTo>
                        <a:cubicBezTo>
                          <a:pt x="2239" y="57"/>
                          <a:pt x="2235" y="56"/>
                          <a:pt x="2235" y="55"/>
                        </a:cubicBezTo>
                        <a:cubicBezTo>
                          <a:pt x="2235" y="55"/>
                          <a:pt x="2238" y="53"/>
                          <a:pt x="2239" y="53"/>
                        </a:cubicBezTo>
                        <a:cubicBezTo>
                          <a:pt x="2239" y="53"/>
                          <a:pt x="2243" y="51"/>
                          <a:pt x="2243" y="51"/>
                        </a:cubicBezTo>
                        <a:cubicBezTo>
                          <a:pt x="2243" y="50"/>
                          <a:pt x="2239" y="49"/>
                          <a:pt x="2239" y="49"/>
                        </a:cubicBezTo>
                        <a:cubicBezTo>
                          <a:pt x="2240" y="48"/>
                          <a:pt x="2236" y="47"/>
                          <a:pt x="2236" y="46"/>
                        </a:cubicBezTo>
                        <a:cubicBezTo>
                          <a:pt x="2232" y="48"/>
                          <a:pt x="2232" y="48"/>
                          <a:pt x="2232" y="48"/>
                        </a:cubicBezTo>
                        <a:cubicBezTo>
                          <a:pt x="2230" y="49"/>
                          <a:pt x="2228" y="50"/>
                          <a:pt x="2227" y="50"/>
                        </a:cubicBezTo>
                        <a:cubicBezTo>
                          <a:pt x="2227" y="51"/>
                          <a:pt x="2223" y="52"/>
                          <a:pt x="2223" y="53"/>
                        </a:cubicBezTo>
                        <a:cubicBezTo>
                          <a:pt x="2223" y="53"/>
                          <a:pt x="2227" y="55"/>
                          <a:pt x="2227" y="55"/>
                        </a:cubicBezTo>
                        <a:cubicBezTo>
                          <a:pt x="2227" y="55"/>
                          <a:pt x="2228" y="54"/>
                          <a:pt x="2229" y="54"/>
                        </a:cubicBezTo>
                        <a:cubicBezTo>
                          <a:pt x="2230" y="53"/>
                          <a:pt x="2231" y="53"/>
                          <a:pt x="2231" y="53"/>
                        </a:cubicBezTo>
                        <a:cubicBezTo>
                          <a:pt x="2232" y="53"/>
                          <a:pt x="2235" y="55"/>
                          <a:pt x="2235" y="55"/>
                        </a:cubicBezTo>
                        <a:cubicBezTo>
                          <a:pt x="2235" y="56"/>
                          <a:pt x="2231" y="56"/>
                          <a:pt x="2231" y="57"/>
                        </a:cubicBezTo>
                        <a:cubicBezTo>
                          <a:pt x="2231" y="58"/>
                          <a:pt x="2234" y="59"/>
                          <a:pt x="2235" y="59"/>
                        </a:cubicBezTo>
                        <a:cubicBezTo>
                          <a:pt x="2230" y="61"/>
                          <a:pt x="2230" y="61"/>
                          <a:pt x="2230" y="61"/>
                        </a:cubicBezTo>
                        <a:cubicBezTo>
                          <a:pt x="2229" y="62"/>
                          <a:pt x="2228" y="63"/>
                          <a:pt x="2226" y="63"/>
                        </a:cubicBezTo>
                        <a:cubicBezTo>
                          <a:pt x="2226" y="64"/>
                          <a:pt x="2223" y="61"/>
                          <a:pt x="2223" y="61"/>
                        </a:cubicBezTo>
                        <a:cubicBezTo>
                          <a:pt x="2221" y="61"/>
                          <a:pt x="2220" y="63"/>
                          <a:pt x="2218" y="63"/>
                        </a:cubicBezTo>
                        <a:cubicBezTo>
                          <a:pt x="2211" y="59"/>
                          <a:pt x="2211" y="59"/>
                          <a:pt x="2211" y="59"/>
                        </a:cubicBezTo>
                        <a:cubicBezTo>
                          <a:pt x="2212" y="58"/>
                          <a:pt x="2214" y="57"/>
                          <a:pt x="2215" y="57"/>
                        </a:cubicBezTo>
                        <a:cubicBezTo>
                          <a:pt x="2216" y="56"/>
                          <a:pt x="2219" y="55"/>
                          <a:pt x="2219" y="55"/>
                        </a:cubicBezTo>
                        <a:cubicBezTo>
                          <a:pt x="2219" y="54"/>
                          <a:pt x="2215" y="53"/>
                          <a:pt x="2215" y="52"/>
                        </a:cubicBezTo>
                        <a:cubicBezTo>
                          <a:pt x="2216" y="52"/>
                          <a:pt x="2218" y="51"/>
                          <a:pt x="2220" y="50"/>
                        </a:cubicBezTo>
                        <a:cubicBezTo>
                          <a:pt x="2220" y="50"/>
                          <a:pt x="2224" y="49"/>
                          <a:pt x="2224" y="48"/>
                        </a:cubicBezTo>
                        <a:cubicBezTo>
                          <a:pt x="2224" y="47"/>
                          <a:pt x="2220" y="47"/>
                          <a:pt x="2220" y="46"/>
                        </a:cubicBezTo>
                        <a:cubicBezTo>
                          <a:pt x="2219" y="47"/>
                          <a:pt x="2217" y="47"/>
                          <a:pt x="2216" y="48"/>
                        </a:cubicBezTo>
                        <a:cubicBezTo>
                          <a:pt x="2215" y="49"/>
                          <a:pt x="2213" y="49"/>
                          <a:pt x="2212" y="50"/>
                        </a:cubicBezTo>
                        <a:cubicBezTo>
                          <a:pt x="2211" y="50"/>
                          <a:pt x="2208" y="52"/>
                          <a:pt x="2208" y="52"/>
                        </a:cubicBezTo>
                        <a:cubicBezTo>
                          <a:pt x="2208" y="53"/>
                          <a:pt x="2212" y="54"/>
                          <a:pt x="2211" y="54"/>
                        </a:cubicBezTo>
                        <a:cubicBezTo>
                          <a:pt x="2211" y="55"/>
                          <a:pt x="2207" y="56"/>
                          <a:pt x="2207" y="56"/>
                        </a:cubicBezTo>
                        <a:cubicBezTo>
                          <a:pt x="2207" y="57"/>
                          <a:pt x="2211" y="58"/>
                          <a:pt x="2211" y="59"/>
                        </a:cubicBezTo>
                        <a:cubicBezTo>
                          <a:pt x="2210" y="59"/>
                          <a:pt x="2208" y="60"/>
                          <a:pt x="2207" y="61"/>
                        </a:cubicBezTo>
                        <a:cubicBezTo>
                          <a:pt x="2206" y="61"/>
                          <a:pt x="2204" y="62"/>
                          <a:pt x="2203" y="63"/>
                        </a:cubicBezTo>
                        <a:cubicBezTo>
                          <a:pt x="2202" y="63"/>
                          <a:pt x="2200" y="61"/>
                          <a:pt x="2199" y="61"/>
                        </a:cubicBezTo>
                        <a:cubicBezTo>
                          <a:pt x="2198" y="61"/>
                          <a:pt x="2196" y="63"/>
                          <a:pt x="2195" y="63"/>
                        </a:cubicBezTo>
                        <a:cubicBezTo>
                          <a:pt x="2194" y="62"/>
                          <a:pt x="2192" y="61"/>
                          <a:pt x="2191" y="60"/>
                        </a:cubicBezTo>
                        <a:cubicBezTo>
                          <a:pt x="2191" y="60"/>
                          <a:pt x="2188" y="58"/>
                          <a:pt x="2187" y="58"/>
                        </a:cubicBezTo>
                        <a:cubicBezTo>
                          <a:pt x="2187" y="58"/>
                          <a:pt x="2184" y="60"/>
                          <a:pt x="2183" y="60"/>
                        </a:cubicBezTo>
                        <a:cubicBezTo>
                          <a:pt x="2182" y="61"/>
                          <a:pt x="2181" y="62"/>
                          <a:pt x="2179" y="62"/>
                        </a:cubicBezTo>
                        <a:cubicBezTo>
                          <a:pt x="2179" y="62"/>
                          <a:pt x="2176" y="60"/>
                          <a:pt x="2175" y="60"/>
                        </a:cubicBezTo>
                        <a:cubicBezTo>
                          <a:pt x="2174" y="60"/>
                          <a:pt x="2173" y="62"/>
                          <a:pt x="2171" y="62"/>
                        </a:cubicBezTo>
                        <a:cubicBezTo>
                          <a:pt x="2170" y="62"/>
                          <a:pt x="2169" y="60"/>
                          <a:pt x="2168" y="60"/>
                        </a:cubicBezTo>
                        <a:cubicBezTo>
                          <a:pt x="2167" y="60"/>
                          <a:pt x="2164" y="62"/>
                          <a:pt x="2164" y="62"/>
                        </a:cubicBezTo>
                        <a:cubicBezTo>
                          <a:pt x="2162" y="62"/>
                          <a:pt x="2161" y="60"/>
                          <a:pt x="2160" y="60"/>
                        </a:cubicBezTo>
                        <a:cubicBezTo>
                          <a:pt x="2159" y="59"/>
                          <a:pt x="2157" y="57"/>
                          <a:pt x="2156" y="57"/>
                        </a:cubicBezTo>
                        <a:cubicBezTo>
                          <a:pt x="2155" y="57"/>
                          <a:pt x="2153" y="59"/>
                          <a:pt x="2152" y="59"/>
                        </a:cubicBezTo>
                        <a:cubicBezTo>
                          <a:pt x="2151" y="60"/>
                          <a:pt x="2149" y="61"/>
                          <a:pt x="2148" y="61"/>
                        </a:cubicBezTo>
                        <a:cubicBezTo>
                          <a:pt x="2147" y="61"/>
                          <a:pt x="2145" y="59"/>
                          <a:pt x="2144" y="59"/>
                        </a:cubicBezTo>
                        <a:cubicBezTo>
                          <a:pt x="2143" y="59"/>
                          <a:pt x="2141" y="61"/>
                          <a:pt x="2140" y="61"/>
                        </a:cubicBezTo>
                        <a:cubicBezTo>
                          <a:pt x="2139" y="61"/>
                          <a:pt x="2138" y="59"/>
                          <a:pt x="2136" y="59"/>
                        </a:cubicBezTo>
                        <a:cubicBezTo>
                          <a:pt x="2135" y="59"/>
                          <a:pt x="2133" y="61"/>
                          <a:pt x="2132" y="61"/>
                        </a:cubicBezTo>
                        <a:cubicBezTo>
                          <a:pt x="2131" y="61"/>
                          <a:pt x="2130" y="59"/>
                          <a:pt x="2128" y="59"/>
                        </a:cubicBezTo>
                        <a:cubicBezTo>
                          <a:pt x="2127" y="59"/>
                          <a:pt x="2126" y="61"/>
                          <a:pt x="2124" y="61"/>
                        </a:cubicBezTo>
                        <a:cubicBezTo>
                          <a:pt x="2123" y="61"/>
                          <a:pt x="2122" y="58"/>
                          <a:pt x="2121" y="59"/>
                        </a:cubicBezTo>
                        <a:cubicBezTo>
                          <a:pt x="2119" y="59"/>
                          <a:pt x="2118" y="61"/>
                          <a:pt x="2116" y="61"/>
                        </a:cubicBezTo>
                        <a:cubicBezTo>
                          <a:pt x="2115" y="61"/>
                          <a:pt x="2114" y="58"/>
                          <a:pt x="2113" y="58"/>
                        </a:cubicBezTo>
                        <a:cubicBezTo>
                          <a:pt x="2112" y="58"/>
                          <a:pt x="2110" y="61"/>
                          <a:pt x="2109" y="60"/>
                        </a:cubicBezTo>
                        <a:cubicBezTo>
                          <a:pt x="2108" y="60"/>
                          <a:pt x="2105" y="58"/>
                          <a:pt x="2105" y="58"/>
                        </a:cubicBezTo>
                        <a:cubicBezTo>
                          <a:pt x="2105" y="57"/>
                          <a:pt x="2109" y="57"/>
                          <a:pt x="2109" y="56"/>
                        </a:cubicBezTo>
                        <a:cubicBezTo>
                          <a:pt x="2109" y="56"/>
                          <a:pt x="2106" y="54"/>
                          <a:pt x="2105" y="54"/>
                        </a:cubicBezTo>
                        <a:cubicBezTo>
                          <a:pt x="2105" y="54"/>
                          <a:pt x="2101" y="56"/>
                          <a:pt x="2101" y="56"/>
                        </a:cubicBezTo>
                        <a:cubicBezTo>
                          <a:pt x="2101" y="56"/>
                          <a:pt x="2105" y="58"/>
                          <a:pt x="2105" y="58"/>
                        </a:cubicBezTo>
                        <a:cubicBezTo>
                          <a:pt x="2105" y="58"/>
                          <a:pt x="2101" y="60"/>
                          <a:pt x="2101" y="60"/>
                        </a:cubicBezTo>
                        <a:cubicBezTo>
                          <a:pt x="2100" y="60"/>
                          <a:pt x="2098" y="58"/>
                          <a:pt x="2097" y="58"/>
                        </a:cubicBezTo>
                        <a:cubicBezTo>
                          <a:pt x="2096" y="58"/>
                          <a:pt x="2094" y="59"/>
                          <a:pt x="2093" y="60"/>
                        </a:cubicBezTo>
                        <a:cubicBezTo>
                          <a:pt x="2092" y="60"/>
                          <a:pt x="2090" y="62"/>
                          <a:pt x="2089" y="62"/>
                        </a:cubicBezTo>
                        <a:cubicBezTo>
                          <a:pt x="2088" y="62"/>
                          <a:pt x="2085" y="60"/>
                          <a:pt x="2085" y="60"/>
                        </a:cubicBezTo>
                        <a:cubicBezTo>
                          <a:pt x="2085" y="59"/>
                          <a:pt x="2082" y="57"/>
                          <a:pt x="2081" y="57"/>
                        </a:cubicBezTo>
                        <a:cubicBezTo>
                          <a:pt x="2081" y="57"/>
                          <a:pt x="2078" y="59"/>
                          <a:pt x="2077" y="60"/>
                        </a:cubicBezTo>
                        <a:cubicBezTo>
                          <a:pt x="2077" y="60"/>
                          <a:pt x="2074" y="62"/>
                          <a:pt x="2073" y="62"/>
                        </a:cubicBezTo>
                        <a:cubicBezTo>
                          <a:pt x="2072" y="62"/>
                          <a:pt x="2070" y="60"/>
                          <a:pt x="2069" y="59"/>
                        </a:cubicBezTo>
                        <a:cubicBezTo>
                          <a:pt x="2069" y="59"/>
                          <a:pt x="2066" y="57"/>
                          <a:pt x="2066" y="57"/>
                        </a:cubicBezTo>
                        <a:cubicBezTo>
                          <a:pt x="2065" y="57"/>
                          <a:pt x="2062" y="59"/>
                          <a:pt x="2062" y="59"/>
                        </a:cubicBezTo>
                        <a:cubicBezTo>
                          <a:pt x="2061" y="59"/>
                          <a:pt x="2058" y="61"/>
                          <a:pt x="2057" y="61"/>
                        </a:cubicBezTo>
                        <a:cubicBezTo>
                          <a:pt x="2056" y="61"/>
                          <a:pt x="2055" y="59"/>
                          <a:pt x="2054" y="59"/>
                        </a:cubicBezTo>
                        <a:cubicBezTo>
                          <a:pt x="2053" y="59"/>
                          <a:pt x="2051" y="61"/>
                          <a:pt x="2050" y="61"/>
                        </a:cubicBezTo>
                        <a:cubicBezTo>
                          <a:pt x="2048" y="61"/>
                          <a:pt x="2047" y="59"/>
                          <a:pt x="2046" y="59"/>
                        </a:cubicBezTo>
                        <a:cubicBezTo>
                          <a:pt x="2045" y="59"/>
                          <a:pt x="2043" y="61"/>
                          <a:pt x="2042" y="61"/>
                        </a:cubicBezTo>
                        <a:cubicBezTo>
                          <a:pt x="2040" y="61"/>
                          <a:pt x="2039" y="59"/>
                          <a:pt x="2038" y="59"/>
                        </a:cubicBezTo>
                        <a:cubicBezTo>
                          <a:pt x="2037" y="58"/>
                          <a:pt x="2035" y="61"/>
                          <a:pt x="2034" y="61"/>
                        </a:cubicBezTo>
                        <a:cubicBezTo>
                          <a:pt x="2033" y="61"/>
                          <a:pt x="2031" y="58"/>
                          <a:pt x="2030" y="58"/>
                        </a:cubicBezTo>
                        <a:cubicBezTo>
                          <a:pt x="2029" y="58"/>
                          <a:pt x="2028" y="60"/>
                          <a:pt x="2026" y="60"/>
                        </a:cubicBezTo>
                        <a:cubicBezTo>
                          <a:pt x="2025" y="60"/>
                          <a:pt x="2024" y="58"/>
                          <a:pt x="2022" y="58"/>
                        </a:cubicBezTo>
                        <a:cubicBezTo>
                          <a:pt x="2021" y="58"/>
                          <a:pt x="2020" y="60"/>
                          <a:pt x="2018" y="60"/>
                        </a:cubicBezTo>
                        <a:cubicBezTo>
                          <a:pt x="2017" y="60"/>
                          <a:pt x="2016" y="58"/>
                          <a:pt x="2015" y="58"/>
                        </a:cubicBezTo>
                        <a:cubicBezTo>
                          <a:pt x="2013" y="58"/>
                          <a:pt x="2011" y="60"/>
                          <a:pt x="2010" y="60"/>
                        </a:cubicBezTo>
                        <a:cubicBezTo>
                          <a:pt x="2009" y="60"/>
                          <a:pt x="2008" y="58"/>
                          <a:pt x="2007" y="58"/>
                        </a:cubicBezTo>
                        <a:cubicBezTo>
                          <a:pt x="2005" y="58"/>
                          <a:pt x="2004" y="60"/>
                          <a:pt x="2003" y="60"/>
                        </a:cubicBezTo>
                        <a:cubicBezTo>
                          <a:pt x="2001" y="60"/>
                          <a:pt x="2000" y="58"/>
                          <a:pt x="1999" y="57"/>
                        </a:cubicBezTo>
                        <a:cubicBezTo>
                          <a:pt x="1998" y="57"/>
                          <a:pt x="1996" y="60"/>
                          <a:pt x="1995" y="60"/>
                        </a:cubicBezTo>
                        <a:cubicBezTo>
                          <a:pt x="1993" y="59"/>
                          <a:pt x="1992" y="57"/>
                          <a:pt x="1991" y="57"/>
                        </a:cubicBezTo>
                        <a:cubicBezTo>
                          <a:pt x="1990" y="57"/>
                          <a:pt x="1988" y="59"/>
                          <a:pt x="1987" y="59"/>
                        </a:cubicBezTo>
                        <a:cubicBezTo>
                          <a:pt x="1986" y="59"/>
                          <a:pt x="1984" y="57"/>
                          <a:pt x="1983" y="57"/>
                        </a:cubicBezTo>
                        <a:cubicBezTo>
                          <a:pt x="1982" y="57"/>
                          <a:pt x="1981" y="55"/>
                          <a:pt x="1979" y="55"/>
                        </a:cubicBezTo>
                        <a:cubicBezTo>
                          <a:pt x="1979" y="55"/>
                          <a:pt x="1976" y="53"/>
                          <a:pt x="1976" y="52"/>
                        </a:cubicBezTo>
                        <a:cubicBezTo>
                          <a:pt x="1976" y="52"/>
                          <a:pt x="1980" y="51"/>
                          <a:pt x="1980" y="50"/>
                        </a:cubicBezTo>
                        <a:cubicBezTo>
                          <a:pt x="1980" y="50"/>
                          <a:pt x="1976" y="49"/>
                          <a:pt x="1976" y="48"/>
                        </a:cubicBezTo>
                        <a:cubicBezTo>
                          <a:pt x="1976" y="48"/>
                          <a:pt x="1980" y="47"/>
                          <a:pt x="1980" y="46"/>
                        </a:cubicBezTo>
                        <a:cubicBezTo>
                          <a:pt x="1980" y="45"/>
                          <a:pt x="1977" y="45"/>
                          <a:pt x="1976" y="44"/>
                        </a:cubicBezTo>
                        <a:cubicBezTo>
                          <a:pt x="1976" y="45"/>
                          <a:pt x="1972" y="45"/>
                          <a:pt x="1972" y="46"/>
                        </a:cubicBezTo>
                        <a:cubicBezTo>
                          <a:pt x="1972" y="47"/>
                          <a:pt x="1976" y="47"/>
                          <a:pt x="1976" y="48"/>
                        </a:cubicBezTo>
                        <a:cubicBezTo>
                          <a:pt x="1976" y="49"/>
                          <a:pt x="1972" y="50"/>
                          <a:pt x="1972" y="50"/>
                        </a:cubicBezTo>
                        <a:cubicBezTo>
                          <a:pt x="1972" y="51"/>
                          <a:pt x="1976" y="52"/>
                          <a:pt x="1976" y="52"/>
                        </a:cubicBezTo>
                        <a:cubicBezTo>
                          <a:pt x="1975" y="53"/>
                          <a:pt x="1972" y="55"/>
                          <a:pt x="1972" y="55"/>
                        </a:cubicBezTo>
                        <a:cubicBezTo>
                          <a:pt x="1971" y="55"/>
                          <a:pt x="1968" y="52"/>
                          <a:pt x="1968" y="52"/>
                        </a:cubicBezTo>
                        <a:cubicBezTo>
                          <a:pt x="1967" y="52"/>
                          <a:pt x="1964" y="54"/>
                          <a:pt x="1964" y="54"/>
                        </a:cubicBezTo>
                        <a:cubicBezTo>
                          <a:pt x="1964" y="55"/>
                          <a:pt x="1967" y="57"/>
                          <a:pt x="1967" y="57"/>
                        </a:cubicBezTo>
                        <a:cubicBezTo>
                          <a:pt x="1967" y="57"/>
                          <a:pt x="1964" y="59"/>
                          <a:pt x="1963" y="59"/>
                        </a:cubicBezTo>
                        <a:cubicBezTo>
                          <a:pt x="1962" y="59"/>
                          <a:pt x="1961" y="56"/>
                          <a:pt x="1960" y="56"/>
                        </a:cubicBezTo>
                        <a:cubicBezTo>
                          <a:pt x="1959" y="56"/>
                          <a:pt x="1956" y="59"/>
                          <a:pt x="1956" y="58"/>
                        </a:cubicBezTo>
                        <a:cubicBezTo>
                          <a:pt x="1954" y="58"/>
                          <a:pt x="1953" y="57"/>
                          <a:pt x="1952" y="56"/>
                        </a:cubicBezTo>
                        <a:cubicBezTo>
                          <a:pt x="1951" y="56"/>
                          <a:pt x="1949" y="54"/>
                          <a:pt x="1948" y="54"/>
                        </a:cubicBezTo>
                        <a:cubicBezTo>
                          <a:pt x="1947" y="54"/>
                          <a:pt x="1945" y="56"/>
                          <a:pt x="1944" y="56"/>
                        </a:cubicBezTo>
                        <a:cubicBezTo>
                          <a:pt x="1943" y="56"/>
                          <a:pt x="1941" y="58"/>
                          <a:pt x="1940" y="58"/>
                        </a:cubicBezTo>
                        <a:cubicBezTo>
                          <a:pt x="1939" y="58"/>
                          <a:pt x="1937" y="56"/>
                          <a:pt x="1936" y="56"/>
                        </a:cubicBezTo>
                        <a:cubicBezTo>
                          <a:pt x="1935" y="56"/>
                          <a:pt x="1933" y="58"/>
                          <a:pt x="1932" y="58"/>
                        </a:cubicBezTo>
                        <a:cubicBezTo>
                          <a:pt x="1931" y="58"/>
                          <a:pt x="1930" y="56"/>
                          <a:pt x="1928" y="56"/>
                        </a:cubicBezTo>
                        <a:cubicBezTo>
                          <a:pt x="1927" y="56"/>
                          <a:pt x="1925" y="58"/>
                          <a:pt x="1924" y="58"/>
                        </a:cubicBezTo>
                        <a:cubicBezTo>
                          <a:pt x="1923" y="58"/>
                          <a:pt x="1922" y="55"/>
                          <a:pt x="1920" y="55"/>
                        </a:cubicBezTo>
                        <a:cubicBezTo>
                          <a:pt x="1919" y="55"/>
                          <a:pt x="1918" y="57"/>
                          <a:pt x="1916" y="57"/>
                        </a:cubicBezTo>
                        <a:cubicBezTo>
                          <a:pt x="1915" y="57"/>
                          <a:pt x="1914" y="55"/>
                          <a:pt x="1913" y="55"/>
                        </a:cubicBezTo>
                        <a:cubicBezTo>
                          <a:pt x="1911" y="55"/>
                          <a:pt x="1910" y="57"/>
                          <a:pt x="1908" y="57"/>
                        </a:cubicBezTo>
                        <a:cubicBezTo>
                          <a:pt x="1907" y="57"/>
                          <a:pt x="1906" y="55"/>
                          <a:pt x="1905" y="55"/>
                        </a:cubicBezTo>
                        <a:cubicBezTo>
                          <a:pt x="1904" y="55"/>
                          <a:pt x="1902" y="57"/>
                          <a:pt x="1901" y="57"/>
                        </a:cubicBezTo>
                        <a:cubicBezTo>
                          <a:pt x="1900" y="57"/>
                          <a:pt x="1897" y="55"/>
                          <a:pt x="1897" y="55"/>
                        </a:cubicBezTo>
                        <a:cubicBezTo>
                          <a:pt x="1897" y="54"/>
                          <a:pt x="1901" y="53"/>
                          <a:pt x="1901" y="53"/>
                        </a:cubicBezTo>
                        <a:cubicBezTo>
                          <a:pt x="1901" y="53"/>
                          <a:pt x="1898" y="50"/>
                          <a:pt x="1897" y="50"/>
                        </a:cubicBezTo>
                        <a:cubicBezTo>
                          <a:pt x="1897" y="50"/>
                          <a:pt x="1893" y="52"/>
                          <a:pt x="1893" y="52"/>
                        </a:cubicBezTo>
                        <a:cubicBezTo>
                          <a:pt x="1893" y="53"/>
                          <a:pt x="1897" y="55"/>
                          <a:pt x="1897" y="55"/>
                        </a:cubicBezTo>
                        <a:cubicBezTo>
                          <a:pt x="1897" y="55"/>
                          <a:pt x="1893" y="57"/>
                          <a:pt x="1893" y="57"/>
                        </a:cubicBezTo>
                        <a:cubicBezTo>
                          <a:pt x="1892" y="57"/>
                          <a:pt x="1890" y="54"/>
                          <a:pt x="1889" y="55"/>
                        </a:cubicBezTo>
                        <a:cubicBezTo>
                          <a:pt x="1888" y="55"/>
                          <a:pt x="1886" y="56"/>
                          <a:pt x="1885" y="57"/>
                        </a:cubicBezTo>
                        <a:cubicBezTo>
                          <a:pt x="1884" y="57"/>
                          <a:pt x="1882" y="59"/>
                          <a:pt x="1881" y="59"/>
                        </a:cubicBezTo>
                        <a:cubicBezTo>
                          <a:pt x="1880" y="59"/>
                          <a:pt x="1877" y="57"/>
                          <a:pt x="1877" y="56"/>
                        </a:cubicBezTo>
                        <a:cubicBezTo>
                          <a:pt x="1876" y="56"/>
                          <a:pt x="1874" y="54"/>
                          <a:pt x="1873" y="54"/>
                        </a:cubicBezTo>
                        <a:cubicBezTo>
                          <a:pt x="1873" y="54"/>
                          <a:pt x="1870" y="56"/>
                          <a:pt x="1869" y="56"/>
                        </a:cubicBezTo>
                        <a:cubicBezTo>
                          <a:pt x="1868" y="57"/>
                          <a:pt x="1866" y="58"/>
                          <a:pt x="1865" y="58"/>
                        </a:cubicBezTo>
                        <a:cubicBezTo>
                          <a:pt x="1864" y="58"/>
                          <a:pt x="1862" y="56"/>
                          <a:pt x="1861" y="56"/>
                        </a:cubicBezTo>
                        <a:cubicBezTo>
                          <a:pt x="1860" y="56"/>
                          <a:pt x="1858" y="58"/>
                          <a:pt x="1857" y="58"/>
                        </a:cubicBezTo>
                        <a:cubicBezTo>
                          <a:pt x="1856" y="58"/>
                          <a:pt x="1854" y="56"/>
                          <a:pt x="1854" y="56"/>
                        </a:cubicBezTo>
                        <a:cubicBezTo>
                          <a:pt x="1853" y="56"/>
                          <a:pt x="1850" y="54"/>
                          <a:pt x="1850" y="54"/>
                        </a:cubicBezTo>
                        <a:cubicBezTo>
                          <a:pt x="1849" y="54"/>
                          <a:pt x="1846" y="56"/>
                          <a:pt x="1846" y="56"/>
                        </a:cubicBezTo>
                        <a:cubicBezTo>
                          <a:pt x="1844" y="55"/>
                          <a:pt x="1843" y="54"/>
                          <a:pt x="1842" y="53"/>
                        </a:cubicBezTo>
                        <a:cubicBezTo>
                          <a:pt x="1841" y="53"/>
                          <a:pt x="1839" y="51"/>
                          <a:pt x="1838" y="51"/>
                        </a:cubicBezTo>
                        <a:cubicBezTo>
                          <a:pt x="1838" y="51"/>
                          <a:pt x="1834" y="53"/>
                          <a:pt x="1834" y="53"/>
                        </a:cubicBezTo>
                        <a:cubicBezTo>
                          <a:pt x="1834" y="53"/>
                          <a:pt x="1838" y="55"/>
                          <a:pt x="1838" y="55"/>
                        </a:cubicBezTo>
                        <a:cubicBezTo>
                          <a:pt x="1837" y="56"/>
                          <a:pt x="1835" y="57"/>
                          <a:pt x="1834" y="57"/>
                        </a:cubicBezTo>
                        <a:cubicBezTo>
                          <a:pt x="1833" y="57"/>
                          <a:pt x="1831" y="55"/>
                          <a:pt x="1830" y="55"/>
                        </a:cubicBezTo>
                        <a:cubicBezTo>
                          <a:pt x="1829" y="55"/>
                          <a:pt x="1827" y="57"/>
                          <a:pt x="1826" y="57"/>
                        </a:cubicBezTo>
                        <a:cubicBezTo>
                          <a:pt x="1825" y="57"/>
                          <a:pt x="1823" y="56"/>
                          <a:pt x="1822" y="55"/>
                        </a:cubicBezTo>
                        <a:cubicBezTo>
                          <a:pt x="1822" y="55"/>
                          <a:pt x="1819" y="53"/>
                          <a:pt x="1818" y="53"/>
                        </a:cubicBezTo>
                        <a:cubicBezTo>
                          <a:pt x="1818" y="53"/>
                          <a:pt x="1815" y="54"/>
                          <a:pt x="1814" y="55"/>
                        </a:cubicBezTo>
                        <a:cubicBezTo>
                          <a:pt x="1814" y="55"/>
                          <a:pt x="1811" y="57"/>
                          <a:pt x="1810" y="57"/>
                        </a:cubicBezTo>
                        <a:cubicBezTo>
                          <a:pt x="1809" y="57"/>
                          <a:pt x="1807" y="54"/>
                          <a:pt x="1806" y="55"/>
                        </a:cubicBezTo>
                        <a:cubicBezTo>
                          <a:pt x="1805" y="55"/>
                          <a:pt x="1804" y="57"/>
                          <a:pt x="1802" y="57"/>
                        </a:cubicBezTo>
                        <a:cubicBezTo>
                          <a:pt x="1801" y="57"/>
                          <a:pt x="1800" y="54"/>
                          <a:pt x="1799" y="54"/>
                        </a:cubicBezTo>
                        <a:cubicBezTo>
                          <a:pt x="1798" y="54"/>
                          <a:pt x="1795" y="57"/>
                          <a:pt x="1795" y="56"/>
                        </a:cubicBezTo>
                        <a:cubicBezTo>
                          <a:pt x="1794" y="56"/>
                          <a:pt x="1791" y="54"/>
                          <a:pt x="1791" y="54"/>
                        </a:cubicBezTo>
                        <a:cubicBezTo>
                          <a:pt x="1791" y="54"/>
                          <a:pt x="1795" y="53"/>
                          <a:pt x="1795" y="52"/>
                        </a:cubicBezTo>
                        <a:cubicBezTo>
                          <a:pt x="1795" y="52"/>
                          <a:pt x="1791" y="50"/>
                          <a:pt x="1791" y="50"/>
                        </a:cubicBezTo>
                        <a:cubicBezTo>
                          <a:pt x="1791" y="50"/>
                          <a:pt x="1787" y="52"/>
                          <a:pt x="1787" y="52"/>
                        </a:cubicBezTo>
                        <a:cubicBezTo>
                          <a:pt x="1787" y="52"/>
                          <a:pt x="1788" y="53"/>
                          <a:pt x="1789" y="53"/>
                        </a:cubicBezTo>
                        <a:cubicBezTo>
                          <a:pt x="1790" y="54"/>
                          <a:pt x="1791" y="54"/>
                          <a:pt x="1791" y="54"/>
                        </a:cubicBezTo>
                        <a:cubicBezTo>
                          <a:pt x="1790" y="54"/>
                          <a:pt x="1788" y="56"/>
                          <a:pt x="1787" y="56"/>
                        </a:cubicBezTo>
                        <a:cubicBezTo>
                          <a:pt x="1785" y="56"/>
                          <a:pt x="1784" y="54"/>
                          <a:pt x="1783" y="54"/>
                        </a:cubicBezTo>
                        <a:cubicBezTo>
                          <a:pt x="1782" y="54"/>
                          <a:pt x="1780" y="56"/>
                          <a:pt x="1779" y="56"/>
                        </a:cubicBezTo>
                        <a:cubicBezTo>
                          <a:pt x="1778" y="56"/>
                          <a:pt x="1776" y="54"/>
                          <a:pt x="1775" y="54"/>
                        </a:cubicBezTo>
                        <a:cubicBezTo>
                          <a:pt x="1774" y="54"/>
                          <a:pt x="1772" y="56"/>
                          <a:pt x="1771" y="56"/>
                        </a:cubicBezTo>
                        <a:cubicBezTo>
                          <a:pt x="1770" y="56"/>
                          <a:pt x="1768" y="53"/>
                          <a:pt x="1767" y="54"/>
                        </a:cubicBezTo>
                        <a:cubicBezTo>
                          <a:pt x="1766" y="54"/>
                          <a:pt x="1764" y="55"/>
                          <a:pt x="1763" y="56"/>
                        </a:cubicBezTo>
                        <a:cubicBezTo>
                          <a:pt x="1763" y="56"/>
                          <a:pt x="1760" y="58"/>
                          <a:pt x="1759" y="58"/>
                        </a:cubicBezTo>
                        <a:cubicBezTo>
                          <a:pt x="1758" y="58"/>
                          <a:pt x="1757" y="55"/>
                          <a:pt x="1755" y="55"/>
                        </a:cubicBezTo>
                        <a:cubicBezTo>
                          <a:pt x="1754" y="55"/>
                          <a:pt x="1752" y="58"/>
                          <a:pt x="1751" y="57"/>
                        </a:cubicBezTo>
                        <a:cubicBezTo>
                          <a:pt x="1750" y="57"/>
                          <a:pt x="1748" y="56"/>
                          <a:pt x="1747" y="55"/>
                        </a:cubicBezTo>
                        <a:cubicBezTo>
                          <a:pt x="1747" y="55"/>
                          <a:pt x="1744" y="53"/>
                          <a:pt x="1744" y="53"/>
                        </a:cubicBezTo>
                        <a:cubicBezTo>
                          <a:pt x="1743" y="53"/>
                          <a:pt x="1740" y="55"/>
                          <a:pt x="1740" y="55"/>
                        </a:cubicBezTo>
                        <a:cubicBezTo>
                          <a:pt x="1739" y="55"/>
                          <a:pt x="1736" y="57"/>
                          <a:pt x="1736" y="57"/>
                        </a:cubicBezTo>
                        <a:cubicBezTo>
                          <a:pt x="1734" y="57"/>
                          <a:pt x="1733" y="55"/>
                          <a:pt x="1732" y="55"/>
                        </a:cubicBezTo>
                        <a:cubicBezTo>
                          <a:pt x="1731" y="55"/>
                          <a:pt x="1729" y="57"/>
                          <a:pt x="1728" y="57"/>
                        </a:cubicBezTo>
                        <a:cubicBezTo>
                          <a:pt x="1726" y="57"/>
                          <a:pt x="1725" y="55"/>
                          <a:pt x="1724" y="55"/>
                        </a:cubicBezTo>
                        <a:cubicBezTo>
                          <a:pt x="1723" y="54"/>
                          <a:pt x="1721" y="57"/>
                          <a:pt x="1720" y="57"/>
                        </a:cubicBezTo>
                        <a:cubicBezTo>
                          <a:pt x="1719" y="57"/>
                          <a:pt x="1717" y="54"/>
                          <a:pt x="1716" y="54"/>
                        </a:cubicBezTo>
                        <a:cubicBezTo>
                          <a:pt x="1715" y="54"/>
                          <a:pt x="1713" y="56"/>
                          <a:pt x="1712" y="56"/>
                        </a:cubicBezTo>
                        <a:cubicBezTo>
                          <a:pt x="1711" y="56"/>
                          <a:pt x="1710" y="54"/>
                          <a:pt x="1708" y="54"/>
                        </a:cubicBezTo>
                        <a:cubicBezTo>
                          <a:pt x="1707" y="54"/>
                          <a:pt x="1705" y="56"/>
                          <a:pt x="1704" y="56"/>
                        </a:cubicBezTo>
                        <a:cubicBezTo>
                          <a:pt x="1703" y="56"/>
                          <a:pt x="1702" y="54"/>
                          <a:pt x="1700" y="54"/>
                        </a:cubicBezTo>
                        <a:cubicBezTo>
                          <a:pt x="1699" y="54"/>
                          <a:pt x="1698" y="56"/>
                          <a:pt x="1696" y="56"/>
                        </a:cubicBezTo>
                        <a:cubicBezTo>
                          <a:pt x="1695" y="56"/>
                          <a:pt x="1694" y="54"/>
                          <a:pt x="1693" y="54"/>
                        </a:cubicBezTo>
                        <a:cubicBezTo>
                          <a:pt x="1691" y="54"/>
                          <a:pt x="1690" y="56"/>
                          <a:pt x="1688" y="56"/>
                        </a:cubicBezTo>
                        <a:cubicBezTo>
                          <a:pt x="1687" y="56"/>
                          <a:pt x="1686" y="54"/>
                          <a:pt x="1685" y="54"/>
                        </a:cubicBezTo>
                        <a:cubicBezTo>
                          <a:pt x="1683" y="53"/>
                          <a:pt x="1682" y="56"/>
                          <a:pt x="1681" y="56"/>
                        </a:cubicBezTo>
                        <a:cubicBezTo>
                          <a:pt x="1679" y="56"/>
                          <a:pt x="1678" y="53"/>
                          <a:pt x="1677" y="53"/>
                        </a:cubicBezTo>
                        <a:cubicBezTo>
                          <a:pt x="1676" y="53"/>
                          <a:pt x="1674" y="55"/>
                          <a:pt x="1673" y="55"/>
                        </a:cubicBezTo>
                        <a:cubicBezTo>
                          <a:pt x="1671" y="55"/>
                          <a:pt x="1670" y="53"/>
                          <a:pt x="1669" y="53"/>
                        </a:cubicBezTo>
                        <a:cubicBezTo>
                          <a:pt x="1668" y="53"/>
                          <a:pt x="1666" y="55"/>
                          <a:pt x="1665" y="55"/>
                        </a:cubicBezTo>
                        <a:cubicBezTo>
                          <a:pt x="1665" y="55"/>
                          <a:pt x="1661" y="53"/>
                          <a:pt x="1661" y="53"/>
                        </a:cubicBezTo>
                        <a:cubicBezTo>
                          <a:pt x="1661" y="52"/>
                          <a:pt x="1665" y="51"/>
                          <a:pt x="1665" y="51"/>
                        </a:cubicBezTo>
                        <a:cubicBezTo>
                          <a:pt x="1665" y="51"/>
                          <a:pt x="1662" y="49"/>
                          <a:pt x="1662" y="49"/>
                        </a:cubicBezTo>
                        <a:cubicBezTo>
                          <a:pt x="1661" y="49"/>
                          <a:pt x="1657" y="50"/>
                          <a:pt x="1657" y="51"/>
                        </a:cubicBezTo>
                        <a:cubicBezTo>
                          <a:pt x="1657" y="51"/>
                          <a:pt x="1661" y="53"/>
                          <a:pt x="1661" y="53"/>
                        </a:cubicBezTo>
                        <a:cubicBezTo>
                          <a:pt x="1661" y="53"/>
                          <a:pt x="1658" y="55"/>
                          <a:pt x="1657" y="55"/>
                        </a:cubicBezTo>
                        <a:cubicBezTo>
                          <a:pt x="1656" y="55"/>
                          <a:pt x="1654" y="53"/>
                          <a:pt x="1653" y="53"/>
                        </a:cubicBezTo>
                        <a:cubicBezTo>
                          <a:pt x="1652" y="53"/>
                          <a:pt x="1650" y="54"/>
                          <a:pt x="1649" y="55"/>
                        </a:cubicBezTo>
                        <a:cubicBezTo>
                          <a:pt x="1648" y="55"/>
                          <a:pt x="1646" y="57"/>
                          <a:pt x="1645" y="57"/>
                        </a:cubicBezTo>
                        <a:cubicBezTo>
                          <a:pt x="1645" y="57"/>
                          <a:pt x="1642" y="55"/>
                          <a:pt x="1641" y="55"/>
                        </a:cubicBezTo>
                        <a:cubicBezTo>
                          <a:pt x="1641" y="54"/>
                          <a:pt x="1638" y="52"/>
                          <a:pt x="1638" y="52"/>
                        </a:cubicBezTo>
                        <a:cubicBezTo>
                          <a:pt x="1637" y="52"/>
                          <a:pt x="1634" y="54"/>
                          <a:pt x="1634" y="54"/>
                        </a:cubicBezTo>
                        <a:cubicBezTo>
                          <a:pt x="1633" y="55"/>
                          <a:pt x="1630" y="56"/>
                          <a:pt x="1629" y="56"/>
                        </a:cubicBezTo>
                        <a:cubicBezTo>
                          <a:pt x="1628" y="57"/>
                          <a:pt x="1627" y="54"/>
                          <a:pt x="1626" y="54"/>
                        </a:cubicBezTo>
                        <a:cubicBezTo>
                          <a:pt x="1625" y="54"/>
                          <a:pt x="1623" y="56"/>
                          <a:pt x="1622" y="56"/>
                        </a:cubicBezTo>
                        <a:cubicBezTo>
                          <a:pt x="1620" y="56"/>
                          <a:pt x="1619" y="54"/>
                          <a:pt x="1618" y="54"/>
                        </a:cubicBezTo>
                        <a:cubicBezTo>
                          <a:pt x="1617" y="54"/>
                          <a:pt x="1615" y="56"/>
                          <a:pt x="1614" y="56"/>
                        </a:cubicBezTo>
                        <a:cubicBezTo>
                          <a:pt x="1612" y="56"/>
                          <a:pt x="1611" y="54"/>
                          <a:pt x="1610" y="54"/>
                        </a:cubicBezTo>
                        <a:cubicBezTo>
                          <a:pt x="1609" y="54"/>
                          <a:pt x="1607" y="56"/>
                          <a:pt x="1606" y="56"/>
                        </a:cubicBezTo>
                        <a:cubicBezTo>
                          <a:pt x="1605" y="56"/>
                          <a:pt x="1603" y="53"/>
                          <a:pt x="1602" y="54"/>
                        </a:cubicBezTo>
                        <a:cubicBezTo>
                          <a:pt x="1601" y="54"/>
                          <a:pt x="1599" y="56"/>
                          <a:pt x="1598" y="56"/>
                        </a:cubicBezTo>
                        <a:cubicBezTo>
                          <a:pt x="1597" y="56"/>
                          <a:pt x="1596" y="53"/>
                          <a:pt x="1594" y="53"/>
                        </a:cubicBezTo>
                        <a:cubicBezTo>
                          <a:pt x="1593" y="53"/>
                          <a:pt x="1591" y="55"/>
                          <a:pt x="1590" y="55"/>
                        </a:cubicBezTo>
                        <a:cubicBezTo>
                          <a:pt x="1589" y="55"/>
                          <a:pt x="1587" y="53"/>
                          <a:pt x="1586" y="53"/>
                        </a:cubicBezTo>
                        <a:cubicBezTo>
                          <a:pt x="1586" y="53"/>
                          <a:pt x="1584" y="51"/>
                          <a:pt x="1583" y="51"/>
                        </a:cubicBezTo>
                        <a:cubicBezTo>
                          <a:pt x="1582" y="51"/>
                          <a:pt x="1579" y="53"/>
                          <a:pt x="1579" y="53"/>
                        </a:cubicBezTo>
                        <a:cubicBezTo>
                          <a:pt x="1578" y="53"/>
                          <a:pt x="1575" y="55"/>
                          <a:pt x="1575" y="55"/>
                        </a:cubicBezTo>
                        <a:cubicBezTo>
                          <a:pt x="1574" y="55"/>
                          <a:pt x="1571" y="53"/>
                          <a:pt x="1571" y="53"/>
                        </a:cubicBezTo>
                        <a:cubicBezTo>
                          <a:pt x="1571" y="53"/>
                          <a:pt x="1575" y="51"/>
                          <a:pt x="1575" y="51"/>
                        </a:cubicBezTo>
                        <a:cubicBezTo>
                          <a:pt x="1574" y="51"/>
                          <a:pt x="1572" y="48"/>
                          <a:pt x="1571" y="48"/>
                        </a:cubicBezTo>
                        <a:cubicBezTo>
                          <a:pt x="1571" y="48"/>
                          <a:pt x="1567" y="50"/>
                          <a:pt x="1567" y="50"/>
                        </a:cubicBezTo>
                        <a:cubicBezTo>
                          <a:pt x="1567" y="51"/>
                          <a:pt x="1571" y="53"/>
                          <a:pt x="1571" y="53"/>
                        </a:cubicBezTo>
                        <a:cubicBezTo>
                          <a:pt x="1570" y="53"/>
                          <a:pt x="1568" y="55"/>
                          <a:pt x="1567" y="55"/>
                        </a:cubicBezTo>
                        <a:cubicBezTo>
                          <a:pt x="1566" y="55"/>
                          <a:pt x="1564" y="52"/>
                          <a:pt x="1563" y="52"/>
                        </a:cubicBezTo>
                        <a:cubicBezTo>
                          <a:pt x="1562" y="53"/>
                          <a:pt x="1560" y="55"/>
                          <a:pt x="1559" y="55"/>
                        </a:cubicBezTo>
                        <a:cubicBezTo>
                          <a:pt x="1558" y="55"/>
                          <a:pt x="1556" y="52"/>
                          <a:pt x="1555" y="52"/>
                        </a:cubicBezTo>
                        <a:cubicBezTo>
                          <a:pt x="1554" y="52"/>
                          <a:pt x="1552" y="54"/>
                          <a:pt x="1551" y="54"/>
                        </a:cubicBezTo>
                        <a:cubicBezTo>
                          <a:pt x="1550" y="54"/>
                          <a:pt x="1549" y="52"/>
                          <a:pt x="1547" y="52"/>
                        </a:cubicBezTo>
                        <a:cubicBezTo>
                          <a:pt x="1546" y="52"/>
                          <a:pt x="1545" y="54"/>
                          <a:pt x="1543" y="54"/>
                        </a:cubicBezTo>
                        <a:cubicBezTo>
                          <a:pt x="1543" y="54"/>
                          <a:pt x="1539" y="52"/>
                          <a:pt x="1539" y="52"/>
                        </a:cubicBezTo>
                        <a:cubicBezTo>
                          <a:pt x="1539" y="52"/>
                          <a:pt x="1543" y="50"/>
                          <a:pt x="1544" y="50"/>
                        </a:cubicBezTo>
                        <a:cubicBezTo>
                          <a:pt x="1544" y="50"/>
                          <a:pt x="1547" y="52"/>
                          <a:pt x="1547" y="52"/>
                        </a:cubicBezTo>
                        <a:cubicBezTo>
                          <a:pt x="1548" y="52"/>
                          <a:pt x="1551" y="50"/>
                          <a:pt x="1551" y="50"/>
                        </a:cubicBezTo>
                        <a:cubicBezTo>
                          <a:pt x="1552" y="50"/>
                          <a:pt x="1555" y="48"/>
                          <a:pt x="1555" y="48"/>
                        </a:cubicBezTo>
                        <a:cubicBezTo>
                          <a:pt x="1556" y="47"/>
                          <a:pt x="1551" y="46"/>
                          <a:pt x="1552" y="46"/>
                        </a:cubicBezTo>
                        <a:cubicBezTo>
                          <a:pt x="1552" y="45"/>
                          <a:pt x="1556" y="44"/>
                          <a:pt x="1556" y="44"/>
                        </a:cubicBezTo>
                        <a:cubicBezTo>
                          <a:pt x="1556" y="43"/>
                          <a:pt x="1552" y="42"/>
                          <a:pt x="1552" y="41"/>
                        </a:cubicBezTo>
                        <a:cubicBezTo>
                          <a:pt x="1551" y="42"/>
                          <a:pt x="1549" y="43"/>
                          <a:pt x="1548" y="43"/>
                        </a:cubicBezTo>
                        <a:cubicBezTo>
                          <a:pt x="1547" y="44"/>
                          <a:pt x="1545" y="45"/>
                          <a:pt x="1544" y="45"/>
                        </a:cubicBezTo>
                        <a:cubicBezTo>
                          <a:pt x="1543" y="45"/>
                          <a:pt x="1541" y="43"/>
                          <a:pt x="1540" y="43"/>
                        </a:cubicBezTo>
                        <a:cubicBezTo>
                          <a:pt x="1539" y="44"/>
                          <a:pt x="1537" y="45"/>
                          <a:pt x="1536" y="45"/>
                        </a:cubicBezTo>
                        <a:cubicBezTo>
                          <a:pt x="1535" y="46"/>
                          <a:pt x="1533" y="47"/>
                          <a:pt x="1532" y="47"/>
                        </a:cubicBezTo>
                        <a:cubicBezTo>
                          <a:pt x="1531" y="48"/>
                          <a:pt x="1528" y="49"/>
                          <a:pt x="1528" y="49"/>
                        </a:cubicBezTo>
                        <a:cubicBezTo>
                          <a:pt x="1528" y="50"/>
                          <a:pt x="1532" y="52"/>
                          <a:pt x="1532" y="52"/>
                        </a:cubicBezTo>
                        <a:cubicBezTo>
                          <a:pt x="1531" y="52"/>
                          <a:pt x="1529" y="54"/>
                          <a:pt x="1527" y="54"/>
                        </a:cubicBezTo>
                        <a:cubicBezTo>
                          <a:pt x="1526" y="54"/>
                          <a:pt x="1525" y="51"/>
                          <a:pt x="1524" y="51"/>
                        </a:cubicBezTo>
                        <a:cubicBezTo>
                          <a:pt x="1522" y="51"/>
                          <a:pt x="1521" y="54"/>
                          <a:pt x="1520" y="54"/>
                        </a:cubicBezTo>
                        <a:cubicBezTo>
                          <a:pt x="1518" y="53"/>
                          <a:pt x="1517" y="51"/>
                          <a:pt x="1516" y="51"/>
                        </a:cubicBezTo>
                        <a:cubicBezTo>
                          <a:pt x="1515" y="51"/>
                          <a:pt x="1513" y="53"/>
                          <a:pt x="1512" y="53"/>
                        </a:cubicBezTo>
                        <a:cubicBezTo>
                          <a:pt x="1511" y="53"/>
                          <a:pt x="1509" y="51"/>
                          <a:pt x="1508" y="51"/>
                        </a:cubicBezTo>
                        <a:cubicBezTo>
                          <a:pt x="1507" y="51"/>
                          <a:pt x="1505" y="53"/>
                          <a:pt x="1504" y="53"/>
                        </a:cubicBezTo>
                        <a:cubicBezTo>
                          <a:pt x="1503" y="53"/>
                          <a:pt x="1500" y="55"/>
                          <a:pt x="1500" y="55"/>
                        </a:cubicBezTo>
                        <a:cubicBezTo>
                          <a:pt x="1499" y="55"/>
                          <a:pt x="1497" y="53"/>
                          <a:pt x="1496" y="53"/>
                        </a:cubicBezTo>
                        <a:cubicBezTo>
                          <a:pt x="1496" y="53"/>
                          <a:pt x="1493" y="51"/>
                          <a:pt x="1492" y="51"/>
                        </a:cubicBezTo>
                        <a:cubicBezTo>
                          <a:pt x="1491" y="51"/>
                          <a:pt x="1490" y="53"/>
                          <a:pt x="1488" y="53"/>
                        </a:cubicBezTo>
                        <a:cubicBezTo>
                          <a:pt x="1487" y="53"/>
                          <a:pt x="1486" y="50"/>
                          <a:pt x="1485" y="50"/>
                        </a:cubicBezTo>
                        <a:cubicBezTo>
                          <a:pt x="1483" y="51"/>
                          <a:pt x="1482" y="52"/>
                          <a:pt x="1480" y="52"/>
                        </a:cubicBezTo>
                        <a:cubicBezTo>
                          <a:pt x="1479" y="53"/>
                          <a:pt x="1478" y="55"/>
                          <a:pt x="1476" y="55"/>
                        </a:cubicBezTo>
                        <a:cubicBezTo>
                          <a:pt x="1475" y="55"/>
                          <a:pt x="1474" y="52"/>
                          <a:pt x="1473" y="52"/>
                        </a:cubicBezTo>
                        <a:cubicBezTo>
                          <a:pt x="1471" y="52"/>
                          <a:pt x="1470" y="54"/>
                          <a:pt x="1468" y="54"/>
                        </a:cubicBezTo>
                        <a:cubicBezTo>
                          <a:pt x="1467" y="54"/>
                          <a:pt x="1466" y="52"/>
                          <a:pt x="1465" y="52"/>
                        </a:cubicBezTo>
                        <a:cubicBezTo>
                          <a:pt x="1464" y="52"/>
                          <a:pt x="1462" y="54"/>
                          <a:pt x="1461" y="54"/>
                        </a:cubicBezTo>
                        <a:cubicBezTo>
                          <a:pt x="1459" y="54"/>
                          <a:pt x="1458" y="52"/>
                          <a:pt x="1457" y="52"/>
                        </a:cubicBezTo>
                        <a:cubicBezTo>
                          <a:pt x="1456" y="52"/>
                          <a:pt x="1454" y="50"/>
                          <a:pt x="1453" y="50"/>
                        </a:cubicBezTo>
                        <a:cubicBezTo>
                          <a:pt x="1452" y="50"/>
                          <a:pt x="1450" y="52"/>
                          <a:pt x="1449" y="52"/>
                        </a:cubicBezTo>
                        <a:cubicBezTo>
                          <a:pt x="1448" y="52"/>
                          <a:pt x="1446" y="54"/>
                          <a:pt x="1445" y="54"/>
                        </a:cubicBezTo>
                        <a:cubicBezTo>
                          <a:pt x="1444" y="54"/>
                          <a:pt x="1442" y="51"/>
                          <a:pt x="1441" y="51"/>
                        </a:cubicBezTo>
                        <a:cubicBezTo>
                          <a:pt x="1440" y="52"/>
                          <a:pt x="1438" y="54"/>
                          <a:pt x="1437" y="54"/>
                        </a:cubicBezTo>
                        <a:cubicBezTo>
                          <a:pt x="1436" y="53"/>
                          <a:pt x="1434" y="51"/>
                          <a:pt x="1433" y="51"/>
                        </a:cubicBezTo>
                        <a:cubicBezTo>
                          <a:pt x="1432" y="51"/>
                          <a:pt x="1430" y="53"/>
                          <a:pt x="1429" y="53"/>
                        </a:cubicBezTo>
                        <a:cubicBezTo>
                          <a:pt x="1429" y="53"/>
                          <a:pt x="1425" y="51"/>
                          <a:pt x="1426" y="51"/>
                        </a:cubicBezTo>
                        <a:cubicBezTo>
                          <a:pt x="1426" y="51"/>
                          <a:pt x="1429" y="49"/>
                          <a:pt x="1430" y="49"/>
                        </a:cubicBezTo>
                        <a:cubicBezTo>
                          <a:pt x="1428" y="49"/>
                          <a:pt x="1427" y="47"/>
                          <a:pt x="1426" y="47"/>
                        </a:cubicBezTo>
                        <a:cubicBezTo>
                          <a:pt x="1426" y="47"/>
                          <a:pt x="1422" y="49"/>
                          <a:pt x="1422" y="49"/>
                        </a:cubicBezTo>
                        <a:cubicBezTo>
                          <a:pt x="1422" y="49"/>
                          <a:pt x="1426" y="51"/>
                          <a:pt x="1426" y="51"/>
                        </a:cubicBezTo>
                        <a:cubicBezTo>
                          <a:pt x="1425" y="51"/>
                          <a:pt x="1422" y="53"/>
                          <a:pt x="1421" y="53"/>
                        </a:cubicBezTo>
                        <a:cubicBezTo>
                          <a:pt x="1420" y="53"/>
                          <a:pt x="1419" y="51"/>
                          <a:pt x="1418" y="51"/>
                        </a:cubicBezTo>
                        <a:cubicBezTo>
                          <a:pt x="1416" y="51"/>
                          <a:pt x="1415" y="53"/>
                          <a:pt x="1414" y="53"/>
                        </a:cubicBezTo>
                        <a:cubicBezTo>
                          <a:pt x="1412" y="53"/>
                          <a:pt x="1411" y="51"/>
                          <a:pt x="1410" y="51"/>
                        </a:cubicBezTo>
                        <a:cubicBezTo>
                          <a:pt x="1409" y="51"/>
                          <a:pt x="1406" y="53"/>
                          <a:pt x="1406" y="53"/>
                        </a:cubicBezTo>
                        <a:cubicBezTo>
                          <a:pt x="1405" y="52"/>
                          <a:pt x="1402" y="51"/>
                          <a:pt x="1402" y="50"/>
                        </a:cubicBezTo>
                        <a:cubicBezTo>
                          <a:pt x="1402" y="50"/>
                          <a:pt x="1406" y="49"/>
                          <a:pt x="1406" y="48"/>
                        </a:cubicBezTo>
                        <a:cubicBezTo>
                          <a:pt x="1406" y="48"/>
                          <a:pt x="1403" y="46"/>
                          <a:pt x="1402" y="46"/>
                        </a:cubicBezTo>
                        <a:cubicBezTo>
                          <a:pt x="1402" y="46"/>
                          <a:pt x="1398" y="48"/>
                          <a:pt x="1398" y="48"/>
                        </a:cubicBezTo>
                        <a:cubicBezTo>
                          <a:pt x="1398" y="49"/>
                          <a:pt x="1402" y="50"/>
                          <a:pt x="1402" y="50"/>
                        </a:cubicBezTo>
                        <a:cubicBezTo>
                          <a:pt x="1401" y="51"/>
                          <a:pt x="1399" y="52"/>
                          <a:pt x="1398" y="52"/>
                        </a:cubicBezTo>
                        <a:cubicBezTo>
                          <a:pt x="1397" y="53"/>
                          <a:pt x="1395" y="54"/>
                          <a:pt x="1394" y="55"/>
                        </a:cubicBezTo>
                        <a:cubicBezTo>
                          <a:pt x="1393" y="55"/>
                          <a:pt x="1390" y="53"/>
                          <a:pt x="1390" y="52"/>
                        </a:cubicBezTo>
                        <a:cubicBezTo>
                          <a:pt x="1390" y="52"/>
                          <a:pt x="1387" y="50"/>
                          <a:pt x="1386" y="50"/>
                        </a:cubicBezTo>
                        <a:cubicBezTo>
                          <a:pt x="1386" y="50"/>
                          <a:pt x="1383" y="52"/>
                          <a:pt x="1382" y="52"/>
                        </a:cubicBezTo>
                        <a:cubicBezTo>
                          <a:pt x="1381" y="52"/>
                          <a:pt x="1379" y="50"/>
                          <a:pt x="1378" y="50"/>
                        </a:cubicBezTo>
                        <a:cubicBezTo>
                          <a:pt x="1378" y="50"/>
                          <a:pt x="1375" y="48"/>
                          <a:pt x="1375" y="48"/>
                        </a:cubicBezTo>
                        <a:cubicBezTo>
                          <a:pt x="1374" y="48"/>
                          <a:pt x="1371" y="49"/>
                          <a:pt x="1371" y="50"/>
                        </a:cubicBezTo>
                        <a:cubicBezTo>
                          <a:pt x="1371" y="50"/>
                          <a:pt x="1374" y="52"/>
                          <a:pt x="1374" y="52"/>
                        </a:cubicBezTo>
                        <a:cubicBezTo>
                          <a:pt x="1373" y="52"/>
                          <a:pt x="1371" y="54"/>
                          <a:pt x="1370" y="54"/>
                        </a:cubicBezTo>
                        <a:cubicBezTo>
                          <a:pt x="1369" y="54"/>
                          <a:pt x="1368" y="52"/>
                          <a:pt x="1366" y="52"/>
                        </a:cubicBezTo>
                        <a:cubicBezTo>
                          <a:pt x="1365" y="52"/>
                          <a:pt x="1364" y="54"/>
                          <a:pt x="1362" y="54"/>
                        </a:cubicBezTo>
                        <a:cubicBezTo>
                          <a:pt x="1361" y="54"/>
                          <a:pt x="1360" y="52"/>
                          <a:pt x="1359" y="51"/>
                        </a:cubicBezTo>
                        <a:cubicBezTo>
                          <a:pt x="1358" y="51"/>
                          <a:pt x="1356" y="54"/>
                          <a:pt x="1355" y="54"/>
                        </a:cubicBezTo>
                        <a:cubicBezTo>
                          <a:pt x="1354" y="54"/>
                          <a:pt x="1351" y="52"/>
                          <a:pt x="1351" y="51"/>
                        </a:cubicBezTo>
                        <a:cubicBezTo>
                          <a:pt x="1350" y="51"/>
                          <a:pt x="1348" y="49"/>
                          <a:pt x="1347" y="49"/>
                        </a:cubicBezTo>
                        <a:cubicBezTo>
                          <a:pt x="1346" y="49"/>
                          <a:pt x="1344" y="51"/>
                          <a:pt x="1343" y="51"/>
                        </a:cubicBezTo>
                        <a:cubicBezTo>
                          <a:pt x="1342" y="51"/>
                          <a:pt x="1340" y="53"/>
                          <a:pt x="1339" y="53"/>
                        </a:cubicBezTo>
                        <a:cubicBezTo>
                          <a:pt x="1338" y="53"/>
                          <a:pt x="1336" y="51"/>
                          <a:pt x="1335" y="51"/>
                        </a:cubicBezTo>
                        <a:cubicBezTo>
                          <a:pt x="1334" y="51"/>
                          <a:pt x="1332" y="53"/>
                          <a:pt x="1331" y="53"/>
                        </a:cubicBezTo>
                        <a:cubicBezTo>
                          <a:pt x="1330" y="53"/>
                          <a:pt x="1329" y="51"/>
                          <a:pt x="1327" y="51"/>
                        </a:cubicBezTo>
                        <a:cubicBezTo>
                          <a:pt x="1326" y="51"/>
                          <a:pt x="1324" y="53"/>
                          <a:pt x="1323" y="53"/>
                        </a:cubicBezTo>
                        <a:cubicBezTo>
                          <a:pt x="1322" y="53"/>
                          <a:pt x="1321" y="50"/>
                          <a:pt x="1319" y="50"/>
                        </a:cubicBezTo>
                        <a:cubicBezTo>
                          <a:pt x="1318" y="50"/>
                          <a:pt x="1317" y="53"/>
                          <a:pt x="1315" y="52"/>
                        </a:cubicBezTo>
                        <a:cubicBezTo>
                          <a:pt x="1314" y="52"/>
                          <a:pt x="1313" y="50"/>
                          <a:pt x="1312" y="50"/>
                        </a:cubicBezTo>
                        <a:cubicBezTo>
                          <a:pt x="1310" y="50"/>
                          <a:pt x="1309" y="52"/>
                          <a:pt x="1307" y="52"/>
                        </a:cubicBezTo>
                        <a:cubicBezTo>
                          <a:pt x="1306" y="52"/>
                          <a:pt x="1305" y="50"/>
                          <a:pt x="1304" y="50"/>
                        </a:cubicBezTo>
                        <a:cubicBezTo>
                          <a:pt x="1303" y="50"/>
                          <a:pt x="1301" y="52"/>
                          <a:pt x="1300" y="52"/>
                        </a:cubicBezTo>
                        <a:cubicBezTo>
                          <a:pt x="1299" y="52"/>
                          <a:pt x="1296" y="50"/>
                          <a:pt x="1296" y="50"/>
                        </a:cubicBezTo>
                        <a:cubicBezTo>
                          <a:pt x="1296" y="49"/>
                          <a:pt x="1300" y="48"/>
                          <a:pt x="1300" y="48"/>
                        </a:cubicBezTo>
                        <a:cubicBezTo>
                          <a:pt x="1300" y="48"/>
                          <a:pt x="1297" y="45"/>
                          <a:pt x="1296" y="45"/>
                        </a:cubicBezTo>
                        <a:cubicBezTo>
                          <a:pt x="1296" y="45"/>
                          <a:pt x="1292" y="47"/>
                          <a:pt x="1292" y="48"/>
                        </a:cubicBezTo>
                        <a:cubicBezTo>
                          <a:pt x="1292" y="48"/>
                          <a:pt x="1296" y="50"/>
                          <a:pt x="1296" y="50"/>
                        </a:cubicBezTo>
                        <a:cubicBezTo>
                          <a:pt x="1296" y="50"/>
                          <a:pt x="1292" y="52"/>
                          <a:pt x="1292" y="52"/>
                        </a:cubicBezTo>
                        <a:cubicBezTo>
                          <a:pt x="1291" y="52"/>
                          <a:pt x="1289" y="49"/>
                          <a:pt x="1288" y="50"/>
                        </a:cubicBezTo>
                        <a:cubicBezTo>
                          <a:pt x="1287" y="50"/>
                          <a:pt x="1285" y="51"/>
                          <a:pt x="1284" y="52"/>
                        </a:cubicBezTo>
                        <a:cubicBezTo>
                          <a:pt x="1283" y="52"/>
                          <a:pt x="1281" y="54"/>
                          <a:pt x="1280" y="54"/>
                        </a:cubicBezTo>
                        <a:cubicBezTo>
                          <a:pt x="1279" y="54"/>
                          <a:pt x="1276" y="52"/>
                          <a:pt x="1276" y="51"/>
                        </a:cubicBezTo>
                        <a:cubicBezTo>
                          <a:pt x="1275" y="51"/>
                          <a:pt x="1273" y="49"/>
                          <a:pt x="1272" y="49"/>
                        </a:cubicBezTo>
                        <a:cubicBezTo>
                          <a:pt x="1272" y="49"/>
                          <a:pt x="1269" y="51"/>
                          <a:pt x="1268" y="51"/>
                        </a:cubicBezTo>
                        <a:cubicBezTo>
                          <a:pt x="1267" y="52"/>
                          <a:pt x="1265" y="53"/>
                          <a:pt x="1264" y="53"/>
                        </a:cubicBezTo>
                        <a:cubicBezTo>
                          <a:pt x="1263" y="53"/>
                          <a:pt x="1261" y="51"/>
                          <a:pt x="1260" y="51"/>
                        </a:cubicBezTo>
                        <a:cubicBezTo>
                          <a:pt x="1259" y="51"/>
                          <a:pt x="1258" y="53"/>
                          <a:pt x="1256" y="53"/>
                        </a:cubicBezTo>
                        <a:cubicBezTo>
                          <a:pt x="1255" y="53"/>
                          <a:pt x="1254" y="51"/>
                          <a:pt x="1253" y="51"/>
                        </a:cubicBezTo>
                        <a:cubicBezTo>
                          <a:pt x="1252" y="51"/>
                          <a:pt x="1249" y="53"/>
                          <a:pt x="1248" y="53"/>
                        </a:cubicBezTo>
                        <a:cubicBezTo>
                          <a:pt x="1247" y="53"/>
                          <a:pt x="1246" y="51"/>
                          <a:pt x="1245" y="51"/>
                        </a:cubicBezTo>
                        <a:cubicBezTo>
                          <a:pt x="1244" y="50"/>
                          <a:pt x="1242" y="48"/>
                          <a:pt x="1241" y="48"/>
                        </a:cubicBezTo>
                        <a:cubicBezTo>
                          <a:pt x="1240" y="48"/>
                          <a:pt x="1237" y="50"/>
                          <a:pt x="1237" y="50"/>
                        </a:cubicBezTo>
                        <a:cubicBezTo>
                          <a:pt x="1236" y="51"/>
                          <a:pt x="1234" y="52"/>
                          <a:pt x="1233" y="52"/>
                        </a:cubicBezTo>
                        <a:cubicBezTo>
                          <a:pt x="1232" y="53"/>
                          <a:pt x="1230" y="50"/>
                          <a:pt x="1229" y="50"/>
                        </a:cubicBezTo>
                        <a:cubicBezTo>
                          <a:pt x="1228" y="50"/>
                          <a:pt x="1226" y="52"/>
                          <a:pt x="1225" y="52"/>
                        </a:cubicBezTo>
                        <a:cubicBezTo>
                          <a:pt x="1224" y="52"/>
                          <a:pt x="1223" y="50"/>
                          <a:pt x="1221" y="50"/>
                        </a:cubicBezTo>
                        <a:cubicBezTo>
                          <a:pt x="1220" y="50"/>
                          <a:pt x="1218" y="52"/>
                          <a:pt x="1217" y="52"/>
                        </a:cubicBezTo>
                        <a:cubicBezTo>
                          <a:pt x="1216" y="52"/>
                          <a:pt x="1215" y="50"/>
                          <a:pt x="1213" y="50"/>
                        </a:cubicBezTo>
                        <a:cubicBezTo>
                          <a:pt x="1212" y="50"/>
                          <a:pt x="1211" y="52"/>
                          <a:pt x="1209" y="52"/>
                        </a:cubicBezTo>
                        <a:cubicBezTo>
                          <a:pt x="1208" y="52"/>
                          <a:pt x="1207" y="50"/>
                          <a:pt x="1206" y="50"/>
                        </a:cubicBezTo>
                        <a:cubicBezTo>
                          <a:pt x="1204" y="50"/>
                          <a:pt x="1203" y="52"/>
                          <a:pt x="1201" y="52"/>
                        </a:cubicBezTo>
                        <a:cubicBezTo>
                          <a:pt x="1200" y="52"/>
                          <a:pt x="1199" y="49"/>
                          <a:pt x="1198" y="49"/>
                        </a:cubicBezTo>
                        <a:cubicBezTo>
                          <a:pt x="1196" y="49"/>
                          <a:pt x="1195" y="51"/>
                          <a:pt x="1194" y="51"/>
                        </a:cubicBezTo>
                        <a:cubicBezTo>
                          <a:pt x="1192" y="51"/>
                          <a:pt x="1191" y="49"/>
                          <a:pt x="1190" y="49"/>
                        </a:cubicBezTo>
                        <a:cubicBezTo>
                          <a:pt x="1189" y="49"/>
                          <a:pt x="1187" y="51"/>
                          <a:pt x="1186" y="51"/>
                        </a:cubicBezTo>
                        <a:cubicBezTo>
                          <a:pt x="1184" y="51"/>
                          <a:pt x="1183" y="49"/>
                          <a:pt x="1182" y="49"/>
                        </a:cubicBezTo>
                        <a:cubicBezTo>
                          <a:pt x="1181" y="49"/>
                          <a:pt x="1179" y="51"/>
                          <a:pt x="1178" y="51"/>
                        </a:cubicBezTo>
                        <a:cubicBezTo>
                          <a:pt x="1177" y="51"/>
                          <a:pt x="1175" y="49"/>
                          <a:pt x="1174" y="49"/>
                        </a:cubicBezTo>
                        <a:cubicBezTo>
                          <a:pt x="1173" y="49"/>
                          <a:pt x="1171" y="51"/>
                          <a:pt x="1170" y="51"/>
                        </a:cubicBezTo>
                        <a:cubicBezTo>
                          <a:pt x="1170" y="51"/>
                          <a:pt x="1166" y="49"/>
                          <a:pt x="1166" y="49"/>
                        </a:cubicBezTo>
                        <a:cubicBezTo>
                          <a:pt x="1166" y="48"/>
                          <a:pt x="1171" y="47"/>
                          <a:pt x="1170" y="46"/>
                        </a:cubicBezTo>
                        <a:cubicBezTo>
                          <a:pt x="1170" y="46"/>
                          <a:pt x="1167" y="44"/>
                          <a:pt x="1167" y="44"/>
                        </a:cubicBezTo>
                        <a:cubicBezTo>
                          <a:pt x="1166" y="44"/>
                          <a:pt x="1163" y="46"/>
                          <a:pt x="1163" y="46"/>
                        </a:cubicBezTo>
                        <a:cubicBezTo>
                          <a:pt x="1163" y="47"/>
                          <a:pt x="1167" y="48"/>
                          <a:pt x="1166" y="49"/>
                        </a:cubicBezTo>
                        <a:cubicBezTo>
                          <a:pt x="1166" y="49"/>
                          <a:pt x="1163" y="51"/>
                          <a:pt x="1162" y="51"/>
                        </a:cubicBezTo>
                        <a:cubicBezTo>
                          <a:pt x="1161" y="51"/>
                          <a:pt x="1159" y="48"/>
                          <a:pt x="1158" y="48"/>
                        </a:cubicBezTo>
                        <a:cubicBezTo>
                          <a:pt x="1157" y="49"/>
                          <a:pt x="1155" y="50"/>
                          <a:pt x="1154" y="50"/>
                        </a:cubicBezTo>
                        <a:cubicBezTo>
                          <a:pt x="1154" y="51"/>
                          <a:pt x="1151" y="53"/>
                          <a:pt x="1150" y="52"/>
                        </a:cubicBezTo>
                        <a:cubicBezTo>
                          <a:pt x="1149" y="52"/>
                          <a:pt x="1147" y="51"/>
                          <a:pt x="1146" y="50"/>
                        </a:cubicBezTo>
                        <a:cubicBezTo>
                          <a:pt x="1146" y="50"/>
                          <a:pt x="1143" y="48"/>
                          <a:pt x="1143" y="48"/>
                        </a:cubicBezTo>
                        <a:cubicBezTo>
                          <a:pt x="1142" y="48"/>
                          <a:pt x="1140" y="46"/>
                          <a:pt x="1139" y="46"/>
                        </a:cubicBezTo>
                        <a:cubicBezTo>
                          <a:pt x="1139" y="46"/>
                          <a:pt x="1135" y="48"/>
                          <a:pt x="1135" y="48"/>
                        </a:cubicBezTo>
                        <a:cubicBezTo>
                          <a:pt x="1135" y="48"/>
                          <a:pt x="1139" y="50"/>
                          <a:pt x="1139" y="50"/>
                        </a:cubicBezTo>
                        <a:cubicBezTo>
                          <a:pt x="1137" y="50"/>
                          <a:pt x="1136" y="52"/>
                          <a:pt x="1135" y="52"/>
                        </a:cubicBezTo>
                        <a:cubicBezTo>
                          <a:pt x="1133" y="52"/>
                          <a:pt x="1132" y="50"/>
                          <a:pt x="1131" y="50"/>
                        </a:cubicBezTo>
                        <a:cubicBezTo>
                          <a:pt x="1129" y="50"/>
                          <a:pt x="1128" y="52"/>
                          <a:pt x="1127" y="52"/>
                        </a:cubicBezTo>
                        <a:cubicBezTo>
                          <a:pt x="1125" y="52"/>
                          <a:pt x="1124" y="50"/>
                          <a:pt x="1123" y="50"/>
                        </a:cubicBezTo>
                        <a:cubicBezTo>
                          <a:pt x="1122" y="50"/>
                          <a:pt x="1120" y="52"/>
                          <a:pt x="1119" y="52"/>
                        </a:cubicBezTo>
                        <a:cubicBezTo>
                          <a:pt x="1118" y="52"/>
                          <a:pt x="1116" y="49"/>
                          <a:pt x="1115" y="49"/>
                        </a:cubicBezTo>
                        <a:cubicBezTo>
                          <a:pt x="1114" y="49"/>
                          <a:pt x="1112" y="51"/>
                          <a:pt x="1111" y="51"/>
                        </a:cubicBezTo>
                        <a:cubicBezTo>
                          <a:pt x="1110" y="51"/>
                          <a:pt x="1109" y="49"/>
                          <a:pt x="1107" y="49"/>
                        </a:cubicBezTo>
                        <a:cubicBezTo>
                          <a:pt x="1106" y="49"/>
                          <a:pt x="1104" y="51"/>
                          <a:pt x="1103" y="51"/>
                        </a:cubicBezTo>
                        <a:cubicBezTo>
                          <a:pt x="1102" y="51"/>
                          <a:pt x="1101" y="49"/>
                          <a:pt x="1099" y="49"/>
                        </a:cubicBezTo>
                        <a:cubicBezTo>
                          <a:pt x="1098" y="49"/>
                          <a:pt x="1097" y="51"/>
                          <a:pt x="1095" y="51"/>
                        </a:cubicBezTo>
                        <a:cubicBezTo>
                          <a:pt x="1094" y="51"/>
                          <a:pt x="1093" y="49"/>
                          <a:pt x="1092" y="49"/>
                        </a:cubicBezTo>
                        <a:cubicBezTo>
                          <a:pt x="1090" y="49"/>
                          <a:pt x="1089" y="51"/>
                          <a:pt x="1087" y="51"/>
                        </a:cubicBezTo>
                        <a:cubicBezTo>
                          <a:pt x="1086" y="51"/>
                          <a:pt x="1085" y="49"/>
                          <a:pt x="1084" y="49"/>
                        </a:cubicBezTo>
                        <a:cubicBezTo>
                          <a:pt x="1083" y="49"/>
                          <a:pt x="1081" y="51"/>
                          <a:pt x="1080" y="51"/>
                        </a:cubicBezTo>
                        <a:cubicBezTo>
                          <a:pt x="1078" y="50"/>
                          <a:pt x="1077" y="48"/>
                          <a:pt x="1076" y="48"/>
                        </a:cubicBezTo>
                        <a:cubicBezTo>
                          <a:pt x="1075" y="48"/>
                          <a:pt x="1073" y="50"/>
                          <a:pt x="1072" y="50"/>
                        </a:cubicBezTo>
                        <a:cubicBezTo>
                          <a:pt x="1071" y="50"/>
                          <a:pt x="1069" y="48"/>
                          <a:pt x="1068" y="48"/>
                        </a:cubicBezTo>
                        <a:cubicBezTo>
                          <a:pt x="1067" y="48"/>
                          <a:pt x="1065" y="50"/>
                          <a:pt x="1064" y="50"/>
                        </a:cubicBezTo>
                        <a:cubicBezTo>
                          <a:pt x="1063" y="50"/>
                          <a:pt x="1062" y="48"/>
                          <a:pt x="1060" y="48"/>
                        </a:cubicBezTo>
                        <a:cubicBezTo>
                          <a:pt x="1059" y="48"/>
                          <a:pt x="1057" y="50"/>
                          <a:pt x="1056" y="50"/>
                        </a:cubicBezTo>
                        <a:cubicBezTo>
                          <a:pt x="1055" y="50"/>
                          <a:pt x="1054" y="48"/>
                          <a:pt x="1052" y="48"/>
                        </a:cubicBezTo>
                        <a:cubicBezTo>
                          <a:pt x="1051" y="48"/>
                          <a:pt x="1050" y="50"/>
                          <a:pt x="1048" y="50"/>
                        </a:cubicBezTo>
                        <a:cubicBezTo>
                          <a:pt x="1047" y="50"/>
                          <a:pt x="1046" y="47"/>
                          <a:pt x="1045" y="48"/>
                        </a:cubicBezTo>
                        <a:cubicBezTo>
                          <a:pt x="1043" y="48"/>
                          <a:pt x="1042" y="50"/>
                          <a:pt x="1040" y="50"/>
                        </a:cubicBezTo>
                        <a:cubicBezTo>
                          <a:pt x="1039" y="50"/>
                          <a:pt x="1038" y="47"/>
                          <a:pt x="1037" y="47"/>
                        </a:cubicBezTo>
                        <a:cubicBezTo>
                          <a:pt x="1037" y="47"/>
                          <a:pt x="1041" y="46"/>
                          <a:pt x="1041" y="45"/>
                        </a:cubicBezTo>
                        <a:cubicBezTo>
                          <a:pt x="1041" y="45"/>
                          <a:pt x="1037" y="44"/>
                          <a:pt x="1037" y="43"/>
                        </a:cubicBezTo>
                        <a:cubicBezTo>
                          <a:pt x="1037" y="42"/>
                          <a:pt x="1041" y="42"/>
                          <a:pt x="1041" y="41"/>
                        </a:cubicBezTo>
                        <a:cubicBezTo>
                          <a:pt x="1041" y="40"/>
                          <a:pt x="1037" y="39"/>
                          <a:pt x="1037" y="39"/>
                        </a:cubicBezTo>
                        <a:cubicBezTo>
                          <a:pt x="1037" y="38"/>
                          <a:pt x="1042" y="37"/>
                          <a:pt x="1042" y="37"/>
                        </a:cubicBezTo>
                        <a:cubicBezTo>
                          <a:pt x="1041" y="36"/>
                          <a:pt x="1038" y="34"/>
                          <a:pt x="1038" y="34"/>
                        </a:cubicBezTo>
                        <a:cubicBezTo>
                          <a:pt x="1037" y="34"/>
                          <a:pt x="1034" y="36"/>
                          <a:pt x="1034" y="36"/>
                        </a:cubicBezTo>
                        <a:cubicBezTo>
                          <a:pt x="1033" y="37"/>
                          <a:pt x="1037" y="38"/>
                          <a:pt x="1037" y="39"/>
                        </a:cubicBezTo>
                        <a:cubicBezTo>
                          <a:pt x="1037" y="39"/>
                          <a:pt x="1033" y="40"/>
                          <a:pt x="1033" y="41"/>
                        </a:cubicBezTo>
                        <a:cubicBezTo>
                          <a:pt x="1033" y="41"/>
                          <a:pt x="1037" y="42"/>
                          <a:pt x="1037" y="43"/>
                        </a:cubicBezTo>
                        <a:cubicBezTo>
                          <a:pt x="1037" y="44"/>
                          <a:pt x="1033" y="44"/>
                          <a:pt x="1033" y="45"/>
                        </a:cubicBezTo>
                        <a:cubicBezTo>
                          <a:pt x="1033" y="46"/>
                          <a:pt x="1036" y="46"/>
                          <a:pt x="1037" y="47"/>
                        </a:cubicBezTo>
                        <a:cubicBezTo>
                          <a:pt x="1035" y="47"/>
                          <a:pt x="1034" y="49"/>
                          <a:pt x="1033" y="49"/>
                        </a:cubicBezTo>
                        <a:cubicBezTo>
                          <a:pt x="1031" y="49"/>
                          <a:pt x="1030" y="47"/>
                          <a:pt x="1029" y="47"/>
                        </a:cubicBezTo>
                        <a:cubicBezTo>
                          <a:pt x="1028" y="47"/>
                          <a:pt x="1026" y="49"/>
                          <a:pt x="1025" y="49"/>
                        </a:cubicBezTo>
                        <a:cubicBezTo>
                          <a:pt x="1023" y="49"/>
                          <a:pt x="1022" y="47"/>
                          <a:pt x="1021" y="47"/>
                        </a:cubicBezTo>
                        <a:cubicBezTo>
                          <a:pt x="1020" y="47"/>
                          <a:pt x="1018" y="49"/>
                          <a:pt x="1017" y="49"/>
                        </a:cubicBezTo>
                        <a:cubicBezTo>
                          <a:pt x="1016" y="49"/>
                          <a:pt x="1014" y="47"/>
                          <a:pt x="1013" y="47"/>
                        </a:cubicBezTo>
                        <a:cubicBezTo>
                          <a:pt x="1013" y="46"/>
                          <a:pt x="1010" y="44"/>
                          <a:pt x="1009" y="44"/>
                        </a:cubicBezTo>
                        <a:cubicBezTo>
                          <a:pt x="1009" y="44"/>
                          <a:pt x="1006" y="46"/>
                          <a:pt x="1005" y="46"/>
                        </a:cubicBezTo>
                        <a:cubicBezTo>
                          <a:pt x="1005" y="47"/>
                          <a:pt x="1002" y="49"/>
                          <a:pt x="1001" y="49"/>
                        </a:cubicBezTo>
                        <a:cubicBezTo>
                          <a:pt x="1000" y="48"/>
                          <a:pt x="998" y="46"/>
                          <a:pt x="997" y="46"/>
                        </a:cubicBezTo>
                        <a:cubicBezTo>
                          <a:pt x="996" y="46"/>
                          <a:pt x="995" y="48"/>
                          <a:pt x="993" y="48"/>
                        </a:cubicBezTo>
                        <a:cubicBezTo>
                          <a:pt x="992" y="48"/>
                          <a:pt x="991" y="46"/>
                          <a:pt x="990" y="46"/>
                        </a:cubicBezTo>
                        <a:cubicBezTo>
                          <a:pt x="989" y="46"/>
                          <a:pt x="986" y="48"/>
                          <a:pt x="986" y="48"/>
                        </a:cubicBezTo>
                        <a:cubicBezTo>
                          <a:pt x="985" y="48"/>
                          <a:pt x="982" y="46"/>
                          <a:pt x="982" y="46"/>
                        </a:cubicBezTo>
                        <a:cubicBezTo>
                          <a:pt x="982" y="45"/>
                          <a:pt x="986" y="44"/>
                          <a:pt x="986" y="44"/>
                        </a:cubicBezTo>
                        <a:cubicBezTo>
                          <a:pt x="986" y="44"/>
                          <a:pt x="982" y="41"/>
                          <a:pt x="982" y="42"/>
                        </a:cubicBezTo>
                        <a:cubicBezTo>
                          <a:pt x="982" y="42"/>
                          <a:pt x="978" y="43"/>
                          <a:pt x="978" y="44"/>
                        </a:cubicBezTo>
                        <a:cubicBezTo>
                          <a:pt x="978" y="44"/>
                          <a:pt x="982" y="45"/>
                          <a:pt x="982" y="46"/>
                        </a:cubicBezTo>
                        <a:cubicBezTo>
                          <a:pt x="982" y="46"/>
                          <a:pt x="978" y="48"/>
                          <a:pt x="978" y="48"/>
                        </a:cubicBezTo>
                        <a:cubicBezTo>
                          <a:pt x="977" y="48"/>
                          <a:pt x="974" y="50"/>
                          <a:pt x="974" y="50"/>
                        </a:cubicBezTo>
                        <a:cubicBezTo>
                          <a:pt x="972" y="50"/>
                          <a:pt x="971" y="48"/>
                          <a:pt x="970" y="48"/>
                        </a:cubicBezTo>
                        <a:cubicBezTo>
                          <a:pt x="968" y="48"/>
                          <a:pt x="967" y="50"/>
                          <a:pt x="966" y="50"/>
                        </a:cubicBezTo>
                        <a:cubicBezTo>
                          <a:pt x="962" y="48"/>
                          <a:pt x="962" y="48"/>
                          <a:pt x="962" y="48"/>
                        </a:cubicBezTo>
                        <a:cubicBezTo>
                          <a:pt x="962" y="47"/>
                          <a:pt x="958" y="46"/>
                          <a:pt x="958" y="45"/>
                        </a:cubicBezTo>
                        <a:cubicBezTo>
                          <a:pt x="958" y="44"/>
                          <a:pt x="962" y="44"/>
                          <a:pt x="962" y="43"/>
                        </a:cubicBezTo>
                        <a:cubicBezTo>
                          <a:pt x="963" y="43"/>
                          <a:pt x="965" y="46"/>
                          <a:pt x="966" y="45"/>
                        </a:cubicBezTo>
                        <a:cubicBezTo>
                          <a:pt x="967" y="45"/>
                          <a:pt x="970" y="44"/>
                          <a:pt x="970" y="43"/>
                        </a:cubicBezTo>
                        <a:cubicBezTo>
                          <a:pt x="970" y="43"/>
                          <a:pt x="967" y="42"/>
                          <a:pt x="966" y="41"/>
                        </a:cubicBezTo>
                        <a:cubicBezTo>
                          <a:pt x="966" y="40"/>
                          <a:pt x="963" y="40"/>
                          <a:pt x="963" y="39"/>
                        </a:cubicBezTo>
                        <a:cubicBezTo>
                          <a:pt x="963" y="38"/>
                          <a:pt x="967" y="37"/>
                          <a:pt x="967" y="37"/>
                        </a:cubicBezTo>
                        <a:cubicBezTo>
                          <a:pt x="966" y="37"/>
                          <a:pt x="964" y="35"/>
                          <a:pt x="963" y="34"/>
                        </a:cubicBezTo>
                        <a:cubicBezTo>
                          <a:pt x="963" y="34"/>
                          <a:pt x="959" y="36"/>
                          <a:pt x="959" y="37"/>
                        </a:cubicBezTo>
                        <a:cubicBezTo>
                          <a:pt x="959" y="37"/>
                          <a:pt x="963" y="39"/>
                          <a:pt x="963" y="39"/>
                        </a:cubicBezTo>
                        <a:cubicBezTo>
                          <a:pt x="963" y="39"/>
                          <a:pt x="959" y="40"/>
                          <a:pt x="959" y="41"/>
                        </a:cubicBezTo>
                        <a:cubicBezTo>
                          <a:pt x="958" y="41"/>
                          <a:pt x="955" y="42"/>
                          <a:pt x="955" y="43"/>
                        </a:cubicBezTo>
                        <a:cubicBezTo>
                          <a:pt x="954" y="43"/>
                          <a:pt x="959" y="45"/>
                          <a:pt x="958" y="45"/>
                        </a:cubicBezTo>
                        <a:cubicBezTo>
                          <a:pt x="958" y="46"/>
                          <a:pt x="955" y="47"/>
                          <a:pt x="954" y="47"/>
                        </a:cubicBezTo>
                        <a:cubicBezTo>
                          <a:pt x="953" y="48"/>
                          <a:pt x="951" y="49"/>
                          <a:pt x="950" y="49"/>
                        </a:cubicBezTo>
                        <a:cubicBezTo>
                          <a:pt x="949" y="50"/>
                          <a:pt x="947" y="47"/>
                          <a:pt x="946" y="47"/>
                        </a:cubicBezTo>
                        <a:cubicBezTo>
                          <a:pt x="945" y="47"/>
                          <a:pt x="943" y="49"/>
                          <a:pt x="942" y="49"/>
                        </a:cubicBezTo>
                        <a:cubicBezTo>
                          <a:pt x="941" y="49"/>
                          <a:pt x="940" y="47"/>
                          <a:pt x="938" y="47"/>
                        </a:cubicBezTo>
                        <a:cubicBezTo>
                          <a:pt x="937" y="47"/>
                          <a:pt x="936" y="49"/>
                          <a:pt x="934" y="49"/>
                        </a:cubicBezTo>
                        <a:cubicBezTo>
                          <a:pt x="933" y="49"/>
                          <a:pt x="932" y="47"/>
                          <a:pt x="931" y="47"/>
                        </a:cubicBezTo>
                        <a:cubicBezTo>
                          <a:pt x="931" y="46"/>
                          <a:pt x="935" y="45"/>
                          <a:pt x="935" y="45"/>
                        </a:cubicBezTo>
                        <a:cubicBezTo>
                          <a:pt x="935" y="44"/>
                          <a:pt x="931" y="42"/>
                          <a:pt x="931" y="42"/>
                        </a:cubicBezTo>
                        <a:cubicBezTo>
                          <a:pt x="931" y="42"/>
                          <a:pt x="927" y="44"/>
                          <a:pt x="927" y="44"/>
                        </a:cubicBezTo>
                        <a:cubicBezTo>
                          <a:pt x="927" y="45"/>
                          <a:pt x="930" y="47"/>
                          <a:pt x="931" y="47"/>
                        </a:cubicBezTo>
                        <a:cubicBezTo>
                          <a:pt x="929" y="47"/>
                          <a:pt x="928" y="49"/>
                          <a:pt x="927" y="49"/>
                        </a:cubicBezTo>
                        <a:cubicBezTo>
                          <a:pt x="925" y="49"/>
                          <a:pt x="924" y="47"/>
                          <a:pt x="923" y="46"/>
                        </a:cubicBezTo>
                        <a:cubicBezTo>
                          <a:pt x="921" y="46"/>
                          <a:pt x="920" y="49"/>
                          <a:pt x="919" y="49"/>
                        </a:cubicBezTo>
                        <a:cubicBezTo>
                          <a:pt x="917" y="49"/>
                          <a:pt x="916" y="46"/>
                          <a:pt x="915" y="46"/>
                        </a:cubicBezTo>
                        <a:cubicBezTo>
                          <a:pt x="914" y="46"/>
                          <a:pt x="912" y="44"/>
                          <a:pt x="911" y="44"/>
                        </a:cubicBezTo>
                        <a:cubicBezTo>
                          <a:pt x="910" y="44"/>
                          <a:pt x="908" y="46"/>
                          <a:pt x="907" y="46"/>
                        </a:cubicBezTo>
                        <a:cubicBezTo>
                          <a:pt x="906" y="46"/>
                          <a:pt x="905" y="44"/>
                          <a:pt x="903" y="44"/>
                        </a:cubicBezTo>
                        <a:cubicBezTo>
                          <a:pt x="903" y="44"/>
                          <a:pt x="899" y="46"/>
                          <a:pt x="899" y="46"/>
                        </a:cubicBezTo>
                        <a:cubicBezTo>
                          <a:pt x="899" y="46"/>
                          <a:pt x="903" y="48"/>
                          <a:pt x="903" y="48"/>
                        </a:cubicBezTo>
                        <a:cubicBezTo>
                          <a:pt x="902" y="48"/>
                          <a:pt x="900" y="50"/>
                          <a:pt x="899" y="50"/>
                        </a:cubicBezTo>
                        <a:cubicBezTo>
                          <a:pt x="898" y="50"/>
                          <a:pt x="896" y="48"/>
                          <a:pt x="895" y="48"/>
                        </a:cubicBezTo>
                        <a:cubicBezTo>
                          <a:pt x="895" y="48"/>
                          <a:pt x="892" y="46"/>
                          <a:pt x="891" y="46"/>
                        </a:cubicBezTo>
                        <a:cubicBezTo>
                          <a:pt x="890" y="46"/>
                          <a:pt x="888" y="47"/>
                          <a:pt x="887" y="48"/>
                        </a:cubicBezTo>
                        <a:cubicBezTo>
                          <a:pt x="887" y="48"/>
                          <a:pt x="884" y="50"/>
                          <a:pt x="883" y="50"/>
                        </a:cubicBezTo>
                        <a:cubicBezTo>
                          <a:pt x="882" y="50"/>
                          <a:pt x="881" y="48"/>
                          <a:pt x="879" y="48"/>
                        </a:cubicBezTo>
                        <a:cubicBezTo>
                          <a:pt x="878" y="48"/>
                          <a:pt x="877" y="45"/>
                          <a:pt x="876" y="45"/>
                        </a:cubicBezTo>
                        <a:cubicBezTo>
                          <a:pt x="875" y="45"/>
                          <a:pt x="872" y="47"/>
                          <a:pt x="872" y="47"/>
                        </a:cubicBezTo>
                        <a:cubicBezTo>
                          <a:pt x="871" y="48"/>
                          <a:pt x="869" y="49"/>
                          <a:pt x="867" y="49"/>
                        </a:cubicBezTo>
                        <a:cubicBezTo>
                          <a:pt x="867" y="49"/>
                          <a:pt x="865" y="47"/>
                          <a:pt x="864" y="47"/>
                        </a:cubicBezTo>
                        <a:cubicBezTo>
                          <a:pt x="863" y="47"/>
                          <a:pt x="860" y="49"/>
                          <a:pt x="860" y="49"/>
                        </a:cubicBezTo>
                        <a:cubicBezTo>
                          <a:pt x="859" y="49"/>
                          <a:pt x="857" y="47"/>
                          <a:pt x="856" y="47"/>
                        </a:cubicBezTo>
                        <a:cubicBezTo>
                          <a:pt x="855" y="46"/>
                          <a:pt x="853" y="45"/>
                          <a:pt x="852" y="45"/>
                        </a:cubicBezTo>
                        <a:cubicBezTo>
                          <a:pt x="852" y="44"/>
                          <a:pt x="856" y="43"/>
                          <a:pt x="856" y="43"/>
                        </a:cubicBezTo>
                        <a:cubicBezTo>
                          <a:pt x="856" y="42"/>
                          <a:pt x="853" y="40"/>
                          <a:pt x="853" y="40"/>
                        </a:cubicBezTo>
                        <a:cubicBezTo>
                          <a:pt x="852" y="40"/>
                          <a:pt x="848" y="42"/>
                          <a:pt x="848" y="42"/>
                        </a:cubicBezTo>
                        <a:cubicBezTo>
                          <a:pt x="848" y="43"/>
                          <a:pt x="852" y="44"/>
                          <a:pt x="852" y="45"/>
                        </a:cubicBezTo>
                        <a:cubicBezTo>
                          <a:pt x="852" y="45"/>
                          <a:pt x="849" y="46"/>
                          <a:pt x="848" y="47"/>
                        </a:cubicBezTo>
                        <a:cubicBezTo>
                          <a:pt x="847" y="47"/>
                          <a:pt x="845" y="49"/>
                          <a:pt x="844" y="49"/>
                        </a:cubicBezTo>
                        <a:cubicBezTo>
                          <a:pt x="843" y="49"/>
                          <a:pt x="841" y="47"/>
                          <a:pt x="840" y="46"/>
                        </a:cubicBezTo>
                        <a:cubicBezTo>
                          <a:pt x="839" y="46"/>
                          <a:pt x="837" y="49"/>
                          <a:pt x="836" y="49"/>
                        </a:cubicBezTo>
                        <a:cubicBezTo>
                          <a:pt x="835" y="49"/>
                          <a:pt x="834" y="46"/>
                          <a:pt x="832" y="46"/>
                        </a:cubicBezTo>
                        <a:cubicBezTo>
                          <a:pt x="831" y="46"/>
                          <a:pt x="830" y="48"/>
                          <a:pt x="828" y="48"/>
                        </a:cubicBezTo>
                        <a:cubicBezTo>
                          <a:pt x="827" y="48"/>
                          <a:pt x="826" y="46"/>
                          <a:pt x="825" y="46"/>
                        </a:cubicBezTo>
                        <a:cubicBezTo>
                          <a:pt x="823" y="46"/>
                          <a:pt x="821" y="48"/>
                          <a:pt x="820" y="48"/>
                        </a:cubicBezTo>
                        <a:cubicBezTo>
                          <a:pt x="819" y="48"/>
                          <a:pt x="818" y="46"/>
                          <a:pt x="817" y="46"/>
                        </a:cubicBezTo>
                        <a:cubicBezTo>
                          <a:pt x="815" y="46"/>
                          <a:pt x="814" y="48"/>
                          <a:pt x="813" y="48"/>
                        </a:cubicBezTo>
                        <a:cubicBezTo>
                          <a:pt x="811" y="48"/>
                          <a:pt x="810" y="46"/>
                          <a:pt x="809" y="46"/>
                        </a:cubicBezTo>
                        <a:cubicBezTo>
                          <a:pt x="808" y="46"/>
                          <a:pt x="806" y="48"/>
                          <a:pt x="805" y="48"/>
                        </a:cubicBezTo>
                        <a:cubicBezTo>
                          <a:pt x="803" y="48"/>
                          <a:pt x="802" y="45"/>
                          <a:pt x="801" y="45"/>
                        </a:cubicBezTo>
                        <a:cubicBezTo>
                          <a:pt x="800" y="45"/>
                          <a:pt x="798" y="48"/>
                          <a:pt x="797" y="48"/>
                        </a:cubicBezTo>
                        <a:cubicBezTo>
                          <a:pt x="796" y="47"/>
                          <a:pt x="794" y="45"/>
                          <a:pt x="793" y="45"/>
                        </a:cubicBezTo>
                        <a:cubicBezTo>
                          <a:pt x="792" y="45"/>
                          <a:pt x="790" y="47"/>
                          <a:pt x="789" y="47"/>
                        </a:cubicBezTo>
                        <a:cubicBezTo>
                          <a:pt x="788" y="47"/>
                          <a:pt x="787" y="45"/>
                          <a:pt x="785" y="45"/>
                        </a:cubicBezTo>
                        <a:cubicBezTo>
                          <a:pt x="784" y="45"/>
                          <a:pt x="782" y="47"/>
                          <a:pt x="781" y="47"/>
                        </a:cubicBezTo>
                        <a:cubicBezTo>
                          <a:pt x="780" y="47"/>
                          <a:pt x="778" y="45"/>
                          <a:pt x="777" y="45"/>
                        </a:cubicBezTo>
                        <a:cubicBezTo>
                          <a:pt x="777" y="45"/>
                          <a:pt x="774" y="43"/>
                          <a:pt x="774" y="43"/>
                        </a:cubicBezTo>
                        <a:cubicBezTo>
                          <a:pt x="773" y="43"/>
                          <a:pt x="770" y="44"/>
                          <a:pt x="770" y="45"/>
                        </a:cubicBezTo>
                        <a:cubicBezTo>
                          <a:pt x="770" y="45"/>
                          <a:pt x="773" y="47"/>
                          <a:pt x="773" y="47"/>
                        </a:cubicBezTo>
                        <a:cubicBezTo>
                          <a:pt x="772" y="47"/>
                          <a:pt x="771" y="49"/>
                          <a:pt x="769" y="49"/>
                        </a:cubicBezTo>
                        <a:cubicBezTo>
                          <a:pt x="768" y="49"/>
                          <a:pt x="767" y="47"/>
                          <a:pt x="766" y="47"/>
                        </a:cubicBezTo>
                        <a:cubicBezTo>
                          <a:pt x="764" y="47"/>
                          <a:pt x="763" y="49"/>
                          <a:pt x="761" y="49"/>
                        </a:cubicBezTo>
                        <a:cubicBezTo>
                          <a:pt x="760" y="49"/>
                          <a:pt x="759" y="47"/>
                          <a:pt x="758" y="46"/>
                        </a:cubicBezTo>
                        <a:cubicBezTo>
                          <a:pt x="757" y="46"/>
                          <a:pt x="755" y="49"/>
                          <a:pt x="754" y="49"/>
                        </a:cubicBezTo>
                        <a:cubicBezTo>
                          <a:pt x="753" y="49"/>
                          <a:pt x="750" y="47"/>
                          <a:pt x="750" y="46"/>
                        </a:cubicBezTo>
                        <a:cubicBezTo>
                          <a:pt x="749" y="46"/>
                          <a:pt x="747" y="44"/>
                          <a:pt x="746" y="44"/>
                        </a:cubicBezTo>
                        <a:cubicBezTo>
                          <a:pt x="745" y="44"/>
                          <a:pt x="743" y="46"/>
                          <a:pt x="742" y="46"/>
                        </a:cubicBezTo>
                        <a:cubicBezTo>
                          <a:pt x="741" y="47"/>
                          <a:pt x="739" y="48"/>
                          <a:pt x="738" y="48"/>
                        </a:cubicBezTo>
                        <a:cubicBezTo>
                          <a:pt x="737" y="48"/>
                          <a:pt x="735" y="46"/>
                          <a:pt x="734" y="46"/>
                        </a:cubicBezTo>
                        <a:cubicBezTo>
                          <a:pt x="733" y="46"/>
                          <a:pt x="731" y="48"/>
                          <a:pt x="730" y="48"/>
                        </a:cubicBezTo>
                        <a:cubicBezTo>
                          <a:pt x="729" y="48"/>
                          <a:pt x="727" y="46"/>
                          <a:pt x="726" y="46"/>
                        </a:cubicBezTo>
                        <a:cubicBezTo>
                          <a:pt x="725" y="46"/>
                          <a:pt x="724" y="43"/>
                          <a:pt x="723" y="43"/>
                        </a:cubicBezTo>
                        <a:cubicBezTo>
                          <a:pt x="722" y="43"/>
                          <a:pt x="719" y="45"/>
                          <a:pt x="718" y="45"/>
                        </a:cubicBezTo>
                        <a:cubicBezTo>
                          <a:pt x="718" y="46"/>
                          <a:pt x="715" y="48"/>
                          <a:pt x="714" y="48"/>
                        </a:cubicBezTo>
                        <a:cubicBezTo>
                          <a:pt x="713" y="47"/>
                          <a:pt x="712" y="45"/>
                          <a:pt x="711" y="45"/>
                        </a:cubicBezTo>
                        <a:cubicBezTo>
                          <a:pt x="710" y="45"/>
                          <a:pt x="707" y="47"/>
                          <a:pt x="706" y="47"/>
                        </a:cubicBezTo>
                        <a:cubicBezTo>
                          <a:pt x="705" y="47"/>
                          <a:pt x="704" y="46"/>
                          <a:pt x="703" y="45"/>
                        </a:cubicBezTo>
                        <a:cubicBezTo>
                          <a:pt x="702" y="45"/>
                          <a:pt x="700" y="43"/>
                          <a:pt x="699" y="43"/>
                        </a:cubicBezTo>
                        <a:cubicBezTo>
                          <a:pt x="698" y="43"/>
                          <a:pt x="696" y="45"/>
                          <a:pt x="695" y="45"/>
                        </a:cubicBezTo>
                        <a:cubicBezTo>
                          <a:pt x="694" y="45"/>
                          <a:pt x="692" y="47"/>
                          <a:pt x="691" y="47"/>
                        </a:cubicBezTo>
                        <a:cubicBezTo>
                          <a:pt x="690" y="47"/>
                          <a:pt x="688" y="45"/>
                          <a:pt x="687" y="45"/>
                        </a:cubicBezTo>
                        <a:cubicBezTo>
                          <a:pt x="686" y="45"/>
                          <a:pt x="684" y="47"/>
                          <a:pt x="683" y="47"/>
                        </a:cubicBezTo>
                        <a:cubicBezTo>
                          <a:pt x="682" y="47"/>
                          <a:pt x="681" y="44"/>
                          <a:pt x="679" y="44"/>
                        </a:cubicBezTo>
                        <a:cubicBezTo>
                          <a:pt x="678" y="44"/>
                          <a:pt x="676" y="47"/>
                          <a:pt x="675" y="46"/>
                        </a:cubicBezTo>
                        <a:cubicBezTo>
                          <a:pt x="674" y="46"/>
                          <a:pt x="673" y="44"/>
                          <a:pt x="671" y="44"/>
                        </a:cubicBezTo>
                        <a:cubicBezTo>
                          <a:pt x="670" y="44"/>
                          <a:pt x="669" y="42"/>
                          <a:pt x="668" y="42"/>
                        </a:cubicBezTo>
                        <a:cubicBezTo>
                          <a:pt x="667" y="42"/>
                          <a:pt x="664" y="44"/>
                          <a:pt x="664" y="44"/>
                        </a:cubicBezTo>
                        <a:cubicBezTo>
                          <a:pt x="663" y="44"/>
                          <a:pt x="661" y="46"/>
                          <a:pt x="659" y="46"/>
                        </a:cubicBezTo>
                        <a:cubicBezTo>
                          <a:pt x="659" y="46"/>
                          <a:pt x="657" y="44"/>
                          <a:pt x="656" y="44"/>
                        </a:cubicBezTo>
                        <a:cubicBezTo>
                          <a:pt x="654" y="44"/>
                          <a:pt x="653" y="46"/>
                          <a:pt x="652" y="46"/>
                        </a:cubicBezTo>
                        <a:cubicBezTo>
                          <a:pt x="650" y="46"/>
                          <a:pt x="649" y="44"/>
                          <a:pt x="648" y="44"/>
                        </a:cubicBezTo>
                        <a:cubicBezTo>
                          <a:pt x="647" y="44"/>
                          <a:pt x="645" y="46"/>
                          <a:pt x="644" y="46"/>
                        </a:cubicBezTo>
                        <a:cubicBezTo>
                          <a:pt x="642" y="46"/>
                          <a:pt x="641" y="43"/>
                          <a:pt x="640" y="43"/>
                        </a:cubicBezTo>
                        <a:cubicBezTo>
                          <a:pt x="639" y="43"/>
                          <a:pt x="637" y="46"/>
                          <a:pt x="636" y="45"/>
                        </a:cubicBezTo>
                        <a:cubicBezTo>
                          <a:pt x="636" y="45"/>
                          <a:pt x="632" y="43"/>
                          <a:pt x="632" y="43"/>
                        </a:cubicBezTo>
                        <a:cubicBezTo>
                          <a:pt x="632" y="43"/>
                          <a:pt x="636" y="42"/>
                          <a:pt x="636" y="41"/>
                        </a:cubicBezTo>
                        <a:cubicBezTo>
                          <a:pt x="636" y="41"/>
                          <a:pt x="633" y="39"/>
                          <a:pt x="633" y="39"/>
                        </a:cubicBezTo>
                        <a:cubicBezTo>
                          <a:pt x="632" y="39"/>
                          <a:pt x="628" y="41"/>
                          <a:pt x="628" y="41"/>
                        </a:cubicBezTo>
                        <a:cubicBezTo>
                          <a:pt x="628" y="41"/>
                          <a:pt x="632" y="43"/>
                          <a:pt x="632" y="43"/>
                        </a:cubicBezTo>
                        <a:cubicBezTo>
                          <a:pt x="631" y="43"/>
                          <a:pt x="629" y="45"/>
                          <a:pt x="628" y="45"/>
                        </a:cubicBezTo>
                        <a:cubicBezTo>
                          <a:pt x="627" y="45"/>
                          <a:pt x="625" y="43"/>
                          <a:pt x="624" y="43"/>
                        </a:cubicBezTo>
                        <a:cubicBezTo>
                          <a:pt x="623" y="43"/>
                          <a:pt x="622" y="45"/>
                          <a:pt x="620" y="45"/>
                        </a:cubicBezTo>
                        <a:cubicBezTo>
                          <a:pt x="619" y="45"/>
                          <a:pt x="618" y="43"/>
                          <a:pt x="616" y="43"/>
                        </a:cubicBezTo>
                        <a:cubicBezTo>
                          <a:pt x="615" y="43"/>
                          <a:pt x="613" y="45"/>
                          <a:pt x="612" y="45"/>
                        </a:cubicBezTo>
                        <a:cubicBezTo>
                          <a:pt x="611" y="45"/>
                          <a:pt x="610" y="43"/>
                          <a:pt x="609" y="43"/>
                        </a:cubicBezTo>
                        <a:cubicBezTo>
                          <a:pt x="607" y="43"/>
                          <a:pt x="606" y="45"/>
                          <a:pt x="605" y="45"/>
                        </a:cubicBezTo>
                        <a:cubicBezTo>
                          <a:pt x="603" y="45"/>
                          <a:pt x="602" y="42"/>
                          <a:pt x="601" y="42"/>
                        </a:cubicBezTo>
                        <a:cubicBezTo>
                          <a:pt x="599" y="42"/>
                          <a:pt x="598" y="44"/>
                          <a:pt x="597" y="44"/>
                        </a:cubicBezTo>
                        <a:cubicBezTo>
                          <a:pt x="595" y="44"/>
                          <a:pt x="594" y="42"/>
                          <a:pt x="593" y="42"/>
                        </a:cubicBezTo>
                        <a:cubicBezTo>
                          <a:pt x="592" y="42"/>
                          <a:pt x="590" y="44"/>
                          <a:pt x="589" y="44"/>
                        </a:cubicBezTo>
                        <a:cubicBezTo>
                          <a:pt x="588" y="44"/>
                          <a:pt x="586" y="42"/>
                          <a:pt x="585" y="42"/>
                        </a:cubicBezTo>
                        <a:cubicBezTo>
                          <a:pt x="584" y="42"/>
                          <a:pt x="582" y="44"/>
                          <a:pt x="581" y="44"/>
                        </a:cubicBezTo>
                        <a:cubicBezTo>
                          <a:pt x="581" y="44"/>
                          <a:pt x="577" y="46"/>
                          <a:pt x="577" y="46"/>
                        </a:cubicBezTo>
                        <a:cubicBezTo>
                          <a:pt x="576" y="46"/>
                          <a:pt x="574" y="44"/>
                          <a:pt x="573" y="44"/>
                        </a:cubicBezTo>
                        <a:cubicBezTo>
                          <a:pt x="572" y="44"/>
                          <a:pt x="570" y="46"/>
                          <a:pt x="569" y="46"/>
                        </a:cubicBezTo>
                        <a:cubicBezTo>
                          <a:pt x="568" y="46"/>
                          <a:pt x="567" y="44"/>
                          <a:pt x="565" y="44"/>
                        </a:cubicBezTo>
                        <a:cubicBezTo>
                          <a:pt x="564" y="44"/>
                          <a:pt x="563" y="46"/>
                          <a:pt x="561" y="46"/>
                        </a:cubicBezTo>
                        <a:cubicBezTo>
                          <a:pt x="560" y="46"/>
                          <a:pt x="559" y="43"/>
                          <a:pt x="557" y="43"/>
                        </a:cubicBezTo>
                        <a:cubicBezTo>
                          <a:pt x="556" y="43"/>
                          <a:pt x="555" y="45"/>
                          <a:pt x="553" y="45"/>
                        </a:cubicBezTo>
                        <a:cubicBezTo>
                          <a:pt x="552" y="45"/>
                          <a:pt x="551" y="43"/>
                          <a:pt x="550" y="43"/>
                        </a:cubicBezTo>
                        <a:cubicBezTo>
                          <a:pt x="548" y="43"/>
                          <a:pt x="547" y="45"/>
                          <a:pt x="546" y="45"/>
                        </a:cubicBezTo>
                        <a:cubicBezTo>
                          <a:pt x="544" y="45"/>
                          <a:pt x="543" y="43"/>
                          <a:pt x="542" y="43"/>
                        </a:cubicBezTo>
                        <a:cubicBezTo>
                          <a:pt x="542" y="42"/>
                          <a:pt x="546" y="42"/>
                          <a:pt x="546" y="41"/>
                        </a:cubicBezTo>
                        <a:cubicBezTo>
                          <a:pt x="546" y="40"/>
                          <a:pt x="542" y="39"/>
                          <a:pt x="542" y="39"/>
                        </a:cubicBezTo>
                        <a:cubicBezTo>
                          <a:pt x="542" y="38"/>
                          <a:pt x="546" y="37"/>
                          <a:pt x="546" y="37"/>
                        </a:cubicBezTo>
                        <a:cubicBezTo>
                          <a:pt x="546" y="36"/>
                          <a:pt x="543" y="35"/>
                          <a:pt x="543" y="34"/>
                        </a:cubicBezTo>
                        <a:cubicBezTo>
                          <a:pt x="543" y="34"/>
                          <a:pt x="547" y="33"/>
                          <a:pt x="547" y="32"/>
                        </a:cubicBezTo>
                        <a:cubicBezTo>
                          <a:pt x="547" y="32"/>
                          <a:pt x="543" y="30"/>
                          <a:pt x="543" y="30"/>
                        </a:cubicBezTo>
                        <a:cubicBezTo>
                          <a:pt x="543" y="30"/>
                          <a:pt x="539" y="32"/>
                          <a:pt x="539" y="32"/>
                        </a:cubicBezTo>
                        <a:cubicBezTo>
                          <a:pt x="539" y="33"/>
                          <a:pt x="542" y="34"/>
                          <a:pt x="543" y="34"/>
                        </a:cubicBezTo>
                        <a:cubicBezTo>
                          <a:pt x="542" y="35"/>
                          <a:pt x="538" y="36"/>
                          <a:pt x="538" y="36"/>
                        </a:cubicBezTo>
                        <a:cubicBezTo>
                          <a:pt x="538" y="37"/>
                          <a:pt x="542" y="38"/>
                          <a:pt x="542" y="39"/>
                        </a:cubicBezTo>
                        <a:cubicBezTo>
                          <a:pt x="542" y="39"/>
                          <a:pt x="538" y="40"/>
                          <a:pt x="538" y="41"/>
                        </a:cubicBezTo>
                        <a:cubicBezTo>
                          <a:pt x="538" y="41"/>
                          <a:pt x="542" y="42"/>
                          <a:pt x="542" y="43"/>
                        </a:cubicBezTo>
                        <a:cubicBezTo>
                          <a:pt x="540" y="43"/>
                          <a:pt x="539" y="45"/>
                          <a:pt x="538" y="45"/>
                        </a:cubicBezTo>
                        <a:cubicBezTo>
                          <a:pt x="537" y="45"/>
                          <a:pt x="535" y="43"/>
                          <a:pt x="534" y="43"/>
                        </a:cubicBezTo>
                        <a:cubicBezTo>
                          <a:pt x="533" y="43"/>
                          <a:pt x="531" y="44"/>
                          <a:pt x="530" y="45"/>
                        </a:cubicBezTo>
                        <a:cubicBezTo>
                          <a:pt x="529" y="45"/>
                          <a:pt x="527" y="47"/>
                          <a:pt x="526" y="47"/>
                        </a:cubicBezTo>
                        <a:cubicBezTo>
                          <a:pt x="525" y="47"/>
                          <a:pt x="522" y="45"/>
                          <a:pt x="522" y="45"/>
                        </a:cubicBezTo>
                        <a:cubicBezTo>
                          <a:pt x="522" y="44"/>
                          <a:pt x="519" y="42"/>
                          <a:pt x="518" y="42"/>
                        </a:cubicBezTo>
                        <a:cubicBezTo>
                          <a:pt x="518" y="42"/>
                          <a:pt x="515" y="44"/>
                          <a:pt x="514" y="44"/>
                        </a:cubicBezTo>
                        <a:cubicBezTo>
                          <a:pt x="514" y="45"/>
                          <a:pt x="511" y="46"/>
                          <a:pt x="510" y="46"/>
                        </a:cubicBezTo>
                        <a:cubicBezTo>
                          <a:pt x="509" y="46"/>
                          <a:pt x="508" y="44"/>
                          <a:pt x="506" y="44"/>
                        </a:cubicBezTo>
                        <a:cubicBezTo>
                          <a:pt x="505" y="44"/>
                          <a:pt x="504" y="46"/>
                          <a:pt x="502" y="46"/>
                        </a:cubicBezTo>
                        <a:cubicBezTo>
                          <a:pt x="501" y="46"/>
                          <a:pt x="500" y="44"/>
                          <a:pt x="498" y="44"/>
                        </a:cubicBezTo>
                        <a:cubicBezTo>
                          <a:pt x="497" y="44"/>
                          <a:pt x="496" y="46"/>
                          <a:pt x="494" y="46"/>
                        </a:cubicBezTo>
                        <a:cubicBezTo>
                          <a:pt x="493" y="46"/>
                          <a:pt x="492" y="44"/>
                          <a:pt x="491" y="44"/>
                        </a:cubicBezTo>
                        <a:cubicBezTo>
                          <a:pt x="490" y="44"/>
                          <a:pt x="488" y="46"/>
                          <a:pt x="487" y="46"/>
                        </a:cubicBezTo>
                        <a:cubicBezTo>
                          <a:pt x="485" y="46"/>
                          <a:pt x="484" y="44"/>
                          <a:pt x="483" y="44"/>
                        </a:cubicBezTo>
                        <a:cubicBezTo>
                          <a:pt x="481" y="44"/>
                          <a:pt x="480" y="46"/>
                          <a:pt x="479" y="46"/>
                        </a:cubicBezTo>
                        <a:cubicBezTo>
                          <a:pt x="478" y="46"/>
                          <a:pt x="476" y="43"/>
                          <a:pt x="475" y="43"/>
                        </a:cubicBezTo>
                        <a:cubicBezTo>
                          <a:pt x="474" y="43"/>
                          <a:pt x="472" y="45"/>
                          <a:pt x="471" y="45"/>
                        </a:cubicBezTo>
                        <a:cubicBezTo>
                          <a:pt x="470" y="45"/>
                          <a:pt x="468" y="43"/>
                          <a:pt x="467" y="43"/>
                        </a:cubicBezTo>
                        <a:cubicBezTo>
                          <a:pt x="466" y="43"/>
                          <a:pt x="464" y="45"/>
                          <a:pt x="463" y="45"/>
                        </a:cubicBezTo>
                        <a:cubicBezTo>
                          <a:pt x="462" y="45"/>
                          <a:pt x="460" y="43"/>
                          <a:pt x="459" y="43"/>
                        </a:cubicBezTo>
                        <a:cubicBezTo>
                          <a:pt x="458" y="43"/>
                          <a:pt x="456" y="45"/>
                          <a:pt x="455" y="45"/>
                        </a:cubicBezTo>
                        <a:cubicBezTo>
                          <a:pt x="455" y="45"/>
                          <a:pt x="452" y="47"/>
                          <a:pt x="451" y="47"/>
                        </a:cubicBezTo>
                        <a:cubicBezTo>
                          <a:pt x="450" y="47"/>
                          <a:pt x="448" y="45"/>
                          <a:pt x="447" y="45"/>
                        </a:cubicBezTo>
                        <a:cubicBezTo>
                          <a:pt x="447" y="44"/>
                          <a:pt x="444" y="43"/>
                          <a:pt x="444" y="43"/>
                        </a:cubicBezTo>
                        <a:cubicBezTo>
                          <a:pt x="442" y="42"/>
                          <a:pt x="441" y="45"/>
                          <a:pt x="439" y="45"/>
                        </a:cubicBezTo>
                        <a:cubicBezTo>
                          <a:pt x="439" y="45"/>
                          <a:pt x="436" y="42"/>
                          <a:pt x="436" y="42"/>
                        </a:cubicBezTo>
                        <a:cubicBezTo>
                          <a:pt x="434" y="43"/>
                          <a:pt x="433" y="44"/>
                          <a:pt x="432" y="44"/>
                        </a:cubicBezTo>
                        <a:cubicBezTo>
                          <a:pt x="431" y="45"/>
                          <a:pt x="428" y="47"/>
                          <a:pt x="428" y="46"/>
                        </a:cubicBezTo>
                        <a:cubicBezTo>
                          <a:pt x="427" y="46"/>
                          <a:pt x="424" y="45"/>
                          <a:pt x="424" y="44"/>
                        </a:cubicBezTo>
                        <a:cubicBezTo>
                          <a:pt x="423" y="44"/>
                          <a:pt x="421" y="42"/>
                          <a:pt x="420" y="42"/>
                        </a:cubicBezTo>
                        <a:cubicBezTo>
                          <a:pt x="419" y="42"/>
                          <a:pt x="417" y="44"/>
                          <a:pt x="416" y="44"/>
                        </a:cubicBezTo>
                        <a:cubicBezTo>
                          <a:pt x="415" y="44"/>
                          <a:pt x="413" y="46"/>
                          <a:pt x="412" y="46"/>
                        </a:cubicBezTo>
                        <a:cubicBezTo>
                          <a:pt x="411" y="46"/>
                          <a:pt x="409" y="44"/>
                          <a:pt x="408" y="44"/>
                        </a:cubicBezTo>
                        <a:cubicBezTo>
                          <a:pt x="407" y="44"/>
                          <a:pt x="405" y="46"/>
                          <a:pt x="404" y="46"/>
                        </a:cubicBezTo>
                        <a:cubicBezTo>
                          <a:pt x="403" y="46"/>
                          <a:pt x="401" y="44"/>
                          <a:pt x="400" y="44"/>
                        </a:cubicBezTo>
                        <a:cubicBezTo>
                          <a:pt x="399" y="44"/>
                          <a:pt x="397" y="46"/>
                          <a:pt x="396" y="46"/>
                        </a:cubicBezTo>
                        <a:cubicBezTo>
                          <a:pt x="395" y="46"/>
                          <a:pt x="394" y="43"/>
                          <a:pt x="392" y="43"/>
                        </a:cubicBezTo>
                        <a:cubicBezTo>
                          <a:pt x="391" y="43"/>
                          <a:pt x="389" y="46"/>
                          <a:pt x="388" y="45"/>
                        </a:cubicBezTo>
                        <a:cubicBezTo>
                          <a:pt x="388" y="45"/>
                          <a:pt x="385" y="43"/>
                          <a:pt x="385" y="43"/>
                        </a:cubicBezTo>
                        <a:cubicBezTo>
                          <a:pt x="385" y="43"/>
                          <a:pt x="389" y="42"/>
                          <a:pt x="389" y="41"/>
                        </a:cubicBezTo>
                        <a:cubicBezTo>
                          <a:pt x="389" y="41"/>
                          <a:pt x="385" y="39"/>
                          <a:pt x="385" y="39"/>
                        </a:cubicBezTo>
                        <a:cubicBezTo>
                          <a:pt x="385" y="39"/>
                          <a:pt x="381" y="41"/>
                          <a:pt x="381" y="41"/>
                        </a:cubicBezTo>
                        <a:cubicBezTo>
                          <a:pt x="381" y="41"/>
                          <a:pt x="385" y="43"/>
                          <a:pt x="385" y="43"/>
                        </a:cubicBezTo>
                        <a:cubicBezTo>
                          <a:pt x="384" y="44"/>
                          <a:pt x="381" y="45"/>
                          <a:pt x="380" y="45"/>
                        </a:cubicBezTo>
                        <a:cubicBezTo>
                          <a:pt x="380" y="46"/>
                          <a:pt x="377" y="47"/>
                          <a:pt x="376" y="47"/>
                        </a:cubicBezTo>
                        <a:cubicBezTo>
                          <a:pt x="375" y="47"/>
                          <a:pt x="374" y="45"/>
                          <a:pt x="373" y="45"/>
                        </a:cubicBezTo>
                        <a:cubicBezTo>
                          <a:pt x="372" y="45"/>
                          <a:pt x="369" y="47"/>
                          <a:pt x="368" y="47"/>
                        </a:cubicBezTo>
                        <a:cubicBezTo>
                          <a:pt x="367" y="47"/>
                          <a:pt x="366" y="45"/>
                          <a:pt x="365" y="45"/>
                        </a:cubicBezTo>
                        <a:cubicBezTo>
                          <a:pt x="364" y="44"/>
                          <a:pt x="362" y="43"/>
                          <a:pt x="361" y="43"/>
                        </a:cubicBezTo>
                        <a:cubicBezTo>
                          <a:pt x="360" y="43"/>
                          <a:pt x="357" y="44"/>
                          <a:pt x="357" y="45"/>
                        </a:cubicBezTo>
                        <a:cubicBezTo>
                          <a:pt x="356" y="45"/>
                          <a:pt x="354" y="47"/>
                          <a:pt x="353" y="47"/>
                        </a:cubicBezTo>
                        <a:cubicBezTo>
                          <a:pt x="352" y="47"/>
                          <a:pt x="350" y="44"/>
                          <a:pt x="349" y="44"/>
                        </a:cubicBezTo>
                        <a:cubicBezTo>
                          <a:pt x="348" y="44"/>
                          <a:pt x="346" y="47"/>
                          <a:pt x="345" y="46"/>
                        </a:cubicBezTo>
                        <a:cubicBezTo>
                          <a:pt x="344" y="46"/>
                          <a:pt x="343" y="44"/>
                          <a:pt x="341" y="44"/>
                        </a:cubicBezTo>
                        <a:cubicBezTo>
                          <a:pt x="340" y="44"/>
                          <a:pt x="338" y="46"/>
                          <a:pt x="337" y="46"/>
                        </a:cubicBezTo>
                        <a:cubicBezTo>
                          <a:pt x="336" y="46"/>
                          <a:pt x="335" y="44"/>
                          <a:pt x="333" y="44"/>
                        </a:cubicBezTo>
                        <a:cubicBezTo>
                          <a:pt x="332" y="44"/>
                          <a:pt x="330" y="46"/>
                          <a:pt x="329" y="46"/>
                        </a:cubicBezTo>
                        <a:cubicBezTo>
                          <a:pt x="328" y="46"/>
                          <a:pt x="327" y="44"/>
                          <a:pt x="326" y="44"/>
                        </a:cubicBezTo>
                        <a:cubicBezTo>
                          <a:pt x="324" y="44"/>
                          <a:pt x="323" y="46"/>
                          <a:pt x="321" y="46"/>
                        </a:cubicBezTo>
                        <a:cubicBezTo>
                          <a:pt x="320" y="46"/>
                          <a:pt x="319" y="43"/>
                          <a:pt x="318" y="44"/>
                        </a:cubicBezTo>
                        <a:cubicBezTo>
                          <a:pt x="316" y="44"/>
                          <a:pt x="315" y="46"/>
                          <a:pt x="314" y="46"/>
                        </a:cubicBezTo>
                        <a:cubicBezTo>
                          <a:pt x="312" y="46"/>
                          <a:pt x="311" y="43"/>
                          <a:pt x="310" y="43"/>
                        </a:cubicBezTo>
                        <a:cubicBezTo>
                          <a:pt x="309" y="43"/>
                          <a:pt x="307" y="46"/>
                          <a:pt x="306" y="45"/>
                        </a:cubicBezTo>
                        <a:cubicBezTo>
                          <a:pt x="305" y="45"/>
                          <a:pt x="303" y="43"/>
                          <a:pt x="302" y="43"/>
                        </a:cubicBezTo>
                        <a:cubicBezTo>
                          <a:pt x="301" y="43"/>
                          <a:pt x="299" y="45"/>
                          <a:pt x="298" y="45"/>
                        </a:cubicBezTo>
                        <a:cubicBezTo>
                          <a:pt x="297" y="46"/>
                          <a:pt x="294" y="47"/>
                          <a:pt x="294" y="47"/>
                        </a:cubicBezTo>
                        <a:cubicBezTo>
                          <a:pt x="293" y="47"/>
                          <a:pt x="291" y="45"/>
                          <a:pt x="290" y="45"/>
                        </a:cubicBezTo>
                        <a:cubicBezTo>
                          <a:pt x="289" y="44"/>
                          <a:pt x="288" y="43"/>
                          <a:pt x="286" y="43"/>
                        </a:cubicBezTo>
                        <a:cubicBezTo>
                          <a:pt x="286" y="43"/>
                          <a:pt x="283" y="45"/>
                          <a:pt x="282" y="45"/>
                        </a:cubicBezTo>
                        <a:cubicBezTo>
                          <a:pt x="281" y="45"/>
                          <a:pt x="280" y="43"/>
                          <a:pt x="278" y="43"/>
                        </a:cubicBezTo>
                        <a:cubicBezTo>
                          <a:pt x="278" y="43"/>
                          <a:pt x="275" y="44"/>
                          <a:pt x="274" y="45"/>
                        </a:cubicBezTo>
                        <a:cubicBezTo>
                          <a:pt x="274" y="45"/>
                          <a:pt x="271" y="47"/>
                          <a:pt x="270" y="47"/>
                        </a:cubicBezTo>
                        <a:cubicBezTo>
                          <a:pt x="269" y="47"/>
                          <a:pt x="268" y="44"/>
                          <a:pt x="267" y="44"/>
                        </a:cubicBezTo>
                        <a:cubicBezTo>
                          <a:pt x="265" y="44"/>
                          <a:pt x="263" y="47"/>
                          <a:pt x="262" y="46"/>
                        </a:cubicBezTo>
                        <a:cubicBezTo>
                          <a:pt x="261" y="46"/>
                          <a:pt x="260" y="44"/>
                          <a:pt x="259" y="44"/>
                        </a:cubicBezTo>
                        <a:cubicBezTo>
                          <a:pt x="257" y="44"/>
                          <a:pt x="256" y="46"/>
                          <a:pt x="255" y="46"/>
                        </a:cubicBezTo>
                        <a:cubicBezTo>
                          <a:pt x="253" y="46"/>
                          <a:pt x="252" y="44"/>
                          <a:pt x="251" y="44"/>
                        </a:cubicBezTo>
                        <a:cubicBezTo>
                          <a:pt x="250" y="44"/>
                          <a:pt x="248" y="46"/>
                          <a:pt x="247" y="46"/>
                        </a:cubicBezTo>
                        <a:cubicBezTo>
                          <a:pt x="245" y="46"/>
                          <a:pt x="244" y="44"/>
                          <a:pt x="243" y="44"/>
                        </a:cubicBezTo>
                        <a:cubicBezTo>
                          <a:pt x="242" y="44"/>
                          <a:pt x="240" y="46"/>
                          <a:pt x="239" y="46"/>
                        </a:cubicBezTo>
                        <a:cubicBezTo>
                          <a:pt x="237" y="46"/>
                          <a:pt x="237" y="44"/>
                          <a:pt x="235" y="44"/>
                        </a:cubicBezTo>
                        <a:cubicBezTo>
                          <a:pt x="234" y="43"/>
                          <a:pt x="232" y="46"/>
                          <a:pt x="231" y="46"/>
                        </a:cubicBezTo>
                        <a:cubicBezTo>
                          <a:pt x="230" y="46"/>
                          <a:pt x="228" y="43"/>
                          <a:pt x="227" y="43"/>
                        </a:cubicBezTo>
                        <a:cubicBezTo>
                          <a:pt x="226" y="43"/>
                          <a:pt x="224" y="45"/>
                          <a:pt x="223" y="45"/>
                        </a:cubicBezTo>
                        <a:cubicBezTo>
                          <a:pt x="223" y="46"/>
                          <a:pt x="220" y="48"/>
                          <a:pt x="219" y="48"/>
                        </a:cubicBezTo>
                        <a:cubicBezTo>
                          <a:pt x="218" y="47"/>
                          <a:pt x="217" y="45"/>
                          <a:pt x="215" y="45"/>
                        </a:cubicBezTo>
                        <a:cubicBezTo>
                          <a:pt x="214" y="45"/>
                          <a:pt x="212" y="47"/>
                          <a:pt x="211" y="47"/>
                        </a:cubicBezTo>
                        <a:cubicBezTo>
                          <a:pt x="210" y="47"/>
                          <a:pt x="209" y="45"/>
                          <a:pt x="208" y="45"/>
                        </a:cubicBezTo>
                        <a:cubicBezTo>
                          <a:pt x="206" y="45"/>
                          <a:pt x="205" y="43"/>
                          <a:pt x="204" y="43"/>
                        </a:cubicBezTo>
                        <a:cubicBezTo>
                          <a:pt x="203" y="43"/>
                          <a:pt x="201" y="45"/>
                          <a:pt x="200" y="45"/>
                        </a:cubicBezTo>
                        <a:cubicBezTo>
                          <a:pt x="199" y="45"/>
                          <a:pt x="197" y="42"/>
                          <a:pt x="196" y="43"/>
                        </a:cubicBezTo>
                        <a:cubicBezTo>
                          <a:pt x="195" y="43"/>
                          <a:pt x="193" y="44"/>
                          <a:pt x="192" y="45"/>
                        </a:cubicBezTo>
                        <a:cubicBezTo>
                          <a:pt x="191" y="45"/>
                          <a:pt x="188" y="47"/>
                          <a:pt x="188" y="47"/>
                        </a:cubicBezTo>
                        <a:cubicBezTo>
                          <a:pt x="187" y="47"/>
                          <a:pt x="185" y="45"/>
                          <a:pt x="184" y="44"/>
                        </a:cubicBezTo>
                        <a:cubicBezTo>
                          <a:pt x="183" y="44"/>
                          <a:pt x="181" y="42"/>
                          <a:pt x="180" y="42"/>
                        </a:cubicBezTo>
                        <a:cubicBezTo>
                          <a:pt x="179" y="42"/>
                          <a:pt x="178" y="40"/>
                          <a:pt x="177" y="40"/>
                        </a:cubicBezTo>
                        <a:cubicBezTo>
                          <a:pt x="176" y="40"/>
                          <a:pt x="172" y="42"/>
                          <a:pt x="172" y="42"/>
                        </a:cubicBezTo>
                        <a:cubicBezTo>
                          <a:pt x="172" y="42"/>
                          <a:pt x="176" y="44"/>
                          <a:pt x="176" y="44"/>
                        </a:cubicBezTo>
                        <a:cubicBezTo>
                          <a:pt x="175" y="44"/>
                          <a:pt x="173" y="46"/>
                          <a:pt x="172" y="46"/>
                        </a:cubicBezTo>
                        <a:cubicBezTo>
                          <a:pt x="171" y="46"/>
                          <a:pt x="169" y="44"/>
                          <a:pt x="168" y="44"/>
                        </a:cubicBezTo>
                        <a:cubicBezTo>
                          <a:pt x="167" y="44"/>
                          <a:pt x="166" y="46"/>
                          <a:pt x="164" y="46"/>
                        </a:cubicBezTo>
                        <a:cubicBezTo>
                          <a:pt x="163" y="46"/>
                          <a:pt x="162" y="44"/>
                          <a:pt x="160" y="44"/>
                        </a:cubicBezTo>
                        <a:cubicBezTo>
                          <a:pt x="159" y="44"/>
                          <a:pt x="158" y="46"/>
                          <a:pt x="156" y="46"/>
                        </a:cubicBezTo>
                        <a:cubicBezTo>
                          <a:pt x="155" y="46"/>
                          <a:pt x="154" y="44"/>
                          <a:pt x="153" y="44"/>
                        </a:cubicBezTo>
                        <a:cubicBezTo>
                          <a:pt x="152" y="44"/>
                          <a:pt x="150" y="46"/>
                          <a:pt x="148" y="46"/>
                        </a:cubicBezTo>
                        <a:cubicBezTo>
                          <a:pt x="147" y="45"/>
                          <a:pt x="146" y="43"/>
                          <a:pt x="145" y="43"/>
                        </a:cubicBezTo>
                        <a:cubicBezTo>
                          <a:pt x="144" y="43"/>
                          <a:pt x="142" y="45"/>
                          <a:pt x="141" y="45"/>
                        </a:cubicBezTo>
                        <a:cubicBezTo>
                          <a:pt x="139" y="45"/>
                          <a:pt x="138" y="43"/>
                          <a:pt x="137" y="43"/>
                        </a:cubicBezTo>
                        <a:cubicBezTo>
                          <a:pt x="136" y="43"/>
                          <a:pt x="134" y="45"/>
                          <a:pt x="133" y="45"/>
                        </a:cubicBezTo>
                        <a:cubicBezTo>
                          <a:pt x="132" y="45"/>
                          <a:pt x="130" y="43"/>
                          <a:pt x="129" y="43"/>
                        </a:cubicBezTo>
                        <a:cubicBezTo>
                          <a:pt x="128" y="43"/>
                          <a:pt x="126" y="45"/>
                          <a:pt x="125" y="45"/>
                        </a:cubicBezTo>
                        <a:cubicBezTo>
                          <a:pt x="124" y="45"/>
                          <a:pt x="122" y="43"/>
                          <a:pt x="121" y="43"/>
                        </a:cubicBezTo>
                        <a:cubicBezTo>
                          <a:pt x="120" y="43"/>
                          <a:pt x="118" y="45"/>
                          <a:pt x="117" y="45"/>
                        </a:cubicBezTo>
                        <a:cubicBezTo>
                          <a:pt x="116" y="45"/>
                          <a:pt x="115" y="43"/>
                          <a:pt x="113" y="43"/>
                        </a:cubicBezTo>
                        <a:cubicBezTo>
                          <a:pt x="112" y="42"/>
                          <a:pt x="111" y="45"/>
                          <a:pt x="109" y="45"/>
                        </a:cubicBezTo>
                        <a:cubicBezTo>
                          <a:pt x="108" y="45"/>
                          <a:pt x="107" y="42"/>
                          <a:pt x="106" y="42"/>
                        </a:cubicBezTo>
                        <a:cubicBezTo>
                          <a:pt x="105" y="42"/>
                          <a:pt x="102" y="45"/>
                          <a:pt x="101" y="44"/>
                        </a:cubicBezTo>
                        <a:cubicBezTo>
                          <a:pt x="101" y="44"/>
                          <a:pt x="98" y="42"/>
                          <a:pt x="98" y="42"/>
                        </a:cubicBezTo>
                        <a:cubicBezTo>
                          <a:pt x="98" y="42"/>
                          <a:pt x="102" y="41"/>
                          <a:pt x="102" y="40"/>
                        </a:cubicBezTo>
                        <a:cubicBezTo>
                          <a:pt x="102" y="40"/>
                          <a:pt x="98" y="38"/>
                          <a:pt x="98" y="38"/>
                        </a:cubicBezTo>
                        <a:cubicBezTo>
                          <a:pt x="98" y="38"/>
                          <a:pt x="94" y="40"/>
                          <a:pt x="94" y="40"/>
                        </a:cubicBezTo>
                        <a:cubicBezTo>
                          <a:pt x="94" y="40"/>
                          <a:pt x="98" y="42"/>
                          <a:pt x="98" y="42"/>
                        </a:cubicBezTo>
                        <a:cubicBezTo>
                          <a:pt x="97" y="43"/>
                          <a:pt x="95" y="44"/>
                          <a:pt x="94" y="44"/>
                        </a:cubicBezTo>
                        <a:cubicBezTo>
                          <a:pt x="93" y="45"/>
                          <a:pt x="91" y="46"/>
                          <a:pt x="89" y="46"/>
                        </a:cubicBezTo>
                        <a:cubicBezTo>
                          <a:pt x="89" y="46"/>
                          <a:pt x="87" y="44"/>
                          <a:pt x="86" y="44"/>
                        </a:cubicBezTo>
                        <a:cubicBezTo>
                          <a:pt x="85" y="44"/>
                          <a:pt x="82" y="46"/>
                          <a:pt x="82" y="46"/>
                        </a:cubicBezTo>
                        <a:cubicBezTo>
                          <a:pt x="80" y="46"/>
                          <a:pt x="79" y="44"/>
                          <a:pt x="78" y="44"/>
                        </a:cubicBezTo>
                        <a:cubicBezTo>
                          <a:pt x="77" y="43"/>
                          <a:pt x="75" y="42"/>
                          <a:pt x="74" y="42"/>
                        </a:cubicBezTo>
                        <a:cubicBezTo>
                          <a:pt x="74" y="41"/>
                          <a:pt x="71" y="43"/>
                          <a:pt x="70" y="44"/>
                        </a:cubicBezTo>
                        <a:cubicBezTo>
                          <a:pt x="70" y="44"/>
                          <a:pt x="67" y="46"/>
                          <a:pt x="66" y="46"/>
                        </a:cubicBezTo>
                        <a:cubicBezTo>
                          <a:pt x="65" y="46"/>
                          <a:pt x="63" y="43"/>
                          <a:pt x="62" y="43"/>
                        </a:cubicBezTo>
                        <a:cubicBezTo>
                          <a:pt x="61" y="43"/>
                          <a:pt x="59" y="45"/>
                          <a:pt x="58" y="45"/>
                        </a:cubicBezTo>
                        <a:cubicBezTo>
                          <a:pt x="57" y="45"/>
                          <a:pt x="55" y="43"/>
                          <a:pt x="54" y="43"/>
                        </a:cubicBezTo>
                        <a:cubicBezTo>
                          <a:pt x="53" y="43"/>
                          <a:pt x="52" y="45"/>
                          <a:pt x="50" y="45"/>
                        </a:cubicBezTo>
                        <a:cubicBezTo>
                          <a:pt x="49" y="45"/>
                          <a:pt x="48" y="43"/>
                          <a:pt x="47" y="43"/>
                        </a:cubicBezTo>
                        <a:cubicBezTo>
                          <a:pt x="46" y="43"/>
                          <a:pt x="43" y="45"/>
                          <a:pt x="42" y="45"/>
                        </a:cubicBezTo>
                        <a:cubicBezTo>
                          <a:pt x="41" y="45"/>
                          <a:pt x="40" y="47"/>
                          <a:pt x="38" y="47"/>
                        </a:cubicBezTo>
                        <a:cubicBezTo>
                          <a:pt x="37" y="47"/>
                          <a:pt x="36" y="45"/>
                          <a:pt x="35" y="45"/>
                        </a:cubicBezTo>
                        <a:cubicBezTo>
                          <a:pt x="33" y="45"/>
                          <a:pt x="32" y="47"/>
                          <a:pt x="30" y="47"/>
                        </a:cubicBezTo>
                        <a:cubicBezTo>
                          <a:pt x="30" y="46"/>
                          <a:pt x="27" y="45"/>
                          <a:pt x="27" y="45"/>
                        </a:cubicBezTo>
                        <a:cubicBezTo>
                          <a:pt x="27" y="44"/>
                          <a:pt x="31" y="43"/>
                          <a:pt x="31" y="43"/>
                        </a:cubicBezTo>
                        <a:cubicBezTo>
                          <a:pt x="31" y="42"/>
                          <a:pt x="27" y="41"/>
                          <a:pt x="27" y="40"/>
                        </a:cubicBezTo>
                        <a:cubicBezTo>
                          <a:pt x="27" y="40"/>
                          <a:pt x="31" y="39"/>
                          <a:pt x="31" y="38"/>
                        </a:cubicBezTo>
                        <a:cubicBezTo>
                          <a:pt x="31" y="38"/>
                          <a:pt x="27" y="37"/>
                          <a:pt x="27" y="36"/>
                        </a:cubicBezTo>
                        <a:cubicBezTo>
                          <a:pt x="28" y="36"/>
                          <a:pt x="31" y="34"/>
                          <a:pt x="32" y="34"/>
                        </a:cubicBezTo>
                        <a:cubicBezTo>
                          <a:pt x="33" y="33"/>
                          <a:pt x="34" y="32"/>
                          <a:pt x="36" y="32"/>
                        </a:cubicBezTo>
                        <a:cubicBezTo>
                          <a:pt x="34" y="32"/>
                          <a:pt x="33" y="30"/>
                          <a:pt x="32" y="29"/>
                        </a:cubicBezTo>
                        <a:cubicBezTo>
                          <a:pt x="31" y="29"/>
                          <a:pt x="29" y="32"/>
                          <a:pt x="28" y="32"/>
                        </a:cubicBezTo>
                        <a:cubicBezTo>
                          <a:pt x="27" y="32"/>
                          <a:pt x="25" y="29"/>
                          <a:pt x="24" y="29"/>
                        </a:cubicBezTo>
                        <a:cubicBezTo>
                          <a:pt x="23" y="29"/>
                          <a:pt x="21" y="31"/>
                          <a:pt x="20" y="31"/>
                        </a:cubicBezTo>
                        <a:cubicBezTo>
                          <a:pt x="19" y="32"/>
                          <a:pt x="17" y="33"/>
                          <a:pt x="16" y="33"/>
                        </a:cubicBezTo>
                        <a:cubicBezTo>
                          <a:pt x="15" y="34"/>
                          <a:pt x="12" y="35"/>
                          <a:pt x="12" y="35"/>
                        </a:cubicBezTo>
                        <a:cubicBezTo>
                          <a:pt x="12" y="36"/>
                          <a:pt x="15" y="37"/>
                          <a:pt x="16" y="38"/>
                        </a:cubicBezTo>
                        <a:cubicBezTo>
                          <a:pt x="7" y="42"/>
                          <a:pt x="7" y="42"/>
                          <a:pt x="7" y="42"/>
                        </a:cubicBezTo>
                        <a:cubicBezTo>
                          <a:pt x="6" y="41"/>
                          <a:pt x="5" y="40"/>
                          <a:pt x="4" y="40"/>
                        </a:cubicBezTo>
                        <a:cubicBezTo>
                          <a:pt x="3" y="39"/>
                          <a:pt x="0" y="38"/>
                          <a:pt x="0" y="37"/>
                        </a:cubicBezTo>
                        <a:cubicBezTo>
                          <a:pt x="0" y="37"/>
                          <a:pt x="4" y="36"/>
                          <a:pt x="4" y="35"/>
                        </a:cubicBezTo>
                        <a:cubicBezTo>
                          <a:pt x="8" y="33"/>
                          <a:pt x="8" y="33"/>
                          <a:pt x="8" y="33"/>
                        </a:cubicBezTo>
                        <a:cubicBezTo>
                          <a:pt x="9" y="33"/>
                          <a:pt x="11" y="32"/>
                          <a:pt x="12" y="31"/>
                        </a:cubicBezTo>
                        <a:cubicBezTo>
                          <a:pt x="13" y="31"/>
                          <a:pt x="16" y="30"/>
                          <a:pt x="16" y="29"/>
                        </a:cubicBezTo>
                        <a:cubicBezTo>
                          <a:pt x="16" y="29"/>
                          <a:pt x="12" y="27"/>
                          <a:pt x="13" y="27"/>
                        </a:cubicBezTo>
                        <a:cubicBezTo>
                          <a:pt x="13" y="27"/>
                          <a:pt x="16" y="25"/>
                          <a:pt x="17" y="25"/>
                        </a:cubicBezTo>
                        <a:cubicBezTo>
                          <a:pt x="18" y="25"/>
                          <a:pt x="19" y="27"/>
                          <a:pt x="20" y="27"/>
                        </a:cubicBezTo>
                        <a:cubicBezTo>
                          <a:pt x="22" y="27"/>
                          <a:pt x="23" y="25"/>
                          <a:pt x="24" y="25"/>
                        </a:cubicBezTo>
                        <a:cubicBezTo>
                          <a:pt x="26" y="25"/>
                          <a:pt x="27" y="27"/>
                          <a:pt x="28" y="27"/>
                        </a:cubicBezTo>
                        <a:cubicBezTo>
                          <a:pt x="29" y="27"/>
                          <a:pt x="32" y="25"/>
                          <a:pt x="32" y="25"/>
                        </a:cubicBezTo>
                        <a:cubicBezTo>
                          <a:pt x="34" y="25"/>
                          <a:pt x="35" y="27"/>
                          <a:pt x="36" y="27"/>
                        </a:cubicBezTo>
                        <a:cubicBezTo>
                          <a:pt x="40" y="30"/>
                          <a:pt x="40" y="30"/>
                          <a:pt x="40" y="30"/>
                        </a:cubicBezTo>
                        <a:lnTo>
                          <a:pt x="44" y="32"/>
                        </a:lnTo>
                        <a:close/>
                        <a:moveTo>
                          <a:pt x="1179" y="42"/>
                        </a:moveTo>
                        <a:cubicBezTo>
                          <a:pt x="1186" y="47"/>
                          <a:pt x="1186" y="47"/>
                          <a:pt x="1186" y="47"/>
                        </a:cubicBezTo>
                        <a:cubicBezTo>
                          <a:pt x="1190" y="49"/>
                          <a:pt x="1190" y="49"/>
                          <a:pt x="1190" y="49"/>
                        </a:cubicBezTo>
                        <a:cubicBezTo>
                          <a:pt x="1194" y="47"/>
                          <a:pt x="1194" y="47"/>
                          <a:pt x="1194" y="47"/>
                        </a:cubicBezTo>
                        <a:cubicBezTo>
                          <a:pt x="1194" y="46"/>
                          <a:pt x="1190" y="46"/>
                          <a:pt x="1190" y="45"/>
                        </a:cubicBezTo>
                        <a:cubicBezTo>
                          <a:pt x="1190" y="44"/>
                          <a:pt x="1195" y="43"/>
                          <a:pt x="1194" y="43"/>
                        </a:cubicBezTo>
                        <a:cubicBezTo>
                          <a:pt x="1194" y="42"/>
                          <a:pt x="1191" y="41"/>
                          <a:pt x="1191" y="40"/>
                        </a:cubicBezTo>
                        <a:cubicBezTo>
                          <a:pt x="1187" y="38"/>
                          <a:pt x="1187" y="38"/>
                          <a:pt x="1187" y="38"/>
                        </a:cubicBezTo>
                        <a:lnTo>
                          <a:pt x="1179" y="42"/>
                        </a:lnTo>
                        <a:close/>
                        <a:moveTo>
                          <a:pt x="1064" y="46"/>
                        </a:moveTo>
                        <a:cubicBezTo>
                          <a:pt x="1065" y="46"/>
                          <a:pt x="1067" y="48"/>
                          <a:pt x="1068" y="48"/>
                        </a:cubicBezTo>
                        <a:cubicBezTo>
                          <a:pt x="1069" y="48"/>
                          <a:pt x="1071" y="47"/>
                          <a:pt x="1072" y="46"/>
                        </a:cubicBezTo>
                        <a:cubicBezTo>
                          <a:pt x="1073" y="46"/>
                          <a:pt x="1076" y="45"/>
                          <a:pt x="1076" y="44"/>
                        </a:cubicBezTo>
                        <a:cubicBezTo>
                          <a:pt x="1076" y="44"/>
                          <a:pt x="1073" y="42"/>
                          <a:pt x="1073" y="42"/>
                        </a:cubicBezTo>
                        <a:cubicBezTo>
                          <a:pt x="1071" y="41"/>
                          <a:pt x="1069" y="40"/>
                          <a:pt x="1069" y="39"/>
                        </a:cubicBezTo>
                        <a:cubicBezTo>
                          <a:pt x="1069" y="39"/>
                          <a:pt x="1073" y="38"/>
                          <a:pt x="1073" y="37"/>
                        </a:cubicBezTo>
                        <a:cubicBezTo>
                          <a:pt x="1073" y="37"/>
                          <a:pt x="1069" y="35"/>
                          <a:pt x="1069" y="35"/>
                        </a:cubicBezTo>
                        <a:cubicBezTo>
                          <a:pt x="1068" y="35"/>
                          <a:pt x="1066" y="37"/>
                          <a:pt x="1065" y="37"/>
                        </a:cubicBezTo>
                        <a:cubicBezTo>
                          <a:pt x="1065" y="38"/>
                          <a:pt x="1069" y="39"/>
                          <a:pt x="1069" y="39"/>
                        </a:cubicBezTo>
                        <a:cubicBezTo>
                          <a:pt x="1069" y="40"/>
                          <a:pt x="1065" y="41"/>
                          <a:pt x="1065" y="42"/>
                        </a:cubicBezTo>
                        <a:cubicBezTo>
                          <a:pt x="1064" y="42"/>
                          <a:pt x="1062" y="43"/>
                          <a:pt x="1061" y="44"/>
                        </a:cubicBezTo>
                        <a:cubicBezTo>
                          <a:pt x="1060" y="44"/>
                          <a:pt x="1057" y="45"/>
                          <a:pt x="1056" y="46"/>
                        </a:cubicBezTo>
                        <a:cubicBezTo>
                          <a:pt x="1056" y="46"/>
                          <a:pt x="1060" y="47"/>
                          <a:pt x="1060" y="48"/>
                        </a:cubicBezTo>
                        <a:cubicBezTo>
                          <a:pt x="1062" y="48"/>
                          <a:pt x="1063" y="46"/>
                          <a:pt x="1064" y="46"/>
                        </a:cubicBezTo>
                        <a:close/>
                        <a:moveTo>
                          <a:pt x="232" y="37"/>
                        </a:moveTo>
                        <a:cubicBezTo>
                          <a:pt x="232" y="38"/>
                          <a:pt x="236" y="39"/>
                          <a:pt x="236" y="39"/>
                        </a:cubicBezTo>
                        <a:cubicBezTo>
                          <a:pt x="236" y="39"/>
                          <a:pt x="232" y="41"/>
                          <a:pt x="231" y="41"/>
                        </a:cubicBezTo>
                        <a:cubicBezTo>
                          <a:pt x="230" y="41"/>
                          <a:pt x="229" y="39"/>
                          <a:pt x="228" y="39"/>
                        </a:cubicBezTo>
                        <a:cubicBezTo>
                          <a:pt x="227" y="40"/>
                          <a:pt x="224" y="40"/>
                          <a:pt x="224" y="41"/>
                        </a:cubicBezTo>
                        <a:cubicBezTo>
                          <a:pt x="224" y="42"/>
                          <a:pt x="227" y="43"/>
                          <a:pt x="227" y="43"/>
                        </a:cubicBezTo>
                        <a:cubicBezTo>
                          <a:pt x="229" y="43"/>
                          <a:pt x="230" y="41"/>
                          <a:pt x="231" y="41"/>
                        </a:cubicBezTo>
                        <a:cubicBezTo>
                          <a:pt x="233" y="41"/>
                          <a:pt x="234" y="43"/>
                          <a:pt x="235" y="44"/>
                        </a:cubicBezTo>
                        <a:cubicBezTo>
                          <a:pt x="239" y="42"/>
                          <a:pt x="239" y="42"/>
                          <a:pt x="239" y="42"/>
                        </a:cubicBezTo>
                        <a:cubicBezTo>
                          <a:pt x="239" y="41"/>
                          <a:pt x="236" y="40"/>
                          <a:pt x="236" y="39"/>
                        </a:cubicBezTo>
                        <a:cubicBezTo>
                          <a:pt x="235" y="39"/>
                          <a:pt x="240" y="38"/>
                          <a:pt x="240" y="37"/>
                        </a:cubicBezTo>
                        <a:cubicBezTo>
                          <a:pt x="240" y="36"/>
                          <a:pt x="236" y="36"/>
                          <a:pt x="236" y="35"/>
                        </a:cubicBezTo>
                        <a:cubicBezTo>
                          <a:pt x="235" y="36"/>
                          <a:pt x="232" y="36"/>
                          <a:pt x="232" y="37"/>
                        </a:cubicBezTo>
                        <a:close/>
                        <a:moveTo>
                          <a:pt x="54" y="43"/>
                        </a:moveTo>
                        <a:cubicBezTo>
                          <a:pt x="56" y="43"/>
                          <a:pt x="57" y="41"/>
                          <a:pt x="58" y="41"/>
                        </a:cubicBezTo>
                        <a:cubicBezTo>
                          <a:pt x="60" y="41"/>
                          <a:pt x="61" y="43"/>
                          <a:pt x="62" y="43"/>
                        </a:cubicBezTo>
                        <a:cubicBezTo>
                          <a:pt x="63" y="43"/>
                          <a:pt x="66" y="42"/>
                          <a:pt x="66" y="41"/>
                        </a:cubicBezTo>
                        <a:cubicBezTo>
                          <a:pt x="66" y="41"/>
                          <a:pt x="63" y="39"/>
                          <a:pt x="63" y="39"/>
                        </a:cubicBezTo>
                        <a:cubicBezTo>
                          <a:pt x="63" y="38"/>
                          <a:pt x="66" y="37"/>
                          <a:pt x="67" y="37"/>
                        </a:cubicBezTo>
                        <a:cubicBezTo>
                          <a:pt x="68" y="36"/>
                          <a:pt x="70" y="35"/>
                          <a:pt x="71" y="35"/>
                        </a:cubicBezTo>
                        <a:cubicBezTo>
                          <a:pt x="72" y="34"/>
                          <a:pt x="73" y="33"/>
                          <a:pt x="75" y="33"/>
                        </a:cubicBezTo>
                        <a:cubicBezTo>
                          <a:pt x="75" y="33"/>
                          <a:pt x="78" y="35"/>
                          <a:pt x="79" y="35"/>
                        </a:cubicBezTo>
                        <a:cubicBezTo>
                          <a:pt x="79" y="35"/>
                          <a:pt x="83" y="33"/>
                          <a:pt x="83" y="33"/>
                        </a:cubicBezTo>
                        <a:cubicBezTo>
                          <a:pt x="83" y="33"/>
                          <a:pt x="79" y="31"/>
                          <a:pt x="79" y="31"/>
                        </a:cubicBezTo>
                        <a:cubicBezTo>
                          <a:pt x="78" y="32"/>
                          <a:pt x="76" y="32"/>
                          <a:pt x="75" y="33"/>
                        </a:cubicBezTo>
                        <a:cubicBezTo>
                          <a:pt x="74" y="32"/>
                          <a:pt x="72" y="31"/>
                          <a:pt x="71" y="31"/>
                        </a:cubicBezTo>
                        <a:cubicBezTo>
                          <a:pt x="71" y="30"/>
                          <a:pt x="68" y="28"/>
                          <a:pt x="67" y="28"/>
                        </a:cubicBezTo>
                        <a:cubicBezTo>
                          <a:pt x="67" y="28"/>
                          <a:pt x="64" y="30"/>
                          <a:pt x="63" y="30"/>
                        </a:cubicBezTo>
                        <a:cubicBezTo>
                          <a:pt x="63" y="30"/>
                          <a:pt x="67" y="32"/>
                          <a:pt x="67" y="33"/>
                        </a:cubicBezTo>
                        <a:cubicBezTo>
                          <a:pt x="67" y="33"/>
                          <a:pt x="63" y="34"/>
                          <a:pt x="63" y="35"/>
                        </a:cubicBezTo>
                        <a:cubicBezTo>
                          <a:pt x="63" y="36"/>
                          <a:pt x="59" y="36"/>
                          <a:pt x="59" y="37"/>
                        </a:cubicBezTo>
                        <a:cubicBezTo>
                          <a:pt x="59" y="37"/>
                          <a:pt x="63" y="38"/>
                          <a:pt x="63" y="39"/>
                        </a:cubicBezTo>
                        <a:cubicBezTo>
                          <a:pt x="63" y="39"/>
                          <a:pt x="59" y="41"/>
                          <a:pt x="58" y="41"/>
                        </a:cubicBezTo>
                        <a:cubicBezTo>
                          <a:pt x="58" y="41"/>
                          <a:pt x="55" y="39"/>
                          <a:pt x="55" y="39"/>
                        </a:cubicBezTo>
                        <a:cubicBezTo>
                          <a:pt x="53" y="39"/>
                          <a:pt x="52" y="41"/>
                          <a:pt x="51" y="41"/>
                        </a:cubicBezTo>
                        <a:cubicBezTo>
                          <a:pt x="49" y="41"/>
                          <a:pt x="48" y="39"/>
                          <a:pt x="47" y="39"/>
                        </a:cubicBezTo>
                        <a:cubicBezTo>
                          <a:pt x="47" y="39"/>
                          <a:pt x="43" y="41"/>
                          <a:pt x="43" y="41"/>
                        </a:cubicBezTo>
                        <a:cubicBezTo>
                          <a:pt x="43" y="41"/>
                          <a:pt x="46" y="43"/>
                          <a:pt x="47" y="43"/>
                        </a:cubicBezTo>
                        <a:cubicBezTo>
                          <a:pt x="48" y="43"/>
                          <a:pt x="49" y="41"/>
                          <a:pt x="51" y="41"/>
                        </a:cubicBezTo>
                        <a:lnTo>
                          <a:pt x="54" y="43"/>
                        </a:lnTo>
                        <a:close/>
                        <a:moveTo>
                          <a:pt x="95" y="31"/>
                        </a:moveTo>
                        <a:cubicBezTo>
                          <a:pt x="95" y="31"/>
                          <a:pt x="98" y="29"/>
                          <a:pt x="99" y="29"/>
                        </a:cubicBezTo>
                        <a:cubicBezTo>
                          <a:pt x="103" y="27"/>
                          <a:pt x="103" y="27"/>
                          <a:pt x="103" y="27"/>
                        </a:cubicBezTo>
                        <a:cubicBezTo>
                          <a:pt x="95" y="22"/>
                          <a:pt x="95" y="22"/>
                          <a:pt x="95" y="22"/>
                        </a:cubicBezTo>
                        <a:cubicBezTo>
                          <a:pt x="97" y="22"/>
                          <a:pt x="98" y="21"/>
                          <a:pt x="100" y="20"/>
                        </a:cubicBezTo>
                        <a:cubicBezTo>
                          <a:pt x="100" y="20"/>
                          <a:pt x="104" y="19"/>
                          <a:pt x="104" y="18"/>
                        </a:cubicBezTo>
                        <a:cubicBezTo>
                          <a:pt x="104" y="18"/>
                          <a:pt x="100" y="17"/>
                          <a:pt x="100" y="16"/>
                        </a:cubicBezTo>
                        <a:cubicBezTo>
                          <a:pt x="99" y="17"/>
                          <a:pt x="97" y="17"/>
                          <a:pt x="96" y="18"/>
                        </a:cubicBezTo>
                        <a:cubicBezTo>
                          <a:pt x="95" y="18"/>
                          <a:pt x="92" y="20"/>
                          <a:pt x="92" y="20"/>
                        </a:cubicBezTo>
                        <a:cubicBezTo>
                          <a:pt x="92" y="21"/>
                          <a:pt x="95" y="22"/>
                          <a:pt x="95" y="22"/>
                        </a:cubicBezTo>
                        <a:cubicBezTo>
                          <a:pt x="95" y="23"/>
                          <a:pt x="92" y="24"/>
                          <a:pt x="91" y="25"/>
                        </a:cubicBezTo>
                        <a:cubicBezTo>
                          <a:pt x="91" y="25"/>
                          <a:pt x="95" y="26"/>
                          <a:pt x="95" y="27"/>
                        </a:cubicBezTo>
                        <a:cubicBezTo>
                          <a:pt x="95" y="28"/>
                          <a:pt x="91" y="28"/>
                          <a:pt x="91" y="29"/>
                        </a:cubicBezTo>
                        <a:cubicBezTo>
                          <a:pt x="92" y="29"/>
                          <a:pt x="93" y="31"/>
                          <a:pt x="95" y="31"/>
                        </a:cubicBezTo>
                        <a:close/>
                        <a:moveTo>
                          <a:pt x="259" y="40"/>
                        </a:moveTo>
                        <a:cubicBezTo>
                          <a:pt x="263" y="38"/>
                          <a:pt x="263" y="38"/>
                          <a:pt x="263" y="38"/>
                        </a:cubicBezTo>
                        <a:cubicBezTo>
                          <a:pt x="264" y="37"/>
                          <a:pt x="267" y="36"/>
                          <a:pt x="267" y="36"/>
                        </a:cubicBezTo>
                        <a:cubicBezTo>
                          <a:pt x="267" y="35"/>
                          <a:pt x="264" y="34"/>
                          <a:pt x="264" y="33"/>
                        </a:cubicBezTo>
                        <a:cubicBezTo>
                          <a:pt x="263" y="33"/>
                          <a:pt x="260" y="31"/>
                          <a:pt x="260" y="31"/>
                        </a:cubicBezTo>
                        <a:cubicBezTo>
                          <a:pt x="259" y="31"/>
                          <a:pt x="256" y="33"/>
                          <a:pt x="256" y="33"/>
                        </a:cubicBezTo>
                        <a:cubicBezTo>
                          <a:pt x="252" y="35"/>
                          <a:pt x="252" y="35"/>
                          <a:pt x="252" y="35"/>
                        </a:cubicBezTo>
                        <a:cubicBezTo>
                          <a:pt x="251" y="36"/>
                          <a:pt x="248" y="37"/>
                          <a:pt x="247" y="37"/>
                        </a:cubicBezTo>
                        <a:cubicBezTo>
                          <a:pt x="247" y="38"/>
                          <a:pt x="251" y="39"/>
                          <a:pt x="251" y="40"/>
                        </a:cubicBezTo>
                        <a:cubicBezTo>
                          <a:pt x="255" y="42"/>
                          <a:pt x="255" y="42"/>
                          <a:pt x="255" y="42"/>
                        </a:cubicBezTo>
                        <a:lnTo>
                          <a:pt x="259" y="40"/>
                        </a:lnTo>
                        <a:close/>
                        <a:moveTo>
                          <a:pt x="265" y="20"/>
                        </a:moveTo>
                        <a:cubicBezTo>
                          <a:pt x="265" y="21"/>
                          <a:pt x="261" y="22"/>
                          <a:pt x="261" y="22"/>
                        </a:cubicBezTo>
                        <a:cubicBezTo>
                          <a:pt x="260" y="23"/>
                          <a:pt x="264" y="24"/>
                          <a:pt x="264" y="25"/>
                        </a:cubicBezTo>
                        <a:cubicBezTo>
                          <a:pt x="265" y="24"/>
                          <a:pt x="268" y="23"/>
                          <a:pt x="268" y="23"/>
                        </a:cubicBezTo>
                        <a:cubicBezTo>
                          <a:pt x="268" y="22"/>
                          <a:pt x="265" y="21"/>
                          <a:pt x="265" y="20"/>
                        </a:cubicBezTo>
                        <a:cubicBezTo>
                          <a:pt x="265" y="20"/>
                          <a:pt x="269" y="19"/>
                          <a:pt x="269" y="18"/>
                        </a:cubicBezTo>
                        <a:cubicBezTo>
                          <a:pt x="269" y="18"/>
                          <a:pt x="265" y="17"/>
                          <a:pt x="265" y="16"/>
                        </a:cubicBezTo>
                        <a:cubicBezTo>
                          <a:pt x="264" y="16"/>
                          <a:pt x="262" y="18"/>
                          <a:pt x="261" y="18"/>
                        </a:cubicBezTo>
                        <a:cubicBezTo>
                          <a:pt x="260" y="18"/>
                          <a:pt x="258" y="16"/>
                          <a:pt x="257" y="16"/>
                        </a:cubicBezTo>
                        <a:cubicBezTo>
                          <a:pt x="256" y="16"/>
                          <a:pt x="254" y="18"/>
                          <a:pt x="253" y="18"/>
                        </a:cubicBezTo>
                        <a:cubicBezTo>
                          <a:pt x="254" y="18"/>
                          <a:pt x="256" y="20"/>
                          <a:pt x="257" y="20"/>
                        </a:cubicBezTo>
                        <a:cubicBezTo>
                          <a:pt x="258" y="20"/>
                          <a:pt x="260" y="18"/>
                          <a:pt x="261" y="18"/>
                        </a:cubicBezTo>
                        <a:cubicBezTo>
                          <a:pt x="261" y="19"/>
                          <a:pt x="264" y="20"/>
                          <a:pt x="265" y="20"/>
                        </a:cubicBezTo>
                        <a:close/>
                        <a:moveTo>
                          <a:pt x="366" y="27"/>
                        </a:moveTo>
                        <a:cubicBezTo>
                          <a:pt x="367" y="27"/>
                          <a:pt x="370" y="26"/>
                          <a:pt x="370" y="25"/>
                        </a:cubicBezTo>
                        <a:cubicBezTo>
                          <a:pt x="370" y="25"/>
                          <a:pt x="367" y="23"/>
                          <a:pt x="367" y="23"/>
                        </a:cubicBezTo>
                        <a:cubicBezTo>
                          <a:pt x="363" y="21"/>
                          <a:pt x="363" y="21"/>
                          <a:pt x="363" y="21"/>
                        </a:cubicBezTo>
                        <a:cubicBezTo>
                          <a:pt x="367" y="19"/>
                          <a:pt x="367" y="19"/>
                          <a:pt x="367" y="19"/>
                        </a:cubicBezTo>
                        <a:cubicBezTo>
                          <a:pt x="368" y="19"/>
                          <a:pt x="369" y="21"/>
                          <a:pt x="371" y="21"/>
                        </a:cubicBezTo>
                        <a:cubicBezTo>
                          <a:pt x="371" y="21"/>
                          <a:pt x="375" y="19"/>
                          <a:pt x="375" y="19"/>
                        </a:cubicBezTo>
                        <a:cubicBezTo>
                          <a:pt x="375" y="18"/>
                          <a:pt x="371" y="17"/>
                          <a:pt x="371" y="17"/>
                        </a:cubicBezTo>
                        <a:cubicBezTo>
                          <a:pt x="370" y="17"/>
                          <a:pt x="369" y="19"/>
                          <a:pt x="367" y="19"/>
                        </a:cubicBezTo>
                        <a:cubicBezTo>
                          <a:pt x="366" y="19"/>
                          <a:pt x="364" y="17"/>
                          <a:pt x="363" y="16"/>
                        </a:cubicBezTo>
                        <a:cubicBezTo>
                          <a:pt x="362" y="16"/>
                          <a:pt x="360" y="18"/>
                          <a:pt x="359" y="19"/>
                        </a:cubicBezTo>
                        <a:cubicBezTo>
                          <a:pt x="359" y="19"/>
                          <a:pt x="363" y="20"/>
                          <a:pt x="363" y="21"/>
                        </a:cubicBezTo>
                        <a:cubicBezTo>
                          <a:pt x="363" y="22"/>
                          <a:pt x="359" y="22"/>
                          <a:pt x="359" y="23"/>
                        </a:cubicBezTo>
                        <a:cubicBezTo>
                          <a:pt x="359" y="24"/>
                          <a:pt x="355" y="24"/>
                          <a:pt x="355" y="25"/>
                        </a:cubicBezTo>
                        <a:cubicBezTo>
                          <a:pt x="355" y="25"/>
                          <a:pt x="358" y="27"/>
                          <a:pt x="358" y="27"/>
                        </a:cubicBezTo>
                        <a:cubicBezTo>
                          <a:pt x="360" y="27"/>
                          <a:pt x="361" y="25"/>
                          <a:pt x="363" y="25"/>
                        </a:cubicBezTo>
                        <a:cubicBezTo>
                          <a:pt x="364" y="25"/>
                          <a:pt x="365" y="27"/>
                          <a:pt x="366" y="27"/>
                        </a:cubicBezTo>
                        <a:close/>
                        <a:moveTo>
                          <a:pt x="413" y="29"/>
                        </a:moveTo>
                        <a:cubicBezTo>
                          <a:pt x="414" y="28"/>
                          <a:pt x="417" y="27"/>
                          <a:pt x="417" y="27"/>
                        </a:cubicBezTo>
                        <a:cubicBezTo>
                          <a:pt x="417" y="26"/>
                          <a:pt x="414" y="25"/>
                          <a:pt x="414" y="24"/>
                        </a:cubicBezTo>
                        <a:cubicBezTo>
                          <a:pt x="414" y="24"/>
                          <a:pt x="417" y="23"/>
                          <a:pt x="418" y="22"/>
                        </a:cubicBezTo>
                        <a:cubicBezTo>
                          <a:pt x="418" y="22"/>
                          <a:pt x="414" y="21"/>
                          <a:pt x="414" y="20"/>
                        </a:cubicBezTo>
                        <a:cubicBezTo>
                          <a:pt x="414" y="19"/>
                          <a:pt x="418" y="18"/>
                          <a:pt x="418" y="18"/>
                        </a:cubicBezTo>
                        <a:cubicBezTo>
                          <a:pt x="418" y="18"/>
                          <a:pt x="422" y="20"/>
                          <a:pt x="422" y="20"/>
                        </a:cubicBezTo>
                        <a:cubicBezTo>
                          <a:pt x="422" y="20"/>
                          <a:pt x="426" y="18"/>
                          <a:pt x="426" y="18"/>
                        </a:cubicBezTo>
                        <a:cubicBezTo>
                          <a:pt x="426" y="17"/>
                          <a:pt x="422" y="17"/>
                          <a:pt x="422" y="16"/>
                        </a:cubicBezTo>
                        <a:cubicBezTo>
                          <a:pt x="421" y="16"/>
                          <a:pt x="420" y="18"/>
                          <a:pt x="418" y="18"/>
                        </a:cubicBezTo>
                        <a:cubicBezTo>
                          <a:pt x="417" y="18"/>
                          <a:pt x="416" y="16"/>
                          <a:pt x="414" y="16"/>
                        </a:cubicBezTo>
                        <a:cubicBezTo>
                          <a:pt x="414" y="16"/>
                          <a:pt x="411" y="17"/>
                          <a:pt x="410" y="18"/>
                        </a:cubicBezTo>
                        <a:cubicBezTo>
                          <a:pt x="410" y="18"/>
                          <a:pt x="414" y="20"/>
                          <a:pt x="414" y="20"/>
                        </a:cubicBezTo>
                        <a:cubicBezTo>
                          <a:pt x="414" y="20"/>
                          <a:pt x="410" y="22"/>
                          <a:pt x="410" y="22"/>
                        </a:cubicBezTo>
                        <a:cubicBezTo>
                          <a:pt x="409" y="22"/>
                          <a:pt x="406" y="24"/>
                          <a:pt x="406" y="24"/>
                        </a:cubicBezTo>
                        <a:cubicBezTo>
                          <a:pt x="406" y="25"/>
                          <a:pt x="409" y="26"/>
                          <a:pt x="410" y="26"/>
                        </a:cubicBezTo>
                        <a:cubicBezTo>
                          <a:pt x="410" y="27"/>
                          <a:pt x="406" y="28"/>
                          <a:pt x="405" y="28"/>
                        </a:cubicBezTo>
                        <a:cubicBezTo>
                          <a:pt x="405" y="29"/>
                          <a:pt x="409" y="30"/>
                          <a:pt x="409" y="31"/>
                        </a:cubicBezTo>
                        <a:lnTo>
                          <a:pt x="413" y="29"/>
                        </a:lnTo>
                        <a:close/>
                        <a:moveTo>
                          <a:pt x="672" y="40"/>
                        </a:moveTo>
                        <a:cubicBezTo>
                          <a:pt x="673" y="40"/>
                          <a:pt x="674" y="42"/>
                          <a:pt x="676" y="42"/>
                        </a:cubicBezTo>
                        <a:cubicBezTo>
                          <a:pt x="676" y="42"/>
                          <a:pt x="679" y="40"/>
                          <a:pt x="680" y="40"/>
                        </a:cubicBezTo>
                        <a:cubicBezTo>
                          <a:pt x="681" y="40"/>
                          <a:pt x="682" y="42"/>
                          <a:pt x="683" y="42"/>
                        </a:cubicBezTo>
                        <a:cubicBezTo>
                          <a:pt x="684" y="42"/>
                          <a:pt x="687" y="41"/>
                          <a:pt x="687" y="40"/>
                        </a:cubicBezTo>
                        <a:cubicBezTo>
                          <a:pt x="687" y="40"/>
                          <a:pt x="684" y="38"/>
                          <a:pt x="684" y="38"/>
                        </a:cubicBezTo>
                        <a:cubicBezTo>
                          <a:pt x="683" y="38"/>
                          <a:pt x="680" y="40"/>
                          <a:pt x="680" y="40"/>
                        </a:cubicBezTo>
                        <a:cubicBezTo>
                          <a:pt x="678" y="40"/>
                          <a:pt x="677" y="38"/>
                          <a:pt x="676" y="38"/>
                        </a:cubicBezTo>
                        <a:cubicBezTo>
                          <a:pt x="674" y="37"/>
                          <a:pt x="674" y="36"/>
                          <a:pt x="672" y="36"/>
                        </a:cubicBezTo>
                        <a:cubicBezTo>
                          <a:pt x="673" y="35"/>
                          <a:pt x="675" y="34"/>
                          <a:pt x="676" y="33"/>
                        </a:cubicBezTo>
                        <a:cubicBezTo>
                          <a:pt x="677" y="33"/>
                          <a:pt x="680" y="32"/>
                          <a:pt x="680" y="31"/>
                        </a:cubicBezTo>
                        <a:cubicBezTo>
                          <a:pt x="680" y="31"/>
                          <a:pt x="677" y="29"/>
                          <a:pt x="677" y="29"/>
                        </a:cubicBezTo>
                        <a:cubicBezTo>
                          <a:pt x="676" y="29"/>
                          <a:pt x="673" y="31"/>
                          <a:pt x="673" y="31"/>
                        </a:cubicBezTo>
                        <a:cubicBezTo>
                          <a:pt x="672" y="32"/>
                          <a:pt x="669" y="33"/>
                          <a:pt x="668" y="33"/>
                        </a:cubicBezTo>
                        <a:cubicBezTo>
                          <a:pt x="668" y="34"/>
                          <a:pt x="672" y="35"/>
                          <a:pt x="672" y="36"/>
                        </a:cubicBezTo>
                        <a:cubicBezTo>
                          <a:pt x="672" y="36"/>
                          <a:pt x="668" y="37"/>
                          <a:pt x="668" y="38"/>
                        </a:cubicBezTo>
                        <a:lnTo>
                          <a:pt x="672" y="40"/>
                        </a:lnTo>
                        <a:close/>
                        <a:moveTo>
                          <a:pt x="647" y="11"/>
                        </a:moveTo>
                        <a:cubicBezTo>
                          <a:pt x="648" y="11"/>
                          <a:pt x="650" y="13"/>
                          <a:pt x="650" y="13"/>
                        </a:cubicBezTo>
                        <a:cubicBezTo>
                          <a:pt x="651" y="13"/>
                          <a:pt x="655" y="11"/>
                          <a:pt x="655" y="11"/>
                        </a:cubicBezTo>
                        <a:cubicBezTo>
                          <a:pt x="655" y="11"/>
                          <a:pt x="651" y="9"/>
                          <a:pt x="651" y="9"/>
                        </a:cubicBezTo>
                        <a:cubicBezTo>
                          <a:pt x="650" y="8"/>
                          <a:pt x="648" y="7"/>
                          <a:pt x="647" y="7"/>
                        </a:cubicBezTo>
                        <a:cubicBezTo>
                          <a:pt x="646" y="6"/>
                          <a:pt x="644" y="9"/>
                          <a:pt x="643" y="9"/>
                        </a:cubicBezTo>
                        <a:cubicBezTo>
                          <a:pt x="642" y="9"/>
                          <a:pt x="640" y="6"/>
                          <a:pt x="639" y="6"/>
                        </a:cubicBezTo>
                        <a:cubicBezTo>
                          <a:pt x="639" y="6"/>
                          <a:pt x="635" y="8"/>
                          <a:pt x="635" y="8"/>
                        </a:cubicBezTo>
                        <a:cubicBezTo>
                          <a:pt x="635" y="9"/>
                          <a:pt x="639" y="11"/>
                          <a:pt x="639" y="11"/>
                        </a:cubicBezTo>
                        <a:cubicBezTo>
                          <a:pt x="640" y="11"/>
                          <a:pt x="642" y="8"/>
                          <a:pt x="643" y="9"/>
                        </a:cubicBezTo>
                        <a:cubicBezTo>
                          <a:pt x="644" y="9"/>
                          <a:pt x="645" y="10"/>
                          <a:pt x="647" y="11"/>
                        </a:cubicBezTo>
                        <a:close/>
                        <a:moveTo>
                          <a:pt x="819" y="20"/>
                        </a:moveTo>
                        <a:cubicBezTo>
                          <a:pt x="819" y="20"/>
                          <a:pt x="815" y="18"/>
                          <a:pt x="815" y="18"/>
                        </a:cubicBezTo>
                        <a:cubicBezTo>
                          <a:pt x="814" y="17"/>
                          <a:pt x="812" y="19"/>
                          <a:pt x="811" y="20"/>
                        </a:cubicBezTo>
                        <a:cubicBezTo>
                          <a:pt x="811" y="20"/>
                          <a:pt x="815" y="21"/>
                          <a:pt x="815" y="22"/>
                        </a:cubicBezTo>
                        <a:cubicBezTo>
                          <a:pt x="815" y="23"/>
                          <a:pt x="811" y="23"/>
                          <a:pt x="811" y="24"/>
                        </a:cubicBezTo>
                        <a:cubicBezTo>
                          <a:pt x="810" y="25"/>
                          <a:pt x="807" y="25"/>
                          <a:pt x="807" y="26"/>
                        </a:cubicBezTo>
                        <a:cubicBezTo>
                          <a:pt x="807" y="27"/>
                          <a:pt x="810" y="28"/>
                          <a:pt x="810" y="28"/>
                        </a:cubicBezTo>
                        <a:cubicBezTo>
                          <a:pt x="814" y="26"/>
                          <a:pt x="814" y="26"/>
                          <a:pt x="814" y="26"/>
                        </a:cubicBezTo>
                        <a:cubicBezTo>
                          <a:pt x="815" y="26"/>
                          <a:pt x="818" y="24"/>
                          <a:pt x="819" y="24"/>
                        </a:cubicBezTo>
                        <a:cubicBezTo>
                          <a:pt x="820" y="24"/>
                          <a:pt x="821" y="26"/>
                          <a:pt x="822" y="26"/>
                        </a:cubicBezTo>
                        <a:cubicBezTo>
                          <a:pt x="823" y="26"/>
                          <a:pt x="826" y="25"/>
                          <a:pt x="826" y="24"/>
                        </a:cubicBezTo>
                        <a:cubicBezTo>
                          <a:pt x="826" y="24"/>
                          <a:pt x="823" y="22"/>
                          <a:pt x="823" y="22"/>
                        </a:cubicBezTo>
                        <a:cubicBezTo>
                          <a:pt x="822" y="22"/>
                          <a:pt x="819" y="24"/>
                          <a:pt x="819" y="24"/>
                        </a:cubicBezTo>
                        <a:cubicBezTo>
                          <a:pt x="817" y="24"/>
                          <a:pt x="816" y="22"/>
                          <a:pt x="815" y="22"/>
                        </a:cubicBezTo>
                        <a:cubicBezTo>
                          <a:pt x="815" y="21"/>
                          <a:pt x="819" y="21"/>
                          <a:pt x="819" y="20"/>
                        </a:cubicBezTo>
                        <a:close/>
                        <a:moveTo>
                          <a:pt x="968" y="28"/>
                        </a:moveTo>
                        <a:cubicBezTo>
                          <a:pt x="968" y="27"/>
                          <a:pt x="964" y="26"/>
                          <a:pt x="964" y="26"/>
                        </a:cubicBezTo>
                        <a:cubicBezTo>
                          <a:pt x="964" y="25"/>
                          <a:pt x="968" y="24"/>
                          <a:pt x="968" y="24"/>
                        </a:cubicBezTo>
                        <a:cubicBezTo>
                          <a:pt x="968" y="23"/>
                          <a:pt x="964" y="22"/>
                          <a:pt x="964" y="21"/>
                        </a:cubicBezTo>
                        <a:cubicBezTo>
                          <a:pt x="964" y="21"/>
                          <a:pt x="968" y="20"/>
                          <a:pt x="968" y="19"/>
                        </a:cubicBezTo>
                        <a:cubicBezTo>
                          <a:pt x="968" y="19"/>
                          <a:pt x="965" y="18"/>
                          <a:pt x="965" y="17"/>
                        </a:cubicBezTo>
                        <a:cubicBezTo>
                          <a:pt x="964" y="18"/>
                          <a:pt x="961" y="18"/>
                          <a:pt x="960" y="19"/>
                        </a:cubicBezTo>
                        <a:cubicBezTo>
                          <a:pt x="960" y="20"/>
                          <a:pt x="964" y="21"/>
                          <a:pt x="964" y="21"/>
                        </a:cubicBezTo>
                        <a:cubicBezTo>
                          <a:pt x="964" y="22"/>
                          <a:pt x="960" y="23"/>
                          <a:pt x="960" y="24"/>
                        </a:cubicBezTo>
                        <a:cubicBezTo>
                          <a:pt x="960" y="24"/>
                          <a:pt x="964" y="25"/>
                          <a:pt x="964" y="26"/>
                        </a:cubicBezTo>
                        <a:cubicBezTo>
                          <a:pt x="964" y="26"/>
                          <a:pt x="960" y="27"/>
                          <a:pt x="960" y="28"/>
                        </a:cubicBezTo>
                        <a:cubicBezTo>
                          <a:pt x="960" y="29"/>
                          <a:pt x="963" y="29"/>
                          <a:pt x="963" y="30"/>
                        </a:cubicBezTo>
                        <a:cubicBezTo>
                          <a:pt x="964" y="29"/>
                          <a:pt x="967" y="29"/>
                          <a:pt x="968" y="28"/>
                        </a:cubicBezTo>
                        <a:close/>
                        <a:moveTo>
                          <a:pt x="1012" y="18"/>
                        </a:moveTo>
                        <a:cubicBezTo>
                          <a:pt x="1012" y="18"/>
                          <a:pt x="1015" y="17"/>
                          <a:pt x="1016" y="16"/>
                        </a:cubicBezTo>
                        <a:cubicBezTo>
                          <a:pt x="1017" y="16"/>
                          <a:pt x="1019" y="15"/>
                          <a:pt x="1020" y="14"/>
                        </a:cubicBezTo>
                        <a:cubicBezTo>
                          <a:pt x="1019" y="14"/>
                          <a:pt x="1017" y="12"/>
                          <a:pt x="1016" y="12"/>
                        </a:cubicBezTo>
                        <a:cubicBezTo>
                          <a:pt x="1015" y="12"/>
                          <a:pt x="1013" y="14"/>
                          <a:pt x="1012" y="14"/>
                        </a:cubicBezTo>
                        <a:cubicBezTo>
                          <a:pt x="1012" y="14"/>
                          <a:pt x="1008" y="16"/>
                          <a:pt x="1008" y="16"/>
                        </a:cubicBezTo>
                        <a:cubicBezTo>
                          <a:pt x="1007" y="16"/>
                          <a:pt x="1006" y="14"/>
                          <a:pt x="1004" y="14"/>
                        </a:cubicBezTo>
                        <a:cubicBezTo>
                          <a:pt x="1004" y="15"/>
                          <a:pt x="1000" y="15"/>
                          <a:pt x="1000" y="16"/>
                        </a:cubicBezTo>
                        <a:cubicBezTo>
                          <a:pt x="1000" y="16"/>
                          <a:pt x="1003" y="18"/>
                          <a:pt x="1004" y="18"/>
                        </a:cubicBezTo>
                        <a:cubicBezTo>
                          <a:pt x="1004" y="18"/>
                          <a:pt x="1005" y="18"/>
                          <a:pt x="1006" y="17"/>
                        </a:cubicBezTo>
                        <a:cubicBezTo>
                          <a:pt x="1007" y="17"/>
                          <a:pt x="1008" y="16"/>
                          <a:pt x="1008" y="16"/>
                        </a:cubicBezTo>
                        <a:cubicBezTo>
                          <a:pt x="1009" y="16"/>
                          <a:pt x="1011" y="18"/>
                          <a:pt x="1012" y="18"/>
                        </a:cubicBezTo>
                        <a:cubicBezTo>
                          <a:pt x="1012" y="18"/>
                          <a:pt x="1008" y="20"/>
                          <a:pt x="1008" y="20"/>
                        </a:cubicBezTo>
                        <a:cubicBezTo>
                          <a:pt x="1008" y="21"/>
                          <a:pt x="1011" y="23"/>
                          <a:pt x="1011" y="23"/>
                        </a:cubicBezTo>
                        <a:cubicBezTo>
                          <a:pt x="1013" y="23"/>
                          <a:pt x="1014" y="21"/>
                          <a:pt x="1015" y="21"/>
                        </a:cubicBezTo>
                        <a:cubicBezTo>
                          <a:pt x="1015" y="20"/>
                          <a:pt x="1012" y="19"/>
                          <a:pt x="1012" y="18"/>
                        </a:cubicBezTo>
                        <a:close/>
                        <a:moveTo>
                          <a:pt x="1093" y="27"/>
                        </a:moveTo>
                        <a:cubicBezTo>
                          <a:pt x="1093" y="27"/>
                          <a:pt x="1090" y="29"/>
                          <a:pt x="1089" y="29"/>
                        </a:cubicBezTo>
                        <a:cubicBezTo>
                          <a:pt x="1089" y="29"/>
                          <a:pt x="1085" y="31"/>
                          <a:pt x="1085" y="31"/>
                        </a:cubicBezTo>
                        <a:cubicBezTo>
                          <a:pt x="1085" y="31"/>
                          <a:pt x="1089" y="33"/>
                          <a:pt x="1089" y="33"/>
                        </a:cubicBezTo>
                        <a:cubicBezTo>
                          <a:pt x="1090" y="33"/>
                          <a:pt x="1092" y="32"/>
                          <a:pt x="1093" y="31"/>
                        </a:cubicBezTo>
                        <a:cubicBezTo>
                          <a:pt x="1095" y="31"/>
                          <a:pt x="1096" y="30"/>
                          <a:pt x="1097" y="29"/>
                        </a:cubicBezTo>
                        <a:cubicBezTo>
                          <a:pt x="1101" y="32"/>
                          <a:pt x="1101" y="32"/>
                          <a:pt x="1101" y="32"/>
                        </a:cubicBezTo>
                        <a:cubicBezTo>
                          <a:pt x="1101" y="31"/>
                          <a:pt x="1105" y="30"/>
                          <a:pt x="1105" y="30"/>
                        </a:cubicBezTo>
                        <a:cubicBezTo>
                          <a:pt x="1105" y="29"/>
                          <a:pt x="1101" y="28"/>
                          <a:pt x="1101" y="27"/>
                        </a:cubicBezTo>
                        <a:cubicBezTo>
                          <a:pt x="1101" y="27"/>
                          <a:pt x="1105" y="25"/>
                          <a:pt x="1105" y="25"/>
                        </a:cubicBezTo>
                        <a:cubicBezTo>
                          <a:pt x="1107" y="25"/>
                          <a:pt x="1108" y="23"/>
                          <a:pt x="1110" y="23"/>
                        </a:cubicBezTo>
                        <a:cubicBezTo>
                          <a:pt x="1110" y="23"/>
                          <a:pt x="1113" y="25"/>
                          <a:pt x="1113" y="25"/>
                        </a:cubicBezTo>
                        <a:cubicBezTo>
                          <a:pt x="1114" y="25"/>
                          <a:pt x="1116" y="23"/>
                          <a:pt x="1117" y="23"/>
                        </a:cubicBezTo>
                        <a:cubicBezTo>
                          <a:pt x="1118" y="23"/>
                          <a:pt x="1121" y="25"/>
                          <a:pt x="1121" y="26"/>
                        </a:cubicBezTo>
                        <a:cubicBezTo>
                          <a:pt x="1121" y="26"/>
                          <a:pt x="1117" y="27"/>
                          <a:pt x="1117" y="28"/>
                        </a:cubicBezTo>
                        <a:cubicBezTo>
                          <a:pt x="1117" y="28"/>
                          <a:pt x="1121" y="29"/>
                          <a:pt x="1121" y="30"/>
                        </a:cubicBezTo>
                        <a:cubicBezTo>
                          <a:pt x="1129" y="26"/>
                          <a:pt x="1129" y="26"/>
                          <a:pt x="1129" y="26"/>
                        </a:cubicBezTo>
                        <a:cubicBezTo>
                          <a:pt x="1129" y="25"/>
                          <a:pt x="1133" y="24"/>
                          <a:pt x="1133" y="24"/>
                        </a:cubicBezTo>
                        <a:cubicBezTo>
                          <a:pt x="1133" y="24"/>
                          <a:pt x="1130" y="22"/>
                          <a:pt x="1129" y="21"/>
                        </a:cubicBezTo>
                        <a:cubicBezTo>
                          <a:pt x="1129" y="21"/>
                          <a:pt x="1126" y="24"/>
                          <a:pt x="1125" y="24"/>
                        </a:cubicBezTo>
                        <a:cubicBezTo>
                          <a:pt x="1124" y="23"/>
                          <a:pt x="1123" y="21"/>
                          <a:pt x="1121" y="21"/>
                        </a:cubicBezTo>
                        <a:cubicBezTo>
                          <a:pt x="1120" y="21"/>
                          <a:pt x="1119" y="23"/>
                          <a:pt x="1117" y="23"/>
                        </a:cubicBezTo>
                        <a:cubicBezTo>
                          <a:pt x="1116" y="23"/>
                          <a:pt x="1115" y="21"/>
                          <a:pt x="1114" y="21"/>
                        </a:cubicBezTo>
                        <a:cubicBezTo>
                          <a:pt x="1112" y="21"/>
                          <a:pt x="1111" y="23"/>
                          <a:pt x="1110" y="23"/>
                        </a:cubicBezTo>
                        <a:cubicBezTo>
                          <a:pt x="1108" y="23"/>
                          <a:pt x="1107" y="21"/>
                          <a:pt x="1106" y="21"/>
                        </a:cubicBezTo>
                        <a:cubicBezTo>
                          <a:pt x="1104" y="21"/>
                          <a:pt x="1103" y="23"/>
                          <a:pt x="1102" y="23"/>
                        </a:cubicBezTo>
                        <a:cubicBezTo>
                          <a:pt x="1101" y="23"/>
                          <a:pt x="1099" y="21"/>
                          <a:pt x="1098" y="21"/>
                        </a:cubicBezTo>
                        <a:cubicBezTo>
                          <a:pt x="1097" y="21"/>
                          <a:pt x="1094" y="22"/>
                          <a:pt x="1094" y="23"/>
                        </a:cubicBezTo>
                        <a:cubicBezTo>
                          <a:pt x="1094" y="23"/>
                          <a:pt x="1097" y="25"/>
                          <a:pt x="1098" y="25"/>
                        </a:cubicBezTo>
                        <a:cubicBezTo>
                          <a:pt x="1098" y="25"/>
                          <a:pt x="1101" y="27"/>
                          <a:pt x="1101" y="27"/>
                        </a:cubicBezTo>
                        <a:cubicBezTo>
                          <a:pt x="1101" y="28"/>
                          <a:pt x="1098" y="29"/>
                          <a:pt x="1097" y="29"/>
                        </a:cubicBezTo>
                        <a:cubicBezTo>
                          <a:pt x="1096" y="29"/>
                          <a:pt x="1095" y="27"/>
                          <a:pt x="1093" y="27"/>
                        </a:cubicBezTo>
                        <a:close/>
                        <a:moveTo>
                          <a:pt x="1144" y="31"/>
                        </a:moveTo>
                        <a:cubicBezTo>
                          <a:pt x="1144" y="30"/>
                          <a:pt x="1141" y="28"/>
                          <a:pt x="1141" y="28"/>
                        </a:cubicBezTo>
                        <a:cubicBezTo>
                          <a:pt x="1140" y="28"/>
                          <a:pt x="1137" y="30"/>
                          <a:pt x="1136" y="30"/>
                        </a:cubicBezTo>
                        <a:cubicBezTo>
                          <a:pt x="1135" y="30"/>
                          <a:pt x="1134" y="28"/>
                          <a:pt x="1133" y="28"/>
                        </a:cubicBezTo>
                        <a:cubicBezTo>
                          <a:pt x="1132" y="29"/>
                          <a:pt x="1129" y="29"/>
                          <a:pt x="1129" y="30"/>
                        </a:cubicBezTo>
                        <a:cubicBezTo>
                          <a:pt x="1129" y="31"/>
                          <a:pt x="1132" y="32"/>
                          <a:pt x="1132" y="32"/>
                        </a:cubicBezTo>
                        <a:cubicBezTo>
                          <a:pt x="1133" y="33"/>
                          <a:pt x="1135" y="35"/>
                          <a:pt x="1136" y="35"/>
                        </a:cubicBezTo>
                        <a:cubicBezTo>
                          <a:pt x="1137" y="35"/>
                          <a:pt x="1139" y="33"/>
                          <a:pt x="1140" y="33"/>
                        </a:cubicBezTo>
                        <a:cubicBezTo>
                          <a:pt x="1140" y="32"/>
                          <a:pt x="1144" y="31"/>
                          <a:pt x="1144" y="31"/>
                        </a:cubicBezTo>
                        <a:close/>
                        <a:moveTo>
                          <a:pt x="1281" y="41"/>
                        </a:moveTo>
                        <a:cubicBezTo>
                          <a:pt x="1281" y="40"/>
                          <a:pt x="1278" y="39"/>
                          <a:pt x="1277" y="38"/>
                        </a:cubicBezTo>
                        <a:cubicBezTo>
                          <a:pt x="1277" y="38"/>
                          <a:pt x="1274" y="36"/>
                          <a:pt x="1273" y="36"/>
                        </a:cubicBezTo>
                        <a:cubicBezTo>
                          <a:pt x="1272" y="36"/>
                          <a:pt x="1271" y="38"/>
                          <a:pt x="1269" y="38"/>
                        </a:cubicBezTo>
                        <a:cubicBezTo>
                          <a:pt x="1270" y="39"/>
                          <a:pt x="1273" y="40"/>
                          <a:pt x="1273" y="40"/>
                        </a:cubicBezTo>
                        <a:cubicBezTo>
                          <a:pt x="1273" y="41"/>
                          <a:pt x="1269" y="42"/>
                          <a:pt x="1269" y="43"/>
                        </a:cubicBezTo>
                        <a:cubicBezTo>
                          <a:pt x="1269" y="43"/>
                          <a:pt x="1272" y="45"/>
                          <a:pt x="1273" y="45"/>
                        </a:cubicBezTo>
                        <a:cubicBezTo>
                          <a:pt x="1274" y="45"/>
                          <a:pt x="1276" y="43"/>
                          <a:pt x="1277" y="43"/>
                        </a:cubicBezTo>
                        <a:cubicBezTo>
                          <a:pt x="1277" y="42"/>
                          <a:pt x="1281" y="41"/>
                          <a:pt x="1281" y="41"/>
                        </a:cubicBezTo>
                        <a:close/>
                        <a:moveTo>
                          <a:pt x="1399" y="35"/>
                        </a:moveTo>
                        <a:cubicBezTo>
                          <a:pt x="1400" y="35"/>
                          <a:pt x="1403" y="33"/>
                          <a:pt x="1403" y="33"/>
                        </a:cubicBezTo>
                        <a:cubicBezTo>
                          <a:pt x="1403" y="33"/>
                          <a:pt x="1400" y="31"/>
                          <a:pt x="1400" y="31"/>
                        </a:cubicBezTo>
                        <a:cubicBezTo>
                          <a:pt x="1399" y="30"/>
                          <a:pt x="1396" y="29"/>
                          <a:pt x="1396" y="28"/>
                        </a:cubicBezTo>
                        <a:cubicBezTo>
                          <a:pt x="1396" y="28"/>
                          <a:pt x="1400" y="27"/>
                          <a:pt x="1400" y="26"/>
                        </a:cubicBezTo>
                        <a:cubicBezTo>
                          <a:pt x="1400" y="26"/>
                          <a:pt x="1397" y="25"/>
                          <a:pt x="1396" y="24"/>
                        </a:cubicBezTo>
                        <a:cubicBezTo>
                          <a:pt x="1395" y="25"/>
                          <a:pt x="1393" y="25"/>
                          <a:pt x="1392" y="26"/>
                        </a:cubicBezTo>
                        <a:cubicBezTo>
                          <a:pt x="1392" y="26"/>
                          <a:pt x="1396" y="28"/>
                          <a:pt x="1396" y="28"/>
                        </a:cubicBezTo>
                        <a:cubicBezTo>
                          <a:pt x="1396" y="29"/>
                          <a:pt x="1392" y="30"/>
                          <a:pt x="1392" y="31"/>
                        </a:cubicBezTo>
                        <a:cubicBezTo>
                          <a:pt x="1392" y="31"/>
                          <a:pt x="1388" y="32"/>
                          <a:pt x="1388" y="33"/>
                        </a:cubicBezTo>
                        <a:cubicBezTo>
                          <a:pt x="1388" y="33"/>
                          <a:pt x="1391" y="35"/>
                          <a:pt x="1392" y="35"/>
                        </a:cubicBezTo>
                        <a:cubicBezTo>
                          <a:pt x="1395" y="37"/>
                          <a:pt x="1395" y="37"/>
                          <a:pt x="1395" y="37"/>
                        </a:cubicBezTo>
                        <a:lnTo>
                          <a:pt x="1399" y="35"/>
                        </a:lnTo>
                        <a:close/>
                        <a:moveTo>
                          <a:pt x="1451" y="26"/>
                        </a:moveTo>
                        <a:cubicBezTo>
                          <a:pt x="1451" y="26"/>
                          <a:pt x="1455" y="28"/>
                          <a:pt x="1455" y="28"/>
                        </a:cubicBezTo>
                        <a:cubicBezTo>
                          <a:pt x="1456" y="28"/>
                          <a:pt x="1458" y="26"/>
                          <a:pt x="1459" y="26"/>
                        </a:cubicBezTo>
                        <a:cubicBezTo>
                          <a:pt x="1460" y="26"/>
                          <a:pt x="1462" y="28"/>
                          <a:pt x="1463" y="28"/>
                        </a:cubicBezTo>
                        <a:cubicBezTo>
                          <a:pt x="1464" y="28"/>
                          <a:pt x="1466" y="26"/>
                          <a:pt x="1467" y="26"/>
                        </a:cubicBezTo>
                        <a:cubicBezTo>
                          <a:pt x="1468" y="26"/>
                          <a:pt x="1469" y="28"/>
                          <a:pt x="1471" y="28"/>
                        </a:cubicBezTo>
                        <a:cubicBezTo>
                          <a:pt x="1472" y="28"/>
                          <a:pt x="1473" y="26"/>
                          <a:pt x="1475" y="26"/>
                        </a:cubicBezTo>
                        <a:cubicBezTo>
                          <a:pt x="1476" y="26"/>
                          <a:pt x="1477" y="28"/>
                          <a:pt x="1479" y="28"/>
                        </a:cubicBezTo>
                        <a:cubicBezTo>
                          <a:pt x="1480" y="29"/>
                          <a:pt x="1481" y="27"/>
                          <a:pt x="1483" y="26"/>
                        </a:cubicBezTo>
                        <a:cubicBezTo>
                          <a:pt x="1481" y="26"/>
                          <a:pt x="1480" y="24"/>
                          <a:pt x="1479" y="24"/>
                        </a:cubicBezTo>
                        <a:cubicBezTo>
                          <a:pt x="1478" y="24"/>
                          <a:pt x="1476" y="26"/>
                          <a:pt x="1475" y="26"/>
                        </a:cubicBezTo>
                        <a:cubicBezTo>
                          <a:pt x="1473" y="26"/>
                          <a:pt x="1472" y="24"/>
                          <a:pt x="1471" y="24"/>
                        </a:cubicBezTo>
                        <a:cubicBezTo>
                          <a:pt x="1470" y="24"/>
                          <a:pt x="1468" y="26"/>
                          <a:pt x="1467" y="26"/>
                        </a:cubicBezTo>
                        <a:cubicBezTo>
                          <a:pt x="1466" y="26"/>
                          <a:pt x="1464" y="24"/>
                          <a:pt x="1463" y="24"/>
                        </a:cubicBezTo>
                        <a:cubicBezTo>
                          <a:pt x="1462" y="24"/>
                          <a:pt x="1461" y="21"/>
                          <a:pt x="1459" y="21"/>
                        </a:cubicBezTo>
                        <a:cubicBezTo>
                          <a:pt x="1458" y="21"/>
                          <a:pt x="1457" y="23"/>
                          <a:pt x="1455" y="24"/>
                        </a:cubicBezTo>
                        <a:cubicBezTo>
                          <a:pt x="1455" y="24"/>
                          <a:pt x="1451" y="25"/>
                          <a:pt x="1451" y="26"/>
                        </a:cubicBezTo>
                        <a:close/>
                        <a:moveTo>
                          <a:pt x="1482" y="35"/>
                        </a:moveTo>
                        <a:cubicBezTo>
                          <a:pt x="1483" y="35"/>
                          <a:pt x="1485" y="33"/>
                          <a:pt x="1486" y="33"/>
                        </a:cubicBezTo>
                        <a:cubicBezTo>
                          <a:pt x="1487" y="32"/>
                          <a:pt x="1489" y="32"/>
                          <a:pt x="1490" y="31"/>
                        </a:cubicBezTo>
                        <a:cubicBezTo>
                          <a:pt x="1498" y="27"/>
                          <a:pt x="1498" y="27"/>
                          <a:pt x="1498" y="27"/>
                        </a:cubicBezTo>
                        <a:cubicBezTo>
                          <a:pt x="1498" y="27"/>
                          <a:pt x="1502" y="29"/>
                          <a:pt x="1502" y="29"/>
                        </a:cubicBezTo>
                        <a:cubicBezTo>
                          <a:pt x="1502" y="30"/>
                          <a:pt x="1499" y="31"/>
                          <a:pt x="1498" y="31"/>
                        </a:cubicBezTo>
                        <a:cubicBezTo>
                          <a:pt x="1497" y="32"/>
                          <a:pt x="1494" y="33"/>
                          <a:pt x="1494" y="33"/>
                        </a:cubicBezTo>
                        <a:cubicBezTo>
                          <a:pt x="1494" y="34"/>
                          <a:pt x="1497" y="35"/>
                          <a:pt x="1498" y="36"/>
                        </a:cubicBezTo>
                        <a:cubicBezTo>
                          <a:pt x="1502" y="33"/>
                          <a:pt x="1502" y="33"/>
                          <a:pt x="1502" y="33"/>
                        </a:cubicBezTo>
                        <a:cubicBezTo>
                          <a:pt x="1503" y="33"/>
                          <a:pt x="1505" y="32"/>
                          <a:pt x="1506" y="31"/>
                        </a:cubicBezTo>
                        <a:cubicBezTo>
                          <a:pt x="1506" y="31"/>
                          <a:pt x="1502" y="30"/>
                          <a:pt x="1502" y="29"/>
                        </a:cubicBezTo>
                        <a:cubicBezTo>
                          <a:pt x="1502" y="29"/>
                          <a:pt x="1506" y="28"/>
                          <a:pt x="1506" y="27"/>
                        </a:cubicBezTo>
                        <a:cubicBezTo>
                          <a:pt x="1506" y="27"/>
                          <a:pt x="1503" y="25"/>
                          <a:pt x="1502" y="25"/>
                        </a:cubicBezTo>
                        <a:cubicBezTo>
                          <a:pt x="1502" y="25"/>
                          <a:pt x="1499" y="27"/>
                          <a:pt x="1498" y="27"/>
                        </a:cubicBezTo>
                        <a:cubicBezTo>
                          <a:pt x="1498" y="27"/>
                          <a:pt x="1495" y="24"/>
                          <a:pt x="1495" y="25"/>
                        </a:cubicBezTo>
                        <a:cubicBezTo>
                          <a:pt x="1493" y="25"/>
                          <a:pt x="1491" y="26"/>
                          <a:pt x="1490" y="27"/>
                        </a:cubicBezTo>
                        <a:cubicBezTo>
                          <a:pt x="1486" y="29"/>
                          <a:pt x="1486" y="29"/>
                          <a:pt x="1486" y="29"/>
                        </a:cubicBezTo>
                        <a:cubicBezTo>
                          <a:pt x="1485" y="29"/>
                          <a:pt x="1484" y="30"/>
                          <a:pt x="1482" y="31"/>
                        </a:cubicBezTo>
                        <a:cubicBezTo>
                          <a:pt x="1481" y="31"/>
                          <a:pt x="1479" y="32"/>
                          <a:pt x="1478" y="33"/>
                        </a:cubicBezTo>
                        <a:cubicBezTo>
                          <a:pt x="1479" y="33"/>
                          <a:pt x="1481" y="35"/>
                          <a:pt x="1482" y="35"/>
                        </a:cubicBezTo>
                        <a:close/>
                        <a:moveTo>
                          <a:pt x="1533" y="34"/>
                        </a:moveTo>
                        <a:cubicBezTo>
                          <a:pt x="1533" y="34"/>
                          <a:pt x="1537" y="32"/>
                          <a:pt x="1537" y="32"/>
                        </a:cubicBezTo>
                        <a:cubicBezTo>
                          <a:pt x="1537" y="32"/>
                          <a:pt x="1534" y="30"/>
                          <a:pt x="1533" y="30"/>
                        </a:cubicBezTo>
                        <a:cubicBezTo>
                          <a:pt x="1532" y="30"/>
                          <a:pt x="1530" y="32"/>
                          <a:pt x="1529" y="32"/>
                        </a:cubicBezTo>
                        <a:cubicBezTo>
                          <a:pt x="1528" y="32"/>
                          <a:pt x="1527" y="30"/>
                          <a:pt x="1526" y="30"/>
                        </a:cubicBezTo>
                        <a:cubicBezTo>
                          <a:pt x="1524" y="30"/>
                          <a:pt x="1523" y="27"/>
                          <a:pt x="1522" y="27"/>
                        </a:cubicBezTo>
                        <a:cubicBezTo>
                          <a:pt x="1522" y="27"/>
                          <a:pt x="1518" y="29"/>
                          <a:pt x="1518" y="30"/>
                        </a:cubicBezTo>
                        <a:cubicBezTo>
                          <a:pt x="1518" y="30"/>
                          <a:pt x="1521" y="31"/>
                          <a:pt x="1521" y="32"/>
                        </a:cubicBezTo>
                        <a:cubicBezTo>
                          <a:pt x="1522" y="32"/>
                          <a:pt x="1524" y="34"/>
                          <a:pt x="1525" y="34"/>
                        </a:cubicBezTo>
                        <a:cubicBezTo>
                          <a:pt x="1526" y="34"/>
                          <a:pt x="1529" y="32"/>
                          <a:pt x="1529" y="32"/>
                        </a:cubicBezTo>
                        <a:cubicBezTo>
                          <a:pt x="1531" y="32"/>
                          <a:pt x="1532" y="34"/>
                          <a:pt x="1533" y="34"/>
                        </a:cubicBezTo>
                        <a:close/>
                        <a:moveTo>
                          <a:pt x="1565" y="26"/>
                        </a:moveTo>
                        <a:cubicBezTo>
                          <a:pt x="1566" y="26"/>
                          <a:pt x="1569" y="28"/>
                          <a:pt x="1569" y="29"/>
                        </a:cubicBezTo>
                        <a:cubicBezTo>
                          <a:pt x="1569" y="29"/>
                          <a:pt x="1565" y="31"/>
                          <a:pt x="1565" y="31"/>
                        </a:cubicBezTo>
                        <a:cubicBezTo>
                          <a:pt x="1565" y="31"/>
                          <a:pt x="1569" y="32"/>
                          <a:pt x="1569" y="33"/>
                        </a:cubicBezTo>
                        <a:cubicBezTo>
                          <a:pt x="1568" y="34"/>
                          <a:pt x="1565" y="34"/>
                          <a:pt x="1564" y="35"/>
                        </a:cubicBezTo>
                        <a:cubicBezTo>
                          <a:pt x="1566" y="35"/>
                          <a:pt x="1567" y="37"/>
                          <a:pt x="1568" y="37"/>
                        </a:cubicBezTo>
                        <a:cubicBezTo>
                          <a:pt x="1568" y="37"/>
                          <a:pt x="1572" y="35"/>
                          <a:pt x="1572" y="35"/>
                        </a:cubicBezTo>
                        <a:cubicBezTo>
                          <a:pt x="1572" y="35"/>
                          <a:pt x="1568" y="34"/>
                          <a:pt x="1569" y="33"/>
                        </a:cubicBezTo>
                        <a:cubicBezTo>
                          <a:pt x="1569" y="32"/>
                          <a:pt x="1572" y="32"/>
                          <a:pt x="1573" y="31"/>
                        </a:cubicBezTo>
                        <a:cubicBezTo>
                          <a:pt x="1573" y="30"/>
                          <a:pt x="1569" y="29"/>
                          <a:pt x="1569" y="29"/>
                        </a:cubicBezTo>
                        <a:cubicBezTo>
                          <a:pt x="1569" y="28"/>
                          <a:pt x="1573" y="27"/>
                          <a:pt x="1573" y="27"/>
                        </a:cubicBezTo>
                        <a:cubicBezTo>
                          <a:pt x="1573" y="26"/>
                          <a:pt x="1577" y="25"/>
                          <a:pt x="1577" y="25"/>
                        </a:cubicBezTo>
                        <a:cubicBezTo>
                          <a:pt x="1577" y="24"/>
                          <a:pt x="1574" y="23"/>
                          <a:pt x="1573" y="22"/>
                        </a:cubicBezTo>
                        <a:cubicBezTo>
                          <a:pt x="1569" y="24"/>
                          <a:pt x="1569" y="24"/>
                          <a:pt x="1569" y="24"/>
                        </a:cubicBezTo>
                        <a:cubicBezTo>
                          <a:pt x="1568" y="25"/>
                          <a:pt x="1567" y="26"/>
                          <a:pt x="1565" y="26"/>
                        </a:cubicBezTo>
                        <a:cubicBezTo>
                          <a:pt x="1565" y="27"/>
                          <a:pt x="1562" y="24"/>
                          <a:pt x="1561" y="24"/>
                        </a:cubicBezTo>
                        <a:cubicBezTo>
                          <a:pt x="1561" y="24"/>
                          <a:pt x="1557" y="26"/>
                          <a:pt x="1557" y="26"/>
                        </a:cubicBezTo>
                        <a:cubicBezTo>
                          <a:pt x="1557" y="27"/>
                          <a:pt x="1561" y="28"/>
                          <a:pt x="1561" y="28"/>
                        </a:cubicBezTo>
                        <a:cubicBezTo>
                          <a:pt x="1562" y="28"/>
                          <a:pt x="1564" y="26"/>
                          <a:pt x="1565" y="26"/>
                        </a:cubicBezTo>
                        <a:close/>
                        <a:moveTo>
                          <a:pt x="1626" y="45"/>
                        </a:moveTo>
                        <a:cubicBezTo>
                          <a:pt x="1628" y="45"/>
                          <a:pt x="1629" y="48"/>
                          <a:pt x="1630" y="48"/>
                        </a:cubicBezTo>
                        <a:cubicBezTo>
                          <a:pt x="1632" y="48"/>
                          <a:pt x="1633" y="46"/>
                          <a:pt x="1634" y="46"/>
                        </a:cubicBezTo>
                        <a:cubicBezTo>
                          <a:pt x="1635" y="46"/>
                          <a:pt x="1637" y="48"/>
                          <a:pt x="1638" y="48"/>
                        </a:cubicBezTo>
                        <a:cubicBezTo>
                          <a:pt x="1639" y="48"/>
                          <a:pt x="1641" y="46"/>
                          <a:pt x="1642" y="46"/>
                        </a:cubicBezTo>
                        <a:cubicBezTo>
                          <a:pt x="1646" y="44"/>
                          <a:pt x="1646" y="44"/>
                          <a:pt x="1646" y="44"/>
                        </a:cubicBezTo>
                        <a:cubicBezTo>
                          <a:pt x="1639" y="39"/>
                          <a:pt x="1639" y="39"/>
                          <a:pt x="1639" y="39"/>
                        </a:cubicBezTo>
                        <a:cubicBezTo>
                          <a:pt x="1635" y="41"/>
                          <a:pt x="1635" y="41"/>
                          <a:pt x="1635" y="41"/>
                        </a:cubicBezTo>
                        <a:cubicBezTo>
                          <a:pt x="1631" y="43"/>
                          <a:pt x="1631" y="43"/>
                          <a:pt x="1631" y="43"/>
                        </a:cubicBezTo>
                        <a:cubicBezTo>
                          <a:pt x="1629" y="44"/>
                          <a:pt x="1628" y="45"/>
                          <a:pt x="1626" y="45"/>
                        </a:cubicBezTo>
                        <a:cubicBezTo>
                          <a:pt x="1626" y="46"/>
                          <a:pt x="1623" y="43"/>
                          <a:pt x="1623" y="43"/>
                        </a:cubicBezTo>
                        <a:cubicBezTo>
                          <a:pt x="1623" y="43"/>
                          <a:pt x="1619" y="45"/>
                          <a:pt x="1619" y="45"/>
                        </a:cubicBezTo>
                        <a:cubicBezTo>
                          <a:pt x="1619" y="46"/>
                          <a:pt x="1622" y="47"/>
                          <a:pt x="1622" y="48"/>
                        </a:cubicBezTo>
                        <a:cubicBezTo>
                          <a:pt x="1624" y="47"/>
                          <a:pt x="1625" y="45"/>
                          <a:pt x="1626" y="45"/>
                        </a:cubicBezTo>
                        <a:close/>
                        <a:moveTo>
                          <a:pt x="1632" y="30"/>
                        </a:moveTo>
                        <a:cubicBezTo>
                          <a:pt x="1632" y="30"/>
                          <a:pt x="1636" y="28"/>
                          <a:pt x="1636" y="28"/>
                        </a:cubicBezTo>
                        <a:cubicBezTo>
                          <a:pt x="1636" y="28"/>
                          <a:pt x="1632" y="26"/>
                          <a:pt x="1632" y="26"/>
                        </a:cubicBezTo>
                        <a:cubicBezTo>
                          <a:pt x="1631" y="26"/>
                          <a:pt x="1629" y="28"/>
                          <a:pt x="1628" y="28"/>
                        </a:cubicBezTo>
                        <a:cubicBezTo>
                          <a:pt x="1627" y="28"/>
                          <a:pt x="1625" y="26"/>
                          <a:pt x="1624" y="26"/>
                        </a:cubicBezTo>
                        <a:cubicBezTo>
                          <a:pt x="1623" y="26"/>
                          <a:pt x="1621" y="27"/>
                          <a:pt x="1620" y="28"/>
                        </a:cubicBezTo>
                        <a:cubicBezTo>
                          <a:pt x="1619" y="29"/>
                          <a:pt x="1617" y="29"/>
                          <a:pt x="1616" y="30"/>
                        </a:cubicBezTo>
                        <a:cubicBezTo>
                          <a:pt x="1615" y="30"/>
                          <a:pt x="1612" y="31"/>
                          <a:pt x="1612" y="32"/>
                        </a:cubicBezTo>
                        <a:cubicBezTo>
                          <a:pt x="1612" y="32"/>
                          <a:pt x="1615" y="34"/>
                          <a:pt x="1616" y="34"/>
                        </a:cubicBezTo>
                        <a:cubicBezTo>
                          <a:pt x="1617" y="34"/>
                          <a:pt x="1618" y="32"/>
                          <a:pt x="1620" y="32"/>
                        </a:cubicBezTo>
                        <a:cubicBezTo>
                          <a:pt x="1621" y="32"/>
                          <a:pt x="1623" y="30"/>
                          <a:pt x="1624" y="30"/>
                        </a:cubicBezTo>
                        <a:cubicBezTo>
                          <a:pt x="1625" y="30"/>
                          <a:pt x="1626" y="29"/>
                          <a:pt x="1628" y="28"/>
                        </a:cubicBezTo>
                        <a:cubicBezTo>
                          <a:pt x="1628" y="28"/>
                          <a:pt x="1631" y="30"/>
                          <a:pt x="1632" y="30"/>
                        </a:cubicBezTo>
                        <a:close/>
                        <a:moveTo>
                          <a:pt x="1777" y="36"/>
                        </a:moveTo>
                        <a:cubicBezTo>
                          <a:pt x="1777" y="36"/>
                          <a:pt x="1773" y="35"/>
                          <a:pt x="1773" y="34"/>
                        </a:cubicBezTo>
                        <a:cubicBezTo>
                          <a:pt x="1773" y="33"/>
                          <a:pt x="1777" y="33"/>
                          <a:pt x="1777" y="32"/>
                        </a:cubicBezTo>
                        <a:cubicBezTo>
                          <a:pt x="1777" y="31"/>
                          <a:pt x="1773" y="30"/>
                          <a:pt x="1773" y="30"/>
                        </a:cubicBezTo>
                        <a:cubicBezTo>
                          <a:pt x="1773" y="29"/>
                          <a:pt x="1777" y="28"/>
                          <a:pt x="1777" y="28"/>
                        </a:cubicBezTo>
                        <a:cubicBezTo>
                          <a:pt x="1777" y="27"/>
                          <a:pt x="1774" y="26"/>
                          <a:pt x="1774" y="25"/>
                        </a:cubicBezTo>
                        <a:cubicBezTo>
                          <a:pt x="1773" y="26"/>
                          <a:pt x="1770" y="27"/>
                          <a:pt x="1770" y="27"/>
                        </a:cubicBezTo>
                        <a:cubicBezTo>
                          <a:pt x="1769" y="28"/>
                          <a:pt x="1773" y="29"/>
                          <a:pt x="1773" y="30"/>
                        </a:cubicBezTo>
                        <a:cubicBezTo>
                          <a:pt x="1773" y="30"/>
                          <a:pt x="1769" y="31"/>
                          <a:pt x="1769" y="32"/>
                        </a:cubicBezTo>
                        <a:cubicBezTo>
                          <a:pt x="1769" y="33"/>
                          <a:pt x="1773" y="33"/>
                          <a:pt x="1773" y="34"/>
                        </a:cubicBezTo>
                        <a:cubicBezTo>
                          <a:pt x="1773" y="35"/>
                          <a:pt x="1769" y="36"/>
                          <a:pt x="1769" y="36"/>
                        </a:cubicBezTo>
                        <a:cubicBezTo>
                          <a:pt x="1769" y="37"/>
                          <a:pt x="1772" y="38"/>
                          <a:pt x="1773" y="38"/>
                        </a:cubicBezTo>
                        <a:cubicBezTo>
                          <a:pt x="1773" y="38"/>
                          <a:pt x="1776" y="37"/>
                          <a:pt x="1777" y="36"/>
                        </a:cubicBezTo>
                        <a:close/>
                        <a:moveTo>
                          <a:pt x="1855" y="34"/>
                        </a:moveTo>
                        <a:cubicBezTo>
                          <a:pt x="1855" y="33"/>
                          <a:pt x="1852" y="33"/>
                          <a:pt x="1852" y="32"/>
                        </a:cubicBezTo>
                        <a:cubicBezTo>
                          <a:pt x="1853" y="31"/>
                          <a:pt x="1854" y="30"/>
                          <a:pt x="1856" y="30"/>
                        </a:cubicBezTo>
                        <a:cubicBezTo>
                          <a:pt x="1857" y="30"/>
                          <a:pt x="1858" y="32"/>
                          <a:pt x="1860" y="32"/>
                        </a:cubicBezTo>
                        <a:cubicBezTo>
                          <a:pt x="1861" y="32"/>
                          <a:pt x="1862" y="30"/>
                          <a:pt x="1864" y="30"/>
                        </a:cubicBezTo>
                        <a:cubicBezTo>
                          <a:pt x="1862" y="30"/>
                          <a:pt x="1861" y="28"/>
                          <a:pt x="1860" y="28"/>
                        </a:cubicBezTo>
                        <a:cubicBezTo>
                          <a:pt x="1859" y="28"/>
                          <a:pt x="1857" y="30"/>
                          <a:pt x="1856" y="30"/>
                        </a:cubicBezTo>
                        <a:cubicBezTo>
                          <a:pt x="1855" y="30"/>
                          <a:pt x="1853" y="27"/>
                          <a:pt x="1852" y="27"/>
                        </a:cubicBezTo>
                        <a:cubicBezTo>
                          <a:pt x="1851" y="27"/>
                          <a:pt x="1849" y="29"/>
                          <a:pt x="1848" y="30"/>
                        </a:cubicBezTo>
                        <a:cubicBezTo>
                          <a:pt x="1847" y="30"/>
                          <a:pt x="1845" y="27"/>
                          <a:pt x="1844" y="27"/>
                        </a:cubicBezTo>
                        <a:cubicBezTo>
                          <a:pt x="1843" y="27"/>
                          <a:pt x="1841" y="29"/>
                          <a:pt x="1840" y="29"/>
                        </a:cubicBezTo>
                        <a:cubicBezTo>
                          <a:pt x="1842" y="30"/>
                          <a:pt x="1842" y="31"/>
                          <a:pt x="1844" y="32"/>
                        </a:cubicBezTo>
                        <a:cubicBezTo>
                          <a:pt x="1845" y="32"/>
                          <a:pt x="1847" y="30"/>
                          <a:pt x="1848" y="30"/>
                        </a:cubicBezTo>
                        <a:cubicBezTo>
                          <a:pt x="1849" y="30"/>
                          <a:pt x="1850" y="32"/>
                          <a:pt x="1852" y="32"/>
                        </a:cubicBezTo>
                        <a:cubicBezTo>
                          <a:pt x="1851" y="33"/>
                          <a:pt x="1848" y="33"/>
                          <a:pt x="1848" y="34"/>
                        </a:cubicBezTo>
                        <a:cubicBezTo>
                          <a:pt x="1848" y="35"/>
                          <a:pt x="1851" y="35"/>
                          <a:pt x="1851" y="36"/>
                        </a:cubicBezTo>
                        <a:cubicBezTo>
                          <a:pt x="1852" y="35"/>
                          <a:pt x="1855" y="35"/>
                          <a:pt x="1855" y="34"/>
                        </a:cubicBezTo>
                        <a:close/>
                        <a:moveTo>
                          <a:pt x="1917" y="53"/>
                        </a:moveTo>
                        <a:cubicBezTo>
                          <a:pt x="1918" y="52"/>
                          <a:pt x="1919" y="52"/>
                          <a:pt x="1921" y="51"/>
                        </a:cubicBezTo>
                        <a:cubicBezTo>
                          <a:pt x="1924" y="50"/>
                          <a:pt x="1926" y="48"/>
                          <a:pt x="1929" y="47"/>
                        </a:cubicBezTo>
                        <a:cubicBezTo>
                          <a:pt x="1930" y="46"/>
                          <a:pt x="1932" y="46"/>
                          <a:pt x="1933" y="45"/>
                        </a:cubicBezTo>
                        <a:cubicBezTo>
                          <a:pt x="1933" y="45"/>
                          <a:pt x="1929" y="43"/>
                          <a:pt x="1929" y="43"/>
                        </a:cubicBezTo>
                        <a:cubicBezTo>
                          <a:pt x="1929" y="42"/>
                          <a:pt x="1933" y="41"/>
                          <a:pt x="1933" y="40"/>
                        </a:cubicBezTo>
                        <a:cubicBezTo>
                          <a:pt x="1934" y="40"/>
                          <a:pt x="1937" y="39"/>
                          <a:pt x="1938" y="38"/>
                        </a:cubicBezTo>
                        <a:cubicBezTo>
                          <a:pt x="1938" y="38"/>
                          <a:pt x="1934" y="37"/>
                          <a:pt x="1934" y="36"/>
                        </a:cubicBezTo>
                        <a:cubicBezTo>
                          <a:pt x="1934" y="35"/>
                          <a:pt x="1938" y="35"/>
                          <a:pt x="1938" y="34"/>
                        </a:cubicBezTo>
                        <a:cubicBezTo>
                          <a:pt x="1937" y="34"/>
                          <a:pt x="1936" y="32"/>
                          <a:pt x="1934" y="32"/>
                        </a:cubicBezTo>
                        <a:cubicBezTo>
                          <a:pt x="1934" y="32"/>
                          <a:pt x="1930" y="34"/>
                          <a:pt x="1930" y="34"/>
                        </a:cubicBezTo>
                        <a:cubicBezTo>
                          <a:pt x="1930" y="34"/>
                          <a:pt x="1934" y="36"/>
                          <a:pt x="1934" y="36"/>
                        </a:cubicBezTo>
                        <a:cubicBezTo>
                          <a:pt x="1933" y="37"/>
                          <a:pt x="1931" y="38"/>
                          <a:pt x="1930" y="38"/>
                        </a:cubicBezTo>
                        <a:cubicBezTo>
                          <a:pt x="1929" y="39"/>
                          <a:pt x="1926" y="40"/>
                          <a:pt x="1926" y="40"/>
                        </a:cubicBezTo>
                        <a:cubicBezTo>
                          <a:pt x="1925" y="41"/>
                          <a:pt x="1929" y="42"/>
                          <a:pt x="1929" y="43"/>
                        </a:cubicBezTo>
                        <a:cubicBezTo>
                          <a:pt x="1929" y="43"/>
                          <a:pt x="1926" y="44"/>
                          <a:pt x="1925" y="45"/>
                        </a:cubicBezTo>
                        <a:cubicBezTo>
                          <a:pt x="1925" y="45"/>
                          <a:pt x="1922" y="47"/>
                          <a:pt x="1921" y="47"/>
                        </a:cubicBezTo>
                        <a:cubicBezTo>
                          <a:pt x="1920" y="47"/>
                          <a:pt x="1918" y="44"/>
                          <a:pt x="1917" y="44"/>
                        </a:cubicBezTo>
                        <a:cubicBezTo>
                          <a:pt x="1916" y="45"/>
                          <a:pt x="1914" y="46"/>
                          <a:pt x="1913" y="46"/>
                        </a:cubicBezTo>
                        <a:cubicBezTo>
                          <a:pt x="1909" y="49"/>
                          <a:pt x="1909" y="49"/>
                          <a:pt x="1909" y="49"/>
                        </a:cubicBezTo>
                        <a:lnTo>
                          <a:pt x="1917" y="53"/>
                        </a:lnTo>
                        <a:close/>
                        <a:moveTo>
                          <a:pt x="1906" y="38"/>
                        </a:moveTo>
                        <a:cubicBezTo>
                          <a:pt x="1907" y="38"/>
                          <a:pt x="1909" y="40"/>
                          <a:pt x="1910" y="40"/>
                        </a:cubicBezTo>
                        <a:cubicBezTo>
                          <a:pt x="1910" y="40"/>
                          <a:pt x="1914" y="38"/>
                          <a:pt x="1914" y="38"/>
                        </a:cubicBezTo>
                        <a:cubicBezTo>
                          <a:pt x="1914" y="37"/>
                          <a:pt x="1911" y="36"/>
                          <a:pt x="1910" y="36"/>
                        </a:cubicBezTo>
                        <a:cubicBezTo>
                          <a:pt x="1909" y="35"/>
                          <a:pt x="1908" y="34"/>
                          <a:pt x="1907" y="33"/>
                        </a:cubicBezTo>
                        <a:cubicBezTo>
                          <a:pt x="1906" y="33"/>
                          <a:pt x="1903" y="35"/>
                          <a:pt x="1902" y="35"/>
                        </a:cubicBezTo>
                        <a:cubicBezTo>
                          <a:pt x="1902" y="35"/>
                          <a:pt x="1899" y="33"/>
                          <a:pt x="1899" y="33"/>
                        </a:cubicBezTo>
                        <a:cubicBezTo>
                          <a:pt x="1898" y="33"/>
                          <a:pt x="1895" y="35"/>
                          <a:pt x="1895" y="35"/>
                        </a:cubicBezTo>
                        <a:cubicBezTo>
                          <a:pt x="1895" y="35"/>
                          <a:pt x="1898" y="37"/>
                          <a:pt x="1898" y="37"/>
                        </a:cubicBezTo>
                        <a:cubicBezTo>
                          <a:pt x="1899" y="37"/>
                          <a:pt x="1902" y="35"/>
                          <a:pt x="1902" y="35"/>
                        </a:cubicBezTo>
                        <a:cubicBezTo>
                          <a:pt x="1904" y="36"/>
                          <a:pt x="1905" y="37"/>
                          <a:pt x="1906" y="38"/>
                        </a:cubicBezTo>
                        <a:close/>
                        <a:moveTo>
                          <a:pt x="2078" y="51"/>
                        </a:moveTo>
                        <a:cubicBezTo>
                          <a:pt x="2077" y="51"/>
                          <a:pt x="2075" y="49"/>
                          <a:pt x="2074" y="49"/>
                        </a:cubicBezTo>
                        <a:cubicBezTo>
                          <a:pt x="2074" y="49"/>
                          <a:pt x="2070" y="51"/>
                          <a:pt x="2070" y="51"/>
                        </a:cubicBezTo>
                        <a:cubicBezTo>
                          <a:pt x="2070" y="51"/>
                          <a:pt x="2074" y="53"/>
                          <a:pt x="2074" y="53"/>
                        </a:cubicBezTo>
                        <a:cubicBezTo>
                          <a:pt x="2075" y="53"/>
                          <a:pt x="2077" y="51"/>
                          <a:pt x="2078" y="51"/>
                        </a:cubicBezTo>
                        <a:cubicBezTo>
                          <a:pt x="2079" y="51"/>
                          <a:pt x="2081" y="53"/>
                          <a:pt x="2082" y="53"/>
                        </a:cubicBezTo>
                        <a:cubicBezTo>
                          <a:pt x="2083" y="53"/>
                          <a:pt x="2085" y="52"/>
                          <a:pt x="2086" y="51"/>
                        </a:cubicBezTo>
                        <a:cubicBezTo>
                          <a:pt x="2086" y="51"/>
                          <a:pt x="2090" y="49"/>
                          <a:pt x="2090" y="49"/>
                        </a:cubicBezTo>
                        <a:cubicBezTo>
                          <a:pt x="2090" y="48"/>
                          <a:pt x="2086" y="47"/>
                          <a:pt x="2086" y="47"/>
                        </a:cubicBezTo>
                        <a:cubicBezTo>
                          <a:pt x="2085" y="47"/>
                          <a:pt x="2084" y="44"/>
                          <a:pt x="2082" y="44"/>
                        </a:cubicBezTo>
                        <a:cubicBezTo>
                          <a:pt x="2082" y="44"/>
                          <a:pt x="2078" y="46"/>
                          <a:pt x="2078" y="47"/>
                        </a:cubicBezTo>
                        <a:cubicBezTo>
                          <a:pt x="2078" y="47"/>
                          <a:pt x="2082" y="48"/>
                          <a:pt x="2082" y="49"/>
                        </a:cubicBezTo>
                        <a:cubicBezTo>
                          <a:pt x="2081" y="49"/>
                          <a:pt x="2079" y="51"/>
                          <a:pt x="2078" y="51"/>
                        </a:cubicBezTo>
                        <a:close/>
                        <a:moveTo>
                          <a:pt x="2060" y="35"/>
                        </a:moveTo>
                        <a:cubicBezTo>
                          <a:pt x="2060" y="36"/>
                          <a:pt x="2056" y="37"/>
                          <a:pt x="2056" y="37"/>
                        </a:cubicBezTo>
                        <a:cubicBezTo>
                          <a:pt x="2056" y="37"/>
                          <a:pt x="2059" y="39"/>
                          <a:pt x="2059" y="39"/>
                        </a:cubicBezTo>
                        <a:cubicBezTo>
                          <a:pt x="2061" y="40"/>
                          <a:pt x="2062" y="37"/>
                          <a:pt x="2063" y="37"/>
                        </a:cubicBezTo>
                        <a:cubicBezTo>
                          <a:pt x="2063" y="37"/>
                          <a:pt x="2060" y="35"/>
                          <a:pt x="2060" y="35"/>
                        </a:cubicBezTo>
                        <a:cubicBezTo>
                          <a:pt x="2060" y="35"/>
                          <a:pt x="2063" y="33"/>
                          <a:pt x="2064" y="33"/>
                        </a:cubicBezTo>
                        <a:cubicBezTo>
                          <a:pt x="2065" y="33"/>
                          <a:pt x="2067" y="35"/>
                          <a:pt x="2068" y="35"/>
                        </a:cubicBezTo>
                        <a:cubicBezTo>
                          <a:pt x="2069" y="35"/>
                          <a:pt x="2070" y="33"/>
                          <a:pt x="2072" y="33"/>
                        </a:cubicBezTo>
                        <a:cubicBezTo>
                          <a:pt x="2073" y="33"/>
                          <a:pt x="2074" y="35"/>
                          <a:pt x="2075" y="36"/>
                        </a:cubicBezTo>
                        <a:cubicBezTo>
                          <a:pt x="2076" y="36"/>
                          <a:pt x="2079" y="34"/>
                          <a:pt x="2080" y="33"/>
                        </a:cubicBezTo>
                        <a:cubicBezTo>
                          <a:pt x="2080" y="33"/>
                          <a:pt x="2076" y="31"/>
                          <a:pt x="2076" y="31"/>
                        </a:cubicBezTo>
                        <a:cubicBezTo>
                          <a:pt x="2074" y="32"/>
                          <a:pt x="2073" y="33"/>
                          <a:pt x="2072" y="33"/>
                        </a:cubicBezTo>
                        <a:cubicBezTo>
                          <a:pt x="2070" y="33"/>
                          <a:pt x="2069" y="32"/>
                          <a:pt x="2068" y="31"/>
                        </a:cubicBezTo>
                        <a:cubicBezTo>
                          <a:pt x="2067" y="31"/>
                          <a:pt x="2066" y="29"/>
                          <a:pt x="2064" y="29"/>
                        </a:cubicBezTo>
                        <a:cubicBezTo>
                          <a:pt x="2063" y="29"/>
                          <a:pt x="2061" y="31"/>
                          <a:pt x="2060" y="31"/>
                        </a:cubicBezTo>
                        <a:cubicBezTo>
                          <a:pt x="2059" y="31"/>
                          <a:pt x="2057" y="28"/>
                          <a:pt x="2056" y="29"/>
                        </a:cubicBezTo>
                        <a:cubicBezTo>
                          <a:pt x="2055" y="29"/>
                          <a:pt x="2053" y="30"/>
                          <a:pt x="2052" y="31"/>
                        </a:cubicBezTo>
                        <a:cubicBezTo>
                          <a:pt x="2052" y="31"/>
                          <a:pt x="2048" y="32"/>
                          <a:pt x="2048" y="33"/>
                        </a:cubicBezTo>
                        <a:cubicBezTo>
                          <a:pt x="2048" y="33"/>
                          <a:pt x="2052" y="34"/>
                          <a:pt x="2052" y="35"/>
                        </a:cubicBezTo>
                        <a:cubicBezTo>
                          <a:pt x="2052" y="34"/>
                          <a:pt x="2056" y="33"/>
                          <a:pt x="2056" y="33"/>
                        </a:cubicBezTo>
                        <a:cubicBezTo>
                          <a:pt x="2056" y="34"/>
                          <a:pt x="2060" y="34"/>
                          <a:pt x="2060" y="35"/>
                        </a:cubicBezTo>
                        <a:close/>
                        <a:moveTo>
                          <a:pt x="2121" y="54"/>
                        </a:moveTo>
                        <a:cubicBezTo>
                          <a:pt x="2122" y="54"/>
                          <a:pt x="2124" y="53"/>
                          <a:pt x="2125" y="52"/>
                        </a:cubicBezTo>
                        <a:cubicBezTo>
                          <a:pt x="2126" y="52"/>
                          <a:pt x="2129" y="50"/>
                          <a:pt x="2129" y="50"/>
                        </a:cubicBezTo>
                        <a:cubicBezTo>
                          <a:pt x="2129" y="50"/>
                          <a:pt x="2126" y="48"/>
                          <a:pt x="2125" y="48"/>
                        </a:cubicBezTo>
                        <a:cubicBezTo>
                          <a:pt x="2125" y="48"/>
                          <a:pt x="2122" y="50"/>
                          <a:pt x="2121" y="50"/>
                        </a:cubicBezTo>
                        <a:cubicBezTo>
                          <a:pt x="2120" y="50"/>
                          <a:pt x="2118" y="52"/>
                          <a:pt x="2117" y="52"/>
                        </a:cubicBezTo>
                        <a:cubicBezTo>
                          <a:pt x="2116" y="52"/>
                          <a:pt x="2114" y="50"/>
                          <a:pt x="2113" y="50"/>
                        </a:cubicBezTo>
                        <a:cubicBezTo>
                          <a:pt x="2113" y="50"/>
                          <a:pt x="2109" y="52"/>
                          <a:pt x="2109" y="52"/>
                        </a:cubicBezTo>
                        <a:cubicBezTo>
                          <a:pt x="2109" y="52"/>
                          <a:pt x="2113" y="54"/>
                          <a:pt x="2113" y="54"/>
                        </a:cubicBezTo>
                        <a:cubicBezTo>
                          <a:pt x="2114" y="54"/>
                          <a:pt x="2116" y="52"/>
                          <a:pt x="2117" y="52"/>
                        </a:cubicBezTo>
                        <a:cubicBezTo>
                          <a:pt x="2118" y="52"/>
                          <a:pt x="2120" y="54"/>
                          <a:pt x="2121" y="54"/>
                        </a:cubicBezTo>
                        <a:close/>
                        <a:moveTo>
                          <a:pt x="2106" y="41"/>
                        </a:moveTo>
                        <a:cubicBezTo>
                          <a:pt x="2107" y="41"/>
                          <a:pt x="2110" y="39"/>
                          <a:pt x="2111" y="39"/>
                        </a:cubicBezTo>
                        <a:cubicBezTo>
                          <a:pt x="2111" y="39"/>
                          <a:pt x="2107" y="36"/>
                          <a:pt x="2107" y="36"/>
                        </a:cubicBezTo>
                        <a:cubicBezTo>
                          <a:pt x="2106" y="36"/>
                          <a:pt x="2104" y="38"/>
                          <a:pt x="2103" y="38"/>
                        </a:cubicBezTo>
                        <a:cubicBezTo>
                          <a:pt x="2101" y="38"/>
                          <a:pt x="2100" y="36"/>
                          <a:pt x="2099" y="36"/>
                        </a:cubicBezTo>
                        <a:cubicBezTo>
                          <a:pt x="2098" y="36"/>
                          <a:pt x="2097" y="34"/>
                          <a:pt x="2095" y="34"/>
                        </a:cubicBezTo>
                        <a:cubicBezTo>
                          <a:pt x="2095" y="34"/>
                          <a:pt x="2091" y="36"/>
                          <a:pt x="2091" y="36"/>
                        </a:cubicBezTo>
                        <a:cubicBezTo>
                          <a:pt x="2091" y="36"/>
                          <a:pt x="2094" y="38"/>
                          <a:pt x="2095" y="38"/>
                        </a:cubicBezTo>
                        <a:cubicBezTo>
                          <a:pt x="2096" y="39"/>
                          <a:pt x="2097" y="40"/>
                          <a:pt x="2099" y="41"/>
                        </a:cubicBezTo>
                        <a:cubicBezTo>
                          <a:pt x="2099" y="41"/>
                          <a:pt x="2102" y="38"/>
                          <a:pt x="2103" y="38"/>
                        </a:cubicBezTo>
                        <a:cubicBezTo>
                          <a:pt x="2104" y="39"/>
                          <a:pt x="2105" y="41"/>
                          <a:pt x="2106" y="41"/>
                        </a:cubicBezTo>
                        <a:close/>
                        <a:moveTo>
                          <a:pt x="2161" y="47"/>
                        </a:moveTo>
                        <a:cubicBezTo>
                          <a:pt x="2153" y="42"/>
                          <a:pt x="2153" y="42"/>
                          <a:pt x="2153" y="42"/>
                        </a:cubicBezTo>
                        <a:cubicBezTo>
                          <a:pt x="2153" y="43"/>
                          <a:pt x="2149" y="43"/>
                          <a:pt x="2149" y="44"/>
                        </a:cubicBezTo>
                        <a:cubicBezTo>
                          <a:pt x="2149" y="45"/>
                          <a:pt x="2153" y="46"/>
                          <a:pt x="2153" y="46"/>
                        </a:cubicBezTo>
                        <a:cubicBezTo>
                          <a:pt x="2154" y="47"/>
                          <a:pt x="2156" y="48"/>
                          <a:pt x="2157" y="49"/>
                        </a:cubicBezTo>
                        <a:cubicBezTo>
                          <a:pt x="2157" y="49"/>
                          <a:pt x="2160" y="51"/>
                          <a:pt x="2161" y="51"/>
                        </a:cubicBezTo>
                        <a:cubicBezTo>
                          <a:pt x="2162" y="51"/>
                          <a:pt x="2163" y="49"/>
                          <a:pt x="2165" y="49"/>
                        </a:cubicBezTo>
                        <a:lnTo>
                          <a:pt x="2161" y="47"/>
                        </a:lnTo>
                        <a:close/>
                        <a:moveTo>
                          <a:pt x="2142" y="35"/>
                        </a:moveTo>
                        <a:cubicBezTo>
                          <a:pt x="2143" y="35"/>
                          <a:pt x="2146" y="38"/>
                          <a:pt x="2146" y="37"/>
                        </a:cubicBezTo>
                        <a:cubicBezTo>
                          <a:pt x="2147" y="37"/>
                          <a:pt x="2150" y="36"/>
                          <a:pt x="2150" y="35"/>
                        </a:cubicBezTo>
                        <a:cubicBezTo>
                          <a:pt x="2150" y="35"/>
                          <a:pt x="2147" y="33"/>
                          <a:pt x="2146" y="33"/>
                        </a:cubicBezTo>
                        <a:cubicBezTo>
                          <a:pt x="2145" y="33"/>
                          <a:pt x="2144" y="31"/>
                          <a:pt x="2143" y="31"/>
                        </a:cubicBezTo>
                        <a:cubicBezTo>
                          <a:pt x="2142" y="31"/>
                          <a:pt x="2139" y="33"/>
                          <a:pt x="2139" y="33"/>
                        </a:cubicBezTo>
                        <a:cubicBezTo>
                          <a:pt x="2138" y="33"/>
                          <a:pt x="2134" y="35"/>
                          <a:pt x="2134" y="35"/>
                        </a:cubicBezTo>
                        <a:cubicBezTo>
                          <a:pt x="2134" y="36"/>
                          <a:pt x="2138" y="36"/>
                          <a:pt x="2138" y="37"/>
                        </a:cubicBezTo>
                        <a:cubicBezTo>
                          <a:pt x="2139" y="37"/>
                          <a:pt x="2141" y="35"/>
                          <a:pt x="2142" y="35"/>
                        </a:cubicBezTo>
                        <a:close/>
                        <a:moveTo>
                          <a:pt x="2180" y="58"/>
                        </a:moveTo>
                        <a:cubicBezTo>
                          <a:pt x="2180" y="58"/>
                          <a:pt x="2183" y="56"/>
                          <a:pt x="2184" y="56"/>
                        </a:cubicBezTo>
                        <a:cubicBezTo>
                          <a:pt x="2188" y="54"/>
                          <a:pt x="2188" y="54"/>
                          <a:pt x="2188" y="54"/>
                        </a:cubicBezTo>
                        <a:cubicBezTo>
                          <a:pt x="2189" y="53"/>
                          <a:pt x="2191" y="52"/>
                          <a:pt x="2192" y="52"/>
                        </a:cubicBezTo>
                        <a:cubicBezTo>
                          <a:pt x="2193" y="51"/>
                          <a:pt x="2196" y="50"/>
                          <a:pt x="2196" y="50"/>
                        </a:cubicBezTo>
                        <a:cubicBezTo>
                          <a:pt x="2196" y="49"/>
                          <a:pt x="2193" y="48"/>
                          <a:pt x="2192" y="47"/>
                        </a:cubicBezTo>
                        <a:cubicBezTo>
                          <a:pt x="2190" y="49"/>
                          <a:pt x="2187" y="50"/>
                          <a:pt x="2184" y="51"/>
                        </a:cubicBezTo>
                        <a:cubicBezTo>
                          <a:pt x="2181" y="53"/>
                          <a:pt x="2179" y="54"/>
                          <a:pt x="2176" y="56"/>
                        </a:cubicBezTo>
                        <a:cubicBezTo>
                          <a:pt x="2177" y="56"/>
                          <a:pt x="2178" y="58"/>
                          <a:pt x="2180" y="58"/>
                        </a:cubicBezTo>
                        <a:close/>
                        <a:moveTo>
                          <a:pt x="2193" y="39"/>
                        </a:moveTo>
                        <a:cubicBezTo>
                          <a:pt x="2193" y="39"/>
                          <a:pt x="2189" y="41"/>
                          <a:pt x="2189" y="41"/>
                        </a:cubicBezTo>
                        <a:cubicBezTo>
                          <a:pt x="2189" y="41"/>
                          <a:pt x="2192" y="43"/>
                          <a:pt x="2193" y="43"/>
                        </a:cubicBezTo>
                        <a:cubicBezTo>
                          <a:pt x="2193" y="43"/>
                          <a:pt x="2196" y="45"/>
                          <a:pt x="2196" y="45"/>
                        </a:cubicBezTo>
                        <a:cubicBezTo>
                          <a:pt x="2197" y="45"/>
                          <a:pt x="2200" y="43"/>
                          <a:pt x="2201" y="43"/>
                        </a:cubicBezTo>
                        <a:cubicBezTo>
                          <a:pt x="2202" y="43"/>
                          <a:pt x="2204" y="42"/>
                          <a:pt x="2205" y="41"/>
                        </a:cubicBezTo>
                        <a:cubicBezTo>
                          <a:pt x="2205" y="41"/>
                          <a:pt x="2209" y="40"/>
                          <a:pt x="2209" y="39"/>
                        </a:cubicBezTo>
                        <a:cubicBezTo>
                          <a:pt x="2209" y="39"/>
                          <a:pt x="2205" y="37"/>
                          <a:pt x="2205" y="37"/>
                        </a:cubicBezTo>
                        <a:cubicBezTo>
                          <a:pt x="2205" y="37"/>
                          <a:pt x="2201" y="39"/>
                          <a:pt x="2201" y="39"/>
                        </a:cubicBezTo>
                        <a:cubicBezTo>
                          <a:pt x="2197" y="41"/>
                          <a:pt x="2197" y="41"/>
                          <a:pt x="2197" y="41"/>
                        </a:cubicBezTo>
                        <a:cubicBezTo>
                          <a:pt x="2195" y="41"/>
                          <a:pt x="2194" y="39"/>
                          <a:pt x="2193" y="39"/>
                        </a:cubicBezTo>
                        <a:close/>
                        <a:moveTo>
                          <a:pt x="2209" y="35"/>
                        </a:moveTo>
                        <a:cubicBezTo>
                          <a:pt x="2209" y="35"/>
                          <a:pt x="2213" y="37"/>
                          <a:pt x="2213" y="37"/>
                        </a:cubicBezTo>
                        <a:cubicBezTo>
                          <a:pt x="2214" y="37"/>
                          <a:pt x="2216" y="35"/>
                          <a:pt x="2217" y="35"/>
                        </a:cubicBezTo>
                        <a:cubicBezTo>
                          <a:pt x="2221" y="37"/>
                          <a:pt x="2221" y="37"/>
                          <a:pt x="2221" y="37"/>
                        </a:cubicBezTo>
                        <a:cubicBezTo>
                          <a:pt x="2225" y="35"/>
                          <a:pt x="2225" y="35"/>
                          <a:pt x="2225" y="35"/>
                        </a:cubicBezTo>
                        <a:cubicBezTo>
                          <a:pt x="2225" y="35"/>
                          <a:pt x="2228" y="33"/>
                          <a:pt x="2229" y="33"/>
                        </a:cubicBezTo>
                        <a:cubicBezTo>
                          <a:pt x="2230" y="33"/>
                          <a:pt x="2232" y="35"/>
                          <a:pt x="2233" y="35"/>
                        </a:cubicBezTo>
                        <a:cubicBezTo>
                          <a:pt x="2234" y="36"/>
                          <a:pt x="2235" y="37"/>
                          <a:pt x="2236" y="38"/>
                        </a:cubicBezTo>
                        <a:cubicBezTo>
                          <a:pt x="2237" y="38"/>
                          <a:pt x="2239" y="40"/>
                          <a:pt x="2240" y="40"/>
                        </a:cubicBezTo>
                        <a:cubicBezTo>
                          <a:pt x="2241" y="40"/>
                          <a:pt x="2244" y="38"/>
                          <a:pt x="2244" y="38"/>
                        </a:cubicBezTo>
                        <a:cubicBezTo>
                          <a:pt x="2246" y="37"/>
                          <a:pt x="2247" y="36"/>
                          <a:pt x="2248" y="36"/>
                        </a:cubicBezTo>
                        <a:cubicBezTo>
                          <a:pt x="2257" y="32"/>
                          <a:pt x="2257" y="32"/>
                          <a:pt x="2257" y="32"/>
                        </a:cubicBezTo>
                        <a:cubicBezTo>
                          <a:pt x="2257" y="31"/>
                          <a:pt x="2261" y="30"/>
                          <a:pt x="2261" y="30"/>
                        </a:cubicBezTo>
                        <a:cubicBezTo>
                          <a:pt x="2261" y="29"/>
                          <a:pt x="2257" y="27"/>
                          <a:pt x="2257" y="27"/>
                        </a:cubicBezTo>
                        <a:cubicBezTo>
                          <a:pt x="2256" y="27"/>
                          <a:pt x="2253" y="29"/>
                          <a:pt x="2253" y="29"/>
                        </a:cubicBezTo>
                        <a:cubicBezTo>
                          <a:pt x="2245" y="33"/>
                          <a:pt x="2245" y="33"/>
                          <a:pt x="2245" y="33"/>
                        </a:cubicBezTo>
                        <a:cubicBezTo>
                          <a:pt x="2243" y="33"/>
                          <a:pt x="2242" y="31"/>
                          <a:pt x="2241" y="31"/>
                        </a:cubicBezTo>
                        <a:cubicBezTo>
                          <a:pt x="2240" y="31"/>
                          <a:pt x="2238" y="33"/>
                          <a:pt x="2237" y="33"/>
                        </a:cubicBezTo>
                        <a:cubicBezTo>
                          <a:pt x="2236" y="33"/>
                          <a:pt x="2234" y="31"/>
                          <a:pt x="2233" y="31"/>
                        </a:cubicBezTo>
                        <a:cubicBezTo>
                          <a:pt x="2232" y="30"/>
                          <a:pt x="2230" y="29"/>
                          <a:pt x="2229" y="29"/>
                        </a:cubicBezTo>
                        <a:cubicBezTo>
                          <a:pt x="2226" y="26"/>
                          <a:pt x="2226" y="26"/>
                          <a:pt x="2226" y="26"/>
                        </a:cubicBezTo>
                        <a:cubicBezTo>
                          <a:pt x="2221" y="29"/>
                          <a:pt x="2221" y="29"/>
                          <a:pt x="2221" y="29"/>
                        </a:cubicBezTo>
                        <a:cubicBezTo>
                          <a:pt x="2213" y="33"/>
                          <a:pt x="2213" y="33"/>
                          <a:pt x="2213" y="33"/>
                        </a:cubicBezTo>
                        <a:cubicBezTo>
                          <a:pt x="2213" y="33"/>
                          <a:pt x="2209" y="34"/>
                          <a:pt x="2209" y="3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83" name="Freeform 153"/>
                  <p:cNvSpPr>
                    <a:spLocks/>
                  </p:cNvSpPr>
                  <p:nvPr/>
                </p:nvSpPr>
                <p:spPr bwMode="auto">
                  <a:xfrm>
                    <a:off x="1517650" y="3328988"/>
                    <a:ext cx="169863" cy="74613"/>
                  </a:xfrm>
                  <a:custGeom>
                    <a:avLst/>
                    <a:gdLst>
                      <a:gd name="T0" fmla="*/ 5 w 45"/>
                      <a:gd name="T1" fmla="*/ 10 h 19"/>
                      <a:gd name="T2" fmla="*/ 9 w 45"/>
                      <a:gd name="T3" fmla="*/ 8 h 19"/>
                      <a:gd name="T4" fmla="*/ 13 w 45"/>
                      <a:gd name="T5" fmla="*/ 6 h 19"/>
                      <a:gd name="T6" fmla="*/ 17 w 45"/>
                      <a:gd name="T7" fmla="*/ 8 h 19"/>
                      <a:gd name="T8" fmla="*/ 21 w 45"/>
                      <a:gd name="T9" fmla="*/ 6 h 19"/>
                      <a:gd name="T10" fmla="*/ 24 w 45"/>
                      <a:gd name="T11" fmla="*/ 8 h 19"/>
                      <a:gd name="T12" fmla="*/ 28 w 45"/>
                      <a:gd name="T13" fmla="*/ 6 h 19"/>
                      <a:gd name="T14" fmla="*/ 25 w 45"/>
                      <a:gd name="T15" fmla="*/ 4 h 19"/>
                      <a:gd name="T16" fmla="*/ 29 w 45"/>
                      <a:gd name="T17" fmla="*/ 2 h 19"/>
                      <a:gd name="T18" fmla="*/ 33 w 45"/>
                      <a:gd name="T19" fmla="*/ 4 h 19"/>
                      <a:gd name="T20" fmla="*/ 37 w 45"/>
                      <a:gd name="T21" fmla="*/ 2 h 19"/>
                      <a:gd name="T22" fmla="*/ 41 w 45"/>
                      <a:gd name="T23" fmla="*/ 0 h 19"/>
                      <a:gd name="T24" fmla="*/ 45 w 45"/>
                      <a:gd name="T25" fmla="*/ 2 h 19"/>
                      <a:gd name="T26" fmla="*/ 40 w 45"/>
                      <a:gd name="T27" fmla="*/ 4 h 19"/>
                      <a:gd name="T28" fmla="*/ 44 w 45"/>
                      <a:gd name="T29" fmla="*/ 7 h 19"/>
                      <a:gd name="T30" fmla="*/ 40 w 45"/>
                      <a:gd name="T31" fmla="*/ 9 h 19"/>
                      <a:gd name="T32" fmla="*/ 32 w 45"/>
                      <a:gd name="T33" fmla="*/ 13 h 19"/>
                      <a:gd name="T34" fmla="*/ 28 w 45"/>
                      <a:gd name="T35" fmla="*/ 15 h 19"/>
                      <a:gd name="T36" fmla="*/ 24 w 45"/>
                      <a:gd name="T37" fmla="*/ 13 h 19"/>
                      <a:gd name="T38" fmla="*/ 28 w 45"/>
                      <a:gd name="T39" fmla="*/ 10 h 19"/>
                      <a:gd name="T40" fmla="*/ 24 w 45"/>
                      <a:gd name="T41" fmla="*/ 8 h 19"/>
                      <a:gd name="T42" fmla="*/ 20 w 45"/>
                      <a:gd name="T43" fmla="*/ 10 h 19"/>
                      <a:gd name="T44" fmla="*/ 17 w 45"/>
                      <a:gd name="T45" fmla="*/ 8 h 19"/>
                      <a:gd name="T46" fmla="*/ 12 w 45"/>
                      <a:gd name="T47" fmla="*/ 10 h 19"/>
                      <a:gd name="T48" fmla="*/ 20 w 45"/>
                      <a:gd name="T49" fmla="*/ 15 h 19"/>
                      <a:gd name="T50" fmla="*/ 24 w 45"/>
                      <a:gd name="T51" fmla="*/ 17 h 19"/>
                      <a:gd name="T52" fmla="*/ 19 w 45"/>
                      <a:gd name="T53" fmla="*/ 19 h 19"/>
                      <a:gd name="T54" fmla="*/ 16 w 45"/>
                      <a:gd name="T55" fmla="*/ 17 h 19"/>
                      <a:gd name="T56" fmla="*/ 12 w 45"/>
                      <a:gd name="T57" fmla="*/ 19 h 19"/>
                      <a:gd name="T58" fmla="*/ 8 w 45"/>
                      <a:gd name="T59" fmla="*/ 16 h 19"/>
                      <a:gd name="T60" fmla="*/ 12 w 45"/>
                      <a:gd name="T61" fmla="*/ 14 h 19"/>
                      <a:gd name="T62" fmla="*/ 8 w 45"/>
                      <a:gd name="T63" fmla="*/ 12 h 19"/>
                      <a:gd name="T64" fmla="*/ 4 w 45"/>
                      <a:gd name="T65" fmla="*/ 14 h 19"/>
                      <a:gd name="T66" fmla="*/ 0 w 45"/>
                      <a:gd name="T67" fmla="*/ 12 h 19"/>
                      <a:gd name="T68" fmla="*/ 5 w 45"/>
                      <a:gd name="T69" fmla="*/ 1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45" h="19">
                        <a:moveTo>
                          <a:pt x="5" y="10"/>
                        </a:move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8"/>
                          <a:pt x="12" y="6"/>
                          <a:pt x="13" y="6"/>
                        </a:cubicBezTo>
                        <a:cubicBezTo>
                          <a:pt x="14" y="6"/>
                          <a:pt x="15" y="8"/>
                          <a:pt x="17" y="8"/>
                        </a:cubicBezTo>
                        <a:cubicBezTo>
                          <a:pt x="18" y="8"/>
                          <a:pt x="19" y="6"/>
                          <a:pt x="21" y="6"/>
                        </a:cubicBezTo>
                        <a:cubicBezTo>
                          <a:pt x="21" y="6"/>
                          <a:pt x="24" y="8"/>
                          <a:pt x="24" y="8"/>
                        </a:cubicBezTo>
                        <a:cubicBezTo>
                          <a:pt x="25" y="8"/>
                          <a:pt x="28" y="6"/>
                          <a:pt x="28" y="6"/>
                        </a:cubicBezTo>
                        <a:cubicBezTo>
                          <a:pt x="28" y="6"/>
                          <a:pt x="24" y="4"/>
                          <a:pt x="25" y="4"/>
                        </a:cubicBezTo>
                        <a:cubicBezTo>
                          <a:pt x="25" y="4"/>
                          <a:pt x="28" y="2"/>
                          <a:pt x="29" y="2"/>
                        </a:cubicBezTo>
                        <a:cubicBezTo>
                          <a:pt x="30" y="2"/>
                          <a:pt x="32" y="4"/>
                          <a:pt x="33" y="4"/>
                        </a:cubicBezTo>
                        <a:cubicBezTo>
                          <a:pt x="34" y="4"/>
                          <a:pt x="36" y="2"/>
                          <a:pt x="37" y="2"/>
                        </a:cubicBezTo>
                        <a:cubicBezTo>
                          <a:pt x="37" y="2"/>
                          <a:pt x="40" y="0"/>
                          <a:pt x="41" y="0"/>
                        </a:cubicBezTo>
                        <a:cubicBezTo>
                          <a:pt x="41" y="0"/>
                          <a:pt x="45" y="2"/>
                          <a:pt x="45" y="2"/>
                        </a:cubicBezTo>
                        <a:cubicBezTo>
                          <a:pt x="44" y="3"/>
                          <a:pt x="40" y="4"/>
                          <a:pt x="40" y="4"/>
                        </a:cubicBezTo>
                        <a:cubicBezTo>
                          <a:pt x="41" y="5"/>
                          <a:pt x="44" y="6"/>
                          <a:pt x="44" y="7"/>
                        </a:cubicBezTo>
                        <a:cubicBezTo>
                          <a:pt x="40" y="9"/>
                          <a:pt x="40" y="9"/>
                          <a:pt x="40" y="9"/>
                        </a:cubicBezTo>
                        <a:cubicBezTo>
                          <a:pt x="32" y="13"/>
                          <a:pt x="32" y="13"/>
                          <a:pt x="32" y="13"/>
                        </a:cubicBezTo>
                        <a:cubicBezTo>
                          <a:pt x="31" y="13"/>
                          <a:pt x="29" y="15"/>
                          <a:pt x="28" y="15"/>
                        </a:cubicBezTo>
                        <a:cubicBezTo>
                          <a:pt x="28" y="15"/>
                          <a:pt x="24" y="13"/>
                          <a:pt x="24" y="13"/>
                        </a:cubicBezTo>
                        <a:cubicBezTo>
                          <a:pt x="24" y="12"/>
                          <a:pt x="28" y="11"/>
                          <a:pt x="28" y="10"/>
                        </a:cubicBezTo>
                        <a:cubicBezTo>
                          <a:pt x="28" y="10"/>
                          <a:pt x="25" y="8"/>
                          <a:pt x="24" y="8"/>
                        </a:cubicBezTo>
                        <a:cubicBezTo>
                          <a:pt x="23" y="8"/>
                          <a:pt x="21" y="10"/>
                          <a:pt x="20" y="10"/>
                        </a:cubicBezTo>
                        <a:cubicBezTo>
                          <a:pt x="19" y="10"/>
                          <a:pt x="17" y="8"/>
                          <a:pt x="17" y="8"/>
                        </a:cubicBezTo>
                        <a:cubicBezTo>
                          <a:pt x="15" y="8"/>
                          <a:pt x="14" y="10"/>
                          <a:pt x="12" y="10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4" y="17"/>
                          <a:pt x="24" y="17"/>
                        </a:cubicBezTo>
                        <a:cubicBezTo>
                          <a:pt x="24" y="17"/>
                          <a:pt x="20" y="19"/>
                          <a:pt x="19" y="19"/>
                        </a:cubicBezTo>
                        <a:cubicBezTo>
                          <a:pt x="18" y="19"/>
                          <a:pt x="17" y="17"/>
                          <a:pt x="16" y="17"/>
                        </a:cubicBezTo>
                        <a:cubicBezTo>
                          <a:pt x="12" y="19"/>
                          <a:pt x="12" y="19"/>
                          <a:pt x="12" y="19"/>
                        </a:cubicBezTo>
                        <a:cubicBezTo>
                          <a:pt x="11" y="18"/>
                          <a:pt x="8" y="17"/>
                          <a:pt x="8" y="16"/>
                        </a:cubicBezTo>
                        <a:cubicBezTo>
                          <a:pt x="8" y="16"/>
                          <a:pt x="12" y="15"/>
                          <a:pt x="12" y="14"/>
                        </a:cubicBezTo>
                        <a:cubicBezTo>
                          <a:pt x="12" y="14"/>
                          <a:pt x="9" y="12"/>
                          <a:pt x="8" y="12"/>
                        </a:cubicBezTo>
                        <a:cubicBezTo>
                          <a:pt x="8" y="12"/>
                          <a:pt x="4" y="14"/>
                          <a:pt x="4" y="14"/>
                        </a:cubicBezTo>
                        <a:cubicBezTo>
                          <a:pt x="4" y="14"/>
                          <a:pt x="0" y="12"/>
                          <a:pt x="0" y="12"/>
                        </a:cubicBezTo>
                        <a:cubicBezTo>
                          <a:pt x="1" y="11"/>
                          <a:pt x="4" y="11"/>
                          <a:pt x="5" y="1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84" name="Freeform 154"/>
                  <p:cNvSpPr>
                    <a:spLocks/>
                  </p:cNvSpPr>
                  <p:nvPr/>
                </p:nvSpPr>
                <p:spPr bwMode="auto">
                  <a:xfrm>
                    <a:off x="5464175" y="3443288"/>
                    <a:ext cx="74613" cy="50800"/>
                  </a:xfrm>
                  <a:custGeom>
                    <a:avLst/>
                    <a:gdLst>
                      <a:gd name="T0" fmla="*/ 4 w 20"/>
                      <a:gd name="T1" fmla="*/ 13 h 13"/>
                      <a:gd name="T2" fmla="*/ 0 w 20"/>
                      <a:gd name="T3" fmla="*/ 11 h 13"/>
                      <a:gd name="T4" fmla="*/ 5 w 20"/>
                      <a:gd name="T5" fmla="*/ 9 h 13"/>
                      <a:gd name="T6" fmla="*/ 9 w 20"/>
                      <a:gd name="T7" fmla="*/ 7 h 13"/>
                      <a:gd name="T8" fmla="*/ 13 w 20"/>
                      <a:gd name="T9" fmla="*/ 4 h 13"/>
                      <a:gd name="T10" fmla="*/ 9 w 20"/>
                      <a:gd name="T11" fmla="*/ 2 h 13"/>
                      <a:gd name="T12" fmla="*/ 13 w 20"/>
                      <a:gd name="T13" fmla="*/ 0 h 13"/>
                      <a:gd name="T14" fmla="*/ 17 w 20"/>
                      <a:gd name="T15" fmla="*/ 2 h 13"/>
                      <a:gd name="T16" fmla="*/ 13 w 20"/>
                      <a:gd name="T17" fmla="*/ 4 h 13"/>
                      <a:gd name="T18" fmla="*/ 17 w 20"/>
                      <a:gd name="T19" fmla="*/ 7 h 13"/>
                      <a:gd name="T20" fmla="*/ 20 w 20"/>
                      <a:gd name="T21" fmla="*/ 9 h 13"/>
                      <a:gd name="T22" fmla="*/ 16 w 20"/>
                      <a:gd name="T23" fmla="*/ 11 h 13"/>
                      <a:gd name="T24" fmla="*/ 12 w 20"/>
                      <a:gd name="T25" fmla="*/ 13 h 13"/>
                      <a:gd name="T26" fmla="*/ 8 w 20"/>
                      <a:gd name="T27" fmla="*/ 11 h 13"/>
                      <a:gd name="T28" fmla="*/ 4 w 20"/>
                      <a:gd name="T29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" h="13">
                        <a:moveTo>
                          <a:pt x="4" y="13"/>
                        </a:moveTo>
                        <a:cubicBezTo>
                          <a:pt x="4" y="12"/>
                          <a:pt x="0" y="11"/>
                          <a:pt x="0" y="11"/>
                        </a:cubicBezTo>
                        <a:cubicBezTo>
                          <a:pt x="1" y="10"/>
                          <a:pt x="4" y="9"/>
                          <a:pt x="5" y="9"/>
                        </a:cubicBezTo>
                        <a:cubicBezTo>
                          <a:pt x="6" y="8"/>
                          <a:pt x="8" y="7"/>
                          <a:pt x="9" y="7"/>
                        </a:cubicBezTo>
                        <a:cubicBezTo>
                          <a:pt x="9" y="6"/>
                          <a:pt x="13" y="5"/>
                          <a:pt x="13" y="4"/>
                        </a:cubicBezTo>
                        <a:cubicBezTo>
                          <a:pt x="13" y="4"/>
                          <a:pt x="9" y="3"/>
                          <a:pt x="9" y="2"/>
                        </a:cubicBezTo>
                        <a:cubicBezTo>
                          <a:pt x="10" y="2"/>
                          <a:pt x="12" y="0"/>
                          <a:pt x="13" y="0"/>
                        </a:cubicBezTo>
                        <a:cubicBezTo>
                          <a:pt x="13" y="0"/>
                          <a:pt x="17" y="2"/>
                          <a:pt x="17" y="2"/>
                        </a:cubicBezTo>
                        <a:cubicBezTo>
                          <a:pt x="17" y="3"/>
                          <a:pt x="13" y="4"/>
                          <a:pt x="13" y="4"/>
                        </a:cubicBezTo>
                        <a:cubicBezTo>
                          <a:pt x="13" y="5"/>
                          <a:pt x="15" y="6"/>
                          <a:pt x="17" y="7"/>
                        </a:cubicBezTo>
                        <a:cubicBezTo>
                          <a:pt x="17" y="7"/>
                          <a:pt x="20" y="9"/>
                          <a:pt x="20" y="9"/>
                        </a:cubicBezTo>
                        <a:cubicBezTo>
                          <a:pt x="20" y="10"/>
                          <a:pt x="17" y="11"/>
                          <a:pt x="16" y="11"/>
                        </a:cubicBezTo>
                        <a:cubicBezTo>
                          <a:pt x="15" y="12"/>
                          <a:pt x="13" y="13"/>
                          <a:pt x="12" y="13"/>
                        </a:cubicBezTo>
                        <a:cubicBezTo>
                          <a:pt x="11" y="13"/>
                          <a:pt x="9" y="11"/>
                          <a:pt x="8" y="11"/>
                        </a:cubicBezTo>
                        <a:cubicBezTo>
                          <a:pt x="7" y="11"/>
                          <a:pt x="6" y="13"/>
                          <a:pt x="4" y="1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85" name="Freeform 155"/>
                  <p:cNvSpPr>
                    <a:spLocks/>
                  </p:cNvSpPr>
                  <p:nvPr/>
                </p:nvSpPr>
                <p:spPr bwMode="auto">
                  <a:xfrm>
                    <a:off x="3019425" y="3368675"/>
                    <a:ext cx="79375" cy="58738"/>
                  </a:xfrm>
                  <a:custGeom>
                    <a:avLst/>
                    <a:gdLst>
                      <a:gd name="T0" fmla="*/ 4 w 21"/>
                      <a:gd name="T1" fmla="*/ 15 h 15"/>
                      <a:gd name="T2" fmla="*/ 0 w 21"/>
                      <a:gd name="T3" fmla="*/ 12 h 15"/>
                      <a:gd name="T4" fmla="*/ 5 w 21"/>
                      <a:gd name="T5" fmla="*/ 10 h 15"/>
                      <a:gd name="T6" fmla="*/ 1 w 21"/>
                      <a:gd name="T7" fmla="*/ 8 h 15"/>
                      <a:gd name="T8" fmla="*/ 5 w 21"/>
                      <a:gd name="T9" fmla="*/ 6 h 15"/>
                      <a:gd name="T10" fmla="*/ 9 w 21"/>
                      <a:gd name="T11" fmla="*/ 4 h 15"/>
                      <a:gd name="T12" fmla="*/ 5 w 21"/>
                      <a:gd name="T13" fmla="*/ 2 h 15"/>
                      <a:gd name="T14" fmla="*/ 9 w 21"/>
                      <a:gd name="T15" fmla="*/ 0 h 15"/>
                      <a:gd name="T16" fmla="*/ 13 w 21"/>
                      <a:gd name="T17" fmla="*/ 2 h 15"/>
                      <a:gd name="T18" fmla="*/ 17 w 21"/>
                      <a:gd name="T19" fmla="*/ 0 h 15"/>
                      <a:gd name="T20" fmla="*/ 21 w 21"/>
                      <a:gd name="T21" fmla="*/ 2 h 15"/>
                      <a:gd name="T22" fmla="*/ 17 w 21"/>
                      <a:gd name="T23" fmla="*/ 4 h 15"/>
                      <a:gd name="T24" fmla="*/ 13 w 21"/>
                      <a:gd name="T25" fmla="*/ 2 h 15"/>
                      <a:gd name="T26" fmla="*/ 9 w 21"/>
                      <a:gd name="T27" fmla="*/ 4 h 15"/>
                      <a:gd name="T28" fmla="*/ 13 w 21"/>
                      <a:gd name="T29" fmla="*/ 6 h 15"/>
                      <a:gd name="T30" fmla="*/ 9 w 21"/>
                      <a:gd name="T31" fmla="*/ 8 h 15"/>
                      <a:gd name="T32" fmla="*/ 12 w 21"/>
                      <a:gd name="T33" fmla="*/ 11 h 15"/>
                      <a:gd name="T34" fmla="*/ 8 w 21"/>
                      <a:gd name="T35" fmla="*/ 13 h 15"/>
                      <a:gd name="T36" fmla="*/ 4 w 21"/>
                      <a:gd name="T37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1" h="15">
                        <a:moveTo>
                          <a:pt x="4" y="15"/>
                        </a:moveTo>
                        <a:cubicBezTo>
                          <a:pt x="4" y="14"/>
                          <a:pt x="0" y="13"/>
                          <a:pt x="0" y="12"/>
                        </a:cubicBezTo>
                        <a:cubicBezTo>
                          <a:pt x="1" y="12"/>
                          <a:pt x="5" y="11"/>
                          <a:pt x="5" y="10"/>
                        </a:cubicBezTo>
                        <a:cubicBezTo>
                          <a:pt x="4" y="10"/>
                          <a:pt x="1" y="9"/>
                          <a:pt x="1" y="8"/>
                        </a:cubicBezTo>
                        <a:cubicBezTo>
                          <a:pt x="1" y="8"/>
                          <a:pt x="4" y="6"/>
                          <a:pt x="5" y="6"/>
                        </a:cubicBezTo>
                        <a:cubicBezTo>
                          <a:pt x="5" y="6"/>
                          <a:pt x="9" y="4"/>
                          <a:pt x="9" y="4"/>
                        </a:cubicBezTo>
                        <a:cubicBezTo>
                          <a:pt x="9" y="4"/>
                          <a:pt x="5" y="2"/>
                          <a:pt x="5" y="2"/>
                        </a:cubicBezTo>
                        <a:cubicBezTo>
                          <a:pt x="6" y="1"/>
                          <a:pt x="9" y="0"/>
                          <a:pt x="9" y="0"/>
                        </a:cubicBezTo>
                        <a:cubicBezTo>
                          <a:pt x="11" y="0"/>
                          <a:pt x="12" y="2"/>
                          <a:pt x="13" y="2"/>
                        </a:cubicBezTo>
                        <a:cubicBezTo>
                          <a:pt x="15" y="2"/>
                          <a:pt x="16" y="0"/>
                          <a:pt x="17" y="0"/>
                        </a:cubicBezTo>
                        <a:cubicBezTo>
                          <a:pt x="17" y="1"/>
                          <a:pt x="21" y="1"/>
                          <a:pt x="21" y="2"/>
                        </a:cubicBezTo>
                        <a:cubicBezTo>
                          <a:pt x="21" y="2"/>
                          <a:pt x="17" y="4"/>
                          <a:pt x="17" y="4"/>
                        </a:cubicBezTo>
                        <a:cubicBezTo>
                          <a:pt x="17" y="4"/>
                          <a:pt x="13" y="2"/>
                          <a:pt x="13" y="2"/>
                        </a:cubicBezTo>
                        <a:cubicBezTo>
                          <a:pt x="13" y="2"/>
                          <a:pt x="9" y="3"/>
                          <a:pt x="9" y="4"/>
                        </a:cubicBezTo>
                        <a:cubicBezTo>
                          <a:pt x="9" y="5"/>
                          <a:pt x="13" y="6"/>
                          <a:pt x="13" y="6"/>
                        </a:cubicBezTo>
                        <a:cubicBezTo>
                          <a:pt x="12" y="7"/>
                          <a:pt x="9" y="8"/>
                          <a:pt x="9" y="8"/>
                        </a:cubicBezTo>
                        <a:cubicBezTo>
                          <a:pt x="9" y="9"/>
                          <a:pt x="12" y="10"/>
                          <a:pt x="12" y="11"/>
                        </a:cubicBezTo>
                        <a:cubicBezTo>
                          <a:pt x="12" y="11"/>
                          <a:pt x="9" y="12"/>
                          <a:pt x="8" y="13"/>
                        </a:cubicBezTo>
                        <a:lnTo>
                          <a:pt x="4" y="1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86" name="Freeform 156"/>
                  <p:cNvSpPr>
                    <a:spLocks/>
                  </p:cNvSpPr>
                  <p:nvPr/>
                </p:nvSpPr>
                <p:spPr bwMode="auto">
                  <a:xfrm>
                    <a:off x="4006850" y="3419475"/>
                    <a:ext cx="71438" cy="50800"/>
                  </a:xfrm>
                  <a:custGeom>
                    <a:avLst/>
                    <a:gdLst>
                      <a:gd name="T0" fmla="*/ 0 w 19"/>
                      <a:gd name="T1" fmla="*/ 9 h 13"/>
                      <a:gd name="T2" fmla="*/ 4 w 19"/>
                      <a:gd name="T3" fmla="*/ 7 h 13"/>
                      <a:gd name="T4" fmla="*/ 0 w 19"/>
                      <a:gd name="T5" fmla="*/ 4 h 13"/>
                      <a:gd name="T6" fmla="*/ 5 w 19"/>
                      <a:gd name="T7" fmla="*/ 2 h 13"/>
                      <a:gd name="T8" fmla="*/ 9 w 19"/>
                      <a:gd name="T9" fmla="*/ 0 h 13"/>
                      <a:gd name="T10" fmla="*/ 12 w 19"/>
                      <a:gd name="T11" fmla="*/ 2 h 13"/>
                      <a:gd name="T12" fmla="*/ 8 w 19"/>
                      <a:gd name="T13" fmla="*/ 4 h 13"/>
                      <a:gd name="T14" fmla="*/ 4 w 19"/>
                      <a:gd name="T15" fmla="*/ 7 h 13"/>
                      <a:gd name="T16" fmla="*/ 8 w 19"/>
                      <a:gd name="T17" fmla="*/ 9 h 13"/>
                      <a:gd name="T18" fmla="*/ 12 w 19"/>
                      <a:gd name="T19" fmla="*/ 11 h 13"/>
                      <a:gd name="T20" fmla="*/ 16 w 19"/>
                      <a:gd name="T21" fmla="*/ 9 h 13"/>
                      <a:gd name="T22" fmla="*/ 19 w 19"/>
                      <a:gd name="T23" fmla="*/ 11 h 13"/>
                      <a:gd name="T24" fmla="*/ 15 w 19"/>
                      <a:gd name="T25" fmla="*/ 13 h 13"/>
                      <a:gd name="T26" fmla="*/ 12 w 19"/>
                      <a:gd name="T27" fmla="*/ 11 h 13"/>
                      <a:gd name="T28" fmla="*/ 8 w 19"/>
                      <a:gd name="T29" fmla="*/ 13 h 13"/>
                      <a:gd name="T30" fmla="*/ 4 w 19"/>
                      <a:gd name="T31" fmla="*/ 11 h 13"/>
                      <a:gd name="T32" fmla="*/ 0 w 19"/>
                      <a:gd name="T33" fmla="*/ 9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9" h="13">
                        <a:moveTo>
                          <a:pt x="0" y="9"/>
                        </a:moveTo>
                        <a:cubicBezTo>
                          <a:pt x="0" y="8"/>
                          <a:pt x="4" y="7"/>
                          <a:pt x="4" y="7"/>
                        </a:cubicBezTo>
                        <a:cubicBezTo>
                          <a:pt x="4" y="6"/>
                          <a:pt x="0" y="5"/>
                          <a:pt x="0" y="4"/>
                        </a:cubicBezTo>
                        <a:cubicBezTo>
                          <a:pt x="1" y="4"/>
                          <a:pt x="4" y="3"/>
                          <a:pt x="5" y="2"/>
                        </a:cubicBezTo>
                        <a:cubicBezTo>
                          <a:pt x="5" y="2"/>
                          <a:pt x="8" y="0"/>
                          <a:pt x="9" y="0"/>
                        </a:cubicBezTo>
                        <a:cubicBezTo>
                          <a:pt x="9" y="0"/>
                          <a:pt x="12" y="2"/>
                          <a:pt x="12" y="2"/>
                        </a:cubicBezTo>
                        <a:cubicBezTo>
                          <a:pt x="12" y="3"/>
                          <a:pt x="9" y="4"/>
                          <a:pt x="8" y="4"/>
                        </a:cubicBezTo>
                        <a:cubicBezTo>
                          <a:pt x="7" y="5"/>
                          <a:pt x="5" y="6"/>
                          <a:pt x="4" y="7"/>
                        </a:cubicBezTo>
                        <a:cubicBezTo>
                          <a:pt x="6" y="7"/>
                          <a:pt x="6" y="8"/>
                          <a:pt x="8" y="9"/>
                        </a:cubicBezTo>
                        <a:cubicBezTo>
                          <a:pt x="9" y="9"/>
                          <a:pt x="10" y="11"/>
                          <a:pt x="12" y="11"/>
                        </a:cubicBezTo>
                        <a:cubicBezTo>
                          <a:pt x="12" y="11"/>
                          <a:pt x="15" y="9"/>
                          <a:pt x="16" y="9"/>
                        </a:cubicBezTo>
                        <a:cubicBezTo>
                          <a:pt x="16" y="9"/>
                          <a:pt x="19" y="11"/>
                          <a:pt x="19" y="11"/>
                        </a:cubicBezTo>
                        <a:cubicBezTo>
                          <a:pt x="19" y="12"/>
                          <a:pt x="16" y="13"/>
                          <a:pt x="15" y="13"/>
                        </a:cubicBezTo>
                        <a:cubicBezTo>
                          <a:pt x="14" y="13"/>
                          <a:pt x="13" y="11"/>
                          <a:pt x="12" y="11"/>
                        </a:cubicBezTo>
                        <a:cubicBezTo>
                          <a:pt x="11" y="11"/>
                          <a:pt x="8" y="13"/>
                          <a:pt x="8" y="13"/>
                        </a:cubicBezTo>
                        <a:cubicBezTo>
                          <a:pt x="6" y="13"/>
                          <a:pt x="5" y="11"/>
                          <a:pt x="4" y="11"/>
                        </a:cubicBezTo>
                        <a:lnTo>
                          <a:pt x="0" y="9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87" name="Freeform 157"/>
                  <p:cNvSpPr>
                    <a:spLocks/>
                  </p:cNvSpPr>
                  <p:nvPr/>
                </p:nvSpPr>
                <p:spPr bwMode="auto">
                  <a:xfrm>
                    <a:off x="3883025" y="3328988"/>
                    <a:ext cx="74613" cy="26988"/>
                  </a:xfrm>
                  <a:custGeom>
                    <a:avLst/>
                    <a:gdLst>
                      <a:gd name="T0" fmla="*/ 8 w 20"/>
                      <a:gd name="T1" fmla="*/ 3 h 7"/>
                      <a:gd name="T2" fmla="*/ 4 w 20"/>
                      <a:gd name="T3" fmla="*/ 5 h 7"/>
                      <a:gd name="T4" fmla="*/ 0 w 20"/>
                      <a:gd name="T5" fmla="*/ 2 h 7"/>
                      <a:gd name="T6" fmla="*/ 4 w 20"/>
                      <a:gd name="T7" fmla="*/ 0 h 7"/>
                      <a:gd name="T8" fmla="*/ 8 w 20"/>
                      <a:gd name="T9" fmla="*/ 3 h 7"/>
                      <a:gd name="T10" fmla="*/ 12 w 20"/>
                      <a:gd name="T11" fmla="*/ 1 h 7"/>
                      <a:gd name="T12" fmla="*/ 16 w 20"/>
                      <a:gd name="T13" fmla="*/ 3 h 7"/>
                      <a:gd name="T14" fmla="*/ 20 w 20"/>
                      <a:gd name="T15" fmla="*/ 5 h 7"/>
                      <a:gd name="T16" fmla="*/ 15 w 20"/>
                      <a:gd name="T17" fmla="*/ 7 h 7"/>
                      <a:gd name="T18" fmla="*/ 12 w 20"/>
                      <a:gd name="T19" fmla="*/ 5 h 7"/>
                      <a:gd name="T20" fmla="*/ 8 w 20"/>
                      <a:gd name="T21" fmla="*/ 3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" h="7">
                        <a:moveTo>
                          <a:pt x="8" y="3"/>
                        </a:moveTo>
                        <a:cubicBezTo>
                          <a:pt x="7" y="2"/>
                          <a:pt x="5" y="5"/>
                          <a:pt x="4" y="5"/>
                        </a:cubicBezTo>
                        <a:cubicBezTo>
                          <a:pt x="4" y="5"/>
                          <a:pt x="0" y="3"/>
                          <a:pt x="0" y="2"/>
                        </a:cubicBezTo>
                        <a:cubicBezTo>
                          <a:pt x="0" y="2"/>
                          <a:pt x="4" y="0"/>
                          <a:pt x="4" y="0"/>
                        </a:cubicBezTo>
                        <a:cubicBezTo>
                          <a:pt x="5" y="0"/>
                          <a:pt x="7" y="3"/>
                          <a:pt x="8" y="3"/>
                        </a:cubicBezTo>
                        <a:cubicBezTo>
                          <a:pt x="9" y="3"/>
                          <a:pt x="11" y="0"/>
                          <a:pt x="12" y="1"/>
                        </a:cubicBezTo>
                        <a:cubicBezTo>
                          <a:pt x="13" y="1"/>
                          <a:pt x="15" y="2"/>
                          <a:pt x="16" y="3"/>
                        </a:cubicBezTo>
                        <a:cubicBezTo>
                          <a:pt x="16" y="3"/>
                          <a:pt x="20" y="5"/>
                          <a:pt x="20" y="5"/>
                        </a:cubicBezTo>
                        <a:cubicBezTo>
                          <a:pt x="20" y="5"/>
                          <a:pt x="16" y="7"/>
                          <a:pt x="15" y="7"/>
                        </a:cubicBezTo>
                        <a:cubicBezTo>
                          <a:pt x="15" y="7"/>
                          <a:pt x="13" y="5"/>
                          <a:pt x="12" y="5"/>
                        </a:cubicBezTo>
                        <a:cubicBezTo>
                          <a:pt x="10" y="4"/>
                          <a:pt x="9" y="3"/>
                          <a:pt x="8" y="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88" name="Freeform 158"/>
                  <p:cNvSpPr>
                    <a:spLocks/>
                  </p:cNvSpPr>
                  <p:nvPr/>
                </p:nvSpPr>
                <p:spPr bwMode="auto">
                  <a:xfrm>
                    <a:off x="4529138" y="3371850"/>
                    <a:ext cx="71438" cy="42863"/>
                  </a:xfrm>
                  <a:custGeom>
                    <a:avLst/>
                    <a:gdLst>
                      <a:gd name="T0" fmla="*/ 8 w 19"/>
                      <a:gd name="T1" fmla="*/ 5 h 11"/>
                      <a:gd name="T2" fmla="*/ 12 w 19"/>
                      <a:gd name="T3" fmla="*/ 7 h 11"/>
                      <a:gd name="T4" fmla="*/ 16 w 19"/>
                      <a:gd name="T5" fmla="*/ 5 h 11"/>
                      <a:gd name="T6" fmla="*/ 19 w 19"/>
                      <a:gd name="T7" fmla="*/ 7 h 11"/>
                      <a:gd name="T8" fmla="*/ 15 w 19"/>
                      <a:gd name="T9" fmla="*/ 9 h 11"/>
                      <a:gd name="T10" fmla="*/ 12 w 19"/>
                      <a:gd name="T11" fmla="*/ 7 h 11"/>
                      <a:gd name="T12" fmla="*/ 7 w 19"/>
                      <a:gd name="T13" fmla="*/ 9 h 11"/>
                      <a:gd name="T14" fmla="*/ 3 w 19"/>
                      <a:gd name="T15" fmla="*/ 11 h 11"/>
                      <a:gd name="T16" fmla="*/ 0 w 19"/>
                      <a:gd name="T17" fmla="*/ 9 h 11"/>
                      <a:gd name="T18" fmla="*/ 4 w 19"/>
                      <a:gd name="T19" fmla="*/ 7 h 11"/>
                      <a:gd name="T20" fmla="*/ 8 w 19"/>
                      <a:gd name="T21" fmla="*/ 5 h 11"/>
                      <a:gd name="T22" fmla="*/ 4 w 19"/>
                      <a:gd name="T23" fmla="*/ 3 h 11"/>
                      <a:gd name="T24" fmla="*/ 8 w 19"/>
                      <a:gd name="T25" fmla="*/ 1 h 11"/>
                      <a:gd name="T26" fmla="*/ 12 w 19"/>
                      <a:gd name="T27" fmla="*/ 3 h 11"/>
                      <a:gd name="T28" fmla="*/ 8 w 19"/>
                      <a:gd name="T29" fmla="*/ 5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9" h="11">
                        <a:moveTo>
                          <a:pt x="8" y="5"/>
                        </a:moveTo>
                        <a:cubicBezTo>
                          <a:pt x="9" y="5"/>
                          <a:pt x="10" y="7"/>
                          <a:pt x="12" y="7"/>
                        </a:cubicBezTo>
                        <a:cubicBezTo>
                          <a:pt x="12" y="7"/>
                          <a:pt x="15" y="5"/>
                          <a:pt x="16" y="5"/>
                        </a:cubicBezTo>
                        <a:cubicBezTo>
                          <a:pt x="16" y="5"/>
                          <a:pt x="19" y="7"/>
                          <a:pt x="19" y="7"/>
                        </a:cubicBezTo>
                        <a:cubicBezTo>
                          <a:pt x="19" y="8"/>
                          <a:pt x="16" y="9"/>
                          <a:pt x="15" y="9"/>
                        </a:cubicBezTo>
                        <a:cubicBezTo>
                          <a:pt x="14" y="9"/>
                          <a:pt x="13" y="7"/>
                          <a:pt x="12" y="7"/>
                        </a:cubicBezTo>
                        <a:cubicBezTo>
                          <a:pt x="11" y="7"/>
                          <a:pt x="8" y="9"/>
                          <a:pt x="7" y="9"/>
                        </a:cubicBezTo>
                        <a:cubicBezTo>
                          <a:pt x="3" y="11"/>
                          <a:pt x="3" y="11"/>
                          <a:pt x="3" y="11"/>
                        </a:cubicBezTo>
                        <a:cubicBezTo>
                          <a:pt x="3" y="11"/>
                          <a:pt x="0" y="10"/>
                          <a:pt x="0" y="9"/>
                        </a:cubicBezTo>
                        <a:cubicBezTo>
                          <a:pt x="0" y="8"/>
                          <a:pt x="3" y="8"/>
                          <a:pt x="4" y="7"/>
                        </a:cubicBezTo>
                        <a:cubicBezTo>
                          <a:pt x="4" y="6"/>
                          <a:pt x="8" y="6"/>
                          <a:pt x="8" y="5"/>
                        </a:cubicBezTo>
                        <a:cubicBezTo>
                          <a:pt x="8" y="4"/>
                          <a:pt x="4" y="3"/>
                          <a:pt x="4" y="3"/>
                        </a:cubicBezTo>
                        <a:cubicBezTo>
                          <a:pt x="5" y="2"/>
                          <a:pt x="7" y="0"/>
                          <a:pt x="8" y="1"/>
                        </a:cubicBezTo>
                        <a:cubicBezTo>
                          <a:pt x="8" y="1"/>
                          <a:pt x="12" y="3"/>
                          <a:pt x="12" y="3"/>
                        </a:cubicBezTo>
                        <a:cubicBezTo>
                          <a:pt x="12" y="4"/>
                          <a:pt x="8" y="4"/>
                          <a:pt x="8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89" name="Freeform 159"/>
                  <p:cNvSpPr>
                    <a:spLocks/>
                  </p:cNvSpPr>
                  <p:nvPr/>
                </p:nvSpPr>
                <p:spPr bwMode="auto">
                  <a:xfrm>
                    <a:off x="5103813" y="3371850"/>
                    <a:ext cx="28575" cy="50800"/>
                  </a:xfrm>
                  <a:custGeom>
                    <a:avLst/>
                    <a:gdLst>
                      <a:gd name="T0" fmla="*/ 3 w 8"/>
                      <a:gd name="T1" fmla="*/ 13 h 13"/>
                      <a:gd name="T2" fmla="*/ 0 w 8"/>
                      <a:gd name="T3" fmla="*/ 11 h 13"/>
                      <a:gd name="T4" fmla="*/ 4 w 8"/>
                      <a:gd name="T5" fmla="*/ 9 h 13"/>
                      <a:gd name="T6" fmla="*/ 0 w 8"/>
                      <a:gd name="T7" fmla="*/ 7 h 13"/>
                      <a:gd name="T8" fmla="*/ 4 w 8"/>
                      <a:gd name="T9" fmla="*/ 4 h 13"/>
                      <a:gd name="T10" fmla="*/ 0 w 8"/>
                      <a:gd name="T11" fmla="*/ 2 h 13"/>
                      <a:gd name="T12" fmla="*/ 5 w 8"/>
                      <a:gd name="T13" fmla="*/ 0 h 13"/>
                      <a:gd name="T14" fmla="*/ 8 w 8"/>
                      <a:gd name="T15" fmla="*/ 2 h 13"/>
                      <a:gd name="T16" fmla="*/ 4 w 8"/>
                      <a:gd name="T17" fmla="*/ 4 h 13"/>
                      <a:gd name="T18" fmla="*/ 8 w 8"/>
                      <a:gd name="T19" fmla="*/ 7 h 13"/>
                      <a:gd name="T20" fmla="*/ 4 w 8"/>
                      <a:gd name="T21" fmla="*/ 9 h 13"/>
                      <a:gd name="T22" fmla="*/ 8 w 8"/>
                      <a:gd name="T23" fmla="*/ 11 h 13"/>
                      <a:gd name="T24" fmla="*/ 3 w 8"/>
                      <a:gd name="T25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13">
                        <a:moveTo>
                          <a:pt x="3" y="13"/>
                        </a:moveTo>
                        <a:cubicBezTo>
                          <a:pt x="3" y="12"/>
                          <a:pt x="0" y="12"/>
                          <a:pt x="0" y="11"/>
                        </a:cubicBezTo>
                        <a:cubicBezTo>
                          <a:pt x="0" y="10"/>
                          <a:pt x="4" y="9"/>
                          <a:pt x="4" y="9"/>
                        </a:cubicBezTo>
                        <a:cubicBezTo>
                          <a:pt x="4" y="8"/>
                          <a:pt x="0" y="7"/>
                          <a:pt x="0" y="7"/>
                        </a:cubicBezTo>
                        <a:cubicBezTo>
                          <a:pt x="0" y="6"/>
                          <a:pt x="4" y="5"/>
                          <a:pt x="4" y="4"/>
                        </a:cubicBezTo>
                        <a:cubicBezTo>
                          <a:pt x="4" y="4"/>
                          <a:pt x="0" y="3"/>
                          <a:pt x="0" y="2"/>
                        </a:cubicBezTo>
                        <a:cubicBezTo>
                          <a:pt x="1" y="1"/>
                          <a:pt x="4" y="1"/>
                          <a:pt x="5" y="0"/>
                        </a:cubicBezTo>
                        <a:cubicBezTo>
                          <a:pt x="5" y="1"/>
                          <a:pt x="8" y="2"/>
                          <a:pt x="8" y="2"/>
                        </a:cubicBezTo>
                        <a:cubicBezTo>
                          <a:pt x="8" y="3"/>
                          <a:pt x="4" y="4"/>
                          <a:pt x="4" y="4"/>
                        </a:cubicBezTo>
                        <a:cubicBezTo>
                          <a:pt x="4" y="5"/>
                          <a:pt x="8" y="6"/>
                          <a:pt x="8" y="7"/>
                        </a:cubicBezTo>
                        <a:cubicBezTo>
                          <a:pt x="8" y="7"/>
                          <a:pt x="4" y="8"/>
                          <a:pt x="4" y="9"/>
                        </a:cubicBezTo>
                        <a:cubicBezTo>
                          <a:pt x="4" y="9"/>
                          <a:pt x="8" y="10"/>
                          <a:pt x="8" y="11"/>
                        </a:cubicBezTo>
                        <a:cubicBezTo>
                          <a:pt x="7" y="12"/>
                          <a:pt x="4" y="12"/>
                          <a:pt x="3" y="1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90" name="Freeform 160"/>
                  <p:cNvSpPr>
                    <a:spLocks/>
                  </p:cNvSpPr>
                  <p:nvPr/>
                </p:nvSpPr>
                <p:spPr bwMode="auto">
                  <a:xfrm>
                    <a:off x="5253038" y="3352800"/>
                    <a:ext cx="74613" cy="42863"/>
                  </a:xfrm>
                  <a:custGeom>
                    <a:avLst/>
                    <a:gdLst>
                      <a:gd name="T0" fmla="*/ 15 w 20"/>
                      <a:gd name="T1" fmla="*/ 9 h 11"/>
                      <a:gd name="T2" fmla="*/ 11 w 20"/>
                      <a:gd name="T3" fmla="*/ 11 h 11"/>
                      <a:gd name="T4" fmla="*/ 8 w 20"/>
                      <a:gd name="T5" fmla="*/ 8 h 11"/>
                      <a:gd name="T6" fmla="*/ 12 w 20"/>
                      <a:gd name="T7" fmla="*/ 6 h 11"/>
                      <a:gd name="T8" fmla="*/ 8 w 20"/>
                      <a:gd name="T9" fmla="*/ 4 h 11"/>
                      <a:gd name="T10" fmla="*/ 6 w 20"/>
                      <a:gd name="T11" fmla="*/ 5 h 11"/>
                      <a:gd name="T12" fmla="*/ 4 w 20"/>
                      <a:gd name="T13" fmla="*/ 6 h 11"/>
                      <a:gd name="T14" fmla="*/ 0 w 20"/>
                      <a:gd name="T15" fmla="*/ 4 h 11"/>
                      <a:gd name="T16" fmla="*/ 4 w 20"/>
                      <a:gd name="T17" fmla="*/ 2 h 11"/>
                      <a:gd name="T18" fmla="*/ 8 w 20"/>
                      <a:gd name="T19" fmla="*/ 4 h 11"/>
                      <a:gd name="T20" fmla="*/ 12 w 20"/>
                      <a:gd name="T21" fmla="*/ 2 h 11"/>
                      <a:gd name="T22" fmla="*/ 16 w 20"/>
                      <a:gd name="T23" fmla="*/ 0 h 11"/>
                      <a:gd name="T24" fmla="*/ 20 w 20"/>
                      <a:gd name="T25" fmla="*/ 2 h 11"/>
                      <a:gd name="T26" fmla="*/ 16 w 20"/>
                      <a:gd name="T27" fmla="*/ 4 h 11"/>
                      <a:gd name="T28" fmla="*/ 12 w 20"/>
                      <a:gd name="T29" fmla="*/ 6 h 11"/>
                      <a:gd name="T30" fmla="*/ 15 w 20"/>
                      <a:gd name="T31" fmla="*/ 9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0" h="11">
                        <a:moveTo>
                          <a:pt x="15" y="9"/>
                        </a:moveTo>
                        <a:cubicBezTo>
                          <a:pt x="14" y="9"/>
                          <a:pt x="13" y="11"/>
                          <a:pt x="11" y="11"/>
                        </a:cubicBezTo>
                        <a:cubicBezTo>
                          <a:pt x="11" y="11"/>
                          <a:pt x="8" y="9"/>
                          <a:pt x="8" y="8"/>
                        </a:cubicBezTo>
                        <a:cubicBezTo>
                          <a:pt x="8" y="8"/>
                          <a:pt x="12" y="6"/>
                          <a:pt x="12" y="6"/>
                        </a:cubicBezTo>
                        <a:cubicBezTo>
                          <a:pt x="11" y="6"/>
                          <a:pt x="9" y="4"/>
                          <a:pt x="8" y="4"/>
                        </a:cubicBezTo>
                        <a:cubicBezTo>
                          <a:pt x="8" y="4"/>
                          <a:pt x="7" y="5"/>
                          <a:pt x="6" y="5"/>
                        </a:cubicBezTo>
                        <a:cubicBezTo>
                          <a:pt x="5" y="6"/>
                          <a:pt x="4" y="6"/>
                          <a:pt x="4" y="6"/>
                        </a:cubicBezTo>
                        <a:cubicBezTo>
                          <a:pt x="3" y="6"/>
                          <a:pt x="0" y="4"/>
                          <a:pt x="0" y="4"/>
                        </a:cubicBezTo>
                        <a:cubicBezTo>
                          <a:pt x="0" y="3"/>
                          <a:pt x="4" y="3"/>
                          <a:pt x="4" y="2"/>
                        </a:cubicBezTo>
                        <a:cubicBezTo>
                          <a:pt x="6" y="2"/>
                          <a:pt x="7" y="4"/>
                          <a:pt x="8" y="4"/>
                        </a:cubicBezTo>
                        <a:cubicBezTo>
                          <a:pt x="8" y="4"/>
                          <a:pt x="12" y="2"/>
                          <a:pt x="12" y="2"/>
                        </a:cubicBezTo>
                        <a:cubicBezTo>
                          <a:pt x="13" y="2"/>
                          <a:pt x="15" y="0"/>
                          <a:pt x="16" y="0"/>
                        </a:cubicBezTo>
                        <a:cubicBezTo>
                          <a:pt x="17" y="0"/>
                          <a:pt x="19" y="2"/>
                          <a:pt x="20" y="2"/>
                        </a:cubicBezTo>
                        <a:cubicBezTo>
                          <a:pt x="19" y="3"/>
                          <a:pt x="17" y="4"/>
                          <a:pt x="16" y="4"/>
                        </a:cubicBezTo>
                        <a:cubicBezTo>
                          <a:pt x="15" y="5"/>
                          <a:pt x="12" y="6"/>
                          <a:pt x="12" y="6"/>
                        </a:cubicBezTo>
                        <a:cubicBezTo>
                          <a:pt x="12" y="7"/>
                          <a:pt x="15" y="8"/>
                          <a:pt x="15" y="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91" name="Freeform 161"/>
                  <p:cNvSpPr>
                    <a:spLocks/>
                  </p:cNvSpPr>
                  <p:nvPr/>
                </p:nvSpPr>
                <p:spPr bwMode="auto">
                  <a:xfrm>
                    <a:off x="5572125" y="3387725"/>
                    <a:ext cx="180975" cy="47625"/>
                  </a:xfrm>
                  <a:custGeom>
                    <a:avLst/>
                    <a:gdLst>
                      <a:gd name="T0" fmla="*/ 12 w 48"/>
                      <a:gd name="T1" fmla="*/ 8 h 12"/>
                      <a:gd name="T2" fmla="*/ 16 w 48"/>
                      <a:gd name="T3" fmla="*/ 6 h 12"/>
                      <a:gd name="T4" fmla="*/ 13 w 48"/>
                      <a:gd name="T5" fmla="*/ 4 h 12"/>
                      <a:gd name="T6" fmla="*/ 9 w 48"/>
                      <a:gd name="T7" fmla="*/ 2 h 12"/>
                      <a:gd name="T8" fmla="*/ 13 w 48"/>
                      <a:gd name="T9" fmla="*/ 0 h 12"/>
                      <a:gd name="T10" fmla="*/ 17 w 48"/>
                      <a:gd name="T11" fmla="*/ 2 h 12"/>
                      <a:gd name="T12" fmla="*/ 21 w 48"/>
                      <a:gd name="T13" fmla="*/ 0 h 12"/>
                      <a:gd name="T14" fmla="*/ 25 w 48"/>
                      <a:gd name="T15" fmla="*/ 2 h 12"/>
                      <a:gd name="T16" fmla="*/ 29 w 48"/>
                      <a:gd name="T17" fmla="*/ 0 h 12"/>
                      <a:gd name="T18" fmla="*/ 32 w 48"/>
                      <a:gd name="T19" fmla="*/ 2 h 12"/>
                      <a:gd name="T20" fmla="*/ 36 w 48"/>
                      <a:gd name="T21" fmla="*/ 0 h 12"/>
                      <a:gd name="T22" fmla="*/ 40 w 48"/>
                      <a:gd name="T23" fmla="*/ 3 h 12"/>
                      <a:gd name="T24" fmla="*/ 44 w 48"/>
                      <a:gd name="T25" fmla="*/ 0 h 12"/>
                      <a:gd name="T26" fmla="*/ 48 w 48"/>
                      <a:gd name="T27" fmla="*/ 3 h 12"/>
                      <a:gd name="T28" fmla="*/ 44 w 48"/>
                      <a:gd name="T29" fmla="*/ 5 h 12"/>
                      <a:gd name="T30" fmla="*/ 36 w 48"/>
                      <a:gd name="T31" fmla="*/ 9 h 12"/>
                      <a:gd name="T32" fmla="*/ 32 w 48"/>
                      <a:gd name="T33" fmla="*/ 7 h 12"/>
                      <a:gd name="T34" fmla="*/ 36 w 48"/>
                      <a:gd name="T35" fmla="*/ 5 h 12"/>
                      <a:gd name="T36" fmla="*/ 32 w 48"/>
                      <a:gd name="T37" fmla="*/ 2 h 12"/>
                      <a:gd name="T38" fmla="*/ 28 w 48"/>
                      <a:gd name="T39" fmla="*/ 4 h 12"/>
                      <a:gd name="T40" fmla="*/ 25 w 48"/>
                      <a:gd name="T41" fmla="*/ 2 h 12"/>
                      <a:gd name="T42" fmla="*/ 20 w 48"/>
                      <a:gd name="T43" fmla="*/ 4 h 12"/>
                      <a:gd name="T44" fmla="*/ 16 w 48"/>
                      <a:gd name="T45" fmla="*/ 6 h 12"/>
                      <a:gd name="T46" fmla="*/ 20 w 48"/>
                      <a:gd name="T47" fmla="*/ 9 h 12"/>
                      <a:gd name="T48" fmla="*/ 16 w 48"/>
                      <a:gd name="T49" fmla="*/ 11 h 12"/>
                      <a:gd name="T50" fmla="*/ 12 w 48"/>
                      <a:gd name="T51" fmla="*/ 8 h 12"/>
                      <a:gd name="T52" fmla="*/ 8 w 48"/>
                      <a:gd name="T53" fmla="*/ 10 h 12"/>
                      <a:gd name="T54" fmla="*/ 4 w 48"/>
                      <a:gd name="T55" fmla="*/ 12 h 12"/>
                      <a:gd name="T56" fmla="*/ 0 w 48"/>
                      <a:gd name="T57" fmla="*/ 10 h 12"/>
                      <a:gd name="T58" fmla="*/ 4 w 48"/>
                      <a:gd name="T59" fmla="*/ 8 h 12"/>
                      <a:gd name="T60" fmla="*/ 8 w 48"/>
                      <a:gd name="T61" fmla="*/ 6 h 12"/>
                      <a:gd name="T62" fmla="*/ 12 w 48"/>
                      <a:gd name="T63" fmla="*/ 8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48" h="12">
                        <a:moveTo>
                          <a:pt x="12" y="8"/>
                        </a:moveTo>
                        <a:cubicBezTo>
                          <a:pt x="13" y="8"/>
                          <a:pt x="16" y="7"/>
                          <a:pt x="16" y="6"/>
                        </a:cubicBezTo>
                        <a:cubicBezTo>
                          <a:pt x="16" y="6"/>
                          <a:pt x="13" y="4"/>
                          <a:pt x="13" y="4"/>
                        </a:cubicBezTo>
                        <a:cubicBezTo>
                          <a:pt x="12" y="4"/>
                          <a:pt x="9" y="2"/>
                          <a:pt x="9" y="2"/>
                        </a:cubicBezTo>
                        <a:cubicBezTo>
                          <a:pt x="9" y="1"/>
                          <a:pt x="12" y="0"/>
                          <a:pt x="13" y="0"/>
                        </a:cubicBezTo>
                        <a:cubicBezTo>
                          <a:pt x="14" y="0"/>
                          <a:pt x="16" y="2"/>
                          <a:pt x="17" y="2"/>
                        </a:cubicBezTo>
                        <a:cubicBezTo>
                          <a:pt x="18" y="2"/>
                          <a:pt x="19" y="0"/>
                          <a:pt x="21" y="0"/>
                        </a:cubicBezTo>
                        <a:cubicBezTo>
                          <a:pt x="22" y="0"/>
                          <a:pt x="23" y="2"/>
                          <a:pt x="25" y="2"/>
                        </a:cubicBezTo>
                        <a:cubicBezTo>
                          <a:pt x="26" y="2"/>
                          <a:pt x="27" y="0"/>
                          <a:pt x="29" y="0"/>
                        </a:cubicBezTo>
                        <a:cubicBezTo>
                          <a:pt x="30" y="0"/>
                          <a:pt x="31" y="2"/>
                          <a:pt x="32" y="2"/>
                        </a:cubicBezTo>
                        <a:cubicBezTo>
                          <a:pt x="34" y="2"/>
                          <a:pt x="35" y="0"/>
                          <a:pt x="36" y="0"/>
                        </a:cubicBezTo>
                        <a:cubicBezTo>
                          <a:pt x="38" y="0"/>
                          <a:pt x="39" y="2"/>
                          <a:pt x="40" y="3"/>
                        </a:cubicBezTo>
                        <a:cubicBezTo>
                          <a:pt x="41" y="3"/>
                          <a:pt x="44" y="0"/>
                          <a:pt x="44" y="0"/>
                        </a:cubicBezTo>
                        <a:cubicBezTo>
                          <a:pt x="45" y="1"/>
                          <a:pt x="48" y="3"/>
                          <a:pt x="48" y="3"/>
                        </a:cubicBezTo>
                        <a:cubicBezTo>
                          <a:pt x="48" y="3"/>
                          <a:pt x="44" y="4"/>
                          <a:pt x="44" y="5"/>
                        </a:cubicBezTo>
                        <a:cubicBezTo>
                          <a:pt x="36" y="9"/>
                          <a:pt x="36" y="9"/>
                          <a:pt x="36" y="9"/>
                        </a:cubicBezTo>
                        <a:cubicBezTo>
                          <a:pt x="36" y="8"/>
                          <a:pt x="32" y="7"/>
                          <a:pt x="32" y="7"/>
                        </a:cubicBezTo>
                        <a:cubicBezTo>
                          <a:pt x="32" y="6"/>
                          <a:pt x="36" y="5"/>
                          <a:pt x="36" y="5"/>
                        </a:cubicBezTo>
                        <a:cubicBezTo>
                          <a:pt x="36" y="4"/>
                          <a:pt x="33" y="2"/>
                          <a:pt x="32" y="2"/>
                        </a:cubicBezTo>
                        <a:cubicBezTo>
                          <a:pt x="31" y="2"/>
                          <a:pt x="29" y="4"/>
                          <a:pt x="28" y="4"/>
                        </a:cubicBezTo>
                        <a:cubicBezTo>
                          <a:pt x="28" y="4"/>
                          <a:pt x="25" y="2"/>
                          <a:pt x="25" y="2"/>
                        </a:cubicBezTo>
                        <a:cubicBezTo>
                          <a:pt x="23" y="2"/>
                          <a:pt x="22" y="4"/>
                          <a:pt x="20" y="4"/>
                        </a:cubicBezTo>
                        <a:cubicBezTo>
                          <a:pt x="20" y="4"/>
                          <a:pt x="16" y="6"/>
                          <a:pt x="16" y="6"/>
                        </a:cubicBezTo>
                        <a:cubicBezTo>
                          <a:pt x="16" y="7"/>
                          <a:pt x="20" y="8"/>
                          <a:pt x="20" y="9"/>
                        </a:cubicBezTo>
                        <a:cubicBezTo>
                          <a:pt x="20" y="9"/>
                          <a:pt x="16" y="10"/>
                          <a:pt x="16" y="11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1" y="9"/>
                          <a:pt x="10" y="10"/>
                          <a:pt x="8" y="10"/>
                        </a:cubicBezTo>
                        <a:cubicBezTo>
                          <a:pt x="7" y="11"/>
                          <a:pt x="5" y="12"/>
                          <a:pt x="4" y="12"/>
                        </a:cubicBezTo>
                        <a:cubicBezTo>
                          <a:pt x="4" y="12"/>
                          <a:pt x="0" y="10"/>
                          <a:pt x="0" y="10"/>
                        </a:cubicBezTo>
                        <a:cubicBezTo>
                          <a:pt x="0" y="10"/>
                          <a:pt x="4" y="8"/>
                          <a:pt x="4" y="8"/>
                        </a:cubicBezTo>
                        <a:cubicBezTo>
                          <a:pt x="5" y="8"/>
                          <a:pt x="8" y="6"/>
                          <a:pt x="8" y="6"/>
                        </a:cubicBezTo>
                        <a:cubicBezTo>
                          <a:pt x="10" y="6"/>
                          <a:pt x="11" y="8"/>
                          <a:pt x="12" y="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92" name="Freeform 162"/>
                  <p:cNvSpPr>
                    <a:spLocks/>
                  </p:cNvSpPr>
                  <p:nvPr/>
                </p:nvSpPr>
                <p:spPr bwMode="auto">
                  <a:xfrm>
                    <a:off x="6710363" y="3398838"/>
                    <a:ext cx="55563" cy="52388"/>
                  </a:xfrm>
                  <a:custGeom>
                    <a:avLst/>
                    <a:gdLst>
                      <a:gd name="T0" fmla="*/ 7 w 15"/>
                      <a:gd name="T1" fmla="*/ 13 h 13"/>
                      <a:gd name="T2" fmla="*/ 4 w 15"/>
                      <a:gd name="T3" fmla="*/ 11 h 13"/>
                      <a:gd name="T4" fmla="*/ 0 w 15"/>
                      <a:gd name="T5" fmla="*/ 9 h 13"/>
                      <a:gd name="T6" fmla="*/ 4 w 15"/>
                      <a:gd name="T7" fmla="*/ 7 h 13"/>
                      <a:gd name="T8" fmla="*/ 8 w 15"/>
                      <a:gd name="T9" fmla="*/ 4 h 13"/>
                      <a:gd name="T10" fmla="*/ 4 w 15"/>
                      <a:gd name="T11" fmla="*/ 2 h 13"/>
                      <a:gd name="T12" fmla="*/ 8 w 15"/>
                      <a:gd name="T13" fmla="*/ 0 h 13"/>
                      <a:gd name="T14" fmla="*/ 12 w 15"/>
                      <a:gd name="T15" fmla="*/ 2 h 13"/>
                      <a:gd name="T16" fmla="*/ 8 w 15"/>
                      <a:gd name="T17" fmla="*/ 4 h 13"/>
                      <a:gd name="T18" fmla="*/ 12 w 15"/>
                      <a:gd name="T19" fmla="*/ 7 h 13"/>
                      <a:gd name="T20" fmla="*/ 15 w 15"/>
                      <a:gd name="T21" fmla="*/ 9 h 13"/>
                      <a:gd name="T22" fmla="*/ 11 w 15"/>
                      <a:gd name="T23" fmla="*/ 11 h 13"/>
                      <a:gd name="T24" fmla="*/ 7 w 15"/>
                      <a:gd name="T25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13">
                        <a:moveTo>
                          <a:pt x="7" y="13"/>
                        </a:moveTo>
                        <a:cubicBezTo>
                          <a:pt x="4" y="11"/>
                          <a:pt x="4" y="11"/>
                          <a:pt x="4" y="11"/>
                        </a:cubicBezTo>
                        <a:cubicBezTo>
                          <a:pt x="3" y="11"/>
                          <a:pt x="0" y="9"/>
                          <a:pt x="0" y="9"/>
                        </a:cubicBezTo>
                        <a:cubicBezTo>
                          <a:pt x="0" y="8"/>
                          <a:pt x="4" y="7"/>
                          <a:pt x="4" y="7"/>
                        </a:cubicBezTo>
                        <a:cubicBezTo>
                          <a:pt x="4" y="6"/>
                          <a:pt x="8" y="5"/>
                          <a:pt x="8" y="4"/>
                        </a:cubicBezTo>
                        <a:cubicBezTo>
                          <a:pt x="8" y="4"/>
                          <a:pt x="4" y="2"/>
                          <a:pt x="4" y="2"/>
                        </a:cubicBezTo>
                        <a:cubicBezTo>
                          <a:pt x="5" y="1"/>
                          <a:pt x="7" y="1"/>
                          <a:pt x="8" y="0"/>
                        </a:cubicBezTo>
                        <a:cubicBezTo>
                          <a:pt x="9" y="1"/>
                          <a:pt x="12" y="2"/>
                          <a:pt x="12" y="2"/>
                        </a:cubicBezTo>
                        <a:cubicBezTo>
                          <a:pt x="12" y="3"/>
                          <a:pt x="8" y="4"/>
                          <a:pt x="8" y="4"/>
                        </a:cubicBezTo>
                        <a:cubicBezTo>
                          <a:pt x="8" y="5"/>
                          <a:pt x="11" y="6"/>
                          <a:pt x="12" y="7"/>
                        </a:cubicBezTo>
                        <a:cubicBezTo>
                          <a:pt x="12" y="7"/>
                          <a:pt x="15" y="9"/>
                          <a:pt x="15" y="9"/>
                        </a:cubicBezTo>
                        <a:cubicBezTo>
                          <a:pt x="15" y="9"/>
                          <a:pt x="12" y="11"/>
                          <a:pt x="11" y="11"/>
                        </a:cubicBezTo>
                        <a:lnTo>
                          <a:pt x="7" y="1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93" name="Freeform 163"/>
                  <p:cNvSpPr>
                    <a:spLocks/>
                  </p:cNvSpPr>
                  <p:nvPr/>
                </p:nvSpPr>
                <p:spPr bwMode="auto">
                  <a:xfrm>
                    <a:off x="6946900" y="3387725"/>
                    <a:ext cx="119063" cy="31750"/>
                  </a:xfrm>
                  <a:custGeom>
                    <a:avLst/>
                    <a:gdLst>
                      <a:gd name="T0" fmla="*/ 4 w 32"/>
                      <a:gd name="T1" fmla="*/ 3 h 8"/>
                      <a:gd name="T2" fmla="*/ 8 w 32"/>
                      <a:gd name="T3" fmla="*/ 0 h 8"/>
                      <a:gd name="T4" fmla="*/ 12 w 32"/>
                      <a:gd name="T5" fmla="*/ 3 h 8"/>
                      <a:gd name="T6" fmla="*/ 16 w 32"/>
                      <a:gd name="T7" fmla="*/ 5 h 8"/>
                      <a:gd name="T8" fmla="*/ 20 w 32"/>
                      <a:gd name="T9" fmla="*/ 3 h 8"/>
                      <a:gd name="T10" fmla="*/ 24 w 32"/>
                      <a:gd name="T11" fmla="*/ 5 h 8"/>
                      <a:gd name="T12" fmla="*/ 28 w 32"/>
                      <a:gd name="T13" fmla="*/ 3 h 8"/>
                      <a:gd name="T14" fmla="*/ 32 w 32"/>
                      <a:gd name="T15" fmla="*/ 5 h 8"/>
                      <a:gd name="T16" fmla="*/ 28 w 32"/>
                      <a:gd name="T17" fmla="*/ 7 h 8"/>
                      <a:gd name="T18" fmla="*/ 24 w 32"/>
                      <a:gd name="T19" fmla="*/ 5 h 8"/>
                      <a:gd name="T20" fmla="*/ 20 w 32"/>
                      <a:gd name="T21" fmla="*/ 7 h 8"/>
                      <a:gd name="T22" fmla="*/ 16 w 32"/>
                      <a:gd name="T23" fmla="*/ 5 h 8"/>
                      <a:gd name="T24" fmla="*/ 12 w 32"/>
                      <a:gd name="T25" fmla="*/ 7 h 8"/>
                      <a:gd name="T26" fmla="*/ 8 w 32"/>
                      <a:gd name="T27" fmla="*/ 5 h 8"/>
                      <a:gd name="T28" fmla="*/ 4 w 32"/>
                      <a:gd name="T29" fmla="*/ 7 h 8"/>
                      <a:gd name="T30" fmla="*/ 0 w 32"/>
                      <a:gd name="T31" fmla="*/ 5 h 8"/>
                      <a:gd name="T32" fmla="*/ 4 w 32"/>
                      <a:gd name="T33" fmla="*/ 3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8">
                        <a:moveTo>
                          <a:pt x="4" y="3"/>
                        </a:moveTo>
                        <a:cubicBezTo>
                          <a:pt x="6" y="2"/>
                          <a:pt x="7" y="0"/>
                          <a:pt x="8" y="0"/>
                        </a:cubicBezTo>
                        <a:cubicBezTo>
                          <a:pt x="10" y="0"/>
                          <a:pt x="11" y="3"/>
                          <a:pt x="12" y="3"/>
                        </a:cubicBezTo>
                        <a:cubicBezTo>
                          <a:pt x="13" y="3"/>
                          <a:pt x="15" y="5"/>
                          <a:pt x="16" y="5"/>
                        </a:cubicBezTo>
                        <a:cubicBezTo>
                          <a:pt x="17" y="5"/>
                          <a:pt x="19" y="3"/>
                          <a:pt x="20" y="3"/>
                        </a:cubicBezTo>
                        <a:cubicBezTo>
                          <a:pt x="21" y="3"/>
                          <a:pt x="22" y="5"/>
                          <a:pt x="24" y="5"/>
                        </a:cubicBezTo>
                        <a:cubicBezTo>
                          <a:pt x="25" y="5"/>
                          <a:pt x="27" y="3"/>
                          <a:pt x="28" y="3"/>
                        </a:cubicBezTo>
                        <a:cubicBezTo>
                          <a:pt x="29" y="3"/>
                          <a:pt x="30" y="5"/>
                          <a:pt x="32" y="5"/>
                        </a:cubicBezTo>
                        <a:cubicBezTo>
                          <a:pt x="30" y="6"/>
                          <a:pt x="29" y="8"/>
                          <a:pt x="28" y="7"/>
                        </a:cubicBezTo>
                        <a:cubicBezTo>
                          <a:pt x="26" y="7"/>
                          <a:pt x="25" y="5"/>
                          <a:pt x="24" y="5"/>
                        </a:cubicBezTo>
                        <a:cubicBezTo>
                          <a:pt x="22" y="5"/>
                          <a:pt x="21" y="7"/>
                          <a:pt x="20" y="7"/>
                        </a:cubicBezTo>
                        <a:cubicBezTo>
                          <a:pt x="18" y="7"/>
                          <a:pt x="17" y="5"/>
                          <a:pt x="16" y="5"/>
                        </a:cubicBezTo>
                        <a:cubicBezTo>
                          <a:pt x="15" y="5"/>
                          <a:pt x="13" y="7"/>
                          <a:pt x="12" y="7"/>
                        </a:cubicBezTo>
                        <a:cubicBezTo>
                          <a:pt x="11" y="7"/>
                          <a:pt x="9" y="5"/>
                          <a:pt x="8" y="5"/>
                        </a:cubicBezTo>
                        <a:cubicBezTo>
                          <a:pt x="7" y="5"/>
                          <a:pt x="5" y="7"/>
                          <a:pt x="4" y="7"/>
                        </a:cubicBezTo>
                        <a:cubicBezTo>
                          <a:pt x="4" y="7"/>
                          <a:pt x="0" y="5"/>
                          <a:pt x="0" y="5"/>
                        </a:cubicBezTo>
                        <a:cubicBezTo>
                          <a:pt x="0" y="4"/>
                          <a:pt x="4" y="3"/>
                          <a:pt x="4" y="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94" name="Freeform 164"/>
                  <p:cNvSpPr>
                    <a:spLocks/>
                  </p:cNvSpPr>
                  <p:nvPr/>
                </p:nvSpPr>
                <p:spPr bwMode="auto">
                  <a:xfrm>
                    <a:off x="7046913" y="3398838"/>
                    <a:ext cx="106363" cy="47625"/>
                  </a:xfrm>
                  <a:custGeom>
                    <a:avLst/>
                    <a:gdLst>
                      <a:gd name="T0" fmla="*/ 0 w 28"/>
                      <a:gd name="T1" fmla="*/ 9 h 12"/>
                      <a:gd name="T2" fmla="*/ 4 w 28"/>
                      <a:gd name="T3" fmla="*/ 7 h 12"/>
                      <a:gd name="T4" fmla="*/ 8 w 28"/>
                      <a:gd name="T5" fmla="*/ 5 h 12"/>
                      <a:gd name="T6" fmla="*/ 12 w 28"/>
                      <a:gd name="T7" fmla="*/ 3 h 12"/>
                      <a:gd name="T8" fmla="*/ 17 w 28"/>
                      <a:gd name="T9" fmla="*/ 1 h 12"/>
                      <a:gd name="T10" fmla="*/ 20 w 28"/>
                      <a:gd name="T11" fmla="*/ 3 h 12"/>
                      <a:gd name="T12" fmla="*/ 24 w 28"/>
                      <a:gd name="T13" fmla="*/ 1 h 12"/>
                      <a:gd name="T14" fmla="*/ 28 w 28"/>
                      <a:gd name="T15" fmla="*/ 3 h 12"/>
                      <a:gd name="T16" fmla="*/ 24 w 28"/>
                      <a:gd name="T17" fmla="*/ 5 h 12"/>
                      <a:gd name="T18" fmla="*/ 28 w 28"/>
                      <a:gd name="T19" fmla="*/ 7 h 12"/>
                      <a:gd name="T20" fmla="*/ 24 w 28"/>
                      <a:gd name="T21" fmla="*/ 9 h 12"/>
                      <a:gd name="T22" fmla="*/ 20 w 28"/>
                      <a:gd name="T23" fmla="*/ 12 h 12"/>
                      <a:gd name="T24" fmla="*/ 16 w 28"/>
                      <a:gd name="T25" fmla="*/ 9 h 12"/>
                      <a:gd name="T26" fmla="*/ 20 w 28"/>
                      <a:gd name="T27" fmla="*/ 7 h 12"/>
                      <a:gd name="T28" fmla="*/ 24 w 28"/>
                      <a:gd name="T29" fmla="*/ 5 h 12"/>
                      <a:gd name="T30" fmla="*/ 20 w 28"/>
                      <a:gd name="T31" fmla="*/ 3 h 12"/>
                      <a:gd name="T32" fmla="*/ 12 w 28"/>
                      <a:gd name="T33" fmla="*/ 7 h 12"/>
                      <a:gd name="T34" fmla="*/ 8 w 28"/>
                      <a:gd name="T35" fmla="*/ 9 h 12"/>
                      <a:gd name="T36" fmla="*/ 4 w 28"/>
                      <a:gd name="T37" fmla="*/ 11 h 12"/>
                      <a:gd name="T38" fmla="*/ 0 w 28"/>
                      <a:gd name="T39" fmla="*/ 9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28" h="12">
                        <a:moveTo>
                          <a:pt x="0" y="9"/>
                        </a:moveTo>
                        <a:cubicBezTo>
                          <a:pt x="1" y="8"/>
                          <a:pt x="3" y="7"/>
                          <a:pt x="4" y="7"/>
                        </a:cubicBezTo>
                        <a:cubicBezTo>
                          <a:pt x="6" y="6"/>
                          <a:pt x="7" y="5"/>
                          <a:pt x="8" y="5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3" y="2"/>
                          <a:pt x="15" y="1"/>
                          <a:pt x="17" y="1"/>
                        </a:cubicBezTo>
                        <a:cubicBezTo>
                          <a:pt x="17" y="0"/>
                          <a:pt x="20" y="3"/>
                          <a:pt x="20" y="3"/>
                        </a:cubicBezTo>
                        <a:cubicBezTo>
                          <a:pt x="21" y="3"/>
                          <a:pt x="24" y="1"/>
                          <a:pt x="24" y="1"/>
                        </a:cubicBezTo>
                        <a:cubicBezTo>
                          <a:pt x="25" y="1"/>
                          <a:pt x="28" y="3"/>
                          <a:pt x="28" y="3"/>
                        </a:cubicBezTo>
                        <a:cubicBezTo>
                          <a:pt x="28" y="4"/>
                          <a:pt x="24" y="5"/>
                          <a:pt x="24" y="5"/>
                        </a:cubicBezTo>
                        <a:cubicBezTo>
                          <a:pt x="24" y="6"/>
                          <a:pt x="28" y="7"/>
                          <a:pt x="28" y="7"/>
                        </a:cubicBezTo>
                        <a:cubicBezTo>
                          <a:pt x="27" y="8"/>
                          <a:pt x="25" y="9"/>
                          <a:pt x="24" y="9"/>
                        </a:cubicBezTo>
                        <a:cubicBezTo>
                          <a:pt x="20" y="12"/>
                          <a:pt x="20" y="12"/>
                          <a:pt x="20" y="12"/>
                        </a:cubicBezTo>
                        <a:cubicBezTo>
                          <a:pt x="19" y="11"/>
                          <a:pt x="16" y="10"/>
                          <a:pt x="16" y="9"/>
                        </a:cubicBezTo>
                        <a:cubicBezTo>
                          <a:pt x="16" y="9"/>
                          <a:pt x="19" y="8"/>
                          <a:pt x="20" y="7"/>
                        </a:cubicBezTo>
                        <a:cubicBezTo>
                          <a:pt x="21" y="7"/>
                          <a:pt x="24" y="6"/>
                          <a:pt x="24" y="5"/>
                        </a:cubicBezTo>
                        <a:cubicBezTo>
                          <a:pt x="24" y="5"/>
                          <a:pt x="20" y="3"/>
                          <a:pt x="20" y="3"/>
                        </a:cubicBezTo>
                        <a:cubicBezTo>
                          <a:pt x="12" y="7"/>
                          <a:pt x="12" y="7"/>
                          <a:pt x="12" y="7"/>
                        </a:cubicBezTo>
                        <a:cubicBezTo>
                          <a:pt x="11" y="8"/>
                          <a:pt x="9" y="8"/>
                          <a:pt x="8" y="9"/>
                        </a:cubicBezTo>
                        <a:cubicBezTo>
                          <a:pt x="7" y="9"/>
                          <a:pt x="5" y="11"/>
                          <a:pt x="4" y="11"/>
                        </a:cubicBezTo>
                        <a:cubicBezTo>
                          <a:pt x="3" y="11"/>
                          <a:pt x="1" y="9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95" name="Freeform 165"/>
                  <p:cNvSpPr>
                    <a:spLocks/>
                  </p:cNvSpPr>
                  <p:nvPr/>
                </p:nvSpPr>
                <p:spPr bwMode="auto">
                  <a:xfrm>
                    <a:off x="7197725" y="3411538"/>
                    <a:ext cx="71438" cy="26988"/>
                  </a:xfrm>
                  <a:custGeom>
                    <a:avLst/>
                    <a:gdLst>
                      <a:gd name="T0" fmla="*/ 11 w 19"/>
                      <a:gd name="T1" fmla="*/ 5 h 7"/>
                      <a:gd name="T2" fmla="*/ 7 w 19"/>
                      <a:gd name="T3" fmla="*/ 7 h 7"/>
                      <a:gd name="T4" fmla="*/ 3 w 19"/>
                      <a:gd name="T5" fmla="*/ 5 h 7"/>
                      <a:gd name="T6" fmla="*/ 0 w 19"/>
                      <a:gd name="T7" fmla="*/ 3 h 7"/>
                      <a:gd name="T8" fmla="*/ 4 w 19"/>
                      <a:gd name="T9" fmla="*/ 0 h 7"/>
                      <a:gd name="T10" fmla="*/ 8 w 19"/>
                      <a:gd name="T11" fmla="*/ 3 h 7"/>
                      <a:gd name="T12" fmla="*/ 11 w 19"/>
                      <a:gd name="T13" fmla="*/ 5 h 7"/>
                      <a:gd name="T14" fmla="*/ 15 w 19"/>
                      <a:gd name="T15" fmla="*/ 3 h 7"/>
                      <a:gd name="T16" fmla="*/ 19 w 19"/>
                      <a:gd name="T17" fmla="*/ 5 h 7"/>
                      <a:gd name="T18" fmla="*/ 15 w 19"/>
                      <a:gd name="T19" fmla="*/ 7 h 7"/>
                      <a:gd name="T20" fmla="*/ 11 w 19"/>
                      <a:gd name="T21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9" h="7">
                        <a:moveTo>
                          <a:pt x="11" y="5"/>
                        </a:moveTo>
                        <a:cubicBezTo>
                          <a:pt x="11" y="5"/>
                          <a:pt x="8" y="7"/>
                          <a:pt x="7" y="7"/>
                        </a:cubicBezTo>
                        <a:cubicBezTo>
                          <a:pt x="6" y="7"/>
                          <a:pt x="4" y="5"/>
                          <a:pt x="3" y="5"/>
                        </a:cubicBezTo>
                        <a:cubicBezTo>
                          <a:pt x="3" y="4"/>
                          <a:pt x="0" y="3"/>
                          <a:pt x="0" y="3"/>
                        </a:cubicBezTo>
                        <a:cubicBezTo>
                          <a:pt x="0" y="2"/>
                          <a:pt x="4" y="0"/>
                          <a:pt x="4" y="0"/>
                        </a:cubicBezTo>
                        <a:cubicBezTo>
                          <a:pt x="5" y="0"/>
                          <a:pt x="6" y="3"/>
                          <a:pt x="8" y="3"/>
                        </a:cubicBezTo>
                        <a:cubicBezTo>
                          <a:pt x="9" y="3"/>
                          <a:pt x="10" y="5"/>
                          <a:pt x="11" y="5"/>
                        </a:cubicBezTo>
                        <a:cubicBezTo>
                          <a:pt x="12" y="5"/>
                          <a:pt x="14" y="3"/>
                          <a:pt x="15" y="3"/>
                        </a:cubicBezTo>
                        <a:cubicBezTo>
                          <a:pt x="16" y="3"/>
                          <a:pt x="19" y="5"/>
                          <a:pt x="19" y="5"/>
                        </a:cubicBezTo>
                        <a:cubicBezTo>
                          <a:pt x="19" y="5"/>
                          <a:pt x="15" y="7"/>
                          <a:pt x="15" y="7"/>
                        </a:cubicBezTo>
                        <a:cubicBezTo>
                          <a:pt x="14" y="7"/>
                          <a:pt x="13" y="5"/>
                          <a:pt x="11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96" name="Freeform 166"/>
                  <p:cNvSpPr>
                    <a:spLocks/>
                  </p:cNvSpPr>
                  <p:nvPr/>
                </p:nvSpPr>
                <p:spPr bwMode="auto">
                  <a:xfrm>
                    <a:off x="7343775" y="3390900"/>
                    <a:ext cx="76200" cy="60325"/>
                  </a:xfrm>
                  <a:custGeom>
                    <a:avLst/>
                    <a:gdLst>
                      <a:gd name="T0" fmla="*/ 4 w 20"/>
                      <a:gd name="T1" fmla="*/ 6 h 15"/>
                      <a:gd name="T2" fmla="*/ 0 w 20"/>
                      <a:gd name="T3" fmla="*/ 4 h 15"/>
                      <a:gd name="T4" fmla="*/ 4 w 20"/>
                      <a:gd name="T5" fmla="*/ 2 h 15"/>
                      <a:gd name="T6" fmla="*/ 8 w 20"/>
                      <a:gd name="T7" fmla="*/ 4 h 15"/>
                      <a:gd name="T8" fmla="*/ 12 w 20"/>
                      <a:gd name="T9" fmla="*/ 2 h 15"/>
                      <a:gd name="T10" fmla="*/ 16 w 20"/>
                      <a:gd name="T11" fmla="*/ 0 h 15"/>
                      <a:gd name="T12" fmla="*/ 20 w 20"/>
                      <a:gd name="T13" fmla="*/ 3 h 15"/>
                      <a:gd name="T14" fmla="*/ 16 w 20"/>
                      <a:gd name="T15" fmla="*/ 5 h 15"/>
                      <a:gd name="T16" fmla="*/ 12 w 20"/>
                      <a:gd name="T17" fmla="*/ 7 h 15"/>
                      <a:gd name="T18" fmla="*/ 16 w 20"/>
                      <a:gd name="T19" fmla="*/ 9 h 15"/>
                      <a:gd name="T20" fmla="*/ 12 w 20"/>
                      <a:gd name="T21" fmla="*/ 11 h 15"/>
                      <a:gd name="T22" fmla="*/ 15 w 20"/>
                      <a:gd name="T23" fmla="*/ 13 h 15"/>
                      <a:gd name="T24" fmla="*/ 11 w 20"/>
                      <a:gd name="T25" fmla="*/ 15 h 15"/>
                      <a:gd name="T26" fmla="*/ 7 w 20"/>
                      <a:gd name="T27" fmla="*/ 13 h 15"/>
                      <a:gd name="T28" fmla="*/ 12 w 20"/>
                      <a:gd name="T29" fmla="*/ 11 h 15"/>
                      <a:gd name="T30" fmla="*/ 8 w 20"/>
                      <a:gd name="T31" fmla="*/ 9 h 15"/>
                      <a:gd name="T32" fmla="*/ 12 w 20"/>
                      <a:gd name="T33" fmla="*/ 7 h 15"/>
                      <a:gd name="T34" fmla="*/ 8 w 20"/>
                      <a:gd name="T35" fmla="*/ 4 h 15"/>
                      <a:gd name="T36" fmla="*/ 4 w 20"/>
                      <a:gd name="T37" fmla="*/ 6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0" h="15">
                        <a:moveTo>
                          <a:pt x="4" y="6"/>
                        </a:moveTo>
                        <a:cubicBezTo>
                          <a:pt x="4" y="6"/>
                          <a:pt x="0" y="5"/>
                          <a:pt x="0" y="4"/>
                        </a:cubicBezTo>
                        <a:cubicBezTo>
                          <a:pt x="0" y="4"/>
                          <a:pt x="4" y="2"/>
                          <a:pt x="4" y="2"/>
                        </a:cubicBezTo>
                        <a:cubicBezTo>
                          <a:pt x="5" y="2"/>
                          <a:pt x="8" y="5"/>
                          <a:pt x="8" y="4"/>
                        </a:cubicBezTo>
                        <a:cubicBezTo>
                          <a:pt x="10" y="4"/>
                          <a:pt x="11" y="3"/>
                          <a:pt x="12" y="2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17" y="1"/>
                          <a:pt x="20" y="2"/>
                          <a:pt x="20" y="3"/>
                        </a:cubicBezTo>
                        <a:cubicBezTo>
                          <a:pt x="20" y="3"/>
                          <a:pt x="16" y="4"/>
                          <a:pt x="16" y="5"/>
                        </a:cubicBezTo>
                        <a:cubicBezTo>
                          <a:pt x="16" y="5"/>
                          <a:pt x="12" y="6"/>
                          <a:pt x="12" y="7"/>
                        </a:cubicBezTo>
                        <a:cubicBezTo>
                          <a:pt x="12" y="7"/>
                          <a:pt x="16" y="8"/>
                          <a:pt x="16" y="9"/>
                        </a:cubicBezTo>
                        <a:cubicBezTo>
                          <a:pt x="15" y="10"/>
                          <a:pt x="12" y="10"/>
                          <a:pt x="12" y="11"/>
                        </a:cubicBezTo>
                        <a:cubicBezTo>
                          <a:pt x="11" y="12"/>
                          <a:pt x="15" y="13"/>
                          <a:pt x="15" y="13"/>
                        </a:cubicBezTo>
                        <a:cubicBezTo>
                          <a:pt x="15" y="13"/>
                          <a:pt x="11" y="15"/>
                          <a:pt x="11" y="15"/>
                        </a:cubicBezTo>
                        <a:cubicBezTo>
                          <a:pt x="10" y="15"/>
                          <a:pt x="9" y="13"/>
                          <a:pt x="7" y="13"/>
                        </a:cubicBezTo>
                        <a:cubicBezTo>
                          <a:pt x="8" y="12"/>
                          <a:pt x="11" y="12"/>
                          <a:pt x="12" y="11"/>
                        </a:cubicBezTo>
                        <a:cubicBezTo>
                          <a:pt x="12" y="10"/>
                          <a:pt x="8" y="9"/>
                          <a:pt x="8" y="9"/>
                        </a:cubicBezTo>
                        <a:cubicBezTo>
                          <a:pt x="8" y="9"/>
                          <a:pt x="12" y="7"/>
                          <a:pt x="12" y="7"/>
                        </a:cubicBezTo>
                        <a:cubicBezTo>
                          <a:pt x="12" y="6"/>
                          <a:pt x="9" y="4"/>
                          <a:pt x="8" y="4"/>
                        </a:cubicBezTo>
                        <a:cubicBezTo>
                          <a:pt x="7" y="4"/>
                          <a:pt x="5" y="6"/>
                          <a:pt x="4" y="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97" name="Freeform 167"/>
                  <p:cNvSpPr>
                    <a:spLocks/>
                  </p:cNvSpPr>
                  <p:nvPr/>
                </p:nvSpPr>
                <p:spPr bwMode="auto">
                  <a:xfrm>
                    <a:off x="7577138" y="3459163"/>
                    <a:ext cx="101600" cy="34925"/>
                  </a:xfrm>
                  <a:custGeom>
                    <a:avLst/>
                    <a:gdLst>
                      <a:gd name="T0" fmla="*/ 3 w 27"/>
                      <a:gd name="T1" fmla="*/ 9 h 9"/>
                      <a:gd name="T2" fmla="*/ 0 w 27"/>
                      <a:gd name="T3" fmla="*/ 6 h 9"/>
                      <a:gd name="T4" fmla="*/ 4 w 27"/>
                      <a:gd name="T5" fmla="*/ 4 h 9"/>
                      <a:gd name="T6" fmla="*/ 7 w 27"/>
                      <a:gd name="T7" fmla="*/ 6 h 9"/>
                      <a:gd name="T8" fmla="*/ 12 w 27"/>
                      <a:gd name="T9" fmla="*/ 4 h 9"/>
                      <a:gd name="T10" fmla="*/ 16 w 27"/>
                      <a:gd name="T11" fmla="*/ 2 h 9"/>
                      <a:gd name="T12" fmla="*/ 20 w 27"/>
                      <a:gd name="T13" fmla="*/ 0 h 9"/>
                      <a:gd name="T14" fmla="*/ 27 w 27"/>
                      <a:gd name="T15" fmla="*/ 5 h 9"/>
                      <a:gd name="T16" fmla="*/ 23 w 27"/>
                      <a:gd name="T17" fmla="*/ 7 h 9"/>
                      <a:gd name="T18" fmla="*/ 19 w 27"/>
                      <a:gd name="T19" fmla="*/ 9 h 9"/>
                      <a:gd name="T20" fmla="*/ 15 w 27"/>
                      <a:gd name="T21" fmla="*/ 7 h 9"/>
                      <a:gd name="T22" fmla="*/ 11 w 27"/>
                      <a:gd name="T23" fmla="*/ 9 h 9"/>
                      <a:gd name="T24" fmla="*/ 7 w 27"/>
                      <a:gd name="T25" fmla="*/ 6 h 9"/>
                      <a:gd name="T26" fmla="*/ 3 w 27"/>
                      <a:gd name="T2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7" h="9">
                        <a:moveTo>
                          <a:pt x="3" y="9"/>
                        </a:moveTo>
                        <a:cubicBezTo>
                          <a:pt x="3" y="8"/>
                          <a:pt x="0" y="7"/>
                          <a:pt x="0" y="6"/>
                        </a:cubicBezTo>
                        <a:cubicBezTo>
                          <a:pt x="0" y="6"/>
                          <a:pt x="4" y="4"/>
                          <a:pt x="4" y="4"/>
                        </a:cubicBezTo>
                        <a:cubicBezTo>
                          <a:pt x="4" y="4"/>
                          <a:pt x="7" y="7"/>
                          <a:pt x="7" y="6"/>
                        </a:cubicBezTo>
                        <a:cubicBezTo>
                          <a:pt x="9" y="6"/>
                          <a:pt x="10" y="5"/>
                          <a:pt x="12" y="4"/>
                        </a:cubicBezTo>
                        <a:cubicBezTo>
                          <a:pt x="16" y="2"/>
                          <a:pt x="16" y="2"/>
                          <a:pt x="16" y="2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27" y="5"/>
                          <a:pt x="27" y="5"/>
                          <a:pt x="27" y="5"/>
                        </a:cubicBezTo>
                        <a:cubicBezTo>
                          <a:pt x="23" y="7"/>
                          <a:pt x="23" y="7"/>
                          <a:pt x="23" y="7"/>
                        </a:cubicBezTo>
                        <a:cubicBezTo>
                          <a:pt x="22" y="7"/>
                          <a:pt x="20" y="9"/>
                          <a:pt x="19" y="9"/>
                        </a:cubicBezTo>
                        <a:cubicBezTo>
                          <a:pt x="18" y="9"/>
                          <a:pt x="16" y="7"/>
                          <a:pt x="15" y="7"/>
                        </a:cubicBezTo>
                        <a:cubicBezTo>
                          <a:pt x="14" y="7"/>
                          <a:pt x="13" y="9"/>
                          <a:pt x="11" y="9"/>
                        </a:cubicBezTo>
                        <a:cubicBezTo>
                          <a:pt x="10" y="9"/>
                          <a:pt x="9" y="6"/>
                          <a:pt x="7" y="6"/>
                        </a:cubicBezTo>
                        <a:cubicBezTo>
                          <a:pt x="6" y="6"/>
                          <a:pt x="5" y="8"/>
                          <a:pt x="3" y="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98" name="Freeform 168"/>
                  <p:cNvSpPr>
                    <a:spLocks/>
                  </p:cNvSpPr>
                  <p:nvPr/>
                </p:nvSpPr>
                <p:spPr bwMode="auto">
                  <a:xfrm>
                    <a:off x="7550150" y="3406775"/>
                    <a:ext cx="90488" cy="31750"/>
                  </a:xfrm>
                  <a:custGeom>
                    <a:avLst/>
                    <a:gdLst>
                      <a:gd name="T0" fmla="*/ 16 w 24"/>
                      <a:gd name="T1" fmla="*/ 2 h 8"/>
                      <a:gd name="T2" fmla="*/ 12 w 24"/>
                      <a:gd name="T3" fmla="*/ 4 h 8"/>
                      <a:gd name="T4" fmla="*/ 8 w 24"/>
                      <a:gd name="T5" fmla="*/ 6 h 8"/>
                      <a:gd name="T6" fmla="*/ 4 w 24"/>
                      <a:gd name="T7" fmla="*/ 8 h 8"/>
                      <a:gd name="T8" fmla="*/ 0 w 24"/>
                      <a:gd name="T9" fmla="*/ 6 h 8"/>
                      <a:gd name="T10" fmla="*/ 4 w 24"/>
                      <a:gd name="T11" fmla="*/ 4 h 8"/>
                      <a:gd name="T12" fmla="*/ 8 w 24"/>
                      <a:gd name="T13" fmla="*/ 2 h 8"/>
                      <a:gd name="T14" fmla="*/ 12 w 24"/>
                      <a:gd name="T15" fmla="*/ 0 h 8"/>
                      <a:gd name="T16" fmla="*/ 16 w 24"/>
                      <a:gd name="T17" fmla="*/ 2 h 8"/>
                      <a:gd name="T18" fmla="*/ 20 w 24"/>
                      <a:gd name="T19" fmla="*/ 0 h 8"/>
                      <a:gd name="T20" fmla="*/ 24 w 24"/>
                      <a:gd name="T21" fmla="*/ 2 h 8"/>
                      <a:gd name="T22" fmla="*/ 20 w 24"/>
                      <a:gd name="T23" fmla="*/ 4 h 8"/>
                      <a:gd name="T24" fmla="*/ 16 w 24"/>
                      <a:gd name="T25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4" h="8">
                        <a:moveTo>
                          <a:pt x="16" y="2"/>
                        </a:moveTo>
                        <a:cubicBezTo>
                          <a:pt x="14" y="3"/>
                          <a:pt x="13" y="4"/>
                          <a:pt x="12" y="4"/>
                        </a:cubicBezTo>
                        <a:cubicBezTo>
                          <a:pt x="11" y="4"/>
                          <a:pt x="9" y="6"/>
                          <a:pt x="8" y="6"/>
                        </a:cubicBezTo>
                        <a:cubicBezTo>
                          <a:pt x="6" y="6"/>
                          <a:pt x="5" y="8"/>
                          <a:pt x="4" y="8"/>
                        </a:cubicBezTo>
                        <a:cubicBezTo>
                          <a:pt x="3" y="8"/>
                          <a:pt x="0" y="6"/>
                          <a:pt x="0" y="6"/>
                        </a:cubicBezTo>
                        <a:cubicBezTo>
                          <a:pt x="0" y="5"/>
                          <a:pt x="3" y="4"/>
                          <a:pt x="4" y="4"/>
                        </a:cubicBezTo>
                        <a:cubicBezTo>
                          <a:pt x="5" y="3"/>
                          <a:pt x="7" y="3"/>
                          <a:pt x="8" y="2"/>
                        </a:cubicBezTo>
                        <a:cubicBezTo>
                          <a:pt x="9" y="1"/>
                          <a:pt x="11" y="0"/>
                          <a:pt x="12" y="0"/>
                        </a:cubicBezTo>
                        <a:cubicBezTo>
                          <a:pt x="13" y="0"/>
                          <a:pt x="15" y="2"/>
                          <a:pt x="16" y="2"/>
                        </a:cubicBezTo>
                        <a:cubicBezTo>
                          <a:pt x="17" y="2"/>
                          <a:pt x="19" y="0"/>
                          <a:pt x="20" y="0"/>
                        </a:cubicBezTo>
                        <a:cubicBezTo>
                          <a:pt x="20" y="0"/>
                          <a:pt x="24" y="2"/>
                          <a:pt x="24" y="2"/>
                        </a:cubicBezTo>
                        <a:cubicBezTo>
                          <a:pt x="24" y="2"/>
                          <a:pt x="20" y="4"/>
                          <a:pt x="20" y="4"/>
                        </a:cubicBezTo>
                        <a:cubicBezTo>
                          <a:pt x="19" y="4"/>
                          <a:pt x="16" y="2"/>
                          <a:pt x="16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99" name="Freeform 169"/>
                  <p:cNvSpPr>
                    <a:spLocks/>
                  </p:cNvSpPr>
                  <p:nvPr/>
                </p:nvSpPr>
                <p:spPr bwMode="auto">
                  <a:xfrm>
                    <a:off x="8140700" y="3403600"/>
                    <a:ext cx="30163" cy="50800"/>
                  </a:xfrm>
                  <a:custGeom>
                    <a:avLst/>
                    <a:gdLst>
                      <a:gd name="T0" fmla="*/ 4 w 8"/>
                      <a:gd name="T1" fmla="*/ 13 h 13"/>
                      <a:gd name="T2" fmla="*/ 0 w 8"/>
                      <a:gd name="T3" fmla="*/ 11 h 13"/>
                      <a:gd name="T4" fmla="*/ 4 w 8"/>
                      <a:gd name="T5" fmla="*/ 9 h 13"/>
                      <a:gd name="T6" fmla="*/ 0 w 8"/>
                      <a:gd name="T7" fmla="*/ 7 h 13"/>
                      <a:gd name="T8" fmla="*/ 4 w 8"/>
                      <a:gd name="T9" fmla="*/ 5 h 13"/>
                      <a:gd name="T10" fmla="*/ 1 w 8"/>
                      <a:gd name="T11" fmla="*/ 2 h 13"/>
                      <a:gd name="T12" fmla="*/ 5 w 8"/>
                      <a:gd name="T13" fmla="*/ 0 h 13"/>
                      <a:gd name="T14" fmla="*/ 8 w 8"/>
                      <a:gd name="T15" fmla="*/ 3 h 13"/>
                      <a:gd name="T16" fmla="*/ 4 w 8"/>
                      <a:gd name="T17" fmla="*/ 5 h 13"/>
                      <a:gd name="T18" fmla="*/ 8 w 8"/>
                      <a:gd name="T19" fmla="*/ 7 h 13"/>
                      <a:gd name="T20" fmla="*/ 4 w 8"/>
                      <a:gd name="T21" fmla="*/ 9 h 13"/>
                      <a:gd name="T22" fmla="*/ 8 w 8"/>
                      <a:gd name="T23" fmla="*/ 11 h 13"/>
                      <a:gd name="T24" fmla="*/ 4 w 8"/>
                      <a:gd name="T25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13">
                        <a:moveTo>
                          <a:pt x="4" y="13"/>
                        </a:moveTo>
                        <a:cubicBezTo>
                          <a:pt x="3" y="13"/>
                          <a:pt x="0" y="12"/>
                          <a:pt x="0" y="11"/>
                        </a:cubicBezTo>
                        <a:cubicBezTo>
                          <a:pt x="0" y="11"/>
                          <a:pt x="4" y="10"/>
                          <a:pt x="4" y="9"/>
                        </a:cubicBezTo>
                        <a:cubicBezTo>
                          <a:pt x="4" y="8"/>
                          <a:pt x="0" y="8"/>
                          <a:pt x="0" y="7"/>
                        </a:cubicBezTo>
                        <a:cubicBezTo>
                          <a:pt x="0" y="6"/>
                          <a:pt x="4" y="5"/>
                          <a:pt x="4" y="5"/>
                        </a:cubicBezTo>
                        <a:cubicBezTo>
                          <a:pt x="4" y="4"/>
                          <a:pt x="0" y="3"/>
                          <a:pt x="1" y="2"/>
                        </a:cubicBezTo>
                        <a:cubicBezTo>
                          <a:pt x="1" y="2"/>
                          <a:pt x="4" y="1"/>
                          <a:pt x="5" y="0"/>
                        </a:cubicBezTo>
                        <a:cubicBezTo>
                          <a:pt x="5" y="1"/>
                          <a:pt x="8" y="2"/>
                          <a:pt x="8" y="3"/>
                        </a:cubicBezTo>
                        <a:cubicBezTo>
                          <a:pt x="8" y="3"/>
                          <a:pt x="4" y="4"/>
                          <a:pt x="4" y="5"/>
                        </a:cubicBezTo>
                        <a:cubicBezTo>
                          <a:pt x="4" y="5"/>
                          <a:pt x="8" y="6"/>
                          <a:pt x="8" y="7"/>
                        </a:cubicBezTo>
                        <a:cubicBezTo>
                          <a:pt x="8" y="8"/>
                          <a:pt x="4" y="8"/>
                          <a:pt x="4" y="9"/>
                        </a:cubicBezTo>
                        <a:cubicBezTo>
                          <a:pt x="4" y="10"/>
                          <a:pt x="8" y="11"/>
                          <a:pt x="8" y="11"/>
                        </a:cubicBezTo>
                        <a:cubicBezTo>
                          <a:pt x="7" y="12"/>
                          <a:pt x="4" y="13"/>
                          <a:pt x="4" y="1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00" name="Freeform 170"/>
                  <p:cNvSpPr>
                    <a:spLocks/>
                  </p:cNvSpPr>
                  <p:nvPr/>
                </p:nvSpPr>
                <p:spPr bwMode="auto">
                  <a:xfrm>
                    <a:off x="8407400" y="3411538"/>
                    <a:ext cx="88900" cy="34925"/>
                  </a:xfrm>
                  <a:custGeom>
                    <a:avLst/>
                    <a:gdLst>
                      <a:gd name="T0" fmla="*/ 11 w 24"/>
                      <a:gd name="T1" fmla="*/ 9 h 9"/>
                      <a:gd name="T2" fmla="*/ 8 w 24"/>
                      <a:gd name="T3" fmla="*/ 7 h 9"/>
                      <a:gd name="T4" fmla="*/ 12 w 24"/>
                      <a:gd name="T5" fmla="*/ 5 h 9"/>
                      <a:gd name="T6" fmla="*/ 8 w 24"/>
                      <a:gd name="T7" fmla="*/ 3 h 9"/>
                      <a:gd name="T8" fmla="*/ 4 w 24"/>
                      <a:gd name="T9" fmla="*/ 5 h 9"/>
                      <a:gd name="T10" fmla="*/ 0 w 24"/>
                      <a:gd name="T11" fmla="*/ 2 h 9"/>
                      <a:gd name="T12" fmla="*/ 4 w 24"/>
                      <a:gd name="T13" fmla="*/ 0 h 9"/>
                      <a:gd name="T14" fmla="*/ 8 w 24"/>
                      <a:gd name="T15" fmla="*/ 3 h 9"/>
                      <a:gd name="T16" fmla="*/ 12 w 24"/>
                      <a:gd name="T17" fmla="*/ 0 h 9"/>
                      <a:gd name="T18" fmla="*/ 16 w 24"/>
                      <a:gd name="T19" fmla="*/ 3 h 9"/>
                      <a:gd name="T20" fmla="*/ 20 w 24"/>
                      <a:gd name="T21" fmla="*/ 1 h 9"/>
                      <a:gd name="T22" fmla="*/ 24 w 24"/>
                      <a:gd name="T23" fmla="*/ 3 h 9"/>
                      <a:gd name="T24" fmla="*/ 20 w 24"/>
                      <a:gd name="T25" fmla="*/ 5 h 9"/>
                      <a:gd name="T26" fmla="*/ 16 w 24"/>
                      <a:gd name="T27" fmla="*/ 3 h 9"/>
                      <a:gd name="T28" fmla="*/ 12 w 24"/>
                      <a:gd name="T29" fmla="*/ 5 h 9"/>
                      <a:gd name="T30" fmla="*/ 15 w 24"/>
                      <a:gd name="T31" fmla="*/ 7 h 9"/>
                      <a:gd name="T32" fmla="*/ 11 w 24"/>
                      <a:gd name="T33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4" h="9">
                        <a:moveTo>
                          <a:pt x="11" y="9"/>
                        </a:moveTo>
                        <a:cubicBezTo>
                          <a:pt x="11" y="8"/>
                          <a:pt x="8" y="8"/>
                          <a:pt x="8" y="7"/>
                        </a:cubicBezTo>
                        <a:cubicBezTo>
                          <a:pt x="8" y="6"/>
                          <a:pt x="11" y="6"/>
                          <a:pt x="12" y="5"/>
                        </a:cubicBezTo>
                        <a:cubicBezTo>
                          <a:pt x="10" y="5"/>
                          <a:pt x="9" y="3"/>
                          <a:pt x="8" y="3"/>
                        </a:cubicBezTo>
                        <a:cubicBezTo>
                          <a:pt x="7" y="3"/>
                          <a:pt x="5" y="5"/>
                          <a:pt x="4" y="5"/>
                        </a:cubicBezTo>
                        <a:cubicBezTo>
                          <a:pt x="2" y="4"/>
                          <a:pt x="2" y="3"/>
                          <a:pt x="0" y="2"/>
                        </a:cubicBezTo>
                        <a:cubicBezTo>
                          <a:pt x="1" y="2"/>
                          <a:pt x="3" y="0"/>
                          <a:pt x="4" y="0"/>
                        </a:cubicBezTo>
                        <a:cubicBezTo>
                          <a:pt x="5" y="0"/>
                          <a:pt x="7" y="3"/>
                          <a:pt x="8" y="3"/>
                        </a:cubicBezTo>
                        <a:cubicBezTo>
                          <a:pt x="9" y="2"/>
                          <a:pt x="11" y="0"/>
                          <a:pt x="12" y="0"/>
                        </a:cubicBezTo>
                        <a:cubicBezTo>
                          <a:pt x="13" y="0"/>
                          <a:pt x="15" y="3"/>
                          <a:pt x="16" y="3"/>
                        </a:cubicBezTo>
                        <a:cubicBezTo>
                          <a:pt x="17" y="3"/>
                          <a:pt x="19" y="1"/>
                          <a:pt x="20" y="1"/>
                        </a:cubicBezTo>
                        <a:cubicBezTo>
                          <a:pt x="21" y="1"/>
                          <a:pt x="22" y="3"/>
                          <a:pt x="24" y="3"/>
                        </a:cubicBezTo>
                        <a:cubicBezTo>
                          <a:pt x="22" y="3"/>
                          <a:pt x="21" y="5"/>
                          <a:pt x="20" y="5"/>
                        </a:cubicBezTo>
                        <a:cubicBezTo>
                          <a:pt x="18" y="5"/>
                          <a:pt x="17" y="3"/>
                          <a:pt x="16" y="3"/>
                        </a:cubicBezTo>
                        <a:cubicBezTo>
                          <a:pt x="14" y="3"/>
                          <a:pt x="13" y="4"/>
                          <a:pt x="12" y="5"/>
                        </a:cubicBezTo>
                        <a:cubicBezTo>
                          <a:pt x="12" y="6"/>
                          <a:pt x="15" y="6"/>
                          <a:pt x="15" y="7"/>
                        </a:cubicBezTo>
                        <a:cubicBezTo>
                          <a:pt x="15" y="8"/>
                          <a:pt x="12" y="8"/>
                          <a:pt x="11" y="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01" name="Freeform 171"/>
                  <p:cNvSpPr>
                    <a:spLocks/>
                  </p:cNvSpPr>
                  <p:nvPr/>
                </p:nvSpPr>
                <p:spPr bwMode="auto">
                  <a:xfrm>
                    <a:off x="8666163" y="3430588"/>
                    <a:ext cx="107950" cy="82550"/>
                  </a:xfrm>
                  <a:custGeom>
                    <a:avLst/>
                    <a:gdLst>
                      <a:gd name="T0" fmla="*/ 0 w 29"/>
                      <a:gd name="T1" fmla="*/ 17 h 21"/>
                      <a:gd name="T2" fmla="*/ 4 w 29"/>
                      <a:gd name="T3" fmla="*/ 14 h 21"/>
                      <a:gd name="T4" fmla="*/ 8 w 29"/>
                      <a:gd name="T5" fmla="*/ 12 h 21"/>
                      <a:gd name="T6" fmla="*/ 12 w 29"/>
                      <a:gd name="T7" fmla="*/ 15 h 21"/>
                      <a:gd name="T8" fmla="*/ 16 w 29"/>
                      <a:gd name="T9" fmla="*/ 13 h 21"/>
                      <a:gd name="T10" fmla="*/ 20 w 29"/>
                      <a:gd name="T11" fmla="*/ 11 h 21"/>
                      <a:gd name="T12" fmla="*/ 17 w 29"/>
                      <a:gd name="T13" fmla="*/ 8 h 21"/>
                      <a:gd name="T14" fmla="*/ 21 w 29"/>
                      <a:gd name="T15" fmla="*/ 6 h 21"/>
                      <a:gd name="T16" fmla="*/ 25 w 29"/>
                      <a:gd name="T17" fmla="*/ 4 h 21"/>
                      <a:gd name="T18" fmla="*/ 21 w 29"/>
                      <a:gd name="T19" fmla="*/ 2 h 21"/>
                      <a:gd name="T20" fmla="*/ 25 w 29"/>
                      <a:gd name="T21" fmla="*/ 0 h 21"/>
                      <a:gd name="T22" fmla="*/ 29 w 29"/>
                      <a:gd name="T23" fmla="*/ 2 h 21"/>
                      <a:gd name="T24" fmla="*/ 25 w 29"/>
                      <a:gd name="T25" fmla="*/ 4 h 21"/>
                      <a:gd name="T26" fmla="*/ 29 w 29"/>
                      <a:gd name="T27" fmla="*/ 6 h 21"/>
                      <a:gd name="T28" fmla="*/ 24 w 29"/>
                      <a:gd name="T29" fmla="*/ 8 h 21"/>
                      <a:gd name="T30" fmla="*/ 20 w 29"/>
                      <a:gd name="T31" fmla="*/ 11 h 21"/>
                      <a:gd name="T32" fmla="*/ 24 w 29"/>
                      <a:gd name="T33" fmla="*/ 13 h 21"/>
                      <a:gd name="T34" fmla="*/ 20 w 29"/>
                      <a:gd name="T35" fmla="*/ 15 h 21"/>
                      <a:gd name="T36" fmla="*/ 12 w 29"/>
                      <a:gd name="T37" fmla="*/ 19 h 21"/>
                      <a:gd name="T38" fmla="*/ 8 w 29"/>
                      <a:gd name="T39" fmla="*/ 21 h 21"/>
                      <a:gd name="T40" fmla="*/ 0 w 29"/>
                      <a:gd name="T41" fmla="*/ 17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9" h="21">
                        <a:moveTo>
                          <a:pt x="0" y="17"/>
                        </a:moveTo>
                        <a:cubicBezTo>
                          <a:pt x="4" y="14"/>
                          <a:pt x="4" y="14"/>
                          <a:pt x="4" y="14"/>
                        </a:cubicBezTo>
                        <a:cubicBezTo>
                          <a:pt x="5" y="14"/>
                          <a:pt x="7" y="13"/>
                          <a:pt x="8" y="12"/>
                        </a:cubicBezTo>
                        <a:cubicBezTo>
                          <a:pt x="9" y="12"/>
                          <a:pt x="11" y="15"/>
                          <a:pt x="12" y="15"/>
                        </a:cubicBezTo>
                        <a:cubicBezTo>
                          <a:pt x="13" y="15"/>
                          <a:pt x="16" y="13"/>
                          <a:pt x="16" y="13"/>
                        </a:cubicBezTo>
                        <a:cubicBezTo>
                          <a:pt x="17" y="12"/>
                          <a:pt x="20" y="11"/>
                          <a:pt x="20" y="11"/>
                        </a:cubicBezTo>
                        <a:cubicBezTo>
                          <a:pt x="20" y="10"/>
                          <a:pt x="16" y="9"/>
                          <a:pt x="17" y="8"/>
                        </a:cubicBezTo>
                        <a:cubicBezTo>
                          <a:pt x="17" y="8"/>
                          <a:pt x="20" y="7"/>
                          <a:pt x="21" y="6"/>
                        </a:cubicBezTo>
                        <a:cubicBezTo>
                          <a:pt x="22" y="6"/>
                          <a:pt x="24" y="5"/>
                          <a:pt x="25" y="4"/>
                        </a:cubicBezTo>
                        <a:cubicBezTo>
                          <a:pt x="25" y="4"/>
                          <a:pt x="21" y="2"/>
                          <a:pt x="21" y="2"/>
                        </a:cubicBezTo>
                        <a:cubicBezTo>
                          <a:pt x="21" y="2"/>
                          <a:pt x="25" y="0"/>
                          <a:pt x="25" y="0"/>
                        </a:cubicBezTo>
                        <a:cubicBezTo>
                          <a:pt x="27" y="0"/>
                          <a:pt x="28" y="2"/>
                          <a:pt x="29" y="2"/>
                        </a:cubicBezTo>
                        <a:cubicBezTo>
                          <a:pt x="29" y="3"/>
                          <a:pt x="25" y="3"/>
                          <a:pt x="25" y="4"/>
                        </a:cubicBezTo>
                        <a:cubicBezTo>
                          <a:pt x="25" y="5"/>
                          <a:pt x="29" y="6"/>
                          <a:pt x="29" y="6"/>
                        </a:cubicBezTo>
                        <a:cubicBezTo>
                          <a:pt x="28" y="7"/>
                          <a:pt x="25" y="8"/>
                          <a:pt x="24" y="8"/>
                        </a:cubicBezTo>
                        <a:cubicBezTo>
                          <a:pt x="24" y="9"/>
                          <a:pt x="20" y="10"/>
                          <a:pt x="20" y="11"/>
                        </a:cubicBezTo>
                        <a:cubicBezTo>
                          <a:pt x="20" y="11"/>
                          <a:pt x="24" y="13"/>
                          <a:pt x="24" y="13"/>
                        </a:cubicBezTo>
                        <a:cubicBezTo>
                          <a:pt x="23" y="14"/>
                          <a:pt x="21" y="14"/>
                          <a:pt x="20" y="15"/>
                        </a:cubicBezTo>
                        <a:cubicBezTo>
                          <a:pt x="17" y="16"/>
                          <a:pt x="15" y="18"/>
                          <a:pt x="12" y="19"/>
                        </a:cubicBezTo>
                        <a:cubicBezTo>
                          <a:pt x="10" y="20"/>
                          <a:pt x="9" y="20"/>
                          <a:pt x="8" y="21"/>
                        </a:cubicBezTo>
                        <a:lnTo>
                          <a:pt x="0" y="17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02" name="Freeform 172"/>
                  <p:cNvSpPr>
                    <a:spLocks/>
                  </p:cNvSpPr>
                  <p:nvPr/>
                </p:nvSpPr>
                <p:spPr bwMode="auto">
                  <a:xfrm>
                    <a:off x="8613775" y="3435350"/>
                    <a:ext cx="71438" cy="26988"/>
                  </a:xfrm>
                  <a:custGeom>
                    <a:avLst/>
                    <a:gdLst>
                      <a:gd name="T0" fmla="*/ 7 w 19"/>
                      <a:gd name="T1" fmla="*/ 2 h 7"/>
                      <a:gd name="T2" fmla="*/ 3 w 19"/>
                      <a:gd name="T3" fmla="*/ 4 h 7"/>
                      <a:gd name="T4" fmla="*/ 0 w 19"/>
                      <a:gd name="T5" fmla="*/ 2 h 7"/>
                      <a:gd name="T6" fmla="*/ 4 w 19"/>
                      <a:gd name="T7" fmla="*/ 0 h 7"/>
                      <a:gd name="T8" fmla="*/ 7 w 19"/>
                      <a:gd name="T9" fmla="*/ 2 h 7"/>
                      <a:gd name="T10" fmla="*/ 12 w 19"/>
                      <a:gd name="T11" fmla="*/ 0 h 7"/>
                      <a:gd name="T12" fmla="*/ 15 w 19"/>
                      <a:gd name="T13" fmla="*/ 3 h 7"/>
                      <a:gd name="T14" fmla="*/ 19 w 19"/>
                      <a:gd name="T15" fmla="*/ 5 h 7"/>
                      <a:gd name="T16" fmla="*/ 15 w 19"/>
                      <a:gd name="T17" fmla="*/ 7 h 7"/>
                      <a:gd name="T18" fmla="*/ 11 w 19"/>
                      <a:gd name="T19" fmla="*/ 5 h 7"/>
                      <a:gd name="T20" fmla="*/ 7 w 19"/>
                      <a:gd name="T21" fmla="*/ 2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9" h="7">
                        <a:moveTo>
                          <a:pt x="7" y="2"/>
                        </a:moveTo>
                        <a:cubicBezTo>
                          <a:pt x="7" y="2"/>
                          <a:pt x="4" y="4"/>
                          <a:pt x="3" y="4"/>
                        </a:cubicBezTo>
                        <a:cubicBezTo>
                          <a:pt x="3" y="4"/>
                          <a:pt x="0" y="2"/>
                          <a:pt x="0" y="2"/>
                        </a:cubicBezTo>
                        <a:cubicBezTo>
                          <a:pt x="0" y="2"/>
                          <a:pt x="3" y="0"/>
                          <a:pt x="4" y="0"/>
                        </a:cubicBezTo>
                        <a:cubicBezTo>
                          <a:pt x="4" y="0"/>
                          <a:pt x="7" y="2"/>
                          <a:pt x="7" y="2"/>
                        </a:cubicBezTo>
                        <a:cubicBezTo>
                          <a:pt x="8" y="2"/>
                          <a:pt x="11" y="0"/>
                          <a:pt x="12" y="0"/>
                        </a:cubicBezTo>
                        <a:cubicBezTo>
                          <a:pt x="13" y="1"/>
                          <a:pt x="14" y="2"/>
                          <a:pt x="15" y="3"/>
                        </a:cubicBezTo>
                        <a:cubicBezTo>
                          <a:pt x="16" y="3"/>
                          <a:pt x="19" y="4"/>
                          <a:pt x="19" y="5"/>
                        </a:cubicBezTo>
                        <a:cubicBezTo>
                          <a:pt x="19" y="5"/>
                          <a:pt x="15" y="7"/>
                          <a:pt x="15" y="7"/>
                        </a:cubicBezTo>
                        <a:cubicBezTo>
                          <a:pt x="14" y="7"/>
                          <a:pt x="12" y="5"/>
                          <a:pt x="11" y="5"/>
                        </a:cubicBezTo>
                        <a:cubicBezTo>
                          <a:pt x="10" y="4"/>
                          <a:pt x="9" y="3"/>
                          <a:pt x="7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03" name="Freeform 173"/>
                  <p:cNvSpPr>
                    <a:spLocks/>
                  </p:cNvSpPr>
                  <p:nvPr/>
                </p:nvSpPr>
                <p:spPr bwMode="auto">
                  <a:xfrm>
                    <a:off x="9269413" y="3478213"/>
                    <a:ext cx="76200" cy="34925"/>
                  </a:xfrm>
                  <a:custGeom>
                    <a:avLst/>
                    <a:gdLst>
                      <a:gd name="T0" fmla="*/ 12 w 20"/>
                      <a:gd name="T1" fmla="*/ 5 h 9"/>
                      <a:gd name="T2" fmla="*/ 8 w 20"/>
                      <a:gd name="T3" fmla="*/ 3 h 9"/>
                      <a:gd name="T4" fmla="*/ 12 w 20"/>
                      <a:gd name="T5" fmla="*/ 0 h 9"/>
                      <a:gd name="T6" fmla="*/ 16 w 20"/>
                      <a:gd name="T7" fmla="*/ 3 h 9"/>
                      <a:gd name="T8" fmla="*/ 20 w 20"/>
                      <a:gd name="T9" fmla="*/ 5 h 9"/>
                      <a:gd name="T10" fmla="*/ 16 w 20"/>
                      <a:gd name="T11" fmla="*/ 7 h 9"/>
                      <a:gd name="T12" fmla="*/ 12 w 20"/>
                      <a:gd name="T13" fmla="*/ 9 h 9"/>
                      <a:gd name="T14" fmla="*/ 8 w 20"/>
                      <a:gd name="T15" fmla="*/ 7 h 9"/>
                      <a:gd name="T16" fmla="*/ 4 w 20"/>
                      <a:gd name="T17" fmla="*/ 9 h 9"/>
                      <a:gd name="T18" fmla="*/ 0 w 20"/>
                      <a:gd name="T19" fmla="*/ 7 h 9"/>
                      <a:gd name="T20" fmla="*/ 4 w 20"/>
                      <a:gd name="T21" fmla="*/ 5 h 9"/>
                      <a:gd name="T22" fmla="*/ 8 w 20"/>
                      <a:gd name="T23" fmla="*/ 7 h 9"/>
                      <a:gd name="T24" fmla="*/ 12 w 20"/>
                      <a:gd name="T25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0" h="9">
                        <a:moveTo>
                          <a:pt x="12" y="5"/>
                        </a:moveTo>
                        <a:cubicBezTo>
                          <a:pt x="12" y="4"/>
                          <a:pt x="8" y="3"/>
                          <a:pt x="8" y="3"/>
                        </a:cubicBezTo>
                        <a:cubicBezTo>
                          <a:pt x="8" y="2"/>
                          <a:pt x="12" y="0"/>
                          <a:pt x="12" y="0"/>
                        </a:cubicBezTo>
                        <a:cubicBezTo>
                          <a:pt x="14" y="0"/>
                          <a:pt x="15" y="3"/>
                          <a:pt x="16" y="3"/>
                        </a:cubicBezTo>
                        <a:cubicBezTo>
                          <a:pt x="16" y="3"/>
                          <a:pt x="20" y="4"/>
                          <a:pt x="20" y="5"/>
                        </a:cubicBezTo>
                        <a:cubicBezTo>
                          <a:pt x="20" y="5"/>
                          <a:pt x="16" y="7"/>
                          <a:pt x="16" y="7"/>
                        </a:cubicBezTo>
                        <a:cubicBezTo>
                          <a:pt x="15" y="8"/>
                          <a:pt x="13" y="9"/>
                          <a:pt x="12" y="9"/>
                        </a:cubicBezTo>
                        <a:cubicBezTo>
                          <a:pt x="11" y="9"/>
                          <a:pt x="9" y="7"/>
                          <a:pt x="8" y="7"/>
                        </a:cubicBezTo>
                        <a:cubicBezTo>
                          <a:pt x="7" y="7"/>
                          <a:pt x="5" y="9"/>
                          <a:pt x="4" y="9"/>
                        </a:cubicBezTo>
                        <a:cubicBezTo>
                          <a:pt x="4" y="9"/>
                          <a:pt x="0" y="7"/>
                          <a:pt x="0" y="7"/>
                        </a:cubicBezTo>
                        <a:cubicBezTo>
                          <a:pt x="0" y="7"/>
                          <a:pt x="4" y="5"/>
                          <a:pt x="4" y="5"/>
                        </a:cubicBezTo>
                        <a:cubicBezTo>
                          <a:pt x="5" y="5"/>
                          <a:pt x="7" y="7"/>
                          <a:pt x="8" y="7"/>
                        </a:cubicBezTo>
                        <a:cubicBezTo>
                          <a:pt x="9" y="7"/>
                          <a:pt x="11" y="5"/>
                          <a:pt x="12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04" name="Freeform 174"/>
                  <p:cNvSpPr>
                    <a:spLocks/>
                  </p:cNvSpPr>
                  <p:nvPr/>
                </p:nvSpPr>
                <p:spPr bwMode="auto">
                  <a:xfrm>
                    <a:off x="9186863" y="3414713"/>
                    <a:ext cx="120650" cy="47625"/>
                  </a:xfrm>
                  <a:custGeom>
                    <a:avLst/>
                    <a:gdLst>
                      <a:gd name="T0" fmla="*/ 8 w 32"/>
                      <a:gd name="T1" fmla="*/ 5 h 12"/>
                      <a:gd name="T2" fmla="*/ 4 w 32"/>
                      <a:gd name="T3" fmla="*/ 7 h 12"/>
                      <a:gd name="T4" fmla="*/ 0 w 32"/>
                      <a:gd name="T5" fmla="*/ 5 h 12"/>
                      <a:gd name="T6" fmla="*/ 4 w 32"/>
                      <a:gd name="T7" fmla="*/ 3 h 12"/>
                      <a:gd name="T8" fmla="*/ 8 w 32"/>
                      <a:gd name="T9" fmla="*/ 1 h 12"/>
                      <a:gd name="T10" fmla="*/ 12 w 32"/>
                      <a:gd name="T11" fmla="*/ 3 h 12"/>
                      <a:gd name="T12" fmla="*/ 16 w 32"/>
                      <a:gd name="T13" fmla="*/ 1 h 12"/>
                      <a:gd name="T14" fmla="*/ 20 w 32"/>
                      <a:gd name="T15" fmla="*/ 3 h 12"/>
                      <a:gd name="T16" fmla="*/ 24 w 32"/>
                      <a:gd name="T17" fmla="*/ 5 h 12"/>
                      <a:gd name="T18" fmla="*/ 28 w 32"/>
                      <a:gd name="T19" fmla="*/ 3 h 12"/>
                      <a:gd name="T20" fmla="*/ 32 w 32"/>
                      <a:gd name="T21" fmla="*/ 5 h 12"/>
                      <a:gd name="T22" fmla="*/ 27 w 32"/>
                      <a:gd name="T23" fmla="*/ 8 h 12"/>
                      <a:gd name="T24" fmla="*/ 24 w 32"/>
                      <a:gd name="T25" fmla="*/ 5 h 12"/>
                      <a:gd name="T26" fmla="*/ 20 w 32"/>
                      <a:gd name="T27" fmla="*/ 7 h 12"/>
                      <a:gd name="T28" fmla="*/ 16 w 32"/>
                      <a:gd name="T29" fmla="*/ 5 h 12"/>
                      <a:gd name="T30" fmla="*/ 12 w 32"/>
                      <a:gd name="T31" fmla="*/ 7 h 12"/>
                      <a:gd name="T32" fmla="*/ 15 w 32"/>
                      <a:gd name="T33" fmla="*/ 9 h 12"/>
                      <a:gd name="T34" fmla="*/ 11 w 32"/>
                      <a:gd name="T35" fmla="*/ 11 h 12"/>
                      <a:gd name="T36" fmla="*/ 8 w 32"/>
                      <a:gd name="T37" fmla="*/ 9 h 12"/>
                      <a:gd name="T38" fmla="*/ 12 w 32"/>
                      <a:gd name="T39" fmla="*/ 7 h 12"/>
                      <a:gd name="T40" fmla="*/ 8 w 32"/>
                      <a:gd name="T41" fmla="*/ 5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32" h="12">
                        <a:moveTo>
                          <a:pt x="8" y="5"/>
                        </a:moveTo>
                        <a:cubicBezTo>
                          <a:pt x="8" y="5"/>
                          <a:pt x="4" y="6"/>
                          <a:pt x="4" y="7"/>
                        </a:cubicBezTo>
                        <a:cubicBezTo>
                          <a:pt x="4" y="6"/>
                          <a:pt x="0" y="5"/>
                          <a:pt x="0" y="5"/>
                        </a:cubicBezTo>
                        <a:cubicBezTo>
                          <a:pt x="0" y="4"/>
                          <a:pt x="4" y="3"/>
                          <a:pt x="4" y="3"/>
                        </a:cubicBezTo>
                        <a:cubicBezTo>
                          <a:pt x="5" y="2"/>
                          <a:pt x="7" y="1"/>
                          <a:pt x="8" y="1"/>
                        </a:cubicBezTo>
                        <a:cubicBezTo>
                          <a:pt x="9" y="0"/>
                          <a:pt x="11" y="3"/>
                          <a:pt x="12" y="3"/>
                        </a:cubicBezTo>
                        <a:cubicBezTo>
                          <a:pt x="13" y="3"/>
                          <a:pt x="15" y="1"/>
                          <a:pt x="16" y="1"/>
                        </a:cubicBezTo>
                        <a:cubicBezTo>
                          <a:pt x="18" y="1"/>
                          <a:pt x="19" y="3"/>
                          <a:pt x="20" y="3"/>
                        </a:cubicBezTo>
                        <a:cubicBezTo>
                          <a:pt x="21" y="4"/>
                          <a:pt x="22" y="5"/>
                          <a:pt x="24" y="5"/>
                        </a:cubicBezTo>
                        <a:cubicBezTo>
                          <a:pt x="25" y="5"/>
                          <a:pt x="26" y="4"/>
                          <a:pt x="28" y="3"/>
                        </a:cubicBezTo>
                        <a:cubicBezTo>
                          <a:pt x="28" y="3"/>
                          <a:pt x="32" y="5"/>
                          <a:pt x="32" y="5"/>
                        </a:cubicBezTo>
                        <a:cubicBezTo>
                          <a:pt x="31" y="6"/>
                          <a:pt x="28" y="8"/>
                          <a:pt x="27" y="8"/>
                        </a:cubicBezTo>
                        <a:cubicBezTo>
                          <a:pt x="26" y="7"/>
                          <a:pt x="25" y="5"/>
                          <a:pt x="24" y="5"/>
                        </a:cubicBezTo>
                        <a:cubicBezTo>
                          <a:pt x="22" y="5"/>
                          <a:pt x="21" y="7"/>
                          <a:pt x="20" y="7"/>
                        </a:cubicBezTo>
                        <a:cubicBezTo>
                          <a:pt x="19" y="7"/>
                          <a:pt x="17" y="5"/>
                          <a:pt x="16" y="5"/>
                        </a:cubicBezTo>
                        <a:cubicBezTo>
                          <a:pt x="15" y="5"/>
                          <a:pt x="12" y="7"/>
                          <a:pt x="12" y="7"/>
                        </a:cubicBezTo>
                        <a:cubicBezTo>
                          <a:pt x="12" y="7"/>
                          <a:pt x="15" y="9"/>
                          <a:pt x="15" y="9"/>
                        </a:cubicBezTo>
                        <a:cubicBezTo>
                          <a:pt x="14" y="9"/>
                          <a:pt x="13" y="12"/>
                          <a:pt x="11" y="11"/>
                        </a:cubicBezTo>
                        <a:cubicBezTo>
                          <a:pt x="11" y="11"/>
                          <a:pt x="8" y="9"/>
                          <a:pt x="8" y="9"/>
                        </a:cubicBezTo>
                        <a:cubicBezTo>
                          <a:pt x="8" y="9"/>
                          <a:pt x="12" y="8"/>
                          <a:pt x="12" y="7"/>
                        </a:cubicBezTo>
                        <a:cubicBezTo>
                          <a:pt x="12" y="6"/>
                          <a:pt x="8" y="6"/>
                          <a:pt x="8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05" name="Freeform 175"/>
                  <p:cNvSpPr>
                    <a:spLocks/>
                  </p:cNvSpPr>
                  <p:nvPr/>
                </p:nvSpPr>
                <p:spPr bwMode="auto">
                  <a:xfrm>
                    <a:off x="9417050" y="3494088"/>
                    <a:ext cx="74613" cy="23813"/>
                  </a:xfrm>
                  <a:custGeom>
                    <a:avLst/>
                    <a:gdLst>
                      <a:gd name="T0" fmla="*/ 8 w 20"/>
                      <a:gd name="T1" fmla="*/ 4 h 6"/>
                      <a:gd name="T2" fmla="*/ 4 w 20"/>
                      <a:gd name="T3" fmla="*/ 6 h 6"/>
                      <a:gd name="T4" fmla="*/ 0 w 20"/>
                      <a:gd name="T5" fmla="*/ 4 h 6"/>
                      <a:gd name="T6" fmla="*/ 4 w 20"/>
                      <a:gd name="T7" fmla="*/ 2 h 6"/>
                      <a:gd name="T8" fmla="*/ 8 w 20"/>
                      <a:gd name="T9" fmla="*/ 4 h 6"/>
                      <a:gd name="T10" fmla="*/ 12 w 20"/>
                      <a:gd name="T11" fmla="*/ 2 h 6"/>
                      <a:gd name="T12" fmla="*/ 16 w 20"/>
                      <a:gd name="T13" fmla="*/ 0 h 6"/>
                      <a:gd name="T14" fmla="*/ 20 w 20"/>
                      <a:gd name="T15" fmla="*/ 2 h 6"/>
                      <a:gd name="T16" fmla="*/ 16 w 20"/>
                      <a:gd name="T17" fmla="*/ 4 h 6"/>
                      <a:gd name="T18" fmla="*/ 12 w 20"/>
                      <a:gd name="T19" fmla="*/ 6 h 6"/>
                      <a:gd name="T20" fmla="*/ 8 w 20"/>
                      <a:gd name="T21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" h="6">
                        <a:moveTo>
                          <a:pt x="8" y="4"/>
                        </a:moveTo>
                        <a:cubicBezTo>
                          <a:pt x="7" y="4"/>
                          <a:pt x="5" y="6"/>
                          <a:pt x="4" y="6"/>
                        </a:cubicBezTo>
                        <a:cubicBezTo>
                          <a:pt x="4" y="6"/>
                          <a:pt x="0" y="4"/>
                          <a:pt x="0" y="4"/>
                        </a:cubicBezTo>
                        <a:cubicBezTo>
                          <a:pt x="0" y="4"/>
                          <a:pt x="4" y="2"/>
                          <a:pt x="4" y="2"/>
                        </a:cubicBezTo>
                        <a:cubicBezTo>
                          <a:pt x="5" y="2"/>
                          <a:pt x="7" y="4"/>
                          <a:pt x="8" y="4"/>
                        </a:cubicBezTo>
                        <a:cubicBezTo>
                          <a:pt x="9" y="4"/>
                          <a:pt x="11" y="2"/>
                          <a:pt x="12" y="2"/>
                        </a:cubicBezTo>
                        <a:cubicBezTo>
                          <a:pt x="13" y="2"/>
                          <a:pt x="16" y="0"/>
                          <a:pt x="16" y="0"/>
                        </a:cubicBezTo>
                        <a:cubicBezTo>
                          <a:pt x="17" y="0"/>
                          <a:pt x="20" y="2"/>
                          <a:pt x="20" y="2"/>
                        </a:cubicBezTo>
                        <a:cubicBezTo>
                          <a:pt x="20" y="2"/>
                          <a:pt x="17" y="4"/>
                          <a:pt x="16" y="4"/>
                        </a:cubicBezTo>
                        <a:cubicBezTo>
                          <a:pt x="15" y="5"/>
                          <a:pt x="13" y="6"/>
                          <a:pt x="12" y="6"/>
                        </a:cubicBezTo>
                        <a:cubicBezTo>
                          <a:pt x="11" y="6"/>
                          <a:pt x="9" y="4"/>
                          <a:pt x="8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06" name="Freeform 176"/>
                  <p:cNvSpPr>
                    <a:spLocks/>
                  </p:cNvSpPr>
                  <p:nvPr/>
                </p:nvSpPr>
                <p:spPr bwMode="auto">
                  <a:xfrm>
                    <a:off x="9348788" y="3438525"/>
                    <a:ext cx="74613" cy="28575"/>
                  </a:xfrm>
                  <a:custGeom>
                    <a:avLst/>
                    <a:gdLst>
                      <a:gd name="T0" fmla="*/ 12 w 20"/>
                      <a:gd name="T1" fmla="*/ 4 h 7"/>
                      <a:gd name="T2" fmla="*/ 8 w 20"/>
                      <a:gd name="T3" fmla="*/ 7 h 7"/>
                      <a:gd name="T4" fmla="*/ 4 w 20"/>
                      <a:gd name="T5" fmla="*/ 4 h 7"/>
                      <a:gd name="T6" fmla="*/ 0 w 20"/>
                      <a:gd name="T7" fmla="*/ 2 h 7"/>
                      <a:gd name="T8" fmla="*/ 4 w 20"/>
                      <a:gd name="T9" fmla="*/ 0 h 7"/>
                      <a:gd name="T10" fmla="*/ 8 w 20"/>
                      <a:gd name="T11" fmla="*/ 2 h 7"/>
                      <a:gd name="T12" fmla="*/ 12 w 20"/>
                      <a:gd name="T13" fmla="*/ 4 h 7"/>
                      <a:gd name="T14" fmla="*/ 16 w 20"/>
                      <a:gd name="T15" fmla="*/ 2 h 7"/>
                      <a:gd name="T16" fmla="*/ 20 w 20"/>
                      <a:gd name="T17" fmla="*/ 5 h 7"/>
                      <a:gd name="T18" fmla="*/ 15 w 20"/>
                      <a:gd name="T19" fmla="*/ 7 h 7"/>
                      <a:gd name="T20" fmla="*/ 12 w 20"/>
                      <a:gd name="T21" fmla="*/ 4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" h="7">
                        <a:moveTo>
                          <a:pt x="12" y="4"/>
                        </a:moveTo>
                        <a:cubicBezTo>
                          <a:pt x="11" y="4"/>
                          <a:pt x="8" y="7"/>
                          <a:pt x="8" y="7"/>
                        </a:cubicBezTo>
                        <a:cubicBezTo>
                          <a:pt x="6" y="6"/>
                          <a:pt x="5" y="5"/>
                          <a:pt x="4" y="4"/>
                        </a:cubicBezTo>
                        <a:cubicBezTo>
                          <a:pt x="3" y="4"/>
                          <a:pt x="0" y="2"/>
                          <a:pt x="0" y="2"/>
                        </a:cubicBezTo>
                        <a:cubicBezTo>
                          <a:pt x="0" y="2"/>
                          <a:pt x="4" y="0"/>
                          <a:pt x="4" y="0"/>
                        </a:cubicBezTo>
                        <a:cubicBezTo>
                          <a:pt x="6" y="0"/>
                          <a:pt x="7" y="2"/>
                          <a:pt x="8" y="2"/>
                        </a:cubicBezTo>
                        <a:cubicBezTo>
                          <a:pt x="9" y="2"/>
                          <a:pt x="10" y="4"/>
                          <a:pt x="12" y="4"/>
                        </a:cubicBezTo>
                        <a:cubicBezTo>
                          <a:pt x="13" y="4"/>
                          <a:pt x="15" y="2"/>
                          <a:pt x="16" y="2"/>
                        </a:cubicBezTo>
                        <a:cubicBezTo>
                          <a:pt x="16" y="2"/>
                          <a:pt x="20" y="5"/>
                          <a:pt x="20" y="5"/>
                        </a:cubicBezTo>
                        <a:cubicBezTo>
                          <a:pt x="19" y="5"/>
                          <a:pt x="16" y="7"/>
                          <a:pt x="15" y="7"/>
                        </a:cubicBezTo>
                        <a:cubicBezTo>
                          <a:pt x="14" y="7"/>
                          <a:pt x="13" y="5"/>
                          <a:pt x="12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07" name="Freeform 177"/>
                  <p:cNvSpPr>
                    <a:spLocks/>
                  </p:cNvSpPr>
                  <p:nvPr/>
                </p:nvSpPr>
                <p:spPr bwMode="auto">
                  <a:xfrm>
                    <a:off x="10493375" y="3486150"/>
                    <a:ext cx="90488" cy="50800"/>
                  </a:xfrm>
                  <a:custGeom>
                    <a:avLst/>
                    <a:gdLst>
                      <a:gd name="T0" fmla="*/ 4 w 24"/>
                      <a:gd name="T1" fmla="*/ 13 h 13"/>
                      <a:gd name="T2" fmla="*/ 0 w 24"/>
                      <a:gd name="T3" fmla="*/ 11 h 13"/>
                      <a:gd name="T4" fmla="*/ 4 w 24"/>
                      <a:gd name="T5" fmla="*/ 9 h 13"/>
                      <a:gd name="T6" fmla="*/ 8 w 24"/>
                      <a:gd name="T7" fmla="*/ 7 h 13"/>
                      <a:gd name="T8" fmla="*/ 4 w 24"/>
                      <a:gd name="T9" fmla="*/ 5 h 13"/>
                      <a:gd name="T10" fmla="*/ 8 w 24"/>
                      <a:gd name="T11" fmla="*/ 3 h 13"/>
                      <a:gd name="T12" fmla="*/ 13 w 24"/>
                      <a:gd name="T13" fmla="*/ 1 h 13"/>
                      <a:gd name="T14" fmla="*/ 16 w 24"/>
                      <a:gd name="T15" fmla="*/ 3 h 13"/>
                      <a:gd name="T16" fmla="*/ 20 w 24"/>
                      <a:gd name="T17" fmla="*/ 1 h 13"/>
                      <a:gd name="T18" fmla="*/ 24 w 24"/>
                      <a:gd name="T19" fmla="*/ 3 h 13"/>
                      <a:gd name="T20" fmla="*/ 20 w 24"/>
                      <a:gd name="T21" fmla="*/ 5 h 13"/>
                      <a:gd name="T22" fmla="*/ 16 w 24"/>
                      <a:gd name="T23" fmla="*/ 7 h 13"/>
                      <a:gd name="T24" fmla="*/ 12 w 24"/>
                      <a:gd name="T25" fmla="*/ 5 h 13"/>
                      <a:gd name="T26" fmla="*/ 8 w 24"/>
                      <a:gd name="T27" fmla="*/ 7 h 13"/>
                      <a:gd name="T28" fmla="*/ 12 w 24"/>
                      <a:gd name="T29" fmla="*/ 9 h 13"/>
                      <a:gd name="T30" fmla="*/ 8 w 24"/>
                      <a:gd name="T31" fmla="*/ 11 h 13"/>
                      <a:gd name="T32" fmla="*/ 4 w 24"/>
                      <a:gd name="T33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4" h="13">
                        <a:moveTo>
                          <a:pt x="4" y="13"/>
                        </a:moveTo>
                        <a:cubicBezTo>
                          <a:pt x="3" y="13"/>
                          <a:pt x="0" y="12"/>
                          <a:pt x="0" y="11"/>
                        </a:cubicBezTo>
                        <a:cubicBezTo>
                          <a:pt x="0" y="10"/>
                          <a:pt x="4" y="10"/>
                          <a:pt x="4" y="9"/>
                        </a:cubicBezTo>
                        <a:cubicBezTo>
                          <a:pt x="4" y="8"/>
                          <a:pt x="8" y="8"/>
                          <a:pt x="8" y="7"/>
                        </a:cubicBezTo>
                        <a:cubicBezTo>
                          <a:pt x="8" y="6"/>
                          <a:pt x="5" y="5"/>
                          <a:pt x="4" y="5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9" y="2"/>
                          <a:pt x="11" y="1"/>
                          <a:pt x="13" y="1"/>
                        </a:cubicBezTo>
                        <a:cubicBezTo>
                          <a:pt x="13" y="0"/>
                          <a:pt x="15" y="3"/>
                          <a:pt x="16" y="3"/>
                        </a:cubicBezTo>
                        <a:cubicBezTo>
                          <a:pt x="17" y="3"/>
                          <a:pt x="20" y="1"/>
                          <a:pt x="20" y="1"/>
                        </a:cubicBezTo>
                        <a:cubicBezTo>
                          <a:pt x="22" y="1"/>
                          <a:pt x="23" y="3"/>
                          <a:pt x="24" y="3"/>
                        </a:cubicBezTo>
                        <a:cubicBezTo>
                          <a:pt x="23" y="4"/>
                          <a:pt x="21" y="4"/>
                          <a:pt x="20" y="5"/>
                        </a:cubicBezTo>
                        <a:cubicBezTo>
                          <a:pt x="20" y="5"/>
                          <a:pt x="16" y="7"/>
                          <a:pt x="16" y="7"/>
                        </a:cubicBezTo>
                        <a:cubicBezTo>
                          <a:pt x="15" y="7"/>
                          <a:pt x="13" y="5"/>
                          <a:pt x="12" y="5"/>
                        </a:cubicBezTo>
                        <a:cubicBezTo>
                          <a:pt x="11" y="5"/>
                          <a:pt x="10" y="7"/>
                          <a:pt x="8" y="7"/>
                        </a:cubicBezTo>
                        <a:cubicBezTo>
                          <a:pt x="8" y="8"/>
                          <a:pt x="12" y="8"/>
                          <a:pt x="12" y="9"/>
                        </a:cubicBezTo>
                        <a:cubicBezTo>
                          <a:pt x="12" y="10"/>
                          <a:pt x="8" y="11"/>
                          <a:pt x="8" y="11"/>
                        </a:cubicBezTo>
                        <a:cubicBezTo>
                          <a:pt x="6" y="12"/>
                          <a:pt x="5" y="13"/>
                          <a:pt x="4" y="1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08" name="Freeform 178"/>
                  <p:cNvSpPr>
                    <a:spLocks/>
                  </p:cNvSpPr>
                  <p:nvPr/>
                </p:nvSpPr>
                <p:spPr bwMode="auto">
                  <a:xfrm>
                    <a:off x="10501313" y="3403600"/>
                    <a:ext cx="74613" cy="42863"/>
                  </a:xfrm>
                  <a:custGeom>
                    <a:avLst/>
                    <a:gdLst>
                      <a:gd name="T0" fmla="*/ 16 w 20"/>
                      <a:gd name="T1" fmla="*/ 6 h 11"/>
                      <a:gd name="T2" fmla="*/ 20 w 20"/>
                      <a:gd name="T3" fmla="*/ 9 h 11"/>
                      <a:gd name="T4" fmla="*/ 15 w 20"/>
                      <a:gd name="T5" fmla="*/ 11 h 11"/>
                      <a:gd name="T6" fmla="*/ 12 w 20"/>
                      <a:gd name="T7" fmla="*/ 8 h 11"/>
                      <a:gd name="T8" fmla="*/ 16 w 20"/>
                      <a:gd name="T9" fmla="*/ 6 h 11"/>
                      <a:gd name="T10" fmla="*/ 12 w 20"/>
                      <a:gd name="T11" fmla="*/ 4 h 11"/>
                      <a:gd name="T12" fmla="*/ 8 w 20"/>
                      <a:gd name="T13" fmla="*/ 2 h 11"/>
                      <a:gd name="T14" fmla="*/ 4 w 20"/>
                      <a:gd name="T15" fmla="*/ 4 h 11"/>
                      <a:gd name="T16" fmla="*/ 0 w 20"/>
                      <a:gd name="T17" fmla="*/ 2 h 11"/>
                      <a:gd name="T18" fmla="*/ 5 w 20"/>
                      <a:gd name="T19" fmla="*/ 0 h 11"/>
                      <a:gd name="T20" fmla="*/ 8 w 20"/>
                      <a:gd name="T21" fmla="*/ 2 h 11"/>
                      <a:gd name="T22" fmla="*/ 12 w 20"/>
                      <a:gd name="T23" fmla="*/ 0 h 11"/>
                      <a:gd name="T24" fmla="*/ 16 w 20"/>
                      <a:gd name="T25" fmla="*/ 2 h 11"/>
                      <a:gd name="T26" fmla="*/ 20 w 20"/>
                      <a:gd name="T27" fmla="*/ 4 h 11"/>
                      <a:gd name="T28" fmla="*/ 16 w 20"/>
                      <a:gd name="T29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" h="11">
                        <a:moveTo>
                          <a:pt x="16" y="6"/>
                        </a:moveTo>
                        <a:cubicBezTo>
                          <a:pt x="16" y="7"/>
                          <a:pt x="20" y="8"/>
                          <a:pt x="20" y="9"/>
                        </a:cubicBezTo>
                        <a:cubicBezTo>
                          <a:pt x="19" y="9"/>
                          <a:pt x="16" y="11"/>
                          <a:pt x="15" y="11"/>
                        </a:cubicBezTo>
                        <a:cubicBezTo>
                          <a:pt x="15" y="11"/>
                          <a:pt x="12" y="9"/>
                          <a:pt x="12" y="8"/>
                        </a:cubicBezTo>
                        <a:cubicBezTo>
                          <a:pt x="11" y="8"/>
                          <a:pt x="16" y="7"/>
                          <a:pt x="16" y="6"/>
                        </a:cubicBezTo>
                        <a:cubicBezTo>
                          <a:pt x="16" y="6"/>
                          <a:pt x="13" y="4"/>
                          <a:pt x="12" y="4"/>
                        </a:cubicBezTo>
                        <a:cubicBezTo>
                          <a:pt x="12" y="4"/>
                          <a:pt x="9" y="2"/>
                          <a:pt x="8" y="2"/>
                        </a:cubicBezTo>
                        <a:cubicBezTo>
                          <a:pt x="7" y="2"/>
                          <a:pt x="5" y="4"/>
                          <a:pt x="4" y="4"/>
                        </a:cubicBezTo>
                        <a:cubicBezTo>
                          <a:pt x="4" y="4"/>
                          <a:pt x="0" y="2"/>
                          <a:pt x="0" y="2"/>
                        </a:cubicBezTo>
                        <a:cubicBezTo>
                          <a:pt x="1" y="1"/>
                          <a:pt x="4" y="0"/>
                          <a:pt x="5" y="0"/>
                        </a:cubicBezTo>
                        <a:cubicBezTo>
                          <a:pt x="6" y="0"/>
                          <a:pt x="7" y="2"/>
                          <a:pt x="8" y="2"/>
                        </a:cubicBezTo>
                        <a:cubicBezTo>
                          <a:pt x="9" y="2"/>
                          <a:pt x="12" y="0"/>
                          <a:pt x="12" y="0"/>
                        </a:cubicBezTo>
                        <a:cubicBezTo>
                          <a:pt x="13" y="0"/>
                          <a:pt x="16" y="2"/>
                          <a:pt x="16" y="2"/>
                        </a:cubicBezTo>
                        <a:cubicBezTo>
                          <a:pt x="17" y="2"/>
                          <a:pt x="20" y="4"/>
                          <a:pt x="20" y="4"/>
                        </a:cubicBezTo>
                        <a:cubicBezTo>
                          <a:pt x="20" y="5"/>
                          <a:pt x="16" y="6"/>
                          <a:pt x="16" y="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63" name="组合 662"/>
                <p:cNvGrpSpPr/>
                <p:nvPr/>
              </p:nvGrpSpPr>
              <p:grpSpPr>
                <a:xfrm>
                  <a:off x="1268639" y="4126494"/>
                  <a:ext cx="3355521" cy="91988"/>
                  <a:chOff x="1492250" y="3305175"/>
                  <a:chExt cx="9207500" cy="252413"/>
                </a:xfrm>
              </p:grpSpPr>
              <p:sp>
                <p:nvSpPr>
                  <p:cNvPr id="713" name="Freeform 131"/>
                  <p:cNvSpPr>
                    <a:spLocks/>
                  </p:cNvSpPr>
                  <p:nvPr/>
                </p:nvSpPr>
                <p:spPr bwMode="auto">
                  <a:xfrm>
                    <a:off x="1492250" y="3324225"/>
                    <a:ext cx="47625" cy="36513"/>
                  </a:xfrm>
                  <a:custGeom>
                    <a:avLst/>
                    <a:gdLst>
                      <a:gd name="T0" fmla="*/ 12 w 13"/>
                      <a:gd name="T1" fmla="*/ 7 h 9"/>
                      <a:gd name="T2" fmla="*/ 8 w 13"/>
                      <a:gd name="T3" fmla="*/ 9 h 9"/>
                      <a:gd name="T4" fmla="*/ 4 w 13"/>
                      <a:gd name="T5" fmla="*/ 6 h 9"/>
                      <a:gd name="T6" fmla="*/ 0 w 13"/>
                      <a:gd name="T7" fmla="*/ 4 h 9"/>
                      <a:gd name="T8" fmla="*/ 4 w 13"/>
                      <a:gd name="T9" fmla="*/ 2 h 9"/>
                      <a:gd name="T10" fmla="*/ 9 w 13"/>
                      <a:gd name="T11" fmla="*/ 0 h 9"/>
                      <a:gd name="T12" fmla="*/ 12 w 13"/>
                      <a:gd name="T13" fmla="*/ 2 h 9"/>
                      <a:gd name="T14" fmla="*/ 8 w 13"/>
                      <a:gd name="T15" fmla="*/ 4 h 9"/>
                      <a:gd name="T16" fmla="*/ 12 w 13"/>
                      <a:gd name="T17" fmla="*/ 7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" h="9">
                        <a:moveTo>
                          <a:pt x="12" y="7"/>
                        </a:moveTo>
                        <a:cubicBezTo>
                          <a:pt x="11" y="7"/>
                          <a:pt x="9" y="9"/>
                          <a:pt x="8" y="9"/>
                        </a:cubicBezTo>
                        <a:cubicBezTo>
                          <a:pt x="7" y="9"/>
                          <a:pt x="5" y="7"/>
                          <a:pt x="4" y="6"/>
                        </a:cubicBezTo>
                        <a:cubicBezTo>
                          <a:pt x="4" y="6"/>
                          <a:pt x="0" y="4"/>
                          <a:pt x="0" y="4"/>
                        </a:cubicBezTo>
                        <a:cubicBezTo>
                          <a:pt x="0" y="3"/>
                          <a:pt x="4" y="3"/>
                          <a:pt x="4" y="2"/>
                        </a:cubicBezTo>
                        <a:cubicBezTo>
                          <a:pt x="6" y="2"/>
                          <a:pt x="7" y="0"/>
                          <a:pt x="9" y="0"/>
                        </a:cubicBezTo>
                        <a:cubicBezTo>
                          <a:pt x="9" y="0"/>
                          <a:pt x="12" y="2"/>
                          <a:pt x="12" y="2"/>
                        </a:cubicBezTo>
                        <a:cubicBezTo>
                          <a:pt x="13" y="2"/>
                          <a:pt x="8" y="4"/>
                          <a:pt x="8" y="4"/>
                        </a:cubicBezTo>
                        <a:cubicBezTo>
                          <a:pt x="8" y="5"/>
                          <a:pt x="12" y="6"/>
                          <a:pt x="12" y="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4" name="Freeform 132"/>
                  <p:cNvSpPr>
                    <a:spLocks/>
                  </p:cNvSpPr>
                  <p:nvPr/>
                </p:nvSpPr>
                <p:spPr bwMode="auto">
                  <a:xfrm>
                    <a:off x="1754188" y="3384550"/>
                    <a:ext cx="60325" cy="26988"/>
                  </a:xfrm>
                  <a:custGeom>
                    <a:avLst/>
                    <a:gdLst>
                      <a:gd name="T0" fmla="*/ 4 w 16"/>
                      <a:gd name="T1" fmla="*/ 6 h 7"/>
                      <a:gd name="T2" fmla="*/ 0 w 16"/>
                      <a:gd name="T3" fmla="*/ 4 h 7"/>
                      <a:gd name="T4" fmla="*/ 4 w 16"/>
                      <a:gd name="T5" fmla="*/ 2 h 7"/>
                      <a:gd name="T6" fmla="*/ 8 w 16"/>
                      <a:gd name="T7" fmla="*/ 0 h 7"/>
                      <a:gd name="T8" fmla="*/ 12 w 16"/>
                      <a:gd name="T9" fmla="*/ 2 h 7"/>
                      <a:gd name="T10" fmla="*/ 16 w 16"/>
                      <a:gd name="T11" fmla="*/ 4 h 7"/>
                      <a:gd name="T12" fmla="*/ 11 w 16"/>
                      <a:gd name="T13" fmla="*/ 6 h 7"/>
                      <a:gd name="T14" fmla="*/ 8 w 16"/>
                      <a:gd name="T15" fmla="*/ 4 h 7"/>
                      <a:gd name="T16" fmla="*/ 4 w 16"/>
                      <a:gd name="T17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7">
                        <a:moveTo>
                          <a:pt x="4" y="6"/>
                        </a:moveTo>
                        <a:cubicBezTo>
                          <a:pt x="3" y="5"/>
                          <a:pt x="0" y="5"/>
                          <a:pt x="0" y="4"/>
                        </a:cubicBezTo>
                        <a:cubicBezTo>
                          <a:pt x="0" y="4"/>
                          <a:pt x="3" y="2"/>
                          <a:pt x="4" y="2"/>
                        </a:cubicBezTo>
                        <a:cubicBezTo>
                          <a:pt x="4" y="2"/>
                          <a:pt x="7" y="0"/>
                          <a:pt x="8" y="0"/>
                        </a:cubicBezTo>
                        <a:cubicBezTo>
                          <a:pt x="9" y="0"/>
                          <a:pt x="11" y="2"/>
                          <a:pt x="12" y="2"/>
                        </a:cubicBezTo>
                        <a:cubicBezTo>
                          <a:pt x="12" y="2"/>
                          <a:pt x="16" y="4"/>
                          <a:pt x="16" y="4"/>
                        </a:cubicBezTo>
                        <a:cubicBezTo>
                          <a:pt x="15" y="5"/>
                          <a:pt x="12" y="6"/>
                          <a:pt x="11" y="6"/>
                        </a:cubicBezTo>
                        <a:cubicBezTo>
                          <a:pt x="11" y="7"/>
                          <a:pt x="8" y="4"/>
                          <a:pt x="8" y="4"/>
                        </a:cubicBezTo>
                        <a:cubicBezTo>
                          <a:pt x="6" y="4"/>
                          <a:pt x="5" y="6"/>
                          <a:pt x="4" y="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5" name="Freeform 133"/>
                  <p:cNvSpPr>
                    <a:spLocks/>
                  </p:cNvSpPr>
                  <p:nvPr/>
                </p:nvSpPr>
                <p:spPr bwMode="auto">
                  <a:xfrm>
                    <a:off x="2238375" y="3395663"/>
                    <a:ext cx="60325" cy="26988"/>
                  </a:xfrm>
                  <a:custGeom>
                    <a:avLst/>
                    <a:gdLst>
                      <a:gd name="T0" fmla="*/ 12 w 16"/>
                      <a:gd name="T1" fmla="*/ 5 h 7"/>
                      <a:gd name="T2" fmla="*/ 8 w 16"/>
                      <a:gd name="T3" fmla="*/ 7 h 7"/>
                      <a:gd name="T4" fmla="*/ 4 w 16"/>
                      <a:gd name="T5" fmla="*/ 4 h 7"/>
                      <a:gd name="T6" fmla="*/ 0 w 16"/>
                      <a:gd name="T7" fmla="*/ 2 h 7"/>
                      <a:gd name="T8" fmla="*/ 5 w 16"/>
                      <a:gd name="T9" fmla="*/ 0 h 7"/>
                      <a:gd name="T10" fmla="*/ 8 w 16"/>
                      <a:gd name="T11" fmla="*/ 2 h 7"/>
                      <a:gd name="T12" fmla="*/ 12 w 16"/>
                      <a:gd name="T13" fmla="*/ 0 h 7"/>
                      <a:gd name="T14" fmla="*/ 16 w 16"/>
                      <a:gd name="T15" fmla="*/ 3 h 7"/>
                      <a:gd name="T16" fmla="*/ 12 w 16"/>
                      <a:gd name="T17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7">
                        <a:moveTo>
                          <a:pt x="12" y="5"/>
                        </a:moveTo>
                        <a:cubicBezTo>
                          <a:pt x="11" y="5"/>
                          <a:pt x="9" y="7"/>
                          <a:pt x="8" y="7"/>
                        </a:cubicBezTo>
                        <a:cubicBezTo>
                          <a:pt x="7" y="7"/>
                          <a:pt x="5" y="5"/>
                          <a:pt x="4" y="4"/>
                        </a:cubicBezTo>
                        <a:cubicBezTo>
                          <a:pt x="4" y="4"/>
                          <a:pt x="0" y="3"/>
                          <a:pt x="0" y="2"/>
                        </a:cubicBezTo>
                        <a:cubicBezTo>
                          <a:pt x="0" y="1"/>
                          <a:pt x="4" y="1"/>
                          <a:pt x="5" y="0"/>
                        </a:cubicBezTo>
                        <a:cubicBezTo>
                          <a:pt x="6" y="0"/>
                          <a:pt x="7" y="2"/>
                          <a:pt x="8" y="2"/>
                        </a:cubicBezTo>
                        <a:cubicBezTo>
                          <a:pt x="9" y="2"/>
                          <a:pt x="12" y="0"/>
                          <a:pt x="12" y="0"/>
                        </a:cubicBezTo>
                        <a:cubicBezTo>
                          <a:pt x="13" y="0"/>
                          <a:pt x="16" y="2"/>
                          <a:pt x="16" y="3"/>
                        </a:cubicBezTo>
                        <a:cubicBezTo>
                          <a:pt x="16" y="3"/>
                          <a:pt x="12" y="4"/>
                          <a:pt x="12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6" name="Freeform 134"/>
                  <p:cNvSpPr>
                    <a:spLocks/>
                  </p:cNvSpPr>
                  <p:nvPr/>
                </p:nvSpPr>
                <p:spPr bwMode="auto">
                  <a:xfrm>
                    <a:off x="2606675" y="3438525"/>
                    <a:ext cx="71438" cy="34925"/>
                  </a:xfrm>
                  <a:custGeom>
                    <a:avLst/>
                    <a:gdLst>
                      <a:gd name="T0" fmla="*/ 0 w 19"/>
                      <a:gd name="T1" fmla="*/ 5 h 9"/>
                      <a:gd name="T2" fmla="*/ 8 w 19"/>
                      <a:gd name="T3" fmla="*/ 0 h 9"/>
                      <a:gd name="T4" fmla="*/ 11 w 19"/>
                      <a:gd name="T5" fmla="*/ 3 h 9"/>
                      <a:gd name="T6" fmla="*/ 19 w 19"/>
                      <a:gd name="T7" fmla="*/ 7 h 9"/>
                      <a:gd name="T8" fmla="*/ 15 w 19"/>
                      <a:gd name="T9" fmla="*/ 9 h 9"/>
                      <a:gd name="T10" fmla="*/ 11 w 19"/>
                      <a:gd name="T11" fmla="*/ 7 h 9"/>
                      <a:gd name="T12" fmla="*/ 7 w 19"/>
                      <a:gd name="T13" fmla="*/ 5 h 9"/>
                      <a:gd name="T14" fmla="*/ 3 w 19"/>
                      <a:gd name="T15" fmla="*/ 7 h 9"/>
                      <a:gd name="T16" fmla="*/ 0 w 19"/>
                      <a:gd name="T17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9">
                        <a:moveTo>
                          <a:pt x="0" y="5"/>
                        </a:move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11" y="3"/>
                          <a:pt x="11" y="3"/>
                          <a:pt x="11" y="3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18" y="7"/>
                          <a:pt x="16" y="9"/>
                          <a:pt x="15" y="9"/>
                        </a:cubicBezTo>
                        <a:cubicBezTo>
                          <a:pt x="14" y="9"/>
                          <a:pt x="12" y="7"/>
                          <a:pt x="11" y="7"/>
                        </a:cubicBezTo>
                        <a:cubicBezTo>
                          <a:pt x="10" y="7"/>
                          <a:pt x="9" y="5"/>
                          <a:pt x="7" y="5"/>
                        </a:cubicBezTo>
                        <a:cubicBezTo>
                          <a:pt x="7" y="5"/>
                          <a:pt x="4" y="7"/>
                          <a:pt x="3" y="7"/>
                        </a:cubicBezTo>
                        <a:cubicBezTo>
                          <a:pt x="2" y="7"/>
                          <a:pt x="1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7" name="Freeform 135"/>
                  <p:cNvSpPr>
                    <a:spLocks/>
                  </p:cNvSpPr>
                  <p:nvPr/>
                </p:nvSpPr>
                <p:spPr bwMode="auto">
                  <a:xfrm>
                    <a:off x="2538413" y="3368675"/>
                    <a:ext cx="57150" cy="26988"/>
                  </a:xfrm>
                  <a:custGeom>
                    <a:avLst/>
                    <a:gdLst>
                      <a:gd name="T0" fmla="*/ 11 w 15"/>
                      <a:gd name="T1" fmla="*/ 5 h 7"/>
                      <a:gd name="T2" fmla="*/ 7 w 15"/>
                      <a:gd name="T3" fmla="*/ 7 h 7"/>
                      <a:gd name="T4" fmla="*/ 3 w 15"/>
                      <a:gd name="T5" fmla="*/ 5 h 7"/>
                      <a:gd name="T6" fmla="*/ 0 w 15"/>
                      <a:gd name="T7" fmla="*/ 3 h 7"/>
                      <a:gd name="T8" fmla="*/ 4 w 15"/>
                      <a:gd name="T9" fmla="*/ 0 h 7"/>
                      <a:gd name="T10" fmla="*/ 7 w 15"/>
                      <a:gd name="T11" fmla="*/ 3 h 7"/>
                      <a:gd name="T12" fmla="*/ 12 w 15"/>
                      <a:gd name="T13" fmla="*/ 1 h 7"/>
                      <a:gd name="T14" fmla="*/ 15 w 15"/>
                      <a:gd name="T15" fmla="*/ 3 h 7"/>
                      <a:gd name="T16" fmla="*/ 11 w 15"/>
                      <a:gd name="T17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" h="7">
                        <a:moveTo>
                          <a:pt x="11" y="5"/>
                        </a:moveTo>
                        <a:cubicBezTo>
                          <a:pt x="10" y="5"/>
                          <a:pt x="8" y="7"/>
                          <a:pt x="7" y="7"/>
                        </a:cubicBezTo>
                        <a:cubicBezTo>
                          <a:pt x="6" y="7"/>
                          <a:pt x="4" y="5"/>
                          <a:pt x="3" y="5"/>
                        </a:cubicBezTo>
                        <a:cubicBezTo>
                          <a:pt x="3" y="5"/>
                          <a:pt x="0" y="3"/>
                          <a:pt x="0" y="3"/>
                        </a:cubicBezTo>
                        <a:cubicBezTo>
                          <a:pt x="0" y="2"/>
                          <a:pt x="3" y="1"/>
                          <a:pt x="4" y="0"/>
                        </a:cubicBezTo>
                        <a:cubicBezTo>
                          <a:pt x="5" y="1"/>
                          <a:pt x="6" y="3"/>
                          <a:pt x="7" y="3"/>
                        </a:cubicBezTo>
                        <a:cubicBezTo>
                          <a:pt x="8" y="3"/>
                          <a:pt x="11" y="1"/>
                          <a:pt x="12" y="1"/>
                        </a:cubicBezTo>
                        <a:cubicBezTo>
                          <a:pt x="12" y="1"/>
                          <a:pt x="15" y="3"/>
                          <a:pt x="15" y="3"/>
                        </a:cubicBezTo>
                        <a:cubicBezTo>
                          <a:pt x="15" y="4"/>
                          <a:pt x="12" y="4"/>
                          <a:pt x="11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8" name="Freeform 136"/>
                  <p:cNvSpPr>
                    <a:spLocks/>
                  </p:cNvSpPr>
                  <p:nvPr/>
                </p:nvSpPr>
                <p:spPr bwMode="auto">
                  <a:xfrm>
                    <a:off x="3341688" y="3427413"/>
                    <a:ext cx="49213" cy="34925"/>
                  </a:xfrm>
                  <a:custGeom>
                    <a:avLst/>
                    <a:gdLst>
                      <a:gd name="T0" fmla="*/ 12 w 13"/>
                      <a:gd name="T1" fmla="*/ 7 h 9"/>
                      <a:gd name="T2" fmla="*/ 8 w 13"/>
                      <a:gd name="T3" fmla="*/ 9 h 9"/>
                      <a:gd name="T4" fmla="*/ 4 w 13"/>
                      <a:gd name="T5" fmla="*/ 6 h 9"/>
                      <a:gd name="T6" fmla="*/ 0 w 13"/>
                      <a:gd name="T7" fmla="*/ 4 h 9"/>
                      <a:gd name="T8" fmla="*/ 4 w 13"/>
                      <a:gd name="T9" fmla="*/ 2 h 9"/>
                      <a:gd name="T10" fmla="*/ 9 w 13"/>
                      <a:gd name="T11" fmla="*/ 0 h 9"/>
                      <a:gd name="T12" fmla="*/ 12 w 13"/>
                      <a:gd name="T13" fmla="*/ 2 h 9"/>
                      <a:gd name="T14" fmla="*/ 8 w 13"/>
                      <a:gd name="T15" fmla="*/ 4 h 9"/>
                      <a:gd name="T16" fmla="*/ 12 w 13"/>
                      <a:gd name="T17" fmla="*/ 7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" h="9">
                        <a:moveTo>
                          <a:pt x="12" y="7"/>
                        </a:moveTo>
                        <a:cubicBezTo>
                          <a:pt x="11" y="7"/>
                          <a:pt x="9" y="9"/>
                          <a:pt x="8" y="9"/>
                        </a:cubicBezTo>
                        <a:cubicBezTo>
                          <a:pt x="7" y="9"/>
                          <a:pt x="5" y="7"/>
                          <a:pt x="4" y="6"/>
                        </a:cubicBezTo>
                        <a:cubicBezTo>
                          <a:pt x="4" y="6"/>
                          <a:pt x="0" y="4"/>
                          <a:pt x="0" y="4"/>
                        </a:cubicBezTo>
                        <a:cubicBezTo>
                          <a:pt x="0" y="3"/>
                          <a:pt x="4" y="3"/>
                          <a:pt x="4" y="2"/>
                        </a:cubicBezTo>
                        <a:cubicBezTo>
                          <a:pt x="6" y="2"/>
                          <a:pt x="7" y="0"/>
                          <a:pt x="9" y="0"/>
                        </a:cubicBezTo>
                        <a:cubicBezTo>
                          <a:pt x="9" y="0"/>
                          <a:pt x="12" y="2"/>
                          <a:pt x="12" y="2"/>
                        </a:cubicBezTo>
                        <a:cubicBezTo>
                          <a:pt x="13" y="2"/>
                          <a:pt x="8" y="4"/>
                          <a:pt x="8" y="4"/>
                        </a:cubicBezTo>
                        <a:cubicBezTo>
                          <a:pt x="8" y="5"/>
                          <a:pt x="12" y="6"/>
                          <a:pt x="12" y="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9" name="Freeform 137"/>
                  <p:cNvSpPr>
                    <a:spLocks/>
                  </p:cNvSpPr>
                  <p:nvPr/>
                </p:nvSpPr>
                <p:spPr bwMode="auto">
                  <a:xfrm>
                    <a:off x="3921125" y="3427413"/>
                    <a:ext cx="71438" cy="42863"/>
                  </a:xfrm>
                  <a:custGeom>
                    <a:avLst/>
                    <a:gdLst>
                      <a:gd name="T0" fmla="*/ 4 w 19"/>
                      <a:gd name="T1" fmla="*/ 4 h 11"/>
                      <a:gd name="T2" fmla="*/ 0 w 19"/>
                      <a:gd name="T3" fmla="*/ 2 h 11"/>
                      <a:gd name="T4" fmla="*/ 4 w 19"/>
                      <a:gd name="T5" fmla="*/ 0 h 11"/>
                      <a:gd name="T6" fmla="*/ 8 w 19"/>
                      <a:gd name="T7" fmla="*/ 2 h 11"/>
                      <a:gd name="T8" fmla="*/ 11 w 19"/>
                      <a:gd name="T9" fmla="*/ 4 h 11"/>
                      <a:gd name="T10" fmla="*/ 15 w 19"/>
                      <a:gd name="T11" fmla="*/ 6 h 11"/>
                      <a:gd name="T12" fmla="*/ 19 w 19"/>
                      <a:gd name="T13" fmla="*/ 9 h 11"/>
                      <a:gd name="T14" fmla="*/ 15 w 19"/>
                      <a:gd name="T15" fmla="*/ 11 h 11"/>
                      <a:gd name="T16" fmla="*/ 11 w 19"/>
                      <a:gd name="T17" fmla="*/ 8 h 11"/>
                      <a:gd name="T18" fmla="*/ 7 w 19"/>
                      <a:gd name="T19" fmla="*/ 6 h 11"/>
                      <a:gd name="T20" fmla="*/ 4 w 19"/>
                      <a:gd name="T21" fmla="*/ 4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9" h="11">
                        <a:moveTo>
                          <a:pt x="4" y="4"/>
                        </a:moveTo>
                        <a:cubicBezTo>
                          <a:pt x="3" y="3"/>
                          <a:pt x="0" y="2"/>
                          <a:pt x="0" y="2"/>
                        </a:cubicBezTo>
                        <a:cubicBezTo>
                          <a:pt x="0" y="1"/>
                          <a:pt x="4" y="0"/>
                          <a:pt x="4" y="0"/>
                        </a:cubicBezTo>
                        <a:cubicBezTo>
                          <a:pt x="5" y="0"/>
                          <a:pt x="7" y="1"/>
                          <a:pt x="8" y="2"/>
                        </a:cubicBezTo>
                        <a:cubicBezTo>
                          <a:pt x="9" y="2"/>
                          <a:pt x="10" y="3"/>
                          <a:pt x="11" y="4"/>
                        </a:cubicBezTo>
                        <a:cubicBezTo>
                          <a:pt x="15" y="6"/>
                          <a:pt x="15" y="6"/>
                          <a:pt x="15" y="6"/>
                        </a:cubicBezTo>
                        <a:cubicBezTo>
                          <a:pt x="15" y="7"/>
                          <a:pt x="19" y="8"/>
                          <a:pt x="19" y="9"/>
                        </a:cubicBezTo>
                        <a:cubicBezTo>
                          <a:pt x="19" y="9"/>
                          <a:pt x="15" y="11"/>
                          <a:pt x="15" y="11"/>
                        </a:cubicBezTo>
                        <a:cubicBezTo>
                          <a:pt x="14" y="11"/>
                          <a:pt x="12" y="9"/>
                          <a:pt x="11" y="8"/>
                        </a:cubicBezTo>
                        <a:cubicBezTo>
                          <a:pt x="10" y="8"/>
                          <a:pt x="8" y="7"/>
                          <a:pt x="7" y="6"/>
                        </a:cubicBezTo>
                        <a:lnTo>
                          <a:pt x="4" y="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0" name="Freeform 138"/>
                  <p:cNvSpPr>
                    <a:spLocks/>
                  </p:cNvSpPr>
                  <p:nvPr/>
                </p:nvSpPr>
                <p:spPr bwMode="auto">
                  <a:xfrm>
                    <a:off x="4100513" y="3371850"/>
                    <a:ext cx="74613" cy="23813"/>
                  </a:xfrm>
                  <a:custGeom>
                    <a:avLst/>
                    <a:gdLst>
                      <a:gd name="T0" fmla="*/ 0 w 20"/>
                      <a:gd name="T1" fmla="*/ 4 h 6"/>
                      <a:gd name="T2" fmla="*/ 4 w 20"/>
                      <a:gd name="T3" fmla="*/ 2 h 6"/>
                      <a:gd name="T4" fmla="*/ 8 w 20"/>
                      <a:gd name="T5" fmla="*/ 0 h 6"/>
                      <a:gd name="T6" fmla="*/ 12 w 20"/>
                      <a:gd name="T7" fmla="*/ 2 h 6"/>
                      <a:gd name="T8" fmla="*/ 16 w 20"/>
                      <a:gd name="T9" fmla="*/ 0 h 6"/>
                      <a:gd name="T10" fmla="*/ 20 w 20"/>
                      <a:gd name="T11" fmla="*/ 2 h 6"/>
                      <a:gd name="T12" fmla="*/ 16 w 20"/>
                      <a:gd name="T13" fmla="*/ 4 h 6"/>
                      <a:gd name="T14" fmla="*/ 12 w 20"/>
                      <a:gd name="T15" fmla="*/ 6 h 6"/>
                      <a:gd name="T16" fmla="*/ 8 w 20"/>
                      <a:gd name="T17" fmla="*/ 4 h 6"/>
                      <a:gd name="T18" fmla="*/ 4 w 20"/>
                      <a:gd name="T19" fmla="*/ 6 h 6"/>
                      <a:gd name="T20" fmla="*/ 0 w 20"/>
                      <a:gd name="T21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" h="6">
                        <a:moveTo>
                          <a:pt x="0" y="4"/>
                        </a:move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5" y="1"/>
                          <a:pt x="7" y="0"/>
                          <a:pt x="8" y="0"/>
                        </a:cubicBezTo>
                        <a:cubicBezTo>
                          <a:pt x="9" y="0"/>
                          <a:pt x="11" y="2"/>
                          <a:pt x="12" y="2"/>
                        </a:cubicBezTo>
                        <a:cubicBezTo>
                          <a:pt x="13" y="2"/>
                          <a:pt x="15" y="0"/>
                          <a:pt x="16" y="0"/>
                        </a:cubicBezTo>
                        <a:cubicBezTo>
                          <a:pt x="18" y="0"/>
                          <a:pt x="18" y="2"/>
                          <a:pt x="20" y="2"/>
                        </a:cubicBezTo>
                        <a:cubicBezTo>
                          <a:pt x="16" y="4"/>
                          <a:pt x="16" y="4"/>
                          <a:pt x="16" y="4"/>
                        </a:cubicBezTo>
                        <a:cubicBezTo>
                          <a:pt x="15" y="5"/>
                          <a:pt x="13" y="6"/>
                          <a:pt x="12" y="6"/>
                        </a:cubicBezTo>
                        <a:cubicBezTo>
                          <a:pt x="11" y="6"/>
                          <a:pt x="9" y="4"/>
                          <a:pt x="8" y="4"/>
                        </a:cubicBezTo>
                        <a:cubicBezTo>
                          <a:pt x="7" y="4"/>
                          <a:pt x="5" y="6"/>
                          <a:pt x="4" y="6"/>
                        </a:cubicBezTo>
                        <a:cubicBezTo>
                          <a:pt x="2" y="6"/>
                          <a:pt x="2" y="4"/>
                          <a:pt x="0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1" name="Freeform 139"/>
                  <p:cNvSpPr>
                    <a:spLocks/>
                  </p:cNvSpPr>
                  <p:nvPr/>
                </p:nvSpPr>
                <p:spPr bwMode="auto">
                  <a:xfrm>
                    <a:off x="4675188" y="3368675"/>
                    <a:ext cx="60325" cy="34925"/>
                  </a:xfrm>
                  <a:custGeom>
                    <a:avLst/>
                    <a:gdLst>
                      <a:gd name="T0" fmla="*/ 4 w 16"/>
                      <a:gd name="T1" fmla="*/ 9 h 9"/>
                      <a:gd name="T2" fmla="*/ 0 w 16"/>
                      <a:gd name="T3" fmla="*/ 7 h 9"/>
                      <a:gd name="T4" fmla="*/ 4 w 16"/>
                      <a:gd name="T5" fmla="*/ 5 h 9"/>
                      <a:gd name="T6" fmla="*/ 1 w 16"/>
                      <a:gd name="T7" fmla="*/ 2 h 9"/>
                      <a:gd name="T8" fmla="*/ 5 w 16"/>
                      <a:gd name="T9" fmla="*/ 0 h 9"/>
                      <a:gd name="T10" fmla="*/ 8 w 16"/>
                      <a:gd name="T11" fmla="*/ 3 h 9"/>
                      <a:gd name="T12" fmla="*/ 13 w 16"/>
                      <a:gd name="T13" fmla="*/ 0 h 9"/>
                      <a:gd name="T14" fmla="*/ 16 w 16"/>
                      <a:gd name="T15" fmla="*/ 3 h 9"/>
                      <a:gd name="T16" fmla="*/ 12 w 16"/>
                      <a:gd name="T17" fmla="*/ 5 h 9"/>
                      <a:gd name="T18" fmla="*/ 8 w 16"/>
                      <a:gd name="T19" fmla="*/ 7 h 9"/>
                      <a:gd name="T20" fmla="*/ 4 w 16"/>
                      <a:gd name="T21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6" h="9">
                        <a:moveTo>
                          <a:pt x="4" y="9"/>
                        </a:moveTo>
                        <a:cubicBezTo>
                          <a:pt x="4" y="8"/>
                          <a:pt x="0" y="7"/>
                          <a:pt x="0" y="7"/>
                        </a:cubicBezTo>
                        <a:cubicBezTo>
                          <a:pt x="0" y="6"/>
                          <a:pt x="4" y="5"/>
                          <a:pt x="4" y="5"/>
                        </a:cubicBezTo>
                        <a:cubicBezTo>
                          <a:pt x="4" y="4"/>
                          <a:pt x="0" y="3"/>
                          <a:pt x="1" y="2"/>
                        </a:cubicBezTo>
                        <a:cubicBezTo>
                          <a:pt x="1" y="2"/>
                          <a:pt x="4" y="0"/>
                          <a:pt x="5" y="0"/>
                        </a:cubicBezTo>
                        <a:cubicBezTo>
                          <a:pt x="6" y="0"/>
                          <a:pt x="7" y="3"/>
                          <a:pt x="8" y="3"/>
                        </a:cubicBezTo>
                        <a:cubicBezTo>
                          <a:pt x="9" y="3"/>
                          <a:pt x="13" y="0"/>
                          <a:pt x="13" y="0"/>
                        </a:cubicBezTo>
                        <a:cubicBezTo>
                          <a:pt x="13" y="1"/>
                          <a:pt x="16" y="2"/>
                          <a:pt x="16" y="3"/>
                        </a:cubicBezTo>
                        <a:cubicBezTo>
                          <a:pt x="16" y="3"/>
                          <a:pt x="13" y="4"/>
                          <a:pt x="12" y="5"/>
                        </a:cubicBezTo>
                        <a:cubicBezTo>
                          <a:pt x="11" y="6"/>
                          <a:pt x="9" y="6"/>
                          <a:pt x="8" y="7"/>
                        </a:cubicBezTo>
                        <a:lnTo>
                          <a:pt x="4" y="9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2" name="Freeform 140"/>
                  <p:cNvSpPr>
                    <a:spLocks/>
                  </p:cNvSpPr>
                  <p:nvPr/>
                </p:nvSpPr>
                <p:spPr bwMode="auto">
                  <a:xfrm>
                    <a:off x="5737225" y="3414713"/>
                    <a:ext cx="57150" cy="28575"/>
                  </a:xfrm>
                  <a:custGeom>
                    <a:avLst/>
                    <a:gdLst>
                      <a:gd name="T0" fmla="*/ 11 w 15"/>
                      <a:gd name="T1" fmla="*/ 5 h 7"/>
                      <a:gd name="T2" fmla="*/ 7 w 15"/>
                      <a:gd name="T3" fmla="*/ 7 h 7"/>
                      <a:gd name="T4" fmla="*/ 3 w 15"/>
                      <a:gd name="T5" fmla="*/ 4 h 7"/>
                      <a:gd name="T6" fmla="*/ 0 w 15"/>
                      <a:gd name="T7" fmla="*/ 2 h 7"/>
                      <a:gd name="T8" fmla="*/ 4 w 15"/>
                      <a:gd name="T9" fmla="*/ 0 h 7"/>
                      <a:gd name="T10" fmla="*/ 7 w 15"/>
                      <a:gd name="T11" fmla="*/ 2 h 7"/>
                      <a:gd name="T12" fmla="*/ 12 w 15"/>
                      <a:gd name="T13" fmla="*/ 0 h 7"/>
                      <a:gd name="T14" fmla="*/ 15 w 15"/>
                      <a:gd name="T15" fmla="*/ 3 h 7"/>
                      <a:gd name="T16" fmla="*/ 11 w 15"/>
                      <a:gd name="T17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" h="7">
                        <a:moveTo>
                          <a:pt x="11" y="5"/>
                        </a:moveTo>
                        <a:cubicBezTo>
                          <a:pt x="10" y="5"/>
                          <a:pt x="8" y="7"/>
                          <a:pt x="7" y="7"/>
                        </a:cubicBezTo>
                        <a:cubicBezTo>
                          <a:pt x="6" y="7"/>
                          <a:pt x="4" y="5"/>
                          <a:pt x="3" y="4"/>
                        </a:cubicBezTo>
                        <a:cubicBezTo>
                          <a:pt x="3" y="4"/>
                          <a:pt x="0" y="3"/>
                          <a:pt x="0" y="2"/>
                        </a:cubicBezTo>
                        <a:cubicBezTo>
                          <a:pt x="0" y="1"/>
                          <a:pt x="3" y="1"/>
                          <a:pt x="4" y="0"/>
                        </a:cubicBezTo>
                        <a:cubicBezTo>
                          <a:pt x="5" y="0"/>
                          <a:pt x="6" y="2"/>
                          <a:pt x="7" y="2"/>
                        </a:cubicBezTo>
                        <a:cubicBezTo>
                          <a:pt x="8" y="2"/>
                          <a:pt x="11" y="0"/>
                          <a:pt x="12" y="0"/>
                        </a:cubicBezTo>
                        <a:cubicBezTo>
                          <a:pt x="12" y="0"/>
                          <a:pt x="15" y="2"/>
                          <a:pt x="15" y="3"/>
                        </a:cubicBezTo>
                        <a:cubicBezTo>
                          <a:pt x="15" y="3"/>
                          <a:pt x="11" y="4"/>
                          <a:pt x="11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3" name="Freeform 141"/>
                  <p:cNvSpPr>
                    <a:spLocks/>
                  </p:cNvSpPr>
                  <p:nvPr/>
                </p:nvSpPr>
                <p:spPr bwMode="auto">
                  <a:xfrm>
                    <a:off x="5924550" y="3454400"/>
                    <a:ext cx="60325" cy="42863"/>
                  </a:xfrm>
                  <a:custGeom>
                    <a:avLst/>
                    <a:gdLst>
                      <a:gd name="T0" fmla="*/ 8 w 16"/>
                      <a:gd name="T1" fmla="*/ 0 h 11"/>
                      <a:gd name="T2" fmla="*/ 12 w 16"/>
                      <a:gd name="T3" fmla="*/ 2 h 11"/>
                      <a:gd name="T4" fmla="*/ 15 w 16"/>
                      <a:gd name="T5" fmla="*/ 5 h 11"/>
                      <a:gd name="T6" fmla="*/ 11 w 16"/>
                      <a:gd name="T7" fmla="*/ 7 h 11"/>
                      <a:gd name="T8" fmla="*/ 15 w 16"/>
                      <a:gd name="T9" fmla="*/ 9 h 11"/>
                      <a:gd name="T10" fmla="*/ 11 w 16"/>
                      <a:gd name="T11" fmla="*/ 11 h 11"/>
                      <a:gd name="T12" fmla="*/ 7 w 16"/>
                      <a:gd name="T13" fmla="*/ 9 h 11"/>
                      <a:gd name="T14" fmla="*/ 0 w 16"/>
                      <a:gd name="T15" fmla="*/ 4 h 11"/>
                      <a:gd name="T16" fmla="*/ 8 w 16"/>
                      <a:gd name="T17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11">
                        <a:moveTo>
                          <a:pt x="8" y="0"/>
                        </a:move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3"/>
                          <a:pt x="15" y="4"/>
                          <a:pt x="15" y="5"/>
                        </a:cubicBezTo>
                        <a:cubicBezTo>
                          <a:pt x="16" y="5"/>
                          <a:pt x="11" y="6"/>
                          <a:pt x="11" y="7"/>
                        </a:cubicBezTo>
                        <a:cubicBezTo>
                          <a:pt x="11" y="8"/>
                          <a:pt x="15" y="8"/>
                          <a:pt x="15" y="9"/>
                        </a:cubicBezTo>
                        <a:cubicBezTo>
                          <a:pt x="11" y="11"/>
                          <a:pt x="11" y="11"/>
                          <a:pt x="11" y="11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4" name="Freeform 142"/>
                  <p:cNvSpPr>
                    <a:spLocks/>
                  </p:cNvSpPr>
                  <p:nvPr/>
                </p:nvSpPr>
                <p:spPr bwMode="auto">
                  <a:xfrm>
                    <a:off x="6262688" y="3446463"/>
                    <a:ext cx="46038" cy="34925"/>
                  </a:xfrm>
                  <a:custGeom>
                    <a:avLst/>
                    <a:gdLst>
                      <a:gd name="T0" fmla="*/ 8 w 12"/>
                      <a:gd name="T1" fmla="*/ 7 h 9"/>
                      <a:gd name="T2" fmla="*/ 4 w 12"/>
                      <a:gd name="T3" fmla="*/ 9 h 9"/>
                      <a:gd name="T4" fmla="*/ 0 w 12"/>
                      <a:gd name="T5" fmla="*/ 7 h 9"/>
                      <a:gd name="T6" fmla="*/ 4 w 12"/>
                      <a:gd name="T7" fmla="*/ 4 h 9"/>
                      <a:gd name="T8" fmla="*/ 0 w 12"/>
                      <a:gd name="T9" fmla="*/ 2 h 9"/>
                      <a:gd name="T10" fmla="*/ 4 w 12"/>
                      <a:gd name="T11" fmla="*/ 0 h 9"/>
                      <a:gd name="T12" fmla="*/ 8 w 12"/>
                      <a:gd name="T13" fmla="*/ 2 h 9"/>
                      <a:gd name="T14" fmla="*/ 12 w 12"/>
                      <a:gd name="T15" fmla="*/ 5 h 9"/>
                      <a:gd name="T16" fmla="*/ 8 w 12"/>
                      <a:gd name="T17" fmla="*/ 7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" h="9">
                        <a:moveTo>
                          <a:pt x="8" y="7"/>
                        </a:moveTo>
                        <a:cubicBezTo>
                          <a:pt x="7" y="7"/>
                          <a:pt x="5" y="9"/>
                          <a:pt x="4" y="9"/>
                        </a:cubicBezTo>
                        <a:cubicBezTo>
                          <a:pt x="3" y="9"/>
                          <a:pt x="0" y="7"/>
                          <a:pt x="0" y="7"/>
                        </a:cubicBezTo>
                        <a:cubicBezTo>
                          <a:pt x="0" y="6"/>
                          <a:pt x="4" y="5"/>
                          <a:pt x="4" y="4"/>
                        </a:cubicBezTo>
                        <a:cubicBezTo>
                          <a:pt x="4" y="4"/>
                          <a:pt x="1" y="3"/>
                          <a:pt x="0" y="2"/>
                        </a:cubicBezTo>
                        <a:cubicBezTo>
                          <a:pt x="2" y="2"/>
                          <a:pt x="3" y="0"/>
                          <a:pt x="4" y="0"/>
                        </a:cubicBezTo>
                        <a:cubicBezTo>
                          <a:pt x="5" y="0"/>
                          <a:pt x="8" y="2"/>
                          <a:pt x="8" y="2"/>
                        </a:cubicBezTo>
                        <a:cubicBezTo>
                          <a:pt x="9" y="3"/>
                          <a:pt x="12" y="4"/>
                          <a:pt x="12" y="5"/>
                        </a:cubicBezTo>
                        <a:cubicBezTo>
                          <a:pt x="12" y="5"/>
                          <a:pt x="8" y="6"/>
                          <a:pt x="8" y="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5" name="Freeform 143"/>
                  <p:cNvSpPr>
                    <a:spLocks/>
                  </p:cNvSpPr>
                  <p:nvPr/>
                </p:nvSpPr>
                <p:spPr bwMode="auto">
                  <a:xfrm>
                    <a:off x="9566275" y="3470275"/>
                    <a:ext cx="60325" cy="34925"/>
                  </a:xfrm>
                  <a:custGeom>
                    <a:avLst/>
                    <a:gdLst>
                      <a:gd name="T0" fmla="*/ 16 w 16"/>
                      <a:gd name="T1" fmla="*/ 7 h 9"/>
                      <a:gd name="T2" fmla="*/ 12 w 16"/>
                      <a:gd name="T3" fmla="*/ 9 h 9"/>
                      <a:gd name="T4" fmla="*/ 8 w 16"/>
                      <a:gd name="T5" fmla="*/ 7 h 9"/>
                      <a:gd name="T6" fmla="*/ 4 w 16"/>
                      <a:gd name="T7" fmla="*/ 4 h 9"/>
                      <a:gd name="T8" fmla="*/ 0 w 16"/>
                      <a:gd name="T9" fmla="*/ 2 h 9"/>
                      <a:gd name="T10" fmla="*/ 4 w 16"/>
                      <a:gd name="T11" fmla="*/ 0 h 9"/>
                      <a:gd name="T12" fmla="*/ 12 w 16"/>
                      <a:gd name="T13" fmla="*/ 5 h 9"/>
                      <a:gd name="T14" fmla="*/ 16 w 16"/>
                      <a:gd name="T15" fmla="*/ 7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" h="9">
                        <a:moveTo>
                          <a:pt x="16" y="7"/>
                        </a:moveTo>
                        <a:cubicBezTo>
                          <a:pt x="14" y="7"/>
                          <a:pt x="13" y="9"/>
                          <a:pt x="12" y="9"/>
                        </a:cubicBezTo>
                        <a:cubicBezTo>
                          <a:pt x="11" y="9"/>
                          <a:pt x="8" y="7"/>
                          <a:pt x="8" y="7"/>
                        </a:cubicBezTo>
                        <a:cubicBezTo>
                          <a:pt x="7" y="6"/>
                          <a:pt x="5" y="5"/>
                          <a:pt x="4" y="4"/>
                        </a:cubicBezTo>
                        <a:cubicBezTo>
                          <a:pt x="4" y="4"/>
                          <a:pt x="0" y="3"/>
                          <a:pt x="0" y="2"/>
                        </a:cubicBezTo>
                        <a:cubicBezTo>
                          <a:pt x="0" y="1"/>
                          <a:pt x="4" y="1"/>
                          <a:pt x="4" y="0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lnTo>
                          <a:pt x="16" y="7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6" name="Freeform 144"/>
                  <p:cNvSpPr>
                    <a:spLocks/>
                  </p:cNvSpPr>
                  <p:nvPr/>
                </p:nvSpPr>
                <p:spPr bwMode="auto">
                  <a:xfrm>
                    <a:off x="9510713" y="3427413"/>
                    <a:ext cx="60325" cy="26988"/>
                  </a:xfrm>
                  <a:custGeom>
                    <a:avLst/>
                    <a:gdLst>
                      <a:gd name="T0" fmla="*/ 4 w 16"/>
                      <a:gd name="T1" fmla="*/ 6 h 7"/>
                      <a:gd name="T2" fmla="*/ 0 w 16"/>
                      <a:gd name="T3" fmla="*/ 4 h 7"/>
                      <a:gd name="T4" fmla="*/ 5 w 16"/>
                      <a:gd name="T5" fmla="*/ 2 h 7"/>
                      <a:gd name="T6" fmla="*/ 9 w 16"/>
                      <a:gd name="T7" fmla="*/ 0 h 7"/>
                      <a:gd name="T8" fmla="*/ 12 w 16"/>
                      <a:gd name="T9" fmla="*/ 2 h 7"/>
                      <a:gd name="T10" fmla="*/ 16 w 16"/>
                      <a:gd name="T11" fmla="*/ 4 h 7"/>
                      <a:gd name="T12" fmla="*/ 12 w 16"/>
                      <a:gd name="T13" fmla="*/ 6 h 7"/>
                      <a:gd name="T14" fmla="*/ 8 w 16"/>
                      <a:gd name="T15" fmla="*/ 4 h 7"/>
                      <a:gd name="T16" fmla="*/ 4 w 16"/>
                      <a:gd name="T17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7">
                        <a:moveTo>
                          <a:pt x="4" y="6"/>
                        </a:moveTo>
                        <a:cubicBezTo>
                          <a:pt x="4" y="5"/>
                          <a:pt x="0" y="5"/>
                          <a:pt x="0" y="4"/>
                        </a:cubicBezTo>
                        <a:cubicBezTo>
                          <a:pt x="0" y="4"/>
                          <a:pt x="4" y="2"/>
                          <a:pt x="5" y="2"/>
                        </a:cubicBezTo>
                        <a:cubicBezTo>
                          <a:pt x="5" y="2"/>
                          <a:pt x="8" y="0"/>
                          <a:pt x="9" y="0"/>
                        </a:cubicBezTo>
                        <a:cubicBezTo>
                          <a:pt x="10" y="0"/>
                          <a:pt x="11" y="2"/>
                          <a:pt x="12" y="2"/>
                        </a:cubicBezTo>
                        <a:cubicBezTo>
                          <a:pt x="13" y="2"/>
                          <a:pt x="16" y="4"/>
                          <a:pt x="16" y="4"/>
                        </a:cubicBezTo>
                        <a:cubicBezTo>
                          <a:pt x="16" y="5"/>
                          <a:pt x="13" y="6"/>
                          <a:pt x="12" y="6"/>
                        </a:cubicBezTo>
                        <a:cubicBezTo>
                          <a:pt x="12" y="7"/>
                          <a:pt x="9" y="4"/>
                          <a:pt x="8" y="4"/>
                        </a:cubicBezTo>
                        <a:cubicBezTo>
                          <a:pt x="7" y="4"/>
                          <a:pt x="5" y="6"/>
                          <a:pt x="4" y="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7" name="Freeform 145"/>
                  <p:cNvSpPr>
                    <a:spLocks/>
                  </p:cNvSpPr>
                  <p:nvPr/>
                </p:nvSpPr>
                <p:spPr bwMode="auto">
                  <a:xfrm>
                    <a:off x="9667875" y="3489325"/>
                    <a:ext cx="74613" cy="44450"/>
                  </a:xfrm>
                  <a:custGeom>
                    <a:avLst/>
                    <a:gdLst>
                      <a:gd name="T0" fmla="*/ 0 w 20"/>
                      <a:gd name="T1" fmla="*/ 9 h 11"/>
                      <a:gd name="T2" fmla="*/ 8 w 20"/>
                      <a:gd name="T3" fmla="*/ 4 h 11"/>
                      <a:gd name="T4" fmla="*/ 16 w 20"/>
                      <a:gd name="T5" fmla="*/ 0 h 11"/>
                      <a:gd name="T6" fmla="*/ 20 w 20"/>
                      <a:gd name="T7" fmla="*/ 3 h 11"/>
                      <a:gd name="T8" fmla="*/ 16 w 20"/>
                      <a:gd name="T9" fmla="*/ 5 h 11"/>
                      <a:gd name="T10" fmla="*/ 12 w 20"/>
                      <a:gd name="T11" fmla="*/ 7 h 11"/>
                      <a:gd name="T12" fmla="*/ 8 w 20"/>
                      <a:gd name="T13" fmla="*/ 9 h 11"/>
                      <a:gd name="T14" fmla="*/ 4 w 20"/>
                      <a:gd name="T15" fmla="*/ 11 h 11"/>
                      <a:gd name="T16" fmla="*/ 0 w 20"/>
                      <a:gd name="T17" fmla="*/ 9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0" h="11">
                        <a:moveTo>
                          <a:pt x="0" y="9"/>
                        </a:moveTo>
                        <a:cubicBezTo>
                          <a:pt x="3" y="7"/>
                          <a:pt x="5" y="6"/>
                          <a:pt x="8" y="4"/>
                        </a:cubicBezTo>
                        <a:cubicBezTo>
                          <a:pt x="11" y="3"/>
                          <a:pt x="14" y="2"/>
                          <a:pt x="16" y="0"/>
                        </a:cubicBezTo>
                        <a:cubicBezTo>
                          <a:pt x="17" y="1"/>
                          <a:pt x="20" y="2"/>
                          <a:pt x="20" y="3"/>
                        </a:cubicBezTo>
                        <a:cubicBezTo>
                          <a:pt x="20" y="3"/>
                          <a:pt x="17" y="4"/>
                          <a:pt x="16" y="5"/>
                        </a:cubicBezTo>
                        <a:cubicBezTo>
                          <a:pt x="15" y="5"/>
                          <a:pt x="13" y="6"/>
                          <a:pt x="12" y="7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7" y="9"/>
                          <a:pt x="4" y="11"/>
                          <a:pt x="4" y="11"/>
                        </a:cubicBezTo>
                        <a:cubicBezTo>
                          <a:pt x="2" y="11"/>
                          <a:pt x="1" y="9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8" name="Freeform 146"/>
                  <p:cNvSpPr>
                    <a:spLocks/>
                  </p:cNvSpPr>
                  <p:nvPr/>
                </p:nvSpPr>
                <p:spPr bwMode="auto">
                  <a:xfrm>
                    <a:off x="9717088" y="3451225"/>
                    <a:ext cx="74613" cy="30163"/>
                  </a:xfrm>
                  <a:custGeom>
                    <a:avLst/>
                    <a:gdLst>
                      <a:gd name="T0" fmla="*/ 8 w 20"/>
                      <a:gd name="T1" fmla="*/ 4 h 8"/>
                      <a:gd name="T2" fmla="*/ 12 w 20"/>
                      <a:gd name="T3" fmla="*/ 2 h 8"/>
                      <a:gd name="T4" fmla="*/ 16 w 20"/>
                      <a:gd name="T5" fmla="*/ 0 h 8"/>
                      <a:gd name="T6" fmla="*/ 20 w 20"/>
                      <a:gd name="T7" fmla="*/ 2 h 8"/>
                      <a:gd name="T8" fmla="*/ 16 w 20"/>
                      <a:gd name="T9" fmla="*/ 4 h 8"/>
                      <a:gd name="T10" fmla="*/ 12 w 20"/>
                      <a:gd name="T11" fmla="*/ 6 h 8"/>
                      <a:gd name="T12" fmla="*/ 7 w 20"/>
                      <a:gd name="T13" fmla="*/ 8 h 8"/>
                      <a:gd name="T14" fmla="*/ 4 w 20"/>
                      <a:gd name="T15" fmla="*/ 6 h 8"/>
                      <a:gd name="T16" fmla="*/ 0 w 20"/>
                      <a:gd name="T17" fmla="*/ 4 h 8"/>
                      <a:gd name="T18" fmla="*/ 4 w 20"/>
                      <a:gd name="T19" fmla="*/ 2 h 8"/>
                      <a:gd name="T20" fmla="*/ 8 w 20"/>
                      <a:gd name="T21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" h="8">
                        <a:moveTo>
                          <a:pt x="8" y="4"/>
                        </a:move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6" y="0"/>
                          <a:pt x="16" y="0"/>
                        </a:cubicBezTo>
                        <a:cubicBezTo>
                          <a:pt x="16" y="0"/>
                          <a:pt x="20" y="2"/>
                          <a:pt x="20" y="2"/>
                        </a:cubicBezTo>
                        <a:cubicBezTo>
                          <a:pt x="20" y="3"/>
                          <a:pt x="16" y="4"/>
                          <a:pt x="16" y="4"/>
                        </a:cubicBezTo>
                        <a:cubicBezTo>
                          <a:pt x="15" y="5"/>
                          <a:pt x="13" y="6"/>
                          <a:pt x="12" y="6"/>
                        </a:cubicBezTo>
                        <a:cubicBezTo>
                          <a:pt x="11" y="6"/>
                          <a:pt x="8" y="8"/>
                          <a:pt x="7" y="8"/>
                        </a:cubicBezTo>
                        <a:cubicBezTo>
                          <a:pt x="7" y="8"/>
                          <a:pt x="4" y="6"/>
                          <a:pt x="4" y="6"/>
                        </a:cubicBezTo>
                        <a:cubicBezTo>
                          <a:pt x="3" y="6"/>
                          <a:pt x="0" y="4"/>
                          <a:pt x="0" y="4"/>
                        </a:cubicBezTo>
                        <a:cubicBezTo>
                          <a:pt x="0" y="4"/>
                          <a:pt x="4" y="2"/>
                          <a:pt x="4" y="2"/>
                        </a:cubicBezTo>
                        <a:cubicBezTo>
                          <a:pt x="5" y="2"/>
                          <a:pt x="6" y="4"/>
                          <a:pt x="8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9" name="Freeform 147"/>
                  <p:cNvSpPr>
                    <a:spLocks/>
                  </p:cNvSpPr>
                  <p:nvPr/>
                </p:nvSpPr>
                <p:spPr bwMode="auto">
                  <a:xfrm>
                    <a:off x="9791700" y="3406775"/>
                    <a:ext cx="195263" cy="55563"/>
                  </a:xfrm>
                  <a:custGeom>
                    <a:avLst/>
                    <a:gdLst>
                      <a:gd name="T0" fmla="*/ 4 w 52"/>
                      <a:gd name="T1" fmla="*/ 7 h 14"/>
                      <a:gd name="T2" fmla="*/ 12 w 52"/>
                      <a:gd name="T3" fmla="*/ 3 h 14"/>
                      <a:gd name="T4" fmla="*/ 17 w 52"/>
                      <a:gd name="T5" fmla="*/ 0 h 14"/>
                      <a:gd name="T6" fmla="*/ 20 w 52"/>
                      <a:gd name="T7" fmla="*/ 3 h 14"/>
                      <a:gd name="T8" fmla="*/ 24 w 52"/>
                      <a:gd name="T9" fmla="*/ 5 h 14"/>
                      <a:gd name="T10" fmla="*/ 28 w 52"/>
                      <a:gd name="T11" fmla="*/ 7 h 14"/>
                      <a:gd name="T12" fmla="*/ 32 w 52"/>
                      <a:gd name="T13" fmla="*/ 5 h 14"/>
                      <a:gd name="T14" fmla="*/ 36 w 52"/>
                      <a:gd name="T15" fmla="*/ 7 h 14"/>
                      <a:gd name="T16" fmla="*/ 44 w 52"/>
                      <a:gd name="T17" fmla="*/ 3 h 14"/>
                      <a:gd name="T18" fmla="*/ 48 w 52"/>
                      <a:gd name="T19" fmla="*/ 1 h 14"/>
                      <a:gd name="T20" fmla="*/ 52 w 52"/>
                      <a:gd name="T21" fmla="*/ 4 h 14"/>
                      <a:gd name="T22" fmla="*/ 48 w 52"/>
                      <a:gd name="T23" fmla="*/ 6 h 14"/>
                      <a:gd name="T24" fmla="*/ 39 w 52"/>
                      <a:gd name="T25" fmla="*/ 10 h 14"/>
                      <a:gd name="T26" fmla="*/ 35 w 52"/>
                      <a:gd name="T27" fmla="*/ 12 h 14"/>
                      <a:gd name="T28" fmla="*/ 31 w 52"/>
                      <a:gd name="T29" fmla="*/ 14 h 14"/>
                      <a:gd name="T30" fmla="*/ 27 w 52"/>
                      <a:gd name="T31" fmla="*/ 12 h 14"/>
                      <a:gd name="T32" fmla="*/ 24 w 52"/>
                      <a:gd name="T33" fmla="*/ 9 h 14"/>
                      <a:gd name="T34" fmla="*/ 20 w 52"/>
                      <a:gd name="T35" fmla="*/ 7 h 14"/>
                      <a:gd name="T36" fmla="*/ 16 w 52"/>
                      <a:gd name="T37" fmla="*/ 9 h 14"/>
                      <a:gd name="T38" fmla="*/ 12 w 52"/>
                      <a:gd name="T39" fmla="*/ 11 h 14"/>
                      <a:gd name="T40" fmla="*/ 8 w 52"/>
                      <a:gd name="T41" fmla="*/ 9 h 14"/>
                      <a:gd name="T42" fmla="*/ 4 w 52"/>
                      <a:gd name="T43" fmla="*/ 11 h 14"/>
                      <a:gd name="T44" fmla="*/ 0 w 52"/>
                      <a:gd name="T45" fmla="*/ 9 h 14"/>
                      <a:gd name="T46" fmla="*/ 4 w 52"/>
                      <a:gd name="T47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52" h="14">
                        <a:moveTo>
                          <a:pt x="4" y="7"/>
                        </a:move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20" y="3"/>
                          <a:pt x="20" y="3"/>
                          <a:pt x="20" y="3"/>
                        </a:cubicBezTo>
                        <a:cubicBezTo>
                          <a:pt x="21" y="3"/>
                          <a:pt x="23" y="4"/>
                          <a:pt x="24" y="5"/>
                        </a:cubicBezTo>
                        <a:cubicBezTo>
                          <a:pt x="25" y="5"/>
                          <a:pt x="27" y="7"/>
                          <a:pt x="28" y="7"/>
                        </a:cubicBezTo>
                        <a:cubicBezTo>
                          <a:pt x="29" y="7"/>
                          <a:pt x="31" y="5"/>
                          <a:pt x="32" y="5"/>
                        </a:cubicBezTo>
                        <a:cubicBezTo>
                          <a:pt x="33" y="5"/>
                          <a:pt x="34" y="7"/>
                          <a:pt x="36" y="7"/>
                        </a:cubicBezTo>
                        <a:cubicBezTo>
                          <a:pt x="44" y="3"/>
                          <a:pt x="44" y="3"/>
                          <a:pt x="44" y="3"/>
                        </a:cubicBezTo>
                        <a:cubicBezTo>
                          <a:pt x="44" y="3"/>
                          <a:pt x="47" y="1"/>
                          <a:pt x="48" y="1"/>
                        </a:cubicBezTo>
                        <a:cubicBezTo>
                          <a:pt x="48" y="1"/>
                          <a:pt x="52" y="3"/>
                          <a:pt x="52" y="4"/>
                        </a:cubicBezTo>
                        <a:cubicBezTo>
                          <a:pt x="52" y="4"/>
                          <a:pt x="48" y="5"/>
                          <a:pt x="48" y="6"/>
                        </a:cubicBezTo>
                        <a:cubicBezTo>
                          <a:pt x="39" y="10"/>
                          <a:pt x="39" y="10"/>
                          <a:pt x="39" y="10"/>
                        </a:cubicBezTo>
                        <a:cubicBezTo>
                          <a:pt x="38" y="10"/>
                          <a:pt x="37" y="11"/>
                          <a:pt x="35" y="12"/>
                        </a:cubicBezTo>
                        <a:cubicBezTo>
                          <a:pt x="35" y="12"/>
                          <a:pt x="32" y="14"/>
                          <a:pt x="31" y="14"/>
                        </a:cubicBezTo>
                        <a:cubicBezTo>
                          <a:pt x="30" y="14"/>
                          <a:pt x="28" y="12"/>
                          <a:pt x="27" y="12"/>
                        </a:cubicBezTo>
                        <a:cubicBezTo>
                          <a:pt x="26" y="11"/>
                          <a:pt x="25" y="10"/>
                          <a:pt x="24" y="9"/>
                        </a:cubicBezTo>
                        <a:cubicBezTo>
                          <a:pt x="23" y="9"/>
                          <a:pt x="21" y="7"/>
                          <a:pt x="20" y="7"/>
                        </a:cubicBezTo>
                        <a:cubicBezTo>
                          <a:pt x="19" y="7"/>
                          <a:pt x="16" y="9"/>
                          <a:pt x="16" y="9"/>
                        </a:cubicBezTo>
                        <a:cubicBezTo>
                          <a:pt x="12" y="11"/>
                          <a:pt x="12" y="11"/>
                          <a:pt x="12" y="11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7" y="9"/>
                          <a:pt x="5" y="11"/>
                          <a:pt x="4" y="11"/>
                        </a:cubicBezTo>
                        <a:cubicBezTo>
                          <a:pt x="4" y="11"/>
                          <a:pt x="0" y="9"/>
                          <a:pt x="0" y="9"/>
                        </a:cubicBezTo>
                        <a:cubicBezTo>
                          <a:pt x="0" y="8"/>
                          <a:pt x="4" y="7"/>
                          <a:pt x="4" y="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0" name="Freeform 148"/>
                  <p:cNvSpPr>
                    <a:spLocks/>
                  </p:cNvSpPr>
                  <p:nvPr/>
                </p:nvSpPr>
                <p:spPr bwMode="auto">
                  <a:xfrm>
                    <a:off x="10179050" y="3376613"/>
                    <a:ext cx="60325" cy="42863"/>
                  </a:xfrm>
                  <a:custGeom>
                    <a:avLst/>
                    <a:gdLst>
                      <a:gd name="T0" fmla="*/ 8 w 16"/>
                      <a:gd name="T1" fmla="*/ 11 h 11"/>
                      <a:gd name="T2" fmla="*/ 4 w 16"/>
                      <a:gd name="T3" fmla="*/ 9 h 11"/>
                      <a:gd name="T4" fmla="*/ 0 w 16"/>
                      <a:gd name="T5" fmla="*/ 6 h 11"/>
                      <a:gd name="T6" fmla="*/ 4 w 16"/>
                      <a:gd name="T7" fmla="*/ 4 h 11"/>
                      <a:gd name="T8" fmla="*/ 8 w 16"/>
                      <a:gd name="T9" fmla="*/ 2 h 11"/>
                      <a:gd name="T10" fmla="*/ 13 w 16"/>
                      <a:gd name="T11" fmla="*/ 0 h 11"/>
                      <a:gd name="T12" fmla="*/ 16 w 16"/>
                      <a:gd name="T13" fmla="*/ 2 h 11"/>
                      <a:gd name="T14" fmla="*/ 12 w 16"/>
                      <a:gd name="T15" fmla="*/ 5 h 11"/>
                      <a:gd name="T16" fmla="*/ 16 w 16"/>
                      <a:gd name="T17" fmla="*/ 7 h 11"/>
                      <a:gd name="T18" fmla="*/ 12 w 16"/>
                      <a:gd name="T19" fmla="*/ 9 h 11"/>
                      <a:gd name="T20" fmla="*/ 8 w 16"/>
                      <a:gd name="T21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6" h="11">
                        <a:moveTo>
                          <a:pt x="8" y="11"/>
                        </a:move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3" y="8"/>
                          <a:pt x="0" y="7"/>
                          <a:pt x="0" y="6"/>
                        </a:cubicBezTo>
                        <a:cubicBezTo>
                          <a:pt x="0" y="6"/>
                          <a:pt x="4" y="5"/>
                          <a:pt x="4" y="4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9" y="2"/>
                          <a:pt x="12" y="0"/>
                          <a:pt x="13" y="0"/>
                        </a:cubicBezTo>
                        <a:cubicBezTo>
                          <a:pt x="14" y="0"/>
                          <a:pt x="15" y="2"/>
                          <a:pt x="16" y="2"/>
                        </a:cubicBezTo>
                        <a:cubicBezTo>
                          <a:pt x="16" y="3"/>
                          <a:pt x="12" y="4"/>
                          <a:pt x="12" y="5"/>
                        </a:cubicBezTo>
                        <a:cubicBezTo>
                          <a:pt x="12" y="5"/>
                          <a:pt x="16" y="6"/>
                          <a:pt x="16" y="7"/>
                        </a:cubicBezTo>
                        <a:cubicBezTo>
                          <a:pt x="15" y="7"/>
                          <a:pt x="13" y="8"/>
                          <a:pt x="12" y="9"/>
                        </a:cubicBezTo>
                        <a:cubicBezTo>
                          <a:pt x="10" y="10"/>
                          <a:pt x="9" y="10"/>
                          <a:pt x="8" y="1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1" name="Freeform 149"/>
                  <p:cNvSpPr>
                    <a:spLocks/>
                  </p:cNvSpPr>
                  <p:nvPr/>
                </p:nvSpPr>
                <p:spPr bwMode="auto">
                  <a:xfrm>
                    <a:off x="10339388" y="3398838"/>
                    <a:ext cx="106363" cy="44450"/>
                  </a:xfrm>
                  <a:custGeom>
                    <a:avLst/>
                    <a:gdLst>
                      <a:gd name="T0" fmla="*/ 0 w 28"/>
                      <a:gd name="T1" fmla="*/ 8 h 11"/>
                      <a:gd name="T2" fmla="*/ 4 w 28"/>
                      <a:gd name="T3" fmla="*/ 6 h 11"/>
                      <a:gd name="T4" fmla="*/ 8 w 28"/>
                      <a:gd name="T5" fmla="*/ 4 h 11"/>
                      <a:gd name="T6" fmla="*/ 12 w 28"/>
                      <a:gd name="T7" fmla="*/ 2 h 11"/>
                      <a:gd name="T8" fmla="*/ 16 w 28"/>
                      <a:gd name="T9" fmla="*/ 0 h 11"/>
                      <a:gd name="T10" fmla="*/ 20 w 28"/>
                      <a:gd name="T11" fmla="*/ 2 h 11"/>
                      <a:gd name="T12" fmla="*/ 24 w 28"/>
                      <a:gd name="T13" fmla="*/ 0 h 11"/>
                      <a:gd name="T14" fmla="*/ 28 w 28"/>
                      <a:gd name="T15" fmla="*/ 2 h 11"/>
                      <a:gd name="T16" fmla="*/ 24 w 28"/>
                      <a:gd name="T17" fmla="*/ 4 h 11"/>
                      <a:gd name="T18" fmla="*/ 20 w 28"/>
                      <a:gd name="T19" fmla="*/ 6 h 11"/>
                      <a:gd name="T20" fmla="*/ 15 w 28"/>
                      <a:gd name="T21" fmla="*/ 8 h 11"/>
                      <a:gd name="T22" fmla="*/ 11 w 28"/>
                      <a:gd name="T23" fmla="*/ 11 h 11"/>
                      <a:gd name="T24" fmla="*/ 8 w 28"/>
                      <a:gd name="T25" fmla="*/ 8 h 11"/>
                      <a:gd name="T26" fmla="*/ 4 w 28"/>
                      <a:gd name="T27" fmla="*/ 10 h 11"/>
                      <a:gd name="T28" fmla="*/ 0 w 28"/>
                      <a:gd name="T29" fmla="*/ 8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8" h="11">
                        <a:moveTo>
                          <a:pt x="0" y="8"/>
                        </a:move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5" y="5"/>
                          <a:pt x="7" y="5"/>
                          <a:pt x="8" y="4"/>
                        </a:cubicBezTo>
                        <a:cubicBezTo>
                          <a:pt x="9" y="3"/>
                          <a:pt x="11" y="3"/>
                          <a:pt x="12" y="2"/>
                        </a:cubicBezTo>
                        <a:cubicBezTo>
                          <a:pt x="13" y="1"/>
                          <a:pt x="15" y="0"/>
                          <a:pt x="16" y="0"/>
                        </a:cubicBezTo>
                        <a:cubicBezTo>
                          <a:pt x="17" y="0"/>
                          <a:pt x="19" y="2"/>
                          <a:pt x="20" y="2"/>
                        </a:cubicBezTo>
                        <a:cubicBezTo>
                          <a:pt x="21" y="2"/>
                          <a:pt x="23" y="0"/>
                          <a:pt x="24" y="0"/>
                        </a:cubicBezTo>
                        <a:cubicBezTo>
                          <a:pt x="26" y="0"/>
                          <a:pt x="26" y="2"/>
                          <a:pt x="28" y="2"/>
                        </a:cubicBezTo>
                        <a:cubicBezTo>
                          <a:pt x="26" y="3"/>
                          <a:pt x="25" y="4"/>
                          <a:pt x="24" y="4"/>
                        </a:cubicBezTo>
                        <a:cubicBezTo>
                          <a:pt x="22" y="5"/>
                          <a:pt x="21" y="6"/>
                          <a:pt x="20" y="6"/>
                        </a:cubicBezTo>
                        <a:cubicBezTo>
                          <a:pt x="18" y="7"/>
                          <a:pt x="17" y="8"/>
                          <a:pt x="15" y="8"/>
                        </a:cubicBezTo>
                        <a:cubicBezTo>
                          <a:pt x="14" y="9"/>
                          <a:pt x="13" y="10"/>
                          <a:pt x="11" y="11"/>
                        </a:cubicBezTo>
                        <a:cubicBezTo>
                          <a:pt x="11" y="11"/>
                          <a:pt x="8" y="8"/>
                          <a:pt x="8" y="8"/>
                        </a:cubicBezTo>
                        <a:cubicBezTo>
                          <a:pt x="7" y="8"/>
                          <a:pt x="4" y="10"/>
                          <a:pt x="4" y="10"/>
                        </a:cubicBezTo>
                        <a:cubicBezTo>
                          <a:pt x="2" y="10"/>
                          <a:pt x="1" y="8"/>
                          <a:pt x="0" y="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2" name="Freeform 150"/>
                  <p:cNvSpPr>
                    <a:spLocks/>
                  </p:cNvSpPr>
                  <p:nvPr/>
                </p:nvSpPr>
                <p:spPr bwMode="auto">
                  <a:xfrm>
                    <a:off x="10426700" y="3427413"/>
                    <a:ext cx="71438" cy="50800"/>
                  </a:xfrm>
                  <a:custGeom>
                    <a:avLst/>
                    <a:gdLst>
                      <a:gd name="T0" fmla="*/ 3 w 19"/>
                      <a:gd name="T1" fmla="*/ 13 h 13"/>
                      <a:gd name="T2" fmla="*/ 0 w 19"/>
                      <a:gd name="T3" fmla="*/ 10 h 13"/>
                      <a:gd name="T4" fmla="*/ 4 w 19"/>
                      <a:gd name="T5" fmla="*/ 8 h 13"/>
                      <a:gd name="T6" fmla="*/ 8 w 19"/>
                      <a:gd name="T7" fmla="*/ 6 h 13"/>
                      <a:gd name="T8" fmla="*/ 4 w 19"/>
                      <a:gd name="T9" fmla="*/ 4 h 13"/>
                      <a:gd name="T10" fmla="*/ 8 w 19"/>
                      <a:gd name="T11" fmla="*/ 2 h 13"/>
                      <a:gd name="T12" fmla="*/ 12 w 19"/>
                      <a:gd name="T13" fmla="*/ 0 h 13"/>
                      <a:gd name="T14" fmla="*/ 16 w 19"/>
                      <a:gd name="T15" fmla="*/ 2 h 13"/>
                      <a:gd name="T16" fmla="*/ 12 w 19"/>
                      <a:gd name="T17" fmla="*/ 4 h 13"/>
                      <a:gd name="T18" fmla="*/ 16 w 19"/>
                      <a:gd name="T19" fmla="*/ 6 h 13"/>
                      <a:gd name="T20" fmla="*/ 19 w 19"/>
                      <a:gd name="T21" fmla="*/ 9 h 13"/>
                      <a:gd name="T22" fmla="*/ 15 w 19"/>
                      <a:gd name="T23" fmla="*/ 11 h 13"/>
                      <a:gd name="T24" fmla="*/ 12 w 19"/>
                      <a:gd name="T25" fmla="*/ 8 h 13"/>
                      <a:gd name="T26" fmla="*/ 7 w 19"/>
                      <a:gd name="T27" fmla="*/ 11 h 13"/>
                      <a:gd name="T28" fmla="*/ 3 w 19"/>
                      <a:gd name="T29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9" h="13">
                        <a:moveTo>
                          <a:pt x="3" y="13"/>
                        </a:moveTo>
                        <a:cubicBezTo>
                          <a:pt x="3" y="12"/>
                          <a:pt x="0" y="11"/>
                          <a:pt x="0" y="10"/>
                        </a:cubicBezTo>
                        <a:cubicBezTo>
                          <a:pt x="0" y="10"/>
                          <a:pt x="3" y="9"/>
                          <a:pt x="4" y="8"/>
                        </a:cubicBezTo>
                        <a:cubicBezTo>
                          <a:pt x="4" y="8"/>
                          <a:pt x="8" y="7"/>
                          <a:pt x="8" y="6"/>
                        </a:cubicBezTo>
                        <a:cubicBezTo>
                          <a:pt x="8" y="6"/>
                          <a:pt x="4" y="4"/>
                          <a:pt x="4" y="4"/>
                        </a:cubicBezTo>
                        <a:cubicBezTo>
                          <a:pt x="5" y="3"/>
                          <a:pt x="7" y="2"/>
                          <a:pt x="8" y="2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1"/>
                          <a:pt x="16" y="1"/>
                          <a:pt x="16" y="2"/>
                        </a:cubicBezTo>
                        <a:cubicBezTo>
                          <a:pt x="16" y="3"/>
                          <a:pt x="12" y="4"/>
                          <a:pt x="12" y="4"/>
                        </a:cubicBezTo>
                        <a:cubicBezTo>
                          <a:pt x="12" y="5"/>
                          <a:pt x="15" y="6"/>
                          <a:pt x="16" y="6"/>
                        </a:cubicBezTo>
                        <a:cubicBezTo>
                          <a:pt x="16" y="7"/>
                          <a:pt x="19" y="9"/>
                          <a:pt x="19" y="9"/>
                        </a:cubicBezTo>
                        <a:cubicBezTo>
                          <a:pt x="19" y="9"/>
                          <a:pt x="16" y="11"/>
                          <a:pt x="15" y="11"/>
                        </a:cubicBezTo>
                        <a:cubicBezTo>
                          <a:pt x="14" y="11"/>
                          <a:pt x="12" y="8"/>
                          <a:pt x="12" y="8"/>
                        </a:cubicBezTo>
                        <a:cubicBezTo>
                          <a:pt x="10" y="9"/>
                          <a:pt x="8" y="10"/>
                          <a:pt x="7" y="11"/>
                        </a:cubicBezTo>
                        <a:lnTo>
                          <a:pt x="3" y="1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3" name="Freeform 151"/>
                  <p:cNvSpPr>
                    <a:spLocks/>
                  </p:cNvSpPr>
                  <p:nvPr/>
                </p:nvSpPr>
                <p:spPr bwMode="auto">
                  <a:xfrm>
                    <a:off x="10652125" y="3344863"/>
                    <a:ext cx="47625" cy="31750"/>
                  </a:xfrm>
                  <a:custGeom>
                    <a:avLst/>
                    <a:gdLst>
                      <a:gd name="T0" fmla="*/ 4 w 13"/>
                      <a:gd name="T1" fmla="*/ 2 h 8"/>
                      <a:gd name="T2" fmla="*/ 9 w 13"/>
                      <a:gd name="T3" fmla="*/ 0 h 8"/>
                      <a:gd name="T4" fmla="*/ 12 w 13"/>
                      <a:gd name="T5" fmla="*/ 2 h 8"/>
                      <a:gd name="T6" fmla="*/ 8 w 13"/>
                      <a:gd name="T7" fmla="*/ 4 h 8"/>
                      <a:gd name="T8" fmla="*/ 12 w 13"/>
                      <a:gd name="T9" fmla="*/ 6 h 8"/>
                      <a:gd name="T10" fmla="*/ 8 w 13"/>
                      <a:gd name="T11" fmla="*/ 8 h 8"/>
                      <a:gd name="T12" fmla="*/ 4 w 13"/>
                      <a:gd name="T13" fmla="*/ 6 h 8"/>
                      <a:gd name="T14" fmla="*/ 0 w 13"/>
                      <a:gd name="T15" fmla="*/ 4 h 8"/>
                      <a:gd name="T16" fmla="*/ 4 w 13"/>
                      <a:gd name="T17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" h="8">
                        <a:moveTo>
                          <a:pt x="4" y="2"/>
                        </a:moveTo>
                        <a:cubicBezTo>
                          <a:pt x="6" y="2"/>
                          <a:pt x="7" y="0"/>
                          <a:pt x="9" y="0"/>
                        </a:cubicBezTo>
                        <a:cubicBezTo>
                          <a:pt x="9" y="0"/>
                          <a:pt x="12" y="2"/>
                          <a:pt x="12" y="2"/>
                        </a:cubicBezTo>
                        <a:cubicBezTo>
                          <a:pt x="13" y="2"/>
                          <a:pt x="8" y="4"/>
                          <a:pt x="8" y="4"/>
                        </a:cubicBezTo>
                        <a:cubicBezTo>
                          <a:pt x="8" y="5"/>
                          <a:pt x="12" y="6"/>
                          <a:pt x="12" y="6"/>
                        </a:cubicBezTo>
                        <a:cubicBezTo>
                          <a:pt x="11" y="6"/>
                          <a:pt x="9" y="8"/>
                          <a:pt x="8" y="8"/>
                        </a:cubicBezTo>
                        <a:cubicBezTo>
                          <a:pt x="7" y="8"/>
                          <a:pt x="5" y="6"/>
                          <a:pt x="4" y="6"/>
                        </a:cubicBezTo>
                        <a:cubicBezTo>
                          <a:pt x="4" y="6"/>
                          <a:pt x="0" y="4"/>
                          <a:pt x="0" y="4"/>
                        </a:cubicBezTo>
                        <a:cubicBezTo>
                          <a:pt x="0" y="3"/>
                          <a:pt x="4" y="2"/>
                          <a:pt x="4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4" name="Freeform 152"/>
                  <p:cNvSpPr>
                    <a:spLocks noEditPoints="1"/>
                  </p:cNvSpPr>
                  <p:nvPr/>
                </p:nvSpPr>
                <p:spPr bwMode="auto">
                  <a:xfrm>
                    <a:off x="1498600" y="3305175"/>
                    <a:ext cx="8923338" cy="252413"/>
                  </a:xfrm>
                  <a:custGeom>
                    <a:avLst/>
                    <a:gdLst>
                      <a:gd name="T0" fmla="*/ 109 w 2377"/>
                      <a:gd name="T1" fmla="*/ 3 h 64"/>
                      <a:gd name="T2" fmla="*/ 199 w 2377"/>
                      <a:gd name="T3" fmla="*/ 8 h 64"/>
                      <a:gd name="T4" fmla="*/ 282 w 2377"/>
                      <a:gd name="T5" fmla="*/ 3 h 64"/>
                      <a:gd name="T6" fmla="*/ 388 w 2377"/>
                      <a:gd name="T7" fmla="*/ 4 h 64"/>
                      <a:gd name="T8" fmla="*/ 482 w 2377"/>
                      <a:gd name="T9" fmla="*/ 2 h 64"/>
                      <a:gd name="T10" fmla="*/ 572 w 2377"/>
                      <a:gd name="T11" fmla="*/ 7 h 64"/>
                      <a:gd name="T12" fmla="*/ 682 w 2377"/>
                      <a:gd name="T13" fmla="*/ 10 h 64"/>
                      <a:gd name="T14" fmla="*/ 785 w 2377"/>
                      <a:gd name="T15" fmla="*/ 8 h 64"/>
                      <a:gd name="T16" fmla="*/ 918 w 2377"/>
                      <a:gd name="T17" fmla="*/ 7 h 64"/>
                      <a:gd name="T18" fmla="*/ 1028 w 2377"/>
                      <a:gd name="T19" fmla="*/ 10 h 64"/>
                      <a:gd name="T20" fmla="*/ 1142 w 2377"/>
                      <a:gd name="T21" fmla="*/ 11 h 64"/>
                      <a:gd name="T22" fmla="*/ 1217 w 2377"/>
                      <a:gd name="T23" fmla="*/ 11 h 64"/>
                      <a:gd name="T24" fmla="*/ 1350 w 2377"/>
                      <a:gd name="T25" fmla="*/ 14 h 64"/>
                      <a:gd name="T26" fmla="*/ 1460 w 2377"/>
                      <a:gd name="T27" fmla="*/ 13 h 64"/>
                      <a:gd name="T28" fmla="*/ 1555 w 2377"/>
                      <a:gd name="T29" fmla="*/ 11 h 64"/>
                      <a:gd name="T30" fmla="*/ 1668 w 2377"/>
                      <a:gd name="T31" fmla="*/ 16 h 64"/>
                      <a:gd name="T32" fmla="*/ 1755 w 2377"/>
                      <a:gd name="T33" fmla="*/ 18 h 64"/>
                      <a:gd name="T34" fmla="*/ 1865 w 2377"/>
                      <a:gd name="T35" fmla="*/ 17 h 64"/>
                      <a:gd name="T36" fmla="*/ 1983 w 2377"/>
                      <a:gd name="T37" fmla="*/ 16 h 64"/>
                      <a:gd name="T38" fmla="*/ 2093 w 2377"/>
                      <a:gd name="T39" fmla="*/ 19 h 64"/>
                      <a:gd name="T40" fmla="*/ 2190 w 2377"/>
                      <a:gd name="T41" fmla="*/ 28 h 64"/>
                      <a:gd name="T42" fmla="*/ 2292 w 2377"/>
                      <a:gd name="T43" fmla="*/ 26 h 64"/>
                      <a:gd name="T44" fmla="*/ 2369 w 2377"/>
                      <a:gd name="T45" fmla="*/ 54 h 64"/>
                      <a:gd name="T46" fmla="*/ 2338 w 2377"/>
                      <a:gd name="T47" fmla="*/ 45 h 64"/>
                      <a:gd name="T48" fmla="*/ 2318 w 2377"/>
                      <a:gd name="T49" fmla="*/ 51 h 64"/>
                      <a:gd name="T50" fmla="*/ 2295 w 2377"/>
                      <a:gd name="T51" fmla="*/ 37 h 64"/>
                      <a:gd name="T52" fmla="*/ 2239 w 2377"/>
                      <a:gd name="T53" fmla="*/ 49 h 64"/>
                      <a:gd name="T54" fmla="*/ 2175 w 2377"/>
                      <a:gd name="T55" fmla="*/ 60 h 64"/>
                      <a:gd name="T56" fmla="*/ 2050 w 2377"/>
                      <a:gd name="T57" fmla="*/ 61 h 64"/>
                      <a:gd name="T58" fmla="*/ 1948 w 2377"/>
                      <a:gd name="T59" fmla="*/ 54 h 64"/>
                      <a:gd name="T60" fmla="*/ 1830 w 2377"/>
                      <a:gd name="T61" fmla="*/ 55 h 64"/>
                      <a:gd name="T62" fmla="*/ 1708 w 2377"/>
                      <a:gd name="T63" fmla="*/ 54 h 64"/>
                      <a:gd name="T64" fmla="*/ 1583 w 2377"/>
                      <a:gd name="T65" fmla="*/ 51 h 64"/>
                      <a:gd name="T66" fmla="*/ 1504 w 2377"/>
                      <a:gd name="T67" fmla="*/ 53 h 64"/>
                      <a:gd name="T68" fmla="*/ 1394 w 2377"/>
                      <a:gd name="T69" fmla="*/ 55 h 64"/>
                      <a:gd name="T70" fmla="*/ 1276 w 2377"/>
                      <a:gd name="T71" fmla="*/ 51 h 64"/>
                      <a:gd name="T72" fmla="*/ 1150 w 2377"/>
                      <a:gd name="T73" fmla="*/ 52 h 64"/>
                      <a:gd name="T74" fmla="*/ 1042 w 2377"/>
                      <a:gd name="T75" fmla="*/ 37 h 64"/>
                      <a:gd name="T76" fmla="*/ 963 w 2377"/>
                      <a:gd name="T77" fmla="*/ 39 h 64"/>
                      <a:gd name="T78" fmla="*/ 867 w 2377"/>
                      <a:gd name="T79" fmla="*/ 49 h 64"/>
                      <a:gd name="T80" fmla="*/ 750 w 2377"/>
                      <a:gd name="T81" fmla="*/ 46 h 64"/>
                      <a:gd name="T82" fmla="*/ 624 w 2377"/>
                      <a:gd name="T83" fmla="*/ 43 h 64"/>
                      <a:gd name="T84" fmla="*/ 530 w 2377"/>
                      <a:gd name="T85" fmla="*/ 45 h 64"/>
                      <a:gd name="T86" fmla="*/ 388 w 2377"/>
                      <a:gd name="T87" fmla="*/ 45 h 64"/>
                      <a:gd name="T88" fmla="*/ 262 w 2377"/>
                      <a:gd name="T89" fmla="*/ 46 h 64"/>
                      <a:gd name="T90" fmla="*/ 129 w 2377"/>
                      <a:gd name="T91" fmla="*/ 43 h 64"/>
                      <a:gd name="T92" fmla="*/ 36 w 2377"/>
                      <a:gd name="T93" fmla="*/ 32 h 64"/>
                      <a:gd name="T94" fmla="*/ 1076 w 2377"/>
                      <a:gd name="T95" fmla="*/ 44 h 64"/>
                      <a:gd name="T96" fmla="*/ 75 w 2377"/>
                      <a:gd name="T97" fmla="*/ 33 h 64"/>
                      <a:gd name="T98" fmla="*/ 252 w 2377"/>
                      <a:gd name="T99" fmla="*/ 35 h 64"/>
                      <a:gd name="T100" fmla="*/ 417 w 2377"/>
                      <a:gd name="T101" fmla="*/ 27 h 64"/>
                      <a:gd name="T102" fmla="*/ 650 w 2377"/>
                      <a:gd name="T103" fmla="*/ 13 h 64"/>
                      <a:gd name="T104" fmla="*/ 963 w 2377"/>
                      <a:gd name="T105" fmla="*/ 30 h 64"/>
                      <a:gd name="T106" fmla="*/ 1129 w 2377"/>
                      <a:gd name="T107" fmla="*/ 21 h 64"/>
                      <a:gd name="T108" fmla="*/ 1400 w 2377"/>
                      <a:gd name="T109" fmla="*/ 26 h 64"/>
                      <a:gd name="T110" fmla="*/ 1502 w 2377"/>
                      <a:gd name="T111" fmla="*/ 29 h 64"/>
                      <a:gd name="T112" fmla="*/ 1561 w 2377"/>
                      <a:gd name="T113" fmla="*/ 24 h 64"/>
                      <a:gd name="T114" fmla="*/ 1774 w 2377"/>
                      <a:gd name="T115" fmla="*/ 25 h 64"/>
                      <a:gd name="T116" fmla="*/ 1934 w 2377"/>
                      <a:gd name="T117" fmla="*/ 36 h 64"/>
                      <a:gd name="T118" fmla="*/ 2059 w 2377"/>
                      <a:gd name="T119" fmla="*/ 39 h 64"/>
                      <a:gd name="T120" fmla="*/ 2091 w 2377"/>
                      <a:gd name="T121" fmla="*/ 36 h 64"/>
                      <a:gd name="T122" fmla="*/ 2205 w 2377"/>
                      <a:gd name="T123" fmla="*/ 41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2377" h="64">
                        <a:moveTo>
                          <a:pt x="44" y="32"/>
                        </a:moveTo>
                        <a:cubicBezTo>
                          <a:pt x="44" y="31"/>
                          <a:pt x="48" y="31"/>
                          <a:pt x="48" y="30"/>
                        </a:cubicBezTo>
                        <a:cubicBezTo>
                          <a:pt x="48" y="29"/>
                          <a:pt x="44" y="28"/>
                          <a:pt x="44" y="28"/>
                        </a:cubicBezTo>
                        <a:cubicBezTo>
                          <a:pt x="44" y="27"/>
                          <a:pt x="48" y="26"/>
                          <a:pt x="48" y="26"/>
                        </a:cubicBezTo>
                        <a:cubicBezTo>
                          <a:pt x="48" y="25"/>
                          <a:pt x="45" y="24"/>
                          <a:pt x="44" y="23"/>
                        </a:cubicBezTo>
                        <a:cubicBezTo>
                          <a:pt x="44" y="23"/>
                          <a:pt x="40" y="21"/>
                          <a:pt x="41" y="21"/>
                        </a:cubicBezTo>
                        <a:cubicBezTo>
                          <a:pt x="41" y="21"/>
                          <a:pt x="44" y="19"/>
                          <a:pt x="45" y="19"/>
                        </a:cubicBezTo>
                        <a:cubicBezTo>
                          <a:pt x="46" y="19"/>
                          <a:pt x="47" y="21"/>
                          <a:pt x="48" y="21"/>
                        </a:cubicBezTo>
                        <a:cubicBezTo>
                          <a:pt x="50" y="21"/>
                          <a:pt x="51" y="19"/>
                          <a:pt x="53" y="19"/>
                        </a:cubicBezTo>
                        <a:cubicBezTo>
                          <a:pt x="53" y="19"/>
                          <a:pt x="56" y="22"/>
                          <a:pt x="56" y="21"/>
                        </a:cubicBezTo>
                        <a:cubicBezTo>
                          <a:pt x="57" y="21"/>
                          <a:pt x="60" y="20"/>
                          <a:pt x="60" y="19"/>
                        </a:cubicBezTo>
                        <a:cubicBezTo>
                          <a:pt x="60" y="19"/>
                          <a:pt x="57" y="18"/>
                          <a:pt x="57" y="17"/>
                        </a:cubicBezTo>
                        <a:cubicBezTo>
                          <a:pt x="56" y="16"/>
                          <a:pt x="53" y="16"/>
                          <a:pt x="53" y="15"/>
                        </a:cubicBezTo>
                        <a:cubicBezTo>
                          <a:pt x="53" y="14"/>
                          <a:pt x="57" y="13"/>
                          <a:pt x="57" y="13"/>
                        </a:cubicBezTo>
                        <a:cubicBezTo>
                          <a:pt x="57" y="12"/>
                          <a:pt x="53" y="11"/>
                          <a:pt x="53" y="10"/>
                        </a:cubicBezTo>
                        <a:cubicBezTo>
                          <a:pt x="53" y="10"/>
                          <a:pt x="57" y="9"/>
                          <a:pt x="57" y="8"/>
                        </a:cubicBezTo>
                        <a:cubicBezTo>
                          <a:pt x="59" y="8"/>
                          <a:pt x="60" y="7"/>
                          <a:pt x="61" y="6"/>
                        </a:cubicBezTo>
                        <a:cubicBezTo>
                          <a:pt x="63" y="7"/>
                          <a:pt x="64" y="9"/>
                          <a:pt x="65" y="9"/>
                        </a:cubicBezTo>
                        <a:cubicBezTo>
                          <a:pt x="66" y="9"/>
                          <a:pt x="69" y="6"/>
                          <a:pt x="69" y="7"/>
                        </a:cubicBezTo>
                        <a:cubicBezTo>
                          <a:pt x="70" y="7"/>
                          <a:pt x="73" y="9"/>
                          <a:pt x="73" y="9"/>
                        </a:cubicBezTo>
                        <a:cubicBezTo>
                          <a:pt x="73" y="9"/>
                          <a:pt x="72" y="9"/>
                          <a:pt x="71" y="10"/>
                        </a:cubicBezTo>
                        <a:cubicBezTo>
                          <a:pt x="70" y="10"/>
                          <a:pt x="69" y="11"/>
                          <a:pt x="69" y="11"/>
                        </a:cubicBezTo>
                        <a:cubicBezTo>
                          <a:pt x="70" y="11"/>
                          <a:pt x="72" y="13"/>
                          <a:pt x="73" y="13"/>
                        </a:cubicBezTo>
                        <a:cubicBezTo>
                          <a:pt x="74" y="13"/>
                          <a:pt x="76" y="11"/>
                          <a:pt x="77" y="11"/>
                        </a:cubicBezTo>
                        <a:cubicBezTo>
                          <a:pt x="78" y="11"/>
                          <a:pt x="79" y="13"/>
                          <a:pt x="81" y="13"/>
                        </a:cubicBezTo>
                        <a:cubicBezTo>
                          <a:pt x="85" y="11"/>
                          <a:pt x="85" y="11"/>
                          <a:pt x="85" y="11"/>
                        </a:cubicBezTo>
                        <a:cubicBezTo>
                          <a:pt x="86" y="11"/>
                          <a:pt x="88" y="10"/>
                          <a:pt x="89" y="9"/>
                        </a:cubicBezTo>
                        <a:cubicBezTo>
                          <a:pt x="89" y="9"/>
                          <a:pt x="93" y="8"/>
                          <a:pt x="93" y="7"/>
                        </a:cubicBezTo>
                        <a:cubicBezTo>
                          <a:pt x="93" y="7"/>
                          <a:pt x="89" y="5"/>
                          <a:pt x="89" y="5"/>
                        </a:cubicBezTo>
                        <a:cubicBezTo>
                          <a:pt x="90" y="5"/>
                          <a:pt x="92" y="3"/>
                          <a:pt x="93" y="3"/>
                        </a:cubicBezTo>
                        <a:cubicBezTo>
                          <a:pt x="94" y="3"/>
                          <a:pt x="96" y="5"/>
                          <a:pt x="97" y="5"/>
                        </a:cubicBezTo>
                        <a:cubicBezTo>
                          <a:pt x="98" y="5"/>
                          <a:pt x="100" y="3"/>
                          <a:pt x="101" y="3"/>
                        </a:cubicBezTo>
                        <a:cubicBezTo>
                          <a:pt x="102" y="3"/>
                          <a:pt x="104" y="5"/>
                          <a:pt x="105" y="5"/>
                        </a:cubicBezTo>
                        <a:cubicBezTo>
                          <a:pt x="105" y="6"/>
                          <a:pt x="108" y="8"/>
                          <a:pt x="109" y="8"/>
                        </a:cubicBezTo>
                        <a:cubicBezTo>
                          <a:pt x="109" y="8"/>
                          <a:pt x="113" y="6"/>
                          <a:pt x="113" y="6"/>
                        </a:cubicBezTo>
                        <a:cubicBezTo>
                          <a:pt x="113" y="5"/>
                          <a:pt x="109" y="3"/>
                          <a:pt x="109" y="3"/>
                        </a:cubicBezTo>
                        <a:cubicBezTo>
                          <a:pt x="110" y="3"/>
                          <a:pt x="112" y="1"/>
                          <a:pt x="113" y="1"/>
                        </a:cubicBezTo>
                        <a:cubicBezTo>
                          <a:pt x="114" y="1"/>
                          <a:pt x="115" y="3"/>
                          <a:pt x="117" y="3"/>
                        </a:cubicBezTo>
                        <a:cubicBezTo>
                          <a:pt x="118" y="3"/>
                          <a:pt x="120" y="1"/>
                          <a:pt x="121" y="1"/>
                        </a:cubicBezTo>
                        <a:cubicBezTo>
                          <a:pt x="122" y="1"/>
                          <a:pt x="123" y="3"/>
                          <a:pt x="125" y="4"/>
                        </a:cubicBezTo>
                        <a:cubicBezTo>
                          <a:pt x="126" y="4"/>
                          <a:pt x="127" y="6"/>
                          <a:pt x="128" y="6"/>
                        </a:cubicBezTo>
                        <a:cubicBezTo>
                          <a:pt x="129" y="6"/>
                          <a:pt x="132" y="4"/>
                          <a:pt x="132" y="4"/>
                        </a:cubicBezTo>
                        <a:cubicBezTo>
                          <a:pt x="134" y="4"/>
                          <a:pt x="135" y="6"/>
                          <a:pt x="136" y="6"/>
                        </a:cubicBezTo>
                        <a:cubicBezTo>
                          <a:pt x="137" y="6"/>
                          <a:pt x="139" y="8"/>
                          <a:pt x="140" y="8"/>
                        </a:cubicBezTo>
                        <a:cubicBezTo>
                          <a:pt x="140" y="8"/>
                          <a:pt x="144" y="6"/>
                          <a:pt x="144" y="6"/>
                        </a:cubicBezTo>
                        <a:cubicBezTo>
                          <a:pt x="144" y="6"/>
                          <a:pt x="140" y="4"/>
                          <a:pt x="140" y="4"/>
                        </a:cubicBezTo>
                        <a:cubicBezTo>
                          <a:pt x="141" y="4"/>
                          <a:pt x="144" y="2"/>
                          <a:pt x="144" y="2"/>
                        </a:cubicBezTo>
                        <a:cubicBezTo>
                          <a:pt x="145" y="2"/>
                          <a:pt x="148" y="4"/>
                          <a:pt x="148" y="4"/>
                        </a:cubicBezTo>
                        <a:cubicBezTo>
                          <a:pt x="148" y="4"/>
                          <a:pt x="151" y="7"/>
                          <a:pt x="152" y="7"/>
                        </a:cubicBezTo>
                        <a:cubicBezTo>
                          <a:pt x="152" y="6"/>
                          <a:pt x="156" y="5"/>
                          <a:pt x="156" y="4"/>
                        </a:cubicBezTo>
                        <a:cubicBezTo>
                          <a:pt x="156" y="4"/>
                          <a:pt x="153" y="2"/>
                          <a:pt x="152" y="2"/>
                        </a:cubicBezTo>
                        <a:cubicBezTo>
                          <a:pt x="154" y="2"/>
                          <a:pt x="155" y="0"/>
                          <a:pt x="156" y="0"/>
                        </a:cubicBezTo>
                        <a:cubicBezTo>
                          <a:pt x="157" y="0"/>
                          <a:pt x="160" y="2"/>
                          <a:pt x="160" y="2"/>
                        </a:cubicBezTo>
                        <a:cubicBezTo>
                          <a:pt x="160" y="2"/>
                          <a:pt x="159" y="3"/>
                          <a:pt x="158" y="3"/>
                        </a:cubicBezTo>
                        <a:cubicBezTo>
                          <a:pt x="157" y="4"/>
                          <a:pt x="156" y="4"/>
                          <a:pt x="156" y="4"/>
                        </a:cubicBezTo>
                        <a:cubicBezTo>
                          <a:pt x="157" y="5"/>
                          <a:pt x="159" y="7"/>
                          <a:pt x="160" y="7"/>
                        </a:cubicBezTo>
                        <a:cubicBezTo>
                          <a:pt x="160" y="7"/>
                          <a:pt x="163" y="5"/>
                          <a:pt x="164" y="5"/>
                        </a:cubicBezTo>
                        <a:cubicBezTo>
                          <a:pt x="165" y="4"/>
                          <a:pt x="167" y="3"/>
                          <a:pt x="168" y="3"/>
                        </a:cubicBezTo>
                        <a:cubicBezTo>
                          <a:pt x="169" y="3"/>
                          <a:pt x="171" y="5"/>
                          <a:pt x="172" y="5"/>
                        </a:cubicBezTo>
                        <a:cubicBezTo>
                          <a:pt x="173" y="5"/>
                          <a:pt x="174" y="7"/>
                          <a:pt x="175" y="7"/>
                        </a:cubicBezTo>
                        <a:cubicBezTo>
                          <a:pt x="176" y="7"/>
                          <a:pt x="179" y="5"/>
                          <a:pt x="179" y="5"/>
                        </a:cubicBezTo>
                        <a:cubicBezTo>
                          <a:pt x="180" y="5"/>
                          <a:pt x="182" y="3"/>
                          <a:pt x="184" y="3"/>
                        </a:cubicBezTo>
                        <a:cubicBezTo>
                          <a:pt x="185" y="3"/>
                          <a:pt x="186" y="5"/>
                          <a:pt x="187" y="5"/>
                        </a:cubicBezTo>
                        <a:cubicBezTo>
                          <a:pt x="188" y="5"/>
                          <a:pt x="191" y="3"/>
                          <a:pt x="191" y="3"/>
                        </a:cubicBezTo>
                        <a:cubicBezTo>
                          <a:pt x="192" y="3"/>
                          <a:pt x="195" y="5"/>
                          <a:pt x="195" y="6"/>
                        </a:cubicBezTo>
                        <a:cubicBezTo>
                          <a:pt x="195" y="6"/>
                          <a:pt x="191" y="7"/>
                          <a:pt x="191" y="8"/>
                        </a:cubicBezTo>
                        <a:cubicBezTo>
                          <a:pt x="191" y="8"/>
                          <a:pt x="194" y="9"/>
                          <a:pt x="195" y="10"/>
                        </a:cubicBezTo>
                        <a:cubicBezTo>
                          <a:pt x="196" y="11"/>
                          <a:pt x="197" y="11"/>
                          <a:pt x="199" y="12"/>
                        </a:cubicBezTo>
                        <a:cubicBezTo>
                          <a:pt x="202" y="14"/>
                          <a:pt x="202" y="14"/>
                          <a:pt x="202" y="14"/>
                        </a:cubicBezTo>
                        <a:cubicBezTo>
                          <a:pt x="203" y="14"/>
                          <a:pt x="206" y="13"/>
                          <a:pt x="206" y="12"/>
                        </a:cubicBezTo>
                        <a:cubicBezTo>
                          <a:pt x="206" y="12"/>
                          <a:pt x="203" y="10"/>
                          <a:pt x="203" y="10"/>
                        </a:cubicBezTo>
                        <a:cubicBezTo>
                          <a:pt x="202" y="10"/>
                          <a:pt x="199" y="8"/>
                          <a:pt x="199" y="8"/>
                        </a:cubicBezTo>
                        <a:cubicBezTo>
                          <a:pt x="199" y="7"/>
                          <a:pt x="202" y="6"/>
                          <a:pt x="203" y="6"/>
                        </a:cubicBezTo>
                        <a:cubicBezTo>
                          <a:pt x="207" y="4"/>
                          <a:pt x="207" y="4"/>
                          <a:pt x="207" y="4"/>
                        </a:cubicBezTo>
                        <a:cubicBezTo>
                          <a:pt x="208" y="3"/>
                          <a:pt x="210" y="2"/>
                          <a:pt x="211" y="2"/>
                        </a:cubicBezTo>
                        <a:cubicBezTo>
                          <a:pt x="211" y="2"/>
                          <a:pt x="215" y="4"/>
                          <a:pt x="215" y="4"/>
                        </a:cubicBezTo>
                        <a:cubicBezTo>
                          <a:pt x="215" y="5"/>
                          <a:pt x="211" y="5"/>
                          <a:pt x="211" y="6"/>
                        </a:cubicBezTo>
                        <a:cubicBezTo>
                          <a:pt x="218" y="10"/>
                          <a:pt x="218" y="10"/>
                          <a:pt x="218" y="10"/>
                        </a:cubicBezTo>
                        <a:cubicBezTo>
                          <a:pt x="219" y="11"/>
                          <a:pt x="222" y="12"/>
                          <a:pt x="222" y="13"/>
                        </a:cubicBezTo>
                        <a:cubicBezTo>
                          <a:pt x="222" y="13"/>
                          <a:pt x="218" y="14"/>
                          <a:pt x="218" y="15"/>
                        </a:cubicBezTo>
                        <a:cubicBezTo>
                          <a:pt x="218" y="16"/>
                          <a:pt x="222" y="16"/>
                          <a:pt x="222" y="17"/>
                        </a:cubicBezTo>
                        <a:cubicBezTo>
                          <a:pt x="222" y="18"/>
                          <a:pt x="218" y="18"/>
                          <a:pt x="218" y="19"/>
                        </a:cubicBezTo>
                        <a:cubicBezTo>
                          <a:pt x="218" y="20"/>
                          <a:pt x="221" y="21"/>
                          <a:pt x="221" y="21"/>
                        </a:cubicBezTo>
                        <a:cubicBezTo>
                          <a:pt x="225" y="19"/>
                          <a:pt x="225" y="19"/>
                          <a:pt x="225" y="19"/>
                        </a:cubicBezTo>
                        <a:cubicBezTo>
                          <a:pt x="226" y="19"/>
                          <a:pt x="230" y="18"/>
                          <a:pt x="230" y="17"/>
                        </a:cubicBezTo>
                        <a:cubicBezTo>
                          <a:pt x="230" y="17"/>
                          <a:pt x="226" y="15"/>
                          <a:pt x="226" y="15"/>
                        </a:cubicBezTo>
                        <a:cubicBezTo>
                          <a:pt x="225" y="15"/>
                          <a:pt x="222" y="13"/>
                          <a:pt x="222" y="13"/>
                        </a:cubicBezTo>
                        <a:cubicBezTo>
                          <a:pt x="222" y="12"/>
                          <a:pt x="226" y="11"/>
                          <a:pt x="226" y="11"/>
                        </a:cubicBezTo>
                        <a:cubicBezTo>
                          <a:pt x="227" y="10"/>
                          <a:pt x="230" y="9"/>
                          <a:pt x="230" y="9"/>
                        </a:cubicBezTo>
                        <a:cubicBezTo>
                          <a:pt x="230" y="8"/>
                          <a:pt x="226" y="6"/>
                          <a:pt x="227" y="6"/>
                        </a:cubicBezTo>
                        <a:cubicBezTo>
                          <a:pt x="227" y="6"/>
                          <a:pt x="230" y="4"/>
                          <a:pt x="231" y="4"/>
                        </a:cubicBezTo>
                        <a:cubicBezTo>
                          <a:pt x="231" y="4"/>
                          <a:pt x="234" y="7"/>
                          <a:pt x="234" y="7"/>
                        </a:cubicBezTo>
                        <a:cubicBezTo>
                          <a:pt x="236" y="6"/>
                          <a:pt x="238" y="5"/>
                          <a:pt x="239" y="4"/>
                        </a:cubicBezTo>
                        <a:cubicBezTo>
                          <a:pt x="240" y="4"/>
                          <a:pt x="241" y="3"/>
                          <a:pt x="243" y="2"/>
                        </a:cubicBezTo>
                        <a:cubicBezTo>
                          <a:pt x="243" y="2"/>
                          <a:pt x="246" y="5"/>
                          <a:pt x="246" y="5"/>
                        </a:cubicBezTo>
                        <a:cubicBezTo>
                          <a:pt x="247" y="5"/>
                          <a:pt x="250" y="2"/>
                          <a:pt x="250" y="3"/>
                        </a:cubicBezTo>
                        <a:cubicBezTo>
                          <a:pt x="251" y="3"/>
                          <a:pt x="254" y="5"/>
                          <a:pt x="254" y="5"/>
                        </a:cubicBezTo>
                        <a:cubicBezTo>
                          <a:pt x="254" y="5"/>
                          <a:pt x="250" y="7"/>
                          <a:pt x="250" y="7"/>
                        </a:cubicBezTo>
                        <a:cubicBezTo>
                          <a:pt x="251" y="7"/>
                          <a:pt x="253" y="9"/>
                          <a:pt x="254" y="9"/>
                        </a:cubicBezTo>
                        <a:cubicBezTo>
                          <a:pt x="255" y="9"/>
                          <a:pt x="257" y="7"/>
                          <a:pt x="258" y="7"/>
                        </a:cubicBezTo>
                        <a:cubicBezTo>
                          <a:pt x="259" y="7"/>
                          <a:pt x="260" y="9"/>
                          <a:pt x="262" y="9"/>
                        </a:cubicBezTo>
                        <a:cubicBezTo>
                          <a:pt x="263" y="9"/>
                          <a:pt x="264" y="7"/>
                          <a:pt x="266" y="7"/>
                        </a:cubicBezTo>
                        <a:cubicBezTo>
                          <a:pt x="267" y="7"/>
                          <a:pt x="268" y="10"/>
                          <a:pt x="270" y="10"/>
                        </a:cubicBezTo>
                        <a:cubicBezTo>
                          <a:pt x="270" y="10"/>
                          <a:pt x="274" y="8"/>
                          <a:pt x="274" y="8"/>
                        </a:cubicBezTo>
                        <a:cubicBezTo>
                          <a:pt x="274" y="7"/>
                          <a:pt x="270" y="6"/>
                          <a:pt x="270" y="5"/>
                        </a:cubicBezTo>
                        <a:cubicBezTo>
                          <a:pt x="270" y="5"/>
                          <a:pt x="273" y="3"/>
                          <a:pt x="274" y="3"/>
                        </a:cubicBezTo>
                        <a:cubicBezTo>
                          <a:pt x="275" y="3"/>
                          <a:pt x="277" y="6"/>
                          <a:pt x="278" y="6"/>
                        </a:cubicBezTo>
                        <a:cubicBezTo>
                          <a:pt x="279" y="5"/>
                          <a:pt x="281" y="4"/>
                          <a:pt x="282" y="3"/>
                        </a:cubicBezTo>
                        <a:cubicBezTo>
                          <a:pt x="283" y="3"/>
                          <a:pt x="285" y="1"/>
                          <a:pt x="286" y="1"/>
                        </a:cubicBezTo>
                        <a:cubicBezTo>
                          <a:pt x="287" y="1"/>
                          <a:pt x="289" y="4"/>
                          <a:pt x="290" y="4"/>
                        </a:cubicBezTo>
                        <a:cubicBezTo>
                          <a:pt x="291" y="4"/>
                          <a:pt x="292" y="2"/>
                          <a:pt x="294" y="2"/>
                        </a:cubicBezTo>
                        <a:cubicBezTo>
                          <a:pt x="295" y="2"/>
                          <a:pt x="296" y="4"/>
                          <a:pt x="298" y="4"/>
                        </a:cubicBezTo>
                        <a:cubicBezTo>
                          <a:pt x="299" y="4"/>
                          <a:pt x="300" y="2"/>
                          <a:pt x="302" y="2"/>
                        </a:cubicBezTo>
                        <a:cubicBezTo>
                          <a:pt x="303" y="2"/>
                          <a:pt x="304" y="4"/>
                          <a:pt x="305" y="4"/>
                        </a:cubicBezTo>
                        <a:cubicBezTo>
                          <a:pt x="306" y="4"/>
                          <a:pt x="308" y="2"/>
                          <a:pt x="309" y="2"/>
                        </a:cubicBezTo>
                        <a:cubicBezTo>
                          <a:pt x="311" y="2"/>
                          <a:pt x="312" y="4"/>
                          <a:pt x="313" y="4"/>
                        </a:cubicBezTo>
                        <a:cubicBezTo>
                          <a:pt x="315" y="4"/>
                          <a:pt x="316" y="7"/>
                          <a:pt x="317" y="7"/>
                        </a:cubicBezTo>
                        <a:cubicBezTo>
                          <a:pt x="318" y="7"/>
                          <a:pt x="320" y="5"/>
                          <a:pt x="321" y="4"/>
                        </a:cubicBezTo>
                        <a:cubicBezTo>
                          <a:pt x="322" y="4"/>
                          <a:pt x="324" y="3"/>
                          <a:pt x="325" y="2"/>
                        </a:cubicBezTo>
                        <a:cubicBezTo>
                          <a:pt x="326" y="2"/>
                          <a:pt x="328" y="5"/>
                          <a:pt x="329" y="5"/>
                        </a:cubicBezTo>
                        <a:cubicBezTo>
                          <a:pt x="330" y="5"/>
                          <a:pt x="332" y="3"/>
                          <a:pt x="333" y="3"/>
                        </a:cubicBezTo>
                        <a:cubicBezTo>
                          <a:pt x="334" y="3"/>
                          <a:pt x="336" y="5"/>
                          <a:pt x="337" y="5"/>
                        </a:cubicBezTo>
                        <a:cubicBezTo>
                          <a:pt x="338" y="5"/>
                          <a:pt x="340" y="3"/>
                          <a:pt x="341" y="3"/>
                        </a:cubicBezTo>
                        <a:cubicBezTo>
                          <a:pt x="342" y="3"/>
                          <a:pt x="343" y="5"/>
                          <a:pt x="345" y="5"/>
                        </a:cubicBezTo>
                        <a:cubicBezTo>
                          <a:pt x="346" y="5"/>
                          <a:pt x="348" y="3"/>
                          <a:pt x="349" y="3"/>
                        </a:cubicBezTo>
                        <a:cubicBezTo>
                          <a:pt x="349" y="3"/>
                          <a:pt x="352" y="5"/>
                          <a:pt x="352" y="5"/>
                        </a:cubicBezTo>
                        <a:cubicBezTo>
                          <a:pt x="352" y="6"/>
                          <a:pt x="349" y="7"/>
                          <a:pt x="348" y="7"/>
                        </a:cubicBezTo>
                        <a:cubicBezTo>
                          <a:pt x="348" y="8"/>
                          <a:pt x="344" y="9"/>
                          <a:pt x="344" y="9"/>
                        </a:cubicBezTo>
                        <a:cubicBezTo>
                          <a:pt x="345" y="10"/>
                          <a:pt x="347" y="12"/>
                          <a:pt x="348" y="12"/>
                        </a:cubicBezTo>
                        <a:cubicBezTo>
                          <a:pt x="349" y="12"/>
                          <a:pt x="351" y="10"/>
                          <a:pt x="352" y="10"/>
                        </a:cubicBezTo>
                        <a:cubicBezTo>
                          <a:pt x="354" y="10"/>
                          <a:pt x="354" y="12"/>
                          <a:pt x="356" y="12"/>
                        </a:cubicBezTo>
                        <a:cubicBezTo>
                          <a:pt x="360" y="10"/>
                          <a:pt x="360" y="10"/>
                          <a:pt x="360" y="10"/>
                        </a:cubicBezTo>
                        <a:cubicBezTo>
                          <a:pt x="360" y="10"/>
                          <a:pt x="364" y="8"/>
                          <a:pt x="364" y="8"/>
                        </a:cubicBezTo>
                        <a:cubicBezTo>
                          <a:pt x="364" y="8"/>
                          <a:pt x="363" y="7"/>
                          <a:pt x="362" y="7"/>
                        </a:cubicBezTo>
                        <a:cubicBezTo>
                          <a:pt x="361" y="6"/>
                          <a:pt x="360" y="6"/>
                          <a:pt x="360" y="6"/>
                        </a:cubicBezTo>
                        <a:cubicBezTo>
                          <a:pt x="361" y="5"/>
                          <a:pt x="363" y="3"/>
                          <a:pt x="364" y="3"/>
                        </a:cubicBezTo>
                        <a:cubicBezTo>
                          <a:pt x="365" y="3"/>
                          <a:pt x="367" y="6"/>
                          <a:pt x="368" y="6"/>
                        </a:cubicBezTo>
                        <a:cubicBezTo>
                          <a:pt x="369" y="6"/>
                          <a:pt x="372" y="4"/>
                          <a:pt x="372" y="4"/>
                        </a:cubicBezTo>
                        <a:cubicBezTo>
                          <a:pt x="373" y="4"/>
                          <a:pt x="376" y="6"/>
                          <a:pt x="376" y="6"/>
                        </a:cubicBezTo>
                        <a:cubicBezTo>
                          <a:pt x="376" y="7"/>
                          <a:pt x="372" y="7"/>
                          <a:pt x="372" y="8"/>
                        </a:cubicBezTo>
                        <a:cubicBezTo>
                          <a:pt x="372" y="8"/>
                          <a:pt x="375" y="10"/>
                          <a:pt x="376" y="10"/>
                        </a:cubicBezTo>
                        <a:cubicBezTo>
                          <a:pt x="376" y="10"/>
                          <a:pt x="379" y="9"/>
                          <a:pt x="380" y="8"/>
                        </a:cubicBezTo>
                        <a:cubicBezTo>
                          <a:pt x="384" y="6"/>
                          <a:pt x="384" y="6"/>
                          <a:pt x="384" y="6"/>
                        </a:cubicBezTo>
                        <a:cubicBezTo>
                          <a:pt x="388" y="4"/>
                          <a:pt x="388" y="4"/>
                          <a:pt x="388" y="4"/>
                        </a:cubicBezTo>
                        <a:cubicBezTo>
                          <a:pt x="389" y="4"/>
                          <a:pt x="391" y="2"/>
                          <a:pt x="392" y="2"/>
                        </a:cubicBezTo>
                        <a:cubicBezTo>
                          <a:pt x="393" y="2"/>
                          <a:pt x="395" y="4"/>
                          <a:pt x="396" y="4"/>
                        </a:cubicBezTo>
                        <a:cubicBezTo>
                          <a:pt x="397" y="4"/>
                          <a:pt x="399" y="2"/>
                          <a:pt x="400" y="2"/>
                        </a:cubicBezTo>
                        <a:cubicBezTo>
                          <a:pt x="401" y="2"/>
                          <a:pt x="402" y="4"/>
                          <a:pt x="404" y="4"/>
                        </a:cubicBezTo>
                        <a:cubicBezTo>
                          <a:pt x="405" y="5"/>
                          <a:pt x="406" y="2"/>
                          <a:pt x="408" y="2"/>
                        </a:cubicBezTo>
                        <a:cubicBezTo>
                          <a:pt x="409" y="2"/>
                          <a:pt x="410" y="5"/>
                          <a:pt x="411" y="5"/>
                        </a:cubicBezTo>
                        <a:cubicBezTo>
                          <a:pt x="412" y="5"/>
                          <a:pt x="415" y="2"/>
                          <a:pt x="416" y="3"/>
                        </a:cubicBezTo>
                        <a:cubicBezTo>
                          <a:pt x="416" y="3"/>
                          <a:pt x="419" y="5"/>
                          <a:pt x="419" y="5"/>
                        </a:cubicBezTo>
                        <a:cubicBezTo>
                          <a:pt x="419" y="5"/>
                          <a:pt x="415" y="6"/>
                          <a:pt x="415" y="7"/>
                        </a:cubicBezTo>
                        <a:cubicBezTo>
                          <a:pt x="415" y="7"/>
                          <a:pt x="418" y="9"/>
                          <a:pt x="419" y="9"/>
                        </a:cubicBezTo>
                        <a:cubicBezTo>
                          <a:pt x="419" y="9"/>
                          <a:pt x="422" y="7"/>
                          <a:pt x="423" y="7"/>
                        </a:cubicBezTo>
                        <a:cubicBezTo>
                          <a:pt x="424" y="7"/>
                          <a:pt x="426" y="9"/>
                          <a:pt x="427" y="9"/>
                        </a:cubicBezTo>
                        <a:cubicBezTo>
                          <a:pt x="427" y="9"/>
                          <a:pt x="428" y="9"/>
                          <a:pt x="429" y="8"/>
                        </a:cubicBezTo>
                        <a:cubicBezTo>
                          <a:pt x="430" y="8"/>
                          <a:pt x="431" y="7"/>
                          <a:pt x="431" y="7"/>
                        </a:cubicBezTo>
                        <a:cubicBezTo>
                          <a:pt x="431" y="7"/>
                          <a:pt x="427" y="5"/>
                          <a:pt x="427" y="5"/>
                        </a:cubicBezTo>
                        <a:cubicBezTo>
                          <a:pt x="426" y="5"/>
                          <a:pt x="424" y="7"/>
                          <a:pt x="423" y="7"/>
                        </a:cubicBezTo>
                        <a:cubicBezTo>
                          <a:pt x="423" y="7"/>
                          <a:pt x="419" y="5"/>
                          <a:pt x="419" y="5"/>
                        </a:cubicBezTo>
                        <a:cubicBezTo>
                          <a:pt x="419" y="5"/>
                          <a:pt x="423" y="3"/>
                          <a:pt x="423" y="3"/>
                        </a:cubicBezTo>
                        <a:cubicBezTo>
                          <a:pt x="424" y="3"/>
                          <a:pt x="427" y="1"/>
                          <a:pt x="428" y="1"/>
                        </a:cubicBezTo>
                        <a:cubicBezTo>
                          <a:pt x="428" y="1"/>
                          <a:pt x="430" y="3"/>
                          <a:pt x="431" y="3"/>
                        </a:cubicBezTo>
                        <a:cubicBezTo>
                          <a:pt x="432" y="3"/>
                          <a:pt x="434" y="5"/>
                          <a:pt x="435" y="5"/>
                        </a:cubicBezTo>
                        <a:cubicBezTo>
                          <a:pt x="436" y="5"/>
                          <a:pt x="438" y="4"/>
                          <a:pt x="439" y="3"/>
                        </a:cubicBezTo>
                        <a:cubicBezTo>
                          <a:pt x="440" y="3"/>
                          <a:pt x="442" y="1"/>
                          <a:pt x="443" y="1"/>
                        </a:cubicBezTo>
                        <a:cubicBezTo>
                          <a:pt x="444" y="1"/>
                          <a:pt x="446" y="3"/>
                          <a:pt x="447" y="3"/>
                        </a:cubicBezTo>
                        <a:cubicBezTo>
                          <a:pt x="448" y="3"/>
                          <a:pt x="450" y="1"/>
                          <a:pt x="451" y="1"/>
                        </a:cubicBezTo>
                        <a:cubicBezTo>
                          <a:pt x="452" y="2"/>
                          <a:pt x="454" y="3"/>
                          <a:pt x="455" y="4"/>
                        </a:cubicBezTo>
                        <a:cubicBezTo>
                          <a:pt x="455" y="4"/>
                          <a:pt x="458" y="6"/>
                          <a:pt x="459" y="6"/>
                        </a:cubicBezTo>
                        <a:cubicBezTo>
                          <a:pt x="460" y="6"/>
                          <a:pt x="461" y="8"/>
                          <a:pt x="462" y="8"/>
                        </a:cubicBezTo>
                        <a:cubicBezTo>
                          <a:pt x="462" y="8"/>
                          <a:pt x="466" y="6"/>
                          <a:pt x="466" y="6"/>
                        </a:cubicBezTo>
                        <a:cubicBezTo>
                          <a:pt x="466" y="6"/>
                          <a:pt x="465" y="5"/>
                          <a:pt x="465" y="5"/>
                        </a:cubicBezTo>
                        <a:cubicBezTo>
                          <a:pt x="464" y="4"/>
                          <a:pt x="463" y="4"/>
                          <a:pt x="463" y="4"/>
                        </a:cubicBezTo>
                        <a:cubicBezTo>
                          <a:pt x="464" y="4"/>
                          <a:pt x="466" y="2"/>
                          <a:pt x="467" y="2"/>
                        </a:cubicBezTo>
                        <a:cubicBezTo>
                          <a:pt x="468" y="2"/>
                          <a:pt x="469" y="4"/>
                          <a:pt x="470" y="4"/>
                        </a:cubicBezTo>
                        <a:cubicBezTo>
                          <a:pt x="472" y="4"/>
                          <a:pt x="473" y="2"/>
                          <a:pt x="475" y="2"/>
                        </a:cubicBezTo>
                        <a:cubicBezTo>
                          <a:pt x="476" y="2"/>
                          <a:pt x="477" y="4"/>
                          <a:pt x="478" y="4"/>
                        </a:cubicBezTo>
                        <a:cubicBezTo>
                          <a:pt x="480" y="4"/>
                          <a:pt x="481" y="2"/>
                          <a:pt x="482" y="2"/>
                        </a:cubicBezTo>
                        <a:cubicBezTo>
                          <a:pt x="484" y="2"/>
                          <a:pt x="485" y="4"/>
                          <a:pt x="486" y="4"/>
                        </a:cubicBezTo>
                        <a:cubicBezTo>
                          <a:pt x="487" y="5"/>
                          <a:pt x="489" y="2"/>
                          <a:pt x="490" y="2"/>
                        </a:cubicBezTo>
                        <a:cubicBezTo>
                          <a:pt x="491" y="3"/>
                          <a:pt x="493" y="5"/>
                          <a:pt x="494" y="5"/>
                        </a:cubicBezTo>
                        <a:cubicBezTo>
                          <a:pt x="495" y="4"/>
                          <a:pt x="497" y="3"/>
                          <a:pt x="498" y="3"/>
                        </a:cubicBezTo>
                        <a:cubicBezTo>
                          <a:pt x="502" y="1"/>
                          <a:pt x="502" y="1"/>
                          <a:pt x="502" y="1"/>
                        </a:cubicBezTo>
                        <a:cubicBezTo>
                          <a:pt x="510" y="5"/>
                          <a:pt x="510" y="5"/>
                          <a:pt x="510" y="5"/>
                        </a:cubicBezTo>
                        <a:cubicBezTo>
                          <a:pt x="506" y="7"/>
                          <a:pt x="506" y="7"/>
                          <a:pt x="506" y="7"/>
                        </a:cubicBezTo>
                        <a:cubicBezTo>
                          <a:pt x="505" y="7"/>
                          <a:pt x="502" y="9"/>
                          <a:pt x="501" y="9"/>
                        </a:cubicBezTo>
                        <a:cubicBezTo>
                          <a:pt x="501" y="9"/>
                          <a:pt x="505" y="11"/>
                          <a:pt x="505" y="12"/>
                        </a:cubicBezTo>
                        <a:cubicBezTo>
                          <a:pt x="506" y="12"/>
                          <a:pt x="508" y="9"/>
                          <a:pt x="509" y="9"/>
                        </a:cubicBezTo>
                        <a:cubicBezTo>
                          <a:pt x="510" y="9"/>
                          <a:pt x="512" y="11"/>
                          <a:pt x="513" y="12"/>
                        </a:cubicBezTo>
                        <a:cubicBezTo>
                          <a:pt x="514" y="12"/>
                          <a:pt x="515" y="13"/>
                          <a:pt x="517" y="14"/>
                        </a:cubicBezTo>
                        <a:cubicBezTo>
                          <a:pt x="517" y="13"/>
                          <a:pt x="521" y="13"/>
                          <a:pt x="521" y="12"/>
                        </a:cubicBezTo>
                        <a:cubicBezTo>
                          <a:pt x="521" y="11"/>
                          <a:pt x="517" y="10"/>
                          <a:pt x="517" y="10"/>
                        </a:cubicBezTo>
                        <a:cubicBezTo>
                          <a:pt x="517" y="9"/>
                          <a:pt x="521" y="8"/>
                          <a:pt x="521" y="8"/>
                        </a:cubicBezTo>
                        <a:cubicBezTo>
                          <a:pt x="521" y="8"/>
                          <a:pt x="520" y="7"/>
                          <a:pt x="519" y="6"/>
                        </a:cubicBezTo>
                        <a:cubicBezTo>
                          <a:pt x="518" y="6"/>
                          <a:pt x="518" y="5"/>
                          <a:pt x="518" y="5"/>
                        </a:cubicBezTo>
                        <a:cubicBezTo>
                          <a:pt x="519" y="5"/>
                          <a:pt x="520" y="3"/>
                          <a:pt x="522" y="3"/>
                        </a:cubicBezTo>
                        <a:cubicBezTo>
                          <a:pt x="523" y="3"/>
                          <a:pt x="524" y="6"/>
                          <a:pt x="525" y="6"/>
                        </a:cubicBezTo>
                        <a:cubicBezTo>
                          <a:pt x="526" y="5"/>
                          <a:pt x="529" y="3"/>
                          <a:pt x="529" y="3"/>
                        </a:cubicBezTo>
                        <a:cubicBezTo>
                          <a:pt x="530" y="4"/>
                          <a:pt x="533" y="5"/>
                          <a:pt x="533" y="6"/>
                        </a:cubicBezTo>
                        <a:cubicBezTo>
                          <a:pt x="533" y="6"/>
                          <a:pt x="529" y="7"/>
                          <a:pt x="529" y="8"/>
                        </a:cubicBezTo>
                        <a:cubicBezTo>
                          <a:pt x="529" y="8"/>
                          <a:pt x="533" y="10"/>
                          <a:pt x="533" y="10"/>
                        </a:cubicBezTo>
                        <a:cubicBezTo>
                          <a:pt x="534" y="10"/>
                          <a:pt x="536" y="8"/>
                          <a:pt x="537" y="8"/>
                        </a:cubicBezTo>
                        <a:cubicBezTo>
                          <a:pt x="541" y="6"/>
                          <a:pt x="541" y="6"/>
                          <a:pt x="541" y="6"/>
                        </a:cubicBezTo>
                        <a:cubicBezTo>
                          <a:pt x="545" y="4"/>
                          <a:pt x="545" y="4"/>
                          <a:pt x="545" y="4"/>
                        </a:cubicBezTo>
                        <a:cubicBezTo>
                          <a:pt x="546" y="4"/>
                          <a:pt x="548" y="2"/>
                          <a:pt x="549" y="2"/>
                        </a:cubicBezTo>
                        <a:cubicBezTo>
                          <a:pt x="551" y="2"/>
                          <a:pt x="552" y="4"/>
                          <a:pt x="553" y="4"/>
                        </a:cubicBezTo>
                        <a:cubicBezTo>
                          <a:pt x="554" y="4"/>
                          <a:pt x="557" y="2"/>
                          <a:pt x="557" y="2"/>
                        </a:cubicBezTo>
                        <a:cubicBezTo>
                          <a:pt x="558" y="2"/>
                          <a:pt x="561" y="4"/>
                          <a:pt x="561" y="4"/>
                        </a:cubicBezTo>
                        <a:cubicBezTo>
                          <a:pt x="561" y="4"/>
                          <a:pt x="560" y="5"/>
                          <a:pt x="559" y="5"/>
                        </a:cubicBezTo>
                        <a:cubicBezTo>
                          <a:pt x="558" y="6"/>
                          <a:pt x="557" y="6"/>
                          <a:pt x="557" y="6"/>
                        </a:cubicBezTo>
                        <a:cubicBezTo>
                          <a:pt x="557" y="7"/>
                          <a:pt x="560" y="9"/>
                          <a:pt x="560" y="9"/>
                        </a:cubicBezTo>
                        <a:cubicBezTo>
                          <a:pt x="562" y="9"/>
                          <a:pt x="564" y="6"/>
                          <a:pt x="565" y="7"/>
                        </a:cubicBezTo>
                        <a:cubicBezTo>
                          <a:pt x="566" y="7"/>
                          <a:pt x="567" y="9"/>
                          <a:pt x="568" y="9"/>
                        </a:cubicBezTo>
                        <a:cubicBezTo>
                          <a:pt x="569" y="9"/>
                          <a:pt x="572" y="7"/>
                          <a:pt x="572" y="7"/>
                        </a:cubicBezTo>
                        <a:cubicBezTo>
                          <a:pt x="572" y="6"/>
                          <a:pt x="568" y="5"/>
                          <a:pt x="569" y="4"/>
                        </a:cubicBezTo>
                        <a:cubicBezTo>
                          <a:pt x="569" y="4"/>
                          <a:pt x="572" y="2"/>
                          <a:pt x="573" y="2"/>
                        </a:cubicBezTo>
                        <a:cubicBezTo>
                          <a:pt x="574" y="2"/>
                          <a:pt x="576" y="5"/>
                          <a:pt x="577" y="5"/>
                        </a:cubicBezTo>
                        <a:cubicBezTo>
                          <a:pt x="578" y="4"/>
                          <a:pt x="580" y="3"/>
                          <a:pt x="581" y="3"/>
                        </a:cubicBezTo>
                        <a:cubicBezTo>
                          <a:pt x="581" y="2"/>
                          <a:pt x="584" y="1"/>
                          <a:pt x="585" y="1"/>
                        </a:cubicBezTo>
                        <a:cubicBezTo>
                          <a:pt x="585" y="1"/>
                          <a:pt x="588" y="3"/>
                          <a:pt x="588" y="3"/>
                        </a:cubicBezTo>
                        <a:cubicBezTo>
                          <a:pt x="589" y="3"/>
                          <a:pt x="592" y="5"/>
                          <a:pt x="592" y="5"/>
                        </a:cubicBezTo>
                        <a:cubicBezTo>
                          <a:pt x="593" y="5"/>
                          <a:pt x="596" y="3"/>
                          <a:pt x="596" y="3"/>
                        </a:cubicBezTo>
                        <a:cubicBezTo>
                          <a:pt x="597" y="3"/>
                          <a:pt x="600" y="1"/>
                          <a:pt x="600" y="1"/>
                        </a:cubicBezTo>
                        <a:cubicBezTo>
                          <a:pt x="602" y="1"/>
                          <a:pt x="603" y="3"/>
                          <a:pt x="604" y="3"/>
                        </a:cubicBezTo>
                        <a:cubicBezTo>
                          <a:pt x="605" y="3"/>
                          <a:pt x="607" y="1"/>
                          <a:pt x="608" y="1"/>
                        </a:cubicBezTo>
                        <a:cubicBezTo>
                          <a:pt x="610" y="1"/>
                          <a:pt x="611" y="3"/>
                          <a:pt x="612" y="3"/>
                        </a:cubicBezTo>
                        <a:cubicBezTo>
                          <a:pt x="613" y="3"/>
                          <a:pt x="615" y="1"/>
                          <a:pt x="616" y="1"/>
                        </a:cubicBezTo>
                        <a:cubicBezTo>
                          <a:pt x="617" y="1"/>
                          <a:pt x="619" y="4"/>
                          <a:pt x="620" y="4"/>
                        </a:cubicBezTo>
                        <a:cubicBezTo>
                          <a:pt x="621" y="4"/>
                          <a:pt x="623" y="2"/>
                          <a:pt x="624" y="2"/>
                        </a:cubicBezTo>
                        <a:cubicBezTo>
                          <a:pt x="625" y="2"/>
                          <a:pt x="626" y="4"/>
                          <a:pt x="628" y="4"/>
                        </a:cubicBezTo>
                        <a:cubicBezTo>
                          <a:pt x="629" y="4"/>
                          <a:pt x="631" y="2"/>
                          <a:pt x="632" y="2"/>
                        </a:cubicBezTo>
                        <a:cubicBezTo>
                          <a:pt x="633" y="2"/>
                          <a:pt x="634" y="4"/>
                          <a:pt x="636" y="4"/>
                        </a:cubicBezTo>
                        <a:cubicBezTo>
                          <a:pt x="637" y="4"/>
                          <a:pt x="638" y="2"/>
                          <a:pt x="640" y="2"/>
                        </a:cubicBezTo>
                        <a:cubicBezTo>
                          <a:pt x="641" y="2"/>
                          <a:pt x="642" y="4"/>
                          <a:pt x="643" y="4"/>
                        </a:cubicBezTo>
                        <a:cubicBezTo>
                          <a:pt x="645" y="4"/>
                          <a:pt x="646" y="2"/>
                          <a:pt x="647" y="2"/>
                        </a:cubicBezTo>
                        <a:cubicBezTo>
                          <a:pt x="649" y="2"/>
                          <a:pt x="650" y="4"/>
                          <a:pt x="651" y="4"/>
                        </a:cubicBezTo>
                        <a:cubicBezTo>
                          <a:pt x="653" y="5"/>
                          <a:pt x="654" y="2"/>
                          <a:pt x="655" y="2"/>
                        </a:cubicBezTo>
                        <a:cubicBezTo>
                          <a:pt x="657" y="2"/>
                          <a:pt x="658" y="5"/>
                          <a:pt x="659" y="5"/>
                        </a:cubicBezTo>
                        <a:cubicBezTo>
                          <a:pt x="660" y="5"/>
                          <a:pt x="662" y="2"/>
                          <a:pt x="663" y="3"/>
                        </a:cubicBezTo>
                        <a:cubicBezTo>
                          <a:pt x="664" y="3"/>
                          <a:pt x="667" y="5"/>
                          <a:pt x="667" y="5"/>
                        </a:cubicBezTo>
                        <a:cubicBezTo>
                          <a:pt x="667" y="6"/>
                          <a:pt x="663" y="6"/>
                          <a:pt x="663" y="7"/>
                        </a:cubicBezTo>
                        <a:cubicBezTo>
                          <a:pt x="663" y="7"/>
                          <a:pt x="666" y="9"/>
                          <a:pt x="667" y="9"/>
                        </a:cubicBezTo>
                        <a:cubicBezTo>
                          <a:pt x="667" y="9"/>
                          <a:pt x="670" y="7"/>
                          <a:pt x="671" y="7"/>
                        </a:cubicBezTo>
                        <a:cubicBezTo>
                          <a:pt x="671" y="7"/>
                          <a:pt x="675" y="5"/>
                          <a:pt x="675" y="5"/>
                        </a:cubicBezTo>
                        <a:cubicBezTo>
                          <a:pt x="675" y="5"/>
                          <a:pt x="671" y="3"/>
                          <a:pt x="671" y="3"/>
                        </a:cubicBezTo>
                        <a:cubicBezTo>
                          <a:pt x="672" y="3"/>
                          <a:pt x="674" y="1"/>
                          <a:pt x="675" y="1"/>
                        </a:cubicBezTo>
                        <a:cubicBezTo>
                          <a:pt x="676" y="1"/>
                          <a:pt x="678" y="3"/>
                          <a:pt x="679" y="3"/>
                        </a:cubicBezTo>
                        <a:cubicBezTo>
                          <a:pt x="679" y="3"/>
                          <a:pt x="683" y="5"/>
                          <a:pt x="683" y="5"/>
                        </a:cubicBezTo>
                        <a:cubicBezTo>
                          <a:pt x="683" y="5"/>
                          <a:pt x="678" y="7"/>
                          <a:pt x="678" y="7"/>
                        </a:cubicBezTo>
                        <a:cubicBezTo>
                          <a:pt x="680" y="8"/>
                          <a:pt x="681" y="9"/>
                          <a:pt x="682" y="10"/>
                        </a:cubicBezTo>
                        <a:cubicBezTo>
                          <a:pt x="683" y="10"/>
                          <a:pt x="685" y="8"/>
                          <a:pt x="686" y="8"/>
                        </a:cubicBezTo>
                        <a:cubicBezTo>
                          <a:pt x="687" y="8"/>
                          <a:pt x="689" y="10"/>
                          <a:pt x="690" y="10"/>
                        </a:cubicBezTo>
                        <a:cubicBezTo>
                          <a:pt x="691" y="10"/>
                          <a:pt x="693" y="8"/>
                          <a:pt x="694" y="8"/>
                        </a:cubicBezTo>
                        <a:cubicBezTo>
                          <a:pt x="698" y="6"/>
                          <a:pt x="698" y="6"/>
                          <a:pt x="698" y="6"/>
                        </a:cubicBezTo>
                        <a:cubicBezTo>
                          <a:pt x="702" y="4"/>
                          <a:pt x="702" y="4"/>
                          <a:pt x="702" y="4"/>
                        </a:cubicBezTo>
                        <a:cubicBezTo>
                          <a:pt x="703" y="3"/>
                          <a:pt x="706" y="2"/>
                          <a:pt x="707" y="2"/>
                        </a:cubicBezTo>
                        <a:cubicBezTo>
                          <a:pt x="707" y="2"/>
                          <a:pt x="710" y="4"/>
                          <a:pt x="710" y="4"/>
                        </a:cubicBezTo>
                        <a:cubicBezTo>
                          <a:pt x="711" y="4"/>
                          <a:pt x="713" y="6"/>
                          <a:pt x="714" y="6"/>
                        </a:cubicBezTo>
                        <a:cubicBezTo>
                          <a:pt x="715" y="6"/>
                          <a:pt x="717" y="4"/>
                          <a:pt x="718" y="4"/>
                        </a:cubicBezTo>
                        <a:cubicBezTo>
                          <a:pt x="719" y="4"/>
                          <a:pt x="720" y="6"/>
                          <a:pt x="722" y="6"/>
                        </a:cubicBezTo>
                        <a:cubicBezTo>
                          <a:pt x="723" y="6"/>
                          <a:pt x="724" y="9"/>
                          <a:pt x="726" y="9"/>
                        </a:cubicBezTo>
                        <a:cubicBezTo>
                          <a:pt x="726" y="9"/>
                          <a:pt x="729" y="7"/>
                          <a:pt x="730" y="7"/>
                        </a:cubicBezTo>
                        <a:cubicBezTo>
                          <a:pt x="730" y="6"/>
                          <a:pt x="733" y="5"/>
                          <a:pt x="734" y="4"/>
                        </a:cubicBezTo>
                        <a:cubicBezTo>
                          <a:pt x="735" y="4"/>
                          <a:pt x="736" y="7"/>
                          <a:pt x="738" y="7"/>
                        </a:cubicBezTo>
                        <a:cubicBezTo>
                          <a:pt x="739" y="7"/>
                          <a:pt x="741" y="5"/>
                          <a:pt x="742" y="5"/>
                        </a:cubicBezTo>
                        <a:cubicBezTo>
                          <a:pt x="743" y="5"/>
                          <a:pt x="744" y="7"/>
                          <a:pt x="745" y="7"/>
                        </a:cubicBezTo>
                        <a:cubicBezTo>
                          <a:pt x="747" y="7"/>
                          <a:pt x="748" y="5"/>
                          <a:pt x="749" y="5"/>
                        </a:cubicBezTo>
                        <a:cubicBezTo>
                          <a:pt x="751" y="5"/>
                          <a:pt x="752" y="7"/>
                          <a:pt x="753" y="7"/>
                        </a:cubicBezTo>
                        <a:cubicBezTo>
                          <a:pt x="755" y="7"/>
                          <a:pt x="756" y="5"/>
                          <a:pt x="757" y="5"/>
                        </a:cubicBezTo>
                        <a:cubicBezTo>
                          <a:pt x="759" y="5"/>
                          <a:pt x="760" y="7"/>
                          <a:pt x="761" y="7"/>
                        </a:cubicBezTo>
                        <a:cubicBezTo>
                          <a:pt x="762" y="7"/>
                          <a:pt x="764" y="5"/>
                          <a:pt x="765" y="5"/>
                        </a:cubicBezTo>
                        <a:cubicBezTo>
                          <a:pt x="765" y="5"/>
                          <a:pt x="769" y="7"/>
                          <a:pt x="769" y="8"/>
                        </a:cubicBezTo>
                        <a:cubicBezTo>
                          <a:pt x="769" y="8"/>
                          <a:pt x="765" y="9"/>
                          <a:pt x="765" y="10"/>
                        </a:cubicBezTo>
                        <a:cubicBezTo>
                          <a:pt x="765" y="10"/>
                          <a:pt x="768" y="11"/>
                          <a:pt x="769" y="12"/>
                        </a:cubicBezTo>
                        <a:cubicBezTo>
                          <a:pt x="768" y="13"/>
                          <a:pt x="764" y="13"/>
                          <a:pt x="764" y="14"/>
                        </a:cubicBezTo>
                        <a:cubicBezTo>
                          <a:pt x="764" y="14"/>
                          <a:pt x="768" y="16"/>
                          <a:pt x="768" y="16"/>
                        </a:cubicBezTo>
                        <a:cubicBezTo>
                          <a:pt x="770" y="16"/>
                          <a:pt x="771" y="14"/>
                          <a:pt x="772" y="14"/>
                        </a:cubicBezTo>
                        <a:cubicBezTo>
                          <a:pt x="772" y="13"/>
                          <a:pt x="768" y="13"/>
                          <a:pt x="769" y="12"/>
                        </a:cubicBezTo>
                        <a:cubicBezTo>
                          <a:pt x="769" y="12"/>
                          <a:pt x="772" y="10"/>
                          <a:pt x="773" y="10"/>
                        </a:cubicBezTo>
                        <a:cubicBezTo>
                          <a:pt x="774" y="9"/>
                          <a:pt x="775" y="9"/>
                          <a:pt x="777" y="8"/>
                        </a:cubicBezTo>
                        <a:cubicBezTo>
                          <a:pt x="775" y="7"/>
                          <a:pt x="775" y="6"/>
                          <a:pt x="773" y="6"/>
                        </a:cubicBezTo>
                        <a:cubicBezTo>
                          <a:pt x="774" y="6"/>
                          <a:pt x="776" y="3"/>
                          <a:pt x="777" y="3"/>
                        </a:cubicBezTo>
                        <a:cubicBezTo>
                          <a:pt x="778" y="3"/>
                          <a:pt x="780" y="6"/>
                          <a:pt x="781" y="6"/>
                        </a:cubicBezTo>
                        <a:cubicBezTo>
                          <a:pt x="781" y="6"/>
                          <a:pt x="785" y="4"/>
                          <a:pt x="785" y="4"/>
                        </a:cubicBezTo>
                        <a:cubicBezTo>
                          <a:pt x="785" y="4"/>
                          <a:pt x="789" y="6"/>
                          <a:pt x="789" y="6"/>
                        </a:cubicBezTo>
                        <a:cubicBezTo>
                          <a:pt x="789" y="6"/>
                          <a:pt x="785" y="8"/>
                          <a:pt x="785" y="8"/>
                        </a:cubicBezTo>
                        <a:cubicBezTo>
                          <a:pt x="786" y="8"/>
                          <a:pt x="787" y="10"/>
                          <a:pt x="788" y="10"/>
                        </a:cubicBezTo>
                        <a:cubicBezTo>
                          <a:pt x="789" y="10"/>
                          <a:pt x="791" y="8"/>
                          <a:pt x="792" y="8"/>
                        </a:cubicBezTo>
                        <a:cubicBezTo>
                          <a:pt x="793" y="8"/>
                          <a:pt x="795" y="11"/>
                          <a:pt x="796" y="10"/>
                        </a:cubicBezTo>
                        <a:cubicBezTo>
                          <a:pt x="797" y="10"/>
                          <a:pt x="799" y="9"/>
                          <a:pt x="800" y="8"/>
                        </a:cubicBezTo>
                        <a:cubicBezTo>
                          <a:pt x="804" y="6"/>
                          <a:pt x="804" y="6"/>
                          <a:pt x="804" y="6"/>
                        </a:cubicBezTo>
                        <a:cubicBezTo>
                          <a:pt x="805" y="6"/>
                          <a:pt x="808" y="4"/>
                          <a:pt x="808" y="4"/>
                        </a:cubicBezTo>
                        <a:cubicBezTo>
                          <a:pt x="810" y="4"/>
                          <a:pt x="811" y="7"/>
                          <a:pt x="812" y="7"/>
                        </a:cubicBezTo>
                        <a:cubicBezTo>
                          <a:pt x="813" y="7"/>
                          <a:pt x="815" y="4"/>
                          <a:pt x="816" y="4"/>
                        </a:cubicBezTo>
                        <a:cubicBezTo>
                          <a:pt x="818" y="5"/>
                          <a:pt x="819" y="7"/>
                          <a:pt x="820" y="7"/>
                        </a:cubicBezTo>
                        <a:cubicBezTo>
                          <a:pt x="821" y="7"/>
                          <a:pt x="823" y="5"/>
                          <a:pt x="824" y="5"/>
                        </a:cubicBezTo>
                        <a:cubicBezTo>
                          <a:pt x="825" y="5"/>
                          <a:pt x="827" y="7"/>
                          <a:pt x="828" y="7"/>
                        </a:cubicBezTo>
                        <a:cubicBezTo>
                          <a:pt x="829" y="7"/>
                          <a:pt x="831" y="9"/>
                          <a:pt x="832" y="9"/>
                        </a:cubicBezTo>
                        <a:cubicBezTo>
                          <a:pt x="832" y="9"/>
                          <a:pt x="835" y="7"/>
                          <a:pt x="836" y="7"/>
                        </a:cubicBezTo>
                        <a:cubicBezTo>
                          <a:pt x="837" y="7"/>
                          <a:pt x="839" y="5"/>
                          <a:pt x="840" y="5"/>
                        </a:cubicBezTo>
                        <a:cubicBezTo>
                          <a:pt x="841" y="5"/>
                          <a:pt x="843" y="7"/>
                          <a:pt x="844" y="7"/>
                        </a:cubicBezTo>
                        <a:cubicBezTo>
                          <a:pt x="844" y="7"/>
                          <a:pt x="847" y="5"/>
                          <a:pt x="848" y="5"/>
                        </a:cubicBezTo>
                        <a:cubicBezTo>
                          <a:pt x="849" y="6"/>
                          <a:pt x="851" y="7"/>
                          <a:pt x="851" y="8"/>
                        </a:cubicBezTo>
                        <a:cubicBezTo>
                          <a:pt x="852" y="8"/>
                          <a:pt x="854" y="10"/>
                          <a:pt x="855" y="10"/>
                        </a:cubicBezTo>
                        <a:cubicBezTo>
                          <a:pt x="855" y="10"/>
                          <a:pt x="859" y="8"/>
                          <a:pt x="859" y="8"/>
                        </a:cubicBezTo>
                        <a:cubicBezTo>
                          <a:pt x="859" y="8"/>
                          <a:pt x="856" y="6"/>
                          <a:pt x="856" y="6"/>
                        </a:cubicBezTo>
                        <a:cubicBezTo>
                          <a:pt x="857" y="6"/>
                          <a:pt x="858" y="3"/>
                          <a:pt x="860" y="3"/>
                        </a:cubicBezTo>
                        <a:cubicBezTo>
                          <a:pt x="861" y="3"/>
                          <a:pt x="863" y="5"/>
                          <a:pt x="863" y="6"/>
                        </a:cubicBezTo>
                        <a:cubicBezTo>
                          <a:pt x="865" y="6"/>
                          <a:pt x="866" y="7"/>
                          <a:pt x="867" y="8"/>
                        </a:cubicBezTo>
                        <a:cubicBezTo>
                          <a:pt x="868" y="8"/>
                          <a:pt x="870" y="10"/>
                          <a:pt x="871" y="10"/>
                        </a:cubicBezTo>
                        <a:cubicBezTo>
                          <a:pt x="872" y="10"/>
                          <a:pt x="873" y="13"/>
                          <a:pt x="875" y="13"/>
                        </a:cubicBezTo>
                        <a:cubicBezTo>
                          <a:pt x="876" y="13"/>
                          <a:pt x="878" y="11"/>
                          <a:pt x="879" y="10"/>
                        </a:cubicBezTo>
                        <a:cubicBezTo>
                          <a:pt x="880" y="10"/>
                          <a:pt x="882" y="9"/>
                          <a:pt x="883" y="8"/>
                        </a:cubicBezTo>
                        <a:cubicBezTo>
                          <a:pt x="884" y="8"/>
                          <a:pt x="886" y="6"/>
                          <a:pt x="887" y="6"/>
                        </a:cubicBezTo>
                        <a:cubicBezTo>
                          <a:pt x="888" y="6"/>
                          <a:pt x="890" y="9"/>
                          <a:pt x="891" y="9"/>
                        </a:cubicBezTo>
                        <a:cubicBezTo>
                          <a:pt x="892" y="9"/>
                          <a:pt x="893" y="7"/>
                          <a:pt x="895" y="7"/>
                        </a:cubicBezTo>
                        <a:cubicBezTo>
                          <a:pt x="896" y="7"/>
                          <a:pt x="897" y="9"/>
                          <a:pt x="898" y="9"/>
                        </a:cubicBezTo>
                        <a:cubicBezTo>
                          <a:pt x="900" y="9"/>
                          <a:pt x="901" y="7"/>
                          <a:pt x="903" y="7"/>
                        </a:cubicBezTo>
                        <a:cubicBezTo>
                          <a:pt x="904" y="7"/>
                          <a:pt x="905" y="9"/>
                          <a:pt x="906" y="9"/>
                        </a:cubicBezTo>
                        <a:cubicBezTo>
                          <a:pt x="907" y="9"/>
                          <a:pt x="910" y="7"/>
                          <a:pt x="910" y="7"/>
                        </a:cubicBezTo>
                        <a:cubicBezTo>
                          <a:pt x="911" y="7"/>
                          <a:pt x="914" y="5"/>
                          <a:pt x="915" y="5"/>
                        </a:cubicBezTo>
                        <a:cubicBezTo>
                          <a:pt x="915" y="5"/>
                          <a:pt x="918" y="7"/>
                          <a:pt x="918" y="7"/>
                        </a:cubicBezTo>
                        <a:cubicBezTo>
                          <a:pt x="918" y="7"/>
                          <a:pt x="914" y="9"/>
                          <a:pt x="914" y="9"/>
                        </a:cubicBezTo>
                        <a:cubicBezTo>
                          <a:pt x="915" y="9"/>
                          <a:pt x="917" y="11"/>
                          <a:pt x="918" y="12"/>
                        </a:cubicBezTo>
                        <a:cubicBezTo>
                          <a:pt x="919" y="12"/>
                          <a:pt x="921" y="10"/>
                          <a:pt x="922" y="9"/>
                        </a:cubicBezTo>
                        <a:cubicBezTo>
                          <a:pt x="923" y="9"/>
                          <a:pt x="925" y="8"/>
                          <a:pt x="926" y="7"/>
                        </a:cubicBezTo>
                        <a:cubicBezTo>
                          <a:pt x="927" y="7"/>
                          <a:pt x="929" y="6"/>
                          <a:pt x="930" y="5"/>
                        </a:cubicBezTo>
                        <a:cubicBezTo>
                          <a:pt x="931" y="5"/>
                          <a:pt x="933" y="8"/>
                          <a:pt x="934" y="8"/>
                        </a:cubicBezTo>
                        <a:cubicBezTo>
                          <a:pt x="935" y="8"/>
                          <a:pt x="938" y="6"/>
                          <a:pt x="938" y="6"/>
                        </a:cubicBezTo>
                        <a:cubicBezTo>
                          <a:pt x="939" y="5"/>
                          <a:pt x="941" y="3"/>
                          <a:pt x="942" y="3"/>
                        </a:cubicBezTo>
                        <a:cubicBezTo>
                          <a:pt x="943" y="3"/>
                          <a:pt x="945" y="5"/>
                          <a:pt x="946" y="6"/>
                        </a:cubicBezTo>
                        <a:cubicBezTo>
                          <a:pt x="947" y="6"/>
                          <a:pt x="948" y="8"/>
                          <a:pt x="950" y="8"/>
                        </a:cubicBezTo>
                        <a:cubicBezTo>
                          <a:pt x="950" y="8"/>
                          <a:pt x="953" y="6"/>
                          <a:pt x="954" y="6"/>
                        </a:cubicBezTo>
                        <a:cubicBezTo>
                          <a:pt x="955" y="6"/>
                          <a:pt x="956" y="8"/>
                          <a:pt x="958" y="8"/>
                        </a:cubicBezTo>
                        <a:cubicBezTo>
                          <a:pt x="959" y="8"/>
                          <a:pt x="960" y="10"/>
                          <a:pt x="961" y="10"/>
                        </a:cubicBezTo>
                        <a:cubicBezTo>
                          <a:pt x="962" y="11"/>
                          <a:pt x="965" y="9"/>
                          <a:pt x="965" y="8"/>
                        </a:cubicBezTo>
                        <a:cubicBezTo>
                          <a:pt x="966" y="8"/>
                          <a:pt x="968" y="7"/>
                          <a:pt x="969" y="6"/>
                        </a:cubicBezTo>
                        <a:cubicBezTo>
                          <a:pt x="970" y="6"/>
                          <a:pt x="972" y="9"/>
                          <a:pt x="973" y="9"/>
                        </a:cubicBezTo>
                        <a:cubicBezTo>
                          <a:pt x="974" y="9"/>
                          <a:pt x="976" y="6"/>
                          <a:pt x="977" y="7"/>
                        </a:cubicBezTo>
                        <a:cubicBezTo>
                          <a:pt x="978" y="7"/>
                          <a:pt x="981" y="9"/>
                          <a:pt x="981" y="9"/>
                        </a:cubicBezTo>
                        <a:cubicBezTo>
                          <a:pt x="981" y="9"/>
                          <a:pt x="977" y="11"/>
                          <a:pt x="977" y="11"/>
                        </a:cubicBezTo>
                        <a:cubicBezTo>
                          <a:pt x="978" y="11"/>
                          <a:pt x="979" y="13"/>
                          <a:pt x="981" y="13"/>
                        </a:cubicBezTo>
                        <a:cubicBezTo>
                          <a:pt x="982" y="13"/>
                          <a:pt x="984" y="11"/>
                          <a:pt x="985" y="11"/>
                        </a:cubicBezTo>
                        <a:cubicBezTo>
                          <a:pt x="986" y="11"/>
                          <a:pt x="988" y="10"/>
                          <a:pt x="989" y="9"/>
                        </a:cubicBezTo>
                        <a:cubicBezTo>
                          <a:pt x="990" y="9"/>
                          <a:pt x="992" y="7"/>
                          <a:pt x="993" y="7"/>
                        </a:cubicBezTo>
                        <a:cubicBezTo>
                          <a:pt x="994" y="7"/>
                          <a:pt x="996" y="9"/>
                          <a:pt x="997" y="9"/>
                        </a:cubicBezTo>
                        <a:cubicBezTo>
                          <a:pt x="998" y="9"/>
                          <a:pt x="1000" y="7"/>
                          <a:pt x="1001" y="7"/>
                        </a:cubicBezTo>
                        <a:cubicBezTo>
                          <a:pt x="1002" y="7"/>
                          <a:pt x="1004" y="9"/>
                          <a:pt x="1005" y="9"/>
                        </a:cubicBezTo>
                        <a:cubicBezTo>
                          <a:pt x="1005" y="10"/>
                          <a:pt x="1008" y="12"/>
                          <a:pt x="1008" y="12"/>
                        </a:cubicBezTo>
                        <a:cubicBezTo>
                          <a:pt x="1009" y="12"/>
                          <a:pt x="1012" y="10"/>
                          <a:pt x="1012" y="10"/>
                        </a:cubicBezTo>
                        <a:cubicBezTo>
                          <a:pt x="1012" y="10"/>
                          <a:pt x="1009" y="7"/>
                          <a:pt x="1009" y="7"/>
                        </a:cubicBezTo>
                        <a:cubicBezTo>
                          <a:pt x="1010" y="7"/>
                          <a:pt x="1011" y="5"/>
                          <a:pt x="1013" y="5"/>
                        </a:cubicBezTo>
                        <a:cubicBezTo>
                          <a:pt x="1014" y="5"/>
                          <a:pt x="1015" y="8"/>
                          <a:pt x="1017" y="8"/>
                        </a:cubicBezTo>
                        <a:cubicBezTo>
                          <a:pt x="1017" y="8"/>
                          <a:pt x="1020" y="5"/>
                          <a:pt x="1021" y="6"/>
                        </a:cubicBezTo>
                        <a:cubicBezTo>
                          <a:pt x="1021" y="6"/>
                          <a:pt x="1024" y="7"/>
                          <a:pt x="1024" y="8"/>
                        </a:cubicBezTo>
                        <a:cubicBezTo>
                          <a:pt x="1024" y="8"/>
                          <a:pt x="1021" y="10"/>
                          <a:pt x="1020" y="10"/>
                        </a:cubicBezTo>
                        <a:cubicBezTo>
                          <a:pt x="1022" y="10"/>
                          <a:pt x="1023" y="12"/>
                          <a:pt x="1024" y="12"/>
                        </a:cubicBezTo>
                        <a:cubicBezTo>
                          <a:pt x="1025" y="12"/>
                          <a:pt x="1027" y="10"/>
                          <a:pt x="1028" y="10"/>
                        </a:cubicBezTo>
                        <a:cubicBezTo>
                          <a:pt x="1030" y="10"/>
                          <a:pt x="1031" y="9"/>
                          <a:pt x="1032" y="8"/>
                        </a:cubicBezTo>
                        <a:cubicBezTo>
                          <a:pt x="1033" y="8"/>
                          <a:pt x="1035" y="6"/>
                          <a:pt x="1036" y="6"/>
                        </a:cubicBezTo>
                        <a:cubicBezTo>
                          <a:pt x="1037" y="6"/>
                          <a:pt x="1039" y="8"/>
                          <a:pt x="1040" y="8"/>
                        </a:cubicBezTo>
                        <a:cubicBezTo>
                          <a:pt x="1041" y="8"/>
                          <a:pt x="1043" y="6"/>
                          <a:pt x="1044" y="6"/>
                        </a:cubicBezTo>
                        <a:cubicBezTo>
                          <a:pt x="1045" y="6"/>
                          <a:pt x="1047" y="8"/>
                          <a:pt x="1048" y="8"/>
                        </a:cubicBezTo>
                        <a:cubicBezTo>
                          <a:pt x="1049" y="8"/>
                          <a:pt x="1051" y="6"/>
                          <a:pt x="1052" y="6"/>
                        </a:cubicBezTo>
                        <a:cubicBezTo>
                          <a:pt x="1053" y="6"/>
                          <a:pt x="1054" y="9"/>
                          <a:pt x="1056" y="9"/>
                        </a:cubicBezTo>
                        <a:cubicBezTo>
                          <a:pt x="1057" y="9"/>
                          <a:pt x="1059" y="6"/>
                          <a:pt x="1060" y="7"/>
                        </a:cubicBezTo>
                        <a:cubicBezTo>
                          <a:pt x="1061" y="7"/>
                          <a:pt x="1063" y="8"/>
                          <a:pt x="1064" y="9"/>
                        </a:cubicBezTo>
                        <a:cubicBezTo>
                          <a:pt x="1067" y="11"/>
                          <a:pt x="1067" y="11"/>
                          <a:pt x="1067" y="11"/>
                        </a:cubicBezTo>
                        <a:cubicBezTo>
                          <a:pt x="1069" y="12"/>
                          <a:pt x="1070" y="13"/>
                          <a:pt x="1071" y="13"/>
                        </a:cubicBezTo>
                        <a:cubicBezTo>
                          <a:pt x="1072" y="13"/>
                          <a:pt x="1074" y="11"/>
                          <a:pt x="1075" y="11"/>
                        </a:cubicBezTo>
                        <a:cubicBezTo>
                          <a:pt x="1076" y="11"/>
                          <a:pt x="1078" y="14"/>
                          <a:pt x="1079" y="14"/>
                        </a:cubicBezTo>
                        <a:cubicBezTo>
                          <a:pt x="1079" y="13"/>
                          <a:pt x="1083" y="12"/>
                          <a:pt x="1083" y="12"/>
                        </a:cubicBezTo>
                        <a:cubicBezTo>
                          <a:pt x="1083" y="11"/>
                          <a:pt x="1079" y="9"/>
                          <a:pt x="1079" y="9"/>
                        </a:cubicBezTo>
                        <a:cubicBezTo>
                          <a:pt x="1079" y="9"/>
                          <a:pt x="1078" y="10"/>
                          <a:pt x="1077" y="10"/>
                        </a:cubicBezTo>
                        <a:cubicBezTo>
                          <a:pt x="1076" y="11"/>
                          <a:pt x="1075" y="11"/>
                          <a:pt x="1075" y="11"/>
                        </a:cubicBezTo>
                        <a:cubicBezTo>
                          <a:pt x="1075" y="11"/>
                          <a:pt x="1071" y="10"/>
                          <a:pt x="1071" y="9"/>
                        </a:cubicBezTo>
                        <a:cubicBezTo>
                          <a:pt x="1071" y="9"/>
                          <a:pt x="1075" y="7"/>
                          <a:pt x="1076" y="7"/>
                        </a:cubicBezTo>
                        <a:cubicBezTo>
                          <a:pt x="1077" y="7"/>
                          <a:pt x="1078" y="9"/>
                          <a:pt x="1079" y="9"/>
                        </a:cubicBezTo>
                        <a:cubicBezTo>
                          <a:pt x="1081" y="9"/>
                          <a:pt x="1082" y="7"/>
                          <a:pt x="1083" y="7"/>
                        </a:cubicBezTo>
                        <a:cubicBezTo>
                          <a:pt x="1085" y="7"/>
                          <a:pt x="1086" y="9"/>
                          <a:pt x="1087" y="9"/>
                        </a:cubicBezTo>
                        <a:cubicBezTo>
                          <a:pt x="1088" y="10"/>
                          <a:pt x="1090" y="12"/>
                          <a:pt x="1091" y="12"/>
                        </a:cubicBezTo>
                        <a:cubicBezTo>
                          <a:pt x="1092" y="12"/>
                          <a:pt x="1094" y="10"/>
                          <a:pt x="1095" y="10"/>
                        </a:cubicBezTo>
                        <a:cubicBezTo>
                          <a:pt x="1096" y="9"/>
                          <a:pt x="1098" y="8"/>
                          <a:pt x="1099" y="8"/>
                        </a:cubicBezTo>
                        <a:cubicBezTo>
                          <a:pt x="1100" y="7"/>
                          <a:pt x="1102" y="10"/>
                          <a:pt x="1103" y="10"/>
                        </a:cubicBezTo>
                        <a:cubicBezTo>
                          <a:pt x="1104" y="10"/>
                          <a:pt x="1106" y="8"/>
                          <a:pt x="1107" y="8"/>
                        </a:cubicBezTo>
                        <a:cubicBezTo>
                          <a:pt x="1108" y="8"/>
                          <a:pt x="1109" y="10"/>
                          <a:pt x="1111" y="10"/>
                        </a:cubicBezTo>
                        <a:cubicBezTo>
                          <a:pt x="1112" y="10"/>
                          <a:pt x="1113" y="12"/>
                          <a:pt x="1114" y="12"/>
                        </a:cubicBezTo>
                        <a:cubicBezTo>
                          <a:pt x="1116" y="12"/>
                          <a:pt x="1117" y="10"/>
                          <a:pt x="1118" y="10"/>
                        </a:cubicBezTo>
                        <a:cubicBezTo>
                          <a:pt x="1120" y="10"/>
                          <a:pt x="1121" y="8"/>
                          <a:pt x="1123" y="8"/>
                        </a:cubicBezTo>
                        <a:cubicBezTo>
                          <a:pt x="1124" y="8"/>
                          <a:pt x="1125" y="11"/>
                          <a:pt x="1126" y="10"/>
                        </a:cubicBezTo>
                        <a:cubicBezTo>
                          <a:pt x="1128" y="10"/>
                          <a:pt x="1129" y="8"/>
                          <a:pt x="1130" y="8"/>
                        </a:cubicBezTo>
                        <a:cubicBezTo>
                          <a:pt x="1132" y="8"/>
                          <a:pt x="1133" y="11"/>
                          <a:pt x="1134" y="11"/>
                        </a:cubicBezTo>
                        <a:cubicBezTo>
                          <a:pt x="1135" y="11"/>
                          <a:pt x="1138" y="8"/>
                          <a:pt x="1138" y="9"/>
                        </a:cubicBezTo>
                        <a:cubicBezTo>
                          <a:pt x="1139" y="9"/>
                          <a:pt x="1141" y="10"/>
                          <a:pt x="1142" y="11"/>
                        </a:cubicBezTo>
                        <a:cubicBezTo>
                          <a:pt x="1143" y="11"/>
                          <a:pt x="1145" y="12"/>
                          <a:pt x="1146" y="13"/>
                        </a:cubicBezTo>
                        <a:cubicBezTo>
                          <a:pt x="1146" y="14"/>
                          <a:pt x="1142" y="15"/>
                          <a:pt x="1142" y="15"/>
                        </a:cubicBezTo>
                        <a:cubicBezTo>
                          <a:pt x="1142" y="16"/>
                          <a:pt x="1145" y="17"/>
                          <a:pt x="1145" y="18"/>
                        </a:cubicBezTo>
                        <a:cubicBezTo>
                          <a:pt x="1146" y="18"/>
                          <a:pt x="1148" y="20"/>
                          <a:pt x="1149" y="20"/>
                        </a:cubicBezTo>
                        <a:cubicBezTo>
                          <a:pt x="1150" y="20"/>
                          <a:pt x="1152" y="18"/>
                          <a:pt x="1153" y="18"/>
                        </a:cubicBezTo>
                        <a:cubicBezTo>
                          <a:pt x="1154" y="19"/>
                          <a:pt x="1156" y="19"/>
                          <a:pt x="1157" y="20"/>
                        </a:cubicBezTo>
                        <a:cubicBezTo>
                          <a:pt x="1157" y="20"/>
                          <a:pt x="1161" y="18"/>
                          <a:pt x="1161" y="18"/>
                        </a:cubicBezTo>
                        <a:cubicBezTo>
                          <a:pt x="1161" y="18"/>
                          <a:pt x="1158" y="16"/>
                          <a:pt x="1157" y="16"/>
                        </a:cubicBezTo>
                        <a:cubicBezTo>
                          <a:pt x="1157" y="16"/>
                          <a:pt x="1154" y="18"/>
                          <a:pt x="1153" y="18"/>
                        </a:cubicBezTo>
                        <a:cubicBezTo>
                          <a:pt x="1153" y="18"/>
                          <a:pt x="1150" y="16"/>
                          <a:pt x="1149" y="15"/>
                        </a:cubicBezTo>
                        <a:cubicBezTo>
                          <a:pt x="1149" y="15"/>
                          <a:pt x="1146" y="14"/>
                          <a:pt x="1146" y="13"/>
                        </a:cubicBezTo>
                        <a:cubicBezTo>
                          <a:pt x="1146" y="13"/>
                          <a:pt x="1150" y="12"/>
                          <a:pt x="1150" y="11"/>
                        </a:cubicBezTo>
                        <a:cubicBezTo>
                          <a:pt x="1150" y="10"/>
                          <a:pt x="1147" y="10"/>
                          <a:pt x="1146" y="9"/>
                        </a:cubicBezTo>
                        <a:cubicBezTo>
                          <a:pt x="1146" y="8"/>
                          <a:pt x="1150" y="7"/>
                          <a:pt x="1150" y="7"/>
                        </a:cubicBezTo>
                        <a:cubicBezTo>
                          <a:pt x="1154" y="9"/>
                          <a:pt x="1154" y="9"/>
                          <a:pt x="1154" y="9"/>
                        </a:cubicBezTo>
                        <a:cubicBezTo>
                          <a:pt x="1154" y="9"/>
                          <a:pt x="1157" y="11"/>
                          <a:pt x="1158" y="11"/>
                        </a:cubicBezTo>
                        <a:cubicBezTo>
                          <a:pt x="1158" y="11"/>
                          <a:pt x="1161" y="10"/>
                          <a:pt x="1162" y="9"/>
                        </a:cubicBezTo>
                        <a:cubicBezTo>
                          <a:pt x="1163" y="9"/>
                          <a:pt x="1165" y="7"/>
                          <a:pt x="1166" y="7"/>
                        </a:cubicBezTo>
                        <a:cubicBezTo>
                          <a:pt x="1167" y="7"/>
                          <a:pt x="1169" y="9"/>
                          <a:pt x="1170" y="9"/>
                        </a:cubicBezTo>
                        <a:cubicBezTo>
                          <a:pt x="1171" y="9"/>
                          <a:pt x="1172" y="12"/>
                          <a:pt x="1173" y="12"/>
                        </a:cubicBezTo>
                        <a:cubicBezTo>
                          <a:pt x="1174" y="12"/>
                          <a:pt x="1177" y="10"/>
                          <a:pt x="1178" y="10"/>
                        </a:cubicBezTo>
                        <a:cubicBezTo>
                          <a:pt x="1178" y="9"/>
                          <a:pt x="1180" y="8"/>
                          <a:pt x="1182" y="8"/>
                        </a:cubicBezTo>
                        <a:cubicBezTo>
                          <a:pt x="1183" y="7"/>
                          <a:pt x="1184" y="10"/>
                          <a:pt x="1185" y="10"/>
                        </a:cubicBezTo>
                        <a:cubicBezTo>
                          <a:pt x="1187" y="10"/>
                          <a:pt x="1188" y="8"/>
                          <a:pt x="1189" y="8"/>
                        </a:cubicBezTo>
                        <a:cubicBezTo>
                          <a:pt x="1190" y="8"/>
                          <a:pt x="1193" y="10"/>
                          <a:pt x="1193" y="10"/>
                        </a:cubicBezTo>
                        <a:cubicBezTo>
                          <a:pt x="1194" y="10"/>
                          <a:pt x="1196" y="12"/>
                          <a:pt x="1197" y="12"/>
                        </a:cubicBezTo>
                        <a:cubicBezTo>
                          <a:pt x="1198" y="12"/>
                          <a:pt x="1200" y="11"/>
                          <a:pt x="1201" y="10"/>
                        </a:cubicBezTo>
                        <a:cubicBezTo>
                          <a:pt x="1202" y="10"/>
                          <a:pt x="1205" y="8"/>
                          <a:pt x="1205" y="8"/>
                        </a:cubicBezTo>
                        <a:cubicBezTo>
                          <a:pt x="1205" y="8"/>
                          <a:pt x="1209" y="10"/>
                          <a:pt x="1209" y="10"/>
                        </a:cubicBezTo>
                        <a:cubicBezTo>
                          <a:pt x="1209" y="11"/>
                          <a:pt x="1205" y="13"/>
                          <a:pt x="1205" y="13"/>
                        </a:cubicBezTo>
                        <a:cubicBezTo>
                          <a:pt x="1206" y="13"/>
                          <a:pt x="1207" y="15"/>
                          <a:pt x="1209" y="15"/>
                        </a:cubicBezTo>
                        <a:cubicBezTo>
                          <a:pt x="1209" y="15"/>
                          <a:pt x="1213" y="13"/>
                          <a:pt x="1213" y="13"/>
                        </a:cubicBezTo>
                        <a:cubicBezTo>
                          <a:pt x="1213" y="13"/>
                          <a:pt x="1212" y="12"/>
                          <a:pt x="1211" y="12"/>
                        </a:cubicBezTo>
                        <a:cubicBezTo>
                          <a:pt x="1210" y="11"/>
                          <a:pt x="1209" y="10"/>
                          <a:pt x="1209" y="10"/>
                        </a:cubicBezTo>
                        <a:cubicBezTo>
                          <a:pt x="1210" y="10"/>
                          <a:pt x="1212" y="8"/>
                          <a:pt x="1213" y="8"/>
                        </a:cubicBezTo>
                        <a:cubicBezTo>
                          <a:pt x="1214" y="8"/>
                          <a:pt x="1216" y="11"/>
                          <a:pt x="1217" y="11"/>
                        </a:cubicBezTo>
                        <a:cubicBezTo>
                          <a:pt x="1218" y="10"/>
                          <a:pt x="1220" y="9"/>
                          <a:pt x="1221" y="9"/>
                        </a:cubicBezTo>
                        <a:cubicBezTo>
                          <a:pt x="1221" y="8"/>
                          <a:pt x="1225" y="6"/>
                          <a:pt x="1225" y="7"/>
                        </a:cubicBezTo>
                        <a:cubicBezTo>
                          <a:pt x="1226" y="7"/>
                          <a:pt x="1228" y="8"/>
                          <a:pt x="1229" y="9"/>
                        </a:cubicBezTo>
                        <a:cubicBezTo>
                          <a:pt x="1232" y="11"/>
                          <a:pt x="1232" y="11"/>
                          <a:pt x="1232" y="11"/>
                        </a:cubicBezTo>
                        <a:cubicBezTo>
                          <a:pt x="1236" y="13"/>
                          <a:pt x="1236" y="13"/>
                          <a:pt x="1236" y="13"/>
                        </a:cubicBezTo>
                        <a:cubicBezTo>
                          <a:pt x="1237" y="14"/>
                          <a:pt x="1239" y="16"/>
                          <a:pt x="1240" y="16"/>
                        </a:cubicBezTo>
                        <a:cubicBezTo>
                          <a:pt x="1241" y="16"/>
                          <a:pt x="1243" y="14"/>
                          <a:pt x="1244" y="14"/>
                        </a:cubicBezTo>
                        <a:cubicBezTo>
                          <a:pt x="1248" y="12"/>
                          <a:pt x="1248" y="12"/>
                          <a:pt x="1248" y="12"/>
                        </a:cubicBezTo>
                        <a:cubicBezTo>
                          <a:pt x="1252" y="9"/>
                          <a:pt x="1252" y="9"/>
                          <a:pt x="1252" y="9"/>
                        </a:cubicBezTo>
                        <a:cubicBezTo>
                          <a:pt x="1253" y="9"/>
                          <a:pt x="1255" y="8"/>
                          <a:pt x="1256" y="7"/>
                        </a:cubicBezTo>
                        <a:cubicBezTo>
                          <a:pt x="1257" y="7"/>
                          <a:pt x="1260" y="9"/>
                          <a:pt x="1260" y="10"/>
                        </a:cubicBezTo>
                        <a:cubicBezTo>
                          <a:pt x="1261" y="10"/>
                          <a:pt x="1263" y="12"/>
                          <a:pt x="1264" y="12"/>
                        </a:cubicBezTo>
                        <a:cubicBezTo>
                          <a:pt x="1264" y="12"/>
                          <a:pt x="1267" y="10"/>
                          <a:pt x="1268" y="10"/>
                        </a:cubicBezTo>
                        <a:cubicBezTo>
                          <a:pt x="1268" y="10"/>
                          <a:pt x="1272" y="8"/>
                          <a:pt x="1272" y="8"/>
                        </a:cubicBezTo>
                        <a:cubicBezTo>
                          <a:pt x="1273" y="8"/>
                          <a:pt x="1275" y="10"/>
                          <a:pt x="1276" y="10"/>
                        </a:cubicBezTo>
                        <a:cubicBezTo>
                          <a:pt x="1277" y="11"/>
                          <a:pt x="1278" y="12"/>
                          <a:pt x="1279" y="12"/>
                        </a:cubicBezTo>
                        <a:cubicBezTo>
                          <a:pt x="1280" y="13"/>
                          <a:pt x="1282" y="15"/>
                          <a:pt x="1283" y="15"/>
                        </a:cubicBezTo>
                        <a:cubicBezTo>
                          <a:pt x="1284" y="15"/>
                          <a:pt x="1287" y="12"/>
                          <a:pt x="1287" y="13"/>
                        </a:cubicBezTo>
                        <a:cubicBezTo>
                          <a:pt x="1289" y="13"/>
                          <a:pt x="1290" y="14"/>
                          <a:pt x="1291" y="15"/>
                        </a:cubicBezTo>
                        <a:cubicBezTo>
                          <a:pt x="1292" y="15"/>
                          <a:pt x="1294" y="17"/>
                          <a:pt x="1295" y="17"/>
                        </a:cubicBezTo>
                        <a:cubicBezTo>
                          <a:pt x="1295" y="17"/>
                          <a:pt x="1299" y="15"/>
                          <a:pt x="1299" y="15"/>
                        </a:cubicBezTo>
                        <a:cubicBezTo>
                          <a:pt x="1299" y="15"/>
                          <a:pt x="1295" y="13"/>
                          <a:pt x="1295" y="13"/>
                        </a:cubicBezTo>
                        <a:cubicBezTo>
                          <a:pt x="1296" y="13"/>
                          <a:pt x="1298" y="11"/>
                          <a:pt x="1299" y="11"/>
                        </a:cubicBezTo>
                        <a:cubicBezTo>
                          <a:pt x="1301" y="11"/>
                          <a:pt x="1302" y="13"/>
                          <a:pt x="1303" y="13"/>
                        </a:cubicBezTo>
                        <a:cubicBezTo>
                          <a:pt x="1304" y="13"/>
                          <a:pt x="1305" y="15"/>
                          <a:pt x="1307" y="15"/>
                        </a:cubicBezTo>
                        <a:cubicBezTo>
                          <a:pt x="1308" y="15"/>
                          <a:pt x="1310" y="13"/>
                          <a:pt x="1311" y="13"/>
                        </a:cubicBezTo>
                        <a:cubicBezTo>
                          <a:pt x="1312" y="13"/>
                          <a:pt x="1313" y="15"/>
                          <a:pt x="1315" y="15"/>
                        </a:cubicBezTo>
                        <a:cubicBezTo>
                          <a:pt x="1316" y="15"/>
                          <a:pt x="1318" y="13"/>
                          <a:pt x="1319" y="13"/>
                        </a:cubicBezTo>
                        <a:cubicBezTo>
                          <a:pt x="1319" y="13"/>
                          <a:pt x="1322" y="16"/>
                          <a:pt x="1322" y="16"/>
                        </a:cubicBezTo>
                        <a:cubicBezTo>
                          <a:pt x="1324" y="15"/>
                          <a:pt x="1326" y="14"/>
                          <a:pt x="1327" y="14"/>
                        </a:cubicBezTo>
                        <a:cubicBezTo>
                          <a:pt x="1331" y="12"/>
                          <a:pt x="1331" y="12"/>
                          <a:pt x="1331" y="12"/>
                        </a:cubicBezTo>
                        <a:cubicBezTo>
                          <a:pt x="1331" y="11"/>
                          <a:pt x="1334" y="9"/>
                          <a:pt x="1335" y="9"/>
                        </a:cubicBezTo>
                        <a:cubicBezTo>
                          <a:pt x="1336" y="9"/>
                          <a:pt x="1337" y="12"/>
                          <a:pt x="1338" y="12"/>
                        </a:cubicBezTo>
                        <a:cubicBezTo>
                          <a:pt x="1339" y="12"/>
                          <a:pt x="1342" y="9"/>
                          <a:pt x="1343" y="10"/>
                        </a:cubicBezTo>
                        <a:cubicBezTo>
                          <a:pt x="1344" y="10"/>
                          <a:pt x="1345" y="11"/>
                          <a:pt x="1346" y="12"/>
                        </a:cubicBezTo>
                        <a:cubicBezTo>
                          <a:pt x="1347" y="12"/>
                          <a:pt x="1349" y="14"/>
                          <a:pt x="1350" y="14"/>
                        </a:cubicBezTo>
                        <a:cubicBezTo>
                          <a:pt x="1351" y="14"/>
                          <a:pt x="1354" y="12"/>
                          <a:pt x="1354" y="12"/>
                        </a:cubicBezTo>
                        <a:cubicBezTo>
                          <a:pt x="1355" y="12"/>
                          <a:pt x="1357" y="10"/>
                          <a:pt x="1358" y="10"/>
                        </a:cubicBezTo>
                        <a:cubicBezTo>
                          <a:pt x="1359" y="10"/>
                          <a:pt x="1361" y="12"/>
                          <a:pt x="1362" y="12"/>
                        </a:cubicBezTo>
                        <a:cubicBezTo>
                          <a:pt x="1363" y="12"/>
                          <a:pt x="1365" y="10"/>
                          <a:pt x="1366" y="10"/>
                        </a:cubicBezTo>
                        <a:cubicBezTo>
                          <a:pt x="1367" y="10"/>
                          <a:pt x="1369" y="13"/>
                          <a:pt x="1370" y="13"/>
                        </a:cubicBezTo>
                        <a:cubicBezTo>
                          <a:pt x="1371" y="13"/>
                          <a:pt x="1373" y="11"/>
                          <a:pt x="1374" y="10"/>
                        </a:cubicBezTo>
                        <a:cubicBezTo>
                          <a:pt x="1375" y="10"/>
                          <a:pt x="1377" y="13"/>
                          <a:pt x="1378" y="13"/>
                        </a:cubicBezTo>
                        <a:cubicBezTo>
                          <a:pt x="1378" y="13"/>
                          <a:pt x="1381" y="11"/>
                          <a:pt x="1382" y="11"/>
                        </a:cubicBezTo>
                        <a:cubicBezTo>
                          <a:pt x="1382" y="10"/>
                          <a:pt x="1385" y="9"/>
                          <a:pt x="1386" y="9"/>
                        </a:cubicBezTo>
                        <a:cubicBezTo>
                          <a:pt x="1386" y="9"/>
                          <a:pt x="1390" y="11"/>
                          <a:pt x="1390" y="11"/>
                        </a:cubicBezTo>
                        <a:cubicBezTo>
                          <a:pt x="1390" y="11"/>
                          <a:pt x="1385" y="13"/>
                          <a:pt x="1386" y="13"/>
                        </a:cubicBezTo>
                        <a:cubicBezTo>
                          <a:pt x="1386" y="13"/>
                          <a:pt x="1388" y="15"/>
                          <a:pt x="1389" y="15"/>
                        </a:cubicBezTo>
                        <a:cubicBezTo>
                          <a:pt x="1390" y="15"/>
                          <a:pt x="1392" y="13"/>
                          <a:pt x="1393" y="13"/>
                        </a:cubicBezTo>
                        <a:cubicBezTo>
                          <a:pt x="1395" y="13"/>
                          <a:pt x="1396" y="15"/>
                          <a:pt x="1397" y="15"/>
                        </a:cubicBezTo>
                        <a:cubicBezTo>
                          <a:pt x="1398" y="16"/>
                          <a:pt x="1400" y="13"/>
                          <a:pt x="1401" y="13"/>
                        </a:cubicBezTo>
                        <a:cubicBezTo>
                          <a:pt x="1403" y="13"/>
                          <a:pt x="1404" y="16"/>
                          <a:pt x="1405" y="16"/>
                        </a:cubicBezTo>
                        <a:cubicBezTo>
                          <a:pt x="1406" y="16"/>
                          <a:pt x="1408" y="14"/>
                          <a:pt x="1409" y="14"/>
                        </a:cubicBezTo>
                        <a:cubicBezTo>
                          <a:pt x="1410" y="14"/>
                          <a:pt x="1412" y="16"/>
                          <a:pt x="1413" y="16"/>
                        </a:cubicBezTo>
                        <a:cubicBezTo>
                          <a:pt x="1413" y="16"/>
                          <a:pt x="1417" y="14"/>
                          <a:pt x="1417" y="14"/>
                        </a:cubicBezTo>
                        <a:cubicBezTo>
                          <a:pt x="1417" y="14"/>
                          <a:pt x="1413" y="12"/>
                          <a:pt x="1413" y="12"/>
                        </a:cubicBezTo>
                        <a:cubicBezTo>
                          <a:pt x="1415" y="11"/>
                          <a:pt x="1416" y="9"/>
                          <a:pt x="1417" y="9"/>
                        </a:cubicBezTo>
                        <a:cubicBezTo>
                          <a:pt x="1418" y="9"/>
                          <a:pt x="1420" y="11"/>
                          <a:pt x="1421" y="12"/>
                        </a:cubicBezTo>
                        <a:cubicBezTo>
                          <a:pt x="1421" y="12"/>
                          <a:pt x="1424" y="14"/>
                          <a:pt x="1425" y="14"/>
                        </a:cubicBezTo>
                        <a:cubicBezTo>
                          <a:pt x="1426" y="14"/>
                          <a:pt x="1428" y="12"/>
                          <a:pt x="1429" y="12"/>
                        </a:cubicBezTo>
                        <a:cubicBezTo>
                          <a:pt x="1429" y="12"/>
                          <a:pt x="1433" y="10"/>
                          <a:pt x="1433" y="10"/>
                        </a:cubicBezTo>
                        <a:cubicBezTo>
                          <a:pt x="1433" y="10"/>
                          <a:pt x="1437" y="12"/>
                          <a:pt x="1437" y="12"/>
                        </a:cubicBezTo>
                        <a:cubicBezTo>
                          <a:pt x="1437" y="12"/>
                          <a:pt x="1433" y="14"/>
                          <a:pt x="1433" y="14"/>
                        </a:cubicBezTo>
                        <a:cubicBezTo>
                          <a:pt x="1434" y="14"/>
                          <a:pt x="1435" y="16"/>
                          <a:pt x="1436" y="16"/>
                        </a:cubicBezTo>
                        <a:cubicBezTo>
                          <a:pt x="1437" y="16"/>
                          <a:pt x="1440" y="15"/>
                          <a:pt x="1440" y="14"/>
                        </a:cubicBezTo>
                        <a:cubicBezTo>
                          <a:pt x="1440" y="14"/>
                          <a:pt x="1437" y="12"/>
                          <a:pt x="1437" y="12"/>
                        </a:cubicBezTo>
                        <a:cubicBezTo>
                          <a:pt x="1438" y="12"/>
                          <a:pt x="1440" y="10"/>
                          <a:pt x="1441" y="10"/>
                        </a:cubicBezTo>
                        <a:cubicBezTo>
                          <a:pt x="1442" y="10"/>
                          <a:pt x="1443" y="12"/>
                          <a:pt x="1445" y="12"/>
                        </a:cubicBezTo>
                        <a:cubicBezTo>
                          <a:pt x="1445" y="12"/>
                          <a:pt x="1448" y="10"/>
                          <a:pt x="1449" y="10"/>
                        </a:cubicBezTo>
                        <a:cubicBezTo>
                          <a:pt x="1450" y="11"/>
                          <a:pt x="1452" y="12"/>
                          <a:pt x="1452" y="13"/>
                        </a:cubicBezTo>
                        <a:cubicBezTo>
                          <a:pt x="1453" y="13"/>
                          <a:pt x="1455" y="15"/>
                          <a:pt x="1456" y="15"/>
                        </a:cubicBezTo>
                        <a:cubicBezTo>
                          <a:pt x="1456" y="15"/>
                          <a:pt x="1460" y="13"/>
                          <a:pt x="1460" y="13"/>
                        </a:cubicBezTo>
                        <a:cubicBezTo>
                          <a:pt x="1460" y="13"/>
                          <a:pt x="1457" y="10"/>
                          <a:pt x="1457" y="10"/>
                        </a:cubicBezTo>
                        <a:cubicBezTo>
                          <a:pt x="1458" y="10"/>
                          <a:pt x="1459" y="8"/>
                          <a:pt x="1461" y="8"/>
                        </a:cubicBezTo>
                        <a:cubicBezTo>
                          <a:pt x="1461" y="8"/>
                          <a:pt x="1464" y="10"/>
                          <a:pt x="1464" y="11"/>
                        </a:cubicBezTo>
                        <a:cubicBezTo>
                          <a:pt x="1465" y="11"/>
                          <a:pt x="1467" y="13"/>
                          <a:pt x="1468" y="13"/>
                        </a:cubicBezTo>
                        <a:cubicBezTo>
                          <a:pt x="1469" y="13"/>
                          <a:pt x="1471" y="11"/>
                          <a:pt x="1472" y="11"/>
                        </a:cubicBezTo>
                        <a:cubicBezTo>
                          <a:pt x="1473" y="11"/>
                          <a:pt x="1475" y="13"/>
                          <a:pt x="1476" y="13"/>
                        </a:cubicBezTo>
                        <a:cubicBezTo>
                          <a:pt x="1477" y="13"/>
                          <a:pt x="1479" y="11"/>
                          <a:pt x="1480" y="11"/>
                        </a:cubicBezTo>
                        <a:cubicBezTo>
                          <a:pt x="1481" y="11"/>
                          <a:pt x="1483" y="14"/>
                          <a:pt x="1484" y="13"/>
                        </a:cubicBezTo>
                        <a:cubicBezTo>
                          <a:pt x="1485" y="13"/>
                          <a:pt x="1487" y="12"/>
                          <a:pt x="1488" y="11"/>
                        </a:cubicBezTo>
                        <a:cubicBezTo>
                          <a:pt x="1488" y="11"/>
                          <a:pt x="1491" y="9"/>
                          <a:pt x="1492" y="9"/>
                        </a:cubicBezTo>
                        <a:cubicBezTo>
                          <a:pt x="1492" y="9"/>
                          <a:pt x="1496" y="11"/>
                          <a:pt x="1496" y="12"/>
                        </a:cubicBezTo>
                        <a:cubicBezTo>
                          <a:pt x="1496" y="12"/>
                          <a:pt x="1491" y="14"/>
                          <a:pt x="1492" y="14"/>
                        </a:cubicBezTo>
                        <a:cubicBezTo>
                          <a:pt x="1492" y="14"/>
                          <a:pt x="1495" y="16"/>
                          <a:pt x="1495" y="16"/>
                        </a:cubicBezTo>
                        <a:cubicBezTo>
                          <a:pt x="1496" y="16"/>
                          <a:pt x="1499" y="14"/>
                          <a:pt x="1499" y="14"/>
                        </a:cubicBezTo>
                        <a:cubicBezTo>
                          <a:pt x="1500" y="14"/>
                          <a:pt x="1503" y="12"/>
                          <a:pt x="1504" y="12"/>
                        </a:cubicBezTo>
                        <a:cubicBezTo>
                          <a:pt x="1504" y="12"/>
                          <a:pt x="1507" y="14"/>
                          <a:pt x="1507" y="14"/>
                        </a:cubicBezTo>
                        <a:cubicBezTo>
                          <a:pt x="1509" y="15"/>
                          <a:pt x="1510" y="16"/>
                          <a:pt x="1511" y="16"/>
                        </a:cubicBezTo>
                        <a:cubicBezTo>
                          <a:pt x="1510" y="16"/>
                          <a:pt x="1508" y="18"/>
                          <a:pt x="1507" y="18"/>
                        </a:cubicBezTo>
                        <a:cubicBezTo>
                          <a:pt x="1506" y="18"/>
                          <a:pt x="1504" y="16"/>
                          <a:pt x="1503" y="16"/>
                        </a:cubicBezTo>
                        <a:cubicBezTo>
                          <a:pt x="1503" y="16"/>
                          <a:pt x="1499" y="18"/>
                          <a:pt x="1499" y="18"/>
                        </a:cubicBezTo>
                        <a:cubicBezTo>
                          <a:pt x="1499" y="18"/>
                          <a:pt x="1503" y="20"/>
                          <a:pt x="1503" y="20"/>
                        </a:cubicBezTo>
                        <a:cubicBezTo>
                          <a:pt x="1504" y="20"/>
                          <a:pt x="1506" y="18"/>
                          <a:pt x="1507" y="18"/>
                        </a:cubicBezTo>
                        <a:cubicBezTo>
                          <a:pt x="1508" y="18"/>
                          <a:pt x="1509" y="21"/>
                          <a:pt x="1511" y="21"/>
                        </a:cubicBezTo>
                        <a:cubicBezTo>
                          <a:pt x="1512" y="21"/>
                          <a:pt x="1513" y="19"/>
                          <a:pt x="1515" y="19"/>
                        </a:cubicBezTo>
                        <a:cubicBezTo>
                          <a:pt x="1515" y="18"/>
                          <a:pt x="1511" y="17"/>
                          <a:pt x="1511" y="16"/>
                        </a:cubicBezTo>
                        <a:cubicBezTo>
                          <a:pt x="1511" y="16"/>
                          <a:pt x="1515" y="15"/>
                          <a:pt x="1515" y="14"/>
                        </a:cubicBezTo>
                        <a:cubicBezTo>
                          <a:pt x="1516" y="14"/>
                          <a:pt x="1518" y="12"/>
                          <a:pt x="1519" y="12"/>
                        </a:cubicBezTo>
                        <a:cubicBezTo>
                          <a:pt x="1520" y="12"/>
                          <a:pt x="1522" y="14"/>
                          <a:pt x="1523" y="14"/>
                        </a:cubicBezTo>
                        <a:cubicBezTo>
                          <a:pt x="1524" y="14"/>
                          <a:pt x="1527" y="13"/>
                          <a:pt x="1527" y="12"/>
                        </a:cubicBezTo>
                        <a:cubicBezTo>
                          <a:pt x="1528" y="12"/>
                          <a:pt x="1530" y="10"/>
                          <a:pt x="1531" y="10"/>
                        </a:cubicBezTo>
                        <a:cubicBezTo>
                          <a:pt x="1532" y="10"/>
                          <a:pt x="1534" y="12"/>
                          <a:pt x="1535" y="13"/>
                        </a:cubicBezTo>
                        <a:cubicBezTo>
                          <a:pt x="1535" y="13"/>
                          <a:pt x="1538" y="15"/>
                          <a:pt x="1539" y="15"/>
                        </a:cubicBezTo>
                        <a:cubicBezTo>
                          <a:pt x="1539" y="15"/>
                          <a:pt x="1542" y="13"/>
                          <a:pt x="1543" y="13"/>
                        </a:cubicBezTo>
                        <a:cubicBezTo>
                          <a:pt x="1544" y="12"/>
                          <a:pt x="1546" y="11"/>
                          <a:pt x="1547" y="11"/>
                        </a:cubicBezTo>
                        <a:cubicBezTo>
                          <a:pt x="1548" y="11"/>
                          <a:pt x="1550" y="13"/>
                          <a:pt x="1551" y="13"/>
                        </a:cubicBezTo>
                        <a:cubicBezTo>
                          <a:pt x="1552" y="13"/>
                          <a:pt x="1553" y="11"/>
                          <a:pt x="1555" y="11"/>
                        </a:cubicBezTo>
                        <a:cubicBezTo>
                          <a:pt x="1556" y="11"/>
                          <a:pt x="1557" y="13"/>
                          <a:pt x="1558" y="13"/>
                        </a:cubicBezTo>
                        <a:cubicBezTo>
                          <a:pt x="1560" y="13"/>
                          <a:pt x="1561" y="11"/>
                          <a:pt x="1563" y="11"/>
                        </a:cubicBezTo>
                        <a:cubicBezTo>
                          <a:pt x="1564" y="11"/>
                          <a:pt x="1565" y="13"/>
                          <a:pt x="1566" y="13"/>
                        </a:cubicBezTo>
                        <a:cubicBezTo>
                          <a:pt x="1567" y="13"/>
                          <a:pt x="1570" y="11"/>
                          <a:pt x="1570" y="11"/>
                        </a:cubicBezTo>
                        <a:cubicBezTo>
                          <a:pt x="1571" y="11"/>
                          <a:pt x="1574" y="13"/>
                          <a:pt x="1574" y="14"/>
                        </a:cubicBezTo>
                        <a:cubicBezTo>
                          <a:pt x="1574" y="14"/>
                          <a:pt x="1570" y="15"/>
                          <a:pt x="1570" y="16"/>
                        </a:cubicBezTo>
                        <a:cubicBezTo>
                          <a:pt x="1570" y="16"/>
                          <a:pt x="1573" y="18"/>
                          <a:pt x="1574" y="18"/>
                        </a:cubicBezTo>
                        <a:cubicBezTo>
                          <a:pt x="1574" y="18"/>
                          <a:pt x="1578" y="16"/>
                          <a:pt x="1578" y="16"/>
                        </a:cubicBezTo>
                        <a:cubicBezTo>
                          <a:pt x="1578" y="15"/>
                          <a:pt x="1574" y="14"/>
                          <a:pt x="1574" y="14"/>
                        </a:cubicBezTo>
                        <a:cubicBezTo>
                          <a:pt x="1574" y="13"/>
                          <a:pt x="1578" y="12"/>
                          <a:pt x="1578" y="12"/>
                        </a:cubicBezTo>
                        <a:cubicBezTo>
                          <a:pt x="1578" y="11"/>
                          <a:pt x="1582" y="14"/>
                          <a:pt x="1582" y="14"/>
                        </a:cubicBezTo>
                        <a:cubicBezTo>
                          <a:pt x="1583" y="14"/>
                          <a:pt x="1585" y="12"/>
                          <a:pt x="1586" y="12"/>
                        </a:cubicBezTo>
                        <a:cubicBezTo>
                          <a:pt x="1587" y="11"/>
                          <a:pt x="1589" y="10"/>
                          <a:pt x="1590" y="10"/>
                        </a:cubicBezTo>
                        <a:cubicBezTo>
                          <a:pt x="1591" y="10"/>
                          <a:pt x="1594" y="12"/>
                          <a:pt x="1594" y="12"/>
                        </a:cubicBezTo>
                        <a:cubicBezTo>
                          <a:pt x="1598" y="14"/>
                          <a:pt x="1598" y="14"/>
                          <a:pt x="1598" y="14"/>
                        </a:cubicBezTo>
                        <a:cubicBezTo>
                          <a:pt x="1599" y="15"/>
                          <a:pt x="1600" y="16"/>
                          <a:pt x="1601" y="16"/>
                        </a:cubicBezTo>
                        <a:cubicBezTo>
                          <a:pt x="1602" y="17"/>
                          <a:pt x="1605" y="19"/>
                          <a:pt x="1605" y="19"/>
                        </a:cubicBezTo>
                        <a:cubicBezTo>
                          <a:pt x="1606" y="19"/>
                          <a:pt x="1609" y="17"/>
                          <a:pt x="1609" y="17"/>
                        </a:cubicBezTo>
                        <a:cubicBezTo>
                          <a:pt x="1613" y="15"/>
                          <a:pt x="1613" y="15"/>
                          <a:pt x="1613" y="15"/>
                        </a:cubicBezTo>
                        <a:cubicBezTo>
                          <a:pt x="1617" y="13"/>
                          <a:pt x="1617" y="13"/>
                          <a:pt x="1617" y="13"/>
                        </a:cubicBezTo>
                        <a:cubicBezTo>
                          <a:pt x="1618" y="12"/>
                          <a:pt x="1620" y="11"/>
                          <a:pt x="1622" y="10"/>
                        </a:cubicBezTo>
                        <a:cubicBezTo>
                          <a:pt x="1622" y="10"/>
                          <a:pt x="1625" y="13"/>
                          <a:pt x="1625" y="13"/>
                        </a:cubicBezTo>
                        <a:cubicBezTo>
                          <a:pt x="1626" y="13"/>
                          <a:pt x="1628" y="15"/>
                          <a:pt x="1629" y="15"/>
                        </a:cubicBezTo>
                        <a:cubicBezTo>
                          <a:pt x="1630" y="15"/>
                          <a:pt x="1633" y="13"/>
                          <a:pt x="1633" y="13"/>
                        </a:cubicBezTo>
                        <a:cubicBezTo>
                          <a:pt x="1634" y="13"/>
                          <a:pt x="1637" y="11"/>
                          <a:pt x="1637" y="11"/>
                        </a:cubicBezTo>
                        <a:cubicBezTo>
                          <a:pt x="1638" y="11"/>
                          <a:pt x="1640" y="13"/>
                          <a:pt x="1641" y="13"/>
                        </a:cubicBezTo>
                        <a:cubicBezTo>
                          <a:pt x="1642" y="14"/>
                          <a:pt x="1643" y="15"/>
                          <a:pt x="1645" y="15"/>
                        </a:cubicBezTo>
                        <a:cubicBezTo>
                          <a:pt x="1646" y="16"/>
                          <a:pt x="1648" y="18"/>
                          <a:pt x="1648" y="18"/>
                        </a:cubicBezTo>
                        <a:cubicBezTo>
                          <a:pt x="1649" y="18"/>
                          <a:pt x="1652" y="15"/>
                          <a:pt x="1653" y="16"/>
                        </a:cubicBezTo>
                        <a:cubicBezTo>
                          <a:pt x="1654" y="16"/>
                          <a:pt x="1655" y="17"/>
                          <a:pt x="1656" y="18"/>
                        </a:cubicBezTo>
                        <a:cubicBezTo>
                          <a:pt x="1657" y="18"/>
                          <a:pt x="1659" y="20"/>
                          <a:pt x="1660" y="20"/>
                        </a:cubicBezTo>
                        <a:cubicBezTo>
                          <a:pt x="1660" y="20"/>
                          <a:pt x="1664" y="18"/>
                          <a:pt x="1664" y="18"/>
                        </a:cubicBezTo>
                        <a:cubicBezTo>
                          <a:pt x="1664" y="18"/>
                          <a:pt x="1663" y="18"/>
                          <a:pt x="1662" y="17"/>
                        </a:cubicBezTo>
                        <a:cubicBezTo>
                          <a:pt x="1661" y="16"/>
                          <a:pt x="1660" y="16"/>
                          <a:pt x="1660" y="16"/>
                        </a:cubicBezTo>
                        <a:cubicBezTo>
                          <a:pt x="1661" y="16"/>
                          <a:pt x="1664" y="14"/>
                          <a:pt x="1665" y="14"/>
                        </a:cubicBezTo>
                        <a:cubicBezTo>
                          <a:pt x="1665" y="14"/>
                          <a:pt x="1668" y="16"/>
                          <a:pt x="1668" y="16"/>
                        </a:cubicBezTo>
                        <a:cubicBezTo>
                          <a:pt x="1669" y="16"/>
                          <a:pt x="1671" y="18"/>
                          <a:pt x="1672" y="18"/>
                        </a:cubicBezTo>
                        <a:cubicBezTo>
                          <a:pt x="1672" y="18"/>
                          <a:pt x="1676" y="16"/>
                          <a:pt x="1676" y="16"/>
                        </a:cubicBezTo>
                        <a:cubicBezTo>
                          <a:pt x="1676" y="16"/>
                          <a:pt x="1672" y="15"/>
                          <a:pt x="1672" y="14"/>
                        </a:cubicBezTo>
                        <a:cubicBezTo>
                          <a:pt x="1673" y="14"/>
                          <a:pt x="1676" y="12"/>
                          <a:pt x="1677" y="12"/>
                        </a:cubicBezTo>
                        <a:cubicBezTo>
                          <a:pt x="1677" y="12"/>
                          <a:pt x="1680" y="14"/>
                          <a:pt x="1680" y="14"/>
                        </a:cubicBezTo>
                        <a:cubicBezTo>
                          <a:pt x="1681" y="14"/>
                          <a:pt x="1683" y="12"/>
                          <a:pt x="1684" y="12"/>
                        </a:cubicBezTo>
                        <a:cubicBezTo>
                          <a:pt x="1685" y="12"/>
                          <a:pt x="1688" y="14"/>
                          <a:pt x="1688" y="14"/>
                        </a:cubicBezTo>
                        <a:cubicBezTo>
                          <a:pt x="1688" y="15"/>
                          <a:pt x="1684" y="16"/>
                          <a:pt x="1684" y="16"/>
                        </a:cubicBezTo>
                        <a:cubicBezTo>
                          <a:pt x="1684" y="17"/>
                          <a:pt x="1687" y="18"/>
                          <a:pt x="1688" y="19"/>
                        </a:cubicBezTo>
                        <a:cubicBezTo>
                          <a:pt x="1689" y="20"/>
                          <a:pt x="1690" y="20"/>
                          <a:pt x="1691" y="21"/>
                        </a:cubicBezTo>
                        <a:cubicBezTo>
                          <a:pt x="1695" y="23"/>
                          <a:pt x="1695" y="23"/>
                          <a:pt x="1695" y="23"/>
                        </a:cubicBezTo>
                        <a:cubicBezTo>
                          <a:pt x="1696" y="23"/>
                          <a:pt x="1699" y="22"/>
                          <a:pt x="1699" y="21"/>
                        </a:cubicBezTo>
                        <a:cubicBezTo>
                          <a:pt x="1699" y="21"/>
                          <a:pt x="1696" y="19"/>
                          <a:pt x="1696" y="19"/>
                        </a:cubicBezTo>
                        <a:cubicBezTo>
                          <a:pt x="1695" y="19"/>
                          <a:pt x="1692" y="17"/>
                          <a:pt x="1692" y="17"/>
                        </a:cubicBezTo>
                        <a:cubicBezTo>
                          <a:pt x="1692" y="16"/>
                          <a:pt x="1695" y="15"/>
                          <a:pt x="1696" y="15"/>
                        </a:cubicBezTo>
                        <a:cubicBezTo>
                          <a:pt x="1700" y="13"/>
                          <a:pt x="1700" y="13"/>
                          <a:pt x="1700" y="13"/>
                        </a:cubicBezTo>
                        <a:cubicBezTo>
                          <a:pt x="1700" y="13"/>
                          <a:pt x="1704" y="14"/>
                          <a:pt x="1704" y="15"/>
                        </a:cubicBezTo>
                        <a:cubicBezTo>
                          <a:pt x="1704" y="16"/>
                          <a:pt x="1700" y="16"/>
                          <a:pt x="1700" y="17"/>
                        </a:cubicBezTo>
                        <a:cubicBezTo>
                          <a:pt x="1701" y="17"/>
                          <a:pt x="1702" y="19"/>
                          <a:pt x="1703" y="19"/>
                        </a:cubicBezTo>
                        <a:cubicBezTo>
                          <a:pt x="1704" y="19"/>
                          <a:pt x="1708" y="17"/>
                          <a:pt x="1708" y="17"/>
                        </a:cubicBezTo>
                        <a:cubicBezTo>
                          <a:pt x="1707" y="17"/>
                          <a:pt x="1704" y="15"/>
                          <a:pt x="1704" y="15"/>
                        </a:cubicBezTo>
                        <a:cubicBezTo>
                          <a:pt x="1705" y="15"/>
                          <a:pt x="1707" y="13"/>
                          <a:pt x="1708" y="13"/>
                        </a:cubicBezTo>
                        <a:cubicBezTo>
                          <a:pt x="1709" y="13"/>
                          <a:pt x="1711" y="15"/>
                          <a:pt x="1712" y="15"/>
                        </a:cubicBezTo>
                        <a:cubicBezTo>
                          <a:pt x="1712" y="15"/>
                          <a:pt x="1715" y="17"/>
                          <a:pt x="1715" y="17"/>
                        </a:cubicBezTo>
                        <a:cubicBezTo>
                          <a:pt x="1716" y="17"/>
                          <a:pt x="1719" y="16"/>
                          <a:pt x="1719" y="15"/>
                        </a:cubicBezTo>
                        <a:cubicBezTo>
                          <a:pt x="1720" y="15"/>
                          <a:pt x="1723" y="13"/>
                          <a:pt x="1724" y="13"/>
                        </a:cubicBezTo>
                        <a:cubicBezTo>
                          <a:pt x="1725" y="13"/>
                          <a:pt x="1726" y="15"/>
                          <a:pt x="1727" y="15"/>
                        </a:cubicBezTo>
                        <a:cubicBezTo>
                          <a:pt x="1729" y="15"/>
                          <a:pt x="1730" y="13"/>
                          <a:pt x="1731" y="13"/>
                        </a:cubicBezTo>
                        <a:cubicBezTo>
                          <a:pt x="1733" y="13"/>
                          <a:pt x="1734" y="16"/>
                          <a:pt x="1735" y="16"/>
                        </a:cubicBezTo>
                        <a:cubicBezTo>
                          <a:pt x="1736" y="16"/>
                          <a:pt x="1738" y="14"/>
                          <a:pt x="1739" y="14"/>
                        </a:cubicBezTo>
                        <a:cubicBezTo>
                          <a:pt x="1740" y="14"/>
                          <a:pt x="1742" y="16"/>
                          <a:pt x="1743" y="16"/>
                        </a:cubicBezTo>
                        <a:cubicBezTo>
                          <a:pt x="1744" y="16"/>
                          <a:pt x="1746" y="14"/>
                          <a:pt x="1747" y="14"/>
                        </a:cubicBezTo>
                        <a:cubicBezTo>
                          <a:pt x="1748" y="14"/>
                          <a:pt x="1750" y="12"/>
                          <a:pt x="1751" y="12"/>
                        </a:cubicBezTo>
                        <a:cubicBezTo>
                          <a:pt x="1751" y="12"/>
                          <a:pt x="1755" y="14"/>
                          <a:pt x="1755" y="14"/>
                        </a:cubicBezTo>
                        <a:cubicBezTo>
                          <a:pt x="1755" y="14"/>
                          <a:pt x="1751" y="16"/>
                          <a:pt x="1751" y="16"/>
                        </a:cubicBezTo>
                        <a:cubicBezTo>
                          <a:pt x="1752" y="16"/>
                          <a:pt x="1753" y="18"/>
                          <a:pt x="1755" y="18"/>
                        </a:cubicBezTo>
                        <a:cubicBezTo>
                          <a:pt x="1756" y="18"/>
                          <a:pt x="1758" y="17"/>
                          <a:pt x="1759" y="16"/>
                        </a:cubicBezTo>
                        <a:cubicBezTo>
                          <a:pt x="1760" y="16"/>
                          <a:pt x="1762" y="15"/>
                          <a:pt x="1763" y="14"/>
                        </a:cubicBezTo>
                        <a:cubicBezTo>
                          <a:pt x="1763" y="14"/>
                          <a:pt x="1766" y="12"/>
                          <a:pt x="1767" y="12"/>
                        </a:cubicBezTo>
                        <a:cubicBezTo>
                          <a:pt x="1767" y="12"/>
                          <a:pt x="1770" y="14"/>
                          <a:pt x="1771" y="14"/>
                        </a:cubicBezTo>
                        <a:cubicBezTo>
                          <a:pt x="1772" y="15"/>
                          <a:pt x="1773" y="16"/>
                          <a:pt x="1774" y="17"/>
                        </a:cubicBezTo>
                        <a:cubicBezTo>
                          <a:pt x="1775" y="17"/>
                          <a:pt x="1777" y="19"/>
                          <a:pt x="1778" y="19"/>
                        </a:cubicBezTo>
                        <a:cubicBezTo>
                          <a:pt x="1779" y="19"/>
                          <a:pt x="1782" y="17"/>
                          <a:pt x="1782" y="17"/>
                        </a:cubicBezTo>
                        <a:cubicBezTo>
                          <a:pt x="1786" y="15"/>
                          <a:pt x="1786" y="15"/>
                          <a:pt x="1786" y="15"/>
                        </a:cubicBezTo>
                        <a:cubicBezTo>
                          <a:pt x="1787" y="15"/>
                          <a:pt x="1790" y="13"/>
                          <a:pt x="1790" y="13"/>
                        </a:cubicBezTo>
                        <a:cubicBezTo>
                          <a:pt x="1791" y="13"/>
                          <a:pt x="1794" y="15"/>
                          <a:pt x="1794" y="15"/>
                        </a:cubicBezTo>
                        <a:cubicBezTo>
                          <a:pt x="1795" y="16"/>
                          <a:pt x="1797" y="17"/>
                          <a:pt x="1798" y="17"/>
                        </a:cubicBezTo>
                        <a:cubicBezTo>
                          <a:pt x="1799" y="18"/>
                          <a:pt x="1800" y="19"/>
                          <a:pt x="1802" y="20"/>
                        </a:cubicBezTo>
                        <a:cubicBezTo>
                          <a:pt x="1803" y="20"/>
                          <a:pt x="1805" y="18"/>
                          <a:pt x="1806" y="18"/>
                        </a:cubicBezTo>
                        <a:cubicBezTo>
                          <a:pt x="1807" y="18"/>
                          <a:pt x="1809" y="20"/>
                          <a:pt x="1809" y="20"/>
                        </a:cubicBezTo>
                        <a:cubicBezTo>
                          <a:pt x="1811" y="20"/>
                          <a:pt x="1812" y="18"/>
                          <a:pt x="1814" y="18"/>
                        </a:cubicBezTo>
                        <a:cubicBezTo>
                          <a:pt x="1813" y="18"/>
                          <a:pt x="1811" y="15"/>
                          <a:pt x="1810" y="15"/>
                        </a:cubicBezTo>
                        <a:cubicBezTo>
                          <a:pt x="1811" y="15"/>
                          <a:pt x="1813" y="13"/>
                          <a:pt x="1814" y="13"/>
                        </a:cubicBezTo>
                        <a:cubicBezTo>
                          <a:pt x="1814" y="13"/>
                          <a:pt x="1818" y="16"/>
                          <a:pt x="1818" y="16"/>
                        </a:cubicBezTo>
                        <a:cubicBezTo>
                          <a:pt x="1818" y="16"/>
                          <a:pt x="1814" y="18"/>
                          <a:pt x="1814" y="18"/>
                        </a:cubicBezTo>
                        <a:cubicBezTo>
                          <a:pt x="1815" y="18"/>
                          <a:pt x="1816" y="20"/>
                          <a:pt x="1817" y="20"/>
                        </a:cubicBezTo>
                        <a:cubicBezTo>
                          <a:pt x="1818" y="20"/>
                          <a:pt x="1821" y="18"/>
                          <a:pt x="1821" y="18"/>
                        </a:cubicBezTo>
                        <a:cubicBezTo>
                          <a:pt x="1822" y="18"/>
                          <a:pt x="1825" y="16"/>
                          <a:pt x="1826" y="16"/>
                        </a:cubicBezTo>
                        <a:cubicBezTo>
                          <a:pt x="1826" y="16"/>
                          <a:pt x="1822" y="14"/>
                          <a:pt x="1822" y="14"/>
                        </a:cubicBezTo>
                        <a:cubicBezTo>
                          <a:pt x="1823" y="13"/>
                          <a:pt x="1825" y="11"/>
                          <a:pt x="1826" y="12"/>
                        </a:cubicBezTo>
                        <a:cubicBezTo>
                          <a:pt x="1827" y="12"/>
                          <a:pt x="1829" y="13"/>
                          <a:pt x="1830" y="14"/>
                        </a:cubicBezTo>
                        <a:cubicBezTo>
                          <a:pt x="1831" y="14"/>
                          <a:pt x="1832" y="16"/>
                          <a:pt x="1833" y="16"/>
                        </a:cubicBezTo>
                        <a:cubicBezTo>
                          <a:pt x="1834" y="16"/>
                          <a:pt x="1837" y="14"/>
                          <a:pt x="1837" y="14"/>
                        </a:cubicBezTo>
                        <a:cubicBezTo>
                          <a:pt x="1838" y="14"/>
                          <a:pt x="1841" y="16"/>
                          <a:pt x="1841" y="16"/>
                        </a:cubicBezTo>
                        <a:cubicBezTo>
                          <a:pt x="1842" y="17"/>
                          <a:pt x="1844" y="19"/>
                          <a:pt x="1845" y="19"/>
                        </a:cubicBezTo>
                        <a:cubicBezTo>
                          <a:pt x="1846" y="18"/>
                          <a:pt x="1848" y="17"/>
                          <a:pt x="1849" y="16"/>
                        </a:cubicBezTo>
                        <a:cubicBezTo>
                          <a:pt x="1853" y="14"/>
                          <a:pt x="1853" y="14"/>
                          <a:pt x="1853" y="14"/>
                        </a:cubicBezTo>
                        <a:cubicBezTo>
                          <a:pt x="1854" y="14"/>
                          <a:pt x="1857" y="12"/>
                          <a:pt x="1857" y="12"/>
                        </a:cubicBezTo>
                        <a:cubicBezTo>
                          <a:pt x="1858" y="12"/>
                          <a:pt x="1861" y="14"/>
                          <a:pt x="1861" y="15"/>
                        </a:cubicBezTo>
                        <a:cubicBezTo>
                          <a:pt x="1861" y="15"/>
                          <a:pt x="1857" y="17"/>
                          <a:pt x="1857" y="17"/>
                        </a:cubicBezTo>
                        <a:cubicBezTo>
                          <a:pt x="1858" y="17"/>
                          <a:pt x="1859" y="19"/>
                          <a:pt x="1861" y="19"/>
                        </a:cubicBezTo>
                        <a:cubicBezTo>
                          <a:pt x="1861" y="19"/>
                          <a:pt x="1864" y="17"/>
                          <a:pt x="1865" y="17"/>
                        </a:cubicBezTo>
                        <a:cubicBezTo>
                          <a:pt x="1866" y="16"/>
                          <a:pt x="1867" y="15"/>
                          <a:pt x="1869" y="15"/>
                        </a:cubicBezTo>
                        <a:cubicBezTo>
                          <a:pt x="1870" y="15"/>
                          <a:pt x="1872" y="13"/>
                          <a:pt x="1873" y="13"/>
                        </a:cubicBezTo>
                        <a:cubicBezTo>
                          <a:pt x="1874" y="13"/>
                          <a:pt x="1876" y="15"/>
                          <a:pt x="1877" y="15"/>
                        </a:cubicBezTo>
                        <a:cubicBezTo>
                          <a:pt x="1878" y="15"/>
                          <a:pt x="1880" y="13"/>
                          <a:pt x="1881" y="13"/>
                        </a:cubicBezTo>
                        <a:cubicBezTo>
                          <a:pt x="1882" y="13"/>
                          <a:pt x="1884" y="15"/>
                          <a:pt x="1885" y="15"/>
                        </a:cubicBezTo>
                        <a:cubicBezTo>
                          <a:pt x="1886" y="16"/>
                          <a:pt x="1887" y="17"/>
                          <a:pt x="1888" y="18"/>
                        </a:cubicBezTo>
                        <a:cubicBezTo>
                          <a:pt x="1889" y="18"/>
                          <a:pt x="1891" y="20"/>
                          <a:pt x="1892" y="20"/>
                        </a:cubicBezTo>
                        <a:cubicBezTo>
                          <a:pt x="1893" y="20"/>
                          <a:pt x="1895" y="18"/>
                          <a:pt x="1896" y="18"/>
                        </a:cubicBezTo>
                        <a:cubicBezTo>
                          <a:pt x="1897" y="18"/>
                          <a:pt x="1899" y="20"/>
                          <a:pt x="1900" y="20"/>
                        </a:cubicBezTo>
                        <a:cubicBezTo>
                          <a:pt x="1901" y="20"/>
                          <a:pt x="1903" y="18"/>
                          <a:pt x="1904" y="18"/>
                        </a:cubicBezTo>
                        <a:cubicBezTo>
                          <a:pt x="1905" y="18"/>
                          <a:pt x="1907" y="20"/>
                          <a:pt x="1908" y="20"/>
                        </a:cubicBezTo>
                        <a:cubicBezTo>
                          <a:pt x="1908" y="20"/>
                          <a:pt x="1912" y="18"/>
                          <a:pt x="1912" y="18"/>
                        </a:cubicBezTo>
                        <a:cubicBezTo>
                          <a:pt x="1912" y="18"/>
                          <a:pt x="1908" y="16"/>
                          <a:pt x="1908" y="16"/>
                        </a:cubicBezTo>
                        <a:cubicBezTo>
                          <a:pt x="1908" y="16"/>
                          <a:pt x="1912" y="14"/>
                          <a:pt x="1912" y="14"/>
                        </a:cubicBezTo>
                        <a:cubicBezTo>
                          <a:pt x="1913" y="14"/>
                          <a:pt x="1915" y="16"/>
                          <a:pt x="1916" y="16"/>
                        </a:cubicBezTo>
                        <a:cubicBezTo>
                          <a:pt x="1917" y="16"/>
                          <a:pt x="1919" y="14"/>
                          <a:pt x="1920" y="14"/>
                        </a:cubicBezTo>
                        <a:cubicBezTo>
                          <a:pt x="1920" y="14"/>
                          <a:pt x="1924" y="16"/>
                          <a:pt x="1924" y="16"/>
                        </a:cubicBezTo>
                        <a:cubicBezTo>
                          <a:pt x="1924" y="16"/>
                          <a:pt x="1920" y="18"/>
                          <a:pt x="1920" y="18"/>
                        </a:cubicBezTo>
                        <a:cubicBezTo>
                          <a:pt x="1921" y="18"/>
                          <a:pt x="1922" y="21"/>
                          <a:pt x="1923" y="21"/>
                        </a:cubicBezTo>
                        <a:cubicBezTo>
                          <a:pt x="1924" y="21"/>
                          <a:pt x="1927" y="19"/>
                          <a:pt x="1927" y="19"/>
                        </a:cubicBezTo>
                        <a:cubicBezTo>
                          <a:pt x="1929" y="18"/>
                          <a:pt x="1930" y="17"/>
                          <a:pt x="1932" y="16"/>
                        </a:cubicBezTo>
                        <a:cubicBezTo>
                          <a:pt x="1932" y="16"/>
                          <a:pt x="1935" y="15"/>
                          <a:pt x="1936" y="14"/>
                        </a:cubicBezTo>
                        <a:cubicBezTo>
                          <a:pt x="1937" y="14"/>
                          <a:pt x="1938" y="17"/>
                          <a:pt x="1939" y="17"/>
                        </a:cubicBezTo>
                        <a:cubicBezTo>
                          <a:pt x="1941" y="17"/>
                          <a:pt x="1942" y="15"/>
                          <a:pt x="1944" y="15"/>
                        </a:cubicBezTo>
                        <a:cubicBezTo>
                          <a:pt x="1945" y="15"/>
                          <a:pt x="1946" y="17"/>
                          <a:pt x="1947" y="17"/>
                        </a:cubicBezTo>
                        <a:cubicBezTo>
                          <a:pt x="1949" y="17"/>
                          <a:pt x="1950" y="15"/>
                          <a:pt x="1951" y="15"/>
                        </a:cubicBezTo>
                        <a:cubicBezTo>
                          <a:pt x="1953" y="15"/>
                          <a:pt x="1954" y="17"/>
                          <a:pt x="1955" y="17"/>
                        </a:cubicBezTo>
                        <a:cubicBezTo>
                          <a:pt x="1956" y="17"/>
                          <a:pt x="1959" y="15"/>
                          <a:pt x="1959" y="15"/>
                        </a:cubicBezTo>
                        <a:cubicBezTo>
                          <a:pt x="1960" y="15"/>
                          <a:pt x="1963" y="17"/>
                          <a:pt x="1963" y="17"/>
                        </a:cubicBezTo>
                        <a:cubicBezTo>
                          <a:pt x="1963" y="18"/>
                          <a:pt x="1959" y="19"/>
                          <a:pt x="1959" y="19"/>
                        </a:cubicBezTo>
                        <a:cubicBezTo>
                          <a:pt x="1959" y="20"/>
                          <a:pt x="1962" y="22"/>
                          <a:pt x="1963" y="22"/>
                        </a:cubicBezTo>
                        <a:cubicBezTo>
                          <a:pt x="1963" y="22"/>
                          <a:pt x="1966" y="20"/>
                          <a:pt x="1967" y="20"/>
                        </a:cubicBezTo>
                        <a:cubicBezTo>
                          <a:pt x="1971" y="18"/>
                          <a:pt x="1971" y="18"/>
                          <a:pt x="1971" y="18"/>
                        </a:cubicBezTo>
                        <a:cubicBezTo>
                          <a:pt x="1972" y="17"/>
                          <a:pt x="1974" y="16"/>
                          <a:pt x="1975" y="15"/>
                        </a:cubicBezTo>
                        <a:cubicBezTo>
                          <a:pt x="1976" y="15"/>
                          <a:pt x="1978" y="18"/>
                          <a:pt x="1979" y="18"/>
                        </a:cubicBezTo>
                        <a:cubicBezTo>
                          <a:pt x="1980" y="18"/>
                          <a:pt x="1982" y="16"/>
                          <a:pt x="1983" y="16"/>
                        </a:cubicBezTo>
                        <a:cubicBezTo>
                          <a:pt x="1983" y="16"/>
                          <a:pt x="1986" y="18"/>
                          <a:pt x="1987" y="18"/>
                        </a:cubicBezTo>
                        <a:cubicBezTo>
                          <a:pt x="1987" y="18"/>
                          <a:pt x="1982" y="20"/>
                          <a:pt x="1982" y="20"/>
                        </a:cubicBezTo>
                        <a:cubicBezTo>
                          <a:pt x="1982" y="20"/>
                          <a:pt x="1986" y="22"/>
                          <a:pt x="1986" y="22"/>
                        </a:cubicBezTo>
                        <a:cubicBezTo>
                          <a:pt x="1987" y="22"/>
                          <a:pt x="1990" y="21"/>
                          <a:pt x="1990" y="20"/>
                        </a:cubicBezTo>
                        <a:cubicBezTo>
                          <a:pt x="1991" y="20"/>
                          <a:pt x="1993" y="19"/>
                          <a:pt x="1994" y="18"/>
                        </a:cubicBezTo>
                        <a:cubicBezTo>
                          <a:pt x="1995" y="18"/>
                          <a:pt x="1997" y="16"/>
                          <a:pt x="1998" y="16"/>
                        </a:cubicBezTo>
                        <a:cubicBezTo>
                          <a:pt x="2000" y="16"/>
                          <a:pt x="2001" y="18"/>
                          <a:pt x="2002" y="18"/>
                        </a:cubicBezTo>
                        <a:cubicBezTo>
                          <a:pt x="2003" y="18"/>
                          <a:pt x="2005" y="16"/>
                          <a:pt x="2006" y="16"/>
                        </a:cubicBezTo>
                        <a:cubicBezTo>
                          <a:pt x="2007" y="16"/>
                          <a:pt x="2009" y="19"/>
                          <a:pt x="2010" y="19"/>
                        </a:cubicBezTo>
                        <a:cubicBezTo>
                          <a:pt x="2011" y="19"/>
                          <a:pt x="2014" y="16"/>
                          <a:pt x="2014" y="17"/>
                        </a:cubicBezTo>
                        <a:cubicBezTo>
                          <a:pt x="2015" y="17"/>
                          <a:pt x="2018" y="18"/>
                          <a:pt x="2018" y="19"/>
                        </a:cubicBezTo>
                        <a:cubicBezTo>
                          <a:pt x="2018" y="19"/>
                          <a:pt x="2014" y="20"/>
                          <a:pt x="2014" y="21"/>
                        </a:cubicBezTo>
                        <a:cubicBezTo>
                          <a:pt x="2014" y="21"/>
                          <a:pt x="2017" y="23"/>
                          <a:pt x="2018" y="23"/>
                        </a:cubicBezTo>
                        <a:cubicBezTo>
                          <a:pt x="2018" y="23"/>
                          <a:pt x="2021" y="21"/>
                          <a:pt x="2022" y="21"/>
                        </a:cubicBezTo>
                        <a:cubicBezTo>
                          <a:pt x="2022" y="21"/>
                          <a:pt x="2025" y="19"/>
                          <a:pt x="2026" y="19"/>
                        </a:cubicBezTo>
                        <a:cubicBezTo>
                          <a:pt x="2026" y="19"/>
                          <a:pt x="2029" y="21"/>
                          <a:pt x="2029" y="21"/>
                        </a:cubicBezTo>
                        <a:cubicBezTo>
                          <a:pt x="2030" y="21"/>
                          <a:pt x="2034" y="20"/>
                          <a:pt x="2034" y="19"/>
                        </a:cubicBezTo>
                        <a:cubicBezTo>
                          <a:pt x="2034" y="19"/>
                          <a:pt x="2030" y="17"/>
                          <a:pt x="2030" y="17"/>
                        </a:cubicBezTo>
                        <a:cubicBezTo>
                          <a:pt x="2031" y="17"/>
                          <a:pt x="2033" y="15"/>
                          <a:pt x="2034" y="15"/>
                        </a:cubicBezTo>
                        <a:cubicBezTo>
                          <a:pt x="2035" y="15"/>
                          <a:pt x="2036" y="17"/>
                          <a:pt x="2038" y="17"/>
                        </a:cubicBezTo>
                        <a:cubicBezTo>
                          <a:pt x="2039" y="17"/>
                          <a:pt x="2040" y="19"/>
                          <a:pt x="2041" y="19"/>
                        </a:cubicBezTo>
                        <a:cubicBezTo>
                          <a:pt x="2042" y="19"/>
                          <a:pt x="2045" y="17"/>
                          <a:pt x="2046" y="17"/>
                        </a:cubicBezTo>
                        <a:cubicBezTo>
                          <a:pt x="2046" y="18"/>
                          <a:pt x="2049" y="19"/>
                          <a:pt x="2049" y="20"/>
                        </a:cubicBezTo>
                        <a:cubicBezTo>
                          <a:pt x="2049" y="20"/>
                          <a:pt x="2045" y="21"/>
                          <a:pt x="2045" y="22"/>
                        </a:cubicBezTo>
                        <a:cubicBezTo>
                          <a:pt x="2045" y="22"/>
                          <a:pt x="2049" y="24"/>
                          <a:pt x="2049" y="24"/>
                        </a:cubicBezTo>
                        <a:cubicBezTo>
                          <a:pt x="2049" y="24"/>
                          <a:pt x="2052" y="22"/>
                          <a:pt x="2053" y="22"/>
                        </a:cubicBezTo>
                        <a:cubicBezTo>
                          <a:pt x="2057" y="20"/>
                          <a:pt x="2057" y="20"/>
                          <a:pt x="2057" y="20"/>
                        </a:cubicBezTo>
                        <a:cubicBezTo>
                          <a:pt x="2061" y="18"/>
                          <a:pt x="2061" y="18"/>
                          <a:pt x="2061" y="18"/>
                        </a:cubicBezTo>
                        <a:cubicBezTo>
                          <a:pt x="2062" y="17"/>
                          <a:pt x="2064" y="16"/>
                          <a:pt x="2065" y="16"/>
                        </a:cubicBezTo>
                        <a:cubicBezTo>
                          <a:pt x="2066" y="16"/>
                          <a:pt x="2069" y="18"/>
                          <a:pt x="2069" y="18"/>
                        </a:cubicBezTo>
                        <a:cubicBezTo>
                          <a:pt x="2070" y="19"/>
                          <a:pt x="2072" y="20"/>
                          <a:pt x="2073" y="20"/>
                        </a:cubicBezTo>
                        <a:cubicBezTo>
                          <a:pt x="2073" y="20"/>
                          <a:pt x="2076" y="18"/>
                          <a:pt x="2077" y="18"/>
                        </a:cubicBezTo>
                        <a:cubicBezTo>
                          <a:pt x="2078" y="18"/>
                          <a:pt x="2079" y="20"/>
                          <a:pt x="2081" y="20"/>
                        </a:cubicBezTo>
                        <a:cubicBezTo>
                          <a:pt x="2082" y="21"/>
                          <a:pt x="2084" y="18"/>
                          <a:pt x="2085" y="18"/>
                        </a:cubicBezTo>
                        <a:cubicBezTo>
                          <a:pt x="2086" y="18"/>
                          <a:pt x="2087" y="21"/>
                          <a:pt x="2088" y="21"/>
                        </a:cubicBezTo>
                        <a:cubicBezTo>
                          <a:pt x="2090" y="21"/>
                          <a:pt x="2091" y="19"/>
                          <a:pt x="2093" y="19"/>
                        </a:cubicBezTo>
                        <a:cubicBezTo>
                          <a:pt x="2094" y="19"/>
                          <a:pt x="2095" y="21"/>
                          <a:pt x="2096" y="21"/>
                        </a:cubicBezTo>
                        <a:cubicBezTo>
                          <a:pt x="2097" y="21"/>
                          <a:pt x="2100" y="19"/>
                          <a:pt x="2100" y="19"/>
                        </a:cubicBezTo>
                        <a:cubicBezTo>
                          <a:pt x="2101" y="18"/>
                          <a:pt x="2103" y="17"/>
                          <a:pt x="2105" y="17"/>
                        </a:cubicBezTo>
                        <a:cubicBezTo>
                          <a:pt x="2105" y="17"/>
                          <a:pt x="2107" y="19"/>
                          <a:pt x="2108" y="19"/>
                        </a:cubicBezTo>
                        <a:cubicBezTo>
                          <a:pt x="2110" y="19"/>
                          <a:pt x="2111" y="17"/>
                          <a:pt x="2112" y="17"/>
                        </a:cubicBezTo>
                        <a:cubicBezTo>
                          <a:pt x="2114" y="17"/>
                          <a:pt x="2115" y="19"/>
                          <a:pt x="2116" y="19"/>
                        </a:cubicBezTo>
                        <a:cubicBezTo>
                          <a:pt x="2117" y="19"/>
                          <a:pt x="2119" y="17"/>
                          <a:pt x="2120" y="17"/>
                        </a:cubicBezTo>
                        <a:cubicBezTo>
                          <a:pt x="2122" y="17"/>
                          <a:pt x="2123" y="19"/>
                          <a:pt x="2124" y="19"/>
                        </a:cubicBezTo>
                        <a:cubicBezTo>
                          <a:pt x="2125" y="19"/>
                          <a:pt x="2127" y="17"/>
                          <a:pt x="2128" y="17"/>
                        </a:cubicBezTo>
                        <a:cubicBezTo>
                          <a:pt x="2128" y="17"/>
                          <a:pt x="2132" y="19"/>
                          <a:pt x="2132" y="20"/>
                        </a:cubicBezTo>
                        <a:cubicBezTo>
                          <a:pt x="2132" y="20"/>
                          <a:pt x="2128" y="22"/>
                          <a:pt x="2128" y="22"/>
                        </a:cubicBezTo>
                        <a:cubicBezTo>
                          <a:pt x="2127" y="22"/>
                          <a:pt x="2125" y="19"/>
                          <a:pt x="2124" y="19"/>
                        </a:cubicBezTo>
                        <a:cubicBezTo>
                          <a:pt x="2123" y="20"/>
                          <a:pt x="2121" y="22"/>
                          <a:pt x="2120" y="21"/>
                        </a:cubicBezTo>
                        <a:cubicBezTo>
                          <a:pt x="2119" y="21"/>
                          <a:pt x="2117" y="19"/>
                          <a:pt x="2116" y="19"/>
                        </a:cubicBezTo>
                        <a:cubicBezTo>
                          <a:pt x="2115" y="19"/>
                          <a:pt x="2113" y="21"/>
                          <a:pt x="2112" y="21"/>
                        </a:cubicBezTo>
                        <a:cubicBezTo>
                          <a:pt x="2113" y="21"/>
                          <a:pt x="2114" y="24"/>
                          <a:pt x="2116" y="24"/>
                        </a:cubicBezTo>
                        <a:cubicBezTo>
                          <a:pt x="2117" y="24"/>
                          <a:pt x="2119" y="21"/>
                          <a:pt x="2120" y="21"/>
                        </a:cubicBezTo>
                        <a:cubicBezTo>
                          <a:pt x="2121" y="22"/>
                          <a:pt x="2122" y="24"/>
                          <a:pt x="2124" y="24"/>
                        </a:cubicBezTo>
                        <a:cubicBezTo>
                          <a:pt x="2125" y="24"/>
                          <a:pt x="2126" y="22"/>
                          <a:pt x="2128" y="22"/>
                        </a:cubicBezTo>
                        <a:cubicBezTo>
                          <a:pt x="2128" y="22"/>
                          <a:pt x="2131" y="24"/>
                          <a:pt x="2131" y="24"/>
                        </a:cubicBezTo>
                        <a:cubicBezTo>
                          <a:pt x="2133" y="24"/>
                          <a:pt x="2135" y="22"/>
                          <a:pt x="2136" y="22"/>
                        </a:cubicBezTo>
                        <a:cubicBezTo>
                          <a:pt x="2137" y="21"/>
                          <a:pt x="2138" y="21"/>
                          <a:pt x="2140" y="20"/>
                        </a:cubicBezTo>
                        <a:cubicBezTo>
                          <a:pt x="2140" y="19"/>
                          <a:pt x="2143" y="18"/>
                          <a:pt x="2144" y="18"/>
                        </a:cubicBezTo>
                        <a:cubicBezTo>
                          <a:pt x="2145" y="18"/>
                          <a:pt x="2146" y="20"/>
                          <a:pt x="2147" y="20"/>
                        </a:cubicBezTo>
                        <a:cubicBezTo>
                          <a:pt x="2149" y="20"/>
                          <a:pt x="2151" y="18"/>
                          <a:pt x="2152" y="18"/>
                        </a:cubicBezTo>
                        <a:cubicBezTo>
                          <a:pt x="2153" y="18"/>
                          <a:pt x="2154" y="20"/>
                          <a:pt x="2155" y="20"/>
                        </a:cubicBezTo>
                        <a:cubicBezTo>
                          <a:pt x="2157" y="20"/>
                          <a:pt x="2158" y="22"/>
                          <a:pt x="2159" y="23"/>
                        </a:cubicBezTo>
                        <a:cubicBezTo>
                          <a:pt x="2160" y="23"/>
                          <a:pt x="2163" y="21"/>
                          <a:pt x="2163" y="20"/>
                        </a:cubicBezTo>
                        <a:cubicBezTo>
                          <a:pt x="2164" y="20"/>
                          <a:pt x="2167" y="18"/>
                          <a:pt x="2167" y="18"/>
                        </a:cubicBezTo>
                        <a:cubicBezTo>
                          <a:pt x="2168" y="18"/>
                          <a:pt x="2171" y="20"/>
                          <a:pt x="2171" y="21"/>
                        </a:cubicBezTo>
                        <a:cubicBezTo>
                          <a:pt x="2171" y="21"/>
                          <a:pt x="2167" y="22"/>
                          <a:pt x="2167" y="23"/>
                        </a:cubicBezTo>
                        <a:cubicBezTo>
                          <a:pt x="2167" y="23"/>
                          <a:pt x="2170" y="25"/>
                          <a:pt x="2171" y="25"/>
                        </a:cubicBezTo>
                        <a:cubicBezTo>
                          <a:pt x="2172" y="25"/>
                          <a:pt x="2174" y="23"/>
                          <a:pt x="2175" y="23"/>
                        </a:cubicBezTo>
                        <a:cubicBezTo>
                          <a:pt x="2176" y="23"/>
                          <a:pt x="2177" y="25"/>
                          <a:pt x="2178" y="25"/>
                        </a:cubicBezTo>
                        <a:cubicBezTo>
                          <a:pt x="2186" y="30"/>
                          <a:pt x="2186" y="30"/>
                          <a:pt x="2186" y="30"/>
                        </a:cubicBezTo>
                        <a:cubicBezTo>
                          <a:pt x="2187" y="29"/>
                          <a:pt x="2189" y="28"/>
                          <a:pt x="2190" y="28"/>
                        </a:cubicBezTo>
                        <a:cubicBezTo>
                          <a:pt x="2191" y="27"/>
                          <a:pt x="2194" y="26"/>
                          <a:pt x="2194" y="26"/>
                        </a:cubicBezTo>
                        <a:cubicBezTo>
                          <a:pt x="2194" y="25"/>
                          <a:pt x="2191" y="23"/>
                          <a:pt x="2190" y="23"/>
                        </a:cubicBezTo>
                        <a:cubicBezTo>
                          <a:pt x="2190" y="23"/>
                          <a:pt x="2187" y="26"/>
                          <a:pt x="2186" y="25"/>
                        </a:cubicBezTo>
                        <a:cubicBezTo>
                          <a:pt x="2185" y="25"/>
                          <a:pt x="2184" y="24"/>
                          <a:pt x="2183" y="23"/>
                        </a:cubicBezTo>
                        <a:cubicBezTo>
                          <a:pt x="2181" y="22"/>
                          <a:pt x="2180" y="22"/>
                          <a:pt x="2179" y="21"/>
                        </a:cubicBezTo>
                        <a:cubicBezTo>
                          <a:pt x="2179" y="21"/>
                          <a:pt x="2180" y="20"/>
                          <a:pt x="2181" y="20"/>
                        </a:cubicBezTo>
                        <a:cubicBezTo>
                          <a:pt x="2182" y="19"/>
                          <a:pt x="2183" y="19"/>
                          <a:pt x="2183" y="19"/>
                        </a:cubicBezTo>
                        <a:cubicBezTo>
                          <a:pt x="2184" y="19"/>
                          <a:pt x="2185" y="21"/>
                          <a:pt x="2187" y="21"/>
                        </a:cubicBezTo>
                        <a:cubicBezTo>
                          <a:pt x="2188" y="21"/>
                          <a:pt x="2190" y="19"/>
                          <a:pt x="2191" y="19"/>
                        </a:cubicBezTo>
                        <a:cubicBezTo>
                          <a:pt x="2192" y="19"/>
                          <a:pt x="2193" y="21"/>
                          <a:pt x="2195" y="21"/>
                        </a:cubicBezTo>
                        <a:cubicBezTo>
                          <a:pt x="2196" y="21"/>
                          <a:pt x="2197" y="19"/>
                          <a:pt x="2199" y="19"/>
                        </a:cubicBezTo>
                        <a:cubicBezTo>
                          <a:pt x="2200" y="19"/>
                          <a:pt x="2201" y="21"/>
                          <a:pt x="2202" y="21"/>
                        </a:cubicBezTo>
                        <a:cubicBezTo>
                          <a:pt x="2203" y="22"/>
                          <a:pt x="2205" y="19"/>
                          <a:pt x="2207" y="19"/>
                        </a:cubicBezTo>
                        <a:cubicBezTo>
                          <a:pt x="2207" y="19"/>
                          <a:pt x="2210" y="21"/>
                          <a:pt x="2210" y="22"/>
                        </a:cubicBezTo>
                        <a:cubicBezTo>
                          <a:pt x="2211" y="22"/>
                          <a:pt x="2213" y="24"/>
                          <a:pt x="2214" y="24"/>
                        </a:cubicBezTo>
                        <a:cubicBezTo>
                          <a:pt x="2215" y="24"/>
                          <a:pt x="2217" y="22"/>
                          <a:pt x="2218" y="22"/>
                        </a:cubicBezTo>
                        <a:cubicBezTo>
                          <a:pt x="2219" y="22"/>
                          <a:pt x="2221" y="24"/>
                          <a:pt x="2222" y="24"/>
                        </a:cubicBezTo>
                        <a:cubicBezTo>
                          <a:pt x="2223" y="24"/>
                          <a:pt x="2225" y="23"/>
                          <a:pt x="2226" y="22"/>
                        </a:cubicBezTo>
                        <a:cubicBezTo>
                          <a:pt x="2227" y="22"/>
                          <a:pt x="2229" y="20"/>
                          <a:pt x="2230" y="20"/>
                        </a:cubicBezTo>
                        <a:cubicBezTo>
                          <a:pt x="2231" y="20"/>
                          <a:pt x="2233" y="22"/>
                          <a:pt x="2234" y="22"/>
                        </a:cubicBezTo>
                        <a:cubicBezTo>
                          <a:pt x="2235" y="22"/>
                          <a:pt x="2237" y="20"/>
                          <a:pt x="2238" y="20"/>
                        </a:cubicBezTo>
                        <a:cubicBezTo>
                          <a:pt x="2239" y="21"/>
                          <a:pt x="2241" y="22"/>
                          <a:pt x="2242" y="23"/>
                        </a:cubicBezTo>
                        <a:cubicBezTo>
                          <a:pt x="2242" y="23"/>
                          <a:pt x="2245" y="25"/>
                          <a:pt x="2245" y="25"/>
                        </a:cubicBezTo>
                        <a:cubicBezTo>
                          <a:pt x="2246" y="25"/>
                          <a:pt x="2249" y="23"/>
                          <a:pt x="2249" y="23"/>
                        </a:cubicBezTo>
                        <a:cubicBezTo>
                          <a:pt x="2254" y="21"/>
                          <a:pt x="2254" y="21"/>
                          <a:pt x="2254" y="21"/>
                        </a:cubicBezTo>
                        <a:cubicBezTo>
                          <a:pt x="2254" y="20"/>
                          <a:pt x="2257" y="19"/>
                          <a:pt x="2258" y="19"/>
                        </a:cubicBezTo>
                        <a:cubicBezTo>
                          <a:pt x="2258" y="19"/>
                          <a:pt x="2261" y="21"/>
                          <a:pt x="2261" y="21"/>
                        </a:cubicBezTo>
                        <a:cubicBezTo>
                          <a:pt x="2261" y="21"/>
                          <a:pt x="2257" y="23"/>
                          <a:pt x="2257" y="23"/>
                        </a:cubicBezTo>
                        <a:cubicBezTo>
                          <a:pt x="2258" y="24"/>
                          <a:pt x="2260" y="25"/>
                          <a:pt x="2261" y="25"/>
                        </a:cubicBezTo>
                        <a:cubicBezTo>
                          <a:pt x="2262" y="26"/>
                          <a:pt x="2264" y="27"/>
                          <a:pt x="2265" y="27"/>
                        </a:cubicBezTo>
                        <a:cubicBezTo>
                          <a:pt x="2266" y="28"/>
                          <a:pt x="2267" y="29"/>
                          <a:pt x="2269" y="30"/>
                        </a:cubicBezTo>
                        <a:cubicBezTo>
                          <a:pt x="2271" y="28"/>
                          <a:pt x="2274" y="27"/>
                          <a:pt x="2277" y="26"/>
                        </a:cubicBezTo>
                        <a:cubicBezTo>
                          <a:pt x="2278" y="25"/>
                          <a:pt x="2280" y="24"/>
                          <a:pt x="2281" y="24"/>
                        </a:cubicBezTo>
                        <a:cubicBezTo>
                          <a:pt x="2282" y="23"/>
                          <a:pt x="2284" y="26"/>
                          <a:pt x="2285" y="26"/>
                        </a:cubicBezTo>
                        <a:cubicBezTo>
                          <a:pt x="2285" y="26"/>
                          <a:pt x="2288" y="24"/>
                          <a:pt x="2289" y="24"/>
                        </a:cubicBezTo>
                        <a:cubicBezTo>
                          <a:pt x="2289" y="24"/>
                          <a:pt x="2292" y="26"/>
                          <a:pt x="2292" y="26"/>
                        </a:cubicBezTo>
                        <a:cubicBezTo>
                          <a:pt x="2292" y="27"/>
                          <a:pt x="2288" y="28"/>
                          <a:pt x="2288" y="28"/>
                        </a:cubicBezTo>
                        <a:cubicBezTo>
                          <a:pt x="2288" y="29"/>
                          <a:pt x="2291" y="30"/>
                          <a:pt x="2292" y="30"/>
                        </a:cubicBezTo>
                        <a:cubicBezTo>
                          <a:pt x="2292" y="30"/>
                          <a:pt x="2296" y="29"/>
                          <a:pt x="2296" y="28"/>
                        </a:cubicBezTo>
                        <a:cubicBezTo>
                          <a:pt x="2296" y="28"/>
                          <a:pt x="2293" y="27"/>
                          <a:pt x="2292" y="26"/>
                        </a:cubicBezTo>
                        <a:cubicBezTo>
                          <a:pt x="2294" y="26"/>
                          <a:pt x="2295" y="24"/>
                          <a:pt x="2297" y="24"/>
                        </a:cubicBezTo>
                        <a:cubicBezTo>
                          <a:pt x="2298" y="24"/>
                          <a:pt x="2299" y="26"/>
                          <a:pt x="2300" y="26"/>
                        </a:cubicBezTo>
                        <a:cubicBezTo>
                          <a:pt x="2301" y="26"/>
                          <a:pt x="2304" y="24"/>
                          <a:pt x="2304" y="24"/>
                        </a:cubicBezTo>
                        <a:cubicBezTo>
                          <a:pt x="2306" y="24"/>
                          <a:pt x="2307" y="26"/>
                          <a:pt x="2308" y="26"/>
                        </a:cubicBezTo>
                        <a:cubicBezTo>
                          <a:pt x="2309" y="27"/>
                          <a:pt x="2311" y="29"/>
                          <a:pt x="2312" y="29"/>
                        </a:cubicBezTo>
                        <a:cubicBezTo>
                          <a:pt x="2313" y="29"/>
                          <a:pt x="2314" y="31"/>
                          <a:pt x="2316" y="31"/>
                        </a:cubicBezTo>
                        <a:cubicBezTo>
                          <a:pt x="2317" y="31"/>
                          <a:pt x="2318" y="29"/>
                          <a:pt x="2320" y="29"/>
                        </a:cubicBezTo>
                        <a:cubicBezTo>
                          <a:pt x="2321" y="29"/>
                          <a:pt x="2322" y="31"/>
                          <a:pt x="2323" y="31"/>
                        </a:cubicBezTo>
                        <a:cubicBezTo>
                          <a:pt x="2325" y="31"/>
                          <a:pt x="2326" y="29"/>
                          <a:pt x="2328" y="29"/>
                        </a:cubicBezTo>
                        <a:cubicBezTo>
                          <a:pt x="2328" y="29"/>
                          <a:pt x="2330" y="32"/>
                          <a:pt x="2331" y="31"/>
                        </a:cubicBezTo>
                        <a:cubicBezTo>
                          <a:pt x="2332" y="31"/>
                          <a:pt x="2334" y="30"/>
                          <a:pt x="2335" y="29"/>
                        </a:cubicBezTo>
                        <a:cubicBezTo>
                          <a:pt x="2339" y="27"/>
                          <a:pt x="2339" y="27"/>
                          <a:pt x="2339" y="27"/>
                        </a:cubicBezTo>
                        <a:cubicBezTo>
                          <a:pt x="2348" y="23"/>
                          <a:pt x="2348" y="23"/>
                          <a:pt x="2348" y="23"/>
                        </a:cubicBezTo>
                        <a:cubicBezTo>
                          <a:pt x="2355" y="28"/>
                          <a:pt x="2355" y="28"/>
                          <a:pt x="2355" y="28"/>
                        </a:cubicBezTo>
                        <a:cubicBezTo>
                          <a:pt x="2354" y="28"/>
                          <a:pt x="2352" y="30"/>
                          <a:pt x="2351" y="30"/>
                        </a:cubicBezTo>
                        <a:cubicBezTo>
                          <a:pt x="2351" y="30"/>
                          <a:pt x="2347" y="28"/>
                          <a:pt x="2347" y="27"/>
                        </a:cubicBezTo>
                        <a:cubicBezTo>
                          <a:pt x="2347" y="28"/>
                          <a:pt x="2344" y="29"/>
                          <a:pt x="2343" y="30"/>
                        </a:cubicBezTo>
                        <a:cubicBezTo>
                          <a:pt x="2343" y="30"/>
                          <a:pt x="2347" y="31"/>
                          <a:pt x="2347" y="32"/>
                        </a:cubicBezTo>
                        <a:cubicBezTo>
                          <a:pt x="2347" y="32"/>
                          <a:pt x="2343" y="33"/>
                          <a:pt x="2343" y="34"/>
                        </a:cubicBezTo>
                        <a:cubicBezTo>
                          <a:pt x="2343" y="35"/>
                          <a:pt x="2346" y="36"/>
                          <a:pt x="2347" y="36"/>
                        </a:cubicBezTo>
                        <a:cubicBezTo>
                          <a:pt x="2348" y="37"/>
                          <a:pt x="2349" y="38"/>
                          <a:pt x="2350" y="38"/>
                        </a:cubicBezTo>
                        <a:cubicBezTo>
                          <a:pt x="2351" y="39"/>
                          <a:pt x="2353" y="40"/>
                          <a:pt x="2354" y="41"/>
                        </a:cubicBezTo>
                        <a:cubicBezTo>
                          <a:pt x="2354" y="41"/>
                          <a:pt x="2350" y="42"/>
                          <a:pt x="2350" y="43"/>
                        </a:cubicBezTo>
                        <a:cubicBezTo>
                          <a:pt x="2350" y="43"/>
                          <a:pt x="2353" y="45"/>
                          <a:pt x="2354" y="45"/>
                        </a:cubicBezTo>
                        <a:cubicBezTo>
                          <a:pt x="2354" y="45"/>
                          <a:pt x="2357" y="47"/>
                          <a:pt x="2357" y="47"/>
                        </a:cubicBezTo>
                        <a:cubicBezTo>
                          <a:pt x="2358" y="48"/>
                          <a:pt x="2353" y="49"/>
                          <a:pt x="2353" y="49"/>
                        </a:cubicBezTo>
                        <a:cubicBezTo>
                          <a:pt x="2353" y="50"/>
                          <a:pt x="2357" y="51"/>
                          <a:pt x="2357" y="52"/>
                        </a:cubicBezTo>
                        <a:cubicBezTo>
                          <a:pt x="2357" y="52"/>
                          <a:pt x="2353" y="54"/>
                          <a:pt x="2353" y="54"/>
                        </a:cubicBezTo>
                        <a:cubicBezTo>
                          <a:pt x="2353" y="54"/>
                          <a:pt x="2356" y="56"/>
                          <a:pt x="2357" y="56"/>
                        </a:cubicBezTo>
                        <a:cubicBezTo>
                          <a:pt x="2358" y="56"/>
                          <a:pt x="2360" y="54"/>
                          <a:pt x="2361" y="54"/>
                        </a:cubicBezTo>
                        <a:cubicBezTo>
                          <a:pt x="2362" y="54"/>
                          <a:pt x="2363" y="56"/>
                          <a:pt x="2364" y="56"/>
                        </a:cubicBezTo>
                        <a:cubicBezTo>
                          <a:pt x="2366" y="56"/>
                          <a:pt x="2367" y="55"/>
                          <a:pt x="2369" y="54"/>
                        </a:cubicBezTo>
                        <a:cubicBezTo>
                          <a:pt x="2370" y="54"/>
                          <a:pt x="2372" y="53"/>
                          <a:pt x="2373" y="52"/>
                        </a:cubicBezTo>
                        <a:cubicBezTo>
                          <a:pt x="2373" y="52"/>
                          <a:pt x="2369" y="50"/>
                          <a:pt x="2369" y="50"/>
                        </a:cubicBezTo>
                        <a:cubicBezTo>
                          <a:pt x="2369" y="49"/>
                          <a:pt x="2373" y="48"/>
                          <a:pt x="2373" y="48"/>
                        </a:cubicBezTo>
                        <a:cubicBezTo>
                          <a:pt x="2373" y="47"/>
                          <a:pt x="2369" y="46"/>
                          <a:pt x="2369" y="45"/>
                        </a:cubicBezTo>
                        <a:cubicBezTo>
                          <a:pt x="2369" y="45"/>
                          <a:pt x="2373" y="43"/>
                          <a:pt x="2373" y="43"/>
                        </a:cubicBezTo>
                        <a:cubicBezTo>
                          <a:pt x="2374" y="43"/>
                          <a:pt x="2377" y="45"/>
                          <a:pt x="2377" y="46"/>
                        </a:cubicBezTo>
                        <a:cubicBezTo>
                          <a:pt x="2377" y="46"/>
                          <a:pt x="2373" y="47"/>
                          <a:pt x="2373" y="48"/>
                        </a:cubicBezTo>
                        <a:cubicBezTo>
                          <a:pt x="2373" y="48"/>
                          <a:pt x="2377" y="49"/>
                          <a:pt x="2377" y="50"/>
                        </a:cubicBezTo>
                        <a:cubicBezTo>
                          <a:pt x="2376" y="51"/>
                          <a:pt x="2373" y="51"/>
                          <a:pt x="2373" y="52"/>
                        </a:cubicBezTo>
                        <a:cubicBezTo>
                          <a:pt x="2373" y="52"/>
                          <a:pt x="2377" y="54"/>
                          <a:pt x="2376" y="54"/>
                        </a:cubicBezTo>
                        <a:cubicBezTo>
                          <a:pt x="2376" y="55"/>
                          <a:pt x="2374" y="56"/>
                          <a:pt x="2372" y="56"/>
                        </a:cubicBezTo>
                        <a:cubicBezTo>
                          <a:pt x="2372" y="57"/>
                          <a:pt x="2369" y="59"/>
                          <a:pt x="2368" y="59"/>
                        </a:cubicBezTo>
                        <a:cubicBezTo>
                          <a:pt x="2368" y="58"/>
                          <a:pt x="2365" y="56"/>
                          <a:pt x="2364" y="56"/>
                        </a:cubicBezTo>
                        <a:cubicBezTo>
                          <a:pt x="2363" y="57"/>
                          <a:pt x="2362" y="58"/>
                          <a:pt x="2360" y="58"/>
                        </a:cubicBezTo>
                        <a:cubicBezTo>
                          <a:pt x="2356" y="60"/>
                          <a:pt x="2356" y="60"/>
                          <a:pt x="2356" y="60"/>
                        </a:cubicBezTo>
                        <a:cubicBezTo>
                          <a:pt x="2355" y="61"/>
                          <a:pt x="2354" y="62"/>
                          <a:pt x="2352" y="62"/>
                        </a:cubicBezTo>
                        <a:cubicBezTo>
                          <a:pt x="2351" y="62"/>
                          <a:pt x="2350" y="60"/>
                          <a:pt x="2348" y="60"/>
                        </a:cubicBezTo>
                        <a:cubicBezTo>
                          <a:pt x="2348" y="60"/>
                          <a:pt x="2344" y="62"/>
                          <a:pt x="2344" y="62"/>
                        </a:cubicBezTo>
                        <a:cubicBezTo>
                          <a:pt x="2344" y="62"/>
                          <a:pt x="2341" y="60"/>
                          <a:pt x="2341" y="60"/>
                        </a:cubicBezTo>
                        <a:cubicBezTo>
                          <a:pt x="2341" y="59"/>
                          <a:pt x="2345" y="59"/>
                          <a:pt x="2345" y="58"/>
                        </a:cubicBezTo>
                        <a:cubicBezTo>
                          <a:pt x="2345" y="57"/>
                          <a:pt x="2341" y="56"/>
                          <a:pt x="2341" y="56"/>
                        </a:cubicBezTo>
                        <a:cubicBezTo>
                          <a:pt x="2341" y="55"/>
                          <a:pt x="2345" y="54"/>
                          <a:pt x="2345" y="54"/>
                        </a:cubicBezTo>
                        <a:cubicBezTo>
                          <a:pt x="2345" y="54"/>
                          <a:pt x="2349" y="56"/>
                          <a:pt x="2349" y="56"/>
                        </a:cubicBezTo>
                        <a:cubicBezTo>
                          <a:pt x="2349" y="56"/>
                          <a:pt x="2353" y="54"/>
                          <a:pt x="2353" y="54"/>
                        </a:cubicBezTo>
                        <a:cubicBezTo>
                          <a:pt x="2353" y="54"/>
                          <a:pt x="2349" y="52"/>
                          <a:pt x="2349" y="51"/>
                        </a:cubicBezTo>
                        <a:cubicBezTo>
                          <a:pt x="2349" y="51"/>
                          <a:pt x="2353" y="50"/>
                          <a:pt x="2353" y="49"/>
                        </a:cubicBezTo>
                        <a:cubicBezTo>
                          <a:pt x="2354" y="49"/>
                          <a:pt x="2350" y="48"/>
                          <a:pt x="2350" y="47"/>
                        </a:cubicBezTo>
                        <a:cubicBezTo>
                          <a:pt x="2348" y="48"/>
                          <a:pt x="2347" y="49"/>
                          <a:pt x="2345" y="49"/>
                        </a:cubicBezTo>
                        <a:cubicBezTo>
                          <a:pt x="2345" y="49"/>
                          <a:pt x="2342" y="51"/>
                          <a:pt x="2341" y="51"/>
                        </a:cubicBezTo>
                        <a:cubicBezTo>
                          <a:pt x="2341" y="51"/>
                          <a:pt x="2338" y="49"/>
                          <a:pt x="2338" y="49"/>
                        </a:cubicBezTo>
                        <a:cubicBezTo>
                          <a:pt x="2336" y="49"/>
                          <a:pt x="2335" y="51"/>
                          <a:pt x="2333" y="51"/>
                        </a:cubicBezTo>
                        <a:cubicBezTo>
                          <a:pt x="2329" y="53"/>
                          <a:pt x="2329" y="53"/>
                          <a:pt x="2329" y="53"/>
                        </a:cubicBezTo>
                        <a:cubicBezTo>
                          <a:pt x="2329" y="52"/>
                          <a:pt x="2326" y="52"/>
                          <a:pt x="2326" y="51"/>
                        </a:cubicBezTo>
                        <a:cubicBezTo>
                          <a:pt x="2326" y="50"/>
                          <a:pt x="2329" y="49"/>
                          <a:pt x="2330" y="49"/>
                        </a:cubicBezTo>
                        <a:cubicBezTo>
                          <a:pt x="2331" y="48"/>
                          <a:pt x="2332" y="47"/>
                          <a:pt x="2334" y="47"/>
                        </a:cubicBezTo>
                        <a:cubicBezTo>
                          <a:pt x="2335" y="46"/>
                          <a:pt x="2337" y="45"/>
                          <a:pt x="2338" y="45"/>
                        </a:cubicBezTo>
                        <a:cubicBezTo>
                          <a:pt x="2339" y="45"/>
                          <a:pt x="2341" y="47"/>
                          <a:pt x="2342" y="47"/>
                        </a:cubicBezTo>
                        <a:cubicBezTo>
                          <a:pt x="2342" y="47"/>
                          <a:pt x="2346" y="45"/>
                          <a:pt x="2346" y="45"/>
                        </a:cubicBezTo>
                        <a:cubicBezTo>
                          <a:pt x="2346" y="45"/>
                          <a:pt x="2342" y="43"/>
                          <a:pt x="2342" y="43"/>
                        </a:cubicBezTo>
                        <a:cubicBezTo>
                          <a:pt x="2341" y="43"/>
                          <a:pt x="2339" y="45"/>
                          <a:pt x="2338" y="45"/>
                        </a:cubicBezTo>
                        <a:cubicBezTo>
                          <a:pt x="2337" y="44"/>
                          <a:pt x="2335" y="43"/>
                          <a:pt x="2334" y="42"/>
                        </a:cubicBezTo>
                        <a:cubicBezTo>
                          <a:pt x="2334" y="42"/>
                          <a:pt x="2330" y="40"/>
                          <a:pt x="2331" y="40"/>
                        </a:cubicBezTo>
                        <a:cubicBezTo>
                          <a:pt x="2331" y="40"/>
                          <a:pt x="2334" y="38"/>
                          <a:pt x="2335" y="38"/>
                        </a:cubicBezTo>
                        <a:cubicBezTo>
                          <a:pt x="2336" y="37"/>
                          <a:pt x="2337" y="37"/>
                          <a:pt x="2339" y="36"/>
                        </a:cubicBezTo>
                        <a:cubicBezTo>
                          <a:pt x="2337" y="35"/>
                          <a:pt x="2337" y="34"/>
                          <a:pt x="2335" y="34"/>
                        </a:cubicBezTo>
                        <a:cubicBezTo>
                          <a:pt x="2334" y="33"/>
                          <a:pt x="2333" y="32"/>
                          <a:pt x="2331" y="31"/>
                        </a:cubicBezTo>
                        <a:cubicBezTo>
                          <a:pt x="2330" y="31"/>
                          <a:pt x="2328" y="34"/>
                          <a:pt x="2327" y="33"/>
                        </a:cubicBezTo>
                        <a:cubicBezTo>
                          <a:pt x="2327" y="33"/>
                          <a:pt x="2324" y="31"/>
                          <a:pt x="2323" y="31"/>
                        </a:cubicBezTo>
                        <a:cubicBezTo>
                          <a:pt x="2323" y="31"/>
                          <a:pt x="2319" y="33"/>
                          <a:pt x="2319" y="33"/>
                        </a:cubicBezTo>
                        <a:cubicBezTo>
                          <a:pt x="2319" y="34"/>
                          <a:pt x="2323" y="35"/>
                          <a:pt x="2323" y="36"/>
                        </a:cubicBezTo>
                        <a:cubicBezTo>
                          <a:pt x="2323" y="36"/>
                          <a:pt x="2327" y="38"/>
                          <a:pt x="2327" y="38"/>
                        </a:cubicBezTo>
                        <a:cubicBezTo>
                          <a:pt x="2327" y="38"/>
                          <a:pt x="2323" y="40"/>
                          <a:pt x="2323" y="40"/>
                        </a:cubicBezTo>
                        <a:cubicBezTo>
                          <a:pt x="2322" y="40"/>
                          <a:pt x="2320" y="38"/>
                          <a:pt x="2319" y="38"/>
                        </a:cubicBezTo>
                        <a:cubicBezTo>
                          <a:pt x="2317" y="38"/>
                          <a:pt x="2316" y="39"/>
                          <a:pt x="2315" y="40"/>
                        </a:cubicBezTo>
                        <a:cubicBezTo>
                          <a:pt x="2315" y="39"/>
                          <a:pt x="2311" y="38"/>
                          <a:pt x="2311" y="37"/>
                        </a:cubicBezTo>
                        <a:cubicBezTo>
                          <a:pt x="2311" y="37"/>
                          <a:pt x="2315" y="36"/>
                          <a:pt x="2315" y="35"/>
                        </a:cubicBezTo>
                        <a:cubicBezTo>
                          <a:pt x="2315" y="35"/>
                          <a:pt x="2312" y="34"/>
                          <a:pt x="2311" y="33"/>
                        </a:cubicBezTo>
                        <a:cubicBezTo>
                          <a:pt x="2311" y="32"/>
                          <a:pt x="2309" y="31"/>
                          <a:pt x="2308" y="31"/>
                        </a:cubicBezTo>
                        <a:cubicBezTo>
                          <a:pt x="2307" y="30"/>
                          <a:pt x="2305" y="29"/>
                          <a:pt x="2304" y="29"/>
                        </a:cubicBezTo>
                        <a:cubicBezTo>
                          <a:pt x="2304" y="28"/>
                          <a:pt x="2300" y="30"/>
                          <a:pt x="2300" y="31"/>
                        </a:cubicBezTo>
                        <a:cubicBezTo>
                          <a:pt x="2300" y="31"/>
                          <a:pt x="2303" y="32"/>
                          <a:pt x="2304" y="33"/>
                        </a:cubicBezTo>
                        <a:cubicBezTo>
                          <a:pt x="2303" y="34"/>
                          <a:pt x="2300" y="34"/>
                          <a:pt x="2300" y="35"/>
                        </a:cubicBezTo>
                        <a:cubicBezTo>
                          <a:pt x="2299" y="35"/>
                          <a:pt x="2303" y="37"/>
                          <a:pt x="2303" y="37"/>
                        </a:cubicBezTo>
                        <a:cubicBezTo>
                          <a:pt x="2303" y="38"/>
                          <a:pt x="2299" y="39"/>
                          <a:pt x="2299" y="39"/>
                        </a:cubicBezTo>
                        <a:cubicBezTo>
                          <a:pt x="2300" y="40"/>
                          <a:pt x="2302" y="41"/>
                          <a:pt x="2303" y="42"/>
                        </a:cubicBezTo>
                        <a:cubicBezTo>
                          <a:pt x="2304" y="42"/>
                          <a:pt x="2305" y="43"/>
                          <a:pt x="2307" y="44"/>
                        </a:cubicBezTo>
                        <a:cubicBezTo>
                          <a:pt x="2307" y="44"/>
                          <a:pt x="2309" y="46"/>
                          <a:pt x="2310" y="46"/>
                        </a:cubicBezTo>
                        <a:cubicBezTo>
                          <a:pt x="2310" y="46"/>
                          <a:pt x="2311" y="46"/>
                          <a:pt x="2312" y="45"/>
                        </a:cubicBezTo>
                        <a:cubicBezTo>
                          <a:pt x="2313" y="45"/>
                          <a:pt x="2314" y="44"/>
                          <a:pt x="2314" y="44"/>
                        </a:cubicBezTo>
                        <a:cubicBezTo>
                          <a:pt x="2315" y="45"/>
                          <a:pt x="2318" y="46"/>
                          <a:pt x="2318" y="46"/>
                        </a:cubicBezTo>
                        <a:cubicBezTo>
                          <a:pt x="2318" y="47"/>
                          <a:pt x="2314" y="48"/>
                          <a:pt x="2314" y="48"/>
                        </a:cubicBezTo>
                        <a:cubicBezTo>
                          <a:pt x="2314" y="49"/>
                          <a:pt x="2318" y="50"/>
                          <a:pt x="2318" y="51"/>
                        </a:cubicBezTo>
                        <a:cubicBezTo>
                          <a:pt x="2318" y="51"/>
                          <a:pt x="2314" y="52"/>
                          <a:pt x="2314" y="53"/>
                        </a:cubicBezTo>
                        <a:cubicBezTo>
                          <a:pt x="2314" y="53"/>
                          <a:pt x="2318" y="54"/>
                          <a:pt x="2317" y="55"/>
                        </a:cubicBezTo>
                        <a:cubicBezTo>
                          <a:pt x="2317" y="56"/>
                          <a:pt x="2314" y="56"/>
                          <a:pt x="2313" y="57"/>
                        </a:cubicBezTo>
                        <a:cubicBezTo>
                          <a:pt x="2313" y="58"/>
                          <a:pt x="2309" y="58"/>
                          <a:pt x="2309" y="59"/>
                        </a:cubicBezTo>
                        <a:cubicBezTo>
                          <a:pt x="2309" y="59"/>
                          <a:pt x="2313" y="61"/>
                          <a:pt x="2313" y="61"/>
                        </a:cubicBezTo>
                        <a:cubicBezTo>
                          <a:pt x="2312" y="62"/>
                          <a:pt x="2310" y="63"/>
                          <a:pt x="2309" y="63"/>
                        </a:cubicBezTo>
                        <a:cubicBezTo>
                          <a:pt x="2308" y="63"/>
                          <a:pt x="2306" y="61"/>
                          <a:pt x="2305" y="61"/>
                        </a:cubicBezTo>
                        <a:cubicBezTo>
                          <a:pt x="2304" y="61"/>
                          <a:pt x="2302" y="63"/>
                          <a:pt x="2301" y="63"/>
                        </a:cubicBezTo>
                        <a:cubicBezTo>
                          <a:pt x="2300" y="63"/>
                          <a:pt x="2299" y="61"/>
                          <a:pt x="2297" y="61"/>
                        </a:cubicBezTo>
                        <a:cubicBezTo>
                          <a:pt x="2296" y="61"/>
                          <a:pt x="2294" y="63"/>
                          <a:pt x="2293" y="63"/>
                        </a:cubicBezTo>
                        <a:cubicBezTo>
                          <a:pt x="2292" y="63"/>
                          <a:pt x="2291" y="61"/>
                          <a:pt x="2289" y="61"/>
                        </a:cubicBezTo>
                        <a:cubicBezTo>
                          <a:pt x="2288" y="61"/>
                          <a:pt x="2287" y="59"/>
                          <a:pt x="2286" y="59"/>
                        </a:cubicBezTo>
                        <a:cubicBezTo>
                          <a:pt x="2285" y="58"/>
                          <a:pt x="2282" y="60"/>
                          <a:pt x="2282" y="61"/>
                        </a:cubicBezTo>
                        <a:cubicBezTo>
                          <a:pt x="2281" y="61"/>
                          <a:pt x="2278" y="63"/>
                          <a:pt x="2277" y="63"/>
                        </a:cubicBezTo>
                        <a:cubicBezTo>
                          <a:pt x="2277" y="63"/>
                          <a:pt x="2274" y="61"/>
                          <a:pt x="2274" y="60"/>
                        </a:cubicBezTo>
                        <a:cubicBezTo>
                          <a:pt x="2274" y="60"/>
                          <a:pt x="2277" y="59"/>
                          <a:pt x="2278" y="58"/>
                        </a:cubicBezTo>
                        <a:cubicBezTo>
                          <a:pt x="2278" y="58"/>
                          <a:pt x="2282" y="56"/>
                          <a:pt x="2282" y="56"/>
                        </a:cubicBezTo>
                        <a:cubicBezTo>
                          <a:pt x="2282" y="56"/>
                          <a:pt x="2279" y="54"/>
                          <a:pt x="2278" y="54"/>
                        </a:cubicBezTo>
                        <a:cubicBezTo>
                          <a:pt x="2277" y="54"/>
                          <a:pt x="2275" y="56"/>
                          <a:pt x="2274" y="56"/>
                        </a:cubicBezTo>
                        <a:cubicBezTo>
                          <a:pt x="2273" y="56"/>
                          <a:pt x="2272" y="54"/>
                          <a:pt x="2270" y="54"/>
                        </a:cubicBezTo>
                        <a:cubicBezTo>
                          <a:pt x="2270" y="54"/>
                          <a:pt x="2266" y="56"/>
                          <a:pt x="2266" y="56"/>
                        </a:cubicBezTo>
                        <a:cubicBezTo>
                          <a:pt x="2266" y="55"/>
                          <a:pt x="2262" y="54"/>
                          <a:pt x="2263" y="54"/>
                        </a:cubicBezTo>
                        <a:cubicBezTo>
                          <a:pt x="2263" y="53"/>
                          <a:pt x="2266" y="51"/>
                          <a:pt x="2267" y="51"/>
                        </a:cubicBezTo>
                        <a:cubicBezTo>
                          <a:pt x="2268" y="52"/>
                          <a:pt x="2269" y="53"/>
                          <a:pt x="2270" y="54"/>
                        </a:cubicBezTo>
                        <a:cubicBezTo>
                          <a:pt x="2271" y="53"/>
                          <a:pt x="2274" y="52"/>
                          <a:pt x="2274" y="52"/>
                        </a:cubicBezTo>
                        <a:cubicBezTo>
                          <a:pt x="2275" y="51"/>
                          <a:pt x="2270" y="50"/>
                          <a:pt x="2271" y="49"/>
                        </a:cubicBezTo>
                        <a:cubicBezTo>
                          <a:pt x="2271" y="49"/>
                          <a:pt x="2274" y="48"/>
                          <a:pt x="2275" y="47"/>
                        </a:cubicBezTo>
                        <a:cubicBezTo>
                          <a:pt x="2276" y="47"/>
                          <a:pt x="2278" y="46"/>
                          <a:pt x="2279" y="45"/>
                        </a:cubicBezTo>
                        <a:cubicBezTo>
                          <a:pt x="2279" y="45"/>
                          <a:pt x="2282" y="47"/>
                          <a:pt x="2283" y="48"/>
                        </a:cubicBezTo>
                        <a:cubicBezTo>
                          <a:pt x="2283" y="48"/>
                          <a:pt x="2286" y="50"/>
                          <a:pt x="2286" y="50"/>
                        </a:cubicBezTo>
                        <a:cubicBezTo>
                          <a:pt x="2287" y="50"/>
                          <a:pt x="2290" y="48"/>
                          <a:pt x="2291" y="48"/>
                        </a:cubicBezTo>
                        <a:cubicBezTo>
                          <a:pt x="2291" y="47"/>
                          <a:pt x="2287" y="46"/>
                          <a:pt x="2287" y="45"/>
                        </a:cubicBezTo>
                        <a:cubicBezTo>
                          <a:pt x="2287" y="45"/>
                          <a:pt x="2290" y="44"/>
                          <a:pt x="2291" y="43"/>
                        </a:cubicBezTo>
                        <a:cubicBezTo>
                          <a:pt x="2292" y="43"/>
                          <a:pt x="2294" y="42"/>
                          <a:pt x="2295" y="41"/>
                        </a:cubicBezTo>
                        <a:cubicBezTo>
                          <a:pt x="2296" y="41"/>
                          <a:pt x="2298" y="40"/>
                          <a:pt x="2299" y="39"/>
                        </a:cubicBezTo>
                        <a:cubicBezTo>
                          <a:pt x="2299" y="39"/>
                          <a:pt x="2295" y="38"/>
                          <a:pt x="2295" y="37"/>
                        </a:cubicBezTo>
                        <a:cubicBezTo>
                          <a:pt x="2295" y="36"/>
                          <a:pt x="2300" y="36"/>
                          <a:pt x="2300" y="35"/>
                        </a:cubicBezTo>
                        <a:cubicBezTo>
                          <a:pt x="2299" y="34"/>
                          <a:pt x="2296" y="33"/>
                          <a:pt x="2296" y="33"/>
                        </a:cubicBezTo>
                        <a:cubicBezTo>
                          <a:pt x="2295" y="33"/>
                          <a:pt x="2292" y="34"/>
                          <a:pt x="2292" y="35"/>
                        </a:cubicBezTo>
                        <a:cubicBezTo>
                          <a:pt x="2292" y="35"/>
                          <a:pt x="2296" y="37"/>
                          <a:pt x="2295" y="37"/>
                        </a:cubicBezTo>
                        <a:cubicBezTo>
                          <a:pt x="2295" y="38"/>
                          <a:pt x="2292" y="39"/>
                          <a:pt x="2291" y="39"/>
                        </a:cubicBezTo>
                        <a:cubicBezTo>
                          <a:pt x="2291" y="39"/>
                          <a:pt x="2288" y="41"/>
                          <a:pt x="2287" y="41"/>
                        </a:cubicBezTo>
                        <a:cubicBezTo>
                          <a:pt x="2286" y="41"/>
                          <a:pt x="2284" y="39"/>
                          <a:pt x="2283" y="39"/>
                        </a:cubicBezTo>
                        <a:cubicBezTo>
                          <a:pt x="2283" y="39"/>
                          <a:pt x="2282" y="38"/>
                          <a:pt x="2282" y="38"/>
                        </a:cubicBezTo>
                        <a:cubicBezTo>
                          <a:pt x="2281" y="37"/>
                          <a:pt x="2280" y="37"/>
                          <a:pt x="2280" y="37"/>
                        </a:cubicBezTo>
                        <a:cubicBezTo>
                          <a:pt x="2278" y="37"/>
                          <a:pt x="2277" y="38"/>
                          <a:pt x="2276" y="39"/>
                        </a:cubicBezTo>
                        <a:cubicBezTo>
                          <a:pt x="2275" y="39"/>
                          <a:pt x="2272" y="40"/>
                          <a:pt x="2271" y="41"/>
                        </a:cubicBezTo>
                        <a:cubicBezTo>
                          <a:pt x="2271" y="41"/>
                          <a:pt x="2275" y="43"/>
                          <a:pt x="2275" y="43"/>
                        </a:cubicBezTo>
                        <a:cubicBezTo>
                          <a:pt x="2275" y="43"/>
                          <a:pt x="2272" y="45"/>
                          <a:pt x="2271" y="45"/>
                        </a:cubicBezTo>
                        <a:cubicBezTo>
                          <a:pt x="2270" y="46"/>
                          <a:pt x="2268" y="46"/>
                          <a:pt x="2267" y="47"/>
                        </a:cubicBezTo>
                        <a:cubicBezTo>
                          <a:pt x="2263" y="49"/>
                          <a:pt x="2263" y="49"/>
                          <a:pt x="2263" y="49"/>
                        </a:cubicBezTo>
                        <a:cubicBezTo>
                          <a:pt x="2262" y="50"/>
                          <a:pt x="2260" y="51"/>
                          <a:pt x="2259" y="51"/>
                        </a:cubicBezTo>
                        <a:cubicBezTo>
                          <a:pt x="2258" y="51"/>
                          <a:pt x="2256" y="49"/>
                          <a:pt x="2255" y="49"/>
                        </a:cubicBezTo>
                        <a:cubicBezTo>
                          <a:pt x="2255" y="49"/>
                          <a:pt x="2251" y="51"/>
                          <a:pt x="2251" y="51"/>
                        </a:cubicBezTo>
                        <a:cubicBezTo>
                          <a:pt x="2250" y="52"/>
                          <a:pt x="2247" y="53"/>
                          <a:pt x="2247" y="53"/>
                        </a:cubicBezTo>
                        <a:cubicBezTo>
                          <a:pt x="2247" y="53"/>
                          <a:pt x="2250" y="55"/>
                          <a:pt x="2251" y="55"/>
                        </a:cubicBezTo>
                        <a:cubicBezTo>
                          <a:pt x="2251" y="55"/>
                          <a:pt x="2252" y="55"/>
                          <a:pt x="2253" y="54"/>
                        </a:cubicBezTo>
                        <a:cubicBezTo>
                          <a:pt x="2254" y="54"/>
                          <a:pt x="2255" y="53"/>
                          <a:pt x="2255" y="53"/>
                        </a:cubicBezTo>
                        <a:cubicBezTo>
                          <a:pt x="2255" y="54"/>
                          <a:pt x="2258" y="55"/>
                          <a:pt x="2258" y="56"/>
                        </a:cubicBezTo>
                        <a:cubicBezTo>
                          <a:pt x="2258" y="56"/>
                          <a:pt x="2254" y="57"/>
                          <a:pt x="2254" y="58"/>
                        </a:cubicBezTo>
                        <a:cubicBezTo>
                          <a:pt x="2255" y="59"/>
                          <a:pt x="2258" y="59"/>
                          <a:pt x="2258" y="60"/>
                        </a:cubicBezTo>
                        <a:cubicBezTo>
                          <a:pt x="2258" y="60"/>
                          <a:pt x="2257" y="61"/>
                          <a:pt x="2256" y="61"/>
                        </a:cubicBezTo>
                        <a:cubicBezTo>
                          <a:pt x="2255" y="62"/>
                          <a:pt x="2254" y="62"/>
                          <a:pt x="2254" y="62"/>
                        </a:cubicBezTo>
                        <a:cubicBezTo>
                          <a:pt x="2253" y="62"/>
                          <a:pt x="2252" y="60"/>
                          <a:pt x="2250" y="60"/>
                        </a:cubicBezTo>
                        <a:cubicBezTo>
                          <a:pt x="2242" y="64"/>
                          <a:pt x="2242" y="64"/>
                          <a:pt x="2242" y="64"/>
                        </a:cubicBezTo>
                        <a:cubicBezTo>
                          <a:pt x="2238" y="62"/>
                          <a:pt x="2238" y="62"/>
                          <a:pt x="2238" y="62"/>
                        </a:cubicBezTo>
                        <a:cubicBezTo>
                          <a:pt x="2237" y="61"/>
                          <a:pt x="2235" y="60"/>
                          <a:pt x="2235" y="59"/>
                        </a:cubicBezTo>
                        <a:cubicBezTo>
                          <a:pt x="2234" y="59"/>
                          <a:pt x="2239" y="58"/>
                          <a:pt x="2239" y="57"/>
                        </a:cubicBezTo>
                        <a:cubicBezTo>
                          <a:pt x="2239" y="57"/>
                          <a:pt x="2235" y="56"/>
                          <a:pt x="2235" y="55"/>
                        </a:cubicBezTo>
                        <a:cubicBezTo>
                          <a:pt x="2235" y="55"/>
                          <a:pt x="2238" y="53"/>
                          <a:pt x="2239" y="53"/>
                        </a:cubicBezTo>
                        <a:cubicBezTo>
                          <a:pt x="2239" y="53"/>
                          <a:pt x="2243" y="51"/>
                          <a:pt x="2243" y="51"/>
                        </a:cubicBezTo>
                        <a:cubicBezTo>
                          <a:pt x="2243" y="50"/>
                          <a:pt x="2239" y="49"/>
                          <a:pt x="2239" y="49"/>
                        </a:cubicBezTo>
                        <a:cubicBezTo>
                          <a:pt x="2240" y="48"/>
                          <a:pt x="2236" y="47"/>
                          <a:pt x="2236" y="46"/>
                        </a:cubicBezTo>
                        <a:cubicBezTo>
                          <a:pt x="2232" y="48"/>
                          <a:pt x="2232" y="48"/>
                          <a:pt x="2232" y="48"/>
                        </a:cubicBezTo>
                        <a:cubicBezTo>
                          <a:pt x="2230" y="49"/>
                          <a:pt x="2228" y="50"/>
                          <a:pt x="2227" y="50"/>
                        </a:cubicBezTo>
                        <a:cubicBezTo>
                          <a:pt x="2227" y="51"/>
                          <a:pt x="2223" y="52"/>
                          <a:pt x="2223" y="53"/>
                        </a:cubicBezTo>
                        <a:cubicBezTo>
                          <a:pt x="2223" y="53"/>
                          <a:pt x="2227" y="55"/>
                          <a:pt x="2227" y="55"/>
                        </a:cubicBezTo>
                        <a:cubicBezTo>
                          <a:pt x="2227" y="55"/>
                          <a:pt x="2228" y="54"/>
                          <a:pt x="2229" y="54"/>
                        </a:cubicBezTo>
                        <a:cubicBezTo>
                          <a:pt x="2230" y="53"/>
                          <a:pt x="2231" y="53"/>
                          <a:pt x="2231" y="53"/>
                        </a:cubicBezTo>
                        <a:cubicBezTo>
                          <a:pt x="2232" y="53"/>
                          <a:pt x="2235" y="55"/>
                          <a:pt x="2235" y="55"/>
                        </a:cubicBezTo>
                        <a:cubicBezTo>
                          <a:pt x="2235" y="56"/>
                          <a:pt x="2231" y="56"/>
                          <a:pt x="2231" y="57"/>
                        </a:cubicBezTo>
                        <a:cubicBezTo>
                          <a:pt x="2231" y="58"/>
                          <a:pt x="2234" y="59"/>
                          <a:pt x="2235" y="59"/>
                        </a:cubicBezTo>
                        <a:cubicBezTo>
                          <a:pt x="2230" y="61"/>
                          <a:pt x="2230" y="61"/>
                          <a:pt x="2230" y="61"/>
                        </a:cubicBezTo>
                        <a:cubicBezTo>
                          <a:pt x="2229" y="62"/>
                          <a:pt x="2228" y="63"/>
                          <a:pt x="2226" y="63"/>
                        </a:cubicBezTo>
                        <a:cubicBezTo>
                          <a:pt x="2226" y="64"/>
                          <a:pt x="2223" y="61"/>
                          <a:pt x="2223" y="61"/>
                        </a:cubicBezTo>
                        <a:cubicBezTo>
                          <a:pt x="2221" y="61"/>
                          <a:pt x="2220" y="63"/>
                          <a:pt x="2218" y="63"/>
                        </a:cubicBezTo>
                        <a:cubicBezTo>
                          <a:pt x="2211" y="59"/>
                          <a:pt x="2211" y="59"/>
                          <a:pt x="2211" y="59"/>
                        </a:cubicBezTo>
                        <a:cubicBezTo>
                          <a:pt x="2212" y="58"/>
                          <a:pt x="2214" y="57"/>
                          <a:pt x="2215" y="57"/>
                        </a:cubicBezTo>
                        <a:cubicBezTo>
                          <a:pt x="2216" y="56"/>
                          <a:pt x="2219" y="55"/>
                          <a:pt x="2219" y="55"/>
                        </a:cubicBezTo>
                        <a:cubicBezTo>
                          <a:pt x="2219" y="54"/>
                          <a:pt x="2215" y="53"/>
                          <a:pt x="2215" y="52"/>
                        </a:cubicBezTo>
                        <a:cubicBezTo>
                          <a:pt x="2216" y="52"/>
                          <a:pt x="2218" y="51"/>
                          <a:pt x="2220" y="50"/>
                        </a:cubicBezTo>
                        <a:cubicBezTo>
                          <a:pt x="2220" y="50"/>
                          <a:pt x="2224" y="49"/>
                          <a:pt x="2224" y="48"/>
                        </a:cubicBezTo>
                        <a:cubicBezTo>
                          <a:pt x="2224" y="47"/>
                          <a:pt x="2220" y="47"/>
                          <a:pt x="2220" y="46"/>
                        </a:cubicBezTo>
                        <a:cubicBezTo>
                          <a:pt x="2219" y="47"/>
                          <a:pt x="2217" y="47"/>
                          <a:pt x="2216" y="48"/>
                        </a:cubicBezTo>
                        <a:cubicBezTo>
                          <a:pt x="2215" y="49"/>
                          <a:pt x="2213" y="49"/>
                          <a:pt x="2212" y="50"/>
                        </a:cubicBezTo>
                        <a:cubicBezTo>
                          <a:pt x="2211" y="50"/>
                          <a:pt x="2208" y="52"/>
                          <a:pt x="2208" y="52"/>
                        </a:cubicBezTo>
                        <a:cubicBezTo>
                          <a:pt x="2208" y="53"/>
                          <a:pt x="2212" y="54"/>
                          <a:pt x="2211" y="54"/>
                        </a:cubicBezTo>
                        <a:cubicBezTo>
                          <a:pt x="2211" y="55"/>
                          <a:pt x="2207" y="56"/>
                          <a:pt x="2207" y="56"/>
                        </a:cubicBezTo>
                        <a:cubicBezTo>
                          <a:pt x="2207" y="57"/>
                          <a:pt x="2211" y="58"/>
                          <a:pt x="2211" y="59"/>
                        </a:cubicBezTo>
                        <a:cubicBezTo>
                          <a:pt x="2210" y="59"/>
                          <a:pt x="2208" y="60"/>
                          <a:pt x="2207" y="61"/>
                        </a:cubicBezTo>
                        <a:cubicBezTo>
                          <a:pt x="2206" y="61"/>
                          <a:pt x="2204" y="62"/>
                          <a:pt x="2203" y="63"/>
                        </a:cubicBezTo>
                        <a:cubicBezTo>
                          <a:pt x="2202" y="63"/>
                          <a:pt x="2200" y="61"/>
                          <a:pt x="2199" y="61"/>
                        </a:cubicBezTo>
                        <a:cubicBezTo>
                          <a:pt x="2198" y="61"/>
                          <a:pt x="2196" y="63"/>
                          <a:pt x="2195" y="63"/>
                        </a:cubicBezTo>
                        <a:cubicBezTo>
                          <a:pt x="2194" y="62"/>
                          <a:pt x="2192" y="61"/>
                          <a:pt x="2191" y="60"/>
                        </a:cubicBezTo>
                        <a:cubicBezTo>
                          <a:pt x="2191" y="60"/>
                          <a:pt x="2188" y="58"/>
                          <a:pt x="2187" y="58"/>
                        </a:cubicBezTo>
                        <a:cubicBezTo>
                          <a:pt x="2187" y="58"/>
                          <a:pt x="2184" y="60"/>
                          <a:pt x="2183" y="60"/>
                        </a:cubicBezTo>
                        <a:cubicBezTo>
                          <a:pt x="2182" y="61"/>
                          <a:pt x="2181" y="62"/>
                          <a:pt x="2179" y="62"/>
                        </a:cubicBezTo>
                        <a:cubicBezTo>
                          <a:pt x="2179" y="62"/>
                          <a:pt x="2176" y="60"/>
                          <a:pt x="2175" y="60"/>
                        </a:cubicBezTo>
                        <a:cubicBezTo>
                          <a:pt x="2174" y="60"/>
                          <a:pt x="2173" y="62"/>
                          <a:pt x="2171" y="62"/>
                        </a:cubicBezTo>
                        <a:cubicBezTo>
                          <a:pt x="2170" y="62"/>
                          <a:pt x="2169" y="60"/>
                          <a:pt x="2168" y="60"/>
                        </a:cubicBezTo>
                        <a:cubicBezTo>
                          <a:pt x="2167" y="60"/>
                          <a:pt x="2164" y="62"/>
                          <a:pt x="2164" y="62"/>
                        </a:cubicBezTo>
                        <a:cubicBezTo>
                          <a:pt x="2162" y="62"/>
                          <a:pt x="2161" y="60"/>
                          <a:pt x="2160" y="60"/>
                        </a:cubicBezTo>
                        <a:cubicBezTo>
                          <a:pt x="2159" y="59"/>
                          <a:pt x="2157" y="57"/>
                          <a:pt x="2156" y="57"/>
                        </a:cubicBezTo>
                        <a:cubicBezTo>
                          <a:pt x="2155" y="57"/>
                          <a:pt x="2153" y="59"/>
                          <a:pt x="2152" y="59"/>
                        </a:cubicBezTo>
                        <a:cubicBezTo>
                          <a:pt x="2151" y="60"/>
                          <a:pt x="2149" y="61"/>
                          <a:pt x="2148" y="61"/>
                        </a:cubicBezTo>
                        <a:cubicBezTo>
                          <a:pt x="2147" y="61"/>
                          <a:pt x="2145" y="59"/>
                          <a:pt x="2144" y="59"/>
                        </a:cubicBezTo>
                        <a:cubicBezTo>
                          <a:pt x="2143" y="59"/>
                          <a:pt x="2141" y="61"/>
                          <a:pt x="2140" y="61"/>
                        </a:cubicBezTo>
                        <a:cubicBezTo>
                          <a:pt x="2139" y="61"/>
                          <a:pt x="2138" y="59"/>
                          <a:pt x="2136" y="59"/>
                        </a:cubicBezTo>
                        <a:cubicBezTo>
                          <a:pt x="2135" y="59"/>
                          <a:pt x="2133" y="61"/>
                          <a:pt x="2132" y="61"/>
                        </a:cubicBezTo>
                        <a:cubicBezTo>
                          <a:pt x="2131" y="61"/>
                          <a:pt x="2130" y="59"/>
                          <a:pt x="2128" y="59"/>
                        </a:cubicBezTo>
                        <a:cubicBezTo>
                          <a:pt x="2127" y="59"/>
                          <a:pt x="2126" y="61"/>
                          <a:pt x="2124" y="61"/>
                        </a:cubicBezTo>
                        <a:cubicBezTo>
                          <a:pt x="2123" y="61"/>
                          <a:pt x="2122" y="58"/>
                          <a:pt x="2121" y="59"/>
                        </a:cubicBezTo>
                        <a:cubicBezTo>
                          <a:pt x="2119" y="59"/>
                          <a:pt x="2118" y="61"/>
                          <a:pt x="2116" y="61"/>
                        </a:cubicBezTo>
                        <a:cubicBezTo>
                          <a:pt x="2115" y="61"/>
                          <a:pt x="2114" y="58"/>
                          <a:pt x="2113" y="58"/>
                        </a:cubicBezTo>
                        <a:cubicBezTo>
                          <a:pt x="2112" y="58"/>
                          <a:pt x="2110" y="61"/>
                          <a:pt x="2109" y="60"/>
                        </a:cubicBezTo>
                        <a:cubicBezTo>
                          <a:pt x="2108" y="60"/>
                          <a:pt x="2105" y="58"/>
                          <a:pt x="2105" y="58"/>
                        </a:cubicBezTo>
                        <a:cubicBezTo>
                          <a:pt x="2105" y="57"/>
                          <a:pt x="2109" y="57"/>
                          <a:pt x="2109" y="56"/>
                        </a:cubicBezTo>
                        <a:cubicBezTo>
                          <a:pt x="2109" y="56"/>
                          <a:pt x="2106" y="54"/>
                          <a:pt x="2105" y="54"/>
                        </a:cubicBezTo>
                        <a:cubicBezTo>
                          <a:pt x="2105" y="54"/>
                          <a:pt x="2101" y="56"/>
                          <a:pt x="2101" y="56"/>
                        </a:cubicBezTo>
                        <a:cubicBezTo>
                          <a:pt x="2101" y="56"/>
                          <a:pt x="2105" y="58"/>
                          <a:pt x="2105" y="58"/>
                        </a:cubicBezTo>
                        <a:cubicBezTo>
                          <a:pt x="2105" y="58"/>
                          <a:pt x="2101" y="60"/>
                          <a:pt x="2101" y="60"/>
                        </a:cubicBezTo>
                        <a:cubicBezTo>
                          <a:pt x="2100" y="60"/>
                          <a:pt x="2098" y="58"/>
                          <a:pt x="2097" y="58"/>
                        </a:cubicBezTo>
                        <a:cubicBezTo>
                          <a:pt x="2096" y="58"/>
                          <a:pt x="2094" y="59"/>
                          <a:pt x="2093" y="60"/>
                        </a:cubicBezTo>
                        <a:cubicBezTo>
                          <a:pt x="2092" y="60"/>
                          <a:pt x="2090" y="62"/>
                          <a:pt x="2089" y="62"/>
                        </a:cubicBezTo>
                        <a:cubicBezTo>
                          <a:pt x="2088" y="62"/>
                          <a:pt x="2085" y="60"/>
                          <a:pt x="2085" y="60"/>
                        </a:cubicBezTo>
                        <a:cubicBezTo>
                          <a:pt x="2085" y="59"/>
                          <a:pt x="2082" y="57"/>
                          <a:pt x="2081" y="57"/>
                        </a:cubicBezTo>
                        <a:cubicBezTo>
                          <a:pt x="2081" y="57"/>
                          <a:pt x="2078" y="59"/>
                          <a:pt x="2077" y="60"/>
                        </a:cubicBezTo>
                        <a:cubicBezTo>
                          <a:pt x="2077" y="60"/>
                          <a:pt x="2074" y="62"/>
                          <a:pt x="2073" y="62"/>
                        </a:cubicBezTo>
                        <a:cubicBezTo>
                          <a:pt x="2072" y="62"/>
                          <a:pt x="2070" y="60"/>
                          <a:pt x="2069" y="59"/>
                        </a:cubicBezTo>
                        <a:cubicBezTo>
                          <a:pt x="2069" y="59"/>
                          <a:pt x="2066" y="57"/>
                          <a:pt x="2066" y="57"/>
                        </a:cubicBezTo>
                        <a:cubicBezTo>
                          <a:pt x="2065" y="57"/>
                          <a:pt x="2062" y="59"/>
                          <a:pt x="2062" y="59"/>
                        </a:cubicBezTo>
                        <a:cubicBezTo>
                          <a:pt x="2061" y="59"/>
                          <a:pt x="2058" y="61"/>
                          <a:pt x="2057" y="61"/>
                        </a:cubicBezTo>
                        <a:cubicBezTo>
                          <a:pt x="2056" y="61"/>
                          <a:pt x="2055" y="59"/>
                          <a:pt x="2054" y="59"/>
                        </a:cubicBezTo>
                        <a:cubicBezTo>
                          <a:pt x="2053" y="59"/>
                          <a:pt x="2051" y="61"/>
                          <a:pt x="2050" y="61"/>
                        </a:cubicBezTo>
                        <a:cubicBezTo>
                          <a:pt x="2048" y="61"/>
                          <a:pt x="2047" y="59"/>
                          <a:pt x="2046" y="59"/>
                        </a:cubicBezTo>
                        <a:cubicBezTo>
                          <a:pt x="2045" y="59"/>
                          <a:pt x="2043" y="61"/>
                          <a:pt x="2042" y="61"/>
                        </a:cubicBezTo>
                        <a:cubicBezTo>
                          <a:pt x="2040" y="61"/>
                          <a:pt x="2039" y="59"/>
                          <a:pt x="2038" y="59"/>
                        </a:cubicBezTo>
                        <a:cubicBezTo>
                          <a:pt x="2037" y="58"/>
                          <a:pt x="2035" y="61"/>
                          <a:pt x="2034" y="61"/>
                        </a:cubicBezTo>
                        <a:cubicBezTo>
                          <a:pt x="2033" y="61"/>
                          <a:pt x="2031" y="58"/>
                          <a:pt x="2030" y="58"/>
                        </a:cubicBezTo>
                        <a:cubicBezTo>
                          <a:pt x="2029" y="58"/>
                          <a:pt x="2028" y="60"/>
                          <a:pt x="2026" y="60"/>
                        </a:cubicBezTo>
                        <a:cubicBezTo>
                          <a:pt x="2025" y="60"/>
                          <a:pt x="2024" y="58"/>
                          <a:pt x="2022" y="58"/>
                        </a:cubicBezTo>
                        <a:cubicBezTo>
                          <a:pt x="2021" y="58"/>
                          <a:pt x="2020" y="60"/>
                          <a:pt x="2018" y="60"/>
                        </a:cubicBezTo>
                        <a:cubicBezTo>
                          <a:pt x="2017" y="60"/>
                          <a:pt x="2016" y="58"/>
                          <a:pt x="2015" y="58"/>
                        </a:cubicBezTo>
                        <a:cubicBezTo>
                          <a:pt x="2013" y="58"/>
                          <a:pt x="2011" y="60"/>
                          <a:pt x="2010" y="60"/>
                        </a:cubicBezTo>
                        <a:cubicBezTo>
                          <a:pt x="2009" y="60"/>
                          <a:pt x="2008" y="58"/>
                          <a:pt x="2007" y="58"/>
                        </a:cubicBezTo>
                        <a:cubicBezTo>
                          <a:pt x="2005" y="58"/>
                          <a:pt x="2004" y="60"/>
                          <a:pt x="2003" y="60"/>
                        </a:cubicBezTo>
                        <a:cubicBezTo>
                          <a:pt x="2001" y="60"/>
                          <a:pt x="2000" y="58"/>
                          <a:pt x="1999" y="57"/>
                        </a:cubicBezTo>
                        <a:cubicBezTo>
                          <a:pt x="1998" y="57"/>
                          <a:pt x="1996" y="60"/>
                          <a:pt x="1995" y="60"/>
                        </a:cubicBezTo>
                        <a:cubicBezTo>
                          <a:pt x="1993" y="59"/>
                          <a:pt x="1992" y="57"/>
                          <a:pt x="1991" y="57"/>
                        </a:cubicBezTo>
                        <a:cubicBezTo>
                          <a:pt x="1990" y="57"/>
                          <a:pt x="1988" y="59"/>
                          <a:pt x="1987" y="59"/>
                        </a:cubicBezTo>
                        <a:cubicBezTo>
                          <a:pt x="1986" y="59"/>
                          <a:pt x="1984" y="57"/>
                          <a:pt x="1983" y="57"/>
                        </a:cubicBezTo>
                        <a:cubicBezTo>
                          <a:pt x="1982" y="57"/>
                          <a:pt x="1981" y="55"/>
                          <a:pt x="1979" y="55"/>
                        </a:cubicBezTo>
                        <a:cubicBezTo>
                          <a:pt x="1979" y="55"/>
                          <a:pt x="1976" y="53"/>
                          <a:pt x="1976" y="52"/>
                        </a:cubicBezTo>
                        <a:cubicBezTo>
                          <a:pt x="1976" y="52"/>
                          <a:pt x="1980" y="51"/>
                          <a:pt x="1980" y="50"/>
                        </a:cubicBezTo>
                        <a:cubicBezTo>
                          <a:pt x="1980" y="50"/>
                          <a:pt x="1976" y="49"/>
                          <a:pt x="1976" y="48"/>
                        </a:cubicBezTo>
                        <a:cubicBezTo>
                          <a:pt x="1976" y="48"/>
                          <a:pt x="1980" y="47"/>
                          <a:pt x="1980" y="46"/>
                        </a:cubicBezTo>
                        <a:cubicBezTo>
                          <a:pt x="1980" y="45"/>
                          <a:pt x="1977" y="45"/>
                          <a:pt x="1976" y="44"/>
                        </a:cubicBezTo>
                        <a:cubicBezTo>
                          <a:pt x="1976" y="45"/>
                          <a:pt x="1972" y="45"/>
                          <a:pt x="1972" y="46"/>
                        </a:cubicBezTo>
                        <a:cubicBezTo>
                          <a:pt x="1972" y="47"/>
                          <a:pt x="1976" y="47"/>
                          <a:pt x="1976" y="48"/>
                        </a:cubicBezTo>
                        <a:cubicBezTo>
                          <a:pt x="1976" y="49"/>
                          <a:pt x="1972" y="50"/>
                          <a:pt x="1972" y="50"/>
                        </a:cubicBezTo>
                        <a:cubicBezTo>
                          <a:pt x="1972" y="51"/>
                          <a:pt x="1976" y="52"/>
                          <a:pt x="1976" y="52"/>
                        </a:cubicBezTo>
                        <a:cubicBezTo>
                          <a:pt x="1975" y="53"/>
                          <a:pt x="1972" y="55"/>
                          <a:pt x="1972" y="55"/>
                        </a:cubicBezTo>
                        <a:cubicBezTo>
                          <a:pt x="1971" y="55"/>
                          <a:pt x="1968" y="52"/>
                          <a:pt x="1968" y="52"/>
                        </a:cubicBezTo>
                        <a:cubicBezTo>
                          <a:pt x="1967" y="52"/>
                          <a:pt x="1964" y="54"/>
                          <a:pt x="1964" y="54"/>
                        </a:cubicBezTo>
                        <a:cubicBezTo>
                          <a:pt x="1964" y="55"/>
                          <a:pt x="1967" y="57"/>
                          <a:pt x="1967" y="57"/>
                        </a:cubicBezTo>
                        <a:cubicBezTo>
                          <a:pt x="1967" y="57"/>
                          <a:pt x="1964" y="59"/>
                          <a:pt x="1963" y="59"/>
                        </a:cubicBezTo>
                        <a:cubicBezTo>
                          <a:pt x="1962" y="59"/>
                          <a:pt x="1961" y="56"/>
                          <a:pt x="1960" y="56"/>
                        </a:cubicBezTo>
                        <a:cubicBezTo>
                          <a:pt x="1959" y="56"/>
                          <a:pt x="1956" y="59"/>
                          <a:pt x="1956" y="58"/>
                        </a:cubicBezTo>
                        <a:cubicBezTo>
                          <a:pt x="1954" y="58"/>
                          <a:pt x="1953" y="57"/>
                          <a:pt x="1952" y="56"/>
                        </a:cubicBezTo>
                        <a:cubicBezTo>
                          <a:pt x="1951" y="56"/>
                          <a:pt x="1949" y="54"/>
                          <a:pt x="1948" y="54"/>
                        </a:cubicBezTo>
                        <a:cubicBezTo>
                          <a:pt x="1947" y="54"/>
                          <a:pt x="1945" y="56"/>
                          <a:pt x="1944" y="56"/>
                        </a:cubicBezTo>
                        <a:cubicBezTo>
                          <a:pt x="1943" y="56"/>
                          <a:pt x="1941" y="58"/>
                          <a:pt x="1940" y="58"/>
                        </a:cubicBezTo>
                        <a:cubicBezTo>
                          <a:pt x="1939" y="58"/>
                          <a:pt x="1937" y="56"/>
                          <a:pt x="1936" y="56"/>
                        </a:cubicBezTo>
                        <a:cubicBezTo>
                          <a:pt x="1935" y="56"/>
                          <a:pt x="1933" y="58"/>
                          <a:pt x="1932" y="58"/>
                        </a:cubicBezTo>
                        <a:cubicBezTo>
                          <a:pt x="1931" y="58"/>
                          <a:pt x="1930" y="56"/>
                          <a:pt x="1928" y="56"/>
                        </a:cubicBezTo>
                        <a:cubicBezTo>
                          <a:pt x="1927" y="56"/>
                          <a:pt x="1925" y="58"/>
                          <a:pt x="1924" y="58"/>
                        </a:cubicBezTo>
                        <a:cubicBezTo>
                          <a:pt x="1923" y="58"/>
                          <a:pt x="1922" y="55"/>
                          <a:pt x="1920" y="55"/>
                        </a:cubicBezTo>
                        <a:cubicBezTo>
                          <a:pt x="1919" y="55"/>
                          <a:pt x="1918" y="57"/>
                          <a:pt x="1916" y="57"/>
                        </a:cubicBezTo>
                        <a:cubicBezTo>
                          <a:pt x="1915" y="57"/>
                          <a:pt x="1914" y="55"/>
                          <a:pt x="1913" y="55"/>
                        </a:cubicBezTo>
                        <a:cubicBezTo>
                          <a:pt x="1911" y="55"/>
                          <a:pt x="1910" y="57"/>
                          <a:pt x="1908" y="57"/>
                        </a:cubicBezTo>
                        <a:cubicBezTo>
                          <a:pt x="1907" y="57"/>
                          <a:pt x="1906" y="55"/>
                          <a:pt x="1905" y="55"/>
                        </a:cubicBezTo>
                        <a:cubicBezTo>
                          <a:pt x="1904" y="55"/>
                          <a:pt x="1902" y="57"/>
                          <a:pt x="1901" y="57"/>
                        </a:cubicBezTo>
                        <a:cubicBezTo>
                          <a:pt x="1900" y="57"/>
                          <a:pt x="1897" y="55"/>
                          <a:pt x="1897" y="55"/>
                        </a:cubicBezTo>
                        <a:cubicBezTo>
                          <a:pt x="1897" y="54"/>
                          <a:pt x="1901" y="53"/>
                          <a:pt x="1901" y="53"/>
                        </a:cubicBezTo>
                        <a:cubicBezTo>
                          <a:pt x="1901" y="53"/>
                          <a:pt x="1898" y="50"/>
                          <a:pt x="1897" y="50"/>
                        </a:cubicBezTo>
                        <a:cubicBezTo>
                          <a:pt x="1897" y="50"/>
                          <a:pt x="1893" y="52"/>
                          <a:pt x="1893" y="52"/>
                        </a:cubicBezTo>
                        <a:cubicBezTo>
                          <a:pt x="1893" y="53"/>
                          <a:pt x="1897" y="55"/>
                          <a:pt x="1897" y="55"/>
                        </a:cubicBezTo>
                        <a:cubicBezTo>
                          <a:pt x="1897" y="55"/>
                          <a:pt x="1893" y="57"/>
                          <a:pt x="1893" y="57"/>
                        </a:cubicBezTo>
                        <a:cubicBezTo>
                          <a:pt x="1892" y="57"/>
                          <a:pt x="1890" y="54"/>
                          <a:pt x="1889" y="55"/>
                        </a:cubicBezTo>
                        <a:cubicBezTo>
                          <a:pt x="1888" y="55"/>
                          <a:pt x="1886" y="56"/>
                          <a:pt x="1885" y="57"/>
                        </a:cubicBezTo>
                        <a:cubicBezTo>
                          <a:pt x="1884" y="57"/>
                          <a:pt x="1882" y="59"/>
                          <a:pt x="1881" y="59"/>
                        </a:cubicBezTo>
                        <a:cubicBezTo>
                          <a:pt x="1880" y="59"/>
                          <a:pt x="1877" y="57"/>
                          <a:pt x="1877" y="56"/>
                        </a:cubicBezTo>
                        <a:cubicBezTo>
                          <a:pt x="1876" y="56"/>
                          <a:pt x="1874" y="54"/>
                          <a:pt x="1873" y="54"/>
                        </a:cubicBezTo>
                        <a:cubicBezTo>
                          <a:pt x="1873" y="54"/>
                          <a:pt x="1870" y="56"/>
                          <a:pt x="1869" y="56"/>
                        </a:cubicBezTo>
                        <a:cubicBezTo>
                          <a:pt x="1868" y="57"/>
                          <a:pt x="1866" y="58"/>
                          <a:pt x="1865" y="58"/>
                        </a:cubicBezTo>
                        <a:cubicBezTo>
                          <a:pt x="1864" y="58"/>
                          <a:pt x="1862" y="56"/>
                          <a:pt x="1861" y="56"/>
                        </a:cubicBezTo>
                        <a:cubicBezTo>
                          <a:pt x="1860" y="56"/>
                          <a:pt x="1858" y="58"/>
                          <a:pt x="1857" y="58"/>
                        </a:cubicBezTo>
                        <a:cubicBezTo>
                          <a:pt x="1856" y="58"/>
                          <a:pt x="1854" y="56"/>
                          <a:pt x="1854" y="56"/>
                        </a:cubicBezTo>
                        <a:cubicBezTo>
                          <a:pt x="1853" y="56"/>
                          <a:pt x="1850" y="54"/>
                          <a:pt x="1850" y="54"/>
                        </a:cubicBezTo>
                        <a:cubicBezTo>
                          <a:pt x="1849" y="54"/>
                          <a:pt x="1846" y="56"/>
                          <a:pt x="1846" y="56"/>
                        </a:cubicBezTo>
                        <a:cubicBezTo>
                          <a:pt x="1844" y="55"/>
                          <a:pt x="1843" y="54"/>
                          <a:pt x="1842" y="53"/>
                        </a:cubicBezTo>
                        <a:cubicBezTo>
                          <a:pt x="1841" y="53"/>
                          <a:pt x="1839" y="51"/>
                          <a:pt x="1838" y="51"/>
                        </a:cubicBezTo>
                        <a:cubicBezTo>
                          <a:pt x="1838" y="51"/>
                          <a:pt x="1834" y="53"/>
                          <a:pt x="1834" y="53"/>
                        </a:cubicBezTo>
                        <a:cubicBezTo>
                          <a:pt x="1834" y="53"/>
                          <a:pt x="1838" y="55"/>
                          <a:pt x="1838" y="55"/>
                        </a:cubicBezTo>
                        <a:cubicBezTo>
                          <a:pt x="1837" y="56"/>
                          <a:pt x="1835" y="57"/>
                          <a:pt x="1834" y="57"/>
                        </a:cubicBezTo>
                        <a:cubicBezTo>
                          <a:pt x="1833" y="57"/>
                          <a:pt x="1831" y="55"/>
                          <a:pt x="1830" y="55"/>
                        </a:cubicBezTo>
                        <a:cubicBezTo>
                          <a:pt x="1829" y="55"/>
                          <a:pt x="1827" y="57"/>
                          <a:pt x="1826" y="57"/>
                        </a:cubicBezTo>
                        <a:cubicBezTo>
                          <a:pt x="1825" y="57"/>
                          <a:pt x="1823" y="56"/>
                          <a:pt x="1822" y="55"/>
                        </a:cubicBezTo>
                        <a:cubicBezTo>
                          <a:pt x="1822" y="55"/>
                          <a:pt x="1819" y="53"/>
                          <a:pt x="1818" y="53"/>
                        </a:cubicBezTo>
                        <a:cubicBezTo>
                          <a:pt x="1818" y="53"/>
                          <a:pt x="1815" y="54"/>
                          <a:pt x="1814" y="55"/>
                        </a:cubicBezTo>
                        <a:cubicBezTo>
                          <a:pt x="1814" y="55"/>
                          <a:pt x="1811" y="57"/>
                          <a:pt x="1810" y="57"/>
                        </a:cubicBezTo>
                        <a:cubicBezTo>
                          <a:pt x="1809" y="57"/>
                          <a:pt x="1807" y="54"/>
                          <a:pt x="1806" y="55"/>
                        </a:cubicBezTo>
                        <a:cubicBezTo>
                          <a:pt x="1805" y="55"/>
                          <a:pt x="1804" y="57"/>
                          <a:pt x="1802" y="57"/>
                        </a:cubicBezTo>
                        <a:cubicBezTo>
                          <a:pt x="1801" y="57"/>
                          <a:pt x="1800" y="54"/>
                          <a:pt x="1799" y="54"/>
                        </a:cubicBezTo>
                        <a:cubicBezTo>
                          <a:pt x="1798" y="54"/>
                          <a:pt x="1795" y="57"/>
                          <a:pt x="1795" y="56"/>
                        </a:cubicBezTo>
                        <a:cubicBezTo>
                          <a:pt x="1794" y="56"/>
                          <a:pt x="1791" y="54"/>
                          <a:pt x="1791" y="54"/>
                        </a:cubicBezTo>
                        <a:cubicBezTo>
                          <a:pt x="1791" y="54"/>
                          <a:pt x="1795" y="53"/>
                          <a:pt x="1795" y="52"/>
                        </a:cubicBezTo>
                        <a:cubicBezTo>
                          <a:pt x="1795" y="52"/>
                          <a:pt x="1791" y="50"/>
                          <a:pt x="1791" y="50"/>
                        </a:cubicBezTo>
                        <a:cubicBezTo>
                          <a:pt x="1791" y="50"/>
                          <a:pt x="1787" y="52"/>
                          <a:pt x="1787" y="52"/>
                        </a:cubicBezTo>
                        <a:cubicBezTo>
                          <a:pt x="1787" y="52"/>
                          <a:pt x="1788" y="53"/>
                          <a:pt x="1789" y="53"/>
                        </a:cubicBezTo>
                        <a:cubicBezTo>
                          <a:pt x="1790" y="54"/>
                          <a:pt x="1791" y="54"/>
                          <a:pt x="1791" y="54"/>
                        </a:cubicBezTo>
                        <a:cubicBezTo>
                          <a:pt x="1790" y="54"/>
                          <a:pt x="1788" y="56"/>
                          <a:pt x="1787" y="56"/>
                        </a:cubicBezTo>
                        <a:cubicBezTo>
                          <a:pt x="1785" y="56"/>
                          <a:pt x="1784" y="54"/>
                          <a:pt x="1783" y="54"/>
                        </a:cubicBezTo>
                        <a:cubicBezTo>
                          <a:pt x="1782" y="54"/>
                          <a:pt x="1780" y="56"/>
                          <a:pt x="1779" y="56"/>
                        </a:cubicBezTo>
                        <a:cubicBezTo>
                          <a:pt x="1778" y="56"/>
                          <a:pt x="1776" y="54"/>
                          <a:pt x="1775" y="54"/>
                        </a:cubicBezTo>
                        <a:cubicBezTo>
                          <a:pt x="1774" y="54"/>
                          <a:pt x="1772" y="56"/>
                          <a:pt x="1771" y="56"/>
                        </a:cubicBezTo>
                        <a:cubicBezTo>
                          <a:pt x="1770" y="56"/>
                          <a:pt x="1768" y="53"/>
                          <a:pt x="1767" y="54"/>
                        </a:cubicBezTo>
                        <a:cubicBezTo>
                          <a:pt x="1766" y="54"/>
                          <a:pt x="1764" y="55"/>
                          <a:pt x="1763" y="56"/>
                        </a:cubicBezTo>
                        <a:cubicBezTo>
                          <a:pt x="1763" y="56"/>
                          <a:pt x="1760" y="58"/>
                          <a:pt x="1759" y="58"/>
                        </a:cubicBezTo>
                        <a:cubicBezTo>
                          <a:pt x="1758" y="58"/>
                          <a:pt x="1757" y="55"/>
                          <a:pt x="1755" y="55"/>
                        </a:cubicBezTo>
                        <a:cubicBezTo>
                          <a:pt x="1754" y="55"/>
                          <a:pt x="1752" y="58"/>
                          <a:pt x="1751" y="57"/>
                        </a:cubicBezTo>
                        <a:cubicBezTo>
                          <a:pt x="1750" y="57"/>
                          <a:pt x="1748" y="56"/>
                          <a:pt x="1747" y="55"/>
                        </a:cubicBezTo>
                        <a:cubicBezTo>
                          <a:pt x="1747" y="55"/>
                          <a:pt x="1744" y="53"/>
                          <a:pt x="1744" y="53"/>
                        </a:cubicBezTo>
                        <a:cubicBezTo>
                          <a:pt x="1743" y="53"/>
                          <a:pt x="1740" y="55"/>
                          <a:pt x="1740" y="55"/>
                        </a:cubicBezTo>
                        <a:cubicBezTo>
                          <a:pt x="1739" y="55"/>
                          <a:pt x="1736" y="57"/>
                          <a:pt x="1736" y="57"/>
                        </a:cubicBezTo>
                        <a:cubicBezTo>
                          <a:pt x="1734" y="57"/>
                          <a:pt x="1733" y="55"/>
                          <a:pt x="1732" y="55"/>
                        </a:cubicBezTo>
                        <a:cubicBezTo>
                          <a:pt x="1731" y="55"/>
                          <a:pt x="1729" y="57"/>
                          <a:pt x="1728" y="57"/>
                        </a:cubicBezTo>
                        <a:cubicBezTo>
                          <a:pt x="1726" y="57"/>
                          <a:pt x="1725" y="55"/>
                          <a:pt x="1724" y="55"/>
                        </a:cubicBezTo>
                        <a:cubicBezTo>
                          <a:pt x="1723" y="54"/>
                          <a:pt x="1721" y="57"/>
                          <a:pt x="1720" y="57"/>
                        </a:cubicBezTo>
                        <a:cubicBezTo>
                          <a:pt x="1719" y="57"/>
                          <a:pt x="1717" y="54"/>
                          <a:pt x="1716" y="54"/>
                        </a:cubicBezTo>
                        <a:cubicBezTo>
                          <a:pt x="1715" y="54"/>
                          <a:pt x="1713" y="56"/>
                          <a:pt x="1712" y="56"/>
                        </a:cubicBezTo>
                        <a:cubicBezTo>
                          <a:pt x="1711" y="56"/>
                          <a:pt x="1710" y="54"/>
                          <a:pt x="1708" y="54"/>
                        </a:cubicBezTo>
                        <a:cubicBezTo>
                          <a:pt x="1707" y="54"/>
                          <a:pt x="1705" y="56"/>
                          <a:pt x="1704" y="56"/>
                        </a:cubicBezTo>
                        <a:cubicBezTo>
                          <a:pt x="1703" y="56"/>
                          <a:pt x="1702" y="54"/>
                          <a:pt x="1700" y="54"/>
                        </a:cubicBezTo>
                        <a:cubicBezTo>
                          <a:pt x="1699" y="54"/>
                          <a:pt x="1698" y="56"/>
                          <a:pt x="1696" y="56"/>
                        </a:cubicBezTo>
                        <a:cubicBezTo>
                          <a:pt x="1695" y="56"/>
                          <a:pt x="1694" y="54"/>
                          <a:pt x="1693" y="54"/>
                        </a:cubicBezTo>
                        <a:cubicBezTo>
                          <a:pt x="1691" y="54"/>
                          <a:pt x="1690" y="56"/>
                          <a:pt x="1688" y="56"/>
                        </a:cubicBezTo>
                        <a:cubicBezTo>
                          <a:pt x="1687" y="56"/>
                          <a:pt x="1686" y="54"/>
                          <a:pt x="1685" y="54"/>
                        </a:cubicBezTo>
                        <a:cubicBezTo>
                          <a:pt x="1683" y="53"/>
                          <a:pt x="1682" y="56"/>
                          <a:pt x="1681" y="56"/>
                        </a:cubicBezTo>
                        <a:cubicBezTo>
                          <a:pt x="1679" y="56"/>
                          <a:pt x="1678" y="53"/>
                          <a:pt x="1677" y="53"/>
                        </a:cubicBezTo>
                        <a:cubicBezTo>
                          <a:pt x="1676" y="53"/>
                          <a:pt x="1674" y="55"/>
                          <a:pt x="1673" y="55"/>
                        </a:cubicBezTo>
                        <a:cubicBezTo>
                          <a:pt x="1671" y="55"/>
                          <a:pt x="1670" y="53"/>
                          <a:pt x="1669" y="53"/>
                        </a:cubicBezTo>
                        <a:cubicBezTo>
                          <a:pt x="1668" y="53"/>
                          <a:pt x="1666" y="55"/>
                          <a:pt x="1665" y="55"/>
                        </a:cubicBezTo>
                        <a:cubicBezTo>
                          <a:pt x="1665" y="55"/>
                          <a:pt x="1661" y="53"/>
                          <a:pt x="1661" y="53"/>
                        </a:cubicBezTo>
                        <a:cubicBezTo>
                          <a:pt x="1661" y="52"/>
                          <a:pt x="1665" y="51"/>
                          <a:pt x="1665" y="51"/>
                        </a:cubicBezTo>
                        <a:cubicBezTo>
                          <a:pt x="1665" y="51"/>
                          <a:pt x="1662" y="49"/>
                          <a:pt x="1662" y="49"/>
                        </a:cubicBezTo>
                        <a:cubicBezTo>
                          <a:pt x="1661" y="49"/>
                          <a:pt x="1657" y="50"/>
                          <a:pt x="1657" y="51"/>
                        </a:cubicBezTo>
                        <a:cubicBezTo>
                          <a:pt x="1657" y="51"/>
                          <a:pt x="1661" y="53"/>
                          <a:pt x="1661" y="53"/>
                        </a:cubicBezTo>
                        <a:cubicBezTo>
                          <a:pt x="1661" y="53"/>
                          <a:pt x="1658" y="55"/>
                          <a:pt x="1657" y="55"/>
                        </a:cubicBezTo>
                        <a:cubicBezTo>
                          <a:pt x="1656" y="55"/>
                          <a:pt x="1654" y="53"/>
                          <a:pt x="1653" y="53"/>
                        </a:cubicBezTo>
                        <a:cubicBezTo>
                          <a:pt x="1652" y="53"/>
                          <a:pt x="1650" y="54"/>
                          <a:pt x="1649" y="55"/>
                        </a:cubicBezTo>
                        <a:cubicBezTo>
                          <a:pt x="1648" y="55"/>
                          <a:pt x="1646" y="57"/>
                          <a:pt x="1645" y="57"/>
                        </a:cubicBezTo>
                        <a:cubicBezTo>
                          <a:pt x="1645" y="57"/>
                          <a:pt x="1642" y="55"/>
                          <a:pt x="1641" y="55"/>
                        </a:cubicBezTo>
                        <a:cubicBezTo>
                          <a:pt x="1641" y="54"/>
                          <a:pt x="1638" y="52"/>
                          <a:pt x="1638" y="52"/>
                        </a:cubicBezTo>
                        <a:cubicBezTo>
                          <a:pt x="1637" y="52"/>
                          <a:pt x="1634" y="54"/>
                          <a:pt x="1634" y="54"/>
                        </a:cubicBezTo>
                        <a:cubicBezTo>
                          <a:pt x="1633" y="55"/>
                          <a:pt x="1630" y="56"/>
                          <a:pt x="1629" y="56"/>
                        </a:cubicBezTo>
                        <a:cubicBezTo>
                          <a:pt x="1628" y="57"/>
                          <a:pt x="1627" y="54"/>
                          <a:pt x="1626" y="54"/>
                        </a:cubicBezTo>
                        <a:cubicBezTo>
                          <a:pt x="1625" y="54"/>
                          <a:pt x="1623" y="56"/>
                          <a:pt x="1622" y="56"/>
                        </a:cubicBezTo>
                        <a:cubicBezTo>
                          <a:pt x="1620" y="56"/>
                          <a:pt x="1619" y="54"/>
                          <a:pt x="1618" y="54"/>
                        </a:cubicBezTo>
                        <a:cubicBezTo>
                          <a:pt x="1617" y="54"/>
                          <a:pt x="1615" y="56"/>
                          <a:pt x="1614" y="56"/>
                        </a:cubicBezTo>
                        <a:cubicBezTo>
                          <a:pt x="1612" y="56"/>
                          <a:pt x="1611" y="54"/>
                          <a:pt x="1610" y="54"/>
                        </a:cubicBezTo>
                        <a:cubicBezTo>
                          <a:pt x="1609" y="54"/>
                          <a:pt x="1607" y="56"/>
                          <a:pt x="1606" y="56"/>
                        </a:cubicBezTo>
                        <a:cubicBezTo>
                          <a:pt x="1605" y="56"/>
                          <a:pt x="1603" y="53"/>
                          <a:pt x="1602" y="54"/>
                        </a:cubicBezTo>
                        <a:cubicBezTo>
                          <a:pt x="1601" y="54"/>
                          <a:pt x="1599" y="56"/>
                          <a:pt x="1598" y="56"/>
                        </a:cubicBezTo>
                        <a:cubicBezTo>
                          <a:pt x="1597" y="56"/>
                          <a:pt x="1596" y="53"/>
                          <a:pt x="1594" y="53"/>
                        </a:cubicBezTo>
                        <a:cubicBezTo>
                          <a:pt x="1593" y="53"/>
                          <a:pt x="1591" y="55"/>
                          <a:pt x="1590" y="55"/>
                        </a:cubicBezTo>
                        <a:cubicBezTo>
                          <a:pt x="1589" y="55"/>
                          <a:pt x="1587" y="53"/>
                          <a:pt x="1586" y="53"/>
                        </a:cubicBezTo>
                        <a:cubicBezTo>
                          <a:pt x="1586" y="53"/>
                          <a:pt x="1584" y="51"/>
                          <a:pt x="1583" y="51"/>
                        </a:cubicBezTo>
                        <a:cubicBezTo>
                          <a:pt x="1582" y="51"/>
                          <a:pt x="1579" y="53"/>
                          <a:pt x="1579" y="53"/>
                        </a:cubicBezTo>
                        <a:cubicBezTo>
                          <a:pt x="1578" y="53"/>
                          <a:pt x="1575" y="55"/>
                          <a:pt x="1575" y="55"/>
                        </a:cubicBezTo>
                        <a:cubicBezTo>
                          <a:pt x="1574" y="55"/>
                          <a:pt x="1571" y="53"/>
                          <a:pt x="1571" y="53"/>
                        </a:cubicBezTo>
                        <a:cubicBezTo>
                          <a:pt x="1571" y="53"/>
                          <a:pt x="1575" y="51"/>
                          <a:pt x="1575" y="51"/>
                        </a:cubicBezTo>
                        <a:cubicBezTo>
                          <a:pt x="1574" y="51"/>
                          <a:pt x="1572" y="48"/>
                          <a:pt x="1571" y="48"/>
                        </a:cubicBezTo>
                        <a:cubicBezTo>
                          <a:pt x="1571" y="48"/>
                          <a:pt x="1567" y="50"/>
                          <a:pt x="1567" y="50"/>
                        </a:cubicBezTo>
                        <a:cubicBezTo>
                          <a:pt x="1567" y="51"/>
                          <a:pt x="1571" y="53"/>
                          <a:pt x="1571" y="53"/>
                        </a:cubicBezTo>
                        <a:cubicBezTo>
                          <a:pt x="1570" y="53"/>
                          <a:pt x="1568" y="55"/>
                          <a:pt x="1567" y="55"/>
                        </a:cubicBezTo>
                        <a:cubicBezTo>
                          <a:pt x="1566" y="55"/>
                          <a:pt x="1564" y="52"/>
                          <a:pt x="1563" y="52"/>
                        </a:cubicBezTo>
                        <a:cubicBezTo>
                          <a:pt x="1562" y="53"/>
                          <a:pt x="1560" y="55"/>
                          <a:pt x="1559" y="55"/>
                        </a:cubicBezTo>
                        <a:cubicBezTo>
                          <a:pt x="1558" y="55"/>
                          <a:pt x="1556" y="52"/>
                          <a:pt x="1555" y="52"/>
                        </a:cubicBezTo>
                        <a:cubicBezTo>
                          <a:pt x="1554" y="52"/>
                          <a:pt x="1552" y="54"/>
                          <a:pt x="1551" y="54"/>
                        </a:cubicBezTo>
                        <a:cubicBezTo>
                          <a:pt x="1550" y="54"/>
                          <a:pt x="1549" y="52"/>
                          <a:pt x="1547" y="52"/>
                        </a:cubicBezTo>
                        <a:cubicBezTo>
                          <a:pt x="1546" y="52"/>
                          <a:pt x="1545" y="54"/>
                          <a:pt x="1543" y="54"/>
                        </a:cubicBezTo>
                        <a:cubicBezTo>
                          <a:pt x="1543" y="54"/>
                          <a:pt x="1539" y="52"/>
                          <a:pt x="1539" y="52"/>
                        </a:cubicBezTo>
                        <a:cubicBezTo>
                          <a:pt x="1539" y="52"/>
                          <a:pt x="1543" y="50"/>
                          <a:pt x="1544" y="50"/>
                        </a:cubicBezTo>
                        <a:cubicBezTo>
                          <a:pt x="1544" y="50"/>
                          <a:pt x="1547" y="52"/>
                          <a:pt x="1547" y="52"/>
                        </a:cubicBezTo>
                        <a:cubicBezTo>
                          <a:pt x="1548" y="52"/>
                          <a:pt x="1551" y="50"/>
                          <a:pt x="1551" y="50"/>
                        </a:cubicBezTo>
                        <a:cubicBezTo>
                          <a:pt x="1552" y="50"/>
                          <a:pt x="1555" y="48"/>
                          <a:pt x="1555" y="48"/>
                        </a:cubicBezTo>
                        <a:cubicBezTo>
                          <a:pt x="1556" y="47"/>
                          <a:pt x="1551" y="46"/>
                          <a:pt x="1552" y="46"/>
                        </a:cubicBezTo>
                        <a:cubicBezTo>
                          <a:pt x="1552" y="45"/>
                          <a:pt x="1556" y="44"/>
                          <a:pt x="1556" y="44"/>
                        </a:cubicBezTo>
                        <a:cubicBezTo>
                          <a:pt x="1556" y="43"/>
                          <a:pt x="1552" y="42"/>
                          <a:pt x="1552" y="41"/>
                        </a:cubicBezTo>
                        <a:cubicBezTo>
                          <a:pt x="1551" y="42"/>
                          <a:pt x="1549" y="43"/>
                          <a:pt x="1548" y="43"/>
                        </a:cubicBezTo>
                        <a:cubicBezTo>
                          <a:pt x="1547" y="44"/>
                          <a:pt x="1545" y="45"/>
                          <a:pt x="1544" y="45"/>
                        </a:cubicBezTo>
                        <a:cubicBezTo>
                          <a:pt x="1543" y="45"/>
                          <a:pt x="1541" y="43"/>
                          <a:pt x="1540" y="43"/>
                        </a:cubicBezTo>
                        <a:cubicBezTo>
                          <a:pt x="1539" y="44"/>
                          <a:pt x="1537" y="45"/>
                          <a:pt x="1536" y="45"/>
                        </a:cubicBezTo>
                        <a:cubicBezTo>
                          <a:pt x="1535" y="46"/>
                          <a:pt x="1533" y="47"/>
                          <a:pt x="1532" y="47"/>
                        </a:cubicBezTo>
                        <a:cubicBezTo>
                          <a:pt x="1531" y="48"/>
                          <a:pt x="1528" y="49"/>
                          <a:pt x="1528" y="49"/>
                        </a:cubicBezTo>
                        <a:cubicBezTo>
                          <a:pt x="1528" y="50"/>
                          <a:pt x="1532" y="52"/>
                          <a:pt x="1532" y="52"/>
                        </a:cubicBezTo>
                        <a:cubicBezTo>
                          <a:pt x="1531" y="52"/>
                          <a:pt x="1529" y="54"/>
                          <a:pt x="1527" y="54"/>
                        </a:cubicBezTo>
                        <a:cubicBezTo>
                          <a:pt x="1526" y="54"/>
                          <a:pt x="1525" y="51"/>
                          <a:pt x="1524" y="51"/>
                        </a:cubicBezTo>
                        <a:cubicBezTo>
                          <a:pt x="1522" y="51"/>
                          <a:pt x="1521" y="54"/>
                          <a:pt x="1520" y="54"/>
                        </a:cubicBezTo>
                        <a:cubicBezTo>
                          <a:pt x="1518" y="53"/>
                          <a:pt x="1517" y="51"/>
                          <a:pt x="1516" y="51"/>
                        </a:cubicBezTo>
                        <a:cubicBezTo>
                          <a:pt x="1515" y="51"/>
                          <a:pt x="1513" y="53"/>
                          <a:pt x="1512" y="53"/>
                        </a:cubicBezTo>
                        <a:cubicBezTo>
                          <a:pt x="1511" y="53"/>
                          <a:pt x="1509" y="51"/>
                          <a:pt x="1508" y="51"/>
                        </a:cubicBezTo>
                        <a:cubicBezTo>
                          <a:pt x="1507" y="51"/>
                          <a:pt x="1505" y="53"/>
                          <a:pt x="1504" y="53"/>
                        </a:cubicBezTo>
                        <a:cubicBezTo>
                          <a:pt x="1503" y="53"/>
                          <a:pt x="1500" y="55"/>
                          <a:pt x="1500" y="55"/>
                        </a:cubicBezTo>
                        <a:cubicBezTo>
                          <a:pt x="1499" y="55"/>
                          <a:pt x="1497" y="53"/>
                          <a:pt x="1496" y="53"/>
                        </a:cubicBezTo>
                        <a:cubicBezTo>
                          <a:pt x="1496" y="53"/>
                          <a:pt x="1493" y="51"/>
                          <a:pt x="1492" y="51"/>
                        </a:cubicBezTo>
                        <a:cubicBezTo>
                          <a:pt x="1491" y="51"/>
                          <a:pt x="1490" y="53"/>
                          <a:pt x="1488" y="53"/>
                        </a:cubicBezTo>
                        <a:cubicBezTo>
                          <a:pt x="1487" y="53"/>
                          <a:pt x="1486" y="50"/>
                          <a:pt x="1485" y="50"/>
                        </a:cubicBezTo>
                        <a:cubicBezTo>
                          <a:pt x="1483" y="51"/>
                          <a:pt x="1482" y="52"/>
                          <a:pt x="1480" y="52"/>
                        </a:cubicBezTo>
                        <a:cubicBezTo>
                          <a:pt x="1479" y="53"/>
                          <a:pt x="1478" y="55"/>
                          <a:pt x="1476" y="55"/>
                        </a:cubicBezTo>
                        <a:cubicBezTo>
                          <a:pt x="1475" y="55"/>
                          <a:pt x="1474" y="52"/>
                          <a:pt x="1473" y="52"/>
                        </a:cubicBezTo>
                        <a:cubicBezTo>
                          <a:pt x="1471" y="52"/>
                          <a:pt x="1470" y="54"/>
                          <a:pt x="1468" y="54"/>
                        </a:cubicBezTo>
                        <a:cubicBezTo>
                          <a:pt x="1467" y="54"/>
                          <a:pt x="1466" y="52"/>
                          <a:pt x="1465" y="52"/>
                        </a:cubicBezTo>
                        <a:cubicBezTo>
                          <a:pt x="1464" y="52"/>
                          <a:pt x="1462" y="54"/>
                          <a:pt x="1461" y="54"/>
                        </a:cubicBezTo>
                        <a:cubicBezTo>
                          <a:pt x="1459" y="54"/>
                          <a:pt x="1458" y="52"/>
                          <a:pt x="1457" y="52"/>
                        </a:cubicBezTo>
                        <a:cubicBezTo>
                          <a:pt x="1456" y="52"/>
                          <a:pt x="1454" y="50"/>
                          <a:pt x="1453" y="50"/>
                        </a:cubicBezTo>
                        <a:cubicBezTo>
                          <a:pt x="1452" y="50"/>
                          <a:pt x="1450" y="52"/>
                          <a:pt x="1449" y="52"/>
                        </a:cubicBezTo>
                        <a:cubicBezTo>
                          <a:pt x="1448" y="52"/>
                          <a:pt x="1446" y="54"/>
                          <a:pt x="1445" y="54"/>
                        </a:cubicBezTo>
                        <a:cubicBezTo>
                          <a:pt x="1444" y="54"/>
                          <a:pt x="1442" y="51"/>
                          <a:pt x="1441" y="51"/>
                        </a:cubicBezTo>
                        <a:cubicBezTo>
                          <a:pt x="1440" y="52"/>
                          <a:pt x="1438" y="54"/>
                          <a:pt x="1437" y="54"/>
                        </a:cubicBezTo>
                        <a:cubicBezTo>
                          <a:pt x="1436" y="53"/>
                          <a:pt x="1434" y="51"/>
                          <a:pt x="1433" y="51"/>
                        </a:cubicBezTo>
                        <a:cubicBezTo>
                          <a:pt x="1432" y="51"/>
                          <a:pt x="1430" y="53"/>
                          <a:pt x="1429" y="53"/>
                        </a:cubicBezTo>
                        <a:cubicBezTo>
                          <a:pt x="1429" y="53"/>
                          <a:pt x="1425" y="51"/>
                          <a:pt x="1426" y="51"/>
                        </a:cubicBezTo>
                        <a:cubicBezTo>
                          <a:pt x="1426" y="51"/>
                          <a:pt x="1429" y="49"/>
                          <a:pt x="1430" y="49"/>
                        </a:cubicBezTo>
                        <a:cubicBezTo>
                          <a:pt x="1428" y="49"/>
                          <a:pt x="1427" y="47"/>
                          <a:pt x="1426" y="47"/>
                        </a:cubicBezTo>
                        <a:cubicBezTo>
                          <a:pt x="1426" y="47"/>
                          <a:pt x="1422" y="49"/>
                          <a:pt x="1422" y="49"/>
                        </a:cubicBezTo>
                        <a:cubicBezTo>
                          <a:pt x="1422" y="49"/>
                          <a:pt x="1426" y="51"/>
                          <a:pt x="1426" y="51"/>
                        </a:cubicBezTo>
                        <a:cubicBezTo>
                          <a:pt x="1425" y="51"/>
                          <a:pt x="1422" y="53"/>
                          <a:pt x="1421" y="53"/>
                        </a:cubicBezTo>
                        <a:cubicBezTo>
                          <a:pt x="1420" y="53"/>
                          <a:pt x="1419" y="51"/>
                          <a:pt x="1418" y="51"/>
                        </a:cubicBezTo>
                        <a:cubicBezTo>
                          <a:pt x="1416" y="51"/>
                          <a:pt x="1415" y="53"/>
                          <a:pt x="1414" y="53"/>
                        </a:cubicBezTo>
                        <a:cubicBezTo>
                          <a:pt x="1412" y="53"/>
                          <a:pt x="1411" y="51"/>
                          <a:pt x="1410" y="51"/>
                        </a:cubicBezTo>
                        <a:cubicBezTo>
                          <a:pt x="1409" y="51"/>
                          <a:pt x="1406" y="53"/>
                          <a:pt x="1406" y="53"/>
                        </a:cubicBezTo>
                        <a:cubicBezTo>
                          <a:pt x="1405" y="52"/>
                          <a:pt x="1402" y="51"/>
                          <a:pt x="1402" y="50"/>
                        </a:cubicBezTo>
                        <a:cubicBezTo>
                          <a:pt x="1402" y="50"/>
                          <a:pt x="1406" y="49"/>
                          <a:pt x="1406" y="48"/>
                        </a:cubicBezTo>
                        <a:cubicBezTo>
                          <a:pt x="1406" y="48"/>
                          <a:pt x="1403" y="46"/>
                          <a:pt x="1402" y="46"/>
                        </a:cubicBezTo>
                        <a:cubicBezTo>
                          <a:pt x="1402" y="46"/>
                          <a:pt x="1398" y="48"/>
                          <a:pt x="1398" y="48"/>
                        </a:cubicBezTo>
                        <a:cubicBezTo>
                          <a:pt x="1398" y="49"/>
                          <a:pt x="1402" y="50"/>
                          <a:pt x="1402" y="50"/>
                        </a:cubicBezTo>
                        <a:cubicBezTo>
                          <a:pt x="1401" y="51"/>
                          <a:pt x="1399" y="52"/>
                          <a:pt x="1398" y="52"/>
                        </a:cubicBezTo>
                        <a:cubicBezTo>
                          <a:pt x="1397" y="53"/>
                          <a:pt x="1395" y="54"/>
                          <a:pt x="1394" y="55"/>
                        </a:cubicBezTo>
                        <a:cubicBezTo>
                          <a:pt x="1393" y="55"/>
                          <a:pt x="1390" y="53"/>
                          <a:pt x="1390" y="52"/>
                        </a:cubicBezTo>
                        <a:cubicBezTo>
                          <a:pt x="1390" y="52"/>
                          <a:pt x="1387" y="50"/>
                          <a:pt x="1386" y="50"/>
                        </a:cubicBezTo>
                        <a:cubicBezTo>
                          <a:pt x="1386" y="50"/>
                          <a:pt x="1383" y="52"/>
                          <a:pt x="1382" y="52"/>
                        </a:cubicBezTo>
                        <a:cubicBezTo>
                          <a:pt x="1381" y="52"/>
                          <a:pt x="1379" y="50"/>
                          <a:pt x="1378" y="50"/>
                        </a:cubicBezTo>
                        <a:cubicBezTo>
                          <a:pt x="1378" y="50"/>
                          <a:pt x="1375" y="48"/>
                          <a:pt x="1375" y="48"/>
                        </a:cubicBezTo>
                        <a:cubicBezTo>
                          <a:pt x="1374" y="48"/>
                          <a:pt x="1371" y="49"/>
                          <a:pt x="1371" y="50"/>
                        </a:cubicBezTo>
                        <a:cubicBezTo>
                          <a:pt x="1371" y="50"/>
                          <a:pt x="1374" y="52"/>
                          <a:pt x="1374" y="52"/>
                        </a:cubicBezTo>
                        <a:cubicBezTo>
                          <a:pt x="1373" y="52"/>
                          <a:pt x="1371" y="54"/>
                          <a:pt x="1370" y="54"/>
                        </a:cubicBezTo>
                        <a:cubicBezTo>
                          <a:pt x="1369" y="54"/>
                          <a:pt x="1368" y="52"/>
                          <a:pt x="1366" y="52"/>
                        </a:cubicBezTo>
                        <a:cubicBezTo>
                          <a:pt x="1365" y="52"/>
                          <a:pt x="1364" y="54"/>
                          <a:pt x="1362" y="54"/>
                        </a:cubicBezTo>
                        <a:cubicBezTo>
                          <a:pt x="1361" y="54"/>
                          <a:pt x="1360" y="52"/>
                          <a:pt x="1359" y="51"/>
                        </a:cubicBezTo>
                        <a:cubicBezTo>
                          <a:pt x="1358" y="51"/>
                          <a:pt x="1356" y="54"/>
                          <a:pt x="1355" y="54"/>
                        </a:cubicBezTo>
                        <a:cubicBezTo>
                          <a:pt x="1354" y="54"/>
                          <a:pt x="1351" y="52"/>
                          <a:pt x="1351" y="51"/>
                        </a:cubicBezTo>
                        <a:cubicBezTo>
                          <a:pt x="1350" y="51"/>
                          <a:pt x="1348" y="49"/>
                          <a:pt x="1347" y="49"/>
                        </a:cubicBezTo>
                        <a:cubicBezTo>
                          <a:pt x="1346" y="49"/>
                          <a:pt x="1344" y="51"/>
                          <a:pt x="1343" y="51"/>
                        </a:cubicBezTo>
                        <a:cubicBezTo>
                          <a:pt x="1342" y="51"/>
                          <a:pt x="1340" y="53"/>
                          <a:pt x="1339" y="53"/>
                        </a:cubicBezTo>
                        <a:cubicBezTo>
                          <a:pt x="1338" y="53"/>
                          <a:pt x="1336" y="51"/>
                          <a:pt x="1335" y="51"/>
                        </a:cubicBezTo>
                        <a:cubicBezTo>
                          <a:pt x="1334" y="51"/>
                          <a:pt x="1332" y="53"/>
                          <a:pt x="1331" y="53"/>
                        </a:cubicBezTo>
                        <a:cubicBezTo>
                          <a:pt x="1330" y="53"/>
                          <a:pt x="1329" y="51"/>
                          <a:pt x="1327" y="51"/>
                        </a:cubicBezTo>
                        <a:cubicBezTo>
                          <a:pt x="1326" y="51"/>
                          <a:pt x="1324" y="53"/>
                          <a:pt x="1323" y="53"/>
                        </a:cubicBezTo>
                        <a:cubicBezTo>
                          <a:pt x="1322" y="53"/>
                          <a:pt x="1321" y="50"/>
                          <a:pt x="1319" y="50"/>
                        </a:cubicBezTo>
                        <a:cubicBezTo>
                          <a:pt x="1318" y="50"/>
                          <a:pt x="1317" y="53"/>
                          <a:pt x="1315" y="52"/>
                        </a:cubicBezTo>
                        <a:cubicBezTo>
                          <a:pt x="1314" y="52"/>
                          <a:pt x="1313" y="50"/>
                          <a:pt x="1312" y="50"/>
                        </a:cubicBezTo>
                        <a:cubicBezTo>
                          <a:pt x="1310" y="50"/>
                          <a:pt x="1309" y="52"/>
                          <a:pt x="1307" y="52"/>
                        </a:cubicBezTo>
                        <a:cubicBezTo>
                          <a:pt x="1306" y="52"/>
                          <a:pt x="1305" y="50"/>
                          <a:pt x="1304" y="50"/>
                        </a:cubicBezTo>
                        <a:cubicBezTo>
                          <a:pt x="1303" y="50"/>
                          <a:pt x="1301" y="52"/>
                          <a:pt x="1300" y="52"/>
                        </a:cubicBezTo>
                        <a:cubicBezTo>
                          <a:pt x="1299" y="52"/>
                          <a:pt x="1296" y="50"/>
                          <a:pt x="1296" y="50"/>
                        </a:cubicBezTo>
                        <a:cubicBezTo>
                          <a:pt x="1296" y="49"/>
                          <a:pt x="1300" y="48"/>
                          <a:pt x="1300" y="48"/>
                        </a:cubicBezTo>
                        <a:cubicBezTo>
                          <a:pt x="1300" y="48"/>
                          <a:pt x="1297" y="45"/>
                          <a:pt x="1296" y="45"/>
                        </a:cubicBezTo>
                        <a:cubicBezTo>
                          <a:pt x="1296" y="45"/>
                          <a:pt x="1292" y="47"/>
                          <a:pt x="1292" y="48"/>
                        </a:cubicBezTo>
                        <a:cubicBezTo>
                          <a:pt x="1292" y="48"/>
                          <a:pt x="1296" y="50"/>
                          <a:pt x="1296" y="50"/>
                        </a:cubicBezTo>
                        <a:cubicBezTo>
                          <a:pt x="1296" y="50"/>
                          <a:pt x="1292" y="52"/>
                          <a:pt x="1292" y="52"/>
                        </a:cubicBezTo>
                        <a:cubicBezTo>
                          <a:pt x="1291" y="52"/>
                          <a:pt x="1289" y="49"/>
                          <a:pt x="1288" y="50"/>
                        </a:cubicBezTo>
                        <a:cubicBezTo>
                          <a:pt x="1287" y="50"/>
                          <a:pt x="1285" y="51"/>
                          <a:pt x="1284" y="52"/>
                        </a:cubicBezTo>
                        <a:cubicBezTo>
                          <a:pt x="1283" y="52"/>
                          <a:pt x="1281" y="54"/>
                          <a:pt x="1280" y="54"/>
                        </a:cubicBezTo>
                        <a:cubicBezTo>
                          <a:pt x="1279" y="54"/>
                          <a:pt x="1276" y="52"/>
                          <a:pt x="1276" y="51"/>
                        </a:cubicBezTo>
                        <a:cubicBezTo>
                          <a:pt x="1275" y="51"/>
                          <a:pt x="1273" y="49"/>
                          <a:pt x="1272" y="49"/>
                        </a:cubicBezTo>
                        <a:cubicBezTo>
                          <a:pt x="1272" y="49"/>
                          <a:pt x="1269" y="51"/>
                          <a:pt x="1268" y="51"/>
                        </a:cubicBezTo>
                        <a:cubicBezTo>
                          <a:pt x="1267" y="52"/>
                          <a:pt x="1265" y="53"/>
                          <a:pt x="1264" y="53"/>
                        </a:cubicBezTo>
                        <a:cubicBezTo>
                          <a:pt x="1263" y="53"/>
                          <a:pt x="1261" y="51"/>
                          <a:pt x="1260" y="51"/>
                        </a:cubicBezTo>
                        <a:cubicBezTo>
                          <a:pt x="1259" y="51"/>
                          <a:pt x="1258" y="53"/>
                          <a:pt x="1256" y="53"/>
                        </a:cubicBezTo>
                        <a:cubicBezTo>
                          <a:pt x="1255" y="53"/>
                          <a:pt x="1254" y="51"/>
                          <a:pt x="1253" y="51"/>
                        </a:cubicBezTo>
                        <a:cubicBezTo>
                          <a:pt x="1252" y="51"/>
                          <a:pt x="1249" y="53"/>
                          <a:pt x="1248" y="53"/>
                        </a:cubicBezTo>
                        <a:cubicBezTo>
                          <a:pt x="1247" y="53"/>
                          <a:pt x="1246" y="51"/>
                          <a:pt x="1245" y="51"/>
                        </a:cubicBezTo>
                        <a:cubicBezTo>
                          <a:pt x="1244" y="50"/>
                          <a:pt x="1242" y="48"/>
                          <a:pt x="1241" y="48"/>
                        </a:cubicBezTo>
                        <a:cubicBezTo>
                          <a:pt x="1240" y="48"/>
                          <a:pt x="1237" y="50"/>
                          <a:pt x="1237" y="50"/>
                        </a:cubicBezTo>
                        <a:cubicBezTo>
                          <a:pt x="1236" y="51"/>
                          <a:pt x="1234" y="52"/>
                          <a:pt x="1233" y="52"/>
                        </a:cubicBezTo>
                        <a:cubicBezTo>
                          <a:pt x="1232" y="53"/>
                          <a:pt x="1230" y="50"/>
                          <a:pt x="1229" y="50"/>
                        </a:cubicBezTo>
                        <a:cubicBezTo>
                          <a:pt x="1228" y="50"/>
                          <a:pt x="1226" y="52"/>
                          <a:pt x="1225" y="52"/>
                        </a:cubicBezTo>
                        <a:cubicBezTo>
                          <a:pt x="1224" y="52"/>
                          <a:pt x="1223" y="50"/>
                          <a:pt x="1221" y="50"/>
                        </a:cubicBezTo>
                        <a:cubicBezTo>
                          <a:pt x="1220" y="50"/>
                          <a:pt x="1218" y="52"/>
                          <a:pt x="1217" y="52"/>
                        </a:cubicBezTo>
                        <a:cubicBezTo>
                          <a:pt x="1216" y="52"/>
                          <a:pt x="1215" y="50"/>
                          <a:pt x="1213" y="50"/>
                        </a:cubicBezTo>
                        <a:cubicBezTo>
                          <a:pt x="1212" y="50"/>
                          <a:pt x="1211" y="52"/>
                          <a:pt x="1209" y="52"/>
                        </a:cubicBezTo>
                        <a:cubicBezTo>
                          <a:pt x="1208" y="52"/>
                          <a:pt x="1207" y="50"/>
                          <a:pt x="1206" y="50"/>
                        </a:cubicBezTo>
                        <a:cubicBezTo>
                          <a:pt x="1204" y="50"/>
                          <a:pt x="1203" y="52"/>
                          <a:pt x="1201" y="52"/>
                        </a:cubicBezTo>
                        <a:cubicBezTo>
                          <a:pt x="1200" y="52"/>
                          <a:pt x="1199" y="49"/>
                          <a:pt x="1198" y="49"/>
                        </a:cubicBezTo>
                        <a:cubicBezTo>
                          <a:pt x="1196" y="49"/>
                          <a:pt x="1195" y="51"/>
                          <a:pt x="1194" y="51"/>
                        </a:cubicBezTo>
                        <a:cubicBezTo>
                          <a:pt x="1192" y="51"/>
                          <a:pt x="1191" y="49"/>
                          <a:pt x="1190" y="49"/>
                        </a:cubicBezTo>
                        <a:cubicBezTo>
                          <a:pt x="1189" y="49"/>
                          <a:pt x="1187" y="51"/>
                          <a:pt x="1186" y="51"/>
                        </a:cubicBezTo>
                        <a:cubicBezTo>
                          <a:pt x="1184" y="51"/>
                          <a:pt x="1183" y="49"/>
                          <a:pt x="1182" y="49"/>
                        </a:cubicBezTo>
                        <a:cubicBezTo>
                          <a:pt x="1181" y="49"/>
                          <a:pt x="1179" y="51"/>
                          <a:pt x="1178" y="51"/>
                        </a:cubicBezTo>
                        <a:cubicBezTo>
                          <a:pt x="1177" y="51"/>
                          <a:pt x="1175" y="49"/>
                          <a:pt x="1174" y="49"/>
                        </a:cubicBezTo>
                        <a:cubicBezTo>
                          <a:pt x="1173" y="49"/>
                          <a:pt x="1171" y="51"/>
                          <a:pt x="1170" y="51"/>
                        </a:cubicBezTo>
                        <a:cubicBezTo>
                          <a:pt x="1170" y="51"/>
                          <a:pt x="1166" y="49"/>
                          <a:pt x="1166" y="49"/>
                        </a:cubicBezTo>
                        <a:cubicBezTo>
                          <a:pt x="1166" y="48"/>
                          <a:pt x="1171" y="47"/>
                          <a:pt x="1170" y="46"/>
                        </a:cubicBezTo>
                        <a:cubicBezTo>
                          <a:pt x="1170" y="46"/>
                          <a:pt x="1167" y="44"/>
                          <a:pt x="1167" y="44"/>
                        </a:cubicBezTo>
                        <a:cubicBezTo>
                          <a:pt x="1166" y="44"/>
                          <a:pt x="1163" y="46"/>
                          <a:pt x="1163" y="46"/>
                        </a:cubicBezTo>
                        <a:cubicBezTo>
                          <a:pt x="1163" y="47"/>
                          <a:pt x="1167" y="48"/>
                          <a:pt x="1166" y="49"/>
                        </a:cubicBezTo>
                        <a:cubicBezTo>
                          <a:pt x="1166" y="49"/>
                          <a:pt x="1163" y="51"/>
                          <a:pt x="1162" y="51"/>
                        </a:cubicBezTo>
                        <a:cubicBezTo>
                          <a:pt x="1161" y="51"/>
                          <a:pt x="1159" y="48"/>
                          <a:pt x="1158" y="48"/>
                        </a:cubicBezTo>
                        <a:cubicBezTo>
                          <a:pt x="1157" y="49"/>
                          <a:pt x="1155" y="50"/>
                          <a:pt x="1154" y="50"/>
                        </a:cubicBezTo>
                        <a:cubicBezTo>
                          <a:pt x="1154" y="51"/>
                          <a:pt x="1151" y="53"/>
                          <a:pt x="1150" y="52"/>
                        </a:cubicBezTo>
                        <a:cubicBezTo>
                          <a:pt x="1149" y="52"/>
                          <a:pt x="1147" y="51"/>
                          <a:pt x="1146" y="50"/>
                        </a:cubicBezTo>
                        <a:cubicBezTo>
                          <a:pt x="1146" y="50"/>
                          <a:pt x="1143" y="48"/>
                          <a:pt x="1143" y="48"/>
                        </a:cubicBezTo>
                        <a:cubicBezTo>
                          <a:pt x="1142" y="48"/>
                          <a:pt x="1140" y="46"/>
                          <a:pt x="1139" y="46"/>
                        </a:cubicBezTo>
                        <a:cubicBezTo>
                          <a:pt x="1139" y="46"/>
                          <a:pt x="1135" y="48"/>
                          <a:pt x="1135" y="48"/>
                        </a:cubicBezTo>
                        <a:cubicBezTo>
                          <a:pt x="1135" y="48"/>
                          <a:pt x="1139" y="50"/>
                          <a:pt x="1139" y="50"/>
                        </a:cubicBezTo>
                        <a:cubicBezTo>
                          <a:pt x="1137" y="50"/>
                          <a:pt x="1136" y="52"/>
                          <a:pt x="1135" y="52"/>
                        </a:cubicBezTo>
                        <a:cubicBezTo>
                          <a:pt x="1133" y="52"/>
                          <a:pt x="1132" y="50"/>
                          <a:pt x="1131" y="50"/>
                        </a:cubicBezTo>
                        <a:cubicBezTo>
                          <a:pt x="1129" y="50"/>
                          <a:pt x="1128" y="52"/>
                          <a:pt x="1127" y="52"/>
                        </a:cubicBezTo>
                        <a:cubicBezTo>
                          <a:pt x="1125" y="52"/>
                          <a:pt x="1124" y="50"/>
                          <a:pt x="1123" y="50"/>
                        </a:cubicBezTo>
                        <a:cubicBezTo>
                          <a:pt x="1122" y="50"/>
                          <a:pt x="1120" y="52"/>
                          <a:pt x="1119" y="52"/>
                        </a:cubicBezTo>
                        <a:cubicBezTo>
                          <a:pt x="1118" y="52"/>
                          <a:pt x="1116" y="49"/>
                          <a:pt x="1115" y="49"/>
                        </a:cubicBezTo>
                        <a:cubicBezTo>
                          <a:pt x="1114" y="49"/>
                          <a:pt x="1112" y="51"/>
                          <a:pt x="1111" y="51"/>
                        </a:cubicBezTo>
                        <a:cubicBezTo>
                          <a:pt x="1110" y="51"/>
                          <a:pt x="1109" y="49"/>
                          <a:pt x="1107" y="49"/>
                        </a:cubicBezTo>
                        <a:cubicBezTo>
                          <a:pt x="1106" y="49"/>
                          <a:pt x="1104" y="51"/>
                          <a:pt x="1103" y="51"/>
                        </a:cubicBezTo>
                        <a:cubicBezTo>
                          <a:pt x="1102" y="51"/>
                          <a:pt x="1101" y="49"/>
                          <a:pt x="1099" y="49"/>
                        </a:cubicBezTo>
                        <a:cubicBezTo>
                          <a:pt x="1098" y="49"/>
                          <a:pt x="1097" y="51"/>
                          <a:pt x="1095" y="51"/>
                        </a:cubicBezTo>
                        <a:cubicBezTo>
                          <a:pt x="1094" y="51"/>
                          <a:pt x="1093" y="49"/>
                          <a:pt x="1092" y="49"/>
                        </a:cubicBezTo>
                        <a:cubicBezTo>
                          <a:pt x="1090" y="49"/>
                          <a:pt x="1089" y="51"/>
                          <a:pt x="1087" y="51"/>
                        </a:cubicBezTo>
                        <a:cubicBezTo>
                          <a:pt x="1086" y="51"/>
                          <a:pt x="1085" y="49"/>
                          <a:pt x="1084" y="49"/>
                        </a:cubicBezTo>
                        <a:cubicBezTo>
                          <a:pt x="1083" y="49"/>
                          <a:pt x="1081" y="51"/>
                          <a:pt x="1080" y="51"/>
                        </a:cubicBezTo>
                        <a:cubicBezTo>
                          <a:pt x="1078" y="50"/>
                          <a:pt x="1077" y="48"/>
                          <a:pt x="1076" y="48"/>
                        </a:cubicBezTo>
                        <a:cubicBezTo>
                          <a:pt x="1075" y="48"/>
                          <a:pt x="1073" y="50"/>
                          <a:pt x="1072" y="50"/>
                        </a:cubicBezTo>
                        <a:cubicBezTo>
                          <a:pt x="1071" y="50"/>
                          <a:pt x="1069" y="48"/>
                          <a:pt x="1068" y="48"/>
                        </a:cubicBezTo>
                        <a:cubicBezTo>
                          <a:pt x="1067" y="48"/>
                          <a:pt x="1065" y="50"/>
                          <a:pt x="1064" y="50"/>
                        </a:cubicBezTo>
                        <a:cubicBezTo>
                          <a:pt x="1063" y="50"/>
                          <a:pt x="1062" y="48"/>
                          <a:pt x="1060" y="48"/>
                        </a:cubicBezTo>
                        <a:cubicBezTo>
                          <a:pt x="1059" y="48"/>
                          <a:pt x="1057" y="50"/>
                          <a:pt x="1056" y="50"/>
                        </a:cubicBezTo>
                        <a:cubicBezTo>
                          <a:pt x="1055" y="50"/>
                          <a:pt x="1054" y="48"/>
                          <a:pt x="1052" y="48"/>
                        </a:cubicBezTo>
                        <a:cubicBezTo>
                          <a:pt x="1051" y="48"/>
                          <a:pt x="1050" y="50"/>
                          <a:pt x="1048" y="50"/>
                        </a:cubicBezTo>
                        <a:cubicBezTo>
                          <a:pt x="1047" y="50"/>
                          <a:pt x="1046" y="47"/>
                          <a:pt x="1045" y="48"/>
                        </a:cubicBezTo>
                        <a:cubicBezTo>
                          <a:pt x="1043" y="48"/>
                          <a:pt x="1042" y="50"/>
                          <a:pt x="1040" y="50"/>
                        </a:cubicBezTo>
                        <a:cubicBezTo>
                          <a:pt x="1039" y="50"/>
                          <a:pt x="1038" y="47"/>
                          <a:pt x="1037" y="47"/>
                        </a:cubicBezTo>
                        <a:cubicBezTo>
                          <a:pt x="1037" y="47"/>
                          <a:pt x="1041" y="46"/>
                          <a:pt x="1041" y="45"/>
                        </a:cubicBezTo>
                        <a:cubicBezTo>
                          <a:pt x="1041" y="45"/>
                          <a:pt x="1037" y="44"/>
                          <a:pt x="1037" y="43"/>
                        </a:cubicBezTo>
                        <a:cubicBezTo>
                          <a:pt x="1037" y="42"/>
                          <a:pt x="1041" y="42"/>
                          <a:pt x="1041" y="41"/>
                        </a:cubicBezTo>
                        <a:cubicBezTo>
                          <a:pt x="1041" y="40"/>
                          <a:pt x="1037" y="39"/>
                          <a:pt x="1037" y="39"/>
                        </a:cubicBezTo>
                        <a:cubicBezTo>
                          <a:pt x="1037" y="38"/>
                          <a:pt x="1042" y="37"/>
                          <a:pt x="1042" y="37"/>
                        </a:cubicBezTo>
                        <a:cubicBezTo>
                          <a:pt x="1041" y="36"/>
                          <a:pt x="1038" y="34"/>
                          <a:pt x="1038" y="34"/>
                        </a:cubicBezTo>
                        <a:cubicBezTo>
                          <a:pt x="1037" y="34"/>
                          <a:pt x="1034" y="36"/>
                          <a:pt x="1034" y="36"/>
                        </a:cubicBezTo>
                        <a:cubicBezTo>
                          <a:pt x="1033" y="37"/>
                          <a:pt x="1037" y="38"/>
                          <a:pt x="1037" y="39"/>
                        </a:cubicBezTo>
                        <a:cubicBezTo>
                          <a:pt x="1037" y="39"/>
                          <a:pt x="1033" y="40"/>
                          <a:pt x="1033" y="41"/>
                        </a:cubicBezTo>
                        <a:cubicBezTo>
                          <a:pt x="1033" y="41"/>
                          <a:pt x="1037" y="42"/>
                          <a:pt x="1037" y="43"/>
                        </a:cubicBezTo>
                        <a:cubicBezTo>
                          <a:pt x="1037" y="44"/>
                          <a:pt x="1033" y="44"/>
                          <a:pt x="1033" y="45"/>
                        </a:cubicBezTo>
                        <a:cubicBezTo>
                          <a:pt x="1033" y="46"/>
                          <a:pt x="1036" y="46"/>
                          <a:pt x="1037" y="47"/>
                        </a:cubicBezTo>
                        <a:cubicBezTo>
                          <a:pt x="1035" y="47"/>
                          <a:pt x="1034" y="49"/>
                          <a:pt x="1033" y="49"/>
                        </a:cubicBezTo>
                        <a:cubicBezTo>
                          <a:pt x="1031" y="49"/>
                          <a:pt x="1030" y="47"/>
                          <a:pt x="1029" y="47"/>
                        </a:cubicBezTo>
                        <a:cubicBezTo>
                          <a:pt x="1028" y="47"/>
                          <a:pt x="1026" y="49"/>
                          <a:pt x="1025" y="49"/>
                        </a:cubicBezTo>
                        <a:cubicBezTo>
                          <a:pt x="1023" y="49"/>
                          <a:pt x="1022" y="47"/>
                          <a:pt x="1021" y="47"/>
                        </a:cubicBezTo>
                        <a:cubicBezTo>
                          <a:pt x="1020" y="47"/>
                          <a:pt x="1018" y="49"/>
                          <a:pt x="1017" y="49"/>
                        </a:cubicBezTo>
                        <a:cubicBezTo>
                          <a:pt x="1016" y="49"/>
                          <a:pt x="1014" y="47"/>
                          <a:pt x="1013" y="47"/>
                        </a:cubicBezTo>
                        <a:cubicBezTo>
                          <a:pt x="1013" y="46"/>
                          <a:pt x="1010" y="44"/>
                          <a:pt x="1009" y="44"/>
                        </a:cubicBezTo>
                        <a:cubicBezTo>
                          <a:pt x="1009" y="44"/>
                          <a:pt x="1006" y="46"/>
                          <a:pt x="1005" y="46"/>
                        </a:cubicBezTo>
                        <a:cubicBezTo>
                          <a:pt x="1005" y="47"/>
                          <a:pt x="1002" y="49"/>
                          <a:pt x="1001" y="49"/>
                        </a:cubicBezTo>
                        <a:cubicBezTo>
                          <a:pt x="1000" y="48"/>
                          <a:pt x="998" y="46"/>
                          <a:pt x="997" y="46"/>
                        </a:cubicBezTo>
                        <a:cubicBezTo>
                          <a:pt x="996" y="46"/>
                          <a:pt x="995" y="48"/>
                          <a:pt x="993" y="48"/>
                        </a:cubicBezTo>
                        <a:cubicBezTo>
                          <a:pt x="992" y="48"/>
                          <a:pt x="991" y="46"/>
                          <a:pt x="990" y="46"/>
                        </a:cubicBezTo>
                        <a:cubicBezTo>
                          <a:pt x="989" y="46"/>
                          <a:pt x="986" y="48"/>
                          <a:pt x="986" y="48"/>
                        </a:cubicBezTo>
                        <a:cubicBezTo>
                          <a:pt x="985" y="48"/>
                          <a:pt x="982" y="46"/>
                          <a:pt x="982" y="46"/>
                        </a:cubicBezTo>
                        <a:cubicBezTo>
                          <a:pt x="982" y="45"/>
                          <a:pt x="986" y="44"/>
                          <a:pt x="986" y="44"/>
                        </a:cubicBezTo>
                        <a:cubicBezTo>
                          <a:pt x="986" y="44"/>
                          <a:pt x="982" y="41"/>
                          <a:pt x="982" y="42"/>
                        </a:cubicBezTo>
                        <a:cubicBezTo>
                          <a:pt x="982" y="42"/>
                          <a:pt x="978" y="43"/>
                          <a:pt x="978" y="44"/>
                        </a:cubicBezTo>
                        <a:cubicBezTo>
                          <a:pt x="978" y="44"/>
                          <a:pt x="982" y="45"/>
                          <a:pt x="982" y="46"/>
                        </a:cubicBezTo>
                        <a:cubicBezTo>
                          <a:pt x="982" y="46"/>
                          <a:pt x="978" y="48"/>
                          <a:pt x="978" y="48"/>
                        </a:cubicBezTo>
                        <a:cubicBezTo>
                          <a:pt x="977" y="48"/>
                          <a:pt x="974" y="50"/>
                          <a:pt x="974" y="50"/>
                        </a:cubicBezTo>
                        <a:cubicBezTo>
                          <a:pt x="972" y="50"/>
                          <a:pt x="971" y="48"/>
                          <a:pt x="970" y="48"/>
                        </a:cubicBezTo>
                        <a:cubicBezTo>
                          <a:pt x="968" y="48"/>
                          <a:pt x="967" y="50"/>
                          <a:pt x="966" y="50"/>
                        </a:cubicBezTo>
                        <a:cubicBezTo>
                          <a:pt x="962" y="48"/>
                          <a:pt x="962" y="48"/>
                          <a:pt x="962" y="48"/>
                        </a:cubicBezTo>
                        <a:cubicBezTo>
                          <a:pt x="962" y="47"/>
                          <a:pt x="958" y="46"/>
                          <a:pt x="958" y="45"/>
                        </a:cubicBezTo>
                        <a:cubicBezTo>
                          <a:pt x="958" y="44"/>
                          <a:pt x="962" y="44"/>
                          <a:pt x="962" y="43"/>
                        </a:cubicBezTo>
                        <a:cubicBezTo>
                          <a:pt x="963" y="43"/>
                          <a:pt x="965" y="46"/>
                          <a:pt x="966" y="45"/>
                        </a:cubicBezTo>
                        <a:cubicBezTo>
                          <a:pt x="967" y="45"/>
                          <a:pt x="970" y="44"/>
                          <a:pt x="970" y="43"/>
                        </a:cubicBezTo>
                        <a:cubicBezTo>
                          <a:pt x="970" y="43"/>
                          <a:pt x="967" y="42"/>
                          <a:pt x="966" y="41"/>
                        </a:cubicBezTo>
                        <a:cubicBezTo>
                          <a:pt x="966" y="40"/>
                          <a:pt x="963" y="40"/>
                          <a:pt x="963" y="39"/>
                        </a:cubicBezTo>
                        <a:cubicBezTo>
                          <a:pt x="963" y="38"/>
                          <a:pt x="967" y="37"/>
                          <a:pt x="967" y="37"/>
                        </a:cubicBezTo>
                        <a:cubicBezTo>
                          <a:pt x="966" y="37"/>
                          <a:pt x="964" y="35"/>
                          <a:pt x="963" y="34"/>
                        </a:cubicBezTo>
                        <a:cubicBezTo>
                          <a:pt x="963" y="34"/>
                          <a:pt x="959" y="36"/>
                          <a:pt x="959" y="37"/>
                        </a:cubicBezTo>
                        <a:cubicBezTo>
                          <a:pt x="959" y="37"/>
                          <a:pt x="963" y="39"/>
                          <a:pt x="963" y="39"/>
                        </a:cubicBezTo>
                        <a:cubicBezTo>
                          <a:pt x="963" y="39"/>
                          <a:pt x="959" y="40"/>
                          <a:pt x="959" y="41"/>
                        </a:cubicBezTo>
                        <a:cubicBezTo>
                          <a:pt x="958" y="41"/>
                          <a:pt x="955" y="42"/>
                          <a:pt x="955" y="43"/>
                        </a:cubicBezTo>
                        <a:cubicBezTo>
                          <a:pt x="954" y="43"/>
                          <a:pt x="959" y="45"/>
                          <a:pt x="958" y="45"/>
                        </a:cubicBezTo>
                        <a:cubicBezTo>
                          <a:pt x="958" y="46"/>
                          <a:pt x="955" y="47"/>
                          <a:pt x="954" y="47"/>
                        </a:cubicBezTo>
                        <a:cubicBezTo>
                          <a:pt x="953" y="48"/>
                          <a:pt x="951" y="49"/>
                          <a:pt x="950" y="49"/>
                        </a:cubicBezTo>
                        <a:cubicBezTo>
                          <a:pt x="949" y="50"/>
                          <a:pt x="947" y="47"/>
                          <a:pt x="946" y="47"/>
                        </a:cubicBezTo>
                        <a:cubicBezTo>
                          <a:pt x="945" y="47"/>
                          <a:pt x="943" y="49"/>
                          <a:pt x="942" y="49"/>
                        </a:cubicBezTo>
                        <a:cubicBezTo>
                          <a:pt x="941" y="49"/>
                          <a:pt x="940" y="47"/>
                          <a:pt x="938" y="47"/>
                        </a:cubicBezTo>
                        <a:cubicBezTo>
                          <a:pt x="937" y="47"/>
                          <a:pt x="936" y="49"/>
                          <a:pt x="934" y="49"/>
                        </a:cubicBezTo>
                        <a:cubicBezTo>
                          <a:pt x="933" y="49"/>
                          <a:pt x="932" y="47"/>
                          <a:pt x="931" y="47"/>
                        </a:cubicBezTo>
                        <a:cubicBezTo>
                          <a:pt x="931" y="46"/>
                          <a:pt x="935" y="45"/>
                          <a:pt x="935" y="45"/>
                        </a:cubicBezTo>
                        <a:cubicBezTo>
                          <a:pt x="935" y="44"/>
                          <a:pt x="931" y="42"/>
                          <a:pt x="931" y="42"/>
                        </a:cubicBezTo>
                        <a:cubicBezTo>
                          <a:pt x="931" y="42"/>
                          <a:pt x="927" y="44"/>
                          <a:pt x="927" y="44"/>
                        </a:cubicBezTo>
                        <a:cubicBezTo>
                          <a:pt x="927" y="45"/>
                          <a:pt x="930" y="47"/>
                          <a:pt x="931" y="47"/>
                        </a:cubicBezTo>
                        <a:cubicBezTo>
                          <a:pt x="929" y="47"/>
                          <a:pt x="928" y="49"/>
                          <a:pt x="927" y="49"/>
                        </a:cubicBezTo>
                        <a:cubicBezTo>
                          <a:pt x="925" y="49"/>
                          <a:pt x="924" y="47"/>
                          <a:pt x="923" y="46"/>
                        </a:cubicBezTo>
                        <a:cubicBezTo>
                          <a:pt x="921" y="46"/>
                          <a:pt x="920" y="49"/>
                          <a:pt x="919" y="49"/>
                        </a:cubicBezTo>
                        <a:cubicBezTo>
                          <a:pt x="917" y="49"/>
                          <a:pt x="916" y="46"/>
                          <a:pt x="915" y="46"/>
                        </a:cubicBezTo>
                        <a:cubicBezTo>
                          <a:pt x="914" y="46"/>
                          <a:pt x="912" y="44"/>
                          <a:pt x="911" y="44"/>
                        </a:cubicBezTo>
                        <a:cubicBezTo>
                          <a:pt x="910" y="44"/>
                          <a:pt x="908" y="46"/>
                          <a:pt x="907" y="46"/>
                        </a:cubicBezTo>
                        <a:cubicBezTo>
                          <a:pt x="906" y="46"/>
                          <a:pt x="905" y="44"/>
                          <a:pt x="903" y="44"/>
                        </a:cubicBezTo>
                        <a:cubicBezTo>
                          <a:pt x="903" y="44"/>
                          <a:pt x="899" y="46"/>
                          <a:pt x="899" y="46"/>
                        </a:cubicBezTo>
                        <a:cubicBezTo>
                          <a:pt x="899" y="46"/>
                          <a:pt x="903" y="48"/>
                          <a:pt x="903" y="48"/>
                        </a:cubicBezTo>
                        <a:cubicBezTo>
                          <a:pt x="902" y="48"/>
                          <a:pt x="900" y="50"/>
                          <a:pt x="899" y="50"/>
                        </a:cubicBezTo>
                        <a:cubicBezTo>
                          <a:pt x="898" y="50"/>
                          <a:pt x="896" y="48"/>
                          <a:pt x="895" y="48"/>
                        </a:cubicBezTo>
                        <a:cubicBezTo>
                          <a:pt x="895" y="48"/>
                          <a:pt x="892" y="46"/>
                          <a:pt x="891" y="46"/>
                        </a:cubicBezTo>
                        <a:cubicBezTo>
                          <a:pt x="890" y="46"/>
                          <a:pt x="888" y="47"/>
                          <a:pt x="887" y="48"/>
                        </a:cubicBezTo>
                        <a:cubicBezTo>
                          <a:pt x="887" y="48"/>
                          <a:pt x="884" y="50"/>
                          <a:pt x="883" y="50"/>
                        </a:cubicBezTo>
                        <a:cubicBezTo>
                          <a:pt x="882" y="50"/>
                          <a:pt x="881" y="48"/>
                          <a:pt x="879" y="48"/>
                        </a:cubicBezTo>
                        <a:cubicBezTo>
                          <a:pt x="878" y="48"/>
                          <a:pt x="877" y="45"/>
                          <a:pt x="876" y="45"/>
                        </a:cubicBezTo>
                        <a:cubicBezTo>
                          <a:pt x="875" y="45"/>
                          <a:pt x="872" y="47"/>
                          <a:pt x="872" y="47"/>
                        </a:cubicBezTo>
                        <a:cubicBezTo>
                          <a:pt x="871" y="48"/>
                          <a:pt x="869" y="49"/>
                          <a:pt x="867" y="49"/>
                        </a:cubicBezTo>
                        <a:cubicBezTo>
                          <a:pt x="867" y="49"/>
                          <a:pt x="865" y="47"/>
                          <a:pt x="864" y="47"/>
                        </a:cubicBezTo>
                        <a:cubicBezTo>
                          <a:pt x="863" y="47"/>
                          <a:pt x="860" y="49"/>
                          <a:pt x="860" y="49"/>
                        </a:cubicBezTo>
                        <a:cubicBezTo>
                          <a:pt x="859" y="49"/>
                          <a:pt x="857" y="47"/>
                          <a:pt x="856" y="47"/>
                        </a:cubicBezTo>
                        <a:cubicBezTo>
                          <a:pt x="855" y="46"/>
                          <a:pt x="853" y="45"/>
                          <a:pt x="852" y="45"/>
                        </a:cubicBezTo>
                        <a:cubicBezTo>
                          <a:pt x="852" y="44"/>
                          <a:pt x="856" y="43"/>
                          <a:pt x="856" y="43"/>
                        </a:cubicBezTo>
                        <a:cubicBezTo>
                          <a:pt x="856" y="42"/>
                          <a:pt x="853" y="40"/>
                          <a:pt x="853" y="40"/>
                        </a:cubicBezTo>
                        <a:cubicBezTo>
                          <a:pt x="852" y="40"/>
                          <a:pt x="848" y="42"/>
                          <a:pt x="848" y="42"/>
                        </a:cubicBezTo>
                        <a:cubicBezTo>
                          <a:pt x="848" y="43"/>
                          <a:pt x="852" y="44"/>
                          <a:pt x="852" y="45"/>
                        </a:cubicBezTo>
                        <a:cubicBezTo>
                          <a:pt x="852" y="45"/>
                          <a:pt x="849" y="46"/>
                          <a:pt x="848" y="47"/>
                        </a:cubicBezTo>
                        <a:cubicBezTo>
                          <a:pt x="847" y="47"/>
                          <a:pt x="845" y="49"/>
                          <a:pt x="844" y="49"/>
                        </a:cubicBezTo>
                        <a:cubicBezTo>
                          <a:pt x="843" y="49"/>
                          <a:pt x="841" y="47"/>
                          <a:pt x="840" y="46"/>
                        </a:cubicBezTo>
                        <a:cubicBezTo>
                          <a:pt x="839" y="46"/>
                          <a:pt x="837" y="49"/>
                          <a:pt x="836" y="49"/>
                        </a:cubicBezTo>
                        <a:cubicBezTo>
                          <a:pt x="835" y="49"/>
                          <a:pt x="834" y="46"/>
                          <a:pt x="832" y="46"/>
                        </a:cubicBezTo>
                        <a:cubicBezTo>
                          <a:pt x="831" y="46"/>
                          <a:pt x="830" y="48"/>
                          <a:pt x="828" y="48"/>
                        </a:cubicBezTo>
                        <a:cubicBezTo>
                          <a:pt x="827" y="48"/>
                          <a:pt x="826" y="46"/>
                          <a:pt x="825" y="46"/>
                        </a:cubicBezTo>
                        <a:cubicBezTo>
                          <a:pt x="823" y="46"/>
                          <a:pt x="821" y="48"/>
                          <a:pt x="820" y="48"/>
                        </a:cubicBezTo>
                        <a:cubicBezTo>
                          <a:pt x="819" y="48"/>
                          <a:pt x="818" y="46"/>
                          <a:pt x="817" y="46"/>
                        </a:cubicBezTo>
                        <a:cubicBezTo>
                          <a:pt x="815" y="46"/>
                          <a:pt x="814" y="48"/>
                          <a:pt x="813" y="48"/>
                        </a:cubicBezTo>
                        <a:cubicBezTo>
                          <a:pt x="811" y="48"/>
                          <a:pt x="810" y="46"/>
                          <a:pt x="809" y="46"/>
                        </a:cubicBezTo>
                        <a:cubicBezTo>
                          <a:pt x="808" y="46"/>
                          <a:pt x="806" y="48"/>
                          <a:pt x="805" y="48"/>
                        </a:cubicBezTo>
                        <a:cubicBezTo>
                          <a:pt x="803" y="48"/>
                          <a:pt x="802" y="45"/>
                          <a:pt x="801" y="45"/>
                        </a:cubicBezTo>
                        <a:cubicBezTo>
                          <a:pt x="800" y="45"/>
                          <a:pt x="798" y="48"/>
                          <a:pt x="797" y="48"/>
                        </a:cubicBezTo>
                        <a:cubicBezTo>
                          <a:pt x="796" y="47"/>
                          <a:pt x="794" y="45"/>
                          <a:pt x="793" y="45"/>
                        </a:cubicBezTo>
                        <a:cubicBezTo>
                          <a:pt x="792" y="45"/>
                          <a:pt x="790" y="47"/>
                          <a:pt x="789" y="47"/>
                        </a:cubicBezTo>
                        <a:cubicBezTo>
                          <a:pt x="788" y="47"/>
                          <a:pt x="787" y="45"/>
                          <a:pt x="785" y="45"/>
                        </a:cubicBezTo>
                        <a:cubicBezTo>
                          <a:pt x="784" y="45"/>
                          <a:pt x="782" y="47"/>
                          <a:pt x="781" y="47"/>
                        </a:cubicBezTo>
                        <a:cubicBezTo>
                          <a:pt x="780" y="47"/>
                          <a:pt x="778" y="45"/>
                          <a:pt x="777" y="45"/>
                        </a:cubicBezTo>
                        <a:cubicBezTo>
                          <a:pt x="777" y="45"/>
                          <a:pt x="774" y="43"/>
                          <a:pt x="774" y="43"/>
                        </a:cubicBezTo>
                        <a:cubicBezTo>
                          <a:pt x="773" y="43"/>
                          <a:pt x="770" y="44"/>
                          <a:pt x="770" y="45"/>
                        </a:cubicBezTo>
                        <a:cubicBezTo>
                          <a:pt x="770" y="45"/>
                          <a:pt x="773" y="47"/>
                          <a:pt x="773" y="47"/>
                        </a:cubicBezTo>
                        <a:cubicBezTo>
                          <a:pt x="772" y="47"/>
                          <a:pt x="771" y="49"/>
                          <a:pt x="769" y="49"/>
                        </a:cubicBezTo>
                        <a:cubicBezTo>
                          <a:pt x="768" y="49"/>
                          <a:pt x="767" y="47"/>
                          <a:pt x="766" y="47"/>
                        </a:cubicBezTo>
                        <a:cubicBezTo>
                          <a:pt x="764" y="47"/>
                          <a:pt x="763" y="49"/>
                          <a:pt x="761" y="49"/>
                        </a:cubicBezTo>
                        <a:cubicBezTo>
                          <a:pt x="760" y="49"/>
                          <a:pt x="759" y="47"/>
                          <a:pt x="758" y="46"/>
                        </a:cubicBezTo>
                        <a:cubicBezTo>
                          <a:pt x="757" y="46"/>
                          <a:pt x="755" y="49"/>
                          <a:pt x="754" y="49"/>
                        </a:cubicBezTo>
                        <a:cubicBezTo>
                          <a:pt x="753" y="49"/>
                          <a:pt x="750" y="47"/>
                          <a:pt x="750" y="46"/>
                        </a:cubicBezTo>
                        <a:cubicBezTo>
                          <a:pt x="749" y="46"/>
                          <a:pt x="747" y="44"/>
                          <a:pt x="746" y="44"/>
                        </a:cubicBezTo>
                        <a:cubicBezTo>
                          <a:pt x="745" y="44"/>
                          <a:pt x="743" y="46"/>
                          <a:pt x="742" y="46"/>
                        </a:cubicBezTo>
                        <a:cubicBezTo>
                          <a:pt x="741" y="47"/>
                          <a:pt x="739" y="48"/>
                          <a:pt x="738" y="48"/>
                        </a:cubicBezTo>
                        <a:cubicBezTo>
                          <a:pt x="737" y="48"/>
                          <a:pt x="735" y="46"/>
                          <a:pt x="734" y="46"/>
                        </a:cubicBezTo>
                        <a:cubicBezTo>
                          <a:pt x="733" y="46"/>
                          <a:pt x="731" y="48"/>
                          <a:pt x="730" y="48"/>
                        </a:cubicBezTo>
                        <a:cubicBezTo>
                          <a:pt x="729" y="48"/>
                          <a:pt x="727" y="46"/>
                          <a:pt x="726" y="46"/>
                        </a:cubicBezTo>
                        <a:cubicBezTo>
                          <a:pt x="725" y="46"/>
                          <a:pt x="724" y="43"/>
                          <a:pt x="723" y="43"/>
                        </a:cubicBezTo>
                        <a:cubicBezTo>
                          <a:pt x="722" y="43"/>
                          <a:pt x="719" y="45"/>
                          <a:pt x="718" y="45"/>
                        </a:cubicBezTo>
                        <a:cubicBezTo>
                          <a:pt x="718" y="46"/>
                          <a:pt x="715" y="48"/>
                          <a:pt x="714" y="48"/>
                        </a:cubicBezTo>
                        <a:cubicBezTo>
                          <a:pt x="713" y="47"/>
                          <a:pt x="712" y="45"/>
                          <a:pt x="711" y="45"/>
                        </a:cubicBezTo>
                        <a:cubicBezTo>
                          <a:pt x="710" y="45"/>
                          <a:pt x="707" y="47"/>
                          <a:pt x="706" y="47"/>
                        </a:cubicBezTo>
                        <a:cubicBezTo>
                          <a:pt x="705" y="47"/>
                          <a:pt x="704" y="46"/>
                          <a:pt x="703" y="45"/>
                        </a:cubicBezTo>
                        <a:cubicBezTo>
                          <a:pt x="702" y="45"/>
                          <a:pt x="700" y="43"/>
                          <a:pt x="699" y="43"/>
                        </a:cubicBezTo>
                        <a:cubicBezTo>
                          <a:pt x="698" y="43"/>
                          <a:pt x="696" y="45"/>
                          <a:pt x="695" y="45"/>
                        </a:cubicBezTo>
                        <a:cubicBezTo>
                          <a:pt x="694" y="45"/>
                          <a:pt x="692" y="47"/>
                          <a:pt x="691" y="47"/>
                        </a:cubicBezTo>
                        <a:cubicBezTo>
                          <a:pt x="690" y="47"/>
                          <a:pt x="688" y="45"/>
                          <a:pt x="687" y="45"/>
                        </a:cubicBezTo>
                        <a:cubicBezTo>
                          <a:pt x="686" y="45"/>
                          <a:pt x="684" y="47"/>
                          <a:pt x="683" y="47"/>
                        </a:cubicBezTo>
                        <a:cubicBezTo>
                          <a:pt x="682" y="47"/>
                          <a:pt x="681" y="44"/>
                          <a:pt x="679" y="44"/>
                        </a:cubicBezTo>
                        <a:cubicBezTo>
                          <a:pt x="678" y="44"/>
                          <a:pt x="676" y="47"/>
                          <a:pt x="675" y="46"/>
                        </a:cubicBezTo>
                        <a:cubicBezTo>
                          <a:pt x="674" y="46"/>
                          <a:pt x="673" y="44"/>
                          <a:pt x="671" y="44"/>
                        </a:cubicBezTo>
                        <a:cubicBezTo>
                          <a:pt x="670" y="44"/>
                          <a:pt x="669" y="42"/>
                          <a:pt x="668" y="42"/>
                        </a:cubicBezTo>
                        <a:cubicBezTo>
                          <a:pt x="667" y="42"/>
                          <a:pt x="664" y="44"/>
                          <a:pt x="664" y="44"/>
                        </a:cubicBezTo>
                        <a:cubicBezTo>
                          <a:pt x="663" y="44"/>
                          <a:pt x="661" y="46"/>
                          <a:pt x="659" y="46"/>
                        </a:cubicBezTo>
                        <a:cubicBezTo>
                          <a:pt x="659" y="46"/>
                          <a:pt x="657" y="44"/>
                          <a:pt x="656" y="44"/>
                        </a:cubicBezTo>
                        <a:cubicBezTo>
                          <a:pt x="654" y="44"/>
                          <a:pt x="653" y="46"/>
                          <a:pt x="652" y="46"/>
                        </a:cubicBezTo>
                        <a:cubicBezTo>
                          <a:pt x="650" y="46"/>
                          <a:pt x="649" y="44"/>
                          <a:pt x="648" y="44"/>
                        </a:cubicBezTo>
                        <a:cubicBezTo>
                          <a:pt x="647" y="44"/>
                          <a:pt x="645" y="46"/>
                          <a:pt x="644" y="46"/>
                        </a:cubicBezTo>
                        <a:cubicBezTo>
                          <a:pt x="642" y="46"/>
                          <a:pt x="641" y="43"/>
                          <a:pt x="640" y="43"/>
                        </a:cubicBezTo>
                        <a:cubicBezTo>
                          <a:pt x="639" y="43"/>
                          <a:pt x="637" y="46"/>
                          <a:pt x="636" y="45"/>
                        </a:cubicBezTo>
                        <a:cubicBezTo>
                          <a:pt x="636" y="45"/>
                          <a:pt x="632" y="43"/>
                          <a:pt x="632" y="43"/>
                        </a:cubicBezTo>
                        <a:cubicBezTo>
                          <a:pt x="632" y="43"/>
                          <a:pt x="636" y="42"/>
                          <a:pt x="636" y="41"/>
                        </a:cubicBezTo>
                        <a:cubicBezTo>
                          <a:pt x="636" y="41"/>
                          <a:pt x="633" y="39"/>
                          <a:pt x="633" y="39"/>
                        </a:cubicBezTo>
                        <a:cubicBezTo>
                          <a:pt x="632" y="39"/>
                          <a:pt x="628" y="41"/>
                          <a:pt x="628" y="41"/>
                        </a:cubicBezTo>
                        <a:cubicBezTo>
                          <a:pt x="628" y="41"/>
                          <a:pt x="632" y="43"/>
                          <a:pt x="632" y="43"/>
                        </a:cubicBezTo>
                        <a:cubicBezTo>
                          <a:pt x="631" y="43"/>
                          <a:pt x="629" y="45"/>
                          <a:pt x="628" y="45"/>
                        </a:cubicBezTo>
                        <a:cubicBezTo>
                          <a:pt x="627" y="45"/>
                          <a:pt x="625" y="43"/>
                          <a:pt x="624" y="43"/>
                        </a:cubicBezTo>
                        <a:cubicBezTo>
                          <a:pt x="623" y="43"/>
                          <a:pt x="622" y="45"/>
                          <a:pt x="620" y="45"/>
                        </a:cubicBezTo>
                        <a:cubicBezTo>
                          <a:pt x="619" y="45"/>
                          <a:pt x="618" y="43"/>
                          <a:pt x="616" y="43"/>
                        </a:cubicBezTo>
                        <a:cubicBezTo>
                          <a:pt x="615" y="43"/>
                          <a:pt x="613" y="45"/>
                          <a:pt x="612" y="45"/>
                        </a:cubicBezTo>
                        <a:cubicBezTo>
                          <a:pt x="611" y="45"/>
                          <a:pt x="610" y="43"/>
                          <a:pt x="609" y="43"/>
                        </a:cubicBezTo>
                        <a:cubicBezTo>
                          <a:pt x="607" y="43"/>
                          <a:pt x="606" y="45"/>
                          <a:pt x="605" y="45"/>
                        </a:cubicBezTo>
                        <a:cubicBezTo>
                          <a:pt x="603" y="45"/>
                          <a:pt x="602" y="42"/>
                          <a:pt x="601" y="42"/>
                        </a:cubicBezTo>
                        <a:cubicBezTo>
                          <a:pt x="599" y="42"/>
                          <a:pt x="598" y="44"/>
                          <a:pt x="597" y="44"/>
                        </a:cubicBezTo>
                        <a:cubicBezTo>
                          <a:pt x="595" y="44"/>
                          <a:pt x="594" y="42"/>
                          <a:pt x="593" y="42"/>
                        </a:cubicBezTo>
                        <a:cubicBezTo>
                          <a:pt x="592" y="42"/>
                          <a:pt x="590" y="44"/>
                          <a:pt x="589" y="44"/>
                        </a:cubicBezTo>
                        <a:cubicBezTo>
                          <a:pt x="588" y="44"/>
                          <a:pt x="586" y="42"/>
                          <a:pt x="585" y="42"/>
                        </a:cubicBezTo>
                        <a:cubicBezTo>
                          <a:pt x="584" y="42"/>
                          <a:pt x="582" y="44"/>
                          <a:pt x="581" y="44"/>
                        </a:cubicBezTo>
                        <a:cubicBezTo>
                          <a:pt x="581" y="44"/>
                          <a:pt x="577" y="46"/>
                          <a:pt x="577" y="46"/>
                        </a:cubicBezTo>
                        <a:cubicBezTo>
                          <a:pt x="576" y="46"/>
                          <a:pt x="574" y="44"/>
                          <a:pt x="573" y="44"/>
                        </a:cubicBezTo>
                        <a:cubicBezTo>
                          <a:pt x="572" y="44"/>
                          <a:pt x="570" y="46"/>
                          <a:pt x="569" y="46"/>
                        </a:cubicBezTo>
                        <a:cubicBezTo>
                          <a:pt x="568" y="46"/>
                          <a:pt x="567" y="44"/>
                          <a:pt x="565" y="44"/>
                        </a:cubicBezTo>
                        <a:cubicBezTo>
                          <a:pt x="564" y="44"/>
                          <a:pt x="563" y="46"/>
                          <a:pt x="561" y="46"/>
                        </a:cubicBezTo>
                        <a:cubicBezTo>
                          <a:pt x="560" y="46"/>
                          <a:pt x="559" y="43"/>
                          <a:pt x="557" y="43"/>
                        </a:cubicBezTo>
                        <a:cubicBezTo>
                          <a:pt x="556" y="43"/>
                          <a:pt x="555" y="45"/>
                          <a:pt x="553" y="45"/>
                        </a:cubicBezTo>
                        <a:cubicBezTo>
                          <a:pt x="552" y="45"/>
                          <a:pt x="551" y="43"/>
                          <a:pt x="550" y="43"/>
                        </a:cubicBezTo>
                        <a:cubicBezTo>
                          <a:pt x="548" y="43"/>
                          <a:pt x="547" y="45"/>
                          <a:pt x="546" y="45"/>
                        </a:cubicBezTo>
                        <a:cubicBezTo>
                          <a:pt x="544" y="45"/>
                          <a:pt x="543" y="43"/>
                          <a:pt x="542" y="43"/>
                        </a:cubicBezTo>
                        <a:cubicBezTo>
                          <a:pt x="542" y="42"/>
                          <a:pt x="546" y="42"/>
                          <a:pt x="546" y="41"/>
                        </a:cubicBezTo>
                        <a:cubicBezTo>
                          <a:pt x="546" y="40"/>
                          <a:pt x="542" y="39"/>
                          <a:pt x="542" y="39"/>
                        </a:cubicBezTo>
                        <a:cubicBezTo>
                          <a:pt x="542" y="38"/>
                          <a:pt x="546" y="37"/>
                          <a:pt x="546" y="37"/>
                        </a:cubicBezTo>
                        <a:cubicBezTo>
                          <a:pt x="546" y="36"/>
                          <a:pt x="543" y="35"/>
                          <a:pt x="543" y="34"/>
                        </a:cubicBezTo>
                        <a:cubicBezTo>
                          <a:pt x="543" y="34"/>
                          <a:pt x="547" y="33"/>
                          <a:pt x="547" y="32"/>
                        </a:cubicBezTo>
                        <a:cubicBezTo>
                          <a:pt x="547" y="32"/>
                          <a:pt x="543" y="30"/>
                          <a:pt x="543" y="30"/>
                        </a:cubicBezTo>
                        <a:cubicBezTo>
                          <a:pt x="543" y="30"/>
                          <a:pt x="539" y="32"/>
                          <a:pt x="539" y="32"/>
                        </a:cubicBezTo>
                        <a:cubicBezTo>
                          <a:pt x="539" y="33"/>
                          <a:pt x="542" y="34"/>
                          <a:pt x="543" y="34"/>
                        </a:cubicBezTo>
                        <a:cubicBezTo>
                          <a:pt x="542" y="35"/>
                          <a:pt x="538" y="36"/>
                          <a:pt x="538" y="36"/>
                        </a:cubicBezTo>
                        <a:cubicBezTo>
                          <a:pt x="538" y="37"/>
                          <a:pt x="542" y="38"/>
                          <a:pt x="542" y="39"/>
                        </a:cubicBezTo>
                        <a:cubicBezTo>
                          <a:pt x="542" y="39"/>
                          <a:pt x="538" y="40"/>
                          <a:pt x="538" y="41"/>
                        </a:cubicBezTo>
                        <a:cubicBezTo>
                          <a:pt x="538" y="41"/>
                          <a:pt x="542" y="42"/>
                          <a:pt x="542" y="43"/>
                        </a:cubicBezTo>
                        <a:cubicBezTo>
                          <a:pt x="540" y="43"/>
                          <a:pt x="539" y="45"/>
                          <a:pt x="538" y="45"/>
                        </a:cubicBezTo>
                        <a:cubicBezTo>
                          <a:pt x="537" y="45"/>
                          <a:pt x="535" y="43"/>
                          <a:pt x="534" y="43"/>
                        </a:cubicBezTo>
                        <a:cubicBezTo>
                          <a:pt x="533" y="43"/>
                          <a:pt x="531" y="44"/>
                          <a:pt x="530" y="45"/>
                        </a:cubicBezTo>
                        <a:cubicBezTo>
                          <a:pt x="529" y="45"/>
                          <a:pt x="527" y="47"/>
                          <a:pt x="526" y="47"/>
                        </a:cubicBezTo>
                        <a:cubicBezTo>
                          <a:pt x="525" y="47"/>
                          <a:pt x="522" y="45"/>
                          <a:pt x="522" y="45"/>
                        </a:cubicBezTo>
                        <a:cubicBezTo>
                          <a:pt x="522" y="44"/>
                          <a:pt x="519" y="42"/>
                          <a:pt x="518" y="42"/>
                        </a:cubicBezTo>
                        <a:cubicBezTo>
                          <a:pt x="518" y="42"/>
                          <a:pt x="515" y="44"/>
                          <a:pt x="514" y="44"/>
                        </a:cubicBezTo>
                        <a:cubicBezTo>
                          <a:pt x="514" y="45"/>
                          <a:pt x="511" y="46"/>
                          <a:pt x="510" y="46"/>
                        </a:cubicBezTo>
                        <a:cubicBezTo>
                          <a:pt x="509" y="46"/>
                          <a:pt x="508" y="44"/>
                          <a:pt x="506" y="44"/>
                        </a:cubicBezTo>
                        <a:cubicBezTo>
                          <a:pt x="505" y="44"/>
                          <a:pt x="504" y="46"/>
                          <a:pt x="502" y="46"/>
                        </a:cubicBezTo>
                        <a:cubicBezTo>
                          <a:pt x="501" y="46"/>
                          <a:pt x="500" y="44"/>
                          <a:pt x="498" y="44"/>
                        </a:cubicBezTo>
                        <a:cubicBezTo>
                          <a:pt x="497" y="44"/>
                          <a:pt x="496" y="46"/>
                          <a:pt x="494" y="46"/>
                        </a:cubicBezTo>
                        <a:cubicBezTo>
                          <a:pt x="493" y="46"/>
                          <a:pt x="492" y="44"/>
                          <a:pt x="491" y="44"/>
                        </a:cubicBezTo>
                        <a:cubicBezTo>
                          <a:pt x="490" y="44"/>
                          <a:pt x="488" y="46"/>
                          <a:pt x="487" y="46"/>
                        </a:cubicBezTo>
                        <a:cubicBezTo>
                          <a:pt x="485" y="46"/>
                          <a:pt x="484" y="44"/>
                          <a:pt x="483" y="44"/>
                        </a:cubicBezTo>
                        <a:cubicBezTo>
                          <a:pt x="481" y="44"/>
                          <a:pt x="480" y="46"/>
                          <a:pt x="479" y="46"/>
                        </a:cubicBezTo>
                        <a:cubicBezTo>
                          <a:pt x="478" y="46"/>
                          <a:pt x="476" y="43"/>
                          <a:pt x="475" y="43"/>
                        </a:cubicBezTo>
                        <a:cubicBezTo>
                          <a:pt x="474" y="43"/>
                          <a:pt x="472" y="45"/>
                          <a:pt x="471" y="45"/>
                        </a:cubicBezTo>
                        <a:cubicBezTo>
                          <a:pt x="470" y="45"/>
                          <a:pt x="468" y="43"/>
                          <a:pt x="467" y="43"/>
                        </a:cubicBezTo>
                        <a:cubicBezTo>
                          <a:pt x="466" y="43"/>
                          <a:pt x="464" y="45"/>
                          <a:pt x="463" y="45"/>
                        </a:cubicBezTo>
                        <a:cubicBezTo>
                          <a:pt x="462" y="45"/>
                          <a:pt x="460" y="43"/>
                          <a:pt x="459" y="43"/>
                        </a:cubicBezTo>
                        <a:cubicBezTo>
                          <a:pt x="458" y="43"/>
                          <a:pt x="456" y="45"/>
                          <a:pt x="455" y="45"/>
                        </a:cubicBezTo>
                        <a:cubicBezTo>
                          <a:pt x="455" y="45"/>
                          <a:pt x="452" y="47"/>
                          <a:pt x="451" y="47"/>
                        </a:cubicBezTo>
                        <a:cubicBezTo>
                          <a:pt x="450" y="47"/>
                          <a:pt x="448" y="45"/>
                          <a:pt x="447" y="45"/>
                        </a:cubicBezTo>
                        <a:cubicBezTo>
                          <a:pt x="447" y="44"/>
                          <a:pt x="444" y="43"/>
                          <a:pt x="444" y="43"/>
                        </a:cubicBezTo>
                        <a:cubicBezTo>
                          <a:pt x="442" y="42"/>
                          <a:pt x="441" y="45"/>
                          <a:pt x="439" y="45"/>
                        </a:cubicBezTo>
                        <a:cubicBezTo>
                          <a:pt x="439" y="45"/>
                          <a:pt x="436" y="42"/>
                          <a:pt x="436" y="42"/>
                        </a:cubicBezTo>
                        <a:cubicBezTo>
                          <a:pt x="434" y="43"/>
                          <a:pt x="433" y="44"/>
                          <a:pt x="432" y="44"/>
                        </a:cubicBezTo>
                        <a:cubicBezTo>
                          <a:pt x="431" y="45"/>
                          <a:pt x="428" y="47"/>
                          <a:pt x="428" y="46"/>
                        </a:cubicBezTo>
                        <a:cubicBezTo>
                          <a:pt x="427" y="46"/>
                          <a:pt x="424" y="45"/>
                          <a:pt x="424" y="44"/>
                        </a:cubicBezTo>
                        <a:cubicBezTo>
                          <a:pt x="423" y="44"/>
                          <a:pt x="421" y="42"/>
                          <a:pt x="420" y="42"/>
                        </a:cubicBezTo>
                        <a:cubicBezTo>
                          <a:pt x="419" y="42"/>
                          <a:pt x="417" y="44"/>
                          <a:pt x="416" y="44"/>
                        </a:cubicBezTo>
                        <a:cubicBezTo>
                          <a:pt x="415" y="44"/>
                          <a:pt x="413" y="46"/>
                          <a:pt x="412" y="46"/>
                        </a:cubicBezTo>
                        <a:cubicBezTo>
                          <a:pt x="411" y="46"/>
                          <a:pt x="409" y="44"/>
                          <a:pt x="408" y="44"/>
                        </a:cubicBezTo>
                        <a:cubicBezTo>
                          <a:pt x="407" y="44"/>
                          <a:pt x="405" y="46"/>
                          <a:pt x="404" y="46"/>
                        </a:cubicBezTo>
                        <a:cubicBezTo>
                          <a:pt x="403" y="46"/>
                          <a:pt x="401" y="44"/>
                          <a:pt x="400" y="44"/>
                        </a:cubicBezTo>
                        <a:cubicBezTo>
                          <a:pt x="399" y="44"/>
                          <a:pt x="397" y="46"/>
                          <a:pt x="396" y="46"/>
                        </a:cubicBezTo>
                        <a:cubicBezTo>
                          <a:pt x="395" y="46"/>
                          <a:pt x="394" y="43"/>
                          <a:pt x="392" y="43"/>
                        </a:cubicBezTo>
                        <a:cubicBezTo>
                          <a:pt x="391" y="43"/>
                          <a:pt x="389" y="46"/>
                          <a:pt x="388" y="45"/>
                        </a:cubicBezTo>
                        <a:cubicBezTo>
                          <a:pt x="388" y="45"/>
                          <a:pt x="385" y="43"/>
                          <a:pt x="385" y="43"/>
                        </a:cubicBezTo>
                        <a:cubicBezTo>
                          <a:pt x="385" y="43"/>
                          <a:pt x="389" y="42"/>
                          <a:pt x="389" y="41"/>
                        </a:cubicBezTo>
                        <a:cubicBezTo>
                          <a:pt x="389" y="41"/>
                          <a:pt x="385" y="39"/>
                          <a:pt x="385" y="39"/>
                        </a:cubicBezTo>
                        <a:cubicBezTo>
                          <a:pt x="385" y="39"/>
                          <a:pt x="381" y="41"/>
                          <a:pt x="381" y="41"/>
                        </a:cubicBezTo>
                        <a:cubicBezTo>
                          <a:pt x="381" y="41"/>
                          <a:pt x="385" y="43"/>
                          <a:pt x="385" y="43"/>
                        </a:cubicBezTo>
                        <a:cubicBezTo>
                          <a:pt x="384" y="44"/>
                          <a:pt x="381" y="45"/>
                          <a:pt x="380" y="45"/>
                        </a:cubicBezTo>
                        <a:cubicBezTo>
                          <a:pt x="380" y="46"/>
                          <a:pt x="377" y="47"/>
                          <a:pt x="376" y="47"/>
                        </a:cubicBezTo>
                        <a:cubicBezTo>
                          <a:pt x="375" y="47"/>
                          <a:pt x="374" y="45"/>
                          <a:pt x="373" y="45"/>
                        </a:cubicBezTo>
                        <a:cubicBezTo>
                          <a:pt x="372" y="45"/>
                          <a:pt x="369" y="47"/>
                          <a:pt x="368" y="47"/>
                        </a:cubicBezTo>
                        <a:cubicBezTo>
                          <a:pt x="367" y="47"/>
                          <a:pt x="366" y="45"/>
                          <a:pt x="365" y="45"/>
                        </a:cubicBezTo>
                        <a:cubicBezTo>
                          <a:pt x="364" y="44"/>
                          <a:pt x="362" y="43"/>
                          <a:pt x="361" y="43"/>
                        </a:cubicBezTo>
                        <a:cubicBezTo>
                          <a:pt x="360" y="43"/>
                          <a:pt x="357" y="44"/>
                          <a:pt x="357" y="45"/>
                        </a:cubicBezTo>
                        <a:cubicBezTo>
                          <a:pt x="356" y="45"/>
                          <a:pt x="354" y="47"/>
                          <a:pt x="353" y="47"/>
                        </a:cubicBezTo>
                        <a:cubicBezTo>
                          <a:pt x="352" y="47"/>
                          <a:pt x="350" y="44"/>
                          <a:pt x="349" y="44"/>
                        </a:cubicBezTo>
                        <a:cubicBezTo>
                          <a:pt x="348" y="44"/>
                          <a:pt x="346" y="47"/>
                          <a:pt x="345" y="46"/>
                        </a:cubicBezTo>
                        <a:cubicBezTo>
                          <a:pt x="344" y="46"/>
                          <a:pt x="343" y="44"/>
                          <a:pt x="341" y="44"/>
                        </a:cubicBezTo>
                        <a:cubicBezTo>
                          <a:pt x="340" y="44"/>
                          <a:pt x="338" y="46"/>
                          <a:pt x="337" y="46"/>
                        </a:cubicBezTo>
                        <a:cubicBezTo>
                          <a:pt x="336" y="46"/>
                          <a:pt x="335" y="44"/>
                          <a:pt x="333" y="44"/>
                        </a:cubicBezTo>
                        <a:cubicBezTo>
                          <a:pt x="332" y="44"/>
                          <a:pt x="330" y="46"/>
                          <a:pt x="329" y="46"/>
                        </a:cubicBezTo>
                        <a:cubicBezTo>
                          <a:pt x="328" y="46"/>
                          <a:pt x="327" y="44"/>
                          <a:pt x="326" y="44"/>
                        </a:cubicBezTo>
                        <a:cubicBezTo>
                          <a:pt x="324" y="44"/>
                          <a:pt x="323" y="46"/>
                          <a:pt x="321" y="46"/>
                        </a:cubicBezTo>
                        <a:cubicBezTo>
                          <a:pt x="320" y="46"/>
                          <a:pt x="319" y="43"/>
                          <a:pt x="318" y="44"/>
                        </a:cubicBezTo>
                        <a:cubicBezTo>
                          <a:pt x="316" y="44"/>
                          <a:pt x="315" y="46"/>
                          <a:pt x="314" y="46"/>
                        </a:cubicBezTo>
                        <a:cubicBezTo>
                          <a:pt x="312" y="46"/>
                          <a:pt x="311" y="43"/>
                          <a:pt x="310" y="43"/>
                        </a:cubicBezTo>
                        <a:cubicBezTo>
                          <a:pt x="309" y="43"/>
                          <a:pt x="307" y="46"/>
                          <a:pt x="306" y="45"/>
                        </a:cubicBezTo>
                        <a:cubicBezTo>
                          <a:pt x="305" y="45"/>
                          <a:pt x="303" y="43"/>
                          <a:pt x="302" y="43"/>
                        </a:cubicBezTo>
                        <a:cubicBezTo>
                          <a:pt x="301" y="43"/>
                          <a:pt x="299" y="45"/>
                          <a:pt x="298" y="45"/>
                        </a:cubicBezTo>
                        <a:cubicBezTo>
                          <a:pt x="297" y="46"/>
                          <a:pt x="294" y="47"/>
                          <a:pt x="294" y="47"/>
                        </a:cubicBezTo>
                        <a:cubicBezTo>
                          <a:pt x="293" y="47"/>
                          <a:pt x="291" y="45"/>
                          <a:pt x="290" y="45"/>
                        </a:cubicBezTo>
                        <a:cubicBezTo>
                          <a:pt x="289" y="44"/>
                          <a:pt x="288" y="43"/>
                          <a:pt x="286" y="43"/>
                        </a:cubicBezTo>
                        <a:cubicBezTo>
                          <a:pt x="286" y="43"/>
                          <a:pt x="283" y="45"/>
                          <a:pt x="282" y="45"/>
                        </a:cubicBezTo>
                        <a:cubicBezTo>
                          <a:pt x="281" y="45"/>
                          <a:pt x="280" y="43"/>
                          <a:pt x="278" y="43"/>
                        </a:cubicBezTo>
                        <a:cubicBezTo>
                          <a:pt x="278" y="43"/>
                          <a:pt x="275" y="44"/>
                          <a:pt x="274" y="45"/>
                        </a:cubicBezTo>
                        <a:cubicBezTo>
                          <a:pt x="274" y="45"/>
                          <a:pt x="271" y="47"/>
                          <a:pt x="270" y="47"/>
                        </a:cubicBezTo>
                        <a:cubicBezTo>
                          <a:pt x="269" y="47"/>
                          <a:pt x="268" y="44"/>
                          <a:pt x="267" y="44"/>
                        </a:cubicBezTo>
                        <a:cubicBezTo>
                          <a:pt x="265" y="44"/>
                          <a:pt x="263" y="47"/>
                          <a:pt x="262" y="46"/>
                        </a:cubicBezTo>
                        <a:cubicBezTo>
                          <a:pt x="261" y="46"/>
                          <a:pt x="260" y="44"/>
                          <a:pt x="259" y="44"/>
                        </a:cubicBezTo>
                        <a:cubicBezTo>
                          <a:pt x="257" y="44"/>
                          <a:pt x="256" y="46"/>
                          <a:pt x="255" y="46"/>
                        </a:cubicBezTo>
                        <a:cubicBezTo>
                          <a:pt x="253" y="46"/>
                          <a:pt x="252" y="44"/>
                          <a:pt x="251" y="44"/>
                        </a:cubicBezTo>
                        <a:cubicBezTo>
                          <a:pt x="250" y="44"/>
                          <a:pt x="248" y="46"/>
                          <a:pt x="247" y="46"/>
                        </a:cubicBezTo>
                        <a:cubicBezTo>
                          <a:pt x="245" y="46"/>
                          <a:pt x="244" y="44"/>
                          <a:pt x="243" y="44"/>
                        </a:cubicBezTo>
                        <a:cubicBezTo>
                          <a:pt x="242" y="44"/>
                          <a:pt x="240" y="46"/>
                          <a:pt x="239" y="46"/>
                        </a:cubicBezTo>
                        <a:cubicBezTo>
                          <a:pt x="237" y="46"/>
                          <a:pt x="237" y="44"/>
                          <a:pt x="235" y="44"/>
                        </a:cubicBezTo>
                        <a:cubicBezTo>
                          <a:pt x="234" y="43"/>
                          <a:pt x="232" y="46"/>
                          <a:pt x="231" y="46"/>
                        </a:cubicBezTo>
                        <a:cubicBezTo>
                          <a:pt x="230" y="46"/>
                          <a:pt x="228" y="43"/>
                          <a:pt x="227" y="43"/>
                        </a:cubicBezTo>
                        <a:cubicBezTo>
                          <a:pt x="226" y="43"/>
                          <a:pt x="224" y="45"/>
                          <a:pt x="223" y="45"/>
                        </a:cubicBezTo>
                        <a:cubicBezTo>
                          <a:pt x="223" y="46"/>
                          <a:pt x="220" y="48"/>
                          <a:pt x="219" y="48"/>
                        </a:cubicBezTo>
                        <a:cubicBezTo>
                          <a:pt x="218" y="47"/>
                          <a:pt x="217" y="45"/>
                          <a:pt x="215" y="45"/>
                        </a:cubicBezTo>
                        <a:cubicBezTo>
                          <a:pt x="214" y="45"/>
                          <a:pt x="212" y="47"/>
                          <a:pt x="211" y="47"/>
                        </a:cubicBezTo>
                        <a:cubicBezTo>
                          <a:pt x="210" y="47"/>
                          <a:pt x="209" y="45"/>
                          <a:pt x="208" y="45"/>
                        </a:cubicBezTo>
                        <a:cubicBezTo>
                          <a:pt x="206" y="45"/>
                          <a:pt x="205" y="43"/>
                          <a:pt x="204" y="43"/>
                        </a:cubicBezTo>
                        <a:cubicBezTo>
                          <a:pt x="203" y="43"/>
                          <a:pt x="201" y="45"/>
                          <a:pt x="200" y="45"/>
                        </a:cubicBezTo>
                        <a:cubicBezTo>
                          <a:pt x="199" y="45"/>
                          <a:pt x="197" y="42"/>
                          <a:pt x="196" y="43"/>
                        </a:cubicBezTo>
                        <a:cubicBezTo>
                          <a:pt x="195" y="43"/>
                          <a:pt x="193" y="44"/>
                          <a:pt x="192" y="45"/>
                        </a:cubicBezTo>
                        <a:cubicBezTo>
                          <a:pt x="191" y="45"/>
                          <a:pt x="188" y="47"/>
                          <a:pt x="188" y="47"/>
                        </a:cubicBezTo>
                        <a:cubicBezTo>
                          <a:pt x="187" y="47"/>
                          <a:pt x="185" y="45"/>
                          <a:pt x="184" y="44"/>
                        </a:cubicBezTo>
                        <a:cubicBezTo>
                          <a:pt x="183" y="44"/>
                          <a:pt x="181" y="42"/>
                          <a:pt x="180" y="42"/>
                        </a:cubicBezTo>
                        <a:cubicBezTo>
                          <a:pt x="179" y="42"/>
                          <a:pt x="178" y="40"/>
                          <a:pt x="177" y="40"/>
                        </a:cubicBezTo>
                        <a:cubicBezTo>
                          <a:pt x="176" y="40"/>
                          <a:pt x="172" y="42"/>
                          <a:pt x="172" y="42"/>
                        </a:cubicBezTo>
                        <a:cubicBezTo>
                          <a:pt x="172" y="42"/>
                          <a:pt x="176" y="44"/>
                          <a:pt x="176" y="44"/>
                        </a:cubicBezTo>
                        <a:cubicBezTo>
                          <a:pt x="175" y="44"/>
                          <a:pt x="173" y="46"/>
                          <a:pt x="172" y="46"/>
                        </a:cubicBezTo>
                        <a:cubicBezTo>
                          <a:pt x="171" y="46"/>
                          <a:pt x="169" y="44"/>
                          <a:pt x="168" y="44"/>
                        </a:cubicBezTo>
                        <a:cubicBezTo>
                          <a:pt x="167" y="44"/>
                          <a:pt x="166" y="46"/>
                          <a:pt x="164" y="46"/>
                        </a:cubicBezTo>
                        <a:cubicBezTo>
                          <a:pt x="163" y="46"/>
                          <a:pt x="162" y="44"/>
                          <a:pt x="160" y="44"/>
                        </a:cubicBezTo>
                        <a:cubicBezTo>
                          <a:pt x="159" y="44"/>
                          <a:pt x="158" y="46"/>
                          <a:pt x="156" y="46"/>
                        </a:cubicBezTo>
                        <a:cubicBezTo>
                          <a:pt x="155" y="46"/>
                          <a:pt x="154" y="44"/>
                          <a:pt x="153" y="44"/>
                        </a:cubicBezTo>
                        <a:cubicBezTo>
                          <a:pt x="152" y="44"/>
                          <a:pt x="150" y="46"/>
                          <a:pt x="148" y="46"/>
                        </a:cubicBezTo>
                        <a:cubicBezTo>
                          <a:pt x="147" y="45"/>
                          <a:pt x="146" y="43"/>
                          <a:pt x="145" y="43"/>
                        </a:cubicBezTo>
                        <a:cubicBezTo>
                          <a:pt x="144" y="43"/>
                          <a:pt x="142" y="45"/>
                          <a:pt x="141" y="45"/>
                        </a:cubicBezTo>
                        <a:cubicBezTo>
                          <a:pt x="139" y="45"/>
                          <a:pt x="138" y="43"/>
                          <a:pt x="137" y="43"/>
                        </a:cubicBezTo>
                        <a:cubicBezTo>
                          <a:pt x="136" y="43"/>
                          <a:pt x="134" y="45"/>
                          <a:pt x="133" y="45"/>
                        </a:cubicBezTo>
                        <a:cubicBezTo>
                          <a:pt x="132" y="45"/>
                          <a:pt x="130" y="43"/>
                          <a:pt x="129" y="43"/>
                        </a:cubicBezTo>
                        <a:cubicBezTo>
                          <a:pt x="128" y="43"/>
                          <a:pt x="126" y="45"/>
                          <a:pt x="125" y="45"/>
                        </a:cubicBezTo>
                        <a:cubicBezTo>
                          <a:pt x="124" y="45"/>
                          <a:pt x="122" y="43"/>
                          <a:pt x="121" y="43"/>
                        </a:cubicBezTo>
                        <a:cubicBezTo>
                          <a:pt x="120" y="43"/>
                          <a:pt x="118" y="45"/>
                          <a:pt x="117" y="45"/>
                        </a:cubicBezTo>
                        <a:cubicBezTo>
                          <a:pt x="116" y="45"/>
                          <a:pt x="115" y="43"/>
                          <a:pt x="113" y="43"/>
                        </a:cubicBezTo>
                        <a:cubicBezTo>
                          <a:pt x="112" y="42"/>
                          <a:pt x="111" y="45"/>
                          <a:pt x="109" y="45"/>
                        </a:cubicBezTo>
                        <a:cubicBezTo>
                          <a:pt x="108" y="45"/>
                          <a:pt x="107" y="42"/>
                          <a:pt x="106" y="42"/>
                        </a:cubicBezTo>
                        <a:cubicBezTo>
                          <a:pt x="105" y="42"/>
                          <a:pt x="102" y="45"/>
                          <a:pt x="101" y="44"/>
                        </a:cubicBezTo>
                        <a:cubicBezTo>
                          <a:pt x="101" y="44"/>
                          <a:pt x="98" y="42"/>
                          <a:pt x="98" y="42"/>
                        </a:cubicBezTo>
                        <a:cubicBezTo>
                          <a:pt x="98" y="42"/>
                          <a:pt x="102" y="41"/>
                          <a:pt x="102" y="40"/>
                        </a:cubicBezTo>
                        <a:cubicBezTo>
                          <a:pt x="102" y="40"/>
                          <a:pt x="98" y="38"/>
                          <a:pt x="98" y="38"/>
                        </a:cubicBezTo>
                        <a:cubicBezTo>
                          <a:pt x="98" y="38"/>
                          <a:pt x="94" y="40"/>
                          <a:pt x="94" y="40"/>
                        </a:cubicBezTo>
                        <a:cubicBezTo>
                          <a:pt x="94" y="40"/>
                          <a:pt x="98" y="42"/>
                          <a:pt x="98" y="42"/>
                        </a:cubicBezTo>
                        <a:cubicBezTo>
                          <a:pt x="97" y="43"/>
                          <a:pt x="95" y="44"/>
                          <a:pt x="94" y="44"/>
                        </a:cubicBezTo>
                        <a:cubicBezTo>
                          <a:pt x="93" y="45"/>
                          <a:pt x="91" y="46"/>
                          <a:pt x="89" y="46"/>
                        </a:cubicBezTo>
                        <a:cubicBezTo>
                          <a:pt x="89" y="46"/>
                          <a:pt x="87" y="44"/>
                          <a:pt x="86" y="44"/>
                        </a:cubicBezTo>
                        <a:cubicBezTo>
                          <a:pt x="85" y="44"/>
                          <a:pt x="82" y="46"/>
                          <a:pt x="82" y="46"/>
                        </a:cubicBezTo>
                        <a:cubicBezTo>
                          <a:pt x="80" y="46"/>
                          <a:pt x="79" y="44"/>
                          <a:pt x="78" y="44"/>
                        </a:cubicBezTo>
                        <a:cubicBezTo>
                          <a:pt x="77" y="43"/>
                          <a:pt x="75" y="42"/>
                          <a:pt x="74" y="42"/>
                        </a:cubicBezTo>
                        <a:cubicBezTo>
                          <a:pt x="74" y="41"/>
                          <a:pt x="71" y="43"/>
                          <a:pt x="70" y="44"/>
                        </a:cubicBezTo>
                        <a:cubicBezTo>
                          <a:pt x="70" y="44"/>
                          <a:pt x="67" y="46"/>
                          <a:pt x="66" y="46"/>
                        </a:cubicBezTo>
                        <a:cubicBezTo>
                          <a:pt x="65" y="46"/>
                          <a:pt x="63" y="43"/>
                          <a:pt x="62" y="43"/>
                        </a:cubicBezTo>
                        <a:cubicBezTo>
                          <a:pt x="61" y="43"/>
                          <a:pt x="59" y="45"/>
                          <a:pt x="58" y="45"/>
                        </a:cubicBezTo>
                        <a:cubicBezTo>
                          <a:pt x="57" y="45"/>
                          <a:pt x="55" y="43"/>
                          <a:pt x="54" y="43"/>
                        </a:cubicBezTo>
                        <a:cubicBezTo>
                          <a:pt x="53" y="43"/>
                          <a:pt x="52" y="45"/>
                          <a:pt x="50" y="45"/>
                        </a:cubicBezTo>
                        <a:cubicBezTo>
                          <a:pt x="49" y="45"/>
                          <a:pt x="48" y="43"/>
                          <a:pt x="47" y="43"/>
                        </a:cubicBezTo>
                        <a:cubicBezTo>
                          <a:pt x="46" y="43"/>
                          <a:pt x="43" y="45"/>
                          <a:pt x="42" y="45"/>
                        </a:cubicBezTo>
                        <a:cubicBezTo>
                          <a:pt x="41" y="45"/>
                          <a:pt x="40" y="47"/>
                          <a:pt x="38" y="47"/>
                        </a:cubicBezTo>
                        <a:cubicBezTo>
                          <a:pt x="37" y="47"/>
                          <a:pt x="36" y="45"/>
                          <a:pt x="35" y="45"/>
                        </a:cubicBezTo>
                        <a:cubicBezTo>
                          <a:pt x="33" y="45"/>
                          <a:pt x="32" y="47"/>
                          <a:pt x="30" y="47"/>
                        </a:cubicBezTo>
                        <a:cubicBezTo>
                          <a:pt x="30" y="46"/>
                          <a:pt x="27" y="45"/>
                          <a:pt x="27" y="45"/>
                        </a:cubicBezTo>
                        <a:cubicBezTo>
                          <a:pt x="27" y="44"/>
                          <a:pt x="31" y="43"/>
                          <a:pt x="31" y="43"/>
                        </a:cubicBezTo>
                        <a:cubicBezTo>
                          <a:pt x="31" y="42"/>
                          <a:pt x="27" y="41"/>
                          <a:pt x="27" y="40"/>
                        </a:cubicBezTo>
                        <a:cubicBezTo>
                          <a:pt x="27" y="40"/>
                          <a:pt x="31" y="39"/>
                          <a:pt x="31" y="38"/>
                        </a:cubicBezTo>
                        <a:cubicBezTo>
                          <a:pt x="31" y="38"/>
                          <a:pt x="27" y="37"/>
                          <a:pt x="27" y="36"/>
                        </a:cubicBezTo>
                        <a:cubicBezTo>
                          <a:pt x="28" y="36"/>
                          <a:pt x="31" y="34"/>
                          <a:pt x="32" y="34"/>
                        </a:cubicBezTo>
                        <a:cubicBezTo>
                          <a:pt x="33" y="33"/>
                          <a:pt x="34" y="32"/>
                          <a:pt x="36" y="32"/>
                        </a:cubicBezTo>
                        <a:cubicBezTo>
                          <a:pt x="34" y="32"/>
                          <a:pt x="33" y="30"/>
                          <a:pt x="32" y="29"/>
                        </a:cubicBezTo>
                        <a:cubicBezTo>
                          <a:pt x="31" y="29"/>
                          <a:pt x="29" y="32"/>
                          <a:pt x="28" y="32"/>
                        </a:cubicBezTo>
                        <a:cubicBezTo>
                          <a:pt x="27" y="32"/>
                          <a:pt x="25" y="29"/>
                          <a:pt x="24" y="29"/>
                        </a:cubicBezTo>
                        <a:cubicBezTo>
                          <a:pt x="23" y="29"/>
                          <a:pt x="21" y="31"/>
                          <a:pt x="20" y="31"/>
                        </a:cubicBezTo>
                        <a:cubicBezTo>
                          <a:pt x="19" y="32"/>
                          <a:pt x="17" y="33"/>
                          <a:pt x="16" y="33"/>
                        </a:cubicBezTo>
                        <a:cubicBezTo>
                          <a:pt x="15" y="34"/>
                          <a:pt x="12" y="35"/>
                          <a:pt x="12" y="35"/>
                        </a:cubicBezTo>
                        <a:cubicBezTo>
                          <a:pt x="12" y="36"/>
                          <a:pt x="15" y="37"/>
                          <a:pt x="16" y="38"/>
                        </a:cubicBezTo>
                        <a:cubicBezTo>
                          <a:pt x="7" y="42"/>
                          <a:pt x="7" y="42"/>
                          <a:pt x="7" y="42"/>
                        </a:cubicBezTo>
                        <a:cubicBezTo>
                          <a:pt x="6" y="41"/>
                          <a:pt x="5" y="40"/>
                          <a:pt x="4" y="40"/>
                        </a:cubicBezTo>
                        <a:cubicBezTo>
                          <a:pt x="3" y="39"/>
                          <a:pt x="0" y="38"/>
                          <a:pt x="0" y="37"/>
                        </a:cubicBezTo>
                        <a:cubicBezTo>
                          <a:pt x="0" y="37"/>
                          <a:pt x="4" y="36"/>
                          <a:pt x="4" y="35"/>
                        </a:cubicBezTo>
                        <a:cubicBezTo>
                          <a:pt x="8" y="33"/>
                          <a:pt x="8" y="33"/>
                          <a:pt x="8" y="33"/>
                        </a:cubicBezTo>
                        <a:cubicBezTo>
                          <a:pt x="9" y="33"/>
                          <a:pt x="11" y="32"/>
                          <a:pt x="12" y="31"/>
                        </a:cubicBezTo>
                        <a:cubicBezTo>
                          <a:pt x="13" y="31"/>
                          <a:pt x="16" y="30"/>
                          <a:pt x="16" y="29"/>
                        </a:cubicBezTo>
                        <a:cubicBezTo>
                          <a:pt x="16" y="29"/>
                          <a:pt x="12" y="27"/>
                          <a:pt x="13" y="27"/>
                        </a:cubicBezTo>
                        <a:cubicBezTo>
                          <a:pt x="13" y="27"/>
                          <a:pt x="16" y="25"/>
                          <a:pt x="17" y="25"/>
                        </a:cubicBezTo>
                        <a:cubicBezTo>
                          <a:pt x="18" y="25"/>
                          <a:pt x="19" y="27"/>
                          <a:pt x="20" y="27"/>
                        </a:cubicBezTo>
                        <a:cubicBezTo>
                          <a:pt x="22" y="27"/>
                          <a:pt x="23" y="25"/>
                          <a:pt x="24" y="25"/>
                        </a:cubicBezTo>
                        <a:cubicBezTo>
                          <a:pt x="26" y="25"/>
                          <a:pt x="27" y="27"/>
                          <a:pt x="28" y="27"/>
                        </a:cubicBezTo>
                        <a:cubicBezTo>
                          <a:pt x="29" y="27"/>
                          <a:pt x="32" y="25"/>
                          <a:pt x="32" y="25"/>
                        </a:cubicBezTo>
                        <a:cubicBezTo>
                          <a:pt x="34" y="25"/>
                          <a:pt x="35" y="27"/>
                          <a:pt x="36" y="27"/>
                        </a:cubicBezTo>
                        <a:cubicBezTo>
                          <a:pt x="40" y="30"/>
                          <a:pt x="40" y="30"/>
                          <a:pt x="40" y="30"/>
                        </a:cubicBezTo>
                        <a:lnTo>
                          <a:pt x="44" y="32"/>
                        </a:lnTo>
                        <a:close/>
                        <a:moveTo>
                          <a:pt x="1179" y="42"/>
                        </a:moveTo>
                        <a:cubicBezTo>
                          <a:pt x="1186" y="47"/>
                          <a:pt x="1186" y="47"/>
                          <a:pt x="1186" y="47"/>
                        </a:cubicBezTo>
                        <a:cubicBezTo>
                          <a:pt x="1190" y="49"/>
                          <a:pt x="1190" y="49"/>
                          <a:pt x="1190" y="49"/>
                        </a:cubicBezTo>
                        <a:cubicBezTo>
                          <a:pt x="1194" y="47"/>
                          <a:pt x="1194" y="47"/>
                          <a:pt x="1194" y="47"/>
                        </a:cubicBezTo>
                        <a:cubicBezTo>
                          <a:pt x="1194" y="46"/>
                          <a:pt x="1190" y="46"/>
                          <a:pt x="1190" y="45"/>
                        </a:cubicBezTo>
                        <a:cubicBezTo>
                          <a:pt x="1190" y="44"/>
                          <a:pt x="1195" y="43"/>
                          <a:pt x="1194" y="43"/>
                        </a:cubicBezTo>
                        <a:cubicBezTo>
                          <a:pt x="1194" y="42"/>
                          <a:pt x="1191" y="41"/>
                          <a:pt x="1191" y="40"/>
                        </a:cubicBezTo>
                        <a:cubicBezTo>
                          <a:pt x="1187" y="38"/>
                          <a:pt x="1187" y="38"/>
                          <a:pt x="1187" y="38"/>
                        </a:cubicBezTo>
                        <a:lnTo>
                          <a:pt x="1179" y="42"/>
                        </a:lnTo>
                        <a:close/>
                        <a:moveTo>
                          <a:pt x="1064" y="46"/>
                        </a:moveTo>
                        <a:cubicBezTo>
                          <a:pt x="1065" y="46"/>
                          <a:pt x="1067" y="48"/>
                          <a:pt x="1068" y="48"/>
                        </a:cubicBezTo>
                        <a:cubicBezTo>
                          <a:pt x="1069" y="48"/>
                          <a:pt x="1071" y="47"/>
                          <a:pt x="1072" y="46"/>
                        </a:cubicBezTo>
                        <a:cubicBezTo>
                          <a:pt x="1073" y="46"/>
                          <a:pt x="1076" y="45"/>
                          <a:pt x="1076" y="44"/>
                        </a:cubicBezTo>
                        <a:cubicBezTo>
                          <a:pt x="1076" y="44"/>
                          <a:pt x="1073" y="42"/>
                          <a:pt x="1073" y="42"/>
                        </a:cubicBezTo>
                        <a:cubicBezTo>
                          <a:pt x="1071" y="41"/>
                          <a:pt x="1069" y="40"/>
                          <a:pt x="1069" y="39"/>
                        </a:cubicBezTo>
                        <a:cubicBezTo>
                          <a:pt x="1069" y="39"/>
                          <a:pt x="1073" y="38"/>
                          <a:pt x="1073" y="37"/>
                        </a:cubicBezTo>
                        <a:cubicBezTo>
                          <a:pt x="1073" y="37"/>
                          <a:pt x="1069" y="35"/>
                          <a:pt x="1069" y="35"/>
                        </a:cubicBezTo>
                        <a:cubicBezTo>
                          <a:pt x="1068" y="35"/>
                          <a:pt x="1066" y="37"/>
                          <a:pt x="1065" y="37"/>
                        </a:cubicBezTo>
                        <a:cubicBezTo>
                          <a:pt x="1065" y="38"/>
                          <a:pt x="1069" y="39"/>
                          <a:pt x="1069" y="39"/>
                        </a:cubicBezTo>
                        <a:cubicBezTo>
                          <a:pt x="1069" y="40"/>
                          <a:pt x="1065" y="41"/>
                          <a:pt x="1065" y="42"/>
                        </a:cubicBezTo>
                        <a:cubicBezTo>
                          <a:pt x="1064" y="42"/>
                          <a:pt x="1062" y="43"/>
                          <a:pt x="1061" y="44"/>
                        </a:cubicBezTo>
                        <a:cubicBezTo>
                          <a:pt x="1060" y="44"/>
                          <a:pt x="1057" y="45"/>
                          <a:pt x="1056" y="46"/>
                        </a:cubicBezTo>
                        <a:cubicBezTo>
                          <a:pt x="1056" y="46"/>
                          <a:pt x="1060" y="47"/>
                          <a:pt x="1060" y="48"/>
                        </a:cubicBezTo>
                        <a:cubicBezTo>
                          <a:pt x="1062" y="48"/>
                          <a:pt x="1063" y="46"/>
                          <a:pt x="1064" y="46"/>
                        </a:cubicBezTo>
                        <a:close/>
                        <a:moveTo>
                          <a:pt x="232" y="37"/>
                        </a:moveTo>
                        <a:cubicBezTo>
                          <a:pt x="232" y="38"/>
                          <a:pt x="236" y="39"/>
                          <a:pt x="236" y="39"/>
                        </a:cubicBezTo>
                        <a:cubicBezTo>
                          <a:pt x="236" y="39"/>
                          <a:pt x="232" y="41"/>
                          <a:pt x="231" y="41"/>
                        </a:cubicBezTo>
                        <a:cubicBezTo>
                          <a:pt x="230" y="41"/>
                          <a:pt x="229" y="39"/>
                          <a:pt x="228" y="39"/>
                        </a:cubicBezTo>
                        <a:cubicBezTo>
                          <a:pt x="227" y="40"/>
                          <a:pt x="224" y="40"/>
                          <a:pt x="224" y="41"/>
                        </a:cubicBezTo>
                        <a:cubicBezTo>
                          <a:pt x="224" y="42"/>
                          <a:pt x="227" y="43"/>
                          <a:pt x="227" y="43"/>
                        </a:cubicBezTo>
                        <a:cubicBezTo>
                          <a:pt x="229" y="43"/>
                          <a:pt x="230" y="41"/>
                          <a:pt x="231" y="41"/>
                        </a:cubicBezTo>
                        <a:cubicBezTo>
                          <a:pt x="233" y="41"/>
                          <a:pt x="234" y="43"/>
                          <a:pt x="235" y="44"/>
                        </a:cubicBezTo>
                        <a:cubicBezTo>
                          <a:pt x="239" y="42"/>
                          <a:pt x="239" y="42"/>
                          <a:pt x="239" y="42"/>
                        </a:cubicBezTo>
                        <a:cubicBezTo>
                          <a:pt x="239" y="41"/>
                          <a:pt x="236" y="40"/>
                          <a:pt x="236" y="39"/>
                        </a:cubicBezTo>
                        <a:cubicBezTo>
                          <a:pt x="235" y="39"/>
                          <a:pt x="240" y="38"/>
                          <a:pt x="240" y="37"/>
                        </a:cubicBezTo>
                        <a:cubicBezTo>
                          <a:pt x="240" y="36"/>
                          <a:pt x="236" y="36"/>
                          <a:pt x="236" y="35"/>
                        </a:cubicBezTo>
                        <a:cubicBezTo>
                          <a:pt x="235" y="36"/>
                          <a:pt x="232" y="36"/>
                          <a:pt x="232" y="37"/>
                        </a:cubicBezTo>
                        <a:close/>
                        <a:moveTo>
                          <a:pt x="54" y="43"/>
                        </a:moveTo>
                        <a:cubicBezTo>
                          <a:pt x="56" y="43"/>
                          <a:pt x="57" y="41"/>
                          <a:pt x="58" y="41"/>
                        </a:cubicBezTo>
                        <a:cubicBezTo>
                          <a:pt x="60" y="41"/>
                          <a:pt x="61" y="43"/>
                          <a:pt x="62" y="43"/>
                        </a:cubicBezTo>
                        <a:cubicBezTo>
                          <a:pt x="63" y="43"/>
                          <a:pt x="66" y="42"/>
                          <a:pt x="66" y="41"/>
                        </a:cubicBezTo>
                        <a:cubicBezTo>
                          <a:pt x="66" y="41"/>
                          <a:pt x="63" y="39"/>
                          <a:pt x="63" y="39"/>
                        </a:cubicBezTo>
                        <a:cubicBezTo>
                          <a:pt x="63" y="38"/>
                          <a:pt x="66" y="37"/>
                          <a:pt x="67" y="37"/>
                        </a:cubicBezTo>
                        <a:cubicBezTo>
                          <a:pt x="68" y="36"/>
                          <a:pt x="70" y="35"/>
                          <a:pt x="71" y="35"/>
                        </a:cubicBezTo>
                        <a:cubicBezTo>
                          <a:pt x="72" y="34"/>
                          <a:pt x="73" y="33"/>
                          <a:pt x="75" y="33"/>
                        </a:cubicBezTo>
                        <a:cubicBezTo>
                          <a:pt x="75" y="33"/>
                          <a:pt x="78" y="35"/>
                          <a:pt x="79" y="35"/>
                        </a:cubicBezTo>
                        <a:cubicBezTo>
                          <a:pt x="79" y="35"/>
                          <a:pt x="83" y="33"/>
                          <a:pt x="83" y="33"/>
                        </a:cubicBezTo>
                        <a:cubicBezTo>
                          <a:pt x="83" y="33"/>
                          <a:pt x="79" y="31"/>
                          <a:pt x="79" y="31"/>
                        </a:cubicBezTo>
                        <a:cubicBezTo>
                          <a:pt x="78" y="32"/>
                          <a:pt x="76" y="32"/>
                          <a:pt x="75" y="33"/>
                        </a:cubicBezTo>
                        <a:cubicBezTo>
                          <a:pt x="74" y="32"/>
                          <a:pt x="72" y="31"/>
                          <a:pt x="71" y="31"/>
                        </a:cubicBezTo>
                        <a:cubicBezTo>
                          <a:pt x="71" y="30"/>
                          <a:pt x="68" y="28"/>
                          <a:pt x="67" y="28"/>
                        </a:cubicBezTo>
                        <a:cubicBezTo>
                          <a:pt x="67" y="28"/>
                          <a:pt x="64" y="30"/>
                          <a:pt x="63" y="30"/>
                        </a:cubicBezTo>
                        <a:cubicBezTo>
                          <a:pt x="63" y="30"/>
                          <a:pt x="67" y="32"/>
                          <a:pt x="67" y="33"/>
                        </a:cubicBezTo>
                        <a:cubicBezTo>
                          <a:pt x="67" y="33"/>
                          <a:pt x="63" y="34"/>
                          <a:pt x="63" y="35"/>
                        </a:cubicBezTo>
                        <a:cubicBezTo>
                          <a:pt x="63" y="36"/>
                          <a:pt x="59" y="36"/>
                          <a:pt x="59" y="37"/>
                        </a:cubicBezTo>
                        <a:cubicBezTo>
                          <a:pt x="59" y="37"/>
                          <a:pt x="63" y="38"/>
                          <a:pt x="63" y="39"/>
                        </a:cubicBezTo>
                        <a:cubicBezTo>
                          <a:pt x="63" y="39"/>
                          <a:pt x="59" y="41"/>
                          <a:pt x="58" y="41"/>
                        </a:cubicBezTo>
                        <a:cubicBezTo>
                          <a:pt x="58" y="41"/>
                          <a:pt x="55" y="39"/>
                          <a:pt x="55" y="39"/>
                        </a:cubicBezTo>
                        <a:cubicBezTo>
                          <a:pt x="53" y="39"/>
                          <a:pt x="52" y="41"/>
                          <a:pt x="51" y="41"/>
                        </a:cubicBezTo>
                        <a:cubicBezTo>
                          <a:pt x="49" y="41"/>
                          <a:pt x="48" y="39"/>
                          <a:pt x="47" y="39"/>
                        </a:cubicBezTo>
                        <a:cubicBezTo>
                          <a:pt x="47" y="39"/>
                          <a:pt x="43" y="41"/>
                          <a:pt x="43" y="41"/>
                        </a:cubicBezTo>
                        <a:cubicBezTo>
                          <a:pt x="43" y="41"/>
                          <a:pt x="46" y="43"/>
                          <a:pt x="47" y="43"/>
                        </a:cubicBezTo>
                        <a:cubicBezTo>
                          <a:pt x="48" y="43"/>
                          <a:pt x="49" y="41"/>
                          <a:pt x="51" y="41"/>
                        </a:cubicBezTo>
                        <a:lnTo>
                          <a:pt x="54" y="43"/>
                        </a:lnTo>
                        <a:close/>
                        <a:moveTo>
                          <a:pt x="95" y="31"/>
                        </a:moveTo>
                        <a:cubicBezTo>
                          <a:pt x="95" y="31"/>
                          <a:pt x="98" y="29"/>
                          <a:pt x="99" y="29"/>
                        </a:cubicBezTo>
                        <a:cubicBezTo>
                          <a:pt x="103" y="27"/>
                          <a:pt x="103" y="27"/>
                          <a:pt x="103" y="27"/>
                        </a:cubicBezTo>
                        <a:cubicBezTo>
                          <a:pt x="95" y="22"/>
                          <a:pt x="95" y="22"/>
                          <a:pt x="95" y="22"/>
                        </a:cubicBezTo>
                        <a:cubicBezTo>
                          <a:pt x="97" y="22"/>
                          <a:pt x="98" y="21"/>
                          <a:pt x="100" y="20"/>
                        </a:cubicBezTo>
                        <a:cubicBezTo>
                          <a:pt x="100" y="20"/>
                          <a:pt x="104" y="19"/>
                          <a:pt x="104" y="18"/>
                        </a:cubicBezTo>
                        <a:cubicBezTo>
                          <a:pt x="104" y="18"/>
                          <a:pt x="100" y="17"/>
                          <a:pt x="100" y="16"/>
                        </a:cubicBezTo>
                        <a:cubicBezTo>
                          <a:pt x="99" y="17"/>
                          <a:pt x="97" y="17"/>
                          <a:pt x="96" y="18"/>
                        </a:cubicBezTo>
                        <a:cubicBezTo>
                          <a:pt x="95" y="18"/>
                          <a:pt x="92" y="20"/>
                          <a:pt x="92" y="20"/>
                        </a:cubicBezTo>
                        <a:cubicBezTo>
                          <a:pt x="92" y="21"/>
                          <a:pt x="95" y="22"/>
                          <a:pt x="95" y="22"/>
                        </a:cubicBezTo>
                        <a:cubicBezTo>
                          <a:pt x="95" y="23"/>
                          <a:pt x="92" y="24"/>
                          <a:pt x="91" y="25"/>
                        </a:cubicBezTo>
                        <a:cubicBezTo>
                          <a:pt x="91" y="25"/>
                          <a:pt x="95" y="26"/>
                          <a:pt x="95" y="27"/>
                        </a:cubicBezTo>
                        <a:cubicBezTo>
                          <a:pt x="95" y="28"/>
                          <a:pt x="91" y="28"/>
                          <a:pt x="91" y="29"/>
                        </a:cubicBezTo>
                        <a:cubicBezTo>
                          <a:pt x="92" y="29"/>
                          <a:pt x="93" y="31"/>
                          <a:pt x="95" y="31"/>
                        </a:cubicBezTo>
                        <a:close/>
                        <a:moveTo>
                          <a:pt x="259" y="40"/>
                        </a:moveTo>
                        <a:cubicBezTo>
                          <a:pt x="263" y="38"/>
                          <a:pt x="263" y="38"/>
                          <a:pt x="263" y="38"/>
                        </a:cubicBezTo>
                        <a:cubicBezTo>
                          <a:pt x="264" y="37"/>
                          <a:pt x="267" y="36"/>
                          <a:pt x="267" y="36"/>
                        </a:cubicBezTo>
                        <a:cubicBezTo>
                          <a:pt x="267" y="35"/>
                          <a:pt x="264" y="34"/>
                          <a:pt x="264" y="33"/>
                        </a:cubicBezTo>
                        <a:cubicBezTo>
                          <a:pt x="263" y="33"/>
                          <a:pt x="260" y="31"/>
                          <a:pt x="260" y="31"/>
                        </a:cubicBezTo>
                        <a:cubicBezTo>
                          <a:pt x="259" y="31"/>
                          <a:pt x="256" y="33"/>
                          <a:pt x="256" y="33"/>
                        </a:cubicBezTo>
                        <a:cubicBezTo>
                          <a:pt x="252" y="35"/>
                          <a:pt x="252" y="35"/>
                          <a:pt x="252" y="35"/>
                        </a:cubicBezTo>
                        <a:cubicBezTo>
                          <a:pt x="251" y="36"/>
                          <a:pt x="248" y="37"/>
                          <a:pt x="247" y="37"/>
                        </a:cubicBezTo>
                        <a:cubicBezTo>
                          <a:pt x="247" y="38"/>
                          <a:pt x="251" y="39"/>
                          <a:pt x="251" y="40"/>
                        </a:cubicBezTo>
                        <a:cubicBezTo>
                          <a:pt x="255" y="42"/>
                          <a:pt x="255" y="42"/>
                          <a:pt x="255" y="42"/>
                        </a:cubicBezTo>
                        <a:lnTo>
                          <a:pt x="259" y="40"/>
                        </a:lnTo>
                        <a:close/>
                        <a:moveTo>
                          <a:pt x="265" y="20"/>
                        </a:moveTo>
                        <a:cubicBezTo>
                          <a:pt x="265" y="21"/>
                          <a:pt x="261" y="22"/>
                          <a:pt x="261" y="22"/>
                        </a:cubicBezTo>
                        <a:cubicBezTo>
                          <a:pt x="260" y="23"/>
                          <a:pt x="264" y="24"/>
                          <a:pt x="264" y="25"/>
                        </a:cubicBezTo>
                        <a:cubicBezTo>
                          <a:pt x="265" y="24"/>
                          <a:pt x="268" y="23"/>
                          <a:pt x="268" y="23"/>
                        </a:cubicBezTo>
                        <a:cubicBezTo>
                          <a:pt x="268" y="22"/>
                          <a:pt x="265" y="21"/>
                          <a:pt x="265" y="20"/>
                        </a:cubicBezTo>
                        <a:cubicBezTo>
                          <a:pt x="265" y="20"/>
                          <a:pt x="269" y="19"/>
                          <a:pt x="269" y="18"/>
                        </a:cubicBezTo>
                        <a:cubicBezTo>
                          <a:pt x="269" y="18"/>
                          <a:pt x="265" y="17"/>
                          <a:pt x="265" y="16"/>
                        </a:cubicBezTo>
                        <a:cubicBezTo>
                          <a:pt x="264" y="16"/>
                          <a:pt x="262" y="18"/>
                          <a:pt x="261" y="18"/>
                        </a:cubicBezTo>
                        <a:cubicBezTo>
                          <a:pt x="260" y="18"/>
                          <a:pt x="258" y="16"/>
                          <a:pt x="257" y="16"/>
                        </a:cubicBezTo>
                        <a:cubicBezTo>
                          <a:pt x="256" y="16"/>
                          <a:pt x="254" y="18"/>
                          <a:pt x="253" y="18"/>
                        </a:cubicBezTo>
                        <a:cubicBezTo>
                          <a:pt x="254" y="18"/>
                          <a:pt x="256" y="20"/>
                          <a:pt x="257" y="20"/>
                        </a:cubicBezTo>
                        <a:cubicBezTo>
                          <a:pt x="258" y="20"/>
                          <a:pt x="260" y="18"/>
                          <a:pt x="261" y="18"/>
                        </a:cubicBezTo>
                        <a:cubicBezTo>
                          <a:pt x="261" y="19"/>
                          <a:pt x="264" y="20"/>
                          <a:pt x="265" y="20"/>
                        </a:cubicBezTo>
                        <a:close/>
                        <a:moveTo>
                          <a:pt x="366" y="27"/>
                        </a:moveTo>
                        <a:cubicBezTo>
                          <a:pt x="367" y="27"/>
                          <a:pt x="370" y="26"/>
                          <a:pt x="370" y="25"/>
                        </a:cubicBezTo>
                        <a:cubicBezTo>
                          <a:pt x="370" y="25"/>
                          <a:pt x="367" y="23"/>
                          <a:pt x="367" y="23"/>
                        </a:cubicBezTo>
                        <a:cubicBezTo>
                          <a:pt x="363" y="21"/>
                          <a:pt x="363" y="21"/>
                          <a:pt x="363" y="21"/>
                        </a:cubicBezTo>
                        <a:cubicBezTo>
                          <a:pt x="367" y="19"/>
                          <a:pt x="367" y="19"/>
                          <a:pt x="367" y="19"/>
                        </a:cubicBezTo>
                        <a:cubicBezTo>
                          <a:pt x="368" y="19"/>
                          <a:pt x="369" y="21"/>
                          <a:pt x="371" y="21"/>
                        </a:cubicBezTo>
                        <a:cubicBezTo>
                          <a:pt x="371" y="21"/>
                          <a:pt x="375" y="19"/>
                          <a:pt x="375" y="19"/>
                        </a:cubicBezTo>
                        <a:cubicBezTo>
                          <a:pt x="375" y="18"/>
                          <a:pt x="371" y="17"/>
                          <a:pt x="371" y="17"/>
                        </a:cubicBezTo>
                        <a:cubicBezTo>
                          <a:pt x="370" y="17"/>
                          <a:pt x="369" y="19"/>
                          <a:pt x="367" y="19"/>
                        </a:cubicBezTo>
                        <a:cubicBezTo>
                          <a:pt x="366" y="19"/>
                          <a:pt x="364" y="17"/>
                          <a:pt x="363" y="16"/>
                        </a:cubicBezTo>
                        <a:cubicBezTo>
                          <a:pt x="362" y="16"/>
                          <a:pt x="360" y="18"/>
                          <a:pt x="359" y="19"/>
                        </a:cubicBezTo>
                        <a:cubicBezTo>
                          <a:pt x="359" y="19"/>
                          <a:pt x="363" y="20"/>
                          <a:pt x="363" y="21"/>
                        </a:cubicBezTo>
                        <a:cubicBezTo>
                          <a:pt x="363" y="22"/>
                          <a:pt x="359" y="22"/>
                          <a:pt x="359" y="23"/>
                        </a:cubicBezTo>
                        <a:cubicBezTo>
                          <a:pt x="359" y="24"/>
                          <a:pt x="355" y="24"/>
                          <a:pt x="355" y="25"/>
                        </a:cubicBezTo>
                        <a:cubicBezTo>
                          <a:pt x="355" y="25"/>
                          <a:pt x="358" y="27"/>
                          <a:pt x="358" y="27"/>
                        </a:cubicBezTo>
                        <a:cubicBezTo>
                          <a:pt x="360" y="27"/>
                          <a:pt x="361" y="25"/>
                          <a:pt x="363" y="25"/>
                        </a:cubicBezTo>
                        <a:cubicBezTo>
                          <a:pt x="364" y="25"/>
                          <a:pt x="365" y="27"/>
                          <a:pt x="366" y="27"/>
                        </a:cubicBezTo>
                        <a:close/>
                        <a:moveTo>
                          <a:pt x="413" y="29"/>
                        </a:moveTo>
                        <a:cubicBezTo>
                          <a:pt x="414" y="28"/>
                          <a:pt x="417" y="27"/>
                          <a:pt x="417" y="27"/>
                        </a:cubicBezTo>
                        <a:cubicBezTo>
                          <a:pt x="417" y="26"/>
                          <a:pt x="414" y="25"/>
                          <a:pt x="414" y="24"/>
                        </a:cubicBezTo>
                        <a:cubicBezTo>
                          <a:pt x="414" y="24"/>
                          <a:pt x="417" y="23"/>
                          <a:pt x="418" y="22"/>
                        </a:cubicBezTo>
                        <a:cubicBezTo>
                          <a:pt x="418" y="22"/>
                          <a:pt x="414" y="21"/>
                          <a:pt x="414" y="20"/>
                        </a:cubicBezTo>
                        <a:cubicBezTo>
                          <a:pt x="414" y="19"/>
                          <a:pt x="418" y="18"/>
                          <a:pt x="418" y="18"/>
                        </a:cubicBezTo>
                        <a:cubicBezTo>
                          <a:pt x="418" y="18"/>
                          <a:pt x="422" y="20"/>
                          <a:pt x="422" y="20"/>
                        </a:cubicBezTo>
                        <a:cubicBezTo>
                          <a:pt x="422" y="20"/>
                          <a:pt x="426" y="18"/>
                          <a:pt x="426" y="18"/>
                        </a:cubicBezTo>
                        <a:cubicBezTo>
                          <a:pt x="426" y="17"/>
                          <a:pt x="422" y="17"/>
                          <a:pt x="422" y="16"/>
                        </a:cubicBezTo>
                        <a:cubicBezTo>
                          <a:pt x="421" y="16"/>
                          <a:pt x="420" y="18"/>
                          <a:pt x="418" y="18"/>
                        </a:cubicBezTo>
                        <a:cubicBezTo>
                          <a:pt x="417" y="18"/>
                          <a:pt x="416" y="16"/>
                          <a:pt x="414" y="16"/>
                        </a:cubicBezTo>
                        <a:cubicBezTo>
                          <a:pt x="414" y="16"/>
                          <a:pt x="411" y="17"/>
                          <a:pt x="410" y="18"/>
                        </a:cubicBezTo>
                        <a:cubicBezTo>
                          <a:pt x="410" y="18"/>
                          <a:pt x="414" y="20"/>
                          <a:pt x="414" y="20"/>
                        </a:cubicBezTo>
                        <a:cubicBezTo>
                          <a:pt x="414" y="20"/>
                          <a:pt x="410" y="22"/>
                          <a:pt x="410" y="22"/>
                        </a:cubicBezTo>
                        <a:cubicBezTo>
                          <a:pt x="409" y="22"/>
                          <a:pt x="406" y="24"/>
                          <a:pt x="406" y="24"/>
                        </a:cubicBezTo>
                        <a:cubicBezTo>
                          <a:pt x="406" y="25"/>
                          <a:pt x="409" y="26"/>
                          <a:pt x="410" y="26"/>
                        </a:cubicBezTo>
                        <a:cubicBezTo>
                          <a:pt x="410" y="27"/>
                          <a:pt x="406" y="28"/>
                          <a:pt x="405" y="28"/>
                        </a:cubicBezTo>
                        <a:cubicBezTo>
                          <a:pt x="405" y="29"/>
                          <a:pt x="409" y="30"/>
                          <a:pt x="409" y="31"/>
                        </a:cubicBezTo>
                        <a:lnTo>
                          <a:pt x="413" y="29"/>
                        </a:lnTo>
                        <a:close/>
                        <a:moveTo>
                          <a:pt x="672" y="40"/>
                        </a:moveTo>
                        <a:cubicBezTo>
                          <a:pt x="673" y="40"/>
                          <a:pt x="674" y="42"/>
                          <a:pt x="676" y="42"/>
                        </a:cubicBezTo>
                        <a:cubicBezTo>
                          <a:pt x="676" y="42"/>
                          <a:pt x="679" y="40"/>
                          <a:pt x="680" y="40"/>
                        </a:cubicBezTo>
                        <a:cubicBezTo>
                          <a:pt x="681" y="40"/>
                          <a:pt x="682" y="42"/>
                          <a:pt x="683" y="42"/>
                        </a:cubicBezTo>
                        <a:cubicBezTo>
                          <a:pt x="684" y="42"/>
                          <a:pt x="687" y="41"/>
                          <a:pt x="687" y="40"/>
                        </a:cubicBezTo>
                        <a:cubicBezTo>
                          <a:pt x="687" y="40"/>
                          <a:pt x="684" y="38"/>
                          <a:pt x="684" y="38"/>
                        </a:cubicBezTo>
                        <a:cubicBezTo>
                          <a:pt x="683" y="38"/>
                          <a:pt x="680" y="40"/>
                          <a:pt x="680" y="40"/>
                        </a:cubicBezTo>
                        <a:cubicBezTo>
                          <a:pt x="678" y="40"/>
                          <a:pt x="677" y="38"/>
                          <a:pt x="676" y="38"/>
                        </a:cubicBezTo>
                        <a:cubicBezTo>
                          <a:pt x="674" y="37"/>
                          <a:pt x="674" y="36"/>
                          <a:pt x="672" y="36"/>
                        </a:cubicBezTo>
                        <a:cubicBezTo>
                          <a:pt x="673" y="35"/>
                          <a:pt x="675" y="34"/>
                          <a:pt x="676" y="33"/>
                        </a:cubicBezTo>
                        <a:cubicBezTo>
                          <a:pt x="677" y="33"/>
                          <a:pt x="680" y="32"/>
                          <a:pt x="680" y="31"/>
                        </a:cubicBezTo>
                        <a:cubicBezTo>
                          <a:pt x="680" y="31"/>
                          <a:pt x="677" y="29"/>
                          <a:pt x="677" y="29"/>
                        </a:cubicBezTo>
                        <a:cubicBezTo>
                          <a:pt x="676" y="29"/>
                          <a:pt x="673" y="31"/>
                          <a:pt x="673" y="31"/>
                        </a:cubicBezTo>
                        <a:cubicBezTo>
                          <a:pt x="672" y="32"/>
                          <a:pt x="669" y="33"/>
                          <a:pt x="668" y="33"/>
                        </a:cubicBezTo>
                        <a:cubicBezTo>
                          <a:pt x="668" y="34"/>
                          <a:pt x="672" y="35"/>
                          <a:pt x="672" y="36"/>
                        </a:cubicBezTo>
                        <a:cubicBezTo>
                          <a:pt x="672" y="36"/>
                          <a:pt x="668" y="37"/>
                          <a:pt x="668" y="38"/>
                        </a:cubicBezTo>
                        <a:lnTo>
                          <a:pt x="672" y="40"/>
                        </a:lnTo>
                        <a:close/>
                        <a:moveTo>
                          <a:pt x="647" y="11"/>
                        </a:moveTo>
                        <a:cubicBezTo>
                          <a:pt x="648" y="11"/>
                          <a:pt x="650" y="13"/>
                          <a:pt x="650" y="13"/>
                        </a:cubicBezTo>
                        <a:cubicBezTo>
                          <a:pt x="651" y="13"/>
                          <a:pt x="655" y="11"/>
                          <a:pt x="655" y="11"/>
                        </a:cubicBezTo>
                        <a:cubicBezTo>
                          <a:pt x="655" y="11"/>
                          <a:pt x="651" y="9"/>
                          <a:pt x="651" y="9"/>
                        </a:cubicBezTo>
                        <a:cubicBezTo>
                          <a:pt x="650" y="8"/>
                          <a:pt x="648" y="7"/>
                          <a:pt x="647" y="7"/>
                        </a:cubicBezTo>
                        <a:cubicBezTo>
                          <a:pt x="646" y="6"/>
                          <a:pt x="644" y="9"/>
                          <a:pt x="643" y="9"/>
                        </a:cubicBezTo>
                        <a:cubicBezTo>
                          <a:pt x="642" y="9"/>
                          <a:pt x="640" y="6"/>
                          <a:pt x="639" y="6"/>
                        </a:cubicBezTo>
                        <a:cubicBezTo>
                          <a:pt x="639" y="6"/>
                          <a:pt x="635" y="8"/>
                          <a:pt x="635" y="8"/>
                        </a:cubicBezTo>
                        <a:cubicBezTo>
                          <a:pt x="635" y="9"/>
                          <a:pt x="639" y="11"/>
                          <a:pt x="639" y="11"/>
                        </a:cubicBezTo>
                        <a:cubicBezTo>
                          <a:pt x="640" y="11"/>
                          <a:pt x="642" y="8"/>
                          <a:pt x="643" y="9"/>
                        </a:cubicBezTo>
                        <a:cubicBezTo>
                          <a:pt x="644" y="9"/>
                          <a:pt x="645" y="10"/>
                          <a:pt x="647" y="11"/>
                        </a:cubicBezTo>
                        <a:close/>
                        <a:moveTo>
                          <a:pt x="819" y="20"/>
                        </a:moveTo>
                        <a:cubicBezTo>
                          <a:pt x="819" y="20"/>
                          <a:pt x="815" y="18"/>
                          <a:pt x="815" y="18"/>
                        </a:cubicBezTo>
                        <a:cubicBezTo>
                          <a:pt x="814" y="17"/>
                          <a:pt x="812" y="19"/>
                          <a:pt x="811" y="20"/>
                        </a:cubicBezTo>
                        <a:cubicBezTo>
                          <a:pt x="811" y="20"/>
                          <a:pt x="815" y="21"/>
                          <a:pt x="815" y="22"/>
                        </a:cubicBezTo>
                        <a:cubicBezTo>
                          <a:pt x="815" y="23"/>
                          <a:pt x="811" y="23"/>
                          <a:pt x="811" y="24"/>
                        </a:cubicBezTo>
                        <a:cubicBezTo>
                          <a:pt x="810" y="25"/>
                          <a:pt x="807" y="25"/>
                          <a:pt x="807" y="26"/>
                        </a:cubicBezTo>
                        <a:cubicBezTo>
                          <a:pt x="807" y="27"/>
                          <a:pt x="810" y="28"/>
                          <a:pt x="810" y="28"/>
                        </a:cubicBezTo>
                        <a:cubicBezTo>
                          <a:pt x="814" y="26"/>
                          <a:pt x="814" y="26"/>
                          <a:pt x="814" y="26"/>
                        </a:cubicBezTo>
                        <a:cubicBezTo>
                          <a:pt x="815" y="26"/>
                          <a:pt x="818" y="24"/>
                          <a:pt x="819" y="24"/>
                        </a:cubicBezTo>
                        <a:cubicBezTo>
                          <a:pt x="820" y="24"/>
                          <a:pt x="821" y="26"/>
                          <a:pt x="822" y="26"/>
                        </a:cubicBezTo>
                        <a:cubicBezTo>
                          <a:pt x="823" y="26"/>
                          <a:pt x="826" y="25"/>
                          <a:pt x="826" y="24"/>
                        </a:cubicBezTo>
                        <a:cubicBezTo>
                          <a:pt x="826" y="24"/>
                          <a:pt x="823" y="22"/>
                          <a:pt x="823" y="22"/>
                        </a:cubicBezTo>
                        <a:cubicBezTo>
                          <a:pt x="822" y="22"/>
                          <a:pt x="819" y="24"/>
                          <a:pt x="819" y="24"/>
                        </a:cubicBezTo>
                        <a:cubicBezTo>
                          <a:pt x="817" y="24"/>
                          <a:pt x="816" y="22"/>
                          <a:pt x="815" y="22"/>
                        </a:cubicBezTo>
                        <a:cubicBezTo>
                          <a:pt x="815" y="21"/>
                          <a:pt x="819" y="21"/>
                          <a:pt x="819" y="20"/>
                        </a:cubicBezTo>
                        <a:close/>
                        <a:moveTo>
                          <a:pt x="968" y="28"/>
                        </a:moveTo>
                        <a:cubicBezTo>
                          <a:pt x="968" y="27"/>
                          <a:pt x="964" y="26"/>
                          <a:pt x="964" y="26"/>
                        </a:cubicBezTo>
                        <a:cubicBezTo>
                          <a:pt x="964" y="25"/>
                          <a:pt x="968" y="24"/>
                          <a:pt x="968" y="24"/>
                        </a:cubicBezTo>
                        <a:cubicBezTo>
                          <a:pt x="968" y="23"/>
                          <a:pt x="964" y="22"/>
                          <a:pt x="964" y="21"/>
                        </a:cubicBezTo>
                        <a:cubicBezTo>
                          <a:pt x="964" y="21"/>
                          <a:pt x="968" y="20"/>
                          <a:pt x="968" y="19"/>
                        </a:cubicBezTo>
                        <a:cubicBezTo>
                          <a:pt x="968" y="19"/>
                          <a:pt x="965" y="18"/>
                          <a:pt x="965" y="17"/>
                        </a:cubicBezTo>
                        <a:cubicBezTo>
                          <a:pt x="964" y="18"/>
                          <a:pt x="961" y="18"/>
                          <a:pt x="960" y="19"/>
                        </a:cubicBezTo>
                        <a:cubicBezTo>
                          <a:pt x="960" y="20"/>
                          <a:pt x="964" y="21"/>
                          <a:pt x="964" y="21"/>
                        </a:cubicBezTo>
                        <a:cubicBezTo>
                          <a:pt x="964" y="22"/>
                          <a:pt x="960" y="23"/>
                          <a:pt x="960" y="24"/>
                        </a:cubicBezTo>
                        <a:cubicBezTo>
                          <a:pt x="960" y="24"/>
                          <a:pt x="964" y="25"/>
                          <a:pt x="964" y="26"/>
                        </a:cubicBezTo>
                        <a:cubicBezTo>
                          <a:pt x="964" y="26"/>
                          <a:pt x="960" y="27"/>
                          <a:pt x="960" y="28"/>
                        </a:cubicBezTo>
                        <a:cubicBezTo>
                          <a:pt x="960" y="29"/>
                          <a:pt x="963" y="29"/>
                          <a:pt x="963" y="30"/>
                        </a:cubicBezTo>
                        <a:cubicBezTo>
                          <a:pt x="964" y="29"/>
                          <a:pt x="967" y="29"/>
                          <a:pt x="968" y="28"/>
                        </a:cubicBezTo>
                        <a:close/>
                        <a:moveTo>
                          <a:pt x="1012" y="18"/>
                        </a:moveTo>
                        <a:cubicBezTo>
                          <a:pt x="1012" y="18"/>
                          <a:pt x="1015" y="17"/>
                          <a:pt x="1016" y="16"/>
                        </a:cubicBezTo>
                        <a:cubicBezTo>
                          <a:pt x="1017" y="16"/>
                          <a:pt x="1019" y="15"/>
                          <a:pt x="1020" y="14"/>
                        </a:cubicBezTo>
                        <a:cubicBezTo>
                          <a:pt x="1019" y="14"/>
                          <a:pt x="1017" y="12"/>
                          <a:pt x="1016" y="12"/>
                        </a:cubicBezTo>
                        <a:cubicBezTo>
                          <a:pt x="1015" y="12"/>
                          <a:pt x="1013" y="14"/>
                          <a:pt x="1012" y="14"/>
                        </a:cubicBezTo>
                        <a:cubicBezTo>
                          <a:pt x="1012" y="14"/>
                          <a:pt x="1008" y="16"/>
                          <a:pt x="1008" y="16"/>
                        </a:cubicBezTo>
                        <a:cubicBezTo>
                          <a:pt x="1007" y="16"/>
                          <a:pt x="1006" y="14"/>
                          <a:pt x="1004" y="14"/>
                        </a:cubicBezTo>
                        <a:cubicBezTo>
                          <a:pt x="1004" y="15"/>
                          <a:pt x="1000" y="15"/>
                          <a:pt x="1000" y="16"/>
                        </a:cubicBezTo>
                        <a:cubicBezTo>
                          <a:pt x="1000" y="16"/>
                          <a:pt x="1003" y="18"/>
                          <a:pt x="1004" y="18"/>
                        </a:cubicBezTo>
                        <a:cubicBezTo>
                          <a:pt x="1004" y="18"/>
                          <a:pt x="1005" y="18"/>
                          <a:pt x="1006" y="17"/>
                        </a:cubicBezTo>
                        <a:cubicBezTo>
                          <a:pt x="1007" y="17"/>
                          <a:pt x="1008" y="16"/>
                          <a:pt x="1008" y="16"/>
                        </a:cubicBezTo>
                        <a:cubicBezTo>
                          <a:pt x="1009" y="16"/>
                          <a:pt x="1011" y="18"/>
                          <a:pt x="1012" y="18"/>
                        </a:cubicBezTo>
                        <a:cubicBezTo>
                          <a:pt x="1012" y="18"/>
                          <a:pt x="1008" y="20"/>
                          <a:pt x="1008" y="20"/>
                        </a:cubicBezTo>
                        <a:cubicBezTo>
                          <a:pt x="1008" y="21"/>
                          <a:pt x="1011" y="23"/>
                          <a:pt x="1011" y="23"/>
                        </a:cubicBezTo>
                        <a:cubicBezTo>
                          <a:pt x="1013" y="23"/>
                          <a:pt x="1014" y="21"/>
                          <a:pt x="1015" y="21"/>
                        </a:cubicBezTo>
                        <a:cubicBezTo>
                          <a:pt x="1015" y="20"/>
                          <a:pt x="1012" y="19"/>
                          <a:pt x="1012" y="18"/>
                        </a:cubicBezTo>
                        <a:close/>
                        <a:moveTo>
                          <a:pt x="1093" y="27"/>
                        </a:moveTo>
                        <a:cubicBezTo>
                          <a:pt x="1093" y="27"/>
                          <a:pt x="1090" y="29"/>
                          <a:pt x="1089" y="29"/>
                        </a:cubicBezTo>
                        <a:cubicBezTo>
                          <a:pt x="1089" y="29"/>
                          <a:pt x="1085" y="31"/>
                          <a:pt x="1085" y="31"/>
                        </a:cubicBezTo>
                        <a:cubicBezTo>
                          <a:pt x="1085" y="31"/>
                          <a:pt x="1089" y="33"/>
                          <a:pt x="1089" y="33"/>
                        </a:cubicBezTo>
                        <a:cubicBezTo>
                          <a:pt x="1090" y="33"/>
                          <a:pt x="1092" y="32"/>
                          <a:pt x="1093" y="31"/>
                        </a:cubicBezTo>
                        <a:cubicBezTo>
                          <a:pt x="1095" y="31"/>
                          <a:pt x="1096" y="30"/>
                          <a:pt x="1097" y="29"/>
                        </a:cubicBezTo>
                        <a:cubicBezTo>
                          <a:pt x="1101" y="32"/>
                          <a:pt x="1101" y="32"/>
                          <a:pt x="1101" y="32"/>
                        </a:cubicBezTo>
                        <a:cubicBezTo>
                          <a:pt x="1101" y="31"/>
                          <a:pt x="1105" y="30"/>
                          <a:pt x="1105" y="30"/>
                        </a:cubicBezTo>
                        <a:cubicBezTo>
                          <a:pt x="1105" y="29"/>
                          <a:pt x="1101" y="28"/>
                          <a:pt x="1101" y="27"/>
                        </a:cubicBezTo>
                        <a:cubicBezTo>
                          <a:pt x="1101" y="27"/>
                          <a:pt x="1105" y="25"/>
                          <a:pt x="1105" y="25"/>
                        </a:cubicBezTo>
                        <a:cubicBezTo>
                          <a:pt x="1107" y="25"/>
                          <a:pt x="1108" y="23"/>
                          <a:pt x="1110" y="23"/>
                        </a:cubicBezTo>
                        <a:cubicBezTo>
                          <a:pt x="1110" y="23"/>
                          <a:pt x="1113" y="25"/>
                          <a:pt x="1113" y="25"/>
                        </a:cubicBezTo>
                        <a:cubicBezTo>
                          <a:pt x="1114" y="25"/>
                          <a:pt x="1116" y="23"/>
                          <a:pt x="1117" y="23"/>
                        </a:cubicBezTo>
                        <a:cubicBezTo>
                          <a:pt x="1118" y="23"/>
                          <a:pt x="1121" y="25"/>
                          <a:pt x="1121" y="26"/>
                        </a:cubicBezTo>
                        <a:cubicBezTo>
                          <a:pt x="1121" y="26"/>
                          <a:pt x="1117" y="27"/>
                          <a:pt x="1117" y="28"/>
                        </a:cubicBezTo>
                        <a:cubicBezTo>
                          <a:pt x="1117" y="28"/>
                          <a:pt x="1121" y="29"/>
                          <a:pt x="1121" y="30"/>
                        </a:cubicBezTo>
                        <a:cubicBezTo>
                          <a:pt x="1129" y="26"/>
                          <a:pt x="1129" y="26"/>
                          <a:pt x="1129" y="26"/>
                        </a:cubicBezTo>
                        <a:cubicBezTo>
                          <a:pt x="1129" y="25"/>
                          <a:pt x="1133" y="24"/>
                          <a:pt x="1133" y="24"/>
                        </a:cubicBezTo>
                        <a:cubicBezTo>
                          <a:pt x="1133" y="24"/>
                          <a:pt x="1130" y="22"/>
                          <a:pt x="1129" y="21"/>
                        </a:cubicBezTo>
                        <a:cubicBezTo>
                          <a:pt x="1129" y="21"/>
                          <a:pt x="1126" y="24"/>
                          <a:pt x="1125" y="24"/>
                        </a:cubicBezTo>
                        <a:cubicBezTo>
                          <a:pt x="1124" y="23"/>
                          <a:pt x="1123" y="21"/>
                          <a:pt x="1121" y="21"/>
                        </a:cubicBezTo>
                        <a:cubicBezTo>
                          <a:pt x="1120" y="21"/>
                          <a:pt x="1119" y="23"/>
                          <a:pt x="1117" y="23"/>
                        </a:cubicBezTo>
                        <a:cubicBezTo>
                          <a:pt x="1116" y="23"/>
                          <a:pt x="1115" y="21"/>
                          <a:pt x="1114" y="21"/>
                        </a:cubicBezTo>
                        <a:cubicBezTo>
                          <a:pt x="1112" y="21"/>
                          <a:pt x="1111" y="23"/>
                          <a:pt x="1110" y="23"/>
                        </a:cubicBezTo>
                        <a:cubicBezTo>
                          <a:pt x="1108" y="23"/>
                          <a:pt x="1107" y="21"/>
                          <a:pt x="1106" y="21"/>
                        </a:cubicBezTo>
                        <a:cubicBezTo>
                          <a:pt x="1104" y="21"/>
                          <a:pt x="1103" y="23"/>
                          <a:pt x="1102" y="23"/>
                        </a:cubicBezTo>
                        <a:cubicBezTo>
                          <a:pt x="1101" y="23"/>
                          <a:pt x="1099" y="21"/>
                          <a:pt x="1098" y="21"/>
                        </a:cubicBezTo>
                        <a:cubicBezTo>
                          <a:pt x="1097" y="21"/>
                          <a:pt x="1094" y="22"/>
                          <a:pt x="1094" y="23"/>
                        </a:cubicBezTo>
                        <a:cubicBezTo>
                          <a:pt x="1094" y="23"/>
                          <a:pt x="1097" y="25"/>
                          <a:pt x="1098" y="25"/>
                        </a:cubicBezTo>
                        <a:cubicBezTo>
                          <a:pt x="1098" y="25"/>
                          <a:pt x="1101" y="27"/>
                          <a:pt x="1101" y="27"/>
                        </a:cubicBezTo>
                        <a:cubicBezTo>
                          <a:pt x="1101" y="28"/>
                          <a:pt x="1098" y="29"/>
                          <a:pt x="1097" y="29"/>
                        </a:cubicBezTo>
                        <a:cubicBezTo>
                          <a:pt x="1096" y="29"/>
                          <a:pt x="1095" y="27"/>
                          <a:pt x="1093" y="27"/>
                        </a:cubicBezTo>
                        <a:close/>
                        <a:moveTo>
                          <a:pt x="1144" y="31"/>
                        </a:moveTo>
                        <a:cubicBezTo>
                          <a:pt x="1144" y="30"/>
                          <a:pt x="1141" y="28"/>
                          <a:pt x="1141" y="28"/>
                        </a:cubicBezTo>
                        <a:cubicBezTo>
                          <a:pt x="1140" y="28"/>
                          <a:pt x="1137" y="30"/>
                          <a:pt x="1136" y="30"/>
                        </a:cubicBezTo>
                        <a:cubicBezTo>
                          <a:pt x="1135" y="30"/>
                          <a:pt x="1134" y="28"/>
                          <a:pt x="1133" y="28"/>
                        </a:cubicBezTo>
                        <a:cubicBezTo>
                          <a:pt x="1132" y="29"/>
                          <a:pt x="1129" y="29"/>
                          <a:pt x="1129" y="30"/>
                        </a:cubicBezTo>
                        <a:cubicBezTo>
                          <a:pt x="1129" y="31"/>
                          <a:pt x="1132" y="32"/>
                          <a:pt x="1132" y="32"/>
                        </a:cubicBezTo>
                        <a:cubicBezTo>
                          <a:pt x="1133" y="33"/>
                          <a:pt x="1135" y="35"/>
                          <a:pt x="1136" y="35"/>
                        </a:cubicBezTo>
                        <a:cubicBezTo>
                          <a:pt x="1137" y="35"/>
                          <a:pt x="1139" y="33"/>
                          <a:pt x="1140" y="33"/>
                        </a:cubicBezTo>
                        <a:cubicBezTo>
                          <a:pt x="1140" y="32"/>
                          <a:pt x="1144" y="31"/>
                          <a:pt x="1144" y="31"/>
                        </a:cubicBezTo>
                        <a:close/>
                        <a:moveTo>
                          <a:pt x="1281" y="41"/>
                        </a:moveTo>
                        <a:cubicBezTo>
                          <a:pt x="1281" y="40"/>
                          <a:pt x="1278" y="39"/>
                          <a:pt x="1277" y="38"/>
                        </a:cubicBezTo>
                        <a:cubicBezTo>
                          <a:pt x="1277" y="38"/>
                          <a:pt x="1274" y="36"/>
                          <a:pt x="1273" y="36"/>
                        </a:cubicBezTo>
                        <a:cubicBezTo>
                          <a:pt x="1272" y="36"/>
                          <a:pt x="1271" y="38"/>
                          <a:pt x="1269" y="38"/>
                        </a:cubicBezTo>
                        <a:cubicBezTo>
                          <a:pt x="1270" y="39"/>
                          <a:pt x="1273" y="40"/>
                          <a:pt x="1273" y="40"/>
                        </a:cubicBezTo>
                        <a:cubicBezTo>
                          <a:pt x="1273" y="41"/>
                          <a:pt x="1269" y="42"/>
                          <a:pt x="1269" y="43"/>
                        </a:cubicBezTo>
                        <a:cubicBezTo>
                          <a:pt x="1269" y="43"/>
                          <a:pt x="1272" y="45"/>
                          <a:pt x="1273" y="45"/>
                        </a:cubicBezTo>
                        <a:cubicBezTo>
                          <a:pt x="1274" y="45"/>
                          <a:pt x="1276" y="43"/>
                          <a:pt x="1277" y="43"/>
                        </a:cubicBezTo>
                        <a:cubicBezTo>
                          <a:pt x="1277" y="42"/>
                          <a:pt x="1281" y="41"/>
                          <a:pt x="1281" y="41"/>
                        </a:cubicBezTo>
                        <a:close/>
                        <a:moveTo>
                          <a:pt x="1399" y="35"/>
                        </a:moveTo>
                        <a:cubicBezTo>
                          <a:pt x="1400" y="35"/>
                          <a:pt x="1403" y="33"/>
                          <a:pt x="1403" y="33"/>
                        </a:cubicBezTo>
                        <a:cubicBezTo>
                          <a:pt x="1403" y="33"/>
                          <a:pt x="1400" y="31"/>
                          <a:pt x="1400" y="31"/>
                        </a:cubicBezTo>
                        <a:cubicBezTo>
                          <a:pt x="1399" y="30"/>
                          <a:pt x="1396" y="29"/>
                          <a:pt x="1396" y="28"/>
                        </a:cubicBezTo>
                        <a:cubicBezTo>
                          <a:pt x="1396" y="28"/>
                          <a:pt x="1400" y="27"/>
                          <a:pt x="1400" y="26"/>
                        </a:cubicBezTo>
                        <a:cubicBezTo>
                          <a:pt x="1400" y="26"/>
                          <a:pt x="1397" y="25"/>
                          <a:pt x="1396" y="24"/>
                        </a:cubicBezTo>
                        <a:cubicBezTo>
                          <a:pt x="1395" y="25"/>
                          <a:pt x="1393" y="25"/>
                          <a:pt x="1392" y="26"/>
                        </a:cubicBezTo>
                        <a:cubicBezTo>
                          <a:pt x="1392" y="26"/>
                          <a:pt x="1396" y="28"/>
                          <a:pt x="1396" y="28"/>
                        </a:cubicBezTo>
                        <a:cubicBezTo>
                          <a:pt x="1396" y="29"/>
                          <a:pt x="1392" y="30"/>
                          <a:pt x="1392" y="31"/>
                        </a:cubicBezTo>
                        <a:cubicBezTo>
                          <a:pt x="1392" y="31"/>
                          <a:pt x="1388" y="32"/>
                          <a:pt x="1388" y="33"/>
                        </a:cubicBezTo>
                        <a:cubicBezTo>
                          <a:pt x="1388" y="33"/>
                          <a:pt x="1391" y="35"/>
                          <a:pt x="1392" y="35"/>
                        </a:cubicBezTo>
                        <a:cubicBezTo>
                          <a:pt x="1395" y="37"/>
                          <a:pt x="1395" y="37"/>
                          <a:pt x="1395" y="37"/>
                        </a:cubicBezTo>
                        <a:lnTo>
                          <a:pt x="1399" y="35"/>
                        </a:lnTo>
                        <a:close/>
                        <a:moveTo>
                          <a:pt x="1451" y="26"/>
                        </a:moveTo>
                        <a:cubicBezTo>
                          <a:pt x="1451" y="26"/>
                          <a:pt x="1455" y="28"/>
                          <a:pt x="1455" y="28"/>
                        </a:cubicBezTo>
                        <a:cubicBezTo>
                          <a:pt x="1456" y="28"/>
                          <a:pt x="1458" y="26"/>
                          <a:pt x="1459" y="26"/>
                        </a:cubicBezTo>
                        <a:cubicBezTo>
                          <a:pt x="1460" y="26"/>
                          <a:pt x="1462" y="28"/>
                          <a:pt x="1463" y="28"/>
                        </a:cubicBezTo>
                        <a:cubicBezTo>
                          <a:pt x="1464" y="28"/>
                          <a:pt x="1466" y="26"/>
                          <a:pt x="1467" y="26"/>
                        </a:cubicBezTo>
                        <a:cubicBezTo>
                          <a:pt x="1468" y="26"/>
                          <a:pt x="1469" y="28"/>
                          <a:pt x="1471" y="28"/>
                        </a:cubicBezTo>
                        <a:cubicBezTo>
                          <a:pt x="1472" y="28"/>
                          <a:pt x="1473" y="26"/>
                          <a:pt x="1475" y="26"/>
                        </a:cubicBezTo>
                        <a:cubicBezTo>
                          <a:pt x="1476" y="26"/>
                          <a:pt x="1477" y="28"/>
                          <a:pt x="1479" y="28"/>
                        </a:cubicBezTo>
                        <a:cubicBezTo>
                          <a:pt x="1480" y="29"/>
                          <a:pt x="1481" y="27"/>
                          <a:pt x="1483" y="26"/>
                        </a:cubicBezTo>
                        <a:cubicBezTo>
                          <a:pt x="1481" y="26"/>
                          <a:pt x="1480" y="24"/>
                          <a:pt x="1479" y="24"/>
                        </a:cubicBezTo>
                        <a:cubicBezTo>
                          <a:pt x="1478" y="24"/>
                          <a:pt x="1476" y="26"/>
                          <a:pt x="1475" y="26"/>
                        </a:cubicBezTo>
                        <a:cubicBezTo>
                          <a:pt x="1473" y="26"/>
                          <a:pt x="1472" y="24"/>
                          <a:pt x="1471" y="24"/>
                        </a:cubicBezTo>
                        <a:cubicBezTo>
                          <a:pt x="1470" y="24"/>
                          <a:pt x="1468" y="26"/>
                          <a:pt x="1467" y="26"/>
                        </a:cubicBezTo>
                        <a:cubicBezTo>
                          <a:pt x="1466" y="26"/>
                          <a:pt x="1464" y="24"/>
                          <a:pt x="1463" y="24"/>
                        </a:cubicBezTo>
                        <a:cubicBezTo>
                          <a:pt x="1462" y="24"/>
                          <a:pt x="1461" y="21"/>
                          <a:pt x="1459" y="21"/>
                        </a:cubicBezTo>
                        <a:cubicBezTo>
                          <a:pt x="1458" y="21"/>
                          <a:pt x="1457" y="23"/>
                          <a:pt x="1455" y="24"/>
                        </a:cubicBezTo>
                        <a:cubicBezTo>
                          <a:pt x="1455" y="24"/>
                          <a:pt x="1451" y="25"/>
                          <a:pt x="1451" y="26"/>
                        </a:cubicBezTo>
                        <a:close/>
                        <a:moveTo>
                          <a:pt x="1482" y="35"/>
                        </a:moveTo>
                        <a:cubicBezTo>
                          <a:pt x="1483" y="35"/>
                          <a:pt x="1485" y="33"/>
                          <a:pt x="1486" y="33"/>
                        </a:cubicBezTo>
                        <a:cubicBezTo>
                          <a:pt x="1487" y="32"/>
                          <a:pt x="1489" y="32"/>
                          <a:pt x="1490" y="31"/>
                        </a:cubicBezTo>
                        <a:cubicBezTo>
                          <a:pt x="1498" y="27"/>
                          <a:pt x="1498" y="27"/>
                          <a:pt x="1498" y="27"/>
                        </a:cubicBezTo>
                        <a:cubicBezTo>
                          <a:pt x="1498" y="27"/>
                          <a:pt x="1502" y="29"/>
                          <a:pt x="1502" y="29"/>
                        </a:cubicBezTo>
                        <a:cubicBezTo>
                          <a:pt x="1502" y="30"/>
                          <a:pt x="1499" y="31"/>
                          <a:pt x="1498" y="31"/>
                        </a:cubicBezTo>
                        <a:cubicBezTo>
                          <a:pt x="1497" y="32"/>
                          <a:pt x="1494" y="33"/>
                          <a:pt x="1494" y="33"/>
                        </a:cubicBezTo>
                        <a:cubicBezTo>
                          <a:pt x="1494" y="34"/>
                          <a:pt x="1497" y="35"/>
                          <a:pt x="1498" y="36"/>
                        </a:cubicBezTo>
                        <a:cubicBezTo>
                          <a:pt x="1502" y="33"/>
                          <a:pt x="1502" y="33"/>
                          <a:pt x="1502" y="33"/>
                        </a:cubicBezTo>
                        <a:cubicBezTo>
                          <a:pt x="1503" y="33"/>
                          <a:pt x="1505" y="32"/>
                          <a:pt x="1506" y="31"/>
                        </a:cubicBezTo>
                        <a:cubicBezTo>
                          <a:pt x="1506" y="31"/>
                          <a:pt x="1502" y="30"/>
                          <a:pt x="1502" y="29"/>
                        </a:cubicBezTo>
                        <a:cubicBezTo>
                          <a:pt x="1502" y="29"/>
                          <a:pt x="1506" y="28"/>
                          <a:pt x="1506" y="27"/>
                        </a:cubicBezTo>
                        <a:cubicBezTo>
                          <a:pt x="1506" y="27"/>
                          <a:pt x="1503" y="25"/>
                          <a:pt x="1502" y="25"/>
                        </a:cubicBezTo>
                        <a:cubicBezTo>
                          <a:pt x="1502" y="25"/>
                          <a:pt x="1499" y="27"/>
                          <a:pt x="1498" y="27"/>
                        </a:cubicBezTo>
                        <a:cubicBezTo>
                          <a:pt x="1498" y="27"/>
                          <a:pt x="1495" y="24"/>
                          <a:pt x="1495" y="25"/>
                        </a:cubicBezTo>
                        <a:cubicBezTo>
                          <a:pt x="1493" y="25"/>
                          <a:pt x="1491" y="26"/>
                          <a:pt x="1490" y="27"/>
                        </a:cubicBezTo>
                        <a:cubicBezTo>
                          <a:pt x="1486" y="29"/>
                          <a:pt x="1486" y="29"/>
                          <a:pt x="1486" y="29"/>
                        </a:cubicBezTo>
                        <a:cubicBezTo>
                          <a:pt x="1485" y="29"/>
                          <a:pt x="1484" y="30"/>
                          <a:pt x="1482" y="31"/>
                        </a:cubicBezTo>
                        <a:cubicBezTo>
                          <a:pt x="1481" y="31"/>
                          <a:pt x="1479" y="32"/>
                          <a:pt x="1478" y="33"/>
                        </a:cubicBezTo>
                        <a:cubicBezTo>
                          <a:pt x="1479" y="33"/>
                          <a:pt x="1481" y="35"/>
                          <a:pt x="1482" y="35"/>
                        </a:cubicBezTo>
                        <a:close/>
                        <a:moveTo>
                          <a:pt x="1533" y="34"/>
                        </a:moveTo>
                        <a:cubicBezTo>
                          <a:pt x="1533" y="34"/>
                          <a:pt x="1537" y="32"/>
                          <a:pt x="1537" y="32"/>
                        </a:cubicBezTo>
                        <a:cubicBezTo>
                          <a:pt x="1537" y="32"/>
                          <a:pt x="1534" y="30"/>
                          <a:pt x="1533" y="30"/>
                        </a:cubicBezTo>
                        <a:cubicBezTo>
                          <a:pt x="1532" y="30"/>
                          <a:pt x="1530" y="32"/>
                          <a:pt x="1529" y="32"/>
                        </a:cubicBezTo>
                        <a:cubicBezTo>
                          <a:pt x="1528" y="32"/>
                          <a:pt x="1527" y="30"/>
                          <a:pt x="1526" y="30"/>
                        </a:cubicBezTo>
                        <a:cubicBezTo>
                          <a:pt x="1524" y="30"/>
                          <a:pt x="1523" y="27"/>
                          <a:pt x="1522" y="27"/>
                        </a:cubicBezTo>
                        <a:cubicBezTo>
                          <a:pt x="1522" y="27"/>
                          <a:pt x="1518" y="29"/>
                          <a:pt x="1518" y="30"/>
                        </a:cubicBezTo>
                        <a:cubicBezTo>
                          <a:pt x="1518" y="30"/>
                          <a:pt x="1521" y="31"/>
                          <a:pt x="1521" y="32"/>
                        </a:cubicBezTo>
                        <a:cubicBezTo>
                          <a:pt x="1522" y="32"/>
                          <a:pt x="1524" y="34"/>
                          <a:pt x="1525" y="34"/>
                        </a:cubicBezTo>
                        <a:cubicBezTo>
                          <a:pt x="1526" y="34"/>
                          <a:pt x="1529" y="32"/>
                          <a:pt x="1529" y="32"/>
                        </a:cubicBezTo>
                        <a:cubicBezTo>
                          <a:pt x="1531" y="32"/>
                          <a:pt x="1532" y="34"/>
                          <a:pt x="1533" y="34"/>
                        </a:cubicBezTo>
                        <a:close/>
                        <a:moveTo>
                          <a:pt x="1565" y="26"/>
                        </a:moveTo>
                        <a:cubicBezTo>
                          <a:pt x="1566" y="26"/>
                          <a:pt x="1569" y="28"/>
                          <a:pt x="1569" y="29"/>
                        </a:cubicBezTo>
                        <a:cubicBezTo>
                          <a:pt x="1569" y="29"/>
                          <a:pt x="1565" y="31"/>
                          <a:pt x="1565" y="31"/>
                        </a:cubicBezTo>
                        <a:cubicBezTo>
                          <a:pt x="1565" y="31"/>
                          <a:pt x="1569" y="32"/>
                          <a:pt x="1569" y="33"/>
                        </a:cubicBezTo>
                        <a:cubicBezTo>
                          <a:pt x="1568" y="34"/>
                          <a:pt x="1565" y="34"/>
                          <a:pt x="1564" y="35"/>
                        </a:cubicBezTo>
                        <a:cubicBezTo>
                          <a:pt x="1566" y="35"/>
                          <a:pt x="1567" y="37"/>
                          <a:pt x="1568" y="37"/>
                        </a:cubicBezTo>
                        <a:cubicBezTo>
                          <a:pt x="1568" y="37"/>
                          <a:pt x="1572" y="35"/>
                          <a:pt x="1572" y="35"/>
                        </a:cubicBezTo>
                        <a:cubicBezTo>
                          <a:pt x="1572" y="35"/>
                          <a:pt x="1568" y="34"/>
                          <a:pt x="1569" y="33"/>
                        </a:cubicBezTo>
                        <a:cubicBezTo>
                          <a:pt x="1569" y="32"/>
                          <a:pt x="1572" y="32"/>
                          <a:pt x="1573" y="31"/>
                        </a:cubicBezTo>
                        <a:cubicBezTo>
                          <a:pt x="1573" y="30"/>
                          <a:pt x="1569" y="29"/>
                          <a:pt x="1569" y="29"/>
                        </a:cubicBezTo>
                        <a:cubicBezTo>
                          <a:pt x="1569" y="28"/>
                          <a:pt x="1573" y="27"/>
                          <a:pt x="1573" y="27"/>
                        </a:cubicBezTo>
                        <a:cubicBezTo>
                          <a:pt x="1573" y="26"/>
                          <a:pt x="1577" y="25"/>
                          <a:pt x="1577" y="25"/>
                        </a:cubicBezTo>
                        <a:cubicBezTo>
                          <a:pt x="1577" y="24"/>
                          <a:pt x="1574" y="23"/>
                          <a:pt x="1573" y="22"/>
                        </a:cubicBezTo>
                        <a:cubicBezTo>
                          <a:pt x="1569" y="24"/>
                          <a:pt x="1569" y="24"/>
                          <a:pt x="1569" y="24"/>
                        </a:cubicBezTo>
                        <a:cubicBezTo>
                          <a:pt x="1568" y="25"/>
                          <a:pt x="1567" y="26"/>
                          <a:pt x="1565" y="26"/>
                        </a:cubicBezTo>
                        <a:cubicBezTo>
                          <a:pt x="1565" y="27"/>
                          <a:pt x="1562" y="24"/>
                          <a:pt x="1561" y="24"/>
                        </a:cubicBezTo>
                        <a:cubicBezTo>
                          <a:pt x="1561" y="24"/>
                          <a:pt x="1557" y="26"/>
                          <a:pt x="1557" y="26"/>
                        </a:cubicBezTo>
                        <a:cubicBezTo>
                          <a:pt x="1557" y="27"/>
                          <a:pt x="1561" y="28"/>
                          <a:pt x="1561" y="28"/>
                        </a:cubicBezTo>
                        <a:cubicBezTo>
                          <a:pt x="1562" y="28"/>
                          <a:pt x="1564" y="26"/>
                          <a:pt x="1565" y="26"/>
                        </a:cubicBezTo>
                        <a:close/>
                        <a:moveTo>
                          <a:pt x="1626" y="45"/>
                        </a:moveTo>
                        <a:cubicBezTo>
                          <a:pt x="1628" y="45"/>
                          <a:pt x="1629" y="48"/>
                          <a:pt x="1630" y="48"/>
                        </a:cubicBezTo>
                        <a:cubicBezTo>
                          <a:pt x="1632" y="48"/>
                          <a:pt x="1633" y="46"/>
                          <a:pt x="1634" y="46"/>
                        </a:cubicBezTo>
                        <a:cubicBezTo>
                          <a:pt x="1635" y="46"/>
                          <a:pt x="1637" y="48"/>
                          <a:pt x="1638" y="48"/>
                        </a:cubicBezTo>
                        <a:cubicBezTo>
                          <a:pt x="1639" y="48"/>
                          <a:pt x="1641" y="46"/>
                          <a:pt x="1642" y="46"/>
                        </a:cubicBezTo>
                        <a:cubicBezTo>
                          <a:pt x="1646" y="44"/>
                          <a:pt x="1646" y="44"/>
                          <a:pt x="1646" y="44"/>
                        </a:cubicBezTo>
                        <a:cubicBezTo>
                          <a:pt x="1639" y="39"/>
                          <a:pt x="1639" y="39"/>
                          <a:pt x="1639" y="39"/>
                        </a:cubicBezTo>
                        <a:cubicBezTo>
                          <a:pt x="1635" y="41"/>
                          <a:pt x="1635" y="41"/>
                          <a:pt x="1635" y="41"/>
                        </a:cubicBezTo>
                        <a:cubicBezTo>
                          <a:pt x="1631" y="43"/>
                          <a:pt x="1631" y="43"/>
                          <a:pt x="1631" y="43"/>
                        </a:cubicBezTo>
                        <a:cubicBezTo>
                          <a:pt x="1629" y="44"/>
                          <a:pt x="1628" y="45"/>
                          <a:pt x="1626" y="45"/>
                        </a:cubicBezTo>
                        <a:cubicBezTo>
                          <a:pt x="1626" y="46"/>
                          <a:pt x="1623" y="43"/>
                          <a:pt x="1623" y="43"/>
                        </a:cubicBezTo>
                        <a:cubicBezTo>
                          <a:pt x="1623" y="43"/>
                          <a:pt x="1619" y="45"/>
                          <a:pt x="1619" y="45"/>
                        </a:cubicBezTo>
                        <a:cubicBezTo>
                          <a:pt x="1619" y="46"/>
                          <a:pt x="1622" y="47"/>
                          <a:pt x="1622" y="48"/>
                        </a:cubicBezTo>
                        <a:cubicBezTo>
                          <a:pt x="1624" y="47"/>
                          <a:pt x="1625" y="45"/>
                          <a:pt x="1626" y="45"/>
                        </a:cubicBezTo>
                        <a:close/>
                        <a:moveTo>
                          <a:pt x="1632" y="30"/>
                        </a:moveTo>
                        <a:cubicBezTo>
                          <a:pt x="1632" y="30"/>
                          <a:pt x="1636" y="28"/>
                          <a:pt x="1636" y="28"/>
                        </a:cubicBezTo>
                        <a:cubicBezTo>
                          <a:pt x="1636" y="28"/>
                          <a:pt x="1632" y="26"/>
                          <a:pt x="1632" y="26"/>
                        </a:cubicBezTo>
                        <a:cubicBezTo>
                          <a:pt x="1631" y="26"/>
                          <a:pt x="1629" y="28"/>
                          <a:pt x="1628" y="28"/>
                        </a:cubicBezTo>
                        <a:cubicBezTo>
                          <a:pt x="1627" y="28"/>
                          <a:pt x="1625" y="26"/>
                          <a:pt x="1624" y="26"/>
                        </a:cubicBezTo>
                        <a:cubicBezTo>
                          <a:pt x="1623" y="26"/>
                          <a:pt x="1621" y="27"/>
                          <a:pt x="1620" y="28"/>
                        </a:cubicBezTo>
                        <a:cubicBezTo>
                          <a:pt x="1619" y="29"/>
                          <a:pt x="1617" y="29"/>
                          <a:pt x="1616" y="30"/>
                        </a:cubicBezTo>
                        <a:cubicBezTo>
                          <a:pt x="1615" y="30"/>
                          <a:pt x="1612" y="31"/>
                          <a:pt x="1612" y="32"/>
                        </a:cubicBezTo>
                        <a:cubicBezTo>
                          <a:pt x="1612" y="32"/>
                          <a:pt x="1615" y="34"/>
                          <a:pt x="1616" y="34"/>
                        </a:cubicBezTo>
                        <a:cubicBezTo>
                          <a:pt x="1617" y="34"/>
                          <a:pt x="1618" y="32"/>
                          <a:pt x="1620" y="32"/>
                        </a:cubicBezTo>
                        <a:cubicBezTo>
                          <a:pt x="1621" y="32"/>
                          <a:pt x="1623" y="30"/>
                          <a:pt x="1624" y="30"/>
                        </a:cubicBezTo>
                        <a:cubicBezTo>
                          <a:pt x="1625" y="30"/>
                          <a:pt x="1626" y="29"/>
                          <a:pt x="1628" y="28"/>
                        </a:cubicBezTo>
                        <a:cubicBezTo>
                          <a:pt x="1628" y="28"/>
                          <a:pt x="1631" y="30"/>
                          <a:pt x="1632" y="30"/>
                        </a:cubicBezTo>
                        <a:close/>
                        <a:moveTo>
                          <a:pt x="1777" y="36"/>
                        </a:moveTo>
                        <a:cubicBezTo>
                          <a:pt x="1777" y="36"/>
                          <a:pt x="1773" y="35"/>
                          <a:pt x="1773" y="34"/>
                        </a:cubicBezTo>
                        <a:cubicBezTo>
                          <a:pt x="1773" y="33"/>
                          <a:pt x="1777" y="33"/>
                          <a:pt x="1777" y="32"/>
                        </a:cubicBezTo>
                        <a:cubicBezTo>
                          <a:pt x="1777" y="31"/>
                          <a:pt x="1773" y="30"/>
                          <a:pt x="1773" y="30"/>
                        </a:cubicBezTo>
                        <a:cubicBezTo>
                          <a:pt x="1773" y="29"/>
                          <a:pt x="1777" y="28"/>
                          <a:pt x="1777" y="28"/>
                        </a:cubicBezTo>
                        <a:cubicBezTo>
                          <a:pt x="1777" y="27"/>
                          <a:pt x="1774" y="26"/>
                          <a:pt x="1774" y="25"/>
                        </a:cubicBezTo>
                        <a:cubicBezTo>
                          <a:pt x="1773" y="26"/>
                          <a:pt x="1770" y="27"/>
                          <a:pt x="1770" y="27"/>
                        </a:cubicBezTo>
                        <a:cubicBezTo>
                          <a:pt x="1769" y="28"/>
                          <a:pt x="1773" y="29"/>
                          <a:pt x="1773" y="30"/>
                        </a:cubicBezTo>
                        <a:cubicBezTo>
                          <a:pt x="1773" y="30"/>
                          <a:pt x="1769" y="31"/>
                          <a:pt x="1769" y="32"/>
                        </a:cubicBezTo>
                        <a:cubicBezTo>
                          <a:pt x="1769" y="33"/>
                          <a:pt x="1773" y="33"/>
                          <a:pt x="1773" y="34"/>
                        </a:cubicBezTo>
                        <a:cubicBezTo>
                          <a:pt x="1773" y="35"/>
                          <a:pt x="1769" y="36"/>
                          <a:pt x="1769" y="36"/>
                        </a:cubicBezTo>
                        <a:cubicBezTo>
                          <a:pt x="1769" y="37"/>
                          <a:pt x="1772" y="38"/>
                          <a:pt x="1773" y="38"/>
                        </a:cubicBezTo>
                        <a:cubicBezTo>
                          <a:pt x="1773" y="38"/>
                          <a:pt x="1776" y="37"/>
                          <a:pt x="1777" y="36"/>
                        </a:cubicBezTo>
                        <a:close/>
                        <a:moveTo>
                          <a:pt x="1855" y="34"/>
                        </a:moveTo>
                        <a:cubicBezTo>
                          <a:pt x="1855" y="33"/>
                          <a:pt x="1852" y="33"/>
                          <a:pt x="1852" y="32"/>
                        </a:cubicBezTo>
                        <a:cubicBezTo>
                          <a:pt x="1853" y="31"/>
                          <a:pt x="1854" y="30"/>
                          <a:pt x="1856" y="30"/>
                        </a:cubicBezTo>
                        <a:cubicBezTo>
                          <a:pt x="1857" y="30"/>
                          <a:pt x="1858" y="32"/>
                          <a:pt x="1860" y="32"/>
                        </a:cubicBezTo>
                        <a:cubicBezTo>
                          <a:pt x="1861" y="32"/>
                          <a:pt x="1862" y="30"/>
                          <a:pt x="1864" y="30"/>
                        </a:cubicBezTo>
                        <a:cubicBezTo>
                          <a:pt x="1862" y="30"/>
                          <a:pt x="1861" y="28"/>
                          <a:pt x="1860" y="28"/>
                        </a:cubicBezTo>
                        <a:cubicBezTo>
                          <a:pt x="1859" y="28"/>
                          <a:pt x="1857" y="30"/>
                          <a:pt x="1856" y="30"/>
                        </a:cubicBezTo>
                        <a:cubicBezTo>
                          <a:pt x="1855" y="30"/>
                          <a:pt x="1853" y="27"/>
                          <a:pt x="1852" y="27"/>
                        </a:cubicBezTo>
                        <a:cubicBezTo>
                          <a:pt x="1851" y="27"/>
                          <a:pt x="1849" y="29"/>
                          <a:pt x="1848" y="30"/>
                        </a:cubicBezTo>
                        <a:cubicBezTo>
                          <a:pt x="1847" y="30"/>
                          <a:pt x="1845" y="27"/>
                          <a:pt x="1844" y="27"/>
                        </a:cubicBezTo>
                        <a:cubicBezTo>
                          <a:pt x="1843" y="27"/>
                          <a:pt x="1841" y="29"/>
                          <a:pt x="1840" y="29"/>
                        </a:cubicBezTo>
                        <a:cubicBezTo>
                          <a:pt x="1842" y="30"/>
                          <a:pt x="1842" y="31"/>
                          <a:pt x="1844" y="32"/>
                        </a:cubicBezTo>
                        <a:cubicBezTo>
                          <a:pt x="1845" y="32"/>
                          <a:pt x="1847" y="30"/>
                          <a:pt x="1848" y="30"/>
                        </a:cubicBezTo>
                        <a:cubicBezTo>
                          <a:pt x="1849" y="30"/>
                          <a:pt x="1850" y="32"/>
                          <a:pt x="1852" y="32"/>
                        </a:cubicBezTo>
                        <a:cubicBezTo>
                          <a:pt x="1851" y="33"/>
                          <a:pt x="1848" y="33"/>
                          <a:pt x="1848" y="34"/>
                        </a:cubicBezTo>
                        <a:cubicBezTo>
                          <a:pt x="1848" y="35"/>
                          <a:pt x="1851" y="35"/>
                          <a:pt x="1851" y="36"/>
                        </a:cubicBezTo>
                        <a:cubicBezTo>
                          <a:pt x="1852" y="35"/>
                          <a:pt x="1855" y="35"/>
                          <a:pt x="1855" y="34"/>
                        </a:cubicBezTo>
                        <a:close/>
                        <a:moveTo>
                          <a:pt x="1917" y="53"/>
                        </a:moveTo>
                        <a:cubicBezTo>
                          <a:pt x="1918" y="52"/>
                          <a:pt x="1919" y="52"/>
                          <a:pt x="1921" y="51"/>
                        </a:cubicBezTo>
                        <a:cubicBezTo>
                          <a:pt x="1924" y="50"/>
                          <a:pt x="1926" y="48"/>
                          <a:pt x="1929" y="47"/>
                        </a:cubicBezTo>
                        <a:cubicBezTo>
                          <a:pt x="1930" y="46"/>
                          <a:pt x="1932" y="46"/>
                          <a:pt x="1933" y="45"/>
                        </a:cubicBezTo>
                        <a:cubicBezTo>
                          <a:pt x="1933" y="45"/>
                          <a:pt x="1929" y="43"/>
                          <a:pt x="1929" y="43"/>
                        </a:cubicBezTo>
                        <a:cubicBezTo>
                          <a:pt x="1929" y="42"/>
                          <a:pt x="1933" y="41"/>
                          <a:pt x="1933" y="40"/>
                        </a:cubicBezTo>
                        <a:cubicBezTo>
                          <a:pt x="1934" y="40"/>
                          <a:pt x="1937" y="39"/>
                          <a:pt x="1938" y="38"/>
                        </a:cubicBezTo>
                        <a:cubicBezTo>
                          <a:pt x="1938" y="38"/>
                          <a:pt x="1934" y="37"/>
                          <a:pt x="1934" y="36"/>
                        </a:cubicBezTo>
                        <a:cubicBezTo>
                          <a:pt x="1934" y="35"/>
                          <a:pt x="1938" y="35"/>
                          <a:pt x="1938" y="34"/>
                        </a:cubicBezTo>
                        <a:cubicBezTo>
                          <a:pt x="1937" y="34"/>
                          <a:pt x="1936" y="32"/>
                          <a:pt x="1934" y="32"/>
                        </a:cubicBezTo>
                        <a:cubicBezTo>
                          <a:pt x="1934" y="32"/>
                          <a:pt x="1930" y="34"/>
                          <a:pt x="1930" y="34"/>
                        </a:cubicBezTo>
                        <a:cubicBezTo>
                          <a:pt x="1930" y="34"/>
                          <a:pt x="1934" y="36"/>
                          <a:pt x="1934" y="36"/>
                        </a:cubicBezTo>
                        <a:cubicBezTo>
                          <a:pt x="1933" y="37"/>
                          <a:pt x="1931" y="38"/>
                          <a:pt x="1930" y="38"/>
                        </a:cubicBezTo>
                        <a:cubicBezTo>
                          <a:pt x="1929" y="39"/>
                          <a:pt x="1926" y="40"/>
                          <a:pt x="1926" y="40"/>
                        </a:cubicBezTo>
                        <a:cubicBezTo>
                          <a:pt x="1925" y="41"/>
                          <a:pt x="1929" y="42"/>
                          <a:pt x="1929" y="43"/>
                        </a:cubicBezTo>
                        <a:cubicBezTo>
                          <a:pt x="1929" y="43"/>
                          <a:pt x="1926" y="44"/>
                          <a:pt x="1925" y="45"/>
                        </a:cubicBezTo>
                        <a:cubicBezTo>
                          <a:pt x="1925" y="45"/>
                          <a:pt x="1922" y="47"/>
                          <a:pt x="1921" y="47"/>
                        </a:cubicBezTo>
                        <a:cubicBezTo>
                          <a:pt x="1920" y="47"/>
                          <a:pt x="1918" y="44"/>
                          <a:pt x="1917" y="44"/>
                        </a:cubicBezTo>
                        <a:cubicBezTo>
                          <a:pt x="1916" y="45"/>
                          <a:pt x="1914" y="46"/>
                          <a:pt x="1913" y="46"/>
                        </a:cubicBezTo>
                        <a:cubicBezTo>
                          <a:pt x="1909" y="49"/>
                          <a:pt x="1909" y="49"/>
                          <a:pt x="1909" y="49"/>
                        </a:cubicBezTo>
                        <a:lnTo>
                          <a:pt x="1917" y="53"/>
                        </a:lnTo>
                        <a:close/>
                        <a:moveTo>
                          <a:pt x="1906" y="38"/>
                        </a:moveTo>
                        <a:cubicBezTo>
                          <a:pt x="1907" y="38"/>
                          <a:pt x="1909" y="40"/>
                          <a:pt x="1910" y="40"/>
                        </a:cubicBezTo>
                        <a:cubicBezTo>
                          <a:pt x="1910" y="40"/>
                          <a:pt x="1914" y="38"/>
                          <a:pt x="1914" y="38"/>
                        </a:cubicBezTo>
                        <a:cubicBezTo>
                          <a:pt x="1914" y="37"/>
                          <a:pt x="1911" y="36"/>
                          <a:pt x="1910" y="36"/>
                        </a:cubicBezTo>
                        <a:cubicBezTo>
                          <a:pt x="1909" y="35"/>
                          <a:pt x="1908" y="34"/>
                          <a:pt x="1907" y="33"/>
                        </a:cubicBezTo>
                        <a:cubicBezTo>
                          <a:pt x="1906" y="33"/>
                          <a:pt x="1903" y="35"/>
                          <a:pt x="1902" y="35"/>
                        </a:cubicBezTo>
                        <a:cubicBezTo>
                          <a:pt x="1902" y="35"/>
                          <a:pt x="1899" y="33"/>
                          <a:pt x="1899" y="33"/>
                        </a:cubicBezTo>
                        <a:cubicBezTo>
                          <a:pt x="1898" y="33"/>
                          <a:pt x="1895" y="35"/>
                          <a:pt x="1895" y="35"/>
                        </a:cubicBezTo>
                        <a:cubicBezTo>
                          <a:pt x="1895" y="35"/>
                          <a:pt x="1898" y="37"/>
                          <a:pt x="1898" y="37"/>
                        </a:cubicBezTo>
                        <a:cubicBezTo>
                          <a:pt x="1899" y="37"/>
                          <a:pt x="1902" y="35"/>
                          <a:pt x="1902" y="35"/>
                        </a:cubicBezTo>
                        <a:cubicBezTo>
                          <a:pt x="1904" y="36"/>
                          <a:pt x="1905" y="37"/>
                          <a:pt x="1906" y="38"/>
                        </a:cubicBezTo>
                        <a:close/>
                        <a:moveTo>
                          <a:pt x="2078" y="51"/>
                        </a:moveTo>
                        <a:cubicBezTo>
                          <a:pt x="2077" y="51"/>
                          <a:pt x="2075" y="49"/>
                          <a:pt x="2074" y="49"/>
                        </a:cubicBezTo>
                        <a:cubicBezTo>
                          <a:pt x="2074" y="49"/>
                          <a:pt x="2070" y="51"/>
                          <a:pt x="2070" y="51"/>
                        </a:cubicBezTo>
                        <a:cubicBezTo>
                          <a:pt x="2070" y="51"/>
                          <a:pt x="2074" y="53"/>
                          <a:pt x="2074" y="53"/>
                        </a:cubicBezTo>
                        <a:cubicBezTo>
                          <a:pt x="2075" y="53"/>
                          <a:pt x="2077" y="51"/>
                          <a:pt x="2078" y="51"/>
                        </a:cubicBezTo>
                        <a:cubicBezTo>
                          <a:pt x="2079" y="51"/>
                          <a:pt x="2081" y="53"/>
                          <a:pt x="2082" y="53"/>
                        </a:cubicBezTo>
                        <a:cubicBezTo>
                          <a:pt x="2083" y="53"/>
                          <a:pt x="2085" y="52"/>
                          <a:pt x="2086" y="51"/>
                        </a:cubicBezTo>
                        <a:cubicBezTo>
                          <a:pt x="2086" y="51"/>
                          <a:pt x="2090" y="49"/>
                          <a:pt x="2090" y="49"/>
                        </a:cubicBezTo>
                        <a:cubicBezTo>
                          <a:pt x="2090" y="48"/>
                          <a:pt x="2086" y="47"/>
                          <a:pt x="2086" y="47"/>
                        </a:cubicBezTo>
                        <a:cubicBezTo>
                          <a:pt x="2085" y="47"/>
                          <a:pt x="2084" y="44"/>
                          <a:pt x="2082" y="44"/>
                        </a:cubicBezTo>
                        <a:cubicBezTo>
                          <a:pt x="2082" y="44"/>
                          <a:pt x="2078" y="46"/>
                          <a:pt x="2078" y="47"/>
                        </a:cubicBezTo>
                        <a:cubicBezTo>
                          <a:pt x="2078" y="47"/>
                          <a:pt x="2082" y="48"/>
                          <a:pt x="2082" y="49"/>
                        </a:cubicBezTo>
                        <a:cubicBezTo>
                          <a:pt x="2081" y="49"/>
                          <a:pt x="2079" y="51"/>
                          <a:pt x="2078" y="51"/>
                        </a:cubicBezTo>
                        <a:close/>
                        <a:moveTo>
                          <a:pt x="2060" y="35"/>
                        </a:moveTo>
                        <a:cubicBezTo>
                          <a:pt x="2060" y="36"/>
                          <a:pt x="2056" y="37"/>
                          <a:pt x="2056" y="37"/>
                        </a:cubicBezTo>
                        <a:cubicBezTo>
                          <a:pt x="2056" y="37"/>
                          <a:pt x="2059" y="39"/>
                          <a:pt x="2059" y="39"/>
                        </a:cubicBezTo>
                        <a:cubicBezTo>
                          <a:pt x="2061" y="40"/>
                          <a:pt x="2062" y="37"/>
                          <a:pt x="2063" y="37"/>
                        </a:cubicBezTo>
                        <a:cubicBezTo>
                          <a:pt x="2063" y="37"/>
                          <a:pt x="2060" y="35"/>
                          <a:pt x="2060" y="35"/>
                        </a:cubicBezTo>
                        <a:cubicBezTo>
                          <a:pt x="2060" y="35"/>
                          <a:pt x="2063" y="33"/>
                          <a:pt x="2064" y="33"/>
                        </a:cubicBezTo>
                        <a:cubicBezTo>
                          <a:pt x="2065" y="33"/>
                          <a:pt x="2067" y="35"/>
                          <a:pt x="2068" y="35"/>
                        </a:cubicBezTo>
                        <a:cubicBezTo>
                          <a:pt x="2069" y="35"/>
                          <a:pt x="2070" y="33"/>
                          <a:pt x="2072" y="33"/>
                        </a:cubicBezTo>
                        <a:cubicBezTo>
                          <a:pt x="2073" y="33"/>
                          <a:pt x="2074" y="35"/>
                          <a:pt x="2075" y="36"/>
                        </a:cubicBezTo>
                        <a:cubicBezTo>
                          <a:pt x="2076" y="36"/>
                          <a:pt x="2079" y="34"/>
                          <a:pt x="2080" y="33"/>
                        </a:cubicBezTo>
                        <a:cubicBezTo>
                          <a:pt x="2080" y="33"/>
                          <a:pt x="2076" y="31"/>
                          <a:pt x="2076" y="31"/>
                        </a:cubicBezTo>
                        <a:cubicBezTo>
                          <a:pt x="2074" y="32"/>
                          <a:pt x="2073" y="33"/>
                          <a:pt x="2072" y="33"/>
                        </a:cubicBezTo>
                        <a:cubicBezTo>
                          <a:pt x="2070" y="33"/>
                          <a:pt x="2069" y="32"/>
                          <a:pt x="2068" y="31"/>
                        </a:cubicBezTo>
                        <a:cubicBezTo>
                          <a:pt x="2067" y="31"/>
                          <a:pt x="2066" y="29"/>
                          <a:pt x="2064" y="29"/>
                        </a:cubicBezTo>
                        <a:cubicBezTo>
                          <a:pt x="2063" y="29"/>
                          <a:pt x="2061" y="31"/>
                          <a:pt x="2060" y="31"/>
                        </a:cubicBezTo>
                        <a:cubicBezTo>
                          <a:pt x="2059" y="31"/>
                          <a:pt x="2057" y="28"/>
                          <a:pt x="2056" y="29"/>
                        </a:cubicBezTo>
                        <a:cubicBezTo>
                          <a:pt x="2055" y="29"/>
                          <a:pt x="2053" y="30"/>
                          <a:pt x="2052" y="31"/>
                        </a:cubicBezTo>
                        <a:cubicBezTo>
                          <a:pt x="2052" y="31"/>
                          <a:pt x="2048" y="32"/>
                          <a:pt x="2048" y="33"/>
                        </a:cubicBezTo>
                        <a:cubicBezTo>
                          <a:pt x="2048" y="33"/>
                          <a:pt x="2052" y="34"/>
                          <a:pt x="2052" y="35"/>
                        </a:cubicBezTo>
                        <a:cubicBezTo>
                          <a:pt x="2052" y="34"/>
                          <a:pt x="2056" y="33"/>
                          <a:pt x="2056" y="33"/>
                        </a:cubicBezTo>
                        <a:cubicBezTo>
                          <a:pt x="2056" y="34"/>
                          <a:pt x="2060" y="34"/>
                          <a:pt x="2060" y="35"/>
                        </a:cubicBezTo>
                        <a:close/>
                        <a:moveTo>
                          <a:pt x="2121" y="54"/>
                        </a:moveTo>
                        <a:cubicBezTo>
                          <a:pt x="2122" y="54"/>
                          <a:pt x="2124" y="53"/>
                          <a:pt x="2125" y="52"/>
                        </a:cubicBezTo>
                        <a:cubicBezTo>
                          <a:pt x="2126" y="52"/>
                          <a:pt x="2129" y="50"/>
                          <a:pt x="2129" y="50"/>
                        </a:cubicBezTo>
                        <a:cubicBezTo>
                          <a:pt x="2129" y="50"/>
                          <a:pt x="2126" y="48"/>
                          <a:pt x="2125" y="48"/>
                        </a:cubicBezTo>
                        <a:cubicBezTo>
                          <a:pt x="2125" y="48"/>
                          <a:pt x="2122" y="50"/>
                          <a:pt x="2121" y="50"/>
                        </a:cubicBezTo>
                        <a:cubicBezTo>
                          <a:pt x="2120" y="50"/>
                          <a:pt x="2118" y="52"/>
                          <a:pt x="2117" y="52"/>
                        </a:cubicBezTo>
                        <a:cubicBezTo>
                          <a:pt x="2116" y="52"/>
                          <a:pt x="2114" y="50"/>
                          <a:pt x="2113" y="50"/>
                        </a:cubicBezTo>
                        <a:cubicBezTo>
                          <a:pt x="2113" y="50"/>
                          <a:pt x="2109" y="52"/>
                          <a:pt x="2109" y="52"/>
                        </a:cubicBezTo>
                        <a:cubicBezTo>
                          <a:pt x="2109" y="52"/>
                          <a:pt x="2113" y="54"/>
                          <a:pt x="2113" y="54"/>
                        </a:cubicBezTo>
                        <a:cubicBezTo>
                          <a:pt x="2114" y="54"/>
                          <a:pt x="2116" y="52"/>
                          <a:pt x="2117" y="52"/>
                        </a:cubicBezTo>
                        <a:cubicBezTo>
                          <a:pt x="2118" y="52"/>
                          <a:pt x="2120" y="54"/>
                          <a:pt x="2121" y="54"/>
                        </a:cubicBezTo>
                        <a:close/>
                        <a:moveTo>
                          <a:pt x="2106" y="41"/>
                        </a:moveTo>
                        <a:cubicBezTo>
                          <a:pt x="2107" y="41"/>
                          <a:pt x="2110" y="39"/>
                          <a:pt x="2111" y="39"/>
                        </a:cubicBezTo>
                        <a:cubicBezTo>
                          <a:pt x="2111" y="39"/>
                          <a:pt x="2107" y="36"/>
                          <a:pt x="2107" y="36"/>
                        </a:cubicBezTo>
                        <a:cubicBezTo>
                          <a:pt x="2106" y="36"/>
                          <a:pt x="2104" y="38"/>
                          <a:pt x="2103" y="38"/>
                        </a:cubicBezTo>
                        <a:cubicBezTo>
                          <a:pt x="2101" y="38"/>
                          <a:pt x="2100" y="36"/>
                          <a:pt x="2099" y="36"/>
                        </a:cubicBezTo>
                        <a:cubicBezTo>
                          <a:pt x="2098" y="36"/>
                          <a:pt x="2097" y="34"/>
                          <a:pt x="2095" y="34"/>
                        </a:cubicBezTo>
                        <a:cubicBezTo>
                          <a:pt x="2095" y="34"/>
                          <a:pt x="2091" y="36"/>
                          <a:pt x="2091" y="36"/>
                        </a:cubicBezTo>
                        <a:cubicBezTo>
                          <a:pt x="2091" y="36"/>
                          <a:pt x="2094" y="38"/>
                          <a:pt x="2095" y="38"/>
                        </a:cubicBezTo>
                        <a:cubicBezTo>
                          <a:pt x="2096" y="39"/>
                          <a:pt x="2097" y="40"/>
                          <a:pt x="2099" y="41"/>
                        </a:cubicBezTo>
                        <a:cubicBezTo>
                          <a:pt x="2099" y="41"/>
                          <a:pt x="2102" y="38"/>
                          <a:pt x="2103" y="38"/>
                        </a:cubicBezTo>
                        <a:cubicBezTo>
                          <a:pt x="2104" y="39"/>
                          <a:pt x="2105" y="41"/>
                          <a:pt x="2106" y="41"/>
                        </a:cubicBezTo>
                        <a:close/>
                        <a:moveTo>
                          <a:pt x="2161" y="47"/>
                        </a:moveTo>
                        <a:cubicBezTo>
                          <a:pt x="2153" y="42"/>
                          <a:pt x="2153" y="42"/>
                          <a:pt x="2153" y="42"/>
                        </a:cubicBezTo>
                        <a:cubicBezTo>
                          <a:pt x="2153" y="43"/>
                          <a:pt x="2149" y="43"/>
                          <a:pt x="2149" y="44"/>
                        </a:cubicBezTo>
                        <a:cubicBezTo>
                          <a:pt x="2149" y="45"/>
                          <a:pt x="2153" y="46"/>
                          <a:pt x="2153" y="46"/>
                        </a:cubicBezTo>
                        <a:cubicBezTo>
                          <a:pt x="2154" y="47"/>
                          <a:pt x="2156" y="48"/>
                          <a:pt x="2157" y="49"/>
                        </a:cubicBezTo>
                        <a:cubicBezTo>
                          <a:pt x="2157" y="49"/>
                          <a:pt x="2160" y="51"/>
                          <a:pt x="2161" y="51"/>
                        </a:cubicBezTo>
                        <a:cubicBezTo>
                          <a:pt x="2162" y="51"/>
                          <a:pt x="2163" y="49"/>
                          <a:pt x="2165" y="49"/>
                        </a:cubicBezTo>
                        <a:lnTo>
                          <a:pt x="2161" y="47"/>
                        </a:lnTo>
                        <a:close/>
                        <a:moveTo>
                          <a:pt x="2142" y="35"/>
                        </a:moveTo>
                        <a:cubicBezTo>
                          <a:pt x="2143" y="35"/>
                          <a:pt x="2146" y="38"/>
                          <a:pt x="2146" y="37"/>
                        </a:cubicBezTo>
                        <a:cubicBezTo>
                          <a:pt x="2147" y="37"/>
                          <a:pt x="2150" y="36"/>
                          <a:pt x="2150" y="35"/>
                        </a:cubicBezTo>
                        <a:cubicBezTo>
                          <a:pt x="2150" y="35"/>
                          <a:pt x="2147" y="33"/>
                          <a:pt x="2146" y="33"/>
                        </a:cubicBezTo>
                        <a:cubicBezTo>
                          <a:pt x="2145" y="33"/>
                          <a:pt x="2144" y="31"/>
                          <a:pt x="2143" y="31"/>
                        </a:cubicBezTo>
                        <a:cubicBezTo>
                          <a:pt x="2142" y="31"/>
                          <a:pt x="2139" y="33"/>
                          <a:pt x="2139" y="33"/>
                        </a:cubicBezTo>
                        <a:cubicBezTo>
                          <a:pt x="2138" y="33"/>
                          <a:pt x="2134" y="35"/>
                          <a:pt x="2134" y="35"/>
                        </a:cubicBezTo>
                        <a:cubicBezTo>
                          <a:pt x="2134" y="36"/>
                          <a:pt x="2138" y="36"/>
                          <a:pt x="2138" y="37"/>
                        </a:cubicBezTo>
                        <a:cubicBezTo>
                          <a:pt x="2139" y="37"/>
                          <a:pt x="2141" y="35"/>
                          <a:pt x="2142" y="35"/>
                        </a:cubicBezTo>
                        <a:close/>
                        <a:moveTo>
                          <a:pt x="2180" y="58"/>
                        </a:moveTo>
                        <a:cubicBezTo>
                          <a:pt x="2180" y="58"/>
                          <a:pt x="2183" y="56"/>
                          <a:pt x="2184" y="56"/>
                        </a:cubicBezTo>
                        <a:cubicBezTo>
                          <a:pt x="2188" y="54"/>
                          <a:pt x="2188" y="54"/>
                          <a:pt x="2188" y="54"/>
                        </a:cubicBezTo>
                        <a:cubicBezTo>
                          <a:pt x="2189" y="53"/>
                          <a:pt x="2191" y="52"/>
                          <a:pt x="2192" y="52"/>
                        </a:cubicBezTo>
                        <a:cubicBezTo>
                          <a:pt x="2193" y="51"/>
                          <a:pt x="2196" y="50"/>
                          <a:pt x="2196" y="50"/>
                        </a:cubicBezTo>
                        <a:cubicBezTo>
                          <a:pt x="2196" y="49"/>
                          <a:pt x="2193" y="48"/>
                          <a:pt x="2192" y="47"/>
                        </a:cubicBezTo>
                        <a:cubicBezTo>
                          <a:pt x="2190" y="49"/>
                          <a:pt x="2187" y="50"/>
                          <a:pt x="2184" y="51"/>
                        </a:cubicBezTo>
                        <a:cubicBezTo>
                          <a:pt x="2181" y="53"/>
                          <a:pt x="2179" y="54"/>
                          <a:pt x="2176" y="56"/>
                        </a:cubicBezTo>
                        <a:cubicBezTo>
                          <a:pt x="2177" y="56"/>
                          <a:pt x="2178" y="58"/>
                          <a:pt x="2180" y="58"/>
                        </a:cubicBezTo>
                        <a:close/>
                        <a:moveTo>
                          <a:pt x="2193" y="39"/>
                        </a:moveTo>
                        <a:cubicBezTo>
                          <a:pt x="2193" y="39"/>
                          <a:pt x="2189" y="41"/>
                          <a:pt x="2189" y="41"/>
                        </a:cubicBezTo>
                        <a:cubicBezTo>
                          <a:pt x="2189" y="41"/>
                          <a:pt x="2192" y="43"/>
                          <a:pt x="2193" y="43"/>
                        </a:cubicBezTo>
                        <a:cubicBezTo>
                          <a:pt x="2193" y="43"/>
                          <a:pt x="2196" y="45"/>
                          <a:pt x="2196" y="45"/>
                        </a:cubicBezTo>
                        <a:cubicBezTo>
                          <a:pt x="2197" y="45"/>
                          <a:pt x="2200" y="43"/>
                          <a:pt x="2201" y="43"/>
                        </a:cubicBezTo>
                        <a:cubicBezTo>
                          <a:pt x="2202" y="43"/>
                          <a:pt x="2204" y="42"/>
                          <a:pt x="2205" y="41"/>
                        </a:cubicBezTo>
                        <a:cubicBezTo>
                          <a:pt x="2205" y="41"/>
                          <a:pt x="2209" y="40"/>
                          <a:pt x="2209" y="39"/>
                        </a:cubicBezTo>
                        <a:cubicBezTo>
                          <a:pt x="2209" y="39"/>
                          <a:pt x="2205" y="37"/>
                          <a:pt x="2205" y="37"/>
                        </a:cubicBezTo>
                        <a:cubicBezTo>
                          <a:pt x="2205" y="37"/>
                          <a:pt x="2201" y="39"/>
                          <a:pt x="2201" y="39"/>
                        </a:cubicBezTo>
                        <a:cubicBezTo>
                          <a:pt x="2197" y="41"/>
                          <a:pt x="2197" y="41"/>
                          <a:pt x="2197" y="41"/>
                        </a:cubicBezTo>
                        <a:cubicBezTo>
                          <a:pt x="2195" y="41"/>
                          <a:pt x="2194" y="39"/>
                          <a:pt x="2193" y="39"/>
                        </a:cubicBezTo>
                        <a:close/>
                        <a:moveTo>
                          <a:pt x="2209" y="35"/>
                        </a:moveTo>
                        <a:cubicBezTo>
                          <a:pt x="2209" y="35"/>
                          <a:pt x="2213" y="37"/>
                          <a:pt x="2213" y="37"/>
                        </a:cubicBezTo>
                        <a:cubicBezTo>
                          <a:pt x="2214" y="37"/>
                          <a:pt x="2216" y="35"/>
                          <a:pt x="2217" y="35"/>
                        </a:cubicBezTo>
                        <a:cubicBezTo>
                          <a:pt x="2221" y="37"/>
                          <a:pt x="2221" y="37"/>
                          <a:pt x="2221" y="37"/>
                        </a:cubicBezTo>
                        <a:cubicBezTo>
                          <a:pt x="2225" y="35"/>
                          <a:pt x="2225" y="35"/>
                          <a:pt x="2225" y="35"/>
                        </a:cubicBezTo>
                        <a:cubicBezTo>
                          <a:pt x="2225" y="35"/>
                          <a:pt x="2228" y="33"/>
                          <a:pt x="2229" y="33"/>
                        </a:cubicBezTo>
                        <a:cubicBezTo>
                          <a:pt x="2230" y="33"/>
                          <a:pt x="2232" y="35"/>
                          <a:pt x="2233" y="35"/>
                        </a:cubicBezTo>
                        <a:cubicBezTo>
                          <a:pt x="2234" y="36"/>
                          <a:pt x="2235" y="37"/>
                          <a:pt x="2236" y="38"/>
                        </a:cubicBezTo>
                        <a:cubicBezTo>
                          <a:pt x="2237" y="38"/>
                          <a:pt x="2239" y="40"/>
                          <a:pt x="2240" y="40"/>
                        </a:cubicBezTo>
                        <a:cubicBezTo>
                          <a:pt x="2241" y="40"/>
                          <a:pt x="2244" y="38"/>
                          <a:pt x="2244" y="38"/>
                        </a:cubicBezTo>
                        <a:cubicBezTo>
                          <a:pt x="2246" y="37"/>
                          <a:pt x="2247" y="36"/>
                          <a:pt x="2248" y="36"/>
                        </a:cubicBezTo>
                        <a:cubicBezTo>
                          <a:pt x="2257" y="32"/>
                          <a:pt x="2257" y="32"/>
                          <a:pt x="2257" y="32"/>
                        </a:cubicBezTo>
                        <a:cubicBezTo>
                          <a:pt x="2257" y="31"/>
                          <a:pt x="2261" y="30"/>
                          <a:pt x="2261" y="30"/>
                        </a:cubicBezTo>
                        <a:cubicBezTo>
                          <a:pt x="2261" y="29"/>
                          <a:pt x="2257" y="27"/>
                          <a:pt x="2257" y="27"/>
                        </a:cubicBezTo>
                        <a:cubicBezTo>
                          <a:pt x="2256" y="27"/>
                          <a:pt x="2253" y="29"/>
                          <a:pt x="2253" y="29"/>
                        </a:cubicBezTo>
                        <a:cubicBezTo>
                          <a:pt x="2245" y="33"/>
                          <a:pt x="2245" y="33"/>
                          <a:pt x="2245" y="33"/>
                        </a:cubicBezTo>
                        <a:cubicBezTo>
                          <a:pt x="2243" y="33"/>
                          <a:pt x="2242" y="31"/>
                          <a:pt x="2241" y="31"/>
                        </a:cubicBezTo>
                        <a:cubicBezTo>
                          <a:pt x="2240" y="31"/>
                          <a:pt x="2238" y="33"/>
                          <a:pt x="2237" y="33"/>
                        </a:cubicBezTo>
                        <a:cubicBezTo>
                          <a:pt x="2236" y="33"/>
                          <a:pt x="2234" y="31"/>
                          <a:pt x="2233" y="31"/>
                        </a:cubicBezTo>
                        <a:cubicBezTo>
                          <a:pt x="2232" y="30"/>
                          <a:pt x="2230" y="29"/>
                          <a:pt x="2229" y="29"/>
                        </a:cubicBezTo>
                        <a:cubicBezTo>
                          <a:pt x="2226" y="26"/>
                          <a:pt x="2226" y="26"/>
                          <a:pt x="2226" y="26"/>
                        </a:cubicBezTo>
                        <a:cubicBezTo>
                          <a:pt x="2221" y="29"/>
                          <a:pt x="2221" y="29"/>
                          <a:pt x="2221" y="29"/>
                        </a:cubicBezTo>
                        <a:cubicBezTo>
                          <a:pt x="2213" y="33"/>
                          <a:pt x="2213" y="33"/>
                          <a:pt x="2213" y="33"/>
                        </a:cubicBezTo>
                        <a:cubicBezTo>
                          <a:pt x="2213" y="33"/>
                          <a:pt x="2209" y="34"/>
                          <a:pt x="2209" y="3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5" name="Freeform 153"/>
                  <p:cNvSpPr>
                    <a:spLocks/>
                  </p:cNvSpPr>
                  <p:nvPr/>
                </p:nvSpPr>
                <p:spPr bwMode="auto">
                  <a:xfrm>
                    <a:off x="1517650" y="3328988"/>
                    <a:ext cx="169863" cy="74613"/>
                  </a:xfrm>
                  <a:custGeom>
                    <a:avLst/>
                    <a:gdLst>
                      <a:gd name="T0" fmla="*/ 5 w 45"/>
                      <a:gd name="T1" fmla="*/ 10 h 19"/>
                      <a:gd name="T2" fmla="*/ 9 w 45"/>
                      <a:gd name="T3" fmla="*/ 8 h 19"/>
                      <a:gd name="T4" fmla="*/ 13 w 45"/>
                      <a:gd name="T5" fmla="*/ 6 h 19"/>
                      <a:gd name="T6" fmla="*/ 17 w 45"/>
                      <a:gd name="T7" fmla="*/ 8 h 19"/>
                      <a:gd name="T8" fmla="*/ 21 w 45"/>
                      <a:gd name="T9" fmla="*/ 6 h 19"/>
                      <a:gd name="T10" fmla="*/ 24 w 45"/>
                      <a:gd name="T11" fmla="*/ 8 h 19"/>
                      <a:gd name="T12" fmla="*/ 28 w 45"/>
                      <a:gd name="T13" fmla="*/ 6 h 19"/>
                      <a:gd name="T14" fmla="*/ 25 w 45"/>
                      <a:gd name="T15" fmla="*/ 4 h 19"/>
                      <a:gd name="T16" fmla="*/ 29 w 45"/>
                      <a:gd name="T17" fmla="*/ 2 h 19"/>
                      <a:gd name="T18" fmla="*/ 33 w 45"/>
                      <a:gd name="T19" fmla="*/ 4 h 19"/>
                      <a:gd name="T20" fmla="*/ 37 w 45"/>
                      <a:gd name="T21" fmla="*/ 2 h 19"/>
                      <a:gd name="T22" fmla="*/ 41 w 45"/>
                      <a:gd name="T23" fmla="*/ 0 h 19"/>
                      <a:gd name="T24" fmla="*/ 45 w 45"/>
                      <a:gd name="T25" fmla="*/ 2 h 19"/>
                      <a:gd name="T26" fmla="*/ 40 w 45"/>
                      <a:gd name="T27" fmla="*/ 4 h 19"/>
                      <a:gd name="T28" fmla="*/ 44 w 45"/>
                      <a:gd name="T29" fmla="*/ 7 h 19"/>
                      <a:gd name="T30" fmla="*/ 40 w 45"/>
                      <a:gd name="T31" fmla="*/ 9 h 19"/>
                      <a:gd name="T32" fmla="*/ 32 w 45"/>
                      <a:gd name="T33" fmla="*/ 13 h 19"/>
                      <a:gd name="T34" fmla="*/ 28 w 45"/>
                      <a:gd name="T35" fmla="*/ 15 h 19"/>
                      <a:gd name="T36" fmla="*/ 24 w 45"/>
                      <a:gd name="T37" fmla="*/ 13 h 19"/>
                      <a:gd name="T38" fmla="*/ 28 w 45"/>
                      <a:gd name="T39" fmla="*/ 10 h 19"/>
                      <a:gd name="T40" fmla="*/ 24 w 45"/>
                      <a:gd name="T41" fmla="*/ 8 h 19"/>
                      <a:gd name="T42" fmla="*/ 20 w 45"/>
                      <a:gd name="T43" fmla="*/ 10 h 19"/>
                      <a:gd name="T44" fmla="*/ 17 w 45"/>
                      <a:gd name="T45" fmla="*/ 8 h 19"/>
                      <a:gd name="T46" fmla="*/ 12 w 45"/>
                      <a:gd name="T47" fmla="*/ 10 h 19"/>
                      <a:gd name="T48" fmla="*/ 20 w 45"/>
                      <a:gd name="T49" fmla="*/ 15 h 19"/>
                      <a:gd name="T50" fmla="*/ 24 w 45"/>
                      <a:gd name="T51" fmla="*/ 17 h 19"/>
                      <a:gd name="T52" fmla="*/ 19 w 45"/>
                      <a:gd name="T53" fmla="*/ 19 h 19"/>
                      <a:gd name="T54" fmla="*/ 16 w 45"/>
                      <a:gd name="T55" fmla="*/ 17 h 19"/>
                      <a:gd name="T56" fmla="*/ 12 w 45"/>
                      <a:gd name="T57" fmla="*/ 19 h 19"/>
                      <a:gd name="T58" fmla="*/ 8 w 45"/>
                      <a:gd name="T59" fmla="*/ 16 h 19"/>
                      <a:gd name="T60" fmla="*/ 12 w 45"/>
                      <a:gd name="T61" fmla="*/ 14 h 19"/>
                      <a:gd name="T62" fmla="*/ 8 w 45"/>
                      <a:gd name="T63" fmla="*/ 12 h 19"/>
                      <a:gd name="T64" fmla="*/ 4 w 45"/>
                      <a:gd name="T65" fmla="*/ 14 h 19"/>
                      <a:gd name="T66" fmla="*/ 0 w 45"/>
                      <a:gd name="T67" fmla="*/ 12 h 19"/>
                      <a:gd name="T68" fmla="*/ 5 w 45"/>
                      <a:gd name="T69" fmla="*/ 1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45" h="19">
                        <a:moveTo>
                          <a:pt x="5" y="10"/>
                        </a:move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8"/>
                          <a:pt x="12" y="6"/>
                          <a:pt x="13" y="6"/>
                        </a:cubicBezTo>
                        <a:cubicBezTo>
                          <a:pt x="14" y="6"/>
                          <a:pt x="15" y="8"/>
                          <a:pt x="17" y="8"/>
                        </a:cubicBezTo>
                        <a:cubicBezTo>
                          <a:pt x="18" y="8"/>
                          <a:pt x="19" y="6"/>
                          <a:pt x="21" y="6"/>
                        </a:cubicBezTo>
                        <a:cubicBezTo>
                          <a:pt x="21" y="6"/>
                          <a:pt x="24" y="8"/>
                          <a:pt x="24" y="8"/>
                        </a:cubicBezTo>
                        <a:cubicBezTo>
                          <a:pt x="25" y="8"/>
                          <a:pt x="28" y="6"/>
                          <a:pt x="28" y="6"/>
                        </a:cubicBezTo>
                        <a:cubicBezTo>
                          <a:pt x="28" y="6"/>
                          <a:pt x="24" y="4"/>
                          <a:pt x="25" y="4"/>
                        </a:cubicBezTo>
                        <a:cubicBezTo>
                          <a:pt x="25" y="4"/>
                          <a:pt x="28" y="2"/>
                          <a:pt x="29" y="2"/>
                        </a:cubicBezTo>
                        <a:cubicBezTo>
                          <a:pt x="30" y="2"/>
                          <a:pt x="32" y="4"/>
                          <a:pt x="33" y="4"/>
                        </a:cubicBezTo>
                        <a:cubicBezTo>
                          <a:pt x="34" y="4"/>
                          <a:pt x="36" y="2"/>
                          <a:pt x="37" y="2"/>
                        </a:cubicBezTo>
                        <a:cubicBezTo>
                          <a:pt x="37" y="2"/>
                          <a:pt x="40" y="0"/>
                          <a:pt x="41" y="0"/>
                        </a:cubicBezTo>
                        <a:cubicBezTo>
                          <a:pt x="41" y="0"/>
                          <a:pt x="45" y="2"/>
                          <a:pt x="45" y="2"/>
                        </a:cubicBezTo>
                        <a:cubicBezTo>
                          <a:pt x="44" y="3"/>
                          <a:pt x="40" y="4"/>
                          <a:pt x="40" y="4"/>
                        </a:cubicBezTo>
                        <a:cubicBezTo>
                          <a:pt x="41" y="5"/>
                          <a:pt x="44" y="6"/>
                          <a:pt x="44" y="7"/>
                        </a:cubicBezTo>
                        <a:cubicBezTo>
                          <a:pt x="40" y="9"/>
                          <a:pt x="40" y="9"/>
                          <a:pt x="40" y="9"/>
                        </a:cubicBezTo>
                        <a:cubicBezTo>
                          <a:pt x="32" y="13"/>
                          <a:pt x="32" y="13"/>
                          <a:pt x="32" y="13"/>
                        </a:cubicBezTo>
                        <a:cubicBezTo>
                          <a:pt x="31" y="13"/>
                          <a:pt x="29" y="15"/>
                          <a:pt x="28" y="15"/>
                        </a:cubicBezTo>
                        <a:cubicBezTo>
                          <a:pt x="28" y="15"/>
                          <a:pt x="24" y="13"/>
                          <a:pt x="24" y="13"/>
                        </a:cubicBezTo>
                        <a:cubicBezTo>
                          <a:pt x="24" y="12"/>
                          <a:pt x="28" y="11"/>
                          <a:pt x="28" y="10"/>
                        </a:cubicBezTo>
                        <a:cubicBezTo>
                          <a:pt x="28" y="10"/>
                          <a:pt x="25" y="8"/>
                          <a:pt x="24" y="8"/>
                        </a:cubicBezTo>
                        <a:cubicBezTo>
                          <a:pt x="23" y="8"/>
                          <a:pt x="21" y="10"/>
                          <a:pt x="20" y="10"/>
                        </a:cubicBezTo>
                        <a:cubicBezTo>
                          <a:pt x="19" y="10"/>
                          <a:pt x="17" y="8"/>
                          <a:pt x="17" y="8"/>
                        </a:cubicBezTo>
                        <a:cubicBezTo>
                          <a:pt x="15" y="8"/>
                          <a:pt x="14" y="10"/>
                          <a:pt x="12" y="10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4" y="17"/>
                          <a:pt x="24" y="17"/>
                        </a:cubicBezTo>
                        <a:cubicBezTo>
                          <a:pt x="24" y="17"/>
                          <a:pt x="20" y="19"/>
                          <a:pt x="19" y="19"/>
                        </a:cubicBezTo>
                        <a:cubicBezTo>
                          <a:pt x="18" y="19"/>
                          <a:pt x="17" y="17"/>
                          <a:pt x="16" y="17"/>
                        </a:cubicBezTo>
                        <a:cubicBezTo>
                          <a:pt x="12" y="19"/>
                          <a:pt x="12" y="19"/>
                          <a:pt x="12" y="19"/>
                        </a:cubicBezTo>
                        <a:cubicBezTo>
                          <a:pt x="11" y="18"/>
                          <a:pt x="8" y="17"/>
                          <a:pt x="8" y="16"/>
                        </a:cubicBezTo>
                        <a:cubicBezTo>
                          <a:pt x="8" y="16"/>
                          <a:pt x="12" y="15"/>
                          <a:pt x="12" y="14"/>
                        </a:cubicBezTo>
                        <a:cubicBezTo>
                          <a:pt x="12" y="14"/>
                          <a:pt x="9" y="12"/>
                          <a:pt x="8" y="12"/>
                        </a:cubicBezTo>
                        <a:cubicBezTo>
                          <a:pt x="8" y="12"/>
                          <a:pt x="4" y="14"/>
                          <a:pt x="4" y="14"/>
                        </a:cubicBezTo>
                        <a:cubicBezTo>
                          <a:pt x="4" y="14"/>
                          <a:pt x="0" y="12"/>
                          <a:pt x="0" y="12"/>
                        </a:cubicBezTo>
                        <a:cubicBezTo>
                          <a:pt x="1" y="11"/>
                          <a:pt x="4" y="11"/>
                          <a:pt x="5" y="1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6" name="Freeform 154"/>
                  <p:cNvSpPr>
                    <a:spLocks/>
                  </p:cNvSpPr>
                  <p:nvPr/>
                </p:nvSpPr>
                <p:spPr bwMode="auto">
                  <a:xfrm>
                    <a:off x="5464175" y="3443288"/>
                    <a:ext cx="74613" cy="50800"/>
                  </a:xfrm>
                  <a:custGeom>
                    <a:avLst/>
                    <a:gdLst>
                      <a:gd name="T0" fmla="*/ 4 w 20"/>
                      <a:gd name="T1" fmla="*/ 13 h 13"/>
                      <a:gd name="T2" fmla="*/ 0 w 20"/>
                      <a:gd name="T3" fmla="*/ 11 h 13"/>
                      <a:gd name="T4" fmla="*/ 5 w 20"/>
                      <a:gd name="T5" fmla="*/ 9 h 13"/>
                      <a:gd name="T6" fmla="*/ 9 w 20"/>
                      <a:gd name="T7" fmla="*/ 7 h 13"/>
                      <a:gd name="T8" fmla="*/ 13 w 20"/>
                      <a:gd name="T9" fmla="*/ 4 h 13"/>
                      <a:gd name="T10" fmla="*/ 9 w 20"/>
                      <a:gd name="T11" fmla="*/ 2 h 13"/>
                      <a:gd name="T12" fmla="*/ 13 w 20"/>
                      <a:gd name="T13" fmla="*/ 0 h 13"/>
                      <a:gd name="T14" fmla="*/ 17 w 20"/>
                      <a:gd name="T15" fmla="*/ 2 h 13"/>
                      <a:gd name="T16" fmla="*/ 13 w 20"/>
                      <a:gd name="T17" fmla="*/ 4 h 13"/>
                      <a:gd name="T18" fmla="*/ 17 w 20"/>
                      <a:gd name="T19" fmla="*/ 7 h 13"/>
                      <a:gd name="T20" fmla="*/ 20 w 20"/>
                      <a:gd name="T21" fmla="*/ 9 h 13"/>
                      <a:gd name="T22" fmla="*/ 16 w 20"/>
                      <a:gd name="T23" fmla="*/ 11 h 13"/>
                      <a:gd name="T24" fmla="*/ 12 w 20"/>
                      <a:gd name="T25" fmla="*/ 13 h 13"/>
                      <a:gd name="T26" fmla="*/ 8 w 20"/>
                      <a:gd name="T27" fmla="*/ 11 h 13"/>
                      <a:gd name="T28" fmla="*/ 4 w 20"/>
                      <a:gd name="T29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" h="13">
                        <a:moveTo>
                          <a:pt x="4" y="13"/>
                        </a:moveTo>
                        <a:cubicBezTo>
                          <a:pt x="4" y="12"/>
                          <a:pt x="0" y="11"/>
                          <a:pt x="0" y="11"/>
                        </a:cubicBezTo>
                        <a:cubicBezTo>
                          <a:pt x="1" y="10"/>
                          <a:pt x="4" y="9"/>
                          <a:pt x="5" y="9"/>
                        </a:cubicBezTo>
                        <a:cubicBezTo>
                          <a:pt x="6" y="8"/>
                          <a:pt x="8" y="7"/>
                          <a:pt x="9" y="7"/>
                        </a:cubicBezTo>
                        <a:cubicBezTo>
                          <a:pt x="9" y="6"/>
                          <a:pt x="13" y="5"/>
                          <a:pt x="13" y="4"/>
                        </a:cubicBezTo>
                        <a:cubicBezTo>
                          <a:pt x="13" y="4"/>
                          <a:pt x="9" y="3"/>
                          <a:pt x="9" y="2"/>
                        </a:cubicBezTo>
                        <a:cubicBezTo>
                          <a:pt x="10" y="2"/>
                          <a:pt x="12" y="0"/>
                          <a:pt x="13" y="0"/>
                        </a:cubicBezTo>
                        <a:cubicBezTo>
                          <a:pt x="13" y="0"/>
                          <a:pt x="17" y="2"/>
                          <a:pt x="17" y="2"/>
                        </a:cubicBezTo>
                        <a:cubicBezTo>
                          <a:pt x="17" y="3"/>
                          <a:pt x="13" y="4"/>
                          <a:pt x="13" y="4"/>
                        </a:cubicBezTo>
                        <a:cubicBezTo>
                          <a:pt x="13" y="5"/>
                          <a:pt x="15" y="6"/>
                          <a:pt x="17" y="7"/>
                        </a:cubicBezTo>
                        <a:cubicBezTo>
                          <a:pt x="17" y="7"/>
                          <a:pt x="20" y="9"/>
                          <a:pt x="20" y="9"/>
                        </a:cubicBezTo>
                        <a:cubicBezTo>
                          <a:pt x="20" y="10"/>
                          <a:pt x="17" y="11"/>
                          <a:pt x="16" y="11"/>
                        </a:cubicBezTo>
                        <a:cubicBezTo>
                          <a:pt x="15" y="12"/>
                          <a:pt x="13" y="13"/>
                          <a:pt x="12" y="13"/>
                        </a:cubicBezTo>
                        <a:cubicBezTo>
                          <a:pt x="11" y="13"/>
                          <a:pt x="9" y="11"/>
                          <a:pt x="8" y="11"/>
                        </a:cubicBezTo>
                        <a:cubicBezTo>
                          <a:pt x="7" y="11"/>
                          <a:pt x="6" y="13"/>
                          <a:pt x="4" y="1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7" name="Freeform 155"/>
                  <p:cNvSpPr>
                    <a:spLocks/>
                  </p:cNvSpPr>
                  <p:nvPr/>
                </p:nvSpPr>
                <p:spPr bwMode="auto">
                  <a:xfrm>
                    <a:off x="3019425" y="3368675"/>
                    <a:ext cx="79375" cy="58738"/>
                  </a:xfrm>
                  <a:custGeom>
                    <a:avLst/>
                    <a:gdLst>
                      <a:gd name="T0" fmla="*/ 4 w 21"/>
                      <a:gd name="T1" fmla="*/ 15 h 15"/>
                      <a:gd name="T2" fmla="*/ 0 w 21"/>
                      <a:gd name="T3" fmla="*/ 12 h 15"/>
                      <a:gd name="T4" fmla="*/ 5 w 21"/>
                      <a:gd name="T5" fmla="*/ 10 h 15"/>
                      <a:gd name="T6" fmla="*/ 1 w 21"/>
                      <a:gd name="T7" fmla="*/ 8 h 15"/>
                      <a:gd name="T8" fmla="*/ 5 w 21"/>
                      <a:gd name="T9" fmla="*/ 6 h 15"/>
                      <a:gd name="T10" fmla="*/ 9 w 21"/>
                      <a:gd name="T11" fmla="*/ 4 h 15"/>
                      <a:gd name="T12" fmla="*/ 5 w 21"/>
                      <a:gd name="T13" fmla="*/ 2 h 15"/>
                      <a:gd name="T14" fmla="*/ 9 w 21"/>
                      <a:gd name="T15" fmla="*/ 0 h 15"/>
                      <a:gd name="T16" fmla="*/ 13 w 21"/>
                      <a:gd name="T17" fmla="*/ 2 h 15"/>
                      <a:gd name="T18" fmla="*/ 17 w 21"/>
                      <a:gd name="T19" fmla="*/ 0 h 15"/>
                      <a:gd name="T20" fmla="*/ 21 w 21"/>
                      <a:gd name="T21" fmla="*/ 2 h 15"/>
                      <a:gd name="T22" fmla="*/ 17 w 21"/>
                      <a:gd name="T23" fmla="*/ 4 h 15"/>
                      <a:gd name="T24" fmla="*/ 13 w 21"/>
                      <a:gd name="T25" fmla="*/ 2 h 15"/>
                      <a:gd name="T26" fmla="*/ 9 w 21"/>
                      <a:gd name="T27" fmla="*/ 4 h 15"/>
                      <a:gd name="T28" fmla="*/ 13 w 21"/>
                      <a:gd name="T29" fmla="*/ 6 h 15"/>
                      <a:gd name="T30" fmla="*/ 9 w 21"/>
                      <a:gd name="T31" fmla="*/ 8 h 15"/>
                      <a:gd name="T32" fmla="*/ 12 w 21"/>
                      <a:gd name="T33" fmla="*/ 11 h 15"/>
                      <a:gd name="T34" fmla="*/ 8 w 21"/>
                      <a:gd name="T35" fmla="*/ 13 h 15"/>
                      <a:gd name="T36" fmla="*/ 4 w 21"/>
                      <a:gd name="T37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1" h="15">
                        <a:moveTo>
                          <a:pt x="4" y="15"/>
                        </a:moveTo>
                        <a:cubicBezTo>
                          <a:pt x="4" y="14"/>
                          <a:pt x="0" y="13"/>
                          <a:pt x="0" y="12"/>
                        </a:cubicBezTo>
                        <a:cubicBezTo>
                          <a:pt x="1" y="12"/>
                          <a:pt x="5" y="11"/>
                          <a:pt x="5" y="10"/>
                        </a:cubicBezTo>
                        <a:cubicBezTo>
                          <a:pt x="4" y="10"/>
                          <a:pt x="1" y="9"/>
                          <a:pt x="1" y="8"/>
                        </a:cubicBezTo>
                        <a:cubicBezTo>
                          <a:pt x="1" y="8"/>
                          <a:pt x="4" y="6"/>
                          <a:pt x="5" y="6"/>
                        </a:cubicBezTo>
                        <a:cubicBezTo>
                          <a:pt x="5" y="6"/>
                          <a:pt x="9" y="4"/>
                          <a:pt x="9" y="4"/>
                        </a:cubicBezTo>
                        <a:cubicBezTo>
                          <a:pt x="9" y="4"/>
                          <a:pt x="5" y="2"/>
                          <a:pt x="5" y="2"/>
                        </a:cubicBezTo>
                        <a:cubicBezTo>
                          <a:pt x="6" y="1"/>
                          <a:pt x="9" y="0"/>
                          <a:pt x="9" y="0"/>
                        </a:cubicBezTo>
                        <a:cubicBezTo>
                          <a:pt x="11" y="0"/>
                          <a:pt x="12" y="2"/>
                          <a:pt x="13" y="2"/>
                        </a:cubicBezTo>
                        <a:cubicBezTo>
                          <a:pt x="15" y="2"/>
                          <a:pt x="16" y="0"/>
                          <a:pt x="17" y="0"/>
                        </a:cubicBezTo>
                        <a:cubicBezTo>
                          <a:pt x="17" y="1"/>
                          <a:pt x="21" y="1"/>
                          <a:pt x="21" y="2"/>
                        </a:cubicBezTo>
                        <a:cubicBezTo>
                          <a:pt x="21" y="2"/>
                          <a:pt x="17" y="4"/>
                          <a:pt x="17" y="4"/>
                        </a:cubicBezTo>
                        <a:cubicBezTo>
                          <a:pt x="17" y="4"/>
                          <a:pt x="13" y="2"/>
                          <a:pt x="13" y="2"/>
                        </a:cubicBezTo>
                        <a:cubicBezTo>
                          <a:pt x="13" y="2"/>
                          <a:pt x="9" y="3"/>
                          <a:pt x="9" y="4"/>
                        </a:cubicBezTo>
                        <a:cubicBezTo>
                          <a:pt x="9" y="5"/>
                          <a:pt x="13" y="6"/>
                          <a:pt x="13" y="6"/>
                        </a:cubicBezTo>
                        <a:cubicBezTo>
                          <a:pt x="12" y="7"/>
                          <a:pt x="9" y="8"/>
                          <a:pt x="9" y="8"/>
                        </a:cubicBezTo>
                        <a:cubicBezTo>
                          <a:pt x="9" y="9"/>
                          <a:pt x="12" y="10"/>
                          <a:pt x="12" y="11"/>
                        </a:cubicBezTo>
                        <a:cubicBezTo>
                          <a:pt x="12" y="11"/>
                          <a:pt x="9" y="12"/>
                          <a:pt x="8" y="13"/>
                        </a:cubicBezTo>
                        <a:lnTo>
                          <a:pt x="4" y="1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8" name="Freeform 156"/>
                  <p:cNvSpPr>
                    <a:spLocks/>
                  </p:cNvSpPr>
                  <p:nvPr/>
                </p:nvSpPr>
                <p:spPr bwMode="auto">
                  <a:xfrm>
                    <a:off x="4006850" y="3419475"/>
                    <a:ext cx="71438" cy="50800"/>
                  </a:xfrm>
                  <a:custGeom>
                    <a:avLst/>
                    <a:gdLst>
                      <a:gd name="T0" fmla="*/ 0 w 19"/>
                      <a:gd name="T1" fmla="*/ 9 h 13"/>
                      <a:gd name="T2" fmla="*/ 4 w 19"/>
                      <a:gd name="T3" fmla="*/ 7 h 13"/>
                      <a:gd name="T4" fmla="*/ 0 w 19"/>
                      <a:gd name="T5" fmla="*/ 4 h 13"/>
                      <a:gd name="T6" fmla="*/ 5 w 19"/>
                      <a:gd name="T7" fmla="*/ 2 h 13"/>
                      <a:gd name="T8" fmla="*/ 9 w 19"/>
                      <a:gd name="T9" fmla="*/ 0 h 13"/>
                      <a:gd name="T10" fmla="*/ 12 w 19"/>
                      <a:gd name="T11" fmla="*/ 2 h 13"/>
                      <a:gd name="T12" fmla="*/ 8 w 19"/>
                      <a:gd name="T13" fmla="*/ 4 h 13"/>
                      <a:gd name="T14" fmla="*/ 4 w 19"/>
                      <a:gd name="T15" fmla="*/ 7 h 13"/>
                      <a:gd name="T16" fmla="*/ 8 w 19"/>
                      <a:gd name="T17" fmla="*/ 9 h 13"/>
                      <a:gd name="T18" fmla="*/ 12 w 19"/>
                      <a:gd name="T19" fmla="*/ 11 h 13"/>
                      <a:gd name="T20" fmla="*/ 16 w 19"/>
                      <a:gd name="T21" fmla="*/ 9 h 13"/>
                      <a:gd name="T22" fmla="*/ 19 w 19"/>
                      <a:gd name="T23" fmla="*/ 11 h 13"/>
                      <a:gd name="T24" fmla="*/ 15 w 19"/>
                      <a:gd name="T25" fmla="*/ 13 h 13"/>
                      <a:gd name="T26" fmla="*/ 12 w 19"/>
                      <a:gd name="T27" fmla="*/ 11 h 13"/>
                      <a:gd name="T28" fmla="*/ 8 w 19"/>
                      <a:gd name="T29" fmla="*/ 13 h 13"/>
                      <a:gd name="T30" fmla="*/ 4 w 19"/>
                      <a:gd name="T31" fmla="*/ 11 h 13"/>
                      <a:gd name="T32" fmla="*/ 0 w 19"/>
                      <a:gd name="T33" fmla="*/ 9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9" h="13">
                        <a:moveTo>
                          <a:pt x="0" y="9"/>
                        </a:moveTo>
                        <a:cubicBezTo>
                          <a:pt x="0" y="8"/>
                          <a:pt x="4" y="7"/>
                          <a:pt x="4" y="7"/>
                        </a:cubicBezTo>
                        <a:cubicBezTo>
                          <a:pt x="4" y="6"/>
                          <a:pt x="0" y="5"/>
                          <a:pt x="0" y="4"/>
                        </a:cubicBezTo>
                        <a:cubicBezTo>
                          <a:pt x="1" y="4"/>
                          <a:pt x="4" y="3"/>
                          <a:pt x="5" y="2"/>
                        </a:cubicBezTo>
                        <a:cubicBezTo>
                          <a:pt x="5" y="2"/>
                          <a:pt x="8" y="0"/>
                          <a:pt x="9" y="0"/>
                        </a:cubicBezTo>
                        <a:cubicBezTo>
                          <a:pt x="9" y="0"/>
                          <a:pt x="12" y="2"/>
                          <a:pt x="12" y="2"/>
                        </a:cubicBezTo>
                        <a:cubicBezTo>
                          <a:pt x="12" y="3"/>
                          <a:pt x="9" y="4"/>
                          <a:pt x="8" y="4"/>
                        </a:cubicBezTo>
                        <a:cubicBezTo>
                          <a:pt x="7" y="5"/>
                          <a:pt x="5" y="6"/>
                          <a:pt x="4" y="7"/>
                        </a:cubicBezTo>
                        <a:cubicBezTo>
                          <a:pt x="6" y="7"/>
                          <a:pt x="6" y="8"/>
                          <a:pt x="8" y="9"/>
                        </a:cubicBezTo>
                        <a:cubicBezTo>
                          <a:pt x="9" y="9"/>
                          <a:pt x="10" y="11"/>
                          <a:pt x="12" y="11"/>
                        </a:cubicBezTo>
                        <a:cubicBezTo>
                          <a:pt x="12" y="11"/>
                          <a:pt x="15" y="9"/>
                          <a:pt x="16" y="9"/>
                        </a:cubicBezTo>
                        <a:cubicBezTo>
                          <a:pt x="16" y="9"/>
                          <a:pt x="19" y="11"/>
                          <a:pt x="19" y="11"/>
                        </a:cubicBezTo>
                        <a:cubicBezTo>
                          <a:pt x="19" y="12"/>
                          <a:pt x="16" y="13"/>
                          <a:pt x="15" y="13"/>
                        </a:cubicBezTo>
                        <a:cubicBezTo>
                          <a:pt x="14" y="13"/>
                          <a:pt x="13" y="11"/>
                          <a:pt x="12" y="11"/>
                        </a:cubicBezTo>
                        <a:cubicBezTo>
                          <a:pt x="11" y="11"/>
                          <a:pt x="8" y="13"/>
                          <a:pt x="8" y="13"/>
                        </a:cubicBezTo>
                        <a:cubicBezTo>
                          <a:pt x="6" y="13"/>
                          <a:pt x="5" y="11"/>
                          <a:pt x="4" y="11"/>
                        </a:cubicBezTo>
                        <a:lnTo>
                          <a:pt x="0" y="9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9" name="Freeform 157"/>
                  <p:cNvSpPr>
                    <a:spLocks/>
                  </p:cNvSpPr>
                  <p:nvPr/>
                </p:nvSpPr>
                <p:spPr bwMode="auto">
                  <a:xfrm>
                    <a:off x="3883025" y="3328988"/>
                    <a:ext cx="74613" cy="26988"/>
                  </a:xfrm>
                  <a:custGeom>
                    <a:avLst/>
                    <a:gdLst>
                      <a:gd name="T0" fmla="*/ 8 w 20"/>
                      <a:gd name="T1" fmla="*/ 3 h 7"/>
                      <a:gd name="T2" fmla="*/ 4 w 20"/>
                      <a:gd name="T3" fmla="*/ 5 h 7"/>
                      <a:gd name="T4" fmla="*/ 0 w 20"/>
                      <a:gd name="T5" fmla="*/ 2 h 7"/>
                      <a:gd name="T6" fmla="*/ 4 w 20"/>
                      <a:gd name="T7" fmla="*/ 0 h 7"/>
                      <a:gd name="T8" fmla="*/ 8 w 20"/>
                      <a:gd name="T9" fmla="*/ 3 h 7"/>
                      <a:gd name="T10" fmla="*/ 12 w 20"/>
                      <a:gd name="T11" fmla="*/ 1 h 7"/>
                      <a:gd name="T12" fmla="*/ 16 w 20"/>
                      <a:gd name="T13" fmla="*/ 3 h 7"/>
                      <a:gd name="T14" fmla="*/ 20 w 20"/>
                      <a:gd name="T15" fmla="*/ 5 h 7"/>
                      <a:gd name="T16" fmla="*/ 15 w 20"/>
                      <a:gd name="T17" fmla="*/ 7 h 7"/>
                      <a:gd name="T18" fmla="*/ 12 w 20"/>
                      <a:gd name="T19" fmla="*/ 5 h 7"/>
                      <a:gd name="T20" fmla="*/ 8 w 20"/>
                      <a:gd name="T21" fmla="*/ 3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" h="7">
                        <a:moveTo>
                          <a:pt x="8" y="3"/>
                        </a:moveTo>
                        <a:cubicBezTo>
                          <a:pt x="7" y="2"/>
                          <a:pt x="5" y="5"/>
                          <a:pt x="4" y="5"/>
                        </a:cubicBezTo>
                        <a:cubicBezTo>
                          <a:pt x="4" y="5"/>
                          <a:pt x="0" y="3"/>
                          <a:pt x="0" y="2"/>
                        </a:cubicBezTo>
                        <a:cubicBezTo>
                          <a:pt x="0" y="2"/>
                          <a:pt x="4" y="0"/>
                          <a:pt x="4" y="0"/>
                        </a:cubicBezTo>
                        <a:cubicBezTo>
                          <a:pt x="5" y="0"/>
                          <a:pt x="7" y="3"/>
                          <a:pt x="8" y="3"/>
                        </a:cubicBezTo>
                        <a:cubicBezTo>
                          <a:pt x="9" y="3"/>
                          <a:pt x="11" y="0"/>
                          <a:pt x="12" y="1"/>
                        </a:cubicBezTo>
                        <a:cubicBezTo>
                          <a:pt x="13" y="1"/>
                          <a:pt x="15" y="2"/>
                          <a:pt x="16" y="3"/>
                        </a:cubicBezTo>
                        <a:cubicBezTo>
                          <a:pt x="16" y="3"/>
                          <a:pt x="20" y="5"/>
                          <a:pt x="20" y="5"/>
                        </a:cubicBezTo>
                        <a:cubicBezTo>
                          <a:pt x="20" y="5"/>
                          <a:pt x="16" y="7"/>
                          <a:pt x="15" y="7"/>
                        </a:cubicBezTo>
                        <a:cubicBezTo>
                          <a:pt x="15" y="7"/>
                          <a:pt x="13" y="5"/>
                          <a:pt x="12" y="5"/>
                        </a:cubicBezTo>
                        <a:cubicBezTo>
                          <a:pt x="10" y="4"/>
                          <a:pt x="9" y="3"/>
                          <a:pt x="8" y="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40" name="Freeform 158"/>
                  <p:cNvSpPr>
                    <a:spLocks/>
                  </p:cNvSpPr>
                  <p:nvPr/>
                </p:nvSpPr>
                <p:spPr bwMode="auto">
                  <a:xfrm>
                    <a:off x="4529138" y="3371850"/>
                    <a:ext cx="71438" cy="42863"/>
                  </a:xfrm>
                  <a:custGeom>
                    <a:avLst/>
                    <a:gdLst>
                      <a:gd name="T0" fmla="*/ 8 w 19"/>
                      <a:gd name="T1" fmla="*/ 5 h 11"/>
                      <a:gd name="T2" fmla="*/ 12 w 19"/>
                      <a:gd name="T3" fmla="*/ 7 h 11"/>
                      <a:gd name="T4" fmla="*/ 16 w 19"/>
                      <a:gd name="T5" fmla="*/ 5 h 11"/>
                      <a:gd name="T6" fmla="*/ 19 w 19"/>
                      <a:gd name="T7" fmla="*/ 7 h 11"/>
                      <a:gd name="T8" fmla="*/ 15 w 19"/>
                      <a:gd name="T9" fmla="*/ 9 h 11"/>
                      <a:gd name="T10" fmla="*/ 12 w 19"/>
                      <a:gd name="T11" fmla="*/ 7 h 11"/>
                      <a:gd name="T12" fmla="*/ 7 w 19"/>
                      <a:gd name="T13" fmla="*/ 9 h 11"/>
                      <a:gd name="T14" fmla="*/ 3 w 19"/>
                      <a:gd name="T15" fmla="*/ 11 h 11"/>
                      <a:gd name="T16" fmla="*/ 0 w 19"/>
                      <a:gd name="T17" fmla="*/ 9 h 11"/>
                      <a:gd name="T18" fmla="*/ 4 w 19"/>
                      <a:gd name="T19" fmla="*/ 7 h 11"/>
                      <a:gd name="T20" fmla="*/ 8 w 19"/>
                      <a:gd name="T21" fmla="*/ 5 h 11"/>
                      <a:gd name="T22" fmla="*/ 4 w 19"/>
                      <a:gd name="T23" fmla="*/ 3 h 11"/>
                      <a:gd name="T24" fmla="*/ 8 w 19"/>
                      <a:gd name="T25" fmla="*/ 1 h 11"/>
                      <a:gd name="T26" fmla="*/ 12 w 19"/>
                      <a:gd name="T27" fmla="*/ 3 h 11"/>
                      <a:gd name="T28" fmla="*/ 8 w 19"/>
                      <a:gd name="T29" fmla="*/ 5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9" h="11">
                        <a:moveTo>
                          <a:pt x="8" y="5"/>
                        </a:moveTo>
                        <a:cubicBezTo>
                          <a:pt x="9" y="5"/>
                          <a:pt x="10" y="7"/>
                          <a:pt x="12" y="7"/>
                        </a:cubicBezTo>
                        <a:cubicBezTo>
                          <a:pt x="12" y="7"/>
                          <a:pt x="15" y="5"/>
                          <a:pt x="16" y="5"/>
                        </a:cubicBezTo>
                        <a:cubicBezTo>
                          <a:pt x="16" y="5"/>
                          <a:pt x="19" y="7"/>
                          <a:pt x="19" y="7"/>
                        </a:cubicBezTo>
                        <a:cubicBezTo>
                          <a:pt x="19" y="8"/>
                          <a:pt x="16" y="9"/>
                          <a:pt x="15" y="9"/>
                        </a:cubicBezTo>
                        <a:cubicBezTo>
                          <a:pt x="14" y="9"/>
                          <a:pt x="13" y="7"/>
                          <a:pt x="12" y="7"/>
                        </a:cubicBezTo>
                        <a:cubicBezTo>
                          <a:pt x="11" y="7"/>
                          <a:pt x="8" y="9"/>
                          <a:pt x="7" y="9"/>
                        </a:cubicBezTo>
                        <a:cubicBezTo>
                          <a:pt x="3" y="11"/>
                          <a:pt x="3" y="11"/>
                          <a:pt x="3" y="11"/>
                        </a:cubicBezTo>
                        <a:cubicBezTo>
                          <a:pt x="3" y="11"/>
                          <a:pt x="0" y="10"/>
                          <a:pt x="0" y="9"/>
                        </a:cubicBezTo>
                        <a:cubicBezTo>
                          <a:pt x="0" y="8"/>
                          <a:pt x="3" y="8"/>
                          <a:pt x="4" y="7"/>
                        </a:cubicBezTo>
                        <a:cubicBezTo>
                          <a:pt x="4" y="6"/>
                          <a:pt x="8" y="6"/>
                          <a:pt x="8" y="5"/>
                        </a:cubicBezTo>
                        <a:cubicBezTo>
                          <a:pt x="8" y="4"/>
                          <a:pt x="4" y="3"/>
                          <a:pt x="4" y="3"/>
                        </a:cubicBezTo>
                        <a:cubicBezTo>
                          <a:pt x="5" y="2"/>
                          <a:pt x="7" y="0"/>
                          <a:pt x="8" y="1"/>
                        </a:cubicBezTo>
                        <a:cubicBezTo>
                          <a:pt x="8" y="1"/>
                          <a:pt x="12" y="3"/>
                          <a:pt x="12" y="3"/>
                        </a:cubicBezTo>
                        <a:cubicBezTo>
                          <a:pt x="12" y="4"/>
                          <a:pt x="8" y="4"/>
                          <a:pt x="8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41" name="Freeform 159"/>
                  <p:cNvSpPr>
                    <a:spLocks/>
                  </p:cNvSpPr>
                  <p:nvPr/>
                </p:nvSpPr>
                <p:spPr bwMode="auto">
                  <a:xfrm>
                    <a:off x="5103813" y="3371850"/>
                    <a:ext cx="28575" cy="50800"/>
                  </a:xfrm>
                  <a:custGeom>
                    <a:avLst/>
                    <a:gdLst>
                      <a:gd name="T0" fmla="*/ 3 w 8"/>
                      <a:gd name="T1" fmla="*/ 13 h 13"/>
                      <a:gd name="T2" fmla="*/ 0 w 8"/>
                      <a:gd name="T3" fmla="*/ 11 h 13"/>
                      <a:gd name="T4" fmla="*/ 4 w 8"/>
                      <a:gd name="T5" fmla="*/ 9 h 13"/>
                      <a:gd name="T6" fmla="*/ 0 w 8"/>
                      <a:gd name="T7" fmla="*/ 7 h 13"/>
                      <a:gd name="T8" fmla="*/ 4 w 8"/>
                      <a:gd name="T9" fmla="*/ 4 h 13"/>
                      <a:gd name="T10" fmla="*/ 0 w 8"/>
                      <a:gd name="T11" fmla="*/ 2 h 13"/>
                      <a:gd name="T12" fmla="*/ 5 w 8"/>
                      <a:gd name="T13" fmla="*/ 0 h 13"/>
                      <a:gd name="T14" fmla="*/ 8 w 8"/>
                      <a:gd name="T15" fmla="*/ 2 h 13"/>
                      <a:gd name="T16" fmla="*/ 4 w 8"/>
                      <a:gd name="T17" fmla="*/ 4 h 13"/>
                      <a:gd name="T18" fmla="*/ 8 w 8"/>
                      <a:gd name="T19" fmla="*/ 7 h 13"/>
                      <a:gd name="T20" fmla="*/ 4 w 8"/>
                      <a:gd name="T21" fmla="*/ 9 h 13"/>
                      <a:gd name="T22" fmla="*/ 8 w 8"/>
                      <a:gd name="T23" fmla="*/ 11 h 13"/>
                      <a:gd name="T24" fmla="*/ 3 w 8"/>
                      <a:gd name="T25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13">
                        <a:moveTo>
                          <a:pt x="3" y="13"/>
                        </a:moveTo>
                        <a:cubicBezTo>
                          <a:pt x="3" y="12"/>
                          <a:pt x="0" y="12"/>
                          <a:pt x="0" y="11"/>
                        </a:cubicBezTo>
                        <a:cubicBezTo>
                          <a:pt x="0" y="10"/>
                          <a:pt x="4" y="9"/>
                          <a:pt x="4" y="9"/>
                        </a:cubicBezTo>
                        <a:cubicBezTo>
                          <a:pt x="4" y="8"/>
                          <a:pt x="0" y="7"/>
                          <a:pt x="0" y="7"/>
                        </a:cubicBezTo>
                        <a:cubicBezTo>
                          <a:pt x="0" y="6"/>
                          <a:pt x="4" y="5"/>
                          <a:pt x="4" y="4"/>
                        </a:cubicBezTo>
                        <a:cubicBezTo>
                          <a:pt x="4" y="4"/>
                          <a:pt x="0" y="3"/>
                          <a:pt x="0" y="2"/>
                        </a:cubicBezTo>
                        <a:cubicBezTo>
                          <a:pt x="1" y="1"/>
                          <a:pt x="4" y="1"/>
                          <a:pt x="5" y="0"/>
                        </a:cubicBezTo>
                        <a:cubicBezTo>
                          <a:pt x="5" y="1"/>
                          <a:pt x="8" y="2"/>
                          <a:pt x="8" y="2"/>
                        </a:cubicBezTo>
                        <a:cubicBezTo>
                          <a:pt x="8" y="3"/>
                          <a:pt x="4" y="4"/>
                          <a:pt x="4" y="4"/>
                        </a:cubicBezTo>
                        <a:cubicBezTo>
                          <a:pt x="4" y="5"/>
                          <a:pt x="8" y="6"/>
                          <a:pt x="8" y="7"/>
                        </a:cubicBezTo>
                        <a:cubicBezTo>
                          <a:pt x="8" y="7"/>
                          <a:pt x="4" y="8"/>
                          <a:pt x="4" y="9"/>
                        </a:cubicBezTo>
                        <a:cubicBezTo>
                          <a:pt x="4" y="9"/>
                          <a:pt x="8" y="10"/>
                          <a:pt x="8" y="11"/>
                        </a:cubicBezTo>
                        <a:cubicBezTo>
                          <a:pt x="7" y="12"/>
                          <a:pt x="4" y="12"/>
                          <a:pt x="3" y="1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42" name="Freeform 160"/>
                  <p:cNvSpPr>
                    <a:spLocks/>
                  </p:cNvSpPr>
                  <p:nvPr/>
                </p:nvSpPr>
                <p:spPr bwMode="auto">
                  <a:xfrm>
                    <a:off x="5253038" y="3352800"/>
                    <a:ext cx="74613" cy="42863"/>
                  </a:xfrm>
                  <a:custGeom>
                    <a:avLst/>
                    <a:gdLst>
                      <a:gd name="T0" fmla="*/ 15 w 20"/>
                      <a:gd name="T1" fmla="*/ 9 h 11"/>
                      <a:gd name="T2" fmla="*/ 11 w 20"/>
                      <a:gd name="T3" fmla="*/ 11 h 11"/>
                      <a:gd name="T4" fmla="*/ 8 w 20"/>
                      <a:gd name="T5" fmla="*/ 8 h 11"/>
                      <a:gd name="T6" fmla="*/ 12 w 20"/>
                      <a:gd name="T7" fmla="*/ 6 h 11"/>
                      <a:gd name="T8" fmla="*/ 8 w 20"/>
                      <a:gd name="T9" fmla="*/ 4 h 11"/>
                      <a:gd name="T10" fmla="*/ 6 w 20"/>
                      <a:gd name="T11" fmla="*/ 5 h 11"/>
                      <a:gd name="T12" fmla="*/ 4 w 20"/>
                      <a:gd name="T13" fmla="*/ 6 h 11"/>
                      <a:gd name="T14" fmla="*/ 0 w 20"/>
                      <a:gd name="T15" fmla="*/ 4 h 11"/>
                      <a:gd name="T16" fmla="*/ 4 w 20"/>
                      <a:gd name="T17" fmla="*/ 2 h 11"/>
                      <a:gd name="T18" fmla="*/ 8 w 20"/>
                      <a:gd name="T19" fmla="*/ 4 h 11"/>
                      <a:gd name="T20" fmla="*/ 12 w 20"/>
                      <a:gd name="T21" fmla="*/ 2 h 11"/>
                      <a:gd name="T22" fmla="*/ 16 w 20"/>
                      <a:gd name="T23" fmla="*/ 0 h 11"/>
                      <a:gd name="T24" fmla="*/ 20 w 20"/>
                      <a:gd name="T25" fmla="*/ 2 h 11"/>
                      <a:gd name="T26" fmla="*/ 16 w 20"/>
                      <a:gd name="T27" fmla="*/ 4 h 11"/>
                      <a:gd name="T28" fmla="*/ 12 w 20"/>
                      <a:gd name="T29" fmla="*/ 6 h 11"/>
                      <a:gd name="T30" fmla="*/ 15 w 20"/>
                      <a:gd name="T31" fmla="*/ 9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0" h="11">
                        <a:moveTo>
                          <a:pt x="15" y="9"/>
                        </a:moveTo>
                        <a:cubicBezTo>
                          <a:pt x="14" y="9"/>
                          <a:pt x="13" y="11"/>
                          <a:pt x="11" y="11"/>
                        </a:cubicBezTo>
                        <a:cubicBezTo>
                          <a:pt x="11" y="11"/>
                          <a:pt x="8" y="9"/>
                          <a:pt x="8" y="8"/>
                        </a:cubicBezTo>
                        <a:cubicBezTo>
                          <a:pt x="8" y="8"/>
                          <a:pt x="12" y="6"/>
                          <a:pt x="12" y="6"/>
                        </a:cubicBezTo>
                        <a:cubicBezTo>
                          <a:pt x="11" y="6"/>
                          <a:pt x="9" y="4"/>
                          <a:pt x="8" y="4"/>
                        </a:cubicBezTo>
                        <a:cubicBezTo>
                          <a:pt x="8" y="4"/>
                          <a:pt x="7" y="5"/>
                          <a:pt x="6" y="5"/>
                        </a:cubicBezTo>
                        <a:cubicBezTo>
                          <a:pt x="5" y="6"/>
                          <a:pt x="4" y="6"/>
                          <a:pt x="4" y="6"/>
                        </a:cubicBezTo>
                        <a:cubicBezTo>
                          <a:pt x="3" y="6"/>
                          <a:pt x="0" y="4"/>
                          <a:pt x="0" y="4"/>
                        </a:cubicBezTo>
                        <a:cubicBezTo>
                          <a:pt x="0" y="3"/>
                          <a:pt x="4" y="3"/>
                          <a:pt x="4" y="2"/>
                        </a:cubicBezTo>
                        <a:cubicBezTo>
                          <a:pt x="6" y="2"/>
                          <a:pt x="7" y="4"/>
                          <a:pt x="8" y="4"/>
                        </a:cubicBezTo>
                        <a:cubicBezTo>
                          <a:pt x="8" y="4"/>
                          <a:pt x="12" y="2"/>
                          <a:pt x="12" y="2"/>
                        </a:cubicBezTo>
                        <a:cubicBezTo>
                          <a:pt x="13" y="2"/>
                          <a:pt x="15" y="0"/>
                          <a:pt x="16" y="0"/>
                        </a:cubicBezTo>
                        <a:cubicBezTo>
                          <a:pt x="17" y="0"/>
                          <a:pt x="19" y="2"/>
                          <a:pt x="20" y="2"/>
                        </a:cubicBezTo>
                        <a:cubicBezTo>
                          <a:pt x="19" y="3"/>
                          <a:pt x="17" y="4"/>
                          <a:pt x="16" y="4"/>
                        </a:cubicBezTo>
                        <a:cubicBezTo>
                          <a:pt x="15" y="5"/>
                          <a:pt x="12" y="6"/>
                          <a:pt x="12" y="6"/>
                        </a:cubicBezTo>
                        <a:cubicBezTo>
                          <a:pt x="12" y="7"/>
                          <a:pt x="15" y="8"/>
                          <a:pt x="15" y="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43" name="Freeform 161"/>
                  <p:cNvSpPr>
                    <a:spLocks/>
                  </p:cNvSpPr>
                  <p:nvPr/>
                </p:nvSpPr>
                <p:spPr bwMode="auto">
                  <a:xfrm>
                    <a:off x="5572125" y="3387725"/>
                    <a:ext cx="180975" cy="47625"/>
                  </a:xfrm>
                  <a:custGeom>
                    <a:avLst/>
                    <a:gdLst>
                      <a:gd name="T0" fmla="*/ 12 w 48"/>
                      <a:gd name="T1" fmla="*/ 8 h 12"/>
                      <a:gd name="T2" fmla="*/ 16 w 48"/>
                      <a:gd name="T3" fmla="*/ 6 h 12"/>
                      <a:gd name="T4" fmla="*/ 13 w 48"/>
                      <a:gd name="T5" fmla="*/ 4 h 12"/>
                      <a:gd name="T6" fmla="*/ 9 w 48"/>
                      <a:gd name="T7" fmla="*/ 2 h 12"/>
                      <a:gd name="T8" fmla="*/ 13 w 48"/>
                      <a:gd name="T9" fmla="*/ 0 h 12"/>
                      <a:gd name="T10" fmla="*/ 17 w 48"/>
                      <a:gd name="T11" fmla="*/ 2 h 12"/>
                      <a:gd name="T12" fmla="*/ 21 w 48"/>
                      <a:gd name="T13" fmla="*/ 0 h 12"/>
                      <a:gd name="T14" fmla="*/ 25 w 48"/>
                      <a:gd name="T15" fmla="*/ 2 h 12"/>
                      <a:gd name="T16" fmla="*/ 29 w 48"/>
                      <a:gd name="T17" fmla="*/ 0 h 12"/>
                      <a:gd name="T18" fmla="*/ 32 w 48"/>
                      <a:gd name="T19" fmla="*/ 2 h 12"/>
                      <a:gd name="T20" fmla="*/ 36 w 48"/>
                      <a:gd name="T21" fmla="*/ 0 h 12"/>
                      <a:gd name="T22" fmla="*/ 40 w 48"/>
                      <a:gd name="T23" fmla="*/ 3 h 12"/>
                      <a:gd name="T24" fmla="*/ 44 w 48"/>
                      <a:gd name="T25" fmla="*/ 0 h 12"/>
                      <a:gd name="T26" fmla="*/ 48 w 48"/>
                      <a:gd name="T27" fmla="*/ 3 h 12"/>
                      <a:gd name="T28" fmla="*/ 44 w 48"/>
                      <a:gd name="T29" fmla="*/ 5 h 12"/>
                      <a:gd name="T30" fmla="*/ 36 w 48"/>
                      <a:gd name="T31" fmla="*/ 9 h 12"/>
                      <a:gd name="T32" fmla="*/ 32 w 48"/>
                      <a:gd name="T33" fmla="*/ 7 h 12"/>
                      <a:gd name="T34" fmla="*/ 36 w 48"/>
                      <a:gd name="T35" fmla="*/ 5 h 12"/>
                      <a:gd name="T36" fmla="*/ 32 w 48"/>
                      <a:gd name="T37" fmla="*/ 2 h 12"/>
                      <a:gd name="T38" fmla="*/ 28 w 48"/>
                      <a:gd name="T39" fmla="*/ 4 h 12"/>
                      <a:gd name="T40" fmla="*/ 25 w 48"/>
                      <a:gd name="T41" fmla="*/ 2 h 12"/>
                      <a:gd name="T42" fmla="*/ 20 w 48"/>
                      <a:gd name="T43" fmla="*/ 4 h 12"/>
                      <a:gd name="T44" fmla="*/ 16 w 48"/>
                      <a:gd name="T45" fmla="*/ 6 h 12"/>
                      <a:gd name="T46" fmla="*/ 20 w 48"/>
                      <a:gd name="T47" fmla="*/ 9 h 12"/>
                      <a:gd name="T48" fmla="*/ 16 w 48"/>
                      <a:gd name="T49" fmla="*/ 11 h 12"/>
                      <a:gd name="T50" fmla="*/ 12 w 48"/>
                      <a:gd name="T51" fmla="*/ 8 h 12"/>
                      <a:gd name="T52" fmla="*/ 8 w 48"/>
                      <a:gd name="T53" fmla="*/ 10 h 12"/>
                      <a:gd name="T54" fmla="*/ 4 w 48"/>
                      <a:gd name="T55" fmla="*/ 12 h 12"/>
                      <a:gd name="T56" fmla="*/ 0 w 48"/>
                      <a:gd name="T57" fmla="*/ 10 h 12"/>
                      <a:gd name="T58" fmla="*/ 4 w 48"/>
                      <a:gd name="T59" fmla="*/ 8 h 12"/>
                      <a:gd name="T60" fmla="*/ 8 w 48"/>
                      <a:gd name="T61" fmla="*/ 6 h 12"/>
                      <a:gd name="T62" fmla="*/ 12 w 48"/>
                      <a:gd name="T63" fmla="*/ 8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48" h="12">
                        <a:moveTo>
                          <a:pt x="12" y="8"/>
                        </a:moveTo>
                        <a:cubicBezTo>
                          <a:pt x="13" y="8"/>
                          <a:pt x="16" y="7"/>
                          <a:pt x="16" y="6"/>
                        </a:cubicBezTo>
                        <a:cubicBezTo>
                          <a:pt x="16" y="6"/>
                          <a:pt x="13" y="4"/>
                          <a:pt x="13" y="4"/>
                        </a:cubicBezTo>
                        <a:cubicBezTo>
                          <a:pt x="12" y="4"/>
                          <a:pt x="9" y="2"/>
                          <a:pt x="9" y="2"/>
                        </a:cubicBezTo>
                        <a:cubicBezTo>
                          <a:pt x="9" y="1"/>
                          <a:pt x="12" y="0"/>
                          <a:pt x="13" y="0"/>
                        </a:cubicBezTo>
                        <a:cubicBezTo>
                          <a:pt x="14" y="0"/>
                          <a:pt x="16" y="2"/>
                          <a:pt x="17" y="2"/>
                        </a:cubicBezTo>
                        <a:cubicBezTo>
                          <a:pt x="18" y="2"/>
                          <a:pt x="19" y="0"/>
                          <a:pt x="21" y="0"/>
                        </a:cubicBezTo>
                        <a:cubicBezTo>
                          <a:pt x="22" y="0"/>
                          <a:pt x="23" y="2"/>
                          <a:pt x="25" y="2"/>
                        </a:cubicBezTo>
                        <a:cubicBezTo>
                          <a:pt x="26" y="2"/>
                          <a:pt x="27" y="0"/>
                          <a:pt x="29" y="0"/>
                        </a:cubicBezTo>
                        <a:cubicBezTo>
                          <a:pt x="30" y="0"/>
                          <a:pt x="31" y="2"/>
                          <a:pt x="32" y="2"/>
                        </a:cubicBezTo>
                        <a:cubicBezTo>
                          <a:pt x="34" y="2"/>
                          <a:pt x="35" y="0"/>
                          <a:pt x="36" y="0"/>
                        </a:cubicBezTo>
                        <a:cubicBezTo>
                          <a:pt x="38" y="0"/>
                          <a:pt x="39" y="2"/>
                          <a:pt x="40" y="3"/>
                        </a:cubicBezTo>
                        <a:cubicBezTo>
                          <a:pt x="41" y="3"/>
                          <a:pt x="44" y="0"/>
                          <a:pt x="44" y="0"/>
                        </a:cubicBezTo>
                        <a:cubicBezTo>
                          <a:pt x="45" y="1"/>
                          <a:pt x="48" y="3"/>
                          <a:pt x="48" y="3"/>
                        </a:cubicBezTo>
                        <a:cubicBezTo>
                          <a:pt x="48" y="3"/>
                          <a:pt x="44" y="4"/>
                          <a:pt x="44" y="5"/>
                        </a:cubicBezTo>
                        <a:cubicBezTo>
                          <a:pt x="36" y="9"/>
                          <a:pt x="36" y="9"/>
                          <a:pt x="36" y="9"/>
                        </a:cubicBezTo>
                        <a:cubicBezTo>
                          <a:pt x="36" y="8"/>
                          <a:pt x="32" y="7"/>
                          <a:pt x="32" y="7"/>
                        </a:cubicBezTo>
                        <a:cubicBezTo>
                          <a:pt x="32" y="6"/>
                          <a:pt x="36" y="5"/>
                          <a:pt x="36" y="5"/>
                        </a:cubicBezTo>
                        <a:cubicBezTo>
                          <a:pt x="36" y="4"/>
                          <a:pt x="33" y="2"/>
                          <a:pt x="32" y="2"/>
                        </a:cubicBezTo>
                        <a:cubicBezTo>
                          <a:pt x="31" y="2"/>
                          <a:pt x="29" y="4"/>
                          <a:pt x="28" y="4"/>
                        </a:cubicBezTo>
                        <a:cubicBezTo>
                          <a:pt x="28" y="4"/>
                          <a:pt x="25" y="2"/>
                          <a:pt x="25" y="2"/>
                        </a:cubicBezTo>
                        <a:cubicBezTo>
                          <a:pt x="23" y="2"/>
                          <a:pt x="22" y="4"/>
                          <a:pt x="20" y="4"/>
                        </a:cubicBezTo>
                        <a:cubicBezTo>
                          <a:pt x="20" y="4"/>
                          <a:pt x="16" y="6"/>
                          <a:pt x="16" y="6"/>
                        </a:cubicBezTo>
                        <a:cubicBezTo>
                          <a:pt x="16" y="7"/>
                          <a:pt x="20" y="8"/>
                          <a:pt x="20" y="9"/>
                        </a:cubicBezTo>
                        <a:cubicBezTo>
                          <a:pt x="20" y="9"/>
                          <a:pt x="16" y="10"/>
                          <a:pt x="16" y="11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1" y="9"/>
                          <a:pt x="10" y="10"/>
                          <a:pt x="8" y="10"/>
                        </a:cubicBezTo>
                        <a:cubicBezTo>
                          <a:pt x="7" y="11"/>
                          <a:pt x="5" y="12"/>
                          <a:pt x="4" y="12"/>
                        </a:cubicBezTo>
                        <a:cubicBezTo>
                          <a:pt x="4" y="12"/>
                          <a:pt x="0" y="10"/>
                          <a:pt x="0" y="10"/>
                        </a:cubicBezTo>
                        <a:cubicBezTo>
                          <a:pt x="0" y="10"/>
                          <a:pt x="4" y="8"/>
                          <a:pt x="4" y="8"/>
                        </a:cubicBezTo>
                        <a:cubicBezTo>
                          <a:pt x="5" y="8"/>
                          <a:pt x="8" y="6"/>
                          <a:pt x="8" y="6"/>
                        </a:cubicBezTo>
                        <a:cubicBezTo>
                          <a:pt x="10" y="6"/>
                          <a:pt x="11" y="8"/>
                          <a:pt x="12" y="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44" name="Freeform 162"/>
                  <p:cNvSpPr>
                    <a:spLocks/>
                  </p:cNvSpPr>
                  <p:nvPr/>
                </p:nvSpPr>
                <p:spPr bwMode="auto">
                  <a:xfrm>
                    <a:off x="6710363" y="3398838"/>
                    <a:ext cx="55563" cy="52388"/>
                  </a:xfrm>
                  <a:custGeom>
                    <a:avLst/>
                    <a:gdLst>
                      <a:gd name="T0" fmla="*/ 7 w 15"/>
                      <a:gd name="T1" fmla="*/ 13 h 13"/>
                      <a:gd name="T2" fmla="*/ 4 w 15"/>
                      <a:gd name="T3" fmla="*/ 11 h 13"/>
                      <a:gd name="T4" fmla="*/ 0 w 15"/>
                      <a:gd name="T5" fmla="*/ 9 h 13"/>
                      <a:gd name="T6" fmla="*/ 4 w 15"/>
                      <a:gd name="T7" fmla="*/ 7 h 13"/>
                      <a:gd name="T8" fmla="*/ 8 w 15"/>
                      <a:gd name="T9" fmla="*/ 4 h 13"/>
                      <a:gd name="T10" fmla="*/ 4 w 15"/>
                      <a:gd name="T11" fmla="*/ 2 h 13"/>
                      <a:gd name="T12" fmla="*/ 8 w 15"/>
                      <a:gd name="T13" fmla="*/ 0 h 13"/>
                      <a:gd name="T14" fmla="*/ 12 w 15"/>
                      <a:gd name="T15" fmla="*/ 2 h 13"/>
                      <a:gd name="T16" fmla="*/ 8 w 15"/>
                      <a:gd name="T17" fmla="*/ 4 h 13"/>
                      <a:gd name="T18" fmla="*/ 12 w 15"/>
                      <a:gd name="T19" fmla="*/ 7 h 13"/>
                      <a:gd name="T20" fmla="*/ 15 w 15"/>
                      <a:gd name="T21" fmla="*/ 9 h 13"/>
                      <a:gd name="T22" fmla="*/ 11 w 15"/>
                      <a:gd name="T23" fmla="*/ 11 h 13"/>
                      <a:gd name="T24" fmla="*/ 7 w 15"/>
                      <a:gd name="T25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13">
                        <a:moveTo>
                          <a:pt x="7" y="13"/>
                        </a:moveTo>
                        <a:cubicBezTo>
                          <a:pt x="4" y="11"/>
                          <a:pt x="4" y="11"/>
                          <a:pt x="4" y="11"/>
                        </a:cubicBezTo>
                        <a:cubicBezTo>
                          <a:pt x="3" y="11"/>
                          <a:pt x="0" y="9"/>
                          <a:pt x="0" y="9"/>
                        </a:cubicBezTo>
                        <a:cubicBezTo>
                          <a:pt x="0" y="8"/>
                          <a:pt x="4" y="7"/>
                          <a:pt x="4" y="7"/>
                        </a:cubicBezTo>
                        <a:cubicBezTo>
                          <a:pt x="4" y="6"/>
                          <a:pt x="8" y="5"/>
                          <a:pt x="8" y="4"/>
                        </a:cubicBezTo>
                        <a:cubicBezTo>
                          <a:pt x="8" y="4"/>
                          <a:pt x="4" y="2"/>
                          <a:pt x="4" y="2"/>
                        </a:cubicBezTo>
                        <a:cubicBezTo>
                          <a:pt x="5" y="1"/>
                          <a:pt x="7" y="1"/>
                          <a:pt x="8" y="0"/>
                        </a:cubicBezTo>
                        <a:cubicBezTo>
                          <a:pt x="9" y="1"/>
                          <a:pt x="12" y="2"/>
                          <a:pt x="12" y="2"/>
                        </a:cubicBezTo>
                        <a:cubicBezTo>
                          <a:pt x="12" y="3"/>
                          <a:pt x="8" y="4"/>
                          <a:pt x="8" y="4"/>
                        </a:cubicBezTo>
                        <a:cubicBezTo>
                          <a:pt x="8" y="5"/>
                          <a:pt x="11" y="6"/>
                          <a:pt x="12" y="7"/>
                        </a:cubicBezTo>
                        <a:cubicBezTo>
                          <a:pt x="12" y="7"/>
                          <a:pt x="15" y="9"/>
                          <a:pt x="15" y="9"/>
                        </a:cubicBezTo>
                        <a:cubicBezTo>
                          <a:pt x="15" y="9"/>
                          <a:pt x="12" y="11"/>
                          <a:pt x="11" y="11"/>
                        </a:cubicBezTo>
                        <a:lnTo>
                          <a:pt x="7" y="1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45" name="Freeform 163"/>
                  <p:cNvSpPr>
                    <a:spLocks/>
                  </p:cNvSpPr>
                  <p:nvPr/>
                </p:nvSpPr>
                <p:spPr bwMode="auto">
                  <a:xfrm>
                    <a:off x="6946900" y="3387725"/>
                    <a:ext cx="119063" cy="31750"/>
                  </a:xfrm>
                  <a:custGeom>
                    <a:avLst/>
                    <a:gdLst>
                      <a:gd name="T0" fmla="*/ 4 w 32"/>
                      <a:gd name="T1" fmla="*/ 3 h 8"/>
                      <a:gd name="T2" fmla="*/ 8 w 32"/>
                      <a:gd name="T3" fmla="*/ 0 h 8"/>
                      <a:gd name="T4" fmla="*/ 12 w 32"/>
                      <a:gd name="T5" fmla="*/ 3 h 8"/>
                      <a:gd name="T6" fmla="*/ 16 w 32"/>
                      <a:gd name="T7" fmla="*/ 5 h 8"/>
                      <a:gd name="T8" fmla="*/ 20 w 32"/>
                      <a:gd name="T9" fmla="*/ 3 h 8"/>
                      <a:gd name="T10" fmla="*/ 24 w 32"/>
                      <a:gd name="T11" fmla="*/ 5 h 8"/>
                      <a:gd name="T12" fmla="*/ 28 w 32"/>
                      <a:gd name="T13" fmla="*/ 3 h 8"/>
                      <a:gd name="T14" fmla="*/ 32 w 32"/>
                      <a:gd name="T15" fmla="*/ 5 h 8"/>
                      <a:gd name="T16" fmla="*/ 28 w 32"/>
                      <a:gd name="T17" fmla="*/ 7 h 8"/>
                      <a:gd name="T18" fmla="*/ 24 w 32"/>
                      <a:gd name="T19" fmla="*/ 5 h 8"/>
                      <a:gd name="T20" fmla="*/ 20 w 32"/>
                      <a:gd name="T21" fmla="*/ 7 h 8"/>
                      <a:gd name="T22" fmla="*/ 16 w 32"/>
                      <a:gd name="T23" fmla="*/ 5 h 8"/>
                      <a:gd name="T24" fmla="*/ 12 w 32"/>
                      <a:gd name="T25" fmla="*/ 7 h 8"/>
                      <a:gd name="T26" fmla="*/ 8 w 32"/>
                      <a:gd name="T27" fmla="*/ 5 h 8"/>
                      <a:gd name="T28" fmla="*/ 4 w 32"/>
                      <a:gd name="T29" fmla="*/ 7 h 8"/>
                      <a:gd name="T30" fmla="*/ 0 w 32"/>
                      <a:gd name="T31" fmla="*/ 5 h 8"/>
                      <a:gd name="T32" fmla="*/ 4 w 32"/>
                      <a:gd name="T33" fmla="*/ 3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8">
                        <a:moveTo>
                          <a:pt x="4" y="3"/>
                        </a:moveTo>
                        <a:cubicBezTo>
                          <a:pt x="6" y="2"/>
                          <a:pt x="7" y="0"/>
                          <a:pt x="8" y="0"/>
                        </a:cubicBezTo>
                        <a:cubicBezTo>
                          <a:pt x="10" y="0"/>
                          <a:pt x="11" y="3"/>
                          <a:pt x="12" y="3"/>
                        </a:cubicBezTo>
                        <a:cubicBezTo>
                          <a:pt x="13" y="3"/>
                          <a:pt x="15" y="5"/>
                          <a:pt x="16" y="5"/>
                        </a:cubicBezTo>
                        <a:cubicBezTo>
                          <a:pt x="17" y="5"/>
                          <a:pt x="19" y="3"/>
                          <a:pt x="20" y="3"/>
                        </a:cubicBezTo>
                        <a:cubicBezTo>
                          <a:pt x="21" y="3"/>
                          <a:pt x="22" y="5"/>
                          <a:pt x="24" y="5"/>
                        </a:cubicBezTo>
                        <a:cubicBezTo>
                          <a:pt x="25" y="5"/>
                          <a:pt x="27" y="3"/>
                          <a:pt x="28" y="3"/>
                        </a:cubicBezTo>
                        <a:cubicBezTo>
                          <a:pt x="29" y="3"/>
                          <a:pt x="30" y="5"/>
                          <a:pt x="32" y="5"/>
                        </a:cubicBezTo>
                        <a:cubicBezTo>
                          <a:pt x="30" y="6"/>
                          <a:pt x="29" y="8"/>
                          <a:pt x="28" y="7"/>
                        </a:cubicBezTo>
                        <a:cubicBezTo>
                          <a:pt x="26" y="7"/>
                          <a:pt x="25" y="5"/>
                          <a:pt x="24" y="5"/>
                        </a:cubicBezTo>
                        <a:cubicBezTo>
                          <a:pt x="22" y="5"/>
                          <a:pt x="21" y="7"/>
                          <a:pt x="20" y="7"/>
                        </a:cubicBezTo>
                        <a:cubicBezTo>
                          <a:pt x="18" y="7"/>
                          <a:pt x="17" y="5"/>
                          <a:pt x="16" y="5"/>
                        </a:cubicBezTo>
                        <a:cubicBezTo>
                          <a:pt x="15" y="5"/>
                          <a:pt x="13" y="7"/>
                          <a:pt x="12" y="7"/>
                        </a:cubicBezTo>
                        <a:cubicBezTo>
                          <a:pt x="11" y="7"/>
                          <a:pt x="9" y="5"/>
                          <a:pt x="8" y="5"/>
                        </a:cubicBezTo>
                        <a:cubicBezTo>
                          <a:pt x="7" y="5"/>
                          <a:pt x="5" y="7"/>
                          <a:pt x="4" y="7"/>
                        </a:cubicBezTo>
                        <a:cubicBezTo>
                          <a:pt x="4" y="7"/>
                          <a:pt x="0" y="5"/>
                          <a:pt x="0" y="5"/>
                        </a:cubicBezTo>
                        <a:cubicBezTo>
                          <a:pt x="0" y="4"/>
                          <a:pt x="4" y="3"/>
                          <a:pt x="4" y="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46" name="Freeform 164"/>
                  <p:cNvSpPr>
                    <a:spLocks/>
                  </p:cNvSpPr>
                  <p:nvPr/>
                </p:nvSpPr>
                <p:spPr bwMode="auto">
                  <a:xfrm>
                    <a:off x="7046913" y="3398838"/>
                    <a:ext cx="106363" cy="47625"/>
                  </a:xfrm>
                  <a:custGeom>
                    <a:avLst/>
                    <a:gdLst>
                      <a:gd name="T0" fmla="*/ 0 w 28"/>
                      <a:gd name="T1" fmla="*/ 9 h 12"/>
                      <a:gd name="T2" fmla="*/ 4 w 28"/>
                      <a:gd name="T3" fmla="*/ 7 h 12"/>
                      <a:gd name="T4" fmla="*/ 8 w 28"/>
                      <a:gd name="T5" fmla="*/ 5 h 12"/>
                      <a:gd name="T6" fmla="*/ 12 w 28"/>
                      <a:gd name="T7" fmla="*/ 3 h 12"/>
                      <a:gd name="T8" fmla="*/ 17 w 28"/>
                      <a:gd name="T9" fmla="*/ 1 h 12"/>
                      <a:gd name="T10" fmla="*/ 20 w 28"/>
                      <a:gd name="T11" fmla="*/ 3 h 12"/>
                      <a:gd name="T12" fmla="*/ 24 w 28"/>
                      <a:gd name="T13" fmla="*/ 1 h 12"/>
                      <a:gd name="T14" fmla="*/ 28 w 28"/>
                      <a:gd name="T15" fmla="*/ 3 h 12"/>
                      <a:gd name="T16" fmla="*/ 24 w 28"/>
                      <a:gd name="T17" fmla="*/ 5 h 12"/>
                      <a:gd name="T18" fmla="*/ 28 w 28"/>
                      <a:gd name="T19" fmla="*/ 7 h 12"/>
                      <a:gd name="T20" fmla="*/ 24 w 28"/>
                      <a:gd name="T21" fmla="*/ 9 h 12"/>
                      <a:gd name="T22" fmla="*/ 20 w 28"/>
                      <a:gd name="T23" fmla="*/ 12 h 12"/>
                      <a:gd name="T24" fmla="*/ 16 w 28"/>
                      <a:gd name="T25" fmla="*/ 9 h 12"/>
                      <a:gd name="T26" fmla="*/ 20 w 28"/>
                      <a:gd name="T27" fmla="*/ 7 h 12"/>
                      <a:gd name="T28" fmla="*/ 24 w 28"/>
                      <a:gd name="T29" fmla="*/ 5 h 12"/>
                      <a:gd name="T30" fmla="*/ 20 w 28"/>
                      <a:gd name="T31" fmla="*/ 3 h 12"/>
                      <a:gd name="T32" fmla="*/ 12 w 28"/>
                      <a:gd name="T33" fmla="*/ 7 h 12"/>
                      <a:gd name="T34" fmla="*/ 8 w 28"/>
                      <a:gd name="T35" fmla="*/ 9 h 12"/>
                      <a:gd name="T36" fmla="*/ 4 w 28"/>
                      <a:gd name="T37" fmla="*/ 11 h 12"/>
                      <a:gd name="T38" fmla="*/ 0 w 28"/>
                      <a:gd name="T39" fmla="*/ 9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28" h="12">
                        <a:moveTo>
                          <a:pt x="0" y="9"/>
                        </a:moveTo>
                        <a:cubicBezTo>
                          <a:pt x="1" y="8"/>
                          <a:pt x="3" y="7"/>
                          <a:pt x="4" y="7"/>
                        </a:cubicBezTo>
                        <a:cubicBezTo>
                          <a:pt x="6" y="6"/>
                          <a:pt x="7" y="5"/>
                          <a:pt x="8" y="5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3" y="2"/>
                          <a:pt x="15" y="1"/>
                          <a:pt x="17" y="1"/>
                        </a:cubicBezTo>
                        <a:cubicBezTo>
                          <a:pt x="17" y="0"/>
                          <a:pt x="20" y="3"/>
                          <a:pt x="20" y="3"/>
                        </a:cubicBezTo>
                        <a:cubicBezTo>
                          <a:pt x="21" y="3"/>
                          <a:pt x="24" y="1"/>
                          <a:pt x="24" y="1"/>
                        </a:cubicBezTo>
                        <a:cubicBezTo>
                          <a:pt x="25" y="1"/>
                          <a:pt x="28" y="3"/>
                          <a:pt x="28" y="3"/>
                        </a:cubicBezTo>
                        <a:cubicBezTo>
                          <a:pt x="28" y="4"/>
                          <a:pt x="24" y="5"/>
                          <a:pt x="24" y="5"/>
                        </a:cubicBezTo>
                        <a:cubicBezTo>
                          <a:pt x="24" y="6"/>
                          <a:pt x="28" y="7"/>
                          <a:pt x="28" y="7"/>
                        </a:cubicBezTo>
                        <a:cubicBezTo>
                          <a:pt x="27" y="8"/>
                          <a:pt x="25" y="9"/>
                          <a:pt x="24" y="9"/>
                        </a:cubicBezTo>
                        <a:cubicBezTo>
                          <a:pt x="20" y="12"/>
                          <a:pt x="20" y="12"/>
                          <a:pt x="20" y="12"/>
                        </a:cubicBezTo>
                        <a:cubicBezTo>
                          <a:pt x="19" y="11"/>
                          <a:pt x="16" y="10"/>
                          <a:pt x="16" y="9"/>
                        </a:cubicBezTo>
                        <a:cubicBezTo>
                          <a:pt x="16" y="9"/>
                          <a:pt x="19" y="8"/>
                          <a:pt x="20" y="7"/>
                        </a:cubicBezTo>
                        <a:cubicBezTo>
                          <a:pt x="21" y="7"/>
                          <a:pt x="24" y="6"/>
                          <a:pt x="24" y="5"/>
                        </a:cubicBezTo>
                        <a:cubicBezTo>
                          <a:pt x="24" y="5"/>
                          <a:pt x="20" y="3"/>
                          <a:pt x="20" y="3"/>
                        </a:cubicBezTo>
                        <a:cubicBezTo>
                          <a:pt x="12" y="7"/>
                          <a:pt x="12" y="7"/>
                          <a:pt x="12" y="7"/>
                        </a:cubicBezTo>
                        <a:cubicBezTo>
                          <a:pt x="11" y="8"/>
                          <a:pt x="9" y="8"/>
                          <a:pt x="8" y="9"/>
                        </a:cubicBezTo>
                        <a:cubicBezTo>
                          <a:pt x="7" y="9"/>
                          <a:pt x="5" y="11"/>
                          <a:pt x="4" y="11"/>
                        </a:cubicBezTo>
                        <a:cubicBezTo>
                          <a:pt x="3" y="11"/>
                          <a:pt x="1" y="9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47" name="Freeform 165"/>
                  <p:cNvSpPr>
                    <a:spLocks/>
                  </p:cNvSpPr>
                  <p:nvPr/>
                </p:nvSpPr>
                <p:spPr bwMode="auto">
                  <a:xfrm>
                    <a:off x="7197725" y="3411538"/>
                    <a:ext cx="71438" cy="26988"/>
                  </a:xfrm>
                  <a:custGeom>
                    <a:avLst/>
                    <a:gdLst>
                      <a:gd name="T0" fmla="*/ 11 w 19"/>
                      <a:gd name="T1" fmla="*/ 5 h 7"/>
                      <a:gd name="T2" fmla="*/ 7 w 19"/>
                      <a:gd name="T3" fmla="*/ 7 h 7"/>
                      <a:gd name="T4" fmla="*/ 3 w 19"/>
                      <a:gd name="T5" fmla="*/ 5 h 7"/>
                      <a:gd name="T6" fmla="*/ 0 w 19"/>
                      <a:gd name="T7" fmla="*/ 3 h 7"/>
                      <a:gd name="T8" fmla="*/ 4 w 19"/>
                      <a:gd name="T9" fmla="*/ 0 h 7"/>
                      <a:gd name="T10" fmla="*/ 8 w 19"/>
                      <a:gd name="T11" fmla="*/ 3 h 7"/>
                      <a:gd name="T12" fmla="*/ 11 w 19"/>
                      <a:gd name="T13" fmla="*/ 5 h 7"/>
                      <a:gd name="T14" fmla="*/ 15 w 19"/>
                      <a:gd name="T15" fmla="*/ 3 h 7"/>
                      <a:gd name="T16" fmla="*/ 19 w 19"/>
                      <a:gd name="T17" fmla="*/ 5 h 7"/>
                      <a:gd name="T18" fmla="*/ 15 w 19"/>
                      <a:gd name="T19" fmla="*/ 7 h 7"/>
                      <a:gd name="T20" fmla="*/ 11 w 19"/>
                      <a:gd name="T21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9" h="7">
                        <a:moveTo>
                          <a:pt x="11" y="5"/>
                        </a:moveTo>
                        <a:cubicBezTo>
                          <a:pt x="11" y="5"/>
                          <a:pt x="8" y="7"/>
                          <a:pt x="7" y="7"/>
                        </a:cubicBezTo>
                        <a:cubicBezTo>
                          <a:pt x="6" y="7"/>
                          <a:pt x="4" y="5"/>
                          <a:pt x="3" y="5"/>
                        </a:cubicBezTo>
                        <a:cubicBezTo>
                          <a:pt x="3" y="4"/>
                          <a:pt x="0" y="3"/>
                          <a:pt x="0" y="3"/>
                        </a:cubicBezTo>
                        <a:cubicBezTo>
                          <a:pt x="0" y="2"/>
                          <a:pt x="4" y="0"/>
                          <a:pt x="4" y="0"/>
                        </a:cubicBezTo>
                        <a:cubicBezTo>
                          <a:pt x="5" y="0"/>
                          <a:pt x="6" y="3"/>
                          <a:pt x="8" y="3"/>
                        </a:cubicBezTo>
                        <a:cubicBezTo>
                          <a:pt x="9" y="3"/>
                          <a:pt x="10" y="5"/>
                          <a:pt x="11" y="5"/>
                        </a:cubicBezTo>
                        <a:cubicBezTo>
                          <a:pt x="12" y="5"/>
                          <a:pt x="14" y="3"/>
                          <a:pt x="15" y="3"/>
                        </a:cubicBezTo>
                        <a:cubicBezTo>
                          <a:pt x="16" y="3"/>
                          <a:pt x="19" y="5"/>
                          <a:pt x="19" y="5"/>
                        </a:cubicBezTo>
                        <a:cubicBezTo>
                          <a:pt x="19" y="5"/>
                          <a:pt x="15" y="7"/>
                          <a:pt x="15" y="7"/>
                        </a:cubicBezTo>
                        <a:cubicBezTo>
                          <a:pt x="14" y="7"/>
                          <a:pt x="13" y="5"/>
                          <a:pt x="11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48" name="Freeform 166"/>
                  <p:cNvSpPr>
                    <a:spLocks/>
                  </p:cNvSpPr>
                  <p:nvPr/>
                </p:nvSpPr>
                <p:spPr bwMode="auto">
                  <a:xfrm>
                    <a:off x="7343775" y="3390900"/>
                    <a:ext cx="76200" cy="60325"/>
                  </a:xfrm>
                  <a:custGeom>
                    <a:avLst/>
                    <a:gdLst>
                      <a:gd name="T0" fmla="*/ 4 w 20"/>
                      <a:gd name="T1" fmla="*/ 6 h 15"/>
                      <a:gd name="T2" fmla="*/ 0 w 20"/>
                      <a:gd name="T3" fmla="*/ 4 h 15"/>
                      <a:gd name="T4" fmla="*/ 4 w 20"/>
                      <a:gd name="T5" fmla="*/ 2 h 15"/>
                      <a:gd name="T6" fmla="*/ 8 w 20"/>
                      <a:gd name="T7" fmla="*/ 4 h 15"/>
                      <a:gd name="T8" fmla="*/ 12 w 20"/>
                      <a:gd name="T9" fmla="*/ 2 h 15"/>
                      <a:gd name="T10" fmla="*/ 16 w 20"/>
                      <a:gd name="T11" fmla="*/ 0 h 15"/>
                      <a:gd name="T12" fmla="*/ 20 w 20"/>
                      <a:gd name="T13" fmla="*/ 3 h 15"/>
                      <a:gd name="T14" fmla="*/ 16 w 20"/>
                      <a:gd name="T15" fmla="*/ 5 h 15"/>
                      <a:gd name="T16" fmla="*/ 12 w 20"/>
                      <a:gd name="T17" fmla="*/ 7 h 15"/>
                      <a:gd name="T18" fmla="*/ 16 w 20"/>
                      <a:gd name="T19" fmla="*/ 9 h 15"/>
                      <a:gd name="T20" fmla="*/ 12 w 20"/>
                      <a:gd name="T21" fmla="*/ 11 h 15"/>
                      <a:gd name="T22" fmla="*/ 15 w 20"/>
                      <a:gd name="T23" fmla="*/ 13 h 15"/>
                      <a:gd name="T24" fmla="*/ 11 w 20"/>
                      <a:gd name="T25" fmla="*/ 15 h 15"/>
                      <a:gd name="T26" fmla="*/ 7 w 20"/>
                      <a:gd name="T27" fmla="*/ 13 h 15"/>
                      <a:gd name="T28" fmla="*/ 12 w 20"/>
                      <a:gd name="T29" fmla="*/ 11 h 15"/>
                      <a:gd name="T30" fmla="*/ 8 w 20"/>
                      <a:gd name="T31" fmla="*/ 9 h 15"/>
                      <a:gd name="T32" fmla="*/ 12 w 20"/>
                      <a:gd name="T33" fmla="*/ 7 h 15"/>
                      <a:gd name="T34" fmla="*/ 8 w 20"/>
                      <a:gd name="T35" fmla="*/ 4 h 15"/>
                      <a:gd name="T36" fmla="*/ 4 w 20"/>
                      <a:gd name="T37" fmla="*/ 6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0" h="15">
                        <a:moveTo>
                          <a:pt x="4" y="6"/>
                        </a:moveTo>
                        <a:cubicBezTo>
                          <a:pt x="4" y="6"/>
                          <a:pt x="0" y="5"/>
                          <a:pt x="0" y="4"/>
                        </a:cubicBezTo>
                        <a:cubicBezTo>
                          <a:pt x="0" y="4"/>
                          <a:pt x="4" y="2"/>
                          <a:pt x="4" y="2"/>
                        </a:cubicBezTo>
                        <a:cubicBezTo>
                          <a:pt x="5" y="2"/>
                          <a:pt x="8" y="5"/>
                          <a:pt x="8" y="4"/>
                        </a:cubicBezTo>
                        <a:cubicBezTo>
                          <a:pt x="10" y="4"/>
                          <a:pt x="11" y="3"/>
                          <a:pt x="12" y="2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17" y="1"/>
                          <a:pt x="20" y="2"/>
                          <a:pt x="20" y="3"/>
                        </a:cubicBezTo>
                        <a:cubicBezTo>
                          <a:pt x="20" y="3"/>
                          <a:pt x="16" y="4"/>
                          <a:pt x="16" y="5"/>
                        </a:cubicBezTo>
                        <a:cubicBezTo>
                          <a:pt x="16" y="5"/>
                          <a:pt x="12" y="6"/>
                          <a:pt x="12" y="7"/>
                        </a:cubicBezTo>
                        <a:cubicBezTo>
                          <a:pt x="12" y="7"/>
                          <a:pt x="16" y="8"/>
                          <a:pt x="16" y="9"/>
                        </a:cubicBezTo>
                        <a:cubicBezTo>
                          <a:pt x="15" y="10"/>
                          <a:pt x="12" y="10"/>
                          <a:pt x="12" y="11"/>
                        </a:cubicBezTo>
                        <a:cubicBezTo>
                          <a:pt x="11" y="12"/>
                          <a:pt x="15" y="13"/>
                          <a:pt x="15" y="13"/>
                        </a:cubicBezTo>
                        <a:cubicBezTo>
                          <a:pt x="15" y="13"/>
                          <a:pt x="11" y="15"/>
                          <a:pt x="11" y="15"/>
                        </a:cubicBezTo>
                        <a:cubicBezTo>
                          <a:pt x="10" y="15"/>
                          <a:pt x="9" y="13"/>
                          <a:pt x="7" y="13"/>
                        </a:cubicBezTo>
                        <a:cubicBezTo>
                          <a:pt x="8" y="12"/>
                          <a:pt x="11" y="12"/>
                          <a:pt x="12" y="11"/>
                        </a:cubicBezTo>
                        <a:cubicBezTo>
                          <a:pt x="12" y="10"/>
                          <a:pt x="8" y="9"/>
                          <a:pt x="8" y="9"/>
                        </a:cubicBezTo>
                        <a:cubicBezTo>
                          <a:pt x="8" y="9"/>
                          <a:pt x="12" y="7"/>
                          <a:pt x="12" y="7"/>
                        </a:cubicBezTo>
                        <a:cubicBezTo>
                          <a:pt x="12" y="6"/>
                          <a:pt x="9" y="4"/>
                          <a:pt x="8" y="4"/>
                        </a:cubicBezTo>
                        <a:cubicBezTo>
                          <a:pt x="7" y="4"/>
                          <a:pt x="5" y="6"/>
                          <a:pt x="4" y="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49" name="Freeform 167"/>
                  <p:cNvSpPr>
                    <a:spLocks/>
                  </p:cNvSpPr>
                  <p:nvPr/>
                </p:nvSpPr>
                <p:spPr bwMode="auto">
                  <a:xfrm>
                    <a:off x="7577138" y="3459163"/>
                    <a:ext cx="101600" cy="34925"/>
                  </a:xfrm>
                  <a:custGeom>
                    <a:avLst/>
                    <a:gdLst>
                      <a:gd name="T0" fmla="*/ 3 w 27"/>
                      <a:gd name="T1" fmla="*/ 9 h 9"/>
                      <a:gd name="T2" fmla="*/ 0 w 27"/>
                      <a:gd name="T3" fmla="*/ 6 h 9"/>
                      <a:gd name="T4" fmla="*/ 4 w 27"/>
                      <a:gd name="T5" fmla="*/ 4 h 9"/>
                      <a:gd name="T6" fmla="*/ 7 w 27"/>
                      <a:gd name="T7" fmla="*/ 6 h 9"/>
                      <a:gd name="T8" fmla="*/ 12 w 27"/>
                      <a:gd name="T9" fmla="*/ 4 h 9"/>
                      <a:gd name="T10" fmla="*/ 16 w 27"/>
                      <a:gd name="T11" fmla="*/ 2 h 9"/>
                      <a:gd name="T12" fmla="*/ 20 w 27"/>
                      <a:gd name="T13" fmla="*/ 0 h 9"/>
                      <a:gd name="T14" fmla="*/ 27 w 27"/>
                      <a:gd name="T15" fmla="*/ 5 h 9"/>
                      <a:gd name="T16" fmla="*/ 23 w 27"/>
                      <a:gd name="T17" fmla="*/ 7 h 9"/>
                      <a:gd name="T18" fmla="*/ 19 w 27"/>
                      <a:gd name="T19" fmla="*/ 9 h 9"/>
                      <a:gd name="T20" fmla="*/ 15 w 27"/>
                      <a:gd name="T21" fmla="*/ 7 h 9"/>
                      <a:gd name="T22" fmla="*/ 11 w 27"/>
                      <a:gd name="T23" fmla="*/ 9 h 9"/>
                      <a:gd name="T24" fmla="*/ 7 w 27"/>
                      <a:gd name="T25" fmla="*/ 6 h 9"/>
                      <a:gd name="T26" fmla="*/ 3 w 27"/>
                      <a:gd name="T2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7" h="9">
                        <a:moveTo>
                          <a:pt x="3" y="9"/>
                        </a:moveTo>
                        <a:cubicBezTo>
                          <a:pt x="3" y="8"/>
                          <a:pt x="0" y="7"/>
                          <a:pt x="0" y="6"/>
                        </a:cubicBezTo>
                        <a:cubicBezTo>
                          <a:pt x="0" y="6"/>
                          <a:pt x="4" y="4"/>
                          <a:pt x="4" y="4"/>
                        </a:cubicBezTo>
                        <a:cubicBezTo>
                          <a:pt x="4" y="4"/>
                          <a:pt x="7" y="7"/>
                          <a:pt x="7" y="6"/>
                        </a:cubicBezTo>
                        <a:cubicBezTo>
                          <a:pt x="9" y="6"/>
                          <a:pt x="10" y="5"/>
                          <a:pt x="12" y="4"/>
                        </a:cubicBezTo>
                        <a:cubicBezTo>
                          <a:pt x="16" y="2"/>
                          <a:pt x="16" y="2"/>
                          <a:pt x="16" y="2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27" y="5"/>
                          <a:pt x="27" y="5"/>
                          <a:pt x="27" y="5"/>
                        </a:cubicBezTo>
                        <a:cubicBezTo>
                          <a:pt x="23" y="7"/>
                          <a:pt x="23" y="7"/>
                          <a:pt x="23" y="7"/>
                        </a:cubicBezTo>
                        <a:cubicBezTo>
                          <a:pt x="22" y="7"/>
                          <a:pt x="20" y="9"/>
                          <a:pt x="19" y="9"/>
                        </a:cubicBezTo>
                        <a:cubicBezTo>
                          <a:pt x="18" y="9"/>
                          <a:pt x="16" y="7"/>
                          <a:pt x="15" y="7"/>
                        </a:cubicBezTo>
                        <a:cubicBezTo>
                          <a:pt x="14" y="7"/>
                          <a:pt x="13" y="9"/>
                          <a:pt x="11" y="9"/>
                        </a:cubicBezTo>
                        <a:cubicBezTo>
                          <a:pt x="10" y="9"/>
                          <a:pt x="9" y="6"/>
                          <a:pt x="7" y="6"/>
                        </a:cubicBezTo>
                        <a:cubicBezTo>
                          <a:pt x="6" y="6"/>
                          <a:pt x="5" y="8"/>
                          <a:pt x="3" y="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50" name="Freeform 168"/>
                  <p:cNvSpPr>
                    <a:spLocks/>
                  </p:cNvSpPr>
                  <p:nvPr/>
                </p:nvSpPr>
                <p:spPr bwMode="auto">
                  <a:xfrm>
                    <a:off x="7550150" y="3406775"/>
                    <a:ext cx="90488" cy="31750"/>
                  </a:xfrm>
                  <a:custGeom>
                    <a:avLst/>
                    <a:gdLst>
                      <a:gd name="T0" fmla="*/ 16 w 24"/>
                      <a:gd name="T1" fmla="*/ 2 h 8"/>
                      <a:gd name="T2" fmla="*/ 12 w 24"/>
                      <a:gd name="T3" fmla="*/ 4 h 8"/>
                      <a:gd name="T4" fmla="*/ 8 w 24"/>
                      <a:gd name="T5" fmla="*/ 6 h 8"/>
                      <a:gd name="T6" fmla="*/ 4 w 24"/>
                      <a:gd name="T7" fmla="*/ 8 h 8"/>
                      <a:gd name="T8" fmla="*/ 0 w 24"/>
                      <a:gd name="T9" fmla="*/ 6 h 8"/>
                      <a:gd name="T10" fmla="*/ 4 w 24"/>
                      <a:gd name="T11" fmla="*/ 4 h 8"/>
                      <a:gd name="T12" fmla="*/ 8 w 24"/>
                      <a:gd name="T13" fmla="*/ 2 h 8"/>
                      <a:gd name="T14" fmla="*/ 12 w 24"/>
                      <a:gd name="T15" fmla="*/ 0 h 8"/>
                      <a:gd name="T16" fmla="*/ 16 w 24"/>
                      <a:gd name="T17" fmla="*/ 2 h 8"/>
                      <a:gd name="T18" fmla="*/ 20 w 24"/>
                      <a:gd name="T19" fmla="*/ 0 h 8"/>
                      <a:gd name="T20" fmla="*/ 24 w 24"/>
                      <a:gd name="T21" fmla="*/ 2 h 8"/>
                      <a:gd name="T22" fmla="*/ 20 w 24"/>
                      <a:gd name="T23" fmla="*/ 4 h 8"/>
                      <a:gd name="T24" fmla="*/ 16 w 24"/>
                      <a:gd name="T25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4" h="8">
                        <a:moveTo>
                          <a:pt x="16" y="2"/>
                        </a:moveTo>
                        <a:cubicBezTo>
                          <a:pt x="14" y="3"/>
                          <a:pt x="13" y="4"/>
                          <a:pt x="12" y="4"/>
                        </a:cubicBezTo>
                        <a:cubicBezTo>
                          <a:pt x="11" y="4"/>
                          <a:pt x="9" y="6"/>
                          <a:pt x="8" y="6"/>
                        </a:cubicBezTo>
                        <a:cubicBezTo>
                          <a:pt x="6" y="6"/>
                          <a:pt x="5" y="8"/>
                          <a:pt x="4" y="8"/>
                        </a:cubicBezTo>
                        <a:cubicBezTo>
                          <a:pt x="3" y="8"/>
                          <a:pt x="0" y="6"/>
                          <a:pt x="0" y="6"/>
                        </a:cubicBezTo>
                        <a:cubicBezTo>
                          <a:pt x="0" y="5"/>
                          <a:pt x="3" y="4"/>
                          <a:pt x="4" y="4"/>
                        </a:cubicBezTo>
                        <a:cubicBezTo>
                          <a:pt x="5" y="3"/>
                          <a:pt x="7" y="3"/>
                          <a:pt x="8" y="2"/>
                        </a:cubicBezTo>
                        <a:cubicBezTo>
                          <a:pt x="9" y="1"/>
                          <a:pt x="11" y="0"/>
                          <a:pt x="12" y="0"/>
                        </a:cubicBezTo>
                        <a:cubicBezTo>
                          <a:pt x="13" y="0"/>
                          <a:pt x="15" y="2"/>
                          <a:pt x="16" y="2"/>
                        </a:cubicBezTo>
                        <a:cubicBezTo>
                          <a:pt x="17" y="2"/>
                          <a:pt x="19" y="0"/>
                          <a:pt x="20" y="0"/>
                        </a:cubicBezTo>
                        <a:cubicBezTo>
                          <a:pt x="20" y="0"/>
                          <a:pt x="24" y="2"/>
                          <a:pt x="24" y="2"/>
                        </a:cubicBezTo>
                        <a:cubicBezTo>
                          <a:pt x="24" y="2"/>
                          <a:pt x="20" y="4"/>
                          <a:pt x="20" y="4"/>
                        </a:cubicBezTo>
                        <a:cubicBezTo>
                          <a:pt x="19" y="4"/>
                          <a:pt x="16" y="2"/>
                          <a:pt x="16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51" name="Freeform 169"/>
                  <p:cNvSpPr>
                    <a:spLocks/>
                  </p:cNvSpPr>
                  <p:nvPr/>
                </p:nvSpPr>
                <p:spPr bwMode="auto">
                  <a:xfrm>
                    <a:off x="8140700" y="3403600"/>
                    <a:ext cx="30163" cy="50800"/>
                  </a:xfrm>
                  <a:custGeom>
                    <a:avLst/>
                    <a:gdLst>
                      <a:gd name="T0" fmla="*/ 4 w 8"/>
                      <a:gd name="T1" fmla="*/ 13 h 13"/>
                      <a:gd name="T2" fmla="*/ 0 w 8"/>
                      <a:gd name="T3" fmla="*/ 11 h 13"/>
                      <a:gd name="T4" fmla="*/ 4 w 8"/>
                      <a:gd name="T5" fmla="*/ 9 h 13"/>
                      <a:gd name="T6" fmla="*/ 0 w 8"/>
                      <a:gd name="T7" fmla="*/ 7 h 13"/>
                      <a:gd name="T8" fmla="*/ 4 w 8"/>
                      <a:gd name="T9" fmla="*/ 5 h 13"/>
                      <a:gd name="T10" fmla="*/ 1 w 8"/>
                      <a:gd name="T11" fmla="*/ 2 h 13"/>
                      <a:gd name="T12" fmla="*/ 5 w 8"/>
                      <a:gd name="T13" fmla="*/ 0 h 13"/>
                      <a:gd name="T14" fmla="*/ 8 w 8"/>
                      <a:gd name="T15" fmla="*/ 3 h 13"/>
                      <a:gd name="T16" fmla="*/ 4 w 8"/>
                      <a:gd name="T17" fmla="*/ 5 h 13"/>
                      <a:gd name="T18" fmla="*/ 8 w 8"/>
                      <a:gd name="T19" fmla="*/ 7 h 13"/>
                      <a:gd name="T20" fmla="*/ 4 w 8"/>
                      <a:gd name="T21" fmla="*/ 9 h 13"/>
                      <a:gd name="T22" fmla="*/ 8 w 8"/>
                      <a:gd name="T23" fmla="*/ 11 h 13"/>
                      <a:gd name="T24" fmla="*/ 4 w 8"/>
                      <a:gd name="T25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13">
                        <a:moveTo>
                          <a:pt x="4" y="13"/>
                        </a:moveTo>
                        <a:cubicBezTo>
                          <a:pt x="3" y="13"/>
                          <a:pt x="0" y="12"/>
                          <a:pt x="0" y="11"/>
                        </a:cubicBezTo>
                        <a:cubicBezTo>
                          <a:pt x="0" y="11"/>
                          <a:pt x="4" y="10"/>
                          <a:pt x="4" y="9"/>
                        </a:cubicBezTo>
                        <a:cubicBezTo>
                          <a:pt x="4" y="8"/>
                          <a:pt x="0" y="8"/>
                          <a:pt x="0" y="7"/>
                        </a:cubicBezTo>
                        <a:cubicBezTo>
                          <a:pt x="0" y="6"/>
                          <a:pt x="4" y="5"/>
                          <a:pt x="4" y="5"/>
                        </a:cubicBezTo>
                        <a:cubicBezTo>
                          <a:pt x="4" y="4"/>
                          <a:pt x="0" y="3"/>
                          <a:pt x="1" y="2"/>
                        </a:cubicBezTo>
                        <a:cubicBezTo>
                          <a:pt x="1" y="2"/>
                          <a:pt x="4" y="1"/>
                          <a:pt x="5" y="0"/>
                        </a:cubicBezTo>
                        <a:cubicBezTo>
                          <a:pt x="5" y="1"/>
                          <a:pt x="8" y="2"/>
                          <a:pt x="8" y="3"/>
                        </a:cubicBezTo>
                        <a:cubicBezTo>
                          <a:pt x="8" y="3"/>
                          <a:pt x="4" y="4"/>
                          <a:pt x="4" y="5"/>
                        </a:cubicBezTo>
                        <a:cubicBezTo>
                          <a:pt x="4" y="5"/>
                          <a:pt x="8" y="6"/>
                          <a:pt x="8" y="7"/>
                        </a:cubicBezTo>
                        <a:cubicBezTo>
                          <a:pt x="8" y="8"/>
                          <a:pt x="4" y="8"/>
                          <a:pt x="4" y="9"/>
                        </a:cubicBezTo>
                        <a:cubicBezTo>
                          <a:pt x="4" y="10"/>
                          <a:pt x="8" y="11"/>
                          <a:pt x="8" y="11"/>
                        </a:cubicBezTo>
                        <a:cubicBezTo>
                          <a:pt x="7" y="12"/>
                          <a:pt x="4" y="13"/>
                          <a:pt x="4" y="1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52" name="Freeform 170"/>
                  <p:cNvSpPr>
                    <a:spLocks/>
                  </p:cNvSpPr>
                  <p:nvPr/>
                </p:nvSpPr>
                <p:spPr bwMode="auto">
                  <a:xfrm>
                    <a:off x="8407400" y="3411538"/>
                    <a:ext cx="88900" cy="34925"/>
                  </a:xfrm>
                  <a:custGeom>
                    <a:avLst/>
                    <a:gdLst>
                      <a:gd name="T0" fmla="*/ 11 w 24"/>
                      <a:gd name="T1" fmla="*/ 9 h 9"/>
                      <a:gd name="T2" fmla="*/ 8 w 24"/>
                      <a:gd name="T3" fmla="*/ 7 h 9"/>
                      <a:gd name="T4" fmla="*/ 12 w 24"/>
                      <a:gd name="T5" fmla="*/ 5 h 9"/>
                      <a:gd name="T6" fmla="*/ 8 w 24"/>
                      <a:gd name="T7" fmla="*/ 3 h 9"/>
                      <a:gd name="T8" fmla="*/ 4 w 24"/>
                      <a:gd name="T9" fmla="*/ 5 h 9"/>
                      <a:gd name="T10" fmla="*/ 0 w 24"/>
                      <a:gd name="T11" fmla="*/ 2 h 9"/>
                      <a:gd name="T12" fmla="*/ 4 w 24"/>
                      <a:gd name="T13" fmla="*/ 0 h 9"/>
                      <a:gd name="T14" fmla="*/ 8 w 24"/>
                      <a:gd name="T15" fmla="*/ 3 h 9"/>
                      <a:gd name="T16" fmla="*/ 12 w 24"/>
                      <a:gd name="T17" fmla="*/ 0 h 9"/>
                      <a:gd name="T18" fmla="*/ 16 w 24"/>
                      <a:gd name="T19" fmla="*/ 3 h 9"/>
                      <a:gd name="T20" fmla="*/ 20 w 24"/>
                      <a:gd name="T21" fmla="*/ 1 h 9"/>
                      <a:gd name="T22" fmla="*/ 24 w 24"/>
                      <a:gd name="T23" fmla="*/ 3 h 9"/>
                      <a:gd name="T24" fmla="*/ 20 w 24"/>
                      <a:gd name="T25" fmla="*/ 5 h 9"/>
                      <a:gd name="T26" fmla="*/ 16 w 24"/>
                      <a:gd name="T27" fmla="*/ 3 h 9"/>
                      <a:gd name="T28" fmla="*/ 12 w 24"/>
                      <a:gd name="T29" fmla="*/ 5 h 9"/>
                      <a:gd name="T30" fmla="*/ 15 w 24"/>
                      <a:gd name="T31" fmla="*/ 7 h 9"/>
                      <a:gd name="T32" fmla="*/ 11 w 24"/>
                      <a:gd name="T33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4" h="9">
                        <a:moveTo>
                          <a:pt x="11" y="9"/>
                        </a:moveTo>
                        <a:cubicBezTo>
                          <a:pt x="11" y="8"/>
                          <a:pt x="8" y="8"/>
                          <a:pt x="8" y="7"/>
                        </a:cubicBezTo>
                        <a:cubicBezTo>
                          <a:pt x="8" y="6"/>
                          <a:pt x="11" y="6"/>
                          <a:pt x="12" y="5"/>
                        </a:cubicBezTo>
                        <a:cubicBezTo>
                          <a:pt x="10" y="5"/>
                          <a:pt x="9" y="3"/>
                          <a:pt x="8" y="3"/>
                        </a:cubicBezTo>
                        <a:cubicBezTo>
                          <a:pt x="7" y="3"/>
                          <a:pt x="5" y="5"/>
                          <a:pt x="4" y="5"/>
                        </a:cubicBezTo>
                        <a:cubicBezTo>
                          <a:pt x="2" y="4"/>
                          <a:pt x="2" y="3"/>
                          <a:pt x="0" y="2"/>
                        </a:cubicBezTo>
                        <a:cubicBezTo>
                          <a:pt x="1" y="2"/>
                          <a:pt x="3" y="0"/>
                          <a:pt x="4" y="0"/>
                        </a:cubicBezTo>
                        <a:cubicBezTo>
                          <a:pt x="5" y="0"/>
                          <a:pt x="7" y="3"/>
                          <a:pt x="8" y="3"/>
                        </a:cubicBezTo>
                        <a:cubicBezTo>
                          <a:pt x="9" y="2"/>
                          <a:pt x="11" y="0"/>
                          <a:pt x="12" y="0"/>
                        </a:cubicBezTo>
                        <a:cubicBezTo>
                          <a:pt x="13" y="0"/>
                          <a:pt x="15" y="3"/>
                          <a:pt x="16" y="3"/>
                        </a:cubicBezTo>
                        <a:cubicBezTo>
                          <a:pt x="17" y="3"/>
                          <a:pt x="19" y="1"/>
                          <a:pt x="20" y="1"/>
                        </a:cubicBezTo>
                        <a:cubicBezTo>
                          <a:pt x="21" y="1"/>
                          <a:pt x="22" y="3"/>
                          <a:pt x="24" y="3"/>
                        </a:cubicBezTo>
                        <a:cubicBezTo>
                          <a:pt x="22" y="3"/>
                          <a:pt x="21" y="5"/>
                          <a:pt x="20" y="5"/>
                        </a:cubicBezTo>
                        <a:cubicBezTo>
                          <a:pt x="18" y="5"/>
                          <a:pt x="17" y="3"/>
                          <a:pt x="16" y="3"/>
                        </a:cubicBezTo>
                        <a:cubicBezTo>
                          <a:pt x="14" y="3"/>
                          <a:pt x="13" y="4"/>
                          <a:pt x="12" y="5"/>
                        </a:cubicBezTo>
                        <a:cubicBezTo>
                          <a:pt x="12" y="6"/>
                          <a:pt x="15" y="6"/>
                          <a:pt x="15" y="7"/>
                        </a:cubicBezTo>
                        <a:cubicBezTo>
                          <a:pt x="15" y="8"/>
                          <a:pt x="12" y="8"/>
                          <a:pt x="11" y="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53" name="Freeform 171"/>
                  <p:cNvSpPr>
                    <a:spLocks/>
                  </p:cNvSpPr>
                  <p:nvPr/>
                </p:nvSpPr>
                <p:spPr bwMode="auto">
                  <a:xfrm>
                    <a:off x="8666163" y="3430588"/>
                    <a:ext cx="107950" cy="82550"/>
                  </a:xfrm>
                  <a:custGeom>
                    <a:avLst/>
                    <a:gdLst>
                      <a:gd name="T0" fmla="*/ 0 w 29"/>
                      <a:gd name="T1" fmla="*/ 17 h 21"/>
                      <a:gd name="T2" fmla="*/ 4 w 29"/>
                      <a:gd name="T3" fmla="*/ 14 h 21"/>
                      <a:gd name="T4" fmla="*/ 8 w 29"/>
                      <a:gd name="T5" fmla="*/ 12 h 21"/>
                      <a:gd name="T6" fmla="*/ 12 w 29"/>
                      <a:gd name="T7" fmla="*/ 15 h 21"/>
                      <a:gd name="T8" fmla="*/ 16 w 29"/>
                      <a:gd name="T9" fmla="*/ 13 h 21"/>
                      <a:gd name="T10" fmla="*/ 20 w 29"/>
                      <a:gd name="T11" fmla="*/ 11 h 21"/>
                      <a:gd name="T12" fmla="*/ 17 w 29"/>
                      <a:gd name="T13" fmla="*/ 8 h 21"/>
                      <a:gd name="T14" fmla="*/ 21 w 29"/>
                      <a:gd name="T15" fmla="*/ 6 h 21"/>
                      <a:gd name="T16" fmla="*/ 25 w 29"/>
                      <a:gd name="T17" fmla="*/ 4 h 21"/>
                      <a:gd name="T18" fmla="*/ 21 w 29"/>
                      <a:gd name="T19" fmla="*/ 2 h 21"/>
                      <a:gd name="T20" fmla="*/ 25 w 29"/>
                      <a:gd name="T21" fmla="*/ 0 h 21"/>
                      <a:gd name="T22" fmla="*/ 29 w 29"/>
                      <a:gd name="T23" fmla="*/ 2 h 21"/>
                      <a:gd name="T24" fmla="*/ 25 w 29"/>
                      <a:gd name="T25" fmla="*/ 4 h 21"/>
                      <a:gd name="T26" fmla="*/ 29 w 29"/>
                      <a:gd name="T27" fmla="*/ 6 h 21"/>
                      <a:gd name="T28" fmla="*/ 24 w 29"/>
                      <a:gd name="T29" fmla="*/ 8 h 21"/>
                      <a:gd name="T30" fmla="*/ 20 w 29"/>
                      <a:gd name="T31" fmla="*/ 11 h 21"/>
                      <a:gd name="T32" fmla="*/ 24 w 29"/>
                      <a:gd name="T33" fmla="*/ 13 h 21"/>
                      <a:gd name="T34" fmla="*/ 20 w 29"/>
                      <a:gd name="T35" fmla="*/ 15 h 21"/>
                      <a:gd name="T36" fmla="*/ 12 w 29"/>
                      <a:gd name="T37" fmla="*/ 19 h 21"/>
                      <a:gd name="T38" fmla="*/ 8 w 29"/>
                      <a:gd name="T39" fmla="*/ 21 h 21"/>
                      <a:gd name="T40" fmla="*/ 0 w 29"/>
                      <a:gd name="T41" fmla="*/ 17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9" h="21">
                        <a:moveTo>
                          <a:pt x="0" y="17"/>
                        </a:moveTo>
                        <a:cubicBezTo>
                          <a:pt x="4" y="14"/>
                          <a:pt x="4" y="14"/>
                          <a:pt x="4" y="14"/>
                        </a:cubicBezTo>
                        <a:cubicBezTo>
                          <a:pt x="5" y="14"/>
                          <a:pt x="7" y="13"/>
                          <a:pt x="8" y="12"/>
                        </a:cubicBezTo>
                        <a:cubicBezTo>
                          <a:pt x="9" y="12"/>
                          <a:pt x="11" y="15"/>
                          <a:pt x="12" y="15"/>
                        </a:cubicBezTo>
                        <a:cubicBezTo>
                          <a:pt x="13" y="15"/>
                          <a:pt x="16" y="13"/>
                          <a:pt x="16" y="13"/>
                        </a:cubicBezTo>
                        <a:cubicBezTo>
                          <a:pt x="17" y="12"/>
                          <a:pt x="20" y="11"/>
                          <a:pt x="20" y="11"/>
                        </a:cubicBezTo>
                        <a:cubicBezTo>
                          <a:pt x="20" y="10"/>
                          <a:pt x="16" y="9"/>
                          <a:pt x="17" y="8"/>
                        </a:cubicBezTo>
                        <a:cubicBezTo>
                          <a:pt x="17" y="8"/>
                          <a:pt x="20" y="7"/>
                          <a:pt x="21" y="6"/>
                        </a:cubicBezTo>
                        <a:cubicBezTo>
                          <a:pt x="22" y="6"/>
                          <a:pt x="24" y="5"/>
                          <a:pt x="25" y="4"/>
                        </a:cubicBezTo>
                        <a:cubicBezTo>
                          <a:pt x="25" y="4"/>
                          <a:pt x="21" y="2"/>
                          <a:pt x="21" y="2"/>
                        </a:cubicBezTo>
                        <a:cubicBezTo>
                          <a:pt x="21" y="2"/>
                          <a:pt x="25" y="0"/>
                          <a:pt x="25" y="0"/>
                        </a:cubicBezTo>
                        <a:cubicBezTo>
                          <a:pt x="27" y="0"/>
                          <a:pt x="28" y="2"/>
                          <a:pt x="29" y="2"/>
                        </a:cubicBezTo>
                        <a:cubicBezTo>
                          <a:pt x="29" y="3"/>
                          <a:pt x="25" y="3"/>
                          <a:pt x="25" y="4"/>
                        </a:cubicBezTo>
                        <a:cubicBezTo>
                          <a:pt x="25" y="5"/>
                          <a:pt x="29" y="6"/>
                          <a:pt x="29" y="6"/>
                        </a:cubicBezTo>
                        <a:cubicBezTo>
                          <a:pt x="28" y="7"/>
                          <a:pt x="25" y="8"/>
                          <a:pt x="24" y="8"/>
                        </a:cubicBezTo>
                        <a:cubicBezTo>
                          <a:pt x="24" y="9"/>
                          <a:pt x="20" y="10"/>
                          <a:pt x="20" y="11"/>
                        </a:cubicBezTo>
                        <a:cubicBezTo>
                          <a:pt x="20" y="11"/>
                          <a:pt x="24" y="13"/>
                          <a:pt x="24" y="13"/>
                        </a:cubicBezTo>
                        <a:cubicBezTo>
                          <a:pt x="23" y="14"/>
                          <a:pt x="21" y="14"/>
                          <a:pt x="20" y="15"/>
                        </a:cubicBezTo>
                        <a:cubicBezTo>
                          <a:pt x="17" y="16"/>
                          <a:pt x="15" y="18"/>
                          <a:pt x="12" y="19"/>
                        </a:cubicBezTo>
                        <a:cubicBezTo>
                          <a:pt x="10" y="20"/>
                          <a:pt x="9" y="20"/>
                          <a:pt x="8" y="21"/>
                        </a:cubicBezTo>
                        <a:lnTo>
                          <a:pt x="0" y="17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54" name="Freeform 172"/>
                  <p:cNvSpPr>
                    <a:spLocks/>
                  </p:cNvSpPr>
                  <p:nvPr/>
                </p:nvSpPr>
                <p:spPr bwMode="auto">
                  <a:xfrm>
                    <a:off x="8613775" y="3435350"/>
                    <a:ext cx="71438" cy="26988"/>
                  </a:xfrm>
                  <a:custGeom>
                    <a:avLst/>
                    <a:gdLst>
                      <a:gd name="T0" fmla="*/ 7 w 19"/>
                      <a:gd name="T1" fmla="*/ 2 h 7"/>
                      <a:gd name="T2" fmla="*/ 3 w 19"/>
                      <a:gd name="T3" fmla="*/ 4 h 7"/>
                      <a:gd name="T4" fmla="*/ 0 w 19"/>
                      <a:gd name="T5" fmla="*/ 2 h 7"/>
                      <a:gd name="T6" fmla="*/ 4 w 19"/>
                      <a:gd name="T7" fmla="*/ 0 h 7"/>
                      <a:gd name="T8" fmla="*/ 7 w 19"/>
                      <a:gd name="T9" fmla="*/ 2 h 7"/>
                      <a:gd name="T10" fmla="*/ 12 w 19"/>
                      <a:gd name="T11" fmla="*/ 0 h 7"/>
                      <a:gd name="T12" fmla="*/ 15 w 19"/>
                      <a:gd name="T13" fmla="*/ 3 h 7"/>
                      <a:gd name="T14" fmla="*/ 19 w 19"/>
                      <a:gd name="T15" fmla="*/ 5 h 7"/>
                      <a:gd name="T16" fmla="*/ 15 w 19"/>
                      <a:gd name="T17" fmla="*/ 7 h 7"/>
                      <a:gd name="T18" fmla="*/ 11 w 19"/>
                      <a:gd name="T19" fmla="*/ 5 h 7"/>
                      <a:gd name="T20" fmla="*/ 7 w 19"/>
                      <a:gd name="T21" fmla="*/ 2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9" h="7">
                        <a:moveTo>
                          <a:pt x="7" y="2"/>
                        </a:moveTo>
                        <a:cubicBezTo>
                          <a:pt x="7" y="2"/>
                          <a:pt x="4" y="4"/>
                          <a:pt x="3" y="4"/>
                        </a:cubicBezTo>
                        <a:cubicBezTo>
                          <a:pt x="3" y="4"/>
                          <a:pt x="0" y="2"/>
                          <a:pt x="0" y="2"/>
                        </a:cubicBezTo>
                        <a:cubicBezTo>
                          <a:pt x="0" y="2"/>
                          <a:pt x="3" y="0"/>
                          <a:pt x="4" y="0"/>
                        </a:cubicBezTo>
                        <a:cubicBezTo>
                          <a:pt x="4" y="0"/>
                          <a:pt x="7" y="2"/>
                          <a:pt x="7" y="2"/>
                        </a:cubicBezTo>
                        <a:cubicBezTo>
                          <a:pt x="8" y="2"/>
                          <a:pt x="11" y="0"/>
                          <a:pt x="12" y="0"/>
                        </a:cubicBezTo>
                        <a:cubicBezTo>
                          <a:pt x="13" y="1"/>
                          <a:pt x="14" y="2"/>
                          <a:pt x="15" y="3"/>
                        </a:cubicBezTo>
                        <a:cubicBezTo>
                          <a:pt x="16" y="3"/>
                          <a:pt x="19" y="4"/>
                          <a:pt x="19" y="5"/>
                        </a:cubicBezTo>
                        <a:cubicBezTo>
                          <a:pt x="19" y="5"/>
                          <a:pt x="15" y="7"/>
                          <a:pt x="15" y="7"/>
                        </a:cubicBezTo>
                        <a:cubicBezTo>
                          <a:pt x="14" y="7"/>
                          <a:pt x="12" y="5"/>
                          <a:pt x="11" y="5"/>
                        </a:cubicBezTo>
                        <a:cubicBezTo>
                          <a:pt x="10" y="4"/>
                          <a:pt x="9" y="3"/>
                          <a:pt x="7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55" name="Freeform 173"/>
                  <p:cNvSpPr>
                    <a:spLocks/>
                  </p:cNvSpPr>
                  <p:nvPr/>
                </p:nvSpPr>
                <p:spPr bwMode="auto">
                  <a:xfrm>
                    <a:off x="9269413" y="3478213"/>
                    <a:ext cx="76200" cy="34925"/>
                  </a:xfrm>
                  <a:custGeom>
                    <a:avLst/>
                    <a:gdLst>
                      <a:gd name="T0" fmla="*/ 12 w 20"/>
                      <a:gd name="T1" fmla="*/ 5 h 9"/>
                      <a:gd name="T2" fmla="*/ 8 w 20"/>
                      <a:gd name="T3" fmla="*/ 3 h 9"/>
                      <a:gd name="T4" fmla="*/ 12 w 20"/>
                      <a:gd name="T5" fmla="*/ 0 h 9"/>
                      <a:gd name="T6" fmla="*/ 16 w 20"/>
                      <a:gd name="T7" fmla="*/ 3 h 9"/>
                      <a:gd name="T8" fmla="*/ 20 w 20"/>
                      <a:gd name="T9" fmla="*/ 5 h 9"/>
                      <a:gd name="T10" fmla="*/ 16 w 20"/>
                      <a:gd name="T11" fmla="*/ 7 h 9"/>
                      <a:gd name="T12" fmla="*/ 12 w 20"/>
                      <a:gd name="T13" fmla="*/ 9 h 9"/>
                      <a:gd name="T14" fmla="*/ 8 w 20"/>
                      <a:gd name="T15" fmla="*/ 7 h 9"/>
                      <a:gd name="T16" fmla="*/ 4 w 20"/>
                      <a:gd name="T17" fmla="*/ 9 h 9"/>
                      <a:gd name="T18" fmla="*/ 0 w 20"/>
                      <a:gd name="T19" fmla="*/ 7 h 9"/>
                      <a:gd name="T20" fmla="*/ 4 w 20"/>
                      <a:gd name="T21" fmla="*/ 5 h 9"/>
                      <a:gd name="T22" fmla="*/ 8 w 20"/>
                      <a:gd name="T23" fmla="*/ 7 h 9"/>
                      <a:gd name="T24" fmla="*/ 12 w 20"/>
                      <a:gd name="T25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0" h="9">
                        <a:moveTo>
                          <a:pt x="12" y="5"/>
                        </a:moveTo>
                        <a:cubicBezTo>
                          <a:pt x="12" y="4"/>
                          <a:pt x="8" y="3"/>
                          <a:pt x="8" y="3"/>
                        </a:cubicBezTo>
                        <a:cubicBezTo>
                          <a:pt x="8" y="2"/>
                          <a:pt x="12" y="0"/>
                          <a:pt x="12" y="0"/>
                        </a:cubicBezTo>
                        <a:cubicBezTo>
                          <a:pt x="14" y="0"/>
                          <a:pt x="15" y="3"/>
                          <a:pt x="16" y="3"/>
                        </a:cubicBezTo>
                        <a:cubicBezTo>
                          <a:pt x="16" y="3"/>
                          <a:pt x="20" y="4"/>
                          <a:pt x="20" y="5"/>
                        </a:cubicBezTo>
                        <a:cubicBezTo>
                          <a:pt x="20" y="5"/>
                          <a:pt x="16" y="7"/>
                          <a:pt x="16" y="7"/>
                        </a:cubicBezTo>
                        <a:cubicBezTo>
                          <a:pt x="15" y="8"/>
                          <a:pt x="13" y="9"/>
                          <a:pt x="12" y="9"/>
                        </a:cubicBezTo>
                        <a:cubicBezTo>
                          <a:pt x="11" y="9"/>
                          <a:pt x="9" y="7"/>
                          <a:pt x="8" y="7"/>
                        </a:cubicBezTo>
                        <a:cubicBezTo>
                          <a:pt x="7" y="7"/>
                          <a:pt x="5" y="9"/>
                          <a:pt x="4" y="9"/>
                        </a:cubicBezTo>
                        <a:cubicBezTo>
                          <a:pt x="4" y="9"/>
                          <a:pt x="0" y="7"/>
                          <a:pt x="0" y="7"/>
                        </a:cubicBezTo>
                        <a:cubicBezTo>
                          <a:pt x="0" y="7"/>
                          <a:pt x="4" y="5"/>
                          <a:pt x="4" y="5"/>
                        </a:cubicBezTo>
                        <a:cubicBezTo>
                          <a:pt x="5" y="5"/>
                          <a:pt x="7" y="7"/>
                          <a:pt x="8" y="7"/>
                        </a:cubicBezTo>
                        <a:cubicBezTo>
                          <a:pt x="9" y="7"/>
                          <a:pt x="11" y="5"/>
                          <a:pt x="12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56" name="Freeform 174"/>
                  <p:cNvSpPr>
                    <a:spLocks/>
                  </p:cNvSpPr>
                  <p:nvPr/>
                </p:nvSpPr>
                <p:spPr bwMode="auto">
                  <a:xfrm>
                    <a:off x="9186863" y="3414713"/>
                    <a:ext cx="120650" cy="47625"/>
                  </a:xfrm>
                  <a:custGeom>
                    <a:avLst/>
                    <a:gdLst>
                      <a:gd name="T0" fmla="*/ 8 w 32"/>
                      <a:gd name="T1" fmla="*/ 5 h 12"/>
                      <a:gd name="T2" fmla="*/ 4 w 32"/>
                      <a:gd name="T3" fmla="*/ 7 h 12"/>
                      <a:gd name="T4" fmla="*/ 0 w 32"/>
                      <a:gd name="T5" fmla="*/ 5 h 12"/>
                      <a:gd name="T6" fmla="*/ 4 w 32"/>
                      <a:gd name="T7" fmla="*/ 3 h 12"/>
                      <a:gd name="T8" fmla="*/ 8 w 32"/>
                      <a:gd name="T9" fmla="*/ 1 h 12"/>
                      <a:gd name="T10" fmla="*/ 12 w 32"/>
                      <a:gd name="T11" fmla="*/ 3 h 12"/>
                      <a:gd name="T12" fmla="*/ 16 w 32"/>
                      <a:gd name="T13" fmla="*/ 1 h 12"/>
                      <a:gd name="T14" fmla="*/ 20 w 32"/>
                      <a:gd name="T15" fmla="*/ 3 h 12"/>
                      <a:gd name="T16" fmla="*/ 24 w 32"/>
                      <a:gd name="T17" fmla="*/ 5 h 12"/>
                      <a:gd name="T18" fmla="*/ 28 w 32"/>
                      <a:gd name="T19" fmla="*/ 3 h 12"/>
                      <a:gd name="T20" fmla="*/ 32 w 32"/>
                      <a:gd name="T21" fmla="*/ 5 h 12"/>
                      <a:gd name="T22" fmla="*/ 27 w 32"/>
                      <a:gd name="T23" fmla="*/ 8 h 12"/>
                      <a:gd name="T24" fmla="*/ 24 w 32"/>
                      <a:gd name="T25" fmla="*/ 5 h 12"/>
                      <a:gd name="T26" fmla="*/ 20 w 32"/>
                      <a:gd name="T27" fmla="*/ 7 h 12"/>
                      <a:gd name="T28" fmla="*/ 16 w 32"/>
                      <a:gd name="T29" fmla="*/ 5 h 12"/>
                      <a:gd name="T30" fmla="*/ 12 w 32"/>
                      <a:gd name="T31" fmla="*/ 7 h 12"/>
                      <a:gd name="T32" fmla="*/ 15 w 32"/>
                      <a:gd name="T33" fmla="*/ 9 h 12"/>
                      <a:gd name="T34" fmla="*/ 11 w 32"/>
                      <a:gd name="T35" fmla="*/ 11 h 12"/>
                      <a:gd name="T36" fmla="*/ 8 w 32"/>
                      <a:gd name="T37" fmla="*/ 9 h 12"/>
                      <a:gd name="T38" fmla="*/ 12 w 32"/>
                      <a:gd name="T39" fmla="*/ 7 h 12"/>
                      <a:gd name="T40" fmla="*/ 8 w 32"/>
                      <a:gd name="T41" fmla="*/ 5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32" h="12">
                        <a:moveTo>
                          <a:pt x="8" y="5"/>
                        </a:moveTo>
                        <a:cubicBezTo>
                          <a:pt x="8" y="5"/>
                          <a:pt x="4" y="6"/>
                          <a:pt x="4" y="7"/>
                        </a:cubicBezTo>
                        <a:cubicBezTo>
                          <a:pt x="4" y="6"/>
                          <a:pt x="0" y="5"/>
                          <a:pt x="0" y="5"/>
                        </a:cubicBezTo>
                        <a:cubicBezTo>
                          <a:pt x="0" y="4"/>
                          <a:pt x="4" y="3"/>
                          <a:pt x="4" y="3"/>
                        </a:cubicBezTo>
                        <a:cubicBezTo>
                          <a:pt x="5" y="2"/>
                          <a:pt x="7" y="1"/>
                          <a:pt x="8" y="1"/>
                        </a:cubicBezTo>
                        <a:cubicBezTo>
                          <a:pt x="9" y="0"/>
                          <a:pt x="11" y="3"/>
                          <a:pt x="12" y="3"/>
                        </a:cubicBezTo>
                        <a:cubicBezTo>
                          <a:pt x="13" y="3"/>
                          <a:pt x="15" y="1"/>
                          <a:pt x="16" y="1"/>
                        </a:cubicBezTo>
                        <a:cubicBezTo>
                          <a:pt x="18" y="1"/>
                          <a:pt x="19" y="3"/>
                          <a:pt x="20" y="3"/>
                        </a:cubicBezTo>
                        <a:cubicBezTo>
                          <a:pt x="21" y="4"/>
                          <a:pt x="22" y="5"/>
                          <a:pt x="24" y="5"/>
                        </a:cubicBezTo>
                        <a:cubicBezTo>
                          <a:pt x="25" y="5"/>
                          <a:pt x="26" y="4"/>
                          <a:pt x="28" y="3"/>
                        </a:cubicBezTo>
                        <a:cubicBezTo>
                          <a:pt x="28" y="3"/>
                          <a:pt x="32" y="5"/>
                          <a:pt x="32" y="5"/>
                        </a:cubicBezTo>
                        <a:cubicBezTo>
                          <a:pt x="31" y="6"/>
                          <a:pt x="28" y="8"/>
                          <a:pt x="27" y="8"/>
                        </a:cubicBezTo>
                        <a:cubicBezTo>
                          <a:pt x="26" y="7"/>
                          <a:pt x="25" y="5"/>
                          <a:pt x="24" y="5"/>
                        </a:cubicBezTo>
                        <a:cubicBezTo>
                          <a:pt x="22" y="5"/>
                          <a:pt x="21" y="7"/>
                          <a:pt x="20" y="7"/>
                        </a:cubicBezTo>
                        <a:cubicBezTo>
                          <a:pt x="19" y="7"/>
                          <a:pt x="17" y="5"/>
                          <a:pt x="16" y="5"/>
                        </a:cubicBezTo>
                        <a:cubicBezTo>
                          <a:pt x="15" y="5"/>
                          <a:pt x="12" y="7"/>
                          <a:pt x="12" y="7"/>
                        </a:cubicBezTo>
                        <a:cubicBezTo>
                          <a:pt x="12" y="7"/>
                          <a:pt x="15" y="9"/>
                          <a:pt x="15" y="9"/>
                        </a:cubicBezTo>
                        <a:cubicBezTo>
                          <a:pt x="14" y="9"/>
                          <a:pt x="13" y="12"/>
                          <a:pt x="11" y="11"/>
                        </a:cubicBezTo>
                        <a:cubicBezTo>
                          <a:pt x="11" y="11"/>
                          <a:pt x="8" y="9"/>
                          <a:pt x="8" y="9"/>
                        </a:cubicBezTo>
                        <a:cubicBezTo>
                          <a:pt x="8" y="9"/>
                          <a:pt x="12" y="8"/>
                          <a:pt x="12" y="7"/>
                        </a:cubicBezTo>
                        <a:cubicBezTo>
                          <a:pt x="12" y="6"/>
                          <a:pt x="8" y="6"/>
                          <a:pt x="8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57" name="Freeform 175"/>
                  <p:cNvSpPr>
                    <a:spLocks/>
                  </p:cNvSpPr>
                  <p:nvPr/>
                </p:nvSpPr>
                <p:spPr bwMode="auto">
                  <a:xfrm>
                    <a:off x="9417050" y="3494088"/>
                    <a:ext cx="74613" cy="23813"/>
                  </a:xfrm>
                  <a:custGeom>
                    <a:avLst/>
                    <a:gdLst>
                      <a:gd name="T0" fmla="*/ 8 w 20"/>
                      <a:gd name="T1" fmla="*/ 4 h 6"/>
                      <a:gd name="T2" fmla="*/ 4 w 20"/>
                      <a:gd name="T3" fmla="*/ 6 h 6"/>
                      <a:gd name="T4" fmla="*/ 0 w 20"/>
                      <a:gd name="T5" fmla="*/ 4 h 6"/>
                      <a:gd name="T6" fmla="*/ 4 w 20"/>
                      <a:gd name="T7" fmla="*/ 2 h 6"/>
                      <a:gd name="T8" fmla="*/ 8 w 20"/>
                      <a:gd name="T9" fmla="*/ 4 h 6"/>
                      <a:gd name="T10" fmla="*/ 12 w 20"/>
                      <a:gd name="T11" fmla="*/ 2 h 6"/>
                      <a:gd name="T12" fmla="*/ 16 w 20"/>
                      <a:gd name="T13" fmla="*/ 0 h 6"/>
                      <a:gd name="T14" fmla="*/ 20 w 20"/>
                      <a:gd name="T15" fmla="*/ 2 h 6"/>
                      <a:gd name="T16" fmla="*/ 16 w 20"/>
                      <a:gd name="T17" fmla="*/ 4 h 6"/>
                      <a:gd name="T18" fmla="*/ 12 w 20"/>
                      <a:gd name="T19" fmla="*/ 6 h 6"/>
                      <a:gd name="T20" fmla="*/ 8 w 20"/>
                      <a:gd name="T21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" h="6">
                        <a:moveTo>
                          <a:pt x="8" y="4"/>
                        </a:moveTo>
                        <a:cubicBezTo>
                          <a:pt x="7" y="4"/>
                          <a:pt x="5" y="6"/>
                          <a:pt x="4" y="6"/>
                        </a:cubicBezTo>
                        <a:cubicBezTo>
                          <a:pt x="4" y="6"/>
                          <a:pt x="0" y="4"/>
                          <a:pt x="0" y="4"/>
                        </a:cubicBezTo>
                        <a:cubicBezTo>
                          <a:pt x="0" y="4"/>
                          <a:pt x="4" y="2"/>
                          <a:pt x="4" y="2"/>
                        </a:cubicBezTo>
                        <a:cubicBezTo>
                          <a:pt x="5" y="2"/>
                          <a:pt x="7" y="4"/>
                          <a:pt x="8" y="4"/>
                        </a:cubicBezTo>
                        <a:cubicBezTo>
                          <a:pt x="9" y="4"/>
                          <a:pt x="11" y="2"/>
                          <a:pt x="12" y="2"/>
                        </a:cubicBezTo>
                        <a:cubicBezTo>
                          <a:pt x="13" y="2"/>
                          <a:pt x="16" y="0"/>
                          <a:pt x="16" y="0"/>
                        </a:cubicBezTo>
                        <a:cubicBezTo>
                          <a:pt x="17" y="0"/>
                          <a:pt x="20" y="2"/>
                          <a:pt x="20" y="2"/>
                        </a:cubicBezTo>
                        <a:cubicBezTo>
                          <a:pt x="20" y="2"/>
                          <a:pt x="17" y="4"/>
                          <a:pt x="16" y="4"/>
                        </a:cubicBezTo>
                        <a:cubicBezTo>
                          <a:pt x="15" y="5"/>
                          <a:pt x="13" y="6"/>
                          <a:pt x="12" y="6"/>
                        </a:cubicBezTo>
                        <a:cubicBezTo>
                          <a:pt x="11" y="6"/>
                          <a:pt x="9" y="4"/>
                          <a:pt x="8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58" name="Freeform 176"/>
                  <p:cNvSpPr>
                    <a:spLocks/>
                  </p:cNvSpPr>
                  <p:nvPr/>
                </p:nvSpPr>
                <p:spPr bwMode="auto">
                  <a:xfrm>
                    <a:off x="9348788" y="3438525"/>
                    <a:ext cx="74613" cy="28575"/>
                  </a:xfrm>
                  <a:custGeom>
                    <a:avLst/>
                    <a:gdLst>
                      <a:gd name="T0" fmla="*/ 12 w 20"/>
                      <a:gd name="T1" fmla="*/ 4 h 7"/>
                      <a:gd name="T2" fmla="*/ 8 w 20"/>
                      <a:gd name="T3" fmla="*/ 7 h 7"/>
                      <a:gd name="T4" fmla="*/ 4 w 20"/>
                      <a:gd name="T5" fmla="*/ 4 h 7"/>
                      <a:gd name="T6" fmla="*/ 0 w 20"/>
                      <a:gd name="T7" fmla="*/ 2 h 7"/>
                      <a:gd name="T8" fmla="*/ 4 w 20"/>
                      <a:gd name="T9" fmla="*/ 0 h 7"/>
                      <a:gd name="T10" fmla="*/ 8 w 20"/>
                      <a:gd name="T11" fmla="*/ 2 h 7"/>
                      <a:gd name="T12" fmla="*/ 12 w 20"/>
                      <a:gd name="T13" fmla="*/ 4 h 7"/>
                      <a:gd name="T14" fmla="*/ 16 w 20"/>
                      <a:gd name="T15" fmla="*/ 2 h 7"/>
                      <a:gd name="T16" fmla="*/ 20 w 20"/>
                      <a:gd name="T17" fmla="*/ 5 h 7"/>
                      <a:gd name="T18" fmla="*/ 15 w 20"/>
                      <a:gd name="T19" fmla="*/ 7 h 7"/>
                      <a:gd name="T20" fmla="*/ 12 w 20"/>
                      <a:gd name="T21" fmla="*/ 4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" h="7">
                        <a:moveTo>
                          <a:pt x="12" y="4"/>
                        </a:moveTo>
                        <a:cubicBezTo>
                          <a:pt x="11" y="4"/>
                          <a:pt x="8" y="7"/>
                          <a:pt x="8" y="7"/>
                        </a:cubicBezTo>
                        <a:cubicBezTo>
                          <a:pt x="6" y="6"/>
                          <a:pt x="5" y="5"/>
                          <a:pt x="4" y="4"/>
                        </a:cubicBezTo>
                        <a:cubicBezTo>
                          <a:pt x="3" y="4"/>
                          <a:pt x="0" y="2"/>
                          <a:pt x="0" y="2"/>
                        </a:cubicBezTo>
                        <a:cubicBezTo>
                          <a:pt x="0" y="2"/>
                          <a:pt x="4" y="0"/>
                          <a:pt x="4" y="0"/>
                        </a:cubicBezTo>
                        <a:cubicBezTo>
                          <a:pt x="6" y="0"/>
                          <a:pt x="7" y="2"/>
                          <a:pt x="8" y="2"/>
                        </a:cubicBezTo>
                        <a:cubicBezTo>
                          <a:pt x="9" y="2"/>
                          <a:pt x="10" y="4"/>
                          <a:pt x="12" y="4"/>
                        </a:cubicBezTo>
                        <a:cubicBezTo>
                          <a:pt x="13" y="4"/>
                          <a:pt x="15" y="2"/>
                          <a:pt x="16" y="2"/>
                        </a:cubicBezTo>
                        <a:cubicBezTo>
                          <a:pt x="16" y="2"/>
                          <a:pt x="20" y="5"/>
                          <a:pt x="20" y="5"/>
                        </a:cubicBezTo>
                        <a:cubicBezTo>
                          <a:pt x="19" y="5"/>
                          <a:pt x="16" y="7"/>
                          <a:pt x="15" y="7"/>
                        </a:cubicBezTo>
                        <a:cubicBezTo>
                          <a:pt x="14" y="7"/>
                          <a:pt x="13" y="5"/>
                          <a:pt x="12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59" name="Freeform 177"/>
                  <p:cNvSpPr>
                    <a:spLocks/>
                  </p:cNvSpPr>
                  <p:nvPr/>
                </p:nvSpPr>
                <p:spPr bwMode="auto">
                  <a:xfrm>
                    <a:off x="10493375" y="3486150"/>
                    <a:ext cx="90488" cy="50800"/>
                  </a:xfrm>
                  <a:custGeom>
                    <a:avLst/>
                    <a:gdLst>
                      <a:gd name="T0" fmla="*/ 4 w 24"/>
                      <a:gd name="T1" fmla="*/ 13 h 13"/>
                      <a:gd name="T2" fmla="*/ 0 w 24"/>
                      <a:gd name="T3" fmla="*/ 11 h 13"/>
                      <a:gd name="T4" fmla="*/ 4 w 24"/>
                      <a:gd name="T5" fmla="*/ 9 h 13"/>
                      <a:gd name="T6" fmla="*/ 8 w 24"/>
                      <a:gd name="T7" fmla="*/ 7 h 13"/>
                      <a:gd name="T8" fmla="*/ 4 w 24"/>
                      <a:gd name="T9" fmla="*/ 5 h 13"/>
                      <a:gd name="T10" fmla="*/ 8 w 24"/>
                      <a:gd name="T11" fmla="*/ 3 h 13"/>
                      <a:gd name="T12" fmla="*/ 13 w 24"/>
                      <a:gd name="T13" fmla="*/ 1 h 13"/>
                      <a:gd name="T14" fmla="*/ 16 w 24"/>
                      <a:gd name="T15" fmla="*/ 3 h 13"/>
                      <a:gd name="T16" fmla="*/ 20 w 24"/>
                      <a:gd name="T17" fmla="*/ 1 h 13"/>
                      <a:gd name="T18" fmla="*/ 24 w 24"/>
                      <a:gd name="T19" fmla="*/ 3 h 13"/>
                      <a:gd name="T20" fmla="*/ 20 w 24"/>
                      <a:gd name="T21" fmla="*/ 5 h 13"/>
                      <a:gd name="T22" fmla="*/ 16 w 24"/>
                      <a:gd name="T23" fmla="*/ 7 h 13"/>
                      <a:gd name="T24" fmla="*/ 12 w 24"/>
                      <a:gd name="T25" fmla="*/ 5 h 13"/>
                      <a:gd name="T26" fmla="*/ 8 w 24"/>
                      <a:gd name="T27" fmla="*/ 7 h 13"/>
                      <a:gd name="T28" fmla="*/ 12 w 24"/>
                      <a:gd name="T29" fmla="*/ 9 h 13"/>
                      <a:gd name="T30" fmla="*/ 8 w 24"/>
                      <a:gd name="T31" fmla="*/ 11 h 13"/>
                      <a:gd name="T32" fmla="*/ 4 w 24"/>
                      <a:gd name="T33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4" h="13">
                        <a:moveTo>
                          <a:pt x="4" y="13"/>
                        </a:moveTo>
                        <a:cubicBezTo>
                          <a:pt x="3" y="13"/>
                          <a:pt x="0" y="12"/>
                          <a:pt x="0" y="11"/>
                        </a:cubicBezTo>
                        <a:cubicBezTo>
                          <a:pt x="0" y="10"/>
                          <a:pt x="4" y="10"/>
                          <a:pt x="4" y="9"/>
                        </a:cubicBezTo>
                        <a:cubicBezTo>
                          <a:pt x="4" y="8"/>
                          <a:pt x="8" y="8"/>
                          <a:pt x="8" y="7"/>
                        </a:cubicBezTo>
                        <a:cubicBezTo>
                          <a:pt x="8" y="6"/>
                          <a:pt x="5" y="5"/>
                          <a:pt x="4" y="5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9" y="2"/>
                          <a:pt x="11" y="1"/>
                          <a:pt x="13" y="1"/>
                        </a:cubicBezTo>
                        <a:cubicBezTo>
                          <a:pt x="13" y="0"/>
                          <a:pt x="15" y="3"/>
                          <a:pt x="16" y="3"/>
                        </a:cubicBezTo>
                        <a:cubicBezTo>
                          <a:pt x="17" y="3"/>
                          <a:pt x="20" y="1"/>
                          <a:pt x="20" y="1"/>
                        </a:cubicBezTo>
                        <a:cubicBezTo>
                          <a:pt x="22" y="1"/>
                          <a:pt x="23" y="3"/>
                          <a:pt x="24" y="3"/>
                        </a:cubicBezTo>
                        <a:cubicBezTo>
                          <a:pt x="23" y="4"/>
                          <a:pt x="21" y="4"/>
                          <a:pt x="20" y="5"/>
                        </a:cubicBezTo>
                        <a:cubicBezTo>
                          <a:pt x="20" y="5"/>
                          <a:pt x="16" y="7"/>
                          <a:pt x="16" y="7"/>
                        </a:cubicBezTo>
                        <a:cubicBezTo>
                          <a:pt x="15" y="7"/>
                          <a:pt x="13" y="5"/>
                          <a:pt x="12" y="5"/>
                        </a:cubicBezTo>
                        <a:cubicBezTo>
                          <a:pt x="11" y="5"/>
                          <a:pt x="10" y="7"/>
                          <a:pt x="8" y="7"/>
                        </a:cubicBezTo>
                        <a:cubicBezTo>
                          <a:pt x="8" y="8"/>
                          <a:pt x="12" y="8"/>
                          <a:pt x="12" y="9"/>
                        </a:cubicBezTo>
                        <a:cubicBezTo>
                          <a:pt x="12" y="10"/>
                          <a:pt x="8" y="11"/>
                          <a:pt x="8" y="11"/>
                        </a:cubicBezTo>
                        <a:cubicBezTo>
                          <a:pt x="6" y="12"/>
                          <a:pt x="5" y="13"/>
                          <a:pt x="4" y="1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60" name="Freeform 178"/>
                  <p:cNvSpPr>
                    <a:spLocks/>
                  </p:cNvSpPr>
                  <p:nvPr/>
                </p:nvSpPr>
                <p:spPr bwMode="auto">
                  <a:xfrm>
                    <a:off x="10501313" y="3403600"/>
                    <a:ext cx="74613" cy="42863"/>
                  </a:xfrm>
                  <a:custGeom>
                    <a:avLst/>
                    <a:gdLst>
                      <a:gd name="T0" fmla="*/ 16 w 20"/>
                      <a:gd name="T1" fmla="*/ 6 h 11"/>
                      <a:gd name="T2" fmla="*/ 20 w 20"/>
                      <a:gd name="T3" fmla="*/ 9 h 11"/>
                      <a:gd name="T4" fmla="*/ 15 w 20"/>
                      <a:gd name="T5" fmla="*/ 11 h 11"/>
                      <a:gd name="T6" fmla="*/ 12 w 20"/>
                      <a:gd name="T7" fmla="*/ 8 h 11"/>
                      <a:gd name="T8" fmla="*/ 16 w 20"/>
                      <a:gd name="T9" fmla="*/ 6 h 11"/>
                      <a:gd name="T10" fmla="*/ 12 w 20"/>
                      <a:gd name="T11" fmla="*/ 4 h 11"/>
                      <a:gd name="T12" fmla="*/ 8 w 20"/>
                      <a:gd name="T13" fmla="*/ 2 h 11"/>
                      <a:gd name="T14" fmla="*/ 4 w 20"/>
                      <a:gd name="T15" fmla="*/ 4 h 11"/>
                      <a:gd name="T16" fmla="*/ 0 w 20"/>
                      <a:gd name="T17" fmla="*/ 2 h 11"/>
                      <a:gd name="T18" fmla="*/ 5 w 20"/>
                      <a:gd name="T19" fmla="*/ 0 h 11"/>
                      <a:gd name="T20" fmla="*/ 8 w 20"/>
                      <a:gd name="T21" fmla="*/ 2 h 11"/>
                      <a:gd name="T22" fmla="*/ 12 w 20"/>
                      <a:gd name="T23" fmla="*/ 0 h 11"/>
                      <a:gd name="T24" fmla="*/ 16 w 20"/>
                      <a:gd name="T25" fmla="*/ 2 h 11"/>
                      <a:gd name="T26" fmla="*/ 20 w 20"/>
                      <a:gd name="T27" fmla="*/ 4 h 11"/>
                      <a:gd name="T28" fmla="*/ 16 w 20"/>
                      <a:gd name="T29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" h="11">
                        <a:moveTo>
                          <a:pt x="16" y="6"/>
                        </a:moveTo>
                        <a:cubicBezTo>
                          <a:pt x="16" y="7"/>
                          <a:pt x="20" y="8"/>
                          <a:pt x="20" y="9"/>
                        </a:cubicBezTo>
                        <a:cubicBezTo>
                          <a:pt x="19" y="9"/>
                          <a:pt x="16" y="11"/>
                          <a:pt x="15" y="11"/>
                        </a:cubicBezTo>
                        <a:cubicBezTo>
                          <a:pt x="15" y="11"/>
                          <a:pt x="12" y="9"/>
                          <a:pt x="12" y="8"/>
                        </a:cubicBezTo>
                        <a:cubicBezTo>
                          <a:pt x="11" y="8"/>
                          <a:pt x="16" y="7"/>
                          <a:pt x="16" y="6"/>
                        </a:cubicBezTo>
                        <a:cubicBezTo>
                          <a:pt x="16" y="6"/>
                          <a:pt x="13" y="4"/>
                          <a:pt x="12" y="4"/>
                        </a:cubicBezTo>
                        <a:cubicBezTo>
                          <a:pt x="12" y="4"/>
                          <a:pt x="9" y="2"/>
                          <a:pt x="8" y="2"/>
                        </a:cubicBezTo>
                        <a:cubicBezTo>
                          <a:pt x="7" y="2"/>
                          <a:pt x="5" y="4"/>
                          <a:pt x="4" y="4"/>
                        </a:cubicBezTo>
                        <a:cubicBezTo>
                          <a:pt x="4" y="4"/>
                          <a:pt x="0" y="2"/>
                          <a:pt x="0" y="2"/>
                        </a:cubicBezTo>
                        <a:cubicBezTo>
                          <a:pt x="1" y="1"/>
                          <a:pt x="4" y="0"/>
                          <a:pt x="5" y="0"/>
                        </a:cubicBezTo>
                        <a:cubicBezTo>
                          <a:pt x="6" y="0"/>
                          <a:pt x="7" y="2"/>
                          <a:pt x="8" y="2"/>
                        </a:cubicBezTo>
                        <a:cubicBezTo>
                          <a:pt x="9" y="2"/>
                          <a:pt x="12" y="0"/>
                          <a:pt x="12" y="0"/>
                        </a:cubicBezTo>
                        <a:cubicBezTo>
                          <a:pt x="13" y="0"/>
                          <a:pt x="16" y="2"/>
                          <a:pt x="16" y="2"/>
                        </a:cubicBezTo>
                        <a:cubicBezTo>
                          <a:pt x="17" y="2"/>
                          <a:pt x="20" y="4"/>
                          <a:pt x="20" y="4"/>
                        </a:cubicBezTo>
                        <a:cubicBezTo>
                          <a:pt x="20" y="5"/>
                          <a:pt x="16" y="6"/>
                          <a:pt x="16" y="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64" name="组合 663"/>
                <p:cNvGrpSpPr/>
                <p:nvPr/>
              </p:nvGrpSpPr>
              <p:grpSpPr>
                <a:xfrm rot="5400000">
                  <a:off x="906549" y="3362072"/>
                  <a:ext cx="2033740" cy="96054"/>
                  <a:chOff x="1492250" y="3305175"/>
                  <a:chExt cx="9207500" cy="252413"/>
                </a:xfrm>
              </p:grpSpPr>
              <p:sp>
                <p:nvSpPr>
                  <p:cNvPr id="665" name="Freeform 131"/>
                  <p:cNvSpPr>
                    <a:spLocks/>
                  </p:cNvSpPr>
                  <p:nvPr/>
                </p:nvSpPr>
                <p:spPr bwMode="auto">
                  <a:xfrm>
                    <a:off x="1492250" y="3324225"/>
                    <a:ext cx="47625" cy="36513"/>
                  </a:xfrm>
                  <a:custGeom>
                    <a:avLst/>
                    <a:gdLst>
                      <a:gd name="T0" fmla="*/ 12 w 13"/>
                      <a:gd name="T1" fmla="*/ 7 h 9"/>
                      <a:gd name="T2" fmla="*/ 8 w 13"/>
                      <a:gd name="T3" fmla="*/ 9 h 9"/>
                      <a:gd name="T4" fmla="*/ 4 w 13"/>
                      <a:gd name="T5" fmla="*/ 6 h 9"/>
                      <a:gd name="T6" fmla="*/ 0 w 13"/>
                      <a:gd name="T7" fmla="*/ 4 h 9"/>
                      <a:gd name="T8" fmla="*/ 4 w 13"/>
                      <a:gd name="T9" fmla="*/ 2 h 9"/>
                      <a:gd name="T10" fmla="*/ 9 w 13"/>
                      <a:gd name="T11" fmla="*/ 0 h 9"/>
                      <a:gd name="T12" fmla="*/ 12 w 13"/>
                      <a:gd name="T13" fmla="*/ 2 h 9"/>
                      <a:gd name="T14" fmla="*/ 8 w 13"/>
                      <a:gd name="T15" fmla="*/ 4 h 9"/>
                      <a:gd name="T16" fmla="*/ 12 w 13"/>
                      <a:gd name="T17" fmla="*/ 7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" h="9">
                        <a:moveTo>
                          <a:pt x="12" y="7"/>
                        </a:moveTo>
                        <a:cubicBezTo>
                          <a:pt x="11" y="7"/>
                          <a:pt x="9" y="9"/>
                          <a:pt x="8" y="9"/>
                        </a:cubicBezTo>
                        <a:cubicBezTo>
                          <a:pt x="7" y="9"/>
                          <a:pt x="5" y="7"/>
                          <a:pt x="4" y="6"/>
                        </a:cubicBezTo>
                        <a:cubicBezTo>
                          <a:pt x="4" y="6"/>
                          <a:pt x="0" y="4"/>
                          <a:pt x="0" y="4"/>
                        </a:cubicBezTo>
                        <a:cubicBezTo>
                          <a:pt x="0" y="3"/>
                          <a:pt x="4" y="3"/>
                          <a:pt x="4" y="2"/>
                        </a:cubicBezTo>
                        <a:cubicBezTo>
                          <a:pt x="6" y="2"/>
                          <a:pt x="7" y="0"/>
                          <a:pt x="9" y="0"/>
                        </a:cubicBezTo>
                        <a:cubicBezTo>
                          <a:pt x="9" y="0"/>
                          <a:pt x="12" y="2"/>
                          <a:pt x="12" y="2"/>
                        </a:cubicBezTo>
                        <a:cubicBezTo>
                          <a:pt x="13" y="2"/>
                          <a:pt x="8" y="4"/>
                          <a:pt x="8" y="4"/>
                        </a:cubicBezTo>
                        <a:cubicBezTo>
                          <a:pt x="8" y="5"/>
                          <a:pt x="12" y="6"/>
                          <a:pt x="12" y="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66" name="Freeform 132"/>
                  <p:cNvSpPr>
                    <a:spLocks/>
                  </p:cNvSpPr>
                  <p:nvPr/>
                </p:nvSpPr>
                <p:spPr bwMode="auto">
                  <a:xfrm>
                    <a:off x="1754188" y="3384550"/>
                    <a:ext cx="60325" cy="26988"/>
                  </a:xfrm>
                  <a:custGeom>
                    <a:avLst/>
                    <a:gdLst>
                      <a:gd name="T0" fmla="*/ 4 w 16"/>
                      <a:gd name="T1" fmla="*/ 6 h 7"/>
                      <a:gd name="T2" fmla="*/ 0 w 16"/>
                      <a:gd name="T3" fmla="*/ 4 h 7"/>
                      <a:gd name="T4" fmla="*/ 4 w 16"/>
                      <a:gd name="T5" fmla="*/ 2 h 7"/>
                      <a:gd name="T6" fmla="*/ 8 w 16"/>
                      <a:gd name="T7" fmla="*/ 0 h 7"/>
                      <a:gd name="T8" fmla="*/ 12 w 16"/>
                      <a:gd name="T9" fmla="*/ 2 h 7"/>
                      <a:gd name="T10" fmla="*/ 16 w 16"/>
                      <a:gd name="T11" fmla="*/ 4 h 7"/>
                      <a:gd name="T12" fmla="*/ 11 w 16"/>
                      <a:gd name="T13" fmla="*/ 6 h 7"/>
                      <a:gd name="T14" fmla="*/ 8 w 16"/>
                      <a:gd name="T15" fmla="*/ 4 h 7"/>
                      <a:gd name="T16" fmla="*/ 4 w 16"/>
                      <a:gd name="T17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7">
                        <a:moveTo>
                          <a:pt x="4" y="6"/>
                        </a:moveTo>
                        <a:cubicBezTo>
                          <a:pt x="3" y="5"/>
                          <a:pt x="0" y="5"/>
                          <a:pt x="0" y="4"/>
                        </a:cubicBezTo>
                        <a:cubicBezTo>
                          <a:pt x="0" y="4"/>
                          <a:pt x="3" y="2"/>
                          <a:pt x="4" y="2"/>
                        </a:cubicBezTo>
                        <a:cubicBezTo>
                          <a:pt x="4" y="2"/>
                          <a:pt x="7" y="0"/>
                          <a:pt x="8" y="0"/>
                        </a:cubicBezTo>
                        <a:cubicBezTo>
                          <a:pt x="9" y="0"/>
                          <a:pt x="11" y="2"/>
                          <a:pt x="12" y="2"/>
                        </a:cubicBezTo>
                        <a:cubicBezTo>
                          <a:pt x="12" y="2"/>
                          <a:pt x="16" y="4"/>
                          <a:pt x="16" y="4"/>
                        </a:cubicBezTo>
                        <a:cubicBezTo>
                          <a:pt x="15" y="5"/>
                          <a:pt x="12" y="6"/>
                          <a:pt x="11" y="6"/>
                        </a:cubicBezTo>
                        <a:cubicBezTo>
                          <a:pt x="11" y="7"/>
                          <a:pt x="8" y="4"/>
                          <a:pt x="8" y="4"/>
                        </a:cubicBezTo>
                        <a:cubicBezTo>
                          <a:pt x="6" y="4"/>
                          <a:pt x="5" y="6"/>
                          <a:pt x="4" y="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67" name="Freeform 133"/>
                  <p:cNvSpPr>
                    <a:spLocks/>
                  </p:cNvSpPr>
                  <p:nvPr/>
                </p:nvSpPr>
                <p:spPr bwMode="auto">
                  <a:xfrm>
                    <a:off x="2238375" y="3395663"/>
                    <a:ext cx="60325" cy="26988"/>
                  </a:xfrm>
                  <a:custGeom>
                    <a:avLst/>
                    <a:gdLst>
                      <a:gd name="T0" fmla="*/ 12 w 16"/>
                      <a:gd name="T1" fmla="*/ 5 h 7"/>
                      <a:gd name="T2" fmla="*/ 8 w 16"/>
                      <a:gd name="T3" fmla="*/ 7 h 7"/>
                      <a:gd name="T4" fmla="*/ 4 w 16"/>
                      <a:gd name="T5" fmla="*/ 4 h 7"/>
                      <a:gd name="T6" fmla="*/ 0 w 16"/>
                      <a:gd name="T7" fmla="*/ 2 h 7"/>
                      <a:gd name="T8" fmla="*/ 5 w 16"/>
                      <a:gd name="T9" fmla="*/ 0 h 7"/>
                      <a:gd name="T10" fmla="*/ 8 w 16"/>
                      <a:gd name="T11" fmla="*/ 2 h 7"/>
                      <a:gd name="T12" fmla="*/ 12 w 16"/>
                      <a:gd name="T13" fmla="*/ 0 h 7"/>
                      <a:gd name="T14" fmla="*/ 16 w 16"/>
                      <a:gd name="T15" fmla="*/ 3 h 7"/>
                      <a:gd name="T16" fmla="*/ 12 w 16"/>
                      <a:gd name="T17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7">
                        <a:moveTo>
                          <a:pt x="12" y="5"/>
                        </a:moveTo>
                        <a:cubicBezTo>
                          <a:pt x="11" y="5"/>
                          <a:pt x="9" y="7"/>
                          <a:pt x="8" y="7"/>
                        </a:cubicBezTo>
                        <a:cubicBezTo>
                          <a:pt x="7" y="7"/>
                          <a:pt x="5" y="5"/>
                          <a:pt x="4" y="4"/>
                        </a:cubicBezTo>
                        <a:cubicBezTo>
                          <a:pt x="4" y="4"/>
                          <a:pt x="0" y="3"/>
                          <a:pt x="0" y="2"/>
                        </a:cubicBezTo>
                        <a:cubicBezTo>
                          <a:pt x="0" y="1"/>
                          <a:pt x="4" y="1"/>
                          <a:pt x="5" y="0"/>
                        </a:cubicBezTo>
                        <a:cubicBezTo>
                          <a:pt x="6" y="0"/>
                          <a:pt x="7" y="2"/>
                          <a:pt x="8" y="2"/>
                        </a:cubicBezTo>
                        <a:cubicBezTo>
                          <a:pt x="9" y="2"/>
                          <a:pt x="12" y="0"/>
                          <a:pt x="12" y="0"/>
                        </a:cubicBezTo>
                        <a:cubicBezTo>
                          <a:pt x="13" y="0"/>
                          <a:pt x="16" y="2"/>
                          <a:pt x="16" y="3"/>
                        </a:cubicBezTo>
                        <a:cubicBezTo>
                          <a:pt x="16" y="3"/>
                          <a:pt x="12" y="4"/>
                          <a:pt x="12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68" name="Freeform 134"/>
                  <p:cNvSpPr>
                    <a:spLocks/>
                  </p:cNvSpPr>
                  <p:nvPr/>
                </p:nvSpPr>
                <p:spPr bwMode="auto">
                  <a:xfrm>
                    <a:off x="2606675" y="3438525"/>
                    <a:ext cx="71438" cy="34925"/>
                  </a:xfrm>
                  <a:custGeom>
                    <a:avLst/>
                    <a:gdLst>
                      <a:gd name="T0" fmla="*/ 0 w 19"/>
                      <a:gd name="T1" fmla="*/ 5 h 9"/>
                      <a:gd name="T2" fmla="*/ 8 w 19"/>
                      <a:gd name="T3" fmla="*/ 0 h 9"/>
                      <a:gd name="T4" fmla="*/ 11 w 19"/>
                      <a:gd name="T5" fmla="*/ 3 h 9"/>
                      <a:gd name="T6" fmla="*/ 19 w 19"/>
                      <a:gd name="T7" fmla="*/ 7 h 9"/>
                      <a:gd name="T8" fmla="*/ 15 w 19"/>
                      <a:gd name="T9" fmla="*/ 9 h 9"/>
                      <a:gd name="T10" fmla="*/ 11 w 19"/>
                      <a:gd name="T11" fmla="*/ 7 h 9"/>
                      <a:gd name="T12" fmla="*/ 7 w 19"/>
                      <a:gd name="T13" fmla="*/ 5 h 9"/>
                      <a:gd name="T14" fmla="*/ 3 w 19"/>
                      <a:gd name="T15" fmla="*/ 7 h 9"/>
                      <a:gd name="T16" fmla="*/ 0 w 19"/>
                      <a:gd name="T17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9">
                        <a:moveTo>
                          <a:pt x="0" y="5"/>
                        </a:move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11" y="3"/>
                          <a:pt x="11" y="3"/>
                          <a:pt x="11" y="3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18" y="7"/>
                          <a:pt x="16" y="9"/>
                          <a:pt x="15" y="9"/>
                        </a:cubicBezTo>
                        <a:cubicBezTo>
                          <a:pt x="14" y="9"/>
                          <a:pt x="12" y="7"/>
                          <a:pt x="11" y="7"/>
                        </a:cubicBezTo>
                        <a:cubicBezTo>
                          <a:pt x="10" y="7"/>
                          <a:pt x="9" y="5"/>
                          <a:pt x="7" y="5"/>
                        </a:cubicBezTo>
                        <a:cubicBezTo>
                          <a:pt x="7" y="5"/>
                          <a:pt x="4" y="7"/>
                          <a:pt x="3" y="7"/>
                        </a:cubicBezTo>
                        <a:cubicBezTo>
                          <a:pt x="2" y="7"/>
                          <a:pt x="1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69" name="Freeform 135"/>
                  <p:cNvSpPr>
                    <a:spLocks/>
                  </p:cNvSpPr>
                  <p:nvPr/>
                </p:nvSpPr>
                <p:spPr bwMode="auto">
                  <a:xfrm>
                    <a:off x="2538413" y="3368675"/>
                    <a:ext cx="57150" cy="26988"/>
                  </a:xfrm>
                  <a:custGeom>
                    <a:avLst/>
                    <a:gdLst>
                      <a:gd name="T0" fmla="*/ 11 w 15"/>
                      <a:gd name="T1" fmla="*/ 5 h 7"/>
                      <a:gd name="T2" fmla="*/ 7 w 15"/>
                      <a:gd name="T3" fmla="*/ 7 h 7"/>
                      <a:gd name="T4" fmla="*/ 3 w 15"/>
                      <a:gd name="T5" fmla="*/ 5 h 7"/>
                      <a:gd name="T6" fmla="*/ 0 w 15"/>
                      <a:gd name="T7" fmla="*/ 3 h 7"/>
                      <a:gd name="T8" fmla="*/ 4 w 15"/>
                      <a:gd name="T9" fmla="*/ 0 h 7"/>
                      <a:gd name="T10" fmla="*/ 7 w 15"/>
                      <a:gd name="T11" fmla="*/ 3 h 7"/>
                      <a:gd name="T12" fmla="*/ 12 w 15"/>
                      <a:gd name="T13" fmla="*/ 1 h 7"/>
                      <a:gd name="T14" fmla="*/ 15 w 15"/>
                      <a:gd name="T15" fmla="*/ 3 h 7"/>
                      <a:gd name="T16" fmla="*/ 11 w 15"/>
                      <a:gd name="T17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" h="7">
                        <a:moveTo>
                          <a:pt x="11" y="5"/>
                        </a:moveTo>
                        <a:cubicBezTo>
                          <a:pt x="10" y="5"/>
                          <a:pt x="8" y="7"/>
                          <a:pt x="7" y="7"/>
                        </a:cubicBezTo>
                        <a:cubicBezTo>
                          <a:pt x="6" y="7"/>
                          <a:pt x="4" y="5"/>
                          <a:pt x="3" y="5"/>
                        </a:cubicBezTo>
                        <a:cubicBezTo>
                          <a:pt x="3" y="5"/>
                          <a:pt x="0" y="3"/>
                          <a:pt x="0" y="3"/>
                        </a:cubicBezTo>
                        <a:cubicBezTo>
                          <a:pt x="0" y="2"/>
                          <a:pt x="3" y="1"/>
                          <a:pt x="4" y="0"/>
                        </a:cubicBezTo>
                        <a:cubicBezTo>
                          <a:pt x="5" y="1"/>
                          <a:pt x="6" y="3"/>
                          <a:pt x="7" y="3"/>
                        </a:cubicBezTo>
                        <a:cubicBezTo>
                          <a:pt x="8" y="3"/>
                          <a:pt x="11" y="1"/>
                          <a:pt x="12" y="1"/>
                        </a:cubicBezTo>
                        <a:cubicBezTo>
                          <a:pt x="12" y="1"/>
                          <a:pt x="15" y="3"/>
                          <a:pt x="15" y="3"/>
                        </a:cubicBezTo>
                        <a:cubicBezTo>
                          <a:pt x="15" y="4"/>
                          <a:pt x="12" y="4"/>
                          <a:pt x="11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0" name="Freeform 136"/>
                  <p:cNvSpPr>
                    <a:spLocks/>
                  </p:cNvSpPr>
                  <p:nvPr/>
                </p:nvSpPr>
                <p:spPr bwMode="auto">
                  <a:xfrm>
                    <a:off x="3341688" y="3427413"/>
                    <a:ext cx="49213" cy="34925"/>
                  </a:xfrm>
                  <a:custGeom>
                    <a:avLst/>
                    <a:gdLst>
                      <a:gd name="T0" fmla="*/ 12 w 13"/>
                      <a:gd name="T1" fmla="*/ 7 h 9"/>
                      <a:gd name="T2" fmla="*/ 8 w 13"/>
                      <a:gd name="T3" fmla="*/ 9 h 9"/>
                      <a:gd name="T4" fmla="*/ 4 w 13"/>
                      <a:gd name="T5" fmla="*/ 6 h 9"/>
                      <a:gd name="T6" fmla="*/ 0 w 13"/>
                      <a:gd name="T7" fmla="*/ 4 h 9"/>
                      <a:gd name="T8" fmla="*/ 4 w 13"/>
                      <a:gd name="T9" fmla="*/ 2 h 9"/>
                      <a:gd name="T10" fmla="*/ 9 w 13"/>
                      <a:gd name="T11" fmla="*/ 0 h 9"/>
                      <a:gd name="T12" fmla="*/ 12 w 13"/>
                      <a:gd name="T13" fmla="*/ 2 h 9"/>
                      <a:gd name="T14" fmla="*/ 8 w 13"/>
                      <a:gd name="T15" fmla="*/ 4 h 9"/>
                      <a:gd name="T16" fmla="*/ 12 w 13"/>
                      <a:gd name="T17" fmla="*/ 7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" h="9">
                        <a:moveTo>
                          <a:pt x="12" y="7"/>
                        </a:moveTo>
                        <a:cubicBezTo>
                          <a:pt x="11" y="7"/>
                          <a:pt x="9" y="9"/>
                          <a:pt x="8" y="9"/>
                        </a:cubicBezTo>
                        <a:cubicBezTo>
                          <a:pt x="7" y="9"/>
                          <a:pt x="5" y="7"/>
                          <a:pt x="4" y="6"/>
                        </a:cubicBezTo>
                        <a:cubicBezTo>
                          <a:pt x="4" y="6"/>
                          <a:pt x="0" y="4"/>
                          <a:pt x="0" y="4"/>
                        </a:cubicBezTo>
                        <a:cubicBezTo>
                          <a:pt x="0" y="3"/>
                          <a:pt x="4" y="3"/>
                          <a:pt x="4" y="2"/>
                        </a:cubicBezTo>
                        <a:cubicBezTo>
                          <a:pt x="6" y="2"/>
                          <a:pt x="7" y="0"/>
                          <a:pt x="9" y="0"/>
                        </a:cubicBezTo>
                        <a:cubicBezTo>
                          <a:pt x="9" y="0"/>
                          <a:pt x="12" y="2"/>
                          <a:pt x="12" y="2"/>
                        </a:cubicBezTo>
                        <a:cubicBezTo>
                          <a:pt x="13" y="2"/>
                          <a:pt x="8" y="4"/>
                          <a:pt x="8" y="4"/>
                        </a:cubicBezTo>
                        <a:cubicBezTo>
                          <a:pt x="8" y="5"/>
                          <a:pt x="12" y="6"/>
                          <a:pt x="12" y="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1" name="Freeform 137"/>
                  <p:cNvSpPr>
                    <a:spLocks/>
                  </p:cNvSpPr>
                  <p:nvPr/>
                </p:nvSpPr>
                <p:spPr bwMode="auto">
                  <a:xfrm>
                    <a:off x="3921125" y="3427413"/>
                    <a:ext cx="71438" cy="42863"/>
                  </a:xfrm>
                  <a:custGeom>
                    <a:avLst/>
                    <a:gdLst>
                      <a:gd name="T0" fmla="*/ 4 w 19"/>
                      <a:gd name="T1" fmla="*/ 4 h 11"/>
                      <a:gd name="T2" fmla="*/ 0 w 19"/>
                      <a:gd name="T3" fmla="*/ 2 h 11"/>
                      <a:gd name="T4" fmla="*/ 4 w 19"/>
                      <a:gd name="T5" fmla="*/ 0 h 11"/>
                      <a:gd name="T6" fmla="*/ 8 w 19"/>
                      <a:gd name="T7" fmla="*/ 2 h 11"/>
                      <a:gd name="T8" fmla="*/ 11 w 19"/>
                      <a:gd name="T9" fmla="*/ 4 h 11"/>
                      <a:gd name="T10" fmla="*/ 15 w 19"/>
                      <a:gd name="T11" fmla="*/ 6 h 11"/>
                      <a:gd name="T12" fmla="*/ 19 w 19"/>
                      <a:gd name="T13" fmla="*/ 9 h 11"/>
                      <a:gd name="T14" fmla="*/ 15 w 19"/>
                      <a:gd name="T15" fmla="*/ 11 h 11"/>
                      <a:gd name="T16" fmla="*/ 11 w 19"/>
                      <a:gd name="T17" fmla="*/ 8 h 11"/>
                      <a:gd name="T18" fmla="*/ 7 w 19"/>
                      <a:gd name="T19" fmla="*/ 6 h 11"/>
                      <a:gd name="T20" fmla="*/ 4 w 19"/>
                      <a:gd name="T21" fmla="*/ 4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9" h="11">
                        <a:moveTo>
                          <a:pt x="4" y="4"/>
                        </a:moveTo>
                        <a:cubicBezTo>
                          <a:pt x="3" y="3"/>
                          <a:pt x="0" y="2"/>
                          <a:pt x="0" y="2"/>
                        </a:cubicBezTo>
                        <a:cubicBezTo>
                          <a:pt x="0" y="1"/>
                          <a:pt x="4" y="0"/>
                          <a:pt x="4" y="0"/>
                        </a:cubicBezTo>
                        <a:cubicBezTo>
                          <a:pt x="5" y="0"/>
                          <a:pt x="7" y="1"/>
                          <a:pt x="8" y="2"/>
                        </a:cubicBezTo>
                        <a:cubicBezTo>
                          <a:pt x="9" y="2"/>
                          <a:pt x="10" y="3"/>
                          <a:pt x="11" y="4"/>
                        </a:cubicBezTo>
                        <a:cubicBezTo>
                          <a:pt x="15" y="6"/>
                          <a:pt x="15" y="6"/>
                          <a:pt x="15" y="6"/>
                        </a:cubicBezTo>
                        <a:cubicBezTo>
                          <a:pt x="15" y="7"/>
                          <a:pt x="19" y="8"/>
                          <a:pt x="19" y="9"/>
                        </a:cubicBezTo>
                        <a:cubicBezTo>
                          <a:pt x="19" y="9"/>
                          <a:pt x="15" y="11"/>
                          <a:pt x="15" y="11"/>
                        </a:cubicBezTo>
                        <a:cubicBezTo>
                          <a:pt x="14" y="11"/>
                          <a:pt x="12" y="9"/>
                          <a:pt x="11" y="8"/>
                        </a:cubicBezTo>
                        <a:cubicBezTo>
                          <a:pt x="10" y="8"/>
                          <a:pt x="8" y="7"/>
                          <a:pt x="7" y="6"/>
                        </a:cubicBezTo>
                        <a:lnTo>
                          <a:pt x="4" y="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2" name="Freeform 138"/>
                  <p:cNvSpPr>
                    <a:spLocks/>
                  </p:cNvSpPr>
                  <p:nvPr/>
                </p:nvSpPr>
                <p:spPr bwMode="auto">
                  <a:xfrm>
                    <a:off x="4100513" y="3371850"/>
                    <a:ext cx="74613" cy="23813"/>
                  </a:xfrm>
                  <a:custGeom>
                    <a:avLst/>
                    <a:gdLst>
                      <a:gd name="T0" fmla="*/ 0 w 20"/>
                      <a:gd name="T1" fmla="*/ 4 h 6"/>
                      <a:gd name="T2" fmla="*/ 4 w 20"/>
                      <a:gd name="T3" fmla="*/ 2 h 6"/>
                      <a:gd name="T4" fmla="*/ 8 w 20"/>
                      <a:gd name="T5" fmla="*/ 0 h 6"/>
                      <a:gd name="T6" fmla="*/ 12 w 20"/>
                      <a:gd name="T7" fmla="*/ 2 h 6"/>
                      <a:gd name="T8" fmla="*/ 16 w 20"/>
                      <a:gd name="T9" fmla="*/ 0 h 6"/>
                      <a:gd name="T10" fmla="*/ 20 w 20"/>
                      <a:gd name="T11" fmla="*/ 2 h 6"/>
                      <a:gd name="T12" fmla="*/ 16 w 20"/>
                      <a:gd name="T13" fmla="*/ 4 h 6"/>
                      <a:gd name="T14" fmla="*/ 12 w 20"/>
                      <a:gd name="T15" fmla="*/ 6 h 6"/>
                      <a:gd name="T16" fmla="*/ 8 w 20"/>
                      <a:gd name="T17" fmla="*/ 4 h 6"/>
                      <a:gd name="T18" fmla="*/ 4 w 20"/>
                      <a:gd name="T19" fmla="*/ 6 h 6"/>
                      <a:gd name="T20" fmla="*/ 0 w 20"/>
                      <a:gd name="T21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" h="6">
                        <a:moveTo>
                          <a:pt x="0" y="4"/>
                        </a:move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5" y="1"/>
                          <a:pt x="7" y="0"/>
                          <a:pt x="8" y="0"/>
                        </a:cubicBezTo>
                        <a:cubicBezTo>
                          <a:pt x="9" y="0"/>
                          <a:pt x="11" y="2"/>
                          <a:pt x="12" y="2"/>
                        </a:cubicBezTo>
                        <a:cubicBezTo>
                          <a:pt x="13" y="2"/>
                          <a:pt x="15" y="0"/>
                          <a:pt x="16" y="0"/>
                        </a:cubicBezTo>
                        <a:cubicBezTo>
                          <a:pt x="18" y="0"/>
                          <a:pt x="18" y="2"/>
                          <a:pt x="20" y="2"/>
                        </a:cubicBezTo>
                        <a:cubicBezTo>
                          <a:pt x="16" y="4"/>
                          <a:pt x="16" y="4"/>
                          <a:pt x="16" y="4"/>
                        </a:cubicBezTo>
                        <a:cubicBezTo>
                          <a:pt x="15" y="5"/>
                          <a:pt x="13" y="6"/>
                          <a:pt x="12" y="6"/>
                        </a:cubicBezTo>
                        <a:cubicBezTo>
                          <a:pt x="11" y="6"/>
                          <a:pt x="9" y="4"/>
                          <a:pt x="8" y="4"/>
                        </a:cubicBezTo>
                        <a:cubicBezTo>
                          <a:pt x="7" y="4"/>
                          <a:pt x="5" y="6"/>
                          <a:pt x="4" y="6"/>
                        </a:cubicBezTo>
                        <a:cubicBezTo>
                          <a:pt x="2" y="6"/>
                          <a:pt x="2" y="4"/>
                          <a:pt x="0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3" name="Freeform 139"/>
                  <p:cNvSpPr>
                    <a:spLocks/>
                  </p:cNvSpPr>
                  <p:nvPr/>
                </p:nvSpPr>
                <p:spPr bwMode="auto">
                  <a:xfrm>
                    <a:off x="4675188" y="3368675"/>
                    <a:ext cx="60325" cy="34925"/>
                  </a:xfrm>
                  <a:custGeom>
                    <a:avLst/>
                    <a:gdLst>
                      <a:gd name="T0" fmla="*/ 4 w 16"/>
                      <a:gd name="T1" fmla="*/ 9 h 9"/>
                      <a:gd name="T2" fmla="*/ 0 w 16"/>
                      <a:gd name="T3" fmla="*/ 7 h 9"/>
                      <a:gd name="T4" fmla="*/ 4 w 16"/>
                      <a:gd name="T5" fmla="*/ 5 h 9"/>
                      <a:gd name="T6" fmla="*/ 1 w 16"/>
                      <a:gd name="T7" fmla="*/ 2 h 9"/>
                      <a:gd name="T8" fmla="*/ 5 w 16"/>
                      <a:gd name="T9" fmla="*/ 0 h 9"/>
                      <a:gd name="T10" fmla="*/ 8 w 16"/>
                      <a:gd name="T11" fmla="*/ 3 h 9"/>
                      <a:gd name="T12" fmla="*/ 13 w 16"/>
                      <a:gd name="T13" fmla="*/ 0 h 9"/>
                      <a:gd name="T14" fmla="*/ 16 w 16"/>
                      <a:gd name="T15" fmla="*/ 3 h 9"/>
                      <a:gd name="T16" fmla="*/ 12 w 16"/>
                      <a:gd name="T17" fmla="*/ 5 h 9"/>
                      <a:gd name="T18" fmla="*/ 8 w 16"/>
                      <a:gd name="T19" fmla="*/ 7 h 9"/>
                      <a:gd name="T20" fmla="*/ 4 w 16"/>
                      <a:gd name="T21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6" h="9">
                        <a:moveTo>
                          <a:pt x="4" y="9"/>
                        </a:moveTo>
                        <a:cubicBezTo>
                          <a:pt x="4" y="8"/>
                          <a:pt x="0" y="7"/>
                          <a:pt x="0" y="7"/>
                        </a:cubicBezTo>
                        <a:cubicBezTo>
                          <a:pt x="0" y="6"/>
                          <a:pt x="4" y="5"/>
                          <a:pt x="4" y="5"/>
                        </a:cubicBezTo>
                        <a:cubicBezTo>
                          <a:pt x="4" y="4"/>
                          <a:pt x="0" y="3"/>
                          <a:pt x="1" y="2"/>
                        </a:cubicBezTo>
                        <a:cubicBezTo>
                          <a:pt x="1" y="2"/>
                          <a:pt x="4" y="0"/>
                          <a:pt x="5" y="0"/>
                        </a:cubicBezTo>
                        <a:cubicBezTo>
                          <a:pt x="6" y="0"/>
                          <a:pt x="7" y="3"/>
                          <a:pt x="8" y="3"/>
                        </a:cubicBezTo>
                        <a:cubicBezTo>
                          <a:pt x="9" y="3"/>
                          <a:pt x="13" y="0"/>
                          <a:pt x="13" y="0"/>
                        </a:cubicBezTo>
                        <a:cubicBezTo>
                          <a:pt x="13" y="1"/>
                          <a:pt x="16" y="2"/>
                          <a:pt x="16" y="3"/>
                        </a:cubicBezTo>
                        <a:cubicBezTo>
                          <a:pt x="16" y="3"/>
                          <a:pt x="13" y="4"/>
                          <a:pt x="12" y="5"/>
                        </a:cubicBezTo>
                        <a:cubicBezTo>
                          <a:pt x="11" y="6"/>
                          <a:pt x="9" y="6"/>
                          <a:pt x="8" y="7"/>
                        </a:cubicBezTo>
                        <a:lnTo>
                          <a:pt x="4" y="9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4" name="Freeform 140"/>
                  <p:cNvSpPr>
                    <a:spLocks/>
                  </p:cNvSpPr>
                  <p:nvPr/>
                </p:nvSpPr>
                <p:spPr bwMode="auto">
                  <a:xfrm>
                    <a:off x="5737225" y="3414713"/>
                    <a:ext cx="57150" cy="28575"/>
                  </a:xfrm>
                  <a:custGeom>
                    <a:avLst/>
                    <a:gdLst>
                      <a:gd name="T0" fmla="*/ 11 w 15"/>
                      <a:gd name="T1" fmla="*/ 5 h 7"/>
                      <a:gd name="T2" fmla="*/ 7 w 15"/>
                      <a:gd name="T3" fmla="*/ 7 h 7"/>
                      <a:gd name="T4" fmla="*/ 3 w 15"/>
                      <a:gd name="T5" fmla="*/ 4 h 7"/>
                      <a:gd name="T6" fmla="*/ 0 w 15"/>
                      <a:gd name="T7" fmla="*/ 2 h 7"/>
                      <a:gd name="T8" fmla="*/ 4 w 15"/>
                      <a:gd name="T9" fmla="*/ 0 h 7"/>
                      <a:gd name="T10" fmla="*/ 7 w 15"/>
                      <a:gd name="T11" fmla="*/ 2 h 7"/>
                      <a:gd name="T12" fmla="*/ 12 w 15"/>
                      <a:gd name="T13" fmla="*/ 0 h 7"/>
                      <a:gd name="T14" fmla="*/ 15 w 15"/>
                      <a:gd name="T15" fmla="*/ 3 h 7"/>
                      <a:gd name="T16" fmla="*/ 11 w 15"/>
                      <a:gd name="T17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" h="7">
                        <a:moveTo>
                          <a:pt x="11" y="5"/>
                        </a:moveTo>
                        <a:cubicBezTo>
                          <a:pt x="10" y="5"/>
                          <a:pt x="8" y="7"/>
                          <a:pt x="7" y="7"/>
                        </a:cubicBezTo>
                        <a:cubicBezTo>
                          <a:pt x="6" y="7"/>
                          <a:pt x="4" y="5"/>
                          <a:pt x="3" y="4"/>
                        </a:cubicBezTo>
                        <a:cubicBezTo>
                          <a:pt x="3" y="4"/>
                          <a:pt x="0" y="3"/>
                          <a:pt x="0" y="2"/>
                        </a:cubicBezTo>
                        <a:cubicBezTo>
                          <a:pt x="0" y="1"/>
                          <a:pt x="3" y="1"/>
                          <a:pt x="4" y="0"/>
                        </a:cubicBezTo>
                        <a:cubicBezTo>
                          <a:pt x="5" y="0"/>
                          <a:pt x="6" y="2"/>
                          <a:pt x="7" y="2"/>
                        </a:cubicBezTo>
                        <a:cubicBezTo>
                          <a:pt x="8" y="2"/>
                          <a:pt x="11" y="0"/>
                          <a:pt x="12" y="0"/>
                        </a:cubicBezTo>
                        <a:cubicBezTo>
                          <a:pt x="12" y="0"/>
                          <a:pt x="15" y="2"/>
                          <a:pt x="15" y="3"/>
                        </a:cubicBezTo>
                        <a:cubicBezTo>
                          <a:pt x="15" y="3"/>
                          <a:pt x="11" y="4"/>
                          <a:pt x="11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5" name="Freeform 141"/>
                  <p:cNvSpPr>
                    <a:spLocks/>
                  </p:cNvSpPr>
                  <p:nvPr/>
                </p:nvSpPr>
                <p:spPr bwMode="auto">
                  <a:xfrm>
                    <a:off x="5924550" y="3454400"/>
                    <a:ext cx="60325" cy="42863"/>
                  </a:xfrm>
                  <a:custGeom>
                    <a:avLst/>
                    <a:gdLst>
                      <a:gd name="T0" fmla="*/ 8 w 16"/>
                      <a:gd name="T1" fmla="*/ 0 h 11"/>
                      <a:gd name="T2" fmla="*/ 12 w 16"/>
                      <a:gd name="T3" fmla="*/ 2 h 11"/>
                      <a:gd name="T4" fmla="*/ 15 w 16"/>
                      <a:gd name="T5" fmla="*/ 5 h 11"/>
                      <a:gd name="T6" fmla="*/ 11 w 16"/>
                      <a:gd name="T7" fmla="*/ 7 h 11"/>
                      <a:gd name="T8" fmla="*/ 15 w 16"/>
                      <a:gd name="T9" fmla="*/ 9 h 11"/>
                      <a:gd name="T10" fmla="*/ 11 w 16"/>
                      <a:gd name="T11" fmla="*/ 11 h 11"/>
                      <a:gd name="T12" fmla="*/ 7 w 16"/>
                      <a:gd name="T13" fmla="*/ 9 h 11"/>
                      <a:gd name="T14" fmla="*/ 0 w 16"/>
                      <a:gd name="T15" fmla="*/ 4 h 11"/>
                      <a:gd name="T16" fmla="*/ 8 w 16"/>
                      <a:gd name="T17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11">
                        <a:moveTo>
                          <a:pt x="8" y="0"/>
                        </a:move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3"/>
                          <a:pt x="15" y="4"/>
                          <a:pt x="15" y="5"/>
                        </a:cubicBezTo>
                        <a:cubicBezTo>
                          <a:pt x="16" y="5"/>
                          <a:pt x="11" y="6"/>
                          <a:pt x="11" y="7"/>
                        </a:cubicBezTo>
                        <a:cubicBezTo>
                          <a:pt x="11" y="8"/>
                          <a:pt x="15" y="8"/>
                          <a:pt x="15" y="9"/>
                        </a:cubicBezTo>
                        <a:cubicBezTo>
                          <a:pt x="11" y="11"/>
                          <a:pt x="11" y="11"/>
                          <a:pt x="11" y="11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6" name="Freeform 142"/>
                  <p:cNvSpPr>
                    <a:spLocks/>
                  </p:cNvSpPr>
                  <p:nvPr/>
                </p:nvSpPr>
                <p:spPr bwMode="auto">
                  <a:xfrm>
                    <a:off x="6262688" y="3446463"/>
                    <a:ext cx="46038" cy="34925"/>
                  </a:xfrm>
                  <a:custGeom>
                    <a:avLst/>
                    <a:gdLst>
                      <a:gd name="T0" fmla="*/ 8 w 12"/>
                      <a:gd name="T1" fmla="*/ 7 h 9"/>
                      <a:gd name="T2" fmla="*/ 4 w 12"/>
                      <a:gd name="T3" fmla="*/ 9 h 9"/>
                      <a:gd name="T4" fmla="*/ 0 w 12"/>
                      <a:gd name="T5" fmla="*/ 7 h 9"/>
                      <a:gd name="T6" fmla="*/ 4 w 12"/>
                      <a:gd name="T7" fmla="*/ 4 h 9"/>
                      <a:gd name="T8" fmla="*/ 0 w 12"/>
                      <a:gd name="T9" fmla="*/ 2 h 9"/>
                      <a:gd name="T10" fmla="*/ 4 w 12"/>
                      <a:gd name="T11" fmla="*/ 0 h 9"/>
                      <a:gd name="T12" fmla="*/ 8 w 12"/>
                      <a:gd name="T13" fmla="*/ 2 h 9"/>
                      <a:gd name="T14" fmla="*/ 12 w 12"/>
                      <a:gd name="T15" fmla="*/ 5 h 9"/>
                      <a:gd name="T16" fmla="*/ 8 w 12"/>
                      <a:gd name="T17" fmla="*/ 7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" h="9">
                        <a:moveTo>
                          <a:pt x="8" y="7"/>
                        </a:moveTo>
                        <a:cubicBezTo>
                          <a:pt x="7" y="7"/>
                          <a:pt x="5" y="9"/>
                          <a:pt x="4" y="9"/>
                        </a:cubicBezTo>
                        <a:cubicBezTo>
                          <a:pt x="3" y="9"/>
                          <a:pt x="0" y="7"/>
                          <a:pt x="0" y="7"/>
                        </a:cubicBezTo>
                        <a:cubicBezTo>
                          <a:pt x="0" y="6"/>
                          <a:pt x="4" y="5"/>
                          <a:pt x="4" y="4"/>
                        </a:cubicBezTo>
                        <a:cubicBezTo>
                          <a:pt x="4" y="4"/>
                          <a:pt x="1" y="3"/>
                          <a:pt x="0" y="2"/>
                        </a:cubicBezTo>
                        <a:cubicBezTo>
                          <a:pt x="2" y="2"/>
                          <a:pt x="3" y="0"/>
                          <a:pt x="4" y="0"/>
                        </a:cubicBezTo>
                        <a:cubicBezTo>
                          <a:pt x="5" y="0"/>
                          <a:pt x="8" y="2"/>
                          <a:pt x="8" y="2"/>
                        </a:cubicBezTo>
                        <a:cubicBezTo>
                          <a:pt x="9" y="3"/>
                          <a:pt x="12" y="4"/>
                          <a:pt x="12" y="5"/>
                        </a:cubicBezTo>
                        <a:cubicBezTo>
                          <a:pt x="12" y="5"/>
                          <a:pt x="8" y="6"/>
                          <a:pt x="8" y="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7" name="Freeform 143"/>
                  <p:cNvSpPr>
                    <a:spLocks/>
                  </p:cNvSpPr>
                  <p:nvPr/>
                </p:nvSpPr>
                <p:spPr bwMode="auto">
                  <a:xfrm>
                    <a:off x="9566275" y="3470275"/>
                    <a:ext cx="60325" cy="34925"/>
                  </a:xfrm>
                  <a:custGeom>
                    <a:avLst/>
                    <a:gdLst>
                      <a:gd name="T0" fmla="*/ 16 w 16"/>
                      <a:gd name="T1" fmla="*/ 7 h 9"/>
                      <a:gd name="T2" fmla="*/ 12 w 16"/>
                      <a:gd name="T3" fmla="*/ 9 h 9"/>
                      <a:gd name="T4" fmla="*/ 8 w 16"/>
                      <a:gd name="T5" fmla="*/ 7 h 9"/>
                      <a:gd name="T6" fmla="*/ 4 w 16"/>
                      <a:gd name="T7" fmla="*/ 4 h 9"/>
                      <a:gd name="T8" fmla="*/ 0 w 16"/>
                      <a:gd name="T9" fmla="*/ 2 h 9"/>
                      <a:gd name="T10" fmla="*/ 4 w 16"/>
                      <a:gd name="T11" fmla="*/ 0 h 9"/>
                      <a:gd name="T12" fmla="*/ 12 w 16"/>
                      <a:gd name="T13" fmla="*/ 5 h 9"/>
                      <a:gd name="T14" fmla="*/ 16 w 16"/>
                      <a:gd name="T15" fmla="*/ 7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6" h="9">
                        <a:moveTo>
                          <a:pt x="16" y="7"/>
                        </a:moveTo>
                        <a:cubicBezTo>
                          <a:pt x="14" y="7"/>
                          <a:pt x="13" y="9"/>
                          <a:pt x="12" y="9"/>
                        </a:cubicBezTo>
                        <a:cubicBezTo>
                          <a:pt x="11" y="9"/>
                          <a:pt x="8" y="7"/>
                          <a:pt x="8" y="7"/>
                        </a:cubicBezTo>
                        <a:cubicBezTo>
                          <a:pt x="7" y="6"/>
                          <a:pt x="5" y="5"/>
                          <a:pt x="4" y="4"/>
                        </a:cubicBezTo>
                        <a:cubicBezTo>
                          <a:pt x="4" y="4"/>
                          <a:pt x="0" y="3"/>
                          <a:pt x="0" y="2"/>
                        </a:cubicBezTo>
                        <a:cubicBezTo>
                          <a:pt x="0" y="1"/>
                          <a:pt x="4" y="1"/>
                          <a:pt x="4" y="0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lnTo>
                          <a:pt x="16" y="7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8" name="Freeform 144"/>
                  <p:cNvSpPr>
                    <a:spLocks/>
                  </p:cNvSpPr>
                  <p:nvPr/>
                </p:nvSpPr>
                <p:spPr bwMode="auto">
                  <a:xfrm>
                    <a:off x="9510713" y="3427413"/>
                    <a:ext cx="60325" cy="26988"/>
                  </a:xfrm>
                  <a:custGeom>
                    <a:avLst/>
                    <a:gdLst>
                      <a:gd name="T0" fmla="*/ 4 w 16"/>
                      <a:gd name="T1" fmla="*/ 6 h 7"/>
                      <a:gd name="T2" fmla="*/ 0 w 16"/>
                      <a:gd name="T3" fmla="*/ 4 h 7"/>
                      <a:gd name="T4" fmla="*/ 5 w 16"/>
                      <a:gd name="T5" fmla="*/ 2 h 7"/>
                      <a:gd name="T6" fmla="*/ 9 w 16"/>
                      <a:gd name="T7" fmla="*/ 0 h 7"/>
                      <a:gd name="T8" fmla="*/ 12 w 16"/>
                      <a:gd name="T9" fmla="*/ 2 h 7"/>
                      <a:gd name="T10" fmla="*/ 16 w 16"/>
                      <a:gd name="T11" fmla="*/ 4 h 7"/>
                      <a:gd name="T12" fmla="*/ 12 w 16"/>
                      <a:gd name="T13" fmla="*/ 6 h 7"/>
                      <a:gd name="T14" fmla="*/ 8 w 16"/>
                      <a:gd name="T15" fmla="*/ 4 h 7"/>
                      <a:gd name="T16" fmla="*/ 4 w 16"/>
                      <a:gd name="T17" fmla="*/ 6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" h="7">
                        <a:moveTo>
                          <a:pt x="4" y="6"/>
                        </a:moveTo>
                        <a:cubicBezTo>
                          <a:pt x="4" y="5"/>
                          <a:pt x="0" y="5"/>
                          <a:pt x="0" y="4"/>
                        </a:cubicBezTo>
                        <a:cubicBezTo>
                          <a:pt x="0" y="4"/>
                          <a:pt x="4" y="2"/>
                          <a:pt x="5" y="2"/>
                        </a:cubicBezTo>
                        <a:cubicBezTo>
                          <a:pt x="5" y="2"/>
                          <a:pt x="8" y="0"/>
                          <a:pt x="9" y="0"/>
                        </a:cubicBezTo>
                        <a:cubicBezTo>
                          <a:pt x="10" y="0"/>
                          <a:pt x="11" y="2"/>
                          <a:pt x="12" y="2"/>
                        </a:cubicBezTo>
                        <a:cubicBezTo>
                          <a:pt x="13" y="2"/>
                          <a:pt x="16" y="4"/>
                          <a:pt x="16" y="4"/>
                        </a:cubicBezTo>
                        <a:cubicBezTo>
                          <a:pt x="16" y="5"/>
                          <a:pt x="13" y="6"/>
                          <a:pt x="12" y="6"/>
                        </a:cubicBezTo>
                        <a:cubicBezTo>
                          <a:pt x="12" y="7"/>
                          <a:pt x="9" y="4"/>
                          <a:pt x="8" y="4"/>
                        </a:cubicBezTo>
                        <a:cubicBezTo>
                          <a:pt x="7" y="4"/>
                          <a:pt x="5" y="6"/>
                          <a:pt x="4" y="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9" name="Freeform 145"/>
                  <p:cNvSpPr>
                    <a:spLocks/>
                  </p:cNvSpPr>
                  <p:nvPr/>
                </p:nvSpPr>
                <p:spPr bwMode="auto">
                  <a:xfrm>
                    <a:off x="9667875" y="3489325"/>
                    <a:ext cx="74613" cy="44450"/>
                  </a:xfrm>
                  <a:custGeom>
                    <a:avLst/>
                    <a:gdLst>
                      <a:gd name="T0" fmla="*/ 0 w 20"/>
                      <a:gd name="T1" fmla="*/ 9 h 11"/>
                      <a:gd name="T2" fmla="*/ 8 w 20"/>
                      <a:gd name="T3" fmla="*/ 4 h 11"/>
                      <a:gd name="T4" fmla="*/ 16 w 20"/>
                      <a:gd name="T5" fmla="*/ 0 h 11"/>
                      <a:gd name="T6" fmla="*/ 20 w 20"/>
                      <a:gd name="T7" fmla="*/ 3 h 11"/>
                      <a:gd name="T8" fmla="*/ 16 w 20"/>
                      <a:gd name="T9" fmla="*/ 5 h 11"/>
                      <a:gd name="T10" fmla="*/ 12 w 20"/>
                      <a:gd name="T11" fmla="*/ 7 h 11"/>
                      <a:gd name="T12" fmla="*/ 8 w 20"/>
                      <a:gd name="T13" fmla="*/ 9 h 11"/>
                      <a:gd name="T14" fmla="*/ 4 w 20"/>
                      <a:gd name="T15" fmla="*/ 11 h 11"/>
                      <a:gd name="T16" fmla="*/ 0 w 20"/>
                      <a:gd name="T17" fmla="*/ 9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0" h="11">
                        <a:moveTo>
                          <a:pt x="0" y="9"/>
                        </a:moveTo>
                        <a:cubicBezTo>
                          <a:pt x="3" y="7"/>
                          <a:pt x="5" y="6"/>
                          <a:pt x="8" y="4"/>
                        </a:cubicBezTo>
                        <a:cubicBezTo>
                          <a:pt x="11" y="3"/>
                          <a:pt x="14" y="2"/>
                          <a:pt x="16" y="0"/>
                        </a:cubicBezTo>
                        <a:cubicBezTo>
                          <a:pt x="17" y="1"/>
                          <a:pt x="20" y="2"/>
                          <a:pt x="20" y="3"/>
                        </a:cubicBezTo>
                        <a:cubicBezTo>
                          <a:pt x="20" y="3"/>
                          <a:pt x="17" y="4"/>
                          <a:pt x="16" y="5"/>
                        </a:cubicBezTo>
                        <a:cubicBezTo>
                          <a:pt x="15" y="5"/>
                          <a:pt x="13" y="6"/>
                          <a:pt x="12" y="7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7" y="9"/>
                          <a:pt x="4" y="11"/>
                          <a:pt x="4" y="11"/>
                        </a:cubicBezTo>
                        <a:cubicBezTo>
                          <a:pt x="2" y="11"/>
                          <a:pt x="1" y="9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0" name="Freeform 146"/>
                  <p:cNvSpPr>
                    <a:spLocks/>
                  </p:cNvSpPr>
                  <p:nvPr/>
                </p:nvSpPr>
                <p:spPr bwMode="auto">
                  <a:xfrm>
                    <a:off x="9717088" y="3451225"/>
                    <a:ext cx="74613" cy="30163"/>
                  </a:xfrm>
                  <a:custGeom>
                    <a:avLst/>
                    <a:gdLst>
                      <a:gd name="T0" fmla="*/ 8 w 20"/>
                      <a:gd name="T1" fmla="*/ 4 h 8"/>
                      <a:gd name="T2" fmla="*/ 12 w 20"/>
                      <a:gd name="T3" fmla="*/ 2 h 8"/>
                      <a:gd name="T4" fmla="*/ 16 w 20"/>
                      <a:gd name="T5" fmla="*/ 0 h 8"/>
                      <a:gd name="T6" fmla="*/ 20 w 20"/>
                      <a:gd name="T7" fmla="*/ 2 h 8"/>
                      <a:gd name="T8" fmla="*/ 16 w 20"/>
                      <a:gd name="T9" fmla="*/ 4 h 8"/>
                      <a:gd name="T10" fmla="*/ 12 w 20"/>
                      <a:gd name="T11" fmla="*/ 6 h 8"/>
                      <a:gd name="T12" fmla="*/ 7 w 20"/>
                      <a:gd name="T13" fmla="*/ 8 h 8"/>
                      <a:gd name="T14" fmla="*/ 4 w 20"/>
                      <a:gd name="T15" fmla="*/ 6 h 8"/>
                      <a:gd name="T16" fmla="*/ 0 w 20"/>
                      <a:gd name="T17" fmla="*/ 4 h 8"/>
                      <a:gd name="T18" fmla="*/ 4 w 20"/>
                      <a:gd name="T19" fmla="*/ 2 h 8"/>
                      <a:gd name="T20" fmla="*/ 8 w 20"/>
                      <a:gd name="T21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" h="8">
                        <a:moveTo>
                          <a:pt x="8" y="4"/>
                        </a:move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6" y="0"/>
                          <a:pt x="16" y="0"/>
                        </a:cubicBezTo>
                        <a:cubicBezTo>
                          <a:pt x="16" y="0"/>
                          <a:pt x="20" y="2"/>
                          <a:pt x="20" y="2"/>
                        </a:cubicBezTo>
                        <a:cubicBezTo>
                          <a:pt x="20" y="3"/>
                          <a:pt x="16" y="4"/>
                          <a:pt x="16" y="4"/>
                        </a:cubicBezTo>
                        <a:cubicBezTo>
                          <a:pt x="15" y="5"/>
                          <a:pt x="13" y="6"/>
                          <a:pt x="12" y="6"/>
                        </a:cubicBezTo>
                        <a:cubicBezTo>
                          <a:pt x="11" y="6"/>
                          <a:pt x="8" y="8"/>
                          <a:pt x="7" y="8"/>
                        </a:cubicBezTo>
                        <a:cubicBezTo>
                          <a:pt x="7" y="8"/>
                          <a:pt x="4" y="6"/>
                          <a:pt x="4" y="6"/>
                        </a:cubicBezTo>
                        <a:cubicBezTo>
                          <a:pt x="3" y="6"/>
                          <a:pt x="0" y="4"/>
                          <a:pt x="0" y="4"/>
                        </a:cubicBezTo>
                        <a:cubicBezTo>
                          <a:pt x="0" y="4"/>
                          <a:pt x="4" y="2"/>
                          <a:pt x="4" y="2"/>
                        </a:cubicBezTo>
                        <a:cubicBezTo>
                          <a:pt x="5" y="2"/>
                          <a:pt x="6" y="4"/>
                          <a:pt x="8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1" name="Freeform 147"/>
                  <p:cNvSpPr>
                    <a:spLocks/>
                  </p:cNvSpPr>
                  <p:nvPr/>
                </p:nvSpPr>
                <p:spPr bwMode="auto">
                  <a:xfrm>
                    <a:off x="9791700" y="3406775"/>
                    <a:ext cx="195263" cy="55563"/>
                  </a:xfrm>
                  <a:custGeom>
                    <a:avLst/>
                    <a:gdLst>
                      <a:gd name="T0" fmla="*/ 4 w 52"/>
                      <a:gd name="T1" fmla="*/ 7 h 14"/>
                      <a:gd name="T2" fmla="*/ 12 w 52"/>
                      <a:gd name="T3" fmla="*/ 3 h 14"/>
                      <a:gd name="T4" fmla="*/ 17 w 52"/>
                      <a:gd name="T5" fmla="*/ 0 h 14"/>
                      <a:gd name="T6" fmla="*/ 20 w 52"/>
                      <a:gd name="T7" fmla="*/ 3 h 14"/>
                      <a:gd name="T8" fmla="*/ 24 w 52"/>
                      <a:gd name="T9" fmla="*/ 5 h 14"/>
                      <a:gd name="T10" fmla="*/ 28 w 52"/>
                      <a:gd name="T11" fmla="*/ 7 h 14"/>
                      <a:gd name="T12" fmla="*/ 32 w 52"/>
                      <a:gd name="T13" fmla="*/ 5 h 14"/>
                      <a:gd name="T14" fmla="*/ 36 w 52"/>
                      <a:gd name="T15" fmla="*/ 7 h 14"/>
                      <a:gd name="T16" fmla="*/ 44 w 52"/>
                      <a:gd name="T17" fmla="*/ 3 h 14"/>
                      <a:gd name="T18" fmla="*/ 48 w 52"/>
                      <a:gd name="T19" fmla="*/ 1 h 14"/>
                      <a:gd name="T20" fmla="*/ 52 w 52"/>
                      <a:gd name="T21" fmla="*/ 4 h 14"/>
                      <a:gd name="T22" fmla="*/ 48 w 52"/>
                      <a:gd name="T23" fmla="*/ 6 h 14"/>
                      <a:gd name="T24" fmla="*/ 39 w 52"/>
                      <a:gd name="T25" fmla="*/ 10 h 14"/>
                      <a:gd name="T26" fmla="*/ 35 w 52"/>
                      <a:gd name="T27" fmla="*/ 12 h 14"/>
                      <a:gd name="T28" fmla="*/ 31 w 52"/>
                      <a:gd name="T29" fmla="*/ 14 h 14"/>
                      <a:gd name="T30" fmla="*/ 27 w 52"/>
                      <a:gd name="T31" fmla="*/ 12 h 14"/>
                      <a:gd name="T32" fmla="*/ 24 w 52"/>
                      <a:gd name="T33" fmla="*/ 9 h 14"/>
                      <a:gd name="T34" fmla="*/ 20 w 52"/>
                      <a:gd name="T35" fmla="*/ 7 h 14"/>
                      <a:gd name="T36" fmla="*/ 16 w 52"/>
                      <a:gd name="T37" fmla="*/ 9 h 14"/>
                      <a:gd name="T38" fmla="*/ 12 w 52"/>
                      <a:gd name="T39" fmla="*/ 11 h 14"/>
                      <a:gd name="T40" fmla="*/ 8 w 52"/>
                      <a:gd name="T41" fmla="*/ 9 h 14"/>
                      <a:gd name="T42" fmla="*/ 4 w 52"/>
                      <a:gd name="T43" fmla="*/ 11 h 14"/>
                      <a:gd name="T44" fmla="*/ 0 w 52"/>
                      <a:gd name="T45" fmla="*/ 9 h 14"/>
                      <a:gd name="T46" fmla="*/ 4 w 52"/>
                      <a:gd name="T47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52" h="14">
                        <a:moveTo>
                          <a:pt x="4" y="7"/>
                        </a:move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20" y="3"/>
                          <a:pt x="20" y="3"/>
                          <a:pt x="20" y="3"/>
                        </a:cubicBezTo>
                        <a:cubicBezTo>
                          <a:pt x="21" y="3"/>
                          <a:pt x="23" y="4"/>
                          <a:pt x="24" y="5"/>
                        </a:cubicBezTo>
                        <a:cubicBezTo>
                          <a:pt x="25" y="5"/>
                          <a:pt x="27" y="7"/>
                          <a:pt x="28" y="7"/>
                        </a:cubicBezTo>
                        <a:cubicBezTo>
                          <a:pt x="29" y="7"/>
                          <a:pt x="31" y="5"/>
                          <a:pt x="32" y="5"/>
                        </a:cubicBezTo>
                        <a:cubicBezTo>
                          <a:pt x="33" y="5"/>
                          <a:pt x="34" y="7"/>
                          <a:pt x="36" y="7"/>
                        </a:cubicBezTo>
                        <a:cubicBezTo>
                          <a:pt x="44" y="3"/>
                          <a:pt x="44" y="3"/>
                          <a:pt x="44" y="3"/>
                        </a:cubicBezTo>
                        <a:cubicBezTo>
                          <a:pt x="44" y="3"/>
                          <a:pt x="47" y="1"/>
                          <a:pt x="48" y="1"/>
                        </a:cubicBezTo>
                        <a:cubicBezTo>
                          <a:pt x="48" y="1"/>
                          <a:pt x="52" y="3"/>
                          <a:pt x="52" y="4"/>
                        </a:cubicBezTo>
                        <a:cubicBezTo>
                          <a:pt x="52" y="4"/>
                          <a:pt x="48" y="5"/>
                          <a:pt x="48" y="6"/>
                        </a:cubicBezTo>
                        <a:cubicBezTo>
                          <a:pt x="39" y="10"/>
                          <a:pt x="39" y="10"/>
                          <a:pt x="39" y="10"/>
                        </a:cubicBezTo>
                        <a:cubicBezTo>
                          <a:pt x="38" y="10"/>
                          <a:pt x="37" y="11"/>
                          <a:pt x="35" y="12"/>
                        </a:cubicBezTo>
                        <a:cubicBezTo>
                          <a:pt x="35" y="12"/>
                          <a:pt x="32" y="14"/>
                          <a:pt x="31" y="14"/>
                        </a:cubicBezTo>
                        <a:cubicBezTo>
                          <a:pt x="30" y="14"/>
                          <a:pt x="28" y="12"/>
                          <a:pt x="27" y="12"/>
                        </a:cubicBezTo>
                        <a:cubicBezTo>
                          <a:pt x="26" y="11"/>
                          <a:pt x="25" y="10"/>
                          <a:pt x="24" y="9"/>
                        </a:cubicBezTo>
                        <a:cubicBezTo>
                          <a:pt x="23" y="9"/>
                          <a:pt x="21" y="7"/>
                          <a:pt x="20" y="7"/>
                        </a:cubicBezTo>
                        <a:cubicBezTo>
                          <a:pt x="19" y="7"/>
                          <a:pt x="16" y="9"/>
                          <a:pt x="16" y="9"/>
                        </a:cubicBezTo>
                        <a:cubicBezTo>
                          <a:pt x="12" y="11"/>
                          <a:pt x="12" y="11"/>
                          <a:pt x="12" y="11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7" y="9"/>
                          <a:pt x="5" y="11"/>
                          <a:pt x="4" y="11"/>
                        </a:cubicBezTo>
                        <a:cubicBezTo>
                          <a:pt x="4" y="11"/>
                          <a:pt x="0" y="9"/>
                          <a:pt x="0" y="9"/>
                        </a:cubicBezTo>
                        <a:cubicBezTo>
                          <a:pt x="0" y="8"/>
                          <a:pt x="4" y="7"/>
                          <a:pt x="4" y="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2" name="Freeform 148"/>
                  <p:cNvSpPr>
                    <a:spLocks/>
                  </p:cNvSpPr>
                  <p:nvPr/>
                </p:nvSpPr>
                <p:spPr bwMode="auto">
                  <a:xfrm>
                    <a:off x="10179050" y="3376613"/>
                    <a:ext cx="60325" cy="42863"/>
                  </a:xfrm>
                  <a:custGeom>
                    <a:avLst/>
                    <a:gdLst>
                      <a:gd name="T0" fmla="*/ 8 w 16"/>
                      <a:gd name="T1" fmla="*/ 11 h 11"/>
                      <a:gd name="T2" fmla="*/ 4 w 16"/>
                      <a:gd name="T3" fmla="*/ 9 h 11"/>
                      <a:gd name="T4" fmla="*/ 0 w 16"/>
                      <a:gd name="T5" fmla="*/ 6 h 11"/>
                      <a:gd name="T6" fmla="*/ 4 w 16"/>
                      <a:gd name="T7" fmla="*/ 4 h 11"/>
                      <a:gd name="T8" fmla="*/ 8 w 16"/>
                      <a:gd name="T9" fmla="*/ 2 h 11"/>
                      <a:gd name="T10" fmla="*/ 13 w 16"/>
                      <a:gd name="T11" fmla="*/ 0 h 11"/>
                      <a:gd name="T12" fmla="*/ 16 w 16"/>
                      <a:gd name="T13" fmla="*/ 2 h 11"/>
                      <a:gd name="T14" fmla="*/ 12 w 16"/>
                      <a:gd name="T15" fmla="*/ 5 h 11"/>
                      <a:gd name="T16" fmla="*/ 16 w 16"/>
                      <a:gd name="T17" fmla="*/ 7 h 11"/>
                      <a:gd name="T18" fmla="*/ 12 w 16"/>
                      <a:gd name="T19" fmla="*/ 9 h 11"/>
                      <a:gd name="T20" fmla="*/ 8 w 16"/>
                      <a:gd name="T21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6" h="11">
                        <a:moveTo>
                          <a:pt x="8" y="11"/>
                        </a:move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3" y="8"/>
                          <a:pt x="0" y="7"/>
                          <a:pt x="0" y="6"/>
                        </a:cubicBezTo>
                        <a:cubicBezTo>
                          <a:pt x="0" y="6"/>
                          <a:pt x="4" y="5"/>
                          <a:pt x="4" y="4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9" y="2"/>
                          <a:pt x="12" y="0"/>
                          <a:pt x="13" y="0"/>
                        </a:cubicBezTo>
                        <a:cubicBezTo>
                          <a:pt x="14" y="0"/>
                          <a:pt x="15" y="2"/>
                          <a:pt x="16" y="2"/>
                        </a:cubicBezTo>
                        <a:cubicBezTo>
                          <a:pt x="16" y="3"/>
                          <a:pt x="12" y="4"/>
                          <a:pt x="12" y="5"/>
                        </a:cubicBezTo>
                        <a:cubicBezTo>
                          <a:pt x="12" y="5"/>
                          <a:pt x="16" y="6"/>
                          <a:pt x="16" y="7"/>
                        </a:cubicBezTo>
                        <a:cubicBezTo>
                          <a:pt x="15" y="7"/>
                          <a:pt x="13" y="8"/>
                          <a:pt x="12" y="9"/>
                        </a:cubicBezTo>
                        <a:cubicBezTo>
                          <a:pt x="10" y="10"/>
                          <a:pt x="9" y="10"/>
                          <a:pt x="8" y="1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3" name="Freeform 149"/>
                  <p:cNvSpPr>
                    <a:spLocks/>
                  </p:cNvSpPr>
                  <p:nvPr/>
                </p:nvSpPr>
                <p:spPr bwMode="auto">
                  <a:xfrm>
                    <a:off x="10339388" y="3398838"/>
                    <a:ext cx="106363" cy="44450"/>
                  </a:xfrm>
                  <a:custGeom>
                    <a:avLst/>
                    <a:gdLst>
                      <a:gd name="T0" fmla="*/ 0 w 28"/>
                      <a:gd name="T1" fmla="*/ 8 h 11"/>
                      <a:gd name="T2" fmla="*/ 4 w 28"/>
                      <a:gd name="T3" fmla="*/ 6 h 11"/>
                      <a:gd name="T4" fmla="*/ 8 w 28"/>
                      <a:gd name="T5" fmla="*/ 4 h 11"/>
                      <a:gd name="T6" fmla="*/ 12 w 28"/>
                      <a:gd name="T7" fmla="*/ 2 h 11"/>
                      <a:gd name="T8" fmla="*/ 16 w 28"/>
                      <a:gd name="T9" fmla="*/ 0 h 11"/>
                      <a:gd name="T10" fmla="*/ 20 w 28"/>
                      <a:gd name="T11" fmla="*/ 2 h 11"/>
                      <a:gd name="T12" fmla="*/ 24 w 28"/>
                      <a:gd name="T13" fmla="*/ 0 h 11"/>
                      <a:gd name="T14" fmla="*/ 28 w 28"/>
                      <a:gd name="T15" fmla="*/ 2 h 11"/>
                      <a:gd name="T16" fmla="*/ 24 w 28"/>
                      <a:gd name="T17" fmla="*/ 4 h 11"/>
                      <a:gd name="T18" fmla="*/ 20 w 28"/>
                      <a:gd name="T19" fmla="*/ 6 h 11"/>
                      <a:gd name="T20" fmla="*/ 15 w 28"/>
                      <a:gd name="T21" fmla="*/ 8 h 11"/>
                      <a:gd name="T22" fmla="*/ 11 w 28"/>
                      <a:gd name="T23" fmla="*/ 11 h 11"/>
                      <a:gd name="T24" fmla="*/ 8 w 28"/>
                      <a:gd name="T25" fmla="*/ 8 h 11"/>
                      <a:gd name="T26" fmla="*/ 4 w 28"/>
                      <a:gd name="T27" fmla="*/ 10 h 11"/>
                      <a:gd name="T28" fmla="*/ 0 w 28"/>
                      <a:gd name="T29" fmla="*/ 8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8" h="11">
                        <a:moveTo>
                          <a:pt x="0" y="8"/>
                        </a:move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5" y="5"/>
                          <a:pt x="7" y="5"/>
                          <a:pt x="8" y="4"/>
                        </a:cubicBezTo>
                        <a:cubicBezTo>
                          <a:pt x="9" y="3"/>
                          <a:pt x="11" y="3"/>
                          <a:pt x="12" y="2"/>
                        </a:cubicBezTo>
                        <a:cubicBezTo>
                          <a:pt x="13" y="1"/>
                          <a:pt x="15" y="0"/>
                          <a:pt x="16" y="0"/>
                        </a:cubicBezTo>
                        <a:cubicBezTo>
                          <a:pt x="17" y="0"/>
                          <a:pt x="19" y="2"/>
                          <a:pt x="20" y="2"/>
                        </a:cubicBezTo>
                        <a:cubicBezTo>
                          <a:pt x="21" y="2"/>
                          <a:pt x="23" y="0"/>
                          <a:pt x="24" y="0"/>
                        </a:cubicBezTo>
                        <a:cubicBezTo>
                          <a:pt x="26" y="0"/>
                          <a:pt x="26" y="2"/>
                          <a:pt x="28" y="2"/>
                        </a:cubicBezTo>
                        <a:cubicBezTo>
                          <a:pt x="26" y="3"/>
                          <a:pt x="25" y="4"/>
                          <a:pt x="24" y="4"/>
                        </a:cubicBezTo>
                        <a:cubicBezTo>
                          <a:pt x="22" y="5"/>
                          <a:pt x="21" y="6"/>
                          <a:pt x="20" y="6"/>
                        </a:cubicBezTo>
                        <a:cubicBezTo>
                          <a:pt x="18" y="7"/>
                          <a:pt x="17" y="8"/>
                          <a:pt x="15" y="8"/>
                        </a:cubicBezTo>
                        <a:cubicBezTo>
                          <a:pt x="14" y="9"/>
                          <a:pt x="13" y="10"/>
                          <a:pt x="11" y="11"/>
                        </a:cubicBezTo>
                        <a:cubicBezTo>
                          <a:pt x="11" y="11"/>
                          <a:pt x="8" y="8"/>
                          <a:pt x="8" y="8"/>
                        </a:cubicBezTo>
                        <a:cubicBezTo>
                          <a:pt x="7" y="8"/>
                          <a:pt x="4" y="10"/>
                          <a:pt x="4" y="10"/>
                        </a:cubicBezTo>
                        <a:cubicBezTo>
                          <a:pt x="2" y="10"/>
                          <a:pt x="1" y="8"/>
                          <a:pt x="0" y="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4" name="Freeform 150"/>
                  <p:cNvSpPr>
                    <a:spLocks/>
                  </p:cNvSpPr>
                  <p:nvPr/>
                </p:nvSpPr>
                <p:spPr bwMode="auto">
                  <a:xfrm>
                    <a:off x="10426700" y="3427413"/>
                    <a:ext cx="71438" cy="50800"/>
                  </a:xfrm>
                  <a:custGeom>
                    <a:avLst/>
                    <a:gdLst>
                      <a:gd name="T0" fmla="*/ 3 w 19"/>
                      <a:gd name="T1" fmla="*/ 13 h 13"/>
                      <a:gd name="T2" fmla="*/ 0 w 19"/>
                      <a:gd name="T3" fmla="*/ 10 h 13"/>
                      <a:gd name="T4" fmla="*/ 4 w 19"/>
                      <a:gd name="T5" fmla="*/ 8 h 13"/>
                      <a:gd name="T6" fmla="*/ 8 w 19"/>
                      <a:gd name="T7" fmla="*/ 6 h 13"/>
                      <a:gd name="T8" fmla="*/ 4 w 19"/>
                      <a:gd name="T9" fmla="*/ 4 h 13"/>
                      <a:gd name="T10" fmla="*/ 8 w 19"/>
                      <a:gd name="T11" fmla="*/ 2 h 13"/>
                      <a:gd name="T12" fmla="*/ 12 w 19"/>
                      <a:gd name="T13" fmla="*/ 0 h 13"/>
                      <a:gd name="T14" fmla="*/ 16 w 19"/>
                      <a:gd name="T15" fmla="*/ 2 h 13"/>
                      <a:gd name="T16" fmla="*/ 12 w 19"/>
                      <a:gd name="T17" fmla="*/ 4 h 13"/>
                      <a:gd name="T18" fmla="*/ 16 w 19"/>
                      <a:gd name="T19" fmla="*/ 6 h 13"/>
                      <a:gd name="T20" fmla="*/ 19 w 19"/>
                      <a:gd name="T21" fmla="*/ 9 h 13"/>
                      <a:gd name="T22" fmla="*/ 15 w 19"/>
                      <a:gd name="T23" fmla="*/ 11 h 13"/>
                      <a:gd name="T24" fmla="*/ 12 w 19"/>
                      <a:gd name="T25" fmla="*/ 8 h 13"/>
                      <a:gd name="T26" fmla="*/ 7 w 19"/>
                      <a:gd name="T27" fmla="*/ 11 h 13"/>
                      <a:gd name="T28" fmla="*/ 3 w 19"/>
                      <a:gd name="T29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9" h="13">
                        <a:moveTo>
                          <a:pt x="3" y="13"/>
                        </a:moveTo>
                        <a:cubicBezTo>
                          <a:pt x="3" y="12"/>
                          <a:pt x="0" y="11"/>
                          <a:pt x="0" y="10"/>
                        </a:cubicBezTo>
                        <a:cubicBezTo>
                          <a:pt x="0" y="10"/>
                          <a:pt x="3" y="9"/>
                          <a:pt x="4" y="8"/>
                        </a:cubicBezTo>
                        <a:cubicBezTo>
                          <a:pt x="4" y="8"/>
                          <a:pt x="8" y="7"/>
                          <a:pt x="8" y="6"/>
                        </a:cubicBezTo>
                        <a:cubicBezTo>
                          <a:pt x="8" y="6"/>
                          <a:pt x="4" y="4"/>
                          <a:pt x="4" y="4"/>
                        </a:cubicBezTo>
                        <a:cubicBezTo>
                          <a:pt x="5" y="3"/>
                          <a:pt x="7" y="2"/>
                          <a:pt x="8" y="2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1"/>
                          <a:pt x="16" y="1"/>
                          <a:pt x="16" y="2"/>
                        </a:cubicBezTo>
                        <a:cubicBezTo>
                          <a:pt x="16" y="3"/>
                          <a:pt x="12" y="4"/>
                          <a:pt x="12" y="4"/>
                        </a:cubicBezTo>
                        <a:cubicBezTo>
                          <a:pt x="12" y="5"/>
                          <a:pt x="15" y="6"/>
                          <a:pt x="16" y="6"/>
                        </a:cubicBezTo>
                        <a:cubicBezTo>
                          <a:pt x="16" y="7"/>
                          <a:pt x="19" y="9"/>
                          <a:pt x="19" y="9"/>
                        </a:cubicBezTo>
                        <a:cubicBezTo>
                          <a:pt x="19" y="9"/>
                          <a:pt x="16" y="11"/>
                          <a:pt x="15" y="11"/>
                        </a:cubicBezTo>
                        <a:cubicBezTo>
                          <a:pt x="14" y="11"/>
                          <a:pt x="12" y="8"/>
                          <a:pt x="12" y="8"/>
                        </a:cubicBezTo>
                        <a:cubicBezTo>
                          <a:pt x="10" y="9"/>
                          <a:pt x="8" y="10"/>
                          <a:pt x="7" y="11"/>
                        </a:cubicBezTo>
                        <a:lnTo>
                          <a:pt x="3" y="1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5" name="Freeform 151"/>
                  <p:cNvSpPr>
                    <a:spLocks/>
                  </p:cNvSpPr>
                  <p:nvPr/>
                </p:nvSpPr>
                <p:spPr bwMode="auto">
                  <a:xfrm>
                    <a:off x="10652125" y="3344863"/>
                    <a:ext cx="47625" cy="31750"/>
                  </a:xfrm>
                  <a:custGeom>
                    <a:avLst/>
                    <a:gdLst>
                      <a:gd name="T0" fmla="*/ 4 w 13"/>
                      <a:gd name="T1" fmla="*/ 2 h 8"/>
                      <a:gd name="T2" fmla="*/ 9 w 13"/>
                      <a:gd name="T3" fmla="*/ 0 h 8"/>
                      <a:gd name="T4" fmla="*/ 12 w 13"/>
                      <a:gd name="T5" fmla="*/ 2 h 8"/>
                      <a:gd name="T6" fmla="*/ 8 w 13"/>
                      <a:gd name="T7" fmla="*/ 4 h 8"/>
                      <a:gd name="T8" fmla="*/ 12 w 13"/>
                      <a:gd name="T9" fmla="*/ 6 h 8"/>
                      <a:gd name="T10" fmla="*/ 8 w 13"/>
                      <a:gd name="T11" fmla="*/ 8 h 8"/>
                      <a:gd name="T12" fmla="*/ 4 w 13"/>
                      <a:gd name="T13" fmla="*/ 6 h 8"/>
                      <a:gd name="T14" fmla="*/ 0 w 13"/>
                      <a:gd name="T15" fmla="*/ 4 h 8"/>
                      <a:gd name="T16" fmla="*/ 4 w 13"/>
                      <a:gd name="T17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" h="8">
                        <a:moveTo>
                          <a:pt x="4" y="2"/>
                        </a:moveTo>
                        <a:cubicBezTo>
                          <a:pt x="6" y="2"/>
                          <a:pt x="7" y="0"/>
                          <a:pt x="9" y="0"/>
                        </a:cubicBezTo>
                        <a:cubicBezTo>
                          <a:pt x="9" y="0"/>
                          <a:pt x="12" y="2"/>
                          <a:pt x="12" y="2"/>
                        </a:cubicBezTo>
                        <a:cubicBezTo>
                          <a:pt x="13" y="2"/>
                          <a:pt x="8" y="4"/>
                          <a:pt x="8" y="4"/>
                        </a:cubicBezTo>
                        <a:cubicBezTo>
                          <a:pt x="8" y="5"/>
                          <a:pt x="12" y="6"/>
                          <a:pt x="12" y="6"/>
                        </a:cubicBezTo>
                        <a:cubicBezTo>
                          <a:pt x="11" y="6"/>
                          <a:pt x="9" y="8"/>
                          <a:pt x="8" y="8"/>
                        </a:cubicBezTo>
                        <a:cubicBezTo>
                          <a:pt x="7" y="8"/>
                          <a:pt x="5" y="6"/>
                          <a:pt x="4" y="6"/>
                        </a:cubicBezTo>
                        <a:cubicBezTo>
                          <a:pt x="4" y="6"/>
                          <a:pt x="0" y="4"/>
                          <a:pt x="0" y="4"/>
                        </a:cubicBezTo>
                        <a:cubicBezTo>
                          <a:pt x="0" y="3"/>
                          <a:pt x="4" y="2"/>
                          <a:pt x="4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6" name="Freeform 152"/>
                  <p:cNvSpPr>
                    <a:spLocks noEditPoints="1"/>
                  </p:cNvSpPr>
                  <p:nvPr/>
                </p:nvSpPr>
                <p:spPr bwMode="auto">
                  <a:xfrm>
                    <a:off x="1498600" y="3305175"/>
                    <a:ext cx="8923338" cy="252413"/>
                  </a:xfrm>
                  <a:custGeom>
                    <a:avLst/>
                    <a:gdLst>
                      <a:gd name="T0" fmla="*/ 109 w 2377"/>
                      <a:gd name="T1" fmla="*/ 3 h 64"/>
                      <a:gd name="T2" fmla="*/ 199 w 2377"/>
                      <a:gd name="T3" fmla="*/ 8 h 64"/>
                      <a:gd name="T4" fmla="*/ 282 w 2377"/>
                      <a:gd name="T5" fmla="*/ 3 h 64"/>
                      <a:gd name="T6" fmla="*/ 388 w 2377"/>
                      <a:gd name="T7" fmla="*/ 4 h 64"/>
                      <a:gd name="T8" fmla="*/ 482 w 2377"/>
                      <a:gd name="T9" fmla="*/ 2 h 64"/>
                      <a:gd name="T10" fmla="*/ 572 w 2377"/>
                      <a:gd name="T11" fmla="*/ 7 h 64"/>
                      <a:gd name="T12" fmla="*/ 682 w 2377"/>
                      <a:gd name="T13" fmla="*/ 10 h 64"/>
                      <a:gd name="T14" fmla="*/ 785 w 2377"/>
                      <a:gd name="T15" fmla="*/ 8 h 64"/>
                      <a:gd name="T16" fmla="*/ 918 w 2377"/>
                      <a:gd name="T17" fmla="*/ 7 h 64"/>
                      <a:gd name="T18" fmla="*/ 1028 w 2377"/>
                      <a:gd name="T19" fmla="*/ 10 h 64"/>
                      <a:gd name="T20" fmla="*/ 1142 w 2377"/>
                      <a:gd name="T21" fmla="*/ 11 h 64"/>
                      <a:gd name="T22" fmla="*/ 1217 w 2377"/>
                      <a:gd name="T23" fmla="*/ 11 h 64"/>
                      <a:gd name="T24" fmla="*/ 1350 w 2377"/>
                      <a:gd name="T25" fmla="*/ 14 h 64"/>
                      <a:gd name="T26" fmla="*/ 1460 w 2377"/>
                      <a:gd name="T27" fmla="*/ 13 h 64"/>
                      <a:gd name="T28" fmla="*/ 1555 w 2377"/>
                      <a:gd name="T29" fmla="*/ 11 h 64"/>
                      <a:gd name="T30" fmla="*/ 1668 w 2377"/>
                      <a:gd name="T31" fmla="*/ 16 h 64"/>
                      <a:gd name="T32" fmla="*/ 1755 w 2377"/>
                      <a:gd name="T33" fmla="*/ 18 h 64"/>
                      <a:gd name="T34" fmla="*/ 1865 w 2377"/>
                      <a:gd name="T35" fmla="*/ 17 h 64"/>
                      <a:gd name="T36" fmla="*/ 1983 w 2377"/>
                      <a:gd name="T37" fmla="*/ 16 h 64"/>
                      <a:gd name="T38" fmla="*/ 2093 w 2377"/>
                      <a:gd name="T39" fmla="*/ 19 h 64"/>
                      <a:gd name="T40" fmla="*/ 2190 w 2377"/>
                      <a:gd name="T41" fmla="*/ 28 h 64"/>
                      <a:gd name="T42" fmla="*/ 2292 w 2377"/>
                      <a:gd name="T43" fmla="*/ 26 h 64"/>
                      <a:gd name="T44" fmla="*/ 2369 w 2377"/>
                      <a:gd name="T45" fmla="*/ 54 h 64"/>
                      <a:gd name="T46" fmla="*/ 2338 w 2377"/>
                      <a:gd name="T47" fmla="*/ 45 h 64"/>
                      <a:gd name="T48" fmla="*/ 2318 w 2377"/>
                      <a:gd name="T49" fmla="*/ 51 h 64"/>
                      <a:gd name="T50" fmla="*/ 2295 w 2377"/>
                      <a:gd name="T51" fmla="*/ 37 h 64"/>
                      <a:gd name="T52" fmla="*/ 2239 w 2377"/>
                      <a:gd name="T53" fmla="*/ 49 h 64"/>
                      <a:gd name="T54" fmla="*/ 2175 w 2377"/>
                      <a:gd name="T55" fmla="*/ 60 h 64"/>
                      <a:gd name="T56" fmla="*/ 2050 w 2377"/>
                      <a:gd name="T57" fmla="*/ 61 h 64"/>
                      <a:gd name="T58" fmla="*/ 1948 w 2377"/>
                      <a:gd name="T59" fmla="*/ 54 h 64"/>
                      <a:gd name="T60" fmla="*/ 1830 w 2377"/>
                      <a:gd name="T61" fmla="*/ 55 h 64"/>
                      <a:gd name="T62" fmla="*/ 1708 w 2377"/>
                      <a:gd name="T63" fmla="*/ 54 h 64"/>
                      <a:gd name="T64" fmla="*/ 1583 w 2377"/>
                      <a:gd name="T65" fmla="*/ 51 h 64"/>
                      <a:gd name="T66" fmla="*/ 1504 w 2377"/>
                      <a:gd name="T67" fmla="*/ 53 h 64"/>
                      <a:gd name="T68" fmla="*/ 1394 w 2377"/>
                      <a:gd name="T69" fmla="*/ 55 h 64"/>
                      <a:gd name="T70" fmla="*/ 1276 w 2377"/>
                      <a:gd name="T71" fmla="*/ 51 h 64"/>
                      <a:gd name="T72" fmla="*/ 1150 w 2377"/>
                      <a:gd name="T73" fmla="*/ 52 h 64"/>
                      <a:gd name="T74" fmla="*/ 1042 w 2377"/>
                      <a:gd name="T75" fmla="*/ 37 h 64"/>
                      <a:gd name="T76" fmla="*/ 963 w 2377"/>
                      <a:gd name="T77" fmla="*/ 39 h 64"/>
                      <a:gd name="T78" fmla="*/ 867 w 2377"/>
                      <a:gd name="T79" fmla="*/ 49 h 64"/>
                      <a:gd name="T80" fmla="*/ 750 w 2377"/>
                      <a:gd name="T81" fmla="*/ 46 h 64"/>
                      <a:gd name="T82" fmla="*/ 624 w 2377"/>
                      <a:gd name="T83" fmla="*/ 43 h 64"/>
                      <a:gd name="T84" fmla="*/ 530 w 2377"/>
                      <a:gd name="T85" fmla="*/ 45 h 64"/>
                      <a:gd name="T86" fmla="*/ 388 w 2377"/>
                      <a:gd name="T87" fmla="*/ 45 h 64"/>
                      <a:gd name="T88" fmla="*/ 262 w 2377"/>
                      <a:gd name="T89" fmla="*/ 46 h 64"/>
                      <a:gd name="T90" fmla="*/ 129 w 2377"/>
                      <a:gd name="T91" fmla="*/ 43 h 64"/>
                      <a:gd name="T92" fmla="*/ 36 w 2377"/>
                      <a:gd name="T93" fmla="*/ 32 h 64"/>
                      <a:gd name="T94" fmla="*/ 1076 w 2377"/>
                      <a:gd name="T95" fmla="*/ 44 h 64"/>
                      <a:gd name="T96" fmla="*/ 75 w 2377"/>
                      <a:gd name="T97" fmla="*/ 33 h 64"/>
                      <a:gd name="T98" fmla="*/ 252 w 2377"/>
                      <a:gd name="T99" fmla="*/ 35 h 64"/>
                      <a:gd name="T100" fmla="*/ 417 w 2377"/>
                      <a:gd name="T101" fmla="*/ 27 h 64"/>
                      <a:gd name="T102" fmla="*/ 650 w 2377"/>
                      <a:gd name="T103" fmla="*/ 13 h 64"/>
                      <a:gd name="T104" fmla="*/ 963 w 2377"/>
                      <a:gd name="T105" fmla="*/ 30 h 64"/>
                      <a:gd name="T106" fmla="*/ 1129 w 2377"/>
                      <a:gd name="T107" fmla="*/ 21 h 64"/>
                      <a:gd name="T108" fmla="*/ 1400 w 2377"/>
                      <a:gd name="T109" fmla="*/ 26 h 64"/>
                      <a:gd name="T110" fmla="*/ 1502 w 2377"/>
                      <a:gd name="T111" fmla="*/ 29 h 64"/>
                      <a:gd name="T112" fmla="*/ 1561 w 2377"/>
                      <a:gd name="T113" fmla="*/ 24 h 64"/>
                      <a:gd name="T114" fmla="*/ 1774 w 2377"/>
                      <a:gd name="T115" fmla="*/ 25 h 64"/>
                      <a:gd name="T116" fmla="*/ 1934 w 2377"/>
                      <a:gd name="T117" fmla="*/ 36 h 64"/>
                      <a:gd name="T118" fmla="*/ 2059 w 2377"/>
                      <a:gd name="T119" fmla="*/ 39 h 64"/>
                      <a:gd name="T120" fmla="*/ 2091 w 2377"/>
                      <a:gd name="T121" fmla="*/ 36 h 64"/>
                      <a:gd name="T122" fmla="*/ 2205 w 2377"/>
                      <a:gd name="T123" fmla="*/ 41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2377" h="64">
                        <a:moveTo>
                          <a:pt x="44" y="32"/>
                        </a:moveTo>
                        <a:cubicBezTo>
                          <a:pt x="44" y="31"/>
                          <a:pt x="48" y="31"/>
                          <a:pt x="48" y="30"/>
                        </a:cubicBezTo>
                        <a:cubicBezTo>
                          <a:pt x="48" y="29"/>
                          <a:pt x="44" y="28"/>
                          <a:pt x="44" y="28"/>
                        </a:cubicBezTo>
                        <a:cubicBezTo>
                          <a:pt x="44" y="27"/>
                          <a:pt x="48" y="26"/>
                          <a:pt x="48" y="26"/>
                        </a:cubicBezTo>
                        <a:cubicBezTo>
                          <a:pt x="48" y="25"/>
                          <a:pt x="45" y="24"/>
                          <a:pt x="44" y="23"/>
                        </a:cubicBezTo>
                        <a:cubicBezTo>
                          <a:pt x="44" y="23"/>
                          <a:pt x="40" y="21"/>
                          <a:pt x="41" y="21"/>
                        </a:cubicBezTo>
                        <a:cubicBezTo>
                          <a:pt x="41" y="21"/>
                          <a:pt x="44" y="19"/>
                          <a:pt x="45" y="19"/>
                        </a:cubicBezTo>
                        <a:cubicBezTo>
                          <a:pt x="46" y="19"/>
                          <a:pt x="47" y="21"/>
                          <a:pt x="48" y="21"/>
                        </a:cubicBezTo>
                        <a:cubicBezTo>
                          <a:pt x="50" y="21"/>
                          <a:pt x="51" y="19"/>
                          <a:pt x="53" y="19"/>
                        </a:cubicBezTo>
                        <a:cubicBezTo>
                          <a:pt x="53" y="19"/>
                          <a:pt x="56" y="22"/>
                          <a:pt x="56" y="21"/>
                        </a:cubicBezTo>
                        <a:cubicBezTo>
                          <a:pt x="57" y="21"/>
                          <a:pt x="60" y="20"/>
                          <a:pt x="60" y="19"/>
                        </a:cubicBezTo>
                        <a:cubicBezTo>
                          <a:pt x="60" y="19"/>
                          <a:pt x="57" y="18"/>
                          <a:pt x="57" y="17"/>
                        </a:cubicBezTo>
                        <a:cubicBezTo>
                          <a:pt x="56" y="16"/>
                          <a:pt x="53" y="16"/>
                          <a:pt x="53" y="15"/>
                        </a:cubicBezTo>
                        <a:cubicBezTo>
                          <a:pt x="53" y="14"/>
                          <a:pt x="57" y="13"/>
                          <a:pt x="57" y="13"/>
                        </a:cubicBezTo>
                        <a:cubicBezTo>
                          <a:pt x="57" y="12"/>
                          <a:pt x="53" y="11"/>
                          <a:pt x="53" y="10"/>
                        </a:cubicBezTo>
                        <a:cubicBezTo>
                          <a:pt x="53" y="10"/>
                          <a:pt x="57" y="9"/>
                          <a:pt x="57" y="8"/>
                        </a:cubicBezTo>
                        <a:cubicBezTo>
                          <a:pt x="59" y="8"/>
                          <a:pt x="60" y="7"/>
                          <a:pt x="61" y="6"/>
                        </a:cubicBezTo>
                        <a:cubicBezTo>
                          <a:pt x="63" y="7"/>
                          <a:pt x="64" y="9"/>
                          <a:pt x="65" y="9"/>
                        </a:cubicBezTo>
                        <a:cubicBezTo>
                          <a:pt x="66" y="9"/>
                          <a:pt x="69" y="6"/>
                          <a:pt x="69" y="7"/>
                        </a:cubicBezTo>
                        <a:cubicBezTo>
                          <a:pt x="70" y="7"/>
                          <a:pt x="73" y="9"/>
                          <a:pt x="73" y="9"/>
                        </a:cubicBezTo>
                        <a:cubicBezTo>
                          <a:pt x="73" y="9"/>
                          <a:pt x="72" y="9"/>
                          <a:pt x="71" y="10"/>
                        </a:cubicBezTo>
                        <a:cubicBezTo>
                          <a:pt x="70" y="10"/>
                          <a:pt x="69" y="11"/>
                          <a:pt x="69" y="11"/>
                        </a:cubicBezTo>
                        <a:cubicBezTo>
                          <a:pt x="70" y="11"/>
                          <a:pt x="72" y="13"/>
                          <a:pt x="73" y="13"/>
                        </a:cubicBezTo>
                        <a:cubicBezTo>
                          <a:pt x="74" y="13"/>
                          <a:pt x="76" y="11"/>
                          <a:pt x="77" y="11"/>
                        </a:cubicBezTo>
                        <a:cubicBezTo>
                          <a:pt x="78" y="11"/>
                          <a:pt x="79" y="13"/>
                          <a:pt x="81" y="13"/>
                        </a:cubicBezTo>
                        <a:cubicBezTo>
                          <a:pt x="85" y="11"/>
                          <a:pt x="85" y="11"/>
                          <a:pt x="85" y="11"/>
                        </a:cubicBezTo>
                        <a:cubicBezTo>
                          <a:pt x="86" y="11"/>
                          <a:pt x="88" y="10"/>
                          <a:pt x="89" y="9"/>
                        </a:cubicBezTo>
                        <a:cubicBezTo>
                          <a:pt x="89" y="9"/>
                          <a:pt x="93" y="8"/>
                          <a:pt x="93" y="7"/>
                        </a:cubicBezTo>
                        <a:cubicBezTo>
                          <a:pt x="93" y="7"/>
                          <a:pt x="89" y="5"/>
                          <a:pt x="89" y="5"/>
                        </a:cubicBezTo>
                        <a:cubicBezTo>
                          <a:pt x="90" y="5"/>
                          <a:pt x="92" y="3"/>
                          <a:pt x="93" y="3"/>
                        </a:cubicBezTo>
                        <a:cubicBezTo>
                          <a:pt x="94" y="3"/>
                          <a:pt x="96" y="5"/>
                          <a:pt x="97" y="5"/>
                        </a:cubicBezTo>
                        <a:cubicBezTo>
                          <a:pt x="98" y="5"/>
                          <a:pt x="100" y="3"/>
                          <a:pt x="101" y="3"/>
                        </a:cubicBezTo>
                        <a:cubicBezTo>
                          <a:pt x="102" y="3"/>
                          <a:pt x="104" y="5"/>
                          <a:pt x="105" y="5"/>
                        </a:cubicBezTo>
                        <a:cubicBezTo>
                          <a:pt x="105" y="6"/>
                          <a:pt x="108" y="8"/>
                          <a:pt x="109" y="8"/>
                        </a:cubicBezTo>
                        <a:cubicBezTo>
                          <a:pt x="109" y="8"/>
                          <a:pt x="113" y="6"/>
                          <a:pt x="113" y="6"/>
                        </a:cubicBezTo>
                        <a:cubicBezTo>
                          <a:pt x="113" y="5"/>
                          <a:pt x="109" y="3"/>
                          <a:pt x="109" y="3"/>
                        </a:cubicBezTo>
                        <a:cubicBezTo>
                          <a:pt x="110" y="3"/>
                          <a:pt x="112" y="1"/>
                          <a:pt x="113" y="1"/>
                        </a:cubicBezTo>
                        <a:cubicBezTo>
                          <a:pt x="114" y="1"/>
                          <a:pt x="115" y="3"/>
                          <a:pt x="117" y="3"/>
                        </a:cubicBezTo>
                        <a:cubicBezTo>
                          <a:pt x="118" y="3"/>
                          <a:pt x="120" y="1"/>
                          <a:pt x="121" y="1"/>
                        </a:cubicBezTo>
                        <a:cubicBezTo>
                          <a:pt x="122" y="1"/>
                          <a:pt x="123" y="3"/>
                          <a:pt x="125" y="4"/>
                        </a:cubicBezTo>
                        <a:cubicBezTo>
                          <a:pt x="126" y="4"/>
                          <a:pt x="127" y="6"/>
                          <a:pt x="128" y="6"/>
                        </a:cubicBezTo>
                        <a:cubicBezTo>
                          <a:pt x="129" y="6"/>
                          <a:pt x="132" y="4"/>
                          <a:pt x="132" y="4"/>
                        </a:cubicBezTo>
                        <a:cubicBezTo>
                          <a:pt x="134" y="4"/>
                          <a:pt x="135" y="6"/>
                          <a:pt x="136" y="6"/>
                        </a:cubicBezTo>
                        <a:cubicBezTo>
                          <a:pt x="137" y="6"/>
                          <a:pt x="139" y="8"/>
                          <a:pt x="140" y="8"/>
                        </a:cubicBezTo>
                        <a:cubicBezTo>
                          <a:pt x="140" y="8"/>
                          <a:pt x="144" y="6"/>
                          <a:pt x="144" y="6"/>
                        </a:cubicBezTo>
                        <a:cubicBezTo>
                          <a:pt x="144" y="6"/>
                          <a:pt x="140" y="4"/>
                          <a:pt x="140" y="4"/>
                        </a:cubicBezTo>
                        <a:cubicBezTo>
                          <a:pt x="141" y="4"/>
                          <a:pt x="144" y="2"/>
                          <a:pt x="144" y="2"/>
                        </a:cubicBezTo>
                        <a:cubicBezTo>
                          <a:pt x="145" y="2"/>
                          <a:pt x="148" y="4"/>
                          <a:pt x="148" y="4"/>
                        </a:cubicBezTo>
                        <a:cubicBezTo>
                          <a:pt x="148" y="4"/>
                          <a:pt x="151" y="7"/>
                          <a:pt x="152" y="7"/>
                        </a:cubicBezTo>
                        <a:cubicBezTo>
                          <a:pt x="152" y="6"/>
                          <a:pt x="156" y="5"/>
                          <a:pt x="156" y="4"/>
                        </a:cubicBezTo>
                        <a:cubicBezTo>
                          <a:pt x="156" y="4"/>
                          <a:pt x="153" y="2"/>
                          <a:pt x="152" y="2"/>
                        </a:cubicBezTo>
                        <a:cubicBezTo>
                          <a:pt x="154" y="2"/>
                          <a:pt x="155" y="0"/>
                          <a:pt x="156" y="0"/>
                        </a:cubicBezTo>
                        <a:cubicBezTo>
                          <a:pt x="157" y="0"/>
                          <a:pt x="160" y="2"/>
                          <a:pt x="160" y="2"/>
                        </a:cubicBezTo>
                        <a:cubicBezTo>
                          <a:pt x="160" y="2"/>
                          <a:pt x="159" y="3"/>
                          <a:pt x="158" y="3"/>
                        </a:cubicBezTo>
                        <a:cubicBezTo>
                          <a:pt x="157" y="4"/>
                          <a:pt x="156" y="4"/>
                          <a:pt x="156" y="4"/>
                        </a:cubicBezTo>
                        <a:cubicBezTo>
                          <a:pt x="157" y="5"/>
                          <a:pt x="159" y="7"/>
                          <a:pt x="160" y="7"/>
                        </a:cubicBezTo>
                        <a:cubicBezTo>
                          <a:pt x="160" y="7"/>
                          <a:pt x="163" y="5"/>
                          <a:pt x="164" y="5"/>
                        </a:cubicBezTo>
                        <a:cubicBezTo>
                          <a:pt x="165" y="4"/>
                          <a:pt x="167" y="3"/>
                          <a:pt x="168" y="3"/>
                        </a:cubicBezTo>
                        <a:cubicBezTo>
                          <a:pt x="169" y="3"/>
                          <a:pt x="171" y="5"/>
                          <a:pt x="172" y="5"/>
                        </a:cubicBezTo>
                        <a:cubicBezTo>
                          <a:pt x="173" y="5"/>
                          <a:pt x="174" y="7"/>
                          <a:pt x="175" y="7"/>
                        </a:cubicBezTo>
                        <a:cubicBezTo>
                          <a:pt x="176" y="7"/>
                          <a:pt x="179" y="5"/>
                          <a:pt x="179" y="5"/>
                        </a:cubicBezTo>
                        <a:cubicBezTo>
                          <a:pt x="180" y="5"/>
                          <a:pt x="182" y="3"/>
                          <a:pt x="184" y="3"/>
                        </a:cubicBezTo>
                        <a:cubicBezTo>
                          <a:pt x="185" y="3"/>
                          <a:pt x="186" y="5"/>
                          <a:pt x="187" y="5"/>
                        </a:cubicBezTo>
                        <a:cubicBezTo>
                          <a:pt x="188" y="5"/>
                          <a:pt x="191" y="3"/>
                          <a:pt x="191" y="3"/>
                        </a:cubicBezTo>
                        <a:cubicBezTo>
                          <a:pt x="192" y="3"/>
                          <a:pt x="195" y="5"/>
                          <a:pt x="195" y="6"/>
                        </a:cubicBezTo>
                        <a:cubicBezTo>
                          <a:pt x="195" y="6"/>
                          <a:pt x="191" y="7"/>
                          <a:pt x="191" y="8"/>
                        </a:cubicBezTo>
                        <a:cubicBezTo>
                          <a:pt x="191" y="8"/>
                          <a:pt x="194" y="9"/>
                          <a:pt x="195" y="10"/>
                        </a:cubicBezTo>
                        <a:cubicBezTo>
                          <a:pt x="196" y="11"/>
                          <a:pt x="197" y="11"/>
                          <a:pt x="199" y="12"/>
                        </a:cubicBezTo>
                        <a:cubicBezTo>
                          <a:pt x="202" y="14"/>
                          <a:pt x="202" y="14"/>
                          <a:pt x="202" y="14"/>
                        </a:cubicBezTo>
                        <a:cubicBezTo>
                          <a:pt x="203" y="14"/>
                          <a:pt x="206" y="13"/>
                          <a:pt x="206" y="12"/>
                        </a:cubicBezTo>
                        <a:cubicBezTo>
                          <a:pt x="206" y="12"/>
                          <a:pt x="203" y="10"/>
                          <a:pt x="203" y="10"/>
                        </a:cubicBezTo>
                        <a:cubicBezTo>
                          <a:pt x="202" y="10"/>
                          <a:pt x="199" y="8"/>
                          <a:pt x="199" y="8"/>
                        </a:cubicBezTo>
                        <a:cubicBezTo>
                          <a:pt x="199" y="7"/>
                          <a:pt x="202" y="6"/>
                          <a:pt x="203" y="6"/>
                        </a:cubicBezTo>
                        <a:cubicBezTo>
                          <a:pt x="207" y="4"/>
                          <a:pt x="207" y="4"/>
                          <a:pt x="207" y="4"/>
                        </a:cubicBezTo>
                        <a:cubicBezTo>
                          <a:pt x="208" y="3"/>
                          <a:pt x="210" y="2"/>
                          <a:pt x="211" y="2"/>
                        </a:cubicBezTo>
                        <a:cubicBezTo>
                          <a:pt x="211" y="2"/>
                          <a:pt x="215" y="4"/>
                          <a:pt x="215" y="4"/>
                        </a:cubicBezTo>
                        <a:cubicBezTo>
                          <a:pt x="215" y="5"/>
                          <a:pt x="211" y="5"/>
                          <a:pt x="211" y="6"/>
                        </a:cubicBezTo>
                        <a:cubicBezTo>
                          <a:pt x="218" y="10"/>
                          <a:pt x="218" y="10"/>
                          <a:pt x="218" y="10"/>
                        </a:cubicBezTo>
                        <a:cubicBezTo>
                          <a:pt x="219" y="11"/>
                          <a:pt x="222" y="12"/>
                          <a:pt x="222" y="13"/>
                        </a:cubicBezTo>
                        <a:cubicBezTo>
                          <a:pt x="222" y="13"/>
                          <a:pt x="218" y="14"/>
                          <a:pt x="218" y="15"/>
                        </a:cubicBezTo>
                        <a:cubicBezTo>
                          <a:pt x="218" y="16"/>
                          <a:pt x="222" y="16"/>
                          <a:pt x="222" y="17"/>
                        </a:cubicBezTo>
                        <a:cubicBezTo>
                          <a:pt x="222" y="18"/>
                          <a:pt x="218" y="18"/>
                          <a:pt x="218" y="19"/>
                        </a:cubicBezTo>
                        <a:cubicBezTo>
                          <a:pt x="218" y="20"/>
                          <a:pt x="221" y="21"/>
                          <a:pt x="221" y="21"/>
                        </a:cubicBezTo>
                        <a:cubicBezTo>
                          <a:pt x="225" y="19"/>
                          <a:pt x="225" y="19"/>
                          <a:pt x="225" y="19"/>
                        </a:cubicBezTo>
                        <a:cubicBezTo>
                          <a:pt x="226" y="19"/>
                          <a:pt x="230" y="18"/>
                          <a:pt x="230" y="17"/>
                        </a:cubicBezTo>
                        <a:cubicBezTo>
                          <a:pt x="230" y="17"/>
                          <a:pt x="226" y="15"/>
                          <a:pt x="226" y="15"/>
                        </a:cubicBezTo>
                        <a:cubicBezTo>
                          <a:pt x="225" y="15"/>
                          <a:pt x="222" y="13"/>
                          <a:pt x="222" y="13"/>
                        </a:cubicBezTo>
                        <a:cubicBezTo>
                          <a:pt x="222" y="12"/>
                          <a:pt x="226" y="11"/>
                          <a:pt x="226" y="11"/>
                        </a:cubicBezTo>
                        <a:cubicBezTo>
                          <a:pt x="227" y="10"/>
                          <a:pt x="230" y="9"/>
                          <a:pt x="230" y="9"/>
                        </a:cubicBezTo>
                        <a:cubicBezTo>
                          <a:pt x="230" y="8"/>
                          <a:pt x="226" y="6"/>
                          <a:pt x="227" y="6"/>
                        </a:cubicBezTo>
                        <a:cubicBezTo>
                          <a:pt x="227" y="6"/>
                          <a:pt x="230" y="4"/>
                          <a:pt x="231" y="4"/>
                        </a:cubicBezTo>
                        <a:cubicBezTo>
                          <a:pt x="231" y="4"/>
                          <a:pt x="234" y="7"/>
                          <a:pt x="234" y="7"/>
                        </a:cubicBezTo>
                        <a:cubicBezTo>
                          <a:pt x="236" y="6"/>
                          <a:pt x="238" y="5"/>
                          <a:pt x="239" y="4"/>
                        </a:cubicBezTo>
                        <a:cubicBezTo>
                          <a:pt x="240" y="4"/>
                          <a:pt x="241" y="3"/>
                          <a:pt x="243" y="2"/>
                        </a:cubicBezTo>
                        <a:cubicBezTo>
                          <a:pt x="243" y="2"/>
                          <a:pt x="246" y="5"/>
                          <a:pt x="246" y="5"/>
                        </a:cubicBezTo>
                        <a:cubicBezTo>
                          <a:pt x="247" y="5"/>
                          <a:pt x="250" y="2"/>
                          <a:pt x="250" y="3"/>
                        </a:cubicBezTo>
                        <a:cubicBezTo>
                          <a:pt x="251" y="3"/>
                          <a:pt x="254" y="5"/>
                          <a:pt x="254" y="5"/>
                        </a:cubicBezTo>
                        <a:cubicBezTo>
                          <a:pt x="254" y="5"/>
                          <a:pt x="250" y="7"/>
                          <a:pt x="250" y="7"/>
                        </a:cubicBezTo>
                        <a:cubicBezTo>
                          <a:pt x="251" y="7"/>
                          <a:pt x="253" y="9"/>
                          <a:pt x="254" y="9"/>
                        </a:cubicBezTo>
                        <a:cubicBezTo>
                          <a:pt x="255" y="9"/>
                          <a:pt x="257" y="7"/>
                          <a:pt x="258" y="7"/>
                        </a:cubicBezTo>
                        <a:cubicBezTo>
                          <a:pt x="259" y="7"/>
                          <a:pt x="260" y="9"/>
                          <a:pt x="262" y="9"/>
                        </a:cubicBezTo>
                        <a:cubicBezTo>
                          <a:pt x="263" y="9"/>
                          <a:pt x="264" y="7"/>
                          <a:pt x="266" y="7"/>
                        </a:cubicBezTo>
                        <a:cubicBezTo>
                          <a:pt x="267" y="7"/>
                          <a:pt x="268" y="10"/>
                          <a:pt x="270" y="10"/>
                        </a:cubicBezTo>
                        <a:cubicBezTo>
                          <a:pt x="270" y="10"/>
                          <a:pt x="274" y="8"/>
                          <a:pt x="274" y="8"/>
                        </a:cubicBezTo>
                        <a:cubicBezTo>
                          <a:pt x="274" y="7"/>
                          <a:pt x="270" y="6"/>
                          <a:pt x="270" y="5"/>
                        </a:cubicBezTo>
                        <a:cubicBezTo>
                          <a:pt x="270" y="5"/>
                          <a:pt x="273" y="3"/>
                          <a:pt x="274" y="3"/>
                        </a:cubicBezTo>
                        <a:cubicBezTo>
                          <a:pt x="275" y="3"/>
                          <a:pt x="277" y="6"/>
                          <a:pt x="278" y="6"/>
                        </a:cubicBezTo>
                        <a:cubicBezTo>
                          <a:pt x="279" y="5"/>
                          <a:pt x="281" y="4"/>
                          <a:pt x="282" y="3"/>
                        </a:cubicBezTo>
                        <a:cubicBezTo>
                          <a:pt x="283" y="3"/>
                          <a:pt x="285" y="1"/>
                          <a:pt x="286" y="1"/>
                        </a:cubicBezTo>
                        <a:cubicBezTo>
                          <a:pt x="287" y="1"/>
                          <a:pt x="289" y="4"/>
                          <a:pt x="290" y="4"/>
                        </a:cubicBezTo>
                        <a:cubicBezTo>
                          <a:pt x="291" y="4"/>
                          <a:pt x="292" y="2"/>
                          <a:pt x="294" y="2"/>
                        </a:cubicBezTo>
                        <a:cubicBezTo>
                          <a:pt x="295" y="2"/>
                          <a:pt x="296" y="4"/>
                          <a:pt x="298" y="4"/>
                        </a:cubicBezTo>
                        <a:cubicBezTo>
                          <a:pt x="299" y="4"/>
                          <a:pt x="300" y="2"/>
                          <a:pt x="302" y="2"/>
                        </a:cubicBezTo>
                        <a:cubicBezTo>
                          <a:pt x="303" y="2"/>
                          <a:pt x="304" y="4"/>
                          <a:pt x="305" y="4"/>
                        </a:cubicBezTo>
                        <a:cubicBezTo>
                          <a:pt x="306" y="4"/>
                          <a:pt x="308" y="2"/>
                          <a:pt x="309" y="2"/>
                        </a:cubicBezTo>
                        <a:cubicBezTo>
                          <a:pt x="311" y="2"/>
                          <a:pt x="312" y="4"/>
                          <a:pt x="313" y="4"/>
                        </a:cubicBezTo>
                        <a:cubicBezTo>
                          <a:pt x="315" y="4"/>
                          <a:pt x="316" y="7"/>
                          <a:pt x="317" y="7"/>
                        </a:cubicBezTo>
                        <a:cubicBezTo>
                          <a:pt x="318" y="7"/>
                          <a:pt x="320" y="5"/>
                          <a:pt x="321" y="4"/>
                        </a:cubicBezTo>
                        <a:cubicBezTo>
                          <a:pt x="322" y="4"/>
                          <a:pt x="324" y="3"/>
                          <a:pt x="325" y="2"/>
                        </a:cubicBezTo>
                        <a:cubicBezTo>
                          <a:pt x="326" y="2"/>
                          <a:pt x="328" y="5"/>
                          <a:pt x="329" y="5"/>
                        </a:cubicBezTo>
                        <a:cubicBezTo>
                          <a:pt x="330" y="5"/>
                          <a:pt x="332" y="3"/>
                          <a:pt x="333" y="3"/>
                        </a:cubicBezTo>
                        <a:cubicBezTo>
                          <a:pt x="334" y="3"/>
                          <a:pt x="336" y="5"/>
                          <a:pt x="337" y="5"/>
                        </a:cubicBezTo>
                        <a:cubicBezTo>
                          <a:pt x="338" y="5"/>
                          <a:pt x="340" y="3"/>
                          <a:pt x="341" y="3"/>
                        </a:cubicBezTo>
                        <a:cubicBezTo>
                          <a:pt x="342" y="3"/>
                          <a:pt x="343" y="5"/>
                          <a:pt x="345" y="5"/>
                        </a:cubicBezTo>
                        <a:cubicBezTo>
                          <a:pt x="346" y="5"/>
                          <a:pt x="348" y="3"/>
                          <a:pt x="349" y="3"/>
                        </a:cubicBezTo>
                        <a:cubicBezTo>
                          <a:pt x="349" y="3"/>
                          <a:pt x="352" y="5"/>
                          <a:pt x="352" y="5"/>
                        </a:cubicBezTo>
                        <a:cubicBezTo>
                          <a:pt x="352" y="6"/>
                          <a:pt x="349" y="7"/>
                          <a:pt x="348" y="7"/>
                        </a:cubicBezTo>
                        <a:cubicBezTo>
                          <a:pt x="348" y="8"/>
                          <a:pt x="344" y="9"/>
                          <a:pt x="344" y="9"/>
                        </a:cubicBezTo>
                        <a:cubicBezTo>
                          <a:pt x="345" y="10"/>
                          <a:pt x="347" y="12"/>
                          <a:pt x="348" y="12"/>
                        </a:cubicBezTo>
                        <a:cubicBezTo>
                          <a:pt x="349" y="12"/>
                          <a:pt x="351" y="10"/>
                          <a:pt x="352" y="10"/>
                        </a:cubicBezTo>
                        <a:cubicBezTo>
                          <a:pt x="354" y="10"/>
                          <a:pt x="354" y="12"/>
                          <a:pt x="356" y="12"/>
                        </a:cubicBezTo>
                        <a:cubicBezTo>
                          <a:pt x="360" y="10"/>
                          <a:pt x="360" y="10"/>
                          <a:pt x="360" y="10"/>
                        </a:cubicBezTo>
                        <a:cubicBezTo>
                          <a:pt x="360" y="10"/>
                          <a:pt x="364" y="8"/>
                          <a:pt x="364" y="8"/>
                        </a:cubicBezTo>
                        <a:cubicBezTo>
                          <a:pt x="364" y="8"/>
                          <a:pt x="363" y="7"/>
                          <a:pt x="362" y="7"/>
                        </a:cubicBezTo>
                        <a:cubicBezTo>
                          <a:pt x="361" y="6"/>
                          <a:pt x="360" y="6"/>
                          <a:pt x="360" y="6"/>
                        </a:cubicBezTo>
                        <a:cubicBezTo>
                          <a:pt x="361" y="5"/>
                          <a:pt x="363" y="3"/>
                          <a:pt x="364" y="3"/>
                        </a:cubicBezTo>
                        <a:cubicBezTo>
                          <a:pt x="365" y="3"/>
                          <a:pt x="367" y="6"/>
                          <a:pt x="368" y="6"/>
                        </a:cubicBezTo>
                        <a:cubicBezTo>
                          <a:pt x="369" y="6"/>
                          <a:pt x="372" y="4"/>
                          <a:pt x="372" y="4"/>
                        </a:cubicBezTo>
                        <a:cubicBezTo>
                          <a:pt x="373" y="4"/>
                          <a:pt x="376" y="6"/>
                          <a:pt x="376" y="6"/>
                        </a:cubicBezTo>
                        <a:cubicBezTo>
                          <a:pt x="376" y="7"/>
                          <a:pt x="372" y="7"/>
                          <a:pt x="372" y="8"/>
                        </a:cubicBezTo>
                        <a:cubicBezTo>
                          <a:pt x="372" y="8"/>
                          <a:pt x="375" y="10"/>
                          <a:pt x="376" y="10"/>
                        </a:cubicBezTo>
                        <a:cubicBezTo>
                          <a:pt x="376" y="10"/>
                          <a:pt x="379" y="9"/>
                          <a:pt x="380" y="8"/>
                        </a:cubicBezTo>
                        <a:cubicBezTo>
                          <a:pt x="384" y="6"/>
                          <a:pt x="384" y="6"/>
                          <a:pt x="384" y="6"/>
                        </a:cubicBezTo>
                        <a:cubicBezTo>
                          <a:pt x="388" y="4"/>
                          <a:pt x="388" y="4"/>
                          <a:pt x="388" y="4"/>
                        </a:cubicBezTo>
                        <a:cubicBezTo>
                          <a:pt x="389" y="4"/>
                          <a:pt x="391" y="2"/>
                          <a:pt x="392" y="2"/>
                        </a:cubicBezTo>
                        <a:cubicBezTo>
                          <a:pt x="393" y="2"/>
                          <a:pt x="395" y="4"/>
                          <a:pt x="396" y="4"/>
                        </a:cubicBezTo>
                        <a:cubicBezTo>
                          <a:pt x="397" y="4"/>
                          <a:pt x="399" y="2"/>
                          <a:pt x="400" y="2"/>
                        </a:cubicBezTo>
                        <a:cubicBezTo>
                          <a:pt x="401" y="2"/>
                          <a:pt x="402" y="4"/>
                          <a:pt x="404" y="4"/>
                        </a:cubicBezTo>
                        <a:cubicBezTo>
                          <a:pt x="405" y="5"/>
                          <a:pt x="406" y="2"/>
                          <a:pt x="408" y="2"/>
                        </a:cubicBezTo>
                        <a:cubicBezTo>
                          <a:pt x="409" y="2"/>
                          <a:pt x="410" y="5"/>
                          <a:pt x="411" y="5"/>
                        </a:cubicBezTo>
                        <a:cubicBezTo>
                          <a:pt x="412" y="5"/>
                          <a:pt x="415" y="2"/>
                          <a:pt x="416" y="3"/>
                        </a:cubicBezTo>
                        <a:cubicBezTo>
                          <a:pt x="416" y="3"/>
                          <a:pt x="419" y="5"/>
                          <a:pt x="419" y="5"/>
                        </a:cubicBezTo>
                        <a:cubicBezTo>
                          <a:pt x="419" y="5"/>
                          <a:pt x="415" y="6"/>
                          <a:pt x="415" y="7"/>
                        </a:cubicBezTo>
                        <a:cubicBezTo>
                          <a:pt x="415" y="7"/>
                          <a:pt x="418" y="9"/>
                          <a:pt x="419" y="9"/>
                        </a:cubicBezTo>
                        <a:cubicBezTo>
                          <a:pt x="419" y="9"/>
                          <a:pt x="422" y="7"/>
                          <a:pt x="423" y="7"/>
                        </a:cubicBezTo>
                        <a:cubicBezTo>
                          <a:pt x="424" y="7"/>
                          <a:pt x="426" y="9"/>
                          <a:pt x="427" y="9"/>
                        </a:cubicBezTo>
                        <a:cubicBezTo>
                          <a:pt x="427" y="9"/>
                          <a:pt x="428" y="9"/>
                          <a:pt x="429" y="8"/>
                        </a:cubicBezTo>
                        <a:cubicBezTo>
                          <a:pt x="430" y="8"/>
                          <a:pt x="431" y="7"/>
                          <a:pt x="431" y="7"/>
                        </a:cubicBezTo>
                        <a:cubicBezTo>
                          <a:pt x="431" y="7"/>
                          <a:pt x="427" y="5"/>
                          <a:pt x="427" y="5"/>
                        </a:cubicBezTo>
                        <a:cubicBezTo>
                          <a:pt x="426" y="5"/>
                          <a:pt x="424" y="7"/>
                          <a:pt x="423" y="7"/>
                        </a:cubicBezTo>
                        <a:cubicBezTo>
                          <a:pt x="423" y="7"/>
                          <a:pt x="419" y="5"/>
                          <a:pt x="419" y="5"/>
                        </a:cubicBezTo>
                        <a:cubicBezTo>
                          <a:pt x="419" y="5"/>
                          <a:pt x="423" y="3"/>
                          <a:pt x="423" y="3"/>
                        </a:cubicBezTo>
                        <a:cubicBezTo>
                          <a:pt x="424" y="3"/>
                          <a:pt x="427" y="1"/>
                          <a:pt x="428" y="1"/>
                        </a:cubicBezTo>
                        <a:cubicBezTo>
                          <a:pt x="428" y="1"/>
                          <a:pt x="430" y="3"/>
                          <a:pt x="431" y="3"/>
                        </a:cubicBezTo>
                        <a:cubicBezTo>
                          <a:pt x="432" y="3"/>
                          <a:pt x="434" y="5"/>
                          <a:pt x="435" y="5"/>
                        </a:cubicBezTo>
                        <a:cubicBezTo>
                          <a:pt x="436" y="5"/>
                          <a:pt x="438" y="4"/>
                          <a:pt x="439" y="3"/>
                        </a:cubicBezTo>
                        <a:cubicBezTo>
                          <a:pt x="440" y="3"/>
                          <a:pt x="442" y="1"/>
                          <a:pt x="443" y="1"/>
                        </a:cubicBezTo>
                        <a:cubicBezTo>
                          <a:pt x="444" y="1"/>
                          <a:pt x="446" y="3"/>
                          <a:pt x="447" y="3"/>
                        </a:cubicBezTo>
                        <a:cubicBezTo>
                          <a:pt x="448" y="3"/>
                          <a:pt x="450" y="1"/>
                          <a:pt x="451" y="1"/>
                        </a:cubicBezTo>
                        <a:cubicBezTo>
                          <a:pt x="452" y="2"/>
                          <a:pt x="454" y="3"/>
                          <a:pt x="455" y="4"/>
                        </a:cubicBezTo>
                        <a:cubicBezTo>
                          <a:pt x="455" y="4"/>
                          <a:pt x="458" y="6"/>
                          <a:pt x="459" y="6"/>
                        </a:cubicBezTo>
                        <a:cubicBezTo>
                          <a:pt x="460" y="6"/>
                          <a:pt x="461" y="8"/>
                          <a:pt x="462" y="8"/>
                        </a:cubicBezTo>
                        <a:cubicBezTo>
                          <a:pt x="462" y="8"/>
                          <a:pt x="466" y="6"/>
                          <a:pt x="466" y="6"/>
                        </a:cubicBezTo>
                        <a:cubicBezTo>
                          <a:pt x="466" y="6"/>
                          <a:pt x="465" y="5"/>
                          <a:pt x="465" y="5"/>
                        </a:cubicBezTo>
                        <a:cubicBezTo>
                          <a:pt x="464" y="4"/>
                          <a:pt x="463" y="4"/>
                          <a:pt x="463" y="4"/>
                        </a:cubicBezTo>
                        <a:cubicBezTo>
                          <a:pt x="464" y="4"/>
                          <a:pt x="466" y="2"/>
                          <a:pt x="467" y="2"/>
                        </a:cubicBezTo>
                        <a:cubicBezTo>
                          <a:pt x="468" y="2"/>
                          <a:pt x="469" y="4"/>
                          <a:pt x="470" y="4"/>
                        </a:cubicBezTo>
                        <a:cubicBezTo>
                          <a:pt x="472" y="4"/>
                          <a:pt x="473" y="2"/>
                          <a:pt x="475" y="2"/>
                        </a:cubicBezTo>
                        <a:cubicBezTo>
                          <a:pt x="476" y="2"/>
                          <a:pt x="477" y="4"/>
                          <a:pt x="478" y="4"/>
                        </a:cubicBezTo>
                        <a:cubicBezTo>
                          <a:pt x="480" y="4"/>
                          <a:pt x="481" y="2"/>
                          <a:pt x="482" y="2"/>
                        </a:cubicBezTo>
                        <a:cubicBezTo>
                          <a:pt x="484" y="2"/>
                          <a:pt x="485" y="4"/>
                          <a:pt x="486" y="4"/>
                        </a:cubicBezTo>
                        <a:cubicBezTo>
                          <a:pt x="487" y="5"/>
                          <a:pt x="489" y="2"/>
                          <a:pt x="490" y="2"/>
                        </a:cubicBezTo>
                        <a:cubicBezTo>
                          <a:pt x="491" y="3"/>
                          <a:pt x="493" y="5"/>
                          <a:pt x="494" y="5"/>
                        </a:cubicBezTo>
                        <a:cubicBezTo>
                          <a:pt x="495" y="4"/>
                          <a:pt x="497" y="3"/>
                          <a:pt x="498" y="3"/>
                        </a:cubicBezTo>
                        <a:cubicBezTo>
                          <a:pt x="502" y="1"/>
                          <a:pt x="502" y="1"/>
                          <a:pt x="502" y="1"/>
                        </a:cubicBezTo>
                        <a:cubicBezTo>
                          <a:pt x="510" y="5"/>
                          <a:pt x="510" y="5"/>
                          <a:pt x="510" y="5"/>
                        </a:cubicBezTo>
                        <a:cubicBezTo>
                          <a:pt x="506" y="7"/>
                          <a:pt x="506" y="7"/>
                          <a:pt x="506" y="7"/>
                        </a:cubicBezTo>
                        <a:cubicBezTo>
                          <a:pt x="505" y="7"/>
                          <a:pt x="502" y="9"/>
                          <a:pt x="501" y="9"/>
                        </a:cubicBezTo>
                        <a:cubicBezTo>
                          <a:pt x="501" y="9"/>
                          <a:pt x="505" y="11"/>
                          <a:pt x="505" y="12"/>
                        </a:cubicBezTo>
                        <a:cubicBezTo>
                          <a:pt x="506" y="12"/>
                          <a:pt x="508" y="9"/>
                          <a:pt x="509" y="9"/>
                        </a:cubicBezTo>
                        <a:cubicBezTo>
                          <a:pt x="510" y="9"/>
                          <a:pt x="512" y="11"/>
                          <a:pt x="513" y="12"/>
                        </a:cubicBezTo>
                        <a:cubicBezTo>
                          <a:pt x="514" y="12"/>
                          <a:pt x="515" y="13"/>
                          <a:pt x="517" y="14"/>
                        </a:cubicBezTo>
                        <a:cubicBezTo>
                          <a:pt x="517" y="13"/>
                          <a:pt x="521" y="13"/>
                          <a:pt x="521" y="12"/>
                        </a:cubicBezTo>
                        <a:cubicBezTo>
                          <a:pt x="521" y="11"/>
                          <a:pt x="517" y="10"/>
                          <a:pt x="517" y="10"/>
                        </a:cubicBezTo>
                        <a:cubicBezTo>
                          <a:pt x="517" y="9"/>
                          <a:pt x="521" y="8"/>
                          <a:pt x="521" y="8"/>
                        </a:cubicBezTo>
                        <a:cubicBezTo>
                          <a:pt x="521" y="8"/>
                          <a:pt x="520" y="7"/>
                          <a:pt x="519" y="6"/>
                        </a:cubicBezTo>
                        <a:cubicBezTo>
                          <a:pt x="518" y="6"/>
                          <a:pt x="518" y="5"/>
                          <a:pt x="518" y="5"/>
                        </a:cubicBezTo>
                        <a:cubicBezTo>
                          <a:pt x="519" y="5"/>
                          <a:pt x="520" y="3"/>
                          <a:pt x="522" y="3"/>
                        </a:cubicBezTo>
                        <a:cubicBezTo>
                          <a:pt x="523" y="3"/>
                          <a:pt x="524" y="6"/>
                          <a:pt x="525" y="6"/>
                        </a:cubicBezTo>
                        <a:cubicBezTo>
                          <a:pt x="526" y="5"/>
                          <a:pt x="529" y="3"/>
                          <a:pt x="529" y="3"/>
                        </a:cubicBezTo>
                        <a:cubicBezTo>
                          <a:pt x="530" y="4"/>
                          <a:pt x="533" y="5"/>
                          <a:pt x="533" y="6"/>
                        </a:cubicBezTo>
                        <a:cubicBezTo>
                          <a:pt x="533" y="6"/>
                          <a:pt x="529" y="7"/>
                          <a:pt x="529" y="8"/>
                        </a:cubicBezTo>
                        <a:cubicBezTo>
                          <a:pt x="529" y="8"/>
                          <a:pt x="533" y="10"/>
                          <a:pt x="533" y="10"/>
                        </a:cubicBezTo>
                        <a:cubicBezTo>
                          <a:pt x="534" y="10"/>
                          <a:pt x="536" y="8"/>
                          <a:pt x="537" y="8"/>
                        </a:cubicBezTo>
                        <a:cubicBezTo>
                          <a:pt x="541" y="6"/>
                          <a:pt x="541" y="6"/>
                          <a:pt x="541" y="6"/>
                        </a:cubicBezTo>
                        <a:cubicBezTo>
                          <a:pt x="545" y="4"/>
                          <a:pt x="545" y="4"/>
                          <a:pt x="545" y="4"/>
                        </a:cubicBezTo>
                        <a:cubicBezTo>
                          <a:pt x="546" y="4"/>
                          <a:pt x="548" y="2"/>
                          <a:pt x="549" y="2"/>
                        </a:cubicBezTo>
                        <a:cubicBezTo>
                          <a:pt x="551" y="2"/>
                          <a:pt x="552" y="4"/>
                          <a:pt x="553" y="4"/>
                        </a:cubicBezTo>
                        <a:cubicBezTo>
                          <a:pt x="554" y="4"/>
                          <a:pt x="557" y="2"/>
                          <a:pt x="557" y="2"/>
                        </a:cubicBezTo>
                        <a:cubicBezTo>
                          <a:pt x="558" y="2"/>
                          <a:pt x="561" y="4"/>
                          <a:pt x="561" y="4"/>
                        </a:cubicBezTo>
                        <a:cubicBezTo>
                          <a:pt x="561" y="4"/>
                          <a:pt x="560" y="5"/>
                          <a:pt x="559" y="5"/>
                        </a:cubicBezTo>
                        <a:cubicBezTo>
                          <a:pt x="558" y="6"/>
                          <a:pt x="557" y="6"/>
                          <a:pt x="557" y="6"/>
                        </a:cubicBezTo>
                        <a:cubicBezTo>
                          <a:pt x="557" y="7"/>
                          <a:pt x="560" y="9"/>
                          <a:pt x="560" y="9"/>
                        </a:cubicBezTo>
                        <a:cubicBezTo>
                          <a:pt x="562" y="9"/>
                          <a:pt x="564" y="6"/>
                          <a:pt x="565" y="7"/>
                        </a:cubicBezTo>
                        <a:cubicBezTo>
                          <a:pt x="566" y="7"/>
                          <a:pt x="567" y="9"/>
                          <a:pt x="568" y="9"/>
                        </a:cubicBezTo>
                        <a:cubicBezTo>
                          <a:pt x="569" y="9"/>
                          <a:pt x="572" y="7"/>
                          <a:pt x="572" y="7"/>
                        </a:cubicBezTo>
                        <a:cubicBezTo>
                          <a:pt x="572" y="6"/>
                          <a:pt x="568" y="5"/>
                          <a:pt x="569" y="4"/>
                        </a:cubicBezTo>
                        <a:cubicBezTo>
                          <a:pt x="569" y="4"/>
                          <a:pt x="572" y="2"/>
                          <a:pt x="573" y="2"/>
                        </a:cubicBezTo>
                        <a:cubicBezTo>
                          <a:pt x="574" y="2"/>
                          <a:pt x="576" y="5"/>
                          <a:pt x="577" y="5"/>
                        </a:cubicBezTo>
                        <a:cubicBezTo>
                          <a:pt x="578" y="4"/>
                          <a:pt x="580" y="3"/>
                          <a:pt x="581" y="3"/>
                        </a:cubicBezTo>
                        <a:cubicBezTo>
                          <a:pt x="581" y="2"/>
                          <a:pt x="584" y="1"/>
                          <a:pt x="585" y="1"/>
                        </a:cubicBezTo>
                        <a:cubicBezTo>
                          <a:pt x="585" y="1"/>
                          <a:pt x="588" y="3"/>
                          <a:pt x="588" y="3"/>
                        </a:cubicBezTo>
                        <a:cubicBezTo>
                          <a:pt x="589" y="3"/>
                          <a:pt x="592" y="5"/>
                          <a:pt x="592" y="5"/>
                        </a:cubicBezTo>
                        <a:cubicBezTo>
                          <a:pt x="593" y="5"/>
                          <a:pt x="596" y="3"/>
                          <a:pt x="596" y="3"/>
                        </a:cubicBezTo>
                        <a:cubicBezTo>
                          <a:pt x="597" y="3"/>
                          <a:pt x="600" y="1"/>
                          <a:pt x="600" y="1"/>
                        </a:cubicBezTo>
                        <a:cubicBezTo>
                          <a:pt x="602" y="1"/>
                          <a:pt x="603" y="3"/>
                          <a:pt x="604" y="3"/>
                        </a:cubicBezTo>
                        <a:cubicBezTo>
                          <a:pt x="605" y="3"/>
                          <a:pt x="607" y="1"/>
                          <a:pt x="608" y="1"/>
                        </a:cubicBezTo>
                        <a:cubicBezTo>
                          <a:pt x="610" y="1"/>
                          <a:pt x="611" y="3"/>
                          <a:pt x="612" y="3"/>
                        </a:cubicBezTo>
                        <a:cubicBezTo>
                          <a:pt x="613" y="3"/>
                          <a:pt x="615" y="1"/>
                          <a:pt x="616" y="1"/>
                        </a:cubicBezTo>
                        <a:cubicBezTo>
                          <a:pt x="617" y="1"/>
                          <a:pt x="619" y="4"/>
                          <a:pt x="620" y="4"/>
                        </a:cubicBezTo>
                        <a:cubicBezTo>
                          <a:pt x="621" y="4"/>
                          <a:pt x="623" y="2"/>
                          <a:pt x="624" y="2"/>
                        </a:cubicBezTo>
                        <a:cubicBezTo>
                          <a:pt x="625" y="2"/>
                          <a:pt x="626" y="4"/>
                          <a:pt x="628" y="4"/>
                        </a:cubicBezTo>
                        <a:cubicBezTo>
                          <a:pt x="629" y="4"/>
                          <a:pt x="631" y="2"/>
                          <a:pt x="632" y="2"/>
                        </a:cubicBezTo>
                        <a:cubicBezTo>
                          <a:pt x="633" y="2"/>
                          <a:pt x="634" y="4"/>
                          <a:pt x="636" y="4"/>
                        </a:cubicBezTo>
                        <a:cubicBezTo>
                          <a:pt x="637" y="4"/>
                          <a:pt x="638" y="2"/>
                          <a:pt x="640" y="2"/>
                        </a:cubicBezTo>
                        <a:cubicBezTo>
                          <a:pt x="641" y="2"/>
                          <a:pt x="642" y="4"/>
                          <a:pt x="643" y="4"/>
                        </a:cubicBezTo>
                        <a:cubicBezTo>
                          <a:pt x="645" y="4"/>
                          <a:pt x="646" y="2"/>
                          <a:pt x="647" y="2"/>
                        </a:cubicBezTo>
                        <a:cubicBezTo>
                          <a:pt x="649" y="2"/>
                          <a:pt x="650" y="4"/>
                          <a:pt x="651" y="4"/>
                        </a:cubicBezTo>
                        <a:cubicBezTo>
                          <a:pt x="653" y="5"/>
                          <a:pt x="654" y="2"/>
                          <a:pt x="655" y="2"/>
                        </a:cubicBezTo>
                        <a:cubicBezTo>
                          <a:pt x="657" y="2"/>
                          <a:pt x="658" y="5"/>
                          <a:pt x="659" y="5"/>
                        </a:cubicBezTo>
                        <a:cubicBezTo>
                          <a:pt x="660" y="5"/>
                          <a:pt x="662" y="2"/>
                          <a:pt x="663" y="3"/>
                        </a:cubicBezTo>
                        <a:cubicBezTo>
                          <a:pt x="664" y="3"/>
                          <a:pt x="667" y="5"/>
                          <a:pt x="667" y="5"/>
                        </a:cubicBezTo>
                        <a:cubicBezTo>
                          <a:pt x="667" y="6"/>
                          <a:pt x="663" y="6"/>
                          <a:pt x="663" y="7"/>
                        </a:cubicBezTo>
                        <a:cubicBezTo>
                          <a:pt x="663" y="7"/>
                          <a:pt x="666" y="9"/>
                          <a:pt x="667" y="9"/>
                        </a:cubicBezTo>
                        <a:cubicBezTo>
                          <a:pt x="667" y="9"/>
                          <a:pt x="670" y="7"/>
                          <a:pt x="671" y="7"/>
                        </a:cubicBezTo>
                        <a:cubicBezTo>
                          <a:pt x="671" y="7"/>
                          <a:pt x="675" y="5"/>
                          <a:pt x="675" y="5"/>
                        </a:cubicBezTo>
                        <a:cubicBezTo>
                          <a:pt x="675" y="5"/>
                          <a:pt x="671" y="3"/>
                          <a:pt x="671" y="3"/>
                        </a:cubicBezTo>
                        <a:cubicBezTo>
                          <a:pt x="672" y="3"/>
                          <a:pt x="674" y="1"/>
                          <a:pt x="675" y="1"/>
                        </a:cubicBezTo>
                        <a:cubicBezTo>
                          <a:pt x="676" y="1"/>
                          <a:pt x="678" y="3"/>
                          <a:pt x="679" y="3"/>
                        </a:cubicBezTo>
                        <a:cubicBezTo>
                          <a:pt x="679" y="3"/>
                          <a:pt x="683" y="5"/>
                          <a:pt x="683" y="5"/>
                        </a:cubicBezTo>
                        <a:cubicBezTo>
                          <a:pt x="683" y="5"/>
                          <a:pt x="678" y="7"/>
                          <a:pt x="678" y="7"/>
                        </a:cubicBezTo>
                        <a:cubicBezTo>
                          <a:pt x="680" y="8"/>
                          <a:pt x="681" y="9"/>
                          <a:pt x="682" y="10"/>
                        </a:cubicBezTo>
                        <a:cubicBezTo>
                          <a:pt x="683" y="10"/>
                          <a:pt x="685" y="8"/>
                          <a:pt x="686" y="8"/>
                        </a:cubicBezTo>
                        <a:cubicBezTo>
                          <a:pt x="687" y="8"/>
                          <a:pt x="689" y="10"/>
                          <a:pt x="690" y="10"/>
                        </a:cubicBezTo>
                        <a:cubicBezTo>
                          <a:pt x="691" y="10"/>
                          <a:pt x="693" y="8"/>
                          <a:pt x="694" y="8"/>
                        </a:cubicBezTo>
                        <a:cubicBezTo>
                          <a:pt x="698" y="6"/>
                          <a:pt x="698" y="6"/>
                          <a:pt x="698" y="6"/>
                        </a:cubicBezTo>
                        <a:cubicBezTo>
                          <a:pt x="702" y="4"/>
                          <a:pt x="702" y="4"/>
                          <a:pt x="702" y="4"/>
                        </a:cubicBezTo>
                        <a:cubicBezTo>
                          <a:pt x="703" y="3"/>
                          <a:pt x="706" y="2"/>
                          <a:pt x="707" y="2"/>
                        </a:cubicBezTo>
                        <a:cubicBezTo>
                          <a:pt x="707" y="2"/>
                          <a:pt x="710" y="4"/>
                          <a:pt x="710" y="4"/>
                        </a:cubicBezTo>
                        <a:cubicBezTo>
                          <a:pt x="711" y="4"/>
                          <a:pt x="713" y="6"/>
                          <a:pt x="714" y="6"/>
                        </a:cubicBezTo>
                        <a:cubicBezTo>
                          <a:pt x="715" y="6"/>
                          <a:pt x="717" y="4"/>
                          <a:pt x="718" y="4"/>
                        </a:cubicBezTo>
                        <a:cubicBezTo>
                          <a:pt x="719" y="4"/>
                          <a:pt x="720" y="6"/>
                          <a:pt x="722" y="6"/>
                        </a:cubicBezTo>
                        <a:cubicBezTo>
                          <a:pt x="723" y="6"/>
                          <a:pt x="724" y="9"/>
                          <a:pt x="726" y="9"/>
                        </a:cubicBezTo>
                        <a:cubicBezTo>
                          <a:pt x="726" y="9"/>
                          <a:pt x="729" y="7"/>
                          <a:pt x="730" y="7"/>
                        </a:cubicBezTo>
                        <a:cubicBezTo>
                          <a:pt x="730" y="6"/>
                          <a:pt x="733" y="5"/>
                          <a:pt x="734" y="4"/>
                        </a:cubicBezTo>
                        <a:cubicBezTo>
                          <a:pt x="735" y="4"/>
                          <a:pt x="736" y="7"/>
                          <a:pt x="738" y="7"/>
                        </a:cubicBezTo>
                        <a:cubicBezTo>
                          <a:pt x="739" y="7"/>
                          <a:pt x="741" y="5"/>
                          <a:pt x="742" y="5"/>
                        </a:cubicBezTo>
                        <a:cubicBezTo>
                          <a:pt x="743" y="5"/>
                          <a:pt x="744" y="7"/>
                          <a:pt x="745" y="7"/>
                        </a:cubicBezTo>
                        <a:cubicBezTo>
                          <a:pt x="747" y="7"/>
                          <a:pt x="748" y="5"/>
                          <a:pt x="749" y="5"/>
                        </a:cubicBezTo>
                        <a:cubicBezTo>
                          <a:pt x="751" y="5"/>
                          <a:pt x="752" y="7"/>
                          <a:pt x="753" y="7"/>
                        </a:cubicBezTo>
                        <a:cubicBezTo>
                          <a:pt x="755" y="7"/>
                          <a:pt x="756" y="5"/>
                          <a:pt x="757" y="5"/>
                        </a:cubicBezTo>
                        <a:cubicBezTo>
                          <a:pt x="759" y="5"/>
                          <a:pt x="760" y="7"/>
                          <a:pt x="761" y="7"/>
                        </a:cubicBezTo>
                        <a:cubicBezTo>
                          <a:pt x="762" y="7"/>
                          <a:pt x="764" y="5"/>
                          <a:pt x="765" y="5"/>
                        </a:cubicBezTo>
                        <a:cubicBezTo>
                          <a:pt x="765" y="5"/>
                          <a:pt x="769" y="7"/>
                          <a:pt x="769" y="8"/>
                        </a:cubicBezTo>
                        <a:cubicBezTo>
                          <a:pt x="769" y="8"/>
                          <a:pt x="765" y="9"/>
                          <a:pt x="765" y="10"/>
                        </a:cubicBezTo>
                        <a:cubicBezTo>
                          <a:pt x="765" y="10"/>
                          <a:pt x="768" y="11"/>
                          <a:pt x="769" y="12"/>
                        </a:cubicBezTo>
                        <a:cubicBezTo>
                          <a:pt x="768" y="13"/>
                          <a:pt x="764" y="13"/>
                          <a:pt x="764" y="14"/>
                        </a:cubicBezTo>
                        <a:cubicBezTo>
                          <a:pt x="764" y="14"/>
                          <a:pt x="768" y="16"/>
                          <a:pt x="768" y="16"/>
                        </a:cubicBezTo>
                        <a:cubicBezTo>
                          <a:pt x="770" y="16"/>
                          <a:pt x="771" y="14"/>
                          <a:pt x="772" y="14"/>
                        </a:cubicBezTo>
                        <a:cubicBezTo>
                          <a:pt x="772" y="13"/>
                          <a:pt x="768" y="13"/>
                          <a:pt x="769" y="12"/>
                        </a:cubicBezTo>
                        <a:cubicBezTo>
                          <a:pt x="769" y="12"/>
                          <a:pt x="772" y="10"/>
                          <a:pt x="773" y="10"/>
                        </a:cubicBezTo>
                        <a:cubicBezTo>
                          <a:pt x="774" y="9"/>
                          <a:pt x="775" y="9"/>
                          <a:pt x="777" y="8"/>
                        </a:cubicBezTo>
                        <a:cubicBezTo>
                          <a:pt x="775" y="7"/>
                          <a:pt x="775" y="6"/>
                          <a:pt x="773" y="6"/>
                        </a:cubicBezTo>
                        <a:cubicBezTo>
                          <a:pt x="774" y="6"/>
                          <a:pt x="776" y="3"/>
                          <a:pt x="777" y="3"/>
                        </a:cubicBezTo>
                        <a:cubicBezTo>
                          <a:pt x="778" y="3"/>
                          <a:pt x="780" y="6"/>
                          <a:pt x="781" y="6"/>
                        </a:cubicBezTo>
                        <a:cubicBezTo>
                          <a:pt x="781" y="6"/>
                          <a:pt x="785" y="4"/>
                          <a:pt x="785" y="4"/>
                        </a:cubicBezTo>
                        <a:cubicBezTo>
                          <a:pt x="785" y="4"/>
                          <a:pt x="789" y="6"/>
                          <a:pt x="789" y="6"/>
                        </a:cubicBezTo>
                        <a:cubicBezTo>
                          <a:pt x="789" y="6"/>
                          <a:pt x="785" y="8"/>
                          <a:pt x="785" y="8"/>
                        </a:cubicBezTo>
                        <a:cubicBezTo>
                          <a:pt x="786" y="8"/>
                          <a:pt x="787" y="10"/>
                          <a:pt x="788" y="10"/>
                        </a:cubicBezTo>
                        <a:cubicBezTo>
                          <a:pt x="789" y="10"/>
                          <a:pt x="791" y="8"/>
                          <a:pt x="792" y="8"/>
                        </a:cubicBezTo>
                        <a:cubicBezTo>
                          <a:pt x="793" y="8"/>
                          <a:pt x="795" y="11"/>
                          <a:pt x="796" y="10"/>
                        </a:cubicBezTo>
                        <a:cubicBezTo>
                          <a:pt x="797" y="10"/>
                          <a:pt x="799" y="9"/>
                          <a:pt x="800" y="8"/>
                        </a:cubicBezTo>
                        <a:cubicBezTo>
                          <a:pt x="804" y="6"/>
                          <a:pt x="804" y="6"/>
                          <a:pt x="804" y="6"/>
                        </a:cubicBezTo>
                        <a:cubicBezTo>
                          <a:pt x="805" y="6"/>
                          <a:pt x="808" y="4"/>
                          <a:pt x="808" y="4"/>
                        </a:cubicBezTo>
                        <a:cubicBezTo>
                          <a:pt x="810" y="4"/>
                          <a:pt x="811" y="7"/>
                          <a:pt x="812" y="7"/>
                        </a:cubicBezTo>
                        <a:cubicBezTo>
                          <a:pt x="813" y="7"/>
                          <a:pt x="815" y="4"/>
                          <a:pt x="816" y="4"/>
                        </a:cubicBezTo>
                        <a:cubicBezTo>
                          <a:pt x="818" y="5"/>
                          <a:pt x="819" y="7"/>
                          <a:pt x="820" y="7"/>
                        </a:cubicBezTo>
                        <a:cubicBezTo>
                          <a:pt x="821" y="7"/>
                          <a:pt x="823" y="5"/>
                          <a:pt x="824" y="5"/>
                        </a:cubicBezTo>
                        <a:cubicBezTo>
                          <a:pt x="825" y="5"/>
                          <a:pt x="827" y="7"/>
                          <a:pt x="828" y="7"/>
                        </a:cubicBezTo>
                        <a:cubicBezTo>
                          <a:pt x="829" y="7"/>
                          <a:pt x="831" y="9"/>
                          <a:pt x="832" y="9"/>
                        </a:cubicBezTo>
                        <a:cubicBezTo>
                          <a:pt x="832" y="9"/>
                          <a:pt x="835" y="7"/>
                          <a:pt x="836" y="7"/>
                        </a:cubicBezTo>
                        <a:cubicBezTo>
                          <a:pt x="837" y="7"/>
                          <a:pt x="839" y="5"/>
                          <a:pt x="840" y="5"/>
                        </a:cubicBezTo>
                        <a:cubicBezTo>
                          <a:pt x="841" y="5"/>
                          <a:pt x="843" y="7"/>
                          <a:pt x="844" y="7"/>
                        </a:cubicBezTo>
                        <a:cubicBezTo>
                          <a:pt x="844" y="7"/>
                          <a:pt x="847" y="5"/>
                          <a:pt x="848" y="5"/>
                        </a:cubicBezTo>
                        <a:cubicBezTo>
                          <a:pt x="849" y="6"/>
                          <a:pt x="851" y="7"/>
                          <a:pt x="851" y="8"/>
                        </a:cubicBezTo>
                        <a:cubicBezTo>
                          <a:pt x="852" y="8"/>
                          <a:pt x="854" y="10"/>
                          <a:pt x="855" y="10"/>
                        </a:cubicBezTo>
                        <a:cubicBezTo>
                          <a:pt x="855" y="10"/>
                          <a:pt x="859" y="8"/>
                          <a:pt x="859" y="8"/>
                        </a:cubicBezTo>
                        <a:cubicBezTo>
                          <a:pt x="859" y="8"/>
                          <a:pt x="856" y="6"/>
                          <a:pt x="856" y="6"/>
                        </a:cubicBezTo>
                        <a:cubicBezTo>
                          <a:pt x="857" y="6"/>
                          <a:pt x="858" y="3"/>
                          <a:pt x="860" y="3"/>
                        </a:cubicBezTo>
                        <a:cubicBezTo>
                          <a:pt x="861" y="3"/>
                          <a:pt x="863" y="5"/>
                          <a:pt x="863" y="6"/>
                        </a:cubicBezTo>
                        <a:cubicBezTo>
                          <a:pt x="865" y="6"/>
                          <a:pt x="866" y="7"/>
                          <a:pt x="867" y="8"/>
                        </a:cubicBezTo>
                        <a:cubicBezTo>
                          <a:pt x="868" y="8"/>
                          <a:pt x="870" y="10"/>
                          <a:pt x="871" y="10"/>
                        </a:cubicBezTo>
                        <a:cubicBezTo>
                          <a:pt x="872" y="10"/>
                          <a:pt x="873" y="13"/>
                          <a:pt x="875" y="13"/>
                        </a:cubicBezTo>
                        <a:cubicBezTo>
                          <a:pt x="876" y="13"/>
                          <a:pt x="878" y="11"/>
                          <a:pt x="879" y="10"/>
                        </a:cubicBezTo>
                        <a:cubicBezTo>
                          <a:pt x="880" y="10"/>
                          <a:pt x="882" y="9"/>
                          <a:pt x="883" y="8"/>
                        </a:cubicBezTo>
                        <a:cubicBezTo>
                          <a:pt x="884" y="8"/>
                          <a:pt x="886" y="6"/>
                          <a:pt x="887" y="6"/>
                        </a:cubicBezTo>
                        <a:cubicBezTo>
                          <a:pt x="888" y="6"/>
                          <a:pt x="890" y="9"/>
                          <a:pt x="891" y="9"/>
                        </a:cubicBezTo>
                        <a:cubicBezTo>
                          <a:pt x="892" y="9"/>
                          <a:pt x="893" y="7"/>
                          <a:pt x="895" y="7"/>
                        </a:cubicBezTo>
                        <a:cubicBezTo>
                          <a:pt x="896" y="7"/>
                          <a:pt x="897" y="9"/>
                          <a:pt x="898" y="9"/>
                        </a:cubicBezTo>
                        <a:cubicBezTo>
                          <a:pt x="900" y="9"/>
                          <a:pt x="901" y="7"/>
                          <a:pt x="903" y="7"/>
                        </a:cubicBezTo>
                        <a:cubicBezTo>
                          <a:pt x="904" y="7"/>
                          <a:pt x="905" y="9"/>
                          <a:pt x="906" y="9"/>
                        </a:cubicBezTo>
                        <a:cubicBezTo>
                          <a:pt x="907" y="9"/>
                          <a:pt x="910" y="7"/>
                          <a:pt x="910" y="7"/>
                        </a:cubicBezTo>
                        <a:cubicBezTo>
                          <a:pt x="911" y="7"/>
                          <a:pt x="914" y="5"/>
                          <a:pt x="915" y="5"/>
                        </a:cubicBezTo>
                        <a:cubicBezTo>
                          <a:pt x="915" y="5"/>
                          <a:pt x="918" y="7"/>
                          <a:pt x="918" y="7"/>
                        </a:cubicBezTo>
                        <a:cubicBezTo>
                          <a:pt x="918" y="7"/>
                          <a:pt x="914" y="9"/>
                          <a:pt x="914" y="9"/>
                        </a:cubicBezTo>
                        <a:cubicBezTo>
                          <a:pt x="915" y="9"/>
                          <a:pt x="917" y="11"/>
                          <a:pt x="918" y="12"/>
                        </a:cubicBezTo>
                        <a:cubicBezTo>
                          <a:pt x="919" y="12"/>
                          <a:pt x="921" y="10"/>
                          <a:pt x="922" y="9"/>
                        </a:cubicBezTo>
                        <a:cubicBezTo>
                          <a:pt x="923" y="9"/>
                          <a:pt x="925" y="8"/>
                          <a:pt x="926" y="7"/>
                        </a:cubicBezTo>
                        <a:cubicBezTo>
                          <a:pt x="927" y="7"/>
                          <a:pt x="929" y="6"/>
                          <a:pt x="930" y="5"/>
                        </a:cubicBezTo>
                        <a:cubicBezTo>
                          <a:pt x="931" y="5"/>
                          <a:pt x="933" y="8"/>
                          <a:pt x="934" y="8"/>
                        </a:cubicBezTo>
                        <a:cubicBezTo>
                          <a:pt x="935" y="8"/>
                          <a:pt x="938" y="6"/>
                          <a:pt x="938" y="6"/>
                        </a:cubicBezTo>
                        <a:cubicBezTo>
                          <a:pt x="939" y="5"/>
                          <a:pt x="941" y="3"/>
                          <a:pt x="942" y="3"/>
                        </a:cubicBezTo>
                        <a:cubicBezTo>
                          <a:pt x="943" y="3"/>
                          <a:pt x="945" y="5"/>
                          <a:pt x="946" y="6"/>
                        </a:cubicBezTo>
                        <a:cubicBezTo>
                          <a:pt x="947" y="6"/>
                          <a:pt x="948" y="8"/>
                          <a:pt x="950" y="8"/>
                        </a:cubicBezTo>
                        <a:cubicBezTo>
                          <a:pt x="950" y="8"/>
                          <a:pt x="953" y="6"/>
                          <a:pt x="954" y="6"/>
                        </a:cubicBezTo>
                        <a:cubicBezTo>
                          <a:pt x="955" y="6"/>
                          <a:pt x="956" y="8"/>
                          <a:pt x="958" y="8"/>
                        </a:cubicBezTo>
                        <a:cubicBezTo>
                          <a:pt x="959" y="8"/>
                          <a:pt x="960" y="10"/>
                          <a:pt x="961" y="10"/>
                        </a:cubicBezTo>
                        <a:cubicBezTo>
                          <a:pt x="962" y="11"/>
                          <a:pt x="965" y="9"/>
                          <a:pt x="965" y="8"/>
                        </a:cubicBezTo>
                        <a:cubicBezTo>
                          <a:pt x="966" y="8"/>
                          <a:pt x="968" y="7"/>
                          <a:pt x="969" y="6"/>
                        </a:cubicBezTo>
                        <a:cubicBezTo>
                          <a:pt x="970" y="6"/>
                          <a:pt x="972" y="9"/>
                          <a:pt x="973" y="9"/>
                        </a:cubicBezTo>
                        <a:cubicBezTo>
                          <a:pt x="974" y="9"/>
                          <a:pt x="976" y="6"/>
                          <a:pt x="977" y="7"/>
                        </a:cubicBezTo>
                        <a:cubicBezTo>
                          <a:pt x="978" y="7"/>
                          <a:pt x="981" y="9"/>
                          <a:pt x="981" y="9"/>
                        </a:cubicBezTo>
                        <a:cubicBezTo>
                          <a:pt x="981" y="9"/>
                          <a:pt x="977" y="11"/>
                          <a:pt x="977" y="11"/>
                        </a:cubicBezTo>
                        <a:cubicBezTo>
                          <a:pt x="978" y="11"/>
                          <a:pt x="979" y="13"/>
                          <a:pt x="981" y="13"/>
                        </a:cubicBezTo>
                        <a:cubicBezTo>
                          <a:pt x="982" y="13"/>
                          <a:pt x="984" y="11"/>
                          <a:pt x="985" y="11"/>
                        </a:cubicBezTo>
                        <a:cubicBezTo>
                          <a:pt x="986" y="11"/>
                          <a:pt x="988" y="10"/>
                          <a:pt x="989" y="9"/>
                        </a:cubicBezTo>
                        <a:cubicBezTo>
                          <a:pt x="990" y="9"/>
                          <a:pt x="992" y="7"/>
                          <a:pt x="993" y="7"/>
                        </a:cubicBezTo>
                        <a:cubicBezTo>
                          <a:pt x="994" y="7"/>
                          <a:pt x="996" y="9"/>
                          <a:pt x="997" y="9"/>
                        </a:cubicBezTo>
                        <a:cubicBezTo>
                          <a:pt x="998" y="9"/>
                          <a:pt x="1000" y="7"/>
                          <a:pt x="1001" y="7"/>
                        </a:cubicBezTo>
                        <a:cubicBezTo>
                          <a:pt x="1002" y="7"/>
                          <a:pt x="1004" y="9"/>
                          <a:pt x="1005" y="9"/>
                        </a:cubicBezTo>
                        <a:cubicBezTo>
                          <a:pt x="1005" y="10"/>
                          <a:pt x="1008" y="12"/>
                          <a:pt x="1008" y="12"/>
                        </a:cubicBezTo>
                        <a:cubicBezTo>
                          <a:pt x="1009" y="12"/>
                          <a:pt x="1012" y="10"/>
                          <a:pt x="1012" y="10"/>
                        </a:cubicBezTo>
                        <a:cubicBezTo>
                          <a:pt x="1012" y="10"/>
                          <a:pt x="1009" y="7"/>
                          <a:pt x="1009" y="7"/>
                        </a:cubicBezTo>
                        <a:cubicBezTo>
                          <a:pt x="1010" y="7"/>
                          <a:pt x="1011" y="5"/>
                          <a:pt x="1013" y="5"/>
                        </a:cubicBezTo>
                        <a:cubicBezTo>
                          <a:pt x="1014" y="5"/>
                          <a:pt x="1015" y="8"/>
                          <a:pt x="1017" y="8"/>
                        </a:cubicBezTo>
                        <a:cubicBezTo>
                          <a:pt x="1017" y="8"/>
                          <a:pt x="1020" y="5"/>
                          <a:pt x="1021" y="6"/>
                        </a:cubicBezTo>
                        <a:cubicBezTo>
                          <a:pt x="1021" y="6"/>
                          <a:pt x="1024" y="7"/>
                          <a:pt x="1024" y="8"/>
                        </a:cubicBezTo>
                        <a:cubicBezTo>
                          <a:pt x="1024" y="8"/>
                          <a:pt x="1021" y="10"/>
                          <a:pt x="1020" y="10"/>
                        </a:cubicBezTo>
                        <a:cubicBezTo>
                          <a:pt x="1022" y="10"/>
                          <a:pt x="1023" y="12"/>
                          <a:pt x="1024" y="12"/>
                        </a:cubicBezTo>
                        <a:cubicBezTo>
                          <a:pt x="1025" y="12"/>
                          <a:pt x="1027" y="10"/>
                          <a:pt x="1028" y="10"/>
                        </a:cubicBezTo>
                        <a:cubicBezTo>
                          <a:pt x="1030" y="10"/>
                          <a:pt x="1031" y="9"/>
                          <a:pt x="1032" y="8"/>
                        </a:cubicBezTo>
                        <a:cubicBezTo>
                          <a:pt x="1033" y="8"/>
                          <a:pt x="1035" y="6"/>
                          <a:pt x="1036" y="6"/>
                        </a:cubicBezTo>
                        <a:cubicBezTo>
                          <a:pt x="1037" y="6"/>
                          <a:pt x="1039" y="8"/>
                          <a:pt x="1040" y="8"/>
                        </a:cubicBezTo>
                        <a:cubicBezTo>
                          <a:pt x="1041" y="8"/>
                          <a:pt x="1043" y="6"/>
                          <a:pt x="1044" y="6"/>
                        </a:cubicBezTo>
                        <a:cubicBezTo>
                          <a:pt x="1045" y="6"/>
                          <a:pt x="1047" y="8"/>
                          <a:pt x="1048" y="8"/>
                        </a:cubicBezTo>
                        <a:cubicBezTo>
                          <a:pt x="1049" y="8"/>
                          <a:pt x="1051" y="6"/>
                          <a:pt x="1052" y="6"/>
                        </a:cubicBezTo>
                        <a:cubicBezTo>
                          <a:pt x="1053" y="6"/>
                          <a:pt x="1054" y="9"/>
                          <a:pt x="1056" y="9"/>
                        </a:cubicBezTo>
                        <a:cubicBezTo>
                          <a:pt x="1057" y="9"/>
                          <a:pt x="1059" y="6"/>
                          <a:pt x="1060" y="7"/>
                        </a:cubicBezTo>
                        <a:cubicBezTo>
                          <a:pt x="1061" y="7"/>
                          <a:pt x="1063" y="8"/>
                          <a:pt x="1064" y="9"/>
                        </a:cubicBezTo>
                        <a:cubicBezTo>
                          <a:pt x="1067" y="11"/>
                          <a:pt x="1067" y="11"/>
                          <a:pt x="1067" y="11"/>
                        </a:cubicBezTo>
                        <a:cubicBezTo>
                          <a:pt x="1069" y="12"/>
                          <a:pt x="1070" y="13"/>
                          <a:pt x="1071" y="13"/>
                        </a:cubicBezTo>
                        <a:cubicBezTo>
                          <a:pt x="1072" y="13"/>
                          <a:pt x="1074" y="11"/>
                          <a:pt x="1075" y="11"/>
                        </a:cubicBezTo>
                        <a:cubicBezTo>
                          <a:pt x="1076" y="11"/>
                          <a:pt x="1078" y="14"/>
                          <a:pt x="1079" y="14"/>
                        </a:cubicBezTo>
                        <a:cubicBezTo>
                          <a:pt x="1079" y="13"/>
                          <a:pt x="1083" y="12"/>
                          <a:pt x="1083" y="12"/>
                        </a:cubicBezTo>
                        <a:cubicBezTo>
                          <a:pt x="1083" y="11"/>
                          <a:pt x="1079" y="9"/>
                          <a:pt x="1079" y="9"/>
                        </a:cubicBezTo>
                        <a:cubicBezTo>
                          <a:pt x="1079" y="9"/>
                          <a:pt x="1078" y="10"/>
                          <a:pt x="1077" y="10"/>
                        </a:cubicBezTo>
                        <a:cubicBezTo>
                          <a:pt x="1076" y="11"/>
                          <a:pt x="1075" y="11"/>
                          <a:pt x="1075" y="11"/>
                        </a:cubicBezTo>
                        <a:cubicBezTo>
                          <a:pt x="1075" y="11"/>
                          <a:pt x="1071" y="10"/>
                          <a:pt x="1071" y="9"/>
                        </a:cubicBezTo>
                        <a:cubicBezTo>
                          <a:pt x="1071" y="9"/>
                          <a:pt x="1075" y="7"/>
                          <a:pt x="1076" y="7"/>
                        </a:cubicBezTo>
                        <a:cubicBezTo>
                          <a:pt x="1077" y="7"/>
                          <a:pt x="1078" y="9"/>
                          <a:pt x="1079" y="9"/>
                        </a:cubicBezTo>
                        <a:cubicBezTo>
                          <a:pt x="1081" y="9"/>
                          <a:pt x="1082" y="7"/>
                          <a:pt x="1083" y="7"/>
                        </a:cubicBezTo>
                        <a:cubicBezTo>
                          <a:pt x="1085" y="7"/>
                          <a:pt x="1086" y="9"/>
                          <a:pt x="1087" y="9"/>
                        </a:cubicBezTo>
                        <a:cubicBezTo>
                          <a:pt x="1088" y="10"/>
                          <a:pt x="1090" y="12"/>
                          <a:pt x="1091" y="12"/>
                        </a:cubicBezTo>
                        <a:cubicBezTo>
                          <a:pt x="1092" y="12"/>
                          <a:pt x="1094" y="10"/>
                          <a:pt x="1095" y="10"/>
                        </a:cubicBezTo>
                        <a:cubicBezTo>
                          <a:pt x="1096" y="9"/>
                          <a:pt x="1098" y="8"/>
                          <a:pt x="1099" y="8"/>
                        </a:cubicBezTo>
                        <a:cubicBezTo>
                          <a:pt x="1100" y="7"/>
                          <a:pt x="1102" y="10"/>
                          <a:pt x="1103" y="10"/>
                        </a:cubicBezTo>
                        <a:cubicBezTo>
                          <a:pt x="1104" y="10"/>
                          <a:pt x="1106" y="8"/>
                          <a:pt x="1107" y="8"/>
                        </a:cubicBezTo>
                        <a:cubicBezTo>
                          <a:pt x="1108" y="8"/>
                          <a:pt x="1109" y="10"/>
                          <a:pt x="1111" y="10"/>
                        </a:cubicBezTo>
                        <a:cubicBezTo>
                          <a:pt x="1112" y="10"/>
                          <a:pt x="1113" y="12"/>
                          <a:pt x="1114" y="12"/>
                        </a:cubicBezTo>
                        <a:cubicBezTo>
                          <a:pt x="1116" y="12"/>
                          <a:pt x="1117" y="10"/>
                          <a:pt x="1118" y="10"/>
                        </a:cubicBezTo>
                        <a:cubicBezTo>
                          <a:pt x="1120" y="10"/>
                          <a:pt x="1121" y="8"/>
                          <a:pt x="1123" y="8"/>
                        </a:cubicBezTo>
                        <a:cubicBezTo>
                          <a:pt x="1124" y="8"/>
                          <a:pt x="1125" y="11"/>
                          <a:pt x="1126" y="10"/>
                        </a:cubicBezTo>
                        <a:cubicBezTo>
                          <a:pt x="1128" y="10"/>
                          <a:pt x="1129" y="8"/>
                          <a:pt x="1130" y="8"/>
                        </a:cubicBezTo>
                        <a:cubicBezTo>
                          <a:pt x="1132" y="8"/>
                          <a:pt x="1133" y="11"/>
                          <a:pt x="1134" y="11"/>
                        </a:cubicBezTo>
                        <a:cubicBezTo>
                          <a:pt x="1135" y="11"/>
                          <a:pt x="1138" y="8"/>
                          <a:pt x="1138" y="9"/>
                        </a:cubicBezTo>
                        <a:cubicBezTo>
                          <a:pt x="1139" y="9"/>
                          <a:pt x="1141" y="10"/>
                          <a:pt x="1142" y="11"/>
                        </a:cubicBezTo>
                        <a:cubicBezTo>
                          <a:pt x="1143" y="11"/>
                          <a:pt x="1145" y="12"/>
                          <a:pt x="1146" y="13"/>
                        </a:cubicBezTo>
                        <a:cubicBezTo>
                          <a:pt x="1146" y="14"/>
                          <a:pt x="1142" y="15"/>
                          <a:pt x="1142" y="15"/>
                        </a:cubicBezTo>
                        <a:cubicBezTo>
                          <a:pt x="1142" y="16"/>
                          <a:pt x="1145" y="17"/>
                          <a:pt x="1145" y="18"/>
                        </a:cubicBezTo>
                        <a:cubicBezTo>
                          <a:pt x="1146" y="18"/>
                          <a:pt x="1148" y="20"/>
                          <a:pt x="1149" y="20"/>
                        </a:cubicBezTo>
                        <a:cubicBezTo>
                          <a:pt x="1150" y="20"/>
                          <a:pt x="1152" y="18"/>
                          <a:pt x="1153" y="18"/>
                        </a:cubicBezTo>
                        <a:cubicBezTo>
                          <a:pt x="1154" y="19"/>
                          <a:pt x="1156" y="19"/>
                          <a:pt x="1157" y="20"/>
                        </a:cubicBezTo>
                        <a:cubicBezTo>
                          <a:pt x="1157" y="20"/>
                          <a:pt x="1161" y="18"/>
                          <a:pt x="1161" y="18"/>
                        </a:cubicBezTo>
                        <a:cubicBezTo>
                          <a:pt x="1161" y="18"/>
                          <a:pt x="1158" y="16"/>
                          <a:pt x="1157" y="16"/>
                        </a:cubicBezTo>
                        <a:cubicBezTo>
                          <a:pt x="1157" y="16"/>
                          <a:pt x="1154" y="18"/>
                          <a:pt x="1153" y="18"/>
                        </a:cubicBezTo>
                        <a:cubicBezTo>
                          <a:pt x="1153" y="18"/>
                          <a:pt x="1150" y="16"/>
                          <a:pt x="1149" y="15"/>
                        </a:cubicBezTo>
                        <a:cubicBezTo>
                          <a:pt x="1149" y="15"/>
                          <a:pt x="1146" y="14"/>
                          <a:pt x="1146" y="13"/>
                        </a:cubicBezTo>
                        <a:cubicBezTo>
                          <a:pt x="1146" y="13"/>
                          <a:pt x="1150" y="12"/>
                          <a:pt x="1150" y="11"/>
                        </a:cubicBezTo>
                        <a:cubicBezTo>
                          <a:pt x="1150" y="10"/>
                          <a:pt x="1147" y="10"/>
                          <a:pt x="1146" y="9"/>
                        </a:cubicBezTo>
                        <a:cubicBezTo>
                          <a:pt x="1146" y="8"/>
                          <a:pt x="1150" y="7"/>
                          <a:pt x="1150" y="7"/>
                        </a:cubicBezTo>
                        <a:cubicBezTo>
                          <a:pt x="1154" y="9"/>
                          <a:pt x="1154" y="9"/>
                          <a:pt x="1154" y="9"/>
                        </a:cubicBezTo>
                        <a:cubicBezTo>
                          <a:pt x="1154" y="9"/>
                          <a:pt x="1157" y="11"/>
                          <a:pt x="1158" y="11"/>
                        </a:cubicBezTo>
                        <a:cubicBezTo>
                          <a:pt x="1158" y="11"/>
                          <a:pt x="1161" y="10"/>
                          <a:pt x="1162" y="9"/>
                        </a:cubicBezTo>
                        <a:cubicBezTo>
                          <a:pt x="1163" y="9"/>
                          <a:pt x="1165" y="7"/>
                          <a:pt x="1166" y="7"/>
                        </a:cubicBezTo>
                        <a:cubicBezTo>
                          <a:pt x="1167" y="7"/>
                          <a:pt x="1169" y="9"/>
                          <a:pt x="1170" y="9"/>
                        </a:cubicBezTo>
                        <a:cubicBezTo>
                          <a:pt x="1171" y="9"/>
                          <a:pt x="1172" y="12"/>
                          <a:pt x="1173" y="12"/>
                        </a:cubicBezTo>
                        <a:cubicBezTo>
                          <a:pt x="1174" y="12"/>
                          <a:pt x="1177" y="10"/>
                          <a:pt x="1178" y="10"/>
                        </a:cubicBezTo>
                        <a:cubicBezTo>
                          <a:pt x="1178" y="9"/>
                          <a:pt x="1180" y="8"/>
                          <a:pt x="1182" y="8"/>
                        </a:cubicBezTo>
                        <a:cubicBezTo>
                          <a:pt x="1183" y="7"/>
                          <a:pt x="1184" y="10"/>
                          <a:pt x="1185" y="10"/>
                        </a:cubicBezTo>
                        <a:cubicBezTo>
                          <a:pt x="1187" y="10"/>
                          <a:pt x="1188" y="8"/>
                          <a:pt x="1189" y="8"/>
                        </a:cubicBezTo>
                        <a:cubicBezTo>
                          <a:pt x="1190" y="8"/>
                          <a:pt x="1193" y="10"/>
                          <a:pt x="1193" y="10"/>
                        </a:cubicBezTo>
                        <a:cubicBezTo>
                          <a:pt x="1194" y="10"/>
                          <a:pt x="1196" y="12"/>
                          <a:pt x="1197" y="12"/>
                        </a:cubicBezTo>
                        <a:cubicBezTo>
                          <a:pt x="1198" y="12"/>
                          <a:pt x="1200" y="11"/>
                          <a:pt x="1201" y="10"/>
                        </a:cubicBezTo>
                        <a:cubicBezTo>
                          <a:pt x="1202" y="10"/>
                          <a:pt x="1205" y="8"/>
                          <a:pt x="1205" y="8"/>
                        </a:cubicBezTo>
                        <a:cubicBezTo>
                          <a:pt x="1205" y="8"/>
                          <a:pt x="1209" y="10"/>
                          <a:pt x="1209" y="10"/>
                        </a:cubicBezTo>
                        <a:cubicBezTo>
                          <a:pt x="1209" y="11"/>
                          <a:pt x="1205" y="13"/>
                          <a:pt x="1205" y="13"/>
                        </a:cubicBezTo>
                        <a:cubicBezTo>
                          <a:pt x="1206" y="13"/>
                          <a:pt x="1207" y="15"/>
                          <a:pt x="1209" y="15"/>
                        </a:cubicBezTo>
                        <a:cubicBezTo>
                          <a:pt x="1209" y="15"/>
                          <a:pt x="1213" y="13"/>
                          <a:pt x="1213" y="13"/>
                        </a:cubicBezTo>
                        <a:cubicBezTo>
                          <a:pt x="1213" y="13"/>
                          <a:pt x="1212" y="12"/>
                          <a:pt x="1211" y="12"/>
                        </a:cubicBezTo>
                        <a:cubicBezTo>
                          <a:pt x="1210" y="11"/>
                          <a:pt x="1209" y="10"/>
                          <a:pt x="1209" y="10"/>
                        </a:cubicBezTo>
                        <a:cubicBezTo>
                          <a:pt x="1210" y="10"/>
                          <a:pt x="1212" y="8"/>
                          <a:pt x="1213" y="8"/>
                        </a:cubicBezTo>
                        <a:cubicBezTo>
                          <a:pt x="1214" y="8"/>
                          <a:pt x="1216" y="11"/>
                          <a:pt x="1217" y="11"/>
                        </a:cubicBezTo>
                        <a:cubicBezTo>
                          <a:pt x="1218" y="10"/>
                          <a:pt x="1220" y="9"/>
                          <a:pt x="1221" y="9"/>
                        </a:cubicBezTo>
                        <a:cubicBezTo>
                          <a:pt x="1221" y="8"/>
                          <a:pt x="1225" y="6"/>
                          <a:pt x="1225" y="7"/>
                        </a:cubicBezTo>
                        <a:cubicBezTo>
                          <a:pt x="1226" y="7"/>
                          <a:pt x="1228" y="8"/>
                          <a:pt x="1229" y="9"/>
                        </a:cubicBezTo>
                        <a:cubicBezTo>
                          <a:pt x="1232" y="11"/>
                          <a:pt x="1232" y="11"/>
                          <a:pt x="1232" y="11"/>
                        </a:cubicBezTo>
                        <a:cubicBezTo>
                          <a:pt x="1236" y="13"/>
                          <a:pt x="1236" y="13"/>
                          <a:pt x="1236" y="13"/>
                        </a:cubicBezTo>
                        <a:cubicBezTo>
                          <a:pt x="1237" y="14"/>
                          <a:pt x="1239" y="16"/>
                          <a:pt x="1240" y="16"/>
                        </a:cubicBezTo>
                        <a:cubicBezTo>
                          <a:pt x="1241" y="16"/>
                          <a:pt x="1243" y="14"/>
                          <a:pt x="1244" y="14"/>
                        </a:cubicBezTo>
                        <a:cubicBezTo>
                          <a:pt x="1248" y="12"/>
                          <a:pt x="1248" y="12"/>
                          <a:pt x="1248" y="12"/>
                        </a:cubicBezTo>
                        <a:cubicBezTo>
                          <a:pt x="1252" y="9"/>
                          <a:pt x="1252" y="9"/>
                          <a:pt x="1252" y="9"/>
                        </a:cubicBezTo>
                        <a:cubicBezTo>
                          <a:pt x="1253" y="9"/>
                          <a:pt x="1255" y="8"/>
                          <a:pt x="1256" y="7"/>
                        </a:cubicBezTo>
                        <a:cubicBezTo>
                          <a:pt x="1257" y="7"/>
                          <a:pt x="1260" y="9"/>
                          <a:pt x="1260" y="10"/>
                        </a:cubicBezTo>
                        <a:cubicBezTo>
                          <a:pt x="1261" y="10"/>
                          <a:pt x="1263" y="12"/>
                          <a:pt x="1264" y="12"/>
                        </a:cubicBezTo>
                        <a:cubicBezTo>
                          <a:pt x="1264" y="12"/>
                          <a:pt x="1267" y="10"/>
                          <a:pt x="1268" y="10"/>
                        </a:cubicBezTo>
                        <a:cubicBezTo>
                          <a:pt x="1268" y="10"/>
                          <a:pt x="1272" y="8"/>
                          <a:pt x="1272" y="8"/>
                        </a:cubicBezTo>
                        <a:cubicBezTo>
                          <a:pt x="1273" y="8"/>
                          <a:pt x="1275" y="10"/>
                          <a:pt x="1276" y="10"/>
                        </a:cubicBezTo>
                        <a:cubicBezTo>
                          <a:pt x="1277" y="11"/>
                          <a:pt x="1278" y="12"/>
                          <a:pt x="1279" y="12"/>
                        </a:cubicBezTo>
                        <a:cubicBezTo>
                          <a:pt x="1280" y="13"/>
                          <a:pt x="1282" y="15"/>
                          <a:pt x="1283" y="15"/>
                        </a:cubicBezTo>
                        <a:cubicBezTo>
                          <a:pt x="1284" y="15"/>
                          <a:pt x="1287" y="12"/>
                          <a:pt x="1287" y="13"/>
                        </a:cubicBezTo>
                        <a:cubicBezTo>
                          <a:pt x="1289" y="13"/>
                          <a:pt x="1290" y="14"/>
                          <a:pt x="1291" y="15"/>
                        </a:cubicBezTo>
                        <a:cubicBezTo>
                          <a:pt x="1292" y="15"/>
                          <a:pt x="1294" y="17"/>
                          <a:pt x="1295" y="17"/>
                        </a:cubicBezTo>
                        <a:cubicBezTo>
                          <a:pt x="1295" y="17"/>
                          <a:pt x="1299" y="15"/>
                          <a:pt x="1299" y="15"/>
                        </a:cubicBezTo>
                        <a:cubicBezTo>
                          <a:pt x="1299" y="15"/>
                          <a:pt x="1295" y="13"/>
                          <a:pt x="1295" y="13"/>
                        </a:cubicBezTo>
                        <a:cubicBezTo>
                          <a:pt x="1296" y="13"/>
                          <a:pt x="1298" y="11"/>
                          <a:pt x="1299" y="11"/>
                        </a:cubicBezTo>
                        <a:cubicBezTo>
                          <a:pt x="1301" y="11"/>
                          <a:pt x="1302" y="13"/>
                          <a:pt x="1303" y="13"/>
                        </a:cubicBezTo>
                        <a:cubicBezTo>
                          <a:pt x="1304" y="13"/>
                          <a:pt x="1305" y="15"/>
                          <a:pt x="1307" y="15"/>
                        </a:cubicBezTo>
                        <a:cubicBezTo>
                          <a:pt x="1308" y="15"/>
                          <a:pt x="1310" y="13"/>
                          <a:pt x="1311" y="13"/>
                        </a:cubicBezTo>
                        <a:cubicBezTo>
                          <a:pt x="1312" y="13"/>
                          <a:pt x="1313" y="15"/>
                          <a:pt x="1315" y="15"/>
                        </a:cubicBezTo>
                        <a:cubicBezTo>
                          <a:pt x="1316" y="15"/>
                          <a:pt x="1318" y="13"/>
                          <a:pt x="1319" y="13"/>
                        </a:cubicBezTo>
                        <a:cubicBezTo>
                          <a:pt x="1319" y="13"/>
                          <a:pt x="1322" y="16"/>
                          <a:pt x="1322" y="16"/>
                        </a:cubicBezTo>
                        <a:cubicBezTo>
                          <a:pt x="1324" y="15"/>
                          <a:pt x="1326" y="14"/>
                          <a:pt x="1327" y="14"/>
                        </a:cubicBezTo>
                        <a:cubicBezTo>
                          <a:pt x="1331" y="12"/>
                          <a:pt x="1331" y="12"/>
                          <a:pt x="1331" y="12"/>
                        </a:cubicBezTo>
                        <a:cubicBezTo>
                          <a:pt x="1331" y="11"/>
                          <a:pt x="1334" y="9"/>
                          <a:pt x="1335" y="9"/>
                        </a:cubicBezTo>
                        <a:cubicBezTo>
                          <a:pt x="1336" y="9"/>
                          <a:pt x="1337" y="12"/>
                          <a:pt x="1338" y="12"/>
                        </a:cubicBezTo>
                        <a:cubicBezTo>
                          <a:pt x="1339" y="12"/>
                          <a:pt x="1342" y="9"/>
                          <a:pt x="1343" y="10"/>
                        </a:cubicBezTo>
                        <a:cubicBezTo>
                          <a:pt x="1344" y="10"/>
                          <a:pt x="1345" y="11"/>
                          <a:pt x="1346" y="12"/>
                        </a:cubicBezTo>
                        <a:cubicBezTo>
                          <a:pt x="1347" y="12"/>
                          <a:pt x="1349" y="14"/>
                          <a:pt x="1350" y="14"/>
                        </a:cubicBezTo>
                        <a:cubicBezTo>
                          <a:pt x="1351" y="14"/>
                          <a:pt x="1354" y="12"/>
                          <a:pt x="1354" y="12"/>
                        </a:cubicBezTo>
                        <a:cubicBezTo>
                          <a:pt x="1355" y="12"/>
                          <a:pt x="1357" y="10"/>
                          <a:pt x="1358" y="10"/>
                        </a:cubicBezTo>
                        <a:cubicBezTo>
                          <a:pt x="1359" y="10"/>
                          <a:pt x="1361" y="12"/>
                          <a:pt x="1362" y="12"/>
                        </a:cubicBezTo>
                        <a:cubicBezTo>
                          <a:pt x="1363" y="12"/>
                          <a:pt x="1365" y="10"/>
                          <a:pt x="1366" y="10"/>
                        </a:cubicBezTo>
                        <a:cubicBezTo>
                          <a:pt x="1367" y="10"/>
                          <a:pt x="1369" y="13"/>
                          <a:pt x="1370" y="13"/>
                        </a:cubicBezTo>
                        <a:cubicBezTo>
                          <a:pt x="1371" y="13"/>
                          <a:pt x="1373" y="11"/>
                          <a:pt x="1374" y="10"/>
                        </a:cubicBezTo>
                        <a:cubicBezTo>
                          <a:pt x="1375" y="10"/>
                          <a:pt x="1377" y="13"/>
                          <a:pt x="1378" y="13"/>
                        </a:cubicBezTo>
                        <a:cubicBezTo>
                          <a:pt x="1378" y="13"/>
                          <a:pt x="1381" y="11"/>
                          <a:pt x="1382" y="11"/>
                        </a:cubicBezTo>
                        <a:cubicBezTo>
                          <a:pt x="1382" y="10"/>
                          <a:pt x="1385" y="9"/>
                          <a:pt x="1386" y="9"/>
                        </a:cubicBezTo>
                        <a:cubicBezTo>
                          <a:pt x="1386" y="9"/>
                          <a:pt x="1390" y="11"/>
                          <a:pt x="1390" y="11"/>
                        </a:cubicBezTo>
                        <a:cubicBezTo>
                          <a:pt x="1390" y="11"/>
                          <a:pt x="1385" y="13"/>
                          <a:pt x="1386" y="13"/>
                        </a:cubicBezTo>
                        <a:cubicBezTo>
                          <a:pt x="1386" y="13"/>
                          <a:pt x="1388" y="15"/>
                          <a:pt x="1389" y="15"/>
                        </a:cubicBezTo>
                        <a:cubicBezTo>
                          <a:pt x="1390" y="15"/>
                          <a:pt x="1392" y="13"/>
                          <a:pt x="1393" y="13"/>
                        </a:cubicBezTo>
                        <a:cubicBezTo>
                          <a:pt x="1395" y="13"/>
                          <a:pt x="1396" y="15"/>
                          <a:pt x="1397" y="15"/>
                        </a:cubicBezTo>
                        <a:cubicBezTo>
                          <a:pt x="1398" y="16"/>
                          <a:pt x="1400" y="13"/>
                          <a:pt x="1401" y="13"/>
                        </a:cubicBezTo>
                        <a:cubicBezTo>
                          <a:pt x="1403" y="13"/>
                          <a:pt x="1404" y="16"/>
                          <a:pt x="1405" y="16"/>
                        </a:cubicBezTo>
                        <a:cubicBezTo>
                          <a:pt x="1406" y="16"/>
                          <a:pt x="1408" y="14"/>
                          <a:pt x="1409" y="14"/>
                        </a:cubicBezTo>
                        <a:cubicBezTo>
                          <a:pt x="1410" y="14"/>
                          <a:pt x="1412" y="16"/>
                          <a:pt x="1413" y="16"/>
                        </a:cubicBezTo>
                        <a:cubicBezTo>
                          <a:pt x="1413" y="16"/>
                          <a:pt x="1417" y="14"/>
                          <a:pt x="1417" y="14"/>
                        </a:cubicBezTo>
                        <a:cubicBezTo>
                          <a:pt x="1417" y="14"/>
                          <a:pt x="1413" y="12"/>
                          <a:pt x="1413" y="12"/>
                        </a:cubicBezTo>
                        <a:cubicBezTo>
                          <a:pt x="1415" y="11"/>
                          <a:pt x="1416" y="9"/>
                          <a:pt x="1417" y="9"/>
                        </a:cubicBezTo>
                        <a:cubicBezTo>
                          <a:pt x="1418" y="9"/>
                          <a:pt x="1420" y="11"/>
                          <a:pt x="1421" y="12"/>
                        </a:cubicBezTo>
                        <a:cubicBezTo>
                          <a:pt x="1421" y="12"/>
                          <a:pt x="1424" y="14"/>
                          <a:pt x="1425" y="14"/>
                        </a:cubicBezTo>
                        <a:cubicBezTo>
                          <a:pt x="1426" y="14"/>
                          <a:pt x="1428" y="12"/>
                          <a:pt x="1429" y="12"/>
                        </a:cubicBezTo>
                        <a:cubicBezTo>
                          <a:pt x="1429" y="12"/>
                          <a:pt x="1433" y="10"/>
                          <a:pt x="1433" y="10"/>
                        </a:cubicBezTo>
                        <a:cubicBezTo>
                          <a:pt x="1433" y="10"/>
                          <a:pt x="1437" y="12"/>
                          <a:pt x="1437" y="12"/>
                        </a:cubicBezTo>
                        <a:cubicBezTo>
                          <a:pt x="1437" y="12"/>
                          <a:pt x="1433" y="14"/>
                          <a:pt x="1433" y="14"/>
                        </a:cubicBezTo>
                        <a:cubicBezTo>
                          <a:pt x="1434" y="14"/>
                          <a:pt x="1435" y="16"/>
                          <a:pt x="1436" y="16"/>
                        </a:cubicBezTo>
                        <a:cubicBezTo>
                          <a:pt x="1437" y="16"/>
                          <a:pt x="1440" y="15"/>
                          <a:pt x="1440" y="14"/>
                        </a:cubicBezTo>
                        <a:cubicBezTo>
                          <a:pt x="1440" y="14"/>
                          <a:pt x="1437" y="12"/>
                          <a:pt x="1437" y="12"/>
                        </a:cubicBezTo>
                        <a:cubicBezTo>
                          <a:pt x="1438" y="12"/>
                          <a:pt x="1440" y="10"/>
                          <a:pt x="1441" y="10"/>
                        </a:cubicBezTo>
                        <a:cubicBezTo>
                          <a:pt x="1442" y="10"/>
                          <a:pt x="1443" y="12"/>
                          <a:pt x="1445" y="12"/>
                        </a:cubicBezTo>
                        <a:cubicBezTo>
                          <a:pt x="1445" y="12"/>
                          <a:pt x="1448" y="10"/>
                          <a:pt x="1449" y="10"/>
                        </a:cubicBezTo>
                        <a:cubicBezTo>
                          <a:pt x="1450" y="11"/>
                          <a:pt x="1452" y="12"/>
                          <a:pt x="1452" y="13"/>
                        </a:cubicBezTo>
                        <a:cubicBezTo>
                          <a:pt x="1453" y="13"/>
                          <a:pt x="1455" y="15"/>
                          <a:pt x="1456" y="15"/>
                        </a:cubicBezTo>
                        <a:cubicBezTo>
                          <a:pt x="1456" y="15"/>
                          <a:pt x="1460" y="13"/>
                          <a:pt x="1460" y="13"/>
                        </a:cubicBezTo>
                        <a:cubicBezTo>
                          <a:pt x="1460" y="13"/>
                          <a:pt x="1457" y="10"/>
                          <a:pt x="1457" y="10"/>
                        </a:cubicBezTo>
                        <a:cubicBezTo>
                          <a:pt x="1458" y="10"/>
                          <a:pt x="1459" y="8"/>
                          <a:pt x="1461" y="8"/>
                        </a:cubicBezTo>
                        <a:cubicBezTo>
                          <a:pt x="1461" y="8"/>
                          <a:pt x="1464" y="10"/>
                          <a:pt x="1464" y="11"/>
                        </a:cubicBezTo>
                        <a:cubicBezTo>
                          <a:pt x="1465" y="11"/>
                          <a:pt x="1467" y="13"/>
                          <a:pt x="1468" y="13"/>
                        </a:cubicBezTo>
                        <a:cubicBezTo>
                          <a:pt x="1469" y="13"/>
                          <a:pt x="1471" y="11"/>
                          <a:pt x="1472" y="11"/>
                        </a:cubicBezTo>
                        <a:cubicBezTo>
                          <a:pt x="1473" y="11"/>
                          <a:pt x="1475" y="13"/>
                          <a:pt x="1476" y="13"/>
                        </a:cubicBezTo>
                        <a:cubicBezTo>
                          <a:pt x="1477" y="13"/>
                          <a:pt x="1479" y="11"/>
                          <a:pt x="1480" y="11"/>
                        </a:cubicBezTo>
                        <a:cubicBezTo>
                          <a:pt x="1481" y="11"/>
                          <a:pt x="1483" y="14"/>
                          <a:pt x="1484" y="13"/>
                        </a:cubicBezTo>
                        <a:cubicBezTo>
                          <a:pt x="1485" y="13"/>
                          <a:pt x="1487" y="12"/>
                          <a:pt x="1488" y="11"/>
                        </a:cubicBezTo>
                        <a:cubicBezTo>
                          <a:pt x="1488" y="11"/>
                          <a:pt x="1491" y="9"/>
                          <a:pt x="1492" y="9"/>
                        </a:cubicBezTo>
                        <a:cubicBezTo>
                          <a:pt x="1492" y="9"/>
                          <a:pt x="1496" y="11"/>
                          <a:pt x="1496" y="12"/>
                        </a:cubicBezTo>
                        <a:cubicBezTo>
                          <a:pt x="1496" y="12"/>
                          <a:pt x="1491" y="14"/>
                          <a:pt x="1492" y="14"/>
                        </a:cubicBezTo>
                        <a:cubicBezTo>
                          <a:pt x="1492" y="14"/>
                          <a:pt x="1495" y="16"/>
                          <a:pt x="1495" y="16"/>
                        </a:cubicBezTo>
                        <a:cubicBezTo>
                          <a:pt x="1496" y="16"/>
                          <a:pt x="1499" y="14"/>
                          <a:pt x="1499" y="14"/>
                        </a:cubicBezTo>
                        <a:cubicBezTo>
                          <a:pt x="1500" y="14"/>
                          <a:pt x="1503" y="12"/>
                          <a:pt x="1504" y="12"/>
                        </a:cubicBezTo>
                        <a:cubicBezTo>
                          <a:pt x="1504" y="12"/>
                          <a:pt x="1507" y="14"/>
                          <a:pt x="1507" y="14"/>
                        </a:cubicBezTo>
                        <a:cubicBezTo>
                          <a:pt x="1509" y="15"/>
                          <a:pt x="1510" y="16"/>
                          <a:pt x="1511" y="16"/>
                        </a:cubicBezTo>
                        <a:cubicBezTo>
                          <a:pt x="1510" y="16"/>
                          <a:pt x="1508" y="18"/>
                          <a:pt x="1507" y="18"/>
                        </a:cubicBezTo>
                        <a:cubicBezTo>
                          <a:pt x="1506" y="18"/>
                          <a:pt x="1504" y="16"/>
                          <a:pt x="1503" y="16"/>
                        </a:cubicBezTo>
                        <a:cubicBezTo>
                          <a:pt x="1503" y="16"/>
                          <a:pt x="1499" y="18"/>
                          <a:pt x="1499" y="18"/>
                        </a:cubicBezTo>
                        <a:cubicBezTo>
                          <a:pt x="1499" y="18"/>
                          <a:pt x="1503" y="20"/>
                          <a:pt x="1503" y="20"/>
                        </a:cubicBezTo>
                        <a:cubicBezTo>
                          <a:pt x="1504" y="20"/>
                          <a:pt x="1506" y="18"/>
                          <a:pt x="1507" y="18"/>
                        </a:cubicBezTo>
                        <a:cubicBezTo>
                          <a:pt x="1508" y="18"/>
                          <a:pt x="1509" y="21"/>
                          <a:pt x="1511" y="21"/>
                        </a:cubicBezTo>
                        <a:cubicBezTo>
                          <a:pt x="1512" y="21"/>
                          <a:pt x="1513" y="19"/>
                          <a:pt x="1515" y="19"/>
                        </a:cubicBezTo>
                        <a:cubicBezTo>
                          <a:pt x="1515" y="18"/>
                          <a:pt x="1511" y="17"/>
                          <a:pt x="1511" y="16"/>
                        </a:cubicBezTo>
                        <a:cubicBezTo>
                          <a:pt x="1511" y="16"/>
                          <a:pt x="1515" y="15"/>
                          <a:pt x="1515" y="14"/>
                        </a:cubicBezTo>
                        <a:cubicBezTo>
                          <a:pt x="1516" y="14"/>
                          <a:pt x="1518" y="12"/>
                          <a:pt x="1519" y="12"/>
                        </a:cubicBezTo>
                        <a:cubicBezTo>
                          <a:pt x="1520" y="12"/>
                          <a:pt x="1522" y="14"/>
                          <a:pt x="1523" y="14"/>
                        </a:cubicBezTo>
                        <a:cubicBezTo>
                          <a:pt x="1524" y="14"/>
                          <a:pt x="1527" y="13"/>
                          <a:pt x="1527" y="12"/>
                        </a:cubicBezTo>
                        <a:cubicBezTo>
                          <a:pt x="1528" y="12"/>
                          <a:pt x="1530" y="10"/>
                          <a:pt x="1531" y="10"/>
                        </a:cubicBezTo>
                        <a:cubicBezTo>
                          <a:pt x="1532" y="10"/>
                          <a:pt x="1534" y="12"/>
                          <a:pt x="1535" y="13"/>
                        </a:cubicBezTo>
                        <a:cubicBezTo>
                          <a:pt x="1535" y="13"/>
                          <a:pt x="1538" y="15"/>
                          <a:pt x="1539" y="15"/>
                        </a:cubicBezTo>
                        <a:cubicBezTo>
                          <a:pt x="1539" y="15"/>
                          <a:pt x="1542" y="13"/>
                          <a:pt x="1543" y="13"/>
                        </a:cubicBezTo>
                        <a:cubicBezTo>
                          <a:pt x="1544" y="12"/>
                          <a:pt x="1546" y="11"/>
                          <a:pt x="1547" y="11"/>
                        </a:cubicBezTo>
                        <a:cubicBezTo>
                          <a:pt x="1548" y="11"/>
                          <a:pt x="1550" y="13"/>
                          <a:pt x="1551" y="13"/>
                        </a:cubicBezTo>
                        <a:cubicBezTo>
                          <a:pt x="1552" y="13"/>
                          <a:pt x="1553" y="11"/>
                          <a:pt x="1555" y="11"/>
                        </a:cubicBezTo>
                        <a:cubicBezTo>
                          <a:pt x="1556" y="11"/>
                          <a:pt x="1557" y="13"/>
                          <a:pt x="1558" y="13"/>
                        </a:cubicBezTo>
                        <a:cubicBezTo>
                          <a:pt x="1560" y="13"/>
                          <a:pt x="1561" y="11"/>
                          <a:pt x="1563" y="11"/>
                        </a:cubicBezTo>
                        <a:cubicBezTo>
                          <a:pt x="1564" y="11"/>
                          <a:pt x="1565" y="13"/>
                          <a:pt x="1566" y="13"/>
                        </a:cubicBezTo>
                        <a:cubicBezTo>
                          <a:pt x="1567" y="13"/>
                          <a:pt x="1570" y="11"/>
                          <a:pt x="1570" y="11"/>
                        </a:cubicBezTo>
                        <a:cubicBezTo>
                          <a:pt x="1571" y="11"/>
                          <a:pt x="1574" y="13"/>
                          <a:pt x="1574" y="14"/>
                        </a:cubicBezTo>
                        <a:cubicBezTo>
                          <a:pt x="1574" y="14"/>
                          <a:pt x="1570" y="15"/>
                          <a:pt x="1570" y="16"/>
                        </a:cubicBezTo>
                        <a:cubicBezTo>
                          <a:pt x="1570" y="16"/>
                          <a:pt x="1573" y="18"/>
                          <a:pt x="1574" y="18"/>
                        </a:cubicBezTo>
                        <a:cubicBezTo>
                          <a:pt x="1574" y="18"/>
                          <a:pt x="1578" y="16"/>
                          <a:pt x="1578" y="16"/>
                        </a:cubicBezTo>
                        <a:cubicBezTo>
                          <a:pt x="1578" y="15"/>
                          <a:pt x="1574" y="14"/>
                          <a:pt x="1574" y="14"/>
                        </a:cubicBezTo>
                        <a:cubicBezTo>
                          <a:pt x="1574" y="13"/>
                          <a:pt x="1578" y="12"/>
                          <a:pt x="1578" y="12"/>
                        </a:cubicBezTo>
                        <a:cubicBezTo>
                          <a:pt x="1578" y="11"/>
                          <a:pt x="1582" y="14"/>
                          <a:pt x="1582" y="14"/>
                        </a:cubicBezTo>
                        <a:cubicBezTo>
                          <a:pt x="1583" y="14"/>
                          <a:pt x="1585" y="12"/>
                          <a:pt x="1586" y="12"/>
                        </a:cubicBezTo>
                        <a:cubicBezTo>
                          <a:pt x="1587" y="11"/>
                          <a:pt x="1589" y="10"/>
                          <a:pt x="1590" y="10"/>
                        </a:cubicBezTo>
                        <a:cubicBezTo>
                          <a:pt x="1591" y="10"/>
                          <a:pt x="1594" y="12"/>
                          <a:pt x="1594" y="12"/>
                        </a:cubicBezTo>
                        <a:cubicBezTo>
                          <a:pt x="1598" y="14"/>
                          <a:pt x="1598" y="14"/>
                          <a:pt x="1598" y="14"/>
                        </a:cubicBezTo>
                        <a:cubicBezTo>
                          <a:pt x="1599" y="15"/>
                          <a:pt x="1600" y="16"/>
                          <a:pt x="1601" y="16"/>
                        </a:cubicBezTo>
                        <a:cubicBezTo>
                          <a:pt x="1602" y="17"/>
                          <a:pt x="1605" y="19"/>
                          <a:pt x="1605" y="19"/>
                        </a:cubicBezTo>
                        <a:cubicBezTo>
                          <a:pt x="1606" y="19"/>
                          <a:pt x="1609" y="17"/>
                          <a:pt x="1609" y="17"/>
                        </a:cubicBezTo>
                        <a:cubicBezTo>
                          <a:pt x="1613" y="15"/>
                          <a:pt x="1613" y="15"/>
                          <a:pt x="1613" y="15"/>
                        </a:cubicBezTo>
                        <a:cubicBezTo>
                          <a:pt x="1617" y="13"/>
                          <a:pt x="1617" y="13"/>
                          <a:pt x="1617" y="13"/>
                        </a:cubicBezTo>
                        <a:cubicBezTo>
                          <a:pt x="1618" y="12"/>
                          <a:pt x="1620" y="11"/>
                          <a:pt x="1622" y="10"/>
                        </a:cubicBezTo>
                        <a:cubicBezTo>
                          <a:pt x="1622" y="10"/>
                          <a:pt x="1625" y="13"/>
                          <a:pt x="1625" y="13"/>
                        </a:cubicBezTo>
                        <a:cubicBezTo>
                          <a:pt x="1626" y="13"/>
                          <a:pt x="1628" y="15"/>
                          <a:pt x="1629" y="15"/>
                        </a:cubicBezTo>
                        <a:cubicBezTo>
                          <a:pt x="1630" y="15"/>
                          <a:pt x="1633" y="13"/>
                          <a:pt x="1633" y="13"/>
                        </a:cubicBezTo>
                        <a:cubicBezTo>
                          <a:pt x="1634" y="13"/>
                          <a:pt x="1637" y="11"/>
                          <a:pt x="1637" y="11"/>
                        </a:cubicBezTo>
                        <a:cubicBezTo>
                          <a:pt x="1638" y="11"/>
                          <a:pt x="1640" y="13"/>
                          <a:pt x="1641" y="13"/>
                        </a:cubicBezTo>
                        <a:cubicBezTo>
                          <a:pt x="1642" y="14"/>
                          <a:pt x="1643" y="15"/>
                          <a:pt x="1645" y="15"/>
                        </a:cubicBezTo>
                        <a:cubicBezTo>
                          <a:pt x="1646" y="16"/>
                          <a:pt x="1648" y="18"/>
                          <a:pt x="1648" y="18"/>
                        </a:cubicBezTo>
                        <a:cubicBezTo>
                          <a:pt x="1649" y="18"/>
                          <a:pt x="1652" y="15"/>
                          <a:pt x="1653" y="16"/>
                        </a:cubicBezTo>
                        <a:cubicBezTo>
                          <a:pt x="1654" y="16"/>
                          <a:pt x="1655" y="17"/>
                          <a:pt x="1656" y="18"/>
                        </a:cubicBezTo>
                        <a:cubicBezTo>
                          <a:pt x="1657" y="18"/>
                          <a:pt x="1659" y="20"/>
                          <a:pt x="1660" y="20"/>
                        </a:cubicBezTo>
                        <a:cubicBezTo>
                          <a:pt x="1660" y="20"/>
                          <a:pt x="1664" y="18"/>
                          <a:pt x="1664" y="18"/>
                        </a:cubicBezTo>
                        <a:cubicBezTo>
                          <a:pt x="1664" y="18"/>
                          <a:pt x="1663" y="18"/>
                          <a:pt x="1662" y="17"/>
                        </a:cubicBezTo>
                        <a:cubicBezTo>
                          <a:pt x="1661" y="16"/>
                          <a:pt x="1660" y="16"/>
                          <a:pt x="1660" y="16"/>
                        </a:cubicBezTo>
                        <a:cubicBezTo>
                          <a:pt x="1661" y="16"/>
                          <a:pt x="1664" y="14"/>
                          <a:pt x="1665" y="14"/>
                        </a:cubicBezTo>
                        <a:cubicBezTo>
                          <a:pt x="1665" y="14"/>
                          <a:pt x="1668" y="16"/>
                          <a:pt x="1668" y="16"/>
                        </a:cubicBezTo>
                        <a:cubicBezTo>
                          <a:pt x="1669" y="16"/>
                          <a:pt x="1671" y="18"/>
                          <a:pt x="1672" y="18"/>
                        </a:cubicBezTo>
                        <a:cubicBezTo>
                          <a:pt x="1672" y="18"/>
                          <a:pt x="1676" y="16"/>
                          <a:pt x="1676" y="16"/>
                        </a:cubicBezTo>
                        <a:cubicBezTo>
                          <a:pt x="1676" y="16"/>
                          <a:pt x="1672" y="15"/>
                          <a:pt x="1672" y="14"/>
                        </a:cubicBezTo>
                        <a:cubicBezTo>
                          <a:pt x="1673" y="14"/>
                          <a:pt x="1676" y="12"/>
                          <a:pt x="1677" y="12"/>
                        </a:cubicBezTo>
                        <a:cubicBezTo>
                          <a:pt x="1677" y="12"/>
                          <a:pt x="1680" y="14"/>
                          <a:pt x="1680" y="14"/>
                        </a:cubicBezTo>
                        <a:cubicBezTo>
                          <a:pt x="1681" y="14"/>
                          <a:pt x="1683" y="12"/>
                          <a:pt x="1684" y="12"/>
                        </a:cubicBezTo>
                        <a:cubicBezTo>
                          <a:pt x="1685" y="12"/>
                          <a:pt x="1688" y="14"/>
                          <a:pt x="1688" y="14"/>
                        </a:cubicBezTo>
                        <a:cubicBezTo>
                          <a:pt x="1688" y="15"/>
                          <a:pt x="1684" y="16"/>
                          <a:pt x="1684" y="16"/>
                        </a:cubicBezTo>
                        <a:cubicBezTo>
                          <a:pt x="1684" y="17"/>
                          <a:pt x="1687" y="18"/>
                          <a:pt x="1688" y="19"/>
                        </a:cubicBezTo>
                        <a:cubicBezTo>
                          <a:pt x="1689" y="20"/>
                          <a:pt x="1690" y="20"/>
                          <a:pt x="1691" y="21"/>
                        </a:cubicBezTo>
                        <a:cubicBezTo>
                          <a:pt x="1695" y="23"/>
                          <a:pt x="1695" y="23"/>
                          <a:pt x="1695" y="23"/>
                        </a:cubicBezTo>
                        <a:cubicBezTo>
                          <a:pt x="1696" y="23"/>
                          <a:pt x="1699" y="22"/>
                          <a:pt x="1699" y="21"/>
                        </a:cubicBezTo>
                        <a:cubicBezTo>
                          <a:pt x="1699" y="21"/>
                          <a:pt x="1696" y="19"/>
                          <a:pt x="1696" y="19"/>
                        </a:cubicBezTo>
                        <a:cubicBezTo>
                          <a:pt x="1695" y="19"/>
                          <a:pt x="1692" y="17"/>
                          <a:pt x="1692" y="17"/>
                        </a:cubicBezTo>
                        <a:cubicBezTo>
                          <a:pt x="1692" y="16"/>
                          <a:pt x="1695" y="15"/>
                          <a:pt x="1696" y="15"/>
                        </a:cubicBezTo>
                        <a:cubicBezTo>
                          <a:pt x="1700" y="13"/>
                          <a:pt x="1700" y="13"/>
                          <a:pt x="1700" y="13"/>
                        </a:cubicBezTo>
                        <a:cubicBezTo>
                          <a:pt x="1700" y="13"/>
                          <a:pt x="1704" y="14"/>
                          <a:pt x="1704" y="15"/>
                        </a:cubicBezTo>
                        <a:cubicBezTo>
                          <a:pt x="1704" y="16"/>
                          <a:pt x="1700" y="16"/>
                          <a:pt x="1700" y="17"/>
                        </a:cubicBezTo>
                        <a:cubicBezTo>
                          <a:pt x="1701" y="17"/>
                          <a:pt x="1702" y="19"/>
                          <a:pt x="1703" y="19"/>
                        </a:cubicBezTo>
                        <a:cubicBezTo>
                          <a:pt x="1704" y="19"/>
                          <a:pt x="1708" y="17"/>
                          <a:pt x="1708" y="17"/>
                        </a:cubicBezTo>
                        <a:cubicBezTo>
                          <a:pt x="1707" y="17"/>
                          <a:pt x="1704" y="15"/>
                          <a:pt x="1704" y="15"/>
                        </a:cubicBezTo>
                        <a:cubicBezTo>
                          <a:pt x="1705" y="15"/>
                          <a:pt x="1707" y="13"/>
                          <a:pt x="1708" y="13"/>
                        </a:cubicBezTo>
                        <a:cubicBezTo>
                          <a:pt x="1709" y="13"/>
                          <a:pt x="1711" y="15"/>
                          <a:pt x="1712" y="15"/>
                        </a:cubicBezTo>
                        <a:cubicBezTo>
                          <a:pt x="1712" y="15"/>
                          <a:pt x="1715" y="17"/>
                          <a:pt x="1715" y="17"/>
                        </a:cubicBezTo>
                        <a:cubicBezTo>
                          <a:pt x="1716" y="17"/>
                          <a:pt x="1719" y="16"/>
                          <a:pt x="1719" y="15"/>
                        </a:cubicBezTo>
                        <a:cubicBezTo>
                          <a:pt x="1720" y="15"/>
                          <a:pt x="1723" y="13"/>
                          <a:pt x="1724" y="13"/>
                        </a:cubicBezTo>
                        <a:cubicBezTo>
                          <a:pt x="1725" y="13"/>
                          <a:pt x="1726" y="15"/>
                          <a:pt x="1727" y="15"/>
                        </a:cubicBezTo>
                        <a:cubicBezTo>
                          <a:pt x="1729" y="15"/>
                          <a:pt x="1730" y="13"/>
                          <a:pt x="1731" y="13"/>
                        </a:cubicBezTo>
                        <a:cubicBezTo>
                          <a:pt x="1733" y="13"/>
                          <a:pt x="1734" y="16"/>
                          <a:pt x="1735" y="16"/>
                        </a:cubicBezTo>
                        <a:cubicBezTo>
                          <a:pt x="1736" y="16"/>
                          <a:pt x="1738" y="14"/>
                          <a:pt x="1739" y="14"/>
                        </a:cubicBezTo>
                        <a:cubicBezTo>
                          <a:pt x="1740" y="14"/>
                          <a:pt x="1742" y="16"/>
                          <a:pt x="1743" y="16"/>
                        </a:cubicBezTo>
                        <a:cubicBezTo>
                          <a:pt x="1744" y="16"/>
                          <a:pt x="1746" y="14"/>
                          <a:pt x="1747" y="14"/>
                        </a:cubicBezTo>
                        <a:cubicBezTo>
                          <a:pt x="1748" y="14"/>
                          <a:pt x="1750" y="12"/>
                          <a:pt x="1751" y="12"/>
                        </a:cubicBezTo>
                        <a:cubicBezTo>
                          <a:pt x="1751" y="12"/>
                          <a:pt x="1755" y="14"/>
                          <a:pt x="1755" y="14"/>
                        </a:cubicBezTo>
                        <a:cubicBezTo>
                          <a:pt x="1755" y="14"/>
                          <a:pt x="1751" y="16"/>
                          <a:pt x="1751" y="16"/>
                        </a:cubicBezTo>
                        <a:cubicBezTo>
                          <a:pt x="1752" y="16"/>
                          <a:pt x="1753" y="18"/>
                          <a:pt x="1755" y="18"/>
                        </a:cubicBezTo>
                        <a:cubicBezTo>
                          <a:pt x="1756" y="18"/>
                          <a:pt x="1758" y="17"/>
                          <a:pt x="1759" y="16"/>
                        </a:cubicBezTo>
                        <a:cubicBezTo>
                          <a:pt x="1760" y="16"/>
                          <a:pt x="1762" y="15"/>
                          <a:pt x="1763" y="14"/>
                        </a:cubicBezTo>
                        <a:cubicBezTo>
                          <a:pt x="1763" y="14"/>
                          <a:pt x="1766" y="12"/>
                          <a:pt x="1767" y="12"/>
                        </a:cubicBezTo>
                        <a:cubicBezTo>
                          <a:pt x="1767" y="12"/>
                          <a:pt x="1770" y="14"/>
                          <a:pt x="1771" y="14"/>
                        </a:cubicBezTo>
                        <a:cubicBezTo>
                          <a:pt x="1772" y="15"/>
                          <a:pt x="1773" y="16"/>
                          <a:pt x="1774" y="17"/>
                        </a:cubicBezTo>
                        <a:cubicBezTo>
                          <a:pt x="1775" y="17"/>
                          <a:pt x="1777" y="19"/>
                          <a:pt x="1778" y="19"/>
                        </a:cubicBezTo>
                        <a:cubicBezTo>
                          <a:pt x="1779" y="19"/>
                          <a:pt x="1782" y="17"/>
                          <a:pt x="1782" y="17"/>
                        </a:cubicBezTo>
                        <a:cubicBezTo>
                          <a:pt x="1786" y="15"/>
                          <a:pt x="1786" y="15"/>
                          <a:pt x="1786" y="15"/>
                        </a:cubicBezTo>
                        <a:cubicBezTo>
                          <a:pt x="1787" y="15"/>
                          <a:pt x="1790" y="13"/>
                          <a:pt x="1790" y="13"/>
                        </a:cubicBezTo>
                        <a:cubicBezTo>
                          <a:pt x="1791" y="13"/>
                          <a:pt x="1794" y="15"/>
                          <a:pt x="1794" y="15"/>
                        </a:cubicBezTo>
                        <a:cubicBezTo>
                          <a:pt x="1795" y="16"/>
                          <a:pt x="1797" y="17"/>
                          <a:pt x="1798" y="17"/>
                        </a:cubicBezTo>
                        <a:cubicBezTo>
                          <a:pt x="1799" y="18"/>
                          <a:pt x="1800" y="19"/>
                          <a:pt x="1802" y="20"/>
                        </a:cubicBezTo>
                        <a:cubicBezTo>
                          <a:pt x="1803" y="20"/>
                          <a:pt x="1805" y="18"/>
                          <a:pt x="1806" y="18"/>
                        </a:cubicBezTo>
                        <a:cubicBezTo>
                          <a:pt x="1807" y="18"/>
                          <a:pt x="1809" y="20"/>
                          <a:pt x="1809" y="20"/>
                        </a:cubicBezTo>
                        <a:cubicBezTo>
                          <a:pt x="1811" y="20"/>
                          <a:pt x="1812" y="18"/>
                          <a:pt x="1814" y="18"/>
                        </a:cubicBezTo>
                        <a:cubicBezTo>
                          <a:pt x="1813" y="18"/>
                          <a:pt x="1811" y="15"/>
                          <a:pt x="1810" y="15"/>
                        </a:cubicBezTo>
                        <a:cubicBezTo>
                          <a:pt x="1811" y="15"/>
                          <a:pt x="1813" y="13"/>
                          <a:pt x="1814" y="13"/>
                        </a:cubicBezTo>
                        <a:cubicBezTo>
                          <a:pt x="1814" y="13"/>
                          <a:pt x="1818" y="16"/>
                          <a:pt x="1818" y="16"/>
                        </a:cubicBezTo>
                        <a:cubicBezTo>
                          <a:pt x="1818" y="16"/>
                          <a:pt x="1814" y="18"/>
                          <a:pt x="1814" y="18"/>
                        </a:cubicBezTo>
                        <a:cubicBezTo>
                          <a:pt x="1815" y="18"/>
                          <a:pt x="1816" y="20"/>
                          <a:pt x="1817" y="20"/>
                        </a:cubicBezTo>
                        <a:cubicBezTo>
                          <a:pt x="1818" y="20"/>
                          <a:pt x="1821" y="18"/>
                          <a:pt x="1821" y="18"/>
                        </a:cubicBezTo>
                        <a:cubicBezTo>
                          <a:pt x="1822" y="18"/>
                          <a:pt x="1825" y="16"/>
                          <a:pt x="1826" y="16"/>
                        </a:cubicBezTo>
                        <a:cubicBezTo>
                          <a:pt x="1826" y="16"/>
                          <a:pt x="1822" y="14"/>
                          <a:pt x="1822" y="14"/>
                        </a:cubicBezTo>
                        <a:cubicBezTo>
                          <a:pt x="1823" y="13"/>
                          <a:pt x="1825" y="11"/>
                          <a:pt x="1826" y="12"/>
                        </a:cubicBezTo>
                        <a:cubicBezTo>
                          <a:pt x="1827" y="12"/>
                          <a:pt x="1829" y="13"/>
                          <a:pt x="1830" y="14"/>
                        </a:cubicBezTo>
                        <a:cubicBezTo>
                          <a:pt x="1831" y="14"/>
                          <a:pt x="1832" y="16"/>
                          <a:pt x="1833" y="16"/>
                        </a:cubicBezTo>
                        <a:cubicBezTo>
                          <a:pt x="1834" y="16"/>
                          <a:pt x="1837" y="14"/>
                          <a:pt x="1837" y="14"/>
                        </a:cubicBezTo>
                        <a:cubicBezTo>
                          <a:pt x="1838" y="14"/>
                          <a:pt x="1841" y="16"/>
                          <a:pt x="1841" y="16"/>
                        </a:cubicBezTo>
                        <a:cubicBezTo>
                          <a:pt x="1842" y="17"/>
                          <a:pt x="1844" y="19"/>
                          <a:pt x="1845" y="19"/>
                        </a:cubicBezTo>
                        <a:cubicBezTo>
                          <a:pt x="1846" y="18"/>
                          <a:pt x="1848" y="17"/>
                          <a:pt x="1849" y="16"/>
                        </a:cubicBezTo>
                        <a:cubicBezTo>
                          <a:pt x="1853" y="14"/>
                          <a:pt x="1853" y="14"/>
                          <a:pt x="1853" y="14"/>
                        </a:cubicBezTo>
                        <a:cubicBezTo>
                          <a:pt x="1854" y="14"/>
                          <a:pt x="1857" y="12"/>
                          <a:pt x="1857" y="12"/>
                        </a:cubicBezTo>
                        <a:cubicBezTo>
                          <a:pt x="1858" y="12"/>
                          <a:pt x="1861" y="14"/>
                          <a:pt x="1861" y="15"/>
                        </a:cubicBezTo>
                        <a:cubicBezTo>
                          <a:pt x="1861" y="15"/>
                          <a:pt x="1857" y="17"/>
                          <a:pt x="1857" y="17"/>
                        </a:cubicBezTo>
                        <a:cubicBezTo>
                          <a:pt x="1858" y="17"/>
                          <a:pt x="1859" y="19"/>
                          <a:pt x="1861" y="19"/>
                        </a:cubicBezTo>
                        <a:cubicBezTo>
                          <a:pt x="1861" y="19"/>
                          <a:pt x="1864" y="17"/>
                          <a:pt x="1865" y="17"/>
                        </a:cubicBezTo>
                        <a:cubicBezTo>
                          <a:pt x="1866" y="16"/>
                          <a:pt x="1867" y="15"/>
                          <a:pt x="1869" y="15"/>
                        </a:cubicBezTo>
                        <a:cubicBezTo>
                          <a:pt x="1870" y="15"/>
                          <a:pt x="1872" y="13"/>
                          <a:pt x="1873" y="13"/>
                        </a:cubicBezTo>
                        <a:cubicBezTo>
                          <a:pt x="1874" y="13"/>
                          <a:pt x="1876" y="15"/>
                          <a:pt x="1877" y="15"/>
                        </a:cubicBezTo>
                        <a:cubicBezTo>
                          <a:pt x="1878" y="15"/>
                          <a:pt x="1880" y="13"/>
                          <a:pt x="1881" y="13"/>
                        </a:cubicBezTo>
                        <a:cubicBezTo>
                          <a:pt x="1882" y="13"/>
                          <a:pt x="1884" y="15"/>
                          <a:pt x="1885" y="15"/>
                        </a:cubicBezTo>
                        <a:cubicBezTo>
                          <a:pt x="1886" y="16"/>
                          <a:pt x="1887" y="17"/>
                          <a:pt x="1888" y="18"/>
                        </a:cubicBezTo>
                        <a:cubicBezTo>
                          <a:pt x="1889" y="18"/>
                          <a:pt x="1891" y="20"/>
                          <a:pt x="1892" y="20"/>
                        </a:cubicBezTo>
                        <a:cubicBezTo>
                          <a:pt x="1893" y="20"/>
                          <a:pt x="1895" y="18"/>
                          <a:pt x="1896" y="18"/>
                        </a:cubicBezTo>
                        <a:cubicBezTo>
                          <a:pt x="1897" y="18"/>
                          <a:pt x="1899" y="20"/>
                          <a:pt x="1900" y="20"/>
                        </a:cubicBezTo>
                        <a:cubicBezTo>
                          <a:pt x="1901" y="20"/>
                          <a:pt x="1903" y="18"/>
                          <a:pt x="1904" y="18"/>
                        </a:cubicBezTo>
                        <a:cubicBezTo>
                          <a:pt x="1905" y="18"/>
                          <a:pt x="1907" y="20"/>
                          <a:pt x="1908" y="20"/>
                        </a:cubicBezTo>
                        <a:cubicBezTo>
                          <a:pt x="1908" y="20"/>
                          <a:pt x="1912" y="18"/>
                          <a:pt x="1912" y="18"/>
                        </a:cubicBezTo>
                        <a:cubicBezTo>
                          <a:pt x="1912" y="18"/>
                          <a:pt x="1908" y="16"/>
                          <a:pt x="1908" y="16"/>
                        </a:cubicBezTo>
                        <a:cubicBezTo>
                          <a:pt x="1908" y="16"/>
                          <a:pt x="1912" y="14"/>
                          <a:pt x="1912" y="14"/>
                        </a:cubicBezTo>
                        <a:cubicBezTo>
                          <a:pt x="1913" y="14"/>
                          <a:pt x="1915" y="16"/>
                          <a:pt x="1916" y="16"/>
                        </a:cubicBezTo>
                        <a:cubicBezTo>
                          <a:pt x="1917" y="16"/>
                          <a:pt x="1919" y="14"/>
                          <a:pt x="1920" y="14"/>
                        </a:cubicBezTo>
                        <a:cubicBezTo>
                          <a:pt x="1920" y="14"/>
                          <a:pt x="1924" y="16"/>
                          <a:pt x="1924" y="16"/>
                        </a:cubicBezTo>
                        <a:cubicBezTo>
                          <a:pt x="1924" y="16"/>
                          <a:pt x="1920" y="18"/>
                          <a:pt x="1920" y="18"/>
                        </a:cubicBezTo>
                        <a:cubicBezTo>
                          <a:pt x="1921" y="18"/>
                          <a:pt x="1922" y="21"/>
                          <a:pt x="1923" y="21"/>
                        </a:cubicBezTo>
                        <a:cubicBezTo>
                          <a:pt x="1924" y="21"/>
                          <a:pt x="1927" y="19"/>
                          <a:pt x="1927" y="19"/>
                        </a:cubicBezTo>
                        <a:cubicBezTo>
                          <a:pt x="1929" y="18"/>
                          <a:pt x="1930" y="17"/>
                          <a:pt x="1932" y="16"/>
                        </a:cubicBezTo>
                        <a:cubicBezTo>
                          <a:pt x="1932" y="16"/>
                          <a:pt x="1935" y="15"/>
                          <a:pt x="1936" y="14"/>
                        </a:cubicBezTo>
                        <a:cubicBezTo>
                          <a:pt x="1937" y="14"/>
                          <a:pt x="1938" y="17"/>
                          <a:pt x="1939" y="17"/>
                        </a:cubicBezTo>
                        <a:cubicBezTo>
                          <a:pt x="1941" y="17"/>
                          <a:pt x="1942" y="15"/>
                          <a:pt x="1944" y="15"/>
                        </a:cubicBezTo>
                        <a:cubicBezTo>
                          <a:pt x="1945" y="15"/>
                          <a:pt x="1946" y="17"/>
                          <a:pt x="1947" y="17"/>
                        </a:cubicBezTo>
                        <a:cubicBezTo>
                          <a:pt x="1949" y="17"/>
                          <a:pt x="1950" y="15"/>
                          <a:pt x="1951" y="15"/>
                        </a:cubicBezTo>
                        <a:cubicBezTo>
                          <a:pt x="1953" y="15"/>
                          <a:pt x="1954" y="17"/>
                          <a:pt x="1955" y="17"/>
                        </a:cubicBezTo>
                        <a:cubicBezTo>
                          <a:pt x="1956" y="17"/>
                          <a:pt x="1959" y="15"/>
                          <a:pt x="1959" y="15"/>
                        </a:cubicBezTo>
                        <a:cubicBezTo>
                          <a:pt x="1960" y="15"/>
                          <a:pt x="1963" y="17"/>
                          <a:pt x="1963" y="17"/>
                        </a:cubicBezTo>
                        <a:cubicBezTo>
                          <a:pt x="1963" y="18"/>
                          <a:pt x="1959" y="19"/>
                          <a:pt x="1959" y="19"/>
                        </a:cubicBezTo>
                        <a:cubicBezTo>
                          <a:pt x="1959" y="20"/>
                          <a:pt x="1962" y="22"/>
                          <a:pt x="1963" y="22"/>
                        </a:cubicBezTo>
                        <a:cubicBezTo>
                          <a:pt x="1963" y="22"/>
                          <a:pt x="1966" y="20"/>
                          <a:pt x="1967" y="20"/>
                        </a:cubicBezTo>
                        <a:cubicBezTo>
                          <a:pt x="1971" y="18"/>
                          <a:pt x="1971" y="18"/>
                          <a:pt x="1971" y="18"/>
                        </a:cubicBezTo>
                        <a:cubicBezTo>
                          <a:pt x="1972" y="17"/>
                          <a:pt x="1974" y="16"/>
                          <a:pt x="1975" y="15"/>
                        </a:cubicBezTo>
                        <a:cubicBezTo>
                          <a:pt x="1976" y="15"/>
                          <a:pt x="1978" y="18"/>
                          <a:pt x="1979" y="18"/>
                        </a:cubicBezTo>
                        <a:cubicBezTo>
                          <a:pt x="1980" y="18"/>
                          <a:pt x="1982" y="16"/>
                          <a:pt x="1983" y="16"/>
                        </a:cubicBezTo>
                        <a:cubicBezTo>
                          <a:pt x="1983" y="16"/>
                          <a:pt x="1986" y="18"/>
                          <a:pt x="1987" y="18"/>
                        </a:cubicBezTo>
                        <a:cubicBezTo>
                          <a:pt x="1987" y="18"/>
                          <a:pt x="1982" y="20"/>
                          <a:pt x="1982" y="20"/>
                        </a:cubicBezTo>
                        <a:cubicBezTo>
                          <a:pt x="1982" y="20"/>
                          <a:pt x="1986" y="22"/>
                          <a:pt x="1986" y="22"/>
                        </a:cubicBezTo>
                        <a:cubicBezTo>
                          <a:pt x="1987" y="22"/>
                          <a:pt x="1990" y="21"/>
                          <a:pt x="1990" y="20"/>
                        </a:cubicBezTo>
                        <a:cubicBezTo>
                          <a:pt x="1991" y="20"/>
                          <a:pt x="1993" y="19"/>
                          <a:pt x="1994" y="18"/>
                        </a:cubicBezTo>
                        <a:cubicBezTo>
                          <a:pt x="1995" y="18"/>
                          <a:pt x="1997" y="16"/>
                          <a:pt x="1998" y="16"/>
                        </a:cubicBezTo>
                        <a:cubicBezTo>
                          <a:pt x="2000" y="16"/>
                          <a:pt x="2001" y="18"/>
                          <a:pt x="2002" y="18"/>
                        </a:cubicBezTo>
                        <a:cubicBezTo>
                          <a:pt x="2003" y="18"/>
                          <a:pt x="2005" y="16"/>
                          <a:pt x="2006" y="16"/>
                        </a:cubicBezTo>
                        <a:cubicBezTo>
                          <a:pt x="2007" y="16"/>
                          <a:pt x="2009" y="19"/>
                          <a:pt x="2010" y="19"/>
                        </a:cubicBezTo>
                        <a:cubicBezTo>
                          <a:pt x="2011" y="19"/>
                          <a:pt x="2014" y="16"/>
                          <a:pt x="2014" y="17"/>
                        </a:cubicBezTo>
                        <a:cubicBezTo>
                          <a:pt x="2015" y="17"/>
                          <a:pt x="2018" y="18"/>
                          <a:pt x="2018" y="19"/>
                        </a:cubicBezTo>
                        <a:cubicBezTo>
                          <a:pt x="2018" y="19"/>
                          <a:pt x="2014" y="20"/>
                          <a:pt x="2014" y="21"/>
                        </a:cubicBezTo>
                        <a:cubicBezTo>
                          <a:pt x="2014" y="21"/>
                          <a:pt x="2017" y="23"/>
                          <a:pt x="2018" y="23"/>
                        </a:cubicBezTo>
                        <a:cubicBezTo>
                          <a:pt x="2018" y="23"/>
                          <a:pt x="2021" y="21"/>
                          <a:pt x="2022" y="21"/>
                        </a:cubicBezTo>
                        <a:cubicBezTo>
                          <a:pt x="2022" y="21"/>
                          <a:pt x="2025" y="19"/>
                          <a:pt x="2026" y="19"/>
                        </a:cubicBezTo>
                        <a:cubicBezTo>
                          <a:pt x="2026" y="19"/>
                          <a:pt x="2029" y="21"/>
                          <a:pt x="2029" y="21"/>
                        </a:cubicBezTo>
                        <a:cubicBezTo>
                          <a:pt x="2030" y="21"/>
                          <a:pt x="2034" y="20"/>
                          <a:pt x="2034" y="19"/>
                        </a:cubicBezTo>
                        <a:cubicBezTo>
                          <a:pt x="2034" y="19"/>
                          <a:pt x="2030" y="17"/>
                          <a:pt x="2030" y="17"/>
                        </a:cubicBezTo>
                        <a:cubicBezTo>
                          <a:pt x="2031" y="17"/>
                          <a:pt x="2033" y="15"/>
                          <a:pt x="2034" y="15"/>
                        </a:cubicBezTo>
                        <a:cubicBezTo>
                          <a:pt x="2035" y="15"/>
                          <a:pt x="2036" y="17"/>
                          <a:pt x="2038" y="17"/>
                        </a:cubicBezTo>
                        <a:cubicBezTo>
                          <a:pt x="2039" y="17"/>
                          <a:pt x="2040" y="19"/>
                          <a:pt x="2041" y="19"/>
                        </a:cubicBezTo>
                        <a:cubicBezTo>
                          <a:pt x="2042" y="19"/>
                          <a:pt x="2045" y="17"/>
                          <a:pt x="2046" y="17"/>
                        </a:cubicBezTo>
                        <a:cubicBezTo>
                          <a:pt x="2046" y="18"/>
                          <a:pt x="2049" y="19"/>
                          <a:pt x="2049" y="20"/>
                        </a:cubicBezTo>
                        <a:cubicBezTo>
                          <a:pt x="2049" y="20"/>
                          <a:pt x="2045" y="21"/>
                          <a:pt x="2045" y="22"/>
                        </a:cubicBezTo>
                        <a:cubicBezTo>
                          <a:pt x="2045" y="22"/>
                          <a:pt x="2049" y="24"/>
                          <a:pt x="2049" y="24"/>
                        </a:cubicBezTo>
                        <a:cubicBezTo>
                          <a:pt x="2049" y="24"/>
                          <a:pt x="2052" y="22"/>
                          <a:pt x="2053" y="22"/>
                        </a:cubicBezTo>
                        <a:cubicBezTo>
                          <a:pt x="2057" y="20"/>
                          <a:pt x="2057" y="20"/>
                          <a:pt x="2057" y="20"/>
                        </a:cubicBezTo>
                        <a:cubicBezTo>
                          <a:pt x="2061" y="18"/>
                          <a:pt x="2061" y="18"/>
                          <a:pt x="2061" y="18"/>
                        </a:cubicBezTo>
                        <a:cubicBezTo>
                          <a:pt x="2062" y="17"/>
                          <a:pt x="2064" y="16"/>
                          <a:pt x="2065" y="16"/>
                        </a:cubicBezTo>
                        <a:cubicBezTo>
                          <a:pt x="2066" y="16"/>
                          <a:pt x="2069" y="18"/>
                          <a:pt x="2069" y="18"/>
                        </a:cubicBezTo>
                        <a:cubicBezTo>
                          <a:pt x="2070" y="19"/>
                          <a:pt x="2072" y="20"/>
                          <a:pt x="2073" y="20"/>
                        </a:cubicBezTo>
                        <a:cubicBezTo>
                          <a:pt x="2073" y="20"/>
                          <a:pt x="2076" y="18"/>
                          <a:pt x="2077" y="18"/>
                        </a:cubicBezTo>
                        <a:cubicBezTo>
                          <a:pt x="2078" y="18"/>
                          <a:pt x="2079" y="20"/>
                          <a:pt x="2081" y="20"/>
                        </a:cubicBezTo>
                        <a:cubicBezTo>
                          <a:pt x="2082" y="21"/>
                          <a:pt x="2084" y="18"/>
                          <a:pt x="2085" y="18"/>
                        </a:cubicBezTo>
                        <a:cubicBezTo>
                          <a:pt x="2086" y="18"/>
                          <a:pt x="2087" y="21"/>
                          <a:pt x="2088" y="21"/>
                        </a:cubicBezTo>
                        <a:cubicBezTo>
                          <a:pt x="2090" y="21"/>
                          <a:pt x="2091" y="19"/>
                          <a:pt x="2093" y="19"/>
                        </a:cubicBezTo>
                        <a:cubicBezTo>
                          <a:pt x="2094" y="19"/>
                          <a:pt x="2095" y="21"/>
                          <a:pt x="2096" y="21"/>
                        </a:cubicBezTo>
                        <a:cubicBezTo>
                          <a:pt x="2097" y="21"/>
                          <a:pt x="2100" y="19"/>
                          <a:pt x="2100" y="19"/>
                        </a:cubicBezTo>
                        <a:cubicBezTo>
                          <a:pt x="2101" y="18"/>
                          <a:pt x="2103" y="17"/>
                          <a:pt x="2105" y="17"/>
                        </a:cubicBezTo>
                        <a:cubicBezTo>
                          <a:pt x="2105" y="17"/>
                          <a:pt x="2107" y="19"/>
                          <a:pt x="2108" y="19"/>
                        </a:cubicBezTo>
                        <a:cubicBezTo>
                          <a:pt x="2110" y="19"/>
                          <a:pt x="2111" y="17"/>
                          <a:pt x="2112" y="17"/>
                        </a:cubicBezTo>
                        <a:cubicBezTo>
                          <a:pt x="2114" y="17"/>
                          <a:pt x="2115" y="19"/>
                          <a:pt x="2116" y="19"/>
                        </a:cubicBezTo>
                        <a:cubicBezTo>
                          <a:pt x="2117" y="19"/>
                          <a:pt x="2119" y="17"/>
                          <a:pt x="2120" y="17"/>
                        </a:cubicBezTo>
                        <a:cubicBezTo>
                          <a:pt x="2122" y="17"/>
                          <a:pt x="2123" y="19"/>
                          <a:pt x="2124" y="19"/>
                        </a:cubicBezTo>
                        <a:cubicBezTo>
                          <a:pt x="2125" y="19"/>
                          <a:pt x="2127" y="17"/>
                          <a:pt x="2128" y="17"/>
                        </a:cubicBezTo>
                        <a:cubicBezTo>
                          <a:pt x="2128" y="17"/>
                          <a:pt x="2132" y="19"/>
                          <a:pt x="2132" y="20"/>
                        </a:cubicBezTo>
                        <a:cubicBezTo>
                          <a:pt x="2132" y="20"/>
                          <a:pt x="2128" y="22"/>
                          <a:pt x="2128" y="22"/>
                        </a:cubicBezTo>
                        <a:cubicBezTo>
                          <a:pt x="2127" y="22"/>
                          <a:pt x="2125" y="19"/>
                          <a:pt x="2124" y="19"/>
                        </a:cubicBezTo>
                        <a:cubicBezTo>
                          <a:pt x="2123" y="20"/>
                          <a:pt x="2121" y="22"/>
                          <a:pt x="2120" y="21"/>
                        </a:cubicBezTo>
                        <a:cubicBezTo>
                          <a:pt x="2119" y="21"/>
                          <a:pt x="2117" y="19"/>
                          <a:pt x="2116" y="19"/>
                        </a:cubicBezTo>
                        <a:cubicBezTo>
                          <a:pt x="2115" y="19"/>
                          <a:pt x="2113" y="21"/>
                          <a:pt x="2112" y="21"/>
                        </a:cubicBezTo>
                        <a:cubicBezTo>
                          <a:pt x="2113" y="21"/>
                          <a:pt x="2114" y="24"/>
                          <a:pt x="2116" y="24"/>
                        </a:cubicBezTo>
                        <a:cubicBezTo>
                          <a:pt x="2117" y="24"/>
                          <a:pt x="2119" y="21"/>
                          <a:pt x="2120" y="21"/>
                        </a:cubicBezTo>
                        <a:cubicBezTo>
                          <a:pt x="2121" y="22"/>
                          <a:pt x="2122" y="24"/>
                          <a:pt x="2124" y="24"/>
                        </a:cubicBezTo>
                        <a:cubicBezTo>
                          <a:pt x="2125" y="24"/>
                          <a:pt x="2126" y="22"/>
                          <a:pt x="2128" y="22"/>
                        </a:cubicBezTo>
                        <a:cubicBezTo>
                          <a:pt x="2128" y="22"/>
                          <a:pt x="2131" y="24"/>
                          <a:pt x="2131" y="24"/>
                        </a:cubicBezTo>
                        <a:cubicBezTo>
                          <a:pt x="2133" y="24"/>
                          <a:pt x="2135" y="22"/>
                          <a:pt x="2136" y="22"/>
                        </a:cubicBezTo>
                        <a:cubicBezTo>
                          <a:pt x="2137" y="21"/>
                          <a:pt x="2138" y="21"/>
                          <a:pt x="2140" y="20"/>
                        </a:cubicBezTo>
                        <a:cubicBezTo>
                          <a:pt x="2140" y="19"/>
                          <a:pt x="2143" y="18"/>
                          <a:pt x="2144" y="18"/>
                        </a:cubicBezTo>
                        <a:cubicBezTo>
                          <a:pt x="2145" y="18"/>
                          <a:pt x="2146" y="20"/>
                          <a:pt x="2147" y="20"/>
                        </a:cubicBezTo>
                        <a:cubicBezTo>
                          <a:pt x="2149" y="20"/>
                          <a:pt x="2151" y="18"/>
                          <a:pt x="2152" y="18"/>
                        </a:cubicBezTo>
                        <a:cubicBezTo>
                          <a:pt x="2153" y="18"/>
                          <a:pt x="2154" y="20"/>
                          <a:pt x="2155" y="20"/>
                        </a:cubicBezTo>
                        <a:cubicBezTo>
                          <a:pt x="2157" y="20"/>
                          <a:pt x="2158" y="22"/>
                          <a:pt x="2159" y="23"/>
                        </a:cubicBezTo>
                        <a:cubicBezTo>
                          <a:pt x="2160" y="23"/>
                          <a:pt x="2163" y="21"/>
                          <a:pt x="2163" y="20"/>
                        </a:cubicBezTo>
                        <a:cubicBezTo>
                          <a:pt x="2164" y="20"/>
                          <a:pt x="2167" y="18"/>
                          <a:pt x="2167" y="18"/>
                        </a:cubicBezTo>
                        <a:cubicBezTo>
                          <a:pt x="2168" y="18"/>
                          <a:pt x="2171" y="20"/>
                          <a:pt x="2171" y="21"/>
                        </a:cubicBezTo>
                        <a:cubicBezTo>
                          <a:pt x="2171" y="21"/>
                          <a:pt x="2167" y="22"/>
                          <a:pt x="2167" y="23"/>
                        </a:cubicBezTo>
                        <a:cubicBezTo>
                          <a:pt x="2167" y="23"/>
                          <a:pt x="2170" y="25"/>
                          <a:pt x="2171" y="25"/>
                        </a:cubicBezTo>
                        <a:cubicBezTo>
                          <a:pt x="2172" y="25"/>
                          <a:pt x="2174" y="23"/>
                          <a:pt x="2175" y="23"/>
                        </a:cubicBezTo>
                        <a:cubicBezTo>
                          <a:pt x="2176" y="23"/>
                          <a:pt x="2177" y="25"/>
                          <a:pt x="2178" y="25"/>
                        </a:cubicBezTo>
                        <a:cubicBezTo>
                          <a:pt x="2186" y="30"/>
                          <a:pt x="2186" y="30"/>
                          <a:pt x="2186" y="30"/>
                        </a:cubicBezTo>
                        <a:cubicBezTo>
                          <a:pt x="2187" y="29"/>
                          <a:pt x="2189" y="28"/>
                          <a:pt x="2190" y="28"/>
                        </a:cubicBezTo>
                        <a:cubicBezTo>
                          <a:pt x="2191" y="27"/>
                          <a:pt x="2194" y="26"/>
                          <a:pt x="2194" y="26"/>
                        </a:cubicBezTo>
                        <a:cubicBezTo>
                          <a:pt x="2194" y="25"/>
                          <a:pt x="2191" y="23"/>
                          <a:pt x="2190" y="23"/>
                        </a:cubicBezTo>
                        <a:cubicBezTo>
                          <a:pt x="2190" y="23"/>
                          <a:pt x="2187" y="26"/>
                          <a:pt x="2186" y="25"/>
                        </a:cubicBezTo>
                        <a:cubicBezTo>
                          <a:pt x="2185" y="25"/>
                          <a:pt x="2184" y="24"/>
                          <a:pt x="2183" y="23"/>
                        </a:cubicBezTo>
                        <a:cubicBezTo>
                          <a:pt x="2181" y="22"/>
                          <a:pt x="2180" y="22"/>
                          <a:pt x="2179" y="21"/>
                        </a:cubicBezTo>
                        <a:cubicBezTo>
                          <a:pt x="2179" y="21"/>
                          <a:pt x="2180" y="20"/>
                          <a:pt x="2181" y="20"/>
                        </a:cubicBezTo>
                        <a:cubicBezTo>
                          <a:pt x="2182" y="19"/>
                          <a:pt x="2183" y="19"/>
                          <a:pt x="2183" y="19"/>
                        </a:cubicBezTo>
                        <a:cubicBezTo>
                          <a:pt x="2184" y="19"/>
                          <a:pt x="2185" y="21"/>
                          <a:pt x="2187" y="21"/>
                        </a:cubicBezTo>
                        <a:cubicBezTo>
                          <a:pt x="2188" y="21"/>
                          <a:pt x="2190" y="19"/>
                          <a:pt x="2191" y="19"/>
                        </a:cubicBezTo>
                        <a:cubicBezTo>
                          <a:pt x="2192" y="19"/>
                          <a:pt x="2193" y="21"/>
                          <a:pt x="2195" y="21"/>
                        </a:cubicBezTo>
                        <a:cubicBezTo>
                          <a:pt x="2196" y="21"/>
                          <a:pt x="2197" y="19"/>
                          <a:pt x="2199" y="19"/>
                        </a:cubicBezTo>
                        <a:cubicBezTo>
                          <a:pt x="2200" y="19"/>
                          <a:pt x="2201" y="21"/>
                          <a:pt x="2202" y="21"/>
                        </a:cubicBezTo>
                        <a:cubicBezTo>
                          <a:pt x="2203" y="22"/>
                          <a:pt x="2205" y="19"/>
                          <a:pt x="2207" y="19"/>
                        </a:cubicBezTo>
                        <a:cubicBezTo>
                          <a:pt x="2207" y="19"/>
                          <a:pt x="2210" y="21"/>
                          <a:pt x="2210" y="22"/>
                        </a:cubicBezTo>
                        <a:cubicBezTo>
                          <a:pt x="2211" y="22"/>
                          <a:pt x="2213" y="24"/>
                          <a:pt x="2214" y="24"/>
                        </a:cubicBezTo>
                        <a:cubicBezTo>
                          <a:pt x="2215" y="24"/>
                          <a:pt x="2217" y="22"/>
                          <a:pt x="2218" y="22"/>
                        </a:cubicBezTo>
                        <a:cubicBezTo>
                          <a:pt x="2219" y="22"/>
                          <a:pt x="2221" y="24"/>
                          <a:pt x="2222" y="24"/>
                        </a:cubicBezTo>
                        <a:cubicBezTo>
                          <a:pt x="2223" y="24"/>
                          <a:pt x="2225" y="23"/>
                          <a:pt x="2226" y="22"/>
                        </a:cubicBezTo>
                        <a:cubicBezTo>
                          <a:pt x="2227" y="22"/>
                          <a:pt x="2229" y="20"/>
                          <a:pt x="2230" y="20"/>
                        </a:cubicBezTo>
                        <a:cubicBezTo>
                          <a:pt x="2231" y="20"/>
                          <a:pt x="2233" y="22"/>
                          <a:pt x="2234" y="22"/>
                        </a:cubicBezTo>
                        <a:cubicBezTo>
                          <a:pt x="2235" y="22"/>
                          <a:pt x="2237" y="20"/>
                          <a:pt x="2238" y="20"/>
                        </a:cubicBezTo>
                        <a:cubicBezTo>
                          <a:pt x="2239" y="21"/>
                          <a:pt x="2241" y="22"/>
                          <a:pt x="2242" y="23"/>
                        </a:cubicBezTo>
                        <a:cubicBezTo>
                          <a:pt x="2242" y="23"/>
                          <a:pt x="2245" y="25"/>
                          <a:pt x="2245" y="25"/>
                        </a:cubicBezTo>
                        <a:cubicBezTo>
                          <a:pt x="2246" y="25"/>
                          <a:pt x="2249" y="23"/>
                          <a:pt x="2249" y="23"/>
                        </a:cubicBezTo>
                        <a:cubicBezTo>
                          <a:pt x="2254" y="21"/>
                          <a:pt x="2254" y="21"/>
                          <a:pt x="2254" y="21"/>
                        </a:cubicBezTo>
                        <a:cubicBezTo>
                          <a:pt x="2254" y="20"/>
                          <a:pt x="2257" y="19"/>
                          <a:pt x="2258" y="19"/>
                        </a:cubicBezTo>
                        <a:cubicBezTo>
                          <a:pt x="2258" y="19"/>
                          <a:pt x="2261" y="21"/>
                          <a:pt x="2261" y="21"/>
                        </a:cubicBezTo>
                        <a:cubicBezTo>
                          <a:pt x="2261" y="21"/>
                          <a:pt x="2257" y="23"/>
                          <a:pt x="2257" y="23"/>
                        </a:cubicBezTo>
                        <a:cubicBezTo>
                          <a:pt x="2258" y="24"/>
                          <a:pt x="2260" y="25"/>
                          <a:pt x="2261" y="25"/>
                        </a:cubicBezTo>
                        <a:cubicBezTo>
                          <a:pt x="2262" y="26"/>
                          <a:pt x="2264" y="27"/>
                          <a:pt x="2265" y="27"/>
                        </a:cubicBezTo>
                        <a:cubicBezTo>
                          <a:pt x="2266" y="28"/>
                          <a:pt x="2267" y="29"/>
                          <a:pt x="2269" y="30"/>
                        </a:cubicBezTo>
                        <a:cubicBezTo>
                          <a:pt x="2271" y="28"/>
                          <a:pt x="2274" y="27"/>
                          <a:pt x="2277" y="26"/>
                        </a:cubicBezTo>
                        <a:cubicBezTo>
                          <a:pt x="2278" y="25"/>
                          <a:pt x="2280" y="24"/>
                          <a:pt x="2281" y="24"/>
                        </a:cubicBezTo>
                        <a:cubicBezTo>
                          <a:pt x="2282" y="23"/>
                          <a:pt x="2284" y="26"/>
                          <a:pt x="2285" y="26"/>
                        </a:cubicBezTo>
                        <a:cubicBezTo>
                          <a:pt x="2285" y="26"/>
                          <a:pt x="2288" y="24"/>
                          <a:pt x="2289" y="24"/>
                        </a:cubicBezTo>
                        <a:cubicBezTo>
                          <a:pt x="2289" y="24"/>
                          <a:pt x="2292" y="26"/>
                          <a:pt x="2292" y="26"/>
                        </a:cubicBezTo>
                        <a:cubicBezTo>
                          <a:pt x="2292" y="27"/>
                          <a:pt x="2288" y="28"/>
                          <a:pt x="2288" y="28"/>
                        </a:cubicBezTo>
                        <a:cubicBezTo>
                          <a:pt x="2288" y="29"/>
                          <a:pt x="2291" y="30"/>
                          <a:pt x="2292" y="30"/>
                        </a:cubicBezTo>
                        <a:cubicBezTo>
                          <a:pt x="2292" y="30"/>
                          <a:pt x="2296" y="29"/>
                          <a:pt x="2296" y="28"/>
                        </a:cubicBezTo>
                        <a:cubicBezTo>
                          <a:pt x="2296" y="28"/>
                          <a:pt x="2293" y="27"/>
                          <a:pt x="2292" y="26"/>
                        </a:cubicBezTo>
                        <a:cubicBezTo>
                          <a:pt x="2294" y="26"/>
                          <a:pt x="2295" y="24"/>
                          <a:pt x="2297" y="24"/>
                        </a:cubicBezTo>
                        <a:cubicBezTo>
                          <a:pt x="2298" y="24"/>
                          <a:pt x="2299" y="26"/>
                          <a:pt x="2300" y="26"/>
                        </a:cubicBezTo>
                        <a:cubicBezTo>
                          <a:pt x="2301" y="26"/>
                          <a:pt x="2304" y="24"/>
                          <a:pt x="2304" y="24"/>
                        </a:cubicBezTo>
                        <a:cubicBezTo>
                          <a:pt x="2306" y="24"/>
                          <a:pt x="2307" y="26"/>
                          <a:pt x="2308" y="26"/>
                        </a:cubicBezTo>
                        <a:cubicBezTo>
                          <a:pt x="2309" y="27"/>
                          <a:pt x="2311" y="29"/>
                          <a:pt x="2312" y="29"/>
                        </a:cubicBezTo>
                        <a:cubicBezTo>
                          <a:pt x="2313" y="29"/>
                          <a:pt x="2314" y="31"/>
                          <a:pt x="2316" y="31"/>
                        </a:cubicBezTo>
                        <a:cubicBezTo>
                          <a:pt x="2317" y="31"/>
                          <a:pt x="2318" y="29"/>
                          <a:pt x="2320" y="29"/>
                        </a:cubicBezTo>
                        <a:cubicBezTo>
                          <a:pt x="2321" y="29"/>
                          <a:pt x="2322" y="31"/>
                          <a:pt x="2323" y="31"/>
                        </a:cubicBezTo>
                        <a:cubicBezTo>
                          <a:pt x="2325" y="31"/>
                          <a:pt x="2326" y="29"/>
                          <a:pt x="2328" y="29"/>
                        </a:cubicBezTo>
                        <a:cubicBezTo>
                          <a:pt x="2328" y="29"/>
                          <a:pt x="2330" y="32"/>
                          <a:pt x="2331" y="31"/>
                        </a:cubicBezTo>
                        <a:cubicBezTo>
                          <a:pt x="2332" y="31"/>
                          <a:pt x="2334" y="30"/>
                          <a:pt x="2335" y="29"/>
                        </a:cubicBezTo>
                        <a:cubicBezTo>
                          <a:pt x="2339" y="27"/>
                          <a:pt x="2339" y="27"/>
                          <a:pt x="2339" y="27"/>
                        </a:cubicBezTo>
                        <a:cubicBezTo>
                          <a:pt x="2348" y="23"/>
                          <a:pt x="2348" y="23"/>
                          <a:pt x="2348" y="23"/>
                        </a:cubicBezTo>
                        <a:cubicBezTo>
                          <a:pt x="2355" y="28"/>
                          <a:pt x="2355" y="28"/>
                          <a:pt x="2355" y="28"/>
                        </a:cubicBezTo>
                        <a:cubicBezTo>
                          <a:pt x="2354" y="28"/>
                          <a:pt x="2352" y="30"/>
                          <a:pt x="2351" y="30"/>
                        </a:cubicBezTo>
                        <a:cubicBezTo>
                          <a:pt x="2351" y="30"/>
                          <a:pt x="2347" y="28"/>
                          <a:pt x="2347" y="27"/>
                        </a:cubicBezTo>
                        <a:cubicBezTo>
                          <a:pt x="2347" y="28"/>
                          <a:pt x="2344" y="29"/>
                          <a:pt x="2343" y="30"/>
                        </a:cubicBezTo>
                        <a:cubicBezTo>
                          <a:pt x="2343" y="30"/>
                          <a:pt x="2347" y="31"/>
                          <a:pt x="2347" y="32"/>
                        </a:cubicBezTo>
                        <a:cubicBezTo>
                          <a:pt x="2347" y="32"/>
                          <a:pt x="2343" y="33"/>
                          <a:pt x="2343" y="34"/>
                        </a:cubicBezTo>
                        <a:cubicBezTo>
                          <a:pt x="2343" y="35"/>
                          <a:pt x="2346" y="36"/>
                          <a:pt x="2347" y="36"/>
                        </a:cubicBezTo>
                        <a:cubicBezTo>
                          <a:pt x="2348" y="37"/>
                          <a:pt x="2349" y="38"/>
                          <a:pt x="2350" y="38"/>
                        </a:cubicBezTo>
                        <a:cubicBezTo>
                          <a:pt x="2351" y="39"/>
                          <a:pt x="2353" y="40"/>
                          <a:pt x="2354" y="41"/>
                        </a:cubicBezTo>
                        <a:cubicBezTo>
                          <a:pt x="2354" y="41"/>
                          <a:pt x="2350" y="42"/>
                          <a:pt x="2350" y="43"/>
                        </a:cubicBezTo>
                        <a:cubicBezTo>
                          <a:pt x="2350" y="43"/>
                          <a:pt x="2353" y="45"/>
                          <a:pt x="2354" y="45"/>
                        </a:cubicBezTo>
                        <a:cubicBezTo>
                          <a:pt x="2354" y="45"/>
                          <a:pt x="2357" y="47"/>
                          <a:pt x="2357" y="47"/>
                        </a:cubicBezTo>
                        <a:cubicBezTo>
                          <a:pt x="2358" y="48"/>
                          <a:pt x="2353" y="49"/>
                          <a:pt x="2353" y="49"/>
                        </a:cubicBezTo>
                        <a:cubicBezTo>
                          <a:pt x="2353" y="50"/>
                          <a:pt x="2357" y="51"/>
                          <a:pt x="2357" y="52"/>
                        </a:cubicBezTo>
                        <a:cubicBezTo>
                          <a:pt x="2357" y="52"/>
                          <a:pt x="2353" y="54"/>
                          <a:pt x="2353" y="54"/>
                        </a:cubicBezTo>
                        <a:cubicBezTo>
                          <a:pt x="2353" y="54"/>
                          <a:pt x="2356" y="56"/>
                          <a:pt x="2357" y="56"/>
                        </a:cubicBezTo>
                        <a:cubicBezTo>
                          <a:pt x="2358" y="56"/>
                          <a:pt x="2360" y="54"/>
                          <a:pt x="2361" y="54"/>
                        </a:cubicBezTo>
                        <a:cubicBezTo>
                          <a:pt x="2362" y="54"/>
                          <a:pt x="2363" y="56"/>
                          <a:pt x="2364" y="56"/>
                        </a:cubicBezTo>
                        <a:cubicBezTo>
                          <a:pt x="2366" y="56"/>
                          <a:pt x="2367" y="55"/>
                          <a:pt x="2369" y="54"/>
                        </a:cubicBezTo>
                        <a:cubicBezTo>
                          <a:pt x="2370" y="54"/>
                          <a:pt x="2372" y="53"/>
                          <a:pt x="2373" y="52"/>
                        </a:cubicBezTo>
                        <a:cubicBezTo>
                          <a:pt x="2373" y="52"/>
                          <a:pt x="2369" y="50"/>
                          <a:pt x="2369" y="50"/>
                        </a:cubicBezTo>
                        <a:cubicBezTo>
                          <a:pt x="2369" y="49"/>
                          <a:pt x="2373" y="48"/>
                          <a:pt x="2373" y="48"/>
                        </a:cubicBezTo>
                        <a:cubicBezTo>
                          <a:pt x="2373" y="47"/>
                          <a:pt x="2369" y="46"/>
                          <a:pt x="2369" y="45"/>
                        </a:cubicBezTo>
                        <a:cubicBezTo>
                          <a:pt x="2369" y="45"/>
                          <a:pt x="2373" y="43"/>
                          <a:pt x="2373" y="43"/>
                        </a:cubicBezTo>
                        <a:cubicBezTo>
                          <a:pt x="2374" y="43"/>
                          <a:pt x="2377" y="45"/>
                          <a:pt x="2377" y="46"/>
                        </a:cubicBezTo>
                        <a:cubicBezTo>
                          <a:pt x="2377" y="46"/>
                          <a:pt x="2373" y="47"/>
                          <a:pt x="2373" y="48"/>
                        </a:cubicBezTo>
                        <a:cubicBezTo>
                          <a:pt x="2373" y="48"/>
                          <a:pt x="2377" y="49"/>
                          <a:pt x="2377" y="50"/>
                        </a:cubicBezTo>
                        <a:cubicBezTo>
                          <a:pt x="2376" y="51"/>
                          <a:pt x="2373" y="51"/>
                          <a:pt x="2373" y="52"/>
                        </a:cubicBezTo>
                        <a:cubicBezTo>
                          <a:pt x="2373" y="52"/>
                          <a:pt x="2377" y="54"/>
                          <a:pt x="2376" y="54"/>
                        </a:cubicBezTo>
                        <a:cubicBezTo>
                          <a:pt x="2376" y="55"/>
                          <a:pt x="2374" y="56"/>
                          <a:pt x="2372" y="56"/>
                        </a:cubicBezTo>
                        <a:cubicBezTo>
                          <a:pt x="2372" y="57"/>
                          <a:pt x="2369" y="59"/>
                          <a:pt x="2368" y="59"/>
                        </a:cubicBezTo>
                        <a:cubicBezTo>
                          <a:pt x="2368" y="58"/>
                          <a:pt x="2365" y="56"/>
                          <a:pt x="2364" y="56"/>
                        </a:cubicBezTo>
                        <a:cubicBezTo>
                          <a:pt x="2363" y="57"/>
                          <a:pt x="2362" y="58"/>
                          <a:pt x="2360" y="58"/>
                        </a:cubicBezTo>
                        <a:cubicBezTo>
                          <a:pt x="2356" y="60"/>
                          <a:pt x="2356" y="60"/>
                          <a:pt x="2356" y="60"/>
                        </a:cubicBezTo>
                        <a:cubicBezTo>
                          <a:pt x="2355" y="61"/>
                          <a:pt x="2354" y="62"/>
                          <a:pt x="2352" y="62"/>
                        </a:cubicBezTo>
                        <a:cubicBezTo>
                          <a:pt x="2351" y="62"/>
                          <a:pt x="2350" y="60"/>
                          <a:pt x="2348" y="60"/>
                        </a:cubicBezTo>
                        <a:cubicBezTo>
                          <a:pt x="2348" y="60"/>
                          <a:pt x="2344" y="62"/>
                          <a:pt x="2344" y="62"/>
                        </a:cubicBezTo>
                        <a:cubicBezTo>
                          <a:pt x="2344" y="62"/>
                          <a:pt x="2341" y="60"/>
                          <a:pt x="2341" y="60"/>
                        </a:cubicBezTo>
                        <a:cubicBezTo>
                          <a:pt x="2341" y="59"/>
                          <a:pt x="2345" y="59"/>
                          <a:pt x="2345" y="58"/>
                        </a:cubicBezTo>
                        <a:cubicBezTo>
                          <a:pt x="2345" y="57"/>
                          <a:pt x="2341" y="56"/>
                          <a:pt x="2341" y="56"/>
                        </a:cubicBezTo>
                        <a:cubicBezTo>
                          <a:pt x="2341" y="55"/>
                          <a:pt x="2345" y="54"/>
                          <a:pt x="2345" y="54"/>
                        </a:cubicBezTo>
                        <a:cubicBezTo>
                          <a:pt x="2345" y="54"/>
                          <a:pt x="2349" y="56"/>
                          <a:pt x="2349" y="56"/>
                        </a:cubicBezTo>
                        <a:cubicBezTo>
                          <a:pt x="2349" y="56"/>
                          <a:pt x="2353" y="54"/>
                          <a:pt x="2353" y="54"/>
                        </a:cubicBezTo>
                        <a:cubicBezTo>
                          <a:pt x="2353" y="54"/>
                          <a:pt x="2349" y="52"/>
                          <a:pt x="2349" y="51"/>
                        </a:cubicBezTo>
                        <a:cubicBezTo>
                          <a:pt x="2349" y="51"/>
                          <a:pt x="2353" y="50"/>
                          <a:pt x="2353" y="49"/>
                        </a:cubicBezTo>
                        <a:cubicBezTo>
                          <a:pt x="2354" y="49"/>
                          <a:pt x="2350" y="48"/>
                          <a:pt x="2350" y="47"/>
                        </a:cubicBezTo>
                        <a:cubicBezTo>
                          <a:pt x="2348" y="48"/>
                          <a:pt x="2347" y="49"/>
                          <a:pt x="2345" y="49"/>
                        </a:cubicBezTo>
                        <a:cubicBezTo>
                          <a:pt x="2345" y="49"/>
                          <a:pt x="2342" y="51"/>
                          <a:pt x="2341" y="51"/>
                        </a:cubicBezTo>
                        <a:cubicBezTo>
                          <a:pt x="2341" y="51"/>
                          <a:pt x="2338" y="49"/>
                          <a:pt x="2338" y="49"/>
                        </a:cubicBezTo>
                        <a:cubicBezTo>
                          <a:pt x="2336" y="49"/>
                          <a:pt x="2335" y="51"/>
                          <a:pt x="2333" y="51"/>
                        </a:cubicBezTo>
                        <a:cubicBezTo>
                          <a:pt x="2329" y="53"/>
                          <a:pt x="2329" y="53"/>
                          <a:pt x="2329" y="53"/>
                        </a:cubicBezTo>
                        <a:cubicBezTo>
                          <a:pt x="2329" y="52"/>
                          <a:pt x="2326" y="52"/>
                          <a:pt x="2326" y="51"/>
                        </a:cubicBezTo>
                        <a:cubicBezTo>
                          <a:pt x="2326" y="50"/>
                          <a:pt x="2329" y="49"/>
                          <a:pt x="2330" y="49"/>
                        </a:cubicBezTo>
                        <a:cubicBezTo>
                          <a:pt x="2331" y="48"/>
                          <a:pt x="2332" y="47"/>
                          <a:pt x="2334" y="47"/>
                        </a:cubicBezTo>
                        <a:cubicBezTo>
                          <a:pt x="2335" y="46"/>
                          <a:pt x="2337" y="45"/>
                          <a:pt x="2338" y="45"/>
                        </a:cubicBezTo>
                        <a:cubicBezTo>
                          <a:pt x="2339" y="45"/>
                          <a:pt x="2341" y="47"/>
                          <a:pt x="2342" y="47"/>
                        </a:cubicBezTo>
                        <a:cubicBezTo>
                          <a:pt x="2342" y="47"/>
                          <a:pt x="2346" y="45"/>
                          <a:pt x="2346" y="45"/>
                        </a:cubicBezTo>
                        <a:cubicBezTo>
                          <a:pt x="2346" y="45"/>
                          <a:pt x="2342" y="43"/>
                          <a:pt x="2342" y="43"/>
                        </a:cubicBezTo>
                        <a:cubicBezTo>
                          <a:pt x="2341" y="43"/>
                          <a:pt x="2339" y="45"/>
                          <a:pt x="2338" y="45"/>
                        </a:cubicBezTo>
                        <a:cubicBezTo>
                          <a:pt x="2337" y="44"/>
                          <a:pt x="2335" y="43"/>
                          <a:pt x="2334" y="42"/>
                        </a:cubicBezTo>
                        <a:cubicBezTo>
                          <a:pt x="2334" y="42"/>
                          <a:pt x="2330" y="40"/>
                          <a:pt x="2331" y="40"/>
                        </a:cubicBezTo>
                        <a:cubicBezTo>
                          <a:pt x="2331" y="40"/>
                          <a:pt x="2334" y="38"/>
                          <a:pt x="2335" y="38"/>
                        </a:cubicBezTo>
                        <a:cubicBezTo>
                          <a:pt x="2336" y="37"/>
                          <a:pt x="2337" y="37"/>
                          <a:pt x="2339" y="36"/>
                        </a:cubicBezTo>
                        <a:cubicBezTo>
                          <a:pt x="2337" y="35"/>
                          <a:pt x="2337" y="34"/>
                          <a:pt x="2335" y="34"/>
                        </a:cubicBezTo>
                        <a:cubicBezTo>
                          <a:pt x="2334" y="33"/>
                          <a:pt x="2333" y="32"/>
                          <a:pt x="2331" y="31"/>
                        </a:cubicBezTo>
                        <a:cubicBezTo>
                          <a:pt x="2330" y="31"/>
                          <a:pt x="2328" y="34"/>
                          <a:pt x="2327" y="33"/>
                        </a:cubicBezTo>
                        <a:cubicBezTo>
                          <a:pt x="2327" y="33"/>
                          <a:pt x="2324" y="31"/>
                          <a:pt x="2323" y="31"/>
                        </a:cubicBezTo>
                        <a:cubicBezTo>
                          <a:pt x="2323" y="31"/>
                          <a:pt x="2319" y="33"/>
                          <a:pt x="2319" y="33"/>
                        </a:cubicBezTo>
                        <a:cubicBezTo>
                          <a:pt x="2319" y="34"/>
                          <a:pt x="2323" y="35"/>
                          <a:pt x="2323" y="36"/>
                        </a:cubicBezTo>
                        <a:cubicBezTo>
                          <a:pt x="2323" y="36"/>
                          <a:pt x="2327" y="38"/>
                          <a:pt x="2327" y="38"/>
                        </a:cubicBezTo>
                        <a:cubicBezTo>
                          <a:pt x="2327" y="38"/>
                          <a:pt x="2323" y="40"/>
                          <a:pt x="2323" y="40"/>
                        </a:cubicBezTo>
                        <a:cubicBezTo>
                          <a:pt x="2322" y="40"/>
                          <a:pt x="2320" y="38"/>
                          <a:pt x="2319" y="38"/>
                        </a:cubicBezTo>
                        <a:cubicBezTo>
                          <a:pt x="2317" y="38"/>
                          <a:pt x="2316" y="39"/>
                          <a:pt x="2315" y="40"/>
                        </a:cubicBezTo>
                        <a:cubicBezTo>
                          <a:pt x="2315" y="39"/>
                          <a:pt x="2311" y="38"/>
                          <a:pt x="2311" y="37"/>
                        </a:cubicBezTo>
                        <a:cubicBezTo>
                          <a:pt x="2311" y="37"/>
                          <a:pt x="2315" y="36"/>
                          <a:pt x="2315" y="35"/>
                        </a:cubicBezTo>
                        <a:cubicBezTo>
                          <a:pt x="2315" y="35"/>
                          <a:pt x="2312" y="34"/>
                          <a:pt x="2311" y="33"/>
                        </a:cubicBezTo>
                        <a:cubicBezTo>
                          <a:pt x="2311" y="32"/>
                          <a:pt x="2309" y="31"/>
                          <a:pt x="2308" y="31"/>
                        </a:cubicBezTo>
                        <a:cubicBezTo>
                          <a:pt x="2307" y="30"/>
                          <a:pt x="2305" y="29"/>
                          <a:pt x="2304" y="29"/>
                        </a:cubicBezTo>
                        <a:cubicBezTo>
                          <a:pt x="2304" y="28"/>
                          <a:pt x="2300" y="30"/>
                          <a:pt x="2300" y="31"/>
                        </a:cubicBezTo>
                        <a:cubicBezTo>
                          <a:pt x="2300" y="31"/>
                          <a:pt x="2303" y="32"/>
                          <a:pt x="2304" y="33"/>
                        </a:cubicBezTo>
                        <a:cubicBezTo>
                          <a:pt x="2303" y="34"/>
                          <a:pt x="2300" y="34"/>
                          <a:pt x="2300" y="35"/>
                        </a:cubicBezTo>
                        <a:cubicBezTo>
                          <a:pt x="2299" y="35"/>
                          <a:pt x="2303" y="37"/>
                          <a:pt x="2303" y="37"/>
                        </a:cubicBezTo>
                        <a:cubicBezTo>
                          <a:pt x="2303" y="38"/>
                          <a:pt x="2299" y="39"/>
                          <a:pt x="2299" y="39"/>
                        </a:cubicBezTo>
                        <a:cubicBezTo>
                          <a:pt x="2300" y="40"/>
                          <a:pt x="2302" y="41"/>
                          <a:pt x="2303" y="42"/>
                        </a:cubicBezTo>
                        <a:cubicBezTo>
                          <a:pt x="2304" y="42"/>
                          <a:pt x="2305" y="43"/>
                          <a:pt x="2307" y="44"/>
                        </a:cubicBezTo>
                        <a:cubicBezTo>
                          <a:pt x="2307" y="44"/>
                          <a:pt x="2309" y="46"/>
                          <a:pt x="2310" y="46"/>
                        </a:cubicBezTo>
                        <a:cubicBezTo>
                          <a:pt x="2310" y="46"/>
                          <a:pt x="2311" y="46"/>
                          <a:pt x="2312" y="45"/>
                        </a:cubicBezTo>
                        <a:cubicBezTo>
                          <a:pt x="2313" y="45"/>
                          <a:pt x="2314" y="44"/>
                          <a:pt x="2314" y="44"/>
                        </a:cubicBezTo>
                        <a:cubicBezTo>
                          <a:pt x="2315" y="45"/>
                          <a:pt x="2318" y="46"/>
                          <a:pt x="2318" y="46"/>
                        </a:cubicBezTo>
                        <a:cubicBezTo>
                          <a:pt x="2318" y="47"/>
                          <a:pt x="2314" y="48"/>
                          <a:pt x="2314" y="48"/>
                        </a:cubicBezTo>
                        <a:cubicBezTo>
                          <a:pt x="2314" y="49"/>
                          <a:pt x="2318" y="50"/>
                          <a:pt x="2318" y="51"/>
                        </a:cubicBezTo>
                        <a:cubicBezTo>
                          <a:pt x="2318" y="51"/>
                          <a:pt x="2314" y="52"/>
                          <a:pt x="2314" y="53"/>
                        </a:cubicBezTo>
                        <a:cubicBezTo>
                          <a:pt x="2314" y="53"/>
                          <a:pt x="2318" y="54"/>
                          <a:pt x="2317" y="55"/>
                        </a:cubicBezTo>
                        <a:cubicBezTo>
                          <a:pt x="2317" y="56"/>
                          <a:pt x="2314" y="56"/>
                          <a:pt x="2313" y="57"/>
                        </a:cubicBezTo>
                        <a:cubicBezTo>
                          <a:pt x="2313" y="58"/>
                          <a:pt x="2309" y="58"/>
                          <a:pt x="2309" y="59"/>
                        </a:cubicBezTo>
                        <a:cubicBezTo>
                          <a:pt x="2309" y="59"/>
                          <a:pt x="2313" y="61"/>
                          <a:pt x="2313" y="61"/>
                        </a:cubicBezTo>
                        <a:cubicBezTo>
                          <a:pt x="2312" y="62"/>
                          <a:pt x="2310" y="63"/>
                          <a:pt x="2309" y="63"/>
                        </a:cubicBezTo>
                        <a:cubicBezTo>
                          <a:pt x="2308" y="63"/>
                          <a:pt x="2306" y="61"/>
                          <a:pt x="2305" y="61"/>
                        </a:cubicBezTo>
                        <a:cubicBezTo>
                          <a:pt x="2304" y="61"/>
                          <a:pt x="2302" y="63"/>
                          <a:pt x="2301" y="63"/>
                        </a:cubicBezTo>
                        <a:cubicBezTo>
                          <a:pt x="2300" y="63"/>
                          <a:pt x="2299" y="61"/>
                          <a:pt x="2297" y="61"/>
                        </a:cubicBezTo>
                        <a:cubicBezTo>
                          <a:pt x="2296" y="61"/>
                          <a:pt x="2294" y="63"/>
                          <a:pt x="2293" y="63"/>
                        </a:cubicBezTo>
                        <a:cubicBezTo>
                          <a:pt x="2292" y="63"/>
                          <a:pt x="2291" y="61"/>
                          <a:pt x="2289" y="61"/>
                        </a:cubicBezTo>
                        <a:cubicBezTo>
                          <a:pt x="2288" y="61"/>
                          <a:pt x="2287" y="59"/>
                          <a:pt x="2286" y="59"/>
                        </a:cubicBezTo>
                        <a:cubicBezTo>
                          <a:pt x="2285" y="58"/>
                          <a:pt x="2282" y="60"/>
                          <a:pt x="2282" y="61"/>
                        </a:cubicBezTo>
                        <a:cubicBezTo>
                          <a:pt x="2281" y="61"/>
                          <a:pt x="2278" y="63"/>
                          <a:pt x="2277" y="63"/>
                        </a:cubicBezTo>
                        <a:cubicBezTo>
                          <a:pt x="2277" y="63"/>
                          <a:pt x="2274" y="61"/>
                          <a:pt x="2274" y="60"/>
                        </a:cubicBezTo>
                        <a:cubicBezTo>
                          <a:pt x="2274" y="60"/>
                          <a:pt x="2277" y="59"/>
                          <a:pt x="2278" y="58"/>
                        </a:cubicBezTo>
                        <a:cubicBezTo>
                          <a:pt x="2278" y="58"/>
                          <a:pt x="2282" y="56"/>
                          <a:pt x="2282" y="56"/>
                        </a:cubicBezTo>
                        <a:cubicBezTo>
                          <a:pt x="2282" y="56"/>
                          <a:pt x="2279" y="54"/>
                          <a:pt x="2278" y="54"/>
                        </a:cubicBezTo>
                        <a:cubicBezTo>
                          <a:pt x="2277" y="54"/>
                          <a:pt x="2275" y="56"/>
                          <a:pt x="2274" y="56"/>
                        </a:cubicBezTo>
                        <a:cubicBezTo>
                          <a:pt x="2273" y="56"/>
                          <a:pt x="2272" y="54"/>
                          <a:pt x="2270" y="54"/>
                        </a:cubicBezTo>
                        <a:cubicBezTo>
                          <a:pt x="2270" y="54"/>
                          <a:pt x="2266" y="56"/>
                          <a:pt x="2266" y="56"/>
                        </a:cubicBezTo>
                        <a:cubicBezTo>
                          <a:pt x="2266" y="55"/>
                          <a:pt x="2262" y="54"/>
                          <a:pt x="2263" y="54"/>
                        </a:cubicBezTo>
                        <a:cubicBezTo>
                          <a:pt x="2263" y="53"/>
                          <a:pt x="2266" y="51"/>
                          <a:pt x="2267" y="51"/>
                        </a:cubicBezTo>
                        <a:cubicBezTo>
                          <a:pt x="2268" y="52"/>
                          <a:pt x="2269" y="53"/>
                          <a:pt x="2270" y="54"/>
                        </a:cubicBezTo>
                        <a:cubicBezTo>
                          <a:pt x="2271" y="53"/>
                          <a:pt x="2274" y="52"/>
                          <a:pt x="2274" y="52"/>
                        </a:cubicBezTo>
                        <a:cubicBezTo>
                          <a:pt x="2275" y="51"/>
                          <a:pt x="2270" y="50"/>
                          <a:pt x="2271" y="49"/>
                        </a:cubicBezTo>
                        <a:cubicBezTo>
                          <a:pt x="2271" y="49"/>
                          <a:pt x="2274" y="48"/>
                          <a:pt x="2275" y="47"/>
                        </a:cubicBezTo>
                        <a:cubicBezTo>
                          <a:pt x="2276" y="47"/>
                          <a:pt x="2278" y="46"/>
                          <a:pt x="2279" y="45"/>
                        </a:cubicBezTo>
                        <a:cubicBezTo>
                          <a:pt x="2279" y="45"/>
                          <a:pt x="2282" y="47"/>
                          <a:pt x="2283" y="48"/>
                        </a:cubicBezTo>
                        <a:cubicBezTo>
                          <a:pt x="2283" y="48"/>
                          <a:pt x="2286" y="50"/>
                          <a:pt x="2286" y="50"/>
                        </a:cubicBezTo>
                        <a:cubicBezTo>
                          <a:pt x="2287" y="50"/>
                          <a:pt x="2290" y="48"/>
                          <a:pt x="2291" y="48"/>
                        </a:cubicBezTo>
                        <a:cubicBezTo>
                          <a:pt x="2291" y="47"/>
                          <a:pt x="2287" y="46"/>
                          <a:pt x="2287" y="45"/>
                        </a:cubicBezTo>
                        <a:cubicBezTo>
                          <a:pt x="2287" y="45"/>
                          <a:pt x="2290" y="44"/>
                          <a:pt x="2291" y="43"/>
                        </a:cubicBezTo>
                        <a:cubicBezTo>
                          <a:pt x="2292" y="43"/>
                          <a:pt x="2294" y="42"/>
                          <a:pt x="2295" y="41"/>
                        </a:cubicBezTo>
                        <a:cubicBezTo>
                          <a:pt x="2296" y="41"/>
                          <a:pt x="2298" y="40"/>
                          <a:pt x="2299" y="39"/>
                        </a:cubicBezTo>
                        <a:cubicBezTo>
                          <a:pt x="2299" y="39"/>
                          <a:pt x="2295" y="38"/>
                          <a:pt x="2295" y="37"/>
                        </a:cubicBezTo>
                        <a:cubicBezTo>
                          <a:pt x="2295" y="36"/>
                          <a:pt x="2300" y="36"/>
                          <a:pt x="2300" y="35"/>
                        </a:cubicBezTo>
                        <a:cubicBezTo>
                          <a:pt x="2299" y="34"/>
                          <a:pt x="2296" y="33"/>
                          <a:pt x="2296" y="33"/>
                        </a:cubicBezTo>
                        <a:cubicBezTo>
                          <a:pt x="2295" y="33"/>
                          <a:pt x="2292" y="34"/>
                          <a:pt x="2292" y="35"/>
                        </a:cubicBezTo>
                        <a:cubicBezTo>
                          <a:pt x="2292" y="35"/>
                          <a:pt x="2296" y="37"/>
                          <a:pt x="2295" y="37"/>
                        </a:cubicBezTo>
                        <a:cubicBezTo>
                          <a:pt x="2295" y="38"/>
                          <a:pt x="2292" y="39"/>
                          <a:pt x="2291" y="39"/>
                        </a:cubicBezTo>
                        <a:cubicBezTo>
                          <a:pt x="2291" y="39"/>
                          <a:pt x="2288" y="41"/>
                          <a:pt x="2287" y="41"/>
                        </a:cubicBezTo>
                        <a:cubicBezTo>
                          <a:pt x="2286" y="41"/>
                          <a:pt x="2284" y="39"/>
                          <a:pt x="2283" y="39"/>
                        </a:cubicBezTo>
                        <a:cubicBezTo>
                          <a:pt x="2283" y="39"/>
                          <a:pt x="2282" y="38"/>
                          <a:pt x="2282" y="38"/>
                        </a:cubicBezTo>
                        <a:cubicBezTo>
                          <a:pt x="2281" y="37"/>
                          <a:pt x="2280" y="37"/>
                          <a:pt x="2280" y="37"/>
                        </a:cubicBezTo>
                        <a:cubicBezTo>
                          <a:pt x="2278" y="37"/>
                          <a:pt x="2277" y="38"/>
                          <a:pt x="2276" y="39"/>
                        </a:cubicBezTo>
                        <a:cubicBezTo>
                          <a:pt x="2275" y="39"/>
                          <a:pt x="2272" y="40"/>
                          <a:pt x="2271" y="41"/>
                        </a:cubicBezTo>
                        <a:cubicBezTo>
                          <a:pt x="2271" y="41"/>
                          <a:pt x="2275" y="43"/>
                          <a:pt x="2275" y="43"/>
                        </a:cubicBezTo>
                        <a:cubicBezTo>
                          <a:pt x="2275" y="43"/>
                          <a:pt x="2272" y="45"/>
                          <a:pt x="2271" y="45"/>
                        </a:cubicBezTo>
                        <a:cubicBezTo>
                          <a:pt x="2270" y="46"/>
                          <a:pt x="2268" y="46"/>
                          <a:pt x="2267" y="47"/>
                        </a:cubicBezTo>
                        <a:cubicBezTo>
                          <a:pt x="2263" y="49"/>
                          <a:pt x="2263" y="49"/>
                          <a:pt x="2263" y="49"/>
                        </a:cubicBezTo>
                        <a:cubicBezTo>
                          <a:pt x="2262" y="50"/>
                          <a:pt x="2260" y="51"/>
                          <a:pt x="2259" y="51"/>
                        </a:cubicBezTo>
                        <a:cubicBezTo>
                          <a:pt x="2258" y="51"/>
                          <a:pt x="2256" y="49"/>
                          <a:pt x="2255" y="49"/>
                        </a:cubicBezTo>
                        <a:cubicBezTo>
                          <a:pt x="2255" y="49"/>
                          <a:pt x="2251" y="51"/>
                          <a:pt x="2251" y="51"/>
                        </a:cubicBezTo>
                        <a:cubicBezTo>
                          <a:pt x="2250" y="52"/>
                          <a:pt x="2247" y="53"/>
                          <a:pt x="2247" y="53"/>
                        </a:cubicBezTo>
                        <a:cubicBezTo>
                          <a:pt x="2247" y="53"/>
                          <a:pt x="2250" y="55"/>
                          <a:pt x="2251" y="55"/>
                        </a:cubicBezTo>
                        <a:cubicBezTo>
                          <a:pt x="2251" y="55"/>
                          <a:pt x="2252" y="55"/>
                          <a:pt x="2253" y="54"/>
                        </a:cubicBezTo>
                        <a:cubicBezTo>
                          <a:pt x="2254" y="54"/>
                          <a:pt x="2255" y="53"/>
                          <a:pt x="2255" y="53"/>
                        </a:cubicBezTo>
                        <a:cubicBezTo>
                          <a:pt x="2255" y="54"/>
                          <a:pt x="2258" y="55"/>
                          <a:pt x="2258" y="56"/>
                        </a:cubicBezTo>
                        <a:cubicBezTo>
                          <a:pt x="2258" y="56"/>
                          <a:pt x="2254" y="57"/>
                          <a:pt x="2254" y="58"/>
                        </a:cubicBezTo>
                        <a:cubicBezTo>
                          <a:pt x="2255" y="59"/>
                          <a:pt x="2258" y="59"/>
                          <a:pt x="2258" y="60"/>
                        </a:cubicBezTo>
                        <a:cubicBezTo>
                          <a:pt x="2258" y="60"/>
                          <a:pt x="2257" y="61"/>
                          <a:pt x="2256" y="61"/>
                        </a:cubicBezTo>
                        <a:cubicBezTo>
                          <a:pt x="2255" y="62"/>
                          <a:pt x="2254" y="62"/>
                          <a:pt x="2254" y="62"/>
                        </a:cubicBezTo>
                        <a:cubicBezTo>
                          <a:pt x="2253" y="62"/>
                          <a:pt x="2252" y="60"/>
                          <a:pt x="2250" y="60"/>
                        </a:cubicBezTo>
                        <a:cubicBezTo>
                          <a:pt x="2242" y="64"/>
                          <a:pt x="2242" y="64"/>
                          <a:pt x="2242" y="64"/>
                        </a:cubicBezTo>
                        <a:cubicBezTo>
                          <a:pt x="2238" y="62"/>
                          <a:pt x="2238" y="62"/>
                          <a:pt x="2238" y="62"/>
                        </a:cubicBezTo>
                        <a:cubicBezTo>
                          <a:pt x="2237" y="61"/>
                          <a:pt x="2235" y="60"/>
                          <a:pt x="2235" y="59"/>
                        </a:cubicBezTo>
                        <a:cubicBezTo>
                          <a:pt x="2234" y="59"/>
                          <a:pt x="2239" y="58"/>
                          <a:pt x="2239" y="57"/>
                        </a:cubicBezTo>
                        <a:cubicBezTo>
                          <a:pt x="2239" y="57"/>
                          <a:pt x="2235" y="56"/>
                          <a:pt x="2235" y="55"/>
                        </a:cubicBezTo>
                        <a:cubicBezTo>
                          <a:pt x="2235" y="55"/>
                          <a:pt x="2238" y="53"/>
                          <a:pt x="2239" y="53"/>
                        </a:cubicBezTo>
                        <a:cubicBezTo>
                          <a:pt x="2239" y="53"/>
                          <a:pt x="2243" y="51"/>
                          <a:pt x="2243" y="51"/>
                        </a:cubicBezTo>
                        <a:cubicBezTo>
                          <a:pt x="2243" y="50"/>
                          <a:pt x="2239" y="49"/>
                          <a:pt x="2239" y="49"/>
                        </a:cubicBezTo>
                        <a:cubicBezTo>
                          <a:pt x="2240" y="48"/>
                          <a:pt x="2236" y="47"/>
                          <a:pt x="2236" y="46"/>
                        </a:cubicBezTo>
                        <a:cubicBezTo>
                          <a:pt x="2232" y="48"/>
                          <a:pt x="2232" y="48"/>
                          <a:pt x="2232" y="48"/>
                        </a:cubicBezTo>
                        <a:cubicBezTo>
                          <a:pt x="2230" y="49"/>
                          <a:pt x="2228" y="50"/>
                          <a:pt x="2227" y="50"/>
                        </a:cubicBezTo>
                        <a:cubicBezTo>
                          <a:pt x="2227" y="51"/>
                          <a:pt x="2223" y="52"/>
                          <a:pt x="2223" y="53"/>
                        </a:cubicBezTo>
                        <a:cubicBezTo>
                          <a:pt x="2223" y="53"/>
                          <a:pt x="2227" y="55"/>
                          <a:pt x="2227" y="55"/>
                        </a:cubicBezTo>
                        <a:cubicBezTo>
                          <a:pt x="2227" y="55"/>
                          <a:pt x="2228" y="54"/>
                          <a:pt x="2229" y="54"/>
                        </a:cubicBezTo>
                        <a:cubicBezTo>
                          <a:pt x="2230" y="53"/>
                          <a:pt x="2231" y="53"/>
                          <a:pt x="2231" y="53"/>
                        </a:cubicBezTo>
                        <a:cubicBezTo>
                          <a:pt x="2232" y="53"/>
                          <a:pt x="2235" y="55"/>
                          <a:pt x="2235" y="55"/>
                        </a:cubicBezTo>
                        <a:cubicBezTo>
                          <a:pt x="2235" y="56"/>
                          <a:pt x="2231" y="56"/>
                          <a:pt x="2231" y="57"/>
                        </a:cubicBezTo>
                        <a:cubicBezTo>
                          <a:pt x="2231" y="58"/>
                          <a:pt x="2234" y="59"/>
                          <a:pt x="2235" y="59"/>
                        </a:cubicBezTo>
                        <a:cubicBezTo>
                          <a:pt x="2230" y="61"/>
                          <a:pt x="2230" y="61"/>
                          <a:pt x="2230" y="61"/>
                        </a:cubicBezTo>
                        <a:cubicBezTo>
                          <a:pt x="2229" y="62"/>
                          <a:pt x="2228" y="63"/>
                          <a:pt x="2226" y="63"/>
                        </a:cubicBezTo>
                        <a:cubicBezTo>
                          <a:pt x="2226" y="64"/>
                          <a:pt x="2223" y="61"/>
                          <a:pt x="2223" y="61"/>
                        </a:cubicBezTo>
                        <a:cubicBezTo>
                          <a:pt x="2221" y="61"/>
                          <a:pt x="2220" y="63"/>
                          <a:pt x="2218" y="63"/>
                        </a:cubicBezTo>
                        <a:cubicBezTo>
                          <a:pt x="2211" y="59"/>
                          <a:pt x="2211" y="59"/>
                          <a:pt x="2211" y="59"/>
                        </a:cubicBezTo>
                        <a:cubicBezTo>
                          <a:pt x="2212" y="58"/>
                          <a:pt x="2214" y="57"/>
                          <a:pt x="2215" y="57"/>
                        </a:cubicBezTo>
                        <a:cubicBezTo>
                          <a:pt x="2216" y="56"/>
                          <a:pt x="2219" y="55"/>
                          <a:pt x="2219" y="55"/>
                        </a:cubicBezTo>
                        <a:cubicBezTo>
                          <a:pt x="2219" y="54"/>
                          <a:pt x="2215" y="53"/>
                          <a:pt x="2215" y="52"/>
                        </a:cubicBezTo>
                        <a:cubicBezTo>
                          <a:pt x="2216" y="52"/>
                          <a:pt x="2218" y="51"/>
                          <a:pt x="2220" y="50"/>
                        </a:cubicBezTo>
                        <a:cubicBezTo>
                          <a:pt x="2220" y="50"/>
                          <a:pt x="2224" y="49"/>
                          <a:pt x="2224" y="48"/>
                        </a:cubicBezTo>
                        <a:cubicBezTo>
                          <a:pt x="2224" y="47"/>
                          <a:pt x="2220" y="47"/>
                          <a:pt x="2220" y="46"/>
                        </a:cubicBezTo>
                        <a:cubicBezTo>
                          <a:pt x="2219" y="47"/>
                          <a:pt x="2217" y="47"/>
                          <a:pt x="2216" y="48"/>
                        </a:cubicBezTo>
                        <a:cubicBezTo>
                          <a:pt x="2215" y="49"/>
                          <a:pt x="2213" y="49"/>
                          <a:pt x="2212" y="50"/>
                        </a:cubicBezTo>
                        <a:cubicBezTo>
                          <a:pt x="2211" y="50"/>
                          <a:pt x="2208" y="52"/>
                          <a:pt x="2208" y="52"/>
                        </a:cubicBezTo>
                        <a:cubicBezTo>
                          <a:pt x="2208" y="53"/>
                          <a:pt x="2212" y="54"/>
                          <a:pt x="2211" y="54"/>
                        </a:cubicBezTo>
                        <a:cubicBezTo>
                          <a:pt x="2211" y="55"/>
                          <a:pt x="2207" y="56"/>
                          <a:pt x="2207" y="56"/>
                        </a:cubicBezTo>
                        <a:cubicBezTo>
                          <a:pt x="2207" y="57"/>
                          <a:pt x="2211" y="58"/>
                          <a:pt x="2211" y="59"/>
                        </a:cubicBezTo>
                        <a:cubicBezTo>
                          <a:pt x="2210" y="59"/>
                          <a:pt x="2208" y="60"/>
                          <a:pt x="2207" y="61"/>
                        </a:cubicBezTo>
                        <a:cubicBezTo>
                          <a:pt x="2206" y="61"/>
                          <a:pt x="2204" y="62"/>
                          <a:pt x="2203" y="63"/>
                        </a:cubicBezTo>
                        <a:cubicBezTo>
                          <a:pt x="2202" y="63"/>
                          <a:pt x="2200" y="61"/>
                          <a:pt x="2199" y="61"/>
                        </a:cubicBezTo>
                        <a:cubicBezTo>
                          <a:pt x="2198" y="61"/>
                          <a:pt x="2196" y="63"/>
                          <a:pt x="2195" y="63"/>
                        </a:cubicBezTo>
                        <a:cubicBezTo>
                          <a:pt x="2194" y="62"/>
                          <a:pt x="2192" y="61"/>
                          <a:pt x="2191" y="60"/>
                        </a:cubicBezTo>
                        <a:cubicBezTo>
                          <a:pt x="2191" y="60"/>
                          <a:pt x="2188" y="58"/>
                          <a:pt x="2187" y="58"/>
                        </a:cubicBezTo>
                        <a:cubicBezTo>
                          <a:pt x="2187" y="58"/>
                          <a:pt x="2184" y="60"/>
                          <a:pt x="2183" y="60"/>
                        </a:cubicBezTo>
                        <a:cubicBezTo>
                          <a:pt x="2182" y="61"/>
                          <a:pt x="2181" y="62"/>
                          <a:pt x="2179" y="62"/>
                        </a:cubicBezTo>
                        <a:cubicBezTo>
                          <a:pt x="2179" y="62"/>
                          <a:pt x="2176" y="60"/>
                          <a:pt x="2175" y="60"/>
                        </a:cubicBezTo>
                        <a:cubicBezTo>
                          <a:pt x="2174" y="60"/>
                          <a:pt x="2173" y="62"/>
                          <a:pt x="2171" y="62"/>
                        </a:cubicBezTo>
                        <a:cubicBezTo>
                          <a:pt x="2170" y="62"/>
                          <a:pt x="2169" y="60"/>
                          <a:pt x="2168" y="60"/>
                        </a:cubicBezTo>
                        <a:cubicBezTo>
                          <a:pt x="2167" y="60"/>
                          <a:pt x="2164" y="62"/>
                          <a:pt x="2164" y="62"/>
                        </a:cubicBezTo>
                        <a:cubicBezTo>
                          <a:pt x="2162" y="62"/>
                          <a:pt x="2161" y="60"/>
                          <a:pt x="2160" y="60"/>
                        </a:cubicBezTo>
                        <a:cubicBezTo>
                          <a:pt x="2159" y="59"/>
                          <a:pt x="2157" y="57"/>
                          <a:pt x="2156" y="57"/>
                        </a:cubicBezTo>
                        <a:cubicBezTo>
                          <a:pt x="2155" y="57"/>
                          <a:pt x="2153" y="59"/>
                          <a:pt x="2152" y="59"/>
                        </a:cubicBezTo>
                        <a:cubicBezTo>
                          <a:pt x="2151" y="60"/>
                          <a:pt x="2149" y="61"/>
                          <a:pt x="2148" y="61"/>
                        </a:cubicBezTo>
                        <a:cubicBezTo>
                          <a:pt x="2147" y="61"/>
                          <a:pt x="2145" y="59"/>
                          <a:pt x="2144" y="59"/>
                        </a:cubicBezTo>
                        <a:cubicBezTo>
                          <a:pt x="2143" y="59"/>
                          <a:pt x="2141" y="61"/>
                          <a:pt x="2140" y="61"/>
                        </a:cubicBezTo>
                        <a:cubicBezTo>
                          <a:pt x="2139" y="61"/>
                          <a:pt x="2138" y="59"/>
                          <a:pt x="2136" y="59"/>
                        </a:cubicBezTo>
                        <a:cubicBezTo>
                          <a:pt x="2135" y="59"/>
                          <a:pt x="2133" y="61"/>
                          <a:pt x="2132" y="61"/>
                        </a:cubicBezTo>
                        <a:cubicBezTo>
                          <a:pt x="2131" y="61"/>
                          <a:pt x="2130" y="59"/>
                          <a:pt x="2128" y="59"/>
                        </a:cubicBezTo>
                        <a:cubicBezTo>
                          <a:pt x="2127" y="59"/>
                          <a:pt x="2126" y="61"/>
                          <a:pt x="2124" y="61"/>
                        </a:cubicBezTo>
                        <a:cubicBezTo>
                          <a:pt x="2123" y="61"/>
                          <a:pt x="2122" y="58"/>
                          <a:pt x="2121" y="59"/>
                        </a:cubicBezTo>
                        <a:cubicBezTo>
                          <a:pt x="2119" y="59"/>
                          <a:pt x="2118" y="61"/>
                          <a:pt x="2116" y="61"/>
                        </a:cubicBezTo>
                        <a:cubicBezTo>
                          <a:pt x="2115" y="61"/>
                          <a:pt x="2114" y="58"/>
                          <a:pt x="2113" y="58"/>
                        </a:cubicBezTo>
                        <a:cubicBezTo>
                          <a:pt x="2112" y="58"/>
                          <a:pt x="2110" y="61"/>
                          <a:pt x="2109" y="60"/>
                        </a:cubicBezTo>
                        <a:cubicBezTo>
                          <a:pt x="2108" y="60"/>
                          <a:pt x="2105" y="58"/>
                          <a:pt x="2105" y="58"/>
                        </a:cubicBezTo>
                        <a:cubicBezTo>
                          <a:pt x="2105" y="57"/>
                          <a:pt x="2109" y="57"/>
                          <a:pt x="2109" y="56"/>
                        </a:cubicBezTo>
                        <a:cubicBezTo>
                          <a:pt x="2109" y="56"/>
                          <a:pt x="2106" y="54"/>
                          <a:pt x="2105" y="54"/>
                        </a:cubicBezTo>
                        <a:cubicBezTo>
                          <a:pt x="2105" y="54"/>
                          <a:pt x="2101" y="56"/>
                          <a:pt x="2101" y="56"/>
                        </a:cubicBezTo>
                        <a:cubicBezTo>
                          <a:pt x="2101" y="56"/>
                          <a:pt x="2105" y="58"/>
                          <a:pt x="2105" y="58"/>
                        </a:cubicBezTo>
                        <a:cubicBezTo>
                          <a:pt x="2105" y="58"/>
                          <a:pt x="2101" y="60"/>
                          <a:pt x="2101" y="60"/>
                        </a:cubicBezTo>
                        <a:cubicBezTo>
                          <a:pt x="2100" y="60"/>
                          <a:pt x="2098" y="58"/>
                          <a:pt x="2097" y="58"/>
                        </a:cubicBezTo>
                        <a:cubicBezTo>
                          <a:pt x="2096" y="58"/>
                          <a:pt x="2094" y="59"/>
                          <a:pt x="2093" y="60"/>
                        </a:cubicBezTo>
                        <a:cubicBezTo>
                          <a:pt x="2092" y="60"/>
                          <a:pt x="2090" y="62"/>
                          <a:pt x="2089" y="62"/>
                        </a:cubicBezTo>
                        <a:cubicBezTo>
                          <a:pt x="2088" y="62"/>
                          <a:pt x="2085" y="60"/>
                          <a:pt x="2085" y="60"/>
                        </a:cubicBezTo>
                        <a:cubicBezTo>
                          <a:pt x="2085" y="59"/>
                          <a:pt x="2082" y="57"/>
                          <a:pt x="2081" y="57"/>
                        </a:cubicBezTo>
                        <a:cubicBezTo>
                          <a:pt x="2081" y="57"/>
                          <a:pt x="2078" y="59"/>
                          <a:pt x="2077" y="60"/>
                        </a:cubicBezTo>
                        <a:cubicBezTo>
                          <a:pt x="2077" y="60"/>
                          <a:pt x="2074" y="62"/>
                          <a:pt x="2073" y="62"/>
                        </a:cubicBezTo>
                        <a:cubicBezTo>
                          <a:pt x="2072" y="62"/>
                          <a:pt x="2070" y="60"/>
                          <a:pt x="2069" y="59"/>
                        </a:cubicBezTo>
                        <a:cubicBezTo>
                          <a:pt x="2069" y="59"/>
                          <a:pt x="2066" y="57"/>
                          <a:pt x="2066" y="57"/>
                        </a:cubicBezTo>
                        <a:cubicBezTo>
                          <a:pt x="2065" y="57"/>
                          <a:pt x="2062" y="59"/>
                          <a:pt x="2062" y="59"/>
                        </a:cubicBezTo>
                        <a:cubicBezTo>
                          <a:pt x="2061" y="59"/>
                          <a:pt x="2058" y="61"/>
                          <a:pt x="2057" y="61"/>
                        </a:cubicBezTo>
                        <a:cubicBezTo>
                          <a:pt x="2056" y="61"/>
                          <a:pt x="2055" y="59"/>
                          <a:pt x="2054" y="59"/>
                        </a:cubicBezTo>
                        <a:cubicBezTo>
                          <a:pt x="2053" y="59"/>
                          <a:pt x="2051" y="61"/>
                          <a:pt x="2050" y="61"/>
                        </a:cubicBezTo>
                        <a:cubicBezTo>
                          <a:pt x="2048" y="61"/>
                          <a:pt x="2047" y="59"/>
                          <a:pt x="2046" y="59"/>
                        </a:cubicBezTo>
                        <a:cubicBezTo>
                          <a:pt x="2045" y="59"/>
                          <a:pt x="2043" y="61"/>
                          <a:pt x="2042" y="61"/>
                        </a:cubicBezTo>
                        <a:cubicBezTo>
                          <a:pt x="2040" y="61"/>
                          <a:pt x="2039" y="59"/>
                          <a:pt x="2038" y="59"/>
                        </a:cubicBezTo>
                        <a:cubicBezTo>
                          <a:pt x="2037" y="58"/>
                          <a:pt x="2035" y="61"/>
                          <a:pt x="2034" y="61"/>
                        </a:cubicBezTo>
                        <a:cubicBezTo>
                          <a:pt x="2033" y="61"/>
                          <a:pt x="2031" y="58"/>
                          <a:pt x="2030" y="58"/>
                        </a:cubicBezTo>
                        <a:cubicBezTo>
                          <a:pt x="2029" y="58"/>
                          <a:pt x="2028" y="60"/>
                          <a:pt x="2026" y="60"/>
                        </a:cubicBezTo>
                        <a:cubicBezTo>
                          <a:pt x="2025" y="60"/>
                          <a:pt x="2024" y="58"/>
                          <a:pt x="2022" y="58"/>
                        </a:cubicBezTo>
                        <a:cubicBezTo>
                          <a:pt x="2021" y="58"/>
                          <a:pt x="2020" y="60"/>
                          <a:pt x="2018" y="60"/>
                        </a:cubicBezTo>
                        <a:cubicBezTo>
                          <a:pt x="2017" y="60"/>
                          <a:pt x="2016" y="58"/>
                          <a:pt x="2015" y="58"/>
                        </a:cubicBezTo>
                        <a:cubicBezTo>
                          <a:pt x="2013" y="58"/>
                          <a:pt x="2011" y="60"/>
                          <a:pt x="2010" y="60"/>
                        </a:cubicBezTo>
                        <a:cubicBezTo>
                          <a:pt x="2009" y="60"/>
                          <a:pt x="2008" y="58"/>
                          <a:pt x="2007" y="58"/>
                        </a:cubicBezTo>
                        <a:cubicBezTo>
                          <a:pt x="2005" y="58"/>
                          <a:pt x="2004" y="60"/>
                          <a:pt x="2003" y="60"/>
                        </a:cubicBezTo>
                        <a:cubicBezTo>
                          <a:pt x="2001" y="60"/>
                          <a:pt x="2000" y="58"/>
                          <a:pt x="1999" y="57"/>
                        </a:cubicBezTo>
                        <a:cubicBezTo>
                          <a:pt x="1998" y="57"/>
                          <a:pt x="1996" y="60"/>
                          <a:pt x="1995" y="60"/>
                        </a:cubicBezTo>
                        <a:cubicBezTo>
                          <a:pt x="1993" y="59"/>
                          <a:pt x="1992" y="57"/>
                          <a:pt x="1991" y="57"/>
                        </a:cubicBezTo>
                        <a:cubicBezTo>
                          <a:pt x="1990" y="57"/>
                          <a:pt x="1988" y="59"/>
                          <a:pt x="1987" y="59"/>
                        </a:cubicBezTo>
                        <a:cubicBezTo>
                          <a:pt x="1986" y="59"/>
                          <a:pt x="1984" y="57"/>
                          <a:pt x="1983" y="57"/>
                        </a:cubicBezTo>
                        <a:cubicBezTo>
                          <a:pt x="1982" y="57"/>
                          <a:pt x="1981" y="55"/>
                          <a:pt x="1979" y="55"/>
                        </a:cubicBezTo>
                        <a:cubicBezTo>
                          <a:pt x="1979" y="55"/>
                          <a:pt x="1976" y="53"/>
                          <a:pt x="1976" y="52"/>
                        </a:cubicBezTo>
                        <a:cubicBezTo>
                          <a:pt x="1976" y="52"/>
                          <a:pt x="1980" y="51"/>
                          <a:pt x="1980" y="50"/>
                        </a:cubicBezTo>
                        <a:cubicBezTo>
                          <a:pt x="1980" y="50"/>
                          <a:pt x="1976" y="49"/>
                          <a:pt x="1976" y="48"/>
                        </a:cubicBezTo>
                        <a:cubicBezTo>
                          <a:pt x="1976" y="48"/>
                          <a:pt x="1980" y="47"/>
                          <a:pt x="1980" y="46"/>
                        </a:cubicBezTo>
                        <a:cubicBezTo>
                          <a:pt x="1980" y="45"/>
                          <a:pt x="1977" y="45"/>
                          <a:pt x="1976" y="44"/>
                        </a:cubicBezTo>
                        <a:cubicBezTo>
                          <a:pt x="1976" y="45"/>
                          <a:pt x="1972" y="45"/>
                          <a:pt x="1972" y="46"/>
                        </a:cubicBezTo>
                        <a:cubicBezTo>
                          <a:pt x="1972" y="47"/>
                          <a:pt x="1976" y="47"/>
                          <a:pt x="1976" y="48"/>
                        </a:cubicBezTo>
                        <a:cubicBezTo>
                          <a:pt x="1976" y="49"/>
                          <a:pt x="1972" y="50"/>
                          <a:pt x="1972" y="50"/>
                        </a:cubicBezTo>
                        <a:cubicBezTo>
                          <a:pt x="1972" y="51"/>
                          <a:pt x="1976" y="52"/>
                          <a:pt x="1976" y="52"/>
                        </a:cubicBezTo>
                        <a:cubicBezTo>
                          <a:pt x="1975" y="53"/>
                          <a:pt x="1972" y="55"/>
                          <a:pt x="1972" y="55"/>
                        </a:cubicBezTo>
                        <a:cubicBezTo>
                          <a:pt x="1971" y="55"/>
                          <a:pt x="1968" y="52"/>
                          <a:pt x="1968" y="52"/>
                        </a:cubicBezTo>
                        <a:cubicBezTo>
                          <a:pt x="1967" y="52"/>
                          <a:pt x="1964" y="54"/>
                          <a:pt x="1964" y="54"/>
                        </a:cubicBezTo>
                        <a:cubicBezTo>
                          <a:pt x="1964" y="55"/>
                          <a:pt x="1967" y="57"/>
                          <a:pt x="1967" y="57"/>
                        </a:cubicBezTo>
                        <a:cubicBezTo>
                          <a:pt x="1967" y="57"/>
                          <a:pt x="1964" y="59"/>
                          <a:pt x="1963" y="59"/>
                        </a:cubicBezTo>
                        <a:cubicBezTo>
                          <a:pt x="1962" y="59"/>
                          <a:pt x="1961" y="56"/>
                          <a:pt x="1960" y="56"/>
                        </a:cubicBezTo>
                        <a:cubicBezTo>
                          <a:pt x="1959" y="56"/>
                          <a:pt x="1956" y="59"/>
                          <a:pt x="1956" y="58"/>
                        </a:cubicBezTo>
                        <a:cubicBezTo>
                          <a:pt x="1954" y="58"/>
                          <a:pt x="1953" y="57"/>
                          <a:pt x="1952" y="56"/>
                        </a:cubicBezTo>
                        <a:cubicBezTo>
                          <a:pt x="1951" y="56"/>
                          <a:pt x="1949" y="54"/>
                          <a:pt x="1948" y="54"/>
                        </a:cubicBezTo>
                        <a:cubicBezTo>
                          <a:pt x="1947" y="54"/>
                          <a:pt x="1945" y="56"/>
                          <a:pt x="1944" y="56"/>
                        </a:cubicBezTo>
                        <a:cubicBezTo>
                          <a:pt x="1943" y="56"/>
                          <a:pt x="1941" y="58"/>
                          <a:pt x="1940" y="58"/>
                        </a:cubicBezTo>
                        <a:cubicBezTo>
                          <a:pt x="1939" y="58"/>
                          <a:pt x="1937" y="56"/>
                          <a:pt x="1936" y="56"/>
                        </a:cubicBezTo>
                        <a:cubicBezTo>
                          <a:pt x="1935" y="56"/>
                          <a:pt x="1933" y="58"/>
                          <a:pt x="1932" y="58"/>
                        </a:cubicBezTo>
                        <a:cubicBezTo>
                          <a:pt x="1931" y="58"/>
                          <a:pt x="1930" y="56"/>
                          <a:pt x="1928" y="56"/>
                        </a:cubicBezTo>
                        <a:cubicBezTo>
                          <a:pt x="1927" y="56"/>
                          <a:pt x="1925" y="58"/>
                          <a:pt x="1924" y="58"/>
                        </a:cubicBezTo>
                        <a:cubicBezTo>
                          <a:pt x="1923" y="58"/>
                          <a:pt x="1922" y="55"/>
                          <a:pt x="1920" y="55"/>
                        </a:cubicBezTo>
                        <a:cubicBezTo>
                          <a:pt x="1919" y="55"/>
                          <a:pt x="1918" y="57"/>
                          <a:pt x="1916" y="57"/>
                        </a:cubicBezTo>
                        <a:cubicBezTo>
                          <a:pt x="1915" y="57"/>
                          <a:pt x="1914" y="55"/>
                          <a:pt x="1913" y="55"/>
                        </a:cubicBezTo>
                        <a:cubicBezTo>
                          <a:pt x="1911" y="55"/>
                          <a:pt x="1910" y="57"/>
                          <a:pt x="1908" y="57"/>
                        </a:cubicBezTo>
                        <a:cubicBezTo>
                          <a:pt x="1907" y="57"/>
                          <a:pt x="1906" y="55"/>
                          <a:pt x="1905" y="55"/>
                        </a:cubicBezTo>
                        <a:cubicBezTo>
                          <a:pt x="1904" y="55"/>
                          <a:pt x="1902" y="57"/>
                          <a:pt x="1901" y="57"/>
                        </a:cubicBezTo>
                        <a:cubicBezTo>
                          <a:pt x="1900" y="57"/>
                          <a:pt x="1897" y="55"/>
                          <a:pt x="1897" y="55"/>
                        </a:cubicBezTo>
                        <a:cubicBezTo>
                          <a:pt x="1897" y="54"/>
                          <a:pt x="1901" y="53"/>
                          <a:pt x="1901" y="53"/>
                        </a:cubicBezTo>
                        <a:cubicBezTo>
                          <a:pt x="1901" y="53"/>
                          <a:pt x="1898" y="50"/>
                          <a:pt x="1897" y="50"/>
                        </a:cubicBezTo>
                        <a:cubicBezTo>
                          <a:pt x="1897" y="50"/>
                          <a:pt x="1893" y="52"/>
                          <a:pt x="1893" y="52"/>
                        </a:cubicBezTo>
                        <a:cubicBezTo>
                          <a:pt x="1893" y="53"/>
                          <a:pt x="1897" y="55"/>
                          <a:pt x="1897" y="55"/>
                        </a:cubicBezTo>
                        <a:cubicBezTo>
                          <a:pt x="1897" y="55"/>
                          <a:pt x="1893" y="57"/>
                          <a:pt x="1893" y="57"/>
                        </a:cubicBezTo>
                        <a:cubicBezTo>
                          <a:pt x="1892" y="57"/>
                          <a:pt x="1890" y="54"/>
                          <a:pt x="1889" y="55"/>
                        </a:cubicBezTo>
                        <a:cubicBezTo>
                          <a:pt x="1888" y="55"/>
                          <a:pt x="1886" y="56"/>
                          <a:pt x="1885" y="57"/>
                        </a:cubicBezTo>
                        <a:cubicBezTo>
                          <a:pt x="1884" y="57"/>
                          <a:pt x="1882" y="59"/>
                          <a:pt x="1881" y="59"/>
                        </a:cubicBezTo>
                        <a:cubicBezTo>
                          <a:pt x="1880" y="59"/>
                          <a:pt x="1877" y="57"/>
                          <a:pt x="1877" y="56"/>
                        </a:cubicBezTo>
                        <a:cubicBezTo>
                          <a:pt x="1876" y="56"/>
                          <a:pt x="1874" y="54"/>
                          <a:pt x="1873" y="54"/>
                        </a:cubicBezTo>
                        <a:cubicBezTo>
                          <a:pt x="1873" y="54"/>
                          <a:pt x="1870" y="56"/>
                          <a:pt x="1869" y="56"/>
                        </a:cubicBezTo>
                        <a:cubicBezTo>
                          <a:pt x="1868" y="57"/>
                          <a:pt x="1866" y="58"/>
                          <a:pt x="1865" y="58"/>
                        </a:cubicBezTo>
                        <a:cubicBezTo>
                          <a:pt x="1864" y="58"/>
                          <a:pt x="1862" y="56"/>
                          <a:pt x="1861" y="56"/>
                        </a:cubicBezTo>
                        <a:cubicBezTo>
                          <a:pt x="1860" y="56"/>
                          <a:pt x="1858" y="58"/>
                          <a:pt x="1857" y="58"/>
                        </a:cubicBezTo>
                        <a:cubicBezTo>
                          <a:pt x="1856" y="58"/>
                          <a:pt x="1854" y="56"/>
                          <a:pt x="1854" y="56"/>
                        </a:cubicBezTo>
                        <a:cubicBezTo>
                          <a:pt x="1853" y="56"/>
                          <a:pt x="1850" y="54"/>
                          <a:pt x="1850" y="54"/>
                        </a:cubicBezTo>
                        <a:cubicBezTo>
                          <a:pt x="1849" y="54"/>
                          <a:pt x="1846" y="56"/>
                          <a:pt x="1846" y="56"/>
                        </a:cubicBezTo>
                        <a:cubicBezTo>
                          <a:pt x="1844" y="55"/>
                          <a:pt x="1843" y="54"/>
                          <a:pt x="1842" y="53"/>
                        </a:cubicBezTo>
                        <a:cubicBezTo>
                          <a:pt x="1841" y="53"/>
                          <a:pt x="1839" y="51"/>
                          <a:pt x="1838" y="51"/>
                        </a:cubicBezTo>
                        <a:cubicBezTo>
                          <a:pt x="1838" y="51"/>
                          <a:pt x="1834" y="53"/>
                          <a:pt x="1834" y="53"/>
                        </a:cubicBezTo>
                        <a:cubicBezTo>
                          <a:pt x="1834" y="53"/>
                          <a:pt x="1838" y="55"/>
                          <a:pt x="1838" y="55"/>
                        </a:cubicBezTo>
                        <a:cubicBezTo>
                          <a:pt x="1837" y="56"/>
                          <a:pt x="1835" y="57"/>
                          <a:pt x="1834" y="57"/>
                        </a:cubicBezTo>
                        <a:cubicBezTo>
                          <a:pt x="1833" y="57"/>
                          <a:pt x="1831" y="55"/>
                          <a:pt x="1830" y="55"/>
                        </a:cubicBezTo>
                        <a:cubicBezTo>
                          <a:pt x="1829" y="55"/>
                          <a:pt x="1827" y="57"/>
                          <a:pt x="1826" y="57"/>
                        </a:cubicBezTo>
                        <a:cubicBezTo>
                          <a:pt x="1825" y="57"/>
                          <a:pt x="1823" y="56"/>
                          <a:pt x="1822" y="55"/>
                        </a:cubicBezTo>
                        <a:cubicBezTo>
                          <a:pt x="1822" y="55"/>
                          <a:pt x="1819" y="53"/>
                          <a:pt x="1818" y="53"/>
                        </a:cubicBezTo>
                        <a:cubicBezTo>
                          <a:pt x="1818" y="53"/>
                          <a:pt x="1815" y="54"/>
                          <a:pt x="1814" y="55"/>
                        </a:cubicBezTo>
                        <a:cubicBezTo>
                          <a:pt x="1814" y="55"/>
                          <a:pt x="1811" y="57"/>
                          <a:pt x="1810" y="57"/>
                        </a:cubicBezTo>
                        <a:cubicBezTo>
                          <a:pt x="1809" y="57"/>
                          <a:pt x="1807" y="54"/>
                          <a:pt x="1806" y="55"/>
                        </a:cubicBezTo>
                        <a:cubicBezTo>
                          <a:pt x="1805" y="55"/>
                          <a:pt x="1804" y="57"/>
                          <a:pt x="1802" y="57"/>
                        </a:cubicBezTo>
                        <a:cubicBezTo>
                          <a:pt x="1801" y="57"/>
                          <a:pt x="1800" y="54"/>
                          <a:pt x="1799" y="54"/>
                        </a:cubicBezTo>
                        <a:cubicBezTo>
                          <a:pt x="1798" y="54"/>
                          <a:pt x="1795" y="57"/>
                          <a:pt x="1795" y="56"/>
                        </a:cubicBezTo>
                        <a:cubicBezTo>
                          <a:pt x="1794" y="56"/>
                          <a:pt x="1791" y="54"/>
                          <a:pt x="1791" y="54"/>
                        </a:cubicBezTo>
                        <a:cubicBezTo>
                          <a:pt x="1791" y="54"/>
                          <a:pt x="1795" y="53"/>
                          <a:pt x="1795" y="52"/>
                        </a:cubicBezTo>
                        <a:cubicBezTo>
                          <a:pt x="1795" y="52"/>
                          <a:pt x="1791" y="50"/>
                          <a:pt x="1791" y="50"/>
                        </a:cubicBezTo>
                        <a:cubicBezTo>
                          <a:pt x="1791" y="50"/>
                          <a:pt x="1787" y="52"/>
                          <a:pt x="1787" y="52"/>
                        </a:cubicBezTo>
                        <a:cubicBezTo>
                          <a:pt x="1787" y="52"/>
                          <a:pt x="1788" y="53"/>
                          <a:pt x="1789" y="53"/>
                        </a:cubicBezTo>
                        <a:cubicBezTo>
                          <a:pt x="1790" y="54"/>
                          <a:pt x="1791" y="54"/>
                          <a:pt x="1791" y="54"/>
                        </a:cubicBezTo>
                        <a:cubicBezTo>
                          <a:pt x="1790" y="54"/>
                          <a:pt x="1788" y="56"/>
                          <a:pt x="1787" y="56"/>
                        </a:cubicBezTo>
                        <a:cubicBezTo>
                          <a:pt x="1785" y="56"/>
                          <a:pt x="1784" y="54"/>
                          <a:pt x="1783" y="54"/>
                        </a:cubicBezTo>
                        <a:cubicBezTo>
                          <a:pt x="1782" y="54"/>
                          <a:pt x="1780" y="56"/>
                          <a:pt x="1779" y="56"/>
                        </a:cubicBezTo>
                        <a:cubicBezTo>
                          <a:pt x="1778" y="56"/>
                          <a:pt x="1776" y="54"/>
                          <a:pt x="1775" y="54"/>
                        </a:cubicBezTo>
                        <a:cubicBezTo>
                          <a:pt x="1774" y="54"/>
                          <a:pt x="1772" y="56"/>
                          <a:pt x="1771" y="56"/>
                        </a:cubicBezTo>
                        <a:cubicBezTo>
                          <a:pt x="1770" y="56"/>
                          <a:pt x="1768" y="53"/>
                          <a:pt x="1767" y="54"/>
                        </a:cubicBezTo>
                        <a:cubicBezTo>
                          <a:pt x="1766" y="54"/>
                          <a:pt x="1764" y="55"/>
                          <a:pt x="1763" y="56"/>
                        </a:cubicBezTo>
                        <a:cubicBezTo>
                          <a:pt x="1763" y="56"/>
                          <a:pt x="1760" y="58"/>
                          <a:pt x="1759" y="58"/>
                        </a:cubicBezTo>
                        <a:cubicBezTo>
                          <a:pt x="1758" y="58"/>
                          <a:pt x="1757" y="55"/>
                          <a:pt x="1755" y="55"/>
                        </a:cubicBezTo>
                        <a:cubicBezTo>
                          <a:pt x="1754" y="55"/>
                          <a:pt x="1752" y="58"/>
                          <a:pt x="1751" y="57"/>
                        </a:cubicBezTo>
                        <a:cubicBezTo>
                          <a:pt x="1750" y="57"/>
                          <a:pt x="1748" y="56"/>
                          <a:pt x="1747" y="55"/>
                        </a:cubicBezTo>
                        <a:cubicBezTo>
                          <a:pt x="1747" y="55"/>
                          <a:pt x="1744" y="53"/>
                          <a:pt x="1744" y="53"/>
                        </a:cubicBezTo>
                        <a:cubicBezTo>
                          <a:pt x="1743" y="53"/>
                          <a:pt x="1740" y="55"/>
                          <a:pt x="1740" y="55"/>
                        </a:cubicBezTo>
                        <a:cubicBezTo>
                          <a:pt x="1739" y="55"/>
                          <a:pt x="1736" y="57"/>
                          <a:pt x="1736" y="57"/>
                        </a:cubicBezTo>
                        <a:cubicBezTo>
                          <a:pt x="1734" y="57"/>
                          <a:pt x="1733" y="55"/>
                          <a:pt x="1732" y="55"/>
                        </a:cubicBezTo>
                        <a:cubicBezTo>
                          <a:pt x="1731" y="55"/>
                          <a:pt x="1729" y="57"/>
                          <a:pt x="1728" y="57"/>
                        </a:cubicBezTo>
                        <a:cubicBezTo>
                          <a:pt x="1726" y="57"/>
                          <a:pt x="1725" y="55"/>
                          <a:pt x="1724" y="55"/>
                        </a:cubicBezTo>
                        <a:cubicBezTo>
                          <a:pt x="1723" y="54"/>
                          <a:pt x="1721" y="57"/>
                          <a:pt x="1720" y="57"/>
                        </a:cubicBezTo>
                        <a:cubicBezTo>
                          <a:pt x="1719" y="57"/>
                          <a:pt x="1717" y="54"/>
                          <a:pt x="1716" y="54"/>
                        </a:cubicBezTo>
                        <a:cubicBezTo>
                          <a:pt x="1715" y="54"/>
                          <a:pt x="1713" y="56"/>
                          <a:pt x="1712" y="56"/>
                        </a:cubicBezTo>
                        <a:cubicBezTo>
                          <a:pt x="1711" y="56"/>
                          <a:pt x="1710" y="54"/>
                          <a:pt x="1708" y="54"/>
                        </a:cubicBezTo>
                        <a:cubicBezTo>
                          <a:pt x="1707" y="54"/>
                          <a:pt x="1705" y="56"/>
                          <a:pt x="1704" y="56"/>
                        </a:cubicBezTo>
                        <a:cubicBezTo>
                          <a:pt x="1703" y="56"/>
                          <a:pt x="1702" y="54"/>
                          <a:pt x="1700" y="54"/>
                        </a:cubicBezTo>
                        <a:cubicBezTo>
                          <a:pt x="1699" y="54"/>
                          <a:pt x="1698" y="56"/>
                          <a:pt x="1696" y="56"/>
                        </a:cubicBezTo>
                        <a:cubicBezTo>
                          <a:pt x="1695" y="56"/>
                          <a:pt x="1694" y="54"/>
                          <a:pt x="1693" y="54"/>
                        </a:cubicBezTo>
                        <a:cubicBezTo>
                          <a:pt x="1691" y="54"/>
                          <a:pt x="1690" y="56"/>
                          <a:pt x="1688" y="56"/>
                        </a:cubicBezTo>
                        <a:cubicBezTo>
                          <a:pt x="1687" y="56"/>
                          <a:pt x="1686" y="54"/>
                          <a:pt x="1685" y="54"/>
                        </a:cubicBezTo>
                        <a:cubicBezTo>
                          <a:pt x="1683" y="53"/>
                          <a:pt x="1682" y="56"/>
                          <a:pt x="1681" y="56"/>
                        </a:cubicBezTo>
                        <a:cubicBezTo>
                          <a:pt x="1679" y="56"/>
                          <a:pt x="1678" y="53"/>
                          <a:pt x="1677" y="53"/>
                        </a:cubicBezTo>
                        <a:cubicBezTo>
                          <a:pt x="1676" y="53"/>
                          <a:pt x="1674" y="55"/>
                          <a:pt x="1673" y="55"/>
                        </a:cubicBezTo>
                        <a:cubicBezTo>
                          <a:pt x="1671" y="55"/>
                          <a:pt x="1670" y="53"/>
                          <a:pt x="1669" y="53"/>
                        </a:cubicBezTo>
                        <a:cubicBezTo>
                          <a:pt x="1668" y="53"/>
                          <a:pt x="1666" y="55"/>
                          <a:pt x="1665" y="55"/>
                        </a:cubicBezTo>
                        <a:cubicBezTo>
                          <a:pt x="1665" y="55"/>
                          <a:pt x="1661" y="53"/>
                          <a:pt x="1661" y="53"/>
                        </a:cubicBezTo>
                        <a:cubicBezTo>
                          <a:pt x="1661" y="52"/>
                          <a:pt x="1665" y="51"/>
                          <a:pt x="1665" y="51"/>
                        </a:cubicBezTo>
                        <a:cubicBezTo>
                          <a:pt x="1665" y="51"/>
                          <a:pt x="1662" y="49"/>
                          <a:pt x="1662" y="49"/>
                        </a:cubicBezTo>
                        <a:cubicBezTo>
                          <a:pt x="1661" y="49"/>
                          <a:pt x="1657" y="50"/>
                          <a:pt x="1657" y="51"/>
                        </a:cubicBezTo>
                        <a:cubicBezTo>
                          <a:pt x="1657" y="51"/>
                          <a:pt x="1661" y="53"/>
                          <a:pt x="1661" y="53"/>
                        </a:cubicBezTo>
                        <a:cubicBezTo>
                          <a:pt x="1661" y="53"/>
                          <a:pt x="1658" y="55"/>
                          <a:pt x="1657" y="55"/>
                        </a:cubicBezTo>
                        <a:cubicBezTo>
                          <a:pt x="1656" y="55"/>
                          <a:pt x="1654" y="53"/>
                          <a:pt x="1653" y="53"/>
                        </a:cubicBezTo>
                        <a:cubicBezTo>
                          <a:pt x="1652" y="53"/>
                          <a:pt x="1650" y="54"/>
                          <a:pt x="1649" y="55"/>
                        </a:cubicBezTo>
                        <a:cubicBezTo>
                          <a:pt x="1648" y="55"/>
                          <a:pt x="1646" y="57"/>
                          <a:pt x="1645" y="57"/>
                        </a:cubicBezTo>
                        <a:cubicBezTo>
                          <a:pt x="1645" y="57"/>
                          <a:pt x="1642" y="55"/>
                          <a:pt x="1641" y="55"/>
                        </a:cubicBezTo>
                        <a:cubicBezTo>
                          <a:pt x="1641" y="54"/>
                          <a:pt x="1638" y="52"/>
                          <a:pt x="1638" y="52"/>
                        </a:cubicBezTo>
                        <a:cubicBezTo>
                          <a:pt x="1637" y="52"/>
                          <a:pt x="1634" y="54"/>
                          <a:pt x="1634" y="54"/>
                        </a:cubicBezTo>
                        <a:cubicBezTo>
                          <a:pt x="1633" y="55"/>
                          <a:pt x="1630" y="56"/>
                          <a:pt x="1629" y="56"/>
                        </a:cubicBezTo>
                        <a:cubicBezTo>
                          <a:pt x="1628" y="57"/>
                          <a:pt x="1627" y="54"/>
                          <a:pt x="1626" y="54"/>
                        </a:cubicBezTo>
                        <a:cubicBezTo>
                          <a:pt x="1625" y="54"/>
                          <a:pt x="1623" y="56"/>
                          <a:pt x="1622" y="56"/>
                        </a:cubicBezTo>
                        <a:cubicBezTo>
                          <a:pt x="1620" y="56"/>
                          <a:pt x="1619" y="54"/>
                          <a:pt x="1618" y="54"/>
                        </a:cubicBezTo>
                        <a:cubicBezTo>
                          <a:pt x="1617" y="54"/>
                          <a:pt x="1615" y="56"/>
                          <a:pt x="1614" y="56"/>
                        </a:cubicBezTo>
                        <a:cubicBezTo>
                          <a:pt x="1612" y="56"/>
                          <a:pt x="1611" y="54"/>
                          <a:pt x="1610" y="54"/>
                        </a:cubicBezTo>
                        <a:cubicBezTo>
                          <a:pt x="1609" y="54"/>
                          <a:pt x="1607" y="56"/>
                          <a:pt x="1606" y="56"/>
                        </a:cubicBezTo>
                        <a:cubicBezTo>
                          <a:pt x="1605" y="56"/>
                          <a:pt x="1603" y="53"/>
                          <a:pt x="1602" y="54"/>
                        </a:cubicBezTo>
                        <a:cubicBezTo>
                          <a:pt x="1601" y="54"/>
                          <a:pt x="1599" y="56"/>
                          <a:pt x="1598" y="56"/>
                        </a:cubicBezTo>
                        <a:cubicBezTo>
                          <a:pt x="1597" y="56"/>
                          <a:pt x="1596" y="53"/>
                          <a:pt x="1594" y="53"/>
                        </a:cubicBezTo>
                        <a:cubicBezTo>
                          <a:pt x="1593" y="53"/>
                          <a:pt x="1591" y="55"/>
                          <a:pt x="1590" y="55"/>
                        </a:cubicBezTo>
                        <a:cubicBezTo>
                          <a:pt x="1589" y="55"/>
                          <a:pt x="1587" y="53"/>
                          <a:pt x="1586" y="53"/>
                        </a:cubicBezTo>
                        <a:cubicBezTo>
                          <a:pt x="1586" y="53"/>
                          <a:pt x="1584" y="51"/>
                          <a:pt x="1583" y="51"/>
                        </a:cubicBezTo>
                        <a:cubicBezTo>
                          <a:pt x="1582" y="51"/>
                          <a:pt x="1579" y="53"/>
                          <a:pt x="1579" y="53"/>
                        </a:cubicBezTo>
                        <a:cubicBezTo>
                          <a:pt x="1578" y="53"/>
                          <a:pt x="1575" y="55"/>
                          <a:pt x="1575" y="55"/>
                        </a:cubicBezTo>
                        <a:cubicBezTo>
                          <a:pt x="1574" y="55"/>
                          <a:pt x="1571" y="53"/>
                          <a:pt x="1571" y="53"/>
                        </a:cubicBezTo>
                        <a:cubicBezTo>
                          <a:pt x="1571" y="53"/>
                          <a:pt x="1575" y="51"/>
                          <a:pt x="1575" y="51"/>
                        </a:cubicBezTo>
                        <a:cubicBezTo>
                          <a:pt x="1574" y="51"/>
                          <a:pt x="1572" y="48"/>
                          <a:pt x="1571" y="48"/>
                        </a:cubicBezTo>
                        <a:cubicBezTo>
                          <a:pt x="1571" y="48"/>
                          <a:pt x="1567" y="50"/>
                          <a:pt x="1567" y="50"/>
                        </a:cubicBezTo>
                        <a:cubicBezTo>
                          <a:pt x="1567" y="51"/>
                          <a:pt x="1571" y="53"/>
                          <a:pt x="1571" y="53"/>
                        </a:cubicBezTo>
                        <a:cubicBezTo>
                          <a:pt x="1570" y="53"/>
                          <a:pt x="1568" y="55"/>
                          <a:pt x="1567" y="55"/>
                        </a:cubicBezTo>
                        <a:cubicBezTo>
                          <a:pt x="1566" y="55"/>
                          <a:pt x="1564" y="52"/>
                          <a:pt x="1563" y="52"/>
                        </a:cubicBezTo>
                        <a:cubicBezTo>
                          <a:pt x="1562" y="53"/>
                          <a:pt x="1560" y="55"/>
                          <a:pt x="1559" y="55"/>
                        </a:cubicBezTo>
                        <a:cubicBezTo>
                          <a:pt x="1558" y="55"/>
                          <a:pt x="1556" y="52"/>
                          <a:pt x="1555" y="52"/>
                        </a:cubicBezTo>
                        <a:cubicBezTo>
                          <a:pt x="1554" y="52"/>
                          <a:pt x="1552" y="54"/>
                          <a:pt x="1551" y="54"/>
                        </a:cubicBezTo>
                        <a:cubicBezTo>
                          <a:pt x="1550" y="54"/>
                          <a:pt x="1549" y="52"/>
                          <a:pt x="1547" y="52"/>
                        </a:cubicBezTo>
                        <a:cubicBezTo>
                          <a:pt x="1546" y="52"/>
                          <a:pt x="1545" y="54"/>
                          <a:pt x="1543" y="54"/>
                        </a:cubicBezTo>
                        <a:cubicBezTo>
                          <a:pt x="1543" y="54"/>
                          <a:pt x="1539" y="52"/>
                          <a:pt x="1539" y="52"/>
                        </a:cubicBezTo>
                        <a:cubicBezTo>
                          <a:pt x="1539" y="52"/>
                          <a:pt x="1543" y="50"/>
                          <a:pt x="1544" y="50"/>
                        </a:cubicBezTo>
                        <a:cubicBezTo>
                          <a:pt x="1544" y="50"/>
                          <a:pt x="1547" y="52"/>
                          <a:pt x="1547" y="52"/>
                        </a:cubicBezTo>
                        <a:cubicBezTo>
                          <a:pt x="1548" y="52"/>
                          <a:pt x="1551" y="50"/>
                          <a:pt x="1551" y="50"/>
                        </a:cubicBezTo>
                        <a:cubicBezTo>
                          <a:pt x="1552" y="50"/>
                          <a:pt x="1555" y="48"/>
                          <a:pt x="1555" y="48"/>
                        </a:cubicBezTo>
                        <a:cubicBezTo>
                          <a:pt x="1556" y="47"/>
                          <a:pt x="1551" y="46"/>
                          <a:pt x="1552" y="46"/>
                        </a:cubicBezTo>
                        <a:cubicBezTo>
                          <a:pt x="1552" y="45"/>
                          <a:pt x="1556" y="44"/>
                          <a:pt x="1556" y="44"/>
                        </a:cubicBezTo>
                        <a:cubicBezTo>
                          <a:pt x="1556" y="43"/>
                          <a:pt x="1552" y="42"/>
                          <a:pt x="1552" y="41"/>
                        </a:cubicBezTo>
                        <a:cubicBezTo>
                          <a:pt x="1551" y="42"/>
                          <a:pt x="1549" y="43"/>
                          <a:pt x="1548" y="43"/>
                        </a:cubicBezTo>
                        <a:cubicBezTo>
                          <a:pt x="1547" y="44"/>
                          <a:pt x="1545" y="45"/>
                          <a:pt x="1544" y="45"/>
                        </a:cubicBezTo>
                        <a:cubicBezTo>
                          <a:pt x="1543" y="45"/>
                          <a:pt x="1541" y="43"/>
                          <a:pt x="1540" y="43"/>
                        </a:cubicBezTo>
                        <a:cubicBezTo>
                          <a:pt x="1539" y="44"/>
                          <a:pt x="1537" y="45"/>
                          <a:pt x="1536" y="45"/>
                        </a:cubicBezTo>
                        <a:cubicBezTo>
                          <a:pt x="1535" y="46"/>
                          <a:pt x="1533" y="47"/>
                          <a:pt x="1532" y="47"/>
                        </a:cubicBezTo>
                        <a:cubicBezTo>
                          <a:pt x="1531" y="48"/>
                          <a:pt x="1528" y="49"/>
                          <a:pt x="1528" y="49"/>
                        </a:cubicBezTo>
                        <a:cubicBezTo>
                          <a:pt x="1528" y="50"/>
                          <a:pt x="1532" y="52"/>
                          <a:pt x="1532" y="52"/>
                        </a:cubicBezTo>
                        <a:cubicBezTo>
                          <a:pt x="1531" y="52"/>
                          <a:pt x="1529" y="54"/>
                          <a:pt x="1527" y="54"/>
                        </a:cubicBezTo>
                        <a:cubicBezTo>
                          <a:pt x="1526" y="54"/>
                          <a:pt x="1525" y="51"/>
                          <a:pt x="1524" y="51"/>
                        </a:cubicBezTo>
                        <a:cubicBezTo>
                          <a:pt x="1522" y="51"/>
                          <a:pt x="1521" y="54"/>
                          <a:pt x="1520" y="54"/>
                        </a:cubicBezTo>
                        <a:cubicBezTo>
                          <a:pt x="1518" y="53"/>
                          <a:pt x="1517" y="51"/>
                          <a:pt x="1516" y="51"/>
                        </a:cubicBezTo>
                        <a:cubicBezTo>
                          <a:pt x="1515" y="51"/>
                          <a:pt x="1513" y="53"/>
                          <a:pt x="1512" y="53"/>
                        </a:cubicBezTo>
                        <a:cubicBezTo>
                          <a:pt x="1511" y="53"/>
                          <a:pt x="1509" y="51"/>
                          <a:pt x="1508" y="51"/>
                        </a:cubicBezTo>
                        <a:cubicBezTo>
                          <a:pt x="1507" y="51"/>
                          <a:pt x="1505" y="53"/>
                          <a:pt x="1504" y="53"/>
                        </a:cubicBezTo>
                        <a:cubicBezTo>
                          <a:pt x="1503" y="53"/>
                          <a:pt x="1500" y="55"/>
                          <a:pt x="1500" y="55"/>
                        </a:cubicBezTo>
                        <a:cubicBezTo>
                          <a:pt x="1499" y="55"/>
                          <a:pt x="1497" y="53"/>
                          <a:pt x="1496" y="53"/>
                        </a:cubicBezTo>
                        <a:cubicBezTo>
                          <a:pt x="1496" y="53"/>
                          <a:pt x="1493" y="51"/>
                          <a:pt x="1492" y="51"/>
                        </a:cubicBezTo>
                        <a:cubicBezTo>
                          <a:pt x="1491" y="51"/>
                          <a:pt x="1490" y="53"/>
                          <a:pt x="1488" y="53"/>
                        </a:cubicBezTo>
                        <a:cubicBezTo>
                          <a:pt x="1487" y="53"/>
                          <a:pt x="1486" y="50"/>
                          <a:pt x="1485" y="50"/>
                        </a:cubicBezTo>
                        <a:cubicBezTo>
                          <a:pt x="1483" y="51"/>
                          <a:pt x="1482" y="52"/>
                          <a:pt x="1480" y="52"/>
                        </a:cubicBezTo>
                        <a:cubicBezTo>
                          <a:pt x="1479" y="53"/>
                          <a:pt x="1478" y="55"/>
                          <a:pt x="1476" y="55"/>
                        </a:cubicBezTo>
                        <a:cubicBezTo>
                          <a:pt x="1475" y="55"/>
                          <a:pt x="1474" y="52"/>
                          <a:pt x="1473" y="52"/>
                        </a:cubicBezTo>
                        <a:cubicBezTo>
                          <a:pt x="1471" y="52"/>
                          <a:pt x="1470" y="54"/>
                          <a:pt x="1468" y="54"/>
                        </a:cubicBezTo>
                        <a:cubicBezTo>
                          <a:pt x="1467" y="54"/>
                          <a:pt x="1466" y="52"/>
                          <a:pt x="1465" y="52"/>
                        </a:cubicBezTo>
                        <a:cubicBezTo>
                          <a:pt x="1464" y="52"/>
                          <a:pt x="1462" y="54"/>
                          <a:pt x="1461" y="54"/>
                        </a:cubicBezTo>
                        <a:cubicBezTo>
                          <a:pt x="1459" y="54"/>
                          <a:pt x="1458" y="52"/>
                          <a:pt x="1457" y="52"/>
                        </a:cubicBezTo>
                        <a:cubicBezTo>
                          <a:pt x="1456" y="52"/>
                          <a:pt x="1454" y="50"/>
                          <a:pt x="1453" y="50"/>
                        </a:cubicBezTo>
                        <a:cubicBezTo>
                          <a:pt x="1452" y="50"/>
                          <a:pt x="1450" y="52"/>
                          <a:pt x="1449" y="52"/>
                        </a:cubicBezTo>
                        <a:cubicBezTo>
                          <a:pt x="1448" y="52"/>
                          <a:pt x="1446" y="54"/>
                          <a:pt x="1445" y="54"/>
                        </a:cubicBezTo>
                        <a:cubicBezTo>
                          <a:pt x="1444" y="54"/>
                          <a:pt x="1442" y="51"/>
                          <a:pt x="1441" y="51"/>
                        </a:cubicBezTo>
                        <a:cubicBezTo>
                          <a:pt x="1440" y="52"/>
                          <a:pt x="1438" y="54"/>
                          <a:pt x="1437" y="54"/>
                        </a:cubicBezTo>
                        <a:cubicBezTo>
                          <a:pt x="1436" y="53"/>
                          <a:pt x="1434" y="51"/>
                          <a:pt x="1433" y="51"/>
                        </a:cubicBezTo>
                        <a:cubicBezTo>
                          <a:pt x="1432" y="51"/>
                          <a:pt x="1430" y="53"/>
                          <a:pt x="1429" y="53"/>
                        </a:cubicBezTo>
                        <a:cubicBezTo>
                          <a:pt x="1429" y="53"/>
                          <a:pt x="1425" y="51"/>
                          <a:pt x="1426" y="51"/>
                        </a:cubicBezTo>
                        <a:cubicBezTo>
                          <a:pt x="1426" y="51"/>
                          <a:pt x="1429" y="49"/>
                          <a:pt x="1430" y="49"/>
                        </a:cubicBezTo>
                        <a:cubicBezTo>
                          <a:pt x="1428" y="49"/>
                          <a:pt x="1427" y="47"/>
                          <a:pt x="1426" y="47"/>
                        </a:cubicBezTo>
                        <a:cubicBezTo>
                          <a:pt x="1426" y="47"/>
                          <a:pt x="1422" y="49"/>
                          <a:pt x="1422" y="49"/>
                        </a:cubicBezTo>
                        <a:cubicBezTo>
                          <a:pt x="1422" y="49"/>
                          <a:pt x="1426" y="51"/>
                          <a:pt x="1426" y="51"/>
                        </a:cubicBezTo>
                        <a:cubicBezTo>
                          <a:pt x="1425" y="51"/>
                          <a:pt x="1422" y="53"/>
                          <a:pt x="1421" y="53"/>
                        </a:cubicBezTo>
                        <a:cubicBezTo>
                          <a:pt x="1420" y="53"/>
                          <a:pt x="1419" y="51"/>
                          <a:pt x="1418" y="51"/>
                        </a:cubicBezTo>
                        <a:cubicBezTo>
                          <a:pt x="1416" y="51"/>
                          <a:pt x="1415" y="53"/>
                          <a:pt x="1414" y="53"/>
                        </a:cubicBezTo>
                        <a:cubicBezTo>
                          <a:pt x="1412" y="53"/>
                          <a:pt x="1411" y="51"/>
                          <a:pt x="1410" y="51"/>
                        </a:cubicBezTo>
                        <a:cubicBezTo>
                          <a:pt x="1409" y="51"/>
                          <a:pt x="1406" y="53"/>
                          <a:pt x="1406" y="53"/>
                        </a:cubicBezTo>
                        <a:cubicBezTo>
                          <a:pt x="1405" y="52"/>
                          <a:pt x="1402" y="51"/>
                          <a:pt x="1402" y="50"/>
                        </a:cubicBezTo>
                        <a:cubicBezTo>
                          <a:pt x="1402" y="50"/>
                          <a:pt x="1406" y="49"/>
                          <a:pt x="1406" y="48"/>
                        </a:cubicBezTo>
                        <a:cubicBezTo>
                          <a:pt x="1406" y="48"/>
                          <a:pt x="1403" y="46"/>
                          <a:pt x="1402" y="46"/>
                        </a:cubicBezTo>
                        <a:cubicBezTo>
                          <a:pt x="1402" y="46"/>
                          <a:pt x="1398" y="48"/>
                          <a:pt x="1398" y="48"/>
                        </a:cubicBezTo>
                        <a:cubicBezTo>
                          <a:pt x="1398" y="49"/>
                          <a:pt x="1402" y="50"/>
                          <a:pt x="1402" y="50"/>
                        </a:cubicBezTo>
                        <a:cubicBezTo>
                          <a:pt x="1401" y="51"/>
                          <a:pt x="1399" y="52"/>
                          <a:pt x="1398" y="52"/>
                        </a:cubicBezTo>
                        <a:cubicBezTo>
                          <a:pt x="1397" y="53"/>
                          <a:pt x="1395" y="54"/>
                          <a:pt x="1394" y="55"/>
                        </a:cubicBezTo>
                        <a:cubicBezTo>
                          <a:pt x="1393" y="55"/>
                          <a:pt x="1390" y="53"/>
                          <a:pt x="1390" y="52"/>
                        </a:cubicBezTo>
                        <a:cubicBezTo>
                          <a:pt x="1390" y="52"/>
                          <a:pt x="1387" y="50"/>
                          <a:pt x="1386" y="50"/>
                        </a:cubicBezTo>
                        <a:cubicBezTo>
                          <a:pt x="1386" y="50"/>
                          <a:pt x="1383" y="52"/>
                          <a:pt x="1382" y="52"/>
                        </a:cubicBezTo>
                        <a:cubicBezTo>
                          <a:pt x="1381" y="52"/>
                          <a:pt x="1379" y="50"/>
                          <a:pt x="1378" y="50"/>
                        </a:cubicBezTo>
                        <a:cubicBezTo>
                          <a:pt x="1378" y="50"/>
                          <a:pt x="1375" y="48"/>
                          <a:pt x="1375" y="48"/>
                        </a:cubicBezTo>
                        <a:cubicBezTo>
                          <a:pt x="1374" y="48"/>
                          <a:pt x="1371" y="49"/>
                          <a:pt x="1371" y="50"/>
                        </a:cubicBezTo>
                        <a:cubicBezTo>
                          <a:pt x="1371" y="50"/>
                          <a:pt x="1374" y="52"/>
                          <a:pt x="1374" y="52"/>
                        </a:cubicBezTo>
                        <a:cubicBezTo>
                          <a:pt x="1373" y="52"/>
                          <a:pt x="1371" y="54"/>
                          <a:pt x="1370" y="54"/>
                        </a:cubicBezTo>
                        <a:cubicBezTo>
                          <a:pt x="1369" y="54"/>
                          <a:pt x="1368" y="52"/>
                          <a:pt x="1366" y="52"/>
                        </a:cubicBezTo>
                        <a:cubicBezTo>
                          <a:pt x="1365" y="52"/>
                          <a:pt x="1364" y="54"/>
                          <a:pt x="1362" y="54"/>
                        </a:cubicBezTo>
                        <a:cubicBezTo>
                          <a:pt x="1361" y="54"/>
                          <a:pt x="1360" y="52"/>
                          <a:pt x="1359" y="51"/>
                        </a:cubicBezTo>
                        <a:cubicBezTo>
                          <a:pt x="1358" y="51"/>
                          <a:pt x="1356" y="54"/>
                          <a:pt x="1355" y="54"/>
                        </a:cubicBezTo>
                        <a:cubicBezTo>
                          <a:pt x="1354" y="54"/>
                          <a:pt x="1351" y="52"/>
                          <a:pt x="1351" y="51"/>
                        </a:cubicBezTo>
                        <a:cubicBezTo>
                          <a:pt x="1350" y="51"/>
                          <a:pt x="1348" y="49"/>
                          <a:pt x="1347" y="49"/>
                        </a:cubicBezTo>
                        <a:cubicBezTo>
                          <a:pt x="1346" y="49"/>
                          <a:pt x="1344" y="51"/>
                          <a:pt x="1343" y="51"/>
                        </a:cubicBezTo>
                        <a:cubicBezTo>
                          <a:pt x="1342" y="51"/>
                          <a:pt x="1340" y="53"/>
                          <a:pt x="1339" y="53"/>
                        </a:cubicBezTo>
                        <a:cubicBezTo>
                          <a:pt x="1338" y="53"/>
                          <a:pt x="1336" y="51"/>
                          <a:pt x="1335" y="51"/>
                        </a:cubicBezTo>
                        <a:cubicBezTo>
                          <a:pt x="1334" y="51"/>
                          <a:pt x="1332" y="53"/>
                          <a:pt x="1331" y="53"/>
                        </a:cubicBezTo>
                        <a:cubicBezTo>
                          <a:pt x="1330" y="53"/>
                          <a:pt x="1329" y="51"/>
                          <a:pt x="1327" y="51"/>
                        </a:cubicBezTo>
                        <a:cubicBezTo>
                          <a:pt x="1326" y="51"/>
                          <a:pt x="1324" y="53"/>
                          <a:pt x="1323" y="53"/>
                        </a:cubicBezTo>
                        <a:cubicBezTo>
                          <a:pt x="1322" y="53"/>
                          <a:pt x="1321" y="50"/>
                          <a:pt x="1319" y="50"/>
                        </a:cubicBezTo>
                        <a:cubicBezTo>
                          <a:pt x="1318" y="50"/>
                          <a:pt x="1317" y="53"/>
                          <a:pt x="1315" y="52"/>
                        </a:cubicBezTo>
                        <a:cubicBezTo>
                          <a:pt x="1314" y="52"/>
                          <a:pt x="1313" y="50"/>
                          <a:pt x="1312" y="50"/>
                        </a:cubicBezTo>
                        <a:cubicBezTo>
                          <a:pt x="1310" y="50"/>
                          <a:pt x="1309" y="52"/>
                          <a:pt x="1307" y="52"/>
                        </a:cubicBezTo>
                        <a:cubicBezTo>
                          <a:pt x="1306" y="52"/>
                          <a:pt x="1305" y="50"/>
                          <a:pt x="1304" y="50"/>
                        </a:cubicBezTo>
                        <a:cubicBezTo>
                          <a:pt x="1303" y="50"/>
                          <a:pt x="1301" y="52"/>
                          <a:pt x="1300" y="52"/>
                        </a:cubicBezTo>
                        <a:cubicBezTo>
                          <a:pt x="1299" y="52"/>
                          <a:pt x="1296" y="50"/>
                          <a:pt x="1296" y="50"/>
                        </a:cubicBezTo>
                        <a:cubicBezTo>
                          <a:pt x="1296" y="49"/>
                          <a:pt x="1300" y="48"/>
                          <a:pt x="1300" y="48"/>
                        </a:cubicBezTo>
                        <a:cubicBezTo>
                          <a:pt x="1300" y="48"/>
                          <a:pt x="1297" y="45"/>
                          <a:pt x="1296" y="45"/>
                        </a:cubicBezTo>
                        <a:cubicBezTo>
                          <a:pt x="1296" y="45"/>
                          <a:pt x="1292" y="47"/>
                          <a:pt x="1292" y="48"/>
                        </a:cubicBezTo>
                        <a:cubicBezTo>
                          <a:pt x="1292" y="48"/>
                          <a:pt x="1296" y="50"/>
                          <a:pt x="1296" y="50"/>
                        </a:cubicBezTo>
                        <a:cubicBezTo>
                          <a:pt x="1296" y="50"/>
                          <a:pt x="1292" y="52"/>
                          <a:pt x="1292" y="52"/>
                        </a:cubicBezTo>
                        <a:cubicBezTo>
                          <a:pt x="1291" y="52"/>
                          <a:pt x="1289" y="49"/>
                          <a:pt x="1288" y="50"/>
                        </a:cubicBezTo>
                        <a:cubicBezTo>
                          <a:pt x="1287" y="50"/>
                          <a:pt x="1285" y="51"/>
                          <a:pt x="1284" y="52"/>
                        </a:cubicBezTo>
                        <a:cubicBezTo>
                          <a:pt x="1283" y="52"/>
                          <a:pt x="1281" y="54"/>
                          <a:pt x="1280" y="54"/>
                        </a:cubicBezTo>
                        <a:cubicBezTo>
                          <a:pt x="1279" y="54"/>
                          <a:pt x="1276" y="52"/>
                          <a:pt x="1276" y="51"/>
                        </a:cubicBezTo>
                        <a:cubicBezTo>
                          <a:pt x="1275" y="51"/>
                          <a:pt x="1273" y="49"/>
                          <a:pt x="1272" y="49"/>
                        </a:cubicBezTo>
                        <a:cubicBezTo>
                          <a:pt x="1272" y="49"/>
                          <a:pt x="1269" y="51"/>
                          <a:pt x="1268" y="51"/>
                        </a:cubicBezTo>
                        <a:cubicBezTo>
                          <a:pt x="1267" y="52"/>
                          <a:pt x="1265" y="53"/>
                          <a:pt x="1264" y="53"/>
                        </a:cubicBezTo>
                        <a:cubicBezTo>
                          <a:pt x="1263" y="53"/>
                          <a:pt x="1261" y="51"/>
                          <a:pt x="1260" y="51"/>
                        </a:cubicBezTo>
                        <a:cubicBezTo>
                          <a:pt x="1259" y="51"/>
                          <a:pt x="1258" y="53"/>
                          <a:pt x="1256" y="53"/>
                        </a:cubicBezTo>
                        <a:cubicBezTo>
                          <a:pt x="1255" y="53"/>
                          <a:pt x="1254" y="51"/>
                          <a:pt x="1253" y="51"/>
                        </a:cubicBezTo>
                        <a:cubicBezTo>
                          <a:pt x="1252" y="51"/>
                          <a:pt x="1249" y="53"/>
                          <a:pt x="1248" y="53"/>
                        </a:cubicBezTo>
                        <a:cubicBezTo>
                          <a:pt x="1247" y="53"/>
                          <a:pt x="1246" y="51"/>
                          <a:pt x="1245" y="51"/>
                        </a:cubicBezTo>
                        <a:cubicBezTo>
                          <a:pt x="1244" y="50"/>
                          <a:pt x="1242" y="48"/>
                          <a:pt x="1241" y="48"/>
                        </a:cubicBezTo>
                        <a:cubicBezTo>
                          <a:pt x="1240" y="48"/>
                          <a:pt x="1237" y="50"/>
                          <a:pt x="1237" y="50"/>
                        </a:cubicBezTo>
                        <a:cubicBezTo>
                          <a:pt x="1236" y="51"/>
                          <a:pt x="1234" y="52"/>
                          <a:pt x="1233" y="52"/>
                        </a:cubicBezTo>
                        <a:cubicBezTo>
                          <a:pt x="1232" y="53"/>
                          <a:pt x="1230" y="50"/>
                          <a:pt x="1229" y="50"/>
                        </a:cubicBezTo>
                        <a:cubicBezTo>
                          <a:pt x="1228" y="50"/>
                          <a:pt x="1226" y="52"/>
                          <a:pt x="1225" y="52"/>
                        </a:cubicBezTo>
                        <a:cubicBezTo>
                          <a:pt x="1224" y="52"/>
                          <a:pt x="1223" y="50"/>
                          <a:pt x="1221" y="50"/>
                        </a:cubicBezTo>
                        <a:cubicBezTo>
                          <a:pt x="1220" y="50"/>
                          <a:pt x="1218" y="52"/>
                          <a:pt x="1217" y="52"/>
                        </a:cubicBezTo>
                        <a:cubicBezTo>
                          <a:pt x="1216" y="52"/>
                          <a:pt x="1215" y="50"/>
                          <a:pt x="1213" y="50"/>
                        </a:cubicBezTo>
                        <a:cubicBezTo>
                          <a:pt x="1212" y="50"/>
                          <a:pt x="1211" y="52"/>
                          <a:pt x="1209" y="52"/>
                        </a:cubicBezTo>
                        <a:cubicBezTo>
                          <a:pt x="1208" y="52"/>
                          <a:pt x="1207" y="50"/>
                          <a:pt x="1206" y="50"/>
                        </a:cubicBezTo>
                        <a:cubicBezTo>
                          <a:pt x="1204" y="50"/>
                          <a:pt x="1203" y="52"/>
                          <a:pt x="1201" y="52"/>
                        </a:cubicBezTo>
                        <a:cubicBezTo>
                          <a:pt x="1200" y="52"/>
                          <a:pt x="1199" y="49"/>
                          <a:pt x="1198" y="49"/>
                        </a:cubicBezTo>
                        <a:cubicBezTo>
                          <a:pt x="1196" y="49"/>
                          <a:pt x="1195" y="51"/>
                          <a:pt x="1194" y="51"/>
                        </a:cubicBezTo>
                        <a:cubicBezTo>
                          <a:pt x="1192" y="51"/>
                          <a:pt x="1191" y="49"/>
                          <a:pt x="1190" y="49"/>
                        </a:cubicBezTo>
                        <a:cubicBezTo>
                          <a:pt x="1189" y="49"/>
                          <a:pt x="1187" y="51"/>
                          <a:pt x="1186" y="51"/>
                        </a:cubicBezTo>
                        <a:cubicBezTo>
                          <a:pt x="1184" y="51"/>
                          <a:pt x="1183" y="49"/>
                          <a:pt x="1182" y="49"/>
                        </a:cubicBezTo>
                        <a:cubicBezTo>
                          <a:pt x="1181" y="49"/>
                          <a:pt x="1179" y="51"/>
                          <a:pt x="1178" y="51"/>
                        </a:cubicBezTo>
                        <a:cubicBezTo>
                          <a:pt x="1177" y="51"/>
                          <a:pt x="1175" y="49"/>
                          <a:pt x="1174" y="49"/>
                        </a:cubicBezTo>
                        <a:cubicBezTo>
                          <a:pt x="1173" y="49"/>
                          <a:pt x="1171" y="51"/>
                          <a:pt x="1170" y="51"/>
                        </a:cubicBezTo>
                        <a:cubicBezTo>
                          <a:pt x="1170" y="51"/>
                          <a:pt x="1166" y="49"/>
                          <a:pt x="1166" y="49"/>
                        </a:cubicBezTo>
                        <a:cubicBezTo>
                          <a:pt x="1166" y="48"/>
                          <a:pt x="1171" y="47"/>
                          <a:pt x="1170" y="46"/>
                        </a:cubicBezTo>
                        <a:cubicBezTo>
                          <a:pt x="1170" y="46"/>
                          <a:pt x="1167" y="44"/>
                          <a:pt x="1167" y="44"/>
                        </a:cubicBezTo>
                        <a:cubicBezTo>
                          <a:pt x="1166" y="44"/>
                          <a:pt x="1163" y="46"/>
                          <a:pt x="1163" y="46"/>
                        </a:cubicBezTo>
                        <a:cubicBezTo>
                          <a:pt x="1163" y="47"/>
                          <a:pt x="1167" y="48"/>
                          <a:pt x="1166" y="49"/>
                        </a:cubicBezTo>
                        <a:cubicBezTo>
                          <a:pt x="1166" y="49"/>
                          <a:pt x="1163" y="51"/>
                          <a:pt x="1162" y="51"/>
                        </a:cubicBezTo>
                        <a:cubicBezTo>
                          <a:pt x="1161" y="51"/>
                          <a:pt x="1159" y="48"/>
                          <a:pt x="1158" y="48"/>
                        </a:cubicBezTo>
                        <a:cubicBezTo>
                          <a:pt x="1157" y="49"/>
                          <a:pt x="1155" y="50"/>
                          <a:pt x="1154" y="50"/>
                        </a:cubicBezTo>
                        <a:cubicBezTo>
                          <a:pt x="1154" y="51"/>
                          <a:pt x="1151" y="53"/>
                          <a:pt x="1150" y="52"/>
                        </a:cubicBezTo>
                        <a:cubicBezTo>
                          <a:pt x="1149" y="52"/>
                          <a:pt x="1147" y="51"/>
                          <a:pt x="1146" y="50"/>
                        </a:cubicBezTo>
                        <a:cubicBezTo>
                          <a:pt x="1146" y="50"/>
                          <a:pt x="1143" y="48"/>
                          <a:pt x="1143" y="48"/>
                        </a:cubicBezTo>
                        <a:cubicBezTo>
                          <a:pt x="1142" y="48"/>
                          <a:pt x="1140" y="46"/>
                          <a:pt x="1139" y="46"/>
                        </a:cubicBezTo>
                        <a:cubicBezTo>
                          <a:pt x="1139" y="46"/>
                          <a:pt x="1135" y="48"/>
                          <a:pt x="1135" y="48"/>
                        </a:cubicBezTo>
                        <a:cubicBezTo>
                          <a:pt x="1135" y="48"/>
                          <a:pt x="1139" y="50"/>
                          <a:pt x="1139" y="50"/>
                        </a:cubicBezTo>
                        <a:cubicBezTo>
                          <a:pt x="1137" y="50"/>
                          <a:pt x="1136" y="52"/>
                          <a:pt x="1135" y="52"/>
                        </a:cubicBezTo>
                        <a:cubicBezTo>
                          <a:pt x="1133" y="52"/>
                          <a:pt x="1132" y="50"/>
                          <a:pt x="1131" y="50"/>
                        </a:cubicBezTo>
                        <a:cubicBezTo>
                          <a:pt x="1129" y="50"/>
                          <a:pt x="1128" y="52"/>
                          <a:pt x="1127" y="52"/>
                        </a:cubicBezTo>
                        <a:cubicBezTo>
                          <a:pt x="1125" y="52"/>
                          <a:pt x="1124" y="50"/>
                          <a:pt x="1123" y="50"/>
                        </a:cubicBezTo>
                        <a:cubicBezTo>
                          <a:pt x="1122" y="50"/>
                          <a:pt x="1120" y="52"/>
                          <a:pt x="1119" y="52"/>
                        </a:cubicBezTo>
                        <a:cubicBezTo>
                          <a:pt x="1118" y="52"/>
                          <a:pt x="1116" y="49"/>
                          <a:pt x="1115" y="49"/>
                        </a:cubicBezTo>
                        <a:cubicBezTo>
                          <a:pt x="1114" y="49"/>
                          <a:pt x="1112" y="51"/>
                          <a:pt x="1111" y="51"/>
                        </a:cubicBezTo>
                        <a:cubicBezTo>
                          <a:pt x="1110" y="51"/>
                          <a:pt x="1109" y="49"/>
                          <a:pt x="1107" y="49"/>
                        </a:cubicBezTo>
                        <a:cubicBezTo>
                          <a:pt x="1106" y="49"/>
                          <a:pt x="1104" y="51"/>
                          <a:pt x="1103" y="51"/>
                        </a:cubicBezTo>
                        <a:cubicBezTo>
                          <a:pt x="1102" y="51"/>
                          <a:pt x="1101" y="49"/>
                          <a:pt x="1099" y="49"/>
                        </a:cubicBezTo>
                        <a:cubicBezTo>
                          <a:pt x="1098" y="49"/>
                          <a:pt x="1097" y="51"/>
                          <a:pt x="1095" y="51"/>
                        </a:cubicBezTo>
                        <a:cubicBezTo>
                          <a:pt x="1094" y="51"/>
                          <a:pt x="1093" y="49"/>
                          <a:pt x="1092" y="49"/>
                        </a:cubicBezTo>
                        <a:cubicBezTo>
                          <a:pt x="1090" y="49"/>
                          <a:pt x="1089" y="51"/>
                          <a:pt x="1087" y="51"/>
                        </a:cubicBezTo>
                        <a:cubicBezTo>
                          <a:pt x="1086" y="51"/>
                          <a:pt x="1085" y="49"/>
                          <a:pt x="1084" y="49"/>
                        </a:cubicBezTo>
                        <a:cubicBezTo>
                          <a:pt x="1083" y="49"/>
                          <a:pt x="1081" y="51"/>
                          <a:pt x="1080" y="51"/>
                        </a:cubicBezTo>
                        <a:cubicBezTo>
                          <a:pt x="1078" y="50"/>
                          <a:pt x="1077" y="48"/>
                          <a:pt x="1076" y="48"/>
                        </a:cubicBezTo>
                        <a:cubicBezTo>
                          <a:pt x="1075" y="48"/>
                          <a:pt x="1073" y="50"/>
                          <a:pt x="1072" y="50"/>
                        </a:cubicBezTo>
                        <a:cubicBezTo>
                          <a:pt x="1071" y="50"/>
                          <a:pt x="1069" y="48"/>
                          <a:pt x="1068" y="48"/>
                        </a:cubicBezTo>
                        <a:cubicBezTo>
                          <a:pt x="1067" y="48"/>
                          <a:pt x="1065" y="50"/>
                          <a:pt x="1064" y="50"/>
                        </a:cubicBezTo>
                        <a:cubicBezTo>
                          <a:pt x="1063" y="50"/>
                          <a:pt x="1062" y="48"/>
                          <a:pt x="1060" y="48"/>
                        </a:cubicBezTo>
                        <a:cubicBezTo>
                          <a:pt x="1059" y="48"/>
                          <a:pt x="1057" y="50"/>
                          <a:pt x="1056" y="50"/>
                        </a:cubicBezTo>
                        <a:cubicBezTo>
                          <a:pt x="1055" y="50"/>
                          <a:pt x="1054" y="48"/>
                          <a:pt x="1052" y="48"/>
                        </a:cubicBezTo>
                        <a:cubicBezTo>
                          <a:pt x="1051" y="48"/>
                          <a:pt x="1050" y="50"/>
                          <a:pt x="1048" y="50"/>
                        </a:cubicBezTo>
                        <a:cubicBezTo>
                          <a:pt x="1047" y="50"/>
                          <a:pt x="1046" y="47"/>
                          <a:pt x="1045" y="48"/>
                        </a:cubicBezTo>
                        <a:cubicBezTo>
                          <a:pt x="1043" y="48"/>
                          <a:pt x="1042" y="50"/>
                          <a:pt x="1040" y="50"/>
                        </a:cubicBezTo>
                        <a:cubicBezTo>
                          <a:pt x="1039" y="50"/>
                          <a:pt x="1038" y="47"/>
                          <a:pt x="1037" y="47"/>
                        </a:cubicBezTo>
                        <a:cubicBezTo>
                          <a:pt x="1037" y="47"/>
                          <a:pt x="1041" y="46"/>
                          <a:pt x="1041" y="45"/>
                        </a:cubicBezTo>
                        <a:cubicBezTo>
                          <a:pt x="1041" y="45"/>
                          <a:pt x="1037" y="44"/>
                          <a:pt x="1037" y="43"/>
                        </a:cubicBezTo>
                        <a:cubicBezTo>
                          <a:pt x="1037" y="42"/>
                          <a:pt x="1041" y="42"/>
                          <a:pt x="1041" y="41"/>
                        </a:cubicBezTo>
                        <a:cubicBezTo>
                          <a:pt x="1041" y="40"/>
                          <a:pt x="1037" y="39"/>
                          <a:pt x="1037" y="39"/>
                        </a:cubicBezTo>
                        <a:cubicBezTo>
                          <a:pt x="1037" y="38"/>
                          <a:pt x="1042" y="37"/>
                          <a:pt x="1042" y="37"/>
                        </a:cubicBezTo>
                        <a:cubicBezTo>
                          <a:pt x="1041" y="36"/>
                          <a:pt x="1038" y="34"/>
                          <a:pt x="1038" y="34"/>
                        </a:cubicBezTo>
                        <a:cubicBezTo>
                          <a:pt x="1037" y="34"/>
                          <a:pt x="1034" y="36"/>
                          <a:pt x="1034" y="36"/>
                        </a:cubicBezTo>
                        <a:cubicBezTo>
                          <a:pt x="1033" y="37"/>
                          <a:pt x="1037" y="38"/>
                          <a:pt x="1037" y="39"/>
                        </a:cubicBezTo>
                        <a:cubicBezTo>
                          <a:pt x="1037" y="39"/>
                          <a:pt x="1033" y="40"/>
                          <a:pt x="1033" y="41"/>
                        </a:cubicBezTo>
                        <a:cubicBezTo>
                          <a:pt x="1033" y="41"/>
                          <a:pt x="1037" y="42"/>
                          <a:pt x="1037" y="43"/>
                        </a:cubicBezTo>
                        <a:cubicBezTo>
                          <a:pt x="1037" y="44"/>
                          <a:pt x="1033" y="44"/>
                          <a:pt x="1033" y="45"/>
                        </a:cubicBezTo>
                        <a:cubicBezTo>
                          <a:pt x="1033" y="46"/>
                          <a:pt x="1036" y="46"/>
                          <a:pt x="1037" y="47"/>
                        </a:cubicBezTo>
                        <a:cubicBezTo>
                          <a:pt x="1035" y="47"/>
                          <a:pt x="1034" y="49"/>
                          <a:pt x="1033" y="49"/>
                        </a:cubicBezTo>
                        <a:cubicBezTo>
                          <a:pt x="1031" y="49"/>
                          <a:pt x="1030" y="47"/>
                          <a:pt x="1029" y="47"/>
                        </a:cubicBezTo>
                        <a:cubicBezTo>
                          <a:pt x="1028" y="47"/>
                          <a:pt x="1026" y="49"/>
                          <a:pt x="1025" y="49"/>
                        </a:cubicBezTo>
                        <a:cubicBezTo>
                          <a:pt x="1023" y="49"/>
                          <a:pt x="1022" y="47"/>
                          <a:pt x="1021" y="47"/>
                        </a:cubicBezTo>
                        <a:cubicBezTo>
                          <a:pt x="1020" y="47"/>
                          <a:pt x="1018" y="49"/>
                          <a:pt x="1017" y="49"/>
                        </a:cubicBezTo>
                        <a:cubicBezTo>
                          <a:pt x="1016" y="49"/>
                          <a:pt x="1014" y="47"/>
                          <a:pt x="1013" y="47"/>
                        </a:cubicBezTo>
                        <a:cubicBezTo>
                          <a:pt x="1013" y="46"/>
                          <a:pt x="1010" y="44"/>
                          <a:pt x="1009" y="44"/>
                        </a:cubicBezTo>
                        <a:cubicBezTo>
                          <a:pt x="1009" y="44"/>
                          <a:pt x="1006" y="46"/>
                          <a:pt x="1005" y="46"/>
                        </a:cubicBezTo>
                        <a:cubicBezTo>
                          <a:pt x="1005" y="47"/>
                          <a:pt x="1002" y="49"/>
                          <a:pt x="1001" y="49"/>
                        </a:cubicBezTo>
                        <a:cubicBezTo>
                          <a:pt x="1000" y="48"/>
                          <a:pt x="998" y="46"/>
                          <a:pt x="997" y="46"/>
                        </a:cubicBezTo>
                        <a:cubicBezTo>
                          <a:pt x="996" y="46"/>
                          <a:pt x="995" y="48"/>
                          <a:pt x="993" y="48"/>
                        </a:cubicBezTo>
                        <a:cubicBezTo>
                          <a:pt x="992" y="48"/>
                          <a:pt x="991" y="46"/>
                          <a:pt x="990" y="46"/>
                        </a:cubicBezTo>
                        <a:cubicBezTo>
                          <a:pt x="989" y="46"/>
                          <a:pt x="986" y="48"/>
                          <a:pt x="986" y="48"/>
                        </a:cubicBezTo>
                        <a:cubicBezTo>
                          <a:pt x="985" y="48"/>
                          <a:pt x="982" y="46"/>
                          <a:pt x="982" y="46"/>
                        </a:cubicBezTo>
                        <a:cubicBezTo>
                          <a:pt x="982" y="45"/>
                          <a:pt x="986" y="44"/>
                          <a:pt x="986" y="44"/>
                        </a:cubicBezTo>
                        <a:cubicBezTo>
                          <a:pt x="986" y="44"/>
                          <a:pt x="982" y="41"/>
                          <a:pt x="982" y="42"/>
                        </a:cubicBezTo>
                        <a:cubicBezTo>
                          <a:pt x="982" y="42"/>
                          <a:pt x="978" y="43"/>
                          <a:pt x="978" y="44"/>
                        </a:cubicBezTo>
                        <a:cubicBezTo>
                          <a:pt x="978" y="44"/>
                          <a:pt x="982" y="45"/>
                          <a:pt x="982" y="46"/>
                        </a:cubicBezTo>
                        <a:cubicBezTo>
                          <a:pt x="982" y="46"/>
                          <a:pt x="978" y="48"/>
                          <a:pt x="978" y="48"/>
                        </a:cubicBezTo>
                        <a:cubicBezTo>
                          <a:pt x="977" y="48"/>
                          <a:pt x="974" y="50"/>
                          <a:pt x="974" y="50"/>
                        </a:cubicBezTo>
                        <a:cubicBezTo>
                          <a:pt x="972" y="50"/>
                          <a:pt x="971" y="48"/>
                          <a:pt x="970" y="48"/>
                        </a:cubicBezTo>
                        <a:cubicBezTo>
                          <a:pt x="968" y="48"/>
                          <a:pt x="967" y="50"/>
                          <a:pt x="966" y="50"/>
                        </a:cubicBezTo>
                        <a:cubicBezTo>
                          <a:pt x="962" y="48"/>
                          <a:pt x="962" y="48"/>
                          <a:pt x="962" y="48"/>
                        </a:cubicBezTo>
                        <a:cubicBezTo>
                          <a:pt x="962" y="47"/>
                          <a:pt x="958" y="46"/>
                          <a:pt x="958" y="45"/>
                        </a:cubicBezTo>
                        <a:cubicBezTo>
                          <a:pt x="958" y="44"/>
                          <a:pt x="962" y="44"/>
                          <a:pt x="962" y="43"/>
                        </a:cubicBezTo>
                        <a:cubicBezTo>
                          <a:pt x="963" y="43"/>
                          <a:pt x="965" y="46"/>
                          <a:pt x="966" y="45"/>
                        </a:cubicBezTo>
                        <a:cubicBezTo>
                          <a:pt x="967" y="45"/>
                          <a:pt x="970" y="44"/>
                          <a:pt x="970" y="43"/>
                        </a:cubicBezTo>
                        <a:cubicBezTo>
                          <a:pt x="970" y="43"/>
                          <a:pt x="967" y="42"/>
                          <a:pt x="966" y="41"/>
                        </a:cubicBezTo>
                        <a:cubicBezTo>
                          <a:pt x="966" y="40"/>
                          <a:pt x="963" y="40"/>
                          <a:pt x="963" y="39"/>
                        </a:cubicBezTo>
                        <a:cubicBezTo>
                          <a:pt x="963" y="38"/>
                          <a:pt x="967" y="37"/>
                          <a:pt x="967" y="37"/>
                        </a:cubicBezTo>
                        <a:cubicBezTo>
                          <a:pt x="966" y="37"/>
                          <a:pt x="964" y="35"/>
                          <a:pt x="963" y="34"/>
                        </a:cubicBezTo>
                        <a:cubicBezTo>
                          <a:pt x="963" y="34"/>
                          <a:pt x="959" y="36"/>
                          <a:pt x="959" y="37"/>
                        </a:cubicBezTo>
                        <a:cubicBezTo>
                          <a:pt x="959" y="37"/>
                          <a:pt x="963" y="39"/>
                          <a:pt x="963" y="39"/>
                        </a:cubicBezTo>
                        <a:cubicBezTo>
                          <a:pt x="963" y="39"/>
                          <a:pt x="959" y="40"/>
                          <a:pt x="959" y="41"/>
                        </a:cubicBezTo>
                        <a:cubicBezTo>
                          <a:pt x="958" y="41"/>
                          <a:pt x="955" y="42"/>
                          <a:pt x="955" y="43"/>
                        </a:cubicBezTo>
                        <a:cubicBezTo>
                          <a:pt x="954" y="43"/>
                          <a:pt x="959" y="45"/>
                          <a:pt x="958" y="45"/>
                        </a:cubicBezTo>
                        <a:cubicBezTo>
                          <a:pt x="958" y="46"/>
                          <a:pt x="955" y="47"/>
                          <a:pt x="954" y="47"/>
                        </a:cubicBezTo>
                        <a:cubicBezTo>
                          <a:pt x="953" y="48"/>
                          <a:pt x="951" y="49"/>
                          <a:pt x="950" y="49"/>
                        </a:cubicBezTo>
                        <a:cubicBezTo>
                          <a:pt x="949" y="50"/>
                          <a:pt x="947" y="47"/>
                          <a:pt x="946" y="47"/>
                        </a:cubicBezTo>
                        <a:cubicBezTo>
                          <a:pt x="945" y="47"/>
                          <a:pt x="943" y="49"/>
                          <a:pt x="942" y="49"/>
                        </a:cubicBezTo>
                        <a:cubicBezTo>
                          <a:pt x="941" y="49"/>
                          <a:pt x="940" y="47"/>
                          <a:pt x="938" y="47"/>
                        </a:cubicBezTo>
                        <a:cubicBezTo>
                          <a:pt x="937" y="47"/>
                          <a:pt x="936" y="49"/>
                          <a:pt x="934" y="49"/>
                        </a:cubicBezTo>
                        <a:cubicBezTo>
                          <a:pt x="933" y="49"/>
                          <a:pt x="932" y="47"/>
                          <a:pt x="931" y="47"/>
                        </a:cubicBezTo>
                        <a:cubicBezTo>
                          <a:pt x="931" y="46"/>
                          <a:pt x="935" y="45"/>
                          <a:pt x="935" y="45"/>
                        </a:cubicBezTo>
                        <a:cubicBezTo>
                          <a:pt x="935" y="44"/>
                          <a:pt x="931" y="42"/>
                          <a:pt x="931" y="42"/>
                        </a:cubicBezTo>
                        <a:cubicBezTo>
                          <a:pt x="931" y="42"/>
                          <a:pt x="927" y="44"/>
                          <a:pt x="927" y="44"/>
                        </a:cubicBezTo>
                        <a:cubicBezTo>
                          <a:pt x="927" y="45"/>
                          <a:pt x="930" y="47"/>
                          <a:pt x="931" y="47"/>
                        </a:cubicBezTo>
                        <a:cubicBezTo>
                          <a:pt x="929" y="47"/>
                          <a:pt x="928" y="49"/>
                          <a:pt x="927" y="49"/>
                        </a:cubicBezTo>
                        <a:cubicBezTo>
                          <a:pt x="925" y="49"/>
                          <a:pt x="924" y="47"/>
                          <a:pt x="923" y="46"/>
                        </a:cubicBezTo>
                        <a:cubicBezTo>
                          <a:pt x="921" y="46"/>
                          <a:pt x="920" y="49"/>
                          <a:pt x="919" y="49"/>
                        </a:cubicBezTo>
                        <a:cubicBezTo>
                          <a:pt x="917" y="49"/>
                          <a:pt x="916" y="46"/>
                          <a:pt x="915" y="46"/>
                        </a:cubicBezTo>
                        <a:cubicBezTo>
                          <a:pt x="914" y="46"/>
                          <a:pt x="912" y="44"/>
                          <a:pt x="911" y="44"/>
                        </a:cubicBezTo>
                        <a:cubicBezTo>
                          <a:pt x="910" y="44"/>
                          <a:pt x="908" y="46"/>
                          <a:pt x="907" y="46"/>
                        </a:cubicBezTo>
                        <a:cubicBezTo>
                          <a:pt x="906" y="46"/>
                          <a:pt x="905" y="44"/>
                          <a:pt x="903" y="44"/>
                        </a:cubicBezTo>
                        <a:cubicBezTo>
                          <a:pt x="903" y="44"/>
                          <a:pt x="899" y="46"/>
                          <a:pt x="899" y="46"/>
                        </a:cubicBezTo>
                        <a:cubicBezTo>
                          <a:pt x="899" y="46"/>
                          <a:pt x="903" y="48"/>
                          <a:pt x="903" y="48"/>
                        </a:cubicBezTo>
                        <a:cubicBezTo>
                          <a:pt x="902" y="48"/>
                          <a:pt x="900" y="50"/>
                          <a:pt x="899" y="50"/>
                        </a:cubicBezTo>
                        <a:cubicBezTo>
                          <a:pt x="898" y="50"/>
                          <a:pt x="896" y="48"/>
                          <a:pt x="895" y="48"/>
                        </a:cubicBezTo>
                        <a:cubicBezTo>
                          <a:pt x="895" y="48"/>
                          <a:pt x="892" y="46"/>
                          <a:pt x="891" y="46"/>
                        </a:cubicBezTo>
                        <a:cubicBezTo>
                          <a:pt x="890" y="46"/>
                          <a:pt x="888" y="47"/>
                          <a:pt x="887" y="48"/>
                        </a:cubicBezTo>
                        <a:cubicBezTo>
                          <a:pt x="887" y="48"/>
                          <a:pt x="884" y="50"/>
                          <a:pt x="883" y="50"/>
                        </a:cubicBezTo>
                        <a:cubicBezTo>
                          <a:pt x="882" y="50"/>
                          <a:pt x="881" y="48"/>
                          <a:pt x="879" y="48"/>
                        </a:cubicBezTo>
                        <a:cubicBezTo>
                          <a:pt x="878" y="48"/>
                          <a:pt x="877" y="45"/>
                          <a:pt x="876" y="45"/>
                        </a:cubicBezTo>
                        <a:cubicBezTo>
                          <a:pt x="875" y="45"/>
                          <a:pt x="872" y="47"/>
                          <a:pt x="872" y="47"/>
                        </a:cubicBezTo>
                        <a:cubicBezTo>
                          <a:pt x="871" y="48"/>
                          <a:pt x="869" y="49"/>
                          <a:pt x="867" y="49"/>
                        </a:cubicBezTo>
                        <a:cubicBezTo>
                          <a:pt x="867" y="49"/>
                          <a:pt x="865" y="47"/>
                          <a:pt x="864" y="47"/>
                        </a:cubicBezTo>
                        <a:cubicBezTo>
                          <a:pt x="863" y="47"/>
                          <a:pt x="860" y="49"/>
                          <a:pt x="860" y="49"/>
                        </a:cubicBezTo>
                        <a:cubicBezTo>
                          <a:pt x="859" y="49"/>
                          <a:pt x="857" y="47"/>
                          <a:pt x="856" y="47"/>
                        </a:cubicBezTo>
                        <a:cubicBezTo>
                          <a:pt x="855" y="46"/>
                          <a:pt x="853" y="45"/>
                          <a:pt x="852" y="45"/>
                        </a:cubicBezTo>
                        <a:cubicBezTo>
                          <a:pt x="852" y="44"/>
                          <a:pt x="856" y="43"/>
                          <a:pt x="856" y="43"/>
                        </a:cubicBezTo>
                        <a:cubicBezTo>
                          <a:pt x="856" y="42"/>
                          <a:pt x="853" y="40"/>
                          <a:pt x="853" y="40"/>
                        </a:cubicBezTo>
                        <a:cubicBezTo>
                          <a:pt x="852" y="40"/>
                          <a:pt x="848" y="42"/>
                          <a:pt x="848" y="42"/>
                        </a:cubicBezTo>
                        <a:cubicBezTo>
                          <a:pt x="848" y="43"/>
                          <a:pt x="852" y="44"/>
                          <a:pt x="852" y="45"/>
                        </a:cubicBezTo>
                        <a:cubicBezTo>
                          <a:pt x="852" y="45"/>
                          <a:pt x="849" y="46"/>
                          <a:pt x="848" y="47"/>
                        </a:cubicBezTo>
                        <a:cubicBezTo>
                          <a:pt x="847" y="47"/>
                          <a:pt x="845" y="49"/>
                          <a:pt x="844" y="49"/>
                        </a:cubicBezTo>
                        <a:cubicBezTo>
                          <a:pt x="843" y="49"/>
                          <a:pt x="841" y="47"/>
                          <a:pt x="840" y="46"/>
                        </a:cubicBezTo>
                        <a:cubicBezTo>
                          <a:pt x="839" y="46"/>
                          <a:pt x="837" y="49"/>
                          <a:pt x="836" y="49"/>
                        </a:cubicBezTo>
                        <a:cubicBezTo>
                          <a:pt x="835" y="49"/>
                          <a:pt x="834" y="46"/>
                          <a:pt x="832" y="46"/>
                        </a:cubicBezTo>
                        <a:cubicBezTo>
                          <a:pt x="831" y="46"/>
                          <a:pt x="830" y="48"/>
                          <a:pt x="828" y="48"/>
                        </a:cubicBezTo>
                        <a:cubicBezTo>
                          <a:pt x="827" y="48"/>
                          <a:pt x="826" y="46"/>
                          <a:pt x="825" y="46"/>
                        </a:cubicBezTo>
                        <a:cubicBezTo>
                          <a:pt x="823" y="46"/>
                          <a:pt x="821" y="48"/>
                          <a:pt x="820" y="48"/>
                        </a:cubicBezTo>
                        <a:cubicBezTo>
                          <a:pt x="819" y="48"/>
                          <a:pt x="818" y="46"/>
                          <a:pt x="817" y="46"/>
                        </a:cubicBezTo>
                        <a:cubicBezTo>
                          <a:pt x="815" y="46"/>
                          <a:pt x="814" y="48"/>
                          <a:pt x="813" y="48"/>
                        </a:cubicBezTo>
                        <a:cubicBezTo>
                          <a:pt x="811" y="48"/>
                          <a:pt x="810" y="46"/>
                          <a:pt x="809" y="46"/>
                        </a:cubicBezTo>
                        <a:cubicBezTo>
                          <a:pt x="808" y="46"/>
                          <a:pt x="806" y="48"/>
                          <a:pt x="805" y="48"/>
                        </a:cubicBezTo>
                        <a:cubicBezTo>
                          <a:pt x="803" y="48"/>
                          <a:pt x="802" y="45"/>
                          <a:pt x="801" y="45"/>
                        </a:cubicBezTo>
                        <a:cubicBezTo>
                          <a:pt x="800" y="45"/>
                          <a:pt x="798" y="48"/>
                          <a:pt x="797" y="48"/>
                        </a:cubicBezTo>
                        <a:cubicBezTo>
                          <a:pt x="796" y="47"/>
                          <a:pt x="794" y="45"/>
                          <a:pt x="793" y="45"/>
                        </a:cubicBezTo>
                        <a:cubicBezTo>
                          <a:pt x="792" y="45"/>
                          <a:pt x="790" y="47"/>
                          <a:pt x="789" y="47"/>
                        </a:cubicBezTo>
                        <a:cubicBezTo>
                          <a:pt x="788" y="47"/>
                          <a:pt x="787" y="45"/>
                          <a:pt x="785" y="45"/>
                        </a:cubicBezTo>
                        <a:cubicBezTo>
                          <a:pt x="784" y="45"/>
                          <a:pt x="782" y="47"/>
                          <a:pt x="781" y="47"/>
                        </a:cubicBezTo>
                        <a:cubicBezTo>
                          <a:pt x="780" y="47"/>
                          <a:pt x="778" y="45"/>
                          <a:pt x="777" y="45"/>
                        </a:cubicBezTo>
                        <a:cubicBezTo>
                          <a:pt x="777" y="45"/>
                          <a:pt x="774" y="43"/>
                          <a:pt x="774" y="43"/>
                        </a:cubicBezTo>
                        <a:cubicBezTo>
                          <a:pt x="773" y="43"/>
                          <a:pt x="770" y="44"/>
                          <a:pt x="770" y="45"/>
                        </a:cubicBezTo>
                        <a:cubicBezTo>
                          <a:pt x="770" y="45"/>
                          <a:pt x="773" y="47"/>
                          <a:pt x="773" y="47"/>
                        </a:cubicBezTo>
                        <a:cubicBezTo>
                          <a:pt x="772" y="47"/>
                          <a:pt x="771" y="49"/>
                          <a:pt x="769" y="49"/>
                        </a:cubicBezTo>
                        <a:cubicBezTo>
                          <a:pt x="768" y="49"/>
                          <a:pt x="767" y="47"/>
                          <a:pt x="766" y="47"/>
                        </a:cubicBezTo>
                        <a:cubicBezTo>
                          <a:pt x="764" y="47"/>
                          <a:pt x="763" y="49"/>
                          <a:pt x="761" y="49"/>
                        </a:cubicBezTo>
                        <a:cubicBezTo>
                          <a:pt x="760" y="49"/>
                          <a:pt x="759" y="47"/>
                          <a:pt x="758" y="46"/>
                        </a:cubicBezTo>
                        <a:cubicBezTo>
                          <a:pt x="757" y="46"/>
                          <a:pt x="755" y="49"/>
                          <a:pt x="754" y="49"/>
                        </a:cubicBezTo>
                        <a:cubicBezTo>
                          <a:pt x="753" y="49"/>
                          <a:pt x="750" y="47"/>
                          <a:pt x="750" y="46"/>
                        </a:cubicBezTo>
                        <a:cubicBezTo>
                          <a:pt x="749" y="46"/>
                          <a:pt x="747" y="44"/>
                          <a:pt x="746" y="44"/>
                        </a:cubicBezTo>
                        <a:cubicBezTo>
                          <a:pt x="745" y="44"/>
                          <a:pt x="743" y="46"/>
                          <a:pt x="742" y="46"/>
                        </a:cubicBezTo>
                        <a:cubicBezTo>
                          <a:pt x="741" y="47"/>
                          <a:pt x="739" y="48"/>
                          <a:pt x="738" y="48"/>
                        </a:cubicBezTo>
                        <a:cubicBezTo>
                          <a:pt x="737" y="48"/>
                          <a:pt x="735" y="46"/>
                          <a:pt x="734" y="46"/>
                        </a:cubicBezTo>
                        <a:cubicBezTo>
                          <a:pt x="733" y="46"/>
                          <a:pt x="731" y="48"/>
                          <a:pt x="730" y="48"/>
                        </a:cubicBezTo>
                        <a:cubicBezTo>
                          <a:pt x="729" y="48"/>
                          <a:pt x="727" y="46"/>
                          <a:pt x="726" y="46"/>
                        </a:cubicBezTo>
                        <a:cubicBezTo>
                          <a:pt x="725" y="46"/>
                          <a:pt x="724" y="43"/>
                          <a:pt x="723" y="43"/>
                        </a:cubicBezTo>
                        <a:cubicBezTo>
                          <a:pt x="722" y="43"/>
                          <a:pt x="719" y="45"/>
                          <a:pt x="718" y="45"/>
                        </a:cubicBezTo>
                        <a:cubicBezTo>
                          <a:pt x="718" y="46"/>
                          <a:pt x="715" y="48"/>
                          <a:pt x="714" y="48"/>
                        </a:cubicBezTo>
                        <a:cubicBezTo>
                          <a:pt x="713" y="47"/>
                          <a:pt x="712" y="45"/>
                          <a:pt x="711" y="45"/>
                        </a:cubicBezTo>
                        <a:cubicBezTo>
                          <a:pt x="710" y="45"/>
                          <a:pt x="707" y="47"/>
                          <a:pt x="706" y="47"/>
                        </a:cubicBezTo>
                        <a:cubicBezTo>
                          <a:pt x="705" y="47"/>
                          <a:pt x="704" y="46"/>
                          <a:pt x="703" y="45"/>
                        </a:cubicBezTo>
                        <a:cubicBezTo>
                          <a:pt x="702" y="45"/>
                          <a:pt x="700" y="43"/>
                          <a:pt x="699" y="43"/>
                        </a:cubicBezTo>
                        <a:cubicBezTo>
                          <a:pt x="698" y="43"/>
                          <a:pt x="696" y="45"/>
                          <a:pt x="695" y="45"/>
                        </a:cubicBezTo>
                        <a:cubicBezTo>
                          <a:pt x="694" y="45"/>
                          <a:pt x="692" y="47"/>
                          <a:pt x="691" y="47"/>
                        </a:cubicBezTo>
                        <a:cubicBezTo>
                          <a:pt x="690" y="47"/>
                          <a:pt x="688" y="45"/>
                          <a:pt x="687" y="45"/>
                        </a:cubicBezTo>
                        <a:cubicBezTo>
                          <a:pt x="686" y="45"/>
                          <a:pt x="684" y="47"/>
                          <a:pt x="683" y="47"/>
                        </a:cubicBezTo>
                        <a:cubicBezTo>
                          <a:pt x="682" y="47"/>
                          <a:pt x="681" y="44"/>
                          <a:pt x="679" y="44"/>
                        </a:cubicBezTo>
                        <a:cubicBezTo>
                          <a:pt x="678" y="44"/>
                          <a:pt x="676" y="47"/>
                          <a:pt x="675" y="46"/>
                        </a:cubicBezTo>
                        <a:cubicBezTo>
                          <a:pt x="674" y="46"/>
                          <a:pt x="673" y="44"/>
                          <a:pt x="671" y="44"/>
                        </a:cubicBezTo>
                        <a:cubicBezTo>
                          <a:pt x="670" y="44"/>
                          <a:pt x="669" y="42"/>
                          <a:pt x="668" y="42"/>
                        </a:cubicBezTo>
                        <a:cubicBezTo>
                          <a:pt x="667" y="42"/>
                          <a:pt x="664" y="44"/>
                          <a:pt x="664" y="44"/>
                        </a:cubicBezTo>
                        <a:cubicBezTo>
                          <a:pt x="663" y="44"/>
                          <a:pt x="661" y="46"/>
                          <a:pt x="659" y="46"/>
                        </a:cubicBezTo>
                        <a:cubicBezTo>
                          <a:pt x="659" y="46"/>
                          <a:pt x="657" y="44"/>
                          <a:pt x="656" y="44"/>
                        </a:cubicBezTo>
                        <a:cubicBezTo>
                          <a:pt x="654" y="44"/>
                          <a:pt x="653" y="46"/>
                          <a:pt x="652" y="46"/>
                        </a:cubicBezTo>
                        <a:cubicBezTo>
                          <a:pt x="650" y="46"/>
                          <a:pt x="649" y="44"/>
                          <a:pt x="648" y="44"/>
                        </a:cubicBezTo>
                        <a:cubicBezTo>
                          <a:pt x="647" y="44"/>
                          <a:pt x="645" y="46"/>
                          <a:pt x="644" y="46"/>
                        </a:cubicBezTo>
                        <a:cubicBezTo>
                          <a:pt x="642" y="46"/>
                          <a:pt x="641" y="43"/>
                          <a:pt x="640" y="43"/>
                        </a:cubicBezTo>
                        <a:cubicBezTo>
                          <a:pt x="639" y="43"/>
                          <a:pt x="637" y="46"/>
                          <a:pt x="636" y="45"/>
                        </a:cubicBezTo>
                        <a:cubicBezTo>
                          <a:pt x="636" y="45"/>
                          <a:pt x="632" y="43"/>
                          <a:pt x="632" y="43"/>
                        </a:cubicBezTo>
                        <a:cubicBezTo>
                          <a:pt x="632" y="43"/>
                          <a:pt x="636" y="42"/>
                          <a:pt x="636" y="41"/>
                        </a:cubicBezTo>
                        <a:cubicBezTo>
                          <a:pt x="636" y="41"/>
                          <a:pt x="633" y="39"/>
                          <a:pt x="633" y="39"/>
                        </a:cubicBezTo>
                        <a:cubicBezTo>
                          <a:pt x="632" y="39"/>
                          <a:pt x="628" y="41"/>
                          <a:pt x="628" y="41"/>
                        </a:cubicBezTo>
                        <a:cubicBezTo>
                          <a:pt x="628" y="41"/>
                          <a:pt x="632" y="43"/>
                          <a:pt x="632" y="43"/>
                        </a:cubicBezTo>
                        <a:cubicBezTo>
                          <a:pt x="631" y="43"/>
                          <a:pt x="629" y="45"/>
                          <a:pt x="628" y="45"/>
                        </a:cubicBezTo>
                        <a:cubicBezTo>
                          <a:pt x="627" y="45"/>
                          <a:pt x="625" y="43"/>
                          <a:pt x="624" y="43"/>
                        </a:cubicBezTo>
                        <a:cubicBezTo>
                          <a:pt x="623" y="43"/>
                          <a:pt x="622" y="45"/>
                          <a:pt x="620" y="45"/>
                        </a:cubicBezTo>
                        <a:cubicBezTo>
                          <a:pt x="619" y="45"/>
                          <a:pt x="618" y="43"/>
                          <a:pt x="616" y="43"/>
                        </a:cubicBezTo>
                        <a:cubicBezTo>
                          <a:pt x="615" y="43"/>
                          <a:pt x="613" y="45"/>
                          <a:pt x="612" y="45"/>
                        </a:cubicBezTo>
                        <a:cubicBezTo>
                          <a:pt x="611" y="45"/>
                          <a:pt x="610" y="43"/>
                          <a:pt x="609" y="43"/>
                        </a:cubicBezTo>
                        <a:cubicBezTo>
                          <a:pt x="607" y="43"/>
                          <a:pt x="606" y="45"/>
                          <a:pt x="605" y="45"/>
                        </a:cubicBezTo>
                        <a:cubicBezTo>
                          <a:pt x="603" y="45"/>
                          <a:pt x="602" y="42"/>
                          <a:pt x="601" y="42"/>
                        </a:cubicBezTo>
                        <a:cubicBezTo>
                          <a:pt x="599" y="42"/>
                          <a:pt x="598" y="44"/>
                          <a:pt x="597" y="44"/>
                        </a:cubicBezTo>
                        <a:cubicBezTo>
                          <a:pt x="595" y="44"/>
                          <a:pt x="594" y="42"/>
                          <a:pt x="593" y="42"/>
                        </a:cubicBezTo>
                        <a:cubicBezTo>
                          <a:pt x="592" y="42"/>
                          <a:pt x="590" y="44"/>
                          <a:pt x="589" y="44"/>
                        </a:cubicBezTo>
                        <a:cubicBezTo>
                          <a:pt x="588" y="44"/>
                          <a:pt x="586" y="42"/>
                          <a:pt x="585" y="42"/>
                        </a:cubicBezTo>
                        <a:cubicBezTo>
                          <a:pt x="584" y="42"/>
                          <a:pt x="582" y="44"/>
                          <a:pt x="581" y="44"/>
                        </a:cubicBezTo>
                        <a:cubicBezTo>
                          <a:pt x="581" y="44"/>
                          <a:pt x="577" y="46"/>
                          <a:pt x="577" y="46"/>
                        </a:cubicBezTo>
                        <a:cubicBezTo>
                          <a:pt x="576" y="46"/>
                          <a:pt x="574" y="44"/>
                          <a:pt x="573" y="44"/>
                        </a:cubicBezTo>
                        <a:cubicBezTo>
                          <a:pt x="572" y="44"/>
                          <a:pt x="570" y="46"/>
                          <a:pt x="569" y="46"/>
                        </a:cubicBezTo>
                        <a:cubicBezTo>
                          <a:pt x="568" y="46"/>
                          <a:pt x="567" y="44"/>
                          <a:pt x="565" y="44"/>
                        </a:cubicBezTo>
                        <a:cubicBezTo>
                          <a:pt x="564" y="44"/>
                          <a:pt x="563" y="46"/>
                          <a:pt x="561" y="46"/>
                        </a:cubicBezTo>
                        <a:cubicBezTo>
                          <a:pt x="560" y="46"/>
                          <a:pt x="559" y="43"/>
                          <a:pt x="557" y="43"/>
                        </a:cubicBezTo>
                        <a:cubicBezTo>
                          <a:pt x="556" y="43"/>
                          <a:pt x="555" y="45"/>
                          <a:pt x="553" y="45"/>
                        </a:cubicBezTo>
                        <a:cubicBezTo>
                          <a:pt x="552" y="45"/>
                          <a:pt x="551" y="43"/>
                          <a:pt x="550" y="43"/>
                        </a:cubicBezTo>
                        <a:cubicBezTo>
                          <a:pt x="548" y="43"/>
                          <a:pt x="547" y="45"/>
                          <a:pt x="546" y="45"/>
                        </a:cubicBezTo>
                        <a:cubicBezTo>
                          <a:pt x="544" y="45"/>
                          <a:pt x="543" y="43"/>
                          <a:pt x="542" y="43"/>
                        </a:cubicBezTo>
                        <a:cubicBezTo>
                          <a:pt x="542" y="42"/>
                          <a:pt x="546" y="42"/>
                          <a:pt x="546" y="41"/>
                        </a:cubicBezTo>
                        <a:cubicBezTo>
                          <a:pt x="546" y="40"/>
                          <a:pt x="542" y="39"/>
                          <a:pt x="542" y="39"/>
                        </a:cubicBezTo>
                        <a:cubicBezTo>
                          <a:pt x="542" y="38"/>
                          <a:pt x="546" y="37"/>
                          <a:pt x="546" y="37"/>
                        </a:cubicBezTo>
                        <a:cubicBezTo>
                          <a:pt x="546" y="36"/>
                          <a:pt x="543" y="35"/>
                          <a:pt x="543" y="34"/>
                        </a:cubicBezTo>
                        <a:cubicBezTo>
                          <a:pt x="543" y="34"/>
                          <a:pt x="547" y="33"/>
                          <a:pt x="547" y="32"/>
                        </a:cubicBezTo>
                        <a:cubicBezTo>
                          <a:pt x="547" y="32"/>
                          <a:pt x="543" y="30"/>
                          <a:pt x="543" y="30"/>
                        </a:cubicBezTo>
                        <a:cubicBezTo>
                          <a:pt x="543" y="30"/>
                          <a:pt x="539" y="32"/>
                          <a:pt x="539" y="32"/>
                        </a:cubicBezTo>
                        <a:cubicBezTo>
                          <a:pt x="539" y="33"/>
                          <a:pt x="542" y="34"/>
                          <a:pt x="543" y="34"/>
                        </a:cubicBezTo>
                        <a:cubicBezTo>
                          <a:pt x="542" y="35"/>
                          <a:pt x="538" y="36"/>
                          <a:pt x="538" y="36"/>
                        </a:cubicBezTo>
                        <a:cubicBezTo>
                          <a:pt x="538" y="37"/>
                          <a:pt x="542" y="38"/>
                          <a:pt x="542" y="39"/>
                        </a:cubicBezTo>
                        <a:cubicBezTo>
                          <a:pt x="542" y="39"/>
                          <a:pt x="538" y="40"/>
                          <a:pt x="538" y="41"/>
                        </a:cubicBezTo>
                        <a:cubicBezTo>
                          <a:pt x="538" y="41"/>
                          <a:pt x="542" y="42"/>
                          <a:pt x="542" y="43"/>
                        </a:cubicBezTo>
                        <a:cubicBezTo>
                          <a:pt x="540" y="43"/>
                          <a:pt x="539" y="45"/>
                          <a:pt x="538" y="45"/>
                        </a:cubicBezTo>
                        <a:cubicBezTo>
                          <a:pt x="537" y="45"/>
                          <a:pt x="535" y="43"/>
                          <a:pt x="534" y="43"/>
                        </a:cubicBezTo>
                        <a:cubicBezTo>
                          <a:pt x="533" y="43"/>
                          <a:pt x="531" y="44"/>
                          <a:pt x="530" y="45"/>
                        </a:cubicBezTo>
                        <a:cubicBezTo>
                          <a:pt x="529" y="45"/>
                          <a:pt x="527" y="47"/>
                          <a:pt x="526" y="47"/>
                        </a:cubicBezTo>
                        <a:cubicBezTo>
                          <a:pt x="525" y="47"/>
                          <a:pt x="522" y="45"/>
                          <a:pt x="522" y="45"/>
                        </a:cubicBezTo>
                        <a:cubicBezTo>
                          <a:pt x="522" y="44"/>
                          <a:pt x="519" y="42"/>
                          <a:pt x="518" y="42"/>
                        </a:cubicBezTo>
                        <a:cubicBezTo>
                          <a:pt x="518" y="42"/>
                          <a:pt x="515" y="44"/>
                          <a:pt x="514" y="44"/>
                        </a:cubicBezTo>
                        <a:cubicBezTo>
                          <a:pt x="514" y="45"/>
                          <a:pt x="511" y="46"/>
                          <a:pt x="510" y="46"/>
                        </a:cubicBezTo>
                        <a:cubicBezTo>
                          <a:pt x="509" y="46"/>
                          <a:pt x="508" y="44"/>
                          <a:pt x="506" y="44"/>
                        </a:cubicBezTo>
                        <a:cubicBezTo>
                          <a:pt x="505" y="44"/>
                          <a:pt x="504" y="46"/>
                          <a:pt x="502" y="46"/>
                        </a:cubicBezTo>
                        <a:cubicBezTo>
                          <a:pt x="501" y="46"/>
                          <a:pt x="500" y="44"/>
                          <a:pt x="498" y="44"/>
                        </a:cubicBezTo>
                        <a:cubicBezTo>
                          <a:pt x="497" y="44"/>
                          <a:pt x="496" y="46"/>
                          <a:pt x="494" y="46"/>
                        </a:cubicBezTo>
                        <a:cubicBezTo>
                          <a:pt x="493" y="46"/>
                          <a:pt x="492" y="44"/>
                          <a:pt x="491" y="44"/>
                        </a:cubicBezTo>
                        <a:cubicBezTo>
                          <a:pt x="490" y="44"/>
                          <a:pt x="488" y="46"/>
                          <a:pt x="487" y="46"/>
                        </a:cubicBezTo>
                        <a:cubicBezTo>
                          <a:pt x="485" y="46"/>
                          <a:pt x="484" y="44"/>
                          <a:pt x="483" y="44"/>
                        </a:cubicBezTo>
                        <a:cubicBezTo>
                          <a:pt x="481" y="44"/>
                          <a:pt x="480" y="46"/>
                          <a:pt x="479" y="46"/>
                        </a:cubicBezTo>
                        <a:cubicBezTo>
                          <a:pt x="478" y="46"/>
                          <a:pt x="476" y="43"/>
                          <a:pt x="475" y="43"/>
                        </a:cubicBezTo>
                        <a:cubicBezTo>
                          <a:pt x="474" y="43"/>
                          <a:pt x="472" y="45"/>
                          <a:pt x="471" y="45"/>
                        </a:cubicBezTo>
                        <a:cubicBezTo>
                          <a:pt x="470" y="45"/>
                          <a:pt x="468" y="43"/>
                          <a:pt x="467" y="43"/>
                        </a:cubicBezTo>
                        <a:cubicBezTo>
                          <a:pt x="466" y="43"/>
                          <a:pt x="464" y="45"/>
                          <a:pt x="463" y="45"/>
                        </a:cubicBezTo>
                        <a:cubicBezTo>
                          <a:pt x="462" y="45"/>
                          <a:pt x="460" y="43"/>
                          <a:pt x="459" y="43"/>
                        </a:cubicBezTo>
                        <a:cubicBezTo>
                          <a:pt x="458" y="43"/>
                          <a:pt x="456" y="45"/>
                          <a:pt x="455" y="45"/>
                        </a:cubicBezTo>
                        <a:cubicBezTo>
                          <a:pt x="455" y="45"/>
                          <a:pt x="452" y="47"/>
                          <a:pt x="451" y="47"/>
                        </a:cubicBezTo>
                        <a:cubicBezTo>
                          <a:pt x="450" y="47"/>
                          <a:pt x="448" y="45"/>
                          <a:pt x="447" y="45"/>
                        </a:cubicBezTo>
                        <a:cubicBezTo>
                          <a:pt x="447" y="44"/>
                          <a:pt x="444" y="43"/>
                          <a:pt x="444" y="43"/>
                        </a:cubicBezTo>
                        <a:cubicBezTo>
                          <a:pt x="442" y="42"/>
                          <a:pt x="441" y="45"/>
                          <a:pt x="439" y="45"/>
                        </a:cubicBezTo>
                        <a:cubicBezTo>
                          <a:pt x="439" y="45"/>
                          <a:pt x="436" y="42"/>
                          <a:pt x="436" y="42"/>
                        </a:cubicBezTo>
                        <a:cubicBezTo>
                          <a:pt x="434" y="43"/>
                          <a:pt x="433" y="44"/>
                          <a:pt x="432" y="44"/>
                        </a:cubicBezTo>
                        <a:cubicBezTo>
                          <a:pt x="431" y="45"/>
                          <a:pt x="428" y="47"/>
                          <a:pt x="428" y="46"/>
                        </a:cubicBezTo>
                        <a:cubicBezTo>
                          <a:pt x="427" y="46"/>
                          <a:pt x="424" y="45"/>
                          <a:pt x="424" y="44"/>
                        </a:cubicBezTo>
                        <a:cubicBezTo>
                          <a:pt x="423" y="44"/>
                          <a:pt x="421" y="42"/>
                          <a:pt x="420" y="42"/>
                        </a:cubicBezTo>
                        <a:cubicBezTo>
                          <a:pt x="419" y="42"/>
                          <a:pt x="417" y="44"/>
                          <a:pt x="416" y="44"/>
                        </a:cubicBezTo>
                        <a:cubicBezTo>
                          <a:pt x="415" y="44"/>
                          <a:pt x="413" y="46"/>
                          <a:pt x="412" y="46"/>
                        </a:cubicBezTo>
                        <a:cubicBezTo>
                          <a:pt x="411" y="46"/>
                          <a:pt x="409" y="44"/>
                          <a:pt x="408" y="44"/>
                        </a:cubicBezTo>
                        <a:cubicBezTo>
                          <a:pt x="407" y="44"/>
                          <a:pt x="405" y="46"/>
                          <a:pt x="404" y="46"/>
                        </a:cubicBezTo>
                        <a:cubicBezTo>
                          <a:pt x="403" y="46"/>
                          <a:pt x="401" y="44"/>
                          <a:pt x="400" y="44"/>
                        </a:cubicBezTo>
                        <a:cubicBezTo>
                          <a:pt x="399" y="44"/>
                          <a:pt x="397" y="46"/>
                          <a:pt x="396" y="46"/>
                        </a:cubicBezTo>
                        <a:cubicBezTo>
                          <a:pt x="395" y="46"/>
                          <a:pt x="394" y="43"/>
                          <a:pt x="392" y="43"/>
                        </a:cubicBezTo>
                        <a:cubicBezTo>
                          <a:pt x="391" y="43"/>
                          <a:pt x="389" y="46"/>
                          <a:pt x="388" y="45"/>
                        </a:cubicBezTo>
                        <a:cubicBezTo>
                          <a:pt x="388" y="45"/>
                          <a:pt x="385" y="43"/>
                          <a:pt x="385" y="43"/>
                        </a:cubicBezTo>
                        <a:cubicBezTo>
                          <a:pt x="385" y="43"/>
                          <a:pt x="389" y="42"/>
                          <a:pt x="389" y="41"/>
                        </a:cubicBezTo>
                        <a:cubicBezTo>
                          <a:pt x="389" y="41"/>
                          <a:pt x="385" y="39"/>
                          <a:pt x="385" y="39"/>
                        </a:cubicBezTo>
                        <a:cubicBezTo>
                          <a:pt x="385" y="39"/>
                          <a:pt x="381" y="41"/>
                          <a:pt x="381" y="41"/>
                        </a:cubicBezTo>
                        <a:cubicBezTo>
                          <a:pt x="381" y="41"/>
                          <a:pt x="385" y="43"/>
                          <a:pt x="385" y="43"/>
                        </a:cubicBezTo>
                        <a:cubicBezTo>
                          <a:pt x="384" y="44"/>
                          <a:pt x="381" y="45"/>
                          <a:pt x="380" y="45"/>
                        </a:cubicBezTo>
                        <a:cubicBezTo>
                          <a:pt x="380" y="46"/>
                          <a:pt x="377" y="47"/>
                          <a:pt x="376" y="47"/>
                        </a:cubicBezTo>
                        <a:cubicBezTo>
                          <a:pt x="375" y="47"/>
                          <a:pt x="374" y="45"/>
                          <a:pt x="373" y="45"/>
                        </a:cubicBezTo>
                        <a:cubicBezTo>
                          <a:pt x="372" y="45"/>
                          <a:pt x="369" y="47"/>
                          <a:pt x="368" y="47"/>
                        </a:cubicBezTo>
                        <a:cubicBezTo>
                          <a:pt x="367" y="47"/>
                          <a:pt x="366" y="45"/>
                          <a:pt x="365" y="45"/>
                        </a:cubicBezTo>
                        <a:cubicBezTo>
                          <a:pt x="364" y="44"/>
                          <a:pt x="362" y="43"/>
                          <a:pt x="361" y="43"/>
                        </a:cubicBezTo>
                        <a:cubicBezTo>
                          <a:pt x="360" y="43"/>
                          <a:pt x="357" y="44"/>
                          <a:pt x="357" y="45"/>
                        </a:cubicBezTo>
                        <a:cubicBezTo>
                          <a:pt x="356" y="45"/>
                          <a:pt x="354" y="47"/>
                          <a:pt x="353" y="47"/>
                        </a:cubicBezTo>
                        <a:cubicBezTo>
                          <a:pt x="352" y="47"/>
                          <a:pt x="350" y="44"/>
                          <a:pt x="349" y="44"/>
                        </a:cubicBezTo>
                        <a:cubicBezTo>
                          <a:pt x="348" y="44"/>
                          <a:pt x="346" y="47"/>
                          <a:pt x="345" y="46"/>
                        </a:cubicBezTo>
                        <a:cubicBezTo>
                          <a:pt x="344" y="46"/>
                          <a:pt x="343" y="44"/>
                          <a:pt x="341" y="44"/>
                        </a:cubicBezTo>
                        <a:cubicBezTo>
                          <a:pt x="340" y="44"/>
                          <a:pt x="338" y="46"/>
                          <a:pt x="337" y="46"/>
                        </a:cubicBezTo>
                        <a:cubicBezTo>
                          <a:pt x="336" y="46"/>
                          <a:pt x="335" y="44"/>
                          <a:pt x="333" y="44"/>
                        </a:cubicBezTo>
                        <a:cubicBezTo>
                          <a:pt x="332" y="44"/>
                          <a:pt x="330" y="46"/>
                          <a:pt x="329" y="46"/>
                        </a:cubicBezTo>
                        <a:cubicBezTo>
                          <a:pt x="328" y="46"/>
                          <a:pt x="327" y="44"/>
                          <a:pt x="326" y="44"/>
                        </a:cubicBezTo>
                        <a:cubicBezTo>
                          <a:pt x="324" y="44"/>
                          <a:pt x="323" y="46"/>
                          <a:pt x="321" y="46"/>
                        </a:cubicBezTo>
                        <a:cubicBezTo>
                          <a:pt x="320" y="46"/>
                          <a:pt x="319" y="43"/>
                          <a:pt x="318" y="44"/>
                        </a:cubicBezTo>
                        <a:cubicBezTo>
                          <a:pt x="316" y="44"/>
                          <a:pt x="315" y="46"/>
                          <a:pt x="314" y="46"/>
                        </a:cubicBezTo>
                        <a:cubicBezTo>
                          <a:pt x="312" y="46"/>
                          <a:pt x="311" y="43"/>
                          <a:pt x="310" y="43"/>
                        </a:cubicBezTo>
                        <a:cubicBezTo>
                          <a:pt x="309" y="43"/>
                          <a:pt x="307" y="46"/>
                          <a:pt x="306" y="45"/>
                        </a:cubicBezTo>
                        <a:cubicBezTo>
                          <a:pt x="305" y="45"/>
                          <a:pt x="303" y="43"/>
                          <a:pt x="302" y="43"/>
                        </a:cubicBezTo>
                        <a:cubicBezTo>
                          <a:pt x="301" y="43"/>
                          <a:pt x="299" y="45"/>
                          <a:pt x="298" y="45"/>
                        </a:cubicBezTo>
                        <a:cubicBezTo>
                          <a:pt x="297" y="46"/>
                          <a:pt x="294" y="47"/>
                          <a:pt x="294" y="47"/>
                        </a:cubicBezTo>
                        <a:cubicBezTo>
                          <a:pt x="293" y="47"/>
                          <a:pt x="291" y="45"/>
                          <a:pt x="290" y="45"/>
                        </a:cubicBezTo>
                        <a:cubicBezTo>
                          <a:pt x="289" y="44"/>
                          <a:pt x="288" y="43"/>
                          <a:pt x="286" y="43"/>
                        </a:cubicBezTo>
                        <a:cubicBezTo>
                          <a:pt x="286" y="43"/>
                          <a:pt x="283" y="45"/>
                          <a:pt x="282" y="45"/>
                        </a:cubicBezTo>
                        <a:cubicBezTo>
                          <a:pt x="281" y="45"/>
                          <a:pt x="280" y="43"/>
                          <a:pt x="278" y="43"/>
                        </a:cubicBezTo>
                        <a:cubicBezTo>
                          <a:pt x="278" y="43"/>
                          <a:pt x="275" y="44"/>
                          <a:pt x="274" y="45"/>
                        </a:cubicBezTo>
                        <a:cubicBezTo>
                          <a:pt x="274" y="45"/>
                          <a:pt x="271" y="47"/>
                          <a:pt x="270" y="47"/>
                        </a:cubicBezTo>
                        <a:cubicBezTo>
                          <a:pt x="269" y="47"/>
                          <a:pt x="268" y="44"/>
                          <a:pt x="267" y="44"/>
                        </a:cubicBezTo>
                        <a:cubicBezTo>
                          <a:pt x="265" y="44"/>
                          <a:pt x="263" y="47"/>
                          <a:pt x="262" y="46"/>
                        </a:cubicBezTo>
                        <a:cubicBezTo>
                          <a:pt x="261" y="46"/>
                          <a:pt x="260" y="44"/>
                          <a:pt x="259" y="44"/>
                        </a:cubicBezTo>
                        <a:cubicBezTo>
                          <a:pt x="257" y="44"/>
                          <a:pt x="256" y="46"/>
                          <a:pt x="255" y="46"/>
                        </a:cubicBezTo>
                        <a:cubicBezTo>
                          <a:pt x="253" y="46"/>
                          <a:pt x="252" y="44"/>
                          <a:pt x="251" y="44"/>
                        </a:cubicBezTo>
                        <a:cubicBezTo>
                          <a:pt x="250" y="44"/>
                          <a:pt x="248" y="46"/>
                          <a:pt x="247" y="46"/>
                        </a:cubicBezTo>
                        <a:cubicBezTo>
                          <a:pt x="245" y="46"/>
                          <a:pt x="244" y="44"/>
                          <a:pt x="243" y="44"/>
                        </a:cubicBezTo>
                        <a:cubicBezTo>
                          <a:pt x="242" y="44"/>
                          <a:pt x="240" y="46"/>
                          <a:pt x="239" y="46"/>
                        </a:cubicBezTo>
                        <a:cubicBezTo>
                          <a:pt x="237" y="46"/>
                          <a:pt x="237" y="44"/>
                          <a:pt x="235" y="44"/>
                        </a:cubicBezTo>
                        <a:cubicBezTo>
                          <a:pt x="234" y="43"/>
                          <a:pt x="232" y="46"/>
                          <a:pt x="231" y="46"/>
                        </a:cubicBezTo>
                        <a:cubicBezTo>
                          <a:pt x="230" y="46"/>
                          <a:pt x="228" y="43"/>
                          <a:pt x="227" y="43"/>
                        </a:cubicBezTo>
                        <a:cubicBezTo>
                          <a:pt x="226" y="43"/>
                          <a:pt x="224" y="45"/>
                          <a:pt x="223" y="45"/>
                        </a:cubicBezTo>
                        <a:cubicBezTo>
                          <a:pt x="223" y="46"/>
                          <a:pt x="220" y="48"/>
                          <a:pt x="219" y="48"/>
                        </a:cubicBezTo>
                        <a:cubicBezTo>
                          <a:pt x="218" y="47"/>
                          <a:pt x="217" y="45"/>
                          <a:pt x="215" y="45"/>
                        </a:cubicBezTo>
                        <a:cubicBezTo>
                          <a:pt x="214" y="45"/>
                          <a:pt x="212" y="47"/>
                          <a:pt x="211" y="47"/>
                        </a:cubicBezTo>
                        <a:cubicBezTo>
                          <a:pt x="210" y="47"/>
                          <a:pt x="209" y="45"/>
                          <a:pt x="208" y="45"/>
                        </a:cubicBezTo>
                        <a:cubicBezTo>
                          <a:pt x="206" y="45"/>
                          <a:pt x="205" y="43"/>
                          <a:pt x="204" y="43"/>
                        </a:cubicBezTo>
                        <a:cubicBezTo>
                          <a:pt x="203" y="43"/>
                          <a:pt x="201" y="45"/>
                          <a:pt x="200" y="45"/>
                        </a:cubicBezTo>
                        <a:cubicBezTo>
                          <a:pt x="199" y="45"/>
                          <a:pt x="197" y="42"/>
                          <a:pt x="196" y="43"/>
                        </a:cubicBezTo>
                        <a:cubicBezTo>
                          <a:pt x="195" y="43"/>
                          <a:pt x="193" y="44"/>
                          <a:pt x="192" y="45"/>
                        </a:cubicBezTo>
                        <a:cubicBezTo>
                          <a:pt x="191" y="45"/>
                          <a:pt x="188" y="47"/>
                          <a:pt x="188" y="47"/>
                        </a:cubicBezTo>
                        <a:cubicBezTo>
                          <a:pt x="187" y="47"/>
                          <a:pt x="185" y="45"/>
                          <a:pt x="184" y="44"/>
                        </a:cubicBezTo>
                        <a:cubicBezTo>
                          <a:pt x="183" y="44"/>
                          <a:pt x="181" y="42"/>
                          <a:pt x="180" y="42"/>
                        </a:cubicBezTo>
                        <a:cubicBezTo>
                          <a:pt x="179" y="42"/>
                          <a:pt x="178" y="40"/>
                          <a:pt x="177" y="40"/>
                        </a:cubicBezTo>
                        <a:cubicBezTo>
                          <a:pt x="176" y="40"/>
                          <a:pt x="172" y="42"/>
                          <a:pt x="172" y="42"/>
                        </a:cubicBezTo>
                        <a:cubicBezTo>
                          <a:pt x="172" y="42"/>
                          <a:pt x="176" y="44"/>
                          <a:pt x="176" y="44"/>
                        </a:cubicBezTo>
                        <a:cubicBezTo>
                          <a:pt x="175" y="44"/>
                          <a:pt x="173" y="46"/>
                          <a:pt x="172" y="46"/>
                        </a:cubicBezTo>
                        <a:cubicBezTo>
                          <a:pt x="171" y="46"/>
                          <a:pt x="169" y="44"/>
                          <a:pt x="168" y="44"/>
                        </a:cubicBezTo>
                        <a:cubicBezTo>
                          <a:pt x="167" y="44"/>
                          <a:pt x="166" y="46"/>
                          <a:pt x="164" y="46"/>
                        </a:cubicBezTo>
                        <a:cubicBezTo>
                          <a:pt x="163" y="46"/>
                          <a:pt x="162" y="44"/>
                          <a:pt x="160" y="44"/>
                        </a:cubicBezTo>
                        <a:cubicBezTo>
                          <a:pt x="159" y="44"/>
                          <a:pt x="158" y="46"/>
                          <a:pt x="156" y="46"/>
                        </a:cubicBezTo>
                        <a:cubicBezTo>
                          <a:pt x="155" y="46"/>
                          <a:pt x="154" y="44"/>
                          <a:pt x="153" y="44"/>
                        </a:cubicBezTo>
                        <a:cubicBezTo>
                          <a:pt x="152" y="44"/>
                          <a:pt x="150" y="46"/>
                          <a:pt x="148" y="46"/>
                        </a:cubicBezTo>
                        <a:cubicBezTo>
                          <a:pt x="147" y="45"/>
                          <a:pt x="146" y="43"/>
                          <a:pt x="145" y="43"/>
                        </a:cubicBezTo>
                        <a:cubicBezTo>
                          <a:pt x="144" y="43"/>
                          <a:pt x="142" y="45"/>
                          <a:pt x="141" y="45"/>
                        </a:cubicBezTo>
                        <a:cubicBezTo>
                          <a:pt x="139" y="45"/>
                          <a:pt x="138" y="43"/>
                          <a:pt x="137" y="43"/>
                        </a:cubicBezTo>
                        <a:cubicBezTo>
                          <a:pt x="136" y="43"/>
                          <a:pt x="134" y="45"/>
                          <a:pt x="133" y="45"/>
                        </a:cubicBezTo>
                        <a:cubicBezTo>
                          <a:pt x="132" y="45"/>
                          <a:pt x="130" y="43"/>
                          <a:pt x="129" y="43"/>
                        </a:cubicBezTo>
                        <a:cubicBezTo>
                          <a:pt x="128" y="43"/>
                          <a:pt x="126" y="45"/>
                          <a:pt x="125" y="45"/>
                        </a:cubicBezTo>
                        <a:cubicBezTo>
                          <a:pt x="124" y="45"/>
                          <a:pt x="122" y="43"/>
                          <a:pt x="121" y="43"/>
                        </a:cubicBezTo>
                        <a:cubicBezTo>
                          <a:pt x="120" y="43"/>
                          <a:pt x="118" y="45"/>
                          <a:pt x="117" y="45"/>
                        </a:cubicBezTo>
                        <a:cubicBezTo>
                          <a:pt x="116" y="45"/>
                          <a:pt x="115" y="43"/>
                          <a:pt x="113" y="43"/>
                        </a:cubicBezTo>
                        <a:cubicBezTo>
                          <a:pt x="112" y="42"/>
                          <a:pt x="111" y="45"/>
                          <a:pt x="109" y="45"/>
                        </a:cubicBezTo>
                        <a:cubicBezTo>
                          <a:pt x="108" y="45"/>
                          <a:pt x="107" y="42"/>
                          <a:pt x="106" y="42"/>
                        </a:cubicBezTo>
                        <a:cubicBezTo>
                          <a:pt x="105" y="42"/>
                          <a:pt x="102" y="45"/>
                          <a:pt x="101" y="44"/>
                        </a:cubicBezTo>
                        <a:cubicBezTo>
                          <a:pt x="101" y="44"/>
                          <a:pt x="98" y="42"/>
                          <a:pt x="98" y="42"/>
                        </a:cubicBezTo>
                        <a:cubicBezTo>
                          <a:pt x="98" y="42"/>
                          <a:pt x="102" y="41"/>
                          <a:pt x="102" y="40"/>
                        </a:cubicBezTo>
                        <a:cubicBezTo>
                          <a:pt x="102" y="40"/>
                          <a:pt x="98" y="38"/>
                          <a:pt x="98" y="38"/>
                        </a:cubicBezTo>
                        <a:cubicBezTo>
                          <a:pt x="98" y="38"/>
                          <a:pt x="94" y="40"/>
                          <a:pt x="94" y="40"/>
                        </a:cubicBezTo>
                        <a:cubicBezTo>
                          <a:pt x="94" y="40"/>
                          <a:pt x="98" y="42"/>
                          <a:pt x="98" y="42"/>
                        </a:cubicBezTo>
                        <a:cubicBezTo>
                          <a:pt x="97" y="43"/>
                          <a:pt x="95" y="44"/>
                          <a:pt x="94" y="44"/>
                        </a:cubicBezTo>
                        <a:cubicBezTo>
                          <a:pt x="93" y="45"/>
                          <a:pt x="91" y="46"/>
                          <a:pt x="89" y="46"/>
                        </a:cubicBezTo>
                        <a:cubicBezTo>
                          <a:pt x="89" y="46"/>
                          <a:pt x="87" y="44"/>
                          <a:pt x="86" y="44"/>
                        </a:cubicBezTo>
                        <a:cubicBezTo>
                          <a:pt x="85" y="44"/>
                          <a:pt x="82" y="46"/>
                          <a:pt x="82" y="46"/>
                        </a:cubicBezTo>
                        <a:cubicBezTo>
                          <a:pt x="80" y="46"/>
                          <a:pt x="79" y="44"/>
                          <a:pt x="78" y="44"/>
                        </a:cubicBezTo>
                        <a:cubicBezTo>
                          <a:pt x="77" y="43"/>
                          <a:pt x="75" y="42"/>
                          <a:pt x="74" y="42"/>
                        </a:cubicBezTo>
                        <a:cubicBezTo>
                          <a:pt x="74" y="41"/>
                          <a:pt x="71" y="43"/>
                          <a:pt x="70" y="44"/>
                        </a:cubicBezTo>
                        <a:cubicBezTo>
                          <a:pt x="70" y="44"/>
                          <a:pt x="67" y="46"/>
                          <a:pt x="66" y="46"/>
                        </a:cubicBezTo>
                        <a:cubicBezTo>
                          <a:pt x="65" y="46"/>
                          <a:pt x="63" y="43"/>
                          <a:pt x="62" y="43"/>
                        </a:cubicBezTo>
                        <a:cubicBezTo>
                          <a:pt x="61" y="43"/>
                          <a:pt x="59" y="45"/>
                          <a:pt x="58" y="45"/>
                        </a:cubicBezTo>
                        <a:cubicBezTo>
                          <a:pt x="57" y="45"/>
                          <a:pt x="55" y="43"/>
                          <a:pt x="54" y="43"/>
                        </a:cubicBezTo>
                        <a:cubicBezTo>
                          <a:pt x="53" y="43"/>
                          <a:pt x="52" y="45"/>
                          <a:pt x="50" y="45"/>
                        </a:cubicBezTo>
                        <a:cubicBezTo>
                          <a:pt x="49" y="45"/>
                          <a:pt x="48" y="43"/>
                          <a:pt x="47" y="43"/>
                        </a:cubicBezTo>
                        <a:cubicBezTo>
                          <a:pt x="46" y="43"/>
                          <a:pt x="43" y="45"/>
                          <a:pt x="42" y="45"/>
                        </a:cubicBezTo>
                        <a:cubicBezTo>
                          <a:pt x="41" y="45"/>
                          <a:pt x="40" y="47"/>
                          <a:pt x="38" y="47"/>
                        </a:cubicBezTo>
                        <a:cubicBezTo>
                          <a:pt x="37" y="47"/>
                          <a:pt x="36" y="45"/>
                          <a:pt x="35" y="45"/>
                        </a:cubicBezTo>
                        <a:cubicBezTo>
                          <a:pt x="33" y="45"/>
                          <a:pt x="32" y="47"/>
                          <a:pt x="30" y="47"/>
                        </a:cubicBezTo>
                        <a:cubicBezTo>
                          <a:pt x="30" y="46"/>
                          <a:pt x="27" y="45"/>
                          <a:pt x="27" y="45"/>
                        </a:cubicBezTo>
                        <a:cubicBezTo>
                          <a:pt x="27" y="44"/>
                          <a:pt x="31" y="43"/>
                          <a:pt x="31" y="43"/>
                        </a:cubicBezTo>
                        <a:cubicBezTo>
                          <a:pt x="31" y="42"/>
                          <a:pt x="27" y="41"/>
                          <a:pt x="27" y="40"/>
                        </a:cubicBezTo>
                        <a:cubicBezTo>
                          <a:pt x="27" y="40"/>
                          <a:pt x="31" y="39"/>
                          <a:pt x="31" y="38"/>
                        </a:cubicBezTo>
                        <a:cubicBezTo>
                          <a:pt x="31" y="38"/>
                          <a:pt x="27" y="37"/>
                          <a:pt x="27" y="36"/>
                        </a:cubicBezTo>
                        <a:cubicBezTo>
                          <a:pt x="28" y="36"/>
                          <a:pt x="31" y="34"/>
                          <a:pt x="32" y="34"/>
                        </a:cubicBezTo>
                        <a:cubicBezTo>
                          <a:pt x="33" y="33"/>
                          <a:pt x="34" y="32"/>
                          <a:pt x="36" y="32"/>
                        </a:cubicBezTo>
                        <a:cubicBezTo>
                          <a:pt x="34" y="32"/>
                          <a:pt x="33" y="30"/>
                          <a:pt x="32" y="29"/>
                        </a:cubicBezTo>
                        <a:cubicBezTo>
                          <a:pt x="31" y="29"/>
                          <a:pt x="29" y="32"/>
                          <a:pt x="28" y="32"/>
                        </a:cubicBezTo>
                        <a:cubicBezTo>
                          <a:pt x="27" y="32"/>
                          <a:pt x="25" y="29"/>
                          <a:pt x="24" y="29"/>
                        </a:cubicBezTo>
                        <a:cubicBezTo>
                          <a:pt x="23" y="29"/>
                          <a:pt x="21" y="31"/>
                          <a:pt x="20" y="31"/>
                        </a:cubicBezTo>
                        <a:cubicBezTo>
                          <a:pt x="19" y="32"/>
                          <a:pt x="17" y="33"/>
                          <a:pt x="16" y="33"/>
                        </a:cubicBezTo>
                        <a:cubicBezTo>
                          <a:pt x="15" y="34"/>
                          <a:pt x="12" y="35"/>
                          <a:pt x="12" y="35"/>
                        </a:cubicBezTo>
                        <a:cubicBezTo>
                          <a:pt x="12" y="36"/>
                          <a:pt x="15" y="37"/>
                          <a:pt x="16" y="38"/>
                        </a:cubicBezTo>
                        <a:cubicBezTo>
                          <a:pt x="7" y="42"/>
                          <a:pt x="7" y="42"/>
                          <a:pt x="7" y="42"/>
                        </a:cubicBezTo>
                        <a:cubicBezTo>
                          <a:pt x="6" y="41"/>
                          <a:pt x="5" y="40"/>
                          <a:pt x="4" y="40"/>
                        </a:cubicBezTo>
                        <a:cubicBezTo>
                          <a:pt x="3" y="39"/>
                          <a:pt x="0" y="38"/>
                          <a:pt x="0" y="37"/>
                        </a:cubicBezTo>
                        <a:cubicBezTo>
                          <a:pt x="0" y="37"/>
                          <a:pt x="4" y="36"/>
                          <a:pt x="4" y="35"/>
                        </a:cubicBezTo>
                        <a:cubicBezTo>
                          <a:pt x="8" y="33"/>
                          <a:pt x="8" y="33"/>
                          <a:pt x="8" y="33"/>
                        </a:cubicBezTo>
                        <a:cubicBezTo>
                          <a:pt x="9" y="33"/>
                          <a:pt x="11" y="32"/>
                          <a:pt x="12" y="31"/>
                        </a:cubicBezTo>
                        <a:cubicBezTo>
                          <a:pt x="13" y="31"/>
                          <a:pt x="16" y="30"/>
                          <a:pt x="16" y="29"/>
                        </a:cubicBezTo>
                        <a:cubicBezTo>
                          <a:pt x="16" y="29"/>
                          <a:pt x="12" y="27"/>
                          <a:pt x="13" y="27"/>
                        </a:cubicBezTo>
                        <a:cubicBezTo>
                          <a:pt x="13" y="27"/>
                          <a:pt x="16" y="25"/>
                          <a:pt x="17" y="25"/>
                        </a:cubicBezTo>
                        <a:cubicBezTo>
                          <a:pt x="18" y="25"/>
                          <a:pt x="19" y="27"/>
                          <a:pt x="20" y="27"/>
                        </a:cubicBezTo>
                        <a:cubicBezTo>
                          <a:pt x="22" y="27"/>
                          <a:pt x="23" y="25"/>
                          <a:pt x="24" y="25"/>
                        </a:cubicBezTo>
                        <a:cubicBezTo>
                          <a:pt x="26" y="25"/>
                          <a:pt x="27" y="27"/>
                          <a:pt x="28" y="27"/>
                        </a:cubicBezTo>
                        <a:cubicBezTo>
                          <a:pt x="29" y="27"/>
                          <a:pt x="32" y="25"/>
                          <a:pt x="32" y="25"/>
                        </a:cubicBezTo>
                        <a:cubicBezTo>
                          <a:pt x="34" y="25"/>
                          <a:pt x="35" y="27"/>
                          <a:pt x="36" y="27"/>
                        </a:cubicBezTo>
                        <a:cubicBezTo>
                          <a:pt x="40" y="30"/>
                          <a:pt x="40" y="30"/>
                          <a:pt x="40" y="30"/>
                        </a:cubicBezTo>
                        <a:lnTo>
                          <a:pt x="44" y="32"/>
                        </a:lnTo>
                        <a:close/>
                        <a:moveTo>
                          <a:pt x="1179" y="42"/>
                        </a:moveTo>
                        <a:cubicBezTo>
                          <a:pt x="1186" y="47"/>
                          <a:pt x="1186" y="47"/>
                          <a:pt x="1186" y="47"/>
                        </a:cubicBezTo>
                        <a:cubicBezTo>
                          <a:pt x="1190" y="49"/>
                          <a:pt x="1190" y="49"/>
                          <a:pt x="1190" y="49"/>
                        </a:cubicBezTo>
                        <a:cubicBezTo>
                          <a:pt x="1194" y="47"/>
                          <a:pt x="1194" y="47"/>
                          <a:pt x="1194" y="47"/>
                        </a:cubicBezTo>
                        <a:cubicBezTo>
                          <a:pt x="1194" y="46"/>
                          <a:pt x="1190" y="46"/>
                          <a:pt x="1190" y="45"/>
                        </a:cubicBezTo>
                        <a:cubicBezTo>
                          <a:pt x="1190" y="44"/>
                          <a:pt x="1195" y="43"/>
                          <a:pt x="1194" y="43"/>
                        </a:cubicBezTo>
                        <a:cubicBezTo>
                          <a:pt x="1194" y="42"/>
                          <a:pt x="1191" y="41"/>
                          <a:pt x="1191" y="40"/>
                        </a:cubicBezTo>
                        <a:cubicBezTo>
                          <a:pt x="1187" y="38"/>
                          <a:pt x="1187" y="38"/>
                          <a:pt x="1187" y="38"/>
                        </a:cubicBezTo>
                        <a:lnTo>
                          <a:pt x="1179" y="42"/>
                        </a:lnTo>
                        <a:close/>
                        <a:moveTo>
                          <a:pt x="1064" y="46"/>
                        </a:moveTo>
                        <a:cubicBezTo>
                          <a:pt x="1065" y="46"/>
                          <a:pt x="1067" y="48"/>
                          <a:pt x="1068" y="48"/>
                        </a:cubicBezTo>
                        <a:cubicBezTo>
                          <a:pt x="1069" y="48"/>
                          <a:pt x="1071" y="47"/>
                          <a:pt x="1072" y="46"/>
                        </a:cubicBezTo>
                        <a:cubicBezTo>
                          <a:pt x="1073" y="46"/>
                          <a:pt x="1076" y="45"/>
                          <a:pt x="1076" y="44"/>
                        </a:cubicBezTo>
                        <a:cubicBezTo>
                          <a:pt x="1076" y="44"/>
                          <a:pt x="1073" y="42"/>
                          <a:pt x="1073" y="42"/>
                        </a:cubicBezTo>
                        <a:cubicBezTo>
                          <a:pt x="1071" y="41"/>
                          <a:pt x="1069" y="40"/>
                          <a:pt x="1069" y="39"/>
                        </a:cubicBezTo>
                        <a:cubicBezTo>
                          <a:pt x="1069" y="39"/>
                          <a:pt x="1073" y="38"/>
                          <a:pt x="1073" y="37"/>
                        </a:cubicBezTo>
                        <a:cubicBezTo>
                          <a:pt x="1073" y="37"/>
                          <a:pt x="1069" y="35"/>
                          <a:pt x="1069" y="35"/>
                        </a:cubicBezTo>
                        <a:cubicBezTo>
                          <a:pt x="1068" y="35"/>
                          <a:pt x="1066" y="37"/>
                          <a:pt x="1065" y="37"/>
                        </a:cubicBezTo>
                        <a:cubicBezTo>
                          <a:pt x="1065" y="38"/>
                          <a:pt x="1069" y="39"/>
                          <a:pt x="1069" y="39"/>
                        </a:cubicBezTo>
                        <a:cubicBezTo>
                          <a:pt x="1069" y="40"/>
                          <a:pt x="1065" y="41"/>
                          <a:pt x="1065" y="42"/>
                        </a:cubicBezTo>
                        <a:cubicBezTo>
                          <a:pt x="1064" y="42"/>
                          <a:pt x="1062" y="43"/>
                          <a:pt x="1061" y="44"/>
                        </a:cubicBezTo>
                        <a:cubicBezTo>
                          <a:pt x="1060" y="44"/>
                          <a:pt x="1057" y="45"/>
                          <a:pt x="1056" y="46"/>
                        </a:cubicBezTo>
                        <a:cubicBezTo>
                          <a:pt x="1056" y="46"/>
                          <a:pt x="1060" y="47"/>
                          <a:pt x="1060" y="48"/>
                        </a:cubicBezTo>
                        <a:cubicBezTo>
                          <a:pt x="1062" y="48"/>
                          <a:pt x="1063" y="46"/>
                          <a:pt x="1064" y="46"/>
                        </a:cubicBezTo>
                        <a:close/>
                        <a:moveTo>
                          <a:pt x="232" y="37"/>
                        </a:moveTo>
                        <a:cubicBezTo>
                          <a:pt x="232" y="38"/>
                          <a:pt x="236" y="39"/>
                          <a:pt x="236" y="39"/>
                        </a:cubicBezTo>
                        <a:cubicBezTo>
                          <a:pt x="236" y="39"/>
                          <a:pt x="232" y="41"/>
                          <a:pt x="231" y="41"/>
                        </a:cubicBezTo>
                        <a:cubicBezTo>
                          <a:pt x="230" y="41"/>
                          <a:pt x="229" y="39"/>
                          <a:pt x="228" y="39"/>
                        </a:cubicBezTo>
                        <a:cubicBezTo>
                          <a:pt x="227" y="40"/>
                          <a:pt x="224" y="40"/>
                          <a:pt x="224" y="41"/>
                        </a:cubicBezTo>
                        <a:cubicBezTo>
                          <a:pt x="224" y="42"/>
                          <a:pt x="227" y="43"/>
                          <a:pt x="227" y="43"/>
                        </a:cubicBezTo>
                        <a:cubicBezTo>
                          <a:pt x="229" y="43"/>
                          <a:pt x="230" y="41"/>
                          <a:pt x="231" y="41"/>
                        </a:cubicBezTo>
                        <a:cubicBezTo>
                          <a:pt x="233" y="41"/>
                          <a:pt x="234" y="43"/>
                          <a:pt x="235" y="44"/>
                        </a:cubicBezTo>
                        <a:cubicBezTo>
                          <a:pt x="239" y="42"/>
                          <a:pt x="239" y="42"/>
                          <a:pt x="239" y="42"/>
                        </a:cubicBezTo>
                        <a:cubicBezTo>
                          <a:pt x="239" y="41"/>
                          <a:pt x="236" y="40"/>
                          <a:pt x="236" y="39"/>
                        </a:cubicBezTo>
                        <a:cubicBezTo>
                          <a:pt x="235" y="39"/>
                          <a:pt x="240" y="38"/>
                          <a:pt x="240" y="37"/>
                        </a:cubicBezTo>
                        <a:cubicBezTo>
                          <a:pt x="240" y="36"/>
                          <a:pt x="236" y="36"/>
                          <a:pt x="236" y="35"/>
                        </a:cubicBezTo>
                        <a:cubicBezTo>
                          <a:pt x="235" y="36"/>
                          <a:pt x="232" y="36"/>
                          <a:pt x="232" y="37"/>
                        </a:cubicBezTo>
                        <a:close/>
                        <a:moveTo>
                          <a:pt x="54" y="43"/>
                        </a:moveTo>
                        <a:cubicBezTo>
                          <a:pt x="56" y="43"/>
                          <a:pt x="57" y="41"/>
                          <a:pt x="58" y="41"/>
                        </a:cubicBezTo>
                        <a:cubicBezTo>
                          <a:pt x="60" y="41"/>
                          <a:pt x="61" y="43"/>
                          <a:pt x="62" y="43"/>
                        </a:cubicBezTo>
                        <a:cubicBezTo>
                          <a:pt x="63" y="43"/>
                          <a:pt x="66" y="42"/>
                          <a:pt x="66" y="41"/>
                        </a:cubicBezTo>
                        <a:cubicBezTo>
                          <a:pt x="66" y="41"/>
                          <a:pt x="63" y="39"/>
                          <a:pt x="63" y="39"/>
                        </a:cubicBezTo>
                        <a:cubicBezTo>
                          <a:pt x="63" y="38"/>
                          <a:pt x="66" y="37"/>
                          <a:pt x="67" y="37"/>
                        </a:cubicBezTo>
                        <a:cubicBezTo>
                          <a:pt x="68" y="36"/>
                          <a:pt x="70" y="35"/>
                          <a:pt x="71" y="35"/>
                        </a:cubicBezTo>
                        <a:cubicBezTo>
                          <a:pt x="72" y="34"/>
                          <a:pt x="73" y="33"/>
                          <a:pt x="75" y="33"/>
                        </a:cubicBezTo>
                        <a:cubicBezTo>
                          <a:pt x="75" y="33"/>
                          <a:pt x="78" y="35"/>
                          <a:pt x="79" y="35"/>
                        </a:cubicBezTo>
                        <a:cubicBezTo>
                          <a:pt x="79" y="35"/>
                          <a:pt x="83" y="33"/>
                          <a:pt x="83" y="33"/>
                        </a:cubicBezTo>
                        <a:cubicBezTo>
                          <a:pt x="83" y="33"/>
                          <a:pt x="79" y="31"/>
                          <a:pt x="79" y="31"/>
                        </a:cubicBezTo>
                        <a:cubicBezTo>
                          <a:pt x="78" y="32"/>
                          <a:pt x="76" y="32"/>
                          <a:pt x="75" y="33"/>
                        </a:cubicBezTo>
                        <a:cubicBezTo>
                          <a:pt x="74" y="32"/>
                          <a:pt x="72" y="31"/>
                          <a:pt x="71" y="31"/>
                        </a:cubicBezTo>
                        <a:cubicBezTo>
                          <a:pt x="71" y="30"/>
                          <a:pt x="68" y="28"/>
                          <a:pt x="67" y="28"/>
                        </a:cubicBezTo>
                        <a:cubicBezTo>
                          <a:pt x="67" y="28"/>
                          <a:pt x="64" y="30"/>
                          <a:pt x="63" y="30"/>
                        </a:cubicBezTo>
                        <a:cubicBezTo>
                          <a:pt x="63" y="30"/>
                          <a:pt x="67" y="32"/>
                          <a:pt x="67" y="33"/>
                        </a:cubicBezTo>
                        <a:cubicBezTo>
                          <a:pt x="67" y="33"/>
                          <a:pt x="63" y="34"/>
                          <a:pt x="63" y="35"/>
                        </a:cubicBezTo>
                        <a:cubicBezTo>
                          <a:pt x="63" y="36"/>
                          <a:pt x="59" y="36"/>
                          <a:pt x="59" y="37"/>
                        </a:cubicBezTo>
                        <a:cubicBezTo>
                          <a:pt x="59" y="37"/>
                          <a:pt x="63" y="38"/>
                          <a:pt x="63" y="39"/>
                        </a:cubicBezTo>
                        <a:cubicBezTo>
                          <a:pt x="63" y="39"/>
                          <a:pt x="59" y="41"/>
                          <a:pt x="58" y="41"/>
                        </a:cubicBezTo>
                        <a:cubicBezTo>
                          <a:pt x="58" y="41"/>
                          <a:pt x="55" y="39"/>
                          <a:pt x="55" y="39"/>
                        </a:cubicBezTo>
                        <a:cubicBezTo>
                          <a:pt x="53" y="39"/>
                          <a:pt x="52" y="41"/>
                          <a:pt x="51" y="41"/>
                        </a:cubicBezTo>
                        <a:cubicBezTo>
                          <a:pt x="49" y="41"/>
                          <a:pt x="48" y="39"/>
                          <a:pt x="47" y="39"/>
                        </a:cubicBezTo>
                        <a:cubicBezTo>
                          <a:pt x="47" y="39"/>
                          <a:pt x="43" y="41"/>
                          <a:pt x="43" y="41"/>
                        </a:cubicBezTo>
                        <a:cubicBezTo>
                          <a:pt x="43" y="41"/>
                          <a:pt x="46" y="43"/>
                          <a:pt x="47" y="43"/>
                        </a:cubicBezTo>
                        <a:cubicBezTo>
                          <a:pt x="48" y="43"/>
                          <a:pt x="49" y="41"/>
                          <a:pt x="51" y="41"/>
                        </a:cubicBezTo>
                        <a:lnTo>
                          <a:pt x="54" y="43"/>
                        </a:lnTo>
                        <a:close/>
                        <a:moveTo>
                          <a:pt x="95" y="31"/>
                        </a:moveTo>
                        <a:cubicBezTo>
                          <a:pt x="95" y="31"/>
                          <a:pt x="98" y="29"/>
                          <a:pt x="99" y="29"/>
                        </a:cubicBezTo>
                        <a:cubicBezTo>
                          <a:pt x="103" y="27"/>
                          <a:pt x="103" y="27"/>
                          <a:pt x="103" y="27"/>
                        </a:cubicBezTo>
                        <a:cubicBezTo>
                          <a:pt x="95" y="22"/>
                          <a:pt x="95" y="22"/>
                          <a:pt x="95" y="22"/>
                        </a:cubicBezTo>
                        <a:cubicBezTo>
                          <a:pt x="97" y="22"/>
                          <a:pt x="98" y="21"/>
                          <a:pt x="100" y="20"/>
                        </a:cubicBezTo>
                        <a:cubicBezTo>
                          <a:pt x="100" y="20"/>
                          <a:pt x="104" y="19"/>
                          <a:pt x="104" y="18"/>
                        </a:cubicBezTo>
                        <a:cubicBezTo>
                          <a:pt x="104" y="18"/>
                          <a:pt x="100" y="17"/>
                          <a:pt x="100" y="16"/>
                        </a:cubicBezTo>
                        <a:cubicBezTo>
                          <a:pt x="99" y="17"/>
                          <a:pt x="97" y="17"/>
                          <a:pt x="96" y="18"/>
                        </a:cubicBezTo>
                        <a:cubicBezTo>
                          <a:pt x="95" y="18"/>
                          <a:pt x="92" y="20"/>
                          <a:pt x="92" y="20"/>
                        </a:cubicBezTo>
                        <a:cubicBezTo>
                          <a:pt x="92" y="21"/>
                          <a:pt x="95" y="22"/>
                          <a:pt x="95" y="22"/>
                        </a:cubicBezTo>
                        <a:cubicBezTo>
                          <a:pt x="95" y="23"/>
                          <a:pt x="92" y="24"/>
                          <a:pt x="91" y="25"/>
                        </a:cubicBezTo>
                        <a:cubicBezTo>
                          <a:pt x="91" y="25"/>
                          <a:pt x="95" y="26"/>
                          <a:pt x="95" y="27"/>
                        </a:cubicBezTo>
                        <a:cubicBezTo>
                          <a:pt x="95" y="28"/>
                          <a:pt x="91" y="28"/>
                          <a:pt x="91" y="29"/>
                        </a:cubicBezTo>
                        <a:cubicBezTo>
                          <a:pt x="92" y="29"/>
                          <a:pt x="93" y="31"/>
                          <a:pt x="95" y="31"/>
                        </a:cubicBezTo>
                        <a:close/>
                        <a:moveTo>
                          <a:pt x="259" y="40"/>
                        </a:moveTo>
                        <a:cubicBezTo>
                          <a:pt x="263" y="38"/>
                          <a:pt x="263" y="38"/>
                          <a:pt x="263" y="38"/>
                        </a:cubicBezTo>
                        <a:cubicBezTo>
                          <a:pt x="264" y="37"/>
                          <a:pt x="267" y="36"/>
                          <a:pt x="267" y="36"/>
                        </a:cubicBezTo>
                        <a:cubicBezTo>
                          <a:pt x="267" y="35"/>
                          <a:pt x="264" y="34"/>
                          <a:pt x="264" y="33"/>
                        </a:cubicBezTo>
                        <a:cubicBezTo>
                          <a:pt x="263" y="33"/>
                          <a:pt x="260" y="31"/>
                          <a:pt x="260" y="31"/>
                        </a:cubicBezTo>
                        <a:cubicBezTo>
                          <a:pt x="259" y="31"/>
                          <a:pt x="256" y="33"/>
                          <a:pt x="256" y="33"/>
                        </a:cubicBezTo>
                        <a:cubicBezTo>
                          <a:pt x="252" y="35"/>
                          <a:pt x="252" y="35"/>
                          <a:pt x="252" y="35"/>
                        </a:cubicBezTo>
                        <a:cubicBezTo>
                          <a:pt x="251" y="36"/>
                          <a:pt x="248" y="37"/>
                          <a:pt x="247" y="37"/>
                        </a:cubicBezTo>
                        <a:cubicBezTo>
                          <a:pt x="247" y="38"/>
                          <a:pt x="251" y="39"/>
                          <a:pt x="251" y="40"/>
                        </a:cubicBezTo>
                        <a:cubicBezTo>
                          <a:pt x="255" y="42"/>
                          <a:pt x="255" y="42"/>
                          <a:pt x="255" y="42"/>
                        </a:cubicBezTo>
                        <a:lnTo>
                          <a:pt x="259" y="40"/>
                        </a:lnTo>
                        <a:close/>
                        <a:moveTo>
                          <a:pt x="265" y="20"/>
                        </a:moveTo>
                        <a:cubicBezTo>
                          <a:pt x="265" y="21"/>
                          <a:pt x="261" y="22"/>
                          <a:pt x="261" y="22"/>
                        </a:cubicBezTo>
                        <a:cubicBezTo>
                          <a:pt x="260" y="23"/>
                          <a:pt x="264" y="24"/>
                          <a:pt x="264" y="25"/>
                        </a:cubicBezTo>
                        <a:cubicBezTo>
                          <a:pt x="265" y="24"/>
                          <a:pt x="268" y="23"/>
                          <a:pt x="268" y="23"/>
                        </a:cubicBezTo>
                        <a:cubicBezTo>
                          <a:pt x="268" y="22"/>
                          <a:pt x="265" y="21"/>
                          <a:pt x="265" y="20"/>
                        </a:cubicBezTo>
                        <a:cubicBezTo>
                          <a:pt x="265" y="20"/>
                          <a:pt x="269" y="19"/>
                          <a:pt x="269" y="18"/>
                        </a:cubicBezTo>
                        <a:cubicBezTo>
                          <a:pt x="269" y="18"/>
                          <a:pt x="265" y="17"/>
                          <a:pt x="265" y="16"/>
                        </a:cubicBezTo>
                        <a:cubicBezTo>
                          <a:pt x="264" y="16"/>
                          <a:pt x="262" y="18"/>
                          <a:pt x="261" y="18"/>
                        </a:cubicBezTo>
                        <a:cubicBezTo>
                          <a:pt x="260" y="18"/>
                          <a:pt x="258" y="16"/>
                          <a:pt x="257" y="16"/>
                        </a:cubicBezTo>
                        <a:cubicBezTo>
                          <a:pt x="256" y="16"/>
                          <a:pt x="254" y="18"/>
                          <a:pt x="253" y="18"/>
                        </a:cubicBezTo>
                        <a:cubicBezTo>
                          <a:pt x="254" y="18"/>
                          <a:pt x="256" y="20"/>
                          <a:pt x="257" y="20"/>
                        </a:cubicBezTo>
                        <a:cubicBezTo>
                          <a:pt x="258" y="20"/>
                          <a:pt x="260" y="18"/>
                          <a:pt x="261" y="18"/>
                        </a:cubicBezTo>
                        <a:cubicBezTo>
                          <a:pt x="261" y="19"/>
                          <a:pt x="264" y="20"/>
                          <a:pt x="265" y="20"/>
                        </a:cubicBezTo>
                        <a:close/>
                        <a:moveTo>
                          <a:pt x="366" y="27"/>
                        </a:moveTo>
                        <a:cubicBezTo>
                          <a:pt x="367" y="27"/>
                          <a:pt x="370" y="26"/>
                          <a:pt x="370" y="25"/>
                        </a:cubicBezTo>
                        <a:cubicBezTo>
                          <a:pt x="370" y="25"/>
                          <a:pt x="367" y="23"/>
                          <a:pt x="367" y="23"/>
                        </a:cubicBezTo>
                        <a:cubicBezTo>
                          <a:pt x="363" y="21"/>
                          <a:pt x="363" y="21"/>
                          <a:pt x="363" y="21"/>
                        </a:cubicBezTo>
                        <a:cubicBezTo>
                          <a:pt x="367" y="19"/>
                          <a:pt x="367" y="19"/>
                          <a:pt x="367" y="19"/>
                        </a:cubicBezTo>
                        <a:cubicBezTo>
                          <a:pt x="368" y="19"/>
                          <a:pt x="369" y="21"/>
                          <a:pt x="371" y="21"/>
                        </a:cubicBezTo>
                        <a:cubicBezTo>
                          <a:pt x="371" y="21"/>
                          <a:pt x="375" y="19"/>
                          <a:pt x="375" y="19"/>
                        </a:cubicBezTo>
                        <a:cubicBezTo>
                          <a:pt x="375" y="18"/>
                          <a:pt x="371" y="17"/>
                          <a:pt x="371" y="17"/>
                        </a:cubicBezTo>
                        <a:cubicBezTo>
                          <a:pt x="370" y="17"/>
                          <a:pt x="369" y="19"/>
                          <a:pt x="367" y="19"/>
                        </a:cubicBezTo>
                        <a:cubicBezTo>
                          <a:pt x="366" y="19"/>
                          <a:pt x="364" y="17"/>
                          <a:pt x="363" y="16"/>
                        </a:cubicBezTo>
                        <a:cubicBezTo>
                          <a:pt x="362" y="16"/>
                          <a:pt x="360" y="18"/>
                          <a:pt x="359" y="19"/>
                        </a:cubicBezTo>
                        <a:cubicBezTo>
                          <a:pt x="359" y="19"/>
                          <a:pt x="363" y="20"/>
                          <a:pt x="363" y="21"/>
                        </a:cubicBezTo>
                        <a:cubicBezTo>
                          <a:pt x="363" y="22"/>
                          <a:pt x="359" y="22"/>
                          <a:pt x="359" y="23"/>
                        </a:cubicBezTo>
                        <a:cubicBezTo>
                          <a:pt x="359" y="24"/>
                          <a:pt x="355" y="24"/>
                          <a:pt x="355" y="25"/>
                        </a:cubicBezTo>
                        <a:cubicBezTo>
                          <a:pt x="355" y="25"/>
                          <a:pt x="358" y="27"/>
                          <a:pt x="358" y="27"/>
                        </a:cubicBezTo>
                        <a:cubicBezTo>
                          <a:pt x="360" y="27"/>
                          <a:pt x="361" y="25"/>
                          <a:pt x="363" y="25"/>
                        </a:cubicBezTo>
                        <a:cubicBezTo>
                          <a:pt x="364" y="25"/>
                          <a:pt x="365" y="27"/>
                          <a:pt x="366" y="27"/>
                        </a:cubicBezTo>
                        <a:close/>
                        <a:moveTo>
                          <a:pt x="413" y="29"/>
                        </a:moveTo>
                        <a:cubicBezTo>
                          <a:pt x="414" y="28"/>
                          <a:pt x="417" y="27"/>
                          <a:pt x="417" y="27"/>
                        </a:cubicBezTo>
                        <a:cubicBezTo>
                          <a:pt x="417" y="26"/>
                          <a:pt x="414" y="25"/>
                          <a:pt x="414" y="24"/>
                        </a:cubicBezTo>
                        <a:cubicBezTo>
                          <a:pt x="414" y="24"/>
                          <a:pt x="417" y="23"/>
                          <a:pt x="418" y="22"/>
                        </a:cubicBezTo>
                        <a:cubicBezTo>
                          <a:pt x="418" y="22"/>
                          <a:pt x="414" y="21"/>
                          <a:pt x="414" y="20"/>
                        </a:cubicBezTo>
                        <a:cubicBezTo>
                          <a:pt x="414" y="19"/>
                          <a:pt x="418" y="18"/>
                          <a:pt x="418" y="18"/>
                        </a:cubicBezTo>
                        <a:cubicBezTo>
                          <a:pt x="418" y="18"/>
                          <a:pt x="422" y="20"/>
                          <a:pt x="422" y="20"/>
                        </a:cubicBezTo>
                        <a:cubicBezTo>
                          <a:pt x="422" y="20"/>
                          <a:pt x="426" y="18"/>
                          <a:pt x="426" y="18"/>
                        </a:cubicBezTo>
                        <a:cubicBezTo>
                          <a:pt x="426" y="17"/>
                          <a:pt x="422" y="17"/>
                          <a:pt x="422" y="16"/>
                        </a:cubicBezTo>
                        <a:cubicBezTo>
                          <a:pt x="421" y="16"/>
                          <a:pt x="420" y="18"/>
                          <a:pt x="418" y="18"/>
                        </a:cubicBezTo>
                        <a:cubicBezTo>
                          <a:pt x="417" y="18"/>
                          <a:pt x="416" y="16"/>
                          <a:pt x="414" y="16"/>
                        </a:cubicBezTo>
                        <a:cubicBezTo>
                          <a:pt x="414" y="16"/>
                          <a:pt x="411" y="17"/>
                          <a:pt x="410" y="18"/>
                        </a:cubicBezTo>
                        <a:cubicBezTo>
                          <a:pt x="410" y="18"/>
                          <a:pt x="414" y="20"/>
                          <a:pt x="414" y="20"/>
                        </a:cubicBezTo>
                        <a:cubicBezTo>
                          <a:pt x="414" y="20"/>
                          <a:pt x="410" y="22"/>
                          <a:pt x="410" y="22"/>
                        </a:cubicBezTo>
                        <a:cubicBezTo>
                          <a:pt x="409" y="22"/>
                          <a:pt x="406" y="24"/>
                          <a:pt x="406" y="24"/>
                        </a:cubicBezTo>
                        <a:cubicBezTo>
                          <a:pt x="406" y="25"/>
                          <a:pt x="409" y="26"/>
                          <a:pt x="410" y="26"/>
                        </a:cubicBezTo>
                        <a:cubicBezTo>
                          <a:pt x="410" y="27"/>
                          <a:pt x="406" y="28"/>
                          <a:pt x="405" y="28"/>
                        </a:cubicBezTo>
                        <a:cubicBezTo>
                          <a:pt x="405" y="29"/>
                          <a:pt x="409" y="30"/>
                          <a:pt x="409" y="31"/>
                        </a:cubicBezTo>
                        <a:lnTo>
                          <a:pt x="413" y="29"/>
                        </a:lnTo>
                        <a:close/>
                        <a:moveTo>
                          <a:pt x="672" y="40"/>
                        </a:moveTo>
                        <a:cubicBezTo>
                          <a:pt x="673" y="40"/>
                          <a:pt x="674" y="42"/>
                          <a:pt x="676" y="42"/>
                        </a:cubicBezTo>
                        <a:cubicBezTo>
                          <a:pt x="676" y="42"/>
                          <a:pt x="679" y="40"/>
                          <a:pt x="680" y="40"/>
                        </a:cubicBezTo>
                        <a:cubicBezTo>
                          <a:pt x="681" y="40"/>
                          <a:pt x="682" y="42"/>
                          <a:pt x="683" y="42"/>
                        </a:cubicBezTo>
                        <a:cubicBezTo>
                          <a:pt x="684" y="42"/>
                          <a:pt x="687" y="41"/>
                          <a:pt x="687" y="40"/>
                        </a:cubicBezTo>
                        <a:cubicBezTo>
                          <a:pt x="687" y="40"/>
                          <a:pt x="684" y="38"/>
                          <a:pt x="684" y="38"/>
                        </a:cubicBezTo>
                        <a:cubicBezTo>
                          <a:pt x="683" y="38"/>
                          <a:pt x="680" y="40"/>
                          <a:pt x="680" y="40"/>
                        </a:cubicBezTo>
                        <a:cubicBezTo>
                          <a:pt x="678" y="40"/>
                          <a:pt x="677" y="38"/>
                          <a:pt x="676" y="38"/>
                        </a:cubicBezTo>
                        <a:cubicBezTo>
                          <a:pt x="674" y="37"/>
                          <a:pt x="674" y="36"/>
                          <a:pt x="672" y="36"/>
                        </a:cubicBezTo>
                        <a:cubicBezTo>
                          <a:pt x="673" y="35"/>
                          <a:pt x="675" y="34"/>
                          <a:pt x="676" y="33"/>
                        </a:cubicBezTo>
                        <a:cubicBezTo>
                          <a:pt x="677" y="33"/>
                          <a:pt x="680" y="32"/>
                          <a:pt x="680" y="31"/>
                        </a:cubicBezTo>
                        <a:cubicBezTo>
                          <a:pt x="680" y="31"/>
                          <a:pt x="677" y="29"/>
                          <a:pt x="677" y="29"/>
                        </a:cubicBezTo>
                        <a:cubicBezTo>
                          <a:pt x="676" y="29"/>
                          <a:pt x="673" y="31"/>
                          <a:pt x="673" y="31"/>
                        </a:cubicBezTo>
                        <a:cubicBezTo>
                          <a:pt x="672" y="32"/>
                          <a:pt x="669" y="33"/>
                          <a:pt x="668" y="33"/>
                        </a:cubicBezTo>
                        <a:cubicBezTo>
                          <a:pt x="668" y="34"/>
                          <a:pt x="672" y="35"/>
                          <a:pt x="672" y="36"/>
                        </a:cubicBezTo>
                        <a:cubicBezTo>
                          <a:pt x="672" y="36"/>
                          <a:pt x="668" y="37"/>
                          <a:pt x="668" y="38"/>
                        </a:cubicBezTo>
                        <a:lnTo>
                          <a:pt x="672" y="40"/>
                        </a:lnTo>
                        <a:close/>
                        <a:moveTo>
                          <a:pt x="647" y="11"/>
                        </a:moveTo>
                        <a:cubicBezTo>
                          <a:pt x="648" y="11"/>
                          <a:pt x="650" y="13"/>
                          <a:pt x="650" y="13"/>
                        </a:cubicBezTo>
                        <a:cubicBezTo>
                          <a:pt x="651" y="13"/>
                          <a:pt x="655" y="11"/>
                          <a:pt x="655" y="11"/>
                        </a:cubicBezTo>
                        <a:cubicBezTo>
                          <a:pt x="655" y="11"/>
                          <a:pt x="651" y="9"/>
                          <a:pt x="651" y="9"/>
                        </a:cubicBezTo>
                        <a:cubicBezTo>
                          <a:pt x="650" y="8"/>
                          <a:pt x="648" y="7"/>
                          <a:pt x="647" y="7"/>
                        </a:cubicBezTo>
                        <a:cubicBezTo>
                          <a:pt x="646" y="6"/>
                          <a:pt x="644" y="9"/>
                          <a:pt x="643" y="9"/>
                        </a:cubicBezTo>
                        <a:cubicBezTo>
                          <a:pt x="642" y="9"/>
                          <a:pt x="640" y="6"/>
                          <a:pt x="639" y="6"/>
                        </a:cubicBezTo>
                        <a:cubicBezTo>
                          <a:pt x="639" y="6"/>
                          <a:pt x="635" y="8"/>
                          <a:pt x="635" y="8"/>
                        </a:cubicBezTo>
                        <a:cubicBezTo>
                          <a:pt x="635" y="9"/>
                          <a:pt x="639" y="11"/>
                          <a:pt x="639" y="11"/>
                        </a:cubicBezTo>
                        <a:cubicBezTo>
                          <a:pt x="640" y="11"/>
                          <a:pt x="642" y="8"/>
                          <a:pt x="643" y="9"/>
                        </a:cubicBezTo>
                        <a:cubicBezTo>
                          <a:pt x="644" y="9"/>
                          <a:pt x="645" y="10"/>
                          <a:pt x="647" y="11"/>
                        </a:cubicBezTo>
                        <a:close/>
                        <a:moveTo>
                          <a:pt x="819" y="20"/>
                        </a:moveTo>
                        <a:cubicBezTo>
                          <a:pt x="819" y="20"/>
                          <a:pt x="815" y="18"/>
                          <a:pt x="815" y="18"/>
                        </a:cubicBezTo>
                        <a:cubicBezTo>
                          <a:pt x="814" y="17"/>
                          <a:pt x="812" y="19"/>
                          <a:pt x="811" y="20"/>
                        </a:cubicBezTo>
                        <a:cubicBezTo>
                          <a:pt x="811" y="20"/>
                          <a:pt x="815" y="21"/>
                          <a:pt x="815" y="22"/>
                        </a:cubicBezTo>
                        <a:cubicBezTo>
                          <a:pt x="815" y="23"/>
                          <a:pt x="811" y="23"/>
                          <a:pt x="811" y="24"/>
                        </a:cubicBezTo>
                        <a:cubicBezTo>
                          <a:pt x="810" y="25"/>
                          <a:pt x="807" y="25"/>
                          <a:pt x="807" y="26"/>
                        </a:cubicBezTo>
                        <a:cubicBezTo>
                          <a:pt x="807" y="27"/>
                          <a:pt x="810" y="28"/>
                          <a:pt x="810" y="28"/>
                        </a:cubicBezTo>
                        <a:cubicBezTo>
                          <a:pt x="814" y="26"/>
                          <a:pt x="814" y="26"/>
                          <a:pt x="814" y="26"/>
                        </a:cubicBezTo>
                        <a:cubicBezTo>
                          <a:pt x="815" y="26"/>
                          <a:pt x="818" y="24"/>
                          <a:pt x="819" y="24"/>
                        </a:cubicBezTo>
                        <a:cubicBezTo>
                          <a:pt x="820" y="24"/>
                          <a:pt x="821" y="26"/>
                          <a:pt x="822" y="26"/>
                        </a:cubicBezTo>
                        <a:cubicBezTo>
                          <a:pt x="823" y="26"/>
                          <a:pt x="826" y="25"/>
                          <a:pt x="826" y="24"/>
                        </a:cubicBezTo>
                        <a:cubicBezTo>
                          <a:pt x="826" y="24"/>
                          <a:pt x="823" y="22"/>
                          <a:pt x="823" y="22"/>
                        </a:cubicBezTo>
                        <a:cubicBezTo>
                          <a:pt x="822" y="22"/>
                          <a:pt x="819" y="24"/>
                          <a:pt x="819" y="24"/>
                        </a:cubicBezTo>
                        <a:cubicBezTo>
                          <a:pt x="817" y="24"/>
                          <a:pt x="816" y="22"/>
                          <a:pt x="815" y="22"/>
                        </a:cubicBezTo>
                        <a:cubicBezTo>
                          <a:pt x="815" y="21"/>
                          <a:pt x="819" y="21"/>
                          <a:pt x="819" y="20"/>
                        </a:cubicBezTo>
                        <a:close/>
                        <a:moveTo>
                          <a:pt x="968" y="28"/>
                        </a:moveTo>
                        <a:cubicBezTo>
                          <a:pt x="968" y="27"/>
                          <a:pt x="964" y="26"/>
                          <a:pt x="964" y="26"/>
                        </a:cubicBezTo>
                        <a:cubicBezTo>
                          <a:pt x="964" y="25"/>
                          <a:pt x="968" y="24"/>
                          <a:pt x="968" y="24"/>
                        </a:cubicBezTo>
                        <a:cubicBezTo>
                          <a:pt x="968" y="23"/>
                          <a:pt x="964" y="22"/>
                          <a:pt x="964" y="21"/>
                        </a:cubicBezTo>
                        <a:cubicBezTo>
                          <a:pt x="964" y="21"/>
                          <a:pt x="968" y="20"/>
                          <a:pt x="968" y="19"/>
                        </a:cubicBezTo>
                        <a:cubicBezTo>
                          <a:pt x="968" y="19"/>
                          <a:pt x="965" y="18"/>
                          <a:pt x="965" y="17"/>
                        </a:cubicBezTo>
                        <a:cubicBezTo>
                          <a:pt x="964" y="18"/>
                          <a:pt x="961" y="18"/>
                          <a:pt x="960" y="19"/>
                        </a:cubicBezTo>
                        <a:cubicBezTo>
                          <a:pt x="960" y="20"/>
                          <a:pt x="964" y="21"/>
                          <a:pt x="964" y="21"/>
                        </a:cubicBezTo>
                        <a:cubicBezTo>
                          <a:pt x="964" y="22"/>
                          <a:pt x="960" y="23"/>
                          <a:pt x="960" y="24"/>
                        </a:cubicBezTo>
                        <a:cubicBezTo>
                          <a:pt x="960" y="24"/>
                          <a:pt x="964" y="25"/>
                          <a:pt x="964" y="26"/>
                        </a:cubicBezTo>
                        <a:cubicBezTo>
                          <a:pt x="964" y="26"/>
                          <a:pt x="960" y="27"/>
                          <a:pt x="960" y="28"/>
                        </a:cubicBezTo>
                        <a:cubicBezTo>
                          <a:pt x="960" y="29"/>
                          <a:pt x="963" y="29"/>
                          <a:pt x="963" y="30"/>
                        </a:cubicBezTo>
                        <a:cubicBezTo>
                          <a:pt x="964" y="29"/>
                          <a:pt x="967" y="29"/>
                          <a:pt x="968" y="28"/>
                        </a:cubicBezTo>
                        <a:close/>
                        <a:moveTo>
                          <a:pt x="1012" y="18"/>
                        </a:moveTo>
                        <a:cubicBezTo>
                          <a:pt x="1012" y="18"/>
                          <a:pt x="1015" y="17"/>
                          <a:pt x="1016" y="16"/>
                        </a:cubicBezTo>
                        <a:cubicBezTo>
                          <a:pt x="1017" y="16"/>
                          <a:pt x="1019" y="15"/>
                          <a:pt x="1020" y="14"/>
                        </a:cubicBezTo>
                        <a:cubicBezTo>
                          <a:pt x="1019" y="14"/>
                          <a:pt x="1017" y="12"/>
                          <a:pt x="1016" y="12"/>
                        </a:cubicBezTo>
                        <a:cubicBezTo>
                          <a:pt x="1015" y="12"/>
                          <a:pt x="1013" y="14"/>
                          <a:pt x="1012" y="14"/>
                        </a:cubicBezTo>
                        <a:cubicBezTo>
                          <a:pt x="1012" y="14"/>
                          <a:pt x="1008" y="16"/>
                          <a:pt x="1008" y="16"/>
                        </a:cubicBezTo>
                        <a:cubicBezTo>
                          <a:pt x="1007" y="16"/>
                          <a:pt x="1006" y="14"/>
                          <a:pt x="1004" y="14"/>
                        </a:cubicBezTo>
                        <a:cubicBezTo>
                          <a:pt x="1004" y="15"/>
                          <a:pt x="1000" y="15"/>
                          <a:pt x="1000" y="16"/>
                        </a:cubicBezTo>
                        <a:cubicBezTo>
                          <a:pt x="1000" y="16"/>
                          <a:pt x="1003" y="18"/>
                          <a:pt x="1004" y="18"/>
                        </a:cubicBezTo>
                        <a:cubicBezTo>
                          <a:pt x="1004" y="18"/>
                          <a:pt x="1005" y="18"/>
                          <a:pt x="1006" y="17"/>
                        </a:cubicBezTo>
                        <a:cubicBezTo>
                          <a:pt x="1007" y="17"/>
                          <a:pt x="1008" y="16"/>
                          <a:pt x="1008" y="16"/>
                        </a:cubicBezTo>
                        <a:cubicBezTo>
                          <a:pt x="1009" y="16"/>
                          <a:pt x="1011" y="18"/>
                          <a:pt x="1012" y="18"/>
                        </a:cubicBezTo>
                        <a:cubicBezTo>
                          <a:pt x="1012" y="18"/>
                          <a:pt x="1008" y="20"/>
                          <a:pt x="1008" y="20"/>
                        </a:cubicBezTo>
                        <a:cubicBezTo>
                          <a:pt x="1008" y="21"/>
                          <a:pt x="1011" y="23"/>
                          <a:pt x="1011" y="23"/>
                        </a:cubicBezTo>
                        <a:cubicBezTo>
                          <a:pt x="1013" y="23"/>
                          <a:pt x="1014" y="21"/>
                          <a:pt x="1015" y="21"/>
                        </a:cubicBezTo>
                        <a:cubicBezTo>
                          <a:pt x="1015" y="20"/>
                          <a:pt x="1012" y="19"/>
                          <a:pt x="1012" y="18"/>
                        </a:cubicBezTo>
                        <a:close/>
                        <a:moveTo>
                          <a:pt x="1093" y="27"/>
                        </a:moveTo>
                        <a:cubicBezTo>
                          <a:pt x="1093" y="27"/>
                          <a:pt x="1090" y="29"/>
                          <a:pt x="1089" y="29"/>
                        </a:cubicBezTo>
                        <a:cubicBezTo>
                          <a:pt x="1089" y="29"/>
                          <a:pt x="1085" y="31"/>
                          <a:pt x="1085" y="31"/>
                        </a:cubicBezTo>
                        <a:cubicBezTo>
                          <a:pt x="1085" y="31"/>
                          <a:pt x="1089" y="33"/>
                          <a:pt x="1089" y="33"/>
                        </a:cubicBezTo>
                        <a:cubicBezTo>
                          <a:pt x="1090" y="33"/>
                          <a:pt x="1092" y="32"/>
                          <a:pt x="1093" y="31"/>
                        </a:cubicBezTo>
                        <a:cubicBezTo>
                          <a:pt x="1095" y="31"/>
                          <a:pt x="1096" y="30"/>
                          <a:pt x="1097" y="29"/>
                        </a:cubicBezTo>
                        <a:cubicBezTo>
                          <a:pt x="1101" y="32"/>
                          <a:pt x="1101" y="32"/>
                          <a:pt x="1101" y="32"/>
                        </a:cubicBezTo>
                        <a:cubicBezTo>
                          <a:pt x="1101" y="31"/>
                          <a:pt x="1105" y="30"/>
                          <a:pt x="1105" y="30"/>
                        </a:cubicBezTo>
                        <a:cubicBezTo>
                          <a:pt x="1105" y="29"/>
                          <a:pt x="1101" y="28"/>
                          <a:pt x="1101" y="27"/>
                        </a:cubicBezTo>
                        <a:cubicBezTo>
                          <a:pt x="1101" y="27"/>
                          <a:pt x="1105" y="25"/>
                          <a:pt x="1105" y="25"/>
                        </a:cubicBezTo>
                        <a:cubicBezTo>
                          <a:pt x="1107" y="25"/>
                          <a:pt x="1108" y="23"/>
                          <a:pt x="1110" y="23"/>
                        </a:cubicBezTo>
                        <a:cubicBezTo>
                          <a:pt x="1110" y="23"/>
                          <a:pt x="1113" y="25"/>
                          <a:pt x="1113" y="25"/>
                        </a:cubicBezTo>
                        <a:cubicBezTo>
                          <a:pt x="1114" y="25"/>
                          <a:pt x="1116" y="23"/>
                          <a:pt x="1117" y="23"/>
                        </a:cubicBezTo>
                        <a:cubicBezTo>
                          <a:pt x="1118" y="23"/>
                          <a:pt x="1121" y="25"/>
                          <a:pt x="1121" y="26"/>
                        </a:cubicBezTo>
                        <a:cubicBezTo>
                          <a:pt x="1121" y="26"/>
                          <a:pt x="1117" y="27"/>
                          <a:pt x="1117" y="28"/>
                        </a:cubicBezTo>
                        <a:cubicBezTo>
                          <a:pt x="1117" y="28"/>
                          <a:pt x="1121" y="29"/>
                          <a:pt x="1121" y="30"/>
                        </a:cubicBezTo>
                        <a:cubicBezTo>
                          <a:pt x="1129" y="26"/>
                          <a:pt x="1129" y="26"/>
                          <a:pt x="1129" y="26"/>
                        </a:cubicBezTo>
                        <a:cubicBezTo>
                          <a:pt x="1129" y="25"/>
                          <a:pt x="1133" y="24"/>
                          <a:pt x="1133" y="24"/>
                        </a:cubicBezTo>
                        <a:cubicBezTo>
                          <a:pt x="1133" y="24"/>
                          <a:pt x="1130" y="22"/>
                          <a:pt x="1129" y="21"/>
                        </a:cubicBezTo>
                        <a:cubicBezTo>
                          <a:pt x="1129" y="21"/>
                          <a:pt x="1126" y="24"/>
                          <a:pt x="1125" y="24"/>
                        </a:cubicBezTo>
                        <a:cubicBezTo>
                          <a:pt x="1124" y="23"/>
                          <a:pt x="1123" y="21"/>
                          <a:pt x="1121" y="21"/>
                        </a:cubicBezTo>
                        <a:cubicBezTo>
                          <a:pt x="1120" y="21"/>
                          <a:pt x="1119" y="23"/>
                          <a:pt x="1117" y="23"/>
                        </a:cubicBezTo>
                        <a:cubicBezTo>
                          <a:pt x="1116" y="23"/>
                          <a:pt x="1115" y="21"/>
                          <a:pt x="1114" y="21"/>
                        </a:cubicBezTo>
                        <a:cubicBezTo>
                          <a:pt x="1112" y="21"/>
                          <a:pt x="1111" y="23"/>
                          <a:pt x="1110" y="23"/>
                        </a:cubicBezTo>
                        <a:cubicBezTo>
                          <a:pt x="1108" y="23"/>
                          <a:pt x="1107" y="21"/>
                          <a:pt x="1106" y="21"/>
                        </a:cubicBezTo>
                        <a:cubicBezTo>
                          <a:pt x="1104" y="21"/>
                          <a:pt x="1103" y="23"/>
                          <a:pt x="1102" y="23"/>
                        </a:cubicBezTo>
                        <a:cubicBezTo>
                          <a:pt x="1101" y="23"/>
                          <a:pt x="1099" y="21"/>
                          <a:pt x="1098" y="21"/>
                        </a:cubicBezTo>
                        <a:cubicBezTo>
                          <a:pt x="1097" y="21"/>
                          <a:pt x="1094" y="22"/>
                          <a:pt x="1094" y="23"/>
                        </a:cubicBezTo>
                        <a:cubicBezTo>
                          <a:pt x="1094" y="23"/>
                          <a:pt x="1097" y="25"/>
                          <a:pt x="1098" y="25"/>
                        </a:cubicBezTo>
                        <a:cubicBezTo>
                          <a:pt x="1098" y="25"/>
                          <a:pt x="1101" y="27"/>
                          <a:pt x="1101" y="27"/>
                        </a:cubicBezTo>
                        <a:cubicBezTo>
                          <a:pt x="1101" y="28"/>
                          <a:pt x="1098" y="29"/>
                          <a:pt x="1097" y="29"/>
                        </a:cubicBezTo>
                        <a:cubicBezTo>
                          <a:pt x="1096" y="29"/>
                          <a:pt x="1095" y="27"/>
                          <a:pt x="1093" y="27"/>
                        </a:cubicBezTo>
                        <a:close/>
                        <a:moveTo>
                          <a:pt x="1144" y="31"/>
                        </a:moveTo>
                        <a:cubicBezTo>
                          <a:pt x="1144" y="30"/>
                          <a:pt x="1141" y="28"/>
                          <a:pt x="1141" y="28"/>
                        </a:cubicBezTo>
                        <a:cubicBezTo>
                          <a:pt x="1140" y="28"/>
                          <a:pt x="1137" y="30"/>
                          <a:pt x="1136" y="30"/>
                        </a:cubicBezTo>
                        <a:cubicBezTo>
                          <a:pt x="1135" y="30"/>
                          <a:pt x="1134" y="28"/>
                          <a:pt x="1133" y="28"/>
                        </a:cubicBezTo>
                        <a:cubicBezTo>
                          <a:pt x="1132" y="29"/>
                          <a:pt x="1129" y="29"/>
                          <a:pt x="1129" y="30"/>
                        </a:cubicBezTo>
                        <a:cubicBezTo>
                          <a:pt x="1129" y="31"/>
                          <a:pt x="1132" y="32"/>
                          <a:pt x="1132" y="32"/>
                        </a:cubicBezTo>
                        <a:cubicBezTo>
                          <a:pt x="1133" y="33"/>
                          <a:pt x="1135" y="35"/>
                          <a:pt x="1136" y="35"/>
                        </a:cubicBezTo>
                        <a:cubicBezTo>
                          <a:pt x="1137" y="35"/>
                          <a:pt x="1139" y="33"/>
                          <a:pt x="1140" y="33"/>
                        </a:cubicBezTo>
                        <a:cubicBezTo>
                          <a:pt x="1140" y="32"/>
                          <a:pt x="1144" y="31"/>
                          <a:pt x="1144" y="31"/>
                        </a:cubicBezTo>
                        <a:close/>
                        <a:moveTo>
                          <a:pt x="1281" y="41"/>
                        </a:moveTo>
                        <a:cubicBezTo>
                          <a:pt x="1281" y="40"/>
                          <a:pt x="1278" y="39"/>
                          <a:pt x="1277" y="38"/>
                        </a:cubicBezTo>
                        <a:cubicBezTo>
                          <a:pt x="1277" y="38"/>
                          <a:pt x="1274" y="36"/>
                          <a:pt x="1273" y="36"/>
                        </a:cubicBezTo>
                        <a:cubicBezTo>
                          <a:pt x="1272" y="36"/>
                          <a:pt x="1271" y="38"/>
                          <a:pt x="1269" y="38"/>
                        </a:cubicBezTo>
                        <a:cubicBezTo>
                          <a:pt x="1270" y="39"/>
                          <a:pt x="1273" y="40"/>
                          <a:pt x="1273" y="40"/>
                        </a:cubicBezTo>
                        <a:cubicBezTo>
                          <a:pt x="1273" y="41"/>
                          <a:pt x="1269" y="42"/>
                          <a:pt x="1269" y="43"/>
                        </a:cubicBezTo>
                        <a:cubicBezTo>
                          <a:pt x="1269" y="43"/>
                          <a:pt x="1272" y="45"/>
                          <a:pt x="1273" y="45"/>
                        </a:cubicBezTo>
                        <a:cubicBezTo>
                          <a:pt x="1274" y="45"/>
                          <a:pt x="1276" y="43"/>
                          <a:pt x="1277" y="43"/>
                        </a:cubicBezTo>
                        <a:cubicBezTo>
                          <a:pt x="1277" y="42"/>
                          <a:pt x="1281" y="41"/>
                          <a:pt x="1281" y="41"/>
                        </a:cubicBezTo>
                        <a:close/>
                        <a:moveTo>
                          <a:pt x="1399" y="35"/>
                        </a:moveTo>
                        <a:cubicBezTo>
                          <a:pt x="1400" y="35"/>
                          <a:pt x="1403" y="33"/>
                          <a:pt x="1403" y="33"/>
                        </a:cubicBezTo>
                        <a:cubicBezTo>
                          <a:pt x="1403" y="33"/>
                          <a:pt x="1400" y="31"/>
                          <a:pt x="1400" y="31"/>
                        </a:cubicBezTo>
                        <a:cubicBezTo>
                          <a:pt x="1399" y="30"/>
                          <a:pt x="1396" y="29"/>
                          <a:pt x="1396" y="28"/>
                        </a:cubicBezTo>
                        <a:cubicBezTo>
                          <a:pt x="1396" y="28"/>
                          <a:pt x="1400" y="27"/>
                          <a:pt x="1400" y="26"/>
                        </a:cubicBezTo>
                        <a:cubicBezTo>
                          <a:pt x="1400" y="26"/>
                          <a:pt x="1397" y="25"/>
                          <a:pt x="1396" y="24"/>
                        </a:cubicBezTo>
                        <a:cubicBezTo>
                          <a:pt x="1395" y="25"/>
                          <a:pt x="1393" y="25"/>
                          <a:pt x="1392" y="26"/>
                        </a:cubicBezTo>
                        <a:cubicBezTo>
                          <a:pt x="1392" y="26"/>
                          <a:pt x="1396" y="28"/>
                          <a:pt x="1396" y="28"/>
                        </a:cubicBezTo>
                        <a:cubicBezTo>
                          <a:pt x="1396" y="29"/>
                          <a:pt x="1392" y="30"/>
                          <a:pt x="1392" y="31"/>
                        </a:cubicBezTo>
                        <a:cubicBezTo>
                          <a:pt x="1392" y="31"/>
                          <a:pt x="1388" y="32"/>
                          <a:pt x="1388" y="33"/>
                        </a:cubicBezTo>
                        <a:cubicBezTo>
                          <a:pt x="1388" y="33"/>
                          <a:pt x="1391" y="35"/>
                          <a:pt x="1392" y="35"/>
                        </a:cubicBezTo>
                        <a:cubicBezTo>
                          <a:pt x="1395" y="37"/>
                          <a:pt x="1395" y="37"/>
                          <a:pt x="1395" y="37"/>
                        </a:cubicBezTo>
                        <a:lnTo>
                          <a:pt x="1399" y="35"/>
                        </a:lnTo>
                        <a:close/>
                        <a:moveTo>
                          <a:pt x="1451" y="26"/>
                        </a:moveTo>
                        <a:cubicBezTo>
                          <a:pt x="1451" y="26"/>
                          <a:pt x="1455" y="28"/>
                          <a:pt x="1455" y="28"/>
                        </a:cubicBezTo>
                        <a:cubicBezTo>
                          <a:pt x="1456" y="28"/>
                          <a:pt x="1458" y="26"/>
                          <a:pt x="1459" y="26"/>
                        </a:cubicBezTo>
                        <a:cubicBezTo>
                          <a:pt x="1460" y="26"/>
                          <a:pt x="1462" y="28"/>
                          <a:pt x="1463" y="28"/>
                        </a:cubicBezTo>
                        <a:cubicBezTo>
                          <a:pt x="1464" y="28"/>
                          <a:pt x="1466" y="26"/>
                          <a:pt x="1467" y="26"/>
                        </a:cubicBezTo>
                        <a:cubicBezTo>
                          <a:pt x="1468" y="26"/>
                          <a:pt x="1469" y="28"/>
                          <a:pt x="1471" y="28"/>
                        </a:cubicBezTo>
                        <a:cubicBezTo>
                          <a:pt x="1472" y="28"/>
                          <a:pt x="1473" y="26"/>
                          <a:pt x="1475" y="26"/>
                        </a:cubicBezTo>
                        <a:cubicBezTo>
                          <a:pt x="1476" y="26"/>
                          <a:pt x="1477" y="28"/>
                          <a:pt x="1479" y="28"/>
                        </a:cubicBezTo>
                        <a:cubicBezTo>
                          <a:pt x="1480" y="29"/>
                          <a:pt x="1481" y="27"/>
                          <a:pt x="1483" y="26"/>
                        </a:cubicBezTo>
                        <a:cubicBezTo>
                          <a:pt x="1481" y="26"/>
                          <a:pt x="1480" y="24"/>
                          <a:pt x="1479" y="24"/>
                        </a:cubicBezTo>
                        <a:cubicBezTo>
                          <a:pt x="1478" y="24"/>
                          <a:pt x="1476" y="26"/>
                          <a:pt x="1475" y="26"/>
                        </a:cubicBezTo>
                        <a:cubicBezTo>
                          <a:pt x="1473" y="26"/>
                          <a:pt x="1472" y="24"/>
                          <a:pt x="1471" y="24"/>
                        </a:cubicBezTo>
                        <a:cubicBezTo>
                          <a:pt x="1470" y="24"/>
                          <a:pt x="1468" y="26"/>
                          <a:pt x="1467" y="26"/>
                        </a:cubicBezTo>
                        <a:cubicBezTo>
                          <a:pt x="1466" y="26"/>
                          <a:pt x="1464" y="24"/>
                          <a:pt x="1463" y="24"/>
                        </a:cubicBezTo>
                        <a:cubicBezTo>
                          <a:pt x="1462" y="24"/>
                          <a:pt x="1461" y="21"/>
                          <a:pt x="1459" y="21"/>
                        </a:cubicBezTo>
                        <a:cubicBezTo>
                          <a:pt x="1458" y="21"/>
                          <a:pt x="1457" y="23"/>
                          <a:pt x="1455" y="24"/>
                        </a:cubicBezTo>
                        <a:cubicBezTo>
                          <a:pt x="1455" y="24"/>
                          <a:pt x="1451" y="25"/>
                          <a:pt x="1451" y="26"/>
                        </a:cubicBezTo>
                        <a:close/>
                        <a:moveTo>
                          <a:pt x="1482" y="35"/>
                        </a:moveTo>
                        <a:cubicBezTo>
                          <a:pt x="1483" y="35"/>
                          <a:pt x="1485" y="33"/>
                          <a:pt x="1486" y="33"/>
                        </a:cubicBezTo>
                        <a:cubicBezTo>
                          <a:pt x="1487" y="32"/>
                          <a:pt x="1489" y="32"/>
                          <a:pt x="1490" y="31"/>
                        </a:cubicBezTo>
                        <a:cubicBezTo>
                          <a:pt x="1498" y="27"/>
                          <a:pt x="1498" y="27"/>
                          <a:pt x="1498" y="27"/>
                        </a:cubicBezTo>
                        <a:cubicBezTo>
                          <a:pt x="1498" y="27"/>
                          <a:pt x="1502" y="29"/>
                          <a:pt x="1502" y="29"/>
                        </a:cubicBezTo>
                        <a:cubicBezTo>
                          <a:pt x="1502" y="30"/>
                          <a:pt x="1499" y="31"/>
                          <a:pt x="1498" y="31"/>
                        </a:cubicBezTo>
                        <a:cubicBezTo>
                          <a:pt x="1497" y="32"/>
                          <a:pt x="1494" y="33"/>
                          <a:pt x="1494" y="33"/>
                        </a:cubicBezTo>
                        <a:cubicBezTo>
                          <a:pt x="1494" y="34"/>
                          <a:pt x="1497" y="35"/>
                          <a:pt x="1498" y="36"/>
                        </a:cubicBezTo>
                        <a:cubicBezTo>
                          <a:pt x="1502" y="33"/>
                          <a:pt x="1502" y="33"/>
                          <a:pt x="1502" y="33"/>
                        </a:cubicBezTo>
                        <a:cubicBezTo>
                          <a:pt x="1503" y="33"/>
                          <a:pt x="1505" y="32"/>
                          <a:pt x="1506" y="31"/>
                        </a:cubicBezTo>
                        <a:cubicBezTo>
                          <a:pt x="1506" y="31"/>
                          <a:pt x="1502" y="30"/>
                          <a:pt x="1502" y="29"/>
                        </a:cubicBezTo>
                        <a:cubicBezTo>
                          <a:pt x="1502" y="29"/>
                          <a:pt x="1506" y="28"/>
                          <a:pt x="1506" y="27"/>
                        </a:cubicBezTo>
                        <a:cubicBezTo>
                          <a:pt x="1506" y="27"/>
                          <a:pt x="1503" y="25"/>
                          <a:pt x="1502" y="25"/>
                        </a:cubicBezTo>
                        <a:cubicBezTo>
                          <a:pt x="1502" y="25"/>
                          <a:pt x="1499" y="27"/>
                          <a:pt x="1498" y="27"/>
                        </a:cubicBezTo>
                        <a:cubicBezTo>
                          <a:pt x="1498" y="27"/>
                          <a:pt x="1495" y="24"/>
                          <a:pt x="1495" y="25"/>
                        </a:cubicBezTo>
                        <a:cubicBezTo>
                          <a:pt x="1493" y="25"/>
                          <a:pt x="1491" y="26"/>
                          <a:pt x="1490" y="27"/>
                        </a:cubicBezTo>
                        <a:cubicBezTo>
                          <a:pt x="1486" y="29"/>
                          <a:pt x="1486" y="29"/>
                          <a:pt x="1486" y="29"/>
                        </a:cubicBezTo>
                        <a:cubicBezTo>
                          <a:pt x="1485" y="29"/>
                          <a:pt x="1484" y="30"/>
                          <a:pt x="1482" y="31"/>
                        </a:cubicBezTo>
                        <a:cubicBezTo>
                          <a:pt x="1481" y="31"/>
                          <a:pt x="1479" y="32"/>
                          <a:pt x="1478" y="33"/>
                        </a:cubicBezTo>
                        <a:cubicBezTo>
                          <a:pt x="1479" y="33"/>
                          <a:pt x="1481" y="35"/>
                          <a:pt x="1482" y="35"/>
                        </a:cubicBezTo>
                        <a:close/>
                        <a:moveTo>
                          <a:pt x="1533" y="34"/>
                        </a:moveTo>
                        <a:cubicBezTo>
                          <a:pt x="1533" y="34"/>
                          <a:pt x="1537" y="32"/>
                          <a:pt x="1537" y="32"/>
                        </a:cubicBezTo>
                        <a:cubicBezTo>
                          <a:pt x="1537" y="32"/>
                          <a:pt x="1534" y="30"/>
                          <a:pt x="1533" y="30"/>
                        </a:cubicBezTo>
                        <a:cubicBezTo>
                          <a:pt x="1532" y="30"/>
                          <a:pt x="1530" y="32"/>
                          <a:pt x="1529" y="32"/>
                        </a:cubicBezTo>
                        <a:cubicBezTo>
                          <a:pt x="1528" y="32"/>
                          <a:pt x="1527" y="30"/>
                          <a:pt x="1526" y="30"/>
                        </a:cubicBezTo>
                        <a:cubicBezTo>
                          <a:pt x="1524" y="30"/>
                          <a:pt x="1523" y="27"/>
                          <a:pt x="1522" y="27"/>
                        </a:cubicBezTo>
                        <a:cubicBezTo>
                          <a:pt x="1522" y="27"/>
                          <a:pt x="1518" y="29"/>
                          <a:pt x="1518" y="30"/>
                        </a:cubicBezTo>
                        <a:cubicBezTo>
                          <a:pt x="1518" y="30"/>
                          <a:pt x="1521" y="31"/>
                          <a:pt x="1521" y="32"/>
                        </a:cubicBezTo>
                        <a:cubicBezTo>
                          <a:pt x="1522" y="32"/>
                          <a:pt x="1524" y="34"/>
                          <a:pt x="1525" y="34"/>
                        </a:cubicBezTo>
                        <a:cubicBezTo>
                          <a:pt x="1526" y="34"/>
                          <a:pt x="1529" y="32"/>
                          <a:pt x="1529" y="32"/>
                        </a:cubicBezTo>
                        <a:cubicBezTo>
                          <a:pt x="1531" y="32"/>
                          <a:pt x="1532" y="34"/>
                          <a:pt x="1533" y="34"/>
                        </a:cubicBezTo>
                        <a:close/>
                        <a:moveTo>
                          <a:pt x="1565" y="26"/>
                        </a:moveTo>
                        <a:cubicBezTo>
                          <a:pt x="1566" y="26"/>
                          <a:pt x="1569" y="28"/>
                          <a:pt x="1569" y="29"/>
                        </a:cubicBezTo>
                        <a:cubicBezTo>
                          <a:pt x="1569" y="29"/>
                          <a:pt x="1565" y="31"/>
                          <a:pt x="1565" y="31"/>
                        </a:cubicBezTo>
                        <a:cubicBezTo>
                          <a:pt x="1565" y="31"/>
                          <a:pt x="1569" y="32"/>
                          <a:pt x="1569" y="33"/>
                        </a:cubicBezTo>
                        <a:cubicBezTo>
                          <a:pt x="1568" y="34"/>
                          <a:pt x="1565" y="34"/>
                          <a:pt x="1564" y="35"/>
                        </a:cubicBezTo>
                        <a:cubicBezTo>
                          <a:pt x="1566" y="35"/>
                          <a:pt x="1567" y="37"/>
                          <a:pt x="1568" y="37"/>
                        </a:cubicBezTo>
                        <a:cubicBezTo>
                          <a:pt x="1568" y="37"/>
                          <a:pt x="1572" y="35"/>
                          <a:pt x="1572" y="35"/>
                        </a:cubicBezTo>
                        <a:cubicBezTo>
                          <a:pt x="1572" y="35"/>
                          <a:pt x="1568" y="34"/>
                          <a:pt x="1569" y="33"/>
                        </a:cubicBezTo>
                        <a:cubicBezTo>
                          <a:pt x="1569" y="32"/>
                          <a:pt x="1572" y="32"/>
                          <a:pt x="1573" y="31"/>
                        </a:cubicBezTo>
                        <a:cubicBezTo>
                          <a:pt x="1573" y="30"/>
                          <a:pt x="1569" y="29"/>
                          <a:pt x="1569" y="29"/>
                        </a:cubicBezTo>
                        <a:cubicBezTo>
                          <a:pt x="1569" y="28"/>
                          <a:pt x="1573" y="27"/>
                          <a:pt x="1573" y="27"/>
                        </a:cubicBezTo>
                        <a:cubicBezTo>
                          <a:pt x="1573" y="26"/>
                          <a:pt x="1577" y="25"/>
                          <a:pt x="1577" y="25"/>
                        </a:cubicBezTo>
                        <a:cubicBezTo>
                          <a:pt x="1577" y="24"/>
                          <a:pt x="1574" y="23"/>
                          <a:pt x="1573" y="22"/>
                        </a:cubicBezTo>
                        <a:cubicBezTo>
                          <a:pt x="1569" y="24"/>
                          <a:pt x="1569" y="24"/>
                          <a:pt x="1569" y="24"/>
                        </a:cubicBezTo>
                        <a:cubicBezTo>
                          <a:pt x="1568" y="25"/>
                          <a:pt x="1567" y="26"/>
                          <a:pt x="1565" y="26"/>
                        </a:cubicBezTo>
                        <a:cubicBezTo>
                          <a:pt x="1565" y="27"/>
                          <a:pt x="1562" y="24"/>
                          <a:pt x="1561" y="24"/>
                        </a:cubicBezTo>
                        <a:cubicBezTo>
                          <a:pt x="1561" y="24"/>
                          <a:pt x="1557" y="26"/>
                          <a:pt x="1557" y="26"/>
                        </a:cubicBezTo>
                        <a:cubicBezTo>
                          <a:pt x="1557" y="27"/>
                          <a:pt x="1561" y="28"/>
                          <a:pt x="1561" y="28"/>
                        </a:cubicBezTo>
                        <a:cubicBezTo>
                          <a:pt x="1562" y="28"/>
                          <a:pt x="1564" y="26"/>
                          <a:pt x="1565" y="26"/>
                        </a:cubicBezTo>
                        <a:close/>
                        <a:moveTo>
                          <a:pt x="1626" y="45"/>
                        </a:moveTo>
                        <a:cubicBezTo>
                          <a:pt x="1628" y="45"/>
                          <a:pt x="1629" y="48"/>
                          <a:pt x="1630" y="48"/>
                        </a:cubicBezTo>
                        <a:cubicBezTo>
                          <a:pt x="1632" y="48"/>
                          <a:pt x="1633" y="46"/>
                          <a:pt x="1634" y="46"/>
                        </a:cubicBezTo>
                        <a:cubicBezTo>
                          <a:pt x="1635" y="46"/>
                          <a:pt x="1637" y="48"/>
                          <a:pt x="1638" y="48"/>
                        </a:cubicBezTo>
                        <a:cubicBezTo>
                          <a:pt x="1639" y="48"/>
                          <a:pt x="1641" y="46"/>
                          <a:pt x="1642" y="46"/>
                        </a:cubicBezTo>
                        <a:cubicBezTo>
                          <a:pt x="1646" y="44"/>
                          <a:pt x="1646" y="44"/>
                          <a:pt x="1646" y="44"/>
                        </a:cubicBezTo>
                        <a:cubicBezTo>
                          <a:pt x="1639" y="39"/>
                          <a:pt x="1639" y="39"/>
                          <a:pt x="1639" y="39"/>
                        </a:cubicBezTo>
                        <a:cubicBezTo>
                          <a:pt x="1635" y="41"/>
                          <a:pt x="1635" y="41"/>
                          <a:pt x="1635" y="41"/>
                        </a:cubicBezTo>
                        <a:cubicBezTo>
                          <a:pt x="1631" y="43"/>
                          <a:pt x="1631" y="43"/>
                          <a:pt x="1631" y="43"/>
                        </a:cubicBezTo>
                        <a:cubicBezTo>
                          <a:pt x="1629" y="44"/>
                          <a:pt x="1628" y="45"/>
                          <a:pt x="1626" y="45"/>
                        </a:cubicBezTo>
                        <a:cubicBezTo>
                          <a:pt x="1626" y="46"/>
                          <a:pt x="1623" y="43"/>
                          <a:pt x="1623" y="43"/>
                        </a:cubicBezTo>
                        <a:cubicBezTo>
                          <a:pt x="1623" y="43"/>
                          <a:pt x="1619" y="45"/>
                          <a:pt x="1619" y="45"/>
                        </a:cubicBezTo>
                        <a:cubicBezTo>
                          <a:pt x="1619" y="46"/>
                          <a:pt x="1622" y="47"/>
                          <a:pt x="1622" y="48"/>
                        </a:cubicBezTo>
                        <a:cubicBezTo>
                          <a:pt x="1624" y="47"/>
                          <a:pt x="1625" y="45"/>
                          <a:pt x="1626" y="45"/>
                        </a:cubicBezTo>
                        <a:close/>
                        <a:moveTo>
                          <a:pt x="1632" y="30"/>
                        </a:moveTo>
                        <a:cubicBezTo>
                          <a:pt x="1632" y="30"/>
                          <a:pt x="1636" y="28"/>
                          <a:pt x="1636" y="28"/>
                        </a:cubicBezTo>
                        <a:cubicBezTo>
                          <a:pt x="1636" y="28"/>
                          <a:pt x="1632" y="26"/>
                          <a:pt x="1632" y="26"/>
                        </a:cubicBezTo>
                        <a:cubicBezTo>
                          <a:pt x="1631" y="26"/>
                          <a:pt x="1629" y="28"/>
                          <a:pt x="1628" y="28"/>
                        </a:cubicBezTo>
                        <a:cubicBezTo>
                          <a:pt x="1627" y="28"/>
                          <a:pt x="1625" y="26"/>
                          <a:pt x="1624" y="26"/>
                        </a:cubicBezTo>
                        <a:cubicBezTo>
                          <a:pt x="1623" y="26"/>
                          <a:pt x="1621" y="27"/>
                          <a:pt x="1620" y="28"/>
                        </a:cubicBezTo>
                        <a:cubicBezTo>
                          <a:pt x="1619" y="29"/>
                          <a:pt x="1617" y="29"/>
                          <a:pt x="1616" y="30"/>
                        </a:cubicBezTo>
                        <a:cubicBezTo>
                          <a:pt x="1615" y="30"/>
                          <a:pt x="1612" y="31"/>
                          <a:pt x="1612" y="32"/>
                        </a:cubicBezTo>
                        <a:cubicBezTo>
                          <a:pt x="1612" y="32"/>
                          <a:pt x="1615" y="34"/>
                          <a:pt x="1616" y="34"/>
                        </a:cubicBezTo>
                        <a:cubicBezTo>
                          <a:pt x="1617" y="34"/>
                          <a:pt x="1618" y="32"/>
                          <a:pt x="1620" y="32"/>
                        </a:cubicBezTo>
                        <a:cubicBezTo>
                          <a:pt x="1621" y="32"/>
                          <a:pt x="1623" y="30"/>
                          <a:pt x="1624" y="30"/>
                        </a:cubicBezTo>
                        <a:cubicBezTo>
                          <a:pt x="1625" y="30"/>
                          <a:pt x="1626" y="29"/>
                          <a:pt x="1628" y="28"/>
                        </a:cubicBezTo>
                        <a:cubicBezTo>
                          <a:pt x="1628" y="28"/>
                          <a:pt x="1631" y="30"/>
                          <a:pt x="1632" y="30"/>
                        </a:cubicBezTo>
                        <a:close/>
                        <a:moveTo>
                          <a:pt x="1777" y="36"/>
                        </a:moveTo>
                        <a:cubicBezTo>
                          <a:pt x="1777" y="36"/>
                          <a:pt x="1773" y="35"/>
                          <a:pt x="1773" y="34"/>
                        </a:cubicBezTo>
                        <a:cubicBezTo>
                          <a:pt x="1773" y="33"/>
                          <a:pt x="1777" y="33"/>
                          <a:pt x="1777" y="32"/>
                        </a:cubicBezTo>
                        <a:cubicBezTo>
                          <a:pt x="1777" y="31"/>
                          <a:pt x="1773" y="30"/>
                          <a:pt x="1773" y="30"/>
                        </a:cubicBezTo>
                        <a:cubicBezTo>
                          <a:pt x="1773" y="29"/>
                          <a:pt x="1777" y="28"/>
                          <a:pt x="1777" y="28"/>
                        </a:cubicBezTo>
                        <a:cubicBezTo>
                          <a:pt x="1777" y="27"/>
                          <a:pt x="1774" y="26"/>
                          <a:pt x="1774" y="25"/>
                        </a:cubicBezTo>
                        <a:cubicBezTo>
                          <a:pt x="1773" y="26"/>
                          <a:pt x="1770" y="27"/>
                          <a:pt x="1770" y="27"/>
                        </a:cubicBezTo>
                        <a:cubicBezTo>
                          <a:pt x="1769" y="28"/>
                          <a:pt x="1773" y="29"/>
                          <a:pt x="1773" y="30"/>
                        </a:cubicBezTo>
                        <a:cubicBezTo>
                          <a:pt x="1773" y="30"/>
                          <a:pt x="1769" y="31"/>
                          <a:pt x="1769" y="32"/>
                        </a:cubicBezTo>
                        <a:cubicBezTo>
                          <a:pt x="1769" y="33"/>
                          <a:pt x="1773" y="33"/>
                          <a:pt x="1773" y="34"/>
                        </a:cubicBezTo>
                        <a:cubicBezTo>
                          <a:pt x="1773" y="35"/>
                          <a:pt x="1769" y="36"/>
                          <a:pt x="1769" y="36"/>
                        </a:cubicBezTo>
                        <a:cubicBezTo>
                          <a:pt x="1769" y="37"/>
                          <a:pt x="1772" y="38"/>
                          <a:pt x="1773" y="38"/>
                        </a:cubicBezTo>
                        <a:cubicBezTo>
                          <a:pt x="1773" y="38"/>
                          <a:pt x="1776" y="37"/>
                          <a:pt x="1777" y="36"/>
                        </a:cubicBezTo>
                        <a:close/>
                        <a:moveTo>
                          <a:pt x="1855" y="34"/>
                        </a:moveTo>
                        <a:cubicBezTo>
                          <a:pt x="1855" y="33"/>
                          <a:pt x="1852" y="33"/>
                          <a:pt x="1852" y="32"/>
                        </a:cubicBezTo>
                        <a:cubicBezTo>
                          <a:pt x="1853" y="31"/>
                          <a:pt x="1854" y="30"/>
                          <a:pt x="1856" y="30"/>
                        </a:cubicBezTo>
                        <a:cubicBezTo>
                          <a:pt x="1857" y="30"/>
                          <a:pt x="1858" y="32"/>
                          <a:pt x="1860" y="32"/>
                        </a:cubicBezTo>
                        <a:cubicBezTo>
                          <a:pt x="1861" y="32"/>
                          <a:pt x="1862" y="30"/>
                          <a:pt x="1864" y="30"/>
                        </a:cubicBezTo>
                        <a:cubicBezTo>
                          <a:pt x="1862" y="30"/>
                          <a:pt x="1861" y="28"/>
                          <a:pt x="1860" y="28"/>
                        </a:cubicBezTo>
                        <a:cubicBezTo>
                          <a:pt x="1859" y="28"/>
                          <a:pt x="1857" y="30"/>
                          <a:pt x="1856" y="30"/>
                        </a:cubicBezTo>
                        <a:cubicBezTo>
                          <a:pt x="1855" y="30"/>
                          <a:pt x="1853" y="27"/>
                          <a:pt x="1852" y="27"/>
                        </a:cubicBezTo>
                        <a:cubicBezTo>
                          <a:pt x="1851" y="27"/>
                          <a:pt x="1849" y="29"/>
                          <a:pt x="1848" y="30"/>
                        </a:cubicBezTo>
                        <a:cubicBezTo>
                          <a:pt x="1847" y="30"/>
                          <a:pt x="1845" y="27"/>
                          <a:pt x="1844" y="27"/>
                        </a:cubicBezTo>
                        <a:cubicBezTo>
                          <a:pt x="1843" y="27"/>
                          <a:pt x="1841" y="29"/>
                          <a:pt x="1840" y="29"/>
                        </a:cubicBezTo>
                        <a:cubicBezTo>
                          <a:pt x="1842" y="30"/>
                          <a:pt x="1842" y="31"/>
                          <a:pt x="1844" y="32"/>
                        </a:cubicBezTo>
                        <a:cubicBezTo>
                          <a:pt x="1845" y="32"/>
                          <a:pt x="1847" y="30"/>
                          <a:pt x="1848" y="30"/>
                        </a:cubicBezTo>
                        <a:cubicBezTo>
                          <a:pt x="1849" y="30"/>
                          <a:pt x="1850" y="32"/>
                          <a:pt x="1852" y="32"/>
                        </a:cubicBezTo>
                        <a:cubicBezTo>
                          <a:pt x="1851" y="33"/>
                          <a:pt x="1848" y="33"/>
                          <a:pt x="1848" y="34"/>
                        </a:cubicBezTo>
                        <a:cubicBezTo>
                          <a:pt x="1848" y="35"/>
                          <a:pt x="1851" y="35"/>
                          <a:pt x="1851" y="36"/>
                        </a:cubicBezTo>
                        <a:cubicBezTo>
                          <a:pt x="1852" y="35"/>
                          <a:pt x="1855" y="35"/>
                          <a:pt x="1855" y="34"/>
                        </a:cubicBezTo>
                        <a:close/>
                        <a:moveTo>
                          <a:pt x="1917" y="53"/>
                        </a:moveTo>
                        <a:cubicBezTo>
                          <a:pt x="1918" y="52"/>
                          <a:pt x="1919" y="52"/>
                          <a:pt x="1921" y="51"/>
                        </a:cubicBezTo>
                        <a:cubicBezTo>
                          <a:pt x="1924" y="50"/>
                          <a:pt x="1926" y="48"/>
                          <a:pt x="1929" y="47"/>
                        </a:cubicBezTo>
                        <a:cubicBezTo>
                          <a:pt x="1930" y="46"/>
                          <a:pt x="1932" y="46"/>
                          <a:pt x="1933" y="45"/>
                        </a:cubicBezTo>
                        <a:cubicBezTo>
                          <a:pt x="1933" y="45"/>
                          <a:pt x="1929" y="43"/>
                          <a:pt x="1929" y="43"/>
                        </a:cubicBezTo>
                        <a:cubicBezTo>
                          <a:pt x="1929" y="42"/>
                          <a:pt x="1933" y="41"/>
                          <a:pt x="1933" y="40"/>
                        </a:cubicBezTo>
                        <a:cubicBezTo>
                          <a:pt x="1934" y="40"/>
                          <a:pt x="1937" y="39"/>
                          <a:pt x="1938" y="38"/>
                        </a:cubicBezTo>
                        <a:cubicBezTo>
                          <a:pt x="1938" y="38"/>
                          <a:pt x="1934" y="37"/>
                          <a:pt x="1934" y="36"/>
                        </a:cubicBezTo>
                        <a:cubicBezTo>
                          <a:pt x="1934" y="35"/>
                          <a:pt x="1938" y="35"/>
                          <a:pt x="1938" y="34"/>
                        </a:cubicBezTo>
                        <a:cubicBezTo>
                          <a:pt x="1937" y="34"/>
                          <a:pt x="1936" y="32"/>
                          <a:pt x="1934" y="32"/>
                        </a:cubicBezTo>
                        <a:cubicBezTo>
                          <a:pt x="1934" y="32"/>
                          <a:pt x="1930" y="34"/>
                          <a:pt x="1930" y="34"/>
                        </a:cubicBezTo>
                        <a:cubicBezTo>
                          <a:pt x="1930" y="34"/>
                          <a:pt x="1934" y="36"/>
                          <a:pt x="1934" y="36"/>
                        </a:cubicBezTo>
                        <a:cubicBezTo>
                          <a:pt x="1933" y="37"/>
                          <a:pt x="1931" y="38"/>
                          <a:pt x="1930" y="38"/>
                        </a:cubicBezTo>
                        <a:cubicBezTo>
                          <a:pt x="1929" y="39"/>
                          <a:pt x="1926" y="40"/>
                          <a:pt x="1926" y="40"/>
                        </a:cubicBezTo>
                        <a:cubicBezTo>
                          <a:pt x="1925" y="41"/>
                          <a:pt x="1929" y="42"/>
                          <a:pt x="1929" y="43"/>
                        </a:cubicBezTo>
                        <a:cubicBezTo>
                          <a:pt x="1929" y="43"/>
                          <a:pt x="1926" y="44"/>
                          <a:pt x="1925" y="45"/>
                        </a:cubicBezTo>
                        <a:cubicBezTo>
                          <a:pt x="1925" y="45"/>
                          <a:pt x="1922" y="47"/>
                          <a:pt x="1921" y="47"/>
                        </a:cubicBezTo>
                        <a:cubicBezTo>
                          <a:pt x="1920" y="47"/>
                          <a:pt x="1918" y="44"/>
                          <a:pt x="1917" y="44"/>
                        </a:cubicBezTo>
                        <a:cubicBezTo>
                          <a:pt x="1916" y="45"/>
                          <a:pt x="1914" y="46"/>
                          <a:pt x="1913" y="46"/>
                        </a:cubicBezTo>
                        <a:cubicBezTo>
                          <a:pt x="1909" y="49"/>
                          <a:pt x="1909" y="49"/>
                          <a:pt x="1909" y="49"/>
                        </a:cubicBezTo>
                        <a:lnTo>
                          <a:pt x="1917" y="53"/>
                        </a:lnTo>
                        <a:close/>
                        <a:moveTo>
                          <a:pt x="1906" y="38"/>
                        </a:moveTo>
                        <a:cubicBezTo>
                          <a:pt x="1907" y="38"/>
                          <a:pt x="1909" y="40"/>
                          <a:pt x="1910" y="40"/>
                        </a:cubicBezTo>
                        <a:cubicBezTo>
                          <a:pt x="1910" y="40"/>
                          <a:pt x="1914" y="38"/>
                          <a:pt x="1914" y="38"/>
                        </a:cubicBezTo>
                        <a:cubicBezTo>
                          <a:pt x="1914" y="37"/>
                          <a:pt x="1911" y="36"/>
                          <a:pt x="1910" y="36"/>
                        </a:cubicBezTo>
                        <a:cubicBezTo>
                          <a:pt x="1909" y="35"/>
                          <a:pt x="1908" y="34"/>
                          <a:pt x="1907" y="33"/>
                        </a:cubicBezTo>
                        <a:cubicBezTo>
                          <a:pt x="1906" y="33"/>
                          <a:pt x="1903" y="35"/>
                          <a:pt x="1902" y="35"/>
                        </a:cubicBezTo>
                        <a:cubicBezTo>
                          <a:pt x="1902" y="35"/>
                          <a:pt x="1899" y="33"/>
                          <a:pt x="1899" y="33"/>
                        </a:cubicBezTo>
                        <a:cubicBezTo>
                          <a:pt x="1898" y="33"/>
                          <a:pt x="1895" y="35"/>
                          <a:pt x="1895" y="35"/>
                        </a:cubicBezTo>
                        <a:cubicBezTo>
                          <a:pt x="1895" y="35"/>
                          <a:pt x="1898" y="37"/>
                          <a:pt x="1898" y="37"/>
                        </a:cubicBezTo>
                        <a:cubicBezTo>
                          <a:pt x="1899" y="37"/>
                          <a:pt x="1902" y="35"/>
                          <a:pt x="1902" y="35"/>
                        </a:cubicBezTo>
                        <a:cubicBezTo>
                          <a:pt x="1904" y="36"/>
                          <a:pt x="1905" y="37"/>
                          <a:pt x="1906" y="38"/>
                        </a:cubicBezTo>
                        <a:close/>
                        <a:moveTo>
                          <a:pt x="2078" y="51"/>
                        </a:moveTo>
                        <a:cubicBezTo>
                          <a:pt x="2077" y="51"/>
                          <a:pt x="2075" y="49"/>
                          <a:pt x="2074" y="49"/>
                        </a:cubicBezTo>
                        <a:cubicBezTo>
                          <a:pt x="2074" y="49"/>
                          <a:pt x="2070" y="51"/>
                          <a:pt x="2070" y="51"/>
                        </a:cubicBezTo>
                        <a:cubicBezTo>
                          <a:pt x="2070" y="51"/>
                          <a:pt x="2074" y="53"/>
                          <a:pt x="2074" y="53"/>
                        </a:cubicBezTo>
                        <a:cubicBezTo>
                          <a:pt x="2075" y="53"/>
                          <a:pt x="2077" y="51"/>
                          <a:pt x="2078" y="51"/>
                        </a:cubicBezTo>
                        <a:cubicBezTo>
                          <a:pt x="2079" y="51"/>
                          <a:pt x="2081" y="53"/>
                          <a:pt x="2082" y="53"/>
                        </a:cubicBezTo>
                        <a:cubicBezTo>
                          <a:pt x="2083" y="53"/>
                          <a:pt x="2085" y="52"/>
                          <a:pt x="2086" y="51"/>
                        </a:cubicBezTo>
                        <a:cubicBezTo>
                          <a:pt x="2086" y="51"/>
                          <a:pt x="2090" y="49"/>
                          <a:pt x="2090" y="49"/>
                        </a:cubicBezTo>
                        <a:cubicBezTo>
                          <a:pt x="2090" y="48"/>
                          <a:pt x="2086" y="47"/>
                          <a:pt x="2086" y="47"/>
                        </a:cubicBezTo>
                        <a:cubicBezTo>
                          <a:pt x="2085" y="47"/>
                          <a:pt x="2084" y="44"/>
                          <a:pt x="2082" y="44"/>
                        </a:cubicBezTo>
                        <a:cubicBezTo>
                          <a:pt x="2082" y="44"/>
                          <a:pt x="2078" y="46"/>
                          <a:pt x="2078" y="47"/>
                        </a:cubicBezTo>
                        <a:cubicBezTo>
                          <a:pt x="2078" y="47"/>
                          <a:pt x="2082" y="48"/>
                          <a:pt x="2082" y="49"/>
                        </a:cubicBezTo>
                        <a:cubicBezTo>
                          <a:pt x="2081" y="49"/>
                          <a:pt x="2079" y="51"/>
                          <a:pt x="2078" y="51"/>
                        </a:cubicBezTo>
                        <a:close/>
                        <a:moveTo>
                          <a:pt x="2060" y="35"/>
                        </a:moveTo>
                        <a:cubicBezTo>
                          <a:pt x="2060" y="36"/>
                          <a:pt x="2056" y="37"/>
                          <a:pt x="2056" y="37"/>
                        </a:cubicBezTo>
                        <a:cubicBezTo>
                          <a:pt x="2056" y="37"/>
                          <a:pt x="2059" y="39"/>
                          <a:pt x="2059" y="39"/>
                        </a:cubicBezTo>
                        <a:cubicBezTo>
                          <a:pt x="2061" y="40"/>
                          <a:pt x="2062" y="37"/>
                          <a:pt x="2063" y="37"/>
                        </a:cubicBezTo>
                        <a:cubicBezTo>
                          <a:pt x="2063" y="37"/>
                          <a:pt x="2060" y="35"/>
                          <a:pt x="2060" y="35"/>
                        </a:cubicBezTo>
                        <a:cubicBezTo>
                          <a:pt x="2060" y="35"/>
                          <a:pt x="2063" y="33"/>
                          <a:pt x="2064" y="33"/>
                        </a:cubicBezTo>
                        <a:cubicBezTo>
                          <a:pt x="2065" y="33"/>
                          <a:pt x="2067" y="35"/>
                          <a:pt x="2068" y="35"/>
                        </a:cubicBezTo>
                        <a:cubicBezTo>
                          <a:pt x="2069" y="35"/>
                          <a:pt x="2070" y="33"/>
                          <a:pt x="2072" y="33"/>
                        </a:cubicBezTo>
                        <a:cubicBezTo>
                          <a:pt x="2073" y="33"/>
                          <a:pt x="2074" y="35"/>
                          <a:pt x="2075" y="36"/>
                        </a:cubicBezTo>
                        <a:cubicBezTo>
                          <a:pt x="2076" y="36"/>
                          <a:pt x="2079" y="34"/>
                          <a:pt x="2080" y="33"/>
                        </a:cubicBezTo>
                        <a:cubicBezTo>
                          <a:pt x="2080" y="33"/>
                          <a:pt x="2076" y="31"/>
                          <a:pt x="2076" y="31"/>
                        </a:cubicBezTo>
                        <a:cubicBezTo>
                          <a:pt x="2074" y="32"/>
                          <a:pt x="2073" y="33"/>
                          <a:pt x="2072" y="33"/>
                        </a:cubicBezTo>
                        <a:cubicBezTo>
                          <a:pt x="2070" y="33"/>
                          <a:pt x="2069" y="32"/>
                          <a:pt x="2068" y="31"/>
                        </a:cubicBezTo>
                        <a:cubicBezTo>
                          <a:pt x="2067" y="31"/>
                          <a:pt x="2066" y="29"/>
                          <a:pt x="2064" y="29"/>
                        </a:cubicBezTo>
                        <a:cubicBezTo>
                          <a:pt x="2063" y="29"/>
                          <a:pt x="2061" y="31"/>
                          <a:pt x="2060" y="31"/>
                        </a:cubicBezTo>
                        <a:cubicBezTo>
                          <a:pt x="2059" y="31"/>
                          <a:pt x="2057" y="28"/>
                          <a:pt x="2056" y="29"/>
                        </a:cubicBezTo>
                        <a:cubicBezTo>
                          <a:pt x="2055" y="29"/>
                          <a:pt x="2053" y="30"/>
                          <a:pt x="2052" y="31"/>
                        </a:cubicBezTo>
                        <a:cubicBezTo>
                          <a:pt x="2052" y="31"/>
                          <a:pt x="2048" y="32"/>
                          <a:pt x="2048" y="33"/>
                        </a:cubicBezTo>
                        <a:cubicBezTo>
                          <a:pt x="2048" y="33"/>
                          <a:pt x="2052" y="34"/>
                          <a:pt x="2052" y="35"/>
                        </a:cubicBezTo>
                        <a:cubicBezTo>
                          <a:pt x="2052" y="34"/>
                          <a:pt x="2056" y="33"/>
                          <a:pt x="2056" y="33"/>
                        </a:cubicBezTo>
                        <a:cubicBezTo>
                          <a:pt x="2056" y="34"/>
                          <a:pt x="2060" y="34"/>
                          <a:pt x="2060" y="35"/>
                        </a:cubicBezTo>
                        <a:close/>
                        <a:moveTo>
                          <a:pt x="2121" y="54"/>
                        </a:moveTo>
                        <a:cubicBezTo>
                          <a:pt x="2122" y="54"/>
                          <a:pt x="2124" y="53"/>
                          <a:pt x="2125" y="52"/>
                        </a:cubicBezTo>
                        <a:cubicBezTo>
                          <a:pt x="2126" y="52"/>
                          <a:pt x="2129" y="50"/>
                          <a:pt x="2129" y="50"/>
                        </a:cubicBezTo>
                        <a:cubicBezTo>
                          <a:pt x="2129" y="50"/>
                          <a:pt x="2126" y="48"/>
                          <a:pt x="2125" y="48"/>
                        </a:cubicBezTo>
                        <a:cubicBezTo>
                          <a:pt x="2125" y="48"/>
                          <a:pt x="2122" y="50"/>
                          <a:pt x="2121" y="50"/>
                        </a:cubicBezTo>
                        <a:cubicBezTo>
                          <a:pt x="2120" y="50"/>
                          <a:pt x="2118" y="52"/>
                          <a:pt x="2117" y="52"/>
                        </a:cubicBezTo>
                        <a:cubicBezTo>
                          <a:pt x="2116" y="52"/>
                          <a:pt x="2114" y="50"/>
                          <a:pt x="2113" y="50"/>
                        </a:cubicBezTo>
                        <a:cubicBezTo>
                          <a:pt x="2113" y="50"/>
                          <a:pt x="2109" y="52"/>
                          <a:pt x="2109" y="52"/>
                        </a:cubicBezTo>
                        <a:cubicBezTo>
                          <a:pt x="2109" y="52"/>
                          <a:pt x="2113" y="54"/>
                          <a:pt x="2113" y="54"/>
                        </a:cubicBezTo>
                        <a:cubicBezTo>
                          <a:pt x="2114" y="54"/>
                          <a:pt x="2116" y="52"/>
                          <a:pt x="2117" y="52"/>
                        </a:cubicBezTo>
                        <a:cubicBezTo>
                          <a:pt x="2118" y="52"/>
                          <a:pt x="2120" y="54"/>
                          <a:pt x="2121" y="54"/>
                        </a:cubicBezTo>
                        <a:close/>
                        <a:moveTo>
                          <a:pt x="2106" y="41"/>
                        </a:moveTo>
                        <a:cubicBezTo>
                          <a:pt x="2107" y="41"/>
                          <a:pt x="2110" y="39"/>
                          <a:pt x="2111" y="39"/>
                        </a:cubicBezTo>
                        <a:cubicBezTo>
                          <a:pt x="2111" y="39"/>
                          <a:pt x="2107" y="36"/>
                          <a:pt x="2107" y="36"/>
                        </a:cubicBezTo>
                        <a:cubicBezTo>
                          <a:pt x="2106" y="36"/>
                          <a:pt x="2104" y="38"/>
                          <a:pt x="2103" y="38"/>
                        </a:cubicBezTo>
                        <a:cubicBezTo>
                          <a:pt x="2101" y="38"/>
                          <a:pt x="2100" y="36"/>
                          <a:pt x="2099" y="36"/>
                        </a:cubicBezTo>
                        <a:cubicBezTo>
                          <a:pt x="2098" y="36"/>
                          <a:pt x="2097" y="34"/>
                          <a:pt x="2095" y="34"/>
                        </a:cubicBezTo>
                        <a:cubicBezTo>
                          <a:pt x="2095" y="34"/>
                          <a:pt x="2091" y="36"/>
                          <a:pt x="2091" y="36"/>
                        </a:cubicBezTo>
                        <a:cubicBezTo>
                          <a:pt x="2091" y="36"/>
                          <a:pt x="2094" y="38"/>
                          <a:pt x="2095" y="38"/>
                        </a:cubicBezTo>
                        <a:cubicBezTo>
                          <a:pt x="2096" y="39"/>
                          <a:pt x="2097" y="40"/>
                          <a:pt x="2099" y="41"/>
                        </a:cubicBezTo>
                        <a:cubicBezTo>
                          <a:pt x="2099" y="41"/>
                          <a:pt x="2102" y="38"/>
                          <a:pt x="2103" y="38"/>
                        </a:cubicBezTo>
                        <a:cubicBezTo>
                          <a:pt x="2104" y="39"/>
                          <a:pt x="2105" y="41"/>
                          <a:pt x="2106" y="41"/>
                        </a:cubicBezTo>
                        <a:close/>
                        <a:moveTo>
                          <a:pt x="2161" y="47"/>
                        </a:moveTo>
                        <a:cubicBezTo>
                          <a:pt x="2153" y="42"/>
                          <a:pt x="2153" y="42"/>
                          <a:pt x="2153" y="42"/>
                        </a:cubicBezTo>
                        <a:cubicBezTo>
                          <a:pt x="2153" y="43"/>
                          <a:pt x="2149" y="43"/>
                          <a:pt x="2149" y="44"/>
                        </a:cubicBezTo>
                        <a:cubicBezTo>
                          <a:pt x="2149" y="45"/>
                          <a:pt x="2153" y="46"/>
                          <a:pt x="2153" y="46"/>
                        </a:cubicBezTo>
                        <a:cubicBezTo>
                          <a:pt x="2154" y="47"/>
                          <a:pt x="2156" y="48"/>
                          <a:pt x="2157" y="49"/>
                        </a:cubicBezTo>
                        <a:cubicBezTo>
                          <a:pt x="2157" y="49"/>
                          <a:pt x="2160" y="51"/>
                          <a:pt x="2161" y="51"/>
                        </a:cubicBezTo>
                        <a:cubicBezTo>
                          <a:pt x="2162" y="51"/>
                          <a:pt x="2163" y="49"/>
                          <a:pt x="2165" y="49"/>
                        </a:cubicBezTo>
                        <a:lnTo>
                          <a:pt x="2161" y="47"/>
                        </a:lnTo>
                        <a:close/>
                        <a:moveTo>
                          <a:pt x="2142" y="35"/>
                        </a:moveTo>
                        <a:cubicBezTo>
                          <a:pt x="2143" y="35"/>
                          <a:pt x="2146" y="38"/>
                          <a:pt x="2146" y="37"/>
                        </a:cubicBezTo>
                        <a:cubicBezTo>
                          <a:pt x="2147" y="37"/>
                          <a:pt x="2150" y="36"/>
                          <a:pt x="2150" y="35"/>
                        </a:cubicBezTo>
                        <a:cubicBezTo>
                          <a:pt x="2150" y="35"/>
                          <a:pt x="2147" y="33"/>
                          <a:pt x="2146" y="33"/>
                        </a:cubicBezTo>
                        <a:cubicBezTo>
                          <a:pt x="2145" y="33"/>
                          <a:pt x="2144" y="31"/>
                          <a:pt x="2143" y="31"/>
                        </a:cubicBezTo>
                        <a:cubicBezTo>
                          <a:pt x="2142" y="31"/>
                          <a:pt x="2139" y="33"/>
                          <a:pt x="2139" y="33"/>
                        </a:cubicBezTo>
                        <a:cubicBezTo>
                          <a:pt x="2138" y="33"/>
                          <a:pt x="2134" y="35"/>
                          <a:pt x="2134" y="35"/>
                        </a:cubicBezTo>
                        <a:cubicBezTo>
                          <a:pt x="2134" y="36"/>
                          <a:pt x="2138" y="36"/>
                          <a:pt x="2138" y="37"/>
                        </a:cubicBezTo>
                        <a:cubicBezTo>
                          <a:pt x="2139" y="37"/>
                          <a:pt x="2141" y="35"/>
                          <a:pt x="2142" y="35"/>
                        </a:cubicBezTo>
                        <a:close/>
                        <a:moveTo>
                          <a:pt x="2180" y="58"/>
                        </a:moveTo>
                        <a:cubicBezTo>
                          <a:pt x="2180" y="58"/>
                          <a:pt x="2183" y="56"/>
                          <a:pt x="2184" y="56"/>
                        </a:cubicBezTo>
                        <a:cubicBezTo>
                          <a:pt x="2188" y="54"/>
                          <a:pt x="2188" y="54"/>
                          <a:pt x="2188" y="54"/>
                        </a:cubicBezTo>
                        <a:cubicBezTo>
                          <a:pt x="2189" y="53"/>
                          <a:pt x="2191" y="52"/>
                          <a:pt x="2192" y="52"/>
                        </a:cubicBezTo>
                        <a:cubicBezTo>
                          <a:pt x="2193" y="51"/>
                          <a:pt x="2196" y="50"/>
                          <a:pt x="2196" y="50"/>
                        </a:cubicBezTo>
                        <a:cubicBezTo>
                          <a:pt x="2196" y="49"/>
                          <a:pt x="2193" y="48"/>
                          <a:pt x="2192" y="47"/>
                        </a:cubicBezTo>
                        <a:cubicBezTo>
                          <a:pt x="2190" y="49"/>
                          <a:pt x="2187" y="50"/>
                          <a:pt x="2184" y="51"/>
                        </a:cubicBezTo>
                        <a:cubicBezTo>
                          <a:pt x="2181" y="53"/>
                          <a:pt x="2179" y="54"/>
                          <a:pt x="2176" y="56"/>
                        </a:cubicBezTo>
                        <a:cubicBezTo>
                          <a:pt x="2177" y="56"/>
                          <a:pt x="2178" y="58"/>
                          <a:pt x="2180" y="58"/>
                        </a:cubicBezTo>
                        <a:close/>
                        <a:moveTo>
                          <a:pt x="2193" y="39"/>
                        </a:moveTo>
                        <a:cubicBezTo>
                          <a:pt x="2193" y="39"/>
                          <a:pt x="2189" y="41"/>
                          <a:pt x="2189" y="41"/>
                        </a:cubicBezTo>
                        <a:cubicBezTo>
                          <a:pt x="2189" y="41"/>
                          <a:pt x="2192" y="43"/>
                          <a:pt x="2193" y="43"/>
                        </a:cubicBezTo>
                        <a:cubicBezTo>
                          <a:pt x="2193" y="43"/>
                          <a:pt x="2196" y="45"/>
                          <a:pt x="2196" y="45"/>
                        </a:cubicBezTo>
                        <a:cubicBezTo>
                          <a:pt x="2197" y="45"/>
                          <a:pt x="2200" y="43"/>
                          <a:pt x="2201" y="43"/>
                        </a:cubicBezTo>
                        <a:cubicBezTo>
                          <a:pt x="2202" y="43"/>
                          <a:pt x="2204" y="42"/>
                          <a:pt x="2205" y="41"/>
                        </a:cubicBezTo>
                        <a:cubicBezTo>
                          <a:pt x="2205" y="41"/>
                          <a:pt x="2209" y="40"/>
                          <a:pt x="2209" y="39"/>
                        </a:cubicBezTo>
                        <a:cubicBezTo>
                          <a:pt x="2209" y="39"/>
                          <a:pt x="2205" y="37"/>
                          <a:pt x="2205" y="37"/>
                        </a:cubicBezTo>
                        <a:cubicBezTo>
                          <a:pt x="2205" y="37"/>
                          <a:pt x="2201" y="39"/>
                          <a:pt x="2201" y="39"/>
                        </a:cubicBezTo>
                        <a:cubicBezTo>
                          <a:pt x="2197" y="41"/>
                          <a:pt x="2197" y="41"/>
                          <a:pt x="2197" y="41"/>
                        </a:cubicBezTo>
                        <a:cubicBezTo>
                          <a:pt x="2195" y="41"/>
                          <a:pt x="2194" y="39"/>
                          <a:pt x="2193" y="39"/>
                        </a:cubicBezTo>
                        <a:close/>
                        <a:moveTo>
                          <a:pt x="2209" y="35"/>
                        </a:moveTo>
                        <a:cubicBezTo>
                          <a:pt x="2209" y="35"/>
                          <a:pt x="2213" y="37"/>
                          <a:pt x="2213" y="37"/>
                        </a:cubicBezTo>
                        <a:cubicBezTo>
                          <a:pt x="2214" y="37"/>
                          <a:pt x="2216" y="35"/>
                          <a:pt x="2217" y="35"/>
                        </a:cubicBezTo>
                        <a:cubicBezTo>
                          <a:pt x="2221" y="37"/>
                          <a:pt x="2221" y="37"/>
                          <a:pt x="2221" y="37"/>
                        </a:cubicBezTo>
                        <a:cubicBezTo>
                          <a:pt x="2225" y="35"/>
                          <a:pt x="2225" y="35"/>
                          <a:pt x="2225" y="35"/>
                        </a:cubicBezTo>
                        <a:cubicBezTo>
                          <a:pt x="2225" y="35"/>
                          <a:pt x="2228" y="33"/>
                          <a:pt x="2229" y="33"/>
                        </a:cubicBezTo>
                        <a:cubicBezTo>
                          <a:pt x="2230" y="33"/>
                          <a:pt x="2232" y="35"/>
                          <a:pt x="2233" y="35"/>
                        </a:cubicBezTo>
                        <a:cubicBezTo>
                          <a:pt x="2234" y="36"/>
                          <a:pt x="2235" y="37"/>
                          <a:pt x="2236" y="38"/>
                        </a:cubicBezTo>
                        <a:cubicBezTo>
                          <a:pt x="2237" y="38"/>
                          <a:pt x="2239" y="40"/>
                          <a:pt x="2240" y="40"/>
                        </a:cubicBezTo>
                        <a:cubicBezTo>
                          <a:pt x="2241" y="40"/>
                          <a:pt x="2244" y="38"/>
                          <a:pt x="2244" y="38"/>
                        </a:cubicBezTo>
                        <a:cubicBezTo>
                          <a:pt x="2246" y="37"/>
                          <a:pt x="2247" y="36"/>
                          <a:pt x="2248" y="36"/>
                        </a:cubicBezTo>
                        <a:cubicBezTo>
                          <a:pt x="2257" y="32"/>
                          <a:pt x="2257" y="32"/>
                          <a:pt x="2257" y="32"/>
                        </a:cubicBezTo>
                        <a:cubicBezTo>
                          <a:pt x="2257" y="31"/>
                          <a:pt x="2261" y="30"/>
                          <a:pt x="2261" y="30"/>
                        </a:cubicBezTo>
                        <a:cubicBezTo>
                          <a:pt x="2261" y="29"/>
                          <a:pt x="2257" y="27"/>
                          <a:pt x="2257" y="27"/>
                        </a:cubicBezTo>
                        <a:cubicBezTo>
                          <a:pt x="2256" y="27"/>
                          <a:pt x="2253" y="29"/>
                          <a:pt x="2253" y="29"/>
                        </a:cubicBezTo>
                        <a:cubicBezTo>
                          <a:pt x="2245" y="33"/>
                          <a:pt x="2245" y="33"/>
                          <a:pt x="2245" y="33"/>
                        </a:cubicBezTo>
                        <a:cubicBezTo>
                          <a:pt x="2243" y="33"/>
                          <a:pt x="2242" y="31"/>
                          <a:pt x="2241" y="31"/>
                        </a:cubicBezTo>
                        <a:cubicBezTo>
                          <a:pt x="2240" y="31"/>
                          <a:pt x="2238" y="33"/>
                          <a:pt x="2237" y="33"/>
                        </a:cubicBezTo>
                        <a:cubicBezTo>
                          <a:pt x="2236" y="33"/>
                          <a:pt x="2234" y="31"/>
                          <a:pt x="2233" y="31"/>
                        </a:cubicBezTo>
                        <a:cubicBezTo>
                          <a:pt x="2232" y="30"/>
                          <a:pt x="2230" y="29"/>
                          <a:pt x="2229" y="29"/>
                        </a:cubicBezTo>
                        <a:cubicBezTo>
                          <a:pt x="2226" y="26"/>
                          <a:pt x="2226" y="26"/>
                          <a:pt x="2226" y="26"/>
                        </a:cubicBezTo>
                        <a:cubicBezTo>
                          <a:pt x="2221" y="29"/>
                          <a:pt x="2221" y="29"/>
                          <a:pt x="2221" y="29"/>
                        </a:cubicBezTo>
                        <a:cubicBezTo>
                          <a:pt x="2213" y="33"/>
                          <a:pt x="2213" y="33"/>
                          <a:pt x="2213" y="33"/>
                        </a:cubicBezTo>
                        <a:cubicBezTo>
                          <a:pt x="2213" y="33"/>
                          <a:pt x="2209" y="34"/>
                          <a:pt x="2209" y="3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7" name="Freeform 153"/>
                  <p:cNvSpPr>
                    <a:spLocks/>
                  </p:cNvSpPr>
                  <p:nvPr/>
                </p:nvSpPr>
                <p:spPr bwMode="auto">
                  <a:xfrm>
                    <a:off x="1517650" y="3328988"/>
                    <a:ext cx="169863" cy="74613"/>
                  </a:xfrm>
                  <a:custGeom>
                    <a:avLst/>
                    <a:gdLst>
                      <a:gd name="T0" fmla="*/ 5 w 45"/>
                      <a:gd name="T1" fmla="*/ 10 h 19"/>
                      <a:gd name="T2" fmla="*/ 9 w 45"/>
                      <a:gd name="T3" fmla="*/ 8 h 19"/>
                      <a:gd name="T4" fmla="*/ 13 w 45"/>
                      <a:gd name="T5" fmla="*/ 6 h 19"/>
                      <a:gd name="T6" fmla="*/ 17 w 45"/>
                      <a:gd name="T7" fmla="*/ 8 h 19"/>
                      <a:gd name="T8" fmla="*/ 21 w 45"/>
                      <a:gd name="T9" fmla="*/ 6 h 19"/>
                      <a:gd name="T10" fmla="*/ 24 w 45"/>
                      <a:gd name="T11" fmla="*/ 8 h 19"/>
                      <a:gd name="T12" fmla="*/ 28 w 45"/>
                      <a:gd name="T13" fmla="*/ 6 h 19"/>
                      <a:gd name="T14" fmla="*/ 25 w 45"/>
                      <a:gd name="T15" fmla="*/ 4 h 19"/>
                      <a:gd name="T16" fmla="*/ 29 w 45"/>
                      <a:gd name="T17" fmla="*/ 2 h 19"/>
                      <a:gd name="T18" fmla="*/ 33 w 45"/>
                      <a:gd name="T19" fmla="*/ 4 h 19"/>
                      <a:gd name="T20" fmla="*/ 37 w 45"/>
                      <a:gd name="T21" fmla="*/ 2 h 19"/>
                      <a:gd name="T22" fmla="*/ 41 w 45"/>
                      <a:gd name="T23" fmla="*/ 0 h 19"/>
                      <a:gd name="T24" fmla="*/ 45 w 45"/>
                      <a:gd name="T25" fmla="*/ 2 h 19"/>
                      <a:gd name="T26" fmla="*/ 40 w 45"/>
                      <a:gd name="T27" fmla="*/ 4 h 19"/>
                      <a:gd name="T28" fmla="*/ 44 w 45"/>
                      <a:gd name="T29" fmla="*/ 7 h 19"/>
                      <a:gd name="T30" fmla="*/ 40 w 45"/>
                      <a:gd name="T31" fmla="*/ 9 h 19"/>
                      <a:gd name="T32" fmla="*/ 32 w 45"/>
                      <a:gd name="T33" fmla="*/ 13 h 19"/>
                      <a:gd name="T34" fmla="*/ 28 w 45"/>
                      <a:gd name="T35" fmla="*/ 15 h 19"/>
                      <a:gd name="T36" fmla="*/ 24 w 45"/>
                      <a:gd name="T37" fmla="*/ 13 h 19"/>
                      <a:gd name="T38" fmla="*/ 28 w 45"/>
                      <a:gd name="T39" fmla="*/ 10 h 19"/>
                      <a:gd name="T40" fmla="*/ 24 w 45"/>
                      <a:gd name="T41" fmla="*/ 8 h 19"/>
                      <a:gd name="T42" fmla="*/ 20 w 45"/>
                      <a:gd name="T43" fmla="*/ 10 h 19"/>
                      <a:gd name="T44" fmla="*/ 17 w 45"/>
                      <a:gd name="T45" fmla="*/ 8 h 19"/>
                      <a:gd name="T46" fmla="*/ 12 w 45"/>
                      <a:gd name="T47" fmla="*/ 10 h 19"/>
                      <a:gd name="T48" fmla="*/ 20 w 45"/>
                      <a:gd name="T49" fmla="*/ 15 h 19"/>
                      <a:gd name="T50" fmla="*/ 24 w 45"/>
                      <a:gd name="T51" fmla="*/ 17 h 19"/>
                      <a:gd name="T52" fmla="*/ 19 w 45"/>
                      <a:gd name="T53" fmla="*/ 19 h 19"/>
                      <a:gd name="T54" fmla="*/ 16 w 45"/>
                      <a:gd name="T55" fmla="*/ 17 h 19"/>
                      <a:gd name="T56" fmla="*/ 12 w 45"/>
                      <a:gd name="T57" fmla="*/ 19 h 19"/>
                      <a:gd name="T58" fmla="*/ 8 w 45"/>
                      <a:gd name="T59" fmla="*/ 16 h 19"/>
                      <a:gd name="T60" fmla="*/ 12 w 45"/>
                      <a:gd name="T61" fmla="*/ 14 h 19"/>
                      <a:gd name="T62" fmla="*/ 8 w 45"/>
                      <a:gd name="T63" fmla="*/ 12 h 19"/>
                      <a:gd name="T64" fmla="*/ 4 w 45"/>
                      <a:gd name="T65" fmla="*/ 14 h 19"/>
                      <a:gd name="T66" fmla="*/ 0 w 45"/>
                      <a:gd name="T67" fmla="*/ 12 h 19"/>
                      <a:gd name="T68" fmla="*/ 5 w 45"/>
                      <a:gd name="T69" fmla="*/ 1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45" h="19">
                        <a:moveTo>
                          <a:pt x="5" y="10"/>
                        </a:move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8"/>
                          <a:pt x="12" y="6"/>
                          <a:pt x="13" y="6"/>
                        </a:cubicBezTo>
                        <a:cubicBezTo>
                          <a:pt x="14" y="6"/>
                          <a:pt x="15" y="8"/>
                          <a:pt x="17" y="8"/>
                        </a:cubicBezTo>
                        <a:cubicBezTo>
                          <a:pt x="18" y="8"/>
                          <a:pt x="19" y="6"/>
                          <a:pt x="21" y="6"/>
                        </a:cubicBezTo>
                        <a:cubicBezTo>
                          <a:pt x="21" y="6"/>
                          <a:pt x="24" y="8"/>
                          <a:pt x="24" y="8"/>
                        </a:cubicBezTo>
                        <a:cubicBezTo>
                          <a:pt x="25" y="8"/>
                          <a:pt x="28" y="6"/>
                          <a:pt x="28" y="6"/>
                        </a:cubicBezTo>
                        <a:cubicBezTo>
                          <a:pt x="28" y="6"/>
                          <a:pt x="24" y="4"/>
                          <a:pt x="25" y="4"/>
                        </a:cubicBezTo>
                        <a:cubicBezTo>
                          <a:pt x="25" y="4"/>
                          <a:pt x="28" y="2"/>
                          <a:pt x="29" y="2"/>
                        </a:cubicBezTo>
                        <a:cubicBezTo>
                          <a:pt x="30" y="2"/>
                          <a:pt x="32" y="4"/>
                          <a:pt x="33" y="4"/>
                        </a:cubicBezTo>
                        <a:cubicBezTo>
                          <a:pt x="34" y="4"/>
                          <a:pt x="36" y="2"/>
                          <a:pt x="37" y="2"/>
                        </a:cubicBezTo>
                        <a:cubicBezTo>
                          <a:pt x="37" y="2"/>
                          <a:pt x="40" y="0"/>
                          <a:pt x="41" y="0"/>
                        </a:cubicBezTo>
                        <a:cubicBezTo>
                          <a:pt x="41" y="0"/>
                          <a:pt x="45" y="2"/>
                          <a:pt x="45" y="2"/>
                        </a:cubicBezTo>
                        <a:cubicBezTo>
                          <a:pt x="44" y="3"/>
                          <a:pt x="40" y="4"/>
                          <a:pt x="40" y="4"/>
                        </a:cubicBezTo>
                        <a:cubicBezTo>
                          <a:pt x="41" y="5"/>
                          <a:pt x="44" y="6"/>
                          <a:pt x="44" y="7"/>
                        </a:cubicBezTo>
                        <a:cubicBezTo>
                          <a:pt x="40" y="9"/>
                          <a:pt x="40" y="9"/>
                          <a:pt x="40" y="9"/>
                        </a:cubicBezTo>
                        <a:cubicBezTo>
                          <a:pt x="32" y="13"/>
                          <a:pt x="32" y="13"/>
                          <a:pt x="32" y="13"/>
                        </a:cubicBezTo>
                        <a:cubicBezTo>
                          <a:pt x="31" y="13"/>
                          <a:pt x="29" y="15"/>
                          <a:pt x="28" y="15"/>
                        </a:cubicBezTo>
                        <a:cubicBezTo>
                          <a:pt x="28" y="15"/>
                          <a:pt x="24" y="13"/>
                          <a:pt x="24" y="13"/>
                        </a:cubicBezTo>
                        <a:cubicBezTo>
                          <a:pt x="24" y="12"/>
                          <a:pt x="28" y="11"/>
                          <a:pt x="28" y="10"/>
                        </a:cubicBezTo>
                        <a:cubicBezTo>
                          <a:pt x="28" y="10"/>
                          <a:pt x="25" y="8"/>
                          <a:pt x="24" y="8"/>
                        </a:cubicBezTo>
                        <a:cubicBezTo>
                          <a:pt x="23" y="8"/>
                          <a:pt x="21" y="10"/>
                          <a:pt x="20" y="10"/>
                        </a:cubicBezTo>
                        <a:cubicBezTo>
                          <a:pt x="19" y="10"/>
                          <a:pt x="17" y="8"/>
                          <a:pt x="17" y="8"/>
                        </a:cubicBezTo>
                        <a:cubicBezTo>
                          <a:pt x="15" y="8"/>
                          <a:pt x="14" y="10"/>
                          <a:pt x="12" y="10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0" y="15"/>
                          <a:pt x="24" y="17"/>
                          <a:pt x="24" y="17"/>
                        </a:cubicBezTo>
                        <a:cubicBezTo>
                          <a:pt x="24" y="17"/>
                          <a:pt x="20" y="19"/>
                          <a:pt x="19" y="19"/>
                        </a:cubicBezTo>
                        <a:cubicBezTo>
                          <a:pt x="18" y="19"/>
                          <a:pt x="17" y="17"/>
                          <a:pt x="16" y="17"/>
                        </a:cubicBezTo>
                        <a:cubicBezTo>
                          <a:pt x="12" y="19"/>
                          <a:pt x="12" y="19"/>
                          <a:pt x="12" y="19"/>
                        </a:cubicBezTo>
                        <a:cubicBezTo>
                          <a:pt x="11" y="18"/>
                          <a:pt x="8" y="17"/>
                          <a:pt x="8" y="16"/>
                        </a:cubicBezTo>
                        <a:cubicBezTo>
                          <a:pt x="8" y="16"/>
                          <a:pt x="12" y="15"/>
                          <a:pt x="12" y="14"/>
                        </a:cubicBezTo>
                        <a:cubicBezTo>
                          <a:pt x="12" y="14"/>
                          <a:pt x="9" y="12"/>
                          <a:pt x="8" y="12"/>
                        </a:cubicBezTo>
                        <a:cubicBezTo>
                          <a:pt x="8" y="12"/>
                          <a:pt x="4" y="14"/>
                          <a:pt x="4" y="14"/>
                        </a:cubicBezTo>
                        <a:cubicBezTo>
                          <a:pt x="4" y="14"/>
                          <a:pt x="0" y="12"/>
                          <a:pt x="0" y="12"/>
                        </a:cubicBezTo>
                        <a:cubicBezTo>
                          <a:pt x="1" y="11"/>
                          <a:pt x="4" y="11"/>
                          <a:pt x="5" y="1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8" name="Freeform 154"/>
                  <p:cNvSpPr>
                    <a:spLocks/>
                  </p:cNvSpPr>
                  <p:nvPr/>
                </p:nvSpPr>
                <p:spPr bwMode="auto">
                  <a:xfrm>
                    <a:off x="5464175" y="3443288"/>
                    <a:ext cx="74613" cy="50800"/>
                  </a:xfrm>
                  <a:custGeom>
                    <a:avLst/>
                    <a:gdLst>
                      <a:gd name="T0" fmla="*/ 4 w 20"/>
                      <a:gd name="T1" fmla="*/ 13 h 13"/>
                      <a:gd name="T2" fmla="*/ 0 w 20"/>
                      <a:gd name="T3" fmla="*/ 11 h 13"/>
                      <a:gd name="T4" fmla="*/ 5 w 20"/>
                      <a:gd name="T5" fmla="*/ 9 h 13"/>
                      <a:gd name="T6" fmla="*/ 9 w 20"/>
                      <a:gd name="T7" fmla="*/ 7 h 13"/>
                      <a:gd name="T8" fmla="*/ 13 w 20"/>
                      <a:gd name="T9" fmla="*/ 4 h 13"/>
                      <a:gd name="T10" fmla="*/ 9 w 20"/>
                      <a:gd name="T11" fmla="*/ 2 h 13"/>
                      <a:gd name="T12" fmla="*/ 13 w 20"/>
                      <a:gd name="T13" fmla="*/ 0 h 13"/>
                      <a:gd name="T14" fmla="*/ 17 w 20"/>
                      <a:gd name="T15" fmla="*/ 2 h 13"/>
                      <a:gd name="T16" fmla="*/ 13 w 20"/>
                      <a:gd name="T17" fmla="*/ 4 h 13"/>
                      <a:gd name="T18" fmla="*/ 17 w 20"/>
                      <a:gd name="T19" fmla="*/ 7 h 13"/>
                      <a:gd name="T20" fmla="*/ 20 w 20"/>
                      <a:gd name="T21" fmla="*/ 9 h 13"/>
                      <a:gd name="T22" fmla="*/ 16 w 20"/>
                      <a:gd name="T23" fmla="*/ 11 h 13"/>
                      <a:gd name="T24" fmla="*/ 12 w 20"/>
                      <a:gd name="T25" fmla="*/ 13 h 13"/>
                      <a:gd name="T26" fmla="*/ 8 w 20"/>
                      <a:gd name="T27" fmla="*/ 11 h 13"/>
                      <a:gd name="T28" fmla="*/ 4 w 20"/>
                      <a:gd name="T29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" h="13">
                        <a:moveTo>
                          <a:pt x="4" y="13"/>
                        </a:moveTo>
                        <a:cubicBezTo>
                          <a:pt x="4" y="12"/>
                          <a:pt x="0" y="11"/>
                          <a:pt x="0" y="11"/>
                        </a:cubicBezTo>
                        <a:cubicBezTo>
                          <a:pt x="1" y="10"/>
                          <a:pt x="4" y="9"/>
                          <a:pt x="5" y="9"/>
                        </a:cubicBezTo>
                        <a:cubicBezTo>
                          <a:pt x="6" y="8"/>
                          <a:pt x="8" y="7"/>
                          <a:pt x="9" y="7"/>
                        </a:cubicBezTo>
                        <a:cubicBezTo>
                          <a:pt x="9" y="6"/>
                          <a:pt x="13" y="5"/>
                          <a:pt x="13" y="4"/>
                        </a:cubicBezTo>
                        <a:cubicBezTo>
                          <a:pt x="13" y="4"/>
                          <a:pt x="9" y="3"/>
                          <a:pt x="9" y="2"/>
                        </a:cubicBezTo>
                        <a:cubicBezTo>
                          <a:pt x="10" y="2"/>
                          <a:pt x="12" y="0"/>
                          <a:pt x="13" y="0"/>
                        </a:cubicBezTo>
                        <a:cubicBezTo>
                          <a:pt x="13" y="0"/>
                          <a:pt x="17" y="2"/>
                          <a:pt x="17" y="2"/>
                        </a:cubicBezTo>
                        <a:cubicBezTo>
                          <a:pt x="17" y="3"/>
                          <a:pt x="13" y="4"/>
                          <a:pt x="13" y="4"/>
                        </a:cubicBezTo>
                        <a:cubicBezTo>
                          <a:pt x="13" y="5"/>
                          <a:pt x="15" y="6"/>
                          <a:pt x="17" y="7"/>
                        </a:cubicBezTo>
                        <a:cubicBezTo>
                          <a:pt x="17" y="7"/>
                          <a:pt x="20" y="9"/>
                          <a:pt x="20" y="9"/>
                        </a:cubicBezTo>
                        <a:cubicBezTo>
                          <a:pt x="20" y="10"/>
                          <a:pt x="17" y="11"/>
                          <a:pt x="16" y="11"/>
                        </a:cubicBezTo>
                        <a:cubicBezTo>
                          <a:pt x="15" y="12"/>
                          <a:pt x="13" y="13"/>
                          <a:pt x="12" y="13"/>
                        </a:cubicBezTo>
                        <a:cubicBezTo>
                          <a:pt x="11" y="13"/>
                          <a:pt x="9" y="11"/>
                          <a:pt x="8" y="11"/>
                        </a:cubicBezTo>
                        <a:cubicBezTo>
                          <a:pt x="7" y="11"/>
                          <a:pt x="6" y="13"/>
                          <a:pt x="4" y="1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9" name="Freeform 155"/>
                  <p:cNvSpPr>
                    <a:spLocks/>
                  </p:cNvSpPr>
                  <p:nvPr/>
                </p:nvSpPr>
                <p:spPr bwMode="auto">
                  <a:xfrm>
                    <a:off x="3019425" y="3368675"/>
                    <a:ext cx="79375" cy="58738"/>
                  </a:xfrm>
                  <a:custGeom>
                    <a:avLst/>
                    <a:gdLst>
                      <a:gd name="T0" fmla="*/ 4 w 21"/>
                      <a:gd name="T1" fmla="*/ 15 h 15"/>
                      <a:gd name="T2" fmla="*/ 0 w 21"/>
                      <a:gd name="T3" fmla="*/ 12 h 15"/>
                      <a:gd name="T4" fmla="*/ 5 w 21"/>
                      <a:gd name="T5" fmla="*/ 10 h 15"/>
                      <a:gd name="T6" fmla="*/ 1 w 21"/>
                      <a:gd name="T7" fmla="*/ 8 h 15"/>
                      <a:gd name="T8" fmla="*/ 5 w 21"/>
                      <a:gd name="T9" fmla="*/ 6 h 15"/>
                      <a:gd name="T10" fmla="*/ 9 w 21"/>
                      <a:gd name="T11" fmla="*/ 4 h 15"/>
                      <a:gd name="T12" fmla="*/ 5 w 21"/>
                      <a:gd name="T13" fmla="*/ 2 h 15"/>
                      <a:gd name="T14" fmla="*/ 9 w 21"/>
                      <a:gd name="T15" fmla="*/ 0 h 15"/>
                      <a:gd name="T16" fmla="*/ 13 w 21"/>
                      <a:gd name="T17" fmla="*/ 2 h 15"/>
                      <a:gd name="T18" fmla="*/ 17 w 21"/>
                      <a:gd name="T19" fmla="*/ 0 h 15"/>
                      <a:gd name="T20" fmla="*/ 21 w 21"/>
                      <a:gd name="T21" fmla="*/ 2 h 15"/>
                      <a:gd name="T22" fmla="*/ 17 w 21"/>
                      <a:gd name="T23" fmla="*/ 4 h 15"/>
                      <a:gd name="T24" fmla="*/ 13 w 21"/>
                      <a:gd name="T25" fmla="*/ 2 h 15"/>
                      <a:gd name="T26" fmla="*/ 9 w 21"/>
                      <a:gd name="T27" fmla="*/ 4 h 15"/>
                      <a:gd name="T28" fmla="*/ 13 w 21"/>
                      <a:gd name="T29" fmla="*/ 6 h 15"/>
                      <a:gd name="T30" fmla="*/ 9 w 21"/>
                      <a:gd name="T31" fmla="*/ 8 h 15"/>
                      <a:gd name="T32" fmla="*/ 12 w 21"/>
                      <a:gd name="T33" fmla="*/ 11 h 15"/>
                      <a:gd name="T34" fmla="*/ 8 w 21"/>
                      <a:gd name="T35" fmla="*/ 13 h 15"/>
                      <a:gd name="T36" fmla="*/ 4 w 21"/>
                      <a:gd name="T37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1" h="15">
                        <a:moveTo>
                          <a:pt x="4" y="15"/>
                        </a:moveTo>
                        <a:cubicBezTo>
                          <a:pt x="4" y="14"/>
                          <a:pt x="0" y="13"/>
                          <a:pt x="0" y="12"/>
                        </a:cubicBezTo>
                        <a:cubicBezTo>
                          <a:pt x="1" y="12"/>
                          <a:pt x="5" y="11"/>
                          <a:pt x="5" y="10"/>
                        </a:cubicBezTo>
                        <a:cubicBezTo>
                          <a:pt x="4" y="10"/>
                          <a:pt x="1" y="9"/>
                          <a:pt x="1" y="8"/>
                        </a:cubicBezTo>
                        <a:cubicBezTo>
                          <a:pt x="1" y="8"/>
                          <a:pt x="4" y="6"/>
                          <a:pt x="5" y="6"/>
                        </a:cubicBezTo>
                        <a:cubicBezTo>
                          <a:pt x="5" y="6"/>
                          <a:pt x="9" y="4"/>
                          <a:pt x="9" y="4"/>
                        </a:cubicBezTo>
                        <a:cubicBezTo>
                          <a:pt x="9" y="4"/>
                          <a:pt x="5" y="2"/>
                          <a:pt x="5" y="2"/>
                        </a:cubicBezTo>
                        <a:cubicBezTo>
                          <a:pt x="6" y="1"/>
                          <a:pt x="9" y="0"/>
                          <a:pt x="9" y="0"/>
                        </a:cubicBezTo>
                        <a:cubicBezTo>
                          <a:pt x="11" y="0"/>
                          <a:pt x="12" y="2"/>
                          <a:pt x="13" y="2"/>
                        </a:cubicBezTo>
                        <a:cubicBezTo>
                          <a:pt x="15" y="2"/>
                          <a:pt x="16" y="0"/>
                          <a:pt x="17" y="0"/>
                        </a:cubicBezTo>
                        <a:cubicBezTo>
                          <a:pt x="17" y="1"/>
                          <a:pt x="21" y="1"/>
                          <a:pt x="21" y="2"/>
                        </a:cubicBezTo>
                        <a:cubicBezTo>
                          <a:pt x="21" y="2"/>
                          <a:pt x="17" y="4"/>
                          <a:pt x="17" y="4"/>
                        </a:cubicBezTo>
                        <a:cubicBezTo>
                          <a:pt x="17" y="4"/>
                          <a:pt x="13" y="2"/>
                          <a:pt x="13" y="2"/>
                        </a:cubicBezTo>
                        <a:cubicBezTo>
                          <a:pt x="13" y="2"/>
                          <a:pt x="9" y="3"/>
                          <a:pt x="9" y="4"/>
                        </a:cubicBezTo>
                        <a:cubicBezTo>
                          <a:pt x="9" y="5"/>
                          <a:pt x="13" y="6"/>
                          <a:pt x="13" y="6"/>
                        </a:cubicBezTo>
                        <a:cubicBezTo>
                          <a:pt x="12" y="7"/>
                          <a:pt x="9" y="8"/>
                          <a:pt x="9" y="8"/>
                        </a:cubicBezTo>
                        <a:cubicBezTo>
                          <a:pt x="9" y="9"/>
                          <a:pt x="12" y="10"/>
                          <a:pt x="12" y="11"/>
                        </a:cubicBezTo>
                        <a:cubicBezTo>
                          <a:pt x="12" y="11"/>
                          <a:pt x="9" y="12"/>
                          <a:pt x="8" y="13"/>
                        </a:cubicBezTo>
                        <a:lnTo>
                          <a:pt x="4" y="1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0" name="Freeform 156"/>
                  <p:cNvSpPr>
                    <a:spLocks/>
                  </p:cNvSpPr>
                  <p:nvPr/>
                </p:nvSpPr>
                <p:spPr bwMode="auto">
                  <a:xfrm>
                    <a:off x="4006850" y="3419475"/>
                    <a:ext cx="71438" cy="50800"/>
                  </a:xfrm>
                  <a:custGeom>
                    <a:avLst/>
                    <a:gdLst>
                      <a:gd name="T0" fmla="*/ 0 w 19"/>
                      <a:gd name="T1" fmla="*/ 9 h 13"/>
                      <a:gd name="T2" fmla="*/ 4 w 19"/>
                      <a:gd name="T3" fmla="*/ 7 h 13"/>
                      <a:gd name="T4" fmla="*/ 0 w 19"/>
                      <a:gd name="T5" fmla="*/ 4 h 13"/>
                      <a:gd name="T6" fmla="*/ 5 w 19"/>
                      <a:gd name="T7" fmla="*/ 2 h 13"/>
                      <a:gd name="T8" fmla="*/ 9 w 19"/>
                      <a:gd name="T9" fmla="*/ 0 h 13"/>
                      <a:gd name="T10" fmla="*/ 12 w 19"/>
                      <a:gd name="T11" fmla="*/ 2 h 13"/>
                      <a:gd name="T12" fmla="*/ 8 w 19"/>
                      <a:gd name="T13" fmla="*/ 4 h 13"/>
                      <a:gd name="T14" fmla="*/ 4 w 19"/>
                      <a:gd name="T15" fmla="*/ 7 h 13"/>
                      <a:gd name="T16" fmla="*/ 8 w 19"/>
                      <a:gd name="T17" fmla="*/ 9 h 13"/>
                      <a:gd name="T18" fmla="*/ 12 w 19"/>
                      <a:gd name="T19" fmla="*/ 11 h 13"/>
                      <a:gd name="T20" fmla="*/ 16 w 19"/>
                      <a:gd name="T21" fmla="*/ 9 h 13"/>
                      <a:gd name="T22" fmla="*/ 19 w 19"/>
                      <a:gd name="T23" fmla="*/ 11 h 13"/>
                      <a:gd name="T24" fmla="*/ 15 w 19"/>
                      <a:gd name="T25" fmla="*/ 13 h 13"/>
                      <a:gd name="T26" fmla="*/ 12 w 19"/>
                      <a:gd name="T27" fmla="*/ 11 h 13"/>
                      <a:gd name="T28" fmla="*/ 8 w 19"/>
                      <a:gd name="T29" fmla="*/ 13 h 13"/>
                      <a:gd name="T30" fmla="*/ 4 w 19"/>
                      <a:gd name="T31" fmla="*/ 11 h 13"/>
                      <a:gd name="T32" fmla="*/ 0 w 19"/>
                      <a:gd name="T33" fmla="*/ 9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9" h="13">
                        <a:moveTo>
                          <a:pt x="0" y="9"/>
                        </a:moveTo>
                        <a:cubicBezTo>
                          <a:pt x="0" y="8"/>
                          <a:pt x="4" y="7"/>
                          <a:pt x="4" y="7"/>
                        </a:cubicBezTo>
                        <a:cubicBezTo>
                          <a:pt x="4" y="6"/>
                          <a:pt x="0" y="5"/>
                          <a:pt x="0" y="4"/>
                        </a:cubicBezTo>
                        <a:cubicBezTo>
                          <a:pt x="1" y="4"/>
                          <a:pt x="4" y="3"/>
                          <a:pt x="5" y="2"/>
                        </a:cubicBezTo>
                        <a:cubicBezTo>
                          <a:pt x="5" y="2"/>
                          <a:pt x="8" y="0"/>
                          <a:pt x="9" y="0"/>
                        </a:cubicBezTo>
                        <a:cubicBezTo>
                          <a:pt x="9" y="0"/>
                          <a:pt x="12" y="2"/>
                          <a:pt x="12" y="2"/>
                        </a:cubicBezTo>
                        <a:cubicBezTo>
                          <a:pt x="12" y="3"/>
                          <a:pt x="9" y="4"/>
                          <a:pt x="8" y="4"/>
                        </a:cubicBezTo>
                        <a:cubicBezTo>
                          <a:pt x="7" y="5"/>
                          <a:pt x="5" y="6"/>
                          <a:pt x="4" y="7"/>
                        </a:cubicBezTo>
                        <a:cubicBezTo>
                          <a:pt x="6" y="7"/>
                          <a:pt x="6" y="8"/>
                          <a:pt x="8" y="9"/>
                        </a:cubicBezTo>
                        <a:cubicBezTo>
                          <a:pt x="9" y="9"/>
                          <a:pt x="10" y="11"/>
                          <a:pt x="12" y="11"/>
                        </a:cubicBezTo>
                        <a:cubicBezTo>
                          <a:pt x="12" y="11"/>
                          <a:pt x="15" y="9"/>
                          <a:pt x="16" y="9"/>
                        </a:cubicBezTo>
                        <a:cubicBezTo>
                          <a:pt x="16" y="9"/>
                          <a:pt x="19" y="11"/>
                          <a:pt x="19" y="11"/>
                        </a:cubicBezTo>
                        <a:cubicBezTo>
                          <a:pt x="19" y="12"/>
                          <a:pt x="16" y="13"/>
                          <a:pt x="15" y="13"/>
                        </a:cubicBezTo>
                        <a:cubicBezTo>
                          <a:pt x="14" y="13"/>
                          <a:pt x="13" y="11"/>
                          <a:pt x="12" y="11"/>
                        </a:cubicBezTo>
                        <a:cubicBezTo>
                          <a:pt x="11" y="11"/>
                          <a:pt x="8" y="13"/>
                          <a:pt x="8" y="13"/>
                        </a:cubicBezTo>
                        <a:cubicBezTo>
                          <a:pt x="6" y="13"/>
                          <a:pt x="5" y="11"/>
                          <a:pt x="4" y="11"/>
                        </a:cubicBezTo>
                        <a:lnTo>
                          <a:pt x="0" y="9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1" name="Freeform 157"/>
                  <p:cNvSpPr>
                    <a:spLocks/>
                  </p:cNvSpPr>
                  <p:nvPr/>
                </p:nvSpPr>
                <p:spPr bwMode="auto">
                  <a:xfrm>
                    <a:off x="3883025" y="3328988"/>
                    <a:ext cx="74613" cy="26988"/>
                  </a:xfrm>
                  <a:custGeom>
                    <a:avLst/>
                    <a:gdLst>
                      <a:gd name="T0" fmla="*/ 8 w 20"/>
                      <a:gd name="T1" fmla="*/ 3 h 7"/>
                      <a:gd name="T2" fmla="*/ 4 w 20"/>
                      <a:gd name="T3" fmla="*/ 5 h 7"/>
                      <a:gd name="T4" fmla="*/ 0 w 20"/>
                      <a:gd name="T5" fmla="*/ 2 h 7"/>
                      <a:gd name="T6" fmla="*/ 4 w 20"/>
                      <a:gd name="T7" fmla="*/ 0 h 7"/>
                      <a:gd name="T8" fmla="*/ 8 w 20"/>
                      <a:gd name="T9" fmla="*/ 3 h 7"/>
                      <a:gd name="T10" fmla="*/ 12 w 20"/>
                      <a:gd name="T11" fmla="*/ 1 h 7"/>
                      <a:gd name="T12" fmla="*/ 16 w 20"/>
                      <a:gd name="T13" fmla="*/ 3 h 7"/>
                      <a:gd name="T14" fmla="*/ 20 w 20"/>
                      <a:gd name="T15" fmla="*/ 5 h 7"/>
                      <a:gd name="T16" fmla="*/ 15 w 20"/>
                      <a:gd name="T17" fmla="*/ 7 h 7"/>
                      <a:gd name="T18" fmla="*/ 12 w 20"/>
                      <a:gd name="T19" fmla="*/ 5 h 7"/>
                      <a:gd name="T20" fmla="*/ 8 w 20"/>
                      <a:gd name="T21" fmla="*/ 3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" h="7">
                        <a:moveTo>
                          <a:pt x="8" y="3"/>
                        </a:moveTo>
                        <a:cubicBezTo>
                          <a:pt x="7" y="2"/>
                          <a:pt x="5" y="5"/>
                          <a:pt x="4" y="5"/>
                        </a:cubicBezTo>
                        <a:cubicBezTo>
                          <a:pt x="4" y="5"/>
                          <a:pt x="0" y="3"/>
                          <a:pt x="0" y="2"/>
                        </a:cubicBezTo>
                        <a:cubicBezTo>
                          <a:pt x="0" y="2"/>
                          <a:pt x="4" y="0"/>
                          <a:pt x="4" y="0"/>
                        </a:cubicBezTo>
                        <a:cubicBezTo>
                          <a:pt x="5" y="0"/>
                          <a:pt x="7" y="3"/>
                          <a:pt x="8" y="3"/>
                        </a:cubicBezTo>
                        <a:cubicBezTo>
                          <a:pt x="9" y="3"/>
                          <a:pt x="11" y="0"/>
                          <a:pt x="12" y="1"/>
                        </a:cubicBezTo>
                        <a:cubicBezTo>
                          <a:pt x="13" y="1"/>
                          <a:pt x="15" y="2"/>
                          <a:pt x="16" y="3"/>
                        </a:cubicBezTo>
                        <a:cubicBezTo>
                          <a:pt x="16" y="3"/>
                          <a:pt x="20" y="5"/>
                          <a:pt x="20" y="5"/>
                        </a:cubicBezTo>
                        <a:cubicBezTo>
                          <a:pt x="20" y="5"/>
                          <a:pt x="16" y="7"/>
                          <a:pt x="15" y="7"/>
                        </a:cubicBezTo>
                        <a:cubicBezTo>
                          <a:pt x="15" y="7"/>
                          <a:pt x="13" y="5"/>
                          <a:pt x="12" y="5"/>
                        </a:cubicBezTo>
                        <a:cubicBezTo>
                          <a:pt x="10" y="4"/>
                          <a:pt x="9" y="3"/>
                          <a:pt x="8" y="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2" name="Freeform 158"/>
                  <p:cNvSpPr>
                    <a:spLocks/>
                  </p:cNvSpPr>
                  <p:nvPr/>
                </p:nvSpPr>
                <p:spPr bwMode="auto">
                  <a:xfrm>
                    <a:off x="4529138" y="3371850"/>
                    <a:ext cx="71438" cy="42863"/>
                  </a:xfrm>
                  <a:custGeom>
                    <a:avLst/>
                    <a:gdLst>
                      <a:gd name="T0" fmla="*/ 8 w 19"/>
                      <a:gd name="T1" fmla="*/ 5 h 11"/>
                      <a:gd name="T2" fmla="*/ 12 w 19"/>
                      <a:gd name="T3" fmla="*/ 7 h 11"/>
                      <a:gd name="T4" fmla="*/ 16 w 19"/>
                      <a:gd name="T5" fmla="*/ 5 h 11"/>
                      <a:gd name="T6" fmla="*/ 19 w 19"/>
                      <a:gd name="T7" fmla="*/ 7 h 11"/>
                      <a:gd name="T8" fmla="*/ 15 w 19"/>
                      <a:gd name="T9" fmla="*/ 9 h 11"/>
                      <a:gd name="T10" fmla="*/ 12 w 19"/>
                      <a:gd name="T11" fmla="*/ 7 h 11"/>
                      <a:gd name="T12" fmla="*/ 7 w 19"/>
                      <a:gd name="T13" fmla="*/ 9 h 11"/>
                      <a:gd name="T14" fmla="*/ 3 w 19"/>
                      <a:gd name="T15" fmla="*/ 11 h 11"/>
                      <a:gd name="T16" fmla="*/ 0 w 19"/>
                      <a:gd name="T17" fmla="*/ 9 h 11"/>
                      <a:gd name="T18" fmla="*/ 4 w 19"/>
                      <a:gd name="T19" fmla="*/ 7 h 11"/>
                      <a:gd name="T20" fmla="*/ 8 w 19"/>
                      <a:gd name="T21" fmla="*/ 5 h 11"/>
                      <a:gd name="T22" fmla="*/ 4 w 19"/>
                      <a:gd name="T23" fmla="*/ 3 h 11"/>
                      <a:gd name="T24" fmla="*/ 8 w 19"/>
                      <a:gd name="T25" fmla="*/ 1 h 11"/>
                      <a:gd name="T26" fmla="*/ 12 w 19"/>
                      <a:gd name="T27" fmla="*/ 3 h 11"/>
                      <a:gd name="T28" fmla="*/ 8 w 19"/>
                      <a:gd name="T29" fmla="*/ 5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9" h="11">
                        <a:moveTo>
                          <a:pt x="8" y="5"/>
                        </a:moveTo>
                        <a:cubicBezTo>
                          <a:pt x="9" y="5"/>
                          <a:pt x="10" y="7"/>
                          <a:pt x="12" y="7"/>
                        </a:cubicBezTo>
                        <a:cubicBezTo>
                          <a:pt x="12" y="7"/>
                          <a:pt x="15" y="5"/>
                          <a:pt x="16" y="5"/>
                        </a:cubicBezTo>
                        <a:cubicBezTo>
                          <a:pt x="16" y="5"/>
                          <a:pt x="19" y="7"/>
                          <a:pt x="19" y="7"/>
                        </a:cubicBezTo>
                        <a:cubicBezTo>
                          <a:pt x="19" y="8"/>
                          <a:pt x="16" y="9"/>
                          <a:pt x="15" y="9"/>
                        </a:cubicBezTo>
                        <a:cubicBezTo>
                          <a:pt x="14" y="9"/>
                          <a:pt x="13" y="7"/>
                          <a:pt x="12" y="7"/>
                        </a:cubicBezTo>
                        <a:cubicBezTo>
                          <a:pt x="11" y="7"/>
                          <a:pt x="8" y="9"/>
                          <a:pt x="7" y="9"/>
                        </a:cubicBezTo>
                        <a:cubicBezTo>
                          <a:pt x="3" y="11"/>
                          <a:pt x="3" y="11"/>
                          <a:pt x="3" y="11"/>
                        </a:cubicBezTo>
                        <a:cubicBezTo>
                          <a:pt x="3" y="11"/>
                          <a:pt x="0" y="10"/>
                          <a:pt x="0" y="9"/>
                        </a:cubicBezTo>
                        <a:cubicBezTo>
                          <a:pt x="0" y="8"/>
                          <a:pt x="3" y="8"/>
                          <a:pt x="4" y="7"/>
                        </a:cubicBezTo>
                        <a:cubicBezTo>
                          <a:pt x="4" y="6"/>
                          <a:pt x="8" y="6"/>
                          <a:pt x="8" y="5"/>
                        </a:cubicBezTo>
                        <a:cubicBezTo>
                          <a:pt x="8" y="4"/>
                          <a:pt x="4" y="3"/>
                          <a:pt x="4" y="3"/>
                        </a:cubicBezTo>
                        <a:cubicBezTo>
                          <a:pt x="5" y="2"/>
                          <a:pt x="7" y="0"/>
                          <a:pt x="8" y="1"/>
                        </a:cubicBezTo>
                        <a:cubicBezTo>
                          <a:pt x="8" y="1"/>
                          <a:pt x="12" y="3"/>
                          <a:pt x="12" y="3"/>
                        </a:cubicBezTo>
                        <a:cubicBezTo>
                          <a:pt x="12" y="4"/>
                          <a:pt x="8" y="4"/>
                          <a:pt x="8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3" name="Freeform 159"/>
                  <p:cNvSpPr>
                    <a:spLocks/>
                  </p:cNvSpPr>
                  <p:nvPr/>
                </p:nvSpPr>
                <p:spPr bwMode="auto">
                  <a:xfrm>
                    <a:off x="5103813" y="3371850"/>
                    <a:ext cx="28575" cy="50800"/>
                  </a:xfrm>
                  <a:custGeom>
                    <a:avLst/>
                    <a:gdLst>
                      <a:gd name="T0" fmla="*/ 3 w 8"/>
                      <a:gd name="T1" fmla="*/ 13 h 13"/>
                      <a:gd name="T2" fmla="*/ 0 w 8"/>
                      <a:gd name="T3" fmla="*/ 11 h 13"/>
                      <a:gd name="T4" fmla="*/ 4 w 8"/>
                      <a:gd name="T5" fmla="*/ 9 h 13"/>
                      <a:gd name="T6" fmla="*/ 0 w 8"/>
                      <a:gd name="T7" fmla="*/ 7 h 13"/>
                      <a:gd name="T8" fmla="*/ 4 w 8"/>
                      <a:gd name="T9" fmla="*/ 4 h 13"/>
                      <a:gd name="T10" fmla="*/ 0 w 8"/>
                      <a:gd name="T11" fmla="*/ 2 h 13"/>
                      <a:gd name="T12" fmla="*/ 5 w 8"/>
                      <a:gd name="T13" fmla="*/ 0 h 13"/>
                      <a:gd name="T14" fmla="*/ 8 w 8"/>
                      <a:gd name="T15" fmla="*/ 2 h 13"/>
                      <a:gd name="T16" fmla="*/ 4 w 8"/>
                      <a:gd name="T17" fmla="*/ 4 h 13"/>
                      <a:gd name="T18" fmla="*/ 8 w 8"/>
                      <a:gd name="T19" fmla="*/ 7 h 13"/>
                      <a:gd name="T20" fmla="*/ 4 w 8"/>
                      <a:gd name="T21" fmla="*/ 9 h 13"/>
                      <a:gd name="T22" fmla="*/ 8 w 8"/>
                      <a:gd name="T23" fmla="*/ 11 h 13"/>
                      <a:gd name="T24" fmla="*/ 3 w 8"/>
                      <a:gd name="T25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13">
                        <a:moveTo>
                          <a:pt x="3" y="13"/>
                        </a:moveTo>
                        <a:cubicBezTo>
                          <a:pt x="3" y="12"/>
                          <a:pt x="0" y="12"/>
                          <a:pt x="0" y="11"/>
                        </a:cubicBezTo>
                        <a:cubicBezTo>
                          <a:pt x="0" y="10"/>
                          <a:pt x="4" y="9"/>
                          <a:pt x="4" y="9"/>
                        </a:cubicBezTo>
                        <a:cubicBezTo>
                          <a:pt x="4" y="8"/>
                          <a:pt x="0" y="7"/>
                          <a:pt x="0" y="7"/>
                        </a:cubicBezTo>
                        <a:cubicBezTo>
                          <a:pt x="0" y="6"/>
                          <a:pt x="4" y="5"/>
                          <a:pt x="4" y="4"/>
                        </a:cubicBezTo>
                        <a:cubicBezTo>
                          <a:pt x="4" y="4"/>
                          <a:pt x="0" y="3"/>
                          <a:pt x="0" y="2"/>
                        </a:cubicBezTo>
                        <a:cubicBezTo>
                          <a:pt x="1" y="1"/>
                          <a:pt x="4" y="1"/>
                          <a:pt x="5" y="0"/>
                        </a:cubicBezTo>
                        <a:cubicBezTo>
                          <a:pt x="5" y="1"/>
                          <a:pt x="8" y="2"/>
                          <a:pt x="8" y="2"/>
                        </a:cubicBezTo>
                        <a:cubicBezTo>
                          <a:pt x="8" y="3"/>
                          <a:pt x="4" y="4"/>
                          <a:pt x="4" y="4"/>
                        </a:cubicBezTo>
                        <a:cubicBezTo>
                          <a:pt x="4" y="5"/>
                          <a:pt x="8" y="6"/>
                          <a:pt x="8" y="7"/>
                        </a:cubicBezTo>
                        <a:cubicBezTo>
                          <a:pt x="8" y="7"/>
                          <a:pt x="4" y="8"/>
                          <a:pt x="4" y="9"/>
                        </a:cubicBezTo>
                        <a:cubicBezTo>
                          <a:pt x="4" y="9"/>
                          <a:pt x="8" y="10"/>
                          <a:pt x="8" y="11"/>
                        </a:cubicBezTo>
                        <a:cubicBezTo>
                          <a:pt x="7" y="12"/>
                          <a:pt x="4" y="12"/>
                          <a:pt x="3" y="1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4" name="Freeform 160"/>
                  <p:cNvSpPr>
                    <a:spLocks/>
                  </p:cNvSpPr>
                  <p:nvPr/>
                </p:nvSpPr>
                <p:spPr bwMode="auto">
                  <a:xfrm>
                    <a:off x="5253038" y="3352800"/>
                    <a:ext cx="74613" cy="42863"/>
                  </a:xfrm>
                  <a:custGeom>
                    <a:avLst/>
                    <a:gdLst>
                      <a:gd name="T0" fmla="*/ 15 w 20"/>
                      <a:gd name="T1" fmla="*/ 9 h 11"/>
                      <a:gd name="T2" fmla="*/ 11 w 20"/>
                      <a:gd name="T3" fmla="*/ 11 h 11"/>
                      <a:gd name="T4" fmla="*/ 8 w 20"/>
                      <a:gd name="T5" fmla="*/ 8 h 11"/>
                      <a:gd name="T6" fmla="*/ 12 w 20"/>
                      <a:gd name="T7" fmla="*/ 6 h 11"/>
                      <a:gd name="T8" fmla="*/ 8 w 20"/>
                      <a:gd name="T9" fmla="*/ 4 h 11"/>
                      <a:gd name="T10" fmla="*/ 6 w 20"/>
                      <a:gd name="T11" fmla="*/ 5 h 11"/>
                      <a:gd name="T12" fmla="*/ 4 w 20"/>
                      <a:gd name="T13" fmla="*/ 6 h 11"/>
                      <a:gd name="T14" fmla="*/ 0 w 20"/>
                      <a:gd name="T15" fmla="*/ 4 h 11"/>
                      <a:gd name="T16" fmla="*/ 4 w 20"/>
                      <a:gd name="T17" fmla="*/ 2 h 11"/>
                      <a:gd name="T18" fmla="*/ 8 w 20"/>
                      <a:gd name="T19" fmla="*/ 4 h 11"/>
                      <a:gd name="T20" fmla="*/ 12 w 20"/>
                      <a:gd name="T21" fmla="*/ 2 h 11"/>
                      <a:gd name="T22" fmla="*/ 16 w 20"/>
                      <a:gd name="T23" fmla="*/ 0 h 11"/>
                      <a:gd name="T24" fmla="*/ 20 w 20"/>
                      <a:gd name="T25" fmla="*/ 2 h 11"/>
                      <a:gd name="T26" fmla="*/ 16 w 20"/>
                      <a:gd name="T27" fmla="*/ 4 h 11"/>
                      <a:gd name="T28" fmla="*/ 12 w 20"/>
                      <a:gd name="T29" fmla="*/ 6 h 11"/>
                      <a:gd name="T30" fmla="*/ 15 w 20"/>
                      <a:gd name="T31" fmla="*/ 9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0" h="11">
                        <a:moveTo>
                          <a:pt x="15" y="9"/>
                        </a:moveTo>
                        <a:cubicBezTo>
                          <a:pt x="14" y="9"/>
                          <a:pt x="13" y="11"/>
                          <a:pt x="11" y="11"/>
                        </a:cubicBezTo>
                        <a:cubicBezTo>
                          <a:pt x="11" y="11"/>
                          <a:pt x="8" y="9"/>
                          <a:pt x="8" y="8"/>
                        </a:cubicBezTo>
                        <a:cubicBezTo>
                          <a:pt x="8" y="8"/>
                          <a:pt x="12" y="6"/>
                          <a:pt x="12" y="6"/>
                        </a:cubicBezTo>
                        <a:cubicBezTo>
                          <a:pt x="11" y="6"/>
                          <a:pt x="9" y="4"/>
                          <a:pt x="8" y="4"/>
                        </a:cubicBezTo>
                        <a:cubicBezTo>
                          <a:pt x="8" y="4"/>
                          <a:pt x="7" y="5"/>
                          <a:pt x="6" y="5"/>
                        </a:cubicBezTo>
                        <a:cubicBezTo>
                          <a:pt x="5" y="6"/>
                          <a:pt x="4" y="6"/>
                          <a:pt x="4" y="6"/>
                        </a:cubicBezTo>
                        <a:cubicBezTo>
                          <a:pt x="3" y="6"/>
                          <a:pt x="0" y="4"/>
                          <a:pt x="0" y="4"/>
                        </a:cubicBezTo>
                        <a:cubicBezTo>
                          <a:pt x="0" y="3"/>
                          <a:pt x="4" y="3"/>
                          <a:pt x="4" y="2"/>
                        </a:cubicBezTo>
                        <a:cubicBezTo>
                          <a:pt x="6" y="2"/>
                          <a:pt x="7" y="4"/>
                          <a:pt x="8" y="4"/>
                        </a:cubicBezTo>
                        <a:cubicBezTo>
                          <a:pt x="8" y="4"/>
                          <a:pt x="12" y="2"/>
                          <a:pt x="12" y="2"/>
                        </a:cubicBezTo>
                        <a:cubicBezTo>
                          <a:pt x="13" y="2"/>
                          <a:pt x="15" y="0"/>
                          <a:pt x="16" y="0"/>
                        </a:cubicBezTo>
                        <a:cubicBezTo>
                          <a:pt x="17" y="0"/>
                          <a:pt x="19" y="2"/>
                          <a:pt x="20" y="2"/>
                        </a:cubicBezTo>
                        <a:cubicBezTo>
                          <a:pt x="19" y="3"/>
                          <a:pt x="17" y="4"/>
                          <a:pt x="16" y="4"/>
                        </a:cubicBezTo>
                        <a:cubicBezTo>
                          <a:pt x="15" y="5"/>
                          <a:pt x="12" y="6"/>
                          <a:pt x="12" y="6"/>
                        </a:cubicBezTo>
                        <a:cubicBezTo>
                          <a:pt x="12" y="7"/>
                          <a:pt x="15" y="8"/>
                          <a:pt x="15" y="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5" name="Freeform 161"/>
                  <p:cNvSpPr>
                    <a:spLocks/>
                  </p:cNvSpPr>
                  <p:nvPr/>
                </p:nvSpPr>
                <p:spPr bwMode="auto">
                  <a:xfrm>
                    <a:off x="5572125" y="3387725"/>
                    <a:ext cx="180975" cy="47625"/>
                  </a:xfrm>
                  <a:custGeom>
                    <a:avLst/>
                    <a:gdLst>
                      <a:gd name="T0" fmla="*/ 12 w 48"/>
                      <a:gd name="T1" fmla="*/ 8 h 12"/>
                      <a:gd name="T2" fmla="*/ 16 w 48"/>
                      <a:gd name="T3" fmla="*/ 6 h 12"/>
                      <a:gd name="T4" fmla="*/ 13 w 48"/>
                      <a:gd name="T5" fmla="*/ 4 h 12"/>
                      <a:gd name="T6" fmla="*/ 9 w 48"/>
                      <a:gd name="T7" fmla="*/ 2 h 12"/>
                      <a:gd name="T8" fmla="*/ 13 w 48"/>
                      <a:gd name="T9" fmla="*/ 0 h 12"/>
                      <a:gd name="T10" fmla="*/ 17 w 48"/>
                      <a:gd name="T11" fmla="*/ 2 h 12"/>
                      <a:gd name="T12" fmla="*/ 21 w 48"/>
                      <a:gd name="T13" fmla="*/ 0 h 12"/>
                      <a:gd name="T14" fmla="*/ 25 w 48"/>
                      <a:gd name="T15" fmla="*/ 2 h 12"/>
                      <a:gd name="T16" fmla="*/ 29 w 48"/>
                      <a:gd name="T17" fmla="*/ 0 h 12"/>
                      <a:gd name="T18" fmla="*/ 32 w 48"/>
                      <a:gd name="T19" fmla="*/ 2 h 12"/>
                      <a:gd name="T20" fmla="*/ 36 w 48"/>
                      <a:gd name="T21" fmla="*/ 0 h 12"/>
                      <a:gd name="T22" fmla="*/ 40 w 48"/>
                      <a:gd name="T23" fmla="*/ 3 h 12"/>
                      <a:gd name="T24" fmla="*/ 44 w 48"/>
                      <a:gd name="T25" fmla="*/ 0 h 12"/>
                      <a:gd name="T26" fmla="*/ 48 w 48"/>
                      <a:gd name="T27" fmla="*/ 3 h 12"/>
                      <a:gd name="T28" fmla="*/ 44 w 48"/>
                      <a:gd name="T29" fmla="*/ 5 h 12"/>
                      <a:gd name="T30" fmla="*/ 36 w 48"/>
                      <a:gd name="T31" fmla="*/ 9 h 12"/>
                      <a:gd name="T32" fmla="*/ 32 w 48"/>
                      <a:gd name="T33" fmla="*/ 7 h 12"/>
                      <a:gd name="T34" fmla="*/ 36 w 48"/>
                      <a:gd name="T35" fmla="*/ 5 h 12"/>
                      <a:gd name="T36" fmla="*/ 32 w 48"/>
                      <a:gd name="T37" fmla="*/ 2 h 12"/>
                      <a:gd name="T38" fmla="*/ 28 w 48"/>
                      <a:gd name="T39" fmla="*/ 4 h 12"/>
                      <a:gd name="T40" fmla="*/ 25 w 48"/>
                      <a:gd name="T41" fmla="*/ 2 h 12"/>
                      <a:gd name="T42" fmla="*/ 20 w 48"/>
                      <a:gd name="T43" fmla="*/ 4 h 12"/>
                      <a:gd name="T44" fmla="*/ 16 w 48"/>
                      <a:gd name="T45" fmla="*/ 6 h 12"/>
                      <a:gd name="T46" fmla="*/ 20 w 48"/>
                      <a:gd name="T47" fmla="*/ 9 h 12"/>
                      <a:gd name="T48" fmla="*/ 16 w 48"/>
                      <a:gd name="T49" fmla="*/ 11 h 12"/>
                      <a:gd name="T50" fmla="*/ 12 w 48"/>
                      <a:gd name="T51" fmla="*/ 8 h 12"/>
                      <a:gd name="T52" fmla="*/ 8 w 48"/>
                      <a:gd name="T53" fmla="*/ 10 h 12"/>
                      <a:gd name="T54" fmla="*/ 4 w 48"/>
                      <a:gd name="T55" fmla="*/ 12 h 12"/>
                      <a:gd name="T56" fmla="*/ 0 w 48"/>
                      <a:gd name="T57" fmla="*/ 10 h 12"/>
                      <a:gd name="T58" fmla="*/ 4 w 48"/>
                      <a:gd name="T59" fmla="*/ 8 h 12"/>
                      <a:gd name="T60" fmla="*/ 8 w 48"/>
                      <a:gd name="T61" fmla="*/ 6 h 12"/>
                      <a:gd name="T62" fmla="*/ 12 w 48"/>
                      <a:gd name="T63" fmla="*/ 8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48" h="12">
                        <a:moveTo>
                          <a:pt x="12" y="8"/>
                        </a:moveTo>
                        <a:cubicBezTo>
                          <a:pt x="13" y="8"/>
                          <a:pt x="16" y="7"/>
                          <a:pt x="16" y="6"/>
                        </a:cubicBezTo>
                        <a:cubicBezTo>
                          <a:pt x="16" y="6"/>
                          <a:pt x="13" y="4"/>
                          <a:pt x="13" y="4"/>
                        </a:cubicBezTo>
                        <a:cubicBezTo>
                          <a:pt x="12" y="4"/>
                          <a:pt x="9" y="2"/>
                          <a:pt x="9" y="2"/>
                        </a:cubicBezTo>
                        <a:cubicBezTo>
                          <a:pt x="9" y="1"/>
                          <a:pt x="12" y="0"/>
                          <a:pt x="13" y="0"/>
                        </a:cubicBezTo>
                        <a:cubicBezTo>
                          <a:pt x="14" y="0"/>
                          <a:pt x="16" y="2"/>
                          <a:pt x="17" y="2"/>
                        </a:cubicBezTo>
                        <a:cubicBezTo>
                          <a:pt x="18" y="2"/>
                          <a:pt x="19" y="0"/>
                          <a:pt x="21" y="0"/>
                        </a:cubicBezTo>
                        <a:cubicBezTo>
                          <a:pt x="22" y="0"/>
                          <a:pt x="23" y="2"/>
                          <a:pt x="25" y="2"/>
                        </a:cubicBezTo>
                        <a:cubicBezTo>
                          <a:pt x="26" y="2"/>
                          <a:pt x="27" y="0"/>
                          <a:pt x="29" y="0"/>
                        </a:cubicBezTo>
                        <a:cubicBezTo>
                          <a:pt x="30" y="0"/>
                          <a:pt x="31" y="2"/>
                          <a:pt x="32" y="2"/>
                        </a:cubicBezTo>
                        <a:cubicBezTo>
                          <a:pt x="34" y="2"/>
                          <a:pt x="35" y="0"/>
                          <a:pt x="36" y="0"/>
                        </a:cubicBezTo>
                        <a:cubicBezTo>
                          <a:pt x="38" y="0"/>
                          <a:pt x="39" y="2"/>
                          <a:pt x="40" y="3"/>
                        </a:cubicBezTo>
                        <a:cubicBezTo>
                          <a:pt x="41" y="3"/>
                          <a:pt x="44" y="0"/>
                          <a:pt x="44" y="0"/>
                        </a:cubicBezTo>
                        <a:cubicBezTo>
                          <a:pt x="45" y="1"/>
                          <a:pt x="48" y="3"/>
                          <a:pt x="48" y="3"/>
                        </a:cubicBezTo>
                        <a:cubicBezTo>
                          <a:pt x="48" y="3"/>
                          <a:pt x="44" y="4"/>
                          <a:pt x="44" y="5"/>
                        </a:cubicBezTo>
                        <a:cubicBezTo>
                          <a:pt x="36" y="9"/>
                          <a:pt x="36" y="9"/>
                          <a:pt x="36" y="9"/>
                        </a:cubicBezTo>
                        <a:cubicBezTo>
                          <a:pt x="36" y="8"/>
                          <a:pt x="32" y="7"/>
                          <a:pt x="32" y="7"/>
                        </a:cubicBezTo>
                        <a:cubicBezTo>
                          <a:pt x="32" y="6"/>
                          <a:pt x="36" y="5"/>
                          <a:pt x="36" y="5"/>
                        </a:cubicBezTo>
                        <a:cubicBezTo>
                          <a:pt x="36" y="4"/>
                          <a:pt x="33" y="2"/>
                          <a:pt x="32" y="2"/>
                        </a:cubicBezTo>
                        <a:cubicBezTo>
                          <a:pt x="31" y="2"/>
                          <a:pt x="29" y="4"/>
                          <a:pt x="28" y="4"/>
                        </a:cubicBezTo>
                        <a:cubicBezTo>
                          <a:pt x="28" y="4"/>
                          <a:pt x="25" y="2"/>
                          <a:pt x="25" y="2"/>
                        </a:cubicBezTo>
                        <a:cubicBezTo>
                          <a:pt x="23" y="2"/>
                          <a:pt x="22" y="4"/>
                          <a:pt x="20" y="4"/>
                        </a:cubicBezTo>
                        <a:cubicBezTo>
                          <a:pt x="20" y="4"/>
                          <a:pt x="16" y="6"/>
                          <a:pt x="16" y="6"/>
                        </a:cubicBezTo>
                        <a:cubicBezTo>
                          <a:pt x="16" y="7"/>
                          <a:pt x="20" y="8"/>
                          <a:pt x="20" y="9"/>
                        </a:cubicBezTo>
                        <a:cubicBezTo>
                          <a:pt x="20" y="9"/>
                          <a:pt x="16" y="10"/>
                          <a:pt x="16" y="11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1" y="9"/>
                          <a:pt x="10" y="10"/>
                          <a:pt x="8" y="10"/>
                        </a:cubicBezTo>
                        <a:cubicBezTo>
                          <a:pt x="7" y="11"/>
                          <a:pt x="5" y="12"/>
                          <a:pt x="4" y="12"/>
                        </a:cubicBezTo>
                        <a:cubicBezTo>
                          <a:pt x="4" y="12"/>
                          <a:pt x="0" y="10"/>
                          <a:pt x="0" y="10"/>
                        </a:cubicBezTo>
                        <a:cubicBezTo>
                          <a:pt x="0" y="10"/>
                          <a:pt x="4" y="8"/>
                          <a:pt x="4" y="8"/>
                        </a:cubicBezTo>
                        <a:cubicBezTo>
                          <a:pt x="5" y="8"/>
                          <a:pt x="8" y="6"/>
                          <a:pt x="8" y="6"/>
                        </a:cubicBezTo>
                        <a:cubicBezTo>
                          <a:pt x="10" y="6"/>
                          <a:pt x="11" y="8"/>
                          <a:pt x="12" y="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6" name="Freeform 162"/>
                  <p:cNvSpPr>
                    <a:spLocks/>
                  </p:cNvSpPr>
                  <p:nvPr/>
                </p:nvSpPr>
                <p:spPr bwMode="auto">
                  <a:xfrm>
                    <a:off x="6710363" y="3398838"/>
                    <a:ext cx="55563" cy="52388"/>
                  </a:xfrm>
                  <a:custGeom>
                    <a:avLst/>
                    <a:gdLst>
                      <a:gd name="T0" fmla="*/ 7 w 15"/>
                      <a:gd name="T1" fmla="*/ 13 h 13"/>
                      <a:gd name="T2" fmla="*/ 4 w 15"/>
                      <a:gd name="T3" fmla="*/ 11 h 13"/>
                      <a:gd name="T4" fmla="*/ 0 w 15"/>
                      <a:gd name="T5" fmla="*/ 9 h 13"/>
                      <a:gd name="T6" fmla="*/ 4 w 15"/>
                      <a:gd name="T7" fmla="*/ 7 h 13"/>
                      <a:gd name="T8" fmla="*/ 8 w 15"/>
                      <a:gd name="T9" fmla="*/ 4 h 13"/>
                      <a:gd name="T10" fmla="*/ 4 w 15"/>
                      <a:gd name="T11" fmla="*/ 2 h 13"/>
                      <a:gd name="T12" fmla="*/ 8 w 15"/>
                      <a:gd name="T13" fmla="*/ 0 h 13"/>
                      <a:gd name="T14" fmla="*/ 12 w 15"/>
                      <a:gd name="T15" fmla="*/ 2 h 13"/>
                      <a:gd name="T16" fmla="*/ 8 w 15"/>
                      <a:gd name="T17" fmla="*/ 4 h 13"/>
                      <a:gd name="T18" fmla="*/ 12 w 15"/>
                      <a:gd name="T19" fmla="*/ 7 h 13"/>
                      <a:gd name="T20" fmla="*/ 15 w 15"/>
                      <a:gd name="T21" fmla="*/ 9 h 13"/>
                      <a:gd name="T22" fmla="*/ 11 w 15"/>
                      <a:gd name="T23" fmla="*/ 11 h 13"/>
                      <a:gd name="T24" fmla="*/ 7 w 15"/>
                      <a:gd name="T25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" h="13">
                        <a:moveTo>
                          <a:pt x="7" y="13"/>
                        </a:moveTo>
                        <a:cubicBezTo>
                          <a:pt x="4" y="11"/>
                          <a:pt x="4" y="11"/>
                          <a:pt x="4" y="11"/>
                        </a:cubicBezTo>
                        <a:cubicBezTo>
                          <a:pt x="3" y="11"/>
                          <a:pt x="0" y="9"/>
                          <a:pt x="0" y="9"/>
                        </a:cubicBezTo>
                        <a:cubicBezTo>
                          <a:pt x="0" y="8"/>
                          <a:pt x="4" y="7"/>
                          <a:pt x="4" y="7"/>
                        </a:cubicBezTo>
                        <a:cubicBezTo>
                          <a:pt x="4" y="6"/>
                          <a:pt x="8" y="5"/>
                          <a:pt x="8" y="4"/>
                        </a:cubicBezTo>
                        <a:cubicBezTo>
                          <a:pt x="8" y="4"/>
                          <a:pt x="4" y="2"/>
                          <a:pt x="4" y="2"/>
                        </a:cubicBezTo>
                        <a:cubicBezTo>
                          <a:pt x="5" y="1"/>
                          <a:pt x="7" y="1"/>
                          <a:pt x="8" y="0"/>
                        </a:cubicBezTo>
                        <a:cubicBezTo>
                          <a:pt x="9" y="1"/>
                          <a:pt x="12" y="2"/>
                          <a:pt x="12" y="2"/>
                        </a:cubicBezTo>
                        <a:cubicBezTo>
                          <a:pt x="12" y="3"/>
                          <a:pt x="8" y="4"/>
                          <a:pt x="8" y="4"/>
                        </a:cubicBezTo>
                        <a:cubicBezTo>
                          <a:pt x="8" y="5"/>
                          <a:pt x="11" y="6"/>
                          <a:pt x="12" y="7"/>
                        </a:cubicBezTo>
                        <a:cubicBezTo>
                          <a:pt x="12" y="7"/>
                          <a:pt x="15" y="9"/>
                          <a:pt x="15" y="9"/>
                        </a:cubicBezTo>
                        <a:cubicBezTo>
                          <a:pt x="15" y="9"/>
                          <a:pt x="12" y="11"/>
                          <a:pt x="11" y="11"/>
                        </a:cubicBezTo>
                        <a:lnTo>
                          <a:pt x="7" y="1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7" name="Freeform 163"/>
                  <p:cNvSpPr>
                    <a:spLocks/>
                  </p:cNvSpPr>
                  <p:nvPr/>
                </p:nvSpPr>
                <p:spPr bwMode="auto">
                  <a:xfrm>
                    <a:off x="6946900" y="3387725"/>
                    <a:ext cx="119063" cy="31750"/>
                  </a:xfrm>
                  <a:custGeom>
                    <a:avLst/>
                    <a:gdLst>
                      <a:gd name="T0" fmla="*/ 4 w 32"/>
                      <a:gd name="T1" fmla="*/ 3 h 8"/>
                      <a:gd name="T2" fmla="*/ 8 w 32"/>
                      <a:gd name="T3" fmla="*/ 0 h 8"/>
                      <a:gd name="T4" fmla="*/ 12 w 32"/>
                      <a:gd name="T5" fmla="*/ 3 h 8"/>
                      <a:gd name="T6" fmla="*/ 16 w 32"/>
                      <a:gd name="T7" fmla="*/ 5 h 8"/>
                      <a:gd name="T8" fmla="*/ 20 w 32"/>
                      <a:gd name="T9" fmla="*/ 3 h 8"/>
                      <a:gd name="T10" fmla="*/ 24 w 32"/>
                      <a:gd name="T11" fmla="*/ 5 h 8"/>
                      <a:gd name="T12" fmla="*/ 28 w 32"/>
                      <a:gd name="T13" fmla="*/ 3 h 8"/>
                      <a:gd name="T14" fmla="*/ 32 w 32"/>
                      <a:gd name="T15" fmla="*/ 5 h 8"/>
                      <a:gd name="T16" fmla="*/ 28 w 32"/>
                      <a:gd name="T17" fmla="*/ 7 h 8"/>
                      <a:gd name="T18" fmla="*/ 24 w 32"/>
                      <a:gd name="T19" fmla="*/ 5 h 8"/>
                      <a:gd name="T20" fmla="*/ 20 w 32"/>
                      <a:gd name="T21" fmla="*/ 7 h 8"/>
                      <a:gd name="T22" fmla="*/ 16 w 32"/>
                      <a:gd name="T23" fmla="*/ 5 h 8"/>
                      <a:gd name="T24" fmla="*/ 12 w 32"/>
                      <a:gd name="T25" fmla="*/ 7 h 8"/>
                      <a:gd name="T26" fmla="*/ 8 w 32"/>
                      <a:gd name="T27" fmla="*/ 5 h 8"/>
                      <a:gd name="T28" fmla="*/ 4 w 32"/>
                      <a:gd name="T29" fmla="*/ 7 h 8"/>
                      <a:gd name="T30" fmla="*/ 0 w 32"/>
                      <a:gd name="T31" fmla="*/ 5 h 8"/>
                      <a:gd name="T32" fmla="*/ 4 w 32"/>
                      <a:gd name="T33" fmla="*/ 3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8">
                        <a:moveTo>
                          <a:pt x="4" y="3"/>
                        </a:moveTo>
                        <a:cubicBezTo>
                          <a:pt x="6" y="2"/>
                          <a:pt x="7" y="0"/>
                          <a:pt x="8" y="0"/>
                        </a:cubicBezTo>
                        <a:cubicBezTo>
                          <a:pt x="10" y="0"/>
                          <a:pt x="11" y="3"/>
                          <a:pt x="12" y="3"/>
                        </a:cubicBezTo>
                        <a:cubicBezTo>
                          <a:pt x="13" y="3"/>
                          <a:pt x="15" y="5"/>
                          <a:pt x="16" y="5"/>
                        </a:cubicBezTo>
                        <a:cubicBezTo>
                          <a:pt x="17" y="5"/>
                          <a:pt x="19" y="3"/>
                          <a:pt x="20" y="3"/>
                        </a:cubicBezTo>
                        <a:cubicBezTo>
                          <a:pt x="21" y="3"/>
                          <a:pt x="22" y="5"/>
                          <a:pt x="24" y="5"/>
                        </a:cubicBezTo>
                        <a:cubicBezTo>
                          <a:pt x="25" y="5"/>
                          <a:pt x="27" y="3"/>
                          <a:pt x="28" y="3"/>
                        </a:cubicBezTo>
                        <a:cubicBezTo>
                          <a:pt x="29" y="3"/>
                          <a:pt x="30" y="5"/>
                          <a:pt x="32" y="5"/>
                        </a:cubicBezTo>
                        <a:cubicBezTo>
                          <a:pt x="30" y="6"/>
                          <a:pt x="29" y="8"/>
                          <a:pt x="28" y="7"/>
                        </a:cubicBezTo>
                        <a:cubicBezTo>
                          <a:pt x="26" y="7"/>
                          <a:pt x="25" y="5"/>
                          <a:pt x="24" y="5"/>
                        </a:cubicBezTo>
                        <a:cubicBezTo>
                          <a:pt x="22" y="5"/>
                          <a:pt x="21" y="7"/>
                          <a:pt x="20" y="7"/>
                        </a:cubicBezTo>
                        <a:cubicBezTo>
                          <a:pt x="18" y="7"/>
                          <a:pt x="17" y="5"/>
                          <a:pt x="16" y="5"/>
                        </a:cubicBezTo>
                        <a:cubicBezTo>
                          <a:pt x="15" y="5"/>
                          <a:pt x="13" y="7"/>
                          <a:pt x="12" y="7"/>
                        </a:cubicBezTo>
                        <a:cubicBezTo>
                          <a:pt x="11" y="7"/>
                          <a:pt x="9" y="5"/>
                          <a:pt x="8" y="5"/>
                        </a:cubicBezTo>
                        <a:cubicBezTo>
                          <a:pt x="7" y="5"/>
                          <a:pt x="5" y="7"/>
                          <a:pt x="4" y="7"/>
                        </a:cubicBezTo>
                        <a:cubicBezTo>
                          <a:pt x="4" y="7"/>
                          <a:pt x="0" y="5"/>
                          <a:pt x="0" y="5"/>
                        </a:cubicBezTo>
                        <a:cubicBezTo>
                          <a:pt x="0" y="4"/>
                          <a:pt x="4" y="3"/>
                          <a:pt x="4" y="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8" name="Freeform 164"/>
                  <p:cNvSpPr>
                    <a:spLocks/>
                  </p:cNvSpPr>
                  <p:nvPr/>
                </p:nvSpPr>
                <p:spPr bwMode="auto">
                  <a:xfrm>
                    <a:off x="7046913" y="3398838"/>
                    <a:ext cx="106363" cy="47625"/>
                  </a:xfrm>
                  <a:custGeom>
                    <a:avLst/>
                    <a:gdLst>
                      <a:gd name="T0" fmla="*/ 0 w 28"/>
                      <a:gd name="T1" fmla="*/ 9 h 12"/>
                      <a:gd name="T2" fmla="*/ 4 w 28"/>
                      <a:gd name="T3" fmla="*/ 7 h 12"/>
                      <a:gd name="T4" fmla="*/ 8 w 28"/>
                      <a:gd name="T5" fmla="*/ 5 h 12"/>
                      <a:gd name="T6" fmla="*/ 12 w 28"/>
                      <a:gd name="T7" fmla="*/ 3 h 12"/>
                      <a:gd name="T8" fmla="*/ 17 w 28"/>
                      <a:gd name="T9" fmla="*/ 1 h 12"/>
                      <a:gd name="T10" fmla="*/ 20 w 28"/>
                      <a:gd name="T11" fmla="*/ 3 h 12"/>
                      <a:gd name="T12" fmla="*/ 24 w 28"/>
                      <a:gd name="T13" fmla="*/ 1 h 12"/>
                      <a:gd name="T14" fmla="*/ 28 w 28"/>
                      <a:gd name="T15" fmla="*/ 3 h 12"/>
                      <a:gd name="T16" fmla="*/ 24 w 28"/>
                      <a:gd name="T17" fmla="*/ 5 h 12"/>
                      <a:gd name="T18" fmla="*/ 28 w 28"/>
                      <a:gd name="T19" fmla="*/ 7 h 12"/>
                      <a:gd name="T20" fmla="*/ 24 w 28"/>
                      <a:gd name="T21" fmla="*/ 9 h 12"/>
                      <a:gd name="T22" fmla="*/ 20 w 28"/>
                      <a:gd name="T23" fmla="*/ 12 h 12"/>
                      <a:gd name="T24" fmla="*/ 16 w 28"/>
                      <a:gd name="T25" fmla="*/ 9 h 12"/>
                      <a:gd name="T26" fmla="*/ 20 w 28"/>
                      <a:gd name="T27" fmla="*/ 7 h 12"/>
                      <a:gd name="T28" fmla="*/ 24 w 28"/>
                      <a:gd name="T29" fmla="*/ 5 h 12"/>
                      <a:gd name="T30" fmla="*/ 20 w 28"/>
                      <a:gd name="T31" fmla="*/ 3 h 12"/>
                      <a:gd name="T32" fmla="*/ 12 w 28"/>
                      <a:gd name="T33" fmla="*/ 7 h 12"/>
                      <a:gd name="T34" fmla="*/ 8 w 28"/>
                      <a:gd name="T35" fmla="*/ 9 h 12"/>
                      <a:gd name="T36" fmla="*/ 4 w 28"/>
                      <a:gd name="T37" fmla="*/ 11 h 12"/>
                      <a:gd name="T38" fmla="*/ 0 w 28"/>
                      <a:gd name="T39" fmla="*/ 9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28" h="12">
                        <a:moveTo>
                          <a:pt x="0" y="9"/>
                        </a:moveTo>
                        <a:cubicBezTo>
                          <a:pt x="1" y="8"/>
                          <a:pt x="3" y="7"/>
                          <a:pt x="4" y="7"/>
                        </a:cubicBezTo>
                        <a:cubicBezTo>
                          <a:pt x="6" y="6"/>
                          <a:pt x="7" y="5"/>
                          <a:pt x="8" y="5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3" y="2"/>
                          <a:pt x="15" y="1"/>
                          <a:pt x="17" y="1"/>
                        </a:cubicBezTo>
                        <a:cubicBezTo>
                          <a:pt x="17" y="0"/>
                          <a:pt x="20" y="3"/>
                          <a:pt x="20" y="3"/>
                        </a:cubicBezTo>
                        <a:cubicBezTo>
                          <a:pt x="21" y="3"/>
                          <a:pt x="24" y="1"/>
                          <a:pt x="24" y="1"/>
                        </a:cubicBezTo>
                        <a:cubicBezTo>
                          <a:pt x="25" y="1"/>
                          <a:pt x="28" y="3"/>
                          <a:pt x="28" y="3"/>
                        </a:cubicBezTo>
                        <a:cubicBezTo>
                          <a:pt x="28" y="4"/>
                          <a:pt x="24" y="5"/>
                          <a:pt x="24" y="5"/>
                        </a:cubicBezTo>
                        <a:cubicBezTo>
                          <a:pt x="24" y="6"/>
                          <a:pt x="28" y="7"/>
                          <a:pt x="28" y="7"/>
                        </a:cubicBezTo>
                        <a:cubicBezTo>
                          <a:pt x="27" y="8"/>
                          <a:pt x="25" y="9"/>
                          <a:pt x="24" y="9"/>
                        </a:cubicBezTo>
                        <a:cubicBezTo>
                          <a:pt x="20" y="12"/>
                          <a:pt x="20" y="12"/>
                          <a:pt x="20" y="12"/>
                        </a:cubicBezTo>
                        <a:cubicBezTo>
                          <a:pt x="19" y="11"/>
                          <a:pt x="16" y="10"/>
                          <a:pt x="16" y="9"/>
                        </a:cubicBezTo>
                        <a:cubicBezTo>
                          <a:pt x="16" y="9"/>
                          <a:pt x="19" y="8"/>
                          <a:pt x="20" y="7"/>
                        </a:cubicBezTo>
                        <a:cubicBezTo>
                          <a:pt x="21" y="7"/>
                          <a:pt x="24" y="6"/>
                          <a:pt x="24" y="5"/>
                        </a:cubicBezTo>
                        <a:cubicBezTo>
                          <a:pt x="24" y="5"/>
                          <a:pt x="20" y="3"/>
                          <a:pt x="20" y="3"/>
                        </a:cubicBezTo>
                        <a:cubicBezTo>
                          <a:pt x="12" y="7"/>
                          <a:pt x="12" y="7"/>
                          <a:pt x="12" y="7"/>
                        </a:cubicBezTo>
                        <a:cubicBezTo>
                          <a:pt x="11" y="8"/>
                          <a:pt x="9" y="8"/>
                          <a:pt x="8" y="9"/>
                        </a:cubicBezTo>
                        <a:cubicBezTo>
                          <a:pt x="7" y="9"/>
                          <a:pt x="5" y="11"/>
                          <a:pt x="4" y="11"/>
                        </a:cubicBezTo>
                        <a:cubicBezTo>
                          <a:pt x="3" y="11"/>
                          <a:pt x="1" y="9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9" name="Freeform 165"/>
                  <p:cNvSpPr>
                    <a:spLocks/>
                  </p:cNvSpPr>
                  <p:nvPr/>
                </p:nvSpPr>
                <p:spPr bwMode="auto">
                  <a:xfrm>
                    <a:off x="7197725" y="3411538"/>
                    <a:ext cx="71438" cy="26988"/>
                  </a:xfrm>
                  <a:custGeom>
                    <a:avLst/>
                    <a:gdLst>
                      <a:gd name="T0" fmla="*/ 11 w 19"/>
                      <a:gd name="T1" fmla="*/ 5 h 7"/>
                      <a:gd name="T2" fmla="*/ 7 w 19"/>
                      <a:gd name="T3" fmla="*/ 7 h 7"/>
                      <a:gd name="T4" fmla="*/ 3 w 19"/>
                      <a:gd name="T5" fmla="*/ 5 h 7"/>
                      <a:gd name="T6" fmla="*/ 0 w 19"/>
                      <a:gd name="T7" fmla="*/ 3 h 7"/>
                      <a:gd name="T8" fmla="*/ 4 w 19"/>
                      <a:gd name="T9" fmla="*/ 0 h 7"/>
                      <a:gd name="T10" fmla="*/ 8 w 19"/>
                      <a:gd name="T11" fmla="*/ 3 h 7"/>
                      <a:gd name="T12" fmla="*/ 11 w 19"/>
                      <a:gd name="T13" fmla="*/ 5 h 7"/>
                      <a:gd name="T14" fmla="*/ 15 w 19"/>
                      <a:gd name="T15" fmla="*/ 3 h 7"/>
                      <a:gd name="T16" fmla="*/ 19 w 19"/>
                      <a:gd name="T17" fmla="*/ 5 h 7"/>
                      <a:gd name="T18" fmla="*/ 15 w 19"/>
                      <a:gd name="T19" fmla="*/ 7 h 7"/>
                      <a:gd name="T20" fmla="*/ 11 w 19"/>
                      <a:gd name="T21" fmla="*/ 5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9" h="7">
                        <a:moveTo>
                          <a:pt x="11" y="5"/>
                        </a:moveTo>
                        <a:cubicBezTo>
                          <a:pt x="11" y="5"/>
                          <a:pt x="8" y="7"/>
                          <a:pt x="7" y="7"/>
                        </a:cubicBezTo>
                        <a:cubicBezTo>
                          <a:pt x="6" y="7"/>
                          <a:pt x="4" y="5"/>
                          <a:pt x="3" y="5"/>
                        </a:cubicBezTo>
                        <a:cubicBezTo>
                          <a:pt x="3" y="4"/>
                          <a:pt x="0" y="3"/>
                          <a:pt x="0" y="3"/>
                        </a:cubicBezTo>
                        <a:cubicBezTo>
                          <a:pt x="0" y="2"/>
                          <a:pt x="4" y="0"/>
                          <a:pt x="4" y="0"/>
                        </a:cubicBezTo>
                        <a:cubicBezTo>
                          <a:pt x="5" y="0"/>
                          <a:pt x="6" y="3"/>
                          <a:pt x="8" y="3"/>
                        </a:cubicBezTo>
                        <a:cubicBezTo>
                          <a:pt x="9" y="3"/>
                          <a:pt x="10" y="5"/>
                          <a:pt x="11" y="5"/>
                        </a:cubicBezTo>
                        <a:cubicBezTo>
                          <a:pt x="12" y="5"/>
                          <a:pt x="14" y="3"/>
                          <a:pt x="15" y="3"/>
                        </a:cubicBezTo>
                        <a:cubicBezTo>
                          <a:pt x="16" y="3"/>
                          <a:pt x="19" y="5"/>
                          <a:pt x="19" y="5"/>
                        </a:cubicBezTo>
                        <a:cubicBezTo>
                          <a:pt x="19" y="5"/>
                          <a:pt x="15" y="7"/>
                          <a:pt x="15" y="7"/>
                        </a:cubicBezTo>
                        <a:cubicBezTo>
                          <a:pt x="14" y="7"/>
                          <a:pt x="13" y="5"/>
                          <a:pt x="11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0" name="Freeform 166"/>
                  <p:cNvSpPr>
                    <a:spLocks/>
                  </p:cNvSpPr>
                  <p:nvPr/>
                </p:nvSpPr>
                <p:spPr bwMode="auto">
                  <a:xfrm>
                    <a:off x="7343775" y="3390900"/>
                    <a:ext cx="76200" cy="60325"/>
                  </a:xfrm>
                  <a:custGeom>
                    <a:avLst/>
                    <a:gdLst>
                      <a:gd name="T0" fmla="*/ 4 w 20"/>
                      <a:gd name="T1" fmla="*/ 6 h 15"/>
                      <a:gd name="T2" fmla="*/ 0 w 20"/>
                      <a:gd name="T3" fmla="*/ 4 h 15"/>
                      <a:gd name="T4" fmla="*/ 4 w 20"/>
                      <a:gd name="T5" fmla="*/ 2 h 15"/>
                      <a:gd name="T6" fmla="*/ 8 w 20"/>
                      <a:gd name="T7" fmla="*/ 4 h 15"/>
                      <a:gd name="T8" fmla="*/ 12 w 20"/>
                      <a:gd name="T9" fmla="*/ 2 h 15"/>
                      <a:gd name="T10" fmla="*/ 16 w 20"/>
                      <a:gd name="T11" fmla="*/ 0 h 15"/>
                      <a:gd name="T12" fmla="*/ 20 w 20"/>
                      <a:gd name="T13" fmla="*/ 3 h 15"/>
                      <a:gd name="T14" fmla="*/ 16 w 20"/>
                      <a:gd name="T15" fmla="*/ 5 h 15"/>
                      <a:gd name="T16" fmla="*/ 12 w 20"/>
                      <a:gd name="T17" fmla="*/ 7 h 15"/>
                      <a:gd name="T18" fmla="*/ 16 w 20"/>
                      <a:gd name="T19" fmla="*/ 9 h 15"/>
                      <a:gd name="T20" fmla="*/ 12 w 20"/>
                      <a:gd name="T21" fmla="*/ 11 h 15"/>
                      <a:gd name="T22" fmla="*/ 15 w 20"/>
                      <a:gd name="T23" fmla="*/ 13 h 15"/>
                      <a:gd name="T24" fmla="*/ 11 w 20"/>
                      <a:gd name="T25" fmla="*/ 15 h 15"/>
                      <a:gd name="T26" fmla="*/ 7 w 20"/>
                      <a:gd name="T27" fmla="*/ 13 h 15"/>
                      <a:gd name="T28" fmla="*/ 12 w 20"/>
                      <a:gd name="T29" fmla="*/ 11 h 15"/>
                      <a:gd name="T30" fmla="*/ 8 w 20"/>
                      <a:gd name="T31" fmla="*/ 9 h 15"/>
                      <a:gd name="T32" fmla="*/ 12 w 20"/>
                      <a:gd name="T33" fmla="*/ 7 h 15"/>
                      <a:gd name="T34" fmla="*/ 8 w 20"/>
                      <a:gd name="T35" fmla="*/ 4 h 15"/>
                      <a:gd name="T36" fmla="*/ 4 w 20"/>
                      <a:gd name="T37" fmla="*/ 6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0" h="15">
                        <a:moveTo>
                          <a:pt x="4" y="6"/>
                        </a:moveTo>
                        <a:cubicBezTo>
                          <a:pt x="4" y="6"/>
                          <a:pt x="0" y="5"/>
                          <a:pt x="0" y="4"/>
                        </a:cubicBezTo>
                        <a:cubicBezTo>
                          <a:pt x="0" y="4"/>
                          <a:pt x="4" y="2"/>
                          <a:pt x="4" y="2"/>
                        </a:cubicBezTo>
                        <a:cubicBezTo>
                          <a:pt x="5" y="2"/>
                          <a:pt x="8" y="5"/>
                          <a:pt x="8" y="4"/>
                        </a:cubicBezTo>
                        <a:cubicBezTo>
                          <a:pt x="10" y="4"/>
                          <a:pt x="11" y="3"/>
                          <a:pt x="12" y="2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17" y="1"/>
                          <a:pt x="20" y="2"/>
                          <a:pt x="20" y="3"/>
                        </a:cubicBezTo>
                        <a:cubicBezTo>
                          <a:pt x="20" y="3"/>
                          <a:pt x="16" y="4"/>
                          <a:pt x="16" y="5"/>
                        </a:cubicBezTo>
                        <a:cubicBezTo>
                          <a:pt x="16" y="5"/>
                          <a:pt x="12" y="6"/>
                          <a:pt x="12" y="7"/>
                        </a:cubicBezTo>
                        <a:cubicBezTo>
                          <a:pt x="12" y="7"/>
                          <a:pt x="16" y="8"/>
                          <a:pt x="16" y="9"/>
                        </a:cubicBezTo>
                        <a:cubicBezTo>
                          <a:pt x="15" y="10"/>
                          <a:pt x="12" y="10"/>
                          <a:pt x="12" y="11"/>
                        </a:cubicBezTo>
                        <a:cubicBezTo>
                          <a:pt x="11" y="12"/>
                          <a:pt x="15" y="13"/>
                          <a:pt x="15" y="13"/>
                        </a:cubicBezTo>
                        <a:cubicBezTo>
                          <a:pt x="15" y="13"/>
                          <a:pt x="11" y="15"/>
                          <a:pt x="11" y="15"/>
                        </a:cubicBezTo>
                        <a:cubicBezTo>
                          <a:pt x="10" y="15"/>
                          <a:pt x="9" y="13"/>
                          <a:pt x="7" y="13"/>
                        </a:cubicBezTo>
                        <a:cubicBezTo>
                          <a:pt x="8" y="12"/>
                          <a:pt x="11" y="12"/>
                          <a:pt x="12" y="11"/>
                        </a:cubicBezTo>
                        <a:cubicBezTo>
                          <a:pt x="12" y="10"/>
                          <a:pt x="8" y="9"/>
                          <a:pt x="8" y="9"/>
                        </a:cubicBezTo>
                        <a:cubicBezTo>
                          <a:pt x="8" y="9"/>
                          <a:pt x="12" y="7"/>
                          <a:pt x="12" y="7"/>
                        </a:cubicBezTo>
                        <a:cubicBezTo>
                          <a:pt x="12" y="6"/>
                          <a:pt x="9" y="4"/>
                          <a:pt x="8" y="4"/>
                        </a:cubicBezTo>
                        <a:cubicBezTo>
                          <a:pt x="7" y="4"/>
                          <a:pt x="5" y="6"/>
                          <a:pt x="4" y="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1" name="Freeform 167"/>
                  <p:cNvSpPr>
                    <a:spLocks/>
                  </p:cNvSpPr>
                  <p:nvPr/>
                </p:nvSpPr>
                <p:spPr bwMode="auto">
                  <a:xfrm>
                    <a:off x="7577138" y="3459163"/>
                    <a:ext cx="101600" cy="34925"/>
                  </a:xfrm>
                  <a:custGeom>
                    <a:avLst/>
                    <a:gdLst>
                      <a:gd name="T0" fmla="*/ 3 w 27"/>
                      <a:gd name="T1" fmla="*/ 9 h 9"/>
                      <a:gd name="T2" fmla="*/ 0 w 27"/>
                      <a:gd name="T3" fmla="*/ 6 h 9"/>
                      <a:gd name="T4" fmla="*/ 4 w 27"/>
                      <a:gd name="T5" fmla="*/ 4 h 9"/>
                      <a:gd name="T6" fmla="*/ 7 w 27"/>
                      <a:gd name="T7" fmla="*/ 6 h 9"/>
                      <a:gd name="T8" fmla="*/ 12 w 27"/>
                      <a:gd name="T9" fmla="*/ 4 h 9"/>
                      <a:gd name="T10" fmla="*/ 16 w 27"/>
                      <a:gd name="T11" fmla="*/ 2 h 9"/>
                      <a:gd name="T12" fmla="*/ 20 w 27"/>
                      <a:gd name="T13" fmla="*/ 0 h 9"/>
                      <a:gd name="T14" fmla="*/ 27 w 27"/>
                      <a:gd name="T15" fmla="*/ 5 h 9"/>
                      <a:gd name="T16" fmla="*/ 23 w 27"/>
                      <a:gd name="T17" fmla="*/ 7 h 9"/>
                      <a:gd name="T18" fmla="*/ 19 w 27"/>
                      <a:gd name="T19" fmla="*/ 9 h 9"/>
                      <a:gd name="T20" fmla="*/ 15 w 27"/>
                      <a:gd name="T21" fmla="*/ 7 h 9"/>
                      <a:gd name="T22" fmla="*/ 11 w 27"/>
                      <a:gd name="T23" fmla="*/ 9 h 9"/>
                      <a:gd name="T24" fmla="*/ 7 w 27"/>
                      <a:gd name="T25" fmla="*/ 6 h 9"/>
                      <a:gd name="T26" fmla="*/ 3 w 27"/>
                      <a:gd name="T2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7" h="9">
                        <a:moveTo>
                          <a:pt x="3" y="9"/>
                        </a:moveTo>
                        <a:cubicBezTo>
                          <a:pt x="3" y="8"/>
                          <a:pt x="0" y="7"/>
                          <a:pt x="0" y="6"/>
                        </a:cubicBezTo>
                        <a:cubicBezTo>
                          <a:pt x="0" y="6"/>
                          <a:pt x="4" y="4"/>
                          <a:pt x="4" y="4"/>
                        </a:cubicBezTo>
                        <a:cubicBezTo>
                          <a:pt x="4" y="4"/>
                          <a:pt x="7" y="7"/>
                          <a:pt x="7" y="6"/>
                        </a:cubicBezTo>
                        <a:cubicBezTo>
                          <a:pt x="9" y="6"/>
                          <a:pt x="10" y="5"/>
                          <a:pt x="12" y="4"/>
                        </a:cubicBezTo>
                        <a:cubicBezTo>
                          <a:pt x="16" y="2"/>
                          <a:pt x="16" y="2"/>
                          <a:pt x="16" y="2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27" y="5"/>
                          <a:pt x="27" y="5"/>
                          <a:pt x="27" y="5"/>
                        </a:cubicBezTo>
                        <a:cubicBezTo>
                          <a:pt x="23" y="7"/>
                          <a:pt x="23" y="7"/>
                          <a:pt x="23" y="7"/>
                        </a:cubicBezTo>
                        <a:cubicBezTo>
                          <a:pt x="22" y="7"/>
                          <a:pt x="20" y="9"/>
                          <a:pt x="19" y="9"/>
                        </a:cubicBezTo>
                        <a:cubicBezTo>
                          <a:pt x="18" y="9"/>
                          <a:pt x="16" y="7"/>
                          <a:pt x="15" y="7"/>
                        </a:cubicBezTo>
                        <a:cubicBezTo>
                          <a:pt x="14" y="7"/>
                          <a:pt x="13" y="9"/>
                          <a:pt x="11" y="9"/>
                        </a:cubicBezTo>
                        <a:cubicBezTo>
                          <a:pt x="10" y="9"/>
                          <a:pt x="9" y="6"/>
                          <a:pt x="7" y="6"/>
                        </a:cubicBezTo>
                        <a:cubicBezTo>
                          <a:pt x="6" y="6"/>
                          <a:pt x="5" y="8"/>
                          <a:pt x="3" y="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2" name="Freeform 168"/>
                  <p:cNvSpPr>
                    <a:spLocks/>
                  </p:cNvSpPr>
                  <p:nvPr/>
                </p:nvSpPr>
                <p:spPr bwMode="auto">
                  <a:xfrm>
                    <a:off x="7550150" y="3406775"/>
                    <a:ext cx="90488" cy="31750"/>
                  </a:xfrm>
                  <a:custGeom>
                    <a:avLst/>
                    <a:gdLst>
                      <a:gd name="T0" fmla="*/ 16 w 24"/>
                      <a:gd name="T1" fmla="*/ 2 h 8"/>
                      <a:gd name="T2" fmla="*/ 12 w 24"/>
                      <a:gd name="T3" fmla="*/ 4 h 8"/>
                      <a:gd name="T4" fmla="*/ 8 w 24"/>
                      <a:gd name="T5" fmla="*/ 6 h 8"/>
                      <a:gd name="T6" fmla="*/ 4 w 24"/>
                      <a:gd name="T7" fmla="*/ 8 h 8"/>
                      <a:gd name="T8" fmla="*/ 0 w 24"/>
                      <a:gd name="T9" fmla="*/ 6 h 8"/>
                      <a:gd name="T10" fmla="*/ 4 w 24"/>
                      <a:gd name="T11" fmla="*/ 4 h 8"/>
                      <a:gd name="T12" fmla="*/ 8 w 24"/>
                      <a:gd name="T13" fmla="*/ 2 h 8"/>
                      <a:gd name="T14" fmla="*/ 12 w 24"/>
                      <a:gd name="T15" fmla="*/ 0 h 8"/>
                      <a:gd name="T16" fmla="*/ 16 w 24"/>
                      <a:gd name="T17" fmla="*/ 2 h 8"/>
                      <a:gd name="T18" fmla="*/ 20 w 24"/>
                      <a:gd name="T19" fmla="*/ 0 h 8"/>
                      <a:gd name="T20" fmla="*/ 24 w 24"/>
                      <a:gd name="T21" fmla="*/ 2 h 8"/>
                      <a:gd name="T22" fmla="*/ 20 w 24"/>
                      <a:gd name="T23" fmla="*/ 4 h 8"/>
                      <a:gd name="T24" fmla="*/ 16 w 24"/>
                      <a:gd name="T25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4" h="8">
                        <a:moveTo>
                          <a:pt x="16" y="2"/>
                        </a:moveTo>
                        <a:cubicBezTo>
                          <a:pt x="14" y="3"/>
                          <a:pt x="13" y="4"/>
                          <a:pt x="12" y="4"/>
                        </a:cubicBezTo>
                        <a:cubicBezTo>
                          <a:pt x="11" y="4"/>
                          <a:pt x="9" y="6"/>
                          <a:pt x="8" y="6"/>
                        </a:cubicBezTo>
                        <a:cubicBezTo>
                          <a:pt x="6" y="6"/>
                          <a:pt x="5" y="8"/>
                          <a:pt x="4" y="8"/>
                        </a:cubicBezTo>
                        <a:cubicBezTo>
                          <a:pt x="3" y="8"/>
                          <a:pt x="0" y="6"/>
                          <a:pt x="0" y="6"/>
                        </a:cubicBezTo>
                        <a:cubicBezTo>
                          <a:pt x="0" y="5"/>
                          <a:pt x="3" y="4"/>
                          <a:pt x="4" y="4"/>
                        </a:cubicBezTo>
                        <a:cubicBezTo>
                          <a:pt x="5" y="3"/>
                          <a:pt x="7" y="3"/>
                          <a:pt x="8" y="2"/>
                        </a:cubicBezTo>
                        <a:cubicBezTo>
                          <a:pt x="9" y="1"/>
                          <a:pt x="11" y="0"/>
                          <a:pt x="12" y="0"/>
                        </a:cubicBezTo>
                        <a:cubicBezTo>
                          <a:pt x="13" y="0"/>
                          <a:pt x="15" y="2"/>
                          <a:pt x="16" y="2"/>
                        </a:cubicBezTo>
                        <a:cubicBezTo>
                          <a:pt x="17" y="2"/>
                          <a:pt x="19" y="0"/>
                          <a:pt x="20" y="0"/>
                        </a:cubicBezTo>
                        <a:cubicBezTo>
                          <a:pt x="20" y="0"/>
                          <a:pt x="24" y="2"/>
                          <a:pt x="24" y="2"/>
                        </a:cubicBezTo>
                        <a:cubicBezTo>
                          <a:pt x="24" y="2"/>
                          <a:pt x="20" y="4"/>
                          <a:pt x="20" y="4"/>
                        </a:cubicBezTo>
                        <a:cubicBezTo>
                          <a:pt x="19" y="4"/>
                          <a:pt x="16" y="2"/>
                          <a:pt x="16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3" name="Freeform 169"/>
                  <p:cNvSpPr>
                    <a:spLocks/>
                  </p:cNvSpPr>
                  <p:nvPr/>
                </p:nvSpPr>
                <p:spPr bwMode="auto">
                  <a:xfrm>
                    <a:off x="8140700" y="3403600"/>
                    <a:ext cx="30163" cy="50800"/>
                  </a:xfrm>
                  <a:custGeom>
                    <a:avLst/>
                    <a:gdLst>
                      <a:gd name="T0" fmla="*/ 4 w 8"/>
                      <a:gd name="T1" fmla="*/ 13 h 13"/>
                      <a:gd name="T2" fmla="*/ 0 w 8"/>
                      <a:gd name="T3" fmla="*/ 11 h 13"/>
                      <a:gd name="T4" fmla="*/ 4 w 8"/>
                      <a:gd name="T5" fmla="*/ 9 h 13"/>
                      <a:gd name="T6" fmla="*/ 0 w 8"/>
                      <a:gd name="T7" fmla="*/ 7 h 13"/>
                      <a:gd name="T8" fmla="*/ 4 w 8"/>
                      <a:gd name="T9" fmla="*/ 5 h 13"/>
                      <a:gd name="T10" fmla="*/ 1 w 8"/>
                      <a:gd name="T11" fmla="*/ 2 h 13"/>
                      <a:gd name="T12" fmla="*/ 5 w 8"/>
                      <a:gd name="T13" fmla="*/ 0 h 13"/>
                      <a:gd name="T14" fmla="*/ 8 w 8"/>
                      <a:gd name="T15" fmla="*/ 3 h 13"/>
                      <a:gd name="T16" fmla="*/ 4 w 8"/>
                      <a:gd name="T17" fmla="*/ 5 h 13"/>
                      <a:gd name="T18" fmla="*/ 8 w 8"/>
                      <a:gd name="T19" fmla="*/ 7 h 13"/>
                      <a:gd name="T20" fmla="*/ 4 w 8"/>
                      <a:gd name="T21" fmla="*/ 9 h 13"/>
                      <a:gd name="T22" fmla="*/ 8 w 8"/>
                      <a:gd name="T23" fmla="*/ 11 h 13"/>
                      <a:gd name="T24" fmla="*/ 4 w 8"/>
                      <a:gd name="T25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8" h="13">
                        <a:moveTo>
                          <a:pt x="4" y="13"/>
                        </a:moveTo>
                        <a:cubicBezTo>
                          <a:pt x="3" y="13"/>
                          <a:pt x="0" y="12"/>
                          <a:pt x="0" y="11"/>
                        </a:cubicBezTo>
                        <a:cubicBezTo>
                          <a:pt x="0" y="11"/>
                          <a:pt x="4" y="10"/>
                          <a:pt x="4" y="9"/>
                        </a:cubicBezTo>
                        <a:cubicBezTo>
                          <a:pt x="4" y="8"/>
                          <a:pt x="0" y="8"/>
                          <a:pt x="0" y="7"/>
                        </a:cubicBezTo>
                        <a:cubicBezTo>
                          <a:pt x="0" y="6"/>
                          <a:pt x="4" y="5"/>
                          <a:pt x="4" y="5"/>
                        </a:cubicBezTo>
                        <a:cubicBezTo>
                          <a:pt x="4" y="4"/>
                          <a:pt x="0" y="3"/>
                          <a:pt x="1" y="2"/>
                        </a:cubicBezTo>
                        <a:cubicBezTo>
                          <a:pt x="1" y="2"/>
                          <a:pt x="4" y="1"/>
                          <a:pt x="5" y="0"/>
                        </a:cubicBezTo>
                        <a:cubicBezTo>
                          <a:pt x="5" y="1"/>
                          <a:pt x="8" y="2"/>
                          <a:pt x="8" y="3"/>
                        </a:cubicBezTo>
                        <a:cubicBezTo>
                          <a:pt x="8" y="3"/>
                          <a:pt x="4" y="4"/>
                          <a:pt x="4" y="5"/>
                        </a:cubicBezTo>
                        <a:cubicBezTo>
                          <a:pt x="4" y="5"/>
                          <a:pt x="8" y="6"/>
                          <a:pt x="8" y="7"/>
                        </a:cubicBezTo>
                        <a:cubicBezTo>
                          <a:pt x="8" y="8"/>
                          <a:pt x="4" y="8"/>
                          <a:pt x="4" y="9"/>
                        </a:cubicBezTo>
                        <a:cubicBezTo>
                          <a:pt x="4" y="10"/>
                          <a:pt x="8" y="11"/>
                          <a:pt x="8" y="11"/>
                        </a:cubicBezTo>
                        <a:cubicBezTo>
                          <a:pt x="7" y="12"/>
                          <a:pt x="4" y="13"/>
                          <a:pt x="4" y="1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4" name="Freeform 170"/>
                  <p:cNvSpPr>
                    <a:spLocks/>
                  </p:cNvSpPr>
                  <p:nvPr/>
                </p:nvSpPr>
                <p:spPr bwMode="auto">
                  <a:xfrm>
                    <a:off x="8407400" y="3411538"/>
                    <a:ext cx="88900" cy="34925"/>
                  </a:xfrm>
                  <a:custGeom>
                    <a:avLst/>
                    <a:gdLst>
                      <a:gd name="T0" fmla="*/ 11 w 24"/>
                      <a:gd name="T1" fmla="*/ 9 h 9"/>
                      <a:gd name="T2" fmla="*/ 8 w 24"/>
                      <a:gd name="T3" fmla="*/ 7 h 9"/>
                      <a:gd name="T4" fmla="*/ 12 w 24"/>
                      <a:gd name="T5" fmla="*/ 5 h 9"/>
                      <a:gd name="T6" fmla="*/ 8 w 24"/>
                      <a:gd name="T7" fmla="*/ 3 h 9"/>
                      <a:gd name="T8" fmla="*/ 4 w 24"/>
                      <a:gd name="T9" fmla="*/ 5 h 9"/>
                      <a:gd name="T10" fmla="*/ 0 w 24"/>
                      <a:gd name="T11" fmla="*/ 2 h 9"/>
                      <a:gd name="T12" fmla="*/ 4 w 24"/>
                      <a:gd name="T13" fmla="*/ 0 h 9"/>
                      <a:gd name="T14" fmla="*/ 8 w 24"/>
                      <a:gd name="T15" fmla="*/ 3 h 9"/>
                      <a:gd name="T16" fmla="*/ 12 w 24"/>
                      <a:gd name="T17" fmla="*/ 0 h 9"/>
                      <a:gd name="T18" fmla="*/ 16 w 24"/>
                      <a:gd name="T19" fmla="*/ 3 h 9"/>
                      <a:gd name="T20" fmla="*/ 20 w 24"/>
                      <a:gd name="T21" fmla="*/ 1 h 9"/>
                      <a:gd name="T22" fmla="*/ 24 w 24"/>
                      <a:gd name="T23" fmla="*/ 3 h 9"/>
                      <a:gd name="T24" fmla="*/ 20 w 24"/>
                      <a:gd name="T25" fmla="*/ 5 h 9"/>
                      <a:gd name="T26" fmla="*/ 16 w 24"/>
                      <a:gd name="T27" fmla="*/ 3 h 9"/>
                      <a:gd name="T28" fmla="*/ 12 w 24"/>
                      <a:gd name="T29" fmla="*/ 5 h 9"/>
                      <a:gd name="T30" fmla="*/ 15 w 24"/>
                      <a:gd name="T31" fmla="*/ 7 h 9"/>
                      <a:gd name="T32" fmla="*/ 11 w 24"/>
                      <a:gd name="T33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4" h="9">
                        <a:moveTo>
                          <a:pt x="11" y="9"/>
                        </a:moveTo>
                        <a:cubicBezTo>
                          <a:pt x="11" y="8"/>
                          <a:pt x="8" y="8"/>
                          <a:pt x="8" y="7"/>
                        </a:cubicBezTo>
                        <a:cubicBezTo>
                          <a:pt x="8" y="6"/>
                          <a:pt x="11" y="6"/>
                          <a:pt x="12" y="5"/>
                        </a:cubicBezTo>
                        <a:cubicBezTo>
                          <a:pt x="10" y="5"/>
                          <a:pt x="9" y="3"/>
                          <a:pt x="8" y="3"/>
                        </a:cubicBezTo>
                        <a:cubicBezTo>
                          <a:pt x="7" y="3"/>
                          <a:pt x="5" y="5"/>
                          <a:pt x="4" y="5"/>
                        </a:cubicBezTo>
                        <a:cubicBezTo>
                          <a:pt x="2" y="4"/>
                          <a:pt x="2" y="3"/>
                          <a:pt x="0" y="2"/>
                        </a:cubicBezTo>
                        <a:cubicBezTo>
                          <a:pt x="1" y="2"/>
                          <a:pt x="3" y="0"/>
                          <a:pt x="4" y="0"/>
                        </a:cubicBezTo>
                        <a:cubicBezTo>
                          <a:pt x="5" y="0"/>
                          <a:pt x="7" y="3"/>
                          <a:pt x="8" y="3"/>
                        </a:cubicBezTo>
                        <a:cubicBezTo>
                          <a:pt x="9" y="2"/>
                          <a:pt x="11" y="0"/>
                          <a:pt x="12" y="0"/>
                        </a:cubicBezTo>
                        <a:cubicBezTo>
                          <a:pt x="13" y="0"/>
                          <a:pt x="15" y="3"/>
                          <a:pt x="16" y="3"/>
                        </a:cubicBezTo>
                        <a:cubicBezTo>
                          <a:pt x="17" y="3"/>
                          <a:pt x="19" y="1"/>
                          <a:pt x="20" y="1"/>
                        </a:cubicBezTo>
                        <a:cubicBezTo>
                          <a:pt x="21" y="1"/>
                          <a:pt x="22" y="3"/>
                          <a:pt x="24" y="3"/>
                        </a:cubicBezTo>
                        <a:cubicBezTo>
                          <a:pt x="22" y="3"/>
                          <a:pt x="21" y="5"/>
                          <a:pt x="20" y="5"/>
                        </a:cubicBezTo>
                        <a:cubicBezTo>
                          <a:pt x="18" y="5"/>
                          <a:pt x="17" y="3"/>
                          <a:pt x="16" y="3"/>
                        </a:cubicBezTo>
                        <a:cubicBezTo>
                          <a:pt x="14" y="3"/>
                          <a:pt x="13" y="4"/>
                          <a:pt x="12" y="5"/>
                        </a:cubicBezTo>
                        <a:cubicBezTo>
                          <a:pt x="12" y="6"/>
                          <a:pt x="15" y="6"/>
                          <a:pt x="15" y="7"/>
                        </a:cubicBezTo>
                        <a:cubicBezTo>
                          <a:pt x="15" y="8"/>
                          <a:pt x="12" y="8"/>
                          <a:pt x="11" y="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5" name="Freeform 171"/>
                  <p:cNvSpPr>
                    <a:spLocks/>
                  </p:cNvSpPr>
                  <p:nvPr/>
                </p:nvSpPr>
                <p:spPr bwMode="auto">
                  <a:xfrm>
                    <a:off x="8666163" y="3430588"/>
                    <a:ext cx="107950" cy="82550"/>
                  </a:xfrm>
                  <a:custGeom>
                    <a:avLst/>
                    <a:gdLst>
                      <a:gd name="T0" fmla="*/ 0 w 29"/>
                      <a:gd name="T1" fmla="*/ 17 h 21"/>
                      <a:gd name="T2" fmla="*/ 4 w 29"/>
                      <a:gd name="T3" fmla="*/ 14 h 21"/>
                      <a:gd name="T4" fmla="*/ 8 w 29"/>
                      <a:gd name="T5" fmla="*/ 12 h 21"/>
                      <a:gd name="T6" fmla="*/ 12 w 29"/>
                      <a:gd name="T7" fmla="*/ 15 h 21"/>
                      <a:gd name="T8" fmla="*/ 16 w 29"/>
                      <a:gd name="T9" fmla="*/ 13 h 21"/>
                      <a:gd name="T10" fmla="*/ 20 w 29"/>
                      <a:gd name="T11" fmla="*/ 11 h 21"/>
                      <a:gd name="T12" fmla="*/ 17 w 29"/>
                      <a:gd name="T13" fmla="*/ 8 h 21"/>
                      <a:gd name="T14" fmla="*/ 21 w 29"/>
                      <a:gd name="T15" fmla="*/ 6 h 21"/>
                      <a:gd name="T16" fmla="*/ 25 w 29"/>
                      <a:gd name="T17" fmla="*/ 4 h 21"/>
                      <a:gd name="T18" fmla="*/ 21 w 29"/>
                      <a:gd name="T19" fmla="*/ 2 h 21"/>
                      <a:gd name="T20" fmla="*/ 25 w 29"/>
                      <a:gd name="T21" fmla="*/ 0 h 21"/>
                      <a:gd name="T22" fmla="*/ 29 w 29"/>
                      <a:gd name="T23" fmla="*/ 2 h 21"/>
                      <a:gd name="T24" fmla="*/ 25 w 29"/>
                      <a:gd name="T25" fmla="*/ 4 h 21"/>
                      <a:gd name="T26" fmla="*/ 29 w 29"/>
                      <a:gd name="T27" fmla="*/ 6 h 21"/>
                      <a:gd name="T28" fmla="*/ 24 w 29"/>
                      <a:gd name="T29" fmla="*/ 8 h 21"/>
                      <a:gd name="T30" fmla="*/ 20 w 29"/>
                      <a:gd name="T31" fmla="*/ 11 h 21"/>
                      <a:gd name="T32" fmla="*/ 24 w 29"/>
                      <a:gd name="T33" fmla="*/ 13 h 21"/>
                      <a:gd name="T34" fmla="*/ 20 w 29"/>
                      <a:gd name="T35" fmla="*/ 15 h 21"/>
                      <a:gd name="T36" fmla="*/ 12 w 29"/>
                      <a:gd name="T37" fmla="*/ 19 h 21"/>
                      <a:gd name="T38" fmla="*/ 8 w 29"/>
                      <a:gd name="T39" fmla="*/ 21 h 21"/>
                      <a:gd name="T40" fmla="*/ 0 w 29"/>
                      <a:gd name="T41" fmla="*/ 17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9" h="21">
                        <a:moveTo>
                          <a:pt x="0" y="17"/>
                        </a:moveTo>
                        <a:cubicBezTo>
                          <a:pt x="4" y="14"/>
                          <a:pt x="4" y="14"/>
                          <a:pt x="4" y="14"/>
                        </a:cubicBezTo>
                        <a:cubicBezTo>
                          <a:pt x="5" y="14"/>
                          <a:pt x="7" y="13"/>
                          <a:pt x="8" y="12"/>
                        </a:cubicBezTo>
                        <a:cubicBezTo>
                          <a:pt x="9" y="12"/>
                          <a:pt x="11" y="15"/>
                          <a:pt x="12" y="15"/>
                        </a:cubicBezTo>
                        <a:cubicBezTo>
                          <a:pt x="13" y="15"/>
                          <a:pt x="16" y="13"/>
                          <a:pt x="16" y="13"/>
                        </a:cubicBezTo>
                        <a:cubicBezTo>
                          <a:pt x="17" y="12"/>
                          <a:pt x="20" y="11"/>
                          <a:pt x="20" y="11"/>
                        </a:cubicBezTo>
                        <a:cubicBezTo>
                          <a:pt x="20" y="10"/>
                          <a:pt x="16" y="9"/>
                          <a:pt x="17" y="8"/>
                        </a:cubicBezTo>
                        <a:cubicBezTo>
                          <a:pt x="17" y="8"/>
                          <a:pt x="20" y="7"/>
                          <a:pt x="21" y="6"/>
                        </a:cubicBezTo>
                        <a:cubicBezTo>
                          <a:pt x="22" y="6"/>
                          <a:pt x="24" y="5"/>
                          <a:pt x="25" y="4"/>
                        </a:cubicBezTo>
                        <a:cubicBezTo>
                          <a:pt x="25" y="4"/>
                          <a:pt x="21" y="2"/>
                          <a:pt x="21" y="2"/>
                        </a:cubicBezTo>
                        <a:cubicBezTo>
                          <a:pt x="21" y="2"/>
                          <a:pt x="25" y="0"/>
                          <a:pt x="25" y="0"/>
                        </a:cubicBezTo>
                        <a:cubicBezTo>
                          <a:pt x="27" y="0"/>
                          <a:pt x="28" y="2"/>
                          <a:pt x="29" y="2"/>
                        </a:cubicBezTo>
                        <a:cubicBezTo>
                          <a:pt x="29" y="3"/>
                          <a:pt x="25" y="3"/>
                          <a:pt x="25" y="4"/>
                        </a:cubicBezTo>
                        <a:cubicBezTo>
                          <a:pt x="25" y="5"/>
                          <a:pt x="29" y="6"/>
                          <a:pt x="29" y="6"/>
                        </a:cubicBezTo>
                        <a:cubicBezTo>
                          <a:pt x="28" y="7"/>
                          <a:pt x="25" y="8"/>
                          <a:pt x="24" y="8"/>
                        </a:cubicBezTo>
                        <a:cubicBezTo>
                          <a:pt x="24" y="9"/>
                          <a:pt x="20" y="10"/>
                          <a:pt x="20" y="11"/>
                        </a:cubicBezTo>
                        <a:cubicBezTo>
                          <a:pt x="20" y="11"/>
                          <a:pt x="24" y="13"/>
                          <a:pt x="24" y="13"/>
                        </a:cubicBezTo>
                        <a:cubicBezTo>
                          <a:pt x="23" y="14"/>
                          <a:pt x="21" y="14"/>
                          <a:pt x="20" y="15"/>
                        </a:cubicBezTo>
                        <a:cubicBezTo>
                          <a:pt x="17" y="16"/>
                          <a:pt x="15" y="18"/>
                          <a:pt x="12" y="19"/>
                        </a:cubicBezTo>
                        <a:cubicBezTo>
                          <a:pt x="10" y="20"/>
                          <a:pt x="9" y="20"/>
                          <a:pt x="8" y="21"/>
                        </a:cubicBezTo>
                        <a:lnTo>
                          <a:pt x="0" y="17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6" name="Freeform 172"/>
                  <p:cNvSpPr>
                    <a:spLocks/>
                  </p:cNvSpPr>
                  <p:nvPr/>
                </p:nvSpPr>
                <p:spPr bwMode="auto">
                  <a:xfrm>
                    <a:off x="8613775" y="3435350"/>
                    <a:ext cx="71438" cy="26988"/>
                  </a:xfrm>
                  <a:custGeom>
                    <a:avLst/>
                    <a:gdLst>
                      <a:gd name="T0" fmla="*/ 7 w 19"/>
                      <a:gd name="T1" fmla="*/ 2 h 7"/>
                      <a:gd name="T2" fmla="*/ 3 w 19"/>
                      <a:gd name="T3" fmla="*/ 4 h 7"/>
                      <a:gd name="T4" fmla="*/ 0 w 19"/>
                      <a:gd name="T5" fmla="*/ 2 h 7"/>
                      <a:gd name="T6" fmla="*/ 4 w 19"/>
                      <a:gd name="T7" fmla="*/ 0 h 7"/>
                      <a:gd name="T8" fmla="*/ 7 w 19"/>
                      <a:gd name="T9" fmla="*/ 2 h 7"/>
                      <a:gd name="T10" fmla="*/ 12 w 19"/>
                      <a:gd name="T11" fmla="*/ 0 h 7"/>
                      <a:gd name="T12" fmla="*/ 15 w 19"/>
                      <a:gd name="T13" fmla="*/ 3 h 7"/>
                      <a:gd name="T14" fmla="*/ 19 w 19"/>
                      <a:gd name="T15" fmla="*/ 5 h 7"/>
                      <a:gd name="T16" fmla="*/ 15 w 19"/>
                      <a:gd name="T17" fmla="*/ 7 h 7"/>
                      <a:gd name="T18" fmla="*/ 11 w 19"/>
                      <a:gd name="T19" fmla="*/ 5 h 7"/>
                      <a:gd name="T20" fmla="*/ 7 w 19"/>
                      <a:gd name="T21" fmla="*/ 2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9" h="7">
                        <a:moveTo>
                          <a:pt x="7" y="2"/>
                        </a:moveTo>
                        <a:cubicBezTo>
                          <a:pt x="7" y="2"/>
                          <a:pt x="4" y="4"/>
                          <a:pt x="3" y="4"/>
                        </a:cubicBezTo>
                        <a:cubicBezTo>
                          <a:pt x="3" y="4"/>
                          <a:pt x="0" y="2"/>
                          <a:pt x="0" y="2"/>
                        </a:cubicBezTo>
                        <a:cubicBezTo>
                          <a:pt x="0" y="2"/>
                          <a:pt x="3" y="0"/>
                          <a:pt x="4" y="0"/>
                        </a:cubicBezTo>
                        <a:cubicBezTo>
                          <a:pt x="4" y="0"/>
                          <a:pt x="7" y="2"/>
                          <a:pt x="7" y="2"/>
                        </a:cubicBezTo>
                        <a:cubicBezTo>
                          <a:pt x="8" y="2"/>
                          <a:pt x="11" y="0"/>
                          <a:pt x="12" y="0"/>
                        </a:cubicBezTo>
                        <a:cubicBezTo>
                          <a:pt x="13" y="1"/>
                          <a:pt x="14" y="2"/>
                          <a:pt x="15" y="3"/>
                        </a:cubicBezTo>
                        <a:cubicBezTo>
                          <a:pt x="16" y="3"/>
                          <a:pt x="19" y="4"/>
                          <a:pt x="19" y="5"/>
                        </a:cubicBezTo>
                        <a:cubicBezTo>
                          <a:pt x="19" y="5"/>
                          <a:pt x="15" y="7"/>
                          <a:pt x="15" y="7"/>
                        </a:cubicBezTo>
                        <a:cubicBezTo>
                          <a:pt x="14" y="7"/>
                          <a:pt x="12" y="5"/>
                          <a:pt x="11" y="5"/>
                        </a:cubicBezTo>
                        <a:cubicBezTo>
                          <a:pt x="10" y="4"/>
                          <a:pt x="9" y="3"/>
                          <a:pt x="7" y="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7" name="Freeform 173"/>
                  <p:cNvSpPr>
                    <a:spLocks/>
                  </p:cNvSpPr>
                  <p:nvPr/>
                </p:nvSpPr>
                <p:spPr bwMode="auto">
                  <a:xfrm>
                    <a:off x="9269413" y="3478213"/>
                    <a:ext cx="76200" cy="34925"/>
                  </a:xfrm>
                  <a:custGeom>
                    <a:avLst/>
                    <a:gdLst>
                      <a:gd name="T0" fmla="*/ 12 w 20"/>
                      <a:gd name="T1" fmla="*/ 5 h 9"/>
                      <a:gd name="T2" fmla="*/ 8 w 20"/>
                      <a:gd name="T3" fmla="*/ 3 h 9"/>
                      <a:gd name="T4" fmla="*/ 12 w 20"/>
                      <a:gd name="T5" fmla="*/ 0 h 9"/>
                      <a:gd name="T6" fmla="*/ 16 w 20"/>
                      <a:gd name="T7" fmla="*/ 3 h 9"/>
                      <a:gd name="T8" fmla="*/ 20 w 20"/>
                      <a:gd name="T9" fmla="*/ 5 h 9"/>
                      <a:gd name="T10" fmla="*/ 16 w 20"/>
                      <a:gd name="T11" fmla="*/ 7 h 9"/>
                      <a:gd name="T12" fmla="*/ 12 w 20"/>
                      <a:gd name="T13" fmla="*/ 9 h 9"/>
                      <a:gd name="T14" fmla="*/ 8 w 20"/>
                      <a:gd name="T15" fmla="*/ 7 h 9"/>
                      <a:gd name="T16" fmla="*/ 4 w 20"/>
                      <a:gd name="T17" fmla="*/ 9 h 9"/>
                      <a:gd name="T18" fmla="*/ 0 w 20"/>
                      <a:gd name="T19" fmla="*/ 7 h 9"/>
                      <a:gd name="T20" fmla="*/ 4 w 20"/>
                      <a:gd name="T21" fmla="*/ 5 h 9"/>
                      <a:gd name="T22" fmla="*/ 8 w 20"/>
                      <a:gd name="T23" fmla="*/ 7 h 9"/>
                      <a:gd name="T24" fmla="*/ 12 w 20"/>
                      <a:gd name="T25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0" h="9">
                        <a:moveTo>
                          <a:pt x="12" y="5"/>
                        </a:moveTo>
                        <a:cubicBezTo>
                          <a:pt x="12" y="4"/>
                          <a:pt x="8" y="3"/>
                          <a:pt x="8" y="3"/>
                        </a:cubicBezTo>
                        <a:cubicBezTo>
                          <a:pt x="8" y="2"/>
                          <a:pt x="12" y="0"/>
                          <a:pt x="12" y="0"/>
                        </a:cubicBezTo>
                        <a:cubicBezTo>
                          <a:pt x="14" y="0"/>
                          <a:pt x="15" y="3"/>
                          <a:pt x="16" y="3"/>
                        </a:cubicBezTo>
                        <a:cubicBezTo>
                          <a:pt x="16" y="3"/>
                          <a:pt x="20" y="4"/>
                          <a:pt x="20" y="5"/>
                        </a:cubicBezTo>
                        <a:cubicBezTo>
                          <a:pt x="20" y="5"/>
                          <a:pt x="16" y="7"/>
                          <a:pt x="16" y="7"/>
                        </a:cubicBezTo>
                        <a:cubicBezTo>
                          <a:pt x="15" y="8"/>
                          <a:pt x="13" y="9"/>
                          <a:pt x="12" y="9"/>
                        </a:cubicBezTo>
                        <a:cubicBezTo>
                          <a:pt x="11" y="9"/>
                          <a:pt x="9" y="7"/>
                          <a:pt x="8" y="7"/>
                        </a:cubicBezTo>
                        <a:cubicBezTo>
                          <a:pt x="7" y="7"/>
                          <a:pt x="5" y="9"/>
                          <a:pt x="4" y="9"/>
                        </a:cubicBezTo>
                        <a:cubicBezTo>
                          <a:pt x="4" y="9"/>
                          <a:pt x="0" y="7"/>
                          <a:pt x="0" y="7"/>
                        </a:cubicBezTo>
                        <a:cubicBezTo>
                          <a:pt x="0" y="7"/>
                          <a:pt x="4" y="5"/>
                          <a:pt x="4" y="5"/>
                        </a:cubicBezTo>
                        <a:cubicBezTo>
                          <a:pt x="5" y="5"/>
                          <a:pt x="7" y="7"/>
                          <a:pt x="8" y="7"/>
                        </a:cubicBezTo>
                        <a:cubicBezTo>
                          <a:pt x="9" y="7"/>
                          <a:pt x="11" y="5"/>
                          <a:pt x="12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8" name="Freeform 174"/>
                  <p:cNvSpPr>
                    <a:spLocks/>
                  </p:cNvSpPr>
                  <p:nvPr/>
                </p:nvSpPr>
                <p:spPr bwMode="auto">
                  <a:xfrm>
                    <a:off x="9186863" y="3414713"/>
                    <a:ext cx="120650" cy="47625"/>
                  </a:xfrm>
                  <a:custGeom>
                    <a:avLst/>
                    <a:gdLst>
                      <a:gd name="T0" fmla="*/ 8 w 32"/>
                      <a:gd name="T1" fmla="*/ 5 h 12"/>
                      <a:gd name="T2" fmla="*/ 4 w 32"/>
                      <a:gd name="T3" fmla="*/ 7 h 12"/>
                      <a:gd name="T4" fmla="*/ 0 w 32"/>
                      <a:gd name="T5" fmla="*/ 5 h 12"/>
                      <a:gd name="T6" fmla="*/ 4 w 32"/>
                      <a:gd name="T7" fmla="*/ 3 h 12"/>
                      <a:gd name="T8" fmla="*/ 8 w 32"/>
                      <a:gd name="T9" fmla="*/ 1 h 12"/>
                      <a:gd name="T10" fmla="*/ 12 w 32"/>
                      <a:gd name="T11" fmla="*/ 3 h 12"/>
                      <a:gd name="T12" fmla="*/ 16 w 32"/>
                      <a:gd name="T13" fmla="*/ 1 h 12"/>
                      <a:gd name="T14" fmla="*/ 20 w 32"/>
                      <a:gd name="T15" fmla="*/ 3 h 12"/>
                      <a:gd name="T16" fmla="*/ 24 w 32"/>
                      <a:gd name="T17" fmla="*/ 5 h 12"/>
                      <a:gd name="T18" fmla="*/ 28 w 32"/>
                      <a:gd name="T19" fmla="*/ 3 h 12"/>
                      <a:gd name="T20" fmla="*/ 32 w 32"/>
                      <a:gd name="T21" fmla="*/ 5 h 12"/>
                      <a:gd name="T22" fmla="*/ 27 w 32"/>
                      <a:gd name="T23" fmla="*/ 8 h 12"/>
                      <a:gd name="T24" fmla="*/ 24 w 32"/>
                      <a:gd name="T25" fmla="*/ 5 h 12"/>
                      <a:gd name="T26" fmla="*/ 20 w 32"/>
                      <a:gd name="T27" fmla="*/ 7 h 12"/>
                      <a:gd name="T28" fmla="*/ 16 w 32"/>
                      <a:gd name="T29" fmla="*/ 5 h 12"/>
                      <a:gd name="T30" fmla="*/ 12 w 32"/>
                      <a:gd name="T31" fmla="*/ 7 h 12"/>
                      <a:gd name="T32" fmla="*/ 15 w 32"/>
                      <a:gd name="T33" fmla="*/ 9 h 12"/>
                      <a:gd name="T34" fmla="*/ 11 w 32"/>
                      <a:gd name="T35" fmla="*/ 11 h 12"/>
                      <a:gd name="T36" fmla="*/ 8 w 32"/>
                      <a:gd name="T37" fmla="*/ 9 h 12"/>
                      <a:gd name="T38" fmla="*/ 12 w 32"/>
                      <a:gd name="T39" fmla="*/ 7 h 12"/>
                      <a:gd name="T40" fmla="*/ 8 w 32"/>
                      <a:gd name="T41" fmla="*/ 5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32" h="12">
                        <a:moveTo>
                          <a:pt x="8" y="5"/>
                        </a:moveTo>
                        <a:cubicBezTo>
                          <a:pt x="8" y="5"/>
                          <a:pt x="4" y="6"/>
                          <a:pt x="4" y="7"/>
                        </a:cubicBezTo>
                        <a:cubicBezTo>
                          <a:pt x="4" y="6"/>
                          <a:pt x="0" y="5"/>
                          <a:pt x="0" y="5"/>
                        </a:cubicBezTo>
                        <a:cubicBezTo>
                          <a:pt x="0" y="4"/>
                          <a:pt x="4" y="3"/>
                          <a:pt x="4" y="3"/>
                        </a:cubicBezTo>
                        <a:cubicBezTo>
                          <a:pt x="5" y="2"/>
                          <a:pt x="7" y="1"/>
                          <a:pt x="8" y="1"/>
                        </a:cubicBezTo>
                        <a:cubicBezTo>
                          <a:pt x="9" y="0"/>
                          <a:pt x="11" y="3"/>
                          <a:pt x="12" y="3"/>
                        </a:cubicBezTo>
                        <a:cubicBezTo>
                          <a:pt x="13" y="3"/>
                          <a:pt x="15" y="1"/>
                          <a:pt x="16" y="1"/>
                        </a:cubicBezTo>
                        <a:cubicBezTo>
                          <a:pt x="18" y="1"/>
                          <a:pt x="19" y="3"/>
                          <a:pt x="20" y="3"/>
                        </a:cubicBezTo>
                        <a:cubicBezTo>
                          <a:pt x="21" y="4"/>
                          <a:pt x="22" y="5"/>
                          <a:pt x="24" y="5"/>
                        </a:cubicBezTo>
                        <a:cubicBezTo>
                          <a:pt x="25" y="5"/>
                          <a:pt x="26" y="4"/>
                          <a:pt x="28" y="3"/>
                        </a:cubicBezTo>
                        <a:cubicBezTo>
                          <a:pt x="28" y="3"/>
                          <a:pt x="32" y="5"/>
                          <a:pt x="32" y="5"/>
                        </a:cubicBezTo>
                        <a:cubicBezTo>
                          <a:pt x="31" y="6"/>
                          <a:pt x="28" y="8"/>
                          <a:pt x="27" y="8"/>
                        </a:cubicBezTo>
                        <a:cubicBezTo>
                          <a:pt x="26" y="7"/>
                          <a:pt x="25" y="5"/>
                          <a:pt x="24" y="5"/>
                        </a:cubicBezTo>
                        <a:cubicBezTo>
                          <a:pt x="22" y="5"/>
                          <a:pt x="21" y="7"/>
                          <a:pt x="20" y="7"/>
                        </a:cubicBezTo>
                        <a:cubicBezTo>
                          <a:pt x="19" y="7"/>
                          <a:pt x="17" y="5"/>
                          <a:pt x="16" y="5"/>
                        </a:cubicBezTo>
                        <a:cubicBezTo>
                          <a:pt x="15" y="5"/>
                          <a:pt x="12" y="7"/>
                          <a:pt x="12" y="7"/>
                        </a:cubicBezTo>
                        <a:cubicBezTo>
                          <a:pt x="12" y="7"/>
                          <a:pt x="15" y="9"/>
                          <a:pt x="15" y="9"/>
                        </a:cubicBezTo>
                        <a:cubicBezTo>
                          <a:pt x="14" y="9"/>
                          <a:pt x="13" y="12"/>
                          <a:pt x="11" y="11"/>
                        </a:cubicBezTo>
                        <a:cubicBezTo>
                          <a:pt x="11" y="11"/>
                          <a:pt x="8" y="9"/>
                          <a:pt x="8" y="9"/>
                        </a:cubicBezTo>
                        <a:cubicBezTo>
                          <a:pt x="8" y="9"/>
                          <a:pt x="12" y="8"/>
                          <a:pt x="12" y="7"/>
                        </a:cubicBezTo>
                        <a:cubicBezTo>
                          <a:pt x="12" y="6"/>
                          <a:pt x="8" y="6"/>
                          <a:pt x="8" y="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9" name="Freeform 175"/>
                  <p:cNvSpPr>
                    <a:spLocks/>
                  </p:cNvSpPr>
                  <p:nvPr/>
                </p:nvSpPr>
                <p:spPr bwMode="auto">
                  <a:xfrm>
                    <a:off x="9417050" y="3494088"/>
                    <a:ext cx="74613" cy="23813"/>
                  </a:xfrm>
                  <a:custGeom>
                    <a:avLst/>
                    <a:gdLst>
                      <a:gd name="T0" fmla="*/ 8 w 20"/>
                      <a:gd name="T1" fmla="*/ 4 h 6"/>
                      <a:gd name="T2" fmla="*/ 4 w 20"/>
                      <a:gd name="T3" fmla="*/ 6 h 6"/>
                      <a:gd name="T4" fmla="*/ 0 w 20"/>
                      <a:gd name="T5" fmla="*/ 4 h 6"/>
                      <a:gd name="T6" fmla="*/ 4 w 20"/>
                      <a:gd name="T7" fmla="*/ 2 h 6"/>
                      <a:gd name="T8" fmla="*/ 8 w 20"/>
                      <a:gd name="T9" fmla="*/ 4 h 6"/>
                      <a:gd name="T10" fmla="*/ 12 w 20"/>
                      <a:gd name="T11" fmla="*/ 2 h 6"/>
                      <a:gd name="T12" fmla="*/ 16 w 20"/>
                      <a:gd name="T13" fmla="*/ 0 h 6"/>
                      <a:gd name="T14" fmla="*/ 20 w 20"/>
                      <a:gd name="T15" fmla="*/ 2 h 6"/>
                      <a:gd name="T16" fmla="*/ 16 w 20"/>
                      <a:gd name="T17" fmla="*/ 4 h 6"/>
                      <a:gd name="T18" fmla="*/ 12 w 20"/>
                      <a:gd name="T19" fmla="*/ 6 h 6"/>
                      <a:gd name="T20" fmla="*/ 8 w 20"/>
                      <a:gd name="T21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" h="6">
                        <a:moveTo>
                          <a:pt x="8" y="4"/>
                        </a:moveTo>
                        <a:cubicBezTo>
                          <a:pt x="7" y="4"/>
                          <a:pt x="5" y="6"/>
                          <a:pt x="4" y="6"/>
                        </a:cubicBezTo>
                        <a:cubicBezTo>
                          <a:pt x="4" y="6"/>
                          <a:pt x="0" y="4"/>
                          <a:pt x="0" y="4"/>
                        </a:cubicBezTo>
                        <a:cubicBezTo>
                          <a:pt x="0" y="4"/>
                          <a:pt x="4" y="2"/>
                          <a:pt x="4" y="2"/>
                        </a:cubicBezTo>
                        <a:cubicBezTo>
                          <a:pt x="5" y="2"/>
                          <a:pt x="7" y="4"/>
                          <a:pt x="8" y="4"/>
                        </a:cubicBezTo>
                        <a:cubicBezTo>
                          <a:pt x="9" y="4"/>
                          <a:pt x="11" y="2"/>
                          <a:pt x="12" y="2"/>
                        </a:cubicBezTo>
                        <a:cubicBezTo>
                          <a:pt x="13" y="2"/>
                          <a:pt x="16" y="0"/>
                          <a:pt x="16" y="0"/>
                        </a:cubicBezTo>
                        <a:cubicBezTo>
                          <a:pt x="17" y="0"/>
                          <a:pt x="20" y="2"/>
                          <a:pt x="20" y="2"/>
                        </a:cubicBezTo>
                        <a:cubicBezTo>
                          <a:pt x="20" y="2"/>
                          <a:pt x="17" y="4"/>
                          <a:pt x="16" y="4"/>
                        </a:cubicBezTo>
                        <a:cubicBezTo>
                          <a:pt x="15" y="5"/>
                          <a:pt x="13" y="6"/>
                          <a:pt x="12" y="6"/>
                        </a:cubicBezTo>
                        <a:cubicBezTo>
                          <a:pt x="11" y="6"/>
                          <a:pt x="9" y="4"/>
                          <a:pt x="8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0" name="Freeform 176"/>
                  <p:cNvSpPr>
                    <a:spLocks/>
                  </p:cNvSpPr>
                  <p:nvPr/>
                </p:nvSpPr>
                <p:spPr bwMode="auto">
                  <a:xfrm>
                    <a:off x="9348788" y="3438525"/>
                    <a:ext cx="74613" cy="28575"/>
                  </a:xfrm>
                  <a:custGeom>
                    <a:avLst/>
                    <a:gdLst>
                      <a:gd name="T0" fmla="*/ 12 w 20"/>
                      <a:gd name="T1" fmla="*/ 4 h 7"/>
                      <a:gd name="T2" fmla="*/ 8 w 20"/>
                      <a:gd name="T3" fmla="*/ 7 h 7"/>
                      <a:gd name="T4" fmla="*/ 4 w 20"/>
                      <a:gd name="T5" fmla="*/ 4 h 7"/>
                      <a:gd name="T6" fmla="*/ 0 w 20"/>
                      <a:gd name="T7" fmla="*/ 2 h 7"/>
                      <a:gd name="T8" fmla="*/ 4 w 20"/>
                      <a:gd name="T9" fmla="*/ 0 h 7"/>
                      <a:gd name="T10" fmla="*/ 8 w 20"/>
                      <a:gd name="T11" fmla="*/ 2 h 7"/>
                      <a:gd name="T12" fmla="*/ 12 w 20"/>
                      <a:gd name="T13" fmla="*/ 4 h 7"/>
                      <a:gd name="T14" fmla="*/ 16 w 20"/>
                      <a:gd name="T15" fmla="*/ 2 h 7"/>
                      <a:gd name="T16" fmla="*/ 20 w 20"/>
                      <a:gd name="T17" fmla="*/ 5 h 7"/>
                      <a:gd name="T18" fmla="*/ 15 w 20"/>
                      <a:gd name="T19" fmla="*/ 7 h 7"/>
                      <a:gd name="T20" fmla="*/ 12 w 20"/>
                      <a:gd name="T21" fmla="*/ 4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" h="7">
                        <a:moveTo>
                          <a:pt x="12" y="4"/>
                        </a:moveTo>
                        <a:cubicBezTo>
                          <a:pt x="11" y="4"/>
                          <a:pt x="8" y="7"/>
                          <a:pt x="8" y="7"/>
                        </a:cubicBezTo>
                        <a:cubicBezTo>
                          <a:pt x="6" y="6"/>
                          <a:pt x="5" y="5"/>
                          <a:pt x="4" y="4"/>
                        </a:cubicBezTo>
                        <a:cubicBezTo>
                          <a:pt x="3" y="4"/>
                          <a:pt x="0" y="2"/>
                          <a:pt x="0" y="2"/>
                        </a:cubicBezTo>
                        <a:cubicBezTo>
                          <a:pt x="0" y="2"/>
                          <a:pt x="4" y="0"/>
                          <a:pt x="4" y="0"/>
                        </a:cubicBezTo>
                        <a:cubicBezTo>
                          <a:pt x="6" y="0"/>
                          <a:pt x="7" y="2"/>
                          <a:pt x="8" y="2"/>
                        </a:cubicBezTo>
                        <a:cubicBezTo>
                          <a:pt x="9" y="2"/>
                          <a:pt x="10" y="4"/>
                          <a:pt x="12" y="4"/>
                        </a:cubicBezTo>
                        <a:cubicBezTo>
                          <a:pt x="13" y="4"/>
                          <a:pt x="15" y="2"/>
                          <a:pt x="16" y="2"/>
                        </a:cubicBezTo>
                        <a:cubicBezTo>
                          <a:pt x="16" y="2"/>
                          <a:pt x="20" y="5"/>
                          <a:pt x="20" y="5"/>
                        </a:cubicBezTo>
                        <a:cubicBezTo>
                          <a:pt x="19" y="5"/>
                          <a:pt x="16" y="7"/>
                          <a:pt x="15" y="7"/>
                        </a:cubicBezTo>
                        <a:cubicBezTo>
                          <a:pt x="14" y="7"/>
                          <a:pt x="13" y="5"/>
                          <a:pt x="12" y="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1" name="Freeform 177"/>
                  <p:cNvSpPr>
                    <a:spLocks/>
                  </p:cNvSpPr>
                  <p:nvPr/>
                </p:nvSpPr>
                <p:spPr bwMode="auto">
                  <a:xfrm>
                    <a:off x="10493375" y="3486150"/>
                    <a:ext cx="90488" cy="50800"/>
                  </a:xfrm>
                  <a:custGeom>
                    <a:avLst/>
                    <a:gdLst>
                      <a:gd name="T0" fmla="*/ 4 w 24"/>
                      <a:gd name="T1" fmla="*/ 13 h 13"/>
                      <a:gd name="T2" fmla="*/ 0 w 24"/>
                      <a:gd name="T3" fmla="*/ 11 h 13"/>
                      <a:gd name="T4" fmla="*/ 4 w 24"/>
                      <a:gd name="T5" fmla="*/ 9 h 13"/>
                      <a:gd name="T6" fmla="*/ 8 w 24"/>
                      <a:gd name="T7" fmla="*/ 7 h 13"/>
                      <a:gd name="T8" fmla="*/ 4 w 24"/>
                      <a:gd name="T9" fmla="*/ 5 h 13"/>
                      <a:gd name="T10" fmla="*/ 8 w 24"/>
                      <a:gd name="T11" fmla="*/ 3 h 13"/>
                      <a:gd name="T12" fmla="*/ 13 w 24"/>
                      <a:gd name="T13" fmla="*/ 1 h 13"/>
                      <a:gd name="T14" fmla="*/ 16 w 24"/>
                      <a:gd name="T15" fmla="*/ 3 h 13"/>
                      <a:gd name="T16" fmla="*/ 20 w 24"/>
                      <a:gd name="T17" fmla="*/ 1 h 13"/>
                      <a:gd name="T18" fmla="*/ 24 w 24"/>
                      <a:gd name="T19" fmla="*/ 3 h 13"/>
                      <a:gd name="T20" fmla="*/ 20 w 24"/>
                      <a:gd name="T21" fmla="*/ 5 h 13"/>
                      <a:gd name="T22" fmla="*/ 16 w 24"/>
                      <a:gd name="T23" fmla="*/ 7 h 13"/>
                      <a:gd name="T24" fmla="*/ 12 w 24"/>
                      <a:gd name="T25" fmla="*/ 5 h 13"/>
                      <a:gd name="T26" fmla="*/ 8 w 24"/>
                      <a:gd name="T27" fmla="*/ 7 h 13"/>
                      <a:gd name="T28" fmla="*/ 12 w 24"/>
                      <a:gd name="T29" fmla="*/ 9 h 13"/>
                      <a:gd name="T30" fmla="*/ 8 w 24"/>
                      <a:gd name="T31" fmla="*/ 11 h 13"/>
                      <a:gd name="T32" fmla="*/ 4 w 24"/>
                      <a:gd name="T33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4" h="13">
                        <a:moveTo>
                          <a:pt x="4" y="13"/>
                        </a:moveTo>
                        <a:cubicBezTo>
                          <a:pt x="3" y="13"/>
                          <a:pt x="0" y="12"/>
                          <a:pt x="0" y="11"/>
                        </a:cubicBezTo>
                        <a:cubicBezTo>
                          <a:pt x="0" y="10"/>
                          <a:pt x="4" y="10"/>
                          <a:pt x="4" y="9"/>
                        </a:cubicBezTo>
                        <a:cubicBezTo>
                          <a:pt x="4" y="8"/>
                          <a:pt x="8" y="8"/>
                          <a:pt x="8" y="7"/>
                        </a:cubicBezTo>
                        <a:cubicBezTo>
                          <a:pt x="8" y="6"/>
                          <a:pt x="5" y="5"/>
                          <a:pt x="4" y="5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9" y="2"/>
                          <a:pt x="11" y="1"/>
                          <a:pt x="13" y="1"/>
                        </a:cubicBezTo>
                        <a:cubicBezTo>
                          <a:pt x="13" y="0"/>
                          <a:pt x="15" y="3"/>
                          <a:pt x="16" y="3"/>
                        </a:cubicBezTo>
                        <a:cubicBezTo>
                          <a:pt x="17" y="3"/>
                          <a:pt x="20" y="1"/>
                          <a:pt x="20" y="1"/>
                        </a:cubicBezTo>
                        <a:cubicBezTo>
                          <a:pt x="22" y="1"/>
                          <a:pt x="23" y="3"/>
                          <a:pt x="24" y="3"/>
                        </a:cubicBezTo>
                        <a:cubicBezTo>
                          <a:pt x="23" y="4"/>
                          <a:pt x="21" y="4"/>
                          <a:pt x="20" y="5"/>
                        </a:cubicBezTo>
                        <a:cubicBezTo>
                          <a:pt x="20" y="5"/>
                          <a:pt x="16" y="7"/>
                          <a:pt x="16" y="7"/>
                        </a:cubicBezTo>
                        <a:cubicBezTo>
                          <a:pt x="15" y="7"/>
                          <a:pt x="13" y="5"/>
                          <a:pt x="12" y="5"/>
                        </a:cubicBezTo>
                        <a:cubicBezTo>
                          <a:pt x="11" y="5"/>
                          <a:pt x="10" y="7"/>
                          <a:pt x="8" y="7"/>
                        </a:cubicBezTo>
                        <a:cubicBezTo>
                          <a:pt x="8" y="8"/>
                          <a:pt x="12" y="8"/>
                          <a:pt x="12" y="9"/>
                        </a:cubicBezTo>
                        <a:cubicBezTo>
                          <a:pt x="12" y="10"/>
                          <a:pt x="8" y="11"/>
                          <a:pt x="8" y="11"/>
                        </a:cubicBezTo>
                        <a:cubicBezTo>
                          <a:pt x="6" y="12"/>
                          <a:pt x="5" y="13"/>
                          <a:pt x="4" y="1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2" name="Freeform 178"/>
                  <p:cNvSpPr>
                    <a:spLocks/>
                  </p:cNvSpPr>
                  <p:nvPr/>
                </p:nvSpPr>
                <p:spPr bwMode="auto">
                  <a:xfrm>
                    <a:off x="10501313" y="3403600"/>
                    <a:ext cx="74613" cy="42863"/>
                  </a:xfrm>
                  <a:custGeom>
                    <a:avLst/>
                    <a:gdLst>
                      <a:gd name="T0" fmla="*/ 16 w 20"/>
                      <a:gd name="T1" fmla="*/ 6 h 11"/>
                      <a:gd name="T2" fmla="*/ 20 w 20"/>
                      <a:gd name="T3" fmla="*/ 9 h 11"/>
                      <a:gd name="T4" fmla="*/ 15 w 20"/>
                      <a:gd name="T5" fmla="*/ 11 h 11"/>
                      <a:gd name="T6" fmla="*/ 12 w 20"/>
                      <a:gd name="T7" fmla="*/ 8 h 11"/>
                      <a:gd name="T8" fmla="*/ 16 w 20"/>
                      <a:gd name="T9" fmla="*/ 6 h 11"/>
                      <a:gd name="T10" fmla="*/ 12 w 20"/>
                      <a:gd name="T11" fmla="*/ 4 h 11"/>
                      <a:gd name="T12" fmla="*/ 8 w 20"/>
                      <a:gd name="T13" fmla="*/ 2 h 11"/>
                      <a:gd name="T14" fmla="*/ 4 w 20"/>
                      <a:gd name="T15" fmla="*/ 4 h 11"/>
                      <a:gd name="T16" fmla="*/ 0 w 20"/>
                      <a:gd name="T17" fmla="*/ 2 h 11"/>
                      <a:gd name="T18" fmla="*/ 5 w 20"/>
                      <a:gd name="T19" fmla="*/ 0 h 11"/>
                      <a:gd name="T20" fmla="*/ 8 w 20"/>
                      <a:gd name="T21" fmla="*/ 2 h 11"/>
                      <a:gd name="T22" fmla="*/ 12 w 20"/>
                      <a:gd name="T23" fmla="*/ 0 h 11"/>
                      <a:gd name="T24" fmla="*/ 16 w 20"/>
                      <a:gd name="T25" fmla="*/ 2 h 11"/>
                      <a:gd name="T26" fmla="*/ 20 w 20"/>
                      <a:gd name="T27" fmla="*/ 4 h 11"/>
                      <a:gd name="T28" fmla="*/ 16 w 20"/>
                      <a:gd name="T29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" h="11">
                        <a:moveTo>
                          <a:pt x="16" y="6"/>
                        </a:moveTo>
                        <a:cubicBezTo>
                          <a:pt x="16" y="7"/>
                          <a:pt x="20" y="8"/>
                          <a:pt x="20" y="9"/>
                        </a:cubicBezTo>
                        <a:cubicBezTo>
                          <a:pt x="19" y="9"/>
                          <a:pt x="16" y="11"/>
                          <a:pt x="15" y="11"/>
                        </a:cubicBezTo>
                        <a:cubicBezTo>
                          <a:pt x="15" y="11"/>
                          <a:pt x="12" y="9"/>
                          <a:pt x="12" y="8"/>
                        </a:cubicBezTo>
                        <a:cubicBezTo>
                          <a:pt x="11" y="8"/>
                          <a:pt x="16" y="7"/>
                          <a:pt x="16" y="6"/>
                        </a:cubicBezTo>
                        <a:cubicBezTo>
                          <a:pt x="16" y="6"/>
                          <a:pt x="13" y="4"/>
                          <a:pt x="12" y="4"/>
                        </a:cubicBezTo>
                        <a:cubicBezTo>
                          <a:pt x="12" y="4"/>
                          <a:pt x="9" y="2"/>
                          <a:pt x="8" y="2"/>
                        </a:cubicBezTo>
                        <a:cubicBezTo>
                          <a:pt x="7" y="2"/>
                          <a:pt x="5" y="4"/>
                          <a:pt x="4" y="4"/>
                        </a:cubicBezTo>
                        <a:cubicBezTo>
                          <a:pt x="4" y="4"/>
                          <a:pt x="0" y="2"/>
                          <a:pt x="0" y="2"/>
                        </a:cubicBezTo>
                        <a:cubicBezTo>
                          <a:pt x="1" y="1"/>
                          <a:pt x="4" y="0"/>
                          <a:pt x="5" y="0"/>
                        </a:cubicBezTo>
                        <a:cubicBezTo>
                          <a:pt x="6" y="0"/>
                          <a:pt x="7" y="2"/>
                          <a:pt x="8" y="2"/>
                        </a:cubicBezTo>
                        <a:cubicBezTo>
                          <a:pt x="9" y="2"/>
                          <a:pt x="12" y="0"/>
                          <a:pt x="12" y="0"/>
                        </a:cubicBezTo>
                        <a:cubicBezTo>
                          <a:pt x="13" y="0"/>
                          <a:pt x="16" y="2"/>
                          <a:pt x="16" y="2"/>
                        </a:cubicBezTo>
                        <a:cubicBezTo>
                          <a:pt x="17" y="2"/>
                          <a:pt x="20" y="4"/>
                          <a:pt x="20" y="4"/>
                        </a:cubicBezTo>
                        <a:cubicBezTo>
                          <a:pt x="20" y="5"/>
                          <a:pt x="16" y="6"/>
                          <a:pt x="16" y="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07742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34161"/>
            <a:ext cx="12192000" cy="22383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02864" y="1723526"/>
            <a:ext cx="9986273" cy="3410949"/>
            <a:chOff x="981921" y="1802155"/>
            <a:chExt cx="9986273" cy="3410949"/>
          </a:xfrm>
        </p:grpSpPr>
        <p:sp>
          <p:nvSpPr>
            <p:cNvPr id="4" name="椭圆 1"/>
            <p:cNvSpPr/>
            <p:nvPr/>
          </p:nvSpPr>
          <p:spPr>
            <a:xfrm>
              <a:off x="2950726" y="3408487"/>
              <a:ext cx="1303581" cy="1303581"/>
            </a:xfrm>
            <a:custGeom>
              <a:avLst/>
              <a:gdLst>
                <a:gd name="connsiteX0" fmla="*/ 0 w 2886075"/>
                <a:gd name="connsiteY0" fmla="*/ 1443038 h 2886075"/>
                <a:gd name="connsiteX1" fmla="*/ 1443038 w 2886075"/>
                <a:gd name="connsiteY1" fmla="*/ 0 h 2886075"/>
                <a:gd name="connsiteX2" fmla="*/ 2886076 w 2886075"/>
                <a:gd name="connsiteY2" fmla="*/ 1443038 h 2886075"/>
                <a:gd name="connsiteX3" fmla="*/ 1443038 w 2886075"/>
                <a:gd name="connsiteY3" fmla="*/ 2886076 h 2886075"/>
                <a:gd name="connsiteX4" fmla="*/ 0 w 2886075"/>
                <a:gd name="connsiteY4" fmla="*/ 1443038 h 2886075"/>
                <a:gd name="connsiteX0" fmla="*/ 1443038 w 2886076"/>
                <a:gd name="connsiteY0" fmla="*/ 0 h 2886076"/>
                <a:gd name="connsiteX1" fmla="*/ 2886076 w 2886076"/>
                <a:gd name="connsiteY1" fmla="*/ 1443038 h 2886076"/>
                <a:gd name="connsiteX2" fmla="*/ 1443038 w 2886076"/>
                <a:gd name="connsiteY2" fmla="*/ 2886076 h 2886076"/>
                <a:gd name="connsiteX3" fmla="*/ 0 w 2886076"/>
                <a:gd name="connsiteY3" fmla="*/ 1443038 h 2886076"/>
                <a:gd name="connsiteX4" fmla="*/ 1534478 w 2886076"/>
                <a:gd name="connsiteY4" fmla="*/ 91440 h 288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6076" h="2886076">
                  <a:moveTo>
                    <a:pt x="1443038" y="0"/>
                  </a:moveTo>
                  <a:cubicBezTo>
                    <a:pt x="2240006" y="0"/>
                    <a:pt x="2886076" y="646070"/>
                    <a:pt x="2886076" y="1443038"/>
                  </a:cubicBezTo>
                  <a:cubicBezTo>
                    <a:pt x="2886076" y="2240006"/>
                    <a:pt x="2240006" y="2886076"/>
                    <a:pt x="1443038" y="2886076"/>
                  </a:cubicBezTo>
                  <a:cubicBezTo>
                    <a:pt x="646070" y="2886076"/>
                    <a:pt x="0" y="2240006"/>
                    <a:pt x="0" y="1443038"/>
                  </a:cubicBezTo>
                  <a:cubicBezTo>
                    <a:pt x="0" y="646070"/>
                    <a:pt x="646070" y="0"/>
                    <a:pt x="1534478" y="9144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3224213" y="2852738"/>
              <a:ext cx="5743575" cy="2090737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等腰三角形 6"/>
            <p:cNvSpPr/>
            <p:nvPr/>
          </p:nvSpPr>
          <p:spPr>
            <a:xfrm>
              <a:off x="5703888" y="3914934"/>
              <a:ext cx="777919" cy="1298170"/>
            </a:xfrm>
            <a:custGeom>
              <a:avLst/>
              <a:gdLst>
                <a:gd name="connsiteX0" fmla="*/ 0 w 771525"/>
                <a:gd name="connsiteY0" fmla="*/ 1283248 h 1283248"/>
                <a:gd name="connsiteX1" fmla="*/ 385763 w 771525"/>
                <a:gd name="connsiteY1" fmla="*/ 0 h 1283248"/>
                <a:gd name="connsiteX2" fmla="*/ 771525 w 771525"/>
                <a:gd name="connsiteY2" fmla="*/ 1283248 h 1283248"/>
                <a:gd name="connsiteX3" fmla="*/ 0 w 771525"/>
                <a:gd name="connsiteY3" fmla="*/ 1283248 h 1283248"/>
                <a:gd name="connsiteX0" fmla="*/ 385763 w 771525"/>
                <a:gd name="connsiteY0" fmla="*/ 0 h 1283248"/>
                <a:gd name="connsiteX1" fmla="*/ 771525 w 771525"/>
                <a:gd name="connsiteY1" fmla="*/ 1283248 h 1283248"/>
                <a:gd name="connsiteX2" fmla="*/ 0 w 771525"/>
                <a:gd name="connsiteY2" fmla="*/ 1283248 h 1283248"/>
                <a:gd name="connsiteX3" fmla="*/ 477203 w 771525"/>
                <a:gd name="connsiteY3" fmla="*/ 91440 h 1283248"/>
                <a:gd name="connsiteX0" fmla="*/ 385763 w 771525"/>
                <a:gd name="connsiteY0" fmla="*/ 0 h 1283248"/>
                <a:gd name="connsiteX1" fmla="*/ 771525 w 771525"/>
                <a:gd name="connsiteY1" fmla="*/ 1283248 h 1283248"/>
                <a:gd name="connsiteX2" fmla="*/ 0 w 771525"/>
                <a:gd name="connsiteY2" fmla="*/ 1283248 h 1283248"/>
                <a:gd name="connsiteX3" fmla="*/ 377190 w 771525"/>
                <a:gd name="connsiteY3" fmla="*/ 20003 h 1283248"/>
                <a:gd name="connsiteX0" fmla="*/ 385763 w 771525"/>
                <a:gd name="connsiteY0" fmla="*/ 0 h 1283248"/>
                <a:gd name="connsiteX1" fmla="*/ 771525 w 771525"/>
                <a:gd name="connsiteY1" fmla="*/ 1283248 h 1283248"/>
                <a:gd name="connsiteX2" fmla="*/ 0 w 771525"/>
                <a:gd name="connsiteY2" fmla="*/ 1283248 h 1283248"/>
                <a:gd name="connsiteX3" fmla="*/ 377190 w 771525"/>
                <a:gd name="connsiteY3" fmla="*/ 20003 h 1283248"/>
                <a:gd name="connsiteX0" fmla="*/ 385763 w 779932"/>
                <a:gd name="connsiteY0" fmla="*/ 0 h 1283248"/>
                <a:gd name="connsiteX1" fmla="*/ 771525 w 779932"/>
                <a:gd name="connsiteY1" fmla="*/ 1283248 h 1283248"/>
                <a:gd name="connsiteX2" fmla="*/ 0 w 779932"/>
                <a:gd name="connsiteY2" fmla="*/ 1283248 h 1283248"/>
                <a:gd name="connsiteX3" fmla="*/ 377190 w 779932"/>
                <a:gd name="connsiteY3" fmla="*/ 20003 h 1283248"/>
                <a:gd name="connsiteX0" fmla="*/ 394626 w 788795"/>
                <a:gd name="connsiteY0" fmla="*/ 0 h 1283248"/>
                <a:gd name="connsiteX1" fmla="*/ 780388 w 788795"/>
                <a:gd name="connsiteY1" fmla="*/ 1283248 h 1283248"/>
                <a:gd name="connsiteX2" fmla="*/ 8863 w 788795"/>
                <a:gd name="connsiteY2" fmla="*/ 1283248 h 1283248"/>
                <a:gd name="connsiteX3" fmla="*/ 386053 w 788795"/>
                <a:gd name="connsiteY3" fmla="*/ 20003 h 1283248"/>
                <a:gd name="connsiteX0" fmla="*/ 394405 w 788574"/>
                <a:gd name="connsiteY0" fmla="*/ 11747 h 1294995"/>
                <a:gd name="connsiteX1" fmla="*/ 780167 w 788574"/>
                <a:gd name="connsiteY1" fmla="*/ 1294995 h 1294995"/>
                <a:gd name="connsiteX2" fmla="*/ 8642 w 788574"/>
                <a:gd name="connsiteY2" fmla="*/ 1294995 h 1294995"/>
                <a:gd name="connsiteX3" fmla="*/ 395357 w 788574"/>
                <a:gd name="connsiteY3" fmla="*/ 0 h 1294995"/>
                <a:gd name="connsiteX0" fmla="*/ 400612 w 794781"/>
                <a:gd name="connsiteY0" fmla="*/ 11747 h 1298170"/>
                <a:gd name="connsiteX1" fmla="*/ 786374 w 794781"/>
                <a:gd name="connsiteY1" fmla="*/ 1294995 h 1298170"/>
                <a:gd name="connsiteX2" fmla="*/ 8499 w 794781"/>
                <a:gd name="connsiteY2" fmla="*/ 1298170 h 1298170"/>
                <a:gd name="connsiteX3" fmla="*/ 401564 w 794781"/>
                <a:gd name="connsiteY3" fmla="*/ 0 h 1298170"/>
                <a:gd name="connsiteX0" fmla="*/ 392113 w 786282"/>
                <a:gd name="connsiteY0" fmla="*/ 11747 h 1298170"/>
                <a:gd name="connsiteX1" fmla="*/ 777875 w 786282"/>
                <a:gd name="connsiteY1" fmla="*/ 1294995 h 1298170"/>
                <a:gd name="connsiteX2" fmla="*/ 0 w 786282"/>
                <a:gd name="connsiteY2" fmla="*/ 1298170 h 1298170"/>
                <a:gd name="connsiteX3" fmla="*/ 393065 w 786282"/>
                <a:gd name="connsiteY3" fmla="*/ 0 h 1298170"/>
                <a:gd name="connsiteX0" fmla="*/ 392113 w 777919"/>
                <a:gd name="connsiteY0" fmla="*/ 11747 h 1298170"/>
                <a:gd name="connsiteX1" fmla="*/ 777875 w 777919"/>
                <a:gd name="connsiteY1" fmla="*/ 1294995 h 1298170"/>
                <a:gd name="connsiteX2" fmla="*/ 0 w 777919"/>
                <a:gd name="connsiteY2" fmla="*/ 1298170 h 1298170"/>
                <a:gd name="connsiteX3" fmla="*/ 393065 w 777919"/>
                <a:gd name="connsiteY3" fmla="*/ 0 h 129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919" h="1298170">
                  <a:moveTo>
                    <a:pt x="392113" y="11747"/>
                  </a:moveTo>
                  <a:cubicBezTo>
                    <a:pt x="520700" y="439496"/>
                    <a:pt x="781844" y="1096995"/>
                    <a:pt x="777875" y="1294995"/>
                  </a:cubicBezTo>
                  <a:lnTo>
                    <a:pt x="0" y="1298170"/>
                  </a:lnTo>
                  <a:cubicBezTo>
                    <a:pt x="953" y="1093979"/>
                    <a:pt x="267335" y="421082"/>
                    <a:pt x="393065" y="0"/>
                  </a:cubicBezTo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1"/>
            <p:cNvSpPr/>
            <p:nvPr/>
          </p:nvSpPr>
          <p:spPr>
            <a:xfrm>
              <a:off x="7960977" y="2072155"/>
              <a:ext cx="897305" cy="897305"/>
            </a:xfrm>
            <a:custGeom>
              <a:avLst/>
              <a:gdLst>
                <a:gd name="connsiteX0" fmla="*/ 0 w 2886075"/>
                <a:gd name="connsiteY0" fmla="*/ 1443038 h 2886075"/>
                <a:gd name="connsiteX1" fmla="*/ 1443038 w 2886075"/>
                <a:gd name="connsiteY1" fmla="*/ 0 h 2886075"/>
                <a:gd name="connsiteX2" fmla="*/ 2886076 w 2886075"/>
                <a:gd name="connsiteY2" fmla="*/ 1443038 h 2886075"/>
                <a:gd name="connsiteX3" fmla="*/ 1443038 w 2886075"/>
                <a:gd name="connsiteY3" fmla="*/ 2886076 h 2886075"/>
                <a:gd name="connsiteX4" fmla="*/ 0 w 2886075"/>
                <a:gd name="connsiteY4" fmla="*/ 1443038 h 2886075"/>
                <a:gd name="connsiteX0" fmla="*/ 1443038 w 2886076"/>
                <a:gd name="connsiteY0" fmla="*/ 0 h 2886076"/>
                <a:gd name="connsiteX1" fmla="*/ 2886076 w 2886076"/>
                <a:gd name="connsiteY1" fmla="*/ 1443038 h 2886076"/>
                <a:gd name="connsiteX2" fmla="*/ 1443038 w 2886076"/>
                <a:gd name="connsiteY2" fmla="*/ 2886076 h 2886076"/>
                <a:gd name="connsiteX3" fmla="*/ 0 w 2886076"/>
                <a:gd name="connsiteY3" fmla="*/ 1443038 h 2886076"/>
                <a:gd name="connsiteX4" fmla="*/ 1534478 w 2886076"/>
                <a:gd name="connsiteY4" fmla="*/ 91440 h 288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6076" h="2886076">
                  <a:moveTo>
                    <a:pt x="1443038" y="0"/>
                  </a:moveTo>
                  <a:cubicBezTo>
                    <a:pt x="2240006" y="0"/>
                    <a:pt x="2886076" y="646070"/>
                    <a:pt x="2886076" y="1443038"/>
                  </a:cubicBezTo>
                  <a:cubicBezTo>
                    <a:pt x="2886076" y="2240006"/>
                    <a:pt x="2240006" y="2886076"/>
                    <a:pt x="1443038" y="2886076"/>
                  </a:cubicBezTo>
                  <a:cubicBezTo>
                    <a:pt x="646070" y="2886076"/>
                    <a:pt x="0" y="2240006"/>
                    <a:pt x="0" y="1443038"/>
                  </a:cubicBezTo>
                  <a:cubicBezTo>
                    <a:pt x="0" y="646070"/>
                    <a:pt x="646070" y="0"/>
                    <a:pt x="1534478" y="9144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981921" y="3358515"/>
              <a:ext cx="1846575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121619" y="1802155"/>
              <a:ext cx="1846575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3371535" y="3650702"/>
              <a:ext cx="461962" cy="819150"/>
              <a:chOff x="3306763" y="884464"/>
              <a:chExt cx="461962" cy="819150"/>
            </a:xfrm>
            <a:solidFill>
              <a:schemeClr val="bg1"/>
            </a:solidFill>
          </p:grpSpPr>
          <p:sp>
            <p:nvSpPr>
              <p:cNvPr id="61" name="Freeform 165"/>
              <p:cNvSpPr>
                <a:spLocks/>
              </p:cNvSpPr>
              <p:nvPr/>
            </p:nvSpPr>
            <p:spPr bwMode="auto">
              <a:xfrm>
                <a:off x="3352800" y="884464"/>
                <a:ext cx="223838" cy="236538"/>
              </a:xfrm>
              <a:custGeom>
                <a:avLst/>
                <a:gdLst>
                  <a:gd name="T0" fmla="*/ 17 w 58"/>
                  <a:gd name="T1" fmla="*/ 61 h 62"/>
                  <a:gd name="T2" fmla="*/ 15 w 58"/>
                  <a:gd name="T3" fmla="*/ 14 h 62"/>
                  <a:gd name="T4" fmla="*/ 15 w 58"/>
                  <a:gd name="T5" fmla="*/ 13 h 62"/>
                  <a:gd name="T6" fmla="*/ 7 w 58"/>
                  <a:gd name="T7" fmla="*/ 11 h 62"/>
                  <a:gd name="T8" fmla="*/ 10 w 58"/>
                  <a:gd name="T9" fmla="*/ 7 h 62"/>
                  <a:gd name="T10" fmla="*/ 15 w 58"/>
                  <a:gd name="T11" fmla="*/ 7 h 62"/>
                  <a:gd name="T12" fmla="*/ 21 w 58"/>
                  <a:gd name="T13" fmla="*/ 7 h 62"/>
                  <a:gd name="T14" fmla="*/ 41 w 58"/>
                  <a:gd name="T15" fmla="*/ 7 h 62"/>
                  <a:gd name="T16" fmla="*/ 52 w 58"/>
                  <a:gd name="T17" fmla="*/ 7 h 62"/>
                  <a:gd name="T18" fmla="*/ 51 w 58"/>
                  <a:gd name="T19" fmla="*/ 12 h 62"/>
                  <a:gd name="T20" fmla="*/ 45 w 58"/>
                  <a:gd name="T21" fmla="*/ 12 h 62"/>
                  <a:gd name="T22" fmla="*/ 44 w 58"/>
                  <a:gd name="T23" fmla="*/ 13 h 62"/>
                  <a:gd name="T24" fmla="*/ 45 w 58"/>
                  <a:gd name="T25" fmla="*/ 51 h 62"/>
                  <a:gd name="T26" fmla="*/ 44 w 58"/>
                  <a:gd name="T27" fmla="*/ 59 h 62"/>
                  <a:gd name="T28" fmla="*/ 32 w 58"/>
                  <a:gd name="T29" fmla="*/ 59 h 62"/>
                  <a:gd name="T30" fmla="*/ 15 w 58"/>
                  <a:gd name="T31" fmla="*/ 60 h 62"/>
                  <a:gd name="T32" fmla="*/ 16 w 58"/>
                  <a:gd name="T33" fmla="*/ 62 h 62"/>
                  <a:gd name="T34" fmla="*/ 46 w 58"/>
                  <a:gd name="T35" fmla="*/ 61 h 62"/>
                  <a:gd name="T36" fmla="*/ 47 w 58"/>
                  <a:gd name="T37" fmla="*/ 60 h 62"/>
                  <a:gd name="T38" fmla="*/ 45 w 58"/>
                  <a:gd name="T39" fmla="*/ 31 h 62"/>
                  <a:gd name="T40" fmla="*/ 45 w 58"/>
                  <a:gd name="T41" fmla="*/ 19 h 62"/>
                  <a:gd name="T42" fmla="*/ 57 w 58"/>
                  <a:gd name="T43" fmla="*/ 13 h 62"/>
                  <a:gd name="T44" fmla="*/ 58 w 58"/>
                  <a:gd name="T45" fmla="*/ 12 h 62"/>
                  <a:gd name="T46" fmla="*/ 33 w 58"/>
                  <a:gd name="T47" fmla="*/ 5 h 62"/>
                  <a:gd name="T48" fmla="*/ 15 w 58"/>
                  <a:gd name="T49" fmla="*/ 5 h 62"/>
                  <a:gd name="T50" fmla="*/ 5 w 58"/>
                  <a:gd name="T51" fmla="*/ 6 h 62"/>
                  <a:gd name="T52" fmla="*/ 10 w 58"/>
                  <a:gd name="T53" fmla="*/ 14 h 62"/>
                  <a:gd name="T54" fmla="*/ 15 w 58"/>
                  <a:gd name="T55" fmla="*/ 32 h 62"/>
                  <a:gd name="T56" fmla="*/ 15 w 58"/>
                  <a:gd name="T57" fmla="*/ 61 h 62"/>
                  <a:gd name="T58" fmla="*/ 17 w 58"/>
                  <a:gd name="T59" fmla="*/ 6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8" h="62">
                    <a:moveTo>
                      <a:pt x="17" y="61"/>
                    </a:moveTo>
                    <a:cubicBezTo>
                      <a:pt x="20" y="45"/>
                      <a:pt x="16" y="29"/>
                      <a:pt x="15" y="1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2" y="12"/>
                      <a:pt x="10" y="12"/>
                      <a:pt x="7" y="11"/>
                    </a:cubicBezTo>
                    <a:cubicBezTo>
                      <a:pt x="8" y="10"/>
                      <a:pt x="9" y="8"/>
                      <a:pt x="10" y="7"/>
                    </a:cubicBezTo>
                    <a:cubicBezTo>
                      <a:pt x="11" y="7"/>
                      <a:pt x="13" y="7"/>
                      <a:pt x="15" y="7"/>
                    </a:cubicBezTo>
                    <a:cubicBezTo>
                      <a:pt x="17" y="7"/>
                      <a:pt x="19" y="7"/>
                      <a:pt x="21" y="7"/>
                    </a:cubicBezTo>
                    <a:cubicBezTo>
                      <a:pt x="27" y="8"/>
                      <a:pt x="34" y="7"/>
                      <a:pt x="41" y="7"/>
                    </a:cubicBezTo>
                    <a:cubicBezTo>
                      <a:pt x="44" y="7"/>
                      <a:pt x="48" y="7"/>
                      <a:pt x="52" y="7"/>
                    </a:cubicBezTo>
                    <a:cubicBezTo>
                      <a:pt x="51" y="8"/>
                      <a:pt x="51" y="10"/>
                      <a:pt x="51" y="12"/>
                    </a:cubicBezTo>
                    <a:cubicBezTo>
                      <a:pt x="49" y="12"/>
                      <a:pt x="47" y="12"/>
                      <a:pt x="45" y="12"/>
                    </a:cubicBezTo>
                    <a:cubicBezTo>
                      <a:pt x="44" y="12"/>
                      <a:pt x="44" y="12"/>
                      <a:pt x="44" y="13"/>
                    </a:cubicBezTo>
                    <a:cubicBezTo>
                      <a:pt x="42" y="25"/>
                      <a:pt x="44" y="38"/>
                      <a:pt x="45" y="51"/>
                    </a:cubicBezTo>
                    <a:cubicBezTo>
                      <a:pt x="45" y="52"/>
                      <a:pt x="47" y="59"/>
                      <a:pt x="44" y="59"/>
                    </a:cubicBezTo>
                    <a:cubicBezTo>
                      <a:pt x="40" y="59"/>
                      <a:pt x="36" y="59"/>
                      <a:pt x="32" y="59"/>
                    </a:cubicBezTo>
                    <a:cubicBezTo>
                      <a:pt x="26" y="59"/>
                      <a:pt x="21" y="59"/>
                      <a:pt x="15" y="60"/>
                    </a:cubicBezTo>
                    <a:cubicBezTo>
                      <a:pt x="14" y="60"/>
                      <a:pt x="15" y="62"/>
                      <a:pt x="16" y="62"/>
                    </a:cubicBezTo>
                    <a:cubicBezTo>
                      <a:pt x="26" y="59"/>
                      <a:pt x="36" y="61"/>
                      <a:pt x="46" y="61"/>
                    </a:cubicBezTo>
                    <a:cubicBezTo>
                      <a:pt x="47" y="60"/>
                      <a:pt x="47" y="60"/>
                      <a:pt x="47" y="60"/>
                    </a:cubicBezTo>
                    <a:cubicBezTo>
                      <a:pt x="47" y="50"/>
                      <a:pt x="46" y="41"/>
                      <a:pt x="45" y="31"/>
                    </a:cubicBezTo>
                    <a:cubicBezTo>
                      <a:pt x="45" y="27"/>
                      <a:pt x="45" y="23"/>
                      <a:pt x="45" y="19"/>
                    </a:cubicBezTo>
                    <a:cubicBezTo>
                      <a:pt x="45" y="12"/>
                      <a:pt x="53" y="13"/>
                      <a:pt x="57" y="13"/>
                    </a:cubicBezTo>
                    <a:cubicBezTo>
                      <a:pt x="57" y="13"/>
                      <a:pt x="58" y="12"/>
                      <a:pt x="58" y="12"/>
                    </a:cubicBezTo>
                    <a:cubicBezTo>
                      <a:pt x="57" y="0"/>
                      <a:pt x="43" y="5"/>
                      <a:pt x="33" y="5"/>
                    </a:cubicBezTo>
                    <a:cubicBezTo>
                      <a:pt x="27" y="5"/>
                      <a:pt x="21" y="5"/>
                      <a:pt x="15" y="5"/>
                    </a:cubicBezTo>
                    <a:cubicBezTo>
                      <a:pt x="12" y="5"/>
                      <a:pt x="7" y="4"/>
                      <a:pt x="5" y="6"/>
                    </a:cubicBezTo>
                    <a:cubicBezTo>
                      <a:pt x="0" y="11"/>
                      <a:pt x="7" y="13"/>
                      <a:pt x="10" y="14"/>
                    </a:cubicBezTo>
                    <a:cubicBezTo>
                      <a:pt x="16" y="15"/>
                      <a:pt x="15" y="28"/>
                      <a:pt x="15" y="32"/>
                    </a:cubicBezTo>
                    <a:cubicBezTo>
                      <a:pt x="16" y="42"/>
                      <a:pt x="17" y="51"/>
                      <a:pt x="15" y="61"/>
                    </a:cubicBezTo>
                    <a:cubicBezTo>
                      <a:pt x="15" y="62"/>
                      <a:pt x="16" y="62"/>
                      <a:pt x="17" y="6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166"/>
              <p:cNvSpPr>
                <a:spLocks/>
              </p:cNvSpPr>
              <p:nvPr/>
            </p:nvSpPr>
            <p:spPr bwMode="auto">
              <a:xfrm>
                <a:off x="3411538" y="1105127"/>
                <a:ext cx="153988" cy="220663"/>
              </a:xfrm>
              <a:custGeom>
                <a:avLst/>
                <a:gdLst>
                  <a:gd name="T0" fmla="*/ 0 w 40"/>
                  <a:gd name="T1" fmla="*/ 3 h 58"/>
                  <a:gd name="T2" fmla="*/ 2 w 40"/>
                  <a:gd name="T3" fmla="*/ 55 h 58"/>
                  <a:gd name="T4" fmla="*/ 3 w 40"/>
                  <a:gd name="T5" fmla="*/ 56 h 58"/>
                  <a:gd name="T6" fmla="*/ 35 w 40"/>
                  <a:gd name="T7" fmla="*/ 55 h 58"/>
                  <a:gd name="T8" fmla="*/ 36 w 40"/>
                  <a:gd name="T9" fmla="*/ 54 h 58"/>
                  <a:gd name="T10" fmla="*/ 32 w 40"/>
                  <a:gd name="T11" fmla="*/ 1 h 58"/>
                  <a:gd name="T12" fmla="*/ 30 w 40"/>
                  <a:gd name="T13" fmla="*/ 2 h 58"/>
                  <a:gd name="T14" fmla="*/ 35 w 40"/>
                  <a:gd name="T15" fmla="*/ 30 h 58"/>
                  <a:gd name="T16" fmla="*/ 34 w 40"/>
                  <a:gd name="T17" fmla="*/ 43 h 58"/>
                  <a:gd name="T18" fmla="*/ 25 w 40"/>
                  <a:gd name="T19" fmla="*/ 55 h 58"/>
                  <a:gd name="T20" fmla="*/ 9 w 40"/>
                  <a:gd name="T21" fmla="*/ 55 h 58"/>
                  <a:gd name="T22" fmla="*/ 3 w 40"/>
                  <a:gd name="T23" fmla="*/ 39 h 58"/>
                  <a:gd name="T24" fmla="*/ 2 w 40"/>
                  <a:gd name="T25" fmla="*/ 3 h 58"/>
                  <a:gd name="T26" fmla="*/ 0 w 40"/>
                  <a:gd name="T27" fmla="*/ 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58">
                    <a:moveTo>
                      <a:pt x="0" y="3"/>
                    </a:moveTo>
                    <a:cubicBezTo>
                      <a:pt x="2" y="20"/>
                      <a:pt x="0" y="38"/>
                      <a:pt x="2" y="55"/>
                    </a:cubicBezTo>
                    <a:cubicBezTo>
                      <a:pt x="2" y="56"/>
                      <a:pt x="2" y="56"/>
                      <a:pt x="3" y="56"/>
                    </a:cubicBezTo>
                    <a:cubicBezTo>
                      <a:pt x="14" y="56"/>
                      <a:pt x="25" y="58"/>
                      <a:pt x="35" y="55"/>
                    </a:cubicBezTo>
                    <a:cubicBezTo>
                      <a:pt x="35" y="54"/>
                      <a:pt x="36" y="54"/>
                      <a:pt x="36" y="54"/>
                    </a:cubicBezTo>
                    <a:cubicBezTo>
                      <a:pt x="36" y="38"/>
                      <a:pt x="40" y="16"/>
                      <a:pt x="32" y="1"/>
                    </a:cubicBezTo>
                    <a:cubicBezTo>
                      <a:pt x="31" y="0"/>
                      <a:pt x="30" y="1"/>
                      <a:pt x="30" y="2"/>
                    </a:cubicBezTo>
                    <a:cubicBezTo>
                      <a:pt x="35" y="10"/>
                      <a:pt x="34" y="21"/>
                      <a:pt x="35" y="30"/>
                    </a:cubicBezTo>
                    <a:cubicBezTo>
                      <a:pt x="35" y="35"/>
                      <a:pt x="34" y="39"/>
                      <a:pt x="34" y="43"/>
                    </a:cubicBezTo>
                    <a:cubicBezTo>
                      <a:pt x="34" y="51"/>
                      <a:pt x="35" y="54"/>
                      <a:pt x="25" y="55"/>
                    </a:cubicBezTo>
                    <a:cubicBezTo>
                      <a:pt x="20" y="55"/>
                      <a:pt x="14" y="55"/>
                      <a:pt x="9" y="55"/>
                    </a:cubicBezTo>
                    <a:cubicBezTo>
                      <a:pt x="1" y="54"/>
                      <a:pt x="3" y="45"/>
                      <a:pt x="3" y="39"/>
                    </a:cubicBezTo>
                    <a:cubicBezTo>
                      <a:pt x="2" y="27"/>
                      <a:pt x="3" y="15"/>
                      <a:pt x="2" y="3"/>
                    </a:cubicBezTo>
                    <a:cubicBezTo>
                      <a:pt x="1" y="2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167"/>
              <p:cNvSpPr>
                <a:spLocks/>
              </p:cNvSpPr>
              <p:nvPr/>
            </p:nvSpPr>
            <p:spPr bwMode="auto">
              <a:xfrm>
                <a:off x="3360738" y="1306739"/>
                <a:ext cx="242888" cy="103188"/>
              </a:xfrm>
              <a:custGeom>
                <a:avLst/>
                <a:gdLst>
                  <a:gd name="T0" fmla="*/ 6 w 63"/>
                  <a:gd name="T1" fmla="*/ 3 h 27"/>
                  <a:gd name="T2" fmla="*/ 47 w 63"/>
                  <a:gd name="T3" fmla="*/ 2 h 27"/>
                  <a:gd name="T4" fmla="*/ 59 w 63"/>
                  <a:gd name="T5" fmla="*/ 6 h 27"/>
                  <a:gd name="T6" fmla="*/ 60 w 63"/>
                  <a:gd name="T7" fmla="*/ 12 h 27"/>
                  <a:gd name="T8" fmla="*/ 38 w 63"/>
                  <a:gd name="T9" fmla="*/ 20 h 27"/>
                  <a:gd name="T10" fmla="*/ 2 w 63"/>
                  <a:gd name="T11" fmla="*/ 21 h 27"/>
                  <a:gd name="T12" fmla="*/ 3 w 63"/>
                  <a:gd name="T13" fmla="*/ 8 h 27"/>
                  <a:gd name="T14" fmla="*/ 6 w 63"/>
                  <a:gd name="T15" fmla="*/ 3 h 27"/>
                  <a:gd name="T16" fmla="*/ 6 w 63"/>
                  <a:gd name="T17" fmla="*/ 1 h 27"/>
                  <a:gd name="T18" fmla="*/ 2 w 63"/>
                  <a:gd name="T19" fmla="*/ 3 h 27"/>
                  <a:gd name="T20" fmla="*/ 1 w 63"/>
                  <a:gd name="T21" fmla="*/ 4 h 27"/>
                  <a:gd name="T22" fmla="*/ 0 w 63"/>
                  <a:gd name="T23" fmla="*/ 22 h 27"/>
                  <a:gd name="T24" fmla="*/ 1 w 63"/>
                  <a:gd name="T25" fmla="*/ 23 h 27"/>
                  <a:gd name="T26" fmla="*/ 62 w 63"/>
                  <a:gd name="T27" fmla="*/ 17 h 27"/>
                  <a:gd name="T28" fmla="*/ 63 w 63"/>
                  <a:gd name="T29" fmla="*/ 16 h 27"/>
                  <a:gd name="T30" fmla="*/ 54 w 63"/>
                  <a:gd name="T31" fmla="*/ 0 h 27"/>
                  <a:gd name="T32" fmla="*/ 37 w 63"/>
                  <a:gd name="T33" fmla="*/ 2 h 27"/>
                  <a:gd name="T34" fmla="*/ 6 w 63"/>
                  <a:gd name="T35" fmla="*/ 1 h 27"/>
                  <a:gd name="T36" fmla="*/ 6 w 63"/>
                  <a:gd name="T37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3" h="27">
                    <a:moveTo>
                      <a:pt x="6" y="3"/>
                    </a:moveTo>
                    <a:cubicBezTo>
                      <a:pt x="20" y="2"/>
                      <a:pt x="33" y="5"/>
                      <a:pt x="47" y="2"/>
                    </a:cubicBezTo>
                    <a:cubicBezTo>
                      <a:pt x="51" y="2"/>
                      <a:pt x="57" y="0"/>
                      <a:pt x="59" y="6"/>
                    </a:cubicBezTo>
                    <a:cubicBezTo>
                      <a:pt x="60" y="8"/>
                      <a:pt x="59" y="10"/>
                      <a:pt x="60" y="12"/>
                    </a:cubicBezTo>
                    <a:cubicBezTo>
                      <a:pt x="62" y="21"/>
                      <a:pt x="43" y="20"/>
                      <a:pt x="38" y="20"/>
                    </a:cubicBezTo>
                    <a:cubicBezTo>
                      <a:pt x="35" y="21"/>
                      <a:pt x="2" y="18"/>
                      <a:pt x="2" y="21"/>
                    </a:cubicBezTo>
                    <a:cubicBezTo>
                      <a:pt x="3" y="16"/>
                      <a:pt x="3" y="12"/>
                      <a:pt x="3" y="8"/>
                    </a:cubicBezTo>
                    <a:cubicBezTo>
                      <a:pt x="3" y="4"/>
                      <a:pt x="2" y="4"/>
                      <a:pt x="6" y="3"/>
                    </a:cubicBezTo>
                    <a:cubicBezTo>
                      <a:pt x="7" y="3"/>
                      <a:pt x="7" y="1"/>
                      <a:pt x="6" y="1"/>
                    </a:cubicBezTo>
                    <a:cubicBezTo>
                      <a:pt x="5" y="2"/>
                      <a:pt x="3" y="2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10"/>
                      <a:pt x="1" y="16"/>
                      <a:pt x="0" y="22"/>
                    </a:cubicBezTo>
                    <a:cubicBezTo>
                      <a:pt x="0" y="22"/>
                      <a:pt x="1" y="23"/>
                      <a:pt x="1" y="23"/>
                    </a:cubicBezTo>
                    <a:cubicBezTo>
                      <a:pt x="22" y="19"/>
                      <a:pt x="43" y="27"/>
                      <a:pt x="62" y="17"/>
                    </a:cubicBezTo>
                    <a:cubicBezTo>
                      <a:pt x="63" y="17"/>
                      <a:pt x="63" y="17"/>
                      <a:pt x="63" y="16"/>
                    </a:cubicBezTo>
                    <a:cubicBezTo>
                      <a:pt x="60" y="10"/>
                      <a:pt x="63" y="0"/>
                      <a:pt x="54" y="0"/>
                    </a:cubicBezTo>
                    <a:cubicBezTo>
                      <a:pt x="48" y="0"/>
                      <a:pt x="42" y="1"/>
                      <a:pt x="37" y="2"/>
                    </a:cubicBezTo>
                    <a:cubicBezTo>
                      <a:pt x="27" y="2"/>
                      <a:pt x="16" y="1"/>
                      <a:pt x="6" y="1"/>
                    </a:cubicBezTo>
                    <a:cubicBezTo>
                      <a:pt x="5" y="1"/>
                      <a:pt x="5" y="3"/>
                      <a:pt x="6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180"/>
              <p:cNvSpPr>
                <a:spLocks/>
              </p:cNvSpPr>
              <p:nvPr/>
            </p:nvSpPr>
            <p:spPr bwMode="auto">
              <a:xfrm>
                <a:off x="3460750" y="1387702"/>
                <a:ext cx="42863" cy="57150"/>
              </a:xfrm>
              <a:custGeom>
                <a:avLst/>
                <a:gdLst>
                  <a:gd name="T0" fmla="*/ 0 w 11"/>
                  <a:gd name="T1" fmla="*/ 1 h 15"/>
                  <a:gd name="T2" fmla="*/ 1 w 11"/>
                  <a:gd name="T3" fmla="*/ 14 h 15"/>
                  <a:gd name="T4" fmla="*/ 2 w 11"/>
                  <a:gd name="T5" fmla="*/ 15 h 15"/>
                  <a:gd name="T6" fmla="*/ 10 w 11"/>
                  <a:gd name="T7" fmla="*/ 14 h 15"/>
                  <a:gd name="T8" fmla="*/ 11 w 11"/>
                  <a:gd name="T9" fmla="*/ 14 h 15"/>
                  <a:gd name="T10" fmla="*/ 11 w 11"/>
                  <a:gd name="T11" fmla="*/ 1 h 15"/>
                  <a:gd name="T12" fmla="*/ 10 w 11"/>
                  <a:gd name="T13" fmla="*/ 0 h 15"/>
                  <a:gd name="T14" fmla="*/ 1 w 11"/>
                  <a:gd name="T15" fmla="*/ 0 h 15"/>
                  <a:gd name="T16" fmla="*/ 1 w 11"/>
                  <a:gd name="T17" fmla="*/ 2 h 15"/>
                  <a:gd name="T18" fmla="*/ 10 w 11"/>
                  <a:gd name="T19" fmla="*/ 2 h 15"/>
                  <a:gd name="T20" fmla="*/ 9 w 11"/>
                  <a:gd name="T21" fmla="*/ 1 h 15"/>
                  <a:gd name="T22" fmla="*/ 9 w 11"/>
                  <a:gd name="T23" fmla="*/ 8 h 15"/>
                  <a:gd name="T24" fmla="*/ 9 w 11"/>
                  <a:gd name="T25" fmla="*/ 13 h 15"/>
                  <a:gd name="T26" fmla="*/ 2 w 11"/>
                  <a:gd name="T27" fmla="*/ 13 h 15"/>
                  <a:gd name="T28" fmla="*/ 3 w 11"/>
                  <a:gd name="T29" fmla="*/ 14 h 15"/>
                  <a:gd name="T30" fmla="*/ 2 w 11"/>
                  <a:gd name="T31" fmla="*/ 1 h 15"/>
                  <a:gd name="T32" fmla="*/ 0 w 11"/>
                  <a:gd name="T3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5">
                    <a:moveTo>
                      <a:pt x="0" y="1"/>
                    </a:moveTo>
                    <a:cubicBezTo>
                      <a:pt x="1" y="6"/>
                      <a:pt x="0" y="10"/>
                      <a:pt x="1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5" y="15"/>
                      <a:pt x="7" y="15"/>
                      <a:pt x="10" y="14"/>
                    </a:cubicBezTo>
                    <a:cubicBezTo>
                      <a:pt x="10" y="14"/>
                      <a:pt x="11" y="14"/>
                      <a:pt x="11" y="14"/>
                    </a:cubicBezTo>
                    <a:cubicBezTo>
                      <a:pt x="11" y="9"/>
                      <a:pt x="9" y="5"/>
                      <a:pt x="11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0"/>
                      <a:pt x="4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ubicBezTo>
                      <a:pt x="4" y="2"/>
                      <a:pt x="7" y="2"/>
                      <a:pt x="10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8" y="3"/>
                      <a:pt x="9" y="6"/>
                      <a:pt x="9" y="8"/>
                    </a:cubicBezTo>
                    <a:cubicBezTo>
                      <a:pt x="9" y="9"/>
                      <a:pt x="10" y="13"/>
                      <a:pt x="9" y="13"/>
                    </a:cubicBezTo>
                    <a:cubicBezTo>
                      <a:pt x="6" y="13"/>
                      <a:pt x="4" y="13"/>
                      <a:pt x="2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0"/>
                      <a:pt x="3" y="5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187"/>
              <p:cNvSpPr>
                <a:spLocks/>
              </p:cNvSpPr>
              <p:nvPr/>
            </p:nvSpPr>
            <p:spPr bwMode="auto">
              <a:xfrm>
                <a:off x="3352800" y="1387702"/>
                <a:ext cx="69850" cy="52388"/>
              </a:xfrm>
              <a:custGeom>
                <a:avLst/>
                <a:gdLst>
                  <a:gd name="T0" fmla="*/ 6 w 18"/>
                  <a:gd name="T1" fmla="*/ 1 h 14"/>
                  <a:gd name="T2" fmla="*/ 0 w 18"/>
                  <a:gd name="T3" fmla="*/ 10 h 14"/>
                  <a:gd name="T4" fmla="*/ 1 w 18"/>
                  <a:gd name="T5" fmla="*/ 12 h 14"/>
                  <a:gd name="T6" fmla="*/ 9 w 18"/>
                  <a:gd name="T7" fmla="*/ 13 h 14"/>
                  <a:gd name="T8" fmla="*/ 10 w 18"/>
                  <a:gd name="T9" fmla="*/ 13 h 14"/>
                  <a:gd name="T10" fmla="*/ 18 w 18"/>
                  <a:gd name="T11" fmla="*/ 1 h 14"/>
                  <a:gd name="T12" fmla="*/ 17 w 18"/>
                  <a:gd name="T13" fmla="*/ 0 h 14"/>
                  <a:gd name="T14" fmla="*/ 7 w 18"/>
                  <a:gd name="T15" fmla="*/ 0 h 14"/>
                  <a:gd name="T16" fmla="*/ 7 w 18"/>
                  <a:gd name="T17" fmla="*/ 2 h 14"/>
                  <a:gd name="T18" fmla="*/ 17 w 18"/>
                  <a:gd name="T19" fmla="*/ 2 h 14"/>
                  <a:gd name="T20" fmla="*/ 16 w 18"/>
                  <a:gd name="T21" fmla="*/ 0 h 14"/>
                  <a:gd name="T22" fmla="*/ 8 w 18"/>
                  <a:gd name="T23" fmla="*/ 12 h 14"/>
                  <a:gd name="T24" fmla="*/ 9 w 18"/>
                  <a:gd name="T25" fmla="*/ 12 h 14"/>
                  <a:gd name="T26" fmla="*/ 1 w 18"/>
                  <a:gd name="T27" fmla="*/ 10 h 14"/>
                  <a:gd name="T28" fmla="*/ 2 w 18"/>
                  <a:gd name="T29" fmla="*/ 11 h 14"/>
                  <a:gd name="T30" fmla="*/ 8 w 18"/>
                  <a:gd name="T31" fmla="*/ 1 h 14"/>
                  <a:gd name="T32" fmla="*/ 6 w 18"/>
                  <a:gd name="T33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14">
                    <a:moveTo>
                      <a:pt x="6" y="1"/>
                    </a:move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4" y="12"/>
                      <a:pt x="6" y="13"/>
                      <a:pt x="9" y="13"/>
                    </a:cubicBezTo>
                    <a:cubicBezTo>
                      <a:pt x="9" y="14"/>
                      <a:pt x="10" y="13"/>
                      <a:pt x="10" y="13"/>
                    </a:cubicBezTo>
                    <a:cubicBezTo>
                      <a:pt x="13" y="9"/>
                      <a:pt x="14" y="5"/>
                      <a:pt x="18" y="1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4" y="0"/>
                      <a:pt x="10" y="0"/>
                      <a:pt x="7" y="0"/>
                    </a:cubicBezTo>
                    <a:cubicBezTo>
                      <a:pt x="6" y="0"/>
                      <a:pt x="6" y="2"/>
                      <a:pt x="7" y="2"/>
                    </a:cubicBezTo>
                    <a:cubicBezTo>
                      <a:pt x="10" y="2"/>
                      <a:pt x="14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  <a:cubicBezTo>
                      <a:pt x="13" y="4"/>
                      <a:pt x="11" y="8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7" y="11"/>
                      <a:pt x="4" y="10"/>
                      <a:pt x="1" y="10"/>
                    </a:cubicBezTo>
                    <a:cubicBezTo>
                      <a:pt x="1" y="10"/>
                      <a:pt x="2" y="11"/>
                      <a:pt x="2" y="11"/>
                    </a:cubicBezTo>
                    <a:cubicBezTo>
                      <a:pt x="4" y="8"/>
                      <a:pt x="7" y="5"/>
                      <a:pt x="8" y="1"/>
                    </a:cubicBezTo>
                    <a:cubicBezTo>
                      <a:pt x="8" y="0"/>
                      <a:pt x="6" y="0"/>
                      <a:pt x="6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194"/>
              <p:cNvSpPr>
                <a:spLocks/>
              </p:cNvSpPr>
              <p:nvPr/>
            </p:nvSpPr>
            <p:spPr bwMode="auto">
              <a:xfrm>
                <a:off x="3541713" y="1379764"/>
                <a:ext cx="92075" cy="60325"/>
              </a:xfrm>
              <a:custGeom>
                <a:avLst/>
                <a:gdLst>
                  <a:gd name="T0" fmla="*/ 10 w 24"/>
                  <a:gd name="T1" fmla="*/ 2 h 16"/>
                  <a:gd name="T2" fmla="*/ 22 w 24"/>
                  <a:gd name="T3" fmla="*/ 7 h 16"/>
                  <a:gd name="T4" fmla="*/ 22 w 24"/>
                  <a:gd name="T5" fmla="*/ 5 h 16"/>
                  <a:gd name="T6" fmla="*/ 10 w 24"/>
                  <a:gd name="T7" fmla="*/ 11 h 16"/>
                  <a:gd name="T8" fmla="*/ 2 w 24"/>
                  <a:gd name="T9" fmla="*/ 1 h 16"/>
                  <a:gd name="T10" fmla="*/ 1 w 24"/>
                  <a:gd name="T11" fmla="*/ 3 h 16"/>
                  <a:gd name="T12" fmla="*/ 10 w 24"/>
                  <a:gd name="T13" fmla="*/ 2 h 16"/>
                  <a:gd name="T14" fmla="*/ 10 w 24"/>
                  <a:gd name="T15" fmla="*/ 0 h 16"/>
                  <a:gd name="T16" fmla="*/ 1 w 24"/>
                  <a:gd name="T17" fmla="*/ 1 h 16"/>
                  <a:gd name="T18" fmla="*/ 1 w 24"/>
                  <a:gd name="T19" fmla="*/ 2 h 16"/>
                  <a:gd name="T20" fmla="*/ 11 w 24"/>
                  <a:gd name="T21" fmla="*/ 14 h 16"/>
                  <a:gd name="T22" fmla="*/ 23 w 24"/>
                  <a:gd name="T23" fmla="*/ 7 h 16"/>
                  <a:gd name="T24" fmla="*/ 22 w 24"/>
                  <a:gd name="T25" fmla="*/ 5 h 16"/>
                  <a:gd name="T26" fmla="*/ 11 w 24"/>
                  <a:gd name="T27" fmla="*/ 1 h 16"/>
                  <a:gd name="T28" fmla="*/ 10 w 24"/>
                  <a:gd name="T2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16">
                    <a:moveTo>
                      <a:pt x="10" y="2"/>
                    </a:moveTo>
                    <a:cubicBezTo>
                      <a:pt x="13" y="5"/>
                      <a:pt x="18" y="6"/>
                      <a:pt x="22" y="7"/>
                    </a:cubicBezTo>
                    <a:cubicBezTo>
                      <a:pt x="22" y="6"/>
                      <a:pt x="22" y="6"/>
                      <a:pt x="22" y="5"/>
                    </a:cubicBezTo>
                    <a:cubicBezTo>
                      <a:pt x="18" y="8"/>
                      <a:pt x="15" y="15"/>
                      <a:pt x="10" y="11"/>
                    </a:cubicBezTo>
                    <a:cubicBezTo>
                      <a:pt x="7" y="9"/>
                      <a:pt x="4" y="5"/>
                      <a:pt x="2" y="1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4" y="2"/>
                      <a:pt x="7" y="2"/>
                      <a:pt x="10" y="2"/>
                    </a:cubicBezTo>
                    <a:cubicBezTo>
                      <a:pt x="11" y="2"/>
                      <a:pt x="11" y="0"/>
                      <a:pt x="10" y="0"/>
                    </a:cubicBezTo>
                    <a:cubicBezTo>
                      <a:pt x="7" y="1"/>
                      <a:pt x="4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3" y="6"/>
                      <a:pt x="6" y="12"/>
                      <a:pt x="11" y="14"/>
                    </a:cubicBezTo>
                    <a:cubicBezTo>
                      <a:pt x="16" y="16"/>
                      <a:pt x="20" y="9"/>
                      <a:pt x="23" y="7"/>
                    </a:cubicBezTo>
                    <a:cubicBezTo>
                      <a:pt x="24" y="6"/>
                      <a:pt x="23" y="5"/>
                      <a:pt x="22" y="5"/>
                    </a:cubicBezTo>
                    <a:cubicBezTo>
                      <a:pt x="18" y="5"/>
                      <a:pt x="14" y="3"/>
                      <a:pt x="11" y="1"/>
                    </a:cubicBezTo>
                    <a:cubicBezTo>
                      <a:pt x="10" y="0"/>
                      <a:pt x="9" y="1"/>
                      <a:pt x="1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195"/>
              <p:cNvSpPr>
                <a:spLocks/>
              </p:cNvSpPr>
              <p:nvPr/>
            </p:nvSpPr>
            <p:spPr bwMode="auto">
              <a:xfrm>
                <a:off x="3306763" y="1490889"/>
                <a:ext cx="374650" cy="90488"/>
              </a:xfrm>
              <a:custGeom>
                <a:avLst/>
                <a:gdLst>
                  <a:gd name="T0" fmla="*/ 4 w 97"/>
                  <a:gd name="T1" fmla="*/ 6 h 24"/>
                  <a:gd name="T2" fmla="*/ 34 w 97"/>
                  <a:gd name="T3" fmla="*/ 4 h 24"/>
                  <a:gd name="T4" fmla="*/ 58 w 97"/>
                  <a:gd name="T5" fmla="*/ 3 h 24"/>
                  <a:gd name="T6" fmla="*/ 88 w 97"/>
                  <a:gd name="T7" fmla="*/ 2 h 24"/>
                  <a:gd name="T8" fmla="*/ 82 w 97"/>
                  <a:gd name="T9" fmla="*/ 11 h 24"/>
                  <a:gd name="T10" fmla="*/ 72 w 97"/>
                  <a:gd name="T11" fmla="*/ 11 h 24"/>
                  <a:gd name="T12" fmla="*/ 71 w 97"/>
                  <a:gd name="T13" fmla="*/ 12 h 24"/>
                  <a:gd name="T14" fmla="*/ 71 w 97"/>
                  <a:gd name="T15" fmla="*/ 18 h 24"/>
                  <a:gd name="T16" fmla="*/ 54 w 97"/>
                  <a:gd name="T17" fmla="*/ 20 h 24"/>
                  <a:gd name="T18" fmla="*/ 27 w 97"/>
                  <a:gd name="T19" fmla="*/ 19 h 24"/>
                  <a:gd name="T20" fmla="*/ 22 w 97"/>
                  <a:gd name="T21" fmla="*/ 14 h 24"/>
                  <a:gd name="T22" fmla="*/ 5 w 97"/>
                  <a:gd name="T23" fmla="*/ 6 h 24"/>
                  <a:gd name="T24" fmla="*/ 3 w 97"/>
                  <a:gd name="T25" fmla="*/ 5 h 24"/>
                  <a:gd name="T26" fmla="*/ 3 w 97"/>
                  <a:gd name="T27" fmla="*/ 13 h 24"/>
                  <a:gd name="T28" fmla="*/ 26 w 97"/>
                  <a:gd name="T29" fmla="*/ 22 h 24"/>
                  <a:gd name="T30" fmla="*/ 27 w 97"/>
                  <a:gd name="T31" fmla="*/ 23 h 24"/>
                  <a:gd name="T32" fmla="*/ 72 w 97"/>
                  <a:gd name="T33" fmla="*/ 20 h 24"/>
                  <a:gd name="T34" fmla="*/ 73 w 97"/>
                  <a:gd name="T35" fmla="*/ 20 h 24"/>
                  <a:gd name="T36" fmla="*/ 77 w 97"/>
                  <a:gd name="T37" fmla="*/ 13 h 24"/>
                  <a:gd name="T38" fmla="*/ 89 w 97"/>
                  <a:gd name="T39" fmla="*/ 12 h 24"/>
                  <a:gd name="T40" fmla="*/ 93 w 97"/>
                  <a:gd name="T41" fmla="*/ 2 h 24"/>
                  <a:gd name="T42" fmla="*/ 92 w 97"/>
                  <a:gd name="T43" fmla="*/ 1 h 24"/>
                  <a:gd name="T44" fmla="*/ 44 w 97"/>
                  <a:gd name="T45" fmla="*/ 2 h 24"/>
                  <a:gd name="T46" fmla="*/ 4 w 97"/>
                  <a:gd name="T47" fmla="*/ 4 h 24"/>
                  <a:gd name="T48" fmla="*/ 4 w 97"/>
                  <a:gd name="T49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7" h="24">
                    <a:moveTo>
                      <a:pt x="4" y="6"/>
                    </a:moveTo>
                    <a:cubicBezTo>
                      <a:pt x="14" y="3"/>
                      <a:pt x="24" y="4"/>
                      <a:pt x="34" y="4"/>
                    </a:cubicBezTo>
                    <a:cubicBezTo>
                      <a:pt x="42" y="4"/>
                      <a:pt x="50" y="4"/>
                      <a:pt x="58" y="3"/>
                    </a:cubicBezTo>
                    <a:cubicBezTo>
                      <a:pt x="68" y="2"/>
                      <a:pt x="78" y="2"/>
                      <a:pt x="88" y="2"/>
                    </a:cubicBezTo>
                    <a:cubicBezTo>
                      <a:pt x="97" y="3"/>
                      <a:pt x="87" y="11"/>
                      <a:pt x="82" y="11"/>
                    </a:cubicBezTo>
                    <a:cubicBezTo>
                      <a:pt x="79" y="11"/>
                      <a:pt x="76" y="11"/>
                      <a:pt x="72" y="11"/>
                    </a:cubicBezTo>
                    <a:cubicBezTo>
                      <a:pt x="72" y="11"/>
                      <a:pt x="71" y="12"/>
                      <a:pt x="71" y="12"/>
                    </a:cubicBezTo>
                    <a:cubicBezTo>
                      <a:pt x="71" y="14"/>
                      <a:pt x="71" y="16"/>
                      <a:pt x="71" y="18"/>
                    </a:cubicBezTo>
                    <a:cubicBezTo>
                      <a:pt x="71" y="21"/>
                      <a:pt x="56" y="20"/>
                      <a:pt x="54" y="20"/>
                    </a:cubicBezTo>
                    <a:cubicBezTo>
                      <a:pt x="49" y="20"/>
                      <a:pt x="30" y="24"/>
                      <a:pt x="27" y="19"/>
                    </a:cubicBezTo>
                    <a:cubicBezTo>
                      <a:pt x="26" y="16"/>
                      <a:pt x="25" y="15"/>
                      <a:pt x="22" y="14"/>
                    </a:cubicBezTo>
                    <a:cubicBezTo>
                      <a:pt x="18" y="12"/>
                      <a:pt x="0" y="16"/>
                      <a:pt x="5" y="6"/>
                    </a:cubicBezTo>
                    <a:cubicBezTo>
                      <a:pt x="5" y="5"/>
                      <a:pt x="4" y="4"/>
                      <a:pt x="3" y="5"/>
                    </a:cubicBezTo>
                    <a:cubicBezTo>
                      <a:pt x="2" y="7"/>
                      <a:pt x="0" y="11"/>
                      <a:pt x="3" y="13"/>
                    </a:cubicBezTo>
                    <a:cubicBezTo>
                      <a:pt x="11" y="17"/>
                      <a:pt x="23" y="10"/>
                      <a:pt x="26" y="22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42" y="22"/>
                      <a:pt x="58" y="24"/>
                      <a:pt x="72" y="20"/>
                    </a:cubicBezTo>
                    <a:cubicBezTo>
                      <a:pt x="72" y="20"/>
                      <a:pt x="73" y="20"/>
                      <a:pt x="73" y="20"/>
                    </a:cubicBezTo>
                    <a:cubicBezTo>
                      <a:pt x="73" y="16"/>
                      <a:pt x="72" y="13"/>
                      <a:pt x="77" y="13"/>
                    </a:cubicBezTo>
                    <a:cubicBezTo>
                      <a:pt x="81" y="13"/>
                      <a:pt x="85" y="13"/>
                      <a:pt x="89" y="12"/>
                    </a:cubicBezTo>
                    <a:cubicBezTo>
                      <a:pt x="95" y="11"/>
                      <a:pt x="93" y="6"/>
                      <a:pt x="93" y="2"/>
                    </a:cubicBezTo>
                    <a:cubicBezTo>
                      <a:pt x="93" y="1"/>
                      <a:pt x="92" y="1"/>
                      <a:pt x="92" y="1"/>
                    </a:cubicBezTo>
                    <a:cubicBezTo>
                      <a:pt x="76" y="0"/>
                      <a:pt x="60" y="2"/>
                      <a:pt x="44" y="2"/>
                    </a:cubicBezTo>
                    <a:cubicBezTo>
                      <a:pt x="31" y="3"/>
                      <a:pt x="17" y="1"/>
                      <a:pt x="4" y="4"/>
                    </a:cubicBezTo>
                    <a:cubicBezTo>
                      <a:pt x="3" y="5"/>
                      <a:pt x="3" y="6"/>
                      <a:pt x="4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202"/>
              <p:cNvSpPr>
                <a:spLocks/>
              </p:cNvSpPr>
              <p:nvPr/>
            </p:nvSpPr>
            <p:spPr bwMode="auto">
              <a:xfrm>
                <a:off x="3349625" y="1497239"/>
                <a:ext cx="350838" cy="206375"/>
              </a:xfrm>
              <a:custGeom>
                <a:avLst/>
                <a:gdLst>
                  <a:gd name="T0" fmla="*/ 77 w 91"/>
                  <a:gd name="T1" fmla="*/ 9 h 54"/>
                  <a:gd name="T2" fmla="*/ 77 w 91"/>
                  <a:gd name="T3" fmla="*/ 32 h 54"/>
                  <a:gd name="T4" fmla="*/ 55 w 91"/>
                  <a:gd name="T5" fmla="*/ 38 h 54"/>
                  <a:gd name="T6" fmla="*/ 1 w 91"/>
                  <a:gd name="T7" fmla="*/ 39 h 54"/>
                  <a:gd name="T8" fmla="*/ 0 w 91"/>
                  <a:gd name="T9" fmla="*/ 40 h 54"/>
                  <a:gd name="T10" fmla="*/ 8 w 91"/>
                  <a:gd name="T11" fmla="*/ 51 h 54"/>
                  <a:gd name="T12" fmla="*/ 23 w 91"/>
                  <a:gd name="T13" fmla="*/ 53 h 54"/>
                  <a:gd name="T14" fmla="*/ 87 w 91"/>
                  <a:gd name="T15" fmla="*/ 48 h 54"/>
                  <a:gd name="T16" fmla="*/ 88 w 91"/>
                  <a:gd name="T17" fmla="*/ 47 h 54"/>
                  <a:gd name="T18" fmla="*/ 83 w 91"/>
                  <a:gd name="T19" fmla="*/ 1 h 54"/>
                  <a:gd name="T20" fmla="*/ 81 w 91"/>
                  <a:gd name="T21" fmla="*/ 2 h 54"/>
                  <a:gd name="T22" fmla="*/ 86 w 91"/>
                  <a:gd name="T23" fmla="*/ 45 h 54"/>
                  <a:gd name="T24" fmla="*/ 31 w 91"/>
                  <a:gd name="T25" fmla="*/ 51 h 54"/>
                  <a:gd name="T26" fmla="*/ 6 w 91"/>
                  <a:gd name="T27" fmla="*/ 47 h 54"/>
                  <a:gd name="T28" fmla="*/ 5 w 91"/>
                  <a:gd name="T29" fmla="*/ 40 h 54"/>
                  <a:gd name="T30" fmla="*/ 20 w 91"/>
                  <a:gd name="T31" fmla="*/ 40 h 54"/>
                  <a:gd name="T32" fmla="*/ 78 w 91"/>
                  <a:gd name="T33" fmla="*/ 39 h 54"/>
                  <a:gd name="T34" fmla="*/ 79 w 91"/>
                  <a:gd name="T35" fmla="*/ 38 h 54"/>
                  <a:gd name="T36" fmla="*/ 79 w 91"/>
                  <a:gd name="T37" fmla="*/ 9 h 54"/>
                  <a:gd name="T38" fmla="*/ 77 w 91"/>
                  <a:gd name="T39" fmla="*/ 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1" h="54">
                    <a:moveTo>
                      <a:pt x="77" y="9"/>
                    </a:moveTo>
                    <a:cubicBezTo>
                      <a:pt x="77" y="17"/>
                      <a:pt x="77" y="24"/>
                      <a:pt x="77" y="32"/>
                    </a:cubicBezTo>
                    <a:cubicBezTo>
                      <a:pt x="77" y="40"/>
                      <a:pt x="62" y="37"/>
                      <a:pt x="55" y="38"/>
                    </a:cubicBezTo>
                    <a:cubicBezTo>
                      <a:pt x="37" y="38"/>
                      <a:pt x="19" y="38"/>
                      <a:pt x="1" y="39"/>
                    </a:cubicBezTo>
                    <a:cubicBezTo>
                      <a:pt x="0" y="39"/>
                      <a:pt x="0" y="39"/>
                      <a:pt x="0" y="40"/>
                    </a:cubicBezTo>
                    <a:cubicBezTo>
                      <a:pt x="3" y="44"/>
                      <a:pt x="4" y="48"/>
                      <a:pt x="8" y="51"/>
                    </a:cubicBezTo>
                    <a:cubicBezTo>
                      <a:pt x="11" y="54"/>
                      <a:pt x="19" y="53"/>
                      <a:pt x="23" y="53"/>
                    </a:cubicBezTo>
                    <a:cubicBezTo>
                      <a:pt x="45" y="53"/>
                      <a:pt x="66" y="50"/>
                      <a:pt x="87" y="48"/>
                    </a:cubicBezTo>
                    <a:cubicBezTo>
                      <a:pt x="88" y="48"/>
                      <a:pt x="88" y="48"/>
                      <a:pt x="88" y="47"/>
                    </a:cubicBezTo>
                    <a:cubicBezTo>
                      <a:pt x="89" y="32"/>
                      <a:pt x="91" y="14"/>
                      <a:pt x="83" y="1"/>
                    </a:cubicBezTo>
                    <a:cubicBezTo>
                      <a:pt x="82" y="0"/>
                      <a:pt x="81" y="1"/>
                      <a:pt x="81" y="2"/>
                    </a:cubicBezTo>
                    <a:cubicBezTo>
                      <a:pt x="89" y="14"/>
                      <a:pt x="87" y="31"/>
                      <a:pt x="86" y="45"/>
                    </a:cubicBezTo>
                    <a:cubicBezTo>
                      <a:pt x="86" y="50"/>
                      <a:pt x="37" y="51"/>
                      <a:pt x="31" y="51"/>
                    </a:cubicBezTo>
                    <a:cubicBezTo>
                      <a:pt x="24" y="51"/>
                      <a:pt x="11" y="53"/>
                      <a:pt x="6" y="47"/>
                    </a:cubicBezTo>
                    <a:cubicBezTo>
                      <a:pt x="5" y="45"/>
                      <a:pt x="1" y="40"/>
                      <a:pt x="5" y="40"/>
                    </a:cubicBezTo>
                    <a:cubicBezTo>
                      <a:pt x="10" y="40"/>
                      <a:pt x="15" y="40"/>
                      <a:pt x="20" y="40"/>
                    </a:cubicBezTo>
                    <a:cubicBezTo>
                      <a:pt x="40" y="40"/>
                      <a:pt x="59" y="39"/>
                      <a:pt x="78" y="39"/>
                    </a:cubicBezTo>
                    <a:cubicBezTo>
                      <a:pt x="79" y="39"/>
                      <a:pt x="79" y="38"/>
                      <a:pt x="79" y="38"/>
                    </a:cubicBezTo>
                    <a:cubicBezTo>
                      <a:pt x="79" y="28"/>
                      <a:pt x="79" y="19"/>
                      <a:pt x="79" y="9"/>
                    </a:cubicBezTo>
                    <a:cubicBezTo>
                      <a:pt x="79" y="8"/>
                      <a:pt x="77" y="8"/>
                      <a:pt x="77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Freeform 203"/>
              <p:cNvSpPr>
                <a:spLocks/>
              </p:cNvSpPr>
              <p:nvPr/>
            </p:nvSpPr>
            <p:spPr bwMode="auto">
              <a:xfrm>
                <a:off x="3557588" y="1586139"/>
                <a:ext cx="100013" cy="19050"/>
              </a:xfrm>
              <a:custGeom>
                <a:avLst/>
                <a:gdLst>
                  <a:gd name="T0" fmla="*/ 24 w 26"/>
                  <a:gd name="T1" fmla="*/ 0 h 5"/>
                  <a:gd name="T2" fmla="*/ 2 w 26"/>
                  <a:gd name="T3" fmla="*/ 2 h 5"/>
                  <a:gd name="T4" fmla="*/ 2 w 26"/>
                  <a:gd name="T5" fmla="*/ 5 h 5"/>
                  <a:gd name="T6" fmla="*/ 24 w 26"/>
                  <a:gd name="T7" fmla="*/ 3 h 5"/>
                  <a:gd name="T8" fmla="*/ 24 w 2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">
                    <a:moveTo>
                      <a:pt x="24" y="0"/>
                    </a:moveTo>
                    <a:cubicBezTo>
                      <a:pt x="17" y="1"/>
                      <a:pt x="9" y="2"/>
                      <a:pt x="2" y="2"/>
                    </a:cubicBezTo>
                    <a:cubicBezTo>
                      <a:pt x="0" y="2"/>
                      <a:pt x="0" y="5"/>
                      <a:pt x="2" y="5"/>
                    </a:cubicBezTo>
                    <a:cubicBezTo>
                      <a:pt x="9" y="4"/>
                      <a:pt x="17" y="4"/>
                      <a:pt x="24" y="3"/>
                    </a:cubicBezTo>
                    <a:cubicBezTo>
                      <a:pt x="26" y="3"/>
                      <a:pt x="26" y="0"/>
                      <a:pt x="24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Freeform 228"/>
              <p:cNvSpPr>
                <a:spLocks/>
              </p:cNvSpPr>
              <p:nvPr/>
            </p:nvSpPr>
            <p:spPr bwMode="auto">
              <a:xfrm>
                <a:off x="3530600" y="1059089"/>
                <a:ext cx="238125" cy="519113"/>
              </a:xfrm>
              <a:custGeom>
                <a:avLst/>
                <a:gdLst>
                  <a:gd name="T0" fmla="*/ 0 w 62"/>
                  <a:gd name="T1" fmla="*/ 3 h 136"/>
                  <a:gd name="T2" fmla="*/ 4 w 62"/>
                  <a:gd name="T3" fmla="*/ 22 h 136"/>
                  <a:gd name="T4" fmla="*/ 12 w 62"/>
                  <a:gd name="T5" fmla="*/ 24 h 136"/>
                  <a:gd name="T6" fmla="*/ 43 w 62"/>
                  <a:gd name="T7" fmla="*/ 32 h 136"/>
                  <a:gd name="T8" fmla="*/ 46 w 62"/>
                  <a:gd name="T9" fmla="*/ 57 h 136"/>
                  <a:gd name="T10" fmla="*/ 35 w 62"/>
                  <a:gd name="T11" fmla="*/ 113 h 136"/>
                  <a:gd name="T12" fmla="*/ 34 w 62"/>
                  <a:gd name="T13" fmla="*/ 114 h 136"/>
                  <a:gd name="T14" fmla="*/ 40 w 62"/>
                  <a:gd name="T15" fmla="*/ 131 h 136"/>
                  <a:gd name="T16" fmla="*/ 49 w 62"/>
                  <a:gd name="T17" fmla="*/ 136 h 136"/>
                  <a:gd name="T18" fmla="*/ 61 w 62"/>
                  <a:gd name="T19" fmla="*/ 126 h 136"/>
                  <a:gd name="T20" fmla="*/ 60 w 62"/>
                  <a:gd name="T21" fmla="*/ 114 h 136"/>
                  <a:gd name="T22" fmla="*/ 61 w 62"/>
                  <a:gd name="T23" fmla="*/ 86 h 136"/>
                  <a:gd name="T24" fmla="*/ 61 w 62"/>
                  <a:gd name="T25" fmla="*/ 47 h 136"/>
                  <a:gd name="T26" fmla="*/ 58 w 62"/>
                  <a:gd name="T27" fmla="*/ 21 h 136"/>
                  <a:gd name="T28" fmla="*/ 1 w 62"/>
                  <a:gd name="T29" fmla="*/ 3 h 136"/>
                  <a:gd name="T30" fmla="*/ 1 w 62"/>
                  <a:gd name="T31" fmla="*/ 5 h 136"/>
                  <a:gd name="T32" fmla="*/ 58 w 62"/>
                  <a:gd name="T33" fmla="*/ 28 h 136"/>
                  <a:gd name="T34" fmla="*/ 59 w 62"/>
                  <a:gd name="T35" fmla="*/ 52 h 136"/>
                  <a:gd name="T36" fmla="*/ 59 w 62"/>
                  <a:gd name="T37" fmla="*/ 86 h 136"/>
                  <a:gd name="T38" fmla="*/ 59 w 62"/>
                  <a:gd name="T39" fmla="*/ 118 h 136"/>
                  <a:gd name="T40" fmla="*/ 47 w 62"/>
                  <a:gd name="T41" fmla="*/ 134 h 136"/>
                  <a:gd name="T42" fmla="*/ 41 w 62"/>
                  <a:gd name="T43" fmla="*/ 129 h 136"/>
                  <a:gd name="T44" fmla="*/ 36 w 62"/>
                  <a:gd name="T45" fmla="*/ 115 h 136"/>
                  <a:gd name="T46" fmla="*/ 37 w 62"/>
                  <a:gd name="T47" fmla="*/ 115 h 136"/>
                  <a:gd name="T48" fmla="*/ 40 w 62"/>
                  <a:gd name="T49" fmla="*/ 114 h 136"/>
                  <a:gd name="T50" fmla="*/ 47 w 62"/>
                  <a:gd name="T51" fmla="*/ 90 h 136"/>
                  <a:gd name="T52" fmla="*/ 48 w 62"/>
                  <a:gd name="T53" fmla="*/ 58 h 136"/>
                  <a:gd name="T54" fmla="*/ 40 w 62"/>
                  <a:gd name="T55" fmla="*/ 26 h 136"/>
                  <a:gd name="T56" fmla="*/ 20 w 62"/>
                  <a:gd name="T57" fmla="*/ 22 h 136"/>
                  <a:gd name="T58" fmla="*/ 5 w 62"/>
                  <a:gd name="T59" fmla="*/ 20 h 136"/>
                  <a:gd name="T60" fmla="*/ 2 w 62"/>
                  <a:gd name="T61" fmla="*/ 3 h 136"/>
                  <a:gd name="T62" fmla="*/ 0 w 62"/>
                  <a:gd name="T63" fmla="*/ 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2" h="136">
                    <a:moveTo>
                      <a:pt x="0" y="3"/>
                    </a:moveTo>
                    <a:cubicBezTo>
                      <a:pt x="0" y="10"/>
                      <a:pt x="1" y="16"/>
                      <a:pt x="4" y="22"/>
                    </a:cubicBezTo>
                    <a:cubicBezTo>
                      <a:pt x="5" y="25"/>
                      <a:pt x="11" y="24"/>
                      <a:pt x="12" y="24"/>
                    </a:cubicBezTo>
                    <a:cubicBezTo>
                      <a:pt x="23" y="23"/>
                      <a:pt x="37" y="21"/>
                      <a:pt x="43" y="32"/>
                    </a:cubicBezTo>
                    <a:cubicBezTo>
                      <a:pt x="47" y="39"/>
                      <a:pt x="46" y="49"/>
                      <a:pt x="46" y="57"/>
                    </a:cubicBezTo>
                    <a:cubicBezTo>
                      <a:pt x="46" y="65"/>
                      <a:pt x="48" y="117"/>
                      <a:pt x="35" y="113"/>
                    </a:cubicBezTo>
                    <a:cubicBezTo>
                      <a:pt x="35" y="113"/>
                      <a:pt x="34" y="114"/>
                      <a:pt x="34" y="114"/>
                    </a:cubicBezTo>
                    <a:cubicBezTo>
                      <a:pt x="36" y="120"/>
                      <a:pt x="38" y="126"/>
                      <a:pt x="40" y="131"/>
                    </a:cubicBezTo>
                    <a:cubicBezTo>
                      <a:pt x="42" y="136"/>
                      <a:pt x="44" y="136"/>
                      <a:pt x="49" y="136"/>
                    </a:cubicBezTo>
                    <a:cubicBezTo>
                      <a:pt x="55" y="135"/>
                      <a:pt x="59" y="132"/>
                      <a:pt x="61" y="126"/>
                    </a:cubicBezTo>
                    <a:cubicBezTo>
                      <a:pt x="62" y="122"/>
                      <a:pt x="61" y="118"/>
                      <a:pt x="60" y="114"/>
                    </a:cubicBezTo>
                    <a:cubicBezTo>
                      <a:pt x="60" y="104"/>
                      <a:pt x="61" y="95"/>
                      <a:pt x="61" y="86"/>
                    </a:cubicBezTo>
                    <a:cubicBezTo>
                      <a:pt x="61" y="73"/>
                      <a:pt x="61" y="60"/>
                      <a:pt x="61" y="47"/>
                    </a:cubicBezTo>
                    <a:cubicBezTo>
                      <a:pt x="61" y="39"/>
                      <a:pt x="61" y="29"/>
                      <a:pt x="58" y="21"/>
                    </a:cubicBezTo>
                    <a:cubicBezTo>
                      <a:pt x="48" y="0"/>
                      <a:pt x="20" y="5"/>
                      <a:pt x="1" y="3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2" y="7"/>
                      <a:pt x="51" y="2"/>
                      <a:pt x="58" y="28"/>
                    </a:cubicBezTo>
                    <a:cubicBezTo>
                      <a:pt x="60" y="36"/>
                      <a:pt x="59" y="44"/>
                      <a:pt x="59" y="52"/>
                    </a:cubicBezTo>
                    <a:cubicBezTo>
                      <a:pt x="59" y="63"/>
                      <a:pt x="59" y="75"/>
                      <a:pt x="59" y="86"/>
                    </a:cubicBezTo>
                    <a:cubicBezTo>
                      <a:pt x="59" y="97"/>
                      <a:pt x="58" y="108"/>
                      <a:pt x="59" y="118"/>
                    </a:cubicBezTo>
                    <a:cubicBezTo>
                      <a:pt x="60" y="127"/>
                      <a:pt x="56" y="133"/>
                      <a:pt x="47" y="134"/>
                    </a:cubicBezTo>
                    <a:cubicBezTo>
                      <a:pt x="42" y="135"/>
                      <a:pt x="42" y="133"/>
                      <a:pt x="41" y="129"/>
                    </a:cubicBezTo>
                    <a:cubicBezTo>
                      <a:pt x="40" y="124"/>
                      <a:pt x="38" y="120"/>
                      <a:pt x="36" y="115"/>
                    </a:cubicBezTo>
                    <a:cubicBezTo>
                      <a:pt x="36" y="114"/>
                      <a:pt x="35" y="116"/>
                      <a:pt x="37" y="115"/>
                    </a:cubicBezTo>
                    <a:cubicBezTo>
                      <a:pt x="38" y="115"/>
                      <a:pt x="39" y="115"/>
                      <a:pt x="40" y="114"/>
                    </a:cubicBezTo>
                    <a:cubicBezTo>
                      <a:pt x="46" y="109"/>
                      <a:pt x="46" y="98"/>
                      <a:pt x="47" y="90"/>
                    </a:cubicBezTo>
                    <a:cubicBezTo>
                      <a:pt x="48" y="80"/>
                      <a:pt x="48" y="69"/>
                      <a:pt x="48" y="58"/>
                    </a:cubicBezTo>
                    <a:cubicBezTo>
                      <a:pt x="48" y="48"/>
                      <a:pt x="49" y="34"/>
                      <a:pt x="40" y="26"/>
                    </a:cubicBezTo>
                    <a:cubicBezTo>
                      <a:pt x="35" y="21"/>
                      <a:pt x="26" y="22"/>
                      <a:pt x="20" y="22"/>
                    </a:cubicBezTo>
                    <a:cubicBezTo>
                      <a:pt x="17" y="22"/>
                      <a:pt x="6" y="24"/>
                      <a:pt x="5" y="20"/>
                    </a:cubicBezTo>
                    <a:cubicBezTo>
                      <a:pt x="3" y="15"/>
                      <a:pt x="2" y="9"/>
                      <a:pt x="2" y="3"/>
                    </a:cubicBezTo>
                    <a:cubicBezTo>
                      <a:pt x="1" y="2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Freeform 229"/>
              <p:cNvSpPr>
                <a:spLocks/>
              </p:cNvSpPr>
              <p:nvPr/>
            </p:nvSpPr>
            <p:spPr bwMode="auto">
              <a:xfrm>
                <a:off x="3414713" y="1159102"/>
                <a:ext cx="50800" cy="3175"/>
              </a:xfrm>
              <a:custGeom>
                <a:avLst/>
                <a:gdLst>
                  <a:gd name="T0" fmla="*/ 1 w 13"/>
                  <a:gd name="T1" fmla="*/ 1 h 1"/>
                  <a:gd name="T2" fmla="*/ 13 w 13"/>
                  <a:gd name="T3" fmla="*/ 0 h 1"/>
                  <a:gd name="T4" fmla="*/ 13 w 13"/>
                  <a:gd name="T5" fmla="*/ 0 h 1"/>
                  <a:gd name="T6" fmla="*/ 1 w 13"/>
                  <a:gd name="T7" fmla="*/ 1 h 1"/>
                  <a:gd name="T8" fmla="*/ 1 w 1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">
                    <a:moveTo>
                      <a:pt x="1" y="1"/>
                    </a:moveTo>
                    <a:cubicBezTo>
                      <a:pt x="5" y="1"/>
                      <a:pt x="9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0"/>
                      <a:pt x="5" y="0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Freeform 230"/>
              <p:cNvSpPr>
                <a:spLocks/>
              </p:cNvSpPr>
              <p:nvPr/>
            </p:nvSpPr>
            <p:spPr bwMode="auto">
              <a:xfrm>
                <a:off x="3417888" y="1178152"/>
                <a:ext cx="39688" cy="7938"/>
              </a:xfrm>
              <a:custGeom>
                <a:avLst/>
                <a:gdLst>
                  <a:gd name="T0" fmla="*/ 0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cubicBezTo>
                      <a:pt x="3" y="1"/>
                      <a:pt x="6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231"/>
              <p:cNvSpPr>
                <a:spLocks/>
              </p:cNvSpPr>
              <p:nvPr/>
            </p:nvSpPr>
            <p:spPr bwMode="auto">
              <a:xfrm>
                <a:off x="3414713" y="1192439"/>
                <a:ext cx="42863" cy="4763"/>
              </a:xfrm>
              <a:custGeom>
                <a:avLst/>
                <a:gdLst>
                  <a:gd name="T0" fmla="*/ 1 w 11"/>
                  <a:gd name="T1" fmla="*/ 1 h 1"/>
                  <a:gd name="T2" fmla="*/ 10 w 11"/>
                  <a:gd name="T3" fmla="*/ 1 h 1"/>
                  <a:gd name="T4" fmla="*/ 10 w 11"/>
                  <a:gd name="T5" fmla="*/ 0 h 1"/>
                  <a:gd name="T6" fmla="*/ 1 w 11"/>
                  <a:gd name="T7" fmla="*/ 1 h 1"/>
                  <a:gd name="T8" fmla="*/ 1 w 1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">
                    <a:moveTo>
                      <a:pt x="1" y="1"/>
                    </a:moveTo>
                    <a:cubicBezTo>
                      <a:pt x="4" y="1"/>
                      <a:pt x="7" y="1"/>
                      <a:pt x="10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7" y="1"/>
                      <a:pt x="4" y="0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Freeform 233"/>
              <p:cNvSpPr>
                <a:spLocks/>
              </p:cNvSpPr>
              <p:nvPr/>
            </p:nvSpPr>
            <p:spPr bwMode="auto">
              <a:xfrm>
                <a:off x="3414713" y="1227364"/>
                <a:ext cx="46038" cy="3175"/>
              </a:xfrm>
              <a:custGeom>
                <a:avLst/>
                <a:gdLst>
                  <a:gd name="T0" fmla="*/ 1 w 12"/>
                  <a:gd name="T1" fmla="*/ 1 h 1"/>
                  <a:gd name="T2" fmla="*/ 12 w 12"/>
                  <a:gd name="T3" fmla="*/ 0 h 1"/>
                  <a:gd name="T4" fmla="*/ 12 w 12"/>
                  <a:gd name="T5" fmla="*/ 0 h 1"/>
                  <a:gd name="T6" fmla="*/ 1 w 12"/>
                  <a:gd name="T7" fmla="*/ 0 h 1"/>
                  <a:gd name="T8" fmla="*/ 1 w 1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">
                    <a:moveTo>
                      <a:pt x="1" y="1"/>
                    </a:moveTo>
                    <a:cubicBezTo>
                      <a:pt x="5" y="1"/>
                      <a:pt x="8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0"/>
                      <a:pt x="4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234"/>
              <p:cNvSpPr>
                <a:spLocks/>
              </p:cNvSpPr>
              <p:nvPr/>
            </p:nvSpPr>
            <p:spPr bwMode="auto">
              <a:xfrm>
                <a:off x="3414713" y="1243239"/>
                <a:ext cx="57150" cy="11113"/>
              </a:xfrm>
              <a:custGeom>
                <a:avLst/>
                <a:gdLst>
                  <a:gd name="T0" fmla="*/ 1 w 15"/>
                  <a:gd name="T1" fmla="*/ 3 h 3"/>
                  <a:gd name="T2" fmla="*/ 15 w 15"/>
                  <a:gd name="T3" fmla="*/ 1 h 3"/>
                  <a:gd name="T4" fmla="*/ 15 w 15"/>
                  <a:gd name="T5" fmla="*/ 0 h 3"/>
                  <a:gd name="T6" fmla="*/ 1 w 15"/>
                  <a:gd name="T7" fmla="*/ 2 h 3"/>
                  <a:gd name="T8" fmla="*/ 1 w 1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1" y="3"/>
                    </a:moveTo>
                    <a:cubicBezTo>
                      <a:pt x="5" y="2"/>
                      <a:pt x="10" y="1"/>
                      <a:pt x="15" y="1"/>
                    </a:cubicBezTo>
                    <a:cubicBezTo>
                      <a:pt x="15" y="1"/>
                      <a:pt x="15" y="0"/>
                      <a:pt x="15" y="0"/>
                    </a:cubicBezTo>
                    <a:cubicBezTo>
                      <a:pt x="10" y="1"/>
                      <a:pt x="5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235"/>
              <p:cNvSpPr>
                <a:spLocks/>
              </p:cNvSpPr>
              <p:nvPr/>
            </p:nvSpPr>
            <p:spPr bwMode="auto">
              <a:xfrm>
                <a:off x="3422650" y="1265464"/>
                <a:ext cx="42863" cy="7938"/>
              </a:xfrm>
              <a:custGeom>
                <a:avLst/>
                <a:gdLst>
                  <a:gd name="T0" fmla="*/ 0 w 11"/>
                  <a:gd name="T1" fmla="*/ 2 h 2"/>
                  <a:gd name="T2" fmla="*/ 11 w 11"/>
                  <a:gd name="T3" fmla="*/ 0 h 2"/>
                  <a:gd name="T4" fmla="*/ 10 w 11"/>
                  <a:gd name="T5" fmla="*/ 0 h 2"/>
                  <a:gd name="T6" fmla="*/ 0 w 11"/>
                  <a:gd name="T7" fmla="*/ 1 h 2"/>
                  <a:gd name="T8" fmla="*/ 0 w 1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0" y="2"/>
                    </a:moveTo>
                    <a:cubicBezTo>
                      <a:pt x="3" y="2"/>
                      <a:pt x="7" y="2"/>
                      <a:pt x="11" y="0"/>
                    </a:cubicBezTo>
                    <a:cubicBezTo>
                      <a:pt x="11" y="0"/>
                      <a:pt x="11" y="0"/>
                      <a:pt x="10" y="0"/>
                    </a:cubicBezTo>
                    <a:cubicBezTo>
                      <a:pt x="7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236"/>
              <p:cNvSpPr>
                <a:spLocks/>
              </p:cNvSpPr>
              <p:nvPr/>
            </p:nvSpPr>
            <p:spPr bwMode="auto">
              <a:xfrm>
                <a:off x="3417888" y="1281339"/>
                <a:ext cx="47625" cy="6350"/>
              </a:xfrm>
              <a:custGeom>
                <a:avLst/>
                <a:gdLst>
                  <a:gd name="T0" fmla="*/ 1 w 12"/>
                  <a:gd name="T1" fmla="*/ 2 h 2"/>
                  <a:gd name="T2" fmla="*/ 12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2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237"/>
              <p:cNvSpPr>
                <a:spLocks/>
              </p:cNvSpPr>
              <p:nvPr/>
            </p:nvSpPr>
            <p:spPr bwMode="auto">
              <a:xfrm>
                <a:off x="3417888" y="1167039"/>
                <a:ext cx="34925" cy="6350"/>
              </a:xfrm>
              <a:custGeom>
                <a:avLst/>
                <a:gdLst>
                  <a:gd name="T0" fmla="*/ 0 w 9"/>
                  <a:gd name="T1" fmla="*/ 2 h 2"/>
                  <a:gd name="T2" fmla="*/ 8 w 9"/>
                  <a:gd name="T3" fmla="*/ 0 h 2"/>
                  <a:gd name="T4" fmla="*/ 8 w 9"/>
                  <a:gd name="T5" fmla="*/ 0 h 2"/>
                  <a:gd name="T6" fmla="*/ 0 w 9"/>
                  <a:gd name="T7" fmla="*/ 1 h 2"/>
                  <a:gd name="T8" fmla="*/ 0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cubicBezTo>
                      <a:pt x="3" y="1"/>
                      <a:pt x="6" y="1"/>
                      <a:pt x="8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238"/>
              <p:cNvSpPr>
                <a:spLocks/>
              </p:cNvSpPr>
              <p:nvPr/>
            </p:nvSpPr>
            <p:spPr bwMode="auto">
              <a:xfrm>
                <a:off x="3417888" y="1181327"/>
                <a:ext cx="34925" cy="7938"/>
              </a:xfrm>
              <a:custGeom>
                <a:avLst/>
                <a:gdLst>
                  <a:gd name="T0" fmla="*/ 0 w 9"/>
                  <a:gd name="T1" fmla="*/ 2 h 2"/>
                  <a:gd name="T2" fmla="*/ 9 w 9"/>
                  <a:gd name="T3" fmla="*/ 1 h 2"/>
                  <a:gd name="T4" fmla="*/ 9 w 9"/>
                  <a:gd name="T5" fmla="*/ 0 h 2"/>
                  <a:gd name="T6" fmla="*/ 0 w 9"/>
                  <a:gd name="T7" fmla="*/ 1 h 2"/>
                  <a:gd name="T8" fmla="*/ 0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cubicBezTo>
                      <a:pt x="3" y="2"/>
                      <a:pt x="6" y="1"/>
                      <a:pt x="9" y="1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Freeform 240"/>
              <p:cNvSpPr>
                <a:spLocks/>
              </p:cNvSpPr>
              <p:nvPr/>
            </p:nvSpPr>
            <p:spPr bwMode="auto">
              <a:xfrm>
                <a:off x="3417888" y="1200377"/>
                <a:ext cx="39688" cy="11113"/>
              </a:xfrm>
              <a:custGeom>
                <a:avLst/>
                <a:gdLst>
                  <a:gd name="T0" fmla="*/ 1 w 10"/>
                  <a:gd name="T1" fmla="*/ 2 h 3"/>
                  <a:gd name="T2" fmla="*/ 10 w 10"/>
                  <a:gd name="T3" fmla="*/ 0 h 3"/>
                  <a:gd name="T4" fmla="*/ 9 w 10"/>
                  <a:gd name="T5" fmla="*/ 0 h 3"/>
                  <a:gd name="T6" fmla="*/ 1 w 10"/>
                  <a:gd name="T7" fmla="*/ 2 h 3"/>
                  <a:gd name="T8" fmla="*/ 1 w 10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1" y="2"/>
                    </a:moveTo>
                    <a:cubicBezTo>
                      <a:pt x="4" y="2"/>
                      <a:pt x="7" y="1"/>
                      <a:pt x="10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6" y="0"/>
                      <a:pt x="4" y="1"/>
                      <a:pt x="1" y="2"/>
                    </a:cubicBezTo>
                    <a:cubicBezTo>
                      <a:pt x="0" y="2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241"/>
              <p:cNvSpPr>
                <a:spLocks/>
              </p:cNvSpPr>
              <p:nvPr/>
            </p:nvSpPr>
            <p:spPr bwMode="auto">
              <a:xfrm>
                <a:off x="3417888" y="1211489"/>
                <a:ext cx="39688" cy="7938"/>
              </a:xfrm>
              <a:custGeom>
                <a:avLst/>
                <a:gdLst>
                  <a:gd name="T0" fmla="*/ 0 w 10"/>
                  <a:gd name="T1" fmla="*/ 1 h 2"/>
                  <a:gd name="T2" fmla="*/ 4 w 10"/>
                  <a:gd name="T3" fmla="*/ 2 h 2"/>
                  <a:gd name="T4" fmla="*/ 10 w 10"/>
                  <a:gd name="T5" fmla="*/ 1 h 2"/>
                  <a:gd name="T6" fmla="*/ 10 w 10"/>
                  <a:gd name="T7" fmla="*/ 0 h 2"/>
                  <a:gd name="T8" fmla="*/ 5 w 10"/>
                  <a:gd name="T9" fmla="*/ 1 h 2"/>
                  <a:gd name="T10" fmla="*/ 1 w 10"/>
                  <a:gd name="T11" fmla="*/ 1 h 2"/>
                  <a:gd name="T12" fmla="*/ 0 w 10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0" y="1"/>
                    </a:moveTo>
                    <a:cubicBezTo>
                      <a:pt x="1" y="2"/>
                      <a:pt x="3" y="2"/>
                      <a:pt x="4" y="2"/>
                    </a:cubicBezTo>
                    <a:cubicBezTo>
                      <a:pt x="6" y="2"/>
                      <a:pt x="8" y="1"/>
                      <a:pt x="10" y="1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8" y="1"/>
                      <a:pt x="7" y="1"/>
                      <a:pt x="5" y="1"/>
                    </a:cubicBezTo>
                    <a:cubicBezTo>
                      <a:pt x="4" y="1"/>
                      <a:pt x="2" y="2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Freeform 242"/>
              <p:cNvSpPr>
                <a:spLocks/>
              </p:cNvSpPr>
              <p:nvPr/>
            </p:nvSpPr>
            <p:spPr bwMode="auto">
              <a:xfrm>
                <a:off x="3417888" y="1224189"/>
                <a:ext cx="42863" cy="3175"/>
              </a:xfrm>
              <a:custGeom>
                <a:avLst/>
                <a:gdLst>
                  <a:gd name="T0" fmla="*/ 1 w 11"/>
                  <a:gd name="T1" fmla="*/ 1 h 1"/>
                  <a:gd name="T2" fmla="*/ 11 w 11"/>
                  <a:gd name="T3" fmla="*/ 0 h 1"/>
                  <a:gd name="T4" fmla="*/ 11 w 11"/>
                  <a:gd name="T5" fmla="*/ 0 h 1"/>
                  <a:gd name="T6" fmla="*/ 1 w 11"/>
                  <a:gd name="T7" fmla="*/ 1 h 1"/>
                  <a:gd name="T8" fmla="*/ 1 w 1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">
                    <a:moveTo>
                      <a:pt x="1" y="1"/>
                    </a:moveTo>
                    <a:cubicBezTo>
                      <a:pt x="4" y="1"/>
                      <a:pt x="7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0"/>
                      <a:pt x="4" y="0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Freeform 243"/>
              <p:cNvSpPr>
                <a:spLocks/>
              </p:cNvSpPr>
              <p:nvPr/>
            </p:nvSpPr>
            <p:spPr bwMode="auto">
              <a:xfrm>
                <a:off x="3422650" y="1235302"/>
                <a:ext cx="38100" cy="7938"/>
              </a:xfrm>
              <a:custGeom>
                <a:avLst/>
                <a:gdLst>
                  <a:gd name="T0" fmla="*/ 1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1 w 10"/>
                  <a:gd name="T7" fmla="*/ 1 h 2"/>
                  <a:gd name="T8" fmla="*/ 1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1" y="2"/>
                    </a:moveTo>
                    <a:cubicBezTo>
                      <a:pt x="4" y="1"/>
                      <a:pt x="6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0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Freeform 244"/>
              <p:cNvSpPr>
                <a:spLocks/>
              </p:cNvSpPr>
              <p:nvPr/>
            </p:nvSpPr>
            <p:spPr bwMode="auto">
              <a:xfrm>
                <a:off x="3417888" y="1249589"/>
                <a:ext cx="34925" cy="7938"/>
              </a:xfrm>
              <a:custGeom>
                <a:avLst/>
                <a:gdLst>
                  <a:gd name="T0" fmla="*/ 1 w 9"/>
                  <a:gd name="T1" fmla="*/ 2 h 2"/>
                  <a:gd name="T2" fmla="*/ 9 w 9"/>
                  <a:gd name="T3" fmla="*/ 1 h 2"/>
                  <a:gd name="T4" fmla="*/ 9 w 9"/>
                  <a:gd name="T5" fmla="*/ 0 h 2"/>
                  <a:gd name="T6" fmla="*/ 1 w 9"/>
                  <a:gd name="T7" fmla="*/ 2 h 2"/>
                  <a:gd name="T8" fmla="*/ 1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1" y="2"/>
                    </a:moveTo>
                    <a:cubicBezTo>
                      <a:pt x="4" y="1"/>
                      <a:pt x="6" y="1"/>
                      <a:pt x="9" y="1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6" y="0"/>
                      <a:pt x="4" y="1"/>
                      <a:pt x="1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Freeform 245"/>
              <p:cNvSpPr>
                <a:spLocks/>
              </p:cNvSpPr>
              <p:nvPr/>
            </p:nvSpPr>
            <p:spPr bwMode="auto">
              <a:xfrm>
                <a:off x="3422650" y="1257527"/>
                <a:ext cx="38100" cy="7938"/>
              </a:xfrm>
              <a:custGeom>
                <a:avLst/>
                <a:gdLst>
                  <a:gd name="T0" fmla="*/ 0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cubicBezTo>
                      <a:pt x="3" y="1"/>
                      <a:pt x="7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246"/>
              <p:cNvSpPr>
                <a:spLocks/>
              </p:cNvSpPr>
              <p:nvPr/>
            </p:nvSpPr>
            <p:spPr bwMode="auto">
              <a:xfrm>
                <a:off x="3422650" y="1276577"/>
                <a:ext cx="38100" cy="7938"/>
              </a:xfrm>
              <a:custGeom>
                <a:avLst/>
                <a:gdLst>
                  <a:gd name="T0" fmla="*/ 0 w 10"/>
                  <a:gd name="T1" fmla="*/ 1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1"/>
                    </a:moveTo>
                    <a:cubicBezTo>
                      <a:pt x="3" y="2"/>
                      <a:pt x="6" y="1"/>
                      <a:pt x="9" y="1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Freeform 247"/>
              <p:cNvSpPr>
                <a:spLocks/>
              </p:cNvSpPr>
              <p:nvPr/>
            </p:nvSpPr>
            <p:spPr bwMode="auto">
              <a:xfrm>
                <a:off x="3422650" y="1292452"/>
                <a:ext cx="38100" cy="3175"/>
              </a:xfrm>
              <a:custGeom>
                <a:avLst/>
                <a:gdLst>
                  <a:gd name="T0" fmla="*/ 1 w 10"/>
                  <a:gd name="T1" fmla="*/ 1 h 1"/>
                  <a:gd name="T2" fmla="*/ 10 w 10"/>
                  <a:gd name="T3" fmla="*/ 0 h 1"/>
                  <a:gd name="T4" fmla="*/ 10 w 10"/>
                  <a:gd name="T5" fmla="*/ 0 h 1"/>
                  <a:gd name="T6" fmla="*/ 1 w 10"/>
                  <a:gd name="T7" fmla="*/ 0 h 1"/>
                  <a:gd name="T8" fmla="*/ 1 w 10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">
                    <a:moveTo>
                      <a:pt x="1" y="1"/>
                    </a:moveTo>
                    <a:cubicBezTo>
                      <a:pt x="4" y="1"/>
                      <a:pt x="7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4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248"/>
              <p:cNvSpPr>
                <a:spLocks/>
              </p:cNvSpPr>
              <p:nvPr/>
            </p:nvSpPr>
            <p:spPr bwMode="auto">
              <a:xfrm>
                <a:off x="3349625" y="1505177"/>
                <a:ext cx="3175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1 w 1"/>
                  <a:gd name="T7" fmla="*/ 1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249"/>
              <p:cNvSpPr>
                <a:spLocks/>
              </p:cNvSpPr>
              <p:nvPr/>
            </p:nvSpPr>
            <p:spPr bwMode="auto">
              <a:xfrm>
                <a:off x="3352800" y="1505177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2 h 3"/>
                  <a:gd name="T4" fmla="*/ 1 w 1"/>
                  <a:gd name="T5" fmla="*/ 2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250"/>
              <p:cNvSpPr>
                <a:spLocks/>
              </p:cNvSpPr>
              <p:nvPr/>
            </p:nvSpPr>
            <p:spPr bwMode="auto">
              <a:xfrm>
                <a:off x="3360738" y="1502002"/>
                <a:ext cx="3175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3 h 4"/>
                  <a:gd name="T4" fmla="*/ 0 w 1"/>
                  <a:gd name="T5" fmla="*/ 3 h 4"/>
                  <a:gd name="T6" fmla="*/ 0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1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Freeform 251"/>
              <p:cNvSpPr>
                <a:spLocks/>
              </p:cNvSpPr>
              <p:nvPr/>
            </p:nvSpPr>
            <p:spPr bwMode="auto">
              <a:xfrm>
                <a:off x="3363913" y="1502002"/>
                <a:ext cx="4763" cy="14288"/>
              </a:xfrm>
              <a:custGeom>
                <a:avLst/>
                <a:gdLst>
                  <a:gd name="T0" fmla="*/ 1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Freeform 252"/>
              <p:cNvSpPr>
                <a:spLocks/>
              </p:cNvSpPr>
              <p:nvPr/>
            </p:nvSpPr>
            <p:spPr bwMode="auto">
              <a:xfrm>
                <a:off x="3371850" y="1502002"/>
                <a:ext cx="4763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253"/>
              <p:cNvSpPr>
                <a:spLocks/>
              </p:cNvSpPr>
              <p:nvPr/>
            </p:nvSpPr>
            <p:spPr bwMode="auto">
              <a:xfrm>
                <a:off x="3376613" y="1505177"/>
                <a:ext cx="3175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Freeform 254"/>
              <p:cNvSpPr>
                <a:spLocks/>
              </p:cNvSpPr>
              <p:nvPr/>
            </p:nvSpPr>
            <p:spPr bwMode="auto">
              <a:xfrm>
                <a:off x="3379788" y="1505177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Freeform 255"/>
              <p:cNvSpPr>
                <a:spLocks/>
              </p:cNvSpPr>
              <p:nvPr/>
            </p:nvSpPr>
            <p:spPr bwMode="auto">
              <a:xfrm>
                <a:off x="3384550" y="1505177"/>
                <a:ext cx="6350" cy="15875"/>
              </a:xfrm>
              <a:custGeom>
                <a:avLst/>
                <a:gdLst>
                  <a:gd name="T0" fmla="*/ 1 w 2"/>
                  <a:gd name="T1" fmla="*/ 1 h 4"/>
                  <a:gd name="T2" fmla="*/ 0 w 2"/>
                  <a:gd name="T3" fmla="*/ 3 h 4"/>
                  <a:gd name="T4" fmla="*/ 1 w 2"/>
                  <a:gd name="T5" fmla="*/ 3 h 4"/>
                  <a:gd name="T6" fmla="*/ 1 w 2"/>
                  <a:gd name="T7" fmla="*/ 0 h 4"/>
                  <a:gd name="T8" fmla="*/ 1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1"/>
                    </a:moveTo>
                    <a:cubicBezTo>
                      <a:pt x="1" y="1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3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Freeform 256"/>
              <p:cNvSpPr>
                <a:spLocks/>
              </p:cNvSpPr>
              <p:nvPr/>
            </p:nvSpPr>
            <p:spPr bwMode="auto">
              <a:xfrm>
                <a:off x="3387725" y="1505177"/>
                <a:ext cx="3175" cy="15875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3 h 4"/>
                  <a:gd name="T6" fmla="*/ 1 w 1"/>
                  <a:gd name="T7" fmla="*/ 0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Freeform 257"/>
              <p:cNvSpPr>
                <a:spLocks/>
              </p:cNvSpPr>
              <p:nvPr/>
            </p:nvSpPr>
            <p:spPr bwMode="auto">
              <a:xfrm>
                <a:off x="3395663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Freeform 258"/>
              <p:cNvSpPr>
                <a:spLocks/>
              </p:cNvSpPr>
              <p:nvPr/>
            </p:nvSpPr>
            <p:spPr bwMode="auto">
              <a:xfrm>
                <a:off x="3403600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259"/>
              <p:cNvSpPr>
                <a:spLocks/>
              </p:cNvSpPr>
              <p:nvPr/>
            </p:nvSpPr>
            <p:spPr bwMode="auto">
              <a:xfrm>
                <a:off x="3411538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260"/>
              <p:cNvSpPr>
                <a:spLocks/>
              </p:cNvSpPr>
              <p:nvPr/>
            </p:nvSpPr>
            <p:spPr bwMode="auto">
              <a:xfrm>
                <a:off x="3417888" y="1505177"/>
                <a:ext cx="0" cy="15875"/>
              </a:xfrm>
              <a:custGeom>
                <a:avLst/>
                <a:gdLst>
                  <a:gd name="T0" fmla="*/ 0 h 4"/>
                  <a:gd name="T1" fmla="*/ 3 h 4"/>
                  <a:gd name="T2" fmla="*/ 3 h 4"/>
                  <a:gd name="T3" fmla="*/ 0 h 4"/>
                  <a:gd name="T4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Freeform 261"/>
              <p:cNvSpPr>
                <a:spLocks/>
              </p:cNvSpPr>
              <p:nvPr/>
            </p:nvSpPr>
            <p:spPr bwMode="auto">
              <a:xfrm>
                <a:off x="3422650" y="1505177"/>
                <a:ext cx="3175" cy="15875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Freeform 262"/>
              <p:cNvSpPr>
                <a:spLocks/>
              </p:cNvSpPr>
              <p:nvPr/>
            </p:nvSpPr>
            <p:spPr bwMode="auto">
              <a:xfrm>
                <a:off x="3430588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Freeform 263"/>
              <p:cNvSpPr>
                <a:spLocks/>
              </p:cNvSpPr>
              <p:nvPr/>
            </p:nvSpPr>
            <p:spPr bwMode="auto">
              <a:xfrm>
                <a:off x="3438525" y="1505177"/>
                <a:ext cx="3175" cy="15875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264"/>
              <p:cNvSpPr>
                <a:spLocks/>
              </p:cNvSpPr>
              <p:nvPr/>
            </p:nvSpPr>
            <p:spPr bwMode="auto">
              <a:xfrm>
                <a:off x="3441700" y="1502002"/>
                <a:ext cx="3175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4 h 5"/>
                  <a:gd name="T4" fmla="*/ 1 w 1"/>
                  <a:gd name="T5" fmla="*/ 4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1" y="5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265"/>
              <p:cNvSpPr>
                <a:spLocks/>
              </p:cNvSpPr>
              <p:nvPr/>
            </p:nvSpPr>
            <p:spPr bwMode="auto">
              <a:xfrm>
                <a:off x="3444875" y="1505177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Freeform 266"/>
              <p:cNvSpPr>
                <a:spLocks/>
              </p:cNvSpPr>
              <p:nvPr/>
            </p:nvSpPr>
            <p:spPr bwMode="auto">
              <a:xfrm>
                <a:off x="3452813" y="1502002"/>
                <a:ext cx="4763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267"/>
              <p:cNvSpPr>
                <a:spLocks/>
              </p:cNvSpPr>
              <p:nvPr/>
            </p:nvSpPr>
            <p:spPr bwMode="auto">
              <a:xfrm>
                <a:off x="3460750" y="1505177"/>
                <a:ext cx="4763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1 w 1"/>
                  <a:gd name="T5" fmla="*/ 3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268"/>
              <p:cNvSpPr>
                <a:spLocks/>
              </p:cNvSpPr>
              <p:nvPr/>
            </p:nvSpPr>
            <p:spPr bwMode="auto">
              <a:xfrm>
                <a:off x="3468688" y="1502002"/>
                <a:ext cx="3175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269"/>
              <p:cNvSpPr>
                <a:spLocks/>
              </p:cNvSpPr>
              <p:nvPr/>
            </p:nvSpPr>
            <p:spPr bwMode="auto">
              <a:xfrm>
                <a:off x="3476625" y="1502002"/>
                <a:ext cx="3175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4 h 5"/>
                  <a:gd name="T4" fmla="*/ 0 w 1"/>
                  <a:gd name="T5" fmla="*/ 4 h 5"/>
                  <a:gd name="T6" fmla="*/ 0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Freeform 270"/>
              <p:cNvSpPr>
                <a:spLocks/>
              </p:cNvSpPr>
              <p:nvPr/>
            </p:nvSpPr>
            <p:spPr bwMode="auto">
              <a:xfrm>
                <a:off x="3484563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0 w 1"/>
                  <a:gd name="T5" fmla="*/ 3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Freeform 271"/>
              <p:cNvSpPr>
                <a:spLocks/>
              </p:cNvSpPr>
              <p:nvPr/>
            </p:nvSpPr>
            <p:spPr bwMode="auto">
              <a:xfrm>
                <a:off x="3487738" y="1502002"/>
                <a:ext cx="7938" cy="19050"/>
              </a:xfrm>
              <a:custGeom>
                <a:avLst/>
                <a:gdLst>
                  <a:gd name="T0" fmla="*/ 1 w 2"/>
                  <a:gd name="T1" fmla="*/ 1 h 5"/>
                  <a:gd name="T2" fmla="*/ 1 w 2"/>
                  <a:gd name="T3" fmla="*/ 4 h 5"/>
                  <a:gd name="T4" fmla="*/ 2 w 2"/>
                  <a:gd name="T5" fmla="*/ 4 h 5"/>
                  <a:gd name="T6" fmla="*/ 1 w 2"/>
                  <a:gd name="T7" fmla="*/ 1 h 5"/>
                  <a:gd name="T8" fmla="*/ 1 w 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Freeform 272"/>
              <p:cNvSpPr>
                <a:spLocks/>
              </p:cNvSpPr>
              <p:nvPr/>
            </p:nvSpPr>
            <p:spPr bwMode="auto">
              <a:xfrm>
                <a:off x="3498850" y="1502002"/>
                <a:ext cx="0" cy="19050"/>
              </a:xfrm>
              <a:custGeom>
                <a:avLst/>
                <a:gdLst>
                  <a:gd name="T0" fmla="*/ 1 h 5"/>
                  <a:gd name="T1" fmla="*/ 4 h 5"/>
                  <a:gd name="T2" fmla="*/ 4 h 5"/>
                  <a:gd name="T3" fmla="*/ 1 h 5"/>
                  <a:gd name="T4" fmla="*/ 1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273"/>
              <p:cNvSpPr>
                <a:spLocks/>
              </p:cNvSpPr>
              <p:nvPr/>
            </p:nvSpPr>
            <p:spPr bwMode="auto">
              <a:xfrm>
                <a:off x="3506788" y="1502002"/>
                <a:ext cx="0" cy="19050"/>
              </a:xfrm>
              <a:custGeom>
                <a:avLst/>
                <a:gdLst>
                  <a:gd name="T0" fmla="*/ 1 h 5"/>
                  <a:gd name="T1" fmla="*/ 4 h 5"/>
                  <a:gd name="T2" fmla="*/ 4 h 5"/>
                  <a:gd name="T3" fmla="*/ 1 h 5"/>
                  <a:gd name="T4" fmla="*/ 1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Freeform 274"/>
              <p:cNvSpPr>
                <a:spLocks/>
              </p:cNvSpPr>
              <p:nvPr/>
            </p:nvSpPr>
            <p:spPr bwMode="auto">
              <a:xfrm>
                <a:off x="3511550" y="1502002"/>
                <a:ext cx="3175" cy="14288"/>
              </a:xfrm>
              <a:custGeom>
                <a:avLst/>
                <a:gdLst>
                  <a:gd name="T0" fmla="*/ 1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Freeform 275"/>
              <p:cNvSpPr>
                <a:spLocks/>
              </p:cNvSpPr>
              <p:nvPr/>
            </p:nvSpPr>
            <p:spPr bwMode="auto">
              <a:xfrm>
                <a:off x="3519488" y="1497239"/>
                <a:ext cx="3175" cy="19050"/>
              </a:xfrm>
              <a:custGeom>
                <a:avLst/>
                <a:gdLst>
                  <a:gd name="T0" fmla="*/ 1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1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1"/>
                    </a:moveTo>
                    <a:cubicBezTo>
                      <a:pt x="1" y="2"/>
                      <a:pt x="1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Freeform 276"/>
              <p:cNvSpPr>
                <a:spLocks/>
              </p:cNvSpPr>
              <p:nvPr/>
            </p:nvSpPr>
            <p:spPr bwMode="auto">
              <a:xfrm>
                <a:off x="3525838" y="1497239"/>
                <a:ext cx="4763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Freeform 277"/>
              <p:cNvSpPr>
                <a:spLocks/>
              </p:cNvSpPr>
              <p:nvPr/>
            </p:nvSpPr>
            <p:spPr bwMode="auto">
              <a:xfrm>
                <a:off x="3533775" y="1497239"/>
                <a:ext cx="4763" cy="190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0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278"/>
              <p:cNvSpPr>
                <a:spLocks/>
              </p:cNvSpPr>
              <p:nvPr/>
            </p:nvSpPr>
            <p:spPr bwMode="auto">
              <a:xfrm>
                <a:off x="3546475" y="1497239"/>
                <a:ext cx="3175" cy="190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Freeform 279"/>
              <p:cNvSpPr>
                <a:spLocks/>
              </p:cNvSpPr>
              <p:nvPr/>
            </p:nvSpPr>
            <p:spPr bwMode="auto">
              <a:xfrm>
                <a:off x="3557588" y="1497239"/>
                <a:ext cx="0" cy="19050"/>
              </a:xfrm>
              <a:custGeom>
                <a:avLst/>
                <a:gdLst>
                  <a:gd name="T0" fmla="*/ 0 h 5"/>
                  <a:gd name="T1" fmla="*/ 5 h 5"/>
                  <a:gd name="T2" fmla="*/ 5 h 5"/>
                  <a:gd name="T3" fmla="*/ 0 h 5"/>
                  <a:gd name="T4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Freeform 280"/>
              <p:cNvSpPr>
                <a:spLocks/>
              </p:cNvSpPr>
              <p:nvPr/>
            </p:nvSpPr>
            <p:spPr bwMode="auto">
              <a:xfrm>
                <a:off x="3560763" y="1497239"/>
                <a:ext cx="7938" cy="19050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5 h 5"/>
                  <a:gd name="T4" fmla="*/ 1 w 2"/>
                  <a:gd name="T5" fmla="*/ 5 h 5"/>
                  <a:gd name="T6" fmla="*/ 2 w 2"/>
                  <a:gd name="T7" fmla="*/ 1 h 5"/>
                  <a:gd name="T8" fmla="*/ 1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1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Freeform 281"/>
              <p:cNvSpPr>
                <a:spLocks/>
              </p:cNvSpPr>
              <p:nvPr/>
            </p:nvSpPr>
            <p:spPr bwMode="auto">
              <a:xfrm>
                <a:off x="3573463" y="1494064"/>
                <a:ext cx="6350" cy="22225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5 h 6"/>
                  <a:gd name="T4" fmla="*/ 1 w 2"/>
                  <a:gd name="T5" fmla="*/ 5 h 6"/>
                  <a:gd name="T6" fmla="*/ 2 w 2"/>
                  <a:gd name="T7" fmla="*/ 1 h 6"/>
                  <a:gd name="T8" fmla="*/ 1 w 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cubicBezTo>
                      <a:pt x="1" y="2"/>
                      <a:pt x="0" y="4"/>
                      <a:pt x="0" y="5"/>
                    </a:cubicBezTo>
                    <a:cubicBezTo>
                      <a:pt x="0" y="6"/>
                      <a:pt x="0" y="6"/>
                      <a:pt x="1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Freeform 282"/>
              <p:cNvSpPr>
                <a:spLocks/>
              </p:cNvSpPr>
              <p:nvPr/>
            </p:nvSpPr>
            <p:spPr bwMode="auto">
              <a:xfrm>
                <a:off x="3576638" y="1497239"/>
                <a:ext cx="7938" cy="19050"/>
              </a:xfrm>
              <a:custGeom>
                <a:avLst/>
                <a:gdLst>
                  <a:gd name="T0" fmla="*/ 2 w 2"/>
                  <a:gd name="T1" fmla="*/ 1 h 5"/>
                  <a:gd name="T2" fmla="*/ 2 w 2"/>
                  <a:gd name="T3" fmla="*/ 0 h 5"/>
                  <a:gd name="T4" fmla="*/ 2 w 2"/>
                  <a:gd name="T5" fmla="*/ 0 h 5"/>
                  <a:gd name="T6" fmla="*/ 1 w 2"/>
                  <a:gd name="T7" fmla="*/ 5 h 5"/>
                  <a:gd name="T8" fmla="*/ 1 w 2"/>
                  <a:gd name="T9" fmla="*/ 5 h 5"/>
                  <a:gd name="T10" fmla="*/ 2 w 2"/>
                  <a:gd name="T11" fmla="*/ 0 h 5"/>
                  <a:gd name="T12" fmla="*/ 2 w 2"/>
                  <a:gd name="T13" fmla="*/ 0 h 5"/>
                  <a:gd name="T14" fmla="*/ 1 w 2"/>
                  <a:gd name="T15" fmla="*/ 0 h 5"/>
                  <a:gd name="T16" fmla="*/ 2 w 2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2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283"/>
              <p:cNvSpPr>
                <a:spLocks/>
              </p:cNvSpPr>
              <p:nvPr/>
            </p:nvSpPr>
            <p:spPr bwMode="auto">
              <a:xfrm>
                <a:off x="3587750" y="1497239"/>
                <a:ext cx="4763" cy="190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0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284"/>
              <p:cNvSpPr>
                <a:spLocks/>
              </p:cNvSpPr>
              <p:nvPr/>
            </p:nvSpPr>
            <p:spPr bwMode="auto">
              <a:xfrm>
                <a:off x="3595688" y="1497239"/>
                <a:ext cx="7938" cy="1587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1 w 2"/>
                  <a:gd name="T5" fmla="*/ 4 h 4"/>
                  <a:gd name="T6" fmla="*/ 2 w 2"/>
                  <a:gd name="T7" fmla="*/ 0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285"/>
              <p:cNvSpPr>
                <a:spLocks/>
              </p:cNvSpPr>
              <p:nvPr/>
            </p:nvSpPr>
            <p:spPr bwMode="auto">
              <a:xfrm>
                <a:off x="3627438" y="1494064"/>
                <a:ext cx="6350" cy="19050"/>
              </a:xfrm>
              <a:custGeom>
                <a:avLst/>
                <a:gdLst>
                  <a:gd name="T0" fmla="*/ 2 w 2"/>
                  <a:gd name="T1" fmla="*/ 1 h 5"/>
                  <a:gd name="T2" fmla="*/ 0 w 2"/>
                  <a:gd name="T3" fmla="*/ 5 h 5"/>
                  <a:gd name="T4" fmla="*/ 0 w 2"/>
                  <a:gd name="T5" fmla="*/ 5 h 5"/>
                  <a:gd name="T6" fmla="*/ 2 w 2"/>
                  <a:gd name="T7" fmla="*/ 1 h 5"/>
                  <a:gd name="T8" fmla="*/ 2 w 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cubicBezTo>
                      <a:pt x="1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1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286"/>
              <p:cNvSpPr>
                <a:spLocks/>
              </p:cNvSpPr>
              <p:nvPr/>
            </p:nvSpPr>
            <p:spPr bwMode="auto">
              <a:xfrm>
                <a:off x="3633788" y="1497239"/>
                <a:ext cx="7938" cy="1587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0 w 2"/>
                  <a:gd name="T5" fmla="*/ 4 h 4"/>
                  <a:gd name="T6" fmla="*/ 2 w 2"/>
                  <a:gd name="T7" fmla="*/ 1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Freeform 287"/>
              <p:cNvSpPr>
                <a:spLocks/>
              </p:cNvSpPr>
              <p:nvPr/>
            </p:nvSpPr>
            <p:spPr bwMode="auto">
              <a:xfrm>
                <a:off x="3638550" y="1494064"/>
                <a:ext cx="11113" cy="19050"/>
              </a:xfrm>
              <a:custGeom>
                <a:avLst/>
                <a:gdLst>
                  <a:gd name="T0" fmla="*/ 3 w 3"/>
                  <a:gd name="T1" fmla="*/ 1 h 5"/>
                  <a:gd name="T2" fmla="*/ 0 w 3"/>
                  <a:gd name="T3" fmla="*/ 4 h 5"/>
                  <a:gd name="T4" fmla="*/ 0 w 3"/>
                  <a:gd name="T5" fmla="*/ 5 h 5"/>
                  <a:gd name="T6" fmla="*/ 3 w 3"/>
                  <a:gd name="T7" fmla="*/ 1 h 5"/>
                  <a:gd name="T8" fmla="*/ 3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2"/>
                      <a:pt x="1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1" y="3"/>
                      <a:pt x="2" y="2"/>
                      <a:pt x="3" y="1"/>
                    </a:cubicBezTo>
                    <a:cubicBezTo>
                      <a:pt x="3" y="1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288"/>
              <p:cNvSpPr>
                <a:spLocks/>
              </p:cNvSpPr>
              <p:nvPr/>
            </p:nvSpPr>
            <p:spPr bwMode="auto">
              <a:xfrm>
                <a:off x="3606800" y="1494064"/>
                <a:ext cx="7938" cy="19050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5 h 5"/>
                  <a:gd name="T4" fmla="*/ 1 w 2"/>
                  <a:gd name="T5" fmla="*/ 5 h 5"/>
                  <a:gd name="T6" fmla="*/ 2 w 2"/>
                  <a:gd name="T7" fmla="*/ 1 h 5"/>
                  <a:gd name="T8" fmla="*/ 1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289"/>
              <p:cNvSpPr>
                <a:spLocks/>
              </p:cNvSpPr>
              <p:nvPr/>
            </p:nvSpPr>
            <p:spPr bwMode="auto">
              <a:xfrm>
                <a:off x="3614738" y="1494064"/>
                <a:ext cx="12700" cy="15875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4 h 4"/>
                  <a:gd name="T4" fmla="*/ 1 w 3"/>
                  <a:gd name="T5" fmla="*/ 4 h 4"/>
                  <a:gd name="T6" fmla="*/ 2 w 3"/>
                  <a:gd name="T7" fmla="*/ 1 h 4"/>
                  <a:gd name="T8" fmla="*/ 2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1" y="2"/>
                      <a:pt x="1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2" y="2"/>
                      <a:pt x="2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0" name="组合 129"/>
            <p:cNvGrpSpPr/>
            <p:nvPr/>
          </p:nvGrpSpPr>
          <p:grpSpPr>
            <a:xfrm>
              <a:off x="8167535" y="2176320"/>
              <a:ext cx="484188" cy="688975"/>
              <a:chOff x="5859463" y="3086100"/>
              <a:chExt cx="484188" cy="688975"/>
            </a:xfrm>
            <a:solidFill>
              <a:schemeClr val="bg1"/>
            </a:solidFill>
          </p:grpSpPr>
          <p:sp>
            <p:nvSpPr>
              <p:cNvPr id="131" name="Freeform 293"/>
              <p:cNvSpPr>
                <a:spLocks/>
              </p:cNvSpPr>
              <p:nvPr/>
            </p:nvSpPr>
            <p:spPr bwMode="auto">
              <a:xfrm>
                <a:off x="6129338" y="3108325"/>
                <a:ext cx="22225" cy="7938"/>
              </a:xfrm>
              <a:custGeom>
                <a:avLst/>
                <a:gdLst>
                  <a:gd name="T0" fmla="*/ 0 w 6"/>
                  <a:gd name="T1" fmla="*/ 2 h 2"/>
                  <a:gd name="T2" fmla="*/ 5 w 6"/>
                  <a:gd name="T3" fmla="*/ 1 h 2"/>
                  <a:gd name="T4" fmla="*/ 5 w 6"/>
                  <a:gd name="T5" fmla="*/ 0 h 2"/>
                  <a:gd name="T6" fmla="*/ 0 w 6"/>
                  <a:gd name="T7" fmla="*/ 1 h 2"/>
                  <a:gd name="T8" fmla="*/ 0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2" y="2"/>
                      <a:pt x="4" y="2"/>
                      <a:pt x="5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Freeform 294"/>
              <p:cNvSpPr>
                <a:spLocks/>
              </p:cNvSpPr>
              <p:nvPr/>
            </p:nvSpPr>
            <p:spPr bwMode="auto">
              <a:xfrm>
                <a:off x="6129338" y="3116263"/>
                <a:ext cx="19050" cy="4763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1 h 1"/>
                  <a:gd name="T4" fmla="*/ 5 w 5"/>
                  <a:gd name="T5" fmla="*/ 0 h 1"/>
                  <a:gd name="T6" fmla="*/ 0 w 5"/>
                  <a:gd name="T7" fmla="*/ 0 h 1"/>
                  <a:gd name="T8" fmla="*/ 0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2" y="1"/>
                      <a:pt x="3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295"/>
              <p:cNvSpPr>
                <a:spLocks/>
              </p:cNvSpPr>
              <p:nvPr/>
            </p:nvSpPr>
            <p:spPr bwMode="auto">
              <a:xfrm>
                <a:off x="6129338" y="3121025"/>
                <a:ext cx="22225" cy="6350"/>
              </a:xfrm>
              <a:custGeom>
                <a:avLst/>
                <a:gdLst>
                  <a:gd name="T0" fmla="*/ 1 w 6"/>
                  <a:gd name="T1" fmla="*/ 2 h 2"/>
                  <a:gd name="T2" fmla="*/ 5 w 6"/>
                  <a:gd name="T3" fmla="*/ 1 h 2"/>
                  <a:gd name="T4" fmla="*/ 5 w 6"/>
                  <a:gd name="T5" fmla="*/ 0 h 2"/>
                  <a:gd name="T6" fmla="*/ 1 w 6"/>
                  <a:gd name="T7" fmla="*/ 1 h 2"/>
                  <a:gd name="T8" fmla="*/ 1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2"/>
                    </a:moveTo>
                    <a:cubicBezTo>
                      <a:pt x="2" y="2"/>
                      <a:pt x="4" y="2"/>
                      <a:pt x="5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296"/>
              <p:cNvSpPr>
                <a:spLocks/>
              </p:cNvSpPr>
              <p:nvPr/>
            </p:nvSpPr>
            <p:spPr bwMode="auto">
              <a:xfrm>
                <a:off x="6129338" y="3127375"/>
                <a:ext cx="19050" cy="7938"/>
              </a:xfrm>
              <a:custGeom>
                <a:avLst/>
                <a:gdLst>
                  <a:gd name="T0" fmla="*/ 1 w 5"/>
                  <a:gd name="T1" fmla="*/ 1 h 2"/>
                  <a:gd name="T2" fmla="*/ 5 w 5"/>
                  <a:gd name="T3" fmla="*/ 1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1"/>
                    </a:moveTo>
                    <a:cubicBezTo>
                      <a:pt x="2" y="2"/>
                      <a:pt x="3" y="2"/>
                      <a:pt x="5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Freeform 297"/>
              <p:cNvSpPr>
                <a:spLocks/>
              </p:cNvSpPr>
              <p:nvPr/>
            </p:nvSpPr>
            <p:spPr bwMode="auto">
              <a:xfrm>
                <a:off x="6124576" y="3132138"/>
                <a:ext cx="23813" cy="7938"/>
              </a:xfrm>
              <a:custGeom>
                <a:avLst/>
                <a:gdLst>
                  <a:gd name="T0" fmla="*/ 1 w 6"/>
                  <a:gd name="T1" fmla="*/ 2 h 2"/>
                  <a:gd name="T2" fmla="*/ 5 w 6"/>
                  <a:gd name="T3" fmla="*/ 2 h 2"/>
                  <a:gd name="T4" fmla="*/ 5 w 6"/>
                  <a:gd name="T5" fmla="*/ 1 h 2"/>
                  <a:gd name="T6" fmla="*/ 1 w 6"/>
                  <a:gd name="T7" fmla="*/ 1 h 2"/>
                  <a:gd name="T8" fmla="*/ 1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2"/>
                    </a:moveTo>
                    <a:cubicBezTo>
                      <a:pt x="2" y="2"/>
                      <a:pt x="4" y="2"/>
                      <a:pt x="5" y="2"/>
                    </a:cubicBezTo>
                    <a:cubicBezTo>
                      <a:pt x="6" y="2"/>
                      <a:pt x="5" y="0"/>
                      <a:pt x="5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Freeform 298"/>
              <p:cNvSpPr>
                <a:spLocks/>
              </p:cNvSpPr>
              <p:nvPr/>
            </p:nvSpPr>
            <p:spPr bwMode="auto">
              <a:xfrm>
                <a:off x="6124576" y="3140075"/>
                <a:ext cx="23813" cy="6350"/>
              </a:xfrm>
              <a:custGeom>
                <a:avLst/>
                <a:gdLst>
                  <a:gd name="T0" fmla="*/ 1 w 6"/>
                  <a:gd name="T1" fmla="*/ 2 h 2"/>
                  <a:gd name="T2" fmla="*/ 5 w 6"/>
                  <a:gd name="T3" fmla="*/ 2 h 2"/>
                  <a:gd name="T4" fmla="*/ 5 w 6"/>
                  <a:gd name="T5" fmla="*/ 1 h 2"/>
                  <a:gd name="T6" fmla="*/ 1 w 6"/>
                  <a:gd name="T7" fmla="*/ 1 h 2"/>
                  <a:gd name="T8" fmla="*/ 1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2"/>
                    </a:moveTo>
                    <a:cubicBezTo>
                      <a:pt x="2" y="2"/>
                      <a:pt x="4" y="2"/>
                      <a:pt x="5" y="2"/>
                    </a:cubicBezTo>
                    <a:cubicBezTo>
                      <a:pt x="6" y="2"/>
                      <a:pt x="6" y="0"/>
                      <a:pt x="5" y="1"/>
                    </a:cubicBezTo>
                    <a:cubicBezTo>
                      <a:pt x="4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Freeform 299"/>
              <p:cNvSpPr>
                <a:spLocks/>
              </p:cNvSpPr>
              <p:nvPr/>
            </p:nvSpPr>
            <p:spPr bwMode="auto">
              <a:xfrm>
                <a:off x="6129338" y="3146425"/>
                <a:ext cx="19050" cy="7938"/>
              </a:xfrm>
              <a:custGeom>
                <a:avLst/>
                <a:gdLst>
                  <a:gd name="T0" fmla="*/ 1 w 5"/>
                  <a:gd name="T1" fmla="*/ 2 h 2"/>
                  <a:gd name="T2" fmla="*/ 4 w 5"/>
                  <a:gd name="T3" fmla="*/ 2 h 2"/>
                  <a:gd name="T4" fmla="*/ 3 w 5"/>
                  <a:gd name="T5" fmla="*/ 1 h 2"/>
                  <a:gd name="T6" fmla="*/ 1 w 5"/>
                  <a:gd name="T7" fmla="*/ 1 h 2"/>
                  <a:gd name="T8" fmla="*/ 1 w 5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5" y="2"/>
                      <a:pt x="4" y="0"/>
                      <a:pt x="3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Freeform 300"/>
              <p:cNvSpPr>
                <a:spLocks/>
              </p:cNvSpPr>
              <p:nvPr/>
            </p:nvSpPr>
            <p:spPr bwMode="auto">
              <a:xfrm>
                <a:off x="6051551" y="3165475"/>
                <a:ext cx="169863" cy="157163"/>
              </a:xfrm>
              <a:custGeom>
                <a:avLst/>
                <a:gdLst>
                  <a:gd name="T0" fmla="*/ 13 w 44"/>
                  <a:gd name="T1" fmla="*/ 2 h 41"/>
                  <a:gd name="T2" fmla="*/ 5 w 44"/>
                  <a:gd name="T3" fmla="*/ 29 h 41"/>
                  <a:gd name="T4" fmla="*/ 33 w 44"/>
                  <a:gd name="T5" fmla="*/ 37 h 41"/>
                  <a:gd name="T6" fmla="*/ 41 w 44"/>
                  <a:gd name="T7" fmla="*/ 13 h 41"/>
                  <a:gd name="T8" fmla="*/ 14 w 44"/>
                  <a:gd name="T9" fmla="*/ 2 h 41"/>
                  <a:gd name="T10" fmla="*/ 14 w 44"/>
                  <a:gd name="T11" fmla="*/ 4 h 41"/>
                  <a:gd name="T12" fmla="*/ 36 w 44"/>
                  <a:gd name="T13" fmla="*/ 7 h 41"/>
                  <a:gd name="T14" fmla="*/ 34 w 44"/>
                  <a:gd name="T15" fmla="*/ 35 h 41"/>
                  <a:gd name="T16" fmla="*/ 9 w 44"/>
                  <a:gd name="T17" fmla="*/ 32 h 41"/>
                  <a:gd name="T18" fmla="*/ 14 w 44"/>
                  <a:gd name="T19" fmla="*/ 4 h 41"/>
                  <a:gd name="T20" fmla="*/ 13 w 44"/>
                  <a:gd name="T21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1">
                    <a:moveTo>
                      <a:pt x="13" y="2"/>
                    </a:moveTo>
                    <a:cubicBezTo>
                      <a:pt x="4" y="6"/>
                      <a:pt x="0" y="20"/>
                      <a:pt x="5" y="29"/>
                    </a:cubicBezTo>
                    <a:cubicBezTo>
                      <a:pt x="10" y="39"/>
                      <a:pt x="23" y="41"/>
                      <a:pt x="33" y="37"/>
                    </a:cubicBezTo>
                    <a:cubicBezTo>
                      <a:pt x="43" y="34"/>
                      <a:pt x="44" y="22"/>
                      <a:pt x="41" y="13"/>
                    </a:cubicBezTo>
                    <a:cubicBezTo>
                      <a:pt x="38" y="0"/>
                      <a:pt x="24" y="1"/>
                      <a:pt x="14" y="2"/>
                    </a:cubicBezTo>
                    <a:cubicBezTo>
                      <a:pt x="12" y="2"/>
                      <a:pt x="12" y="4"/>
                      <a:pt x="14" y="4"/>
                    </a:cubicBezTo>
                    <a:cubicBezTo>
                      <a:pt x="21" y="3"/>
                      <a:pt x="31" y="2"/>
                      <a:pt x="36" y="7"/>
                    </a:cubicBezTo>
                    <a:cubicBezTo>
                      <a:pt x="44" y="14"/>
                      <a:pt x="42" y="30"/>
                      <a:pt x="34" y="35"/>
                    </a:cubicBezTo>
                    <a:cubicBezTo>
                      <a:pt x="26" y="39"/>
                      <a:pt x="15" y="38"/>
                      <a:pt x="9" y="32"/>
                    </a:cubicBezTo>
                    <a:cubicBezTo>
                      <a:pt x="0" y="25"/>
                      <a:pt x="4" y="8"/>
                      <a:pt x="14" y="4"/>
                    </a:cubicBezTo>
                    <a:cubicBezTo>
                      <a:pt x="15" y="3"/>
                      <a:pt x="14" y="2"/>
                      <a:pt x="13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Freeform 301"/>
              <p:cNvSpPr>
                <a:spLocks/>
              </p:cNvSpPr>
              <p:nvPr/>
            </p:nvSpPr>
            <p:spPr bwMode="auto">
              <a:xfrm>
                <a:off x="6121401" y="3086100"/>
                <a:ext cx="60325" cy="92075"/>
              </a:xfrm>
              <a:custGeom>
                <a:avLst/>
                <a:gdLst>
                  <a:gd name="T0" fmla="*/ 2 w 16"/>
                  <a:gd name="T1" fmla="*/ 22 h 24"/>
                  <a:gd name="T2" fmla="*/ 3 w 16"/>
                  <a:gd name="T3" fmla="*/ 1 h 24"/>
                  <a:gd name="T4" fmla="*/ 2 w 16"/>
                  <a:gd name="T5" fmla="*/ 2 h 24"/>
                  <a:gd name="T6" fmla="*/ 14 w 16"/>
                  <a:gd name="T7" fmla="*/ 3 h 24"/>
                  <a:gd name="T8" fmla="*/ 13 w 16"/>
                  <a:gd name="T9" fmla="*/ 2 h 24"/>
                  <a:gd name="T10" fmla="*/ 12 w 16"/>
                  <a:gd name="T11" fmla="*/ 23 h 24"/>
                  <a:gd name="T12" fmla="*/ 14 w 16"/>
                  <a:gd name="T13" fmla="*/ 23 h 24"/>
                  <a:gd name="T14" fmla="*/ 15 w 16"/>
                  <a:gd name="T15" fmla="*/ 2 h 24"/>
                  <a:gd name="T16" fmla="*/ 14 w 16"/>
                  <a:gd name="T17" fmla="*/ 1 h 24"/>
                  <a:gd name="T18" fmla="*/ 2 w 16"/>
                  <a:gd name="T19" fmla="*/ 0 h 24"/>
                  <a:gd name="T20" fmla="*/ 1 w 16"/>
                  <a:gd name="T21" fmla="*/ 1 h 24"/>
                  <a:gd name="T22" fmla="*/ 0 w 16"/>
                  <a:gd name="T23" fmla="*/ 22 h 24"/>
                  <a:gd name="T24" fmla="*/ 2 w 16"/>
                  <a:gd name="T25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24">
                    <a:moveTo>
                      <a:pt x="2" y="22"/>
                    </a:moveTo>
                    <a:cubicBezTo>
                      <a:pt x="4" y="15"/>
                      <a:pt x="3" y="8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6" y="2"/>
                      <a:pt x="10" y="3"/>
                      <a:pt x="14" y="3"/>
                    </a:cubicBezTo>
                    <a:cubicBezTo>
                      <a:pt x="14" y="3"/>
                      <a:pt x="13" y="2"/>
                      <a:pt x="13" y="2"/>
                    </a:cubicBezTo>
                    <a:cubicBezTo>
                      <a:pt x="14" y="9"/>
                      <a:pt x="12" y="16"/>
                      <a:pt x="12" y="23"/>
                    </a:cubicBezTo>
                    <a:cubicBezTo>
                      <a:pt x="12" y="24"/>
                      <a:pt x="14" y="24"/>
                      <a:pt x="14" y="23"/>
                    </a:cubicBezTo>
                    <a:cubicBezTo>
                      <a:pt x="14" y="16"/>
                      <a:pt x="16" y="9"/>
                      <a:pt x="15" y="2"/>
                    </a:cubicBezTo>
                    <a:cubicBezTo>
                      <a:pt x="15" y="2"/>
                      <a:pt x="14" y="1"/>
                      <a:pt x="14" y="1"/>
                    </a:cubicBezTo>
                    <a:cubicBezTo>
                      <a:pt x="10" y="1"/>
                      <a:pt x="6" y="1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8"/>
                      <a:pt x="2" y="15"/>
                      <a:pt x="0" y="22"/>
                    </a:cubicBezTo>
                    <a:cubicBezTo>
                      <a:pt x="0" y="23"/>
                      <a:pt x="1" y="23"/>
                      <a:pt x="2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Freeform 302"/>
              <p:cNvSpPr>
                <a:spLocks/>
              </p:cNvSpPr>
              <p:nvPr/>
            </p:nvSpPr>
            <p:spPr bwMode="auto">
              <a:xfrm>
                <a:off x="5886451" y="3287713"/>
                <a:ext cx="246063" cy="449263"/>
              </a:xfrm>
              <a:custGeom>
                <a:avLst/>
                <a:gdLst>
                  <a:gd name="T0" fmla="*/ 50 w 64"/>
                  <a:gd name="T1" fmla="*/ 1 h 118"/>
                  <a:gd name="T2" fmla="*/ 41 w 64"/>
                  <a:gd name="T3" fmla="*/ 19 h 118"/>
                  <a:gd name="T4" fmla="*/ 32 w 64"/>
                  <a:gd name="T5" fmla="*/ 39 h 118"/>
                  <a:gd name="T6" fmla="*/ 9 w 64"/>
                  <a:gd name="T7" fmla="*/ 88 h 118"/>
                  <a:gd name="T8" fmla="*/ 0 w 64"/>
                  <a:gd name="T9" fmla="*/ 104 h 118"/>
                  <a:gd name="T10" fmla="*/ 6 w 64"/>
                  <a:gd name="T11" fmla="*/ 118 h 118"/>
                  <a:gd name="T12" fmla="*/ 7 w 64"/>
                  <a:gd name="T13" fmla="*/ 118 h 118"/>
                  <a:gd name="T14" fmla="*/ 17 w 64"/>
                  <a:gd name="T15" fmla="*/ 112 h 118"/>
                  <a:gd name="T16" fmla="*/ 18 w 64"/>
                  <a:gd name="T17" fmla="*/ 111 h 118"/>
                  <a:gd name="T18" fmla="*/ 37 w 64"/>
                  <a:gd name="T19" fmla="*/ 58 h 118"/>
                  <a:gd name="T20" fmla="*/ 63 w 64"/>
                  <a:gd name="T21" fmla="*/ 8 h 118"/>
                  <a:gd name="T22" fmla="*/ 62 w 64"/>
                  <a:gd name="T23" fmla="*/ 7 h 118"/>
                  <a:gd name="T24" fmla="*/ 30 w 64"/>
                  <a:gd name="T25" fmla="*/ 73 h 118"/>
                  <a:gd name="T26" fmla="*/ 23 w 64"/>
                  <a:gd name="T27" fmla="*/ 94 h 118"/>
                  <a:gd name="T28" fmla="*/ 16 w 64"/>
                  <a:gd name="T29" fmla="*/ 110 h 118"/>
                  <a:gd name="T30" fmla="*/ 9 w 64"/>
                  <a:gd name="T31" fmla="*/ 115 h 118"/>
                  <a:gd name="T32" fmla="*/ 3 w 64"/>
                  <a:gd name="T33" fmla="*/ 113 h 118"/>
                  <a:gd name="T34" fmla="*/ 4 w 64"/>
                  <a:gd name="T35" fmla="*/ 99 h 118"/>
                  <a:gd name="T36" fmla="*/ 20 w 64"/>
                  <a:gd name="T37" fmla="*/ 70 h 118"/>
                  <a:gd name="T38" fmla="*/ 38 w 64"/>
                  <a:gd name="T39" fmla="*/ 29 h 118"/>
                  <a:gd name="T40" fmla="*/ 52 w 64"/>
                  <a:gd name="T41" fmla="*/ 1 h 118"/>
                  <a:gd name="T42" fmla="*/ 50 w 64"/>
                  <a:gd name="T43" fmla="*/ 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4" h="118">
                    <a:moveTo>
                      <a:pt x="50" y="1"/>
                    </a:moveTo>
                    <a:cubicBezTo>
                      <a:pt x="49" y="8"/>
                      <a:pt x="44" y="13"/>
                      <a:pt x="41" y="19"/>
                    </a:cubicBezTo>
                    <a:cubicBezTo>
                      <a:pt x="37" y="25"/>
                      <a:pt x="35" y="32"/>
                      <a:pt x="32" y="39"/>
                    </a:cubicBezTo>
                    <a:cubicBezTo>
                      <a:pt x="25" y="56"/>
                      <a:pt x="18" y="72"/>
                      <a:pt x="9" y="88"/>
                    </a:cubicBezTo>
                    <a:cubicBezTo>
                      <a:pt x="6" y="93"/>
                      <a:pt x="0" y="99"/>
                      <a:pt x="0" y="104"/>
                    </a:cubicBezTo>
                    <a:cubicBezTo>
                      <a:pt x="0" y="112"/>
                      <a:pt x="0" y="112"/>
                      <a:pt x="6" y="118"/>
                    </a:cubicBezTo>
                    <a:cubicBezTo>
                      <a:pt x="6" y="118"/>
                      <a:pt x="7" y="118"/>
                      <a:pt x="7" y="118"/>
                    </a:cubicBezTo>
                    <a:cubicBezTo>
                      <a:pt x="10" y="116"/>
                      <a:pt x="14" y="112"/>
                      <a:pt x="17" y="112"/>
                    </a:cubicBezTo>
                    <a:cubicBezTo>
                      <a:pt x="17" y="112"/>
                      <a:pt x="18" y="112"/>
                      <a:pt x="18" y="111"/>
                    </a:cubicBezTo>
                    <a:cubicBezTo>
                      <a:pt x="23" y="93"/>
                      <a:pt x="31" y="76"/>
                      <a:pt x="37" y="58"/>
                    </a:cubicBezTo>
                    <a:cubicBezTo>
                      <a:pt x="43" y="40"/>
                      <a:pt x="52" y="23"/>
                      <a:pt x="63" y="8"/>
                    </a:cubicBezTo>
                    <a:cubicBezTo>
                      <a:pt x="64" y="7"/>
                      <a:pt x="63" y="6"/>
                      <a:pt x="62" y="7"/>
                    </a:cubicBezTo>
                    <a:cubicBezTo>
                      <a:pt x="47" y="27"/>
                      <a:pt x="38" y="50"/>
                      <a:pt x="30" y="73"/>
                    </a:cubicBezTo>
                    <a:cubicBezTo>
                      <a:pt x="28" y="80"/>
                      <a:pt x="25" y="87"/>
                      <a:pt x="23" y="94"/>
                    </a:cubicBezTo>
                    <a:cubicBezTo>
                      <a:pt x="22" y="96"/>
                      <a:pt x="18" y="110"/>
                      <a:pt x="16" y="110"/>
                    </a:cubicBezTo>
                    <a:cubicBezTo>
                      <a:pt x="14" y="111"/>
                      <a:pt x="11" y="113"/>
                      <a:pt x="9" y="115"/>
                    </a:cubicBezTo>
                    <a:cubicBezTo>
                      <a:pt x="6" y="117"/>
                      <a:pt x="6" y="115"/>
                      <a:pt x="3" y="113"/>
                    </a:cubicBezTo>
                    <a:cubicBezTo>
                      <a:pt x="0" y="110"/>
                      <a:pt x="2" y="103"/>
                      <a:pt x="4" y="99"/>
                    </a:cubicBezTo>
                    <a:cubicBezTo>
                      <a:pt x="10" y="90"/>
                      <a:pt x="15" y="80"/>
                      <a:pt x="20" y="70"/>
                    </a:cubicBezTo>
                    <a:cubicBezTo>
                      <a:pt x="27" y="57"/>
                      <a:pt x="32" y="43"/>
                      <a:pt x="38" y="29"/>
                    </a:cubicBezTo>
                    <a:cubicBezTo>
                      <a:pt x="42" y="20"/>
                      <a:pt x="50" y="11"/>
                      <a:pt x="52" y="1"/>
                    </a:cubicBezTo>
                    <a:cubicBezTo>
                      <a:pt x="52" y="0"/>
                      <a:pt x="51" y="0"/>
                      <a:pt x="5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Freeform 303"/>
              <p:cNvSpPr>
                <a:spLocks/>
              </p:cNvSpPr>
              <p:nvPr/>
            </p:nvSpPr>
            <p:spPr bwMode="auto">
              <a:xfrm>
                <a:off x="6167438" y="3279775"/>
                <a:ext cx="176213" cy="469900"/>
              </a:xfrm>
              <a:custGeom>
                <a:avLst/>
                <a:gdLst>
                  <a:gd name="T0" fmla="*/ 0 w 46"/>
                  <a:gd name="T1" fmla="*/ 9 h 123"/>
                  <a:gd name="T2" fmla="*/ 6 w 46"/>
                  <a:gd name="T3" fmla="*/ 31 h 123"/>
                  <a:gd name="T4" fmla="*/ 11 w 46"/>
                  <a:gd name="T5" fmla="*/ 57 h 123"/>
                  <a:gd name="T6" fmla="*/ 27 w 46"/>
                  <a:gd name="T7" fmla="*/ 116 h 123"/>
                  <a:gd name="T8" fmla="*/ 28 w 46"/>
                  <a:gd name="T9" fmla="*/ 117 h 123"/>
                  <a:gd name="T10" fmla="*/ 42 w 46"/>
                  <a:gd name="T11" fmla="*/ 118 h 123"/>
                  <a:gd name="T12" fmla="*/ 41 w 46"/>
                  <a:gd name="T13" fmla="*/ 104 h 123"/>
                  <a:gd name="T14" fmla="*/ 33 w 46"/>
                  <a:gd name="T15" fmla="*/ 79 h 123"/>
                  <a:gd name="T16" fmla="*/ 25 w 46"/>
                  <a:gd name="T17" fmla="*/ 54 h 123"/>
                  <a:gd name="T18" fmla="*/ 10 w 46"/>
                  <a:gd name="T19" fmla="*/ 1 h 123"/>
                  <a:gd name="T20" fmla="*/ 9 w 46"/>
                  <a:gd name="T21" fmla="*/ 1 h 123"/>
                  <a:gd name="T22" fmla="*/ 28 w 46"/>
                  <a:gd name="T23" fmla="*/ 69 h 123"/>
                  <a:gd name="T24" fmla="*/ 38 w 46"/>
                  <a:gd name="T25" fmla="*/ 101 h 123"/>
                  <a:gd name="T26" fmla="*/ 40 w 46"/>
                  <a:gd name="T27" fmla="*/ 117 h 123"/>
                  <a:gd name="T28" fmla="*/ 29 w 46"/>
                  <a:gd name="T29" fmla="*/ 112 h 123"/>
                  <a:gd name="T30" fmla="*/ 18 w 46"/>
                  <a:gd name="T31" fmla="*/ 77 h 123"/>
                  <a:gd name="T32" fmla="*/ 10 w 46"/>
                  <a:gd name="T33" fmla="*/ 44 h 123"/>
                  <a:gd name="T34" fmla="*/ 2 w 46"/>
                  <a:gd name="T35" fmla="*/ 9 h 123"/>
                  <a:gd name="T36" fmla="*/ 0 w 46"/>
                  <a:gd name="T37" fmla="*/ 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6" h="123">
                    <a:moveTo>
                      <a:pt x="0" y="9"/>
                    </a:moveTo>
                    <a:cubicBezTo>
                      <a:pt x="1" y="16"/>
                      <a:pt x="4" y="24"/>
                      <a:pt x="6" y="31"/>
                    </a:cubicBezTo>
                    <a:cubicBezTo>
                      <a:pt x="8" y="40"/>
                      <a:pt x="9" y="49"/>
                      <a:pt x="11" y="57"/>
                    </a:cubicBezTo>
                    <a:cubicBezTo>
                      <a:pt x="15" y="77"/>
                      <a:pt x="24" y="96"/>
                      <a:pt x="27" y="116"/>
                    </a:cubicBezTo>
                    <a:cubicBezTo>
                      <a:pt x="28" y="116"/>
                      <a:pt x="28" y="117"/>
                      <a:pt x="28" y="117"/>
                    </a:cubicBezTo>
                    <a:cubicBezTo>
                      <a:pt x="32" y="118"/>
                      <a:pt x="37" y="123"/>
                      <a:pt x="42" y="118"/>
                    </a:cubicBezTo>
                    <a:cubicBezTo>
                      <a:pt x="46" y="114"/>
                      <a:pt x="43" y="108"/>
                      <a:pt x="41" y="104"/>
                    </a:cubicBezTo>
                    <a:cubicBezTo>
                      <a:pt x="37" y="97"/>
                      <a:pt x="36" y="87"/>
                      <a:pt x="33" y="79"/>
                    </a:cubicBezTo>
                    <a:cubicBezTo>
                      <a:pt x="30" y="71"/>
                      <a:pt x="27" y="62"/>
                      <a:pt x="25" y="54"/>
                    </a:cubicBezTo>
                    <a:cubicBezTo>
                      <a:pt x="20" y="36"/>
                      <a:pt x="16" y="18"/>
                      <a:pt x="10" y="1"/>
                    </a:cubicBezTo>
                    <a:cubicBezTo>
                      <a:pt x="10" y="0"/>
                      <a:pt x="8" y="0"/>
                      <a:pt x="9" y="1"/>
                    </a:cubicBezTo>
                    <a:cubicBezTo>
                      <a:pt x="16" y="24"/>
                      <a:pt x="20" y="47"/>
                      <a:pt x="28" y="69"/>
                    </a:cubicBezTo>
                    <a:cubicBezTo>
                      <a:pt x="32" y="80"/>
                      <a:pt x="35" y="90"/>
                      <a:pt x="38" y="101"/>
                    </a:cubicBezTo>
                    <a:cubicBezTo>
                      <a:pt x="39" y="104"/>
                      <a:pt x="45" y="115"/>
                      <a:pt x="40" y="117"/>
                    </a:cubicBezTo>
                    <a:cubicBezTo>
                      <a:pt x="35" y="118"/>
                      <a:pt x="29" y="117"/>
                      <a:pt x="29" y="112"/>
                    </a:cubicBezTo>
                    <a:cubicBezTo>
                      <a:pt x="26" y="100"/>
                      <a:pt x="22" y="88"/>
                      <a:pt x="18" y="77"/>
                    </a:cubicBezTo>
                    <a:cubicBezTo>
                      <a:pt x="15" y="66"/>
                      <a:pt x="12" y="55"/>
                      <a:pt x="10" y="44"/>
                    </a:cubicBezTo>
                    <a:cubicBezTo>
                      <a:pt x="8" y="32"/>
                      <a:pt x="4" y="20"/>
                      <a:pt x="2" y="9"/>
                    </a:cubicBezTo>
                    <a:cubicBezTo>
                      <a:pt x="2" y="7"/>
                      <a:pt x="0" y="7"/>
                      <a:pt x="0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Freeform 304"/>
              <p:cNvSpPr>
                <a:spLocks/>
              </p:cNvSpPr>
              <p:nvPr/>
            </p:nvSpPr>
            <p:spPr bwMode="auto">
              <a:xfrm>
                <a:off x="6043613" y="3440113"/>
                <a:ext cx="161925" cy="15875"/>
              </a:xfrm>
              <a:custGeom>
                <a:avLst/>
                <a:gdLst>
                  <a:gd name="T0" fmla="*/ 2 w 42"/>
                  <a:gd name="T1" fmla="*/ 3 h 4"/>
                  <a:gd name="T2" fmla="*/ 40 w 42"/>
                  <a:gd name="T3" fmla="*/ 3 h 4"/>
                  <a:gd name="T4" fmla="*/ 40 w 42"/>
                  <a:gd name="T5" fmla="*/ 0 h 4"/>
                  <a:gd name="T6" fmla="*/ 2 w 42"/>
                  <a:gd name="T7" fmla="*/ 0 h 4"/>
                  <a:gd name="T8" fmla="*/ 2 w 4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">
                    <a:moveTo>
                      <a:pt x="2" y="3"/>
                    </a:moveTo>
                    <a:cubicBezTo>
                      <a:pt x="15" y="4"/>
                      <a:pt x="28" y="4"/>
                      <a:pt x="40" y="3"/>
                    </a:cubicBezTo>
                    <a:cubicBezTo>
                      <a:pt x="42" y="3"/>
                      <a:pt x="42" y="0"/>
                      <a:pt x="40" y="0"/>
                    </a:cubicBezTo>
                    <a:cubicBezTo>
                      <a:pt x="28" y="1"/>
                      <a:pt x="15" y="1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Freeform 305"/>
              <p:cNvSpPr>
                <a:spLocks/>
              </p:cNvSpPr>
              <p:nvPr/>
            </p:nvSpPr>
            <p:spPr bwMode="auto">
              <a:xfrm>
                <a:off x="6105526" y="3387725"/>
                <a:ext cx="42863" cy="106363"/>
              </a:xfrm>
              <a:custGeom>
                <a:avLst/>
                <a:gdLst>
                  <a:gd name="T0" fmla="*/ 3 w 11"/>
                  <a:gd name="T1" fmla="*/ 6 h 28"/>
                  <a:gd name="T2" fmla="*/ 7 w 11"/>
                  <a:gd name="T3" fmla="*/ 27 h 28"/>
                  <a:gd name="T4" fmla="*/ 3 w 11"/>
                  <a:gd name="T5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8">
                    <a:moveTo>
                      <a:pt x="3" y="6"/>
                    </a:moveTo>
                    <a:cubicBezTo>
                      <a:pt x="3" y="10"/>
                      <a:pt x="0" y="28"/>
                      <a:pt x="7" y="27"/>
                    </a:cubicBezTo>
                    <a:cubicBezTo>
                      <a:pt x="8" y="23"/>
                      <a:pt x="11" y="0"/>
                      <a:pt x="3" y="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Freeform 306"/>
              <p:cNvSpPr>
                <a:spLocks/>
              </p:cNvSpPr>
              <p:nvPr/>
            </p:nvSpPr>
            <p:spPr bwMode="auto">
              <a:xfrm>
                <a:off x="6121401" y="3211513"/>
                <a:ext cx="41275" cy="53975"/>
              </a:xfrm>
              <a:custGeom>
                <a:avLst/>
                <a:gdLst>
                  <a:gd name="T0" fmla="*/ 8 w 11"/>
                  <a:gd name="T1" fmla="*/ 2 h 14"/>
                  <a:gd name="T2" fmla="*/ 1 w 11"/>
                  <a:gd name="T3" fmla="*/ 11 h 14"/>
                  <a:gd name="T4" fmla="*/ 3 w 11"/>
                  <a:gd name="T5" fmla="*/ 13 h 14"/>
                  <a:gd name="T6" fmla="*/ 10 w 11"/>
                  <a:gd name="T7" fmla="*/ 3 h 14"/>
                  <a:gd name="T8" fmla="*/ 8 w 11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8" y="2"/>
                    </a:moveTo>
                    <a:cubicBezTo>
                      <a:pt x="5" y="5"/>
                      <a:pt x="3" y="8"/>
                      <a:pt x="1" y="11"/>
                    </a:cubicBezTo>
                    <a:cubicBezTo>
                      <a:pt x="0" y="13"/>
                      <a:pt x="2" y="14"/>
                      <a:pt x="3" y="13"/>
                    </a:cubicBezTo>
                    <a:cubicBezTo>
                      <a:pt x="5" y="10"/>
                      <a:pt x="7" y="6"/>
                      <a:pt x="10" y="3"/>
                    </a:cubicBezTo>
                    <a:cubicBezTo>
                      <a:pt x="11" y="2"/>
                      <a:pt x="9" y="0"/>
                      <a:pt x="8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Freeform 307"/>
              <p:cNvSpPr>
                <a:spLocks/>
              </p:cNvSpPr>
              <p:nvPr/>
            </p:nvSpPr>
            <p:spPr bwMode="auto">
              <a:xfrm>
                <a:off x="6124576" y="3211513"/>
                <a:ext cx="46038" cy="46038"/>
              </a:xfrm>
              <a:custGeom>
                <a:avLst/>
                <a:gdLst>
                  <a:gd name="T0" fmla="*/ 1 w 12"/>
                  <a:gd name="T1" fmla="*/ 3 h 12"/>
                  <a:gd name="T2" fmla="*/ 9 w 12"/>
                  <a:gd name="T3" fmla="*/ 11 h 12"/>
                  <a:gd name="T4" fmla="*/ 10 w 12"/>
                  <a:gd name="T5" fmla="*/ 8 h 12"/>
                  <a:gd name="T6" fmla="*/ 4 w 12"/>
                  <a:gd name="T7" fmla="*/ 2 h 12"/>
                  <a:gd name="T8" fmla="*/ 1 w 12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" y="3"/>
                    </a:moveTo>
                    <a:cubicBezTo>
                      <a:pt x="3" y="6"/>
                      <a:pt x="6" y="9"/>
                      <a:pt x="9" y="11"/>
                    </a:cubicBezTo>
                    <a:cubicBezTo>
                      <a:pt x="10" y="12"/>
                      <a:pt x="12" y="9"/>
                      <a:pt x="10" y="8"/>
                    </a:cubicBezTo>
                    <a:cubicBezTo>
                      <a:pt x="7" y="7"/>
                      <a:pt x="5" y="5"/>
                      <a:pt x="4" y="2"/>
                    </a:cubicBezTo>
                    <a:cubicBezTo>
                      <a:pt x="3" y="0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Freeform 308"/>
              <p:cNvSpPr>
                <a:spLocks/>
              </p:cNvSpPr>
              <p:nvPr/>
            </p:nvSpPr>
            <p:spPr bwMode="auto">
              <a:xfrm>
                <a:off x="5897563" y="3589338"/>
                <a:ext cx="123825" cy="90488"/>
              </a:xfrm>
              <a:custGeom>
                <a:avLst/>
                <a:gdLst>
                  <a:gd name="T0" fmla="*/ 5 w 32"/>
                  <a:gd name="T1" fmla="*/ 9 h 24"/>
                  <a:gd name="T2" fmla="*/ 21 w 32"/>
                  <a:gd name="T3" fmla="*/ 19 h 24"/>
                  <a:gd name="T4" fmla="*/ 6 w 32"/>
                  <a:gd name="T5" fmla="*/ 8 h 24"/>
                  <a:gd name="T6" fmla="*/ 5 w 32"/>
                  <a:gd name="T7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4">
                    <a:moveTo>
                      <a:pt x="5" y="9"/>
                    </a:moveTo>
                    <a:cubicBezTo>
                      <a:pt x="0" y="19"/>
                      <a:pt x="15" y="24"/>
                      <a:pt x="21" y="19"/>
                    </a:cubicBezTo>
                    <a:cubicBezTo>
                      <a:pt x="32" y="10"/>
                      <a:pt x="13" y="0"/>
                      <a:pt x="6" y="8"/>
                    </a:cubicBez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Freeform 309"/>
              <p:cNvSpPr>
                <a:spLocks/>
              </p:cNvSpPr>
              <p:nvPr/>
            </p:nvSpPr>
            <p:spPr bwMode="auto">
              <a:xfrm>
                <a:off x="6240463" y="3611563"/>
                <a:ext cx="88900" cy="65088"/>
              </a:xfrm>
              <a:custGeom>
                <a:avLst/>
                <a:gdLst>
                  <a:gd name="T0" fmla="*/ 3 w 23"/>
                  <a:gd name="T1" fmla="*/ 10 h 17"/>
                  <a:gd name="T2" fmla="*/ 21 w 23"/>
                  <a:gd name="T3" fmla="*/ 9 h 17"/>
                  <a:gd name="T4" fmla="*/ 3 w 23"/>
                  <a:gd name="T5" fmla="*/ 9 h 17"/>
                  <a:gd name="T6" fmla="*/ 3 w 23"/>
                  <a:gd name="T7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7">
                    <a:moveTo>
                      <a:pt x="3" y="10"/>
                    </a:moveTo>
                    <a:cubicBezTo>
                      <a:pt x="3" y="17"/>
                      <a:pt x="19" y="17"/>
                      <a:pt x="21" y="9"/>
                    </a:cubicBezTo>
                    <a:cubicBezTo>
                      <a:pt x="23" y="0"/>
                      <a:pt x="0" y="0"/>
                      <a:pt x="3" y="9"/>
                    </a:cubicBezTo>
                    <a:lnTo>
                      <a:pt x="3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310"/>
              <p:cNvSpPr>
                <a:spLocks/>
              </p:cNvSpPr>
              <p:nvPr/>
            </p:nvSpPr>
            <p:spPr bwMode="auto">
              <a:xfrm>
                <a:off x="6297613" y="3722688"/>
                <a:ext cx="34925" cy="41275"/>
              </a:xfrm>
              <a:custGeom>
                <a:avLst/>
                <a:gdLst>
                  <a:gd name="T0" fmla="*/ 1 w 9"/>
                  <a:gd name="T1" fmla="*/ 5 h 11"/>
                  <a:gd name="T2" fmla="*/ 6 w 9"/>
                  <a:gd name="T3" fmla="*/ 10 h 11"/>
                  <a:gd name="T4" fmla="*/ 8 w 9"/>
                  <a:gd name="T5" fmla="*/ 10 h 11"/>
                  <a:gd name="T6" fmla="*/ 9 w 9"/>
                  <a:gd name="T7" fmla="*/ 1 h 11"/>
                  <a:gd name="T8" fmla="*/ 7 w 9"/>
                  <a:gd name="T9" fmla="*/ 1 h 11"/>
                  <a:gd name="T10" fmla="*/ 6 w 9"/>
                  <a:gd name="T11" fmla="*/ 9 h 11"/>
                  <a:gd name="T12" fmla="*/ 7 w 9"/>
                  <a:gd name="T13" fmla="*/ 9 h 11"/>
                  <a:gd name="T14" fmla="*/ 2 w 9"/>
                  <a:gd name="T15" fmla="*/ 4 h 11"/>
                  <a:gd name="T16" fmla="*/ 1 w 9"/>
                  <a:gd name="T1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1">
                    <a:moveTo>
                      <a:pt x="1" y="5"/>
                    </a:moveTo>
                    <a:cubicBezTo>
                      <a:pt x="3" y="7"/>
                      <a:pt x="5" y="8"/>
                      <a:pt x="6" y="10"/>
                    </a:cubicBezTo>
                    <a:cubicBezTo>
                      <a:pt x="7" y="11"/>
                      <a:pt x="7" y="11"/>
                      <a:pt x="8" y="10"/>
                    </a:cubicBezTo>
                    <a:cubicBezTo>
                      <a:pt x="9" y="8"/>
                      <a:pt x="9" y="4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ubicBezTo>
                      <a:pt x="7" y="4"/>
                      <a:pt x="8" y="7"/>
                      <a:pt x="6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7"/>
                      <a:pt x="4" y="5"/>
                      <a:pt x="2" y="4"/>
                    </a:cubicBezTo>
                    <a:cubicBezTo>
                      <a:pt x="1" y="3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311"/>
              <p:cNvSpPr>
                <a:spLocks/>
              </p:cNvSpPr>
              <p:nvPr/>
            </p:nvSpPr>
            <p:spPr bwMode="auto">
              <a:xfrm>
                <a:off x="5859463" y="3717925"/>
                <a:ext cx="46038" cy="57150"/>
              </a:xfrm>
              <a:custGeom>
                <a:avLst/>
                <a:gdLst>
                  <a:gd name="T0" fmla="*/ 9 w 12"/>
                  <a:gd name="T1" fmla="*/ 1 h 15"/>
                  <a:gd name="T2" fmla="*/ 1 w 12"/>
                  <a:gd name="T3" fmla="*/ 12 h 15"/>
                  <a:gd name="T4" fmla="*/ 3 w 12"/>
                  <a:gd name="T5" fmla="*/ 14 h 15"/>
                  <a:gd name="T6" fmla="*/ 11 w 12"/>
                  <a:gd name="T7" fmla="*/ 2 h 15"/>
                  <a:gd name="T8" fmla="*/ 9 w 12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5">
                    <a:moveTo>
                      <a:pt x="9" y="1"/>
                    </a:moveTo>
                    <a:cubicBezTo>
                      <a:pt x="7" y="6"/>
                      <a:pt x="4" y="9"/>
                      <a:pt x="1" y="12"/>
                    </a:cubicBezTo>
                    <a:cubicBezTo>
                      <a:pt x="0" y="13"/>
                      <a:pt x="1" y="15"/>
                      <a:pt x="3" y="14"/>
                    </a:cubicBezTo>
                    <a:cubicBezTo>
                      <a:pt x="6" y="10"/>
                      <a:pt x="10" y="7"/>
                      <a:pt x="11" y="2"/>
                    </a:cubicBezTo>
                    <a:cubicBezTo>
                      <a:pt x="12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Freeform 312"/>
              <p:cNvSpPr>
                <a:spLocks/>
              </p:cNvSpPr>
              <p:nvPr/>
            </p:nvSpPr>
            <p:spPr bwMode="auto">
              <a:xfrm>
                <a:off x="6129338" y="3159125"/>
                <a:ext cx="19050" cy="6350"/>
              </a:xfrm>
              <a:custGeom>
                <a:avLst/>
                <a:gdLst>
                  <a:gd name="T0" fmla="*/ 1 w 5"/>
                  <a:gd name="T1" fmla="*/ 2 h 2"/>
                  <a:gd name="T2" fmla="*/ 5 w 5"/>
                  <a:gd name="T3" fmla="*/ 2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2" y="2"/>
                      <a:pt x="3" y="2"/>
                      <a:pt x="5" y="2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313"/>
              <p:cNvSpPr>
                <a:spLocks/>
              </p:cNvSpPr>
              <p:nvPr/>
            </p:nvSpPr>
            <p:spPr bwMode="auto">
              <a:xfrm>
                <a:off x="6075363" y="3197225"/>
                <a:ext cx="46038" cy="11113"/>
              </a:xfrm>
              <a:custGeom>
                <a:avLst/>
                <a:gdLst>
                  <a:gd name="T0" fmla="*/ 1 w 12"/>
                  <a:gd name="T1" fmla="*/ 3 h 3"/>
                  <a:gd name="T2" fmla="*/ 11 w 12"/>
                  <a:gd name="T3" fmla="*/ 2 h 3"/>
                  <a:gd name="T4" fmla="*/ 11 w 12"/>
                  <a:gd name="T5" fmla="*/ 1 h 3"/>
                  <a:gd name="T6" fmla="*/ 1 w 12"/>
                  <a:gd name="T7" fmla="*/ 2 h 3"/>
                  <a:gd name="T8" fmla="*/ 1 w 1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">
                    <a:moveTo>
                      <a:pt x="1" y="3"/>
                    </a:moveTo>
                    <a:cubicBezTo>
                      <a:pt x="4" y="3"/>
                      <a:pt x="8" y="3"/>
                      <a:pt x="11" y="2"/>
                    </a:cubicBezTo>
                    <a:cubicBezTo>
                      <a:pt x="12" y="2"/>
                      <a:pt x="12" y="0"/>
                      <a:pt x="11" y="1"/>
                    </a:cubicBezTo>
                    <a:cubicBezTo>
                      <a:pt x="8" y="2"/>
                      <a:pt x="4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314"/>
              <p:cNvSpPr>
                <a:spLocks/>
              </p:cNvSpPr>
              <p:nvPr/>
            </p:nvSpPr>
            <p:spPr bwMode="auto">
              <a:xfrm>
                <a:off x="6070601" y="3208338"/>
                <a:ext cx="34925" cy="19050"/>
              </a:xfrm>
              <a:custGeom>
                <a:avLst/>
                <a:gdLst>
                  <a:gd name="T0" fmla="*/ 1 w 9"/>
                  <a:gd name="T1" fmla="*/ 4 h 5"/>
                  <a:gd name="T2" fmla="*/ 8 w 9"/>
                  <a:gd name="T3" fmla="*/ 2 h 5"/>
                  <a:gd name="T4" fmla="*/ 8 w 9"/>
                  <a:gd name="T5" fmla="*/ 1 h 5"/>
                  <a:gd name="T6" fmla="*/ 1 w 9"/>
                  <a:gd name="T7" fmla="*/ 3 h 5"/>
                  <a:gd name="T8" fmla="*/ 1 w 9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1" y="4"/>
                    </a:moveTo>
                    <a:cubicBezTo>
                      <a:pt x="3" y="3"/>
                      <a:pt x="6" y="2"/>
                      <a:pt x="8" y="2"/>
                    </a:cubicBezTo>
                    <a:cubicBezTo>
                      <a:pt x="9" y="2"/>
                      <a:pt x="9" y="0"/>
                      <a:pt x="8" y="1"/>
                    </a:cubicBezTo>
                    <a:cubicBezTo>
                      <a:pt x="5" y="1"/>
                      <a:pt x="3" y="2"/>
                      <a:pt x="1" y="3"/>
                    </a:cubicBezTo>
                    <a:cubicBezTo>
                      <a:pt x="0" y="3"/>
                      <a:pt x="0" y="5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Freeform 315"/>
              <p:cNvSpPr>
                <a:spLocks/>
              </p:cNvSpPr>
              <p:nvPr/>
            </p:nvSpPr>
            <p:spPr bwMode="auto">
              <a:xfrm>
                <a:off x="6067426" y="3216275"/>
                <a:ext cx="46038" cy="14288"/>
              </a:xfrm>
              <a:custGeom>
                <a:avLst/>
                <a:gdLst>
                  <a:gd name="T0" fmla="*/ 1 w 12"/>
                  <a:gd name="T1" fmla="*/ 4 h 4"/>
                  <a:gd name="T2" fmla="*/ 12 w 12"/>
                  <a:gd name="T3" fmla="*/ 2 h 4"/>
                  <a:gd name="T4" fmla="*/ 11 w 12"/>
                  <a:gd name="T5" fmla="*/ 0 h 4"/>
                  <a:gd name="T6" fmla="*/ 1 w 12"/>
                  <a:gd name="T7" fmla="*/ 2 h 4"/>
                  <a:gd name="T8" fmla="*/ 1 w 1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1" y="4"/>
                    </a:moveTo>
                    <a:cubicBezTo>
                      <a:pt x="5" y="3"/>
                      <a:pt x="8" y="3"/>
                      <a:pt x="12" y="2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2"/>
                      <a:pt x="1" y="2"/>
                    </a:cubicBezTo>
                    <a:cubicBezTo>
                      <a:pt x="0" y="3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316"/>
              <p:cNvSpPr>
                <a:spLocks/>
              </p:cNvSpPr>
              <p:nvPr/>
            </p:nvSpPr>
            <p:spPr bwMode="auto">
              <a:xfrm>
                <a:off x="6070601" y="3227388"/>
                <a:ext cx="34925" cy="11113"/>
              </a:xfrm>
              <a:custGeom>
                <a:avLst/>
                <a:gdLst>
                  <a:gd name="T0" fmla="*/ 1 w 9"/>
                  <a:gd name="T1" fmla="*/ 3 h 3"/>
                  <a:gd name="T2" fmla="*/ 8 w 9"/>
                  <a:gd name="T3" fmla="*/ 1 h 3"/>
                  <a:gd name="T4" fmla="*/ 8 w 9"/>
                  <a:gd name="T5" fmla="*/ 0 h 3"/>
                  <a:gd name="T6" fmla="*/ 1 w 9"/>
                  <a:gd name="T7" fmla="*/ 2 h 3"/>
                  <a:gd name="T8" fmla="*/ 1 w 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1" y="3"/>
                    </a:moveTo>
                    <a:cubicBezTo>
                      <a:pt x="4" y="3"/>
                      <a:pt x="6" y="2"/>
                      <a:pt x="8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6" y="1"/>
                      <a:pt x="3" y="1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317"/>
              <p:cNvSpPr>
                <a:spLocks/>
              </p:cNvSpPr>
              <p:nvPr/>
            </p:nvSpPr>
            <p:spPr bwMode="auto">
              <a:xfrm>
                <a:off x="6062663" y="3235325"/>
                <a:ext cx="39688" cy="11113"/>
              </a:xfrm>
              <a:custGeom>
                <a:avLst/>
                <a:gdLst>
                  <a:gd name="T0" fmla="*/ 2 w 10"/>
                  <a:gd name="T1" fmla="*/ 3 h 3"/>
                  <a:gd name="T2" fmla="*/ 9 w 10"/>
                  <a:gd name="T3" fmla="*/ 1 h 3"/>
                  <a:gd name="T4" fmla="*/ 9 w 10"/>
                  <a:gd name="T5" fmla="*/ 0 h 3"/>
                  <a:gd name="T6" fmla="*/ 1 w 10"/>
                  <a:gd name="T7" fmla="*/ 2 h 3"/>
                  <a:gd name="T8" fmla="*/ 2 w 10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2" y="3"/>
                    </a:moveTo>
                    <a:cubicBezTo>
                      <a:pt x="4" y="3"/>
                      <a:pt x="7" y="2"/>
                      <a:pt x="9" y="1"/>
                    </a:cubicBezTo>
                    <a:cubicBezTo>
                      <a:pt x="10" y="1"/>
                      <a:pt x="9" y="0"/>
                      <a:pt x="9" y="0"/>
                    </a:cubicBezTo>
                    <a:cubicBezTo>
                      <a:pt x="6" y="1"/>
                      <a:pt x="4" y="1"/>
                      <a:pt x="1" y="2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Freeform 318"/>
              <p:cNvSpPr>
                <a:spLocks/>
              </p:cNvSpPr>
              <p:nvPr/>
            </p:nvSpPr>
            <p:spPr bwMode="auto">
              <a:xfrm>
                <a:off x="6062663" y="3238500"/>
                <a:ext cx="39688" cy="19050"/>
              </a:xfrm>
              <a:custGeom>
                <a:avLst/>
                <a:gdLst>
                  <a:gd name="T0" fmla="*/ 1 w 10"/>
                  <a:gd name="T1" fmla="*/ 4 h 5"/>
                  <a:gd name="T2" fmla="*/ 10 w 10"/>
                  <a:gd name="T3" fmla="*/ 2 h 5"/>
                  <a:gd name="T4" fmla="*/ 9 w 10"/>
                  <a:gd name="T5" fmla="*/ 0 h 5"/>
                  <a:gd name="T6" fmla="*/ 1 w 10"/>
                  <a:gd name="T7" fmla="*/ 3 h 5"/>
                  <a:gd name="T8" fmla="*/ 1 w 10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1" y="4"/>
                    </a:moveTo>
                    <a:cubicBezTo>
                      <a:pt x="4" y="3"/>
                      <a:pt x="7" y="3"/>
                      <a:pt x="10" y="2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7" y="1"/>
                      <a:pt x="4" y="2"/>
                      <a:pt x="1" y="3"/>
                    </a:cubicBezTo>
                    <a:cubicBezTo>
                      <a:pt x="0" y="3"/>
                      <a:pt x="0" y="5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Freeform 319"/>
              <p:cNvSpPr>
                <a:spLocks/>
              </p:cNvSpPr>
              <p:nvPr/>
            </p:nvSpPr>
            <p:spPr bwMode="auto">
              <a:xfrm>
                <a:off x="6067426" y="3249613"/>
                <a:ext cx="30163" cy="11113"/>
              </a:xfrm>
              <a:custGeom>
                <a:avLst/>
                <a:gdLst>
                  <a:gd name="T0" fmla="*/ 1 w 8"/>
                  <a:gd name="T1" fmla="*/ 3 h 3"/>
                  <a:gd name="T2" fmla="*/ 7 w 8"/>
                  <a:gd name="T3" fmla="*/ 2 h 3"/>
                  <a:gd name="T4" fmla="*/ 7 w 8"/>
                  <a:gd name="T5" fmla="*/ 1 h 3"/>
                  <a:gd name="T6" fmla="*/ 1 w 8"/>
                  <a:gd name="T7" fmla="*/ 2 h 3"/>
                  <a:gd name="T8" fmla="*/ 1 w 8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1" y="3"/>
                    </a:moveTo>
                    <a:cubicBezTo>
                      <a:pt x="3" y="3"/>
                      <a:pt x="5" y="2"/>
                      <a:pt x="7" y="2"/>
                    </a:cubicBezTo>
                    <a:cubicBezTo>
                      <a:pt x="8" y="2"/>
                      <a:pt x="8" y="0"/>
                      <a:pt x="7" y="1"/>
                    </a:cubicBezTo>
                    <a:cubicBezTo>
                      <a:pt x="5" y="1"/>
                      <a:pt x="3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Freeform 320"/>
              <p:cNvSpPr>
                <a:spLocks/>
              </p:cNvSpPr>
              <p:nvPr/>
            </p:nvSpPr>
            <p:spPr bwMode="auto">
              <a:xfrm>
                <a:off x="6070601" y="3257550"/>
                <a:ext cx="31750" cy="15875"/>
              </a:xfrm>
              <a:custGeom>
                <a:avLst/>
                <a:gdLst>
                  <a:gd name="T0" fmla="*/ 1 w 8"/>
                  <a:gd name="T1" fmla="*/ 4 h 4"/>
                  <a:gd name="T2" fmla="*/ 8 w 8"/>
                  <a:gd name="T3" fmla="*/ 2 h 4"/>
                  <a:gd name="T4" fmla="*/ 7 w 8"/>
                  <a:gd name="T5" fmla="*/ 1 h 4"/>
                  <a:gd name="T6" fmla="*/ 1 w 8"/>
                  <a:gd name="T7" fmla="*/ 3 h 4"/>
                  <a:gd name="T8" fmla="*/ 1 w 8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1" y="4"/>
                    </a:moveTo>
                    <a:cubicBezTo>
                      <a:pt x="3" y="3"/>
                      <a:pt x="5" y="3"/>
                      <a:pt x="8" y="2"/>
                    </a:cubicBezTo>
                    <a:cubicBezTo>
                      <a:pt x="8" y="2"/>
                      <a:pt x="8" y="0"/>
                      <a:pt x="7" y="1"/>
                    </a:cubicBezTo>
                    <a:cubicBezTo>
                      <a:pt x="5" y="1"/>
                      <a:pt x="3" y="2"/>
                      <a:pt x="1" y="3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321"/>
              <p:cNvSpPr>
                <a:spLocks/>
              </p:cNvSpPr>
              <p:nvPr/>
            </p:nvSpPr>
            <p:spPr bwMode="auto">
              <a:xfrm>
                <a:off x="6078538" y="3260725"/>
                <a:ext cx="26988" cy="15875"/>
              </a:xfrm>
              <a:custGeom>
                <a:avLst/>
                <a:gdLst>
                  <a:gd name="T0" fmla="*/ 1 w 7"/>
                  <a:gd name="T1" fmla="*/ 3 h 4"/>
                  <a:gd name="T2" fmla="*/ 6 w 7"/>
                  <a:gd name="T3" fmla="*/ 1 h 4"/>
                  <a:gd name="T4" fmla="*/ 6 w 7"/>
                  <a:gd name="T5" fmla="*/ 0 h 4"/>
                  <a:gd name="T6" fmla="*/ 0 w 7"/>
                  <a:gd name="T7" fmla="*/ 2 h 4"/>
                  <a:gd name="T8" fmla="*/ 1 w 7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1" y="3"/>
                    </a:moveTo>
                    <a:cubicBezTo>
                      <a:pt x="3" y="3"/>
                      <a:pt x="5" y="2"/>
                      <a:pt x="6" y="1"/>
                    </a:cubicBezTo>
                    <a:cubicBezTo>
                      <a:pt x="7" y="1"/>
                      <a:pt x="7" y="0"/>
                      <a:pt x="6" y="0"/>
                    </a:cubicBezTo>
                    <a:cubicBezTo>
                      <a:pt x="4" y="1"/>
                      <a:pt x="2" y="1"/>
                      <a:pt x="0" y="2"/>
                    </a:cubicBezTo>
                    <a:cubicBezTo>
                      <a:pt x="0" y="3"/>
                      <a:pt x="0" y="4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322"/>
              <p:cNvSpPr>
                <a:spLocks/>
              </p:cNvSpPr>
              <p:nvPr/>
            </p:nvSpPr>
            <p:spPr bwMode="auto">
              <a:xfrm>
                <a:off x="6070601" y="3265488"/>
                <a:ext cx="38100" cy="14288"/>
              </a:xfrm>
              <a:custGeom>
                <a:avLst/>
                <a:gdLst>
                  <a:gd name="T0" fmla="*/ 1 w 10"/>
                  <a:gd name="T1" fmla="*/ 4 h 4"/>
                  <a:gd name="T2" fmla="*/ 9 w 10"/>
                  <a:gd name="T3" fmla="*/ 2 h 4"/>
                  <a:gd name="T4" fmla="*/ 9 w 10"/>
                  <a:gd name="T5" fmla="*/ 1 h 4"/>
                  <a:gd name="T6" fmla="*/ 1 w 10"/>
                  <a:gd name="T7" fmla="*/ 3 h 4"/>
                  <a:gd name="T8" fmla="*/ 1 w 10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1" y="4"/>
                    </a:moveTo>
                    <a:cubicBezTo>
                      <a:pt x="4" y="3"/>
                      <a:pt x="7" y="3"/>
                      <a:pt x="9" y="2"/>
                    </a:cubicBezTo>
                    <a:cubicBezTo>
                      <a:pt x="10" y="2"/>
                      <a:pt x="10" y="0"/>
                      <a:pt x="9" y="1"/>
                    </a:cubicBezTo>
                    <a:cubicBezTo>
                      <a:pt x="6" y="2"/>
                      <a:pt x="4" y="2"/>
                      <a:pt x="1" y="3"/>
                    </a:cubicBezTo>
                    <a:cubicBezTo>
                      <a:pt x="0" y="3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323"/>
              <p:cNvSpPr>
                <a:spLocks/>
              </p:cNvSpPr>
              <p:nvPr/>
            </p:nvSpPr>
            <p:spPr bwMode="auto">
              <a:xfrm>
                <a:off x="6075363" y="3273425"/>
                <a:ext cx="38100" cy="11113"/>
              </a:xfrm>
              <a:custGeom>
                <a:avLst/>
                <a:gdLst>
                  <a:gd name="T0" fmla="*/ 1 w 10"/>
                  <a:gd name="T1" fmla="*/ 3 h 3"/>
                  <a:gd name="T2" fmla="*/ 9 w 10"/>
                  <a:gd name="T3" fmla="*/ 1 h 3"/>
                  <a:gd name="T4" fmla="*/ 8 w 10"/>
                  <a:gd name="T5" fmla="*/ 0 h 3"/>
                  <a:gd name="T6" fmla="*/ 1 w 10"/>
                  <a:gd name="T7" fmla="*/ 2 h 3"/>
                  <a:gd name="T8" fmla="*/ 1 w 10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1" y="3"/>
                    </a:moveTo>
                    <a:cubicBezTo>
                      <a:pt x="4" y="3"/>
                      <a:pt x="6" y="2"/>
                      <a:pt x="9" y="1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6" y="1"/>
                      <a:pt x="4" y="1"/>
                      <a:pt x="1" y="2"/>
                    </a:cubicBezTo>
                    <a:cubicBezTo>
                      <a:pt x="0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Freeform 324"/>
              <p:cNvSpPr>
                <a:spLocks/>
              </p:cNvSpPr>
              <p:nvPr/>
            </p:nvSpPr>
            <p:spPr bwMode="auto">
              <a:xfrm>
                <a:off x="6081713" y="3276600"/>
                <a:ext cx="42863" cy="11113"/>
              </a:xfrm>
              <a:custGeom>
                <a:avLst/>
                <a:gdLst>
                  <a:gd name="T0" fmla="*/ 0 w 11"/>
                  <a:gd name="T1" fmla="*/ 3 h 3"/>
                  <a:gd name="T2" fmla="*/ 4 w 11"/>
                  <a:gd name="T3" fmla="*/ 3 h 3"/>
                  <a:gd name="T4" fmla="*/ 10 w 11"/>
                  <a:gd name="T5" fmla="*/ 1 h 3"/>
                  <a:gd name="T6" fmla="*/ 9 w 11"/>
                  <a:gd name="T7" fmla="*/ 0 h 3"/>
                  <a:gd name="T8" fmla="*/ 5 w 11"/>
                  <a:gd name="T9" fmla="*/ 1 h 3"/>
                  <a:gd name="T10" fmla="*/ 1 w 11"/>
                  <a:gd name="T11" fmla="*/ 2 h 3"/>
                  <a:gd name="T12" fmla="*/ 0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0" y="3"/>
                    </a:moveTo>
                    <a:cubicBezTo>
                      <a:pt x="2" y="3"/>
                      <a:pt x="3" y="3"/>
                      <a:pt x="4" y="3"/>
                    </a:cubicBezTo>
                    <a:cubicBezTo>
                      <a:pt x="6" y="2"/>
                      <a:pt x="8" y="2"/>
                      <a:pt x="10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6" y="1"/>
                      <a:pt x="5" y="1"/>
                    </a:cubicBezTo>
                    <a:cubicBezTo>
                      <a:pt x="4" y="1"/>
                      <a:pt x="2" y="2"/>
                      <a:pt x="1" y="2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Freeform 325"/>
              <p:cNvSpPr>
                <a:spLocks/>
              </p:cNvSpPr>
              <p:nvPr/>
            </p:nvSpPr>
            <p:spPr bwMode="auto">
              <a:xfrm>
                <a:off x="6089651" y="3279775"/>
                <a:ext cx="34925" cy="12700"/>
              </a:xfrm>
              <a:custGeom>
                <a:avLst/>
                <a:gdLst>
                  <a:gd name="T0" fmla="*/ 1 w 9"/>
                  <a:gd name="T1" fmla="*/ 3 h 3"/>
                  <a:gd name="T2" fmla="*/ 8 w 9"/>
                  <a:gd name="T3" fmla="*/ 2 h 3"/>
                  <a:gd name="T4" fmla="*/ 7 w 9"/>
                  <a:gd name="T5" fmla="*/ 1 h 3"/>
                  <a:gd name="T6" fmla="*/ 1 w 9"/>
                  <a:gd name="T7" fmla="*/ 2 h 3"/>
                  <a:gd name="T8" fmla="*/ 1 w 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1" y="3"/>
                    </a:moveTo>
                    <a:cubicBezTo>
                      <a:pt x="4" y="3"/>
                      <a:pt x="6" y="3"/>
                      <a:pt x="8" y="2"/>
                    </a:cubicBezTo>
                    <a:cubicBezTo>
                      <a:pt x="9" y="2"/>
                      <a:pt x="8" y="0"/>
                      <a:pt x="7" y="1"/>
                    </a:cubicBezTo>
                    <a:cubicBezTo>
                      <a:pt x="5" y="1"/>
                      <a:pt x="3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Freeform 326"/>
              <p:cNvSpPr>
                <a:spLocks/>
              </p:cNvSpPr>
              <p:nvPr/>
            </p:nvSpPr>
            <p:spPr bwMode="auto">
              <a:xfrm>
                <a:off x="5986463" y="3497263"/>
                <a:ext cx="15875" cy="7938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3 w 4"/>
                  <a:gd name="T5" fmla="*/ 0 h 2"/>
                  <a:gd name="T6" fmla="*/ 1 w 4"/>
                  <a:gd name="T7" fmla="*/ 0 h 2"/>
                  <a:gd name="T8" fmla="*/ 1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2" y="2"/>
                      <a:pt x="2" y="2"/>
                      <a:pt x="3" y="2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327"/>
              <p:cNvSpPr>
                <a:spLocks/>
              </p:cNvSpPr>
              <p:nvPr/>
            </p:nvSpPr>
            <p:spPr bwMode="auto">
              <a:xfrm>
                <a:off x="5981701" y="3505200"/>
                <a:ext cx="23813" cy="11113"/>
              </a:xfrm>
              <a:custGeom>
                <a:avLst/>
                <a:gdLst>
                  <a:gd name="T0" fmla="*/ 1 w 6"/>
                  <a:gd name="T1" fmla="*/ 2 h 3"/>
                  <a:gd name="T2" fmla="*/ 5 w 6"/>
                  <a:gd name="T3" fmla="*/ 3 h 3"/>
                  <a:gd name="T4" fmla="*/ 5 w 6"/>
                  <a:gd name="T5" fmla="*/ 1 h 3"/>
                  <a:gd name="T6" fmla="*/ 1 w 6"/>
                  <a:gd name="T7" fmla="*/ 0 h 3"/>
                  <a:gd name="T8" fmla="*/ 1 w 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2"/>
                    </a:moveTo>
                    <a:cubicBezTo>
                      <a:pt x="2" y="2"/>
                      <a:pt x="3" y="2"/>
                      <a:pt x="5" y="3"/>
                    </a:cubicBezTo>
                    <a:cubicBezTo>
                      <a:pt x="6" y="3"/>
                      <a:pt x="6" y="2"/>
                      <a:pt x="5" y="1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328"/>
              <p:cNvSpPr>
                <a:spLocks/>
              </p:cNvSpPr>
              <p:nvPr/>
            </p:nvSpPr>
            <p:spPr bwMode="auto">
              <a:xfrm>
                <a:off x="5975351" y="3513138"/>
                <a:ext cx="22225" cy="11113"/>
              </a:xfrm>
              <a:custGeom>
                <a:avLst/>
                <a:gdLst>
                  <a:gd name="T0" fmla="*/ 1 w 6"/>
                  <a:gd name="T1" fmla="*/ 2 h 3"/>
                  <a:gd name="T2" fmla="*/ 5 w 6"/>
                  <a:gd name="T3" fmla="*/ 3 h 3"/>
                  <a:gd name="T4" fmla="*/ 5 w 6"/>
                  <a:gd name="T5" fmla="*/ 2 h 3"/>
                  <a:gd name="T6" fmla="*/ 1 w 6"/>
                  <a:gd name="T7" fmla="*/ 0 h 3"/>
                  <a:gd name="T8" fmla="*/ 1 w 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2"/>
                    </a:moveTo>
                    <a:cubicBezTo>
                      <a:pt x="2" y="2"/>
                      <a:pt x="3" y="2"/>
                      <a:pt x="5" y="3"/>
                    </a:cubicBezTo>
                    <a:cubicBezTo>
                      <a:pt x="5" y="3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329"/>
              <p:cNvSpPr>
                <a:spLocks/>
              </p:cNvSpPr>
              <p:nvPr/>
            </p:nvSpPr>
            <p:spPr bwMode="auto">
              <a:xfrm>
                <a:off x="5975351" y="3521075"/>
                <a:ext cx="22225" cy="14288"/>
              </a:xfrm>
              <a:custGeom>
                <a:avLst/>
                <a:gdLst>
                  <a:gd name="T0" fmla="*/ 1 w 6"/>
                  <a:gd name="T1" fmla="*/ 2 h 4"/>
                  <a:gd name="T2" fmla="*/ 5 w 6"/>
                  <a:gd name="T3" fmla="*/ 3 h 4"/>
                  <a:gd name="T4" fmla="*/ 5 w 6"/>
                  <a:gd name="T5" fmla="*/ 2 h 4"/>
                  <a:gd name="T6" fmla="*/ 1 w 6"/>
                  <a:gd name="T7" fmla="*/ 1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2"/>
                      <a:pt x="4" y="3"/>
                      <a:pt x="5" y="3"/>
                    </a:cubicBezTo>
                    <a:cubicBezTo>
                      <a:pt x="6" y="4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1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330"/>
              <p:cNvSpPr>
                <a:spLocks/>
              </p:cNvSpPr>
              <p:nvPr/>
            </p:nvSpPr>
            <p:spPr bwMode="auto">
              <a:xfrm>
                <a:off x="5975351" y="3527425"/>
                <a:ext cx="19050" cy="12700"/>
              </a:xfrm>
              <a:custGeom>
                <a:avLst/>
                <a:gdLst>
                  <a:gd name="T0" fmla="*/ 0 w 5"/>
                  <a:gd name="T1" fmla="*/ 2 h 3"/>
                  <a:gd name="T2" fmla="*/ 4 w 5"/>
                  <a:gd name="T3" fmla="*/ 3 h 3"/>
                  <a:gd name="T4" fmla="*/ 4 w 5"/>
                  <a:gd name="T5" fmla="*/ 2 h 3"/>
                  <a:gd name="T6" fmla="*/ 1 w 5"/>
                  <a:gd name="T7" fmla="*/ 1 h 3"/>
                  <a:gd name="T8" fmla="*/ 0 w 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cubicBezTo>
                      <a:pt x="2" y="2"/>
                      <a:pt x="3" y="3"/>
                      <a:pt x="4" y="3"/>
                    </a:cubicBezTo>
                    <a:cubicBezTo>
                      <a:pt x="5" y="3"/>
                      <a:pt x="5" y="2"/>
                      <a:pt x="4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331"/>
              <p:cNvSpPr>
                <a:spLocks/>
              </p:cNvSpPr>
              <p:nvPr/>
            </p:nvSpPr>
            <p:spPr bwMode="auto">
              <a:xfrm>
                <a:off x="5970588" y="3535363"/>
                <a:ext cx="23813" cy="11113"/>
              </a:xfrm>
              <a:custGeom>
                <a:avLst/>
                <a:gdLst>
                  <a:gd name="T0" fmla="*/ 1 w 6"/>
                  <a:gd name="T1" fmla="*/ 1 h 3"/>
                  <a:gd name="T2" fmla="*/ 4 w 6"/>
                  <a:gd name="T3" fmla="*/ 3 h 3"/>
                  <a:gd name="T4" fmla="*/ 5 w 6"/>
                  <a:gd name="T5" fmla="*/ 2 h 3"/>
                  <a:gd name="T6" fmla="*/ 1 w 6"/>
                  <a:gd name="T7" fmla="*/ 0 h 3"/>
                  <a:gd name="T8" fmla="*/ 1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1"/>
                    </a:moveTo>
                    <a:cubicBezTo>
                      <a:pt x="2" y="2"/>
                      <a:pt x="3" y="2"/>
                      <a:pt x="4" y="3"/>
                    </a:cubicBezTo>
                    <a:cubicBezTo>
                      <a:pt x="5" y="3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Freeform 332"/>
              <p:cNvSpPr>
                <a:spLocks/>
              </p:cNvSpPr>
              <p:nvPr/>
            </p:nvSpPr>
            <p:spPr bwMode="auto">
              <a:xfrm>
                <a:off x="5967413" y="3543300"/>
                <a:ext cx="19050" cy="11113"/>
              </a:xfrm>
              <a:custGeom>
                <a:avLst/>
                <a:gdLst>
                  <a:gd name="T0" fmla="*/ 1 w 5"/>
                  <a:gd name="T1" fmla="*/ 1 h 3"/>
                  <a:gd name="T2" fmla="*/ 4 w 5"/>
                  <a:gd name="T3" fmla="*/ 3 h 3"/>
                  <a:gd name="T4" fmla="*/ 5 w 5"/>
                  <a:gd name="T5" fmla="*/ 1 h 3"/>
                  <a:gd name="T6" fmla="*/ 1 w 5"/>
                  <a:gd name="T7" fmla="*/ 0 h 3"/>
                  <a:gd name="T8" fmla="*/ 1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1"/>
                    </a:moveTo>
                    <a:cubicBezTo>
                      <a:pt x="2" y="2"/>
                      <a:pt x="3" y="2"/>
                      <a:pt x="4" y="3"/>
                    </a:cubicBezTo>
                    <a:cubicBezTo>
                      <a:pt x="5" y="3"/>
                      <a:pt x="5" y="2"/>
                      <a:pt x="5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Freeform 333"/>
              <p:cNvSpPr>
                <a:spLocks/>
              </p:cNvSpPr>
              <p:nvPr/>
            </p:nvSpPr>
            <p:spPr bwMode="auto">
              <a:xfrm>
                <a:off x="5962651" y="3546475"/>
                <a:ext cx="23813" cy="15875"/>
              </a:xfrm>
              <a:custGeom>
                <a:avLst/>
                <a:gdLst>
                  <a:gd name="T0" fmla="*/ 1 w 6"/>
                  <a:gd name="T1" fmla="*/ 2 h 4"/>
                  <a:gd name="T2" fmla="*/ 4 w 6"/>
                  <a:gd name="T3" fmla="*/ 3 h 4"/>
                  <a:gd name="T4" fmla="*/ 5 w 6"/>
                  <a:gd name="T5" fmla="*/ 2 h 4"/>
                  <a:gd name="T6" fmla="*/ 2 w 6"/>
                  <a:gd name="T7" fmla="*/ 1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2"/>
                      <a:pt x="3" y="3"/>
                      <a:pt x="4" y="3"/>
                    </a:cubicBezTo>
                    <a:cubicBezTo>
                      <a:pt x="5" y="4"/>
                      <a:pt x="6" y="3"/>
                      <a:pt x="5" y="2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Freeform 334"/>
              <p:cNvSpPr>
                <a:spLocks/>
              </p:cNvSpPr>
              <p:nvPr/>
            </p:nvSpPr>
            <p:spPr bwMode="auto">
              <a:xfrm>
                <a:off x="5959476" y="3554413"/>
                <a:ext cx="22225" cy="15875"/>
              </a:xfrm>
              <a:custGeom>
                <a:avLst/>
                <a:gdLst>
                  <a:gd name="T0" fmla="*/ 1 w 6"/>
                  <a:gd name="T1" fmla="*/ 2 h 4"/>
                  <a:gd name="T2" fmla="*/ 4 w 6"/>
                  <a:gd name="T3" fmla="*/ 4 h 4"/>
                  <a:gd name="T4" fmla="*/ 5 w 6"/>
                  <a:gd name="T5" fmla="*/ 2 h 4"/>
                  <a:gd name="T6" fmla="*/ 2 w 6"/>
                  <a:gd name="T7" fmla="*/ 1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3"/>
                      <a:pt x="3" y="3"/>
                      <a:pt x="4" y="4"/>
                    </a:cubicBezTo>
                    <a:cubicBezTo>
                      <a:pt x="5" y="4"/>
                      <a:pt x="6" y="3"/>
                      <a:pt x="5" y="2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Freeform 335"/>
              <p:cNvSpPr>
                <a:spLocks/>
              </p:cNvSpPr>
              <p:nvPr/>
            </p:nvSpPr>
            <p:spPr bwMode="auto">
              <a:xfrm>
                <a:off x="5954713" y="3562350"/>
                <a:ext cx="23813" cy="15875"/>
              </a:xfrm>
              <a:custGeom>
                <a:avLst/>
                <a:gdLst>
                  <a:gd name="T0" fmla="*/ 1 w 6"/>
                  <a:gd name="T1" fmla="*/ 2 h 4"/>
                  <a:gd name="T2" fmla="*/ 4 w 6"/>
                  <a:gd name="T3" fmla="*/ 3 h 4"/>
                  <a:gd name="T4" fmla="*/ 5 w 6"/>
                  <a:gd name="T5" fmla="*/ 2 h 4"/>
                  <a:gd name="T6" fmla="*/ 1 w 6"/>
                  <a:gd name="T7" fmla="*/ 0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2"/>
                      <a:pt x="3" y="3"/>
                      <a:pt x="4" y="3"/>
                    </a:cubicBezTo>
                    <a:cubicBezTo>
                      <a:pt x="5" y="4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Freeform 336"/>
              <p:cNvSpPr>
                <a:spLocks/>
              </p:cNvSpPr>
              <p:nvPr/>
            </p:nvSpPr>
            <p:spPr bwMode="auto">
              <a:xfrm>
                <a:off x="5951538" y="3573463"/>
                <a:ext cx="23813" cy="11113"/>
              </a:xfrm>
              <a:custGeom>
                <a:avLst/>
                <a:gdLst>
                  <a:gd name="T0" fmla="*/ 1 w 6"/>
                  <a:gd name="T1" fmla="*/ 1 h 3"/>
                  <a:gd name="T2" fmla="*/ 4 w 6"/>
                  <a:gd name="T3" fmla="*/ 2 h 3"/>
                  <a:gd name="T4" fmla="*/ 5 w 6"/>
                  <a:gd name="T5" fmla="*/ 1 h 3"/>
                  <a:gd name="T6" fmla="*/ 1 w 6"/>
                  <a:gd name="T7" fmla="*/ 0 h 3"/>
                  <a:gd name="T8" fmla="*/ 1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1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5" y="3"/>
                      <a:pt x="6" y="1"/>
                      <a:pt x="5" y="1"/>
                    </a:cubicBezTo>
                    <a:cubicBezTo>
                      <a:pt x="4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Freeform 337"/>
              <p:cNvSpPr>
                <a:spLocks/>
              </p:cNvSpPr>
              <p:nvPr/>
            </p:nvSpPr>
            <p:spPr bwMode="auto">
              <a:xfrm>
                <a:off x="5951538" y="3581400"/>
                <a:ext cx="19050" cy="11113"/>
              </a:xfrm>
              <a:custGeom>
                <a:avLst/>
                <a:gdLst>
                  <a:gd name="T0" fmla="*/ 1 w 5"/>
                  <a:gd name="T1" fmla="*/ 1 h 3"/>
                  <a:gd name="T2" fmla="*/ 4 w 5"/>
                  <a:gd name="T3" fmla="*/ 2 h 3"/>
                  <a:gd name="T4" fmla="*/ 5 w 5"/>
                  <a:gd name="T5" fmla="*/ 1 h 3"/>
                  <a:gd name="T6" fmla="*/ 1 w 5"/>
                  <a:gd name="T7" fmla="*/ 0 h 3"/>
                  <a:gd name="T8" fmla="*/ 1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1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5" y="3"/>
                      <a:pt x="5" y="1"/>
                      <a:pt x="5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Freeform 338"/>
              <p:cNvSpPr>
                <a:spLocks/>
              </p:cNvSpPr>
              <p:nvPr/>
            </p:nvSpPr>
            <p:spPr bwMode="auto">
              <a:xfrm>
                <a:off x="5989638" y="3482975"/>
                <a:ext cx="19050" cy="3175"/>
              </a:xfrm>
              <a:custGeom>
                <a:avLst/>
                <a:gdLst>
                  <a:gd name="T0" fmla="*/ 1 w 5"/>
                  <a:gd name="T1" fmla="*/ 1 h 1"/>
                  <a:gd name="T2" fmla="*/ 4 w 5"/>
                  <a:gd name="T3" fmla="*/ 1 h 1"/>
                  <a:gd name="T4" fmla="*/ 4 w 5"/>
                  <a:gd name="T5" fmla="*/ 0 h 1"/>
                  <a:gd name="T6" fmla="*/ 1 w 5"/>
                  <a:gd name="T7" fmla="*/ 0 h 1"/>
                  <a:gd name="T8" fmla="*/ 1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1" y="1"/>
                    </a:move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Freeform 339"/>
              <p:cNvSpPr>
                <a:spLocks/>
              </p:cNvSpPr>
              <p:nvPr/>
            </p:nvSpPr>
            <p:spPr bwMode="auto">
              <a:xfrm>
                <a:off x="5997576" y="3470275"/>
                <a:ext cx="19050" cy="7938"/>
              </a:xfrm>
              <a:custGeom>
                <a:avLst/>
                <a:gdLst>
                  <a:gd name="T0" fmla="*/ 0 w 5"/>
                  <a:gd name="T1" fmla="*/ 1 h 2"/>
                  <a:gd name="T2" fmla="*/ 3 w 5"/>
                  <a:gd name="T3" fmla="*/ 2 h 2"/>
                  <a:gd name="T4" fmla="*/ 4 w 5"/>
                  <a:gd name="T5" fmla="*/ 1 h 2"/>
                  <a:gd name="T6" fmla="*/ 1 w 5"/>
                  <a:gd name="T7" fmla="*/ 0 h 2"/>
                  <a:gd name="T8" fmla="*/ 0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5" y="1"/>
                      <a:pt x="4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340"/>
              <p:cNvSpPr>
                <a:spLocks/>
              </p:cNvSpPr>
              <p:nvPr/>
            </p:nvSpPr>
            <p:spPr bwMode="auto">
              <a:xfrm>
                <a:off x="5997576" y="3463925"/>
                <a:ext cx="15875" cy="6350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3 w 4"/>
                  <a:gd name="T5" fmla="*/ 1 h 2"/>
                  <a:gd name="T6" fmla="*/ 1 w 4"/>
                  <a:gd name="T7" fmla="*/ 0 h 2"/>
                  <a:gd name="T8" fmla="*/ 1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Freeform 341"/>
              <p:cNvSpPr>
                <a:spLocks/>
              </p:cNvSpPr>
              <p:nvPr/>
            </p:nvSpPr>
            <p:spPr bwMode="auto">
              <a:xfrm>
                <a:off x="6002338" y="3455988"/>
                <a:ext cx="26988" cy="7938"/>
              </a:xfrm>
              <a:custGeom>
                <a:avLst/>
                <a:gdLst>
                  <a:gd name="T0" fmla="*/ 1 w 7"/>
                  <a:gd name="T1" fmla="*/ 1 h 2"/>
                  <a:gd name="T2" fmla="*/ 6 w 7"/>
                  <a:gd name="T3" fmla="*/ 2 h 2"/>
                  <a:gd name="T4" fmla="*/ 6 w 7"/>
                  <a:gd name="T5" fmla="*/ 1 h 2"/>
                  <a:gd name="T6" fmla="*/ 1 w 7"/>
                  <a:gd name="T7" fmla="*/ 0 h 2"/>
                  <a:gd name="T8" fmla="*/ 1 w 7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1" y="1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7" y="2"/>
                      <a:pt x="7" y="1"/>
                      <a:pt x="6" y="1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Freeform 342"/>
              <p:cNvSpPr>
                <a:spLocks/>
              </p:cNvSpPr>
              <p:nvPr/>
            </p:nvSpPr>
            <p:spPr bwMode="auto">
              <a:xfrm>
                <a:off x="6008688" y="3448050"/>
                <a:ext cx="23813" cy="7938"/>
              </a:xfrm>
              <a:custGeom>
                <a:avLst/>
                <a:gdLst>
                  <a:gd name="T0" fmla="*/ 0 w 6"/>
                  <a:gd name="T1" fmla="*/ 1 h 2"/>
                  <a:gd name="T2" fmla="*/ 4 w 6"/>
                  <a:gd name="T3" fmla="*/ 2 h 2"/>
                  <a:gd name="T4" fmla="*/ 5 w 6"/>
                  <a:gd name="T5" fmla="*/ 1 h 2"/>
                  <a:gd name="T6" fmla="*/ 1 w 6"/>
                  <a:gd name="T7" fmla="*/ 0 h 2"/>
                  <a:gd name="T8" fmla="*/ 0 w 6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cubicBezTo>
                      <a:pt x="2" y="1"/>
                      <a:pt x="3" y="2"/>
                      <a:pt x="4" y="2"/>
                    </a:cubicBezTo>
                    <a:cubicBezTo>
                      <a:pt x="5" y="2"/>
                      <a:pt x="6" y="1"/>
                      <a:pt x="5" y="1"/>
                    </a:cubicBezTo>
                    <a:cubicBezTo>
                      <a:pt x="4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Freeform 343"/>
              <p:cNvSpPr>
                <a:spLocks/>
              </p:cNvSpPr>
              <p:nvPr/>
            </p:nvSpPr>
            <p:spPr bwMode="auto">
              <a:xfrm>
                <a:off x="6008688" y="3436938"/>
                <a:ext cx="26988" cy="11113"/>
              </a:xfrm>
              <a:custGeom>
                <a:avLst/>
                <a:gdLst>
                  <a:gd name="T0" fmla="*/ 1 w 7"/>
                  <a:gd name="T1" fmla="*/ 1 h 3"/>
                  <a:gd name="T2" fmla="*/ 6 w 7"/>
                  <a:gd name="T3" fmla="*/ 2 h 3"/>
                  <a:gd name="T4" fmla="*/ 6 w 7"/>
                  <a:gd name="T5" fmla="*/ 1 h 3"/>
                  <a:gd name="T6" fmla="*/ 2 w 7"/>
                  <a:gd name="T7" fmla="*/ 0 h 3"/>
                  <a:gd name="T8" fmla="*/ 1 w 7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1" y="1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7" y="3"/>
                      <a:pt x="7" y="1"/>
                      <a:pt x="6" y="1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Freeform 344"/>
              <p:cNvSpPr>
                <a:spLocks/>
              </p:cNvSpPr>
              <p:nvPr/>
            </p:nvSpPr>
            <p:spPr bwMode="auto">
              <a:xfrm>
                <a:off x="6016626" y="3425825"/>
                <a:ext cx="19050" cy="11113"/>
              </a:xfrm>
              <a:custGeom>
                <a:avLst/>
                <a:gdLst>
                  <a:gd name="T0" fmla="*/ 0 w 5"/>
                  <a:gd name="T1" fmla="*/ 1 h 3"/>
                  <a:gd name="T2" fmla="*/ 3 w 5"/>
                  <a:gd name="T3" fmla="*/ 3 h 3"/>
                  <a:gd name="T4" fmla="*/ 4 w 5"/>
                  <a:gd name="T5" fmla="*/ 2 h 3"/>
                  <a:gd name="T6" fmla="*/ 1 w 5"/>
                  <a:gd name="T7" fmla="*/ 0 h 3"/>
                  <a:gd name="T8" fmla="*/ 0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cubicBezTo>
                      <a:pt x="1" y="2"/>
                      <a:pt x="2" y="2"/>
                      <a:pt x="3" y="3"/>
                    </a:cubicBezTo>
                    <a:cubicBezTo>
                      <a:pt x="4" y="3"/>
                      <a:pt x="5" y="2"/>
                      <a:pt x="4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85" name="文本框 184"/>
          <p:cNvSpPr txBox="1"/>
          <p:nvPr/>
        </p:nvSpPr>
        <p:spPr>
          <a:xfrm>
            <a:off x="176151" y="237724"/>
            <a:ext cx="2194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86" name="Freeform 152"/>
          <p:cNvSpPr>
            <a:spLocks noEditPoints="1"/>
          </p:cNvSpPr>
          <p:nvPr/>
        </p:nvSpPr>
        <p:spPr bwMode="auto">
          <a:xfrm>
            <a:off x="-51264" y="692151"/>
            <a:ext cx="2649684" cy="60748"/>
          </a:xfrm>
          <a:custGeom>
            <a:avLst/>
            <a:gdLst>
              <a:gd name="T0" fmla="*/ 109 w 2377"/>
              <a:gd name="T1" fmla="*/ 3 h 64"/>
              <a:gd name="T2" fmla="*/ 199 w 2377"/>
              <a:gd name="T3" fmla="*/ 8 h 64"/>
              <a:gd name="T4" fmla="*/ 282 w 2377"/>
              <a:gd name="T5" fmla="*/ 3 h 64"/>
              <a:gd name="T6" fmla="*/ 388 w 2377"/>
              <a:gd name="T7" fmla="*/ 4 h 64"/>
              <a:gd name="T8" fmla="*/ 482 w 2377"/>
              <a:gd name="T9" fmla="*/ 2 h 64"/>
              <a:gd name="T10" fmla="*/ 572 w 2377"/>
              <a:gd name="T11" fmla="*/ 7 h 64"/>
              <a:gd name="T12" fmla="*/ 682 w 2377"/>
              <a:gd name="T13" fmla="*/ 10 h 64"/>
              <a:gd name="T14" fmla="*/ 785 w 2377"/>
              <a:gd name="T15" fmla="*/ 8 h 64"/>
              <a:gd name="T16" fmla="*/ 918 w 2377"/>
              <a:gd name="T17" fmla="*/ 7 h 64"/>
              <a:gd name="T18" fmla="*/ 1028 w 2377"/>
              <a:gd name="T19" fmla="*/ 10 h 64"/>
              <a:gd name="T20" fmla="*/ 1142 w 2377"/>
              <a:gd name="T21" fmla="*/ 11 h 64"/>
              <a:gd name="T22" fmla="*/ 1217 w 2377"/>
              <a:gd name="T23" fmla="*/ 11 h 64"/>
              <a:gd name="T24" fmla="*/ 1350 w 2377"/>
              <a:gd name="T25" fmla="*/ 14 h 64"/>
              <a:gd name="T26" fmla="*/ 1460 w 2377"/>
              <a:gd name="T27" fmla="*/ 13 h 64"/>
              <a:gd name="T28" fmla="*/ 1555 w 2377"/>
              <a:gd name="T29" fmla="*/ 11 h 64"/>
              <a:gd name="T30" fmla="*/ 1668 w 2377"/>
              <a:gd name="T31" fmla="*/ 16 h 64"/>
              <a:gd name="T32" fmla="*/ 1755 w 2377"/>
              <a:gd name="T33" fmla="*/ 18 h 64"/>
              <a:gd name="T34" fmla="*/ 1865 w 2377"/>
              <a:gd name="T35" fmla="*/ 17 h 64"/>
              <a:gd name="T36" fmla="*/ 1983 w 2377"/>
              <a:gd name="T37" fmla="*/ 16 h 64"/>
              <a:gd name="T38" fmla="*/ 2093 w 2377"/>
              <a:gd name="T39" fmla="*/ 19 h 64"/>
              <a:gd name="T40" fmla="*/ 2190 w 2377"/>
              <a:gd name="T41" fmla="*/ 28 h 64"/>
              <a:gd name="T42" fmla="*/ 2292 w 2377"/>
              <a:gd name="T43" fmla="*/ 26 h 64"/>
              <a:gd name="T44" fmla="*/ 2369 w 2377"/>
              <a:gd name="T45" fmla="*/ 54 h 64"/>
              <a:gd name="T46" fmla="*/ 2338 w 2377"/>
              <a:gd name="T47" fmla="*/ 45 h 64"/>
              <a:gd name="T48" fmla="*/ 2318 w 2377"/>
              <a:gd name="T49" fmla="*/ 51 h 64"/>
              <a:gd name="T50" fmla="*/ 2295 w 2377"/>
              <a:gd name="T51" fmla="*/ 37 h 64"/>
              <a:gd name="T52" fmla="*/ 2239 w 2377"/>
              <a:gd name="T53" fmla="*/ 49 h 64"/>
              <a:gd name="T54" fmla="*/ 2175 w 2377"/>
              <a:gd name="T55" fmla="*/ 60 h 64"/>
              <a:gd name="T56" fmla="*/ 2050 w 2377"/>
              <a:gd name="T57" fmla="*/ 61 h 64"/>
              <a:gd name="T58" fmla="*/ 1948 w 2377"/>
              <a:gd name="T59" fmla="*/ 54 h 64"/>
              <a:gd name="T60" fmla="*/ 1830 w 2377"/>
              <a:gd name="T61" fmla="*/ 55 h 64"/>
              <a:gd name="T62" fmla="*/ 1708 w 2377"/>
              <a:gd name="T63" fmla="*/ 54 h 64"/>
              <a:gd name="T64" fmla="*/ 1583 w 2377"/>
              <a:gd name="T65" fmla="*/ 51 h 64"/>
              <a:gd name="T66" fmla="*/ 1504 w 2377"/>
              <a:gd name="T67" fmla="*/ 53 h 64"/>
              <a:gd name="T68" fmla="*/ 1394 w 2377"/>
              <a:gd name="T69" fmla="*/ 55 h 64"/>
              <a:gd name="T70" fmla="*/ 1276 w 2377"/>
              <a:gd name="T71" fmla="*/ 51 h 64"/>
              <a:gd name="T72" fmla="*/ 1150 w 2377"/>
              <a:gd name="T73" fmla="*/ 52 h 64"/>
              <a:gd name="T74" fmla="*/ 1042 w 2377"/>
              <a:gd name="T75" fmla="*/ 37 h 64"/>
              <a:gd name="T76" fmla="*/ 963 w 2377"/>
              <a:gd name="T77" fmla="*/ 39 h 64"/>
              <a:gd name="T78" fmla="*/ 867 w 2377"/>
              <a:gd name="T79" fmla="*/ 49 h 64"/>
              <a:gd name="T80" fmla="*/ 750 w 2377"/>
              <a:gd name="T81" fmla="*/ 46 h 64"/>
              <a:gd name="T82" fmla="*/ 624 w 2377"/>
              <a:gd name="T83" fmla="*/ 43 h 64"/>
              <a:gd name="T84" fmla="*/ 530 w 2377"/>
              <a:gd name="T85" fmla="*/ 45 h 64"/>
              <a:gd name="T86" fmla="*/ 388 w 2377"/>
              <a:gd name="T87" fmla="*/ 45 h 64"/>
              <a:gd name="T88" fmla="*/ 262 w 2377"/>
              <a:gd name="T89" fmla="*/ 46 h 64"/>
              <a:gd name="T90" fmla="*/ 129 w 2377"/>
              <a:gd name="T91" fmla="*/ 43 h 64"/>
              <a:gd name="T92" fmla="*/ 36 w 2377"/>
              <a:gd name="T93" fmla="*/ 32 h 64"/>
              <a:gd name="T94" fmla="*/ 1076 w 2377"/>
              <a:gd name="T95" fmla="*/ 44 h 64"/>
              <a:gd name="T96" fmla="*/ 75 w 2377"/>
              <a:gd name="T97" fmla="*/ 33 h 64"/>
              <a:gd name="T98" fmla="*/ 252 w 2377"/>
              <a:gd name="T99" fmla="*/ 35 h 64"/>
              <a:gd name="T100" fmla="*/ 417 w 2377"/>
              <a:gd name="T101" fmla="*/ 27 h 64"/>
              <a:gd name="T102" fmla="*/ 650 w 2377"/>
              <a:gd name="T103" fmla="*/ 13 h 64"/>
              <a:gd name="T104" fmla="*/ 963 w 2377"/>
              <a:gd name="T105" fmla="*/ 30 h 64"/>
              <a:gd name="T106" fmla="*/ 1129 w 2377"/>
              <a:gd name="T107" fmla="*/ 21 h 64"/>
              <a:gd name="T108" fmla="*/ 1400 w 2377"/>
              <a:gd name="T109" fmla="*/ 26 h 64"/>
              <a:gd name="T110" fmla="*/ 1502 w 2377"/>
              <a:gd name="T111" fmla="*/ 29 h 64"/>
              <a:gd name="T112" fmla="*/ 1561 w 2377"/>
              <a:gd name="T113" fmla="*/ 24 h 64"/>
              <a:gd name="T114" fmla="*/ 1774 w 2377"/>
              <a:gd name="T115" fmla="*/ 25 h 64"/>
              <a:gd name="T116" fmla="*/ 1934 w 2377"/>
              <a:gd name="T117" fmla="*/ 36 h 64"/>
              <a:gd name="T118" fmla="*/ 2059 w 2377"/>
              <a:gd name="T119" fmla="*/ 39 h 64"/>
              <a:gd name="T120" fmla="*/ 2091 w 2377"/>
              <a:gd name="T121" fmla="*/ 36 h 64"/>
              <a:gd name="T122" fmla="*/ 2205 w 2377"/>
              <a:gd name="T123" fmla="*/ 4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7" h="64">
                <a:moveTo>
                  <a:pt x="44" y="32"/>
                </a:moveTo>
                <a:cubicBezTo>
                  <a:pt x="44" y="31"/>
                  <a:pt x="48" y="31"/>
                  <a:pt x="48" y="30"/>
                </a:cubicBezTo>
                <a:cubicBezTo>
                  <a:pt x="48" y="29"/>
                  <a:pt x="44" y="28"/>
                  <a:pt x="44" y="28"/>
                </a:cubicBezTo>
                <a:cubicBezTo>
                  <a:pt x="44" y="27"/>
                  <a:pt x="48" y="26"/>
                  <a:pt x="48" y="26"/>
                </a:cubicBezTo>
                <a:cubicBezTo>
                  <a:pt x="48" y="25"/>
                  <a:pt x="45" y="24"/>
                  <a:pt x="44" y="23"/>
                </a:cubicBezTo>
                <a:cubicBezTo>
                  <a:pt x="44" y="23"/>
                  <a:pt x="40" y="21"/>
                  <a:pt x="41" y="21"/>
                </a:cubicBezTo>
                <a:cubicBezTo>
                  <a:pt x="41" y="21"/>
                  <a:pt x="44" y="19"/>
                  <a:pt x="45" y="19"/>
                </a:cubicBezTo>
                <a:cubicBezTo>
                  <a:pt x="46" y="19"/>
                  <a:pt x="47" y="21"/>
                  <a:pt x="48" y="21"/>
                </a:cubicBezTo>
                <a:cubicBezTo>
                  <a:pt x="50" y="21"/>
                  <a:pt x="51" y="19"/>
                  <a:pt x="53" y="19"/>
                </a:cubicBezTo>
                <a:cubicBezTo>
                  <a:pt x="53" y="19"/>
                  <a:pt x="56" y="22"/>
                  <a:pt x="56" y="21"/>
                </a:cubicBezTo>
                <a:cubicBezTo>
                  <a:pt x="57" y="21"/>
                  <a:pt x="60" y="20"/>
                  <a:pt x="60" y="19"/>
                </a:cubicBezTo>
                <a:cubicBezTo>
                  <a:pt x="60" y="19"/>
                  <a:pt x="57" y="18"/>
                  <a:pt x="57" y="17"/>
                </a:cubicBezTo>
                <a:cubicBezTo>
                  <a:pt x="56" y="16"/>
                  <a:pt x="53" y="16"/>
                  <a:pt x="53" y="15"/>
                </a:cubicBezTo>
                <a:cubicBezTo>
                  <a:pt x="53" y="14"/>
                  <a:pt x="57" y="13"/>
                  <a:pt x="57" y="13"/>
                </a:cubicBezTo>
                <a:cubicBezTo>
                  <a:pt x="57" y="12"/>
                  <a:pt x="53" y="11"/>
                  <a:pt x="53" y="10"/>
                </a:cubicBezTo>
                <a:cubicBezTo>
                  <a:pt x="53" y="10"/>
                  <a:pt x="57" y="9"/>
                  <a:pt x="57" y="8"/>
                </a:cubicBezTo>
                <a:cubicBezTo>
                  <a:pt x="59" y="8"/>
                  <a:pt x="60" y="7"/>
                  <a:pt x="61" y="6"/>
                </a:cubicBezTo>
                <a:cubicBezTo>
                  <a:pt x="63" y="7"/>
                  <a:pt x="64" y="9"/>
                  <a:pt x="65" y="9"/>
                </a:cubicBezTo>
                <a:cubicBezTo>
                  <a:pt x="66" y="9"/>
                  <a:pt x="69" y="6"/>
                  <a:pt x="69" y="7"/>
                </a:cubicBezTo>
                <a:cubicBezTo>
                  <a:pt x="70" y="7"/>
                  <a:pt x="73" y="9"/>
                  <a:pt x="73" y="9"/>
                </a:cubicBezTo>
                <a:cubicBezTo>
                  <a:pt x="73" y="9"/>
                  <a:pt x="72" y="9"/>
                  <a:pt x="71" y="10"/>
                </a:cubicBezTo>
                <a:cubicBezTo>
                  <a:pt x="70" y="10"/>
                  <a:pt x="69" y="11"/>
                  <a:pt x="69" y="11"/>
                </a:cubicBezTo>
                <a:cubicBezTo>
                  <a:pt x="70" y="11"/>
                  <a:pt x="72" y="13"/>
                  <a:pt x="73" y="13"/>
                </a:cubicBezTo>
                <a:cubicBezTo>
                  <a:pt x="74" y="13"/>
                  <a:pt x="76" y="11"/>
                  <a:pt x="77" y="11"/>
                </a:cubicBezTo>
                <a:cubicBezTo>
                  <a:pt x="78" y="11"/>
                  <a:pt x="79" y="13"/>
                  <a:pt x="81" y="13"/>
                </a:cubicBezTo>
                <a:cubicBezTo>
                  <a:pt x="85" y="11"/>
                  <a:pt x="85" y="11"/>
                  <a:pt x="85" y="11"/>
                </a:cubicBezTo>
                <a:cubicBezTo>
                  <a:pt x="86" y="11"/>
                  <a:pt x="88" y="10"/>
                  <a:pt x="89" y="9"/>
                </a:cubicBezTo>
                <a:cubicBezTo>
                  <a:pt x="89" y="9"/>
                  <a:pt x="93" y="8"/>
                  <a:pt x="93" y="7"/>
                </a:cubicBezTo>
                <a:cubicBezTo>
                  <a:pt x="93" y="7"/>
                  <a:pt x="89" y="5"/>
                  <a:pt x="89" y="5"/>
                </a:cubicBezTo>
                <a:cubicBezTo>
                  <a:pt x="90" y="5"/>
                  <a:pt x="92" y="3"/>
                  <a:pt x="93" y="3"/>
                </a:cubicBezTo>
                <a:cubicBezTo>
                  <a:pt x="94" y="3"/>
                  <a:pt x="96" y="5"/>
                  <a:pt x="97" y="5"/>
                </a:cubicBezTo>
                <a:cubicBezTo>
                  <a:pt x="98" y="5"/>
                  <a:pt x="100" y="3"/>
                  <a:pt x="101" y="3"/>
                </a:cubicBezTo>
                <a:cubicBezTo>
                  <a:pt x="102" y="3"/>
                  <a:pt x="104" y="5"/>
                  <a:pt x="105" y="5"/>
                </a:cubicBezTo>
                <a:cubicBezTo>
                  <a:pt x="105" y="6"/>
                  <a:pt x="108" y="8"/>
                  <a:pt x="109" y="8"/>
                </a:cubicBezTo>
                <a:cubicBezTo>
                  <a:pt x="109" y="8"/>
                  <a:pt x="113" y="6"/>
                  <a:pt x="113" y="6"/>
                </a:cubicBezTo>
                <a:cubicBezTo>
                  <a:pt x="113" y="5"/>
                  <a:pt x="109" y="3"/>
                  <a:pt x="109" y="3"/>
                </a:cubicBezTo>
                <a:cubicBezTo>
                  <a:pt x="110" y="3"/>
                  <a:pt x="112" y="1"/>
                  <a:pt x="113" y="1"/>
                </a:cubicBezTo>
                <a:cubicBezTo>
                  <a:pt x="114" y="1"/>
                  <a:pt x="115" y="3"/>
                  <a:pt x="117" y="3"/>
                </a:cubicBezTo>
                <a:cubicBezTo>
                  <a:pt x="118" y="3"/>
                  <a:pt x="120" y="1"/>
                  <a:pt x="121" y="1"/>
                </a:cubicBezTo>
                <a:cubicBezTo>
                  <a:pt x="122" y="1"/>
                  <a:pt x="123" y="3"/>
                  <a:pt x="125" y="4"/>
                </a:cubicBezTo>
                <a:cubicBezTo>
                  <a:pt x="126" y="4"/>
                  <a:pt x="127" y="6"/>
                  <a:pt x="128" y="6"/>
                </a:cubicBezTo>
                <a:cubicBezTo>
                  <a:pt x="129" y="6"/>
                  <a:pt x="132" y="4"/>
                  <a:pt x="132" y="4"/>
                </a:cubicBezTo>
                <a:cubicBezTo>
                  <a:pt x="134" y="4"/>
                  <a:pt x="135" y="6"/>
                  <a:pt x="136" y="6"/>
                </a:cubicBezTo>
                <a:cubicBezTo>
                  <a:pt x="137" y="6"/>
                  <a:pt x="139" y="8"/>
                  <a:pt x="140" y="8"/>
                </a:cubicBezTo>
                <a:cubicBezTo>
                  <a:pt x="140" y="8"/>
                  <a:pt x="144" y="6"/>
                  <a:pt x="144" y="6"/>
                </a:cubicBezTo>
                <a:cubicBezTo>
                  <a:pt x="144" y="6"/>
                  <a:pt x="140" y="4"/>
                  <a:pt x="140" y="4"/>
                </a:cubicBezTo>
                <a:cubicBezTo>
                  <a:pt x="141" y="4"/>
                  <a:pt x="144" y="2"/>
                  <a:pt x="144" y="2"/>
                </a:cubicBezTo>
                <a:cubicBezTo>
                  <a:pt x="145" y="2"/>
                  <a:pt x="148" y="4"/>
                  <a:pt x="148" y="4"/>
                </a:cubicBezTo>
                <a:cubicBezTo>
                  <a:pt x="148" y="4"/>
                  <a:pt x="151" y="7"/>
                  <a:pt x="152" y="7"/>
                </a:cubicBezTo>
                <a:cubicBezTo>
                  <a:pt x="152" y="6"/>
                  <a:pt x="156" y="5"/>
                  <a:pt x="156" y="4"/>
                </a:cubicBezTo>
                <a:cubicBezTo>
                  <a:pt x="156" y="4"/>
                  <a:pt x="153" y="2"/>
                  <a:pt x="152" y="2"/>
                </a:cubicBezTo>
                <a:cubicBezTo>
                  <a:pt x="154" y="2"/>
                  <a:pt x="155" y="0"/>
                  <a:pt x="156" y="0"/>
                </a:cubicBezTo>
                <a:cubicBezTo>
                  <a:pt x="157" y="0"/>
                  <a:pt x="160" y="2"/>
                  <a:pt x="160" y="2"/>
                </a:cubicBezTo>
                <a:cubicBezTo>
                  <a:pt x="160" y="2"/>
                  <a:pt x="159" y="3"/>
                  <a:pt x="158" y="3"/>
                </a:cubicBezTo>
                <a:cubicBezTo>
                  <a:pt x="157" y="4"/>
                  <a:pt x="156" y="4"/>
                  <a:pt x="156" y="4"/>
                </a:cubicBezTo>
                <a:cubicBezTo>
                  <a:pt x="157" y="5"/>
                  <a:pt x="159" y="7"/>
                  <a:pt x="160" y="7"/>
                </a:cubicBezTo>
                <a:cubicBezTo>
                  <a:pt x="160" y="7"/>
                  <a:pt x="163" y="5"/>
                  <a:pt x="164" y="5"/>
                </a:cubicBezTo>
                <a:cubicBezTo>
                  <a:pt x="165" y="4"/>
                  <a:pt x="167" y="3"/>
                  <a:pt x="168" y="3"/>
                </a:cubicBezTo>
                <a:cubicBezTo>
                  <a:pt x="169" y="3"/>
                  <a:pt x="171" y="5"/>
                  <a:pt x="172" y="5"/>
                </a:cubicBezTo>
                <a:cubicBezTo>
                  <a:pt x="173" y="5"/>
                  <a:pt x="174" y="7"/>
                  <a:pt x="175" y="7"/>
                </a:cubicBezTo>
                <a:cubicBezTo>
                  <a:pt x="176" y="7"/>
                  <a:pt x="179" y="5"/>
                  <a:pt x="179" y="5"/>
                </a:cubicBezTo>
                <a:cubicBezTo>
                  <a:pt x="180" y="5"/>
                  <a:pt x="182" y="3"/>
                  <a:pt x="184" y="3"/>
                </a:cubicBezTo>
                <a:cubicBezTo>
                  <a:pt x="185" y="3"/>
                  <a:pt x="186" y="5"/>
                  <a:pt x="187" y="5"/>
                </a:cubicBezTo>
                <a:cubicBezTo>
                  <a:pt x="188" y="5"/>
                  <a:pt x="191" y="3"/>
                  <a:pt x="191" y="3"/>
                </a:cubicBezTo>
                <a:cubicBezTo>
                  <a:pt x="192" y="3"/>
                  <a:pt x="195" y="5"/>
                  <a:pt x="195" y="6"/>
                </a:cubicBezTo>
                <a:cubicBezTo>
                  <a:pt x="195" y="6"/>
                  <a:pt x="191" y="7"/>
                  <a:pt x="191" y="8"/>
                </a:cubicBezTo>
                <a:cubicBezTo>
                  <a:pt x="191" y="8"/>
                  <a:pt x="194" y="9"/>
                  <a:pt x="195" y="10"/>
                </a:cubicBezTo>
                <a:cubicBezTo>
                  <a:pt x="196" y="11"/>
                  <a:pt x="197" y="11"/>
                  <a:pt x="199" y="12"/>
                </a:cubicBezTo>
                <a:cubicBezTo>
                  <a:pt x="202" y="14"/>
                  <a:pt x="202" y="14"/>
                  <a:pt x="202" y="14"/>
                </a:cubicBezTo>
                <a:cubicBezTo>
                  <a:pt x="203" y="14"/>
                  <a:pt x="206" y="13"/>
                  <a:pt x="206" y="12"/>
                </a:cubicBezTo>
                <a:cubicBezTo>
                  <a:pt x="206" y="12"/>
                  <a:pt x="203" y="10"/>
                  <a:pt x="203" y="10"/>
                </a:cubicBezTo>
                <a:cubicBezTo>
                  <a:pt x="202" y="10"/>
                  <a:pt x="199" y="8"/>
                  <a:pt x="199" y="8"/>
                </a:cubicBezTo>
                <a:cubicBezTo>
                  <a:pt x="199" y="7"/>
                  <a:pt x="202" y="6"/>
                  <a:pt x="203" y="6"/>
                </a:cubicBezTo>
                <a:cubicBezTo>
                  <a:pt x="207" y="4"/>
                  <a:pt x="207" y="4"/>
                  <a:pt x="207" y="4"/>
                </a:cubicBezTo>
                <a:cubicBezTo>
                  <a:pt x="208" y="3"/>
                  <a:pt x="210" y="2"/>
                  <a:pt x="211" y="2"/>
                </a:cubicBezTo>
                <a:cubicBezTo>
                  <a:pt x="211" y="2"/>
                  <a:pt x="215" y="4"/>
                  <a:pt x="215" y="4"/>
                </a:cubicBezTo>
                <a:cubicBezTo>
                  <a:pt x="215" y="5"/>
                  <a:pt x="211" y="5"/>
                  <a:pt x="211" y="6"/>
                </a:cubicBezTo>
                <a:cubicBezTo>
                  <a:pt x="218" y="10"/>
                  <a:pt x="218" y="10"/>
                  <a:pt x="218" y="10"/>
                </a:cubicBezTo>
                <a:cubicBezTo>
                  <a:pt x="219" y="11"/>
                  <a:pt x="222" y="12"/>
                  <a:pt x="222" y="13"/>
                </a:cubicBezTo>
                <a:cubicBezTo>
                  <a:pt x="222" y="13"/>
                  <a:pt x="218" y="14"/>
                  <a:pt x="218" y="15"/>
                </a:cubicBezTo>
                <a:cubicBezTo>
                  <a:pt x="218" y="16"/>
                  <a:pt x="222" y="16"/>
                  <a:pt x="222" y="17"/>
                </a:cubicBezTo>
                <a:cubicBezTo>
                  <a:pt x="222" y="18"/>
                  <a:pt x="218" y="18"/>
                  <a:pt x="218" y="19"/>
                </a:cubicBezTo>
                <a:cubicBezTo>
                  <a:pt x="218" y="20"/>
                  <a:pt x="221" y="21"/>
                  <a:pt x="221" y="21"/>
                </a:cubicBezTo>
                <a:cubicBezTo>
                  <a:pt x="225" y="19"/>
                  <a:pt x="225" y="19"/>
                  <a:pt x="225" y="19"/>
                </a:cubicBezTo>
                <a:cubicBezTo>
                  <a:pt x="226" y="19"/>
                  <a:pt x="230" y="18"/>
                  <a:pt x="230" y="17"/>
                </a:cubicBezTo>
                <a:cubicBezTo>
                  <a:pt x="230" y="17"/>
                  <a:pt x="226" y="15"/>
                  <a:pt x="226" y="15"/>
                </a:cubicBezTo>
                <a:cubicBezTo>
                  <a:pt x="225" y="15"/>
                  <a:pt x="222" y="13"/>
                  <a:pt x="222" y="13"/>
                </a:cubicBezTo>
                <a:cubicBezTo>
                  <a:pt x="222" y="12"/>
                  <a:pt x="226" y="11"/>
                  <a:pt x="226" y="11"/>
                </a:cubicBezTo>
                <a:cubicBezTo>
                  <a:pt x="227" y="10"/>
                  <a:pt x="230" y="9"/>
                  <a:pt x="230" y="9"/>
                </a:cubicBezTo>
                <a:cubicBezTo>
                  <a:pt x="230" y="8"/>
                  <a:pt x="226" y="6"/>
                  <a:pt x="227" y="6"/>
                </a:cubicBezTo>
                <a:cubicBezTo>
                  <a:pt x="227" y="6"/>
                  <a:pt x="230" y="4"/>
                  <a:pt x="231" y="4"/>
                </a:cubicBezTo>
                <a:cubicBezTo>
                  <a:pt x="231" y="4"/>
                  <a:pt x="234" y="7"/>
                  <a:pt x="234" y="7"/>
                </a:cubicBezTo>
                <a:cubicBezTo>
                  <a:pt x="236" y="6"/>
                  <a:pt x="238" y="5"/>
                  <a:pt x="239" y="4"/>
                </a:cubicBezTo>
                <a:cubicBezTo>
                  <a:pt x="240" y="4"/>
                  <a:pt x="241" y="3"/>
                  <a:pt x="243" y="2"/>
                </a:cubicBezTo>
                <a:cubicBezTo>
                  <a:pt x="243" y="2"/>
                  <a:pt x="246" y="5"/>
                  <a:pt x="246" y="5"/>
                </a:cubicBezTo>
                <a:cubicBezTo>
                  <a:pt x="247" y="5"/>
                  <a:pt x="250" y="2"/>
                  <a:pt x="250" y="3"/>
                </a:cubicBezTo>
                <a:cubicBezTo>
                  <a:pt x="251" y="3"/>
                  <a:pt x="254" y="5"/>
                  <a:pt x="254" y="5"/>
                </a:cubicBezTo>
                <a:cubicBezTo>
                  <a:pt x="254" y="5"/>
                  <a:pt x="250" y="7"/>
                  <a:pt x="250" y="7"/>
                </a:cubicBezTo>
                <a:cubicBezTo>
                  <a:pt x="251" y="7"/>
                  <a:pt x="253" y="9"/>
                  <a:pt x="254" y="9"/>
                </a:cubicBezTo>
                <a:cubicBezTo>
                  <a:pt x="255" y="9"/>
                  <a:pt x="257" y="7"/>
                  <a:pt x="258" y="7"/>
                </a:cubicBezTo>
                <a:cubicBezTo>
                  <a:pt x="259" y="7"/>
                  <a:pt x="260" y="9"/>
                  <a:pt x="262" y="9"/>
                </a:cubicBezTo>
                <a:cubicBezTo>
                  <a:pt x="263" y="9"/>
                  <a:pt x="264" y="7"/>
                  <a:pt x="266" y="7"/>
                </a:cubicBezTo>
                <a:cubicBezTo>
                  <a:pt x="267" y="7"/>
                  <a:pt x="268" y="10"/>
                  <a:pt x="270" y="10"/>
                </a:cubicBezTo>
                <a:cubicBezTo>
                  <a:pt x="270" y="10"/>
                  <a:pt x="274" y="8"/>
                  <a:pt x="274" y="8"/>
                </a:cubicBezTo>
                <a:cubicBezTo>
                  <a:pt x="274" y="7"/>
                  <a:pt x="270" y="6"/>
                  <a:pt x="270" y="5"/>
                </a:cubicBezTo>
                <a:cubicBezTo>
                  <a:pt x="270" y="5"/>
                  <a:pt x="273" y="3"/>
                  <a:pt x="274" y="3"/>
                </a:cubicBezTo>
                <a:cubicBezTo>
                  <a:pt x="275" y="3"/>
                  <a:pt x="277" y="6"/>
                  <a:pt x="278" y="6"/>
                </a:cubicBezTo>
                <a:cubicBezTo>
                  <a:pt x="279" y="5"/>
                  <a:pt x="281" y="4"/>
                  <a:pt x="282" y="3"/>
                </a:cubicBezTo>
                <a:cubicBezTo>
                  <a:pt x="283" y="3"/>
                  <a:pt x="285" y="1"/>
                  <a:pt x="286" y="1"/>
                </a:cubicBezTo>
                <a:cubicBezTo>
                  <a:pt x="287" y="1"/>
                  <a:pt x="289" y="4"/>
                  <a:pt x="290" y="4"/>
                </a:cubicBezTo>
                <a:cubicBezTo>
                  <a:pt x="291" y="4"/>
                  <a:pt x="292" y="2"/>
                  <a:pt x="294" y="2"/>
                </a:cubicBezTo>
                <a:cubicBezTo>
                  <a:pt x="295" y="2"/>
                  <a:pt x="296" y="4"/>
                  <a:pt x="298" y="4"/>
                </a:cubicBezTo>
                <a:cubicBezTo>
                  <a:pt x="299" y="4"/>
                  <a:pt x="300" y="2"/>
                  <a:pt x="302" y="2"/>
                </a:cubicBezTo>
                <a:cubicBezTo>
                  <a:pt x="303" y="2"/>
                  <a:pt x="304" y="4"/>
                  <a:pt x="305" y="4"/>
                </a:cubicBezTo>
                <a:cubicBezTo>
                  <a:pt x="306" y="4"/>
                  <a:pt x="308" y="2"/>
                  <a:pt x="309" y="2"/>
                </a:cubicBezTo>
                <a:cubicBezTo>
                  <a:pt x="311" y="2"/>
                  <a:pt x="312" y="4"/>
                  <a:pt x="313" y="4"/>
                </a:cubicBezTo>
                <a:cubicBezTo>
                  <a:pt x="315" y="4"/>
                  <a:pt x="316" y="7"/>
                  <a:pt x="317" y="7"/>
                </a:cubicBezTo>
                <a:cubicBezTo>
                  <a:pt x="318" y="7"/>
                  <a:pt x="320" y="5"/>
                  <a:pt x="321" y="4"/>
                </a:cubicBezTo>
                <a:cubicBezTo>
                  <a:pt x="322" y="4"/>
                  <a:pt x="324" y="3"/>
                  <a:pt x="325" y="2"/>
                </a:cubicBezTo>
                <a:cubicBezTo>
                  <a:pt x="326" y="2"/>
                  <a:pt x="328" y="5"/>
                  <a:pt x="329" y="5"/>
                </a:cubicBezTo>
                <a:cubicBezTo>
                  <a:pt x="330" y="5"/>
                  <a:pt x="332" y="3"/>
                  <a:pt x="333" y="3"/>
                </a:cubicBezTo>
                <a:cubicBezTo>
                  <a:pt x="334" y="3"/>
                  <a:pt x="336" y="5"/>
                  <a:pt x="337" y="5"/>
                </a:cubicBezTo>
                <a:cubicBezTo>
                  <a:pt x="338" y="5"/>
                  <a:pt x="340" y="3"/>
                  <a:pt x="341" y="3"/>
                </a:cubicBezTo>
                <a:cubicBezTo>
                  <a:pt x="342" y="3"/>
                  <a:pt x="343" y="5"/>
                  <a:pt x="345" y="5"/>
                </a:cubicBezTo>
                <a:cubicBezTo>
                  <a:pt x="346" y="5"/>
                  <a:pt x="348" y="3"/>
                  <a:pt x="349" y="3"/>
                </a:cubicBezTo>
                <a:cubicBezTo>
                  <a:pt x="349" y="3"/>
                  <a:pt x="352" y="5"/>
                  <a:pt x="352" y="5"/>
                </a:cubicBezTo>
                <a:cubicBezTo>
                  <a:pt x="352" y="6"/>
                  <a:pt x="349" y="7"/>
                  <a:pt x="348" y="7"/>
                </a:cubicBezTo>
                <a:cubicBezTo>
                  <a:pt x="348" y="8"/>
                  <a:pt x="344" y="9"/>
                  <a:pt x="344" y="9"/>
                </a:cubicBezTo>
                <a:cubicBezTo>
                  <a:pt x="345" y="10"/>
                  <a:pt x="347" y="12"/>
                  <a:pt x="348" y="12"/>
                </a:cubicBezTo>
                <a:cubicBezTo>
                  <a:pt x="349" y="12"/>
                  <a:pt x="351" y="10"/>
                  <a:pt x="352" y="10"/>
                </a:cubicBezTo>
                <a:cubicBezTo>
                  <a:pt x="354" y="10"/>
                  <a:pt x="354" y="12"/>
                  <a:pt x="356" y="12"/>
                </a:cubicBezTo>
                <a:cubicBezTo>
                  <a:pt x="360" y="10"/>
                  <a:pt x="360" y="10"/>
                  <a:pt x="360" y="10"/>
                </a:cubicBezTo>
                <a:cubicBezTo>
                  <a:pt x="360" y="10"/>
                  <a:pt x="364" y="8"/>
                  <a:pt x="364" y="8"/>
                </a:cubicBezTo>
                <a:cubicBezTo>
                  <a:pt x="364" y="8"/>
                  <a:pt x="363" y="7"/>
                  <a:pt x="362" y="7"/>
                </a:cubicBezTo>
                <a:cubicBezTo>
                  <a:pt x="361" y="6"/>
                  <a:pt x="360" y="6"/>
                  <a:pt x="360" y="6"/>
                </a:cubicBezTo>
                <a:cubicBezTo>
                  <a:pt x="361" y="5"/>
                  <a:pt x="363" y="3"/>
                  <a:pt x="364" y="3"/>
                </a:cubicBezTo>
                <a:cubicBezTo>
                  <a:pt x="365" y="3"/>
                  <a:pt x="367" y="6"/>
                  <a:pt x="368" y="6"/>
                </a:cubicBezTo>
                <a:cubicBezTo>
                  <a:pt x="369" y="6"/>
                  <a:pt x="372" y="4"/>
                  <a:pt x="372" y="4"/>
                </a:cubicBezTo>
                <a:cubicBezTo>
                  <a:pt x="373" y="4"/>
                  <a:pt x="376" y="6"/>
                  <a:pt x="376" y="6"/>
                </a:cubicBezTo>
                <a:cubicBezTo>
                  <a:pt x="376" y="7"/>
                  <a:pt x="372" y="7"/>
                  <a:pt x="372" y="8"/>
                </a:cubicBezTo>
                <a:cubicBezTo>
                  <a:pt x="372" y="8"/>
                  <a:pt x="375" y="10"/>
                  <a:pt x="376" y="10"/>
                </a:cubicBezTo>
                <a:cubicBezTo>
                  <a:pt x="376" y="10"/>
                  <a:pt x="379" y="9"/>
                  <a:pt x="380" y="8"/>
                </a:cubicBezTo>
                <a:cubicBezTo>
                  <a:pt x="384" y="6"/>
                  <a:pt x="384" y="6"/>
                  <a:pt x="384" y="6"/>
                </a:cubicBezTo>
                <a:cubicBezTo>
                  <a:pt x="388" y="4"/>
                  <a:pt x="388" y="4"/>
                  <a:pt x="388" y="4"/>
                </a:cubicBezTo>
                <a:cubicBezTo>
                  <a:pt x="389" y="4"/>
                  <a:pt x="391" y="2"/>
                  <a:pt x="392" y="2"/>
                </a:cubicBezTo>
                <a:cubicBezTo>
                  <a:pt x="393" y="2"/>
                  <a:pt x="395" y="4"/>
                  <a:pt x="396" y="4"/>
                </a:cubicBezTo>
                <a:cubicBezTo>
                  <a:pt x="397" y="4"/>
                  <a:pt x="399" y="2"/>
                  <a:pt x="400" y="2"/>
                </a:cubicBezTo>
                <a:cubicBezTo>
                  <a:pt x="401" y="2"/>
                  <a:pt x="402" y="4"/>
                  <a:pt x="404" y="4"/>
                </a:cubicBezTo>
                <a:cubicBezTo>
                  <a:pt x="405" y="5"/>
                  <a:pt x="406" y="2"/>
                  <a:pt x="408" y="2"/>
                </a:cubicBezTo>
                <a:cubicBezTo>
                  <a:pt x="409" y="2"/>
                  <a:pt x="410" y="5"/>
                  <a:pt x="411" y="5"/>
                </a:cubicBezTo>
                <a:cubicBezTo>
                  <a:pt x="412" y="5"/>
                  <a:pt x="415" y="2"/>
                  <a:pt x="416" y="3"/>
                </a:cubicBezTo>
                <a:cubicBezTo>
                  <a:pt x="416" y="3"/>
                  <a:pt x="419" y="5"/>
                  <a:pt x="419" y="5"/>
                </a:cubicBezTo>
                <a:cubicBezTo>
                  <a:pt x="419" y="5"/>
                  <a:pt x="415" y="6"/>
                  <a:pt x="415" y="7"/>
                </a:cubicBezTo>
                <a:cubicBezTo>
                  <a:pt x="415" y="7"/>
                  <a:pt x="418" y="9"/>
                  <a:pt x="419" y="9"/>
                </a:cubicBezTo>
                <a:cubicBezTo>
                  <a:pt x="419" y="9"/>
                  <a:pt x="422" y="7"/>
                  <a:pt x="423" y="7"/>
                </a:cubicBezTo>
                <a:cubicBezTo>
                  <a:pt x="424" y="7"/>
                  <a:pt x="426" y="9"/>
                  <a:pt x="427" y="9"/>
                </a:cubicBezTo>
                <a:cubicBezTo>
                  <a:pt x="427" y="9"/>
                  <a:pt x="428" y="9"/>
                  <a:pt x="429" y="8"/>
                </a:cubicBezTo>
                <a:cubicBezTo>
                  <a:pt x="430" y="8"/>
                  <a:pt x="431" y="7"/>
                  <a:pt x="431" y="7"/>
                </a:cubicBezTo>
                <a:cubicBezTo>
                  <a:pt x="431" y="7"/>
                  <a:pt x="427" y="5"/>
                  <a:pt x="427" y="5"/>
                </a:cubicBezTo>
                <a:cubicBezTo>
                  <a:pt x="426" y="5"/>
                  <a:pt x="424" y="7"/>
                  <a:pt x="423" y="7"/>
                </a:cubicBezTo>
                <a:cubicBezTo>
                  <a:pt x="423" y="7"/>
                  <a:pt x="419" y="5"/>
                  <a:pt x="419" y="5"/>
                </a:cubicBezTo>
                <a:cubicBezTo>
                  <a:pt x="419" y="5"/>
                  <a:pt x="423" y="3"/>
                  <a:pt x="423" y="3"/>
                </a:cubicBezTo>
                <a:cubicBezTo>
                  <a:pt x="424" y="3"/>
                  <a:pt x="427" y="1"/>
                  <a:pt x="428" y="1"/>
                </a:cubicBezTo>
                <a:cubicBezTo>
                  <a:pt x="428" y="1"/>
                  <a:pt x="430" y="3"/>
                  <a:pt x="431" y="3"/>
                </a:cubicBezTo>
                <a:cubicBezTo>
                  <a:pt x="432" y="3"/>
                  <a:pt x="434" y="5"/>
                  <a:pt x="435" y="5"/>
                </a:cubicBezTo>
                <a:cubicBezTo>
                  <a:pt x="436" y="5"/>
                  <a:pt x="438" y="4"/>
                  <a:pt x="439" y="3"/>
                </a:cubicBezTo>
                <a:cubicBezTo>
                  <a:pt x="440" y="3"/>
                  <a:pt x="442" y="1"/>
                  <a:pt x="443" y="1"/>
                </a:cubicBezTo>
                <a:cubicBezTo>
                  <a:pt x="444" y="1"/>
                  <a:pt x="446" y="3"/>
                  <a:pt x="447" y="3"/>
                </a:cubicBezTo>
                <a:cubicBezTo>
                  <a:pt x="448" y="3"/>
                  <a:pt x="450" y="1"/>
                  <a:pt x="451" y="1"/>
                </a:cubicBezTo>
                <a:cubicBezTo>
                  <a:pt x="452" y="2"/>
                  <a:pt x="454" y="3"/>
                  <a:pt x="455" y="4"/>
                </a:cubicBezTo>
                <a:cubicBezTo>
                  <a:pt x="455" y="4"/>
                  <a:pt x="458" y="6"/>
                  <a:pt x="459" y="6"/>
                </a:cubicBezTo>
                <a:cubicBezTo>
                  <a:pt x="460" y="6"/>
                  <a:pt x="461" y="8"/>
                  <a:pt x="462" y="8"/>
                </a:cubicBezTo>
                <a:cubicBezTo>
                  <a:pt x="462" y="8"/>
                  <a:pt x="466" y="6"/>
                  <a:pt x="466" y="6"/>
                </a:cubicBezTo>
                <a:cubicBezTo>
                  <a:pt x="466" y="6"/>
                  <a:pt x="465" y="5"/>
                  <a:pt x="465" y="5"/>
                </a:cubicBezTo>
                <a:cubicBezTo>
                  <a:pt x="464" y="4"/>
                  <a:pt x="463" y="4"/>
                  <a:pt x="463" y="4"/>
                </a:cubicBezTo>
                <a:cubicBezTo>
                  <a:pt x="464" y="4"/>
                  <a:pt x="466" y="2"/>
                  <a:pt x="467" y="2"/>
                </a:cubicBezTo>
                <a:cubicBezTo>
                  <a:pt x="468" y="2"/>
                  <a:pt x="469" y="4"/>
                  <a:pt x="470" y="4"/>
                </a:cubicBezTo>
                <a:cubicBezTo>
                  <a:pt x="472" y="4"/>
                  <a:pt x="473" y="2"/>
                  <a:pt x="475" y="2"/>
                </a:cubicBezTo>
                <a:cubicBezTo>
                  <a:pt x="476" y="2"/>
                  <a:pt x="477" y="4"/>
                  <a:pt x="478" y="4"/>
                </a:cubicBezTo>
                <a:cubicBezTo>
                  <a:pt x="480" y="4"/>
                  <a:pt x="481" y="2"/>
                  <a:pt x="482" y="2"/>
                </a:cubicBezTo>
                <a:cubicBezTo>
                  <a:pt x="484" y="2"/>
                  <a:pt x="485" y="4"/>
                  <a:pt x="486" y="4"/>
                </a:cubicBezTo>
                <a:cubicBezTo>
                  <a:pt x="487" y="5"/>
                  <a:pt x="489" y="2"/>
                  <a:pt x="490" y="2"/>
                </a:cubicBezTo>
                <a:cubicBezTo>
                  <a:pt x="491" y="3"/>
                  <a:pt x="493" y="5"/>
                  <a:pt x="494" y="5"/>
                </a:cubicBezTo>
                <a:cubicBezTo>
                  <a:pt x="495" y="4"/>
                  <a:pt x="497" y="3"/>
                  <a:pt x="498" y="3"/>
                </a:cubicBezTo>
                <a:cubicBezTo>
                  <a:pt x="502" y="1"/>
                  <a:pt x="502" y="1"/>
                  <a:pt x="502" y="1"/>
                </a:cubicBezTo>
                <a:cubicBezTo>
                  <a:pt x="510" y="5"/>
                  <a:pt x="510" y="5"/>
                  <a:pt x="510" y="5"/>
                </a:cubicBezTo>
                <a:cubicBezTo>
                  <a:pt x="506" y="7"/>
                  <a:pt x="506" y="7"/>
                  <a:pt x="506" y="7"/>
                </a:cubicBezTo>
                <a:cubicBezTo>
                  <a:pt x="505" y="7"/>
                  <a:pt x="502" y="9"/>
                  <a:pt x="501" y="9"/>
                </a:cubicBezTo>
                <a:cubicBezTo>
                  <a:pt x="501" y="9"/>
                  <a:pt x="505" y="11"/>
                  <a:pt x="505" y="12"/>
                </a:cubicBezTo>
                <a:cubicBezTo>
                  <a:pt x="506" y="12"/>
                  <a:pt x="508" y="9"/>
                  <a:pt x="509" y="9"/>
                </a:cubicBezTo>
                <a:cubicBezTo>
                  <a:pt x="510" y="9"/>
                  <a:pt x="512" y="11"/>
                  <a:pt x="513" y="12"/>
                </a:cubicBezTo>
                <a:cubicBezTo>
                  <a:pt x="514" y="12"/>
                  <a:pt x="515" y="13"/>
                  <a:pt x="517" y="14"/>
                </a:cubicBezTo>
                <a:cubicBezTo>
                  <a:pt x="517" y="13"/>
                  <a:pt x="521" y="13"/>
                  <a:pt x="521" y="12"/>
                </a:cubicBezTo>
                <a:cubicBezTo>
                  <a:pt x="521" y="11"/>
                  <a:pt x="517" y="10"/>
                  <a:pt x="517" y="10"/>
                </a:cubicBezTo>
                <a:cubicBezTo>
                  <a:pt x="517" y="9"/>
                  <a:pt x="521" y="8"/>
                  <a:pt x="521" y="8"/>
                </a:cubicBezTo>
                <a:cubicBezTo>
                  <a:pt x="521" y="8"/>
                  <a:pt x="520" y="7"/>
                  <a:pt x="519" y="6"/>
                </a:cubicBezTo>
                <a:cubicBezTo>
                  <a:pt x="518" y="6"/>
                  <a:pt x="518" y="5"/>
                  <a:pt x="518" y="5"/>
                </a:cubicBezTo>
                <a:cubicBezTo>
                  <a:pt x="519" y="5"/>
                  <a:pt x="520" y="3"/>
                  <a:pt x="522" y="3"/>
                </a:cubicBezTo>
                <a:cubicBezTo>
                  <a:pt x="523" y="3"/>
                  <a:pt x="524" y="6"/>
                  <a:pt x="525" y="6"/>
                </a:cubicBezTo>
                <a:cubicBezTo>
                  <a:pt x="526" y="5"/>
                  <a:pt x="529" y="3"/>
                  <a:pt x="529" y="3"/>
                </a:cubicBezTo>
                <a:cubicBezTo>
                  <a:pt x="530" y="4"/>
                  <a:pt x="533" y="5"/>
                  <a:pt x="533" y="6"/>
                </a:cubicBezTo>
                <a:cubicBezTo>
                  <a:pt x="533" y="6"/>
                  <a:pt x="529" y="7"/>
                  <a:pt x="529" y="8"/>
                </a:cubicBezTo>
                <a:cubicBezTo>
                  <a:pt x="529" y="8"/>
                  <a:pt x="533" y="10"/>
                  <a:pt x="533" y="10"/>
                </a:cubicBezTo>
                <a:cubicBezTo>
                  <a:pt x="534" y="10"/>
                  <a:pt x="536" y="8"/>
                  <a:pt x="537" y="8"/>
                </a:cubicBezTo>
                <a:cubicBezTo>
                  <a:pt x="541" y="6"/>
                  <a:pt x="541" y="6"/>
                  <a:pt x="541" y="6"/>
                </a:cubicBezTo>
                <a:cubicBezTo>
                  <a:pt x="545" y="4"/>
                  <a:pt x="545" y="4"/>
                  <a:pt x="545" y="4"/>
                </a:cubicBezTo>
                <a:cubicBezTo>
                  <a:pt x="546" y="4"/>
                  <a:pt x="548" y="2"/>
                  <a:pt x="549" y="2"/>
                </a:cubicBezTo>
                <a:cubicBezTo>
                  <a:pt x="551" y="2"/>
                  <a:pt x="552" y="4"/>
                  <a:pt x="553" y="4"/>
                </a:cubicBezTo>
                <a:cubicBezTo>
                  <a:pt x="554" y="4"/>
                  <a:pt x="557" y="2"/>
                  <a:pt x="557" y="2"/>
                </a:cubicBezTo>
                <a:cubicBezTo>
                  <a:pt x="558" y="2"/>
                  <a:pt x="561" y="4"/>
                  <a:pt x="561" y="4"/>
                </a:cubicBezTo>
                <a:cubicBezTo>
                  <a:pt x="561" y="4"/>
                  <a:pt x="560" y="5"/>
                  <a:pt x="559" y="5"/>
                </a:cubicBezTo>
                <a:cubicBezTo>
                  <a:pt x="558" y="6"/>
                  <a:pt x="557" y="6"/>
                  <a:pt x="557" y="6"/>
                </a:cubicBezTo>
                <a:cubicBezTo>
                  <a:pt x="557" y="7"/>
                  <a:pt x="560" y="9"/>
                  <a:pt x="560" y="9"/>
                </a:cubicBezTo>
                <a:cubicBezTo>
                  <a:pt x="562" y="9"/>
                  <a:pt x="564" y="6"/>
                  <a:pt x="565" y="7"/>
                </a:cubicBezTo>
                <a:cubicBezTo>
                  <a:pt x="566" y="7"/>
                  <a:pt x="567" y="9"/>
                  <a:pt x="568" y="9"/>
                </a:cubicBezTo>
                <a:cubicBezTo>
                  <a:pt x="569" y="9"/>
                  <a:pt x="572" y="7"/>
                  <a:pt x="572" y="7"/>
                </a:cubicBezTo>
                <a:cubicBezTo>
                  <a:pt x="572" y="6"/>
                  <a:pt x="568" y="5"/>
                  <a:pt x="569" y="4"/>
                </a:cubicBezTo>
                <a:cubicBezTo>
                  <a:pt x="569" y="4"/>
                  <a:pt x="572" y="2"/>
                  <a:pt x="573" y="2"/>
                </a:cubicBezTo>
                <a:cubicBezTo>
                  <a:pt x="574" y="2"/>
                  <a:pt x="576" y="5"/>
                  <a:pt x="577" y="5"/>
                </a:cubicBezTo>
                <a:cubicBezTo>
                  <a:pt x="578" y="4"/>
                  <a:pt x="580" y="3"/>
                  <a:pt x="581" y="3"/>
                </a:cubicBezTo>
                <a:cubicBezTo>
                  <a:pt x="581" y="2"/>
                  <a:pt x="584" y="1"/>
                  <a:pt x="585" y="1"/>
                </a:cubicBezTo>
                <a:cubicBezTo>
                  <a:pt x="585" y="1"/>
                  <a:pt x="588" y="3"/>
                  <a:pt x="588" y="3"/>
                </a:cubicBezTo>
                <a:cubicBezTo>
                  <a:pt x="589" y="3"/>
                  <a:pt x="592" y="5"/>
                  <a:pt x="592" y="5"/>
                </a:cubicBezTo>
                <a:cubicBezTo>
                  <a:pt x="593" y="5"/>
                  <a:pt x="596" y="3"/>
                  <a:pt x="596" y="3"/>
                </a:cubicBezTo>
                <a:cubicBezTo>
                  <a:pt x="597" y="3"/>
                  <a:pt x="600" y="1"/>
                  <a:pt x="600" y="1"/>
                </a:cubicBezTo>
                <a:cubicBezTo>
                  <a:pt x="602" y="1"/>
                  <a:pt x="603" y="3"/>
                  <a:pt x="604" y="3"/>
                </a:cubicBezTo>
                <a:cubicBezTo>
                  <a:pt x="605" y="3"/>
                  <a:pt x="607" y="1"/>
                  <a:pt x="608" y="1"/>
                </a:cubicBezTo>
                <a:cubicBezTo>
                  <a:pt x="610" y="1"/>
                  <a:pt x="611" y="3"/>
                  <a:pt x="612" y="3"/>
                </a:cubicBezTo>
                <a:cubicBezTo>
                  <a:pt x="613" y="3"/>
                  <a:pt x="615" y="1"/>
                  <a:pt x="616" y="1"/>
                </a:cubicBezTo>
                <a:cubicBezTo>
                  <a:pt x="617" y="1"/>
                  <a:pt x="619" y="4"/>
                  <a:pt x="620" y="4"/>
                </a:cubicBezTo>
                <a:cubicBezTo>
                  <a:pt x="621" y="4"/>
                  <a:pt x="623" y="2"/>
                  <a:pt x="624" y="2"/>
                </a:cubicBezTo>
                <a:cubicBezTo>
                  <a:pt x="625" y="2"/>
                  <a:pt x="626" y="4"/>
                  <a:pt x="628" y="4"/>
                </a:cubicBezTo>
                <a:cubicBezTo>
                  <a:pt x="629" y="4"/>
                  <a:pt x="631" y="2"/>
                  <a:pt x="632" y="2"/>
                </a:cubicBezTo>
                <a:cubicBezTo>
                  <a:pt x="633" y="2"/>
                  <a:pt x="634" y="4"/>
                  <a:pt x="636" y="4"/>
                </a:cubicBezTo>
                <a:cubicBezTo>
                  <a:pt x="637" y="4"/>
                  <a:pt x="638" y="2"/>
                  <a:pt x="640" y="2"/>
                </a:cubicBezTo>
                <a:cubicBezTo>
                  <a:pt x="641" y="2"/>
                  <a:pt x="642" y="4"/>
                  <a:pt x="643" y="4"/>
                </a:cubicBezTo>
                <a:cubicBezTo>
                  <a:pt x="645" y="4"/>
                  <a:pt x="646" y="2"/>
                  <a:pt x="647" y="2"/>
                </a:cubicBezTo>
                <a:cubicBezTo>
                  <a:pt x="649" y="2"/>
                  <a:pt x="650" y="4"/>
                  <a:pt x="651" y="4"/>
                </a:cubicBezTo>
                <a:cubicBezTo>
                  <a:pt x="653" y="5"/>
                  <a:pt x="654" y="2"/>
                  <a:pt x="655" y="2"/>
                </a:cubicBezTo>
                <a:cubicBezTo>
                  <a:pt x="657" y="2"/>
                  <a:pt x="658" y="5"/>
                  <a:pt x="659" y="5"/>
                </a:cubicBezTo>
                <a:cubicBezTo>
                  <a:pt x="660" y="5"/>
                  <a:pt x="662" y="2"/>
                  <a:pt x="663" y="3"/>
                </a:cubicBezTo>
                <a:cubicBezTo>
                  <a:pt x="664" y="3"/>
                  <a:pt x="667" y="5"/>
                  <a:pt x="667" y="5"/>
                </a:cubicBezTo>
                <a:cubicBezTo>
                  <a:pt x="667" y="6"/>
                  <a:pt x="663" y="6"/>
                  <a:pt x="663" y="7"/>
                </a:cubicBezTo>
                <a:cubicBezTo>
                  <a:pt x="663" y="7"/>
                  <a:pt x="666" y="9"/>
                  <a:pt x="667" y="9"/>
                </a:cubicBezTo>
                <a:cubicBezTo>
                  <a:pt x="667" y="9"/>
                  <a:pt x="670" y="7"/>
                  <a:pt x="671" y="7"/>
                </a:cubicBezTo>
                <a:cubicBezTo>
                  <a:pt x="671" y="7"/>
                  <a:pt x="675" y="5"/>
                  <a:pt x="675" y="5"/>
                </a:cubicBezTo>
                <a:cubicBezTo>
                  <a:pt x="675" y="5"/>
                  <a:pt x="671" y="3"/>
                  <a:pt x="671" y="3"/>
                </a:cubicBezTo>
                <a:cubicBezTo>
                  <a:pt x="672" y="3"/>
                  <a:pt x="674" y="1"/>
                  <a:pt x="675" y="1"/>
                </a:cubicBezTo>
                <a:cubicBezTo>
                  <a:pt x="676" y="1"/>
                  <a:pt x="678" y="3"/>
                  <a:pt x="679" y="3"/>
                </a:cubicBezTo>
                <a:cubicBezTo>
                  <a:pt x="679" y="3"/>
                  <a:pt x="683" y="5"/>
                  <a:pt x="683" y="5"/>
                </a:cubicBezTo>
                <a:cubicBezTo>
                  <a:pt x="683" y="5"/>
                  <a:pt x="678" y="7"/>
                  <a:pt x="678" y="7"/>
                </a:cubicBezTo>
                <a:cubicBezTo>
                  <a:pt x="680" y="8"/>
                  <a:pt x="681" y="9"/>
                  <a:pt x="682" y="10"/>
                </a:cubicBezTo>
                <a:cubicBezTo>
                  <a:pt x="683" y="10"/>
                  <a:pt x="685" y="8"/>
                  <a:pt x="686" y="8"/>
                </a:cubicBezTo>
                <a:cubicBezTo>
                  <a:pt x="687" y="8"/>
                  <a:pt x="689" y="10"/>
                  <a:pt x="690" y="10"/>
                </a:cubicBezTo>
                <a:cubicBezTo>
                  <a:pt x="691" y="10"/>
                  <a:pt x="693" y="8"/>
                  <a:pt x="694" y="8"/>
                </a:cubicBezTo>
                <a:cubicBezTo>
                  <a:pt x="698" y="6"/>
                  <a:pt x="698" y="6"/>
                  <a:pt x="698" y="6"/>
                </a:cubicBezTo>
                <a:cubicBezTo>
                  <a:pt x="702" y="4"/>
                  <a:pt x="702" y="4"/>
                  <a:pt x="702" y="4"/>
                </a:cubicBezTo>
                <a:cubicBezTo>
                  <a:pt x="703" y="3"/>
                  <a:pt x="706" y="2"/>
                  <a:pt x="707" y="2"/>
                </a:cubicBezTo>
                <a:cubicBezTo>
                  <a:pt x="707" y="2"/>
                  <a:pt x="710" y="4"/>
                  <a:pt x="710" y="4"/>
                </a:cubicBezTo>
                <a:cubicBezTo>
                  <a:pt x="711" y="4"/>
                  <a:pt x="713" y="6"/>
                  <a:pt x="714" y="6"/>
                </a:cubicBezTo>
                <a:cubicBezTo>
                  <a:pt x="715" y="6"/>
                  <a:pt x="717" y="4"/>
                  <a:pt x="718" y="4"/>
                </a:cubicBezTo>
                <a:cubicBezTo>
                  <a:pt x="719" y="4"/>
                  <a:pt x="720" y="6"/>
                  <a:pt x="722" y="6"/>
                </a:cubicBezTo>
                <a:cubicBezTo>
                  <a:pt x="723" y="6"/>
                  <a:pt x="724" y="9"/>
                  <a:pt x="726" y="9"/>
                </a:cubicBezTo>
                <a:cubicBezTo>
                  <a:pt x="726" y="9"/>
                  <a:pt x="729" y="7"/>
                  <a:pt x="730" y="7"/>
                </a:cubicBezTo>
                <a:cubicBezTo>
                  <a:pt x="730" y="6"/>
                  <a:pt x="733" y="5"/>
                  <a:pt x="734" y="4"/>
                </a:cubicBezTo>
                <a:cubicBezTo>
                  <a:pt x="735" y="4"/>
                  <a:pt x="736" y="7"/>
                  <a:pt x="738" y="7"/>
                </a:cubicBezTo>
                <a:cubicBezTo>
                  <a:pt x="739" y="7"/>
                  <a:pt x="741" y="5"/>
                  <a:pt x="742" y="5"/>
                </a:cubicBezTo>
                <a:cubicBezTo>
                  <a:pt x="743" y="5"/>
                  <a:pt x="744" y="7"/>
                  <a:pt x="745" y="7"/>
                </a:cubicBezTo>
                <a:cubicBezTo>
                  <a:pt x="747" y="7"/>
                  <a:pt x="748" y="5"/>
                  <a:pt x="749" y="5"/>
                </a:cubicBezTo>
                <a:cubicBezTo>
                  <a:pt x="751" y="5"/>
                  <a:pt x="752" y="7"/>
                  <a:pt x="753" y="7"/>
                </a:cubicBezTo>
                <a:cubicBezTo>
                  <a:pt x="755" y="7"/>
                  <a:pt x="756" y="5"/>
                  <a:pt x="757" y="5"/>
                </a:cubicBezTo>
                <a:cubicBezTo>
                  <a:pt x="759" y="5"/>
                  <a:pt x="760" y="7"/>
                  <a:pt x="761" y="7"/>
                </a:cubicBezTo>
                <a:cubicBezTo>
                  <a:pt x="762" y="7"/>
                  <a:pt x="764" y="5"/>
                  <a:pt x="765" y="5"/>
                </a:cubicBezTo>
                <a:cubicBezTo>
                  <a:pt x="765" y="5"/>
                  <a:pt x="769" y="7"/>
                  <a:pt x="769" y="8"/>
                </a:cubicBezTo>
                <a:cubicBezTo>
                  <a:pt x="769" y="8"/>
                  <a:pt x="765" y="9"/>
                  <a:pt x="765" y="10"/>
                </a:cubicBezTo>
                <a:cubicBezTo>
                  <a:pt x="765" y="10"/>
                  <a:pt x="768" y="11"/>
                  <a:pt x="769" y="12"/>
                </a:cubicBezTo>
                <a:cubicBezTo>
                  <a:pt x="768" y="13"/>
                  <a:pt x="764" y="13"/>
                  <a:pt x="764" y="14"/>
                </a:cubicBezTo>
                <a:cubicBezTo>
                  <a:pt x="764" y="14"/>
                  <a:pt x="768" y="16"/>
                  <a:pt x="768" y="16"/>
                </a:cubicBezTo>
                <a:cubicBezTo>
                  <a:pt x="770" y="16"/>
                  <a:pt x="771" y="14"/>
                  <a:pt x="772" y="14"/>
                </a:cubicBezTo>
                <a:cubicBezTo>
                  <a:pt x="772" y="13"/>
                  <a:pt x="768" y="13"/>
                  <a:pt x="769" y="12"/>
                </a:cubicBezTo>
                <a:cubicBezTo>
                  <a:pt x="769" y="12"/>
                  <a:pt x="772" y="10"/>
                  <a:pt x="773" y="10"/>
                </a:cubicBezTo>
                <a:cubicBezTo>
                  <a:pt x="774" y="9"/>
                  <a:pt x="775" y="9"/>
                  <a:pt x="777" y="8"/>
                </a:cubicBezTo>
                <a:cubicBezTo>
                  <a:pt x="775" y="7"/>
                  <a:pt x="775" y="6"/>
                  <a:pt x="773" y="6"/>
                </a:cubicBezTo>
                <a:cubicBezTo>
                  <a:pt x="774" y="6"/>
                  <a:pt x="776" y="3"/>
                  <a:pt x="777" y="3"/>
                </a:cubicBezTo>
                <a:cubicBezTo>
                  <a:pt x="778" y="3"/>
                  <a:pt x="780" y="6"/>
                  <a:pt x="781" y="6"/>
                </a:cubicBezTo>
                <a:cubicBezTo>
                  <a:pt x="781" y="6"/>
                  <a:pt x="785" y="4"/>
                  <a:pt x="785" y="4"/>
                </a:cubicBezTo>
                <a:cubicBezTo>
                  <a:pt x="785" y="4"/>
                  <a:pt x="789" y="6"/>
                  <a:pt x="789" y="6"/>
                </a:cubicBezTo>
                <a:cubicBezTo>
                  <a:pt x="789" y="6"/>
                  <a:pt x="785" y="8"/>
                  <a:pt x="785" y="8"/>
                </a:cubicBezTo>
                <a:cubicBezTo>
                  <a:pt x="786" y="8"/>
                  <a:pt x="787" y="10"/>
                  <a:pt x="788" y="10"/>
                </a:cubicBezTo>
                <a:cubicBezTo>
                  <a:pt x="789" y="10"/>
                  <a:pt x="791" y="8"/>
                  <a:pt x="792" y="8"/>
                </a:cubicBezTo>
                <a:cubicBezTo>
                  <a:pt x="793" y="8"/>
                  <a:pt x="795" y="11"/>
                  <a:pt x="796" y="10"/>
                </a:cubicBezTo>
                <a:cubicBezTo>
                  <a:pt x="797" y="10"/>
                  <a:pt x="799" y="9"/>
                  <a:pt x="800" y="8"/>
                </a:cubicBezTo>
                <a:cubicBezTo>
                  <a:pt x="804" y="6"/>
                  <a:pt x="804" y="6"/>
                  <a:pt x="804" y="6"/>
                </a:cubicBezTo>
                <a:cubicBezTo>
                  <a:pt x="805" y="6"/>
                  <a:pt x="808" y="4"/>
                  <a:pt x="808" y="4"/>
                </a:cubicBezTo>
                <a:cubicBezTo>
                  <a:pt x="810" y="4"/>
                  <a:pt x="811" y="7"/>
                  <a:pt x="812" y="7"/>
                </a:cubicBezTo>
                <a:cubicBezTo>
                  <a:pt x="813" y="7"/>
                  <a:pt x="815" y="4"/>
                  <a:pt x="816" y="4"/>
                </a:cubicBezTo>
                <a:cubicBezTo>
                  <a:pt x="818" y="5"/>
                  <a:pt x="819" y="7"/>
                  <a:pt x="820" y="7"/>
                </a:cubicBezTo>
                <a:cubicBezTo>
                  <a:pt x="821" y="7"/>
                  <a:pt x="823" y="5"/>
                  <a:pt x="824" y="5"/>
                </a:cubicBezTo>
                <a:cubicBezTo>
                  <a:pt x="825" y="5"/>
                  <a:pt x="827" y="7"/>
                  <a:pt x="828" y="7"/>
                </a:cubicBezTo>
                <a:cubicBezTo>
                  <a:pt x="829" y="7"/>
                  <a:pt x="831" y="9"/>
                  <a:pt x="832" y="9"/>
                </a:cubicBezTo>
                <a:cubicBezTo>
                  <a:pt x="832" y="9"/>
                  <a:pt x="835" y="7"/>
                  <a:pt x="836" y="7"/>
                </a:cubicBezTo>
                <a:cubicBezTo>
                  <a:pt x="837" y="7"/>
                  <a:pt x="839" y="5"/>
                  <a:pt x="840" y="5"/>
                </a:cubicBezTo>
                <a:cubicBezTo>
                  <a:pt x="841" y="5"/>
                  <a:pt x="843" y="7"/>
                  <a:pt x="844" y="7"/>
                </a:cubicBezTo>
                <a:cubicBezTo>
                  <a:pt x="844" y="7"/>
                  <a:pt x="847" y="5"/>
                  <a:pt x="848" y="5"/>
                </a:cubicBezTo>
                <a:cubicBezTo>
                  <a:pt x="849" y="6"/>
                  <a:pt x="851" y="7"/>
                  <a:pt x="851" y="8"/>
                </a:cubicBezTo>
                <a:cubicBezTo>
                  <a:pt x="852" y="8"/>
                  <a:pt x="854" y="10"/>
                  <a:pt x="855" y="10"/>
                </a:cubicBezTo>
                <a:cubicBezTo>
                  <a:pt x="855" y="10"/>
                  <a:pt x="859" y="8"/>
                  <a:pt x="859" y="8"/>
                </a:cubicBezTo>
                <a:cubicBezTo>
                  <a:pt x="859" y="8"/>
                  <a:pt x="856" y="6"/>
                  <a:pt x="856" y="6"/>
                </a:cubicBezTo>
                <a:cubicBezTo>
                  <a:pt x="857" y="6"/>
                  <a:pt x="858" y="3"/>
                  <a:pt x="860" y="3"/>
                </a:cubicBezTo>
                <a:cubicBezTo>
                  <a:pt x="861" y="3"/>
                  <a:pt x="863" y="5"/>
                  <a:pt x="863" y="6"/>
                </a:cubicBezTo>
                <a:cubicBezTo>
                  <a:pt x="865" y="6"/>
                  <a:pt x="866" y="7"/>
                  <a:pt x="867" y="8"/>
                </a:cubicBezTo>
                <a:cubicBezTo>
                  <a:pt x="868" y="8"/>
                  <a:pt x="870" y="10"/>
                  <a:pt x="871" y="10"/>
                </a:cubicBezTo>
                <a:cubicBezTo>
                  <a:pt x="872" y="10"/>
                  <a:pt x="873" y="13"/>
                  <a:pt x="875" y="13"/>
                </a:cubicBezTo>
                <a:cubicBezTo>
                  <a:pt x="876" y="13"/>
                  <a:pt x="878" y="11"/>
                  <a:pt x="879" y="10"/>
                </a:cubicBezTo>
                <a:cubicBezTo>
                  <a:pt x="880" y="10"/>
                  <a:pt x="882" y="9"/>
                  <a:pt x="883" y="8"/>
                </a:cubicBezTo>
                <a:cubicBezTo>
                  <a:pt x="884" y="8"/>
                  <a:pt x="886" y="6"/>
                  <a:pt x="887" y="6"/>
                </a:cubicBezTo>
                <a:cubicBezTo>
                  <a:pt x="888" y="6"/>
                  <a:pt x="890" y="9"/>
                  <a:pt x="891" y="9"/>
                </a:cubicBezTo>
                <a:cubicBezTo>
                  <a:pt x="892" y="9"/>
                  <a:pt x="893" y="7"/>
                  <a:pt x="895" y="7"/>
                </a:cubicBezTo>
                <a:cubicBezTo>
                  <a:pt x="896" y="7"/>
                  <a:pt x="897" y="9"/>
                  <a:pt x="898" y="9"/>
                </a:cubicBezTo>
                <a:cubicBezTo>
                  <a:pt x="900" y="9"/>
                  <a:pt x="901" y="7"/>
                  <a:pt x="903" y="7"/>
                </a:cubicBezTo>
                <a:cubicBezTo>
                  <a:pt x="904" y="7"/>
                  <a:pt x="905" y="9"/>
                  <a:pt x="906" y="9"/>
                </a:cubicBezTo>
                <a:cubicBezTo>
                  <a:pt x="907" y="9"/>
                  <a:pt x="910" y="7"/>
                  <a:pt x="910" y="7"/>
                </a:cubicBezTo>
                <a:cubicBezTo>
                  <a:pt x="911" y="7"/>
                  <a:pt x="914" y="5"/>
                  <a:pt x="915" y="5"/>
                </a:cubicBezTo>
                <a:cubicBezTo>
                  <a:pt x="915" y="5"/>
                  <a:pt x="918" y="7"/>
                  <a:pt x="918" y="7"/>
                </a:cubicBezTo>
                <a:cubicBezTo>
                  <a:pt x="918" y="7"/>
                  <a:pt x="914" y="9"/>
                  <a:pt x="914" y="9"/>
                </a:cubicBezTo>
                <a:cubicBezTo>
                  <a:pt x="915" y="9"/>
                  <a:pt x="917" y="11"/>
                  <a:pt x="918" y="12"/>
                </a:cubicBezTo>
                <a:cubicBezTo>
                  <a:pt x="919" y="12"/>
                  <a:pt x="921" y="10"/>
                  <a:pt x="922" y="9"/>
                </a:cubicBezTo>
                <a:cubicBezTo>
                  <a:pt x="923" y="9"/>
                  <a:pt x="925" y="8"/>
                  <a:pt x="926" y="7"/>
                </a:cubicBezTo>
                <a:cubicBezTo>
                  <a:pt x="927" y="7"/>
                  <a:pt x="929" y="6"/>
                  <a:pt x="930" y="5"/>
                </a:cubicBezTo>
                <a:cubicBezTo>
                  <a:pt x="931" y="5"/>
                  <a:pt x="933" y="8"/>
                  <a:pt x="934" y="8"/>
                </a:cubicBezTo>
                <a:cubicBezTo>
                  <a:pt x="935" y="8"/>
                  <a:pt x="938" y="6"/>
                  <a:pt x="938" y="6"/>
                </a:cubicBezTo>
                <a:cubicBezTo>
                  <a:pt x="939" y="5"/>
                  <a:pt x="941" y="3"/>
                  <a:pt x="942" y="3"/>
                </a:cubicBezTo>
                <a:cubicBezTo>
                  <a:pt x="943" y="3"/>
                  <a:pt x="945" y="5"/>
                  <a:pt x="946" y="6"/>
                </a:cubicBezTo>
                <a:cubicBezTo>
                  <a:pt x="947" y="6"/>
                  <a:pt x="948" y="8"/>
                  <a:pt x="950" y="8"/>
                </a:cubicBezTo>
                <a:cubicBezTo>
                  <a:pt x="950" y="8"/>
                  <a:pt x="953" y="6"/>
                  <a:pt x="954" y="6"/>
                </a:cubicBezTo>
                <a:cubicBezTo>
                  <a:pt x="955" y="6"/>
                  <a:pt x="956" y="8"/>
                  <a:pt x="958" y="8"/>
                </a:cubicBezTo>
                <a:cubicBezTo>
                  <a:pt x="959" y="8"/>
                  <a:pt x="960" y="10"/>
                  <a:pt x="961" y="10"/>
                </a:cubicBezTo>
                <a:cubicBezTo>
                  <a:pt x="962" y="11"/>
                  <a:pt x="965" y="9"/>
                  <a:pt x="965" y="8"/>
                </a:cubicBezTo>
                <a:cubicBezTo>
                  <a:pt x="966" y="8"/>
                  <a:pt x="968" y="7"/>
                  <a:pt x="969" y="6"/>
                </a:cubicBezTo>
                <a:cubicBezTo>
                  <a:pt x="970" y="6"/>
                  <a:pt x="972" y="9"/>
                  <a:pt x="973" y="9"/>
                </a:cubicBezTo>
                <a:cubicBezTo>
                  <a:pt x="974" y="9"/>
                  <a:pt x="976" y="6"/>
                  <a:pt x="977" y="7"/>
                </a:cubicBezTo>
                <a:cubicBezTo>
                  <a:pt x="978" y="7"/>
                  <a:pt x="981" y="9"/>
                  <a:pt x="981" y="9"/>
                </a:cubicBezTo>
                <a:cubicBezTo>
                  <a:pt x="981" y="9"/>
                  <a:pt x="977" y="11"/>
                  <a:pt x="977" y="11"/>
                </a:cubicBezTo>
                <a:cubicBezTo>
                  <a:pt x="978" y="11"/>
                  <a:pt x="979" y="13"/>
                  <a:pt x="981" y="13"/>
                </a:cubicBezTo>
                <a:cubicBezTo>
                  <a:pt x="982" y="13"/>
                  <a:pt x="984" y="11"/>
                  <a:pt x="985" y="11"/>
                </a:cubicBezTo>
                <a:cubicBezTo>
                  <a:pt x="986" y="11"/>
                  <a:pt x="988" y="10"/>
                  <a:pt x="989" y="9"/>
                </a:cubicBezTo>
                <a:cubicBezTo>
                  <a:pt x="990" y="9"/>
                  <a:pt x="992" y="7"/>
                  <a:pt x="993" y="7"/>
                </a:cubicBezTo>
                <a:cubicBezTo>
                  <a:pt x="994" y="7"/>
                  <a:pt x="996" y="9"/>
                  <a:pt x="997" y="9"/>
                </a:cubicBezTo>
                <a:cubicBezTo>
                  <a:pt x="998" y="9"/>
                  <a:pt x="1000" y="7"/>
                  <a:pt x="1001" y="7"/>
                </a:cubicBezTo>
                <a:cubicBezTo>
                  <a:pt x="1002" y="7"/>
                  <a:pt x="1004" y="9"/>
                  <a:pt x="1005" y="9"/>
                </a:cubicBezTo>
                <a:cubicBezTo>
                  <a:pt x="1005" y="10"/>
                  <a:pt x="1008" y="12"/>
                  <a:pt x="1008" y="12"/>
                </a:cubicBezTo>
                <a:cubicBezTo>
                  <a:pt x="1009" y="12"/>
                  <a:pt x="1012" y="10"/>
                  <a:pt x="1012" y="10"/>
                </a:cubicBezTo>
                <a:cubicBezTo>
                  <a:pt x="1012" y="10"/>
                  <a:pt x="1009" y="7"/>
                  <a:pt x="1009" y="7"/>
                </a:cubicBezTo>
                <a:cubicBezTo>
                  <a:pt x="1010" y="7"/>
                  <a:pt x="1011" y="5"/>
                  <a:pt x="1013" y="5"/>
                </a:cubicBezTo>
                <a:cubicBezTo>
                  <a:pt x="1014" y="5"/>
                  <a:pt x="1015" y="8"/>
                  <a:pt x="1017" y="8"/>
                </a:cubicBezTo>
                <a:cubicBezTo>
                  <a:pt x="1017" y="8"/>
                  <a:pt x="1020" y="5"/>
                  <a:pt x="1021" y="6"/>
                </a:cubicBezTo>
                <a:cubicBezTo>
                  <a:pt x="1021" y="6"/>
                  <a:pt x="1024" y="7"/>
                  <a:pt x="1024" y="8"/>
                </a:cubicBezTo>
                <a:cubicBezTo>
                  <a:pt x="1024" y="8"/>
                  <a:pt x="1021" y="10"/>
                  <a:pt x="1020" y="10"/>
                </a:cubicBezTo>
                <a:cubicBezTo>
                  <a:pt x="1022" y="10"/>
                  <a:pt x="1023" y="12"/>
                  <a:pt x="1024" y="12"/>
                </a:cubicBezTo>
                <a:cubicBezTo>
                  <a:pt x="1025" y="12"/>
                  <a:pt x="1027" y="10"/>
                  <a:pt x="1028" y="10"/>
                </a:cubicBezTo>
                <a:cubicBezTo>
                  <a:pt x="1030" y="10"/>
                  <a:pt x="1031" y="9"/>
                  <a:pt x="1032" y="8"/>
                </a:cubicBezTo>
                <a:cubicBezTo>
                  <a:pt x="1033" y="8"/>
                  <a:pt x="1035" y="6"/>
                  <a:pt x="1036" y="6"/>
                </a:cubicBezTo>
                <a:cubicBezTo>
                  <a:pt x="1037" y="6"/>
                  <a:pt x="1039" y="8"/>
                  <a:pt x="1040" y="8"/>
                </a:cubicBezTo>
                <a:cubicBezTo>
                  <a:pt x="1041" y="8"/>
                  <a:pt x="1043" y="6"/>
                  <a:pt x="1044" y="6"/>
                </a:cubicBezTo>
                <a:cubicBezTo>
                  <a:pt x="1045" y="6"/>
                  <a:pt x="1047" y="8"/>
                  <a:pt x="1048" y="8"/>
                </a:cubicBezTo>
                <a:cubicBezTo>
                  <a:pt x="1049" y="8"/>
                  <a:pt x="1051" y="6"/>
                  <a:pt x="1052" y="6"/>
                </a:cubicBezTo>
                <a:cubicBezTo>
                  <a:pt x="1053" y="6"/>
                  <a:pt x="1054" y="9"/>
                  <a:pt x="1056" y="9"/>
                </a:cubicBezTo>
                <a:cubicBezTo>
                  <a:pt x="1057" y="9"/>
                  <a:pt x="1059" y="6"/>
                  <a:pt x="1060" y="7"/>
                </a:cubicBezTo>
                <a:cubicBezTo>
                  <a:pt x="1061" y="7"/>
                  <a:pt x="1063" y="8"/>
                  <a:pt x="1064" y="9"/>
                </a:cubicBezTo>
                <a:cubicBezTo>
                  <a:pt x="1067" y="11"/>
                  <a:pt x="1067" y="11"/>
                  <a:pt x="1067" y="11"/>
                </a:cubicBezTo>
                <a:cubicBezTo>
                  <a:pt x="1069" y="12"/>
                  <a:pt x="1070" y="13"/>
                  <a:pt x="1071" y="13"/>
                </a:cubicBezTo>
                <a:cubicBezTo>
                  <a:pt x="1072" y="13"/>
                  <a:pt x="1074" y="11"/>
                  <a:pt x="1075" y="11"/>
                </a:cubicBezTo>
                <a:cubicBezTo>
                  <a:pt x="1076" y="11"/>
                  <a:pt x="1078" y="14"/>
                  <a:pt x="1079" y="14"/>
                </a:cubicBezTo>
                <a:cubicBezTo>
                  <a:pt x="1079" y="13"/>
                  <a:pt x="1083" y="12"/>
                  <a:pt x="1083" y="12"/>
                </a:cubicBezTo>
                <a:cubicBezTo>
                  <a:pt x="1083" y="11"/>
                  <a:pt x="1079" y="9"/>
                  <a:pt x="1079" y="9"/>
                </a:cubicBezTo>
                <a:cubicBezTo>
                  <a:pt x="1079" y="9"/>
                  <a:pt x="1078" y="10"/>
                  <a:pt x="1077" y="10"/>
                </a:cubicBezTo>
                <a:cubicBezTo>
                  <a:pt x="1076" y="11"/>
                  <a:pt x="1075" y="11"/>
                  <a:pt x="1075" y="11"/>
                </a:cubicBezTo>
                <a:cubicBezTo>
                  <a:pt x="1075" y="11"/>
                  <a:pt x="1071" y="10"/>
                  <a:pt x="1071" y="9"/>
                </a:cubicBezTo>
                <a:cubicBezTo>
                  <a:pt x="1071" y="9"/>
                  <a:pt x="1075" y="7"/>
                  <a:pt x="1076" y="7"/>
                </a:cubicBezTo>
                <a:cubicBezTo>
                  <a:pt x="1077" y="7"/>
                  <a:pt x="1078" y="9"/>
                  <a:pt x="1079" y="9"/>
                </a:cubicBezTo>
                <a:cubicBezTo>
                  <a:pt x="1081" y="9"/>
                  <a:pt x="1082" y="7"/>
                  <a:pt x="1083" y="7"/>
                </a:cubicBezTo>
                <a:cubicBezTo>
                  <a:pt x="1085" y="7"/>
                  <a:pt x="1086" y="9"/>
                  <a:pt x="1087" y="9"/>
                </a:cubicBezTo>
                <a:cubicBezTo>
                  <a:pt x="1088" y="10"/>
                  <a:pt x="1090" y="12"/>
                  <a:pt x="1091" y="12"/>
                </a:cubicBezTo>
                <a:cubicBezTo>
                  <a:pt x="1092" y="12"/>
                  <a:pt x="1094" y="10"/>
                  <a:pt x="1095" y="10"/>
                </a:cubicBezTo>
                <a:cubicBezTo>
                  <a:pt x="1096" y="9"/>
                  <a:pt x="1098" y="8"/>
                  <a:pt x="1099" y="8"/>
                </a:cubicBezTo>
                <a:cubicBezTo>
                  <a:pt x="1100" y="7"/>
                  <a:pt x="1102" y="10"/>
                  <a:pt x="1103" y="10"/>
                </a:cubicBezTo>
                <a:cubicBezTo>
                  <a:pt x="1104" y="10"/>
                  <a:pt x="1106" y="8"/>
                  <a:pt x="1107" y="8"/>
                </a:cubicBezTo>
                <a:cubicBezTo>
                  <a:pt x="1108" y="8"/>
                  <a:pt x="1109" y="10"/>
                  <a:pt x="1111" y="10"/>
                </a:cubicBezTo>
                <a:cubicBezTo>
                  <a:pt x="1112" y="10"/>
                  <a:pt x="1113" y="12"/>
                  <a:pt x="1114" y="12"/>
                </a:cubicBezTo>
                <a:cubicBezTo>
                  <a:pt x="1116" y="12"/>
                  <a:pt x="1117" y="10"/>
                  <a:pt x="1118" y="10"/>
                </a:cubicBezTo>
                <a:cubicBezTo>
                  <a:pt x="1120" y="10"/>
                  <a:pt x="1121" y="8"/>
                  <a:pt x="1123" y="8"/>
                </a:cubicBezTo>
                <a:cubicBezTo>
                  <a:pt x="1124" y="8"/>
                  <a:pt x="1125" y="11"/>
                  <a:pt x="1126" y="10"/>
                </a:cubicBezTo>
                <a:cubicBezTo>
                  <a:pt x="1128" y="10"/>
                  <a:pt x="1129" y="8"/>
                  <a:pt x="1130" y="8"/>
                </a:cubicBezTo>
                <a:cubicBezTo>
                  <a:pt x="1132" y="8"/>
                  <a:pt x="1133" y="11"/>
                  <a:pt x="1134" y="11"/>
                </a:cubicBezTo>
                <a:cubicBezTo>
                  <a:pt x="1135" y="11"/>
                  <a:pt x="1138" y="8"/>
                  <a:pt x="1138" y="9"/>
                </a:cubicBezTo>
                <a:cubicBezTo>
                  <a:pt x="1139" y="9"/>
                  <a:pt x="1141" y="10"/>
                  <a:pt x="1142" y="11"/>
                </a:cubicBezTo>
                <a:cubicBezTo>
                  <a:pt x="1143" y="11"/>
                  <a:pt x="1145" y="12"/>
                  <a:pt x="1146" y="13"/>
                </a:cubicBezTo>
                <a:cubicBezTo>
                  <a:pt x="1146" y="14"/>
                  <a:pt x="1142" y="15"/>
                  <a:pt x="1142" y="15"/>
                </a:cubicBezTo>
                <a:cubicBezTo>
                  <a:pt x="1142" y="16"/>
                  <a:pt x="1145" y="17"/>
                  <a:pt x="1145" y="18"/>
                </a:cubicBezTo>
                <a:cubicBezTo>
                  <a:pt x="1146" y="18"/>
                  <a:pt x="1148" y="20"/>
                  <a:pt x="1149" y="20"/>
                </a:cubicBezTo>
                <a:cubicBezTo>
                  <a:pt x="1150" y="20"/>
                  <a:pt x="1152" y="18"/>
                  <a:pt x="1153" y="18"/>
                </a:cubicBezTo>
                <a:cubicBezTo>
                  <a:pt x="1154" y="19"/>
                  <a:pt x="1156" y="19"/>
                  <a:pt x="1157" y="20"/>
                </a:cubicBezTo>
                <a:cubicBezTo>
                  <a:pt x="1157" y="20"/>
                  <a:pt x="1161" y="18"/>
                  <a:pt x="1161" y="18"/>
                </a:cubicBezTo>
                <a:cubicBezTo>
                  <a:pt x="1161" y="18"/>
                  <a:pt x="1158" y="16"/>
                  <a:pt x="1157" y="16"/>
                </a:cubicBezTo>
                <a:cubicBezTo>
                  <a:pt x="1157" y="16"/>
                  <a:pt x="1154" y="18"/>
                  <a:pt x="1153" y="18"/>
                </a:cubicBezTo>
                <a:cubicBezTo>
                  <a:pt x="1153" y="18"/>
                  <a:pt x="1150" y="16"/>
                  <a:pt x="1149" y="15"/>
                </a:cubicBezTo>
                <a:cubicBezTo>
                  <a:pt x="1149" y="15"/>
                  <a:pt x="1146" y="14"/>
                  <a:pt x="1146" y="13"/>
                </a:cubicBezTo>
                <a:cubicBezTo>
                  <a:pt x="1146" y="13"/>
                  <a:pt x="1150" y="12"/>
                  <a:pt x="1150" y="11"/>
                </a:cubicBezTo>
                <a:cubicBezTo>
                  <a:pt x="1150" y="10"/>
                  <a:pt x="1147" y="10"/>
                  <a:pt x="1146" y="9"/>
                </a:cubicBezTo>
                <a:cubicBezTo>
                  <a:pt x="1146" y="8"/>
                  <a:pt x="1150" y="7"/>
                  <a:pt x="1150" y="7"/>
                </a:cubicBezTo>
                <a:cubicBezTo>
                  <a:pt x="1154" y="9"/>
                  <a:pt x="1154" y="9"/>
                  <a:pt x="1154" y="9"/>
                </a:cubicBezTo>
                <a:cubicBezTo>
                  <a:pt x="1154" y="9"/>
                  <a:pt x="1157" y="11"/>
                  <a:pt x="1158" y="11"/>
                </a:cubicBezTo>
                <a:cubicBezTo>
                  <a:pt x="1158" y="11"/>
                  <a:pt x="1161" y="10"/>
                  <a:pt x="1162" y="9"/>
                </a:cubicBezTo>
                <a:cubicBezTo>
                  <a:pt x="1163" y="9"/>
                  <a:pt x="1165" y="7"/>
                  <a:pt x="1166" y="7"/>
                </a:cubicBezTo>
                <a:cubicBezTo>
                  <a:pt x="1167" y="7"/>
                  <a:pt x="1169" y="9"/>
                  <a:pt x="1170" y="9"/>
                </a:cubicBezTo>
                <a:cubicBezTo>
                  <a:pt x="1171" y="9"/>
                  <a:pt x="1172" y="12"/>
                  <a:pt x="1173" y="12"/>
                </a:cubicBezTo>
                <a:cubicBezTo>
                  <a:pt x="1174" y="12"/>
                  <a:pt x="1177" y="10"/>
                  <a:pt x="1178" y="10"/>
                </a:cubicBezTo>
                <a:cubicBezTo>
                  <a:pt x="1178" y="9"/>
                  <a:pt x="1180" y="8"/>
                  <a:pt x="1182" y="8"/>
                </a:cubicBezTo>
                <a:cubicBezTo>
                  <a:pt x="1183" y="7"/>
                  <a:pt x="1184" y="10"/>
                  <a:pt x="1185" y="10"/>
                </a:cubicBezTo>
                <a:cubicBezTo>
                  <a:pt x="1187" y="10"/>
                  <a:pt x="1188" y="8"/>
                  <a:pt x="1189" y="8"/>
                </a:cubicBezTo>
                <a:cubicBezTo>
                  <a:pt x="1190" y="8"/>
                  <a:pt x="1193" y="10"/>
                  <a:pt x="1193" y="10"/>
                </a:cubicBezTo>
                <a:cubicBezTo>
                  <a:pt x="1194" y="10"/>
                  <a:pt x="1196" y="12"/>
                  <a:pt x="1197" y="12"/>
                </a:cubicBezTo>
                <a:cubicBezTo>
                  <a:pt x="1198" y="12"/>
                  <a:pt x="1200" y="11"/>
                  <a:pt x="1201" y="10"/>
                </a:cubicBezTo>
                <a:cubicBezTo>
                  <a:pt x="1202" y="10"/>
                  <a:pt x="1205" y="8"/>
                  <a:pt x="1205" y="8"/>
                </a:cubicBezTo>
                <a:cubicBezTo>
                  <a:pt x="1205" y="8"/>
                  <a:pt x="1209" y="10"/>
                  <a:pt x="1209" y="10"/>
                </a:cubicBezTo>
                <a:cubicBezTo>
                  <a:pt x="1209" y="11"/>
                  <a:pt x="1205" y="13"/>
                  <a:pt x="1205" y="13"/>
                </a:cubicBezTo>
                <a:cubicBezTo>
                  <a:pt x="1206" y="13"/>
                  <a:pt x="1207" y="15"/>
                  <a:pt x="1209" y="15"/>
                </a:cubicBezTo>
                <a:cubicBezTo>
                  <a:pt x="1209" y="15"/>
                  <a:pt x="1213" y="13"/>
                  <a:pt x="1213" y="13"/>
                </a:cubicBezTo>
                <a:cubicBezTo>
                  <a:pt x="1213" y="13"/>
                  <a:pt x="1212" y="12"/>
                  <a:pt x="1211" y="12"/>
                </a:cubicBezTo>
                <a:cubicBezTo>
                  <a:pt x="1210" y="11"/>
                  <a:pt x="1209" y="10"/>
                  <a:pt x="1209" y="10"/>
                </a:cubicBezTo>
                <a:cubicBezTo>
                  <a:pt x="1210" y="10"/>
                  <a:pt x="1212" y="8"/>
                  <a:pt x="1213" y="8"/>
                </a:cubicBezTo>
                <a:cubicBezTo>
                  <a:pt x="1214" y="8"/>
                  <a:pt x="1216" y="11"/>
                  <a:pt x="1217" y="11"/>
                </a:cubicBezTo>
                <a:cubicBezTo>
                  <a:pt x="1218" y="10"/>
                  <a:pt x="1220" y="9"/>
                  <a:pt x="1221" y="9"/>
                </a:cubicBezTo>
                <a:cubicBezTo>
                  <a:pt x="1221" y="8"/>
                  <a:pt x="1225" y="6"/>
                  <a:pt x="1225" y="7"/>
                </a:cubicBezTo>
                <a:cubicBezTo>
                  <a:pt x="1226" y="7"/>
                  <a:pt x="1228" y="8"/>
                  <a:pt x="1229" y="9"/>
                </a:cubicBezTo>
                <a:cubicBezTo>
                  <a:pt x="1232" y="11"/>
                  <a:pt x="1232" y="11"/>
                  <a:pt x="1232" y="11"/>
                </a:cubicBezTo>
                <a:cubicBezTo>
                  <a:pt x="1236" y="13"/>
                  <a:pt x="1236" y="13"/>
                  <a:pt x="1236" y="13"/>
                </a:cubicBezTo>
                <a:cubicBezTo>
                  <a:pt x="1237" y="14"/>
                  <a:pt x="1239" y="16"/>
                  <a:pt x="1240" y="16"/>
                </a:cubicBezTo>
                <a:cubicBezTo>
                  <a:pt x="1241" y="16"/>
                  <a:pt x="1243" y="14"/>
                  <a:pt x="1244" y="14"/>
                </a:cubicBezTo>
                <a:cubicBezTo>
                  <a:pt x="1248" y="12"/>
                  <a:pt x="1248" y="12"/>
                  <a:pt x="1248" y="12"/>
                </a:cubicBezTo>
                <a:cubicBezTo>
                  <a:pt x="1252" y="9"/>
                  <a:pt x="1252" y="9"/>
                  <a:pt x="1252" y="9"/>
                </a:cubicBezTo>
                <a:cubicBezTo>
                  <a:pt x="1253" y="9"/>
                  <a:pt x="1255" y="8"/>
                  <a:pt x="1256" y="7"/>
                </a:cubicBezTo>
                <a:cubicBezTo>
                  <a:pt x="1257" y="7"/>
                  <a:pt x="1260" y="9"/>
                  <a:pt x="1260" y="10"/>
                </a:cubicBezTo>
                <a:cubicBezTo>
                  <a:pt x="1261" y="10"/>
                  <a:pt x="1263" y="12"/>
                  <a:pt x="1264" y="12"/>
                </a:cubicBezTo>
                <a:cubicBezTo>
                  <a:pt x="1264" y="12"/>
                  <a:pt x="1267" y="10"/>
                  <a:pt x="1268" y="10"/>
                </a:cubicBezTo>
                <a:cubicBezTo>
                  <a:pt x="1268" y="10"/>
                  <a:pt x="1272" y="8"/>
                  <a:pt x="1272" y="8"/>
                </a:cubicBezTo>
                <a:cubicBezTo>
                  <a:pt x="1273" y="8"/>
                  <a:pt x="1275" y="10"/>
                  <a:pt x="1276" y="10"/>
                </a:cubicBezTo>
                <a:cubicBezTo>
                  <a:pt x="1277" y="11"/>
                  <a:pt x="1278" y="12"/>
                  <a:pt x="1279" y="12"/>
                </a:cubicBezTo>
                <a:cubicBezTo>
                  <a:pt x="1280" y="13"/>
                  <a:pt x="1282" y="15"/>
                  <a:pt x="1283" y="15"/>
                </a:cubicBezTo>
                <a:cubicBezTo>
                  <a:pt x="1284" y="15"/>
                  <a:pt x="1287" y="12"/>
                  <a:pt x="1287" y="13"/>
                </a:cubicBezTo>
                <a:cubicBezTo>
                  <a:pt x="1289" y="13"/>
                  <a:pt x="1290" y="14"/>
                  <a:pt x="1291" y="15"/>
                </a:cubicBezTo>
                <a:cubicBezTo>
                  <a:pt x="1292" y="15"/>
                  <a:pt x="1294" y="17"/>
                  <a:pt x="1295" y="17"/>
                </a:cubicBezTo>
                <a:cubicBezTo>
                  <a:pt x="1295" y="17"/>
                  <a:pt x="1299" y="15"/>
                  <a:pt x="1299" y="15"/>
                </a:cubicBezTo>
                <a:cubicBezTo>
                  <a:pt x="1299" y="15"/>
                  <a:pt x="1295" y="13"/>
                  <a:pt x="1295" y="13"/>
                </a:cubicBezTo>
                <a:cubicBezTo>
                  <a:pt x="1296" y="13"/>
                  <a:pt x="1298" y="11"/>
                  <a:pt x="1299" y="11"/>
                </a:cubicBezTo>
                <a:cubicBezTo>
                  <a:pt x="1301" y="11"/>
                  <a:pt x="1302" y="13"/>
                  <a:pt x="1303" y="13"/>
                </a:cubicBezTo>
                <a:cubicBezTo>
                  <a:pt x="1304" y="13"/>
                  <a:pt x="1305" y="15"/>
                  <a:pt x="1307" y="15"/>
                </a:cubicBezTo>
                <a:cubicBezTo>
                  <a:pt x="1308" y="15"/>
                  <a:pt x="1310" y="13"/>
                  <a:pt x="1311" y="13"/>
                </a:cubicBezTo>
                <a:cubicBezTo>
                  <a:pt x="1312" y="13"/>
                  <a:pt x="1313" y="15"/>
                  <a:pt x="1315" y="15"/>
                </a:cubicBezTo>
                <a:cubicBezTo>
                  <a:pt x="1316" y="15"/>
                  <a:pt x="1318" y="13"/>
                  <a:pt x="1319" y="13"/>
                </a:cubicBezTo>
                <a:cubicBezTo>
                  <a:pt x="1319" y="13"/>
                  <a:pt x="1322" y="16"/>
                  <a:pt x="1322" y="16"/>
                </a:cubicBezTo>
                <a:cubicBezTo>
                  <a:pt x="1324" y="15"/>
                  <a:pt x="1326" y="14"/>
                  <a:pt x="1327" y="14"/>
                </a:cubicBezTo>
                <a:cubicBezTo>
                  <a:pt x="1331" y="12"/>
                  <a:pt x="1331" y="12"/>
                  <a:pt x="1331" y="12"/>
                </a:cubicBezTo>
                <a:cubicBezTo>
                  <a:pt x="1331" y="11"/>
                  <a:pt x="1334" y="9"/>
                  <a:pt x="1335" y="9"/>
                </a:cubicBezTo>
                <a:cubicBezTo>
                  <a:pt x="1336" y="9"/>
                  <a:pt x="1337" y="12"/>
                  <a:pt x="1338" y="12"/>
                </a:cubicBezTo>
                <a:cubicBezTo>
                  <a:pt x="1339" y="12"/>
                  <a:pt x="1342" y="9"/>
                  <a:pt x="1343" y="10"/>
                </a:cubicBezTo>
                <a:cubicBezTo>
                  <a:pt x="1344" y="10"/>
                  <a:pt x="1345" y="11"/>
                  <a:pt x="1346" y="12"/>
                </a:cubicBezTo>
                <a:cubicBezTo>
                  <a:pt x="1347" y="12"/>
                  <a:pt x="1349" y="14"/>
                  <a:pt x="1350" y="14"/>
                </a:cubicBezTo>
                <a:cubicBezTo>
                  <a:pt x="1351" y="14"/>
                  <a:pt x="1354" y="12"/>
                  <a:pt x="1354" y="12"/>
                </a:cubicBezTo>
                <a:cubicBezTo>
                  <a:pt x="1355" y="12"/>
                  <a:pt x="1357" y="10"/>
                  <a:pt x="1358" y="10"/>
                </a:cubicBezTo>
                <a:cubicBezTo>
                  <a:pt x="1359" y="10"/>
                  <a:pt x="1361" y="12"/>
                  <a:pt x="1362" y="12"/>
                </a:cubicBezTo>
                <a:cubicBezTo>
                  <a:pt x="1363" y="12"/>
                  <a:pt x="1365" y="10"/>
                  <a:pt x="1366" y="10"/>
                </a:cubicBezTo>
                <a:cubicBezTo>
                  <a:pt x="1367" y="10"/>
                  <a:pt x="1369" y="13"/>
                  <a:pt x="1370" y="13"/>
                </a:cubicBezTo>
                <a:cubicBezTo>
                  <a:pt x="1371" y="13"/>
                  <a:pt x="1373" y="11"/>
                  <a:pt x="1374" y="10"/>
                </a:cubicBezTo>
                <a:cubicBezTo>
                  <a:pt x="1375" y="10"/>
                  <a:pt x="1377" y="13"/>
                  <a:pt x="1378" y="13"/>
                </a:cubicBezTo>
                <a:cubicBezTo>
                  <a:pt x="1378" y="13"/>
                  <a:pt x="1381" y="11"/>
                  <a:pt x="1382" y="11"/>
                </a:cubicBezTo>
                <a:cubicBezTo>
                  <a:pt x="1382" y="10"/>
                  <a:pt x="1385" y="9"/>
                  <a:pt x="1386" y="9"/>
                </a:cubicBezTo>
                <a:cubicBezTo>
                  <a:pt x="1386" y="9"/>
                  <a:pt x="1390" y="11"/>
                  <a:pt x="1390" y="11"/>
                </a:cubicBezTo>
                <a:cubicBezTo>
                  <a:pt x="1390" y="11"/>
                  <a:pt x="1385" y="13"/>
                  <a:pt x="1386" y="13"/>
                </a:cubicBezTo>
                <a:cubicBezTo>
                  <a:pt x="1386" y="13"/>
                  <a:pt x="1388" y="15"/>
                  <a:pt x="1389" y="15"/>
                </a:cubicBezTo>
                <a:cubicBezTo>
                  <a:pt x="1390" y="15"/>
                  <a:pt x="1392" y="13"/>
                  <a:pt x="1393" y="13"/>
                </a:cubicBezTo>
                <a:cubicBezTo>
                  <a:pt x="1395" y="13"/>
                  <a:pt x="1396" y="15"/>
                  <a:pt x="1397" y="15"/>
                </a:cubicBezTo>
                <a:cubicBezTo>
                  <a:pt x="1398" y="16"/>
                  <a:pt x="1400" y="13"/>
                  <a:pt x="1401" y="13"/>
                </a:cubicBezTo>
                <a:cubicBezTo>
                  <a:pt x="1403" y="13"/>
                  <a:pt x="1404" y="16"/>
                  <a:pt x="1405" y="16"/>
                </a:cubicBezTo>
                <a:cubicBezTo>
                  <a:pt x="1406" y="16"/>
                  <a:pt x="1408" y="14"/>
                  <a:pt x="1409" y="14"/>
                </a:cubicBezTo>
                <a:cubicBezTo>
                  <a:pt x="1410" y="14"/>
                  <a:pt x="1412" y="16"/>
                  <a:pt x="1413" y="16"/>
                </a:cubicBezTo>
                <a:cubicBezTo>
                  <a:pt x="1413" y="16"/>
                  <a:pt x="1417" y="14"/>
                  <a:pt x="1417" y="14"/>
                </a:cubicBezTo>
                <a:cubicBezTo>
                  <a:pt x="1417" y="14"/>
                  <a:pt x="1413" y="12"/>
                  <a:pt x="1413" y="12"/>
                </a:cubicBezTo>
                <a:cubicBezTo>
                  <a:pt x="1415" y="11"/>
                  <a:pt x="1416" y="9"/>
                  <a:pt x="1417" y="9"/>
                </a:cubicBezTo>
                <a:cubicBezTo>
                  <a:pt x="1418" y="9"/>
                  <a:pt x="1420" y="11"/>
                  <a:pt x="1421" y="12"/>
                </a:cubicBezTo>
                <a:cubicBezTo>
                  <a:pt x="1421" y="12"/>
                  <a:pt x="1424" y="14"/>
                  <a:pt x="1425" y="14"/>
                </a:cubicBezTo>
                <a:cubicBezTo>
                  <a:pt x="1426" y="14"/>
                  <a:pt x="1428" y="12"/>
                  <a:pt x="1429" y="12"/>
                </a:cubicBezTo>
                <a:cubicBezTo>
                  <a:pt x="1429" y="12"/>
                  <a:pt x="1433" y="10"/>
                  <a:pt x="1433" y="10"/>
                </a:cubicBezTo>
                <a:cubicBezTo>
                  <a:pt x="1433" y="10"/>
                  <a:pt x="1437" y="12"/>
                  <a:pt x="1437" y="12"/>
                </a:cubicBezTo>
                <a:cubicBezTo>
                  <a:pt x="1437" y="12"/>
                  <a:pt x="1433" y="14"/>
                  <a:pt x="1433" y="14"/>
                </a:cubicBezTo>
                <a:cubicBezTo>
                  <a:pt x="1434" y="14"/>
                  <a:pt x="1435" y="16"/>
                  <a:pt x="1436" y="16"/>
                </a:cubicBezTo>
                <a:cubicBezTo>
                  <a:pt x="1437" y="16"/>
                  <a:pt x="1440" y="15"/>
                  <a:pt x="1440" y="14"/>
                </a:cubicBezTo>
                <a:cubicBezTo>
                  <a:pt x="1440" y="14"/>
                  <a:pt x="1437" y="12"/>
                  <a:pt x="1437" y="12"/>
                </a:cubicBezTo>
                <a:cubicBezTo>
                  <a:pt x="1438" y="12"/>
                  <a:pt x="1440" y="10"/>
                  <a:pt x="1441" y="10"/>
                </a:cubicBezTo>
                <a:cubicBezTo>
                  <a:pt x="1442" y="10"/>
                  <a:pt x="1443" y="12"/>
                  <a:pt x="1445" y="12"/>
                </a:cubicBezTo>
                <a:cubicBezTo>
                  <a:pt x="1445" y="12"/>
                  <a:pt x="1448" y="10"/>
                  <a:pt x="1449" y="10"/>
                </a:cubicBezTo>
                <a:cubicBezTo>
                  <a:pt x="1450" y="11"/>
                  <a:pt x="1452" y="12"/>
                  <a:pt x="1452" y="13"/>
                </a:cubicBezTo>
                <a:cubicBezTo>
                  <a:pt x="1453" y="13"/>
                  <a:pt x="1455" y="15"/>
                  <a:pt x="1456" y="15"/>
                </a:cubicBezTo>
                <a:cubicBezTo>
                  <a:pt x="1456" y="15"/>
                  <a:pt x="1460" y="13"/>
                  <a:pt x="1460" y="13"/>
                </a:cubicBezTo>
                <a:cubicBezTo>
                  <a:pt x="1460" y="13"/>
                  <a:pt x="1457" y="10"/>
                  <a:pt x="1457" y="10"/>
                </a:cubicBezTo>
                <a:cubicBezTo>
                  <a:pt x="1458" y="10"/>
                  <a:pt x="1459" y="8"/>
                  <a:pt x="1461" y="8"/>
                </a:cubicBezTo>
                <a:cubicBezTo>
                  <a:pt x="1461" y="8"/>
                  <a:pt x="1464" y="10"/>
                  <a:pt x="1464" y="11"/>
                </a:cubicBezTo>
                <a:cubicBezTo>
                  <a:pt x="1465" y="11"/>
                  <a:pt x="1467" y="13"/>
                  <a:pt x="1468" y="13"/>
                </a:cubicBezTo>
                <a:cubicBezTo>
                  <a:pt x="1469" y="13"/>
                  <a:pt x="1471" y="11"/>
                  <a:pt x="1472" y="11"/>
                </a:cubicBezTo>
                <a:cubicBezTo>
                  <a:pt x="1473" y="11"/>
                  <a:pt x="1475" y="13"/>
                  <a:pt x="1476" y="13"/>
                </a:cubicBezTo>
                <a:cubicBezTo>
                  <a:pt x="1477" y="13"/>
                  <a:pt x="1479" y="11"/>
                  <a:pt x="1480" y="11"/>
                </a:cubicBezTo>
                <a:cubicBezTo>
                  <a:pt x="1481" y="11"/>
                  <a:pt x="1483" y="14"/>
                  <a:pt x="1484" y="13"/>
                </a:cubicBezTo>
                <a:cubicBezTo>
                  <a:pt x="1485" y="13"/>
                  <a:pt x="1487" y="12"/>
                  <a:pt x="1488" y="11"/>
                </a:cubicBezTo>
                <a:cubicBezTo>
                  <a:pt x="1488" y="11"/>
                  <a:pt x="1491" y="9"/>
                  <a:pt x="1492" y="9"/>
                </a:cubicBezTo>
                <a:cubicBezTo>
                  <a:pt x="1492" y="9"/>
                  <a:pt x="1496" y="11"/>
                  <a:pt x="1496" y="12"/>
                </a:cubicBezTo>
                <a:cubicBezTo>
                  <a:pt x="1496" y="12"/>
                  <a:pt x="1491" y="14"/>
                  <a:pt x="1492" y="14"/>
                </a:cubicBezTo>
                <a:cubicBezTo>
                  <a:pt x="1492" y="14"/>
                  <a:pt x="1495" y="16"/>
                  <a:pt x="1495" y="16"/>
                </a:cubicBezTo>
                <a:cubicBezTo>
                  <a:pt x="1496" y="16"/>
                  <a:pt x="1499" y="14"/>
                  <a:pt x="1499" y="14"/>
                </a:cubicBezTo>
                <a:cubicBezTo>
                  <a:pt x="1500" y="14"/>
                  <a:pt x="1503" y="12"/>
                  <a:pt x="1504" y="12"/>
                </a:cubicBezTo>
                <a:cubicBezTo>
                  <a:pt x="1504" y="12"/>
                  <a:pt x="1507" y="14"/>
                  <a:pt x="1507" y="14"/>
                </a:cubicBezTo>
                <a:cubicBezTo>
                  <a:pt x="1509" y="15"/>
                  <a:pt x="1510" y="16"/>
                  <a:pt x="1511" y="16"/>
                </a:cubicBezTo>
                <a:cubicBezTo>
                  <a:pt x="1510" y="16"/>
                  <a:pt x="1508" y="18"/>
                  <a:pt x="1507" y="18"/>
                </a:cubicBezTo>
                <a:cubicBezTo>
                  <a:pt x="1506" y="18"/>
                  <a:pt x="1504" y="16"/>
                  <a:pt x="1503" y="16"/>
                </a:cubicBezTo>
                <a:cubicBezTo>
                  <a:pt x="1503" y="16"/>
                  <a:pt x="1499" y="18"/>
                  <a:pt x="1499" y="18"/>
                </a:cubicBezTo>
                <a:cubicBezTo>
                  <a:pt x="1499" y="18"/>
                  <a:pt x="1503" y="20"/>
                  <a:pt x="1503" y="20"/>
                </a:cubicBezTo>
                <a:cubicBezTo>
                  <a:pt x="1504" y="20"/>
                  <a:pt x="1506" y="18"/>
                  <a:pt x="1507" y="18"/>
                </a:cubicBezTo>
                <a:cubicBezTo>
                  <a:pt x="1508" y="18"/>
                  <a:pt x="1509" y="21"/>
                  <a:pt x="1511" y="21"/>
                </a:cubicBezTo>
                <a:cubicBezTo>
                  <a:pt x="1512" y="21"/>
                  <a:pt x="1513" y="19"/>
                  <a:pt x="1515" y="19"/>
                </a:cubicBezTo>
                <a:cubicBezTo>
                  <a:pt x="1515" y="18"/>
                  <a:pt x="1511" y="17"/>
                  <a:pt x="1511" y="16"/>
                </a:cubicBezTo>
                <a:cubicBezTo>
                  <a:pt x="1511" y="16"/>
                  <a:pt x="1515" y="15"/>
                  <a:pt x="1515" y="14"/>
                </a:cubicBezTo>
                <a:cubicBezTo>
                  <a:pt x="1516" y="14"/>
                  <a:pt x="1518" y="12"/>
                  <a:pt x="1519" y="12"/>
                </a:cubicBezTo>
                <a:cubicBezTo>
                  <a:pt x="1520" y="12"/>
                  <a:pt x="1522" y="14"/>
                  <a:pt x="1523" y="14"/>
                </a:cubicBezTo>
                <a:cubicBezTo>
                  <a:pt x="1524" y="14"/>
                  <a:pt x="1527" y="13"/>
                  <a:pt x="1527" y="12"/>
                </a:cubicBezTo>
                <a:cubicBezTo>
                  <a:pt x="1528" y="12"/>
                  <a:pt x="1530" y="10"/>
                  <a:pt x="1531" y="10"/>
                </a:cubicBezTo>
                <a:cubicBezTo>
                  <a:pt x="1532" y="10"/>
                  <a:pt x="1534" y="12"/>
                  <a:pt x="1535" y="13"/>
                </a:cubicBezTo>
                <a:cubicBezTo>
                  <a:pt x="1535" y="13"/>
                  <a:pt x="1538" y="15"/>
                  <a:pt x="1539" y="15"/>
                </a:cubicBezTo>
                <a:cubicBezTo>
                  <a:pt x="1539" y="15"/>
                  <a:pt x="1542" y="13"/>
                  <a:pt x="1543" y="13"/>
                </a:cubicBezTo>
                <a:cubicBezTo>
                  <a:pt x="1544" y="12"/>
                  <a:pt x="1546" y="11"/>
                  <a:pt x="1547" y="11"/>
                </a:cubicBezTo>
                <a:cubicBezTo>
                  <a:pt x="1548" y="11"/>
                  <a:pt x="1550" y="13"/>
                  <a:pt x="1551" y="13"/>
                </a:cubicBezTo>
                <a:cubicBezTo>
                  <a:pt x="1552" y="13"/>
                  <a:pt x="1553" y="11"/>
                  <a:pt x="1555" y="11"/>
                </a:cubicBezTo>
                <a:cubicBezTo>
                  <a:pt x="1556" y="11"/>
                  <a:pt x="1557" y="13"/>
                  <a:pt x="1558" y="13"/>
                </a:cubicBezTo>
                <a:cubicBezTo>
                  <a:pt x="1560" y="13"/>
                  <a:pt x="1561" y="11"/>
                  <a:pt x="1563" y="11"/>
                </a:cubicBezTo>
                <a:cubicBezTo>
                  <a:pt x="1564" y="11"/>
                  <a:pt x="1565" y="13"/>
                  <a:pt x="1566" y="13"/>
                </a:cubicBezTo>
                <a:cubicBezTo>
                  <a:pt x="1567" y="13"/>
                  <a:pt x="1570" y="11"/>
                  <a:pt x="1570" y="11"/>
                </a:cubicBezTo>
                <a:cubicBezTo>
                  <a:pt x="1571" y="11"/>
                  <a:pt x="1574" y="13"/>
                  <a:pt x="1574" y="14"/>
                </a:cubicBezTo>
                <a:cubicBezTo>
                  <a:pt x="1574" y="14"/>
                  <a:pt x="1570" y="15"/>
                  <a:pt x="1570" y="16"/>
                </a:cubicBezTo>
                <a:cubicBezTo>
                  <a:pt x="1570" y="16"/>
                  <a:pt x="1573" y="18"/>
                  <a:pt x="1574" y="18"/>
                </a:cubicBezTo>
                <a:cubicBezTo>
                  <a:pt x="1574" y="18"/>
                  <a:pt x="1578" y="16"/>
                  <a:pt x="1578" y="16"/>
                </a:cubicBezTo>
                <a:cubicBezTo>
                  <a:pt x="1578" y="15"/>
                  <a:pt x="1574" y="14"/>
                  <a:pt x="1574" y="14"/>
                </a:cubicBezTo>
                <a:cubicBezTo>
                  <a:pt x="1574" y="13"/>
                  <a:pt x="1578" y="12"/>
                  <a:pt x="1578" y="12"/>
                </a:cubicBezTo>
                <a:cubicBezTo>
                  <a:pt x="1578" y="11"/>
                  <a:pt x="1582" y="14"/>
                  <a:pt x="1582" y="14"/>
                </a:cubicBezTo>
                <a:cubicBezTo>
                  <a:pt x="1583" y="14"/>
                  <a:pt x="1585" y="12"/>
                  <a:pt x="1586" y="12"/>
                </a:cubicBezTo>
                <a:cubicBezTo>
                  <a:pt x="1587" y="11"/>
                  <a:pt x="1589" y="10"/>
                  <a:pt x="1590" y="10"/>
                </a:cubicBezTo>
                <a:cubicBezTo>
                  <a:pt x="1591" y="10"/>
                  <a:pt x="1594" y="12"/>
                  <a:pt x="1594" y="12"/>
                </a:cubicBezTo>
                <a:cubicBezTo>
                  <a:pt x="1598" y="14"/>
                  <a:pt x="1598" y="14"/>
                  <a:pt x="1598" y="14"/>
                </a:cubicBezTo>
                <a:cubicBezTo>
                  <a:pt x="1599" y="15"/>
                  <a:pt x="1600" y="16"/>
                  <a:pt x="1601" y="16"/>
                </a:cubicBezTo>
                <a:cubicBezTo>
                  <a:pt x="1602" y="17"/>
                  <a:pt x="1605" y="19"/>
                  <a:pt x="1605" y="19"/>
                </a:cubicBezTo>
                <a:cubicBezTo>
                  <a:pt x="1606" y="19"/>
                  <a:pt x="1609" y="17"/>
                  <a:pt x="1609" y="17"/>
                </a:cubicBezTo>
                <a:cubicBezTo>
                  <a:pt x="1613" y="15"/>
                  <a:pt x="1613" y="15"/>
                  <a:pt x="1613" y="15"/>
                </a:cubicBezTo>
                <a:cubicBezTo>
                  <a:pt x="1617" y="13"/>
                  <a:pt x="1617" y="13"/>
                  <a:pt x="1617" y="13"/>
                </a:cubicBezTo>
                <a:cubicBezTo>
                  <a:pt x="1618" y="12"/>
                  <a:pt x="1620" y="11"/>
                  <a:pt x="1622" y="10"/>
                </a:cubicBezTo>
                <a:cubicBezTo>
                  <a:pt x="1622" y="10"/>
                  <a:pt x="1625" y="13"/>
                  <a:pt x="1625" y="13"/>
                </a:cubicBezTo>
                <a:cubicBezTo>
                  <a:pt x="1626" y="13"/>
                  <a:pt x="1628" y="15"/>
                  <a:pt x="1629" y="15"/>
                </a:cubicBezTo>
                <a:cubicBezTo>
                  <a:pt x="1630" y="15"/>
                  <a:pt x="1633" y="13"/>
                  <a:pt x="1633" y="13"/>
                </a:cubicBezTo>
                <a:cubicBezTo>
                  <a:pt x="1634" y="13"/>
                  <a:pt x="1637" y="11"/>
                  <a:pt x="1637" y="11"/>
                </a:cubicBezTo>
                <a:cubicBezTo>
                  <a:pt x="1638" y="11"/>
                  <a:pt x="1640" y="13"/>
                  <a:pt x="1641" y="13"/>
                </a:cubicBezTo>
                <a:cubicBezTo>
                  <a:pt x="1642" y="14"/>
                  <a:pt x="1643" y="15"/>
                  <a:pt x="1645" y="15"/>
                </a:cubicBezTo>
                <a:cubicBezTo>
                  <a:pt x="1646" y="16"/>
                  <a:pt x="1648" y="18"/>
                  <a:pt x="1648" y="18"/>
                </a:cubicBezTo>
                <a:cubicBezTo>
                  <a:pt x="1649" y="18"/>
                  <a:pt x="1652" y="15"/>
                  <a:pt x="1653" y="16"/>
                </a:cubicBezTo>
                <a:cubicBezTo>
                  <a:pt x="1654" y="16"/>
                  <a:pt x="1655" y="17"/>
                  <a:pt x="1656" y="18"/>
                </a:cubicBezTo>
                <a:cubicBezTo>
                  <a:pt x="1657" y="18"/>
                  <a:pt x="1659" y="20"/>
                  <a:pt x="1660" y="20"/>
                </a:cubicBezTo>
                <a:cubicBezTo>
                  <a:pt x="1660" y="20"/>
                  <a:pt x="1664" y="18"/>
                  <a:pt x="1664" y="18"/>
                </a:cubicBezTo>
                <a:cubicBezTo>
                  <a:pt x="1664" y="18"/>
                  <a:pt x="1663" y="18"/>
                  <a:pt x="1662" y="17"/>
                </a:cubicBezTo>
                <a:cubicBezTo>
                  <a:pt x="1661" y="16"/>
                  <a:pt x="1660" y="16"/>
                  <a:pt x="1660" y="16"/>
                </a:cubicBezTo>
                <a:cubicBezTo>
                  <a:pt x="1661" y="16"/>
                  <a:pt x="1664" y="14"/>
                  <a:pt x="1665" y="14"/>
                </a:cubicBezTo>
                <a:cubicBezTo>
                  <a:pt x="1665" y="14"/>
                  <a:pt x="1668" y="16"/>
                  <a:pt x="1668" y="16"/>
                </a:cubicBezTo>
                <a:cubicBezTo>
                  <a:pt x="1669" y="16"/>
                  <a:pt x="1671" y="18"/>
                  <a:pt x="1672" y="18"/>
                </a:cubicBezTo>
                <a:cubicBezTo>
                  <a:pt x="1672" y="18"/>
                  <a:pt x="1676" y="16"/>
                  <a:pt x="1676" y="16"/>
                </a:cubicBezTo>
                <a:cubicBezTo>
                  <a:pt x="1676" y="16"/>
                  <a:pt x="1672" y="15"/>
                  <a:pt x="1672" y="14"/>
                </a:cubicBezTo>
                <a:cubicBezTo>
                  <a:pt x="1673" y="14"/>
                  <a:pt x="1676" y="12"/>
                  <a:pt x="1677" y="12"/>
                </a:cubicBezTo>
                <a:cubicBezTo>
                  <a:pt x="1677" y="12"/>
                  <a:pt x="1680" y="14"/>
                  <a:pt x="1680" y="14"/>
                </a:cubicBezTo>
                <a:cubicBezTo>
                  <a:pt x="1681" y="14"/>
                  <a:pt x="1683" y="12"/>
                  <a:pt x="1684" y="12"/>
                </a:cubicBezTo>
                <a:cubicBezTo>
                  <a:pt x="1685" y="12"/>
                  <a:pt x="1688" y="14"/>
                  <a:pt x="1688" y="14"/>
                </a:cubicBezTo>
                <a:cubicBezTo>
                  <a:pt x="1688" y="15"/>
                  <a:pt x="1684" y="16"/>
                  <a:pt x="1684" y="16"/>
                </a:cubicBezTo>
                <a:cubicBezTo>
                  <a:pt x="1684" y="17"/>
                  <a:pt x="1687" y="18"/>
                  <a:pt x="1688" y="19"/>
                </a:cubicBezTo>
                <a:cubicBezTo>
                  <a:pt x="1689" y="20"/>
                  <a:pt x="1690" y="20"/>
                  <a:pt x="1691" y="21"/>
                </a:cubicBezTo>
                <a:cubicBezTo>
                  <a:pt x="1695" y="23"/>
                  <a:pt x="1695" y="23"/>
                  <a:pt x="1695" y="23"/>
                </a:cubicBezTo>
                <a:cubicBezTo>
                  <a:pt x="1696" y="23"/>
                  <a:pt x="1699" y="22"/>
                  <a:pt x="1699" y="21"/>
                </a:cubicBezTo>
                <a:cubicBezTo>
                  <a:pt x="1699" y="21"/>
                  <a:pt x="1696" y="19"/>
                  <a:pt x="1696" y="19"/>
                </a:cubicBezTo>
                <a:cubicBezTo>
                  <a:pt x="1695" y="19"/>
                  <a:pt x="1692" y="17"/>
                  <a:pt x="1692" y="17"/>
                </a:cubicBezTo>
                <a:cubicBezTo>
                  <a:pt x="1692" y="16"/>
                  <a:pt x="1695" y="15"/>
                  <a:pt x="1696" y="15"/>
                </a:cubicBezTo>
                <a:cubicBezTo>
                  <a:pt x="1700" y="13"/>
                  <a:pt x="1700" y="13"/>
                  <a:pt x="1700" y="13"/>
                </a:cubicBezTo>
                <a:cubicBezTo>
                  <a:pt x="1700" y="13"/>
                  <a:pt x="1704" y="14"/>
                  <a:pt x="1704" y="15"/>
                </a:cubicBezTo>
                <a:cubicBezTo>
                  <a:pt x="1704" y="16"/>
                  <a:pt x="1700" y="16"/>
                  <a:pt x="1700" y="17"/>
                </a:cubicBezTo>
                <a:cubicBezTo>
                  <a:pt x="1701" y="17"/>
                  <a:pt x="1702" y="19"/>
                  <a:pt x="1703" y="19"/>
                </a:cubicBezTo>
                <a:cubicBezTo>
                  <a:pt x="1704" y="19"/>
                  <a:pt x="1708" y="17"/>
                  <a:pt x="1708" y="17"/>
                </a:cubicBezTo>
                <a:cubicBezTo>
                  <a:pt x="1707" y="17"/>
                  <a:pt x="1704" y="15"/>
                  <a:pt x="1704" y="15"/>
                </a:cubicBezTo>
                <a:cubicBezTo>
                  <a:pt x="1705" y="15"/>
                  <a:pt x="1707" y="13"/>
                  <a:pt x="1708" y="13"/>
                </a:cubicBezTo>
                <a:cubicBezTo>
                  <a:pt x="1709" y="13"/>
                  <a:pt x="1711" y="15"/>
                  <a:pt x="1712" y="15"/>
                </a:cubicBezTo>
                <a:cubicBezTo>
                  <a:pt x="1712" y="15"/>
                  <a:pt x="1715" y="17"/>
                  <a:pt x="1715" y="17"/>
                </a:cubicBezTo>
                <a:cubicBezTo>
                  <a:pt x="1716" y="17"/>
                  <a:pt x="1719" y="16"/>
                  <a:pt x="1719" y="15"/>
                </a:cubicBezTo>
                <a:cubicBezTo>
                  <a:pt x="1720" y="15"/>
                  <a:pt x="1723" y="13"/>
                  <a:pt x="1724" y="13"/>
                </a:cubicBezTo>
                <a:cubicBezTo>
                  <a:pt x="1725" y="13"/>
                  <a:pt x="1726" y="15"/>
                  <a:pt x="1727" y="15"/>
                </a:cubicBezTo>
                <a:cubicBezTo>
                  <a:pt x="1729" y="15"/>
                  <a:pt x="1730" y="13"/>
                  <a:pt x="1731" y="13"/>
                </a:cubicBezTo>
                <a:cubicBezTo>
                  <a:pt x="1733" y="13"/>
                  <a:pt x="1734" y="16"/>
                  <a:pt x="1735" y="16"/>
                </a:cubicBezTo>
                <a:cubicBezTo>
                  <a:pt x="1736" y="16"/>
                  <a:pt x="1738" y="14"/>
                  <a:pt x="1739" y="14"/>
                </a:cubicBezTo>
                <a:cubicBezTo>
                  <a:pt x="1740" y="14"/>
                  <a:pt x="1742" y="16"/>
                  <a:pt x="1743" y="16"/>
                </a:cubicBezTo>
                <a:cubicBezTo>
                  <a:pt x="1744" y="16"/>
                  <a:pt x="1746" y="14"/>
                  <a:pt x="1747" y="14"/>
                </a:cubicBezTo>
                <a:cubicBezTo>
                  <a:pt x="1748" y="14"/>
                  <a:pt x="1750" y="12"/>
                  <a:pt x="1751" y="12"/>
                </a:cubicBezTo>
                <a:cubicBezTo>
                  <a:pt x="1751" y="12"/>
                  <a:pt x="1755" y="14"/>
                  <a:pt x="1755" y="14"/>
                </a:cubicBezTo>
                <a:cubicBezTo>
                  <a:pt x="1755" y="14"/>
                  <a:pt x="1751" y="16"/>
                  <a:pt x="1751" y="16"/>
                </a:cubicBezTo>
                <a:cubicBezTo>
                  <a:pt x="1752" y="16"/>
                  <a:pt x="1753" y="18"/>
                  <a:pt x="1755" y="18"/>
                </a:cubicBezTo>
                <a:cubicBezTo>
                  <a:pt x="1756" y="18"/>
                  <a:pt x="1758" y="17"/>
                  <a:pt x="1759" y="16"/>
                </a:cubicBezTo>
                <a:cubicBezTo>
                  <a:pt x="1760" y="16"/>
                  <a:pt x="1762" y="15"/>
                  <a:pt x="1763" y="14"/>
                </a:cubicBezTo>
                <a:cubicBezTo>
                  <a:pt x="1763" y="14"/>
                  <a:pt x="1766" y="12"/>
                  <a:pt x="1767" y="12"/>
                </a:cubicBezTo>
                <a:cubicBezTo>
                  <a:pt x="1767" y="12"/>
                  <a:pt x="1770" y="14"/>
                  <a:pt x="1771" y="14"/>
                </a:cubicBezTo>
                <a:cubicBezTo>
                  <a:pt x="1772" y="15"/>
                  <a:pt x="1773" y="16"/>
                  <a:pt x="1774" y="17"/>
                </a:cubicBezTo>
                <a:cubicBezTo>
                  <a:pt x="1775" y="17"/>
                  <a:pt x="1777" y="19"/>
                  <a:pt x="1778" y="19"/>
                </a:cubicBezTo>
                <a:cubicBezTo>
                  <a:pt x="1779" y="19"/>
                  <a:pt x="1782" y="17"/>
                  <a:pt x="1782" y="17"/>
                </a:cubicBezTo>
                <a:cubicBezTo>
                  <a:pt x="1786" y="15"/>
                  <a:pt x="1786" y="15"/>
                  <a:pt x="1786" y="15"/>
                </a:cubicBezTo>
                <a:cubicBezTo>
                  <a:pt x="1787" y="15"/>
                  <a:pt x="1790" y="13"/>
                  <a:pt x="1790" y="13"/>
                </a:cubicBezTo>
                <a:cubicBezTo>
                  <a:pt x="1791" y="13"/>
                  <a:pt x="1794" y="15"/>
                  <a:pt x="1794" y="15"/>
                </a:cubicBezTo>
                <a:cubicBezTo>
                  <a:pt x="1795" y="16"/>
                  <a:pt x="1797" y="17"/>
                  <a:pt x="1798" y="17"/>
                </a:cubicBezTo>
                <a:cubicBezTo>
                  <a:pt x="1799" y="18"/>
                  <a:pt x="1800" y="19"/>
                  <a:pt x="1802" y="20"/>
                </a:cubicBezTo>
                <a:cubicBezTo>
                  <a:pt x="1803" y="20"/>
                  <a:pt x="1805" y="18"/>
                  <a:pt x="1806" y="18"/>
                </a:cubicBezTo>
                <a:cubicBezTo>
                  <a:pt x="1807" y="18"/>
                  <a:pt x="1809" y="20"/>
                  <a:pt x="1809" y="20"/>
                </a:cubicBezTo>
                <a:cubicBezTo>
                  <a:pt x="1811" y="20"/>
                  <a:pt x="1812" y="18"/>
                  <a:pt x="1814" y="18"/>
                </a:cubicBezTo>
                <a:cubicBezTo>
                  <a:pt x="1813" y="18"/>
                  <a:pt x="1811" y="15"/>
                  <a:pt x="1810" y="15"/>
                </a:cubicBezTo>
                <a:cubicBezTo>
                  <a:pt x="1811" y="15"/>
                  <a:pt x="1813" y="13"/>
                  <a:pt x="1814" y="13"/>
                </a:cubicBezTo>
                <a:cubicBezTo>
                  <a:pt x="1814" y="13"/>
                  <a:pt x="1818" y="16"/>
                  <a:pt x="1818" y="16"/>
                </a:cubicBezTo>
                <a:cubicBezTo>
                  <a:pt x="1818" y="16"/>
                  <a:pt x="1814" y="18"/>
                  <a:pt x="1814" y="18"/>
                </a:cubicBezTo>
                <a:cubicBezTo>
                  <a:pt x="1815" y="18"/>
                  <a:pt x="1816" y="20"/>
                  <a:pt x="1817" y="20"/>
                </a:cubicBezTo>
                <a:cubicBezTo>
                  <a:pt x="1818" y="20"/>
                  <a:pt x="1821" y="18"/>
                  <a:pt x="1821" y="18"/>
                </a:cubicBezTo>
                <a:cubicBezTo>
                  <a:pt x="1822" y="18"/>
                  <a:pt x="1825" y="16"/>
                  <a:pt x="1826" y="16"/>
                </a:cubicBezTo>
                <a:cubicBezTo>
                  <a:pt x="1826" y="16"/>
                  <a:pt x="1822" y="14"/>
                  <a:pt x="1822" y="14"/>
                </a:cubicBezTo>
                <a:cubicBezTo>
                  <a:pt x="1823" y="13"/>
                  <a:pt x="1825" y="11"/>
                  <a:pt x="1826" y="12"/>
                </a:cubicBezTo>
                <a:cubicBezTo>
                  <a:pt x="1827" y="12"/>
                  <a:pt x="1829" y="13"/>
                  <a:pt x="1830" y="14"/>
                </a:cubicBezTo>
                <a:cubicBezTo>
                  <a:pt x="1831" y="14"/>
                  <a:pt x="1832" y="16"/>
                  <a:pt x="1833" y="16"/>
                </a:cubicBezTo>
                <a:cubicBezTo>
                  <a:pt x="1834" y="16"/>
                  <a:pt x="1837" y="14"/>
                  <a:pt x="1837" y="14"/>
                </a:cubicBezTo>
                <a:cubicBezTo>
                  <a:pt x="1838" y="14"/>
                  <a:pt x="1841" y="16"/>
                  <a:pt x="1841" y="16"/>
                </a:cubicBezTo>
                <a:cubicBezTo>
                  <a:pt x="1842" y="17"/>
                  <a:pt x="1844" y="19"/>
                  <a:pt x="1845" y="19"/>
                </a:cubicBezTo>
                <a:cubicBezTo>
                  <a:pt x="1846" y="18"/>
                  <a:pt x="1848" y="17"/>
                  <a:pt x="1849" y="16"/>
                </a:cubicBezTo>
                <a:cubicBezTo>
                  <a:pt x="1853" y="14"/>
                  <a:pt x="1853" y="14"/>
                  <a:pt x="1853" y="14"/>
                </a:cubicBezTo>
                <a:cubicBezTo>
                  <a:pt x="1854" y="14"/>
                  <a:pt x="1857" y="12"/>
                  <a:pt x="1857" y="12"/>
                </a:cubicBezTo>
                <a:cubicBezTo>
                  <a:pt x="1858" y="12"/>
                  <a:pt x="1861" y="14"/>
                  <a:pt x="1861" y="15"/>
                </a:cubicBezTo>
                <a:cubicBezTo>
                  <a:pt x="1861" y="15"/>
                  <a:pt x="1857" y="17"/>
                  <a:pt x="1857" y="17"/>
                </a:cubicBezTo>
                <a:cubicBezTo>
                  <a:pt x="1858" y="17"/>
                  <a:pt x="1859" y="19"/>
                  <a:pt x="1861" y="19"/>
                </a:cubicBezTo>
                <a:cubicBezTo>
                  <a:pt x="1861" y="19"/>
                  <a:pt x="1864" y="17"/>
                  <a:pt x="1865" y="17"/>
                </a:cubicBezTo>
                <a:cubicBezTo>
                  <a:pt x="1866" y="16"/>
                  <a:pt x="1867" y="15"/>
                  <a:pt x="1869" y="15"/>
                </a:cubicBezTo>
                <a:cubicBezTo>
                  <a:pt x="1870" y="15"/>
                  <a:pt x="1872" y="13"/>
                  <a:pt x="1873" y="13"/>
                </a:cubicBezTo>
                <a:cubicBezTo>
                  <a:pt x="1874" y="13"/>
                  <a:pt x="1876" y="15"/>
                  <a:pt x="1877" y="15"/>
                </a:cubicBezTo>
                <a:cubicBezTo>
                  <a:pt x="1878" y="15"/>
                  <a:pt x="1880" y="13"/>
                  <a:pt x="1881" y="13"/>
                </a:cubicBezTo>
                <a:cubicBezTo>
                  <a:pt x="1882" y="13"/>
                  <a:pt x="1884" y="15"/>
                  <a:pt x="1885" y="15"/>
                </a:cubicBezTo>
                <a:cubicBezTo>
                  <a:pt x="1886" y="16"/>
                  <a:pt x="1887" y="17"/>
                  <a:pt x="1888" y="18"/>
                </a:cubicBezTo>
                <a:cubicBezTo>
                  <a:pt x="1889" y="18"/>
                  <a:pt x="1891" y="20"/>
                  <a:pt x="1892" y="20"/>
                </a:cubicBezTo>
                <a:cubicBezTo>
                  <a:pt x="1893" y="20"/>
                  <a:pt x="1895" y="18"/>
                  <a:pt x="1896" y="18"/>
                </a:cubicBezTo>
                <a:cubicBezTo>
                  <a:pt x="1897" y="18"/>
                  <a:pt x="1899" y="20"/>
                  <a:pt x="1900" y="20"/>
                </a:cubicBezTo>
                <a:cubicBezTo>
                  <a:pt x="1901" y="20"/>
                  <a:pt x="1903" y="18"/>
                  <a:pt x="1904" y="18"/>
                </a:cubicBezTo>
                <a:cubicBezTo>
                  <a:pt x="1905" y="18"/>
                  <a:pt x="1907" y="20"/>
                  <a:pt x="1908" y="20"/>
                </a:cubicBezTo>
                <a:cubicBezTo>
                  <a:pt x="1908" y="20"/>
                  <a:pt x="1912" y="18"/>
                  <a:pt x="1912" y="18"/>
                </a:cubicBezTo>
                <a:cubicBezTo>
                  <a:pt x="1912" y="18"/>
                  <a:pt x="1908" y="16"/>
                  <a:pt x="1908" y="16"/>
                </a:cubicBezTo>
                <a:cubicBezTo>
                  <a:pt x="1908" y="16"/>
                  <a:pt x="1912" y="14"/>
                  <a:pt x="1912" y="14"/>
                </a:cubicBezTo>
                <a:cubicBezTo>
                  <a:pt x="1913" y="14"/>
                  <a:pt x="1915" y="16"/>
                  <a:pt x="1916" y="16"/>
                </a:cubicBezTo>
                <a:cubicBezTo>
                  <a:pt x="1917" y="16"/>
                  <a:pt x="1919" y="14"/>
                  <a:pt x="1920" y="14"/>
                </a:cubicBezTo>
                <a:cubicBezTo>
                  <a:pt x="1920" y="14"/>
                  <a:pt x="1924" y="16"/>
                  <a:pt x="1924" y="16"/>
                </a:cubicBezTo>
                <a:cubicBezTo>
                  <a:pt x="1924" y="16"/>
                  <a:pt x="1920" y="18"/>
                  <a:pt x="1920" y="18"/>
                </a:cubicBezTo>
                <a:cubicBezTo>
                  <a:pt x="1921" y="18"/>
                  <a:pt x="1922" y="21"/>
                  <a:pt x="1923" y="21"/>
                </a:cubicBezTo>
                <a:cubicBezTo>
                  <a:pt x="1924" y="21"/>
                  <a:pt x="1927" y="19"/>
                  <a:pt x="1927" y="19"/>
                </a:cubicBezTo>
                <a:cubicBezTo>
                  <a:pt x="1929" y="18"/>
                  <a:pt x="1930" y="17"/>
                  <a:pt x="1932" y="16"/>
                </a:cubicBezTo>
                <a:cubicBezTo>
                  <a:pt x="1932" y="16"/>
                  <a:pt x="1935" y="15"/>
                  <a:pt x="1936" y="14"/>
                </a:cubicBezTo>
                <a:cubicBezTo>
                  <a:pt x="1937" y="14"/>
                  <a:pt x="1938" y="17"/>
                  <a:pt x="1939" y="17"/>
                </a:cubicBezTo>
                <a:cubicBezTo>
                  <a:pt x="1941" y="17"/>
                  <a:pt x="1942" y="15"/>
                  <a:pt x="1944" y="15"/>
                </a:cubicBezTo>
                <a:cubicBezTo>
                  <a:pt x="1945" y="15"/>
                  <a:pt x="1946" y="17"/>
                  <a:pt x="1947" y="17"/>
                </a:cubicBezTo>
                <a:cubicBezTo>
                  <a:pt x="1949" y="17"/>
                  <a:pt x="1950" y="15"/>
                  <a:pt x="1951" y="15"/>
                </a:cubicBezTo>
                <a:cubicBezTo>
                  <a:pt x="1953" y="15"/>
                  <a:pt x="1954" y="17"/>
                  <a:pt x="1955" y="17"/>
                </a:cubicBezTo>
                <a:cubicBezTo>
                  <a:pt x="1956" y="17"/>
                  <a:pt x="1959" y="15"/>
                  <a:pt x="1959" y="15"/>
                </a:cubicBezTo>
                <a:cubicBezTo>
                  <a:pt x="1960" y="15"/>
                  <a:pt x="1963" y="17"/>
                  <a:pt x="1963" y="17"/>
                </a:cubicBezTo>
                <a:cubicBezTo>
                  <a:pt x="1963" y="18"/>
                  <a:pt x="1959" y="19"/>
                  <a:pt x="1959" y="19"/>
                </a:cubicBezTo>
                <a:cubicBezTo>
                  <a:pt x="1959" y="20"/>
                  <a:pt x="1962" y="22"/>
                  <a:pt x="1963" y="22"/>
                </a:cubicBezTo>
                <a:cubicBezTo>
                  <a:pt x="1963" y="22"/>
                  <a:pt x="1966" y="20"/>
                  <a:pt x="1967" y="20"/>
                </a:cubicBezTo>
                <a:cubicBezTo>
                  <a:pt x="1971" y="18"/>
                  <a:pt x="1971" y="18"/>
                  <a:pt x="1971" y="18"/>
                </a:cubicBezTo>
                <a:cubicBezTo>
                  <a:pt x="1972" y="17"/>
                  <a:pt x="1974" y="16"/>
                  <a:pt x="1975" y="15"/>
                </a:cubicBezTo>
                <a:cubicBezTo>
                  <a:pt x="1976" y="15"/>
                  <a:pt x="1978" y="18"/>
                  <a:pt x="1979" y="18"/>
                </a:cubicBezTo>
                <a:cubicBezTo>
                  <a:pt x="1980" y="18"/>
                  <a:pt x="1982" y="16"/>
                  <a:pt x="1983" y="16"/>
                </a:cubicBezTo>
                <a:cubicBezTo>
                  <a:pt x="1983" y="16"/>
                  <a:pt x="1986" y="18"/>
                  <a:pt x="1987" y="18"/>
                </a:cubicBezTo>
                <a:cubicBezTo>
                  <a:pt x="1987" y="18"/>
                  <a:pt x="1982" y="20"/>
                  <a:pt x="1982" y="20"/>
                </a:cubicBezTo>
                <a:cubicBezTo>
                  <a:pt x="1982" y="20"/>
                  <a:pt x="1986" y="22"/>
                  <a:pt x="1986" y="22"/>
                </a:cubicBezTo>
                <a:cubicBezTo>
                  <a:pt x="1987" y="22"/>
                  <a:pt x="1990" y="21"/>
                  <a:pt x="1990" y="20"/>
                </a:cubicBezTo>
                <a:cubicBezTo>
                  <a:pt x="1991" y="20"/>
                  <a:pt x="1993" y="19"/>
                  <a:pt x="1994" y="18"/>
                </a:cubicBezTo>
                <a:cubicBezTo>
                  <a:pt x="1995" y="18"/>
                  <a:pt x="1997" y="16"/>
                  <a:pt x="1998" y="16"/>
                </a:cubicBezTo>
                <a:cubicBezTo>
                  <a:pt x="2000" y="16"/>
                  <a:pt x="2001" y="18"/>
                  <a:pt x="2002" y="18"/>
                </a:cubicBezTo>
                <a:cubicBezTo>
                  <a:pt x="2003" y="18"/>
                  <a:pt x="2005" y="16"/>
                  <a:pt x="2006" y="16"/>
                </a:cubicBezTo>
                <a:cubicBezTo>
                  <a:pt x="2007" y="16"/>
                  <a:pt x="2009" y="19"/>
                  <a:pt x="2010" y="19"/>
                </a:cubicBezTo>
                <a:cubicBezTo>
                  <a:pt x="2011" y="19"/>
                  <a:pt x="2014" y="16"/>
                  <a:pt x="2014" y="17"/>
                </a:cubicBezTo>
                <a:cubicBezTo>
                  <a:pt x="2015" y="17"/>
                  <a:pt x="2018" y="18"/>
                  <a:pt x="2018" y="19"/>
                </a:cubicBezTo>
                <a:cubicBezTo>
                  <a:pt x="2018" y="19"/>
                  <a:pt x="2014" y="20"/>
                  <a:pt x="2014" y="21"/>
                </a:cubicBezTo>
                <a:cubicBezTo>
                  <a:pt x="2014" y="21"/>
                  <a:pt x="2017" y="23"/>
                  <a:pt x="2018" y="23"/>
                </a:cubicBezTo>
                <a:cubicBezTo>
                  <a:pt x="2018" y="23"/>
                  <a:pt x="2021" y="21"/>
                  <a:pt x="2022" y="21"/>
                </a:cubicBezTo>
                <a:cubicBezTo>
                  <a:pt x="2022" y="21"/>
                  <a:pt x="2025" y="19"/>
                  <a:pt x="2026" y="19"/>
                </a:cubicBezTo>
                <a:cubicBezTo>
                  <a:pt x="2026" y="19"/>
                  <a:pt x="2029" y="21"/>
                  <a:pt x="2029" y="21"/>
                </a:cubicBezTo>
                <a:cubicBezTo>
                  <a:pt x="2030" y="21"/>
                  <a:pt x="2034" y="20"/>
                  <a:pt x="2034" y="19"/>
                </a:cubicBezTo>
                <a:cubicBezTo>
                  <a:pt x="2034" y="19"/>
                  <a:pt x="2030" y="17"/>
                  <a:pt x="2030" y="17"/>
                </a:cubicBezTo>
                <a:cubicBezTo>
                  <a:pt x="2031" y="17"/>
                  <a:pt x="2033" y="15"/>
                  <a:pt x="2034" y="15"/>
                </a:cubicBezTo>
                <a:cubicBezTo>
                  <a:pt x="2035" y="15"/>
                  <a:pt x="2036" y="17"/>
                  <a:pt x="2038" y="17"/>
                </a:cubicBezTo>
                <a:cubicBezTo>
                  <a:pt x="2039" y="17"/>
                  <a:pt x="2040" y="19"/>
                  <a:pt x="2041" y="19"/>
                </a:cubicBezTo>
                <a:cubicBezTo>
                  <a:pt x="2042" y="19"/>
                  <a:pt x="2045" y="17"/>
                  <a:pt x="2046" y="17"/>
                </a:cubicBezTo>
                <a:cubicBezTo>
                  <a:pt x="2046" y="18"/>
                  <a:pt x="2049" y="19"/>
                  <a:pt x="2049" y="20"/>
                </a:cubicBezTo>
                <a:cubicBezTo>
                  <a:pt x="2049" y="20"/>
                  <a:pt x="2045" y="21"/>
                  <a:pt x="2045" y="22"/>
                </a:cubicBezTo>
                <a:cubicBezTo>
                  <a:pt x="2045" y="22"/>
                  <a:pt x="2049" y="24"/>
                  <a:pt x="2049" y="24"/>
                </a:cubicBezTo>
                <a:cubicBezTo>
                  <a:pt x="2049" y="24"/>
                  <a:pt x="2052" y="22"/>
                  <a:pt x="2053" y="22"/>
                </a:cubicBezTo>
                <a:cubicBezTo>
                  <a:pt x="2057" y="20"/>
                  <a:pt x="2057" y="20"/>
                  <a:pt x="2057" y="20"/>
                </a:cubicBezTo>
                <a:cubicBezTo>
                  <a:pt x="2061" y="18"/>
                  <a:pt x="2061" y="18"/>
                  <a:pt x="2061" y="18"/>
                </a:cubicBezTo>
                <a:cubicBezTo>
                  <a:pt x="2062" y="17"/>
                  <a:pt x="2064" y="16"/>
                  <a:pt x="2065" y="16"/>
                </a:cubicBezTo>
                <a:cubicBezTo>
                  <a:pt x="2066" y="16"/>
                  <a:pt x="2069" y="18"/>
                  <a:pt x="2069" y="18"/>
                </a:cubicBezTo>
                <a:cubicBezTo>
                  <a:pt x="2070" y="19"/>
                  <a:pt x="2072" y="20"/>
                  <a:pt x="2073" y="20"/>
                </a:cubicBezTo>
                <a:cubicBezTo>
                  <a:pt x="2073" y="20"/>
                  <a:pt x="2076" y="18"/>
                  <a:pt x="2077" y="18"/>
                </a:cubicBezTo>
                <a:cubicBezTo>
                  <a:pt x="2078" y="18"/>
                  <a:pt x="2079" y="20"/>
                  <a:pt x="2081" y="20"/>
                </a:cubicBezTo>
                <a:cubicBezTo>
                  <a:pt x="2082" y="21"/>
                  <a:pt x="2084" y="18"/>
                  <a:pt x="2085" y="18"/>
                </a:cubicBezTo>
                <a:cubicBezTo>
                  <a:pt x="2086" y="18"/>
                  <a:pt x="2087" y="21"/>
                  <a:pt x="2088" y="21"/>
                </a:cubicBezTo>
                <a:cubicBezTo>
                  <a:pt x="2090" y="21"/>
                  <a:pt x="2091" y="19"/>
                  <a:pt x="2093" y="19"/>
                </a:cubicBezTo>
                <a:cubicBezTo>
                  <a:pt x="2094" y="19"/>
                  <a:pt x="2095" y="21"/>
                  <a:pt x="2096" y="21"/>
                </a:cubicBezTo>
                <a:cubicBezTo>
                  <a:pt x="2097" y="21"/>
                  <a:pt x="2100" y="19"/>
                  <a:pt x="2100" y="19"/>
                </a:cubicBezTo>
                <a:cubicBezTo>
                  <a:pt x="2101" y="18"/>
                  <a:pt x="2103" y="17"/>
                  <a:pt x="2105" y="17"/>
                </a:cubicBezTo>
                <a:cubicBezTo>
                  <a:pt x="2105" y="17"/>
                  <a:pt x="2107" y="19"/>
                  <a:pt x="2108" y="19"/>
                </a:cubicBezTo>
                <a:cubicBezTo>
                  <a:pt x="2110" y="19"/>
                  <a:pt x="2111" y="17"/>
                  <a:pt x="2112" y="17"/>
                </a:cubicBezTo>
                <a:cubicBezTo>
                  <a:pt x="2114" y="17"/>
                  <a:pt x="2115" y="19"/>
                  <a:pt x="2116" y="19"/>
                </a:cubicBezTo>
                <a:cubicBezTo>
                  <a:pt x="2117" y="19"/>
                  <a:pt x="2119" y="17"/>
                  <a:pt x="2120" y="17"/>
                </a:cubicBezTo>
                <a:cubicBezTo>
                  <a:pt x="2122" y="17"/>
                  <a:pt x="2123" y="19"/>
                  <a:pt x="2124" y="19"/>
                </a:cubicBezTo>
                <a:cubicBezTo>
                  <a:pt x="2125" y="19"/>
                  <a:pt x="2127" y="17"/>
                  <a:pt x="2128" y="17"/>
                </a:cubicBezTo>
                <a:cubicBezTo>
                  <a:pt x="2128" y="17"/>
                  <a:pt x="2132" y="19"/>
                  <a:pt x="2132" y="20"/>
                </a:cubicBezTo>
                <a:cubicBezTo>
                  <a:pt x="2132" y="20"/>
                  <a:pt x="2128" y="22"/>
                  <a:pt x="2128" y="22"/>
                </a:cubicBezTo>
                <a:cubicBezTo>
                  <a:pt x="2127" y="22"/>
                  <a:pt x="2125" y="19"/>
                  <a:pt x="2124" y="19"/>
                </a:cubicBezTo>
                <a:cubicBezTo>
                  <a:pt x="2123" y="20"/>
                  <a:pt x="2121" y="22"/>
                  <a:pt x="2120" y="21"/>
                </a:cubicBezTo>
                <a:cubicBezTo>
                  <a:pt x="2119" y="21"/>
                  <a:pt x="2117" y="19"/>
                  <a:pt x="2116" y="19"/>
                </a:cubicBezTo>
                <a:cubicBezTo>
                  <a:pt x="2115" y="19"/>
                  <a:pt x="2113" y="21"/>
                  <a:pt x="2112" y="21"/>
                </a:cubicBezTo>
                <a:cubicBezTo>
                  <a:pt x="2113" y="21"/>
                  <a:pt x="2114" y="24"/>
                  <a:pt x="2116" y="24"/>
                </a:cubicBezTo>
                <a:cubicBezTo>
                  <a:pt x="2117" y="24"/>
                  <a:pt x="2119" y="21"/>
                  <a:pt x="2120" y="21"/>
                </a:cubicBezTo>
                <a:cubicBezTo>
                  <a:pt x="2121" y="22"/>
                  <a:pt x="2122" y="24"/>
                  <a:pt x="2124" y="24"/>
                </a:cubicBezTo>
                <a:cubicBezTo>
                  <a:pt x="2125" y="24"/>
                  <a:pt x="2126" y="22"/>
                  <a:pt x="2128" y="22"/>
                </a:cubicBezTo>
                <a:cubicBezTo>
                  <a:pt x="2128" y="22"/>
                  <a:pt x="2131" y="24"/>
                  <a:pt x="2131" y="24"/>
                </a:cubicBezTo>
                <a:cubicBezTo>
                  <a:pt x="2133" y="24"/>
                  <a:pt x="2135" y="22"/>
                  <a:pt x="2136" y="22"/>
                </a:cubicBezTo>
                <a:cubicBezTo>
                  <a:pt x="2137" y="21"/>
                  <a:pt x="2138" y="21"/>
                  <a:pt x="2140" y="20"/>
                </a:cubicBezTo>
                <a:cubicBezTo>
                  <a:pt x="2140" y="19"/>
                  <a:pt x="2143" y="18"/>
                  <a:pt x="2144" y="18"/>
                </a:cubicBezTo>
                <a:cubicBezTo>
                  <a:pt x="2145" y="18"/>
                  <a:pt x="2146" y="20"/>
                  <a:pt x="2147" y="20"/>
                </a:cubicBezTo>
                <a:cubicBezTo>
                  <a:pt x="2149" y="20"/>
                  <a:pt x="2151" y="18"/>
                  <a:pt x="2152" y="18"/>
                </a:cubicBezTo>
                <a:cubicBezTo>
                  <a:pt x="2153" y="18"/>
                  <a:pt x="2154" y="20"/>
                  <a:pt x="2155" y="20"/>
                </a:cubicBezTo>
                <a:cubicBezTo>
                  <a:pt x="2157" y="20"/>
                  <a:pt x="2158" y="22"/>
                  <a:pt x="2159" y="23"/>
                </a:cubicBezTo>
                <a:cubicBezTo>
                  <a:pt x="2160" y="23"/>
                  <a:pt x="2163" y="21"/>
                  <a:pt x="2163" y="20"/>
                </a:cubicBezTo>
                <a:cubicBezTo>
                  <a:pt x="2164" y="20"/>
                  <a:pt x="2167" y="18"/>
                  <a:pt x="2167" y="18"/>
                </a:cubicBezTo>
                <a:cubicBezTo>
                  <a:pt x="2168" y="18"/>
                  <a:pt x="2171" y="20"/>
                  <a:pt x="2171" y="21"/>
                </a:cubicBezTo>
                <a:cubicBezTo>
                  <a:pt x="2171" y="21"/>
                  <a:pt x="2167" y="22"/>
                  <a:pt x="2167" y="23"/>
                </a:cubicBezTo>
                <a:cubicBezTo>
                  <a:pt x="2167" y="23"/>
                  <a:pt x="2170" y="25"/>
                  <a:pt x="2171" y="25"/>
                </a:cubicBezTo>
                <a:cubicBezTo>
                  <a:pt x="2172" y="25"/>
                  <a:pt x="2174" y="23"/>
                  <a:pt x="2175" y="23"/>
                </a:cubicBezTo>
                <a:cubicBezTo>
                  <a:pt x="2176" y="23"/>
                  <a:pt x="2177" y="25"/>
                  <a:pt x="2178" y="25"/>
                </a:cubicBezTo>
                <a:cubicBezTo>
                  <a:pt x="2186" y="30"/>
                  <a:pt x="2186" y="30"/>
                  <a:pt x="2186" y="30"/>
                </a:cubicBezTo>
                <a:cubicBezTo>
                  <a:pt x="2187" y="29"/>
                  <a:pt x="2189" y="28"/>
                  <a:pt x="2190" y="28"/>
                </a:cubicBezTo>
                <a:cubicBezTo>
                  <a:pt x="2191" y="27"/>
                  <a:pt x="2194" y="26"/>
                  <a:pt x="2194" y="26"/>
                </a:cubicBezTo>
                <a:cubicBezTo>
                  <a:pt x="2194" y="25"/>
                  <a:pt x="2191" y="23"/>
                  <a:pt x="2190" y="23"/>
                </a:cubicBezTo>
                <a:cubicBezTo>
                  <a:pt x="2190" y="23"/>
                  <a:pt x="2187" y="26"/>
                  <a:pt x="2186" y="25"/>
                </a:cubicBezTo>
                <a:cubicBezTo>
                  <a:pt x="2185" y="25"/>
                  <a:pt x="2184" y="24"/>
                  <a:pt x="2183" y="23"/>
                </a:cubicBezTo>
                <a:cubicBezTo>
                  <a:pt x="2181" y="22"/>
                  <a:pt x="2180" y="22"/>
                  <a:pt x="2179" y="21"/>
                </a:cubicBezTo>
                <a:cubicBezTo>
                  <a:pt x="2179" y="21"/>
                  <a:pt x="2180" y="20"/>
                  <a:pt x="2181" y="20"/>
                </a:cubicBezTo>
                <a:cubicBezTo>
                  <a:pt x="2182" y="19"/>
                  <a:pt x="2183" y="19"/>
                  <a:pt x="2183" y="19"/>
                </a:cubicBezTo>
                <a:cubicBezTo>
                  <a:pt x="2184" y="19"/>
                  <a:pt x="2185" y="21"/>
                  <a:pt x="2187" y="21"/>
                </a:cubicBezTo>
                <a:cubicBezTo>
                  <a:pt x="2188" y="21"/>
                  <a:pt x="2190" y="19"/>
                  <a:pt x="2191" y="19"/>
                </a:cubicBezTo>
                <a:cubicBezTo>
                  <a:pt x="2192" y="19"/>
                  <a:pt x="2193" y="21"/>
                  <a:pt x="2195" y="21"/>
                </a:cubicBezTo>
                <a:cubicBezTo>
                  <a:pt x="2196" y="21"/>
                  <a:pt x="2197" y="19"/>
                  <a:pt x="2199" y="19"/>
                </a:cubicBezTo>
                <a:cubicBezTo>
                  <a:pt x="2200" y="19"/>
                  <a:pt x="2201" y="21"/>
                  <a:pt x="2202" y="21"/>
                </a:cubicBezTo>
                <a:cubicBezTo>
                  <a:pt x="2203" y="22"/>
                  <a:pt x="2205" y="19"/>
                  <a:pt x="2207" y="19"/>
                </a:cubicBezTo>
                <a:cubicBezTo>
                  <a:pt x="2207" y="19"/>
                  <a:pt x="2210" y="21"/>
                  <a:pt x="2210" y="22"/>
                </a:cubicBezTo>
                <a:cubicBezTo>
                  <a:pt x="2211" y="22"/>
                  <a:pt x="2213" y="24"/>
                  <a:pt x="2214" y="24"/>
                </a:cubicBezTo>
                <a:cubicBezTo>
                  <a:pt x="2215" y="24"/>
                  <a:pt x="2217" y="22"/>
                  <a:pt x="2218" y="22"/>
                </a:cubicBezTo>
                <a:cubicBezTo>
                  <a:pt x="2219" y="22"/>
                  <a:pt x="2221" y="24"/>
                  <a:pt x="2222" y="24"/>
                </a:cubicBezTo>
                <a:cubicBezTo>
                  <a:pt x="2223" y="24"/>
                  <a:pt x="2225" y="23"/>
                  <a:pt x="2226" y="22"/>
                </a:cubicBezTo>
                <a:cubicBezTo>
                  <a:pt x="2227" y="22"/>
                  <a:pt x="2229" y="20"/>
                  <a:pt x="2230" y="20"/>
                </a:cubicBezTo>
                <a:cubicBezTo>
                  <a:pt x="2231" y="20"/>
                  <a:pt x="2233" y="22"/>
                  <a:pt x="2234" y="22"/>
                </a:cubicBezTo>
                <a:cubicBezTo>
                  <a:pt x="2235" y="22"/>
                  <a:pt x="2237" y="20"/>
                  <a:pt x="2238" y="20"/>
                </a:cubicBezTo>
                <a:cubicBezTo>
                  <a:pt x="2239" y="21"/>
                  <a:pt x="2241" y="22"/>
                  <a:pt x="2242" y="23"/>
                </a:cubicBezTo>
                <a:cubicBezTo>
                  <a:pt x="2242" y="23"/>
                  <a:pt x="2245" y="25"/>
                  <a:pt x="2245" y="25"/>
                </a:cubicBezTo>
                <a:cubicBezTo>
                  <a:pt x="2246" y="25"/>
                  <a:pt x="2249" y="23"/>
                  <a:pt x="2249" y="23"/>
                </a:cubicBezTo>
                <a:cubicBezTo>
                  <a:pt x="2254" y="21"/>
                  <a:pt x="2254" y="21"/>
                  <a:pt x="2254" y="21"/>
                </a:cubicBezTo>
                <a:cubicBezTo>
                  <a:pt x="2254" y="20"/>
                  <a:pt x="2257" y="19"/>
                  <a:pt x="2258" y="19"/>
                </a:cubicBezTo>
                <a:cubicBezTo>
                  <a:pt x="2258" y="19"/>
                  <a:pt x="2261" y="21"/>
                  <a:pt x="2261" y="21"/>
                </a:cubicBezTo>
                <a:cubicBezTo>
                  <a:pt x="2261" y="21"/>
                  <a:pt x="2257" y="23"/>
                  <a:pt x="2257" y="23"/>
                </a:cubicBezTo>
                <a:cubicBezTo>
                  <a:pt x="2258" y="24"/>
                  <a:pt x="2260" y="25"/>
                  <a:pt x="2261" y="25"/>
                </a:cubicBezTo>
                <a:cubicBezTo>
                  <a:pt x="2262" y="26"/>
                  <a:pt x="2264" y="27"/>
                  <a:pt x="2265" y="27"/>
                </a:cubicBezTo>
                <a:cubicBezTo>
                  <a:pt x="2266" y="28"/>
                  <a:pt x="2267" y="29"/>
                  <a:pt x="2269" y="30"/>
                </a:cubicBezTo>
                <a:cubicBezTo>
                  <a:pt x="2271" y="28"/>
                  <a:pt x="2274" y="27"/>
                  <a:pt x="2277" y="26"/>
                </a:cubicBezTo>
                <a:cubicBezTo>
                  <a:pt x="2278" y="25"/>
                  <a:pt x="2280" y="24"/>
                  <a:pt x="2281" y="24"/>
                </a:cubicBezTo>
                <a:cubicBezTo>
                  <a:pt x="2282" y="23"/>
                  <a:pt x="2284" y="26"/>
                  <a:pt x="2285" y="26"/>
                </a:cubicBezTo>
                <a:cubicBezTo>
                  <a:pt x="2285" y="26"/>
                  <a:pt x="2288" y="24"/>
                  <a:pt x="2289" y="24"/>
                </a:cubicBezTo>
                <a:cubicBezTo>
                  <a:pt x="2289" y="24"/>
                  <a:pt x="2292" y="26"/>
                  <a:pt x="2292" y="26"/>
                </a:cubicBezTo>
                <a:cubicBezTo>
                  <a:pt x="2292" y="27"/>
                  <a:pt x="2288" y="28"/>
                  <a:pt x="2288" y="28"/>
                </a:cubicBezTo>
                <a:cubicBezTo>
                  <a:pt x="2288" y="29"/>
                  <a:pt x="2291" y="30"/>
                  <a:pt x="2292" y="30"/>
                </a:cubicBezTo>
                <a:cubicBezTo>
                  <a:pt x="2292" y="30"/>
                  <a:pt x="2296" y="29"/>
                  <a:pt x="2296" y="28"/>
                </a:cubicBezTo>
                <a:cubicBezTo>
                  <a:pt x="2296" y="28"/>
                  <a:pt x="2293" y="27"/>
                  <a:pt x="2292" y="26"/>
                </a:cubicBezTo>
                <a:cubicBezTo>
                  <a:pt x="2294" y="26"/>
                  <a:pt x="2295" y="24"/>
                  <a:pt x="2297" y="24"/>
                </a:cubicBezTo>
                <a:cubicBezTo>
                  <a:pt x="2298" y="24"/>
                  <a:pt x="2299" y="26"/>
                  <a:pt x="2300" y="26"/>
                </a:cubicBezTo>
                <a:cubicBezTo>
                  <a:pt x="2301" y="26"/>
                  <a:pt x="2304" y="24"/>
                  <a:pt x="2304" y="24"/>
                </a:cubicBezTo>
                <a:cubicBezTo>
                  <a:pt x="2306" y="24"/>
                  <a:pt x="2307" y="26"/>
                  <a:pt x="2308" y="26"/>
                </a:cubicBezTo>
                <a:cubicBezTo>
                  <a:pt x="2309" y="27"/>
                  <a:pt x="2311" y="29"/>
                  <a:pt x="2312" y="29"/>
                </a:cubicBezTo>
                <a:cubicBezTo>
                  <a:pt x="2313" y="29"/>
                  <a:pt x="2314" y="31"/>
                  <a:pt x="2316" y="31"/>
                </a:cubicBezTo>
                <a:cubicBezTo>
                  <a:pt x="2317" y="31"/>
                  <a:pt x="2318" y="29"/>
                  <a:pt x="2320" y="29"/>
                </a:cubicBezTo>
                <a:cubicBezTo>
                  <a:pt x="2321" y="29"/>
                  <a:pt x="2322" y="31"/>
                  <a:pt x="2323" y="31"/>
                </a:cubicBezTo>
                <a:cubicBezTo>
                  <a:pt x="2325" y="31"/>
                  <a:pt x="2326" y="29"/>
                  <a:pt x="2328" y="29"/>
                </a:cubicBezTo>
                <a:cubicBezTo>
                  <a:pt x="2328" y="29"/>
                  <a:pt x="2330" y="32"/>
                  <a:pt x="2331" y="31"/>
                </a:cubicBezTo>
                <a:cubicBezTo>
                  <a:pt x="2332" y="31"/>
                  <a:pt x="2334" y="30"/>
                  <a:pt x="2335" y="29"/>
                </a:cubicBezTo>
                <a:cubicBezTo>
                  <a:pt x="2339" y="27"/>
                  <a:pt x="2339" y="27"/>
                  <a:pt x="2339" y="27"/>
                </a:cubicBezTo>
                <a:cubicBezTo>
                  <a:pt x="2348" y="23"/>
                  <a:pt x="2348" y="23"/>
                  <a:pt x="2348" y="23"/>
                </a:cubicBezTo>
                <a:cubicBezTo>
                  <a:pt x="2355" y="28"/>
                  <a:pt x="2355" y="28"/>
                  <a:pt x="2355" y="28"/>
                </a:cubicBezTo>
                <a:cubicBezTo>
                  <a:pt x="2354" y="28"/>
                  <a:pt x="2352" y="30"/>
                  <a:pt x="2351" y="30"/>
                </a:cubicBezTo>
                <a:cubicBezTo>
                  <a:pt x="2351" y="30"/>
                  <a:pt x="2347" y="28"/>
                  <a:pt x="2347" y="27"/>
                </a:cubicBezTo>
                <a:cubicBezTo>
                  <a:pt x="2347" y="28"/>
                  <a:pt x="2344" y="29"/>
                  <a:pt x="2343" y="30"/>
                </a:cubicBezTo>
                <a:cubicBezTo>
                  <a:pt x="2343" y="30"/>
                  <a:pt x="2347" y="31"/>
                  <a:pt x="2347" y="32"/>
                </a:cubicBezTo>
                <a:cubicBezTo>
                  <a:pt x="2347" y="32"/>
                  <a:pt x="2343" y="33"/>
                  <a:pt x="2343" y="34"/>
                </a:cubicBezTo>
                <a:cubicBezTo>
                  <a:pt x="2343" y="35"/>
                  <a:pt x="2346" y="36"/>
                  <a:pt x="2347" y="36"/>
                </a:cubicBezTo>
                <a:cubicBezTo>
                  <a:pt x="2348" y="37"/>
                  <a:pt x="2349" y="38"/>
                  <a:pt x="2350" y="38"/>
                </a:cubicBezTo>
                <a:cubicBezTo>
                  <a:pt x="2351" y="39"/>
                  <a:pt x="2353" y="40"/>
                  <a:pt x="2354" y="41"/>
                </a:cubicBezTo>
                <a:cubicBezTo>
                  <a:pt x="2354" y="41"/>
                  <a:pt x="2350" y="42"/>
                  <a:pt x="2350" y="43"/>
                </a:cubicBezTo>
                <a:cubicBezTo>
                  <a:pt x="2350" y="43"/>
                  <a:pt x="2353" y="45"/>
                  <a:pt x="2354" y="45"/>
                </a:cubicBezTo>
                <a:cubicBezTo>
                  <a:pt x="2354" y="45"/>
                  <a:pt x="2357" y="47"/>
                  <a:pt x="2357" y="47"/>
                </a:cubicBezTo>
                <a:cubicBezTo>
                  <a:pt x="2358" y="48"/>
                  <a:pt x="2353" y="49"/>
                  <a:pt x="2353" y="49"/>
                </a:cubicBezTo>
                <a:cubicBezTo>
                  <a:pt x="2353" y="50"/>
                  <a:pt x="2357" y="51"/>
                  <a:pt x="2357" y="52"/>
                </a:cubicBezTo>
                <a:cubicBezTo>
                  <a:pt x="2357" y="52"/>
                  <a:pt x="2353" y="54"/>
                  <a:pt x="2353" y="54"/>
                </a:cubicBezTo>
                <a:cubicBezTo>
                  <a:pt x="2353" y="54"/>
                  <a:pt x="2356" y="56"/>
                  <a:pt x="2357" y="56"/>
                </a:cubicBezTo>
                <a:cubicBezTo>
                  <a:pt x="2358" y="56"/>
                  <a:pt x="2360" y="54"/>
                  <a:pt x="2361" y="54"/>
                </a:cubicBezTo>
                <a:cubicBezTo>
                  <a:pt x="2362" y="54"/>
                  <a:pt x="2363" y="56"/>
                  <a:pt x="2364" y="56"/>
                </a:cubicBezTo>
                <a:cubicBezTo>
                  <a:pt x="2366" y="56"/>
                  <a:pt x="2367" y="55"/>
                  <a:pt x="2369" y="54"/>
                </a:cubicBezTo>
                <a:cubicBezTo>
                  <a:pt x="2370" y="54"/>
                  <a:pt x="2372" y="53"/>
                  <a:pt x="2373" y="52"/>
                </a:cubicBezTo>
                <a:cubicBezTo>
                  <a:pt x="2373" y="52"/>
                  <a:pt x="2369" y="50"/>
                  <a:pt x="2369" y="50"/>
                </a:cubicBezTo>
                <a:cubicBezTo>
                  <a:pt x="2369" y="49"/>
                  <a:pt x="2373" y="48"/>
                  <a:pt x="2373" y="48"/>
                </a:cubicBezTo>
                <a:cubicBezTo>
                  <a:pt x="2373" y="47"/>
                  <a:pt x="2369" y="46"/>
                  <a:pt x="2369" y="45"/>
                </a:cubicBezTo>
                <a:cubicBezTo>
                  <a:pt x="2369" y="45"/>
                  <a:pt x="2373" y="43"/>
                  <a:pt x="2373" y="43"/>
                </a:cubicBezTo>
                <a:cubicBezTo>
                  <a:pt x="2374" y="43"/>
                  <a:pt x="2377" y="45"/>
                  <a:pt x="2377" y="46"/>
                </a:cubicBezTo>
                <a:cubicBezTo>
                  <a:pt x="2377" y="46"/>
                  <a:pt x="2373" y="47"/>
                  <a:pt x="2373" y="48"/>
                </a:cubicBezTo>
                <a:cubicBezTo>
                  <a:pt x="2373" y="48"/>
                  <a:pt x="2377" y="49"/>
                  <a:pt x="2377" y="50"/>
                </a:cubicBezTo>
                <a:cubicBezTo>
                  <a:pt x="2376" y="51"/>
                  <a:pt x="2373" y="51"/>
                  <a:pt x="2373" y="52"/>
                </a:cubicBezTo>
                <a:cubicBezTo>
                  <a:pt x="2373" y="52"/>
                  <a:pt x="2377" y="54"/>
                  <a:pt x="2376" y="54"/>
                </a:cubicBezTo>
                <a:cubicBezTo>
                  <a:pt x="2376" y="55"/>
                  <a:pt x="2374" y="56"/>
                  <a:pt x="2372" y="56"/>
                </a:cubicBezTo>
                <a:cubicBezTo>
                  <a:pt x="2372" y="57"/>
                  <a:pt x="2369" y="59"/>
                  <a:pt x="2368" y="59"/>
                </a:cubicBezTo>
                <a:cubicBezTo>
                  <a:pt x="2368" y="58"/>
                  <a:pt x="2365" y="56"/>
                  <a:pt x="2364" y="56"/>
                </a:cubicBezTo>
                <a:cubicBezTo>
                  <a:pt x="2363" y="57"/>
                  <a:pt x="2362" y="58"/>
                  <a:pt x="2360" y="58"/>
                </a:cubicBezTo>
                <a:cubicBezTo>
                  <a:pt x="2356" y="60"/>
                  <a:pt x="2356" y="60"/>
                  <a:pt x="2356" y="60"/>
                </a:cubicBezTo>
                <a:cubicBezTo>
                  <a:pt x="2355" y="61"/>
                  <a:pt x="2354" y="62"/>
                  <a:pt x="2352" y="62"/>
                </a:cubicBezTo>
                <a:cubicBezTo>
                  <a:pt x="2351" y="62"/>
                  <a:pt x="2350" y="60"/>
                  <a:pt x="2348" y="60"/>
                </a:cubicBezTo>
                <a:cubicBezTo>
                  <a:pt x="2348" y="60"/>
                  <a:pt x="2344" y="62"/>
                  <a:pt x="2344" y="62"/>
                </a:cubicBezTo>
                <a:cubicBezTo>
                  <a:pt x="2344" y="62"/>
                  <a:pt x="2341" y="60"/>
                  <a:pt x="2341" y="60"/>
                </a:cubicBezTo>
                <a:cubicBezTo>
                  <a:pt x="2341" y="59"/>
                  <a:pt x="2345" y="59"/>
                  <a:pt x="2345" y="58"/>
                </a:cubicBezTo>
                <a:cubicBezTo>
                  <a:pt x="2345" y="57"/>
                  <a:pt x="2341" y="56"/>
                  <a:pt x="2341" y="56"/>
                </a:cubicBezTo>
                <a:cubicBezTo>
                  <a:pt x="2341" y="55"/>
                  <a:pt x="2345" y="54"/>
                  <a:pt x="2345" y="54"/>
                </a:cubicBezTo>
                <a:cubicBezTo>
                  <a:pt x="2345" y="54"/>
                  <a:pt x="2349" y="56"/>
                  <a:pt x="2349" y="56"/>
                </a:cubicBezTo>
                <a:cubicBezTo>
                  <a:pt x="2349" y="56"/>
                  <a:pt x="2353" y="54"/>
                  <a:pt x="2353" y="54"/>
                </a:cubicBezTo>
                <a:cubicBezTo>
                  <a:pt x="2353" y="54"/>
                  <a:pt x="2349" y="52"/>
                  <a:pt x="2349" y="51"/>
                </a:cubicBezTo>
                <a:cubicBezTo>
                  <a:pt x="2349" y="51"/>
                  <a:pt x="2353" y="50"/>
                  <a:pt x="2353" y="49"/>
                </a:cubicBezTo>
                <a:cubicBezTo>
                  <a:pt x="2354" y="49"/>
                  <a:pt x="2350" y="48"/>
                  <a:pt x="2350" y="47"/>
                </a:cubicBezTo>
                <a:cubicBezTo>
                  <a:pt x="2348" y="48"/>
                  <a:pt x="2347" y="49"/>
                  <a:pt x="2345" y="49"/>
                </a:cubicBezTo>
                <a:cubicBezTo>
                  <a:pt x="2345" y="49"/>
                  <a:pt x="2342" y="51"/>
                  <a:pt x="2341" y="51"/>
                </a:cubicBezTo>
                <a:cubicBezTo>
                  <a:pt x="2341" y="51"/>
                  <a:pt x="2338" y="49"/>
                  <a:pt x="2338" y="49"/>
                </a:cubicBezTo>
                <a:cubicBezTo>
                  <a:pt x="2336" y="49"/>
                  <a:pt x="2335" y="51"/>
                  <a:pt x="2333" y="51"/>
                </a:cubicBezTo>
                <a:cubicBezTo>
                  <a:pt x="2329" y="53"/>
                  <a:pt x="2329" y="53"/>
                  <a:pt x="2329" y="53"/>
                </a:cubicBezTo>
                <a:cubicBezTo>
                  <a:pt x="2329" y="52"/>
                  <a:pt x="2326" y="52"/>
                  <a:pt x="2326" y="51"/>
                </a:cubicBezTo>
                <a:cubicBezTo>
                  <a:pt x="2326" y="50"/>
                  <a:pt x="2329" y="49"/>
                  <a:pt x="2330" y="49"/>
                </a:cubicBezTo>
                <a:cubicBezTo>
                  <a:pt x="2331" y="48"/>
                  <a:pt x="2332" y="47"/>
                  <a:pt x="2334" y="47"/>
                </a:cubicBezTo>
                <a:cubicBezTo>
                  <a:pt x="2335" y="46"/>
                  <a:pt x="2337" y="45"/>
                  <a:pt x="2338" y="45"/>
                </a:cubicBezTo>
                <a:cubicBezTo>
                  <a:pt x="2339" y="45"/>
                  <a:pt x="2341" y="47"/>
                  <a:pt x="2342" y="47"/>
                </a:cubicBezTo>
                <a:cubicBezTo>
                  <a:pt x="2342" y="47"/>
                  <a:pt x="2346" y="45"/>
                  <a:pt x="2346" y="45"/>
                </a:cubicBezTo>
                <a:cubicBezTo>
                  <a:pt x="2346" y="45"/>
                  <a:pt x="2342" y="43"/>
                  <a:pt x="2342" y="43"/>
                </a:cubicBezTo>
                <a:cubicBezTo>
                  <a:pt x="2341" y="43"/>
                  <a:pt x="2339" y="45"/>
                  <a:pt x="2338" y="45"/>
                </a:cubicBezTo>
                <a:cubicBezTo>
                  <a:pt x="2337" y="44"/>
                  <a:pt x="2335" y="43"/>
                  <a:pt x="2334" y="42"/>
                </a:cubicBezTo>
                <a:cubicBezTo>
                  <a:pt x="2334" y="42"/>
                  <a:pt x="2330" y="40"/>
                  <a:pt x="2331" y="40"/>
                </a:cubicBezTo>
                <a:cubicBezTo>
                  <a:pt x="2331" y="40"/>
                  <a:pt x="2334" y="38"/>
                  <a:pt x="2335" y="38"/>
                </a:cubicBezTo>
                <a:cubicBezTo>
                  <a:pt x="2336" y="37"/>
                  <a:pt x="2337" y="37"/>
                  <a:pt x="2339" y="36"/>
                </a:cubicBezTo>
                <a:cubicBezTo>
                  <a:pt x="2337" y="35"/>
                  <a:pt x="2337" y="34"/>
                  <a:pt x="2335" y="34"/>
                </a:cubicBezTo>
                <a:cubicBezTo>
                  <a:pt x="2334" y="33"/>
                  <a:pt x="2333" y="32"/>
                  <a:pt x="2331" y="31"/>
                </a:cubicBezTo>
                <a:cubicBezTo>
                  <a:pt x="2330" y="31"/>
                  <a:pt x="2328" y="34"/>
                  <a:pt x="2327" y="33"/>
                </a:cubicBezTo>
                <a:cubicBezTo>
                  <a:pt x="2327" y="33"/>
                  <a:pt x="2324" y="31"/>
                  <a:pt x="2323" y="31"/>
                </a:cubicBezTo>
                <a:cubicBezTo>
                  <a:pt x="2323" y="31"/>
                  <a:pt x="2319" y="33"/>
                  <a:pt x="2319" y="33"/>
                </a:cubicBezTo>
                <a:cubicBezTo>
                  <a:pt x="2319" y="34"/>
                  <a:pt x="2323" y="35"/>
                  <a:pt x="2323" y="36"/>
                </a:cubicBezTo>
                <a:cubicBezTo>
                  <a:pt x="2323" y="36"/>
                  <a:pt x="2327" y="38"/>
                  <a:pt x="2327" y="38"/>
                </a:cubicBezTo>
                <a:cubicBezTo>
                  <a:pt x="2327" y="38"/>
                  <a:pt x="2323" y="40"/>
                  <a:pt x="2323" y="40"/>
                </a:cubicBezTo>
                <a:cubicBezTo>
                  <a:pt x="2322" y="40"/>
                  <a:pt x="2320" y="38"/>
                  <a:pt x="2319" y="38"/>
                </a:cubicBezTo>
                <a:cubicBezTo>
                  <a:pt x="2317" y="38"/>
                  <a:pt x="2316" y="39"/>
                  <a:pt x="2315" y="40"/>
                </a:cubicBezTo>
                <a:cubicBezTo>
                  <a:pt x="2315" y="39"/>
                  <a:pt x="2311" y="38"/>
                  <a:pt x="2311" y="37"/>
                </a:cubicBezTo>
                <a:cubicBezTo>
                  <a:pt x="2311" y="37"/>
                  <a:pt x="2315" y="36"/>
                  <a:pt x="2315" y="35"/>
                </a:cubicBezTo>
                <a:cubicBezTo>
                  <a:pt x="2315" y="35"/>
                  <a:pt x="2312" y="34"/>
                  <a:pt x="2311" y="33"/>
                </a:cubicBezTo>
                <a:cubicBezTo>
                  <a:pt x="2311" y="32"/>
                  <a:pt x="2309" y="31"/>
                  <a:pt x="2308" y="31"/>
                </a:cubicBezTo>
                <a:cubicBezTo>
                  <a:pt x="2307" y="30"/>
                  <a:pt x="2305" y="29"/>
                  <a:pt x="2304" y="29"/>
                </a:cubicBezTo>
                <a:cubicBezTo>
                  <a:pt x="2304" y="28"/>
                  <a:pt x="2300" y="30"/>
                  <a:pt x="2300" y="31"/>
                </a:cubicBezTo>
                <a:cubicBezTo>
                  <a:pt x="2300" y="31"/>
                  <a:pt x="2303" y="32"/>
                  <a:pt x="2304" y="33"/>
                </a:cubicBezTo>
                <a:cubicBezTo>
                  <a:pt x="2303" y="34"/>
                  <a:pt x="2300" y="34"/>
                  <a:pt x="2300" y="35"/>
                </a:cubicBezTo>
                <a:cubicBezTo>
                  <a:pt x="2299" y="35"/>
                  <a:pt x="2303" y="37"/>
                  <a:pt x="2303" y="37"/>
                </a:cubicBezTo>
                <a:cubicBezTo>
                  <a:pt x="2303" y="38"/>
                  <a:pt x="2299" y="39"/>
                  <a:pt x="2299" y="39"/>
                </a:cubicBezTo>
                <a:cubicBezTo>
                  <a:pt x="2300" y="40"/>
                  <a:pt x="2302" y="41"/>
                  <a:pt x="2303" y="42"/>
                </a:cubicBezTo>
                <a:cubicBezTo>
                  <a:pt x="2304" y="42"/>
                  <a:pt x="2305" y="43"/>
                  <a:pt x="2307" y="44"/>
                </a:cubicBezTo>
                <a:cubicBezTo>
                  <a:pt x="2307" y="44"/>
                  <a:pt x="2309" y="46"/>
                  <a:pt x="2310" y="46"/>
                </a:cubicBezTo>
                <a:cubicBezTo>
                  <a:pt x="2310" y="46"/>
                  <a:pt x="2311" y="46"/>
                  <a:pt x="2312" y="45"/>
                </a:cubicBezTo>
                <a:cubicBezTo>
                  <a:pt x="2313" y="45"/>
                  <a:pt x="2314" y="44"/>
                  <a:pt x="2314" y="44"/>
                </a:cubicBezTo>
                <a:cubicBezTo>
                  <a:pt x="2315" y="45"/>
                  <a:pt x="2318" y="46"/>
                  <a:pt x="2318" y="46"/>
                </a:cubicBezTo>
                <a:cubicBezTo>
                  <a:pt x="2318" y="47"/>
                  <a:pt x="2314" y="48"/>
                  <a:pt x="2314" y="48"/>
                </a:cubicBezTo>
                <a:cubicBezTo>
                  <a:pt x="2314" y="49"/>
                  <a:pt x="2318" y="50"/>
                  <a:pt x="2318" y="51"/>
                </a:cubicBezTo>
                <a:cubicBezTo>
                  <a:pt x="2318" y="51"/>
                  <a:pt x="2314" y="52"/>
                  <a:pt x="2314" y="53"/>
                </a:cubicBezTo>
                <a:cubicBezTo>
                  <a:pt x="2314" y="53"/>
                  <a:pt x="2318" y="54"/>
                  <a:pt x="2317" y="55"/>
                </a:cubicBezTo>
                <a:cubicBezTo>
                  <a:pt x="2317" y="56"/>
                  <a:pt x="2314" y="56"/>
                  <a:pt x="2313" y="57"/>
                </a:cubicBezTo>
                <a:cubicBezTo>
                  <a:pt x="2313" y="58"/>
                  <a:pt x="2309" y="58"/>
                  <a:pt x="2309" y="59"/>
                </a:cubicBezTo>
                <a:cubicBezTo>
                  <a:pt x="2309" y="59"/>
                  <a:pt x="2313" y="61"/>
                  <a:pt x="2313" y="61"/>
                </a:cubicBezTo>
                <a:cubicBezTo>
                  <a:pt x="2312" y="62"/>
                  <a:pt x="2310" y="63"/>
                  <a:pt x="2309" y="63"/>
                </a:cubicBezTo>
                <a:cubicBezTo>
                  <a:pt x="2308" y="63"/>
                  <a:pt x="2306" y="61"/>
                  <a:pt x="2305" y="61"/>
                </a:cubicBezTo>
                <a:cubicBezTo>
                  <a:pt x="2304" y="61"/>
                  <a:pt x="2302" y="63"/>
                  <a:pt x="2301" y="63"/>
                </a:cubicBezTo>
                <a:cubicBezTo>
                  <a:pt x="2300" y="63"/>
                  <a:pt x="2299" y="61"/>
                  <a:pt x="2297" y="61"/>
                </a:cubicBezTo>
                <a:cubicBezTo>
                  <a:pt x="2296" y="61"/>
                  <a:pt x="2294" y="63"/>
                  <a:pt x="2293" y="63"/>
                </a:cubicBezTo>
                <a:cubicBezTo>
                  <a:pt x="2292" y="63"/>
                  <a:pt x="2291" y="61"/>
                  <a:pt x="2289" y="61"/>
                </a:cubicBezTo>
                <a:cubicBezTo>
                  <a:pt x="2288" y="61"/>
                  <a:pt x="2287" y="59"/>
                  <a:pt x="2286" y="59"/>
                </a:cubicBezTo>
                <a:cubicBezTo>
                  <a:pt x="2285" y="58"/>
                  <a:pt x="2282" y="60"/>
                  <a:pt x="2282" y="61"/>
                </a:cubicBezTo>
                <a:cubicBezTo>
                  <a:pt x="2281" y="61"/>
                  <a:pt x="2278" y="63"/>
                  <a:pt x="2277" y="63"/>
                </a:cubicBezTo>
                <a:cubicBezTo>
                  <a:pt x="2277" y="63"/>
                  <a:pt x="2274" y="61"/>
                  <a:pt x="2274" y="60"/>
                </a:cubicBezTo>
                <a:cubicBezTo>
                  <a:pt x="2274" y="60"/>
                  <a:pt x="2277" y="59"/>
                  <a:pt x="2278" y="58"/>
                </a:cubicBezTo>
                <a:cubicBezTo>
                  <a:pt x="2278" y="58"/>
                  <a:pt x="2282" y="56"/>
                  <a:pt x="2282" y="56"/>
                </a:cubicBezTo>
                <a:cubicBezTo>
                  <a:pt x="2282" y="56"/>
                  <a:pt x="2279" y="54"/>
                  <a:pt x="2278" y="54"/>
                </a:cubicBezTo>
                <a:cubicBezTo>
                  <a:pt x="2277" y="54"/>
                  <a:pt x="2275" y="56"/>
                  <a:pt x="2274" y="56"/>
                </a:cubicBezTo>
                <a:cubicBezTo>
                  <a:pt x="2273" y="56"/>
                  <a:pt x="2272" y="54"/>
                  <a:pt x="2270" y="54"/>
                </a:cubicBezTo>
                <a:cubicBezTo>
                  <a:pt x="2270" y="54"/>
                  <a:pt x="2266" y="56"/>
                  <a:pt x="2266" y="56"/>
                </a:cubicBezTo>
                <a:cubicBezTo>
                  <a:pt x="2266" y="55"/>
                  <a:pt x="2262" y="54"/>
                  <a:pt x="2263" y="54"/>
                </a:cubicBezTo>
                <a:cubicBezTo>
                  <a:pt x="2263" y="53"/>
                  <a:pt x="2266" y="51"/>
                  <a:pt x="2267" y="51"/>
                </a:cubicBezTo>
                <a:cubicBezTo>
                  <a:pt x="2268" y="52"/>
                  <a:pt x="2269" y="53"/>
                  <a:pt x="2270" y="54"/>
                </a:cubicBezTo>
                <a:cubicBezTo>
                  <a:pt x="2271" y="53"/>
                  <a:pt x="2274" y="52"/>
                  <a:pt x="2274" y="52"/>
                </a:cubicBezTo>
                <a:cubicBezTo>
                  <a:pt x="2275" y="51"/>
                  <a:pt x="2270" y="50"/>
                  <a:pt x="2271" y="49"/>
                </a:cubicBezTo>
                <a:cubicBezTo>
                  <a:pt x="2271" y="49"/>
                  <a:pt x="2274" y="48"/>
                  <a:pt x="2275" y="47"/>
                </a:cubicBezTo>
                <a:cubicBezTo>
                  <a:pt x="2276" y="47"/>
                  <a:pt x="2278" y="46"/>
                  <a:pt x="2279" y="45"/>
                </a:cubicBezTo>
                <a:cubicBezTo>
                  <a:pt x="2279" y="45"/>
                  <a:pt x="2282" y="47"/>
                  <a:pt x="2283" y="48"/>
                </a:cubicBezTo>
                <a:cubicBezTo>
                  <a:pt x="2283" y="48"/>
                  <a:pt x="2286" y="50"/>
                  <a:pt x="2286" y="50"/>
                </a:cubicBezTo>
                <a:cubicBezTo>
                  <a:pt x="2287" y="50"/>
                  <a:pt x="2290" y="48"/>
                  <a:pt x="2291" y="48"/>
                </a:cubicBezTo>
                <a:cubicBezTo>
                  <a:pt x="2291" y="47"/>
                  <a:pt x="2287" y="46"/>
                  <a:pt x="2287" y="45"/>
                </a:cubicBezTo>
                <a:cubicBezTo>
                  <a:pt x="2287" y="45"/>
                  <a:pt x="2290" y="44"/>
                  <a:pt x="2291" y="43"/>
                </a:cubicBezTo>
                <a:cubicBezTo>
                  <a:pt x="2292" y="43"/>
                  <a:pt x="2294" y="42"/>
                  <a:pt x="2295" y="41"/>
                </a:cubicBezTo>
                <a:cubicBezTo>
                  <a:pt x="2296" y="41"/>
                  <a:pt x="2298" y="40"/>
                  <a:pt x="2299" y="39"/>
                </a:cubicBezTo>
                <a:cubicBezTo>
                  <a:pt x="2299" y="39"/>
                  <a:pt x="2295" y="38"/>
                  <a:pt x="2295" y="37"/>
                </a:cubicBezTo>
                <a:cubicBezTo>
                  <a:pt x="2295" y="36"/>
                  <a:pt x="2300" y="36"/>
                  <a:pt x="2300" y="35"/>
                </a:cubicBezTo>
                <a:cubicBezTo>
                  <a:pt x="2299" y="34"/>
                  <a:pt x="2296" y="33"/>
                  <a:pt x="2296" y="33"/>
                </a:cubicBezTo>
                <a:cubicBezTo>
                  <a:pt x="2295" y="33"/>
                  <a:pt x="2292" y="34"/>
                  <a:pt x="2292" y="35"/>
                </a:cubicBezTo>
                <a:cubicBezTo>
                  <a:pt x="2292" y="35"/>
                  <a:pt x="2296" y="37"/>
                  <a:pt x="2295" y="37"/>
                </a:cubicBezTo>
                <a:cubicBezTo>
                  <a:pt x="2295" y="38"/>
                  <a:pt x="2292" y="39"/>
                  <a:pt x="2291" y="39"/>
                </a:cubicBezTo>
                <a:cubicBezTo>
                  <a:pt x="2291" y="39"/>
                  <a:pt x="2288" y="41"/>
                  <a:pt x="2287" y="41"/>
                </a:cubicBezTo>
                <a:cubicBezTo>
                  <a:pt x="2286" y="41"/>
                  <a:pt x="2284" y="39"/>
                  <a:pt x="2283" y="39"/>
                </a:cubicBezTo>
                <a:cubicBezTo>
                  <a:pt x="2283" y="39"/>
                  <a:pt x="2282" y="38"/>
                  <a:pt x="2282" y="38"/>
                </a:cubicBezTo>
                <a:cubicBezTo>
                  <a:pt x="2281" y="37"/>
                  <a:pt x="2280" y="37"/>
                  <a:pt x="2280" y="37"/>
                </a:cubicBezTo>
                <a:cubicBezTo>
                  <a:pt x="2278" y="37"/>
                  <a:pt x="2277" y="38"/>
                  <a:pt x="2276" y="39"/>
                </a:cubicBezTo>
                <a:cubicBezTo>
                  <a:pt x="2275" y="39"/>
                  <a:pt x="2272" y="40"/>
                  <a:pt x="2271" y="41"/>
                </a:cubicBezTo>
                <a:cubicBezTo>
                  <a:pt x="2271" y="41"/>
                  <a:pt x="2275" y="43"/>
                  <a:pt x="2275" y="43"/>
                </a:cubicBezTo>
                <a:cubicBezTo>
                  <a:pt x="2275" y="43"/>
                  <a:pt x="2272" y="45"/>
                  <a:pt x="2271" y="45"/>
                </a:cubicBezTo>
                <a:cubicBezTo>
                  <a:pt x="2270" y="46"/>
                  <a:pt x="2268" y="46"/>
                  <a:pt x="2267" y="47"/>
                </a:cubicBezTo>
                <a:cubicBezTo>
                  <a:pt x="2263" y="49"/>
                  <a:pt x="2263" y="49"/>
                  <a:pt x="2263" y="49"/>
                </a:cubicBezTo>
                <a:cubicBezTo>
                  <a:pt x="2262" y="50"/>
                  <a:pt x="2260" y="51"/>
                  <a:pt x="2259" y="51"/>
                </a:cubicBezTo>
                <a:cubicBezTo>
                  <a:pt x="2258" y="51"/>
                  <a:pt x="2256" y="49"/>
                  <a:pt x="2255" y="49"/>
                </a:cubicBezTo>
                <a:cubicBezTo>
                  <a:pt x="2255" y="49"/>
                  <a:pt x="2251" y="51"/>
                  <a:pt x="2251" y="51"/>
                </a:cubicBezTo>
                <a:cubicBezTo>
                  <a:pt x="2250" y="52"/>
                  <a:pt x="2247" y="53"/>
                  <a:pt x="2247" y="53"/>
                </a:cubicBezTo>
                <a:cubicBezTo>
                  <a:pt x="2247" y="53"/>
                  <a:pt x="2250" y="55"/>
                  <a:pt x="2251" y="55"/>
                </a:cubicBezTo>
                <a:cubicBezTo>
                  <a:pt x="2251" y="55"/>
                  <a:pt x="2252" y="55"/>
                  <a:pt x="2253" y="54"/>
                </a:cubicBezTo>
                <a:cubicBezTo>
                  <a:pt x="2254" y="54"/>
                  <a:pt x="2255" y="53"/>
                  <a:pt x="2255" y="53"/>
                </a:cubicBezTo>
                <a:cubicBezTo>
                  <a:pt x="2255" y="54"/>
                  <a:pt x="2258" y="55"/>
                  <a:pt x="2258" y="56"/>
                </a:cubicBezTo>
                <a:cubicBezTo>
                  <a:pt x="2258" y="56"/>
                  <a:pt x="2254" y="57"/>
                  <a:pt x="2254" y="58"/>
                </a:cubicBezTo>
                <a:cubicBezTo>
                  <a:pt x="2255" y="59"/>
                  <a:pt x="2258" y="59"/>
                  <a:pt x="2258" y="60"/>
                </a:cubicBezTo>
                <a:cubicBezTo>
                  <a:pt x="2258" y="60"/>
                  <a:pt x="2257" y="61"/>
                  <a:pt x="2256" y="61"/>
                </a:cubicBezTo>
                <a:cubicBezTo>
                  <a:pt x="2255" y="62"/>
                  <a:pt x="2254" y="62"/>
                  <a:pt x="2254" y="62"/>
                </a:cubicBezTo>
                <a:cubicBezTo>
                  <a:pt x="2253" y="62"/>
                  <a:pt x="2252" y="60"/>
                  <a:pt x="2250" y="60"/>
                </a:cubicBezTo>
                <a:cubicBezTo>
                  <a:pt x="2242" y="64"/>
                  <a:pt x="2242" y="64"/>
                  <a:pt x="2242" y="64"/>
                </a:cubicBezTo>
                <a:cubicBezTo>
                  <a:pt x="2238" y="62"/>
                  <a:pt x="2238" y="62"/>
                  <a:pt x="2238" y="62"/>
                </a:cubicBezTo>
                <a:cubicBezTo>
                  <a:pt x="2237" y="61"/>
                  <a:pt x="2235" y="60"/>
                  <a:pt x="2235" y="59"/>
                </a:cubicBezTo>
                <a:cubicBezTo>
                  <a:pt x="2234" y="59"/>
                  <a:pt x="2239" y="58"/>
                  <a:pt x="2239" y="57"/>
                </a:cubicBezTo>
                <a:cubicBezTo>
                  <a:pt x="2239" y="57"/>
                  <a:pt x="2235" y="56"/>
                  <a:pt x="2235" y="55"/>
                </a:cubicBezTo>
                <a:cubicBezTo>
                  <a:pt x="2235" y="55"/>
                  <a:pt x="2238" y="53"/>
                  <a:pt x="2239" y="53"/>
                </a:cubicBezTo>
                <a:cubicBezTo>
                  <a:pt x="2239" y="53"/>
                  <a:pt x="2243" y="51"/>
                  <a:pt x="2243" y="51"/>
                </a:cubicBezTo>
                <a:cubicBezTo>
                  <a:pt x="2243" y="50"/>
                  <a:pt x="2239" y="49"/>
                  <a:pt x="2239" y="49"/>
                </a:cubicBezTo>
                <a:cubicBezTo>
                  <a:pt x="2240" y="48"/>
                  <a:pt x="2236" y="47"/>
                  <a:pt x="2236" y="46"/>
                </a:cubicBezTo>
                <a:cubicBezTo>
                  <a:pt x="2232" y="48"/>
                  <a:pt x="2232" y="48"/>
                  <a:pt x="2232" y="48"/>
                </a:cubicBezTo>
                <a:cubicBezTo>
                  <a:pt x="2230" y="49"/>
                  <a:pt x="2228" y="50"/>
                  <a:pt x="2227" y="50"/>
                </a:cubicBezTo>
                <a:cubicBezTo>
                  <a:pt x="2227" y="51"/>
                  <a:pt x="2223" y="52"/>
                  <a:pt x="2223" y="53"/>
                </a:cubicBezTo>
                <a:cubicBezTo>
                  <a:pt x="2223" y="53"/>
                  <a:pt x="2227" y="55"/>
                  <a:pt x="2227" y="55"/>
                </a:cubicBezTo>
                <a:cubicBezTo>
                  <a:pt x="2227" y="55"/>
                  <a:pt x="2228" y="54"/>
                  <a:pt x="2229" y="54"/>
                </a:cubicBezTo>
                <a:cubicBezTo>
                  <a:pt x="2230" y="53"/>
                  <a:pt x="2231" y="53"/>
                  <a:pt x="2231" y="53"/>
                </a:cubicBezTo>
                <a:cubicBezTo>
                  <a:pt x="2232" y="53"/>
                  <a:pt x="2235" y="55"/>
                  <a:pt x="2235" y="55"/>
                </a:cubicBezTo>
                <a:cubicBezTo>
                  <a:pt x="2235" y="56"/>
                  <a:pt x="2231" y="56"/>
                  <a:pt x="2231" y="57"/>
                </a:cubicBezTo>
                <a:cubicBezTo>
                  <a:pt x="2231" y="58"/>
                  <a:pt x="2234" y="59"/>
                  <a:pt x="2235" y="59"/>
                </a:cubicBezTo>
                <a:cubicBezTo>
                  <a:pt x="2230" y="61"/>
                  <a:pt x="2230" y="61"/>
                  <a:pt x="2230" y="61"/>
                </a:cubicBezTo>
                <a:cubicBezTo>
                  <a:pt x="2229" y="62"/>
                  <a:pt x="2228" y="63"/>
                  <a:pt x="2226" y="63"/>
                </a:cubicBezTo>
                <a:cubicBezTo>
                  <a:pt x="2226" y="64"/>
                  <a:pt x="2223" y="61"/>
                  <a:pt x="2223" y="61"/>
                </a:cubicBezTo>
                <a:cubicBezTo>
                  <a:pt x="2221" y="61"/>
                  <a:pt x="2220" y="63"/>
                  <a:pt x="2218" y="63"/>
                </a:cubicBezTo>
                <a:cubicBezTo>
                  <a:pt x="2211" y="59"/>
                  <a:pt x="2211" y="59"/>
                  <a:pt x="2211" y="59"/>
                </a:cubicBezTo>
                <a:cubicBezTo>
                  <a:pt x="2212" y="58"/>
                  <a:pt x="2214" y="57"/>
                  <a:pt x="2215" y="57"/>
                </a:cubicBezTo>
                <a:cubicBezTo>
                  <a:pt x="2216" y="56"/>
                  <a:pt x="2219" y="55"/>
                  <a:pt x="2219" y="55"/>
                </a:cubicBezTo>
                <a:cubicBezTo>
                  <a:pt x="2219" y="54"/>
                  <a:pt x="2215" y="53"/>
                  <a:pt x="2215" y="52"/>
                </a:cubicBezTo>
                <a:cubicBezTo>
                  <a:pt x="2216" y="52"/>
                  <a:pt x="2218" y="51"/>
                  <a:pt x="2220" y="50"/>
                </a:cubicBezTo>
                <a:cubicBezTo>
                  <a:pt x="2220" y="50"/>
                  <a:pt x="2224" y="49"/>
                  <a:pt x="2224" y="48"/>
                </a:cubicBezTo>
                <a:cubicBezTo>
                  <a:pt x="2224" y="47"/>
                  <a:pt x="2220" y="47"/>
                  <a:pt x="2220" y="46"/>
                </a:cubicBezTo>
                <a:cubicBezTo>
                  <a:pt x="2219" y="47"/>
                  <a:pt x="2217" y="47"/>
                  <a:pt x="2216" y="48"/>
                </a:cubicBezTo>
                <a:cubicBezTo>
                  <a:pt x="2215" y="49"/>
                  <a:pt x="2213" y="49"/>
                  <a:pt x="2212" y="50"/>
                </a:cubicBezTo>
                <a:cubicBezTo>
                  <a:pt x="2211" y="50"/>
                  <a:pt x="2208" y="52"/>
                  <a:pt x="2208" y="52"/>
                </a:cubicBezTo>
                <a:cubicBezTo>
                  <a:pt x="2208" y="53"/>
                  <a:pt x="2212" y="54"/>
                  <a:pt x="2211" y="54"/>
                </a:cubicBezTo>
                <a:cubicBezTo>
                  <a:pt x="2211" y="55"/>
                  <a:pt x="2207" y="56"/>
                  <a:pt x="2207" y="56"/>
                </a:cubicBezTo>
                <a:cubicBezTo>
                  <a:pt x="2207" y="57"/>
                  <a:pt x="2211" y="58"/>
                  <a:pt x="2211" y="59"/>
                </a:cubicBezTo>
                <a:cubicBezTo>
                  <a:pt x="2210" y="59"/>
                  <a:pt x="2208" y="60"/>
                  <a:pt x="2207" y="61"/>
                </a:cubicBezTo>
                <a:cubicBezTo>
                  <a:pt x="2206" y="61"/>
                  <a:pt x="2204" y="62"/>
                  <a:pt x="2203" y="63"/>
                </a:cubicBezTo>
                <a:cubicBezTo>
                  <a:pt x="2202" y="63"/>
                  <a:pt x="2200" y="61"/>
                  <a:pt x="2199" y="61"/>
                </a:cubicBezTo>
                <a:cubicBezTo>
                  <a:pt x="2198" y="61"/>
                  <a:pt x="2196" y="63"/>
                  <a:pt x="2195" y="63"/>
                </a:cubicBezTo>
                <a:cubicBezTo>
                  <a:pt x="2194" y="62"/>
                  <a:pt x="2192" y="61"/>
                  <a:pt x="2191" y="60"/>
                </a:cubicBezTo>
                <a:cubicBezTo>
                  <a:pt x="2191" y="60"/>
                  <a:pt x="2188" y="58"/>
                  <a:pt x="2187" y="58"/>
                </a:cubicBezTo>
                <a:cubicBezTo>
                  <a:pt x="2187" y="58"/>
                  <a:pt x="2184" y="60"/>
                  <a:pt x="2183" y="60"/>
                </a:cubicBezTo>
                <a:cubicBezTo>
                  <a:pt x="2182" y="61"/>
                  <a:pt x="2181" y="62"/>
                  <a:pt x="2179" y="62"/>
                </a:cubicBezTo>
                <a:cubicBezTo>
                  <a:pt x="2179" y="62"/>
                  <a:pt x="2176" y="60"/>
                  <a:pt x="2175" y="60"/>
                </a:cubicBezTo>
                <a:cubicBezTo>
                  <a:pt x="2174" y="60"/>
                  <a:pt x="2173" y="62"/>
                  <a:pt x="2171" y="62"/>
                </a:cubicBezTo>
                <a:cubicBezTo>
                  <a:pt x="2170" y="62"/>
                  <a:pt x="2169" y="60"/>
                  <a:pt x="2168" y="60"/>
                </a:cubicBezTo>
                <a:cubicBezTo>
                  <a:pt x="2167" y="60"/>
                  <a:pt x="2164" y="62"/>
                  <a:pt x="2164" y="62"/>
                </a:cubicBezTo>
                <a:cubicBezTo>
                  <a:pt x="2162" y="62"/>
                  <a:pt x="2161" y="60"/>
                  <a:pt x="2160" y="60"/>
                </a:cubicBezTo>
                <a:cubicBezTo>
                  <a:pt x="2159" y="59"/>
                  <a:pt x="2157" y="57"/>
                  <a:pt x="2156" y="57"/>
                </a:cubicBezTo>
                <a:cubicBezTo>
                  <a:pt x="2155" y="57"/>
                  <a:pt x="2153" y="59"/>
                  <a:pt x="2152" y="59"/>
                </a:cubicBezTo>
                <a:cubicBezTo>
                  <a:pt x="2151" y="60"/>
                  <a:pt x="2149" y="61"/>
                  <a:pt x="2148" y="61"/>
                </a:cubicBezTo>
                <a:cubicBezTo>
                  <a:pt x="2147" y="61"/>
                  <a:pt x="2145" y="59"/>
                  <a:pt x="2144" y="59"/>
                </a:cubicBezTo>
                <a:cubicBezTo>
                  <a:pt x="2143" y="59"/>
                  <a:pt x="2141" y="61"/>
                  <a:pt x="2140" y="61"/>
                </a:cubicBezTo>
                <a:cubicBezTo>
                  <a:pt x="2139" y="61"/>
                  <a:pt x="2138" y="59"/>
                  <a:pt x="2136" y="59"/>
                </a:cubicBezTo>
                <a:cubicBezTo>
                  <a:pt x="2135" y="59"/>
                  <a:pt x="2133" y="61"/>
                  <a:pt x="2132" y="61"/>
                </a:cubicBezTo>
                <a:cubicBezTo>
                  <a:pt x="2131" y="61"/>
                  <a:pt x="2130" y="59"/>
                  <a:pt x="2128" y="59"/>
                </a:cubicBezTo>
                <a:cubicBezTo>
                  <a:pt x="2127" y="59"/>
                  <a:pt x="2126" y="61"/>
                  <a:pt x="2124" y="61"/>
                </a:cubicBezTo>
                <a:cubicBezTo>
                  <a:pt x="2123" y="61"/>
                  <a:pt x="2122" y="58"/>
                  <a:pt x="2121" y="59"/>
                </a:cubicBezTo>
                <a:cubicBezTo>
                  <a:pt x="2119" y="59"/>
                  <a:pt x="2118" y="61"/>
                  <a:pt x="2116" y="61"/>
                </a:cubicBezTo>
                <a:cubicBezTo>
                  <a:pt x="2115" y="61"/>
                  <a:pt x="2114" y="58"/>
                  <a:pt x="2113" y="58"/>
                </a:cubicBezTo>
                <a:cubicBezTo>
                  <a:pt x="2112" y="58"/>
                  <a:pt x="2110" y="61"/>
                  <a:pt x="2109" y="60"/>
                </a:cubicBezTo>
                <a:cubicBezTo>
                  <a:pt x="2108" y="60"/>
                  <a:pt x="2105" y="58"/>
                  <a:pt x="2105" y="58"/>
                </a:cubicBezTo>
                <a:cubicBezTo>
                  <a:pt x="2105" y="57"/>
                  <a:pt x="2109" y="57"/>
                  <a:pt x="2109" y="56"/>
                </a:cubicBezTo>
                <a:cubicBezTo>
                  <a:pt x="2109" y="56"/>
                  <a:pt x="2106" y="54"/>
                  <a:pt x="2105" y="54"/>
                </a:cubicBezTo>
                <a:cubicBezTo>
                  <a:pt x="2105" y="54"/>
                  <a:pt x="2101" y="56"/>
                  <a:pt x="2101" y="56"/>
                </a:cubicBezTo>
                <a:cubicBezTo>
                  <a:pt x="2101" y="56"/>
                  <a:pt x="2105" y="58"/>
                  <a:pt x="2105" y="58"/>
                </a:cubicBezTo>
                <a:cubicBezTo>
                  <a:pt x="2105" y="58"/>
                  <a:pt x="2101" y="60"/>
                  <a:pt x="2101" y="60"/>
                </a:cubicBezTo>
                <a:cubicBezTo>
                  <a:pt x="2100" y="60"/>
                  <a:pt x="2098" y="58"/>
                  <a:pt x="2097" y="58"/>
                </a:cubicBezTo>
                <a:cubicBezTo>
                  <a:pt x="2096" y="58"/>
                  <a:pt x="2094" y="59"/>
                  <a:pt x="2093" y="60"/>
                </a:cubicBezTo>
                <a:cubicBezTo>
                  <a:pt x="2092" y="60"/>
                  <a:pt x="2090" y="62"/>
                  <a:pt x="2089" y="62"/>
                </a:cubicBezTo>
                <a:cubicBezTo>
                  <a:pt x="2088" y="62"/>
                  <a:pt x="2085" y="60"/>
                  <a:pt x="2085" y="60"/>
                </a:cubicBezTo>
                <a:cubicBezTo>
                  <a:pt x="2085" y="59"/>
                  <a:pt x="2082" y="57"/>
                  <a:pt x="2081" y="57"/>
                </a:cubicBezTo>
                <a:cubicBezTo>
                  <a:pt x="2081" y="57"/>
                  <a:pt x="2078" y="59"/>
                  <a:pt x="2077" y="60"/>
                </a:cubicBezTo>
                <a:cubicBezTo>
                  <a:pt x="2077" y="60"/>
                  <a:pt x="2074" y="62"/>
                  <a:pt x="2073" y="62"/>
                </a:cubicBezTo>
                <a:cubicBezTo>
                  <a:pt x="2072" y="62"/>
                  <a:pt x="2070" y="60"/>
                  <a:pt x="2069" y="59"/>
                </a:cubicBezTo>
                <a:cubicBezTo>
                  <a:pt x="2069" y="59"/>
                  <a:pt x="2066" y="57"/>
                  <a:pt x="2066" y="57"/>
                </a:cubicBezTo>
                <a:cubicBezTo>
                  <a:pt x="2065" y="57"/>
                  <a:pt x="2062" y="59"/>
                  <a:pt x="2062" y="59"/>
                </a:cubicBezTo>
                <a:cubicBezTo>
                  <a:pt x="2061" y="59"/>
                  <a:pt x="2058" y="61"/>
                  <a:pt x="2057" y="61"/>
                </a:cubicBezTo>
                <a:cubicBezTo>
                  <a:pt x="2056" y="61"/>
                  <a:pt x="2055" y="59"/>
                  <a:pt x="2054" y="59"/>
                </a:cubicBezTo>
                <a:cubicBezTo>
                  <a:pt x="2053" y="59"/>
                  <a:pt x="2051" y="61"/>
                  <a:pt x="2050" y="61"/>
                </a:cubicBezTo>
                <a:cubicBezTo>
                  <a:pt x="2048" y="61"/>
                  <a:pt x="2047" y="59"/>
                  <a:pt x="2046" y="59"/>
                </a:cubicBezTo>
                <a:cubicBezTo>
                  <a:pt x="2045" y="59"/>
                  <a:pt x="2043" y="61"/>
                  <a:pt x="2042" y="61"/>
                </a:cubicBezTo>
                <a:cubicBezTo>
                  <a:pt x="2040" y="61"/>
                  <a:pt x="2039" y="59"/>
                  <a:pt x="2038" y="59"/>
                </a:cubicBezTo>
                <a:cubicBezTo>
                  <a:pt x="2037" y="58"/>
                  <a:pt x="2035" y="61"/>
                  <a:pt x="2034" y="61"/>
                </a:cubicBezTo>
                <a:cubicBezTo>
                  <a:pt x="2033" y="61"/>
                  <a:pt x="2031" y="58"/>
                  <a:pt x="2030" y="58"/>
                </a:cubicBezTo>
                <a:cubicBezTo>
                  <a:pt x="2029" y="58"/>
                  <a:pt x="2028" y="60"/>
                  <a:pt x="2026" y="60"/>
                </a:cubicBezTo>
                <a:cubicBezTo>
                  <a:pt x="2025" y="60"/>
                  <a:pt x="2024" y="58"/>
                  <a:pt x="2022" y="58"/>
                </a:cubicBezTo>
                <a:cubicBezTo>
                  <a:pt x="2021" y="58"/>
                  <a:pt x="2020" y="60"/>
                  <a:pt x="2018" y="60"/>
                </a:cubicBezTo>
                <a:cubicBezTo>
                  <a:pt x="2017" y="60"/>
                  <a:pt x="2016" y="58"/>
                  <a:pt x="2015" y="58"/>
                </a:cubicBezTo>
                <a:cubicBezTo>
                  <a:pt x="2013" y="58"/>
                  <a:pt x="2011" y="60"/>
                  <a:pt x="2010" y="60"/>
                </a:cubicBezTo>
                <a:cubicBezTo>
                  <a:pt x="2009" y="60"/>
                  <a:pt x="2008" y="58"/>
                  <a:pt x="2007" y="58"/>
                </a:cubicBezTo>
                <a:cubicBezTo>
                  <a:pt x="2005" y="58"/>
                  <a:pt x="2004" y="60"/>
                  <a:pt x="2003" y="60"/>
                </a:cubicBezTo>
                <a:cubicBezTo>
                  <a:pt x="2001" y="60"/>
                  <a:pt x="2000" y="58"/>
                  <a:pt x="1999" y="57"/>
                </a:cubicBezTo>
                <a:cubicBezTo>
                  <a:pt x="1998" y="57"/>
                  <a:pt x="1996" y="60"/>
                  <a:pt x="1995" y="60"/>
                </a:cubicBezTo>
                <a:cubicBezTo>
                  <a:pt x="1993" y="59"/>
                  <a:pt x="1992" y="57"/>
                  <a:pt x="1991" y="57"/>
                </a:cubicBezTo>
                <a:cubicBezTo>
                  <a:pt x="1990" y="57"/>
                  <a:pt x="1988" y="59"/>
                  <a:pt x="1987" y="59"/>
                </a:cubicBezTo>
                <a:cubicBezTo>
                  <a:pt x="1986" y="59"/>
                  <a:pt x="1984" y="57"/>
                  <a:pt x="1983" y="57"/>
                </a:cubicBezTo>
                <a:cubicBezTo>
                  <a:pt x="1982" y="57"/>
                  <a:pt x="1981" y="55"/>
                  <a:pt x="1979" y="55"/>
                </a:cubicBezTo>
                <a:cubicBezTo>
                  <a:pt x="1979" y="55"/>
                  <a:pt x="1976" y="53"/>
                  <a:pt x="1976" y="52"/>
                </a:cubicBezTo>
                <a:cubicBezTo>
                  <a:pt x="1976" y="52"/>
                  <a:pt x="1980" y="51"/>
                  <a:pt x="1980" y="50"/>
                </a:cubicBezTo>
                <a:cubicBezTo>
                  <a:pt x="1980" y="50"/>
                  <a:pt x="1976" y="49"/>
                  <a:pt x="1976" y="48"/>
                </a:cubicBezTo>
                <a:cubicBezTo>
                  <a:pt x="1976" y="48"/>
                  <a:pt x="1980" y="47"/>
                  <a:pt x="1980" y="46"/>
                </a:cubicBezTo>
                <a:cubicBezTo>
                  <a:pt x="1980" y="45"/>
                  <a:pt x="1977" y="45"/>
                  <a:pt x="1976" y="44"/>
                </a:cubicBezTo>
                <a:cubicBezTo>
                  <a:pt x="1976" y="45"/>
                  <a:pt x="1972" y="45"/>
                  <a:pt x="1972" y="46"/>
                </a:cubicBezTo>
                <a:cubicBezTo>
                  <a:pt x="1972" y="47"/>
                  <a:pt x="1976" y="47"/>
                  <a:pt x="1976" y="48"/>
                </a:cubicBezTo>
                <a:cubicBezTo>
                  <a:pt x="1976" y="49"/>
                  <a:pt x="1972" y="50"/>
                  <a:pt x="1972" y="50"/>
                </a:cubicBezTo>
                <a:cubicBezTo>
                  <a:pt x="1972" y="51"/>
                  <a:pt x="1976" y="52"/>
                  <a:pt x="1976" y="52"/>
                </a:cubicBezTo>
                <a:cubicBezTo>
                  <a:pt x="1975" y="53"/>
                  <a:pt x="1972" y="55"/>
                  <a:pt x="1972" y="55"/>
                </a:cubicBezTo>
                <a:cubicBezTo>
                  <a:pt x="1971" y="55"/>
                  <a:pt x="1968" y="52"/>
                  <a:pt x="1968" y="52"/>
                </a:cubicBezTo>
                <a:cubicBezTo>
                  <a:pt x="1967" y="52"/>
                  <a:pt x="1964" y="54"/>
                  <a:pt x="1964" y="54"/>
                </a:cubicBezTo>
                <a:cubicBezTo>
                  <a:pt x="1964" y="55"/>
                  <a:pt x="1967" y="57"/>
                  <a:pt x="1967" y="57"/>
                </a:cubicBezTo>
                <a:cubicBezTo>
                  <a:pt x="1967" y="57"/>
                  <a:pt x="1964" y="59"/>
                  <a:pt x="1963" y="59"/>
                </a:cubicBezTo>
                <a:cubicBezTo>
                  <a:pt x="1962" y="59"/>
                  <a:pt x="1961" y="56"/>
                  <a:pt x="1960" y="56"/>
                </a:cubicBezTo>
                <a:cubicBezTo>
                  <a:pt x="1959" y="56"/>
                  <a:pt x="1956" y="59"/>
                  <a:pt x="1956" y="58"/>
                </a:cubicBezTo>
                <a:cubicBezTo>
                  <a:pt x="1954" y="58"/>
                  <a:pt x="1953" y="57"/>
                  <a:pt x="1952" y="56"/>
                </a:cubicBezTo>
                <a:cubicBezTo>
                  <a:pt x="1951" y="56"/>
                  <a:pt x="1949" y="54"/>
                  <a:pt x="1948" y="54"/>
                </a:cubicBezTo>
                <a:cubicBezTo>
                  <a:pt x="1947" y="54"/>
                  <a:pt x="1945" y="56"/>
                  <a:pt x="1944" y="56"/>
                </a:cubicBezTo>
                <a:cubicBezTo>
                  <a:pt x="1943" y="56"/>
                  <a:pt x="1941" y="58"/>
                  <a:pt x="1940" y="58"/>
                </a:cubicBezTo>
                <a:cubicBezTo>
                  <a:pt x="1939" y="58"/>
                  <a:pt x="1937" y="56"/>
                  <a:pt x="1936" y="56"/>
                </a:cubicBezTo>
                <a:cubicBezTo>
                  <a:pt x="1935" y="56"/>
                  <a:pt x="1933" y="58"/>
                  <a:pt x="1932" y="58"/>
                </a:cubicBezTo>
                <a:cubicBezTo>
                  <a:pt x="1931" y="58"/>
                  <a:pt x="1930" y="56"/>
                  <a:pt x="1928" y="56"/>
                </a:cubicBezTo>
                <a:cubicBezTo>
                  <a:pt x="1927" y="56"/>
                  <a:pt x="1925" y="58"/>
                  <a:pt x="1924" y="58"/>
                </a:cubicBezTo>
                <a:cubicBezTo>
                  <a:pt x="1923" y="58"/>
                  <a:pt x="1922" y="55"/>
                  <a:pt x="1920" y="55"/>
                </a:cubicBezTo>
                <a:cubicBezTo>
                  <a:pt x="1919" y="55"/>
                  <a:pt x="1918" y="57"/>
                  <a:pt x="1916" y="57"/>
                </a:cubicBezTo>
                <a:cubicBezTo>
                  <a:pt x="1915" y="57"/>
                  <a:pt x="1914" y="55"/>
                  <a:pt x="1913" y="55"/>
                </a:cubicBezTo>
                <a:cubicBezTo>
                  <a:pt x="1911" y="55"/>
                  <a:pt x="1910" y="57"/>
                  <a:pt x="1908" y="57"/>
                </a:cubicBezTo>
                <a:cubicBezTo>
                  <a:pt x="1907" y="57"/>
                  <a:pt x="1906" y="55"/>
                  <a:pt x="1905" y="55"/>
                </a:cubicBezTo>
                <a:cubicBezTo>
                  <a:pt x="1904" y="55"/>
                  <a:pt x="1902" y="57"/>
                  <a:pt x="1901" y="57"/>
                </a:cubicBezTo>
                <a:cubicBezTo>
                  <a:pt x="1900" y="57"/>
                  <a:pt x="1897" y="55"/>
                  <a:pt x="1897" y="55"/>
                </a:cubicBezTo>
                <a:cubicBezTo>
                  <a:pt x="1897" y="54"/>
                  <a:pt x="1901" y="53"/>
                  <a:pt x="1901" y="53"/>
                </a:cubicBezTo>
                <a:cubicBezTo>
                  <a:pt x="1901" y="53"/>
                  <a:pt x="1898" y="50"/>
                  <a:pt x="1897" y="50"/>
                </a:cubicBezTo>
                <a:cubicBezTo>
                  <a:pt x="1897" y="50"/>
                  <a:pt x="1893" y="52"/>
                  <a:pt x="1893" y="52"/>
                </a:cubicBezTo>
                <a:cubicBezTo>
                  <a:pt x="1893" y="53"/>
                  <a:pt x="1897" y="55"/>
                  <a:pt x="1897" y="55"/>
                </a:cubicBezTo>
                <a:cubicBezTo>
                  <a:pt x="1897" y="55"/>
                  <a:pt x="1893" y="57"/>
                  <a:pt x="1893" y="57"/>
                </a:cubicBezTo>
                <a:cubicBezTo>
                  <a:pt x="1892" y="57"/>
                  <a:pt x="1890" y="54"/>
                  <a:pt x="1889" y="55"/>
                </a:cubicBezTo>
                <a:cubicBezTo>
                  <a:pt x="1888" y="55"/>
                  <a:pt x="1886" y="56"/>
                  <a:pt x="1885" y="57"/>
                </a:cubicBezTo>
                <a:cubicBezTo>
                  <a:pt x="1884" y="57"/>
                  <a:pt x="1882" y="59"/>
                  <a:pt x="1881" y="59"/>
                </a:cubicBezTo>
                <a:cubicBezTo>
                  <a:pt x="1880" y="59"/>
                  <a:pt x="1877" y="57"/>
                  <a:pt x="1877" y="56"/>
                </a:cubicBezTo>
                <a:cubicBezTo>
                  <a:pt x="1876" y="56"/>
                  <a:pt x="1874" y="54"/>
                  <a:pt x="1873" y="54"/>
                </a:cubicBezTo>
                <a:cubicBezTo>
                  <a:pt x="1873" y="54"/>
                  <a:pt x="1870" y="56"/>
                  <a:pt x="1869" y="56"/>
                </a:cubicBezTo>
                <a:cubicBezTo>
                  <a:pt x="1868" y="57"/>
                  <a:pt x="1866" y="58"/>
                  <a:pt x="1865" y="58"/>
                </a:cubicBezTo>
                <a:cubicBezTo>
                  <a:pt x="1864" y="58"/>
                  <a:pt x="1862" y="56"/>
                  <a:pt x="1861" y="56"/>
                </a:cubicBezTo>
                <a:cubicBezTo>
                  <a:pt x="1860" y="56"/>
                  <a:pt x="1858" y="58"/>
                  <a:pt x="1857" y="58"/>
                </a:cubicBezTo>
                <a:cubicBezTo>
                  <a:pt x="1856" y="58"/>
                  <a:pt x="1854" y="56"/>
                  <a:pt x="1854" y="56"/>
                </a:cubicBezTo>
                <a:cubicBezTo>
                  <a:pt x="1853" y="56"/>
                  <a:pt x="1850" y="54"/>
                  <a:pt x="1850" y="54"/>
                </a:cubicBezTo>
                <a:cubicBezTo>
                  <a:pt x="1849" y="54"/>
                  <a:pt x="1846" y="56"/>
                  <a:pt x="1846" y="56"/>
                </a:cubicBezTo>
                <a:cubicBezTo>
                  <a:pt x="1844" y="55"/>
                  <a:pt x="1843" y="54"/>
                  <a:pt x="1842" y="53"/>
                </a:cubicBezTo>
                <a:cubicBezTo>
                  <a:pt x="1841" y="53"/>
                  <a:pt x="1839" y="51"/>
                  <a:pt x="1838" y="51"/>
                </a:cubicBezTo>
                <a:cubicBezTo>
                  <a:pt x="1838" y="51"/>
                  <a:pt x="1834" y="53"/>
                  <a:pt x="1834" y="53"/>
                </a:cubicBezTo>
                <a:cubicBezTo>
                  <a:pt x="1834" y="53"/>
                  <a:pt x="1838" y="55"/>
                  <a:pt x="1838" y="55"/>
                </a:cubicBezTo>
                <a:cubicBezTo>
                  <a:pt x="1837" y="56"/>
                  <a:pt x="1835" y="57"/>
                  <a:pt x="1834" y="57"/>
                </a:cubicBezTo>
                <a:cubicBezTo>
                  <a:pt x="1833" y="57"/>
                  <a:pt x="1831" y="55"/>
                  <a:pt x="1830" y="55"/>
                </a:cubicBezTo>
                <a:cubicBezTo>
                  <a:pt x="1829" y="55"/>
                  <a:pt x="1827" y="57"/>
                  <a:pt x="1826" y="57"/>
                </a:cubicBezTo>
                <a:cubicBezTo>
                  <a:pt x="1825" y="57"/>
                  <a:pt x="1823" y="56"/>
                  <a:pt x="1822" y="55"/>
                </a:cubicBezTo>
                <a:cubicBezTo>
                  <a:pt x="1822" y="55"/>
                  <a:pt x="1819" y="53"/>
                  <a:pt x="1818" y="53"/>
                </a:cubicBezTo>
                <a:cubicBezTo>
                  <a:pt x="1818" y="53"/>
                  <a:pt x="1815" y="54"/>
                  <a:pt x="1814" y="55"/>
                </a:cubicBezTo>
                <a:cubicBezTo>
                  <a:pt x="1814" y="55"/>
                  <a:pt x="1811" y="57"/>
                  <a:pt x="1810" y="57"/>
                </a:cubicBezTo>
                <a:cubicBezTo>
                  <a:pt x="1809" y="57"/>
                  <a:pt x="1807" y="54"/>
                  <a:pt x="1806" y="55"/>
                </a:cubicBezTo>
                <a:cubicBezTo>
                  <a:pt x="1805" y="55"/>
                  <a:pt x="1804" y="57"/>
                  <a:pt x="1802" y="57"/>
                </a:cubicBezTo>
                <a:cubicBezTo>
                  <a:pt x="1801" y="57"/>
                  <a:pt x="1800" y="54"/>
                  <a:pt x="1799" y="54"/>
                </a:cubicBezTo>
                <a:cubicBezTo>
                  <a:pt x="1798" y="54"/>
                  <a:pt x="1795" y="57"/>
                  <a:pt x="1795" y="56"/>
                </a:cubicBezTo>
                <a:cubicBezTo>
                  <a:pt x="1794" y="56"/>
                  <a:pt x="1791" y="54"/>
                  <a:pt x="1791" y="54"/>
                </a:cubicBezTo>
                <a:cubicBezTo>
                  <a:pt x="1791" y="54"/>
                  <a:pt x="1795" y="53"/>
                  <a:pt x="1795" y="52"/>
                </a:cubicBezTo>
                <a:cubicBezTo>
                  <a:pt x="1795" y="52"/>
                  <a:pt x="1791" y="50"/>
                  <a:pt x="1791" y="50"/>
                </a:cubicBezTo>
                <a:cubicBezTo>
                  <a:pt x="1791" y="50"/>
                  <a:pt x="1787" y="52"/>
                  <a:pt x="1787" y="52"/>
                </a:cubicBezTo>
                <a:cubicBezTo>
                  <a:pt x="1787" y="52"/>
                  <a:pt x="1788" y="53"/>
                  <a:pt x="1789" y="53"/>
                </a:cubicBezTo>
                <a:cubicBezTo>
                  <a:pt x="1790" y="54"/>
                  <a:pt x="1791" y="54"/>
                  <a:pt x="1791" y="54"/>
                </a:cubicBezTo>
                <a:cubicBezTo>
                  <a:pt x="1790" y="54"/>
                  <a:pt x="1788" y="56"/>
                  <a:pt x="1787" y="56"/>
                </a:cubicBezTo>
                <a:cubicBezTo>
                  <a:pt x="1785" y="56"/>
                  <a:pt x="1784" y="54"/>
                  <a:pt x="1783" y="54"/>
                </a:cubicBezTo>
                <a:cubicBezTo>
                  <a:pt x="1782" y="54"/>
                  <a:pt x="1780" y="56"/>
                  <a:pt x="1779" y="56"/>
                </a:cubicBezTo>
                <a:cubicBezTo>
                  <a:pt x="1778" y="56"/>
                  <a:pt x="1776" y="54"/>
                  <a:pt x="1775" y="54"/>
                </a:cubicBezTo>
                <a:cubicBezTo>
                  <a:pt x="1774" y="54"/>
                  <a:pt x="1772" y="56"/>
                  <a:pt x="1771" y="56"/>
                </a:cubicBezTo>
                <a:cubicBezTo>
                  <a:pt x="1770" y="56"/>
                  <a:pt x="1768" y="53"/>
                  <a:pt x="1767" y="54"/>
                </a:cubicBezTo>
                <a:cubicBezTo>
                  <a:pt x="1766" y="54"/>
                  <a:pt x="1764" y="55"/>
                  <a:pt x="1763" y="56"/>
                </a:cubicBezTo>
                <a:cubicBezTo>
                  <a:pt x="1763" y="56"/>
                  <a:pt x="1760" y="58"/>
                  <a:pt x="1759" y="58"/>
                </a:cubicBezTo>
                <a:cubicBezTo>
                  <a:pt x="1758" y="58"/>
                  <a:pt x="1757" y="55"/>
                  <a:pt x="1755" y="55"/>
                </a:cubicBezTo>
                <a:cubicBezTo>
                  <a:pt x="1754" y="55"/>
                  <a:pt x="1752" y="58"/>
                  <a:pt x="1751" y="57"/>
                </a:cubicBezTo>
                <a:cubicBezTo>
                  <a:pt x="1750" y="57"/>
                  <a:pt x="1748" y="56"/>
                  <a:pt x="1747" y="55"/>
                </a:cubicBezTo>
                <a:cubicBezTo>
                  <a:pt x="1747" y="55"/>
                  <a:pt x="1744" y="53"/>
                  <a:pt x="1744" y="53"/>
                </a:cubicBezTo>
                <a:cubicBezTo>
                  <a:pt x="1743" y="53"/>
                  <a:pt x="1740" y="55"/>
                  <a:pt x="1740" y="55"/>
                </a:cubicBezTo>
                <a:cubicBezTo>
                  <a:pt x="1739" y="55"/>
                  <a:pt x="1736" y="57"/>
                  <a:pt x="1736" y="57"/>
                </a:cubicBezTo>
                <a:cubicBezTo>
                  <a:pt x="1734" y="57"/>
                  <a:pt x="1733" y="55"/>
                  <a:pt x="1732" y="55"/>
                </a:cubicBezTo>
                <a:cubicBezTo>
                  <a:pt x="1731" y="55"/>
                  <a:pt x="1729" y="57"/>
                  <a:pt x="1728" y="57"/>
                </a:cubicBezTo>
                <a:cubicBezTo>
                  <a:pt x="1726" y="57"/>
                  <a:pt x="1725" y="55"/>
                  <a:pt x="1724" y="55"/>
                </a:cubicBezTo>
                <a:cubicBezTo>
                  <a:pt x="1723" y="54"/>
                  <a:pt x="1721" y="57"/>
                  <a:pt x="1720" y="57"/>
                </a:cubicBezTo>
                <a:cubicBezTo>
                  <a:pt x="1719" y="57"/>
                  <a:pt x="1717" y="54"/>
                  <a:pt x="1716" y="54"/>
                </a:cubicBezTo>
                <a:cubicBezTo>
                  <a:pt x="1715" y="54"/>
                  <a:pt x="1713" y="56"/>
                  <a:pt x="1712" y="56"/>
                </a:cubicBezTo>
                <a:cubicBezTo>
                  <a:pt x="1711" y="56"/>
                  <a:pt x="1710" y="54"/>
                  <a:pt x="1708" y="54"/>
                </a:cubicBezTo>
                <a:cubicBezTo>
                  <a:pt x="1707" y="54"/>
                  <a:pt x="1705" y="56"/>
                  <a:pt x="1704" y="56"/>
                </a:cubicBezTo>
                <a:cubicBezTo>
                  <a:pt x="1703" y="56"/>
                  <a:pt x="1702" y="54"/>
                  <a:pt x="1700" y="54"/>
                </a:cubicBezTo>
                <a:cubicBezTo>
                  <a:pt x="1699" y="54"/>
                  <a:pt x="1698" y="56"/>
                  <a:pt x="1696" y="56"/>
                </a:cubicBezTo>
                <a:cubicBezTo>
                  <a:pt x="1695" y="56"/>
                  <a:pt x="1694" y="54"/>
                  <a:pt x="1693" y="54"/>
                </a:cubicBezTo>
                <a:cubicBezTo>
                  <a:pt x="1691" y="54"/>
                  <a:pt x="1690" y="56"/>
                  <a:pt x="1688" y="56"/>
                </a:cubicBezTo>
                <a:cubicBezTo>
                  <a:pt x="1687" y="56"/>
                  <a:pt x="1686" y="54"/>
                  <a:pt x="1685" y="54"/>
                </a:cubicBezTo>
                <a:cubicBezTo>
                  <a:pt x="1683" y="53"/>
                  <a:pt x="1682" y="56"/>
                  <a:pt x="1681" y="56"/>
                </a:cubicBezTo>
                <a:cubicBezTo>
                  <a:pt x="1679" y="56"/>
                  <a:pt x="1678" y="53"/>
                  <a:pt x="1677" y="53"/>
                </a:cubicBezTo>
                <a:cubicBezTo>
                  <a:pt x="1676" y="53"/>
                  <a:pt x="1674" y="55"/>
                  <a:pt x="1673" y="55"/>
                </a:cubicBezTo>
                <a:cubicBezTo>
                  <a:pt x="1671" y="55"/>
                  <a:pt x="1670" y="53"/>
                  <a:pt x="1669" y="53"/>
                </a:cubicBezTo>
                <a:cubicBezTo>
                  <a:pt x="1668" y="53"/>
                  <a:pt x="1666" y="55"/>
                  <a:pt x="1665" y="55"/>
                </a:cubicBezTo>
                <a:cubicBezTo>
                  <a:pt x="1665" y="55"/>
                  <a:pt x="1661" y="53"/>
                  <a:pt x="1661" y="53"/>
                </a:cubicBezTo>
                <a:cubicBezTo>
                  <a:pt x="1661" y="52"/>
                  <a:pt x="1665" y="51"/>
                  <a:pt x="1665" y="51"/>
                </a:cubicBezTo>
                <a:cubicBezTo>
                  <a:pt x="1665" y="51"/>
                  <a:pt x="1662" y="49"/>
                  <a:pt x="1662" y="49"/>
                </a:cubicBezTo>
                <a:cubicBezTo>
                  <a:pt x="1661" y="49"/>
                  <a:pt x="1657" y="50"/>
                  <a:pt x="1657" y="51"/>
                </a:cubicBezTo>
                <a:cubicBezTo>
                  <a:pt x="1657" y="51"/>
                  <a:pt x="1661" y="53"/>
                  <a:pt x="1661" y="53"/>
                </a:cubicBezTo>
                <a:cubicBezTo>
                  <a:pt x="1661" y="53"/>
                  <a:pt x="1658" y="55"/>
                  <a:pt x="1657" y="55"/>
                </a:cubicBezTo>
                <a:cubicBezTo>
                  <a:pt x="1656" y="55"/>
                  <a:pt x="1654" y="53"/>
                  <a:pt x="1653" y="53"/>
                </a:cubicBezTo>
                <a:cubicBezTo>
                  <a:pt x="1652" y="53"/>
                  <a:pt x="1650" y="54"/>
                  <a:pt x="1649" y="55"/>
                </a:cubicBezTo>
                <a:cubicBezTo>
                  <a:pt x="1648" y="55"/>
                  <a:pt x="1646" y="57"/>
                  <a:pt x="1645" y="57"/>
                </a:cubicBezTo>
                <a:cubicBezTo>
                  <a:pt x="1645" y="57"/>
                  <a:pt x="1642" y="55"/>
                  <a:pt x="1641" y="55"/>
                </a:cubicBezTo>
                <a:cubicBezTo>
                  <a:pt x="1641" y="54"/>
                  <a:pt x="1638" y="52"/>
                  <a:pt x="1638" y="52"/>
                </a:cubicBezTo>
                <a:cubicBezTo>
                  <a:pt x="1637" y="52"/>
                  <a:pt x="1634" y="54"/>
                  <a:pt x="1634" y="54"/>
                </a:cubicBezTo>
                <a:cubicBezTo>
                  <a:pt x="1633" y="55"/>
                  <a:pt x="1630" y="56"/>
                  <a:pt x="1629" y="56"/>
                </a:cubicBezTo>
                <a:cubicBezTo>
                  <a:pt x="1628" y="57"/>
                  <a:pt x="1627" y="54"/>
                  <a:pt x="1626" y="54"/>
                </a:cubicBezTo>
                <a:cubicBezTo>
                  <a:pt x="1625" y="54"/>
                  <a:pt x="1623" y="56"/>
                  <a:pt x="1622" y="56"/>
                </a:cubicBezTo>
                <a:cubicBezTo>
                  <a:pt x="1620" y="56"/>
                  <a:pt x="1619" y="54"/>
                  <a:pt x="1618" y="54"/>
                </a:cubicBezTo>
                <a:cubicBezTo>
                  <a:pt x="1617" y="54"/>
                  <a:pt x="1615" y="56"/>
                  <a:pt x="1614" y="56"/>
                </a:cubicBezTo>
                <a:cubicBezTo>
                  <a:pt x="1612" y="56"/>
                  <a:pt x="1611" y="54"/>
                  <a:pt x="1610" y="54"/>
                </a:cubicBezTo>
                <a:cubicBezTo>
                  <a:pt x="1609" y="54"/>
                  <a:pt x="1607" y="56"/>
                  <a:pt x="1606" y="56"/>
                </a:cubicBezTo>
                <a:cubicBezTo>
                  <a:pt x="1605" y="56"/>
                  <a:pt x="1603" y="53"/>
                  <a:pt x="1602" y="54"/>
                </a:cubicBezTo>
                <a:cubicBezTo>
                  <a:pt x="1601" y="54"/>
                  <a:pt x="1599" y="56"/>
                  <a:pt x="1598" y="56"/>
                </a:cubicBezTo>
                <a:cubicBezTo>
                  <a:pt x="1597" y="56"/>
                  <a:pt x="1596" y="53"/>
                  <a:pt x="1594" y="53"/>
                </a:cubicBezTo>
                <a:cubicBezTo>
                  <a:pt x="1593" y="53"/>
                  <a:pt x="1591" y="55"/>
                  <a:pt x="1590" y="55"/>
                </a:cubicBezTo>
                <a:cubicBezTo>
                  <a:pt x="1589" y="55"/>
                  <a:pt x="1587" y="53"/>
                  <a:pt x="1586" y="53"/>
                </a:cubicBezTo>
                <a:cubicBezTo>
                  <a:pt x="1586" y="53"/>
                  <a:pt x="1584" y="51"/>
                  <a:pt x="1583" y="51"/>
                </a:cubicBezTo>
                <a:cubicBezTo>
                  <a:pt x="1582" y="51"/>
                  <a:pt x="1579" y="53"/>
                  <a:pt x="1579" y="53"/>
                </a:cubicBezTo>
                <a:cubicBezTo>
                  <a:pt x="1578" y="53"/>
                  <a:pt x="1575" y="55"/>
                  <a:pt x="1575" y="55"/>
                </a:cubicBezTo>
                <a:cubicBezTo>
                  <a:pt x="1574" y="55"/>
                  <a:pt x="1571" y="53"/>
                  <a:pt x="1571" y="53"/>
                </a:cubicBezTo>
                <a:cubicBezTo>
                  <a:pt x="1571" y="53"/>
                  <a:pt x="1575" y="51"/>
                  <a:pt x="1575" y="51"/>
                </a:cubicBezTo>
                <a:cubicBezTo>
                  <a:pt x="1574" y="51"/>
                  <a:pt x="1572" y="48"/>
                  <a:pt x="1571" y="48"/>
                </a:cubicBezTo>
                <a:cubicBezTo>
                  <a:pt x="1571" y="48"/>
                  <a:pt x="1567" y="50"/>
                  <a:pt x="1567" y="50"/>
                </a:cubicBezTo>
                <a:cubicBezTo>
                  <a:pt x="1567" y="51"/>
                  <a:pt x="1571" y="53"/>
                  <a:pt x="1571" y="53"/>
                </a:cubicBezTo>
                <a:cubicBezTo>
                  <a:pt x="1570" y="53"/>
                  <a:pt x="1568" y="55"/>
                  <a:pt x="1567" y="55"/>
                </a:cubicBezTo>
                <a:cubicBezTo>
                  <a:pt x="1566" y="55"/>
                  <a:pt x="1564" y="52"/>
                  <a:pt x="1563" y="52"/>
                </a:cubicBezTo>
                <a:cubicBezTo>
                  <a:pt x="1562" y="53"/>
                  <a:pt x="1560" y="55"/>
                  <a:pt x="1559" y="55"/>
                </a:cubicBezTo>
                <a:cubicBezTo>
                  <a:pt x="1558" y="55"/>
                  <a:pt x="1556" y="52"/>
                  <a:pt x="1555" y="52"/>
                </a:cubicBezTo>
                <a:cubicBezTo>
                  <a:pt x="1554" y="52"/>
                  <a:pt x="1552" y="54"/>
                  <a:pt x="1551" y="54"/>
                </a:cubicBezTo>
                <a:cubicBezTo>
                  <a:pt x="1550" y="54"/>
                  <a:pt x="1549" y="52"/>
                  <a:pt x="1547" y="52"/>
                </a:cubicBezTo>
                <a:cubicBezTo>
                  <a:pt x="1546" y="52"/>
                  <a:pt x="1545" y="54"/>
                  <a:pt x="1543" y="54"/>
                </a:cubicBezTo>
                <a:cubicBezTo>
                  <a:pt x="1543" y="54"/>
                  <a:pt x="1539" y="52"/>
                  <a:pt x="1539" y="52"/>
                </a:cubicBezTo>
                <a:cubicBezTo>
                  <a:pt x="1539" y="52"/>
                  <a:pt x="1543" y="50"/>
                  <a:pt x="1544" y="50"/>
                </a:cubicBezTo>
                <a:cubicBezTo>
                  <a:pt x="1544" y="50"/>
                  <a:pt x="1547" y="52"/>
                  <a:pt x="1547" y="52"/>
                </a:cubicBezTo>
                <a:cubicBezTo>
                  <a:pt x="1548" y="52"/>
                  <a:pt x="1551" y="50"/>
                  <a:pt x="1551" y="50"/>
                </a:cubicBezTo>
                <a:cubicBezTo>
                  <a:pt x="1552" y="50"/>
                  <a:pt x="1555" y="48"/>
                  <a:pt x="1555" y="48"/>
                </a:cubicBezTo>
                <a:cubicBezTo>
                  <a:pt x="1556" y="47"/>
                  <a:pt x="1551" y="46"/>
                  <a:pt x="1552" y="46"/>
                </a:cubicBezTo>
                <a:cubicBezTo>
                  <a:pt x="1552" y="45"/>
                  <a:pt x="1556" y="44"/>
                  <a:pt x="1556" y="44"/>
                </a:cubicBezTo>
                <a:cubicBezTo>
                  <a:pt x="1556" y="43"/>
                  <a:pt x="1552" y="42"/>
                  <a:pt x="1552" y="41"/>
                </a:cubicBezTo>
                <a:cubicBezTo>
                  <a:pt x="1551" y="42"/>
                  <a:pt x="1549" y="43"/>
                  <a:pt x="1548" y="43"/>
                </a:cubicBezTo>
                <a:cubicBezTo>
                  <a:pt x="1547" y="44"/>
                  <a:pt x="1545" y="45"/>
                  <a:pt x="1544" y="45"/>
                </a:cubicBezTo>
                <a:cubicBezTo>
                  <a:pt x="1543" y="45"/>
                  <a:pt x="1541" y="43"/>
                  <a:pt x="1540" y="43"/>
                </a:cubicBezTo>
                <a:cubicBezTo>
                  <a:pt x="1539" y="44"/>
                  <a:pt x="1537" y="45"/>
                  <a:pt x="1536" y="45"/>
                </a:cubicBezTo>
                <a:cubicBezTo>
                  <a:pt x="1535" y="46"/>
                  <a:pt x="1533" y="47"/>
                  <a:pt x="1532" y="47"/>
                </a:cubicBezTo>
                <a:cubicBezTo>
                  <a:pt x="1531" y="48"/>
                  <a:pt x="1528" y="49"/>
                  <a:pt x="1528" y="49"/>
                </a:cubicBezTo>
                <a:cubicBezTo>
                  <a:pt x="1528" y="50"/>
                  <a:pt x="1532" y="52"/>
                  <a:pt x="1532" y="52"/>
                </a:cubicBezTo>
                <a:cubicBezTo>
                  <a:pt x="1531" y="52"/>
                  <a:pt x="1529" y="54"/>
                  <a:pt x="1527" y="54"/>
                </a:cubicBezTo>
                <a:cubicBezTo>
                  <a:pt x="1526" y="54"/>
                  <a:pt x="1525" y="51"/>
                  <a:pt x="1524" y="51"/>
                </a:cubicBezTo>
                <a:cubicBezTo>
                  <a:pt x="1522" y="51"/>
                  <a:pt x="1521" y="54"/>
                  <a:pt x="1520" y="54"/>
                </a:cubicBezTo>
                <a:cubicBezTo>
                  <a:pt x="1518" y="53"/>
                  <a:pt x="1517" y="51"/>
                  <a:pt x="1516" y="51"/>
                </a:cubicBezTo>
                <a:cubicBezTo>
                  <a:pt x="1515" y="51"/>
                  <a:pt x="1513" y="53"/>
                  <a:pt x="1512" y="53"/>
                </a:cubicBezTo>
                <a:cubicBezTo>
                  <a:pt x="1511" y="53"/>
                  <a:pt x="1509" y="51"/>
                  <a:pt x="1508" y="51"/>
                </a:cubicBezTo>
                <a:cubicBezTo>
                  <a:pt x="1507" y="51"/>
                  <a:pt x="1505" y="53"/>
                  <a:pt x="1504" y="53"/>
                </a:cubicBezTo>
                <a:cubicBezTo>
                  <a:pt x="1503" y="53"/>
                  <a:pt x="1500" y="55"/>
                  <a:pt x="1500" y="55"/>
                </a:cubicBezTo>
                <a:cubicBezTo>
                  <a:pt x="1499" y="55"/>
                  <a:pt x="1497" y="53"/>
                  <a:pt x="1496" y="53"/>
                </a:cubicBezTo>
                <a:cubicBezTo>
                  <a:pt x="1496" y="53"/>
                  <a:pt x="1493" y="51"/>
                  <a:pt x="1492" y="51"/>
                </a:cubicBezTo>
                <a:cubicBezTo>
                  <a:pt x="1491" y="51"/>
                  <a:pt x="1490" y="53"/>
                  <a:pt x="1488" y="53"/>
                </a:cubicBezTo>
                <a:cubicBezTo>
                  <a:pt x="1487" y="53"/>
                  <a:pt x="1486" y="50"/>
                  <a:pt x="1485" y="50"/>
                </a:cubicBezTo>
                <a:cubicBezTo>
                  <a:pt x="1483" y="51"/>
                  <a:pt x="1482" y="52"/>
                  <a:pt x="1480" y="52"/>
                </a:cubicBezTo>
                <a:cubicBezTo>
                  <a:pt x="1479" y="53"/>
                  <a:pt x="1478" y="55"/>
                  <a:pt x="1476" y="55"/>
                </a:cubicBezTo>
                <a:cubicBezTo>
                  <a:pt x="1475" y="55"/>
                  <a:pt x="1474" y="52"/>
                  <a:pt x="1473" y="52"/>
                </a:cubicBezTo>
                <a:cubicBezTo>
                  <a:pt x="1471" y="52"/>
                  <a:pt x="1470" y="54"/>
                  <a:pt x="1468" y="54"/>
                </a:cubicBezTo>
                <a:cubicBezTo>
                  <a:pt x="1467" y="54"/>
                  <a:pt x="1466" y="52"/>
                  <a:pt x="1465" y="52"/>
                </a:cubicBezTo>
                <a:cubicBezTo>
                  <a:pt x="1464" y="52"/>
                  <a:pt x="1462" y="54"/>
                  <a:pt x="1461" y="54"/>
                </a:cubicBezTo>
                <a:cubicBezTo>
                  <a:pt x="1459" y="54"/>
                  <a:pt x="1458" y="52"/>
                  <a:pt x="1457" y="52"/>
                </a:cubicBezTo>
                <a:cubicBezTo>
                  <a:pt x="1456" y="52"/>
                  <a:pt x="1454" y="50"/>
                  <a:pt x="1453" y="50"/>
                </a:cubicBezTo>
                <a:cubicBezTo>
                  <a:pt x="1452" y="50"/>
                  <a:pt x="1450" y="52"/>
                  <a:pt x="1449" y="52"/>
                </a:cubicBezTo>
                <a:cubicBezTo>
                  <a:pt x="1448" y="52"/>
                  <a:pt x="1446" y="54"/>
                  <a:pt x="1445" y="54"/>
                </a:cubicBezTo>
                <a:cubicBezTo>
                  <a:pt x="1444" y="54"/>
                  <a:pt x="1442" y="51"/>
                  <a:pt x="1441" y="51"/>
                </a:cubicBezTo>
                <a:cubicBezTo>
                  <a:pt x="1440" y="52"/>
                  <a:pt x="1438" y="54"/>
                  <a:pt x="1437" y="54"/>
                </a:cubicBezTo>
                <a:cubicBezTo>
                  <a:pt x="1436" y="53"/>
                  <a:pt x="1434" y="51"/>
                  <a:pt x="1433" y="51"/>
                </a:cubicBezTo>
                <a:cubicBezTo>
                  <a:pt x="1432" y="51"/>
                  <a:pt x="1430" y="53"/>
                  <a:pt x="1429" y="53"/>
                </a:cubicBezTo>
                <a:cubicBezTo>
                  <a:pt x="1429" y="53"/>
                  <a:pt x="1425" y="51"/>
                  <a:pt x="1426" y="51"/>
                </a:cubicBezTo>
                <a:cubicBezTo>
                  <a:pt x="1426" y="51"/>
                  <a:pt x="1429" y="49"/>
                  <a:pt x="1430" y="49"/>
                </a:cubicBezTo>
                <a:cubicBezTo>
                  <a:pt x="1428" y="49"/>
                  <a:pt x="1427" y="47"/>
                  <a:pt x="1426" y="47"/>
                </a:cubicBezTo>
                <a:cubicBezTo>
                  <a:pt x="1426" y="47"/>
                  <a:pt x="1422" y="49"/>
                  <a:pt x="1422" y="49"/>
                </a:cubicBezTo>
                <a:cubicBezTo>
                  <a:pt x="1422" y="49"/>
                  <a:pt x="1426" y="51"/>
                  <a:pt x="1426" y="51"/>
                </a:cubicBezTo>
                <a:cubicBezTo>
                  <a:pt x="1425" y="51"/>
                  <a:pt x="1422" y="53"/>
                  <a:pt x="1421" y="53"/>
                </a:cubicBezTo>
                <a:cubicBezTo>
                  <a:pt x="1420" y="53"/>
                  <a:pt x="1419" y="51"/>
                  <a:pt x="1418" y="51"/>
                </a:cubicBezTo>
                <a:cubicBezTo>
                  <a:pt x="1416" y="51"/>
                  <a:pt x="1415" y="53"/>
                  <a:pt x="1414" y="53"/>
                </a:cubicBezTo>
                <a:cubicBezTo>
                  <a:pt x="1412" y="53"/>
                  <a:pt x="1411" y="51"/>
                  <a:pt x="1410" y="51"/>
                </a:cubicBezTo>
                <a:cubicBezTo>
                  <a:pt x="1409" y="51"/>
                  <a:pt x="1406" y="53"/>
                  <a:pt x="1406" y="53"/>
                </a:cubicBezTo>
                <a:cubicBezTo>
                  <a:pt x="1405" y="52"/>
                  <a:pt x="1402" y="51"/>
                  <a:pt x="1402" y="50"/>
                </a:cubicBezTo>
                <a:cubicBezTo>
                  <a:pt x="1402" y="50"/>
                  <a:pt x="1406" y="49"/>
                  <a:pt x="1406" y="48"/>
                </a:cubicBezTo>
                <a:cubicBezTo>
                  <a:pt x="1406" y="48"/>
                  <a:pt x="1403" y="46"/>
                  <a:pt x="1402" y="46"/>
                </a:cubicBezTo>
                <a:cubicBezTo>
                  <a:pt x="1402" y="46"/>
                  <a:pt x="1398" y="48"/>
                  <a:pt x="1398" y="48"/>
                </a:cubicBezTo>
                <a:cubicBezTo>
                  <a:pt x="1398" y="49"/>
                  <a:pt x="1402" y="50"/>
                  <a:pt x="1402" y="50"/>
                </a:cubicBezTo>
                <a:cubicBezTo>
                  <a:pt x="1401" y="51"/>
                  <a:pt x="1399" y="52"/>
                  <a:pt x="1398" y="52"/>
                </a:cubicBezTo>
                <a:cubicBezTo>
                  <a:pt x="1397" y="53"/>
                  <a:pt x="1395" y="54"/>
                  <a:pt x="1394" y="55"/>
                </a:cubicBezTo>
                <a:cubicBezTo>
                  <a:pt x="1393" y="55"/>
                  <a:pt x="1390" y="53"/>
                  <a:pt x="1390" y="52"/>
                </a:cubicBezTo>
                <a:cubicBezTo>
                  <a:pt x="1390" y="52"/>
                  <a:pt x="1387" y="50"/>
                  <a:pt x="1386" y="50"/>
                </a:cubicBezTo>
                <a:cubicBezTo>
                  <a:pt x="1386" y="50"/>
                  <a:pt x="1383" y="52"/>
                  <a:pt x="1382" y="52"/>
                </a:cubicBezTo>
                <a:cubicBezTo>
                  <a:pt x="1381" y="52"/>
                  <a:pt x="1379" y="50"/>
                  <a:pt x="1378" y="50"/>
                </a:cubicBezTo>
                <a:cubicBezTo>
                  <a:pt x="1378" y="50"/>
                  <a:pt x="1375" y="48"/>
                  <a:pt x="1375" y="48"/>
                </a:cubicBezTo>
                <a:cubicBezTo>
                  <a:pt x="1374" y="48"/>
                  <a:pt x="1371" y="49"/>
                  <a:pt x="1371" y="50"/>
                </a:cubicBezTo>
                <a:cubicBezTo>
                  <a:pt x="1371" y="50"/>
                  <a:pt x="1374" y="52"/>
                  <a:pt x="1374" y="52"/>
                </a:cubicBezTo>
                <a:cubicBezTo>
                  <a:pt x="1373" y="52"/>
                  <a:pt x="1371" y="54"/>
                  <a:pt x="1370" y="54"/>
                </a:cubicBezTo>
                <a:cubicBezTo>
                  <a:pt x="1369" y="54"/>
                  <a:pt x="1368" y="52"/>
                  <a:pt x="1366" y="52"/>
                </a:cubicBezTo>
                <a:cubicBezTo>
                  <a:pt x="1365" y="52"/>
                  <a:pt x="1364" y="54"/>
                  <a:pt x="1362" y="54"/>
                </a:cubicBezTo>
                <a:cubicBezTo>
                  <a:pt x="1361" y="54"/>
                  <a:pt x="1360" y="52"/>
                  <a:pt x="1359" y="51"/>
                </a:cubicBezTo>
                <a:cubicBezTo>
                  <a:pt x="1358" y="51"/>
                  <a:pt x="1356" y="54"/>
                  <a:pt x="1355" y="54"/>
                </a:cubicBezTo>
                <a:cubicBezTo>
                  <a:pt x="1354" y="54"/>
                  <a:pt x="1351" y="52"/>
                  <a:pt x="1351" y="51"/>
                </a:cubicBezTo>
                <a:cubicBezTo>
                  <a:pt x="1350" y="51"/>
                  <a:pt x="1348" y="49"/>
                  <a:pt x="1347" y="49"/>
                </a:cubicBezTo>
                <a:cubicBezTo>
                  <a:pt x="1346" y="49"/>
                  <a:pt x="1344" y="51"/>
                  <a:pt x="1343" y="51"/>
                </a:cubicBezTo>
                <a:cubicBezTo>
                  <a:pt x="1342" y="51"/>
                  <a:pt x="1340" y="53"/>
                  <a:pt x="1339" y="53"/>
                </a:cubicBezTo>
                <a:cubicBezTo>
                  <a:pt x="1338" y="53"/>
                  <a:pt x="1336" y="51"/>
                  <a:pt x="1335" y="51"/>
                </a:cubicBezTo>
                <a:cubicBezTo>
                  <a:pt x="1334" y="51"/>
                  <a:pt x="1332" y="53"/>
                  <a:pt x="1331" y="53"/>
                </a:cubicBezTo>
                <a:cubicBezTo>
                  <a:pt x="1330" y="53"/>
                  <a:pt x="1329" y="51"/>
                  <a:pt x="1327" y="51"/>
                </a:cubicBezTo>
                <a:cubicBezTo>
                  <a:pt x="1326" y="51"/>
                  <a:pt x="1324" y="53"/>
                  <a:pt x="1323" y="53"/>
                </a:cubicBezTo>
                <a:cubicBezTo>
                  <a:pt x="1322" y="53"/>
                  <a:pt x="1321" y="50"/>
                  <a:pt x="1319" y="50"/>
                </a:cubicBezTo>
                <a:cubicBezTo>
                  <a:pt x="1318" y="50"/>
                  <a:pt x="1317" y="53"/>
                  <a:pt x="1315" y="52"/>
                </a:cubicBezTo>
                <a:cubicBezTo>
                  <a:pt x="1314" y="52"/>
                  <a:pt x="1313" y="50"/>
                  <a:pt x="1312" y="50"/>
                </a:cubicBezTo>
                <a:cubicBezTo>
                  <a:pt x="1310" y="50"/>
                  <a:pt x="1309" y="52"/>
                  <a:pt x="1307" y="52"/>
                </a:cubicBezTo>
                <a:cubicBezTo>
                  <a:pt x="1306" y="52"/>
                  <a:pt x="1305" y="50"/>
                  <a:pt x="1304" y="50"/>
                </a:cubicBezTo>
                <a:cubicBezTo>
                  <a:pt x="1303" y="50"/>
                  <a:pt x="1301" y="52"/>
                  <a:pt x="1300" y="52"/>
                </a:cubicBezTo>
                <a:cubicBezTo>
                  <a:pt x="1299" y="52"/>
                  <a:pt x="1296" y="50"/>
                  <a:pt x="1296" y="50"/>
                </a:cubicBezTo>
                <a:cubicBezTo>
                  <a:pt x="1296" y="49"/>
                  <a:pt x="1300" y="48"/>
                  <a:pt x="1300" y="48"/>
                </a:cubicBezTo>
                <a:cubicBezTo>
                  <a:pt x="1300" y="48"/>
                  <a:pt x="1297" y="45"/>
                  <a:pt x="1296" y="45"/>
                </a:cubicBezTo>
                <a:cubicBezTo>
                  <a:pt x="1296" y="45"/>
                  <a:pt x="1292" y="47"/>
                  <a:pt x="1292" y="48"/>
                </a:cubicBezTo>
                <a:cubicBezTo>
                  <a:pt x="1292" y="48"/>
                  <a:pt x="1296" y="50"/>
                  <a:pt x="1296" y="50"/>
                </a:cubicBezTo>
                <a:cubicBezTo>
                  <a:pt x="1296" y="50"/>
                  <a:pt x="1292" y="52"/>
                  <a:pt x="1292" y="52"/>
                </a:cubicBezTo>
                <a:cubicBezTo>
                  <a:pt x="1291" y="52"/>
                  <a:pt x="1289" y="49"/>
                  <a:pt x="1288" y="50"/>
                </a:cubicBezTo>
                <a:cubicBezTo>
                  <a:pt x="1287" y="50"/>
                  <a:pt x="1285" y="51"/>
                  <a:pt x="1284" y="52"/>
                </a:cubicBezTo>
                <a:cubicBezTo>
                  <a:pt x="1283" y="52"/>
                  <a:pt x="1281" y="54"/>
                  <a:pt x="1280" y="54"/>
                </a:cubicBezTo>
                <a:cubicBezTo>
                  <a:pt x="1279" y="54"/>
                  <a:pt x="1276" y="52"/>
                  <a:pt x="1276" y="51"/>
                </a:cubicBezTo>
                <a:cubicBezTo>
                  <a:pt x="1275" y="51"/>
                  <a:pt x="1273" y="49"/>
                  <a:pt x="1272" y="49"/>
                </a:cubicBezTo>
                <a:cubicBezTo>
                  <a:pt x="1272" y="49"/>
                  <a:pt x="1269" y="51"/>
                  <a:pt x="1268" y="51"/>
                </a:cubicBezTo>
                <a:cubicBezTo>
                  <a:pt x="1267" y="52"/>
                  <a:pt x="1265" y="53"/>
                  <a:pt x="1264" y="53"/>
                </a:cubicBezTo>
                <a:cubicBezTo>
                  <a:pt x="1263" y="53"/>
                  <a:pt x="1261" y="51"/>
                  <a:pt x="1260" y="51"/>
                </a:cubicBezTo>
                <a:cubicBezTo>
                  <a:pt x="1259" y="51"/>
                  <a:pt x="1258" y="53"/>
                  <a:pt x="1256" y="53"/>
                </a:cubicBezTo>
                <a:cubicBezTo>
                  <a:pt x="1255" y="53"/>
                  <a:pt x="1254" y="51"/>
                  <a:pt x="1253" y="51"/>
                </a:cubicBezTo>
                <a:cubicBezTo>
                  <a:pt x="1252" y="51"/>
                  <a:pt x="1249" y="53"/>
                  <a:pt x="1248" y="53"/>
                </a:cubicBezTo>
                <a:cubicBezTo>
                  <a:pt x="1247" y="53"/>
                  <a:pt x="1246" y="51"/>
                  <a:pt x="1245" y="51"/>
                </a:cubicBezTo>
                <a:cubicBezTo>
                  <a:pt x="1244" y="50"/>
                  <a:pt x="1242" y="48"/>
                  <a:pt x="1241" y="48"/>
                </a:cubicBezTo>
                <a:cubicBezTo>
                  <a:pt x="1240" y="48"/>
                  <a:pt x="1237" y="50"/>
                  <a:pt x="1237" y="50"/>
                </a:cubicBezTo>
                <a:cubicBezTo>
                  <a:pt x="1236" y="51"/>
                  <a:pt x="1234" y="52"/>
                  <a:pt x="1233" y="52"/>
                </a:cubicBezTo>
                <a:cubicBezTo>
                  <a:pt x="1232" y="53"/>
                  <a:pt x="1230" y="50"/>
                  <a:pt x="1229" y="50"/>
                </a:cubicBezTo>
                <a:cubicBezTo>
                  <a:pt x="1228" y="50"/>
                  <a:pt x="1226" y="52"/>
                  <a:pt x="1225" y="52"/>
                </a:cubicBezTo>
                <a:cubicBezTo>
                  <a:pt x="1224" y="52"/>
                  <a:pt x="1223" y="50"/>
                  <a:pt x="1221" y="50"/>
                </a:cubicBezTo>
                <a:cubicBezTo>
                  <a:pt x="1220" y="50"/>
                  <a:pt x="1218" y="52"/>
                  <a:pt x="1217" y="52"/>
                </a:cubicBezTo>
                <a:cubicBezTo>
                  <a:pt x="1216" y="52"/>
                  <a:pt x="1215" y="50"/>
                  <a:pt x="1213" y="50"/>
                </a:cubicBezTo>
                <a:cubicBezTo>
                  <a:pt x="1212" y="50"/>
                  <a:pt x="1211" y="52"/>
                  <a:pt x="1209" y="52"/>
                </a:cubicBezTo>
                <a:cubicBezTo>
                  <a:pt x="1208" y="52"/>
                  <a:pt x="1207" y="50"/>
                  <a:pt x="1206" y="50"/>
                </a:cubicBezTo>
                <a:cubicBezTo>
                  <a:pt x="1204" y="50"/>
                  <a:pt x="1203" y="52"/>
                  <a:pt x="1201" y="52"/>
                </a:cubicBezTo>
                <a:cubicBezTo>
                  <a:pt x="1200" y="52"/>
                  <a:pt x="1199" y="49"/>
                  <a:pt x="1198" y="49"/>
                </a:cubicBezTo>
                <a:cubicBezTo>
                  <a:pt x="1196" y="49"/>
                  <a:pt x="1195" y="51"/>
                  <a:pt x="1194" y="51"/>
                </a:cubicBezTo>
                <a:cubicBezTo>
                  <a:pt x="1192" y="51"/>
                  <a:pt x="1191" y="49"/>
                  <a:pt x="1190" y="49"/>
                </a:cubicBezTo>
                <a:cubicBezTo>
                  <a:pt x="1189" y="49"/>
                  <a:pt x="1187" y="51"/>
                  <a:pt x="1186" y="51"/>
                </a:cubicBezTo>
                <a:cubicBezTo>
                  <a:pt x="1184" y="51"/>
                  <a:pt x="1183" y="49"/>
                  <a:pt x="1182" y="49"/>
                </a:cubicBezTo>
                <a:cubicBezTo>
                  <a:pt x="1181" y="49"/>
                  <a:pt x="1179" y="51"/>
                  <a:pt x="1178" y="51"/>
                </a:cubicBezTo>
                <a:cubicBezTo>
                  <a:pt x="1177" y="51"/>
                  <a:pt x="1175" y="49"/>
                  <a:pt x="1174" y="49"/>
                </a:cubicBezTo>
                <a:cubicBezTo>
                  <a:pt x="1173" y="49"/>
                  <a:pt x="1171" y="51"/>
                  <a:pt x="1170" y="51"/>
                </a:cubicBezTo>
                <a:cubicBezTo>
                  <a:pt x="1170" y="51"/>
                  <a:pt x="1166" y="49"/>
                  <a:pt x="1166" y="49"/>
                </a:cubicBezTo>
                <a:cubicBezTo>
                  <a:pt x="1166" y="48"/>
                  <a:pt x="1171" y="47"/>
                  <a:pt x="1170" y="46"/>
                </a:cubicBezTo>
                <a:cubicBezTo>
                  <a:pt x="1170" y="46"/>
                  <a:pt x="1167" y="44"/>
                  <a:pt x="1167" y="44"/>
                </a:cubicBezTo>
                <a:cubicBezTo>
                  <a:pt x="1166" y="44"/>
                  <a:pt x="1163" y="46"/>
                  <a:pt x="1163" y="46"/>
                </a:cubicBezTo>
                <a:cubicBezTo>
                  <a:pt x="1163" y="47"/>
                  <a:pt x="1167" y="48"/>
                  <a:pt x="1166" y="49"/>
                </a:cubicBezTo>
                <a:cubicBezTo>
                  <a:pt x="1166" y="49"/>
                  <a:pt x="1163" y="51"/>
                  <a:pt x="1162" y="51"/>
                </a:cubicBezTo>
                <a:cubicBezTo>
                  <a:pt x="1161" y="51"/>
                  <a:pt x="1159" y="48"/>
                  <a:pt x="1158" y="48"/>
                </a:cubicBezTo>
                <a:cubicBezTo>
                  <a:pt x="1157" y="49"/>
                  <a:pt x="1155" y="50"/>
                  <a:pt x="1154" y="50"/>
                </a:cubicBezTo>
                <a:cubicBezTo>
                  <a:pt x="1154" y="51"/>
                  <a:pt x="1151" y="53"/>
                  <a:pt x="1150" y="52"/>
                </a:cubicBezTo>
                <a:cubicBezTo>
                  <a:pt x="1149" y="52"/>
                  <a:pt x="1147" y="51"/>
                  <a:pt x="1146" y="50"/>
                </a:cubicBezTo>
                <a:cubicBezTo>
                  <a:pt x="1146" y="50"/>
                  <a:pt x="1143" y="48"/>
                  <a:pt x="1143" y="48"/>
                </a:cubicBezTo>
                <a:cubicBezTo>
                  <a:pt x="1142" y="48"/>
                  <a:pt x="1140" y="46"/>
                  <a:pt x="1139" y="46"/>
                </a:cubicBezTo>
                <a:cubicBezTo>
                  <a:pt x="1139" y="46"/>
                  <a:pt x="1135" y="48"/>
                  <a:pt x="1135" y="48"/>
                </a:cubicBezTo>
                <a:cubicBezTo>
                  <a:pt x="1135" y="48"/>
                  <a:pt x="1139" y="50"/>
                  <a:pt x="1139" y="50"/>
                </a:cubicBezTo>
                <a:cubicBezTo>
                  <a:pt x="1137" y="50"/>
                  <a:pt x="1136" y="52"/>
                  <a:pt x="1135" y="52"/>
                </a:cubicBezTo>
                <a:cubicBezTo>
                  <a:pt x="1133" y="52"/>
                  <a:pt x="1132" y="50"/>
                  <a:pt x="1131" y="50"/>
                </a:cubicBezTo>
                <a:cubicBezTo>
                  <a:pt x="1129" y="50"/>
                  <a:pt x="1128" y="52"/>
                  <a:pt x="1127" y="52"/>
                </a:cubicBezTo>
                <a:cubicBezTo>
                  <a:pt x="1125" y="52"/>
                  <a:pt x="1124" y="50"/>
                  <a:pt x="1123" y="50"/>
                </a:cubicBezTo>
                <a:cubicBezTo>
                  <a:pt x="1122" y="50"/>
                  <a:pt x="1120" y="52"/>
                  <a:pt x="1119" y="52"/>
                </a:cubicBezTo>
                <a:cubicBezTo>
                  <a:pt x="1118" y="52"/>
                  <a:pt x="1116" y="49"/>
                  <a:pt x="1115" y="49"/>
                </a:cubicBezTo>
                <a:cubicBezTo>
                  <a:pt x="1114" y="49"/>
                  <a:pt x="1112" y="51"/>
                  <a:pt x="1111" y="51"/>
                </a:cubicBezTo>
                <a:cubicBezTo>
                  <a:pt x="1110" y="51"/>
                  <a:pt x="1109" y="49"/>
                  <a:pt x="1107" y="49"/>
                </a:cubicBezTo>
                <a:cubicBezTo>
                  <a:pt x="1106" y="49"/>
                  <a:pt x="1104" y="51"/>
                  <a:pt x="1103" y="51"/>
                </a:cubicBezTo>
                <a:cubicBezTo>
                  <a:pt x="1102" y="51"/>
                  <a:pt x="1101" y="49"/>
                  <a:pt x="1099" y="49"/>
                </a:cubicBezTo>
                <a:cubicBezTo>
                  <a:pt x="1098" y="49"/>
                  <a:pt x="1097" y="51"/>
                  <a:pt x="1095" y="51"/>
                </a:cubicBezTo>
                <a:cubicBezTo>
                  <a:pt x="1094" y="51"/>
                  <a:pt x="1093" y="49"/>
                  <a:pt x="1092" y="49"/>
                </a:cubicBezTo>
                <a:cubicBezTo>
                  <a:pt x="1090" y="49"/>
                  <a:pt x="1089" y="51"/>
                  <a:pt x="1087" y="51"/>
                </a:cubicBezTo>
                <a:cubicBezTo>
                  <a:pt x="1086" y="51"/>
                  <a:pt x="1085" y="49"/>
                  <a:pt x="1084" y="49"/>
                </a:cubicBezTo>
                <a:cubicBezTo>
                  <a:pt x="1083" y="49"/>
                  <a:pt x="1081" y="51"/>
                  <a:pt x="1080" y="51"/>
                </a:cubicBezTo>
                <a:cubicBezTo>
                  <a:pt x="1078" y="50"/>
                  <a:pt x="1077" y="48"/>
                  <a:pt x="1076" y="48"/>
                </a:cubicBezTo>
                <a:cubicBezTo>
                  <a:pt x="1075" y="48"/>
                  <a:pt x="1073" y="50"/>
                  <a:pt x="1072" y="50"/>
                </a:cubicBezTo>
                <a:cubicBezTo>
                  <a:pt x="1071" y="50"/>
                  <a:pt x="1069" y="48"/>
                  <a:pt x="1068" y="48"/>
                </a:cubicBezTo>
                <a:cubicBezTo>
                  <a:pt x="1067" y="48"/>
                  <a:pt x="1065" y="50"/>
                  <a:pt x="1064" y="50"/>
                </a:cubicBezTo>
                <a:cubicBezTo>
                  <a:pt x="1063" y="50"/>
                  <a:pt x="1062" y="48"/>
                  <a:pt x="1060" y="48"/>
                </a:cubicBezTo>
                <a:cubicBezTo>
                  <a:pt x="1059" y="48"/>
                  <a:pt x="1057" y="50"/>
                  <a:pt x="1056" y="50"/>
                </a:cubicBezTo>
                <a:cubicBezTo>
                  <a:pt x="1055" y="50"/>
                  <a:pt x="1054" y="48"/>
                  <a:pt x="1052" y="48"/>
                </a:cubicBezTo>
                <a:cubicBezTo>
                  <a:pt x="1051" y="48"/>
                  <a:pt x="1050" y="50"/>
                  <a:pt x="1048" y="50"/>
                </a:cubicBezTo>
                <a:cubicBezTo>
                  <a:pt x="1047" y="50"/>
                  <a:pt x="1046" y="47"/>
                  <a:pt x="1045" y="48"/>
                </a:cubicBezTo>
                <a:cubicBezTo>
                  <a:pt x="1043" y="48"/>
                  <a:pt x="1042" y="50"/>
                  <a:pt x="1040" y="50"/>
                </a:cubicBezTo>
                <a:cubicBezTo>
                  <a:pt x="1039" y="50"/>
                  <a:pt x="1038" y="47"/>
                  <a:pt x="1037" y="47"/>
                </a:cubicBezTo>
                <a:cubicBezTo>
                  <a:pt x="1037" y="47"/>
                  <a:pt x="1041" y="46"/>
                  <a:pt x="1041" y="45"/>
                </a:cubicBezTo>
                <a:cubicBezTo>
                  <a:pt x="1041" y="45"/>
                  <a:pt x="1037" y="44"/>
                  <a:pt x="1037" y="43"/>
                </a:cubicBezTo>
                <a:cubicBezTo>
                  <a:pt x="1037" y="42"/>
                  <a:pt x="1041" y="42"/>
                  <a:pt x="1041" y="41"/>
                </a:cubicBezTo>
                <a:cubicBezTo>
                  <a:pt x="1041" y="40"/>
                  <a:pt x="1037" y="39"/>
                  <a:pt x="1037" y="39"/>
                </a:cubicBezTo>
                <a:cubicBezTo>
                  <a:pt x="1037" y="38"/>
                  <a:pt x="1042" y="37"/>
                  <a:pt x="1042" y="37"/>
                </a:cubicBezTo>
                <a:cubicBezTo>
                  <a:pt x="1041" y="36"/>
                  <a:pt x="1038" y="34"/>
                  <a:pt x="1038" y="34"/>
                </a:cubicBezTo>
                <a:cubicBezTo>
                  <a:pt x="1037" y="34"/>
                  <a:pt x="1034" y="36"/>
                  <a:pt x="1034" y="36"/>
                </a:cubicBezTo>
                <a:cubicBezTo>
                  <a:pt x="1033" y="37"/>
                  <a:pt x="1037" y="38"/>
                  <a:pt x="1037" y="39"/>
                </a:cubicBezTo>
                <a:cubicBezTo>
                  <a:pt x="1037" y="39"/>
                  <a:pt x="1033" y="40"/>
                  <a:pt x="1033" y="41"/>
                </a:cubicBezTo>
                <a:cubicBezTo>
                  <a:pt x="1033" y="41"/>
                  <a:pt x="1037" y="42"/>
                  <a:pt x="1037" y="43"/>
                </a:cubicBezTo>
                <a:cubicBezTo>
                  <a:pt x="1037" y="44"/>
                  <a:pt x="1033" y="44"/>
                  <a:pt x="1033" y="45"/>
                </a:cubicBezTo>
                <a:cubicBezTo>
                  <a:pt x="1033" y="46"/>
                  <a:pt x="1036" y="46"/>
                  <a:pt x="1037" y="47"/>
                </a:cubicBezTo>
                <a:cubicBezTo>
                  <a:pt x="1035" y="47"/>
                  <a:pt x="1034" y="49"/>
                  <a:pt x="1033" y="49"/>
                </a:cubicBezTo>
                <a:cubicBezTo>
                  <a:pt x="1031" y="49"/>
                  <a:pt x="1030" y="47"/>
                  <a:pt x="1029" y="47"/>
                </a:cubicBezTo>
                <a:cubicBezTo>
                  <a:pt x="1028" y="47"/>
                  <a:pt x="1026" y="49"/>
                  <a:pt x="1025" y="49"/>
                </a:cubicBezTo>
                <a:cubicBezTo>
                  <a:pt x="1023" y="49"/>
                  <a:pt x="1022" y="47"/>
                  <a:pt x="1021" y="47"/>
                </a:cubicBezTo>
                <a:cubicBezTo>
                  <a:pt x="1020" y="47"/>
                  <a:pt x="1018" y="49"/>
                  <a:pt x="1017" y="49"/>
                </a:cubicBezTo>
                <a:cubicBezTo>
                  <a:pt x="1016" y="49"/>
                  <a:pt x="1014" y="47"/>
                  <a:pt x="1013" y="47"/>
                </a:cubicBezTo>
                <a:cubicBezTo>
                  <a:pt x="1013" y="46"/>
                  <a:pt x="1010" y="44"/>
                  <a:pt x="1009" y="44"/>
                </a:cubicBezTo>
                <a:cubicBezTo>
                  <a:pt x="1009" y="44"/>
                  <a:pt x="1006" y="46"/>
                  <a:pt x="1005" y="46"/>
                </a:cubicBezTo>
                <a:cubicBezTo>
                  <a:pt x="1005" y="47"/>
                  <a:pt x="1002" y="49"/>
                  <a:pt x="1001" y="49"/>
                </a:cubicBezTo>
                <a:cubicBezTo>
                  <a:pt x="1000" y="48"/>
                  <a:pt x="998" y="46"/>
                  <a:pt x="997" y="46"/>
                </a:cubicBezTo>
                <a:cubicBezTo>
                  <a:pt x="996" y="46"/>
                  <a:pt x="995" y="48"/>
                  <a:pt x="993" y="48"/>
                </a:cubicBezTo>
                <a:cubicBezTo>
                  <a:pt x="992" y="48"/>
                  <a:pt x="991" y="46"/>
                  <a:pt x="990" y="46"/>
                </a:cubicBezTo>
                <a:cubicBezTo>
                  <a:pt x="989" y="46"/>
                  <a:pt x="986" y="48"/>
                  <a:pt x="986" y="48"/>
                </a:cubicBezTo>
                <a:cubicBezTo>
                  <a:pt x="985" y="48"/>
                  <a:pt x="982" y="46"/>
                  <a:pt x="982" y="46"/>
                </a:cubicBezTo>
                <a:cubicBezTo>
                  <a:pt x="982" y="45"/>
                  <a:pt x="986" y="44"/>
                  <a:pt x="986" y="44"/>
                </a:cubicBezTo>
                <a:cubicBezTo>
                  <a:pt x="986" y="44"/>
                  <a:pt x="982" y="41"/>
                  <a:pt x="982" y="42"/>
                </a:cubicBezTo>
                <a:cubicBezTo>
                  <a:pt x="982" y="42"/>
                  <a:pt x="978" y="43"/>
                  <a:pt x="978" y="44"/>
                </a:cubicBezTo>
                <a:cubicBezTo>
                  <a:pt x="978" y="44"/>
                  <a:pt x="982" y="45"/>
                  <a:pt x="982" y="46"/>
                </a:cubicBezTo>
                <a:cubicBezTo>
                  <a:pt x="982" y="46"/>
                  <a:pt x="978" y="48"/>
                  <a:pt x="978" y="48"/>
                </a:cubicBezTo>
                <a:cubicBezTo>
                  <a:pt x="977" y="48"/>
                  <a:pt x="974" y="50"/>
                  <a:pt x="974" y="50"/>
                </a:cubicBezTo>
                <a:cubicBezTo>
                  <a:pt x="972" y="50"/>
                  <a:pt x="971" y="48"/>
                  <a:pt x="970" y="48"/>
                </a:cubicBezTo>
                <a:cubicBezTo>
                  <a:pt x="968" y="48"/>
                  <a:pt x="967" y="50"/>
                  <a:pt x="966" y="50"/>
                </a:cubicBezTo>
                <a:cubicBezTo>
                  <a:pt x="962" y="48"/>
                  <a:pt x="962" y="48"/>
                  <a:pt x="962" y="48"/>
                </a:cubicBezTo>
                <a:cubicBezTo>
                  <a:pt x="962" y="47"/>
                  <a:pt x="958" y="46"/>
                  <a:pt x="958" y="45"/>
                </a:cubicBezTo>
                <a:cubicBezTo>
                  <a:pt x="958" y="44"/>
                  <a:pt x="962" y="44"/>
                  <a:pt x="962" y="43"/>
                </a:cubicBezTo>
                <a:cubicBezTo>
                  <a:pt x="963" y="43"/>
                  <a:pt x="965" y="46"/>
                  <a:pt x="966" y="45"/>
                </a:cubicBezTo>
                <a:cubicBezTo>
                  <a:pt x="967" y="45"/>
                  <a:pt x="970" y="44"/>
                  <a:pt x="970" y="43"/>
                </a:cubicBezTo>
                <a:cubicBezTo>
                  <a:pt x="970" y="43"/>
                  <a:pt x="967" y="42"/>
                  <a:pt x="966" y="41"/>
                </a:cubicBezTo>
                <a:cubicBezTo>
                  <a:pt x="966" y="40"/>
                  <a:pt x="963" y="40"/>
                  <a:pt x="963" y="39"/>
                </a:cubicBezTo>
                <a:cubicBezTo>
                  <a:pt x="963" y="38"/>
                  <a:pt x="967" y="37"/>
                  <a:pt x="967" y="37"/>
                </a:cubicBezTo>
                <a:cubicBezTo>
                  <a:pt x="966" y="37"/>
                  <a:pt x="964" y="35"/>
                  <a:pt x="963" y="34"/>
                </a:cubicBezTo>
                <a:cubicBezTo>
                  <a:pt x="963" y="34"/>
                  <a:pt x="959" y="36"/>
                  <a:pt x="959" y="37"/>
                </a:cubicBezTo>
                <a:cubicBezTo>
                  <a:pt x="959" y="37"/>
                  <a:pt x="963" y="39"/>
                  <a:pt x="963" y="39"/>
                </a:cubicBezTo>
                <a:cubicBezTo>
                  <a:pt x="963" y="39"/>
                  <a:pt x="959" y="40"/>
                  <a:pt x="959" y="41"/>
                </a:cubicBezTo>
                <a:cubicBezTo>
                  <a:pt x="958" y="41"/>
                  <a:pt x="955" y="42"/>
                  <a:pt x="955" y="43"/>
                </a:cubicBezTo>
                <a:cubicBezTo>
                  <a:pt x="954" y="43"/>
                  <a:pt x="959" y="45"/>
                  <a:pt x="958" y="45"/>
                </a:cubicBezTo>
                <a:cubicBezTo>
                  <a:pt x="958" y="46"/>
                  <a:pt x="955" y="47"/>
                  <a:pt x="954" y="47"/>
                </a:cubicBezTo>
                <a:cubicBezTo>
                  <a:pt x="953" y="48"/>
                  <a:pt x="951" y="49"/>
                  <a:pt x="950" y="49"/>
                </a:cubicBezTo>
                <a:cubicBezTo>
                  <a:pt x="949" y="50"/>
                  <a:pt x="947" y="47"/>
                  <a:pt x="946" y="47"/>
                </a:cubicBezTo>
                <a:cubicBezTo>
                  <a:pt x="945" y="47"/>
                  <a:pt x="943" y="49"/>
                  <a:pt x="942" y="49"/>
                </a:cubicBezTo>
                <a:cubicBezTo>
                  <a:pt x="941" y="49"/>
                  <a:pt x="940" y="47"/>
                  <a:pt x="938" y="47"/>
                </a:cubicBezTo>
                <a:cubicBezTo>
                  <a:pt x="937" y="47"/>
                  <a:pt x="936" y="49"/>
                  <a:pt x="934" y="49"/>
                </a:cubicBezTo>
                <a:cubicBezTo>
                  <a:pt x="933" y="49"/>
                  <a:pt x="932" y="47"/>
                  <a:pt x="931" y="47"/>
                </a:cubicBezTo>
                <a:cubicBezTo>
                  <a:pt x="931" y="46"/>
                  <a:pt x="935" y="45"/>
                  <a:pt x="935" y="45"/>
                </a:cubicBezTo>
                <a:cubicBezTo>
                  <a:pt x="935" y="44"/>
                  <a:pt x="931" y="42"/>
                  <a:pt x="931" y="42"/>
                </a:cubicBezTo>
                <a:cubicBezTo>
                  <a:pt x="931" y="42"/>
                  <a:pt x="927" y="44"/>
                  <a:pt x="927" y="44"/>
                </a:cubicBezTo>
                <a:cubicBezTo>
                  <a:pt x="927" y="45"/>
                  <a:pt x="930" y="47"/>
                  <a:pt x="931" y="47"/>
                </a:cubicBezTo>
                <a:cubicBezTo>
                  <a:pt x="929" y="47"/>
                  <a:pt x="928" y="49"/>
                  <a:pt x="927" y="49"/>
                </a:cubicBezTo>
                <a:cubicBezTo>
                  <a:pt x="925" y="49"/>
                  <a:pt x="924" y="47"/>
                  <a:pt x="923" y="46"/>
                </a:cubicBezTo>
                <a:cubicBezTo>
                  <a:pt x="921" y="46"/>
                  <a:pt x="920" y="49"/>
                  <a:pt x="919" y="49"/>
                </a:cubicBezTo>
                <a:cubicBezTo>
                  <a:pt x="917" y="49"/>
                  <a:pt x="916" y="46"/>
                  <a:pt x="915" y="46"/>
                </a:cubicBezTo>
                <a:cubicBezTo>
                  <a:pt x="914" y="46"/>
                  <a:pt x="912" y="44"/>
                  <a:pt x="911" y="44"/>
                </a:cubicBezTo>
                <a:cubicBezTo>
                  <a:pt x="910" y="44"/>
                  <a:pt x="908" y="46"/>
                  <a:pt x="907" y="46"/>
                </a:cubicBezTo>
                <a:cubicBezTo>
                  <a:pt x="906" y="46"/>
                  <a:pt x="905" y="44"/>
                  <a:pt x="903" y="44"/>
                </a:cubicBezTo>
                <a:cubicBezTo>
                  <a:pt x="903" y="44"/>
                  <a:pt x="899" y="46"/>
                  <a:pt x="899" y="46"/>
                </a:cubicBezTo>
                <a:cubicBezTo>
                  <a:pt x="899" y="46"/>
                  <a:pt x="903" y="48"/>
                  <a:pt x="903" y="48"/>
                </a:cubicBezTo>
                <a:cubicBezTo>
                  <a:pt x="902" y="48"/>
                  <a:pt x="900" y="50"/>
                  <a:pt x="899" y="50"/>
                </a:cubicBezTo>
                <a:cubicBezTo>
                  <a:pt x="898" y="50"/>
                  <a:pt x="896" y="48"/>
                  <a:pt x="895" y="48"/>
                </a:cubicBezTo>
                <a:cubicBezTo>
                  <a:pt x="895" y="48"/>
                  <a:pt x="892" y="46"/>
                  <a:pt x="891" y="46"/>
                </a:cubicBezTo>
                <a:cubicBezTo>
                  <a:pt x="890" y="46"/>
                  <a:pt x="888" y="47"/>
                  <a:pt x="887" y="48"/>
                </a:cubicBezTo>
                <a:cubicBezTo>
                  <a:pt x="887" y="48"/>
                  <a:pt x="884" y="50"/>
                  <a:pt x="883" y="50"/>
                </a:cubicBezTo>
                <a:cubicBezTo>
                  <a:pt x="882" y="50"/>
                  <a:pt x="881" y="48"/>
                  <a:pt x="879" y="48"/>
                </a:cubicBezTo>
                <a:cubicBezTo>
                  <a:pt x="878" y="48"/>
                  <a:pt x="877" y="45"/>
                  <a:pt x="876" y="45"/>
                </a:cubicBezTo>
                <a:cubicBezTo>
                  <a:pt x="875" y="45"/>
                  <a:pt x="872" y="47"/>
                  <a:pt x="872" y="47"/>
                </a:cubicBezTo>
                <a:cubicBezTo>
                  <a:pt x="871" y="48"/>
                  <a:pt x="869" y="49"/>
                  <a:pt x="867" y="49"/>
                </a:cubicBezTo>
                <a:cubicBezTo>
                  <a:pt x="867" y="49"/>
                  <a:pt x="865" y="47"/>
                  <a:pt x="864" y="47"/>
                </a:cubicBezTo>
                <a:cubicBezTo>
                  <a:pt x="863" y="47"/>
                  <a:pt x="860" y="49"/>
                  <a:pt x="860" y="49"/>
                </a:cubicBezTo>
                <a:cubicBezTo>
                  <a:pt x="859" y="49"/>
                  <a:pt x="857" y="47"/>
                  <a:pt x="856" y="47"/>
                </a:cubicBezTo>
                <a:cubicBezTo>
                  <a:pt x="855" y="46"/>
                  <a:pt x="853" y="45"/>
                  <a:pt x="852" y="45"/>
                </a:cubicBezTo>
                <a:cubicBezTo>
                  <a:pt x="852" y="44"/>
                  <a:pt x="856" y="43"/>
                  <a:pt x="856" y="43"/>
                </a:cubicBezTo>
                <a:cubicBezTo>
                  <a:pt x="856" y="42"/>
                  <a:pt x="853" y="40"/>
                  <a:pt x="853" y="40"/>
                </a:cubicBezTo>
                <a:cubicBezTo>
                  <a:pt x="852" y="40"/>
                  <a:pt x="848" y="42"/>
                  <a:pt x="848" y="42"/>
                </a:cubicBezTo>
                <a:cubicBezTo>
                  <a:pt x="848" y="43"/>
                  <a:pt x="852" y="44"/>
                  <a:pt x="852" y="45"/>
                </a:cubicBezTo>
                <a:cubicBezTo>
                  <a:pt x="852" y="45"/>
                  <a:pt x="849" y="46"/>
                  <a:pt x="848" y="47"/>
                </a:cubicBezTo>
                <a:cubicBezTo>
                  <a:pt x="847" y="47"/>
                  <a:pt x="845" y="49"/>
                  <a:pt x="844" y="49"/>
                </a:cubicBezTo>
                <a:cubicBezTo>
                  <a:pt x="843" y="49"/>
                  <a:pt x="841" y="47"/>
                  <a:pt x="840" y="46"/>
                </a:cubicBezTo>
                <a:cubicBezTo>
                  <a:pt x="839" y="46"/>
                  <a:pt x="837" y="49"/>
                  <a:pt x="836" y="49"/>
                </a:cubicBezTo>
                <a:cubicBezTo>
                  <a:pt x="835" y="49"/>
                  <a:pt x="834" y="46"/>
                  <a:pt x="832" y="46"/>
                </a:cubicBezTo>
                <a:cubicBezTo>
                  <a:pt x="831" y="46"/>
                  <a:pt x="830" y="48"/>
                  <a:pt x="828" y="48"/>
                </a:cubicBezTo>
                <a:cubicBezTo>
                  <a:pt x="827" y="48"/>
                  <a:pt x="826" y="46"/>
                  <a:pt x="825" y="46"/>
                </a:cubicBezTo>
                <a:cubicBezTo>
                  <a:pt x="823" y="46"/>
                  <a:pt x="821" y="48"/>
                  <a:pt x="820" y="48"/>
                </a:cubicBezTo>
                <a:cubicBezTo>
                  <a:pt x="819" y="48"/>
                  <a:pt x="818" y="46"/>
                  <a:pt x="817" y="46"/>
                </a:cubicBezTo>
                <a:cubicBezTo>
                  <a:pt x="815" y="46"/>
                  <a:pt x="814" y="48"/>
                  <a:pt x="813" y="48"/>
                </a:cubicBezTo>
                <a:cubicBezTo>
                  <a:pt x="811" y="48"/>
                  <a:pt x="810" y="46"/>
                  <a:pt x="809" y="46"/>
                </a:cubicBezTo>
                <a:cubicBezTo>
                  <a:pt x="808" y="46"/>
                  <a:pt x="806" y="48"/>
                  <a:pt x="805" y="48"/>
                </a:cubicBezTo>
                <a:cubicBezTo>
                  <a:pt x="803" y="48"/>
                  <a:pt x="802" y="45"/>
                  <a:pt x="801" y="45"/>
                </a:cubicBezTo>
                <a:cubicBezTo>
                  <a:pt x="800" y="45"/>
                  <a:pt x="798" y="48"/>
                  <a:pt x="797" y="48"/>
                </a:cubicBezTo>
                <a:cubicBezTo>
                  <a:pt x="796" y="47"/>
                  <a:pt x="794" y="45"/>
                  <a:pt x="793" y="45"/>
                </a:cubicBezTo>
                <a:cubicBezTo>
                  <a:pt x="792" y="45"/>
                  <a:pt x="790" y="47"/>
                  <a:pt x="789" y="47"/>
                </a:cubicBezTo>
                <a:cubicBezTo>
                  <a:pt x="788" y="47"/>
                  <a:pt x="787" y="45"/>
                  <a:pt x="785" y="45"/>
                </a:cubicBezTo>
                <a:cubicBezTo>
                  <a:pt x="784" y="45"/>
                  <a:pt x="782" y="47"/>
                  <a:pt x="781" y="47"/>
                </a:cubicBezTo>
                <a:cubicBezTo>
                  <a:pt x="780" y="47"/>
                  <a:pt x="778" y="45"/>
                  <a:pt x="777" y="45"/>
                </a:cubicBezTo>
                <a:cubicBezTo>
                  <a:pt x="777" y="45"/>
                  <a:pt x="774" y="43"/>
                  <a:pt x="774" y="43"/>
                </a:cubicBezTo>
                <a:cubicBezTo>
                  <a:pt x="773" y="43"/>
                  <a:pt x="770" y="44"/>
                  <a:pt x="770" y="45"/>
                </a:cubicBezTo>
                <a:cubicBezTo>
                  <a:pt x="770" y="45"/>
                  <a:pt x="773" y="47"/>
                  <a:pt x="773" y="47"/>
                </a:cubicBezTo>
                <a:cubicBezTo>
                  <a:pt x="772" y="47"/>
                  <a:pt x="771" y="49"/>
                  <a:pt x="769" y="49"/>
                </a:cubicBezTo>
                <a:cubicBezTo>
                  <a:pt x="768" y="49"/>
                  <a:pt x="767" y="47"/>
                  <a:pt x="766" y="47"/>
                </a:cubicBezTo>
                <a:cubicBezTo>
                  <a:pt x="764" y="47"/>
                  <a:pt x="763" y="49"/>
                  <a:pt x="761" y="49"/>
                </a:cubicBezTo>
                <a:cubicBezTo>
                  <a:pt x="760" y="49"/>
                  <a:pt x="759" y="47"/>
                  <a:pt x="758" y="46"/>
                </a:cubicBezTo>
                <a:cubicBezTo>
                  <a:pt x="757" y="46"/>
                  <a:pt x="755" y="49"/>
                  <a:pt x="754" y="49"/>
                </a:cubicBezTo>
                <a:cubicBezTo>
                  <a:pt x="753" y="49"/>
                  <a:pt x="750" y="47"/>
                  <a:pt x="750" y="46"/>
                </a:cubicBezTo>
                <a:cubicBezTo>
                  <a:pt x="749" y="46"/>
                  <a:pt x="747" y="44"/>
                  <a:pt x="746" y="44"/>
                </a:cubicBezTo>
                <a:cubicBezTo>
                  <a:pt x="745" y="44"/>
                  <a:pt x="743" y="46"/>
                  <a:pt x="742" y="46"/>
                </a:cubicBezTo>
                <a:cubicBezTo>
                  <a:pt x="741" y="47"/>
                  <a:pt x="739" y="48"/>
                  <a:pt x="738" y="48"/>
                </a:cubicBezTo>
                <a:cubicBezTo>
                  <a:pt x="737" y="48"/>
                  <a:pt x="735" y="46"/>
                  <a:pt x="734" y="46"/>
                </a:cubicBezTo>
                <a:cubicBezTo>
                  <a:pt x="733" y="46"/>
                  <a:pt x="731" y="48"/>
                  <a:pt x="730" y="48"/>
                </a:cubicBezTo>
                <a:cubicBezTo>
                  <a:pt x="729" y="48"/>
                  <a:pt x="727" y="46"/>
                  <a:pt x="726" y="46"/>
                </a:cubicBezTo>
                <a:cubicBezTo>
                  <a:pt x="725" y="46"/>
                  <a:pt x="724" y="43"/>
                  <a:pt x="723" y="43"/>
                </a:cubicBezTo>
                <a:cubicBezTo>
                  <a:pt x="722" y="43"/>
                  <a:pt x="719" y="45"/>
                  <a:pt x="718" y="45"/>
                </a:cubicBezTo>
                <a:cubicBezTo>
                  <a:pt x="718" y="46"/>
                  <a:pt x="715" y="48"/>
                  <a:pt x="714" y="48"/>
                </a:cubicBezTo>
                <a:cubicBezTo>
                  <a:pt x="713" y="47"/>
                  <a:pt x="712" y="45"/>
                  <a:pt x="711" y="45"/>
                </a:cubicBezTo>
                <a:cubicBezTo>
                  <a:pt x="710" y="45"/>
                  <a:pt x="707" y="47"/>
                  <a:pt x="706" y="47"/>
                </a:cubicBezTo>
                <a:cubicBezTo>
                  <a:pt x="705" y="47"/>
                  <a:pt x="704" y="46"/>
                  <a:pt x="703" y="45"/>
                </a:cubicBezTo>
                <a:cubicBezTo>
                  <a:pt x="702" y="45"/>
                  <a:pt x="700" y="43"/>
                  <a:pt x="699" y="43"/>
                </a:cubicBezTo>
                <a:cubicBezTo>
                  <a:pt x="698" y="43"/>
                  <a:pt x="696" y="45"/>
                  <a:pt x="695" y="45"/>
                </a:cubicBezTo>
                <a:cubicBezTo>
                  <a:pt x="694" y="45"/>
                  <a:pt x="692" y="47"/>
                  <a:pt x="691" y="47"/>
                </a:cubicBezTo>
                <a:cubicBezTo>
                  <a:pt x="690" y="47"/>
                  <a:pt x="688" y="45"/>
                  <a:pt x="687" y="45"/>
                </a:cubicBezTo>
                <a:cubicBezTo>
                  <a:pt x="686" y="45"/>
                  <a:pt x="684" y="47"/>
                  <a:pt x="683" y="47"/>
                </a:cubicBezTo>
                <a:cubicBezTo>
                  <a:pt x="682" y="47"/>
                  <a:pt x="681" y="44"/>
                  <a:pt x="679" y="44"/>
                </a:cubicBezTo>
                <a:cubicBezTo>
                  <a:pt x="678" y="44"/>
                  <a:pt x="676" y="47"/>
                  <a:pt x="675" y="46"/>
                </a:cubicBezTo>
                <a:cubicBezTo>
                  <a:pt x="674" y="46"/>
                  <a:pt x="673" y="44"/>
                  <a:pt x="671" y="44"/>
                </a:cubicBezTo>
                <a:cubicBezTo>
                  <a:pt x="670" y="44"/>
                  <a:pt x="669" y="42"/>
                  <a:pt x="668" y="42"/>
                </a:cubicBezTo>
                <a:cubicBezTo>
                  <a:pt x="667" y="42"/>
                  <a:pt x="664" y="44"/>
                  <a:pt x="664" y="44"/>
                </a:cubicBezTo>
                <a:cubicBezTo>
                  <a:pt x="663" y="44"/>
                  <a:pt x="661" y="46"/>
                  <a:pt x="659" y="46"/>
                </a:cubicBezTo>
                <a:cubicBezTo>
                  <a:pt x="659" y="46"/>
                  <a:pt x="657" y="44"/>
                  <a:pt x="656" y="44"/>
                </a:cubicBezTo>
                <a:cubicBezTo>
                  <a:pt x="654" y="44"/>
                  <a:pt x="653" y="46"/>
                  <a:pt x="652" y="46"/>
                </a:cubicBezTo>
                <a:cubicBezTo>
                  <a:pt x="650" y="46"/>
                  <a:pt x="649" y="44"/>
                  <a:pt x="648" y="44"/>
                </a:cubicBezTo>
                <a:cubicBezTo>
                  <a:pt x="647" y="44"/>
                  <a:pt x="645" y="46"/>
                  <a:pt x="644" y="46"/>
                </a:cubicBezTo>
                <a:cubicBezTo>
                  <a:pt x="642" y="46"/>
                  <a:pt x="641" y="43"/>
                  <a:pt x="640" y="43"/>
                </a:cubicBezTo>
                <a:cubicBezTo>
                  <a:pt x="639" y="43"/>
                  <a:pt x="637" y="46"/>
                  <a:pt x="636" y="45"/>
                </a:cubicBezTo>
                <a:cubicBezTo>
                  <a:pt x="636" y="45"/>
                  <a:pt x="632" y="43"/>
                  <a:pt x="632" y="43"/>
                </a:cubicBezTo>
                <a:cubicBezTo>
                  <a:pt x="632" y="43"/>
                  <a:pt x="636" y="42"/>
                  <a:pt x="636" y="41"/>
                </a:cubicBezTo>
                <a:cubicBezTo>
                  <a:pt x="636" y="41"/>
                  <a:pt x="633" y="39"/>
                  <a:pt x="633" y="39"/>
                </a:cubicBezTo>
                <a:cubicBezTo>
                  <a:pt x="632" y="39"/>
                  <a:pt x="628" y="41"/>
                  <a:pt x="628" y="41"/>
                </a:cubicBezTo>
                <a:cubicBezTo>
                  <a:pt x="628" y="41"/>
                  <a:pt x="632" y="43"/>
                  <a:pt x="632" y="43"/>
                </a:cubicBezTo>
                <a:cubicBezTo>
                  <a:pt x="631" y="43"/>
                  <a:pt x="629" y="45"/>
                  <a:pt x="628" y="45"/>
                </a:cubicBezTo>
                <a:cubicBezTo>
                  <a:pt x="627" y="45"/>
                  <a:pt x="625" y="43"/>
                  <a:pt x="624" y="43"/>
                </a:cubicBezTo>
                <a:cubicBezTo>
                  <a:pt x="623" y="43"/>
                  <a:pt x="622" y="45"/>
                  <a:pt x="620" y="45"/>
                </a:cubicBezTo>
                <a:cubicBezTo>
                  <a:pt x="619" y="45"/>
                  <a:pt x="618" y="43"/>
                  <a:pt x="616" y="43"/>
                </a:cubicBezTo>
                <a:cubicBezTo>
                  <a:pt x="615" y="43"/>
                  <a:pt x="613" y="45"/>
                  <a:pt x="612" y="45"/>
                </a:cubicBezTo>
                <a:cubicBezTo>
                  <a:pt x="611" y="45"/>
                  <a:pt x="610" y="43"/>
                  <a:pt x="609" y="43"/>
                </a:cubicBezTo>
                <a:cubicBezTo>
                  <a:pt x="607" y="43"/>
                  <a:pt x="606" y="45"/>
                  <a:pt x="605" y="45"/>
                </a:cubicBezTo>
                <a:cubicBezTo>
                  <a:pt x="603" y="45"/>
                  <a:pt x="602" y="42"/>
                  <a:pt x="601" y="42"/>
                </a:cubicBezTo>
                <a:cubicBezTo>
                  <a:pt x="599" y="42"/>
                  <a:pt x="598" y="44"/>
                  <a:pt x="597" y="44"/>
                </a:cubicBezTo>
                <a:cubicBezTo>
                  <a:pt x="595" y="44"/>
                  <a:pt x="594" y="42"/>
                  <a:pt x="593" y="42"/>
                </a:cubicBezTo>
                <a:cubicBezTo>
                  <a:pt x="592" y="42"/>
                  <a:pt x="590" y="44"/>
                  <a:pt x="589" y="44"/>
                </a:cubicBezTo>
                <a:cubicBezTo>
                  <a:pt x="588" y="44"/>
                  <a:pt x="586" y="42"/>
                  <a:pt x="585" y="42"/>
                </a:cubicBezTo>
                <a:cubicBezTo>
                  <a:pt x="584" y="42"/>
                  <a:pt x="582" y="44"/>
                  <a:pt x="581" y="44"/>
                </a:cubicBezTo>
                <a:cubicBezTo>
                  <a:pt x="581" y="44"/>
                  <a:pt x="577" y="46"/>
                  <a:pt x="577" y="46"/>
                </a:cubicBezTo>
                <a:cubicBezTo>
                  <a:pt x="576" y="46"/>
                  <a:pt x="574" y="44"/>
                  <a:pt x="573" y="44"/>
                </a:cubicBezTo>
                <a:cubicBezTo>
                  <a:pt x="572" y="44"/>
                  <a:pt x="570" y="46"/>
                  <a:pt x="569" y="46"/>
                </a:cubicBezTo>
                <a:cubicBezTo>
                  <a:pt x="568" y="46"/>
                  <a:pt x="567" y="44"/>
                  <a:pt x="565" y="44"/>
                </a:cubicBezTo>
                <a:cubicBezTo>
                  <a:pt x="564" y="44"/>
                  <a:pt x="563" y="46"/>
                  <a:pt x="561" y="46"/>
                </a:cubicBezTo>
                <a:cubicBezTo>
                  <a:pt x="560" y="46"/>
                  <a:pt x="559" y="43"/>
                  <a:pt x="557" y="43"/>
                </a:cubicBezTo>
                <a:cubicBezTo>
                  <a:pt x="556" y="43"/>
                  <a:pt x="555" y="45"/>
                  <a:pt x="553" y="45"/>
                </a:cubicBezTo>
                <a:cubicBezTo>
                  <a:pt x="552" y="45"/>
                  <a:pt x="551" y="43"/>
                  <a:pt x="550" y="43"/>
                </a:cubicBezTo>
                <a:cubicBezTo>
                  <a:pt x="548" y="43"/>
                  <a:pt x="547" y="45"/>
                  <a:pt x="546" y="45"/>
                </a:cubicBezTo>
                <a:cubicBezTo>
                  <a:pt x="544" y="45"/>
                  <a:pt x="543" y="43"/>
                  <a:pt x="542" y="43"/>
                </a:cubicBezTo>
                <a:cubicBezTo>
                  <a:pt x="542" y="42"/>
                  <a:pt x="546" y="42"/>
                  <a:pt x="546" y="41"/>
                </a:cubicBezTo>
                <a:cubicBezTo>
                  <a:pt x="546" y="40"/>
                  <a:pt x="542" y="39"/>
                  <a:pt x="542" y="39"/>
                </a:cubicBezTo>
                <a:cubicBezTo>
                  <a:pt x="542" y="38"/>
                  <a:pt x="546" y="37"/>
                  <a:pt x="546" y="37"/>
                </a:cubicBezTo>
                <a:cubicBezTo>
                  <a:pt x="546" y="36"/>
                  <a:pt x="543" y="35"/>
                  <a:pt x="543" y="34"/>
                </a:cubicBezTo>
                <a:cubicBezTo>
                  <a:pt x="543" y="34"/>
                  <a:pt x="547" y="33"/>
                  <a:pt x="547" y="32"/>
                </a:cubicBezTo>
                <a:cubicBezTo>
                  <a:pt x="547" y="32"/>
                  <a:pt x="543" y="30"/>
                  <a:pt x="543" y="30"/>
                </a:cubicBezTo>
                <a:cubicBezTo>
                  <a:pt x="543" y="30"/>
                  <a:pt x="539" y="32"/>
                  <a:pt x="539" y="32"/>
                </a:cubicBezTo>
                <a:cubicBezTo>
                  <a:pt x="539" y="33"/>
                  <a:pt x="542" y="34"/>
                  <a:pt x="543" y="34"/>
                </a:cubicBezTo>
                <a:cubicBezTo>
                  <a:pt x="542" y="35"/>
                  <a:pt x="538" y="36"/>
                  <a:pt x="538" y="36"/>
                </a:cubicBezTo>
                <a:cubicBezTo>
                  <a:pt x="538" y="37"/>
                  <a:pt x="542" y="38"/>
                  <a:pt x="542" y="39"/>
                </a:cubicBezTo>
                <a:cubicBezTo>
                  <a:pt x="542" y="39"/>
                  <a:pt x="538" y="40"/>
                  <a:pt x="538" y="41"/>
                </a:cubicBezTo>
                <a:cubicBezTo>
                  <a:pt x="538" y="41"/>
                  <a:pt x="542" y="42"/>
                  <a:pt x="542" y="43"/>
                </a:cubicBezTo>
                <a:cubicBezTo>
                  <a:pt x="540" y="43"/>
                  <a:pt x="539" y="45"/>
                  <a:pt x="538" y="45"/>
                </a:cubicBezTo>
                <a:cubicBezTo>
                  <a:pt x="537" y="45"/>
                  <a:pt x="535" y="43"/>
                  <a:pt x="534" y="43"/>
                </a:cubicBezTo>
                <a:cubicBezTo>
                  <a:pt x="533" y="43"/>
                  <a:pt x="531" y="44"/>
                  <a:pt x="530" y="45"/>
                </a:cubicBezTo>
                <a:cubicBezTo>
                  <a:pt x="529" y="45"/>
                  <a:pt x="527" y="47"/>
                  <a:pt x="526" y="47"/>
                </a:cubicBezTo>
                <a:cubicBezTo>
                  <a:pt x="525" y="47"/>
                  <a:pt x="522" y="45"/>
                  <a:pt x="522" y="45"/>
                </a:cubicBezTo>
                <a:cubicBezTo>
                  <a:pt x="522" y="44"/>
                  <a:pt x="519" y="42"/>
                  <a:pt x="518" y="42"/>
                </a:cubicBezTo>
                <a:cubicBezTo>
                  <a:pt x="518" y="42"/>
                  <a:pt x="515" y="44"/>
                  <a:pt x="514" y="44"/>
                </a:cubicBezTo>
                <a:cubicBezTo>
                  <a:pt x="514" y="45"/>
                  <a:pt x="511" y="46"/>
                  <a:pt x="510" y="46"/>
                </a:cubicBezTo>
                <a:cubicBezTo>
                  <a:pt x="509" y="46"/>
                  <a:pt x="508" y="44"/>
                  <a:pt x="506" y="44"/>
                </a:cubicBezTo>
                <a:cubicBezTo>
                  <a:pt x="505" y="44"/>
                  <a:pt x="504" y="46"/>
                  <a:pt x="502" y="46"/>
                </a:cubicBezTo>
                <a:cubicBezTo>
                  <a:pt x="501" y="46"/>
                  <a:pt x="500" y="44"/>
                  <a:pt x="498" y="44"/>
                </a:cubicBezTo>
                <a:cubicBezTo>
                  <a:pt x="497" y="44"/>
                  <a:pt x="496" y="46"/>
                  <a:pt x="494" y="46"/>
                </a:cubicBezTo>
                <a:cubicBezTo>
                  <a:pt x="493" y="46"/>
                  <a:pt x="492" y="44"/>
                  <a:pt x="491" y="44"/>
                </a:cubicBezTo>
                <a:cubicBezTo>
                  <a:pt x="490" y="44"/>
                  <a:pt x="488" y="46"/>
                  <a:pt x="487" y="46"/>
                </a:cubicBezTo>
                <a:cubicBezTo>
                  <a:pt x="485" y="46"/>
                  <a:pt x="484" y="44"/>
                  <a:pt x="483" y="44"/>
                </a:cubicBezTo>
                <a:cubicBezTo>
                  <a:pt x="481" y="44"/>
                  <a:pt x="480" y="46"/>
                  <a:pt x="479" y="46"/>
                </a:cubicBezTo>
                <a:cubicBezTo>
                  <a:pt x="478" y="46"/>
                  <a:pt x="476" y="43"/>
                  <a:pt x="475" y="43"/>
                </a:cubicBezTo>
                <a:cubicBezTo>
                  <a:pt x="474" y="43"/>
                  <a:pt x="472" y="45"/>
                  <a:pt x="471" y="45"/>
                </a:cubicBezTo>
                <a:cubicBezTo>
                  <a:pt x="470" y="45"/>
                  <a:pt x="468" y="43"/>
                  <a:pt x="467" y="43"/>
                </a:cubicBezTo>
                <a:cubicBezTo>
                  <a:pt x="466" y="43"/>
                  <a:pt x="464" y="45"/>
                  <a:pt x="463" y="45"/>
                </a:cubicBezTo>
                <a:cubicBezTo>
                  <a:pt x="462" y="45"/>
                  <a:pt x="460" y="43"/>
                  <a:pt x="459" y="43"/>
                </a:cubicBezTo>
                <a:cubicBezTo>
                  <a:pt x="458" y="43"/>
                  <a:pt x="456" y="45"/>
                  <a:pt x="455" y="45"/>
                </a:cubicBezTo>
                <a:cubicBezTo>
                  <a:pt x="455" y="45"/>
                  <a:pt x="452" y="47"/>
                  <a:pt x="451" y="47"/>
                </a:cubicBezTo>
                <a:cubicBezTo>
                  <a:pt x="450" y="47"/>
                  <a:pt x="448" y="45"/>
                  <a:pt x="447" y="45"/>
                </a:cubicBezTo>
                <a:cubicBezTo>
                  <a:pt x="447" y="44"/>
                  <a:pt x="444" y="43"/>
                  <a:pt x="444" y="43"/>
                </a:cubicBezTo>
                <a:cubicBezTo>
                  <a:pt x="442" y="42"/>
                  <a:pt x="441" y="45"/>
                  <a:pt x="439" y="45"/>
                </a:cubicBezTo>
                <a:cubicBezTo>
                  <a:pt x="439" y="45"/>
                  <a:pt x="436" y="42"/>
                  <a:pt x="436" y="42"/>
                </a:cubicBezTo>
                <a:cubicBezTo>
                  <a:pt x="434" y="43"/>
                  <a:pt x="433" y="44"/>
                  <a:pt x="432" y="44"/>
                </a:cubicBezTo>
                <a:cubicBezTo>
                  <a:pt x="431" y="45"/>
                  <a:pt x="428" y="47"/>
                  <a:pt x="428" y="46"/>
                </a:cubicBezTo>
                <a:cubicBezTo>
                  <a:pt x="427" y="46"/>
                  <a:pt x="424" y="45"/>
                  <a:pt x="424" y="44"/>
                </a:cubicBezTo>
                <a:cubicBezTo>
                  <a:pt x="423" y="44"/>
                  <a:pt x="421" y="42"/>
                  <a:pt x="420" y="42"/>
                </a:cubicBezTo>
                <a:cubicBezTo>
                  <a:pt x="419" y="42"/>
                  <a:pt x="417" y="44"/>
                  <a:pt x="416" y="44"/>
                </a:cubicBezTo>
                <a:cubicBezTo>
                  <a:pt x="415" y="44"/>
                  <a:pt x="413" y="46"/>
                  <a:pt x="412" y="46"/>
                </a:cubicBezTo>
                <a:cubicBezTo>
                  <a:pt x="411" y="46"/>
                  <a:pt x="409" y="44"/>
                  <a:pt x="408" y="44"/>
                </a:cubicBezTo>
                <a:cubicBezTo>
                  <a:pt x="407" y="44"/>
                  <a:pt x="405" y="46"/>
                  <a:pt x="404" y="46"/>
                </a:cubicBezTo>
                <a:cubicBezTo>
                  <a:pt x="403" y="46"/>
                  <a:pt x="401" y="44"/>
                  <a:pt x="400" y="44"/>
                </a:cubicBezTo>
                <a:cubicBezTo>
                  <a:pt x="399" y="44"/>
                  <a:pt x="397" y="46"/>
                  <a:pt x="396" y="46"/>
                </a:cubicBezTo>
                <a:cubicBezTo>
                  <a:pt x="395" y="46"/>
                  <a:pt x="394" y="43"/>
                  <a:pt x="392" y="43"/>
                </a:cubicBezTo>
                <a:cubicBezTo>
                  <a:pt x="391" y="43"/>
                  <a:pt x="389" y="46"/>
                  <a:pt x="388" y="45"/>
                </a:cubicBezTo>
                <a:cubicBezTo>
                  <a:pt x="388" y="45"/>
                  <a:pt x="385" y="43"/>
                  <a:pt x="385" y="43"/>
                </a:cubicBezTo>
                <a:cubicBezTo>
                  <a:pt x="385" y="43"/>
                  <a:pt x="389" y="42"/>
                  <a:pt x="389" y="41"/>
                </a:cubicBezTo>
                <a:cubicBezTo>
                  <a:pt x="389" y="41"/>
                  <a:pt x="385" y="39"/>
                  <a:pt x="385" y="39"/>
                </a:cubicBezTo>
                <a:cubicBezTo>
                  <a:pt x="385" y="39"/>
                  <a:pt x="381" y="41"/>
                  <a:pt x="381" y="41"/>
                </a:cubicBezTo>
                <a:cubicBezTo>
                  <a:pt x="381" y="41"/>
                  <a:pt x="385" y="43"/>
                  <a:pt x="385" y="43"/>
                </a:cubicBezTo>
                <a:cubicBezTo>
                  <a:pt x="384" y="44"/>
                  <a:pt x="381" y="45"/>
                  <a:pt x="380" y="45"/>
                </a:cubicBezTo>
                <a:cubicBezTo>
                  <a:pt x="380" y="46"/>
                  <a:pt x="377" y="47"/>
                  <a:pt x="376" y="47"/>
                </a:cubicBezTo>
                <a:cubicBezTo>
                  <a:pt x="375" y="47"/>
                  <a:pt x="374" y="45"/>
                  <a:pt x="373" y="45"/>
                </a:cubicBezTo>
                <a:cubicBezTo>
                  <a:pt x="372" y="45"/>
                  <a:pt x="369" y="47"/>
                  <a:pt x="368" y="47"/>
                </a:cubicBezTo>
                <a:cubicBezTo>
                  <a:pt x="367" y="47"/>
                  <a:pt x="366" y="45"/>
                  <a:pt x="365" y="45"/>
                </a:cubicBezTo>
                <a:cubicBezTo>
                  <a:pt x="364" y="44"/>
                  <a:pt x="362" y="43"/>
                  <a:pt x="361" y="43"/>
                </a:cubicBezTo>
                <a:cubicBezTo>
                  <a:pt x="360" y="43"/>
                  <a:pt x="357" y="44"/>
                  <a:pt x="357" y="45"/>
                </a:cubicBezTo>
                <a:cubicBezTo>
                  <a:pt x="356" y="45"/>
                  <a:pt x="354" y="47"/>
                  <a:pt x="353" y="47"/>
                </a:cubicBezTo>
                <a:cubicBezTo>
                  <a:pt x="352" y="47"/>
                  <a:pt x="350" y="44"/>
                  <a:pt x="349" y="44"/>
                </a:cubicBezTo>
                <a:cubicBezTo>
                  <a:pt x="348" y="44"/>
                  <a:pt x="346" y="47"/>
                  <a:pt x="345" y="46"/>
                </a:cubicBezTo>
                <a:cubicBezTo>
                  <a:pt x="344" y="46"/>
                  <a:pt x="343" y="44"/>
                  <a:pt x="341" y="44"/>
                </a:cubicBezTo>
                <a:cubicBezTo>
                  <a:pt x="340" y="44"/>
                  <a:pt x="338" y="46"/>
                  <a:pt x="337" y="46"/>
                </a:cubicBezTo>
                <a:cubicBezTo>
                  <a:pt x="336" y="46"/>
                  <a:pt x="335" y="44"/>
                  <a:pt x="333" y="44"/>
                </a:cubicBezTo>
                <a:cubicBezTo>
                  <a:pt x="332" y="44"/>
                  <a:pt x="330" y="46"/>
                  <a:pt x="329" y="46"/>
                </a:cubicBezTo>
                <a:cubicBezTo>
                  <a:pt x="328" y="46"/>
                  <a:pt x="327" y="44"/>
                  <a:pt x="326" y="44"/>
                </a:cubicBezTo>
                <a:cubicBezTo>
                  <a:pt x="324" y="44"/>
                  <a:pt x="323" y="46"/>
                  <a:pt x="321" y="46"/>
                </a:cubicBezTo>
                <a:cubicBezTo>
                  <a:pt x="320" y="46"/>
                  <a:pt x="319" y="43"/>
                  <a:pt x="318" y="44"/>
                </a:cubicBezTo>
                <a:cubicBezTo>
                  <a:pt x="316" y="44"/>
                  <a:pt x="315" y="46"/>
                  <a:pt x="314" y="46"/>
                </a:cubicBezTo>
                <a:cubicBezTo>
                  <a:pt x="312" y="46"/>
                  <a:pt x="311" y="43"/>
                  <a:pt x="310" y="43"/>
                </a:cubicBezTo>
                <a:cubicBezTo>
                  <a:pt x="309" y="43"/>
                  <a:pt x="307" y="46"/>
                  <a:pt x="306" y="45"/>
                </a:cubicBezTo>
                <a:cubicBezTo>
                  <a:pt x="305" y="45"/>
                  <a:pt x="303" y="43"/>
                  <a:pt x="302" y="43"/>
                </a:cubicBezTo>
                <a:cubicBezTo>
                  <a:pt x="301" y="43"/>
                  <a:pt x="299" y="45"/>
                  <a:pt x="298" y="45"/>
                </a:cubicBezTo>
                <a:cubicBezTo>
                  <a:pt x="297" y="46"/>
                  <a:pt x="294" y="47"/>
                  <a:pt x="294" y="47"/>
                </a:cubicBezTo>
                <a:cubicBezTo>
                  <a:pt x="293" y="47"/>
                  <a:pt x="291" y="45"/>
                  <a:pt x="290" y="45"/>
                </a:cubicBezTo>
                <a:cubicBezTo>
                  <a:pt x="289" y="44"/>
                  <a:pt x="288" y="43"/>
                  <a:pt x="286" y="43"/>
                </a:cubicBezTo>
                <a:cubicBezTo>
                  <a:pt x="286" y="43"/>
                  <a:pt x="283" y="45"/>
                  <a:pt x="282" y="45"/>
                </a:cubicBezTo>
                <a:cubicBezTo>
                  <a:pt x="281" y="45"/>
                  <a:pt x="280" y="43"/>
                  <a:pt x="278" y="43"/>
                </a:cubicBezTo>
                <a:cubicBezTo>
                  <a:pt x="278" y="43"/>
                  <a:pt x="275" y="44"/>
                  <a:pt x="274" y="45"/>
                </a:cubicBezTo>
                <a:cubicBezTo>
                  <a:pt x="274" y="45"/>
                  <a:pt x="271" y="47"/>
                  <a:pt x="270" y="47"/>
                </a:cubicBezTo>
                <a:cubicBezTo>
                  <a:pt x="269" y="47"/>
                  <a:pt x="268" y="44"/>
                  <a:pt x="267" y="44"/>
                </a:cubicBezTo>
                <a:cubicBezTo>
                  <a:pt x="265" y="44"/>
                  <a:pt x="263" y="47"/>
                  <a:pt x="262" y="46"/>
                </a:cubicBezTo>
                <a:cubicBezTo>
                  <a:pt x="261" y="46"/>
                  <a:pt x="260" y="44"/>
                  <a:pt x="259" y="44"/>
                </a:cubicBezTo>
                <a:cubicBezTo>
                  <a:pt x="257" y="44"/>
                  <a:pt x="256" y="46"/>
                  <a:pt x="255" y="46"/>
                </a:cubicBezTo>
                <a:cubicBezTo>
                  <a:pt x="253" y="46"/>
                  <a:pt x="252" y="44"/>
                  <a:pt x="251" y="44"/>
                </a:cubicBezTo>
                <a:cubicBezTo>
                  <a:pt x="250" y="44"/>
                  <a:pt x="248" y="46"/>
                  <a:pt x="247" y="46"/>
                </a:cubicBezTo>
                <a:cubicBezTo>
                  <a:pt x="245" y="46"/>
                  <a:pt x="244" y="44"/>
                  <a:pt x="243" y="44"/>
                </a:cubicBezTo>
                <a:cubicBezTo>
                  <a:pt x="242" y="44"/>
                  <a:pt x="240" y="46"/>
                  <a:pt x="239" y="46"/>
                </a:cubicBezTo>
                <a:cubicBezTo>
                  <a:pt x="237" y="46"/>
                  <a:pt x="237" y="44"/>
                  <a:pt x="235" y="44"/>
                </a:cubicBezTo>
                <a:cubicBezTo>
                  <a:pt x="234" y="43"/>
                  <a:pt x="232" y="46"/>
                  <a:pt x="231" y="46"/>
                </a:cubicBezTo>
                <a:cubicBezTo>
                  <a:pt x="230" y="46"/>
                  <a:pt x="228" y="43"/>
                  <a:pt x="227" y="43"/>
                </a:cubicBezTo>
                <a:cubicBezTo>
                  <a:pt x="226" y="43"/>
                  <a:pt x="224" y="45"/>
                  <a:pt x="223" y="45"/>
                </a:cubicBezTo>
                <a:cubicBezTo>
                  <a:pt x="223" y="46"/>
                  <a:pt x="220" y="48"/>
                  <a:pt x="219" y="48"/>
                </a:cubicBezTo>
                <a:cubicBezTo>
                  <a:pt x="218" y="47"/>
                  <a:pt x="217" y="45"/>
                  <a:pt x="215" y="45"/>
                </a:cubicBezTo>
                <a:cubicBezTo>
                  <a:pt x="214" y="45"/>
                  <a:pt x="212" y="47"/>
                  <a:pt x="211" y="47"/>
                </a:cubicBezTo>
                <a:cubicBezTo>
                  <a:pt x="210" y="47"/>
                  <a:pt x="209" y="45"/>
                  <a:pt x="208" y="45"/>
                </a:cubicBezTo>
                <a:cubicBezTo>
                  <a:pt x="206" y="45"/>
                  <a:pt x="205" y="43"/>
                  <a:pt x="204" y="43"/>
                </a:cubicBezTo>
                <a:cubicBezTo>
                  <a:pt x="203" y="43"/>
                  <a:pt x="201" y="45"/>
                  <a:pt x="200" y="45"/>
                </a:cubicBezTo>
                <a:cubicBezTo>
                  <a:pt x="199" y="45"/>
                  <a:pt x="197" y="42"/>
                  <a:pt x="196" y="43"/>
                </a:cubicBezTo>
                <a:cubicBezTo>
                  <a:pt x="195" y="43"/>
                  <a:pt x="193" y="44"/>
                  <a:pt x="192" y="45"/>
                </a:cubicBezTo>
                <a:cubicBezTo>
                  <a:pt x="191" y="45"/>
                  <a:pt x="188" y="47"/>
                  <a:pt x="188" y="47"/>
                </a:cubicBezTo>
                <a:cubicBezTo>
                  <a:pt x="187" y="47"/>
                  <a:pt x="185" y="45"/>
                  <a:pt x="184" y="44"/>
                </a:cubicBezTo>
                <a:cubicBezTo>
                  <a:pt x="183" y="44"/>
                  <a:pt x="181" y="42"/>
                  <a:pt x="180" y="42"/>
                </a:cubicBezTo>
                <a:cubicBezTo>
                  <a:pt x="179" y="42"/>
                  <a:pt x="178" y="40"/>
                  <a:pt x="177" y="40"/>
                </a:cubicBezTo>
                <a:cubicBezTo>
                  <a:pt x="176" y="40"/>
                  <a:pt x="172" y="42"/>
                  <a:pt x="172" y="42"/>
                </a:cubicBezTo>
                <a:cubicBezTo>
                  <a:pt x="172" y="42"/>
                  <a:pt x="176" y="44"/>
                  <a:pt x="176" y="44"/>
                </a:cubicBezTo>
                <a:cubicBezTo>
                  <a:pt x="175" y="44"/>
                  <a:pt x="173" y="46"/>
                  <a:pt x="172" y="46"/>
                </a:cubicBezTo>
                <a:cubicBezTo>
                  <a:pt x="171" y="46"/>
                  <a:pt x="169" y="44"/>
                  <a:pt x="168" y="44"/>
                </a:cubicBezTo>
                <a:cubicBezTo>
                  <a:pt x="167" y="44"/>
                  <a:pt x="166" y="46"/>
                  <a:pt x="164" y="46"/>
                </a:cubicBezTo>
                <a:cubicBezTo>
                  <a:pt x="163" y="46"/>
                  <a:pt x="162" y="44"/>
                  <a:pt x="160" y="44"/>
                </a:cubicBezTo>
                <a:cubicBezTo>
                  <a:pt x="159" y="44"/>
                  <a:pt x="158" y="46"/>
                  <a:pt x="156" y="46"/>
                </a:cubicBezTo>
                <a:cubicBezTo>
                  <a:pt x="155" y="46"/>
                  <a:pt x="154" y="44"/>
                  <a:pt x="153" y="44"/>
                </a:cubicBezTo>
                <a:cubicBezTo>
                  <a:pt x="152" y="44"/>
                  <a:pt x="150" y="46"/>
                  <a:pt x="148" y="46"/>
                </a:cubicBezTo>
                <a:cubicBezTo>
                  <a:pt x="147" y="45"/>
                  <a:pt x="146" y="43"/>
                  <a:pt x="145" y="43"/>
                </a:cubicBezTo>
                <a:cubicBezTo>
                  <a:pt x="144" y="43"/>
                  <a:pt x="142" y="45"/>
                  <a:pt x="141" y="45"/>
                </a:cubicBezTo>
                <a:cubicBezTo>
                  <a:pt x="139" y="45"/>
                  <a:pt x="138" y="43"/>
                  <a:pt x="137" y="43"/>
                </a:cubicBezTo>
                <a:cubicBezTo>
                  <a:pt x="136" y="43"/>
                  <a:pt x="134" y="45"/>
                  <a:pt x="133" y="45"/>
                </a:cubicBezTo>
                <a:cubicBezTo>
                  <a:pt x="132" y="45"/>
                  <a:pt x="130" y="43"/>
                  <a:pt x="129" y="43"/>
                </a:cubicBezTo>
                <a:cubicBezTo>
                  <a:pt x="128" y="43"/>
                  <a:pt x="126" y="45"/>
                  <a:pt x="125" y="45"/>
                </a:cubicBezTo>
                <a:cubicBezTo>
                  <a:pt x="124" y="45"/>
                  <a:pt x="122" y="43"/>
                  <a:pt x="121" y="43"/>
                </a:cubicBezTo>
                <a:cubicBezTo>
                  <a:pt x="120" y="43"/>
                  <a:pt x="118" y="45"/>
                  <a:pt x="117" y="45"/>
                </a:cubicBezTo>
                <a:cubicBezTo>
                  <a:pt x="116" y="45"/>
                  <a:pt x="115" y="43"/>
                  <a:pt x="113" y="43"/>
                </a:cubicBezTo>
                <a:cubicBezTo>
                  <a:pt x="112" y="42"/>
                  <a:pt x="111" y="45"/>
                  <a:pt x="109" y="45"/>
                </a:cubicBezTo>
                <a:cubicBezTo>
                  <a:pt x="108" y="45"/>
                  <a:pt x="107" y="42"/>
                  <a:pt x="106" y="42"/>
                </a:cubicBezTo>
                <a:cubicBezTo>
                  <a:pt x="105" y="42"/>
                  <a:pt x="102" y="45"/>
                  <a:pt x="101" y="44"/>
                </a:cubicBezTo>
                <a:cubicBezTo>
                  <a:pt x="101" y="44"/>
                  <a:pt x="98" y="42"/>
                  <a:pt x="98" y="42"/>
                </a:cubicBezTo>
                <a:cubicBezTo>
                  <a:pt x="98" y="42"/>
                  <a:pt x="102" y="41"/>
                  <a:pt x="102" y="40"/>
                </a:cubicBezTo>
                <a:cubicBezTo>
                  <a:pt x="102" y="40"/>
                  <a:pt x="98" y="38"/>
                  <a:pt x="98" y="38"/>
                </a:cubicBezTo>
                <a:cubicBezTo>
                  <a:pt x="98" y="38"/>
                  <a:pt x="94" y="40"/>
                  <a:pt x="94" y="40"/>
                </a:cubicBezTo>
                <a:cubicBezTo>
                  <a:pt x="94" y="40"/>
                  <a:pt x="98" y="42"/>
                  <a:pt x="98" y="42"/>
                </a:cubicBezTo>
                <a:cubicBezTo>
                  <a:pt x="97" y="43"/>
                  <a:pt x="95" y="44"/>
                  <a:pt x="94" y="44"/>
                </a:cubicBezTo>
                <a:cubicBezTo>
                  <a:pt x="93" y="45"/>
                  <a:pt x="91" y="46"/>
                  <a:pt x="89" y="46"/>
                </a:cubicBezTo>
                <a:cubicBezTo>
                  <a:pt x="89" y="46"/>
                  <a:pt x="87" y="44"/>
                  <a:pt x="86" y="44"/>
                </a:cubicBezTo>
                <a:cubicBezTo>
                  <a:pt x="85" y="44"/>
                  <a:pt x="82" y="46"/>
                  <a:pt x="82" y="46"/>
                </a:cubicBezTo>
                <a:cubicBezTo>
                  <a:pt x="80" y="46"/>
                  <a:pt x="79" y="44"/>
                  <a:pt x="78" y="44"/>
                </a:cubicBezTo>
                <a:cubicBezTo>
                  <a:pt x="77" y="43"/>
                  <a:pt x="75" y="42"/>
                  <a:pt x="74" y="42"/>
                </a:cubicBezTo>
                <a:cubicBezTo>
                  <a:pt x="74" y="41"/>
                  <a:pt x="71" y="43"/>
                  <a:pt x="70" y="44"/>
                </a:cubicBezTo>
                <a:cubicBezTo>
                  <a:pt x="70" y="44"/>
                  <a:pt x="67" y="46"/>
                  <a:pt x="66" y="46"/>
                </a:cubicBezTo>
                <a:cubicBezTo>
                  <a:pt x="65" y="46"/>
                  <a:pt x="63" y="43"/>
                  <a:pt x="62" y="43"/>
                </a:cubicBezTo>
                <a:cubicBezTo>
                  <a:pt x="61" y="43"/>
                  <a:pt x="59" y="45"/>
                  <a:pt x="58" y="45"/>
                </a:cubicBezTo>
                <a:cubicBezTo>
                  <a:pt x="57" y="45"/>
                  <a:pt x="55" y="43"/>
                  <a:pt x="54" y="43"/>
                </a:cubicBezTo>
                <a:cubicBezTo>
                  <a:pt x="53" y="43"/>
                  <a:pt x="52" y="45"/>
                  <a:pt x="50" y="45"/>
                </a:cubicBezTo>
                <a:cubicBezTo>
                  <a:pt x="49" y="45"/>
                  <a:pt x="48" y="43"/>
                  <a:pt x="47" y="43"/>
                </a:cubicBezTo>
                <a:cubicBezTo>
                  <a:pt x="46" y="43"/>
                  <a:pt x="43" y="45"/>
                  <a:pt x="42" y="45"/>
                </a:cubicBezTo>
                <a:cubicBezTo>
                  <a:pt x="41" y="45"/>
                  <a:pt x="40" y="47"/>
                  <a:pt x="38" y="47"/>
                </a:cubicBezTo>
                <a:cubicBezTo>
                  <a:pt x="37" y="47"/>
                  <a:pt x="36" y="45"/>
                  <a:pt x="35" y="45"/>
                </a:cubicBezTo>
                <a:cubicBezTo>
                  <a:pt x="33" y="45"/>
                  <a:pt x="32" y="47"/>
                  <a:pt x="30" y="47"/>
                </a:cubicBezTo>
                <a:cubicBezTo>
                  <a:pt x="30" y="46"/>
                  <a:pt x="27" y="45"/>
                  <a:pt x="27" y="45"/>
                </a:cubicBezTo>
                <a:cubicBezTo>
                  <a:pt x="27" y="44"/>
                  <a:pt x="31" y="43"/>
                  <a:pt x="31" y="43"/>
                </a:cubicBezTo>
                <a:cubicBezTo>
                  <a:pt x="31" y="42"/>
                  <a:pt x="27" y="41"/>
                  <a:pt x="27" y="40"/>
                </a:cubicBezTo>
                <a:cubicBezTo>
                  <a:pt x="27" y="40"/>
                  <a:pt x="31" y="39"/>
                  <a:pt x="31" y="38"/>
                </a:cubicBezTo>
                <a:cubicBezTo>
                  <a:pt x="31" y="38"/>
                  <a:pt x="27" y="37"/>
                  <a:pt x="27" y="36"/>
                </a:cubicBezTo>
                <a:cubicBezTo>
                  <a:pt x="28" y="36"/>
                  <a:pt x="31" y="34"/>
                  <a:pt x="32" y="34"/>
                </a:cubicBezTo>
                <a:cubicBezTo>
                  <a:pt x="33" y="33"/>
                  <a:pt x="34" y="32"/>
                  <a:pt x="36" y="32"/>
                </a:cubicBezTo>
                <a:cubicBezTo>
                  <a:pt x="34" y="32"/>
                  <a:pt x="33" y="30"/>
                  <a:pt x="32" y="29"/>
                </a:cubicBezTo>
                <a:cubicBezTo>
                  <a:pt x="31" y="29"/>
                  <a:pt x="29" y="32"/>
                  <a:pt x="28" y="32"/>
                </a:cubicBezTo>
                <a:cubicBezTo>
                  <a:pt x="27" y="32"/>
                  <a:pt x="25" y="29"/>
                  <a:pt x="24" y="29"/>
                </a:cubicBezTo>
                <a:cubicBezTo>
                  <a:pt x="23" y="29"/>
                  <a:pt x="21" y="31"/>
                  <a:pt x="20" y="31"/>
                </a:cubicBezTo>
                <a:cubicBezTo>
                  <a:pt x="19" y="32"/>
                  <a:pt x="17" y="33"/>
                  <a:pt x="16" y="33"/>
                </a:cubicBezTo>
                <a:cubicBezTo>
                  <a:pt x="15" y="34"/>
                  <a:pt x="12" y="35"/>
                  <a:pt x="12" y="35"/>
                </a:cubicBezTo>
                <a:cubicBezTo>
                  <a:pt x="12" y="36"/>
                  <a:pt x="15" y="37"/>
                  <a:pt x="16" y="38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1"/>
                  <a:pt x="5" y="40"/>
                  <a:pt x="4" y="40"/>
                </a:cubicBezTo>
                <a:cubicBezTo>
                  <a:pt x="3" y="39"/>
                  <a:pt x="0" y="38"/>
                  <a:pt x="0" y="37"/>
                </a:cubicBezTo>
                <a:cubicBezTo>
                  <a:pt x="0" y="37"/>
                  <a:pt x="4" y="36"/>
                  <a:pt x="4" y="35"/>
                </a:cubicBezTo>
                <a:cubicBezTo>
                  <a:pt x="8" y="33"/>
                  <a:pt x="8" y="33"/>
                  <a:pt x="8" y="33"/>
                </a:cubicBezTo>
                <a:cubicBezTo>
                  <a:pt x="9" y="33"/>
                  <a:pt x="11" y="32"/>
                  <a:pt x="12" y="31"/>
                </a:cubicBezTo>
                <a:cubicBezTo>
                  <a:pt x="13" y="31"/>
                  <a:pt x="16" y="30"/>
                  <a:pt x="16" y="29"/>
                </a:cubicBezTo>
                <a:cubicBezTo>
                  <a:pt x="16" y="29"/>
                  <a:pt x="12" y="27"/>
                  <a:pt x="13" y="27"/>
                </a:cubicBezTo>
                <a:cubicBezTo>
                  <a:pt x="13" y="27"/>
                  <a:pt x="16" y="25"/>
                  <a:pt x="17" y="25"/>
                </a:cubicBezTo>
                <a:cubicBezTo>
                  <a:pt x="18" y="25"/>
                  <a:pt x="19" y="27"/>
                  <a:pt x="20" y="27"/>
                </a:cubicBezTo>
                <a:cubicBezTo>
                  <a:pt x="22" y="27"/>
                  <a:pt x="23" y="25"/>
                  <a:pt x="24" y="25"/>
                </a:cubicBezTo>
                <a:cubicBezTo>
                  <a:pt x="26" y="25"/>
                  <a:pt x="27" y="27"/>
                  <a:pt x="28" y="27"/>
                </a:cubicBezTo>
                <a:cubicBezTo>
                  <a:pt x="29" y="27"/>
                  <a:pt x="32" y="25"/>
                  <a:pt x="32" y="25"/>
                </a:cubicBezTo>
                <a:cubicBezTo>
                  <a:pt x="34" y="25"/>
                  <a:pt x="35" y="27"/>
                  <a:pt x="36" y="27"/>
                </a:cubicBezTo>
                <a:cubicBezTo>
                  <a:pt x="40" y="30"/>
                  <a:pt x="40" y="30"/>
                  <a:pt x="40" y="30"/>
                </a:cubicBezTo>
                <a:lnTo>
                  <a:pt x="44" y="32"/>
                </a:lnTo>
                <a:close/>
                <a:moveTo>
                  <a:pt x="1179" y="42"/>
                </a:moveTo>
                <a:cubicBezTo>
                  <a:pt x="1186" y="47"/>
                  <a:pt x="1186" y="47"/>
                  <a:pt x="1186" y="47"/>
                </a:cubicBezTo>
                <a:cubicBezTo>
                  <a:pt x="1190" y="49"/>
                  <a:pt x="1190" y="49"/>
                  <a:pt x="1190" y="49"/>
                </a:cubicBezTo>
                <a:cubicBezTo>
                  <a:pt x="1194" y="47"/>
                  <a:pt x="1194" y="47"/>
                  <a:pt x="1194" y="47"/>
                </a:cubicBezTo>
                <a:cubicBezTo>
                  <a:pt x="1194" y="46"/>
                  <a:pt x="1190" y="46"/>
                  <a:pt x="1190" y="45"/>
                </a:cubicBezTo>
                <a:cubicBezTo>
                  <a:pt x="1190" y="44"/>
                  <a:pt x="1195" y="43"/>
                  <a:pt x="1194" y="43"/>
                </a:cubicBezTo>
                <a:cubicBezTo>
                  <a:pt x="1194" y="42"/>
                  <a:pt x="1191" y="41"/>
                  <a:pt x="1191" y="40"/>
                </a:cubicBezTo>
                <a:cubicBezTo>
                  <a:pt x="1187" y="38"/>
                  <a:pt x="1187" y="38"/>
                  <a:pt x="1187" y="38"/>
                </a:cubicBezTo>
                <a:lnTo>
                  <a:pt x="1179" y="42"/>
                </a:lnTo>
                <a:close/>
                <a:moveTo>
                  <a:pt x="1064" y="46"/>
                </a:moveTo>
                <a:cubicBezTo>
                  <a:pt x="1065" y="46"/>
                  <a:pt x="1067" y="48"/>
                  <a:pt x="1068" y="48"/>
                </a:cubicBezTo>
                <a:cubicBezTo>
                  <a:pt x="1069" y="48"/>
                  <a:pt x="1071" y="47"/>
                  <a:pt x="1072" y="46"/>
                </a:cubicBezTo>
                <a:cubicBezTo>
                  <a:pt x="1073" y="46"/>
                  <a:pt x="1076" y="45"/>
                  <a:pt x="1076" y="44"/>
                </a:cubicBezTo>
                <a:cubicBezTo>
                  <a:pt x="1076" y="44"/>
                  <a:pt x="1073" y="42"/>
                  <a:pt x="1073" y="42"/>
                </a:cubicBezTo>
                <a:cubicBezTo>
                  <a:pt x="1071" y="41"/>
                  <a:pt x="1069" y="40"/>
                  <a:pt x="1069" y="39"/>
                </a:cubicBezTo>
                <a:cubicBezTo>
                  <a:pt x="1069" y="39"/>
                  <a:pt x="1073" y="38"/>
                  <a:pt x="1073" y="37"/>
                </a:cubicBezTo>
                <a:cubicBezTo>
                  <a:pt x="1073" y="37"/>
                  <a:pt x="1069" y="35"/>
                  <a:pt x="1069" y="35"/>
                </a:cubicBezTo>
                <a:cubicBezTo>
                  <a:pt x="1068" y="35"/>
                  <a:pt x="1066" y="37"/>
                  <a:pt x="1065" y="37"/>
                </a:cubicBezTo>
                <a:cubicBezTo>
                  <a:pt x="1065" y="38"/>
                  <a:pt x="1069" y="39"/>
                  <a:pt x="1069" y="39"/>
                </a:cubicBezTo>
                <a:cubicBezTo>
                  <a:pt x="1069" y="40"/>
                  <a:pt x="1065" y="41"/>
                  <a:pt x="1065" y="42"/>
                </a:cubicBezTo>
                <a:cubicBezTo>
                  <a:pt x="1064" y="42"/>
                  <a:pt x="1062" y="43"/>
                  <a:pt x="1061" y="44"/>
                </a:cubicBezTo>
                <a:cubicBezTo>
                  <a:pt x="1060" y="44"/>
                  <a:pt x="1057" y="45"/>
                  <a:pt x="1056" y="46"/>
                </a:cubicBezTo>
                <a:cubicBezTo>
                  <a:pt x="1056" y="46"/>
                  <a:pt x="1060" y="47"/>
                  <a:pt x="1060" y="48"/>
                </a:cubicBezTo>
                <a:cubicBezTo>
                  <a:pt x="1062" y="48"/>
                  <a:pt x="1063" y="46"/>
                  <a:pt x="1064" y="46"/>
                </a:cubicBezTo>
                <a:close/>
                <a:moveTo>
                  <a:pt x="232" y="37"/>
                </a:moveTo>
                <a:cubicBezTo>
                  <a:pt x="232" y="38"/>
                  <a:pt x="236" y="39"/>
                  <a:pt x="236" y="39"/>
                </a:cubicBezTo>
                <a:cubicBezTo>
                  <a:pt x="236" y="39"/>
                  <a:pt x="232" y="41"/>
                  <a:pt x="231" y="41"/>
                </a:cubicBezTo>
                <a:cubicBezTo>
                  <a:pt x="230" y="41"/>
                  <a:pt x="229" y="39"/>
                  <a:pt x="228" y="39"/>
                </a:cubicBezTo>
                <a:cubicBezTo>
                  <a:pt x="227" y="40"/>
                  <a:pt x="224" y="40"/>
                  <a:pt x="224" y="41"/>
                </a:cubicBezTo>
                <a:cubicBezTo>
                  <a:pt x="224" y="42"/>
                  <a:pt x="227" y="43"/>
                  <a:pt x="227" y="43"/>
                </a:cubicBezTo>
                <a:cubicBezTo>
                  <a:pt x="229" y="43"/>
                  <a:pt x="230" y="41"/>
                  <a:pt x="231" y="41"/>
                </a:cubicBezTo>
                <a:cubicBezTo>
                  <a:pt x="233" y="41"/>
                  <a:pt x="234" y="43"/>
                  <a:pt x="235" y="44"/>
                </a:cubicBezTo>
                <a:cubicBezTo>
                  <a:pt x="239" y="42"/>
                  <a:pt x="239" y="42"/>
                  <a:pt x="239" y="42"/>
                </a:cubicBezTo>
                <a:cubicBezTo>
                  <a:pt x="239" y="41"/>
                  <a:pt x="236" y="40"/>
                  <a:pt x="236" y="39"/>
                </a:cubicBezTo>
                <a:cubicBezTo>
                  <a:pt x="235" y="39"/>
                  <a:pt x="240" y="38"/>
                  <a:pt x="240" y="37"/>
                </a:cubicBezTo>
                <a:cubicBezTo>
                  <a:pt x="240" y="36"/>
                  <a:pt x="236" y="36"/>
                  <a:pt x="236" y="35"/>
                </a:cubicBezTo>
                <a:cubicBezTo>
                  <a:pt x="235" y="36"/>
                  <a:pt x="232" y="36"/>
                  <a:pt x="232" y="37"/>
                </a:cubicBezTo>
                <a:close/>
                <a:moveTo>
                  <a:pt x="54" y="43"/>
                </a:moveTo>
                <a:cubicBezTo>
                  <a:pt x="56" y="43"/>
                  <a:pt x="57" y="41"/>
                  <a:pt x="58" y="41"/>
                </a:cubicBezTo>
                <a:cubicBezTo>
                  <a:pt x="60" y="41"/>
                  <a:pt x="61" y="43"/>
                  <a:pt x="62" y="43"/>
                </a:cubicBezTo>
                <a:cubicBezTo>
                  <a:pt x="63" y="43"/>
                  <a:pt x="66" y="42"/>
                  <a:pt x="66" y="41"/>
                </a:cubicBezTo>
                <a:cubicBezTo>
                  <a:pt x="66" y="41"/>
                  <a:pt x="63" y="39"/>
                  <a:pt x="63" y="39"/>
                </a:cubicBezTo>
                <a:cubicBezTo>
                  <a:pt x="63" y="38"/>
                  <a:pt x="66" y="37"/>
                  <a:pt x="67" y="37"/>
                </a:cubicBezTo>
                <a:cubicBezTo>
                  <a:pt x="68" y="36"/>
                  <a:pt x="70" y="35"/>
                  <a:pt x="71" y="35"/>
                </a:cubicBezTo>
                <a:cubicBezTo>
                  <a:pt x="72" y="34"/>
                  <a:pt x="73" y="33"/>
                  <a:pt x="75" y="33"/>
                </a:cubicBezTo>
                <a:cubicBezTo>
                  <a:pt x="75" y="33"/>
                  <a:pt x="78" y="35"/>
                  <a:pt x="79" y="35"/>
                </a:cubicBezTo>
                <a:cubicBezTo>
                  <a:pt x="79" y="35"/>
                  <a:pt x="83" y="33"/>
                  <a:pt x="83" y="33"/>
                </a:cubicBezTo>
                <a:cubicBezTo>
                  <a:pt x="83" y="33"/>
                  <a:pt x="79" y="31"/>
                  <a:pt x="79" y="31"/>
                </a:cubicBezTo>
                <a:cubicBezTo>
                  <a:pt x="78" y="32"/>
                  <a:pt x="76" y="32"/>
                  <a:pt x="75" y="33"/>
                </a:cubicBezTo>
                <a:cubicBezTo>
                  <a:pt x="74" y="32"/>
                  <a:pt x="72" y="31"/>
                  <a:pt x="71" y="31"/>
                </a:cubicBezTo>
                <a:cubicBezTo>
                  <a:pt x="71" y="30"/>
                  <a:pt x="68" y="28"/>
                  <a:pt x="67" y="28"/>
                </a:cubicBezTo>
                <a:cubicBezTo>
                  <a:pt x="67" y="28"/>
                  <a:pt x="64" y="30"/>
                  <a:pt x="63" y="30"/>
                </a:cubicBezTo>
                <a:cubicBezTo>
                  <a:pt x="63" y="30"/>
                  <a:pt x="67" y="32"/>
                  <a:pt x="67" y="33"/>
                </a:cubicBezTo>
                <a:cubicBezTo>
                  <a:pt x="67" y="33"/>
                  <a:pt x="63" y="34"/>
                  <a:pt x="63" y="35"/>
                </a:cubicBezTo>
                <a:cubicBezTo>
                  <a:pt x="63" y="36"/>
                  <a:pt x="59" y="36"/>
                  <a:pt x="59" y="37"/>
                </a:cubicBezTo>
                <a:cubicBezTo>
                  <a:pt x="59" y="37"/>
                  <a:pt x="63" y="38"/>
                  <a:pt x="63" y="39"/>
                </a:cubicBezTo>
                <a:cubicBezTo>
                  <a:pt x="63" y="39"/>
                  <a:pt x="59" y="41"/>
                  <a:pt x="58" y="41"/>
                </a:cubicBezTo>
                <a:cubicBezTo>
                  <a:pt x="58" y="41"/>
                  <a:pt x="55" y="39"/>
                  <a:pt x="55" y="39"/>
                </a:cubicBezTo>
                <a:cubicBezTo>
                  <a:pt x="53" y="39"/>
                  <a:pt x="52" y="41"/>
                  <a:pt x="51" y="41"/>
                </a:cubicBezTo>
                <a:cubicBezTo>
                  <a:pt x="49" y="41"/>
                  <a:pt x="48" y="39"/>
                  <a:pt x="47" y="39"/>
                </a:cubicBezTo>
                <a:cubicBezTo>
                  <a:pt x="47" y="39"/>
                  <a:pt x="43" y="41"/>
                  <a:pt x="43" y="41"/>
                </a:cubicBezTo>
                <a:cubicBezTo>
                  <a:pt x="43" y="41"/>
                  <a:pt x="46" y="43"/>
                  <a:pt x="47" y="43"/>
                </a:cubicBezTo>
                <a:cubicBezTo>
                  <a:pt x="48" y="43"/>
                  <a:pt x="49" y="41"/>
                  <a:pt x="51" y="41"/>
                </a:cubicBezTo>
                <a:lnTo>
                  <a:pt x="54" y="43"/>
                </a:lnTo>
                <a:close/>
                <a:moveTo>
                  <a:pt x="95" y="31"/>
                </a:moveTo>
                <a:cubicBezTo>
                  <a:pt x="95" y="31"/>
                  <a:pt x="98" y="29"/>
                  <a:pt x="99" y="29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95" y="22"/>
                  <a:pt x="95" y="22"/>
                  <a:pt x="95" y="22"/>
                </a:cubicBezTo>
                <a:cubicBezTo>
                  <a:pt x="97" y="22"/>
                  <a:pt x="98" y="21"/>
                  <a:pt x="100" y="20"/>
                </a:cubicBezTo>
                <a:cubicBezTo>
                  <a:pt x="100" y="20"/>
                  <a:pt x="104" y="19"/>
                  <a:pt x="104" y="18"/>
                </a:cubicBezTo>
                <a:cubicBezTo>
                  <a:pt x="104" y="18"/>
                  <a:pt x="100" y="17"/>
                  <a:pt x="100" y="16"/>
                </a:cubicBezTo>
                <a:cubicBezTo>
                  <a:pt x="99" y="17"/>
                  <a:pt x="97" y="17"/>
                  <a:pt x="96" y="18"/>
                </a:cubicBezTo>
                <a:cubicBezTo>
                  <a:pt x="95" y="18"/>
                  <a:pt x="92" y="20"/>
                  <a:pt x="92" y="20"/>
                </a:cubicBezTo>
                <a:cubicBezTo>
                  <a:pt x="92" y="21"/>
                  <a:pt x="95" y="22"/>
                  <a:pt x="95" y="22"/>
                </a:cubicBezTo>
                <a:cubicBezTo>
                  <a:pt x="95" y="23"/>
                  <a:pt x="92" y="24"/>
                  <a:pt x="91" y="25"/>
                </a:cubicBezTo>
                <a:cubicBezTo>
                  <a:pt x="91" y="25"/>
                  <a:pt x="95" y="26"/>
                  <a:pt x="95" y="27"/>
                </a:cubicBezTo>
                <a:cubicBezTo>
                  <a:pt x="95" y="28"/>
                  <a:pt x="91" y="28"/>
                  <a:pt x="91" y="29"/>
                </a:cubicBezTo>
                <a:cubicBezTo>
                  <a:pt x="92" y="29"/>
                  <a:pt x="93" y="31"/>
                  <a:pt x="95" y="31"/>
                </a:cubicBezTo>
                <a:close/>
                <a:moveTo>
                  <a:pt x="259" y="40"/>
                </a:moveTo>
                <a:cubicBezTo>
                  <a:pt x="263" y="38"/>
                  <a:pt x="263" y="38"/>
                  <a:pt x="263" y="38"/>
                </a:cubicBezTo>
                <a:cubicBezTo>
                  <a:pt x="264" y="37"/>
                  <a:pt x="267" y="36"/>
                  <a:pt x="267" y="36"/>
                </a:cubicBezTo>
                <a:cubicBezTo>
                  <a:pt x="267" y="35"/>
                  <a:pt x="264" y="34"/>
                  <a:pt x="264" y="33"/>
                </a:cubicBezTo>
                <a:cubicBezTo>
                  <a:pt x="263" y="33"/>
                  <a:pt x="260" y="31"/>
                  <a:pt x="260" y="31"/>
                </a:cubicBezTo>
                <a:cubicBezTo>
                  <a:pt x="259" y="31"/>
                  <a:pt x="256" y="33"/>
                  <a:pt x="256" y="33"/>
                </a:cubicBezTo>
                <a:cubicBezTo>
                  <a:pt x="252" y="35"/>
                  <a:pt x="252" y="35"/>
                  <a:pt x="252" y="35"/>
                </a:cubicBezTo>
                <a:cubicBezTo>
                  <a:pt x="251" y="36"/>
                  <a:pt x="248" y="37"/>
                  <a:pt x="247" y="37"/>
                </a:cubicBezTo>
                <a:cubicBezTo>
                  <a:pt x="247" y="38"/>
                  <a:pt x="251" y="39"/>
                  <a:pt x="251" y="40"/>
                </a:cubicBezTo>
                <a:cubicBezTo>
                  <a:pt x="255" y="42"/>
                  <a:pt x="255" y="42"/>
                  <a:pt x="255" y="42"/>
                </a:cubicBezTo>
                <a:lnTo>
                  <a:pt x="259" y="40"/>
                </a:lnTo>
                <a:close/>
                <a:moveTo>
                  <a:pt x="265" y="20"/>
                </a:moveTo>
                <a:cubicBezTo>
                  <a:pt x="265" y="21"/>
                  <a:pt x="261" y="22"/>
                  <a:pt x="261" y="22"/>
                </a:cubicBezTo>
                <a:cubicBezTo>
                  <a:pt x="260" y="23"/>
                  <a:pt x="264" y="24"/>
                  <a:pt x="264" y="25"/>
                </a:cubicBezTo>
                <a:cubicBezTo>
                  <a:pt x="265" y="24"/>
                  <a:pt x="268" y="23"/>
                  <a:pt x="268" y="23"/>
                </a:cubicBezTo>
                <a:cubicBezTo>
                  <a:pt x="268" y="22"/>
                  <a:pt x="265" y="21"/>
                  <a:pt x="265" y="20"/>
                </a:cubicBezTo>
                <a:cubicBezTo>
                  <a:pt x="265" y="20"/>
                  <a:pt x="269" y="19"/>
                  <a:pt x="269" y="18"/>
                </a:cubicBezTo>
                <a:cubicBezTo>
                  <a:pt x="269" y="18"/>
                  <a:pt x="265" y="17"/>
                  <a:pt x="265" y="16"/>
                </a:cubicBezTo>
                <a:cubicBezTo>
                  <a:pt x="264" y="16"/>
                  <a:pt x="262" y="18"/>
                  <a:pt x="261" y="18"/>
                </a:cubicBezTo>
                <a:cubicBezTo>
                  <a:pt x="260" y="18"/>
                  <a:pt x="258" y="16"/>
                  <a:pt x="257" y="16"/>
                </a:cubicBezTo>
                <a:cubicBezTo>
                  <a:pt x="256" y="16"/>
                  <a:pt x="254" y="18"/>
                  <a:pt x="253" y="18"/>
                </a:cubicBezTo>
                <a:cubicBezTo>
                  <a:pt x="254" y="18"/>
                  <a:pt x="256" y="20"/>
                  <a:pt x="257" y="20"/>
                </a:cubicBezTo>
                <a:cubicBezTo>
                  <a:pt x="258" y="20"/>
                  <a:pt x="260" y="18"/>
                  <a:pt x="261" y="18"/>
                </a:cubicBezTo>
                <a:cubicBezTo>
                  <a:pt x="261" y="19"/>
                  <a:pt x="264" y="20"/>
                  <a:pt x="265" y="20"/>
                </a:cubicBezTo>
                <a:close/>
                <a:moveTo>
                  <a:pt x="366" y="27"/>
                </a:moveTo>
                <a:cubicBezTo>
                  <a:pt x="367" y="27"/>
                  <a:pt x="370" y="26"/>
                  <a:pt x="370" y="25"/>
                </a:cubicBezTo>
                <a:cubicBezTo>
                  <a:pt x="370" y="25"/>
                  <a:pt x="367" y="23"/>
                  <a:pt x="367" y="23"/>
                </a:cubicBezTo>
                <a:cubicBezTo>
                  <a:pt x="363" y="21"/>
                  <a:pt x="363" y="21"/>
                  <a:pt x="363" y="21"/>
                </a:cubicBezTo>
                <a:cubicBezTo>
                  <a:pt x="367" y="19"/>
                  <a:pt x="367" y="19"/>
                  <a:pt x="367" y="19"/>
                </a:cubicBezTo>
                <a:cubicBezTo>
                  <a:pt x="368" y="19"/>
                  <a:pt x="369" y="21"/>
                  <a:pt x="371" y="21"/>
                </a:cubicBezTo>
                <a:cubicBezTo>
                  <a:pt x="371" y="21"/>
                  <a:pt x="375" y="19"/>
                  <a:pt x="375" y="19"/>
                </a:cubicBezTo>
                <a:cubicBezTo>
                  <a:pt x="375" y="18"/>
                  <a:pt x="371" y="17"/>
                  <a:pt x="371" y="17"/>
                </a:cubicBezTo>
                <a:cubicBezTo>
                  <a:pt x="370" y="17"/>
                  <a:pt x="369" y="19"/>
                  <a:pt x="367" y="19"/>
                </a:cubicBezTo>
                <a:cubicBezTo>
                  <a:pt x="366" y="19"/>
                  <a:pt x="364" y="17"/>
                  <a:pt x="363" y="16"/>
                </a:cubicBezTo>
                <a:cubicBezTo>
                  <a:pt x="362" y="16"/>
                  <a:pt x="360" y="18"/>
                  <a:pt x="359" y="19"/>
                </a:cubicBezTo>
                <a:cubicBezTo>
                  <a:pt x="359" y="19"/>
                  <a:pt x="363" y="20"/>
                  <a:pt x="363" y="21"/>
                </a:cubicBezTo>
                <a:cubicBezTo>
                  <a:pt x="363" y="22"/>
                  <a:pt x="359" y="22"/>
                  <a:pt x="359" y="23"/>
                </a:cubicBezTo>
                <a:cubicBezTo>
                  <a:pt x="359" y="24"/>
                  <a:pt x="355" y="24"/>
                  <a:pt x="355" y="25"/>
                </a:cubicBezTo>
                <a:cubicBezTo>
                  <a:pt x="355" y="25"/>
                  <a:pt x="358" y="27"/>
                  <a:pt x="358" y="27"/>
                </a:cubicBezTo>
                <a:cubicBezTo>
                  <a:pt x="360" y="27"/>
                  <a:pt x="361" y="25"/>
                  <a:pt x="363" y="25"/>
                </a:cubicBezTo>
                <a:cubicBezTo>
                  <a:pt x="364" y="25"/>
                  <a:pt x="365" y="27"/>
                  <a:pt x="366" y="27"/>
                </a:cubicBezTo>
                <a:close/>
                <a:moveTo>
                  <a:pt x="413" y="29"/>
                </a:moveTo>
                <a:cubicBezTo>
                  <a:pt x="414" y="28"/>
                  <a:pt x="417" y="27"/>
                  <a:pt x="417" y="27"/>
                </a:cubicBezTo>
                <a:cubicBezTo>
                  <a:pt x="417" y="26"/>
                  <a:pt x="414" y="25"/>
                  <a:pt x="414" y="24"/>
                </a:cubicBezTo>
                <a:cubicBezTo>
                  <a:pt x="414" y="24"/>
                  <a:pt x="417" y="23"/>
                  <a:pt x="418" y="22"/>
                </a:cubicBezTo>
                <a:cubicBezTo>
                  <a:pt x="418" y="22"/>
                  <a:pt x="414" y="21"/>
                  <a:pt x="414" y="20"/>
                </a:cubicBezTo>
                <a:cubicBezTo>
                  <a:pt x="414" y="19"/>
                  <a:pt x="418" y="18"/>
                  <a:pt x="418" y="18"/>
                </a:cubicBezTo>
                <a:cubicBezTo>
                  <a:pt x="418" y="18"/>
                  <a:pt x="422" y="20"/>
                  <a:pt x="422" y="20"/>
                </a:cubicBezTo>
                <a:cubicBezTo>
                  <a:pt x="422" y="20"/>
                  <a:pt x="426" y="18"/>
                  <a:pt x="426" y="18"/>
                </a:cubicBezTo>
                <a:cubicBezTo>
                  <a:pt x="426" y="17"/>
                  <a:pt x="422" y="17"/>
                  <a:pt x="422" y="16"/>
                </a:cubicBezTo>
                <a:cubicBezTo>
                  <a:pt x="421" y="16"/>
                  <a:pt x="420" y="18"/>
                  <a:pt x="418" y="18"/>
                </a:cubicBezTo>
                <a:cubicBezTo>
                  <a:pt x="417" y="18"/>
                  <a:pt x="416" y="16"/>
                  <a:pt x="414" y="16"/>
                </a:cubicBezTo>
                <a:cubicBezTo>
                  <a:pt x="414" y="16"/>
                  <a:pt x="411" y="17"/>
                  <a:pt x="410" y="18"/>
                </a:cubicBezTo>
                <a:cubicBezTo>
                  <a:pt x="410" y="18"/>
                  <a:pt x="414" y="20"/>
                  <a:pt x="414" y="20"/>
                </a:cubicBezTo>
                <a:cubicBezTo>
                  <a:pt x="414" y="20"/>
                  <a:pt x="410" y="22"/>
                  <a:pt x="410" y="22"/>
                </a:cubicBezTo>
                <a:cubicBezTo>
                  <a:pt x="409" y="22"/>
                  <a:pt x="406" y="24"/>
                  <a:pt x="406" y="24"/>
                </a:cubicBezTo>
                <a:cubicBezTo>
                  <a:pt x="406" y="25"/>
                  <a:pt x="409" y="26"/>
                  <a:pt x="410" y="26"/>
                </a:cubicBezTo>
                <a:cubicBezTo>
                  <a:pt x="410" y="27"/>
                  <a:pt x="406" y="28"/>
                  <a:pt x="405" y="28"/>
                </a:cubicBezTo>
                <a:cubicBezTo>
                  <a:pt x="405" y="29"/>
                  <a:pt x="409" y="30"/>
                  <a:pt x="409" y="31"/>
                </a:cubicBezTo>
                <a:lnTo>
                  <a:pt x="413" y="29"/>
                </a:lnTo>
                <a:close/>
                <a:moveTo>
                  <a:pt x="672" y="40"/>
                </a:moveTo>
                <a:cubicBezTo>
                  <a:pt x="673" y="40"/>
                  <a:pt x="674" y="42"/>
                  <a:pt x="676" y="42"/>
                </a:cubicBezTo>
                <a:cubicBezTo>
                  <a:pt x="676" y="42"/>
                  <a:pt x="679" y="40"/>
                  <a:pt x="680" y="40"/>
                </a:cubicBezTo>
                <a:cubicBezTo>
                  <a:pt x="681" y="40"/>
                  <a:pt x="682" y="42"/>
                  <a:pt x="683" y="42"/>
                </a:cubicBezTo>
                <a:cubicBezTo>
                  <a:pt x="684" y="42"/>
                  <a:pt x="687" y="41"/>
                  <a:pt x="687" y="40"/>
                </a:cubicBezTo>
                <a:cubicBezTo>
                  <a:pt x="687" y="40"/>
                  <a:pt x="684" y="38"/>
                  <a:pt x="684" y="38"/>
                </a:cubicBezTo>
                <a:cubicBezTo>
                  <a:pt x="683" y="38"/>
                  <a:pt x="680" y="40"/>
                  <a:pt x="680" y="40"/>
                </a:cubicBezTo>
                <a:cubicBezTo>
                  <a:pt x="678" y="40"/>
                  <a:pt x="677" y="38"/>
                  <a:pt x="676" y="38"/>
                </a:cubicBezTo>
                <a:cubicBezTo>
                  <a:pt x="674" y="37"/>
                  <a:pt x="674" y="36"/>
                  <a:pt x="672" y="36"/>
                </a:cubicBezTo>
                <a:cubicBezTo>
                  <a:pt x="673" y="35"/>
                  <a:pt x="675" y="34"/>
                  <a:pt x="676" y="33"/>
                </a:cubicBezTo>
                <a:cubicBezTo>
                  <a:pt x="677" y="33"/>
                  <a:pt x="680" y="32"/>
                  <a:pt x="680" y="31"/>
                </a:cubicBezTo>
                <a:cubicBezTo>
                  <a:pt x="680" y="31"/>
                  <a:pt x="677" y="29"/>
                  <a:pt x="677" y="29"/>
                </a:cubicBezTo>
                <a:cubicBezTo>
                  <a:pt x="676" y="29"/>
                  <a:pt x="673" y="31"/>
                  <a:pt x="673" y="31"/>
                </a:cubicBezTo>
                <a:cubicBezTo>
                  <a:pt x="672" y="32"/>
                  <a:pt x="669" y="33"/>
                  <a:pt x="668" y="33"/>
                </a:cubicBezTo>
                <a:cubicBezTo>
                  <a:pt x="668" y="34"/>
                  <a:pt x="672" y="35"/>
                  <a:pt x="672" y="36"/>
                </a:cubicBezTo>
                <a:cubicBezTo>
                  <a:pt x="672" y="36"/>
                  <a:pt x="668" y="37"/>
                  <a:pt x="668" y="38"/>
                </a:cubicBezTo>
                <a:lnTo>
                  <a:pt x="672" y="40"/>
                </a:lnTo>
                <a:close/>
                <a:moveTo>
                  <a:pt x="647" y="11"/>
                </a:moveTo>
                <a:cubicBezTo>
                  <a:pt x="648" y="11"/>
                  <a:pt x="650" y="13"/>
                  <a:pt x="650" y="13"/>
                </a:cubicBezTo>
                <a:cubicBezTo>
                  <a:pt x="651" y="13"/>
                  <a:pt x="655" y="11"/>
                  <a:pt x="655" y="11"/>
                </a:cubicBezTo>
                <a:cubicBezTo>
                  <a:pt x="655" y="11"/>
                  <a:pt x="651" y="9"/>
                  <a:pt x="651" y="9"/>
                </a:cubicBezTo>
                <a:cubicBezTo>
                  <a:pt x="650" y="8"/>
                  <a:pt x="648" y="7"/>
                  <a:pt x="647" y="7"/>
                </a:cubicBezTo>
                <a:cubicBezTo>
                  <a:pt x="646" y="6"/>
                  <a:pt x="644" y="9"/>
                  <a:pt x="643" y="9"/>
                </a:cubicBezTo>
                <a:cubicBezTo>
                  <a:pt x="642" y="9"/>
                  <a:pt x="640" y="6"/>
                  <a:pt x="639" y="6"/>
                </a:cubicBezTo>
                <a:cubicBezTo>
                  <a:pt x="639" y="6"/>
                  <a:pt x="635" y="8"/>
                  <a:pt x="635" y="8"/>
                </a:cubicBezTo>
                <a:cubicBezTo>
                  <a:pt x="635" y="9"/>
                  <a:pt x="639" y="11"/>
                  <a:pt x="639" y="11"/>
                </a:cubicBezTo>
                <a:cubicBezTo>
                  <a:pt x="640" y="11"/>
                  <a:pt x="642" y="8"/>
                  <a:pt x="643" y="9"/>
                </a:cubicBezTo>
                <a:cubicBezTo>
                  <a:pt x="644" y="9"/>
                  <a:pt x="645" y="10"/>
                  <a:pt x="647" y="11"/>
                </a:cubicBezTo>
                <a:close/>
                <a:moveTo>
                  <a:pt x="819" y="20"/>
                </a:moveTo>
                <a:cubicBezTo>
                  <a:pt x="819" y="20"/>
                  <a:pt x="815" y="18"/>
                  <a:pt x="815" y="18"/>
                </a:cubicBezTo>
                <a:cubicBezTo>
                  <a:pt x="814" y="17"/>
                  <a:pt x="812" y="19"/>
                  <a:pt x="811" y="20"/>
                </a:cubicBezTo>
                <a:cubicBezTo>
                  <a:pt x="811" y="20"/>
                  <a:pt x="815" y="21"/>
                  <a:pt x="815" y="22"/>
                </a:cubicBezTo>
                <a:cubicBezTo>
                  <a:pt x="815" y="23"/>
                  <a:pt x="811" y="23"/>
                  <a:pt x="811" y="24"/>
                </a:cubicBezTo>
                <a:cubicBezTo>
                  <a:pt x="810" y="25"/>
                  <a:pt x="807" y="25"/>
                  <a:pt x="807" y="26"/>
                </a:cubicBezTo>
                <a:cubicBezTo>
                  <a:pt x="807" y="27"/>
                  <a:pt x="810" y="28"/>
                  <a:pt x="810" y="28"/>
                </a:cubicBezTo>
                <a:cubicBezTo>
                  <a:pt x="814" y="26"/>
                  <a:pt x="814" y="26"/>
                  <a:pt x="814" y="26"/>
                </a:cubicBezTo>
                <a:cubicBezTo>
                  <a:pt x="815" y="26"/>
                  <a:pt x="818" y="24"/>
                  <a:pt x="819" y="24"/>
                </a:cubicBezTo>
                <a:cubicBezTo>
                  <a:pt x="820" y="24"/>
                  <a:pt x="821" y="26"/>
                  <a:pt x="822" y="26"/>
                </a:cubicBezTo>
                <a:cubicBezTo>
                  <a:pt x="823" y="26"/>
                  <a:pt x="826" y="25"/>
                  <a:pt x="826" y="24"/>
                </a:cubicBezTo>
                <a:cubicBezTo>
                  <a:pt x="826" y="24"/>
                  <a:pt x="823" y="22"/>
                  <a:pt x="823" y="22"/>
                </a:cubicBezTo>
                <a:cubicBezTo>
                  <a:pt x="822" y="22"/>
                  <a:pt x="819" y="24"/>
                  <a:pt x="819" y="24"/>
                </a:cubicBezTo>
                <a:cubicBezTo>
                  <a:pt x="817" y="24"/>
                  <a:pt x="816" y="22"/>
                  <a:pt x="815" y="22"/>
                </a:cubicBezTo>
                <a:cubicBezTo>
                  <a:pt x="815" y="21"/>
                  <a:pt x="819" y="21"/>
                  <a:pt x="819" y="20"/>
                </a:cubicBezTo>
                <a:close/>
                <a:moveTo>
                  <a:pt x="968" y="28"/>
                </a:moveTo>
                <a:cubicBezTo>
                  <a:pt x="968" y="27"/>
                  <a:pt x="964" y="26"/>
                  <a:pt x="964" y="26"/>
                </a:cubicBezTo>
                <a:cubicBezTo>
                  <a:pt x="964" y="25"/>
                  <a:pt x="968" y="24"/>
                  <a:pt x="968" y="24"/>
                </a:cubicBezTo>
                <a:cubicBezTo>
                  <a:pt x="968" y="23"/>
                  <a:pt x="964" y="22"/>
                  <a:pt x="964" y="21"/>
                </a:cubicBezTo>
                <a:cubicBezTo>
                  <a:pt x="964" y="21"/>
                  <a:pt x="968" y="20"/>
                  <a:pt x="968" y="19"/>
                </a:cubicBezTo>
                <a:cubicBezTo>
                  <a:pt x="968" y="19"/>
                  <a:pt x="965" y="18"/>
                  <a:pt x="965" y="17"/>
                </a:cubicBezTo>
                <a:cubicBezTo>
                  <a:pt x="964" y="18"/>
                  <a:pt x="961" y="18"/>
                  <a:pt x="960" y="19"/>
                </a:cubicBezTo>
                <a:cubicBezTo>
                  <a:pt x="960" y="20"/>
                  <a:pt x="964" y="21"/>
                  <a:pt x="964" y="21"/>
                </a:cubicBezTo>
                <a:cubicBezTo>
                  <a:pt x="964" y="22"/>
                  <a:pt x="960" y="23"/>
                  <a:pt x="960" y="24"/>
                </a:cubicBezTo>
                <a:cubicBezTo>
                  <a:pt x="960" y="24"/>
                  <a:pt x="964" y="25"/>
                  <a:pt x="964" y="26"/>
                </a:cubicBezTo>
                <a:cubicBezTo>
                  <a:pt x="964" y="26"/>
                  <a:pt x="960" y="27"/>
                  <a:pt x="960" y="28"/>
                </a:cubicBezTo>
                <a:cubicBezTo>
                  <a:pt x="960" y="29"/>
                  <a:pt x="963" y="29"/>
                  <a:pt x="963" y="30"/>
                </a:cubicBezTo>
                <a:cubicBezTo>
                  <a:pt x="964" y="29"/>
                  <a:pt x="967" y="29"/>
                  <a:pt x="968" y="28"/>
                </a:cubicBezTo>
                <a:close/>
                <a:moveTo>
                  <a:pt x="1012" y="18"/>
                </a:moveTo>
                <a:cubicBezTo>
                  <a:pt x="1012" y="18"/>
                  <a:pt x="1015" y="17"/>
                  <a:pt x="1016" y="16"/>
                </a:cubicBezTo>
                <a:cubicBezTo>
                  <a:pt x="1017" y="16"/>
                  <a:pt x="1019" y="15"/>
                  <a:pt x="1020" y="14"/>
                </a:cubicBezTo>
                <a:cubicBezTo>
                  <a:pt x="1019" y="14"/>
                  <a:pt x="1017" y="12"/>
                  <a:pt x="1016" y="12"/>
                </a:cubicBezTo>
                <a:cubicBezTo>
                  <a:pt x="1015" y="12"/>
                  <a:pt x="1013" y="14"/>
                  <a:pt x="1012" y="14"/>
                </a:cubicBezTo>
                <a:cubicBezTo>
                  <a:pt x="1012" y="14"/>
                  <a:pt x="1008" y="16"/>
                  <a:pt x="1008" y="16"/>
                </a:cubicBezTo>
                <a:cubicBezTo>
                  <a:pt x="1007" y="16"/>
                  <a:pt x="1006" y="14"/>
                  <a:pt x="1004" y="14"/>
                </a:cubicBezTo>
                <a:cubicBezTo>
                  <a:pt x="1004" y="15"/>
                  <a:pt x="1000" y="15"/>
                  <a:pt x="1000" y="16"/>
                </a:cubicBezTo>
                <a:cubicBezTo>
                  <a:pt x="1000" y="16"/>
                  <a:pt x="1003" y="18"/>
                  <a:pt x="1004" y="18"/>
                </a:cubicBezTo>
                <a:cubicBezTo>
                  <a:pt x="1004" y="18"/>
                  <a:pt x="1005" y="18"/>
                  <a:pt x="1006" y="17"/>
                </a:cubicBezTo>
                <a:cubicBezTo>
                  <a:pt x="1007" y="17"/>
                  <a:pt x="1008" y="16"/>
                  <a:pt x="1008" y="16"/>
                </a:cubicBezTo>
                <a:cubicBezTo>
                  <a:pt x="1009" y="16"/>
                  <a:pt x="1011" y="18"/>
                  <a:pt x="1012" y="18"/>
                </a:cubicBezTo>
                <a:cubicBezTo>
                  <a:pt x="1012" y="18"/>
                  <a:pt x="1008" y="20"/>
                  <a:pt x="1008" y="20"/>
                </a:cubicBezTo>
                <a:cubicBezTo>
                  <a:pt x="1008" y="21"/>
                  <a:pt x="1011" y="23"/>
                  <a:pt x="1011" y="23"/>
                </a:cubicBezTo>
                <a:cubicBezTo>
                  <a:pt x="1013" y="23"/>
                  <a:pt x="1014" y="21"/>
                  <a:pt x="1015" y="21"/>
                </a:cubicBezTo>
                <a:cubicBezTo>
                  <a:pt x="1015" y="20"/>
                  <a:pt x="1012" y="19"/>
                  <a:pt x="1012" y="18"/>
                </a:cubicBezTo>
                <a:close/>
                <a:moveTo>
                  <a:pt x="1093" y="27"/>
                </a:moveTo>
                <a:cubicBezTo>
                  <a:pt x="1093" y="27"/>
                  <a:pt x="1090" y="29"/>
                  <a:pt x="1089" y="29"/>
                </a:cubicBezTo>
                <a:cubicBezTo>
                  <a:pt x="1089" y="29"/>
                  <a:pt x="1085" y="31"/>
                  <a:pt x="1085" y="31"/>
                </a:cubicBezTo>
                <a:cubicBezTo>
                  <a:pt x="1085" y="31"/>
                  <a:pt x="1089" y="33"/>
                  <a:pt x="1089" y="33"/>
                </a:cubicBezTo>
                <a:cubicBezTo>
                  <a:pt x="1090" y="33"/>
                  <a:pt x="1092" y="32"/>
                  <a:pt x="1093" y="31"/>
                </a:cubicBezTo>
                <a:cubicBezTo>
                  <a:pt x="1095" y="31"/>
                  <a:pt x="1096" y="30"/>
                  <a:pt x="1097" y="29"/>
                </a:cubicBezTo>
                <a:cubicBezTo>
                  <a:pt x="1101" y="32"/>
                  <a:pt x="1101" y="32"/>
                  <a:pt x="1101" y="32"/>
                </a:cubicBezTo>
                <a:cubicBezTo>
                  <a:pt x="1101" y="31"/>
                  <a:pt x="1105" y="30"/>
                  <a:pt x="1105" y="30"/>
                </a:cubicBezTo>
                <a:cubicBezTo>
                  <a:pt x="1105" y="29"/>
                  <a:pt x="1101" y="28"/>
                  <a:pt x="1101" y="27"/>
                </a:cubicBezTo>
                <a:cubicBezTo>
                  <a:pt x="1101" y="27"/>
                  <a:pt x="1105" y="25"/>
                  <a:pt x="1105" y="25"/>
                </a:cubicBezTo>
                <a:cubicBezTo>
                  <a:pt x="1107" y="25"/>
                  <a:pt x="1108" y="23"/>
                  <a:pt x="1110" y="23"/>
                </a:cubicBezTo>
                <a:cubicBezTo>
                  <a:pt x="1110" y="23"/>
                  <a:pt x="1113" y="25"/>
                  <a:pt x="1113" y="25"/>
                </a:cubicBezTo>
                <a:cubicBezTo>
                  <a:pt x="1114" y="25"/>
                  <a:pt x="1116" y="23"/>
                  <a:pt x="1117" y="23"/>
                </a:cubicBezTo>
                <a:cubicBezTo>
                  <a:pt x="1118" y="23"/>
                  <a:pt x="1121" y="25"/>
                  <a:pt x="1121" y="26"/>
                </a:cubicBezTo>
                <a:cubicBezTo>
                  <a:pt x="1121" y="26"/>
                  <a:pt x="1117" y="27"/>
                  <a:pt x="1117" y="28"/>
                </a:cubicBezTo>
                <a:cubicBezTo>
                  <a:pt x="1117" y="28"/>
                  <a:pt x="1121" y="29"/>
                  <a:pt x="1121" y="30"/>
                </a:cubicBezTo>
                <a:cubicBezTo>
                  <a:pt x="1129" y="26"/>
                  <a:pt x="1129" y="26"/>
                  <a:pt x="1129" y="26"/>
                </a:cubicBezTo>
                <a:cubicBezTo>
                  <a:pt x="1129" y="25"/>
                  <a:pt x="1133" y="24"/>
                  <a:pt x="1133" y="24"/>
                </a:cubicBezTo>
                <a:cubicBezTo>
                  <a:pt x="1133" y="24"/>
                  <a:pt x="1130" y="22"/>
                  <a:pt x="1129" y="21"/>
                </a:cubicBezTo>
                <a:cubicBezTo>
                  <a:pt x="1129" y="21"/>
                  <a:pt x="1126" y="24"/>
                  <a:pt x="1125" y="24"/>
                </a:cubicBezTo>
                <a:cubicBezTo>
                  <a:pt x="1124" y="23"/>
                  <a:pt x="1123" y="21"/>
                  <a:pt x="1121" y="21"/>
                </a:cubicBezTo>
                <a:cubicBezTo>
                  <a:pt x="1120" y="21"/>
                  <a:pt x="1119" y="23"/>
                  <a:pt x="1117" y="23"/>
                </a:cubicBezTo>
                <a:cubicBezTo>
                  <a:pt x="1116" y="23"/>
                  <a:pt x="1115" y="21"/>
                  <a:pt x="1114" y="21"/>
                </a:cubicBezTo>
                <a:cubicBezTo>
                  <a:pt x="1112" y="21"/>
                  <a:pt x="1111" y="23"/>
                  <a:pt x="1110" y="23"/>
                </a:cubicBezTo>
                <a:cubicBezTo>
                  <a:pt x="1108" y="23"/>
                  <a:pt x="1107" y="21"/>
                  <a:pt x="1106" y="21"/>
                </a:cubicBezTo>
                <a:cubicBezTo>
                  <a:pt x="1104" y="21"/>
                  <a:pt x="1103" y="23"/>
                  <a:pt x="1102" y="23"/>
                </a:cubicBezTo>
                <a:cubicBezTo>
                  <a:pt x="1101" y="23"/>
                  <a:pt x="1099" y="21"/>
                  <a:pt x="1098" y="21"/>
                </a:cubicBezTo>
                <a:cubicBezTo>
                  <a:pt x="1097" y="21"/>
                  <a:pt x="1094" y="22"/>
                  <a:pt x="1094" y="23"/>
                </a:cubicBezTo>
                <a:cubicBezTo>
                  <a:pt x="1094" y="23"/>
                  <a:pt x="1097" y="25"/>
                  <a:pt x="1098" y="25"/>
                </a:cubicBezTo>
                <a:cubicBezTo>
                  <a:pt x="1098" y="25"/>
                  <a:pt x="1101" y="27"/>
                  <a:pt x="1101" y="27"/>
                </a:cubicBezTo>
                <a:cubicBezTo>
                  <a:pt x="1101" y="28"/>
                  <a:pt x="1098" y="29"/>
                  <a:pt x="1097" y="29"/>
                </a:cubicBezTo>
                <a:cubicBezTo>
                  <a:pt x="1096" y="29"/>
                  <a:pt x="1095" y="27"/>
                  <a:pt x="1093" y="27"/>
                </a:cubicBezTo>
                <a:close/>
                <a:moveTo>
                  <a:pt x="1144" y="31"/>
                </a:moveTo>
                <a:cubicBezTo>
                  <a:pt x="1144" y="30"/>
                  <a:pt x="1141" y="28"/>
                  <a:pt x="1141" y="28"/>
                </a:cubicBezTo>
                <a:cubicBezTo>
                  <a:pt x="1140" y="28"/>
                  <a:pt x="1137" y="30"/>
                  <a:pt x="1136" y="30"/>
                </a:cubicBezTo>
                <a:cubicBezTo>
                  <a:pt x="1135" y="30"/>
                  <a:pt x="1134" y="28"/>
                  <a:pt x="1133" y="28"/>
                </a:cubicBezTo>
                <a:cubicBezTo>
                  <a:pt x="1132" y="29"/>
                  <a:pt x="1129" y="29"/>
                  <a:pt x="1129" y="30"/>
                </a:cubicBezTo>
                <a:cubicBezTo>
                  <a:pt x="1129" y="31"/>
                  <a:pt x="1132" y="32"/>
                  <a:pt x="1132" y="32"/>
                </a:cubicBezTo>
                <a:cubicBezTo>
                  <a:pt x="1133" y="33"/>
                  <a:pt x="1135" y="35"/>
                  <a:pt x="1136" y="35"/>
                </a:cubicBezTo>
                <a:cubicBezTo>
                  <a:pt x="1137" y="35"/>
                  <a:pt x="1139" y="33"/>
                  <a:pt x="1140" y="33"/>
                </a:cubicBezTo>
                <a:cubicBezTo>
                  <a:pt x="1140" y="32"/>
                  <a:pt x="1144" y="31"/>
                  <a:pt x="1144" y="31"/>
                </a:cubicBezTo>
                <a:close/>
                <a:moveTo>
                  <a:pt x="1281" y="41"/>
                </a:moveTo>
                <a:cubicBezTo>
                  <a:pt x="1281" y="40"/>
                  <a:pt x="1278" y="39"/>
                  <a:pt x="1277" y="38"/>
                </a:cubicBezTo>
                <a:cubicBezTo>
                  <a:pt x="1277" y="38"/>
                  <a:pt x="1274" y="36"/>
                  <a:pt x="1273" y="36"/>
                </a:cubicBezTo>
                <a:cubicBezTo>
                  <a:pt x="1272" y="36"/>
                  <a:pt x="1271" y="38"/>
                  <a:pt x="1269" y="38"/>
                </a:cubicBezTo>
                <a:cubicBezTo>
                  <a:pt x="1270" y="39"/>
                  <a:pt x="1273" y="40"/>
                  <a:pt x="1273" y="40"/>
                </a:cubicBezTo>
                <a:cubicBezTo>
                  <a:pt x="1273" y="41"/>
                  <a:pt x="1269" y="42"/>
                  <a:pt x="1269" y="43"/>
                </a:cubicBezTo>
                <a:cubicBezTo>
                  <a:pt x="1269" y="43"/>
                  <a:pt x="1272" y="45"/>
                  <a:pt x="1273" y="45"/>
                </a:cubicBezTo>
                <a:cubicBezTo>
                  <a:pt x="1274" y="45"/>
                  <a:pt x="1276" y="43"/>
                  <a:pt x="1277" y="43"/>
                </a:cubicBezTo>
                <a:cubicBezTo>
                  <a:pt x="1277" y="42"/>
                  <a:pt x="1281" y="41"/>
                  <a:pt x="1281" y="41"/>
                </a:cubicBezTo>
                <a:close/>
                <a:moveTo>
                  <a:pt x="1399" y="35"/>
                </a:moveTo>
                <a:cubicBezTo>
                  <a:pt x="1400" y="35"/>
                  <a:pt x="1403" y="33"/>
                  <a:pt x="1403" y="33"/>
                </a:cubicBezTo>
                <a:cubicBezTo>
                  <a:pt x="1403" y="33"/>
                  <a:pt x="1400" y="31"/>
                  <a:pt x="1400" y="31"/>
                </a:cubicBezTo>
                <a:cubicBezTo>
                  <a:pt x="1399" y="30"/>
                  <a:pt x="1396" y="29"/>
                  <a:pt x="1396" y="28"/>
                </a:cubicBezTo>
                <a:cubicBezTo>
                  <a:pt x="1396" y="28"/>
                  <a:pt x="1400" y="27"/>
                  <a:pt x="1400" y="26"/>
                </a:cubicBezTo>
                <a:cubicBezTo>
                  <a:pt x="1400" y="26"/>
                  <a:pt x="1397" y="25"/>
                  <a:pt x="1396" y="24"/>
                </a:cubicBezTo>
                <a:cubicBezTo>
                  <a:pt x="1395" y="25"/>
                  <a:pt x="1393" y="25"/>
                  <a:pt x="1392" y="26"/>
                </a:cubicBezTo>
                <a:cubicBezTo>
                  <a:pt x="1392" y="26"/>
                  <a:pt x="1396" y="28"/>
                  <a:pt x="1396" y="28"/>
                </a:cubicBezTo>
                <a:cubicBezTo>
                  <a:pt x="1396" y="29"/>
                  <a:pt x="1392" y="30"/>
                  <a:pt x="1392" y="31"/>
                </a:cubicBezTo>
                <a:cubicBezTo>
                  <a:pt x="1392" y="31"/>
                  <a:pt x="1388" y="32"/>
                  <a:pt x="1388" y="33"/>
                </a:cubicBezTo>
                <a:cubicBezTo>
                  <a:pt x="1388" y="33"/>
                  <a:pt x="1391" y="35"/>
                  <a:pt x="1392" y="35"/>
                </a:cubicBezTo>
                <a:cubicBezTo>
                  <a:pt x="1395" y="37"/>
                  <a:pt x="1395" y="37"/>
                  <a:pt x="1395" y="37"/>
                </a:cubicBezTo>
                <a:lnTo>
                  <a:pt x="1399" y="35"/>
                </a:lnTo>
                <a:close/>
                <a:moveTo>
                  <a:pt x="1451" y="26"/>
                </a:moveTo>
                <a:cubicBezTo>
                  <a:pt x="1451" y="26"/>
                  <a:pt x="1455" y="28"/>
                  <a:pt x="1455" y="28"/>
                </a:cubicBezTo>
                <a:cubicBezTo>
                  <a:pt x="1456" y="28"/>
                  <a:pt x="1458" y="26"/>
                  <a:pt x="1459" y="26"/>
                </a:cubicBezTo>
                <a:cubicBezTo>
                  <a:pt x="1460" y="26"/>
                  <a:pt x="1462" y="28"/>
                  <a:pt x="1463" y="28"/>
                </a:cubicBezTo>
                <a:cubicBezTo>
                  <a:pt x="1464" y="28"/>
                  <a:pt x="1466" y="26"/>
                  <a:pt x="1467" y="26"/>
                </a:cubicBezTo>
                <a:cubicBezTo>
                  <a:pt x="1468" y="26"/>
                  <a:pt x="1469" y="28"/>
                  <a:pt x="1471" y="28"/>
                </a:cubicBezTo>
                <a:cubicBezTo>
                  <a:pt x="1472" y="28"/>
                  <a:pt x="1473" y="26"/>
                  <a:pt x="1475" y="26"/>
                </a:cubicBezTo>
                <a:cubicBezTo>
                  <a:pt x="1476" y="26"/>
                  <a:pt x="1477" y="28"/>
                  <a:pt x="1479" y="28"/>
                </a:cubicBezTo>
                <a:cubicBezTo>
                  <a:pt x="1480" y="29"/>
                  <a:pt x="1481" y="27"/>
                  <a:pt x="1483" y="26"/>
                </a:cubicBezTo>
                <a:cubicBezTo>
                  <a:pt x="1481" y="26"/>
                  <a:pt x="1480" y="24"/>
                  <a:pt x="1479" y="24"/>
                </a:cubicBezTo>
                <a:cubicBezTo>
                  <a:pt x="1478" y="24"/>
                  <a:pt x="1476" y="26"/>
                  <a:pt x="1475" y="26"/>
                </a:cubicBezTo>
                <a:cubicBezTo>
                  <a:pt x="1473" y="26"/>
                  <a:pt x="1472" y="24"/>
                  <a:pt x="1471" y="24"/>
                </a:cubicBezTo>
                <a:cubicBezTo>
                  <a:pt x="1470" y="24"/>
                  <a:pt x="1468" y="26"/>
                  <a:pt x="1467" y="26"/>
                </a:cubicBezTo>
                <a:cubicBezTo>
                  <a:pt x="1466" y="26"/>
                  <a:pt x="1464" y="24"/>
                  <a:pt x="1463" y="24"/>
                </a:cubicBezTo>
                <a:cubicBezTo>
                  <a:pt x="1462" y="24"/>
                  <a:pt x="1461" y="21"/>
                  <a:pt x="1459" y="21"/>
                </a:cubicBezTo>
                <a:cubicBezTo>
                  <a:pt x="1458" y="21"/>
                  <a:pt x="1457" y="23"/>
                  <a:pt x="1455" y="24"/>
                </a:cubicBezTo>
                <a:cubicBezTo>
                  <a:pt x="1455" y="24"/>
                  <a:pt x="1451" y="25"/>
                  <a:pt x="1451" y="26"/>
                </a:cubicBezTo>
                <a:close/>
                <a:moveTo>
                  <a:pt x="1482" y="35"/>
                </a:moveTo>
                <a:cubicBezTo>
                  <a:pt x="1483" y="35"/>
                  <a:pt x="1485" y="33"/>
                  <a:pt x="1486" y="33"/>
                </a:cubicBezTo>
                <a:cubicBezTo>
                  <a:pt x="1487" y="32"/>
                  <a:pt x="1489" y="32"/>
                  <a:pt x="1490" y="31"/>
                </a:cubicBezTo>
                <a:cubicBezTo>
                  <a:pt x="1498" y="27"/>
                  <a:pt x="1498" y="27"/>
                  <a:pt x="1498" y="27"/>
                </a:cubicBezTo>
                <a:cubicBezTo>
                  <a:pt x="1498" y="27"/>
                  <a:pt x="1502" y="29"/>
                  <a:pt x="1502" y="29"/>
                </a:cubicBezTo>
                <a:cubicBezTo>
                  <a:pt x="1502" y="30"/>
                  <a:pt x="1499" y="31"/>
                  <a:pt x="1498" y="31"/>
                </a:cubicBezTo>
                <a:cubicBezTo>
                  <a:pt x="1497" y="32"/>
                  <a:pt x="1494" y="33"/>
                  <a:pt x="1494" y="33"/>
                </a:cubicBezTo>
                <a:cubicBezTo>
                  <a:pt x="1494" y="34"/>
                  <a:pt x="1497" y="35"/>
                  <a:pt x="1498" y="36"/>
                </a:cubicBezTo>
                <a:cubicBezTo>
                  <a:pt x="1502" y="33"/>
                  <a:pt x="1502" y="33"/>
                  <a:pt x="1502" y="33"/>
                </a:cubicBezTo>
                <a:cubicBezTo>
                  <a:pt x="1503" y="33"/>
                  <a:pt x="1505" y="32"/>
                  <a:pt x="1506" y="31"/>
                </a:cubicBezTo>
                <a:cubicBezTo>
                  <a:pt x="1506" y="31"/>
                  <a:pt x="1502" y="30"/>
                  <a:pt x="1502" y="29"/>
                </a:cubicBezTo>
                <a:cubicBezTo>
                  <a:pt x="1502" y="29"/>
                  <a:pt x="1506" y="28"/>
                  <a:pt x="1506" y="27"/>
                </a:cubicBezTo>
                <a:cubicBezTo>
                  <a:pt x="1506" y="27"/>
                  <a:pt x="1503" y="25"/>
                  <a:pt x="1502" y="25"/>
                </a:cubicBezTo>
                <a:cubicBezTo>
                  <a:pt x="1502" y="25"/>
                  <a:pt x="1499" y="27"/>
                  <a:pt x="1498" y="27"/>
                </a:cubicBezTo>
                <a:cubicBezTo>
                  <a:pt x="1498" y="27"/>
                  <a:pt x="1495" y="24"/>
                  <a:pt x="1495" y="25"/>
                </a:cubicBezTo>
                <a:cubicBezTo>
                  <a:pt x="1493" y="25"/>
                  <a:pt x="1491" y="26"/>
                  <a:pt x="1490" y="27"/>
                </a:cubicBezTo>
                <a:cubicBezTo>
                  <a:pt x="1486" y="29"/>
                  <a:pt x="1486" y="29"/>
                  <a:pt x="1486" y="29"/>
                </a:cubicBezTo>
                <a:cubicBezTo>
                  <a:pt x="1485" y="29"/>
                  <a:pt x="1484" y="30"/>
                  <a:pt x="1482" y="31"/>
                </a:cubicBezTo>
                <a:cubicBezTo>
                  <a:pt x="1481" y="31"/>
                  <a:pt x="1479" y="32"/>
                  <a:pt x="1478" y="33"/>
                </a:cubicBezTo>
                <a:cubicBezTo>
                  <a:pt x="1479" y="33"/>
                  <a:pt x="1481" y="35"/>
                  <a:pt x="1482" y="35"/>
                </a:cubicBezTo>
                <a:close/>
                <a:moveTo>
                  <a:pt x="1533" y="34"/>
                </a:moveTo>
                <a:cubicBezTo>
                  <a:pt x="1533" y="34"/>
                  <a:pt x="1537" y="32"/>
                  <a:pt x="1537" y="32"/>
                </a:cubicBezTo>
                <a:cubicBezTo>
                  <a:pt x="1537" y="32"/>
                  <a:pt x="1534" y="30"/>
                  <a:pt x="1533" y="30"/>
                </a:cubicBezTo>
                <a:cubicBezTo>
                  <a:pt x="1532" y="30"/>
                  <a:pt x="1530" y="32"/>
                  <a:pt x="1529" y="32"/>
                </a:cubicBezTo>
                <a:cubicBezTo>
                  <a:pt x="1528" y="32"/>
                  <a:pt x="1527" y="30"/>
                  <a:pt x="1526" y="30"/>
                </a:cubicBezTo>
                <a:cubicBezTo>
                  <a:pt x="1524" y="30"/>
                  <a:pt x="1523" y="27"/>
                  <a:pt x="1522" y="27"/>
                </a:cubicBezTo>
                <a:cubicBezTo>
                  <a:pt x="1522" y="27"/>
                  <a:pt x="1518" y="29"/>
                  <a:pt x="1518" y="30"/>
                </a:cubicBezTo>
                <a:cubicBezTo>
                  <a:pt x="1518" y="30"/>
                  <a:pt x="1521" y="31"/>
                  <a:pt x="1521" y="32"/>
                </a:cubicBezTo>
                <a:cubicBezTo>
                  <a:pt x="1522" y="32"/>
                  <a:pt x="1524" y="34"/>
                  <a:pt x="1525" y="34"/>
                </a:cubicBezTo>
                <a:cubicBezTo>
                  <a:pt x="1526" y="34"/>
                  <a:pt x="1529" y="32"/>
                  <a:pt x="1529" y="32"/>
                </a:cubicBezTo>
                <a:cubicBezTo>
                  <a:pt x="1531" y="32"/>
                  <a:pt x="1532" y="34"/>
                  <a:pt x="1533" y="34"/>
                </a:cubicBezTo>
                <a:close/>
                <a:moveTo>
                  <a:pt x="1565" y="26"/>
                </a:moveTo>
                <a:cubicBezTo>
                  <a:pt x="1566" y="26"/>
                  <a:pt x="1569" y="28"/>
                  <a:pt x="1569" y="29"/>
                </a:cubicBezTo>
                <a:cubicBezTo>
                  <a:pt x="1569" y="29"/>
                  <a:pt x="1565" y="31"/>
                  <a:pt x="1565" y="31"/>
                </a:cubicBezTo>
                <a:cubicBezTo>
                  <a:pt x="1565" y="31"/>
                  <a:pt x="1569" y="32"/>
                  <a:pt x="1569" y="33"/>
                </a:cubicBezTo>
                <a:cubicBezTo>
                  <a:pt x="1568" y="34"/>
                  <a:pt x="1565" y="34"/>
                  <a:pt x="1564" y="35"/>
                </a:cubicBezTo>
                <a:cubicBezTo>
                  <a:pt x="1566" y="35"/>
                  <a:pt x="1567" y="37"/>
                  <a:pt x="1568" y="37"/>
                </a:cubicBezTo>
                <a:cubicBezTo>
                  <a:pt x="1568" y="37"/>
                  <a:pt x="1572" y="35"/>
                  <a:pt x="1572" y="35"/>
                </a:cubicBezTo>
                <a:cubicBezTo>
                  <a:pt x="1572" y="35"/>
                  <a:pt x="1568" y="34"/>
                  <a:pt x="1569" y="33"/>
                </a:cubicBezTo>
                <a:cubicBezTo>
                  <a:pt x="1569" y="32"/>
                  <a:pt x="1572" y="32"/>
                  <a:pt x="1573" y="31"/>
                </a:cubicBezTo>
                <a:cubicBezTo>
                  <a:pt x="1573" y="30"/>
                  <a:pt x="1569" y="29"/>
                  <a:pt x="1569" y="29"/>
                </a:cubicBezTo>
                <a:cubicBezTo>
                  <a:pt x="1569" y="28"/>
                  <a:pt x="1573" y="27"/>
                  <a:pt x="1573" y="27"/>
                </a:cubicBezTo>
                <a:cubicBezTo>
                  <a:pt x="1573" y="26"/>
                  <a:pt x="1577" y="25"/>
                  <a:pt x="1577" y="25"/>
                </a:cubicBezTo>
                <a:cubicBezTo>
                  <a:pt x="1577" y="24"/>
                  <a:pt x="1574" y="23"/>
                  <a:pt x="1573" y="22"/>
                </a:cubicBezTo>
                <a:cubicBezTo>
                  <a:pt x="1569" y="24"/>
                  <a:pt x="1569" y="24"/>
                  <a:pt x="1569" y="24"/>
                </a:cubicBezTo>
                <a:cubicBezTo>
                  <a:pt x="1568" y="25"/>
                  <a:pt x="1567" y="26"/>
                  <a:pt x="1565" y="26"/>
                </a:cubicBezTo>
                <a:cubicBezTo>
                  <a:pt x="1565" y="27"/>
                  <a:pt x="1562" y="24"/>
                  <a:pt x="1561" y="24"/>
                </a:cubicBezTo>
                <a:cubicBezTo>
                  <a:pt x="1561" y="24"/>
                  <a:pt x="1557" y="26"/>
                  <a:pt x="1557" y="26"/>
                </a:cubicBezTo>
                <a:cubicBezTo>
                  <a:pt x="1557" y="27"/>
                  <a:pt x="1561" y="28"/>
                  <a:pt x="1561" y="28"/>
                </a:cubicBezTo>
                <a:cubicBezTo>
                  <a:pt x="1562" y="28"/>
                  <a:pt x="1564" y="26"/>
                  <a:pt x="1565" y="26"/>
                </a:cubicBezTo>
                <a:close/>
                <a:moveTo>
                  <a:pt x="1626" y="45"/>
                </a:moveTo>
                <a:cubicBezTo>
                  <a:pt x="1628" y="45"/>
                  <a:pt x="1629" y="48"/>
                  <a:pt x="1630" y="48"/>
                </a:cubicBezTo>
                <a:cubicBezTo>
                  <a:pt x="1632" y="48"/>
                  <a:pt x="1633" y="46"/>
                  <a:pt x="1634" y="46"/>
                </a:cubicBezTo>
                <a:cubicBezTo>
                  <a:pt x="1635" y="46"/>
                  <a:pt x="1637" y="48"/>
                  <a:pt x="1638" y="48"/>
                </a:cubicBezTo>
                <a:cubicBezTo>
                  <a:pt x="1639" y="48"/>
                  <a:pt x="1641" y="46"/>
                  <a:pt x="1642" y="46"/>
                </a:cubicBezTo>
                <a:cubicBezTo>
                  <a:pt x="1646" y="44"/>
                  <a:pt x="1646" y="44"/>
                  <a:pt x="1646" y="44"/>
                </a:cubicBezTo>
                <a:cubicBezTo>
                  <a:pt x="1639" y="39"/>
                  <a:pt x="1639" y="39"/>
                  <a:pt x="1639" y="39"/>
                </a:cubicBezTo>
                <a:cubicBezTo>
                  <a:pt x="1635" y="41"/>
                  <a:pt x="1635" y="41"/>
                  <a:pt x="1635" y="41"/>
                </a:cubicBezTo>
                <a:cubicBezTo>
                  <a:pt x="1631" y="43"/>
                  <a:pt x="1631" y="43"/>
                  <a:pt x="1631" y="43"/>
                </a:cubicBezTo>
                <a:cubicBezTo>
                  <a:pt x="1629" y="44"/>
                  <a:pt x="1628" y="45"/>
                  <a:pt x="1626" y="45"/>
                </a:cubicBezTo>
                <a:cubicBezTo>
                  <a:pt x="1626" y="46"/>
                  <a:pt x="1623" y="43"/>
                  <a:pt x="1623" y="43"/>
                </a:cubicBezTo>
                <a:cubicBezTo>
                  <a:pt x="1623" y="43"/>
                  <a:pt x="1619" y="45"/>
                  <a:pt x="1619" y="45"/>
                </a:cubicBezTo>
                <a:cubicBezTo>
                  <a:pt x="1619" y="46"/>
                  <a:pt x="1622" y="47"/>
                  <a:pt x="1622" y="48"/>
                </a:cubicBezTo>
                <a:cubicBezTo>
                  <a:pt x="1624" y="47"/>
                  <a:pt x="1625" y="45"/>
                  <a:pt x="1626" y="45"/>
                </a:cubicBezTo>
                <a:close/>
                <a:moveTo>
                  <a:pt x="1632" y="30"/>
                </a:moveTo>
                <a:cubicBezTo>
                  <a:pt x="1632" y="30"/>
                  <a:pt x="1636" y="28"/>
                  <a:pt x="1636" y="28"/>
                </a:cubicBezTo>
                <a:cubicBezTo>
                  <a:pt x="1636" y="28"/>
                  <a:pt x="1632" y="26"/>
                  <a:pt x="1632" y="26"/>
                </a:cubicBezTo>
                <a:cubicBezTo>
                  <a:pt x="1631" y="26"/>
                  <a:pt x="1629" y="28"/>
                  <a:pt x="1628" y="28"/>
                </a:cubicBezTo>
                <a:cubicBezTo>
                  <a:pt x="1627" y="28"/>
                  <a:pt x="1625" y="26"/>
                  <a:pt x="1624" y="26"/>
                </a:cubicBezTo>
                <a:cubicBezTo>
                  <a:pt x="1623" y="26"/>
                  <a:pt x="1621" y="27"/>
                  <a:pt x="1620" y="28"/>
                </a:cubicBezTo>
                <a:cubicBezTo>
                  <a:pt x="1619" y="29"/>
                  <a:pt x="1617" y="29"/>
                  <a:pt x="1616" y="30"/>
                </a:cubicBezTo>
                <a:cubicBezTo>
                  <a:pt x="1615" y="30"/>
                  <a:pt x="1612" y="31"/>
                  <a:pt x="1612" y="32"/>
                </a:cubicBezTo>
                <a:cubicBezTo>
                  <a:pt x="1612" y="32"/>
                  <a:pt x="1615" y="34"/>
                  <a:pt x="1616" y="34"/>
                </a:cubicBezTo>
                <a:cubicBezTo>
                  <a:pt x="1617" y="34"/>
                  <a:pt x="1618" y="32"/>
                  <a:pt x="1620" y="32"/>
                </a:cubicBezTo>
                <a:cubicBezTo>
                  <a:pt x="1621" y="32"/>
                  <a:pt x="1623" y="30"/>
                  <a:pt x="1624" y="30"/>
                </a:cubicBezTo>
                <a:cubicBezTo>
                  <a:pt x="1625" y="30"/>
                  <a:pt x="1626" y="29"/>
                  <a:pt x="1628" y="28"/>
                </a:cubicBezTo>
                <a:cubicBezTo>
                  <a:pt x="1628" y="28"/>
                  <a:pt x="1631" y="30"/>
                  <a:pt x="1632" y="30"/>
                </a:cubicBezTo>
                <a:close/>
                <a:moveTo>
                  <a:pt x="1777" y="36"/>
                </a:moveTo>
                <a:cubicBezTo>
                  <a:pt x="1777" y="36"/>
                  <a:pt x="1773" y="35"/>
                  <a:pt x="1773" y="34"/>
                </a:cubicBezTo>
                <a:cubicBezTo>
                  <a:pt x="1773" y="33"/>
                  <a:pt x="1777" y="33"/>
                  <a:pt x="1777" y="32"/>
                </a:cubicBezTo>
                <a:cubicBezTo>
                  <a:pt x="1777" y="31"/>
                  <a:pt x="1773" y="30"/>
                  <a:pt x="1773" y="30"/>
                </a:cubicBezTo>
                <a:cubicBezTo>
                  <a:pt x="1773" y="29"/>
                  <a:pt x="1777" y="28"/>
                  <a:pt x="1777" y="28"/>
                </a:cubicBezTo>
                <a:cubicBezTo>
                  <a:pt x="1777" y="27"/>
                  <a:pt x="1774" y="26"/>
                  <a:pt x="1774" y="25"/>
                </a:cubicBezTo>
                <a:cubicBezTo>
                  <a:pt x="1773" y="26"/>
                  <a:pt x="1770" y="27"/>
                  <a:pt x="1770" y="27"/>
                </a:cubicBezTo>
                <a:cubicBezTo>
                  <a:pt x="1769" y="28"/>
                  <a:pt x="1773" y="29"/>
                  <a:pt x="1773" y="30"/>
                </a:cubicBezTo>
                <a:cubicBezTo>
                  <a:pt x="1773" y="30"/>
                  <a:pt x="1769" y="31"/>
                  <a:pt x="1769" y="32"/>
                </a:cubicBezTo>
                <a:cubicBezTo>
                  <a:pt x="1769" y="33"/>
                  <a:pt x="1773" y="33"/>
                  <a:pt x="1773" y="34"/>
                </a:cubicBezTo>
                <a:cubicBezTo>
                  <a:pt x="1773" y="35"/>
                  <a:pt x="1769" y="36"/>
                  <a:pt x="1769" y="36"/>
                </a:cubicBezTo>
                <a:cubicBezTo>
                  <a:pt x="1769" y="37"/>
                  <a:pt x="1772" y="38"/>
                  <a:pt x="1773" y="38"/>
                </a:cubicBezTo>
                <a:cubicBezTo>
                  <a:pt x="1773" y="38"/>
                  <a:pt x="1776" y="37"/>
                  <a:pt x="1777" y="36"/>
                </a:cubicBezTo>
                <a:close/>
                <a:moveTo>
                  <a:pt x="1855" y="34"/>
                </a:moveTo>
                <a:cubicBezTo>
                  <a:pt x="1855" y="33"/>
                  <a:pt x="1852" y="33"/>
                  <a:pt x="1852" y="32"/>
                </a:cubicBezTo>
                <a:cubicBezTo>
                  <a:pt x="1853" y="31"/>
                  <a:pt x="1854" y="30"/>
                  <a:pt x="1856" y="30"/>
                </a:cubicBezTo>
                <a:cubicBezTo>
                  <a:pt x="1857" y="30"/>
                  <a:pt x="1858" y="32"/>
                  <a:pt x="1860" y="32"/>
                </a:cubicBezTo>
                <a:cubicBezTo>
                  <a:pt x="1861" y="32"/>
                  <a:pt x="1862" y="30"/>
                  <a:pt x="1864" y="30"/>
                </a:cubicBezTo>
                <a:cubicBezTo>
                  <a:pt x="1862" y="30"/>
                  <a:pt x="1861" y="28"/>
                  <a:pt x="1860" y="28"/>
                </a:cubicBezTo>
                <a:cubicBezTo>
                  <a:pt x="1859" y="28"/>
                  <a:pt x="1857" y="30"/>
                  <a:pt x="1856" y="30"/>
                </a:cubicBezTo>
                <a:cubicBezTo>
                  <a:pt x="1855" y="30"/>
                  <a:pt x="1853" y="27"/>
                  <a:pt x="1852" y="27"/>
                </a:cubicBezTo>
                <a:cubicBezTo>
                  <a:pt x="1851" y="27"/>
                  <a:pt x="1849" y="29"/>
                  <a:pt x="1848" y="30"/>
                </a:cubicBezTo>
                <a:cubicBezTo>
                  <a:pt x="1847" y="30"/>
                  <a:pt x="1845" y="27"/>
                  <a:pt x="1844" y="27"/>
                </a:cubicBezTo>
                <a:cubicBezTo>
                  <a:pt x="1843" y="27"/>
                  <a:pt x="1841" y="29"/>
                  <a:pt x="1840" y="29"/>
                </a:cubicBezTo>
                <a:cubicBezTo>
                  <a:pt x="1842" y="30"/>
                  <a:pt x="1842" y="31"/>
                  <a:pt x="1844" y="32"/>
                </a:cubicBezTo>
                <a:cubicBezTo>
                  <a:pt x="1845" y="32"/>
                  <a:pt x="1847" y="30"/>
                  <a:pt x="1848" y="30"/>
                </a:cubicBezTo>
                <a:cubicBezTo>
                  <a:pt x="1849" y="30"/>
                  <a:pt x="1850" y="32"/>
                  <a:pt x="1852" y="32"/>
                </a:cubicBezTo>
                <a:cubicBezTo>
                  <a:pt x="1851" y="33"/>
                  <a:pt x="1848" y="33"/>
                  <a:pt x="1848" y="34"/>
                </a:cubicBezTo>
                <a:cubicBezTo>
                  <a:pt x="1848" y="35"/>
                  <a:pt x="1851" y="35"/>
                  <a:pt x="1851" y="36"/>
                </a:cubicBezTo>
                <a:cubicBezTo>
                  <a:pt x="1852" y="35"/>
                  <a:pt x="1855" y="35"/>
                  <a:pt x="1855" y="34"/>
                </a:cubicBezTo>
                <a:close/>
                <a:moveTo>
                  <a:pt x="1917" y="53"/>
                </a:moveTo>
                <a:cubicBezTo>
                  <a:pt x="1918" y="52"/>
                  <a:pt x="1919" y="52"/>
                  <a:pt x="1921" y="51"/>
                </a:cubicBezTo>
                <a:cubicBezTo>
                  <a:pt x="1924" y="50"/>
                  <a:pt x="1926" y="48"/>
                  <a:pt x="1929" y="47"/>
                </a:cubicBezTo>
                <a:cubicBezTo>
                  <a:pt x="1930" y="46"/>
                  <a:pt x="1932" y="46"/>
                  <a:pt x="1933" y="45"/>
                </a:cubicBezTo>
                <a:cubicBezTo>
                  <a:pt x="1933" y="45"/>
                  <a:pt x="1929" y="43"/>
                  <a:pt x="1929" y="43"/>
                </a:cubicBezTo>
                <a:cubicBezTo>
                  <a:pt x="1929" y="42"/>
                  <a:pt x="1933" y="41"/>
                  <a:pt x="1933" y="40"/>
                </a:cubicBezTo>
                <a:cubicBezTo>
                  <a:pt x="1934" y="40"/>
                  <a:pt x="1937" y="39"/>
                  <a:pt x="1938" y="38"/>
                </a:cubicBezTo>
                <a:cubicBezTo>
                  <a:pt x="1938" y="38"/>
                  <a:pt x="1934" y="37"/>
                  <a:pt x="1934" y="36"/>
                </a:cubicBezTo>
                <a:cubicBezTo>
                  <a:pt x="1934" y="35"/>
                  <a:pt x="1938" y="35"/>
                  <a:pt x="1938" y="34"/>
                </a:cubicBezTo>
                <a:cubicBezTo>
                  <a:pt x="1937" y="34"/>
                  <a:pt x="1936" y="32"/>
                  <a:pt x="1934" y="32"/>
                </a:cubicBezTo>
                <a:cubicBezTo>
                  <a:pt x="1934" y="32"/>
                  <a:pt x="1930" y="34"/>
                  <a:pt x="1930" y="34"/>
                </a:cubicBezTo>
                <a:cubicBezTo>
                  <a:pt x="1930" y="34"/>
                  <a:pt x="1934" y="36"/>
                  <a:pt x="1934" y="36"/>
                </a:cubicBezTo>
                <a:cubicBezTo>
                  <a:pt x="1933" y="37"/>
                  <a:pt x="1931" y="38"/>
                  <a:pt x="1930" y="38"/>
                </a:cubicBezTo>
                <a:cubicBezTo>
                  <a:pt x="1929" y="39"/>
                  <a:pt x="1926" y="40"/>
                  <a:pt x="1926" y="40"/>
                </a:cubicBezTo>
                <a:cubicBezTo>
                  <a:pt x="1925" y="41"/>
                  <a:pt x="1929" y="42"/>
                  <a:pt x="1929" y="43"/>
                </a:cubicBezTo>
                <a:cubicBezTo>
                  <a:pt x="1929" y="43"/>
                  <a:pt x="1926" y="44"/>
                  <a:pt x="1925" y="45"/>
                </a:cubicBezTo>
                <a:cubicBezTo>
                  <a:pt x="1925" y="45"/>
                  <a:pt x="1922" y="47"/>
                  <a:pt x="1921" y="47"/>
                </a:cubicBezTo>
                <a:cubicBezTo>
                  <a:pt x="1920" y="47"/>
                  <a:pt x="1918" y="44"/>
                  <a:pt x="1917" y="44"/>
                </a:cubicBezTo>
                <a:cubicBezTo>
                  <a:pt x="1916" y="45"/>
                  <a:pt x="1914" y="46"/>
                  <a:pt x="1913" y="46"/>
                </a:cubicBezTo>
                <a:cubicBezTo>
                  <a:pt x="1909" y="49"/>
                  <a:pt x="1909" y="49"/>
                  <a:pt x="1909" y="49"/>
                </a:cubicBezTo>
                <a:lnTo>
                  <a:pt x="1917" y="53"/>
                </a:lnTo>
                <a:close/>
                <a:moveTo>
                  <a:pt x="1906" y="38"/>
                </a:moveTo>
                <a:cubicBezTo>
                  <a:pt x="1907" y="38"/>
                  <a:pt x="1909" y="40"/>
                  <a:pt x="1910" y="40"/>
                </a:cubicBezTo>
                <a:cubicBezTo>
                  <a:pt x="1910" y="40"/>
                  <a:pt x="1914" y="38"/>
                  <a:pt x="1914" y="38"/>
                </a:cubicBezTo>
                <a:cubicBezTo>
                  <a:pt x="1914" y="37"/>
                  <a:pt x="1911" y="36"/>
                  <a:pt x="1910" y="36"/>
                </a:cubicBezTo>
                <a:cubicBezTo>
                  <a:pt x="1909" y="35"/>
                  <a:pt x="1908" y="34"/>
                  <a:pt x="1907" y="33"/>
                </a:cubicBezTo>
                <a:cubicBezTo>
                  <a:pt x="1906" y="33"/>
                  <a:pt x="1903" y="35"/>
                  <a:pt x="1902" y="35"/>
                </a:cubicBezTo>
                <a:cubicBezTo>
                  <a:pt x="1902" y="35"/>
                  <a:pt x="1899" y="33"/>
                  <a:pt x="1899" y="33"/>
                </a:cubicBezTo>
                <a:cubicBezTo>
                  <a:pt x="1898" y="33"/>
                  <a:pt x="1895" y="35"/>
                  <a:pt x="1895" y="35"/>
                </a:cubicBezTo>
                <a:cubicBezTo>
                  <a:pt x="1895" y="35"/>
                  <a:pt x="1898" y="37"/>
                  <a:pt x="1898" y="37"/>
                </a:cubicBezTo>
                <a:cubicBezTo>
                  <a:pt x="1899" y="37"/>
                  <a:pt x="1902" y="35"/>
                  <a:pt x="1902" y="35"/>
                </a:cubicBezTo>
                <a:cubicBezTo>
                  <a:pt x="1904" y="36"/>
                  <a:pt x="1905" y="37"/>
                  <a:pt x="1906" y="38"/>
                </a:cubicBezTo>
                <a:close/>
                <a:moveTo>
                  <a:pt x="2078" y="51"/>
                </a:moveTo>
                <a:cubicBezTo>
                  <a:pt x="2077" y="51"/>
                  <a:pt x="2075" y="49"/>
                  <a:pt x="2074" y="49"/>
                </a:cubicBezTo>
                <a:cubicBezTo>
                  <a:pt x="2074" y="49"/>
                  <a:pt x="2070" y="51"/>
                  <a:pt x="2070" y="51"/>
                </a:cubicBezTo>
                <a:cubicBezTo>
                  <a:pt x="2070" y="51"/>
                  <a:pt x="2074" y="53"/>
                  <a:pt x="2074" y="53"/>
                </a:cubicBezTo>
                <a:cubicBezTo>
                  <a:pt x="2075" y="53"/>
                  <a:pt x="2077" y="51"/>
                  <a:pt x="2078" y="51"/>
                </a:cubicBezTo>
                <a:cubicBezTo>
                  <a:pt x="2079" y="51"/>
                  <a:pt x="2081" y="53"/>
                  <a:pt x="2082" y="53"/>
                </a:cubicBezTo>
                <a:cubicBezTo>
                  <a:pt x="2083" y="53"/>
                  <a:pt x="2085" y="52"/>
                  <a:pt x="2086" y="51"/>
                </a:cubicBezTo>
                <a:cubicBezTo>
                  <a:pt x="2086" y="51"/>
                  <a:pt x="2090" y="49"/>
                  <a:pt x="2090" y="49"/>
                </a:cubicBezTo>
                <a:cubicBezTo>
                  <a:pt x="2090" y="48"/>
                  <a:pt x="2086" y="47"/>
                  <a:pt x="2086" y="47"/>
                </a:cubicBezTo>
                <a:cubicBezTo>
                  <a:pt x="2085" y="47"/>
                  <a:pt x="2084" y="44"/>
                  <a:pt x="2082" y="44"/>
                </a:cubicBezTo>
                <a:cubicBezTo>
                  <a:pt x="2082" y="44"/>
                  <a:pt x="2078" y="46"/>
                  <a:pt x="2078" y="47"/>
                </a:cubicBezTo>
                <a:cubicBezTo>
                  <a:pt x="2078" y="47"/>
                  <a:pt x="2082" y="48"/>
                  <a:pt x="2082" y="49"/>
                </a:cubicBezTo>
                <a:cubicBezTo>
                  <a:pt x="2081" y="49"/>
                  <a:pt x="2079" y="51"/>
                  <a:pt x="2078" y="51"/>
                </a:cubicBezTo>
                <a:close/>
                <a:moveTo>
                  <a:pt x="2060" y="35"/>
                </a:moveTo>
                <a:cubicBezTo>
                  <a:pt x="2060" y="36"/>
                  <a:pt x="2056" y="37"/>
                  <a:pt x="2056" y="37"/>
                </a:cubicBezTo>
                <a:cubicBezTo>
                  <a:pt x="2056" y="37"/>
                  <a:pt x="2059" y="39"/>
                  <a:pt x="2059" y="39"/>
                </a:cubicBezTo>
                <a:cubicBezTo>
                  <a:pt x="2061" y="40"/>
                  <a:pt x="2062" y="37"/>
                  <a:pt x="2063" y="37"/>
                </a:cubicBezTo>
                <a:cubicBezTo>
                  <a:pt x="2063" y="37"/>
                  <a:pt x="2060" y="35"/>
                  <a:pt x="2060" y="35"/>
                </a:cubicBezTo>
                <a:cubicBezTo>
                  <a:pt x="2060" y="35"/>
                  <a:pt x="2063" y="33"/>
                  <a:pt x="2064" y="33"/>
                </a:cubicBezTo>
                <a:cubicBezTo>
                  <a:pt x="2065" y="33"/>
                  <a:pt x="2067" y="35"/>
                  <a:pt x="2068" y="35"/>
                </a:cubicBezTo>
                <a:cubicBezTo>
                  <a:pt x="2069" y="35"/>
                  <a:pt x="2070" y="33"/>
                  <a:pt x="2072" y="33"/>
                </a:cubicBezTo>
                <a:cubicBezTo>
                  <a:pt x="2073" y="33"/>
                  <a:pt x="2074" y="35"/>
                  <a:pt x="2075" y="36"/>
                </a:cubicBezTo>
                <a:cubicBezTo>
                  <a:pt x="2076" y="36"/>
                  <a:pt x="2079" y="34"/>
                  <a:pt x="2080" y="33"/>
                </a:cubicBezTo>
                <a:cubicBezTo>
                  <a:pt x="2080" y="33"/>
                  <a:pt x="2076" y="31"/>
                  <a:pt x="2076" y="31"/>
                </a:cubicBezTo>
                <a:cubicBezTo>
                  <a:pt x="2074" y="32"/>
                  <a:pt x="2073" y="33"/>
                  <a:pt x="2072" y="33"/>
                </a:cubicBezTo>
                <a:cubicBezTo>
                  <a:pt x="2070" y="33"/>
                  <a:pt x="2069" y="32"/>
                  <a:pt x="2068" y="31"/>
                </a:cubicBezTo>
                <a:cubicBezTo>
                  <a:pt x="2067" y="31"/>
                  <a:pt x="2066" y="29"/>
                  <a:pt x="2064" y="29"/>
                </a:cubicBezTo>
                <a:cubicBezTo>
                  <a:pt x="2063" y="29"/>
                  <a:pt x="2061" y="31"/>
                  <a:pt x="2060" y="31"/>
                </a:cubicBezTo>
                <a:cubicBezTo>
                  <a:pt x="2059" y="31"/>
                  <a:pt x="2057" y="28"/>
                  <a:pt x="2056" y="29"/>
                </a:cubicBezTo>
                <a:cubicBezTo>
                  <a:pt x="2055" y="29"/>
                  <a:pt x="2053" y="30"/>
                  <a:pt x="2052" y="31"/>
                </a:cubicBezTo>
                <a:cubicBezTo>
                  <a:pt x="2052" y="31"/>
                  <a:pt x="2048" y="32"/>
                  <a:pt x="2048" y="33"/>
                </a:cubicBezTo>
                <a:cubicBezTo>
                  <a:pt x="2048" y="33"/>
                  <a:pt x="2052" y="34"/>
                  <a:pt x="2052" y="35"/>
                </a:cubicBezTo>
                <a:cubicBezTo>
                  <a:pt x="2052" y="34"/>
                  <a:pt x="2056" y="33"/>
                  <a:pt x="2056" y="33"/>
                </a:cubicBezTo>
                <a:cubicBezTo>
                  <a:pt x="2056" y="34"/>
                  <a:pt x="2060" y="34"/>
                  <a:pt x="2060" y="35"/>
                </a:cubicBezTo>
                <a:close/>
                <a:moveTo>
                  <a:pt x="2121" y="54"/>
                </a:moveTo>
                <a:cubicBezTo>
                  <a:pt x="2122" y="54"/>
                  <a:pt x="2124" y="53"/>
                  <a:pt x="2125" y="52"/>
                </a:cubicBezTo>
                <a:cubicBezTo>
                  <a:pt x="2126" y="52"/>
                  <a:pt x="2129" y="50"/>
                  <a:pt x="2129" y="50"/>
                </a:cubicBezTo>
                <a:cubicBezTo>
                  <a:pt x="2129" y="50"/>
                  <a:pt x="2126" y="48"/>
                  <a:pt x="2125" y="48"/>
                </a:cubicBezTo>
                <a:cubicBezTo>
                  <a:pt x="2125" y="48"/>
                  <a:pt x="2122" y="50"/>
                  <a:pt x="2121" y="50"/>
                </a:cubicBezTo>
                <a:cubicBezTo>
                  <a:pt x="2120" y="50"/>
                  <a:pt x="2118" y="52"/>
                  <a:pt x="2117" y="52"/>
                </a:cubicBezTo>
                <a:cubicBezTo>
                  <a:pt x="2116" y="52"/>
                  <a:pt x="2114" y="50"/>
                  <a:pt x="2113" y="50"/>
                </a:cubicBezTo>
                <a:cubicBezTo>
                  <a:pt x="2113" y="50"/>
                  <a:pt x="2109" y="52"/>
                  <a:pt x="2109" y="52"/>
                </a:cubicBezTo>
                <a:cubicBezTo>
                  <a:pt x="2109" y="52"/>
                  <a:pt x="2113" y="54"/>
                  <a:pt x="2113" y="54"/>
                </a:cubicBezTo>
                <a:cubicBezTo>
                  <a:pt x="2114" y="54"/>
                  <a:pt x="2116" y="52"/>
                  <a:pt x="2117" y="52"/>
                </a:cubicBezTo>
                <a:cubicBezTo>
                  <a:pt x="2118" y="52"/>
                  <a:pt x="2120" y="54"/>
                  <a:pt x="2121" y="54"/>
                </a:cubicBezTo>
                <a:close/>
                <a:moveTo>
                  <a:pt x="2106" y="41"/>
                </a:moveTo>
                <a:cubicBezTo>
                  <a:pt x="2107" y="41"/>
                  <a:pt x="2110" y="39"/>
                  <a:pt x="2111" y="39"/>
                </a:cubicBezTo>
                <a:cubicBezTo>
                  <a:pt x="2111" y="39"/>
                  <a:pt x="2107" y="36"/>
                  <a:pt x="2107" y="36"/>
                </a:cubicBezTo>
                <a:cubicBezTo>
                  <a:pt x="2106" y="36"/>
                  <a:pt x="2104" y="38"/>
                  <a:pt x="2103" y="38"/>
                </a:cubicBezTo>
                <a:cubicBezTo>
                  <a:pt x="2101" y="38"/>
                  <a:pt x="2100" y="36"/>
                  <a:pt x="2099" y="36"/>
                </a:cubicBezTo>
                <a:cubicBezTo>
                  <a:pt x="2098" y="36"/>
                  <a:pt x="2097" y="34"/>
                  <a:pt x="2095" y="34"/>
                </a:cubicBezTo>
                <a:cubicBezTo>
                  <a:pt x="2095" y="34"/>
                  <a:pt x="2091" y="36"/>
                  <a:pt x="2091" y="36"/>
                </a:cubicBezTo>
                <a:cubicBezTo>
                  <a:pt x="2091" y="36"/>
                  <a:pt x="2094" y="38"/>
                  <a:pt x="2095" y="38"/>
                </a:cubicBezTo>
                <a:cubicBezTo>
                  <a:pt x="2096" y="39"/>
                  <a:pt x="2097" y="40"/>
                  <a:pt x="2099" y="41"/>
                </a:cubicBezTo>
                <a:cubicBezTo>
                  <a:pt x="2099" y="41"/>
                  <a:pt x="2102" y="38"/>
                  <a:pt x="2103" y="38"/>
                </a:cubicBezTo>
                <a:cubicBezTo>
                  <a:pt x="2104" y="39"/>
                  <a:pt x="2105" y="41"/>
                  <a:pt x="2106" y="41"/>
                </a:cubicBezTo>
                <a:close/>
                <a:moveTo>
                  <a:pt x="2161" y="47"/>
                </a:moveTo>
                <a:cubicBezTo>
                  <a:pt x="2153" y="42"/>
                  <a:pt x="2153" y="42"/>
                  <a:pt x="2153" y="42"/>
                </a:cubicBezTo>
                <a:cubicBezTo>
                  <a:pt x="2153" y="43"/>
                  <a:pt x="2149" y="43"/>
                  <a:pt x="2149" y="44"/>
                </a:cubicBezTo>
                <a:cubicBezTo>
                  <a:pt x="2149" y="45"/>
                  <a:pt x="2153" y="46"/>
                  <a:pt x="2153" y="46"/>
                </a:cubicBezTo>
                <a:cubicBezTo>
                  <a:pt x="2154" y="47"/>
                  <a:pt x="2156" y="48"/>
                  <a:pt x="2157" y="49"/>
                </a:cubicBezTo>
                <a:cubicBezTo>
                  <a:pt x="2157" y="49"/>
                  <a:pt x="2160" y="51"/>
                  <a:pt x="2161" y="51"/>
                </a:cubicBezTo>
                <a:cubicBezTo>
                  <a:pt x="2162" y="51"/>
                  <a:pt x="2163" y="49"/>
                  <a:pt x="2165" y="49"/>
                </a:cubicBezTo>
                <a:lnTo>
                  <a:pt x="2161" y="47"/>
                </a:lnTo>
                <a:close/>
                <a:moveTo>
                  <a:pt x="2142" y="35"/>
                </a:moveTo>
                <a:cubicBezTo>
                  <a:pt x="2143" y="35"/>
                  <a:pt x="2146" y="38"/>
                  <a:pt x="2146" y="37"/>
                </a:cubicBezTo>
                <a:cubicBezTo>
                  <a:pt x="2147" y="37"/>
                  <a:pt x="2150" y="36"/>
                  <a:pt x="2150" y="35"/>
                </a:cubicBezTo>
                <a:cubicBezTo>
                  <a:pt x="2150" y="35"/>
                  <a:pt x="2147" y="33"/>
                  <a:pt x="2146" y="33"/>
                </a:cubicBezTo>
                <a:cubicBezTo>
                  <a:pt x="2145" y="33"/>
                  <a:pt x="2144" y="31"/>
                  <a:pt x="2143" y="31"/>
                </a:cubicBezTo>
                <a:cubicBezTo>
                  <a:pt x="2142" y="31"/>
                  <a:pt x="2139" y="33"/>
                  <a:pt x="2139" y="33"/>
                </a:cubicBezTo>
                <a:cubicBezTo>
                  <a:pt x="2138" y="33"/>
                  <a:pt x="2134" y="35"/>
                  <a:pt x="2134" y="35"/>
                </a:cubicBezTo>
                <a:cubicBezTo>
                  <a:pt x="2134" y="36"/>
                  <a:pt x="2138" y="36"/>
                  <a:pt x="2138" y="37"/>
                </a:cubicBezTo>
                <a:cubicBezTo>
                  <a:pt x="2139" y="37"/>
                  <a:pt x="2141" y="35"/>
                  <a:pt x="2142" y="35"/>
                </a:cubicBezTo>
                <a:close/>
                <a:moveTo>
                  <a:pt x="2180" y="58"/>
                </a:moveTo>
                <a:cubicBezTo>
                  <a:pt x="2180" y="58"/>
                  <a:pt x="2183" y="56"/>
                  <a:pt x="2184" y="56"/>
                </a:cubicBezTo>
                <a:cubicBezTo>
                  <a:pt x="2188" y="54"/>
                  <a:pt x="2188" y="54"/>
                  <a:pt x="2188" y="54"/>
                </a:cubicBezTo>
                <a:cubicBezTo>
                  <a:pt x="2189" y="53"/>
                  <a:pt x="2191" y="52"/>
                  <a:pt x="2192" y="52"/>
                </a:cubicBezTo>
                <a:cubicBezTo>
                  <a:pt x="2193" y="51"/>
                  <a:pt x="2196" y="50"/>
                  <a:pt x="2196" y="50"/>
                </a:cubicBezTo>
                <a:cubicBezTo>
                  <a:pt x="2196" y="49"/>
                  <a:pt x="2193" y="48"/>
                  <a:pt x="2192" y="47"/>
                </a:cubicBezTo>
                <a:cubicBezTo>
                  <a:pt x="2190" y="49"/>
                  <a:pt x="2187" y="50"/>
                  <a:pt x="2184" y="51"/>
                </a:cubicBezTo>
                <a:cubicBezTo>
                  <a:pt x="2181" y="53"/>
                  <a:pt x="2179" y="54"/>
                  <a:pt x="2176" y="56"/>
                </a:cubicBezTo>
                <a:cubicBezTo>
                  <a:pt x="2177" y="56"/>
                  <a:pt x="2178" y="58"/>
                  <a:pt x="2180" y="58"/>
                </a:cubicBezTo>
                <a:close/>
                <a:moveTo>
                  <a:pt x="2193" y="39"/>
                </a:moveTo>
                <a:cubicBezTo>
                  <a:pt x="2193" y="39"/>
                  <a:pt x="2189" y="41"/>
                  <a:pt x="2189" y="41"/>
                </a:cubicBezTo>
                <a:cubicBezTo>
                  <a:pt x="2189" y="41"/>
                  <a:pt x="2192" y="43"/>
                  <a:pt x="2193" y="43"/>
                </a:cubicBezTo>
                <a:cubicBezTo>
                  <a:pt x="2193" y="43"/>
                  <a:pt x="2196" y="45"/>
                  <a:pt x="2196" y="45"/>
                </a:cubicBezTo>
                <a:cubicBezTo>
                  <a:pt x="2197" y="45"/>
                  <a:pt x="2200" y="43"/>
                  <a:pt x="2201" y="43"/>
                </a:cubicBezTo>
                <a:cubicBezTo>
                  <a:pt x="2202" y="43"/>
                  <a:pt x="2204" y="42"/>
                  <a:pt x="2205" y="41"/>
                </a:cubicBezTo>
                <a:cubicBezTo>
                  <a:pt x="2205" y="41"/>
                  <a:pt x="2209" y="40"/>
                  <a:pt x="2209" y="39"/>
                </a:cubicBezTo>
                <a:cubicBezTo>
                  <a:pt x="2209" y="39"/>
                  <a:pt x="2205" y="37"/>
                  <a:pt x="2205" y="37"/>
                </a:cubicBezTo>
                <a:cubicBezTo>
                  <a:pt x="2205" y="37"/>
                  <a:pt x="2201" y="39"/>
                  <a:pt x="2201" y="39"/>
                </a:cubicBezTo>
                <a:cubicBezTo>
                  <a:pt x="2197" y="41"/>
                  <a:pt x="2197" y="41"/>
                  <a:pt x="2197" y="41"/>
                </a:cubicBezTo>
                <a:cubicBezTo>
                  <a:pt x="2195" y="41"/>
                  <a:pt x="2194" y="39"/>
                  <a:pt x="2193" y="39"/>
                </a:cubicBezTo>
                <a:close/>
                <a:moveTo>
                  <a:pt x="2209" y="35"/>
                </a:moveTo>
                <a:cubicBezTo>
                  <a:pt x="2209" y="35"/>
                  <a:pt x="2213" y="37"/>
                  <a:pt x="2213" y="37"/>
                </a:cubicBezTo>
                <a:cubicBezTo>
                  <a:pt x="2214" y="37"/>
                  <a:pt x="2216" y="35"/>
                  <a:pt x="2217" y="35"/>
                </a:cubicBezTo>
                <a:cubicBezTo>
                  <a:pt x="2221" y="37"/>
                  <a:pt x="2221" y="37"/>
                  <a:pt x="2221" y="37"/>
                </a:cubicBezTo>
                <a:cubicBezTo>
                  <a:pt x="2225" y="35"/>
                  <a:pt x="2225" y="35"/>
                  <a:pt x="2225" y="35"/>
                </a:cubicBezTo>
                <a:cubicBezTo>
                  <a:pt x="2225" y="35"/>
                  <a:pt x="2228" y="33"/>
                  <a:pt x="2229" y="33"/>
                </a:cubicBezTo>
                <a:cubicBezTo>
                  <a:pt x="2230" y="33"/>
                  <a:pt x="2232" y="35"/>
                  <a:pt x="2233" y="35"/>
                </a:cubicBezTo>
                <a:cubicBezTo>
                  <a:pt x="2234" y="36"/>
                  <a:pt x="2235" y="37"/>
                  <a:pt x="2236" y="38"/>
                </a:cubicBezTo>
                <a:cubicBezTo>
                  <a:pt x="2237" y="38"/>
                  <a:pt x="2239" y="40"/>
                  <a:pt x="2240" y="40"/>
                </a:cubicBezTo>
                <a:cubicBezTo>
                  <a:pt x="2241" y="40"/>
                  <a:pt x="2244" y="38"/>
                  <a:pt x="2244" y="38"/>
                </a:cubicBezTo>
                <a:cubicBezTo>
                  <a:pt x="2246" y="37"/>
                  <a:pt x="2247" y="36"/>
                  <a:pt x="2248" y="36"/>
                </a:cubicBezTo>
                <a:cubicBezTo>
                  <a:pt x="2257" y="32"/>
                  <a:pt x="2257" y="32"/>
                  <a:pt x="2257" y="32"/>
                </a:cubicBezTo>
                <a:cubicBezTo>
                  <a:pt x="2257" y="31"/>
                  <a:pt x="2261" y="30"/>
                  <a:pt x="2261" y="30"/>
                </a:cubicBezTo>
                <a:cubicBezTo>
                  <a:pt x="2261" y="29"/>
                  <a:pt x="2257" y="27"/>
                  <a:pt x="2257" y="27"/>
                </a:cubicBezTo>
                <a:cubicBezTo>
                  <a:pt x="2256" y="27"/>
                  <a:pt x="2253" y="29"/>
                  <a:pt x="2253" y="29"/>
                </a:cubicBezTo>
                <a:cubicBezTo>
                  <a:pt x="2245" y="33"/>
                  <a:pt x="2245" y="33"/>
                  <a:pt x="2245" y="33"/>
                </a:cubicBezTo>
                <a:cubicBezTo>
                  <a:pt x="2243" y="33"/>
                  <a:pt x="2242" y="31"/>
                  <a:pt x="2241" y="31"/>
                </a:cubicBezTo>
                <a:cubicBezTo>
                  <a:pt x="2240" y="31"/>
                  <a:pt x="2238" y="33"/>
                  <a:pt x="2237" y="33"/>
                </a:cubicBezTo>
                <a:cubicBezTo>
                  <a:pt x="2236" y="33"/>
                  <a:pt x="2234" y="31"/>
                  <a:pt x="2233" y="31"/>
                </a:cubicBezTo>
                <a:cubicBezTo>
                  <a:pt x="2232" y="30"/>
                  <a:pt x="2230" y="29"/>
                  <a:pt x="2229" y="29"/>
                </a:cubicBezTo>
                <a:cubicBezTo>
                  <a:pt x="2226" y="26"/>
                  <a:pt x="2226" y="26"/>
                  <a:pt x="2226" y="26"/>
                </a:cubicBezTo>
                <a:cubicBezTo>
                  <a:pt x="2221" y="29"/>
                  <a:pt x="2221" y="29"/>
                  <a:pt x="2221" y="29"/>
                </a:cubicBezTo>
                <a:cubicBezTo>
                  <a:pt x="2213" y="33"/>
                  <a:pt x="2213" y="33"/>
                  <a:pt x="2213" y="33"/>
                </a:cubicBezTo>
                <a:cubicBezTo>
                  <a:pt x="2213" y="33"/>
                  <a:pt x="2209" y="34"/>
                  <a:pt x="2209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36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34161"/>
            <a:ext cx="12192000" cy="223839"/>
          </a:xfrm>
          <a:prstGeom prst="rect">
            <a:avLst/>
          </a:prstGeom>
        </p:spPr>
      </p:pic>
      <p:sp>
        <p:nvSpPr>
          <p:cNvPr id="196" name="Freeform 170" hidden="1"/>
          <p:cNvSpPr>
            <a:spLocks/>
          </p:cNvSpPr>
          <p:nvPr/>
        </p:nvSpPr>
        <p:spPr bwMode="auto">
          <a:xfrm>
            <a:off x="3573463" y="1151164"/>
            <a:ext cx="419100" cy="327025"/>
          </a:xfrm>
          <a:custGeom>
            <a:avLst/>
            <a:gdLst>
              <a:gd name="T0" fmla="*/ 101 w 109"/>
              <a:gd name="T1" fmla="*/ 10 h 86"/>
              <a:gd name="T2" fmla="*/ 83 w 109"/>
              <a:gd name="T3" fmla="*/ 36 h 86"/>
              <a:gd name="T4" fmla="*/ 76 w 109"/>
              <a:gd name="T5" fmla="*/ 33 h 86"/>
              <a:gd name="T6" fmla="*/ 68 w 109"/>
              <a:gd name="T7" fmla="*/ 31 h 86"/>
              <a:gd name="T8" fmla="*/ 18 w 109"/>
              <a:gd name="T9" fmla="*/ 65 h 86"/>
              <a:gd name="T10" fmla="*/ 2 w 109"/>
              <a:gd name="T11" fmla="*/ 78 h 86"/>
              <a:gd name="T12" fmla="*/ 8 w 109"/>
              <a:gd name="T13" fmla="*/ 80 h 86"/>
              <a:gd name="T14" fmla="*/ 16 w 109"/>
              <a:gd name="T15" fmla="*/ 79 h 86"/>
              <a:gd name="T16" fmla="*/ 40 w 109"/>
              <a:gd name="T17" fmla="*/ 49 h 86"/>
              <a:gd name="T18" fmla="*/ 49 w 109"/>
              <a:gd name="T19" fmla="*/ 32 h 86"/>
              <a:gd name="T20" fmla="*/ 50 w 109"/>
              <a:gd name="T21" fmla="*/ 54 h 86"/>
              <a:gd name="T22" fmla="*/ 63 w 109"/>
              <a:gd name="T23" fmla="*/ 51 h 86"/>
              <a:gd name="T24" fmla="*/ 36 w 109"/>
              <a:gd name="T25" fmla="*/ 60 h 86"/>
              <a:gd name="T26" fmla="*/ 86 w 109"/>
              <a:gd name="T27" fmla="*/ 29 h 86"/>
              <a:gd name="T28" fmla="*/ 98 w 109"/>
              <a:gd name="T29" fmla="*/ 28 h 86"/>
              <a:gd name="T30" fmla="*/ 101 w 109"/>
              <a:gd name="T31" fmla="*/ 9 h 86"/>
              <a:gd name="T32" fmla="*/ 105 w 109"/>
              <a:gd name="T33" fmla="*/ 21 h 86"/>
              <a:gd name="T34" fmla="*/ 105 w 109"/>
              <a:gd name="T35" fmla="*/ 24 h 86"/>
              <a:gd name="T36" fmla="*/ 86 w 109"/>
              <a:gd name="T37" fmla="*/ 40 h 86"/>
              <a:gd name="T38" fmla="*/ 103 w 109"/>
              <a:gd name="T39" fmla="*/ 35 h 86"/>
              <a:gd name="T40" fmla="*/ 96 w 109"/>
              <a:gd name="T41" fmla="*/ 53 h 86"/>
              <a:gd name="T42" fmla="*/ 103 w 109"/>
              <a:gd name="T43" fmla="*/ 57 h 86"/>
              <a:gd name="T44" fmla="*/ 96 w 109"/>
              <a:gd name="T45" fmla="*/ 75 h 86"/>
              <a:gd name="T46" fmla="*/ 103 w 109"/>
              <a:gd name="T47" fmla="*/ 81 h 86"/>
              <a:gd name="T48" fmla="*/ 100 w 109"/>
              <a:gd name="T49" fmla="*/ 80 h 86"/>
              <a:gd name="T50" fmla="*/ 86 w 109"/>
              <a:gd name="T51" fmla="*/ 82 h 86"/>
              <a:gd name="T52" fmla="*/ 88 w 109"/>
              <a:gd name="T53" fmla="*/ 77 h 86"/>
              <a:gd name="T54" fmla="*/ 103 w 109"/>
              <a:gd name="T55" fmla="*/ 60 h 86"/>
              <a:gd name="T56" fmla="*/ 99 w 109"/>
              <a:gd name="T57" fmla="*/ 52 h 86"/>
              <a:gd name="T58" fmla="*/ 88 w 109"/>
              <a:gd name="T59" fmla="*/ 46 h 86"/>
              <a:gd name="T60" fmla="*/ 58 w 109"/>
              <a:gd name="T61" fmla="*/ 57 h 86"/>
              <a:gd name="T62" fmla="*/ 74 w 109"/>
              <a:gd name="T63" fmla="*/ 43 h 86"/>
              <a:gd name="T64" fmla="*/ 89 w 109"/>
              <a:gd name="T65" fmla="*/ 46 h 86"/>
              <a:gd name="T66" fmla="*/ 89 w 109"/>
              <a:gd name="T67" fmla="*/ 65 h 86"/>
              <a:gd name="T68" fmla="*/ 93 w 109"/>
              <a:gd name="T69" fmla="*/ 68 h 86"/>
              <a:gd name="T70" fmla="*/ 90 w 109"/>
              <a:gd name="T71" fmla="*/ 76 h 86"/>
              <a:gd name="T72" fmla="*/ 87 w 109"/>
              <a:gd name="T73" fmla="*/ 81 h 86"/>
              <a:gd name="T74" fmla="*/ 98 w 109"/>
              <a:gd name="T75" fmla="*/ 81 h 86"/>
              <a:gd name="T76" fmla="*/ 106 w 109"/>
              <a:gd name="T77" fmla="*/ 70 h 86"/>
              <a:gd name="T78" fmla="*/ 98 w 109"/>
              <a:gd name="T79" fmla="*/ 68 h 86"/>
              <a:gd name="T80" fmla="*/ 102 w 109"/>
              <a:gd name="T81" fmla="*/ 53 h 86"/>
              <a:gd name="T82" fmla="*/ 99 w 109"/>
              <a:gd name="T83" fmla="*/ 43 h 86"/>
              <a:gd name="T84" fmla="*/ 93 w 109"/>
              <a:gd name="T85" fmla="*/ 35 h 86"/>
              <a:gd name="T86" fmla="*/ 100 w 109"/>
              <a:gd name="T87" fmla="*/ 31 h 86"/>
              <a:gd name="T88" fmla="*/ 104 w 109"/>
              <a:gd name="T89" fmla="*/ 22 h 86"/>
              <a:gd name="T90" fmla="*/ 100 w 109"/>
              <a:gd name="T91" fmla="*/ 14 h 86"/>
              <a:gd name="T92" fmla="*/ 84 w 109"/>
              <a:gd name="T93" fmla="*/ 38 h 86"/>
              <a:gd name="T94" fmla="*/ 62 w 109"/>
              <a:gd name="T95" fmla="*/ 52 h 86"/>
              <a:gd name="T96" fmla="*/ 57 w 109"/>
              <a:gd name="T97" fmla="*/ 42 h 86"/>
              <a:gd name="T98" fmla="*/ 73 w 109"/>
              <a:gd name="T99" fmla="*/ 41 h 86"/>
              <a:gd name="T100" fmla="*/ 56 w 109"/>
              <a:gd name="T101" fmla="*/ 51 h 86"/>
              <a:gd name="T102" fmla="*/ 28 w 109"/>
              <a:gd name="T103" fmla="*/ 53 h 86"/>
              <a:gd name="T104" fmla="*/ 43 w 109"/>
              <a:gd name="T105" fmla="*/ 42 h 86"/>
              <a:gd name="T106" fmla="*/ 20 w 109"/>
              <a:gd name="T107" fmla="*/ 75 h 86"/>
              <a:gd name="T108" fmla="*/ 15 w 109"/>
              <a:gd name="T109" fmla="*/ 73 h 86"/>
              <a:gd name="T110" fmla="*/ 17 w 109"/>
              <a:gd name="T111" fmla="*/ 68 h 86"/>
              <a:gd name="T112" fmla="*/ 53 w 109"/>
              <a:gd name="T113" fmla="*/ 39 h 86"/>
              <a:gd name="T114" fmla="*/ 78 w 109"/>
              <a:gd name="T115" fmla="*/ 29 h 86"/>
              <a:gd name="T116" fmla="*/ 98 w 109"/>
              <a:gd name="T117" fmla="*/ 25 h 86"/>
              <a:gd name="T118" fmla="*/ 89 w 109"/>
              <a:gd name="T119" fmla="*/ 19 h 86"/>
              <a:gd name="T120" fmla="*/ 75 w 109"/>
              <a:gd name="T121" fmla="*/ 3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9" h="86">
                <a:moveTo>
                  <a:pt x="92" y="16"/>
                </a:moveTo>
                <a:cubicBezTo>
                  <a:pt x="85" y="21"/>
                  <a:pt x="78" y="26"/>
                  <a:pt x="72" y="31"/>
                </a:cubicBezTo>
                <a:cubicBezTo>
                  <a:pt x="71" y="32"/>
                  <a:pt x="72" y="33"/>
                  <a:pt x="72" y="32"/>
                </a:cubicBezTo>
                <a:cubicBezTo>
                  <a:pt x="78" y="29"/>
                  <a:pt x="82" y="25"/>
                  <a:pt x="88" y="22"/>
                </a:cubicBezTo>
                <a:cubicBezTo>
                  <a:pt x="92" y="19"/>
                  <a:pt x="96" y="17"/>
                  <a:pt x="100" y="13"/>
                </a:cubicBezTo>
                <a:cubicBezTo>
                  <a:pt x="100" y="13"/>
                  <a:pt x="100" y="12"/>
                  <a:pt x="99" y="12"/>
                </a:cubicBezTo>
                <a:cubicBezTo>
                  <a:pt x="94" y="12"/>
                  <a:pt x="91" y="15"/>
                  <a:pt x="86" y="18"/>
                </a:cubicBezTo>
                <a:cubicBezTo>
                  <a:pt x="81" y="22"/>
                  <a:pt x="76" y="26"/>
                  <a:pt x="71" y="31"/>
                </a:cubicBezTo>
                <a:cubicBezTo>
                  <a:pt x="72" y="32"/>
                  <a:pt x="73" y="32"/>
                  <a:pt x="74" y="30"/>
                </a:cubicBezTo>
                <a:cubicBezTo>
                  <a:pt x="76" y="28"/>
                  <a:pt x="78" y="26"/>
                  <a:pt x="81" y="24"/>
                </a:cubicBezTo>
                <a:cubicBezTo>
                  <a:pt x="83" y="23"/>
                  <a:pt x="86" y="21"/>
                  <a:pt x="89" y="19"/>
                </a:cubicBezTo>
                <a:cubicBezTo>
                  <a:pt x="93" y="17"/>
                  <a:pt x="98" y="14"/>
                  <a:pt x="101" y="10"/>
                </a:cubicBezTo>
                <a:cubicBezTo>
                  <a:pt x="102" y="10"/>
                  <a:pt x="101" y="9"/>
                  <a:pt x="101" y="9"/>
                </a:cubicBezTo>
                <a:cubicBezTo>
                  <a:pt x="94" y="10"/>
                  <a:pt x="85" y="20"/>
                  <a:pt x="81" y="25"/>
                </a:cubicBezTo>
                <a:cubicBezTo>
                  <a:pt x="80" y="25"/>
                  <a:pt x="81" y="26"/>
                  <a:pt x="81" y="26"/>
                </a:cubicBezTo>
                <a:cubicBezTo>
                  <a:pt x="88" y="20"/>
                  <a:pt x="94" y="15"/>
                  <a:pt x="101" y="10"/>
                </a:cubicBezTo>
                <a:cubicBezTo>
                  <a:pt x="102" y="9"/>
                  <a:pt x="101" y="8"/>
                  <a:pt x="100" y="9"/>
                </a:cubicBezTo>
                <a:cubicBezTo>
                  <a:pt x="95" y="12"/>
                  <a:pt x="90" y="16"/>
                  <a:pt x="87" y="21"/>
                </a:cubicBezTo>
                <a:cubicBezTo>
                  <a:pt x="87" y="21"/>
                  <a:pt x="87" y="22"/>
                  <a:pt x="88" y="22"/>
                </a:cubicBezTo>
                <a:cubicBezTo>
                  <a:pt x="93" y="18"/>
                  <a:pt x="99" y="15"/>
                  <a:pt x="104" y="11"/>
                </a:cubicBezTo>
                <a:cubicBezTo>
                  <a:pt x="105" y="11"/>
                  <a:pt x="104" y="10"/>
                  <a:pt x="104" y="10"/>
                </a:cubicBezTo>
                <a:cubicBezTo>
                  <a:pt x="97" y="14"/>
                  <a:pt x="89" y="20"/>
                  <a:pt x="84" y="27"/>
                </a:cubicBezTo>
                <a:cubicBezTo>
                  <a:pt x="84" y="27"/>
                  <a:pt x="85" y="28"/>
                  <a:pt x="85" y="28"/>
                </a:cubicBezTo>
                <a:cubicBezTo>
                  <a:pt x="88" y="26"/>
                  <a:pt x="90" y="24"/>
                  <a:pt x="93" y="21"/>
                </a:cubicBezTo>
                <a:cubicBezTo>
                  <a:pt x="96" y="18"/>
                  <a:pt x="101" y="16"/>
                  <a:pt x="105" y="14"/>
                </a:cubicBezTo>
                <a:cubicBezTo>
                  <a:pt x="105" y="13"/>
                  <a:pt x="105" y="12"/>
                  <a:pt x="104" y="12"/>
                </a:cubicBezTo>
                <a:cubicBezTo>
                  <a:pt x="96" y="17"/>
                  <a:pt x="88" y="23"/>
                  <a:pt x="82" y="31"/>
                </a:cubicBezTo>
                <a:cubicBezTo>
                  <a:pt x="82" y="32"/>
                  <a:pt x="82" y="32"/>
                  <a:pt x="83" y="32"/>
                </a:cubicBezTo>
                <a:cubicBezTo>
                  <a:pt x="86" y="30"/>
                  <a:pt x="89" y="28"/>
                  <a:pt x="92" y="25"/>
                </a:cubicBezTo>
                <a:cubicBezTo>
                  <a:pt x="94" y="23"/>
                  <a:pt x="97" y="21"/>
                  <a:pt x="100" y="19"/>
                </a:cubicBezTo>
                <a:cubicBezTo>
                  <a:pt x="108" y="15"/>
                  <a:pt x="99" y="19"/>
                  <a:pt x="102" y="17"/>
                </a:cubicBezTo>
                <a:cubicBezTo>
                  <a:pt x="95" y="23"/>
                  <a:pt x="88" y="28"/>
                  <a:pt x="83" y="36"/>
                </a:cubicBezTo>
                <a:cubicBezTo>
                  <a:pt x="82" y="36"/>
                  <a:pt x="83" y="37"/>
                  <a:pt x="83" y="36"/>
                </a:cubicBezTo>
                <a:cubicBezTo>
                  <a:pt x="90" y="33"/>
                  <a:pt x="98" y="27"/>
                  <a:pt x="102" y="21"/>
                </a:cubicBezTo>
                <a:cubicBezTo>
                  <a:pt x="103" y="20"/>
                  <a:pt x="102" y="20"/>
                  <a:pt x="102" y="20"/>
                </a:cubicBezTo>
                <a:cubicBezTo>
                  <a:pt x="99" y="23"/>
                  <a:pt x="95" y="25"/>
                  <a:pt x="92" y="28"/>
                </a:cubicBezTo>
                <a:cubicBezTo>
                  <a:pt x="91" y="29"/>
                  <a:pt x="90" y="30"/>
                  <a:pt x="88" y="32"/>
                </a:cubicBezTo>
                <a:cubicBezTo>
                  <a:pt x="86" y="33"/>
                  <a:pt x="86" y="34"/>
                  <a:pt x="86" y="35"/>
                </a:cubicBezTo>
                <a:cubicBezTo>
                  <a:pt x="91" y="30"/>
                  <a:pt x="96" y="26"/>
                  <a:pt x="100" y="21"/>
                </a:cubicBezTo>
                <a:cubicBezTo>
                  <a:pt x="100" y="20"/>
                  <a:pt x="100" y="20"/>
                  <a:pt x="99" y="20"/>
                </a:cubicBezTo>
                <a:cubicBezTo>
                  <a:pt x="95" y="21"/>
                  <a:pt x="91" y="24"/>
                  <a:pt x="88" y="27"/>
                </a:cubicBezTo>
                <a:cubicBezTo>
                  <a:pt x="82" y="32"/>
                  <a:pt x="76" y="37"/>
                  <a:pt x="71" y="42"/>
                </a:cubicBezTo>
                <a:cubicBezTo>
                  <a:pt x="69" y="43"/>
                  <a:pt x="67" y="44"/>
                  <a:pt x="66" y="46"/>
                </a:cubicBezTo>
                <a:cubicBezTo>
                  <a:pt x="68" y="44"/>
                  <a:pt x="70" y="43"/>
                  <a:pt x="72" y="41"/>
                </a:cubicBezTo>
                <a:cubicBezTo>
                  <a:pt x="74" y="39"/>
                  <a:pt x="77" y="37"/>
                  <a:pt x="80" y="35"/>
                </a:cubicBezTo>
                <a:cubicBezTo>
                  <a:pt x="85" y="32"/>
                  <a:pt x="90" y="28"/>
                  <a:pt x="94" y="23"/>
                </a:cubicBezTo>
                <a:cubicBezTo>
                  <a:pt x="95" y="23"/>
                  <a:pt x="94" y="22"/>
                  <a:pt x="94" y="22"/>
                </a:cubicBezTo>
                <a:cubicBezTo>
                  <a:pt x="86" y="24"/>
                  <a:pt x="81" y="29"/>
                  <a:pt x="76" y="33"/>
                </a:cubicBezTo>
                <a:cubicBezTo>
                  <a:pt x="68" y="39"/>
                  <a:pt x="60" y="45"/>
                  <a:pt x="52" y="51"/>
                </a:cubicBezTo>
                <a:cubicBezTo>
                  <a:pt x="55" y="49"/>
                  <a:pt x="58" y="45"/>
                  <a:pt x="61" y="42"/>
                </a:cubicBezTo>
                <a:cubicBezTo>
                  <a:pt x="64" y="40"/>
                  <a:pt x="67" y="38"/>
                  <a:pt x="70" y="36"/>
                </a:cubicBezTo>
                <a:cubicBezTo>
                  <a:pt x="77" y="33"/>
                  <a:pt x="83" y="29"/>
                  <a:pt x="88" y="24"/>
                </a:cubicBezTo>
                <a:cubicBezTo>
                  <a:pt x="89" y="23"/>
                  <a:pt x="88" y="23"/>
                  <a:pt x="87" y="23"/>
                </a:cubicBezTo>
                <a:cubicBezTo>
                  <a:pt x="72" y="29"/>
                  <a:pt x="59" y="41"/>
                  <a:pt x="47" y="52"/>
                </a:cubicBezTo>
                <a:cubicBezTo>
                  <a:pt x="44" y="54"/>
                  <a:pt x="50" y="48"/>
                  <a:pt x="51" y="47"/>
                </a:cubicBezTo>
                <a:cubicBezTo>
                  <a:pt x="55" y="44"/>
                  <a:pt x="59" y="41"/>
                  <a:pt x="63" y="39"/>
                </a:cubicBezTo>
                <a:cubicBezTo>
                  <a:pt x="70" y="34"/>
                  <a:pt x="77" y="30"/>
                  <a:pt x="84" y="26"/>
                </a:cubicBezTo>
                <a:cubicBezTo>
                  <a:pt x="84" y="25"/>
                  <a:pt x="84" y="24"/>
                  <a:pt x="83" y="24"/>
                </a:cubicBezTo>
                <a:cubicBezTo>
                  <a:pt x="75" y="29"/>
                  <a:pt x="67" y="34"/>
                  <a:pt x="59" y="39"/>
                </a:cubicBezTo>
                <a:cubicBezTo>
                  <a:pt x="53" y="44"/>
                  <a:pt x="48" y="50"/>
                  <a:pt x="41" y="54"/>
                </a:cubicBezTo>
                <a:cubicBezTo>
                  <a:pt x="39" y="56"/>
                  <a:pt x="34" y="61"/>
                  <a:pt x="40" y="54"/>
                </a:cubicBezTo>
                <a:cubicBezTo>
                  <a:pt x="43" y="50"/>
                  <a:pt x="47" y="47"/>
                  <a:pt x="51" y="45"/>
                </a:cubicBezTo>
                <a:cubicBezTo>
                  <a:pt x="57" y="41"/>
                  <a:pt x="63" y="37"/>
                  <a:pt x="69" y="32"/>
                </a:cubicBezTo>
                <a:cubicBezTo>
                  <a:pt x="69" y="31"/>
                  <a:pt x="69" y="31"/>
                  <a:pt x="68" y="31"/>
                </a:cubicBezTo>
                <a:cubicBezTo>
                  <a:pt x="58" y="36"/>
                  <a:pt x="50" y="43"/>
                  <a:pt x="42" y="50"/>
                </a:cubicBezTo>
                <a:cubicBezTo>
                  <a:pt x="51" y="43"/>
                  <a:pt x="60" y="36"/>
                  <a:pt x="68" y="29"/>
                </a:cubicBezTo>
                <a:cubicBezTo>
                  <a:pt x="69" y="29"/>
                  <a:pt x="68" y="28"/>
                  <a:pt x="68" y="28"/>
                </a:cubicBezTo>
                <a:cubicBezTo>
                  <a:pt x="59" y="33"/>
                  <a:pt x="51" y="38"/>
                  <a:pt x="43" y="44"/>
                </a:cubicBezTo>
                <a:cubicBezTo>
                  <a:pt x="42" y="44"/>
                  <a:pt x="43" y="45"/>
                  <a:pt x="44" y="45"/>
                </a:cubicBezTo>
                <a:cubicBezTo>
                  <a:pt x="52" y="39"/>
                  <a:pt x="61" y="32"/>
                  <a:pt x="70" y="27"/>
                </a:cubicBezTo>
                <a:cubicBezTo>
                  <a:pt x="66" y="29"/>
                  <a:pt x="62" y="34"/>
                  <a:pt x="58" y="37"/>
                </a:cubicBezTo>
                <a:cubicBezTo>
                  <a:pt x="54" y="40"/>
                  <a:pt x="50" y="43"/>
                  <a:pt x="47" y="45"/>
                </a:cubicBezTo>
                <a:cubicBezTo>
                  <a:pt x="38" y="52"/>
                  <a:pt x="29" y="61"/>
                  <a:pt x="21" y="69"/>
                </a:cubicBezTo>
                <a:cubicBezTo>
                  <a:pt x="24" y="65"/>
                  <a:pt x="34" y="59"/>
                  <a:pt x="40" y="54"/>
                </a:cubicBezTo>
                <a:cubicBezTo>
                  <a:pt x="41" y="53"/>
                  <a:pt x="40" y="52"/>
                  <a:pt x="40" y="53"/>
                </a:cubicBezTo>
                <a:cubicBezTo>
                  <a:pt x="30" y="58"/>
                  <a:pt x="18" y="64"/>
                  <a:pt x="12" y="73"/>
                </a:cubicBezTo>
                <a:cubicBezTo>
                  <a:pt x="12" y="74"/>
                  <a:pt x="13" y="75"/>
                  <a:pt x="13" y="74"/>
                </a:cubicBezTo>
                <a:cubicBezTo>
                  <a:pt x="18" y="70"/>
                  <a:pt x="23" y="66"/>
                  <a:pt x="27" y="61"/>
                </a:cubicBezTo>
                <a:cubicBezTo>
                  <a:pt x="28" y="61"/>
                  <a:pt x="27" y="60"/>
                  <a:pt x="26" y="60"/>
                </a:cubicBezTo>
                <a:cubicBezTo>
                  <a:pt x="23" y="61"/>
                  <a:pt x="20" y="63"/>
                  <a:pt x="18" y="65"/>
                </a:cubicBezTo>
                <a:cubicBezTo>
                  <a:pt x="16" y="67"/>
                  <a:pt x="14" y="69"/>
                  <a:pt x="12" y="70"/>
                </a:cubicBezTo>
                <a:cubicBezTo>
                  <a:pt x="11" y="72"/>
                  <a:pt x="10" y="74"/>
                  <a:pt x="10" y="72"/>
                </a:cubicBezTo>
                <a:cubicBezTo>
                  <a:pt x="11" y="71"/>
                  <a:pt x="10" y="71"/>
                  <a:pt x="10" y="71"/>
                </a:cubicBezTo>
                <a:cubicBezTo>
                  <a:pt x="6" y="72"/>
                  <a:pt x="4" y="74"/>
                  <a:pt x="2" y="77"/>
                </a:cubicBezTo>
                <a:cubicBezTo>
                  <a:pt x="2" y="78"/>
                  <a:pt x="3" y="79"/>
                  <a:pt x="3" y="78"/>
                </a:cubicBezTo>
                <a:cubicBezTo>
                  <a:pt x="5" y="76"/>
                  <a:pt x="5" y="76"/>
                  <a:pt x="6" y="74"/>
                </a:cubicBezTo>
                <a:cubicBezTo>
                  <a:pt x="7" y="74"/>
                  <a:pt x="6" y="73"/>
                  <a:pt x="5" y="73"/>
                </a:cubicBezTo>
                <a:cubicBezTo>
                  <a:pt x="3" y="74"/>
                  <a:pt x="1" y="76"/>
                  <a:pt x="0" y="78"/>
                </a:cubicBezTo>
                <a:cubicBezTo>
                  <a:pt x="0" y="79"/>
                  <a:pt x="0" y="80"/>
                  <a:pt x="1" y="79"/>
                </a:cubicBezTo>
                <a:cubicBezTo>
                  <a:pt x="3" y="78"/>
                  <a:pt x="3" y="79"/>
                  <a:pt x="4" y="76"/>
                </a:cubicBezTo>
                <a:cubicBezTo>
                  <a:pt x="4" y="76"/>
                  <a:pt x="4" y="75"/>
                  <a:pt x="3" y="75"/>
                </a:cubicBezTo>
                <a:cubicBezTo>
                  <a:pt x="1" y="76"/>
                  <a:pt x="0" y="77"/>
                  <a:pt x="0" y="80"/>
                </a:cubicBezTo>
                <a:cubicBezTo>
                  <a:pt x="0" y="81"/>
                  <a:pt x="1" y="81"/>
                  <a:pt x="1" y="80"/>
                </a:cubicBezTo>
                <a:cubicBezTo>
                  <a:pt x="3" y="79"/>
                  <a:pt x="4" y="77"/>
                  <a:pt x="5" y="75"/>
                </a:cubicBezTo>
                <a:cubicBezTo>
                  <a:pt x="6" y="74"/>
                  <a:pt x="4" y="74"/>
                  <a:pt x="4" y="74"/>
                </a:cubicBezTo>
                <a:cubicBezTo>
                  <a:pt x="3" y="76"/>
                  <a:pt x="3" y="77"/>
                  <a:pt x="2" y="78"/>
                </a:cubicBezTo>
                <a:cubicBezTo>
                  <a:pt x="2" y="79"/>
                  <a:pt x="2" y="79"/>
                  <a:pt x="3" y="79"/>
                </a:cubicBezTo>
                <a:cubicBezTo>
                  <a:pt x="5" y="78"/>
                  <a:pt x="6" y="77"/>
                  <a:pt x="7" y="75"/>
                </a:cubicBezTo>
                <a:cubicBezTo>
                  <a:pt x="5" y="77"/>
                  <a:pt x="3" y="78"/>
                  <a:pt x="2" y="80"/>
                </a:cubicBezTo>
                <a:cubicBezTo>
                  <a:pt x="2" y="81"/>
                  <a:pt x="2" y="82"/>
                  <a:pt x="3" y="81"/>
                </a:cubicBezTo>
                <a:cubicBezTo>
                  <a:pt x="6" y="79"/>
                  <a:pt x="9" y="76"/>
                  <a:pt x="11" y="72"/>
                </a:cubicBezTo>
                <a:cubicBezTo>
                  <a:pt x="11" y="71"/>
                  <a:pt x="10" y="71"/>
                  <a:pt x="10" y="72"/>
                </a:cubicBezTo>
                <a:cubicBezTo>
                  <a:pt x="8" y="74"/>
                  <a:pt x="6" y="77"/>
                  <a:pt x="4" y="80"/>
                </a:cubicBezTo>
                <a:cubicBezTo>
                  <a:pt x="3" y="80"/>
                  <a:pt x="4" y="81"/>
                  <a:pt x="5" y="81"/>
                </a:cubicBezTo>
                <a:cubicBezTo>
                  <a:pt x="6" y="79"/>
                  <a:pt x="7" y="78"/>
                  <a:pt x="9" y="76"/>
                </a:cubicBezTo>
                <a:cubicBezTo>
                  <a:pt x="9" y="75"/>
                  <a:pt x="10" y="74"/>
                  <a:pt x="11" y="74"/>
                </a:cubicBezTo>
                <a:cubicBezTo>
                  <a:pt x="13" y="73"/>
                  <a:pt x="13" y="72"/>
                  <a:pt x="12" y="71"/>
                </a:cubicBezTo>
                <a:cubicBezTo>
                  <a:pt x="9" y="74"/>
                  <a:pt x="7" y="77"/>
                  <a:pt x="6" y="81"/>
                </a:cubicBezTo>
                <a:cubicBezTo>
                  <a:pt x="6" y="81"/>
                  <a:pt x="7" y="82"/>
                  <a:pt x="7" y="81"/>
                </a:cubicBezTo>
                <a:cubicBezTo>
                  <a:pt x="10" y="77"/>
                  <a:pt x="13" y="73"/>
                  <a:pt x="16" y="69"/>
                </a:cubicBezTo>
                <a:cubicBezTo>
                  <a:pt x="16" y="68"/>
                  <a:pt x="15" y="68"/>
                  <a:pt x="15" y="68"/>
                </a:cubicBezTo>
                <a:cubicBezTo>
                  <a:pt x="12" y="72"/>
                  <a:pt x="9" y="76"/>
                  <a:pt x="8" y="80"/>
                </a:cubicBezTo>
                <a:cubicBezTo>
                  <a:pt x="8" y="81"/>
                  <a:pt x="9" y="81"/>
                  <a:pt x="9" y="81"/>
                </a:cubicBezTo>
                <a:cubicBezTo>
                  <a:pt x="11" y="79"/>
                  <a:pt x="11" y="79"/>
                  <a:pt x="12" y="77"/>
                </a:cubicBezTo>
                <a:cubicBezTo>
                  <a:pt x="12" y="76"/>
                  <a:pt x="13" y="75"/>
                  <a:pt x="13" y="75"/>
                </a:cubicBezTo>
                <a:cubicBezTo>
                  <a:pt x="12" y="76"/>
                  <a:pt x="11" y="78"/>
                  <a:pt x="9" y="80"/>
                </a:cubicBezTo>
                <a:cubicBezTo>
                  <a:pt x="9" y="80"/>
                  <a:pt x="10" y="81"/>
                  <a:pt x="10" y="81"/>
                </a:cubicBezTo>
                <a:cubicBezTo>
                  <a:pt x="12" y="78"/>
                  <a:pt x="14" y="76"/>
                  <a:pt x="16" y="74"/>
                </a:cubicBezTo>
                <a:cubicBezTo>
                  <a:pt x="18" y="72"/>
                  <a:pt x="18" y="71"/>
                  <a:pt x="17" y="71"/>
                </a:cubicBezTo>
                <a:cubicBezTo>
                  <a:pt x="15" y="74"/>
                  <a:pt x="13" y="76"/>
                  <a:pt x="12" y="79"/>
                </a:cubicBezTo>
                <a:cubicBezTo>
                  <a:pt x="11" y="80"/>
                  <a:pt x="12" y="80"/>
                  <a:pt x="13" y="80"/>
                </a:cubicBezTo>
                <a:cubicBezTo>
                  <a:pt x="16" y="76"/>
                  <a:pt x="19" y="72"/>
                  <a:pt x="22" y="68"/>
                </a:cubicBezTo>
                <a:cubicBezTo>
                  <a:pt x="22" y="67"/>
                  <a:pt x="21" y="67"/>
                  <a:pt x="21" y="67"/>
                </a:cubicBezTo>
                <a:cubicBezTo>
                  <a:pt x="17" y="72"/>
                  <a:pt x="13" y="76"/>
                  <a:pt x="11" y="82"/>
                </a:cubicBezTo>
                <a:cubicBezTo>
                  <a:pt x="10" y="83"/>
                  <a:pt x="11" y="83"/>
                  <a:pt x="12" y="83"/>
                </a:cubicBezTo>
                <a:cubicBezTo>
                  <a:pt x="14" y="81"/>
                  <a:pt x="15" y="78"/>
                  <a:pt x="17" y="76"/>
                </a:cubicBezTo>
                <a:cubicBezTo>
                  <a:pt x="22" y="70"/>
                  <a:pt x="16" y="77"/>
                  <a:pt x="15" y="79"/>
                </a:cubicBezTo>
                <a:cubicBezTo>
                  <a:pt x="15" y="79"/>
                  <a:pt x="15" y="80"/>
                  <a:pt x="16" y="79"/>
                </a:cubicBezTo>
                <a:cubicBezTo>
                  <a:pt x="18" y="78"/>
                  <a:pt x="20" y="77"/>
                  <a:pt x="21" y="75"/>
                </a:cubicBezTo>
                <a:cubicBezTo>
                  <a:pt x="23" y="73"/>
                  <a:pt x="24" y="72"/>
                  <a:pt x="25" y="71"/>
                </a:cubicBezTo>
                <a:cubicBezTo>
                  <a:pt x="25" y="70"/>
                  <a:pt x="26" y="69"/>
                  <a:pt x="26" y="69"/>
                </a:cubicBezTo>
                <a:cubicBezTo>
                  <a:pt x="28" y="68"/>
                  <a:pt x="28" y="67"/>
                  <a:pt x="27" y="66"/>
                </a:cubicBezTo>
                <a:cubicBezTo>
                  <a:pt x="23" y="71"/>
                  <a:pt x="17" y="75"/>
                  <a:pt x="14" y="82"/>
                </a:cubicBezTo>
                <a:cubicBezTo>
                  <a:pt x="14" y="82"/>
                  <a:pt x="14" y="83"/>
                  <a:pt x="15" y="82"/>
                </a:cubicBezTo>
                <a:cubicBezTo>
                  <a:pt x="23" y="74"/>
                  <a:pt x="30" y="65"/>
                  <a:pt x="38" y="58"/>
                </a:cubicBezTo>
                <a:cubicBezTo>
                  <a:pt x="31" y="64"/>
                  <a:pt x="23" y="68"/>
                  <a:pt x="17" y="75"/>
                </a:cubicBezTo>
                <a:cubicBezTo>
                  <a:pt x="17" y="76"/>
                  <a:pt x="18" y="76"/>
                  <a:pt x="18" y="76"/>
                </a:cubicBezTo>
                <a:cubicBezTo>
                  <a:pt x="27" y="69"/>
                  <a:pt x="34" y="61"/>
                  <a:pt x="42" y="54"/>
                </a:cubicBezTo>
                <a:cubicBezTo>
                  <a:pt x="43" y="53"/>
                  <a:pt x="49" y="46"/>
                  <a:pt x="43" y="51"/>
                </a:cubicBezTo>
                <a:cubicBezTo>
                  <a:pt x="41" y="53"/>
                  <a:pt x="38" y="54"/>
                  <a:pt x="35" y="56"/>
                </a:cubicBezTo>
                <a:cubicBezTo>
                  <a:pt x="30" y="60"/>
                  <a:pt x="25" y="63"/>
                  <a:pt x="20" y="66"/>
                </a:cubicBezTo>
                <a:cubicBezTo>
                  <a:pt x="19" y="67"/>
                  <a:pt x="20" y="68"/>
                  <a:pt x="21" y="67"/>
                </a:cubicBezTo>
                <a:cubicBezTo>
                  <a:pt x="28" y="63"/>
                  <a:pt x="34" y="56"/>
                  <a:pt x="41" y="50"/>
                </a:cubicBezTo>
                <a:cubicBezTo>
                  <a:pt x="42" y="49"/>
                  <a:pt x="41" y="48"/>
                  <a:pt x="40" y="49"/>
                </a:cubicBezTo>
                <a:cubicBezTo>
                  <a:pt x="37" y="51"/>
                  <a:pt x="34" y="54"/>
                  <a:pt x="31" y="56"/>
                </a:cubicBezTo>
                <a:cubicBezTo>
                  <a:pt x="26" y="61"/>
                  <a:pt x="32" y="56"/>
                  <a:pt x="33" y="54"/>
                </a:cubicBezTo>
                <a:cubicBezTo>
                  <a:pt x="38" y="49"/>
                  <a:pt x="43" y="44"/>
                  <a:pt x="47" y="39"/>
                </a:cubicBezTo>
                <a:cubicBezTo>
                  <a:pt x="47" y="38"/>
                  <a:pt x="47" y="38"/>
                  <a:pt x="47" y="38"/>
                </a:cubicBezTo>
                <a:cubicBezTo>
                  <a:pt x="42" y="38"/>
                  <a:pt x="39" y="41"/>
                  <a:pt x="36" y="43"/>
                </a:cubicBezTo>
                <a:cubicBezTo>
                  <a:pt x="35" y="44"/>
                  <a:pt x="34" y="45"/>
                  <a:pt x="33" y="46"/>
                </a:cubicBezTo>
                <a:cubicBezTo>
                  <a:pt x="30" y="48"/>
                  <a:pt x="38" y="43"/>
                  <a:pt x="39" y="43"/>
                </a:cubicBezTo>
                <a:cubicBezTo>
                  <a:pt x="42" y="40"/>
                  <a:pt x="45" y="38"/>
                  <a:pt x="49" y="36"/>
                </a:cubicBezTo>
                <a:cubicBezTo>
                  <a:pt x="50" y="35"/>
                  <a:pt x="49" y="34"/>
                  <a:pt x="48" y="35"/>
                </a:cubicBezTo>
                <a:cubicBezTo>
                  <a:pt x="44" y="37"/>
                  <a:pt x="40" y="39"/>
                  <a:pt x="36" y="42"/>
                </a:cubicBezTo>
                <a:cubicBezTo>
                  <a:pt x="33" y="44"/>
                  <a:pt x="33" y="45"/>
                  <a:pt x="36" y="42"/>
                </a:cubicBezTo>
                <a:cubicBezTo>
                  <a:pt x="38" y="41"/>
                  <a:pt x="40" y="39"/>
                  <a:pt x="43" y="37"/>
                </a:cubicBezTo>
                <a:cubicBezTo>
                  <a:pt x="43" y="37"/>
                  <a:pt x="42" y="36"/>
                  <a:pt x="42" y="36"/>
                </a:cubicBezTo>
                <a:cubicBezTo>
                  <a:pt x="38" y="38"/>
                  <a:pt x="35" y="40"/>
                  <a:pt x="32" y="43"/>
                </a:cubicBezTo>
                <a:cubicBezTo>
                  <a:pt x="30" y="45"/>
                  <a:pt x="28" y="47"/>
                  <a:pt x="26" y="49"/>
                </a:cubicBezTo>
                <a:cubicBezTo>
                  <a:pt x="33" y="42"/>
                  <a:pt x="42" y="38"/>
                  <a:pt x="49" y="32"/>
                </a:cubicBezTo>
                <a:cubicBezTo>
                  <a:pt x="50" y="32"/>
                  <a:pt x="49" y="31"/>
                  <a:pt x="48" y="31"/>
                </a:cubicBezTo>
                <a:cubicBezTo>
                  <a:pt x="41" y="34"/>
                  <a:pt x="35" y="39"/>
                  <a:pt x="29" y="44"/>
                </a:cubicBezTo>
                <a:cubicBezTo>
                  <a:pt x="25" y="47"/>
                  <a:pt x="20" y="51"/>
                  <a:pt x="19" y="56"/>
                </a:cubicBezTo>
                <a:cubicBezTo>
                  <a:pt x="19" y="56"/>
                  <a:pt x="19" y="57"/>
                  <a:pt x="20" y="57"/>
                </a:cubicBezTo>
                <a:cubicBezTo>
                  <a:pt x="25" y="56"/>
                  <a:pt x="29" y="54"/>
                  <a:pt x="33" y="51"/>
                </a:cubicBezTo>
                <a:cubicBezTo>
                  <a:pt x="35" y="50"/>
                  <a:pt x="37" y="49"/>
                  <a:pt x="40" y="48"/>
                </a:cubicBezTo>
                <a:cubicBezTo>
                  <a:pt x="43" y="46"/>
                  <a:pt x="53" y="43"/>
                  <a:pt x="47" y="50"/>
                </a:cubicBezTo>
                <a:cubicBezTo>
                  <a:pt x="38" y="59"/>
                  <a:pt x="26" y="64"/>
                  <a:pt x="19" y="75"/>
                </a:cubicBezTo>
                <a:cubicBezTo>
                  <a:pt x="18" y="76"/>
                  <a:pt x="19" y="76"/>
                  <a:pt x="20" y="76"/>
                </a:cubicBezTo>
                <a:cubicBezTo>
                  <a:pt x="29" y="70"/>
                  <a:pt x="37" y="63"/>
                  <a:pt x="46" y="56"/>
                </a:cubicBezTo>
                <a:cubicBezTo>
                  <a:pt x="47" y="56"/>
                  <a:pt x="46" y="55"/>
                  <a:pt x="45" y="55"/>
                </a:cubicBezTo>
                <a:cubicBezTo>
                  <a:pt x="35" y="61"/>
                  <a:pt x="26" y="68"/>
                  <a:pt x="18" y="77"/>
                </a:cubicBezTo>
                <a:cubicBezTo>
                  <a:pt x="17" y="78"/>
                  <a:pt x="18" y="79"/>
                  <a:pt x="19" y="78"/>
                </a:cubicBezTo>
                <a:cubicBezTo>
                  <a:pt x="26" y="70"/>
                  <a:pt x="35" y="63"/>
                  <a:pt x="44" y="58"/>
                </a:cubicBezTo>
                <a:cubicBezTo>
                  <a:pt x="46" y="56"/>
                  <a:pt x="49" y="55"/>
                  <a:pt x="51" y="53"/>
                </a:cubicBezTo>
                <a:cubicBezTo>
                  <a:pt x="56" y="51"/>
                  <a:pt x="51" y="53"/>
                  <a:pt x="50" y="54"/>
                </a:cubicBezTo>
                <a:cubicBezTo>
                  <a:pt x="44" y="58"/>
                  <a:pt x="38" y="63"/>
                  <a:pt x="33" y="67"/>
                </a:cubicBezTo>
                <a:cubicBezTo>
                  <a:pt x="31" y="68"/>
                  <a:pt x="29" y="70"/>
                  <a:pt x="28" y="71"/>
                </a:cubicBezTo>
                <a:cubicBezTo>
                  <a:pt x="30" y="69"/>
                  <a:pt x="32" y="67"/>
                  <a:pt x="34" y="66"/>
                </a:cubicBezTo>
                <a:cubicBezTo>
                  <a:pt x="39" y="61"/>
                  <a:pt x="44" y="58"/>
                  <a:pt x="49" y="54"/>
                </a:cubicBezTo>
                <a:cubicBezTo>
                  <a:pt x="59" y="47"/>
                  <a:pt x="68" y="41"/>
                  <a:pt x="78" y="36"/>
                </a:cubicBezTo>
                <a:cubicBezTo>
                  <a:pt x="79" y="35"/>
                  <a:pt x="79" y="34"/>
                  <a:pt x="78" y="35"/>
                </a:cubicBezTo>
                <a:cubicBezTo>
                  <a:pt x="70" y="36"/>
                  <a:pt x="65" y="42"/>
                  <a:pt x="58" y="46"/>
                </a:cubicBezTo>
                <a:cubicBezTo>
                  <a:pt x="51" y="51"/>
                  <a:pt x="44" y="55"/>
                  <a:pt x="39" y="62"/>
                </a:cubicBezTo>
                <a:cubicBezTo>
                  <a:pt x="38" y="63"/>
                  <a:pt x="38" y="63"/>
                  <a:pt x="39" y="63"/>
                </a:cubicBezTo>
                <a:cubicBezTo>
                  <a:pt x="44" y="63"/>
                  <a:pt x="47" y="60"/>
                  <a:pt x="51" y="58"/>
                </a:cubicBezTo>
                <a:cubicBezTo>
                  <a:pt x="57" y="54"/>
                  <a:pt x="63" y="50"/>
                  <a:pt x="69" y="47"/>
                </a:cubicBezTo>
                <a:cubicBezTo>
                  <a:pt x="70" y="46"/>
                  <a:pt x="78" y="41"/>
                  <a:pt x="73" y="45"/>
                </a:cubicBezTo>
                <a:cubicBezTo>
                  <a:pt x="70" y="47"/>
                  <a:pt x="67" y="48"/>
                  <a:pt x="64" y="50"/>
                </a:cubicBezTo>
                <a:cubicBezTo>
                  <a:pt x="58" y="53"/>
                  <a:pt x="52" y="57"/>
                  <a:pt x="47" y="62"/>
                </a:cubicBezTo>
                <a:cubicBezTo>
                  <a:pt x="46" y="62"/>
                  <a:pt x="47" y="63"/>
                  <a:pt x="48" y="63"/>
                </a:cubicBezTo>
                <a:cubicBezTo>
                  <a:pt x="53" y="60"/>
                  <a:pt x="58" y="56"/>
                  <a:pt x="63" y="51"/>
                </a:cubicBezTo>
                <a:cubicBezTo>
                  <a:pt x="69" y="46"/>
                  <a:pt x="77" y="40"/>
                  <a:pt x="84" y="35"/>
                </a:cubicBezTo>
                <a:cubicBezTo>
                  <a:pt x="84" y="35"/>
                  <a:pt x="84" y="34"/>
                  <a:pt x="83" y="34"/>
                </a:cubicBezTo>
                <a:cubicBezTo>
                  <a:pt x="69" y="42"/>
                  <a:pt x="55" y="50"/>
                  <a:pt x="43" y="60"/>
                </a:cubicBezTo>
                <a:cubicBezTo>
                  <a:pt x="42" y="61"/>
                  <a:pt x="43" y="62"/>
                  <a:pt x="44" y="61"/>
                </a:cubicBezTo>
                <a:cubicBezTo>
                  <a:pt x="51" y="56"/>
                  <a:pt x="58" y="50"/>
                  <a:pt x="65" y="45"/>
                </a:cubicBezTo>
                <a:cubicBezTo>
                  <a:pt x="67" y="43"/>
                  <a:pt x="76" y="37"/>
                  <a:pt x="69" y="41"/>
                </a:cubicBezTo>
                <a:cubicBezTo>
                  <a:pt x="64" y="44"/>
                  <a:pt x="59" y="46"/>
                  <a:pt x="55" y="50"/>
                </a:cubicBezTo>
                <a:cubicBezTo>
                  <a:pt x="51" y="52"/>
                  <a:pt x="47" y="55"/>
                  <a:pt x="43" y="58"/>
                </a:cubicBezTo>
                <a:cubicBezTo>
                  <a:pt x="45" y="56"/>
                  <a:pt x="50" y="52"/>
                  <a:pt x="53" y="49"/>
                </a:cubicBezTo>
                <a:cubicBezTo>
                  <a:pt x="57" y="46"/>
                  <a:pt x="62" y="42"/>
                  <a:pt x="67" y="39"/>
                </a:cubicBezTo>
                <a:cubicBezTo>
                  <a:pt x="68" y="39"/>
                  <a:pt x="68" y="39"/>
                  <a:pt x="69" y="38"/>
                </a:cubicBezTo>
                <a:cubicBezTo>
                  <a:pt x="72" y="38"/>
                  <a:pt x="72" y="37"/>
                  <a:pt x="71" y="36"/>
                </a:cubicBezTo>
                <a:cubicBezTo>
                  <a:pt x="68" y="38"/>
                  <a:pt x="66" y="39"/>
                  <a:pt x="63" y="41"/>
                </a:cubicBezTo>
                <a:cubicBezTo>
                  <a:pt x="56" y="45"/>
                  <a:pt x="49" y="50"/>
                  <a:pt x="42" y="55"/>
                </a:cubicBezTo>
                <a:cubicBezTo>
                  <a:pt x="40" y="57"/>
                  <a:pt x="38" y="59"/>
                  <a:pt x="36" y="60"/>
                </a:cubicBezTo>
                <a:cubicBezTo>
                  <a:pt x="33" y="62"/>
                  <a:pt x="33" y="63"/>
                  <a:pt x="36" y="60"/>
                </a:cubicBezTo>
                <a:cubicBezTo>
                  <a:pt x="40" y="56"/>
                  <a:pt x="46" y="52"/>
                  <a:pt x="51" y="48"/>
                </a:cubicBezTo>
                <a:cubicBezTo>
                  <a:pt x="56" y="44"/>
                  <a:pt x="56" y="44"/>
                  <a:pt x="51" y="48"/>
                </a:cubicBezTo>
                <a:cubicBezTo>
                  <a:pt x="47" y="51"/>
                  <a:pt x="43" y="55"/>
                  <a:pt x="38" y="58"/>
                </a:cubicBezTo>
                <a:cubicBezTo>
                  <a:pt x="35" y="61"/>
                  <a:pt x="30" y="63"/>
                  <a:pt x="30" y="68"/>
                </a:cubicBezTo>
                <a:cubicBezTo>
                  <a:pt x="30" y="68"/>
                  <a:pt x="30" y="69"/>
                  <a:pt x="30" y="69"/>
                </a:cubicBezTo>
                <a:cubicBezTo>
                  <a:pt x="36" y="69"/>
                  <a:pt x="42" y="64"/>
                  <a:pt x="48" y="61"/>
                </a:cubicBezTo>
                <a:cubicBezTo>
                  <a:pt x="53" y="58"/>
                  <a:pt x="63" y="52"/>
                  <a:pt x="53" y="60"/>
                </a:cubicBezTo>
                <a:cubicBezTo>
                  <a:pt x="49" y="63"/>
                  <a:pt x="44" y="65"/>
                  <a:pt x="41" y="68"/>
                </a:cubicBezTo>
                <a:cubicBezTo>
                  <a:pt x="40" y="69"/>
                  <a:pt x="40" y="70"/>
                  <a:pt x="41" y="69"/>
                </a:cubicBezTo>
                <a:cubicBezTo>
                  <a:pt x="56" y="59"/>
                  <a:pt x="70" y="48"/>
                  <a:pt x="85" y="38"/>
                </a:cubicBezTo>
                <a:cubicBezTo>
                  <a:pt x="86" y="37"/>
                  <a:pt x="85" y="36"/>
                  <a:pt x="84" y="37"/>
                </a:cubicBezTo>
                <a:cubicBezTo>
                  <a:pt x="75" y="42"/>
                  <a:pt x="66" y="48"/>
                  <a:pt x="58" y="55"/>
                </a:cubicBezTo>
                <a:cubicBezTo>
                  <a:pt x="57" y="56"/>
                  <a:pt x="58" y="57"/>
                  <a:pt x="59" y="56"/>
                </a:cubicBezTo>
                <a:cubicBezTo>
                  <a:pt x="65" y="50"/>
                  <a:pt x="72" y="44"/>
                  <a:pt x="79" y="39"/>
                </a:cubicBezTo>
                <a:cubicBezTo>
                  <a:pt x="83" y="37"/>
                  <a:pt x="87" y="34"/>
                  <a:pt x="87" y="30"/>
                </a:cubicBezTo>
                <a:cubicBezTo>
                  <a:pt x="88" y="29"/>
                  <a:pt x="87" y="29"/>
                  <a:pt x="86" y="29"/>
                </a:cubicBezTo>
                <a:cubicBezTo>
                  <a:pt x="79" y="32"/>
                  <a:pt x="73" y="38"/>
                  <a:pt x="67" y="44"/>
                </a:cubicBezTo>
                <a:cubicBezTo>
                  <a:pt x="66" y="44"/>
                  <a:pt x="67" y="45"/>
                  <a:pt x="68" y="45"/>
                </a:cubicBezTo>
                <a:cubicBezTo>
                  <a:pt x="75" y="39"/>
                  <a:pt x="82" y="34"/>
                  <a:pt x="88" y="28"/>
                </a:cubicBezTo>
                <a:cubicBezTo>
                  <a:pt x="88" y="27"/>
                  <a:pt x="88" y="27"/>
                  <a:pt x="87" y="27"/>
                </a:cubicBezTo>
                <a:cubicBezTo>
                  <a:pt x="81" y="29"/>
                  <a:pt x="76" y="32"/>
                  <a:pt x="71" y="36"/>
                </a:cubicBezTo>
                <a:cubicBezTo>
                  <a:pt x="70" y="37"/>
                  <a:pt x="71" y="38"/>
                  <a:pt x="71" y="37"/>
                </a:cubicBezTo>
                <a:cubicBezTo>
                  <a:pt x="78" y="35"/>
                  <a:pt x="83" y="31"/>
                  <a:pt x="89" y="26"/>
                </a:cubicBezTo>
                <a:cubicBezTo>
                  <a:pt x="90" y="26"/>
                  <a:pt x="89" y="25"/>
                  <a:pt x="88" y="25"/>
                </a:cubicBezTo>
                <a:cubicBezTo>
                  <a:pt x="83" y="29"/>
                  <a:pt x="79" y="32"/>
                  <a:pt x="75" y="36"/>
                </a:cubicBezTo>
                <a:cubicBezTo>
                  <a:pt x="74" y="37"/>
                  <a:pt x="74" y="38"/>
                  <a:pt x="75" y="38"/>
                </a:cubicBezTo>
                <a:cubicBezTo>
                  <a:pt x="78" y="37"/>
                  <a:pt x="79" y="36"/>
                  <a:pt x="82" y="35"/>
                </a:cubicBezTo>
                <a:cubicBezTo>
                  <a:pt x="83" y="34"/>
                  <a:pt x="84" y="33"/>
                  <a:pt x="86" y="33"/>
                </a:cubicBezTo>
                <a:cubicBezTo>
                  <a:pt x="87" y="31"/>
                  <a:pt x="88" y="31"/>
                  <a:pt x="88" y="33"/>
                </a:cubicBezTo>
                <a:cubicBezTo>
                  <a:pt x="85" y="37"/>
                  <a:pt x="81" y="38"/>
                  <a:pt x="78" y="42"/>
                </a:cubicBezTo>
                <a:cubicBezTo>
                  <a:pt x="77" y="43"/>
                  <a:pt x="78" y="43"/>
                  <a:pt x="78" y="43"/>
                </a:cubicBezTo>
                <a:cubicBezTo>
                  <a:pt x="87" y="42"/>
                  <a:pt x="93" y="34"/>
                  <a:pt x="98" y="28"/>
                </a:cubicBezTo>
                <a:cubicBezTo>
                  <a:pt x="99" y="27"/>
                  <a:pt x="98" y="26"/>
                  <a:pt x="97" y="27"/>
                </a:cubicBezTo>
                <a:cubicBezTo>
                  <a:pt x="91" y="30"/>
                  <a:pt x="85" y="34"/>
                  <a:pt x="79" y="39"/>
                </a:cubicBezTo>
                <a:cubicBezTo>
                  <a:pt x="79" y="40"/>
                  <a:pt x="80" y="41"/>
                  <a:pt x="80" y="40"/>
                </a:cubicBezTo>
                <a:cubicBezTo>
                  <a:pt x="87" y="36"/>
                  <a:pt x="92" y="32"/>
                  <a:pt x="98" y="27"/>
                </a:cubicBezTo>
                <a:cubicBezTo>
                  <a:pt x="98" y="26"/>
                  <a:pt x="98" y="26"/>
                  <a:pt x="97" y="26"/>
                </a:cubicBezTo>
                <a:cubicBezTo>
                  <a:pt x="96" y="27"/>
                  <a:pt x="92" y="31"/>
                  <a:pt x="96" y="28"/>
                </a:cubicBezTo>
                <a:cubicBezTo>
                  <a:pt x="98" y="26"/>
                  <a:pt x="99" y="25"/>
                  <a:pt x="101" y="23"/>
                </a:cubicBezTo>
                <a:cubicBezTo>
                  <a:pt x="103" y="20"/>
                  <a:pt x="104" y="14"/>
                  <a:pt x="105" y="10"/>
                </a:cubicBezTo>
                <a:cubicBezTo>
                  <a:pt x="105" y="10"/>
                  <a:pt x="104" y="9"/>
                  <a:pt x="104" y="10"/>
                </a:cubicBezTo>
                <a:cubicBezTo>
                  <a:pt x="103" y="12"/>
                  <a:pt x="103" y="13"/>
                  <a:pt x="104" y="12"/>
                </a:cubicBezTo>
                <a:cubicBezTo>
                  <a:pt x="104" y="10"/>
                  <a:pt x="104" y="8"/>
                  <a:pt x="104" y="6"/>
                </a:cubicBezTo>
                <a:cubicBezTo>
                  <a:pt x="104" y="6"/>
                  <a:pt x="104" y="4"/>
                  <a:pt x="104" y="2"/>
                </a:cubicBezTo>
                <a:cubicBezTo>
                  <a:pt x="103" y="2"/>
                  <a:pt x="103" y="2"/>
                  <a:pt x="102" y="3"/>
                </a:cubicBezTo>
                <a:cubicBezTo>
                  <a:pt x="101" y="7"/>
                  <a:pt x="99" y="12"/>
                  <a:pt x="98" y="17"/>
                </a:cubicBezTo>
                <a:cubicBezTo>
                  <a:pt x="98" y="17"/>
                  <a:pt x="99" y="18"/>
                  <a:pt x="100" y="17"/>
                </a:cubicBezTo>
                <a:cubicBezTo>
                  <a:pt x="101" y="14"/>
                  <a:pt x="102" y="12"/>
                  <a:pt x="101" y="9"/>
                </a:cubicBezTo>
                <a:cubicBezTo>
                  <a:pt x="101" y="9"/>
                  <a:pt x="100" y="8"/>
                  <a:pt x="100" y="9"/>
                </a:cubicBezTo>
                <a:cubicBezTo>
                  <a:pt x="98" y="12"/>
                  <a:pt x="98" y="16"/>
                  <a:pt x="97" y="20"/>
                </a:cubicBezTo>
                <a:cubicBezTo>
                  <a:pt x="97" y="20"/>
                  <a:pt x="98" y="21"/>
                  <a:pt x="99" y="20"/>
                </a:cubicBezTo>
                <a:cubicBezTo>
                  <a:pt x="100" y="19"/>
                  <a:pt x="100" y="17"/>
                  <a:pt x="101" y="15"/>
                </a:cubicBezTo>
                <a:cubicBezTo>
                  <a:pt x="102" y="10"/>
                  <a:pt x="100" y="19"/>
                  <a:pt x="100" y="21"/>
                </a:cubicBezTo>
                <a:cubicBezTo>
                  <a:pt x="100" y="21"/>
                  <a:pt x="101" y="22"/>
                  <a:pt x="101" y="21"/>
                </a:cubicBezTo>
                <a:cubicBezTo>
                  <a:pt x="102" y="19"/>
                  <a:pt x="103" y="17"/>
                  <a:pt x="103" y="15"/>
                </a:cubicBezTo>
                <a:cubicBezTo>
                  <a:pt x="103" y="14"/>
                  <a:pt x="103" y="13"/>
                  <a:pt x="103" y="12"/>
                </a:cubicBezTo>
                <a:cubicBezTo>
                  <a:pt x="104" y="10"/>
                  <a:pt x="103" y="10"/>
                  <a:pt x="102" y="11"/>
                </a:cubicBezTo>
                <a:cubicBezTo>
                  <a:pt x="102" y="13"/>
                  <a:pt x="102" y="16"/>
                  <a:pt x="102" y="19"/>
                </a:cubicBezTo>
                <a:cubicBezTo>
                  <a:pt x="102" y="19"/>
                  <a:pt x="104" y="19"/>
                  <a:pt x="104" y="19"/>
                </a:cubicBezTo>
                <a:cubicBezTo>
                  <a:pt x="104" y="16"/>
                  <a:pt x="104" y="16"/>
                  <a:pt x="105" y="13"/>
                </a:cubicBezTo>
                <a:cubicBezTo>
                  <a:pt x="104" y="17"/>
                  <a:pt x="104" y="20"/>
                  <a:pt x="103" y="23"/>
                </a:cubicBezTo>
                <a:cubicBezTo>
                  <a:pt x="103" y="24"/>
                  <a:pt x="105" y="24"/>
                  <a:pt x="105" y="23"/>
                </a:cubicBezTo>
                <a:cubicBezTo>
                  <a:pt x="105" y="22"/>
                  <a:pt x="105" y="22"/>
                  <a:pt x="105" y="21"/>
                </a:cubicBezTo>
                <a:cubicBezTo>
                  <a:pt x="106" y="20"/>
                  <a:pt x="105" y="20"/>
                  <a:pt x="105" y="21"/>
                </a:cubicBezTo>
                <a:cubicBezTo>
                  <a:pt x="105" y="28"/>
                  <a:pt x="106" y="22"/>
                  <a:pt x="106" y="19"/>
                </a:cubicBezTo>
                <a:cubicBezTo>
                  <a:pt x="106" y="18"/>
                  <a:pt x="104" y="18"/>
                  <a:pt x="104" y="19"/>
                </a:cubicBezTo>
                <a:cubicBezTo>
                  <a:pt x="104" y="22"/>
                  <a:pt x="104" y="24"/>
                  <a:pt x="104" y="27"/>
                </a:cubicBezTo>
                <a:cubicBezTo>
                  <a:pt x="105" y="27"/>
                  <a:pt x="106" y="26"/>
                  <a:pt x="105" y="24"/>
                </a:cubicBezTo>
                <a:cubicBezTo>
                  <a:pt x="105" y="22"/>
                  <a:pt x="105" y="20"/>
                  <a:pt x="105" y="18"/>
                </a:cubicBezTo>
                <a:cubicBezTo>
                  <a:pt x="105" y="17"/>
                  <a:pt x="104" y="17"/>
                  <a:pt x="104" y="18"/>
                </a:cubicBezTo>
                <a:cubicBezTo>
                  <a:pt x="101" y="22"/>
                  <a:pt x="99" y="26"/>
                  <a:pt x="97" y="30"/>
                </a:cubicBezTo>
                <a:cubicBezTo>
                  <a:pt x="98" y="30"/>
                  <a:pt x="98" y="30"/>
                  <a:pt x="98" y="31"/>
                </a:cubicBezTo>
                <a:cubicBezTo>
                  <a:pt x="99" y="29"/>
                  <a:pt x="99" y="27"/>
                  <a:pt x="100" y="25"/>
                </a:cubicBezTo>
                <a:cubicBezTo>
                  <a:pt x="101" y="19"/>
                  <a:pt x="96" y="29"/>
                  <a:pt x="95" y="30"/>
                </a:cubicBezTo>
                <a:cubicBezTo>
                  <a:pt x="95" y="31"/>
                  <a:pt x="95" y="32"/>
                  <a:pt x="96" y="31"/>
                </a:cubicBezTo>
                <a:cubicBezTo>
                  <a:pt x="98" y="30"/>
                  <a:pt x="97" y="30"/>
                  <a:pt x="99" y="28"/>
                </a:cubicBezTo>
                <a:cubicBezTo>
                  <a:pt x="102" y="25"/>
                  <a:pt x="99" y="27"/>
                  <a:pt x="101" y="24"/>
                </a:cubicBezTo>
                <a:cubicBezTo>
                  <a:pt x="98" y="28"/>
                  <a:pt x="95" y="32"/>
                  <a:pt x="94" y="36"/>
                </a:cubicBezTo>
                <a:cubicBezTo>
                  <a:pt x="94" y="37"/>
                  <a:pt x="94" y="37"/>
                  <a:pt x="95" y="37"/>
                </a:cubicBezTo>
                <a:cubicBezTo>
                  <a:pt x="100" y="37"/>
                  <a:pt x="103" y="28"/>
                  <a:pt x="105" y="24"/>
                </a:cubicBezTo>
                <a:cubicBezTo>
                  <a:pt x="106" y="23"/>
                  <a:pt x="105" y="23"/>
                  <a:pt x="104" y="23"/>
                </a:cubicBezTo>
                <a:cubicBezTo>
                  <a:pt x="101" y="27"/>
                  <a:pt x="98" y="32"/>
                  <a:pt x="96" y="36"/>
                </a:cubicBezTo>
                <a:cubicBezTo>
                  <a:pt x="95" y="37"/>
                  <a:pt x="96" y="37"/>
                  <a:pt x="97" y="37"/>
                </a:cubicBezTo>
                <a:cubicBezTo>
                  <a:pt x="98" y="35"/>
                  <a:pt x="99" y="34"/>
                  <a:pt x="101" y="32"/>
                </a:cubicBezTo>
                <a:cubicBezTo>
                  <a:pt x="102" y="30"/>
                  <a:pt x="103" y="28"/>
                  <a:pt x="104" y="27"/>
                </a:cubicBezTo>
                <a:cubicBezTo>
                  <a:pt x="104" y="27"/>
                  <a:pt x="104" y="26"/>
                  <a:pt x="103" y="26"/>
                </a:cubicBezTo>
                <a:cubicBezTo>
                  <a:pt x="102" y="27"/>
                  <a:pt x="101" y="28"/>
                  <a:pt x="100" y="29"/>
                </a:cubicBezTo>
                <a:cubicBezTo>
                  <a:pt x="98" y="30"/>
                  <a:pt x="98" y="31"/>
                  <a:pt x="99" y="32"/>
                </a:cubicBezTo>
                <a:cubicBezTo>
                  <a:pt x="100" y="31"/>
                  <a:pt x="101" y="30"/>
                  <a:pt x="102" y="28"/>
                </a:cubicBezTo>
                <a:cubicBezTo>
                  <a:pt x="103" y="26"/>
                  <a:pt x="104" y="25"/>
                  <a:pt x="105" y="22"/>
                </a:cubicBezTo>
                <a:cubicBezTo>
                  <a:pt x="105" y="22"/>
                  <a:pt x="104" y="21"/>
                  <a:pt x="104" y="22"/>
                </a:cubicBezTo>
                <a:cubicBezTo>
                  <a:pt x="100" y="23"/>
                  <a:pt x="100" y="27"/>
                  <a:pt x="98" y="30"/>
                </a:cubicBezTo>
                <a:cubicBezTo>
                  <a:pt x="98" y="31"/>
                  <a:pt x="99" y="32"/>
                  <a:pt x="99" y="31"/>
                </a:cubicBezTo>
                <a:cubicBezTo>
                  <a:pt x="101" y="29"/>
                  <a:pt x="103" y="27"/>
                  <a:pt x="105" y="25"/>
                </a:cubicBezTo>
                <a:cubicBezTo>
                  <a:pt x="105" y="24"/>
                  <a:pt x="105" y="23"/>
                  <a:pt x="104" y="24"/>
                </a:cubicBezTo>
                <a:cubicBezTo>
                  <a:pt x="97" y="27"/>
                  <a:pt x="91" y="34"/>
                  <a:pt x="86" y="40"/>
                </a:cubicBezTo>
                <a:cubicBezTo>
                  <a:pt x="85" y="41"/>
                  <a:pt x="86" y="41"/>
                  <a:pt x="87" y="41"/>
                </a:cubicBezTo>
                <a:cubicBezTo>
                  <a:pt x="89" y="39"/>
                  <a:pt x="90" y="37"/>
                  <a:pt x="92" y="35"/>
                </a:cubicBezTo>
                <a:cubicBezTo>
                  <a:pt x="94" y="34"/>
                  <a:pt x="95" y="33"/>
                  <a:pt x="96" y="31"/>
                </a:cubicBezTo>
                <a:cubicBezTo>
                  <a:pt x="95" y="32"/>
                  <a:pt x="94" y="33"/>
                  <a:pt x="92" y="34"/>
                </a:cubicBezTo>
                <a:cubicBezTo>
                  <a:pt x="89" y="36"/>
                  <a:pt x="86" y="39"/>
                  <a:pt x="84" y="42"/>
                </a:cubicBezTo>
                <a:cubicBezTo>
                  <a:pt x="84" y="43"/>
                  <a:pt x="84" y="43"/>
                  <a:pt x="85" y="43"/>
                </a:cubicBezTo>
                <a:cubicBezTo>
                  <a:pt x="90" y="40"/>
                  <a:pt x="94" y="36"/>
                  <a:pt x="99" y="32"/>
                </a:cubicBezTo>
                <a:cubicBezTo>
                  <a:pt x="100" y="31"/>
                  <a:pt x="101" y="31"/>
                  <a:pt x="102" y="30"/>
                </a:cubicBezTo>
                <a:cubicBezTo>
                  <a:pt x="101" y="31"/>
                  <a:pt x="99" y="33"/>
                  <a:pt x="97" y="34"/>
                </a:cubicBezTo>
                <a:cubicBezTo>
                  <a:pt x="94" y="36"/>
                  <a:pt x="91" y="39"/>
                  <a:pt x="89" y="41"/>
                </a:cubicBezTo>
                <a:cubicBezTo>
                  <a:pt x="88" y="42"/>
                  <a:pt x="89" y="43"/>
                  <a:pt x="90" y="42"/>
                </a:cubicBezTo>
                <a:cubicBezTo>
                  <a:pt x="94" y="38"/>
                  <a:pt x="101" y="33"/>
                  <a:pt x="104" y="29"/>
                </a:cubicBezTo>
                <a:cubicBezTo>
                  <a:pt x="100" y="34"/>
                  <a:pt x="95" y="38"/>
                  <a:pt x="91" y="43"/>
                </a:cubicBezTo>
                <a:cubicBezTo>
                  <a:pt x="90" y="43"/>
                  <a:pt x="91" y="44"/>
                  <a:pt x="92" y="44"/>
                </a:cubicBezTo>
                <a:cubicBezTo>
                  <a:pt x="94" y="42"/>
                  <a:pt x="96" y="41"/>
                  <a:pt x="98" y="39"/>
                </a:cubicBezTo>
                <a:cubicBezTo>
                  <a:pt x="99" y="37"/>
                  <a:pt x="101" y="36"/>
                  <a:pt x="103" y="35"/>
                </a:cubicBezTo>
                <a:cubicBezTo>
                  <a:pt x="105" y="34"/>
                  <a:pt x="106" y="33"/>
                  <a:pt x="105" y="32"/>
                </a:cubicBezTo>
                <a:cubicBezTo>
                  <a:pt x="100" y="36"/>
                  <a:pt x="96" y="40"/>
                  <a:pt x="92" y="45"/>
                </a:cubicBezTo>
                <a:cubicBezTo>
                  <a:pt x="91" y="46"/>
                  <a:pt x="92" y="46"/>
                  <a:pt x="93" y="46"/>
                </a:cubicBezTo>
                <a:cubicBezTo>
                  <a:pt x="97" y="43"/>
                  <a:pt x="102" y="40"/>
                  <a:pt x="105" y="36"/>
                </a:cubicBezTo>
                <a:cubicBezTo>
                  <a:pt x="102" y="40"/>
                  <a:pt x="98" y="42"/>
                  <a:pt x="95" y="46"/>
                </a:cubicBezTo>
                <a:cubicBezTo>
                  <a:pt x="94" y="47"/>
                  <a:pt x="95" y="47"/>
                  <a:pt x="96" y="47"/>
                </a:cubicBezTo>
                <a:cubicBezTo>
                  <a:pt x="98" y="45"/>
                  <a:pt x="98" y="46"/>
                  <a:pt x="100" y="44"/>
                </a:cubicBezTo>
                <a:cubicBezTo>
                  <a:pt x="101" y="43"/>
                  <a:pt x="107" y="37"/>
                  <a:pt x="103" y="41"/>
                </a:cubicBezTo>
                <a:cubicBezTo>
                  <a:pt x="100" y="43"/>
                  <a:pt x="97" y="45"/>
                  <a:pt x="95" y="48"/>
                </a:cubicBezTo>
                <a:cubicBezTo>
                  <a:pt x="95" y="49"/>
                  <a:pt x="95" y="49"/>
                  <a:pt x="96" y="49"/>
                </a:cubicBezTo>
                <a:cubicBezTo>
                  <a:pt x="97" y="48"/>
                  <a:pt x="99" y="47"/>
                  <a:pt x="100" y="46"/>
                </a:cubicBezTo>
                <a:cubicBezTo>
                  <a:pt x="101" y="45"/>
                  <a:pt x="106" y="39"/>
                  <a:pt x="102" y="43"/>
                </a:cubicBezTo>
                <a:cubicBezTo>
                  <a:pt x="99" y="46"/>
                  <a:pt x="95" y="48"/>
                  <a:pt x="93" y="52"/>
                </a:cubicBezTo>
                <a:cubicBezTo>
                  <a:pt x="92" y="53"/>
                  <a:pt x="93" y="54"/>
                  <a:pt x="94" y="53"/>
                </a:cubicBezTo>
                <a:cubicBezTo>
                  <a:pt x="98" y="51"/>
                  <a:pt x="101" y="47"/>
                  <a:pt x="105" y="44"/>
                </a:cubicBezTo>
                <a:cubicBezTo>
                  <a:pt x="102" y="46"/>
                  <a:pt x="98" y="49"/>
                  <a:pt x="96" y="53"/>
                </a:cubicBezTo>
                <a:cubicBezTo>
                  <a:pt x="96" y="53"/>
                  <a:pt x="97" y="54"/>
                  <a:pt x="97" y="54"/>
                </a:cubicBezTo>
                <a:cubicBezTo>
                  <a:pt x="98" y="53"/>
                  <a:pt x="107" y="45"/>
                  <a:pt x="102" y="50"/>
                </a:cubicBezTo>
                <a:cubicBezTo>
                  <a:pt x="100" y="51"/>
                  <a:pt x="98" y="53"/>
                  <a:pt x="97" y="55"/>
                </a:cubicBezTo>
                <a:cubicBezTo>
                  <a:pt x="96" y="56"/>
                  <a:pt x="97" y="57"/>
                  <a:pt x="98" y="56"/>
                </a:cubicBezTo>
                <a:cubicBezTo>
                  <a:pt x="100" y="55"/>
                  <a:pt x="102" y="53"/>
                  <a:pt x="104" y="51"/>
                </a:cubicBezTo>
                <a:cubicBezTo>
                  <a:pt x="106" y="48"/>
                  <a:pt x="106" y="48"/>
                  <a:pt x="103" y="51"/>
                </a:cubicBezTo>
                <a:cubicBezTo>
                  <a:pt x="102" y="52"/>
                  <a:pt x="101" y="54"/>
                  <a:pt x="99" y="55"/>
                </a:cubicBezTo>
                <a:cubicBezTo>
                  <a:pt x="99" y="55"/>
                  <a:pt x="100" y="56"/>
                  <a:pt x="100" y="56"/>
                </a:cubicBezTo>
                <a:cubicBezTo>
                  <a:pt x="102" y="55"/>
                  <a:pt x="103" y="54"/>
                  <a:pt x="105" y="53"/>
                </a:cubicBezTo>
                <a:cubicBezTo>
                  <a:pt x="103" y="55"/>
                  <a:pt x="102" y="56"/>
                  <a:pt x="100" y="58"/>
                </a:cubicBezTo>
                <a:cubicBezTo>
                  <a:pt x="100" y="58"/>
                  <a:pt x="100" y="59"/>
                  <a:pt x="101" y="59"/>
                </a:cubicBezTo>
                <a:cubicBezTo>
                  <a:pt x="103" y="57"/>
                  <a:pt x="105" y="54"/>
                  <a:pt x="107" y="52"/>
                </a:cubicBezTo>
                <a:cubicBezTo>
                  <a:pt x="108" y="52"/>
                  <a:pt x="107" y="51"/>
                  <a:pt x="106" y="51"/>
                </a:cubicBezTo>
                <a:cubicBezTo>
                  <a:pt x="103" y="54"/>
                  <a:pt x="101" y="57"/>
                  <a:pt x="99" y="60"/>
                </a:cubicBezTo>
                <a:cubicBezTo>
                  <a:pt x="98" y="60"/>
                  <a:pt x="99" y="61"/>
                  <a:pt x="100" y="61"/>
                </a:cubicBezTo>
                <a:cubicBezTo>
                  <a:pt x="101" y="60"/>
                  <a:pt x="102" y="58"/>
                  <a:pt x="103" y="57"/>
                </a:cubicBezTo>
                <a:cubicBezTo>
                  <a:pt x="101" y="59"/>
                  <a:pt x="99" y="61"/>
                  <a:pt x="98" y="62"/>
                </a:cubicBezTo>
                <a:cubicBezTo>
                  <a:pt x="97" y="63"/>
                  <a:pt x="98" y="64"/>
                  <a:pt x="98" y="63"/>
                </a:cubicBezTo>
                <a:cubicBezTo>
                  <a:pt x="100" y="62"/>
                  <a:pt x="102" y="61"/>
                  <a:pt x="104" y="59"/>
                </a:cubicBezTo>
                <a:cubicBezTo>
                  <a:pt x="105" y="57"/>
                  <a:pt x="105" y="57"/>
                  <a:pt x="103" y="59"/>
                </a:cubicBezTo>
                <a:cubicBezTo>
                  <a:pt x="102" y="60"/>
                  <a:pt x="101" y="62"/>
                  <a:pt x="99" y="63"/>
                </a:cubicBezTo>
                <a:cubicBezTo>
                  <a:pt x="99" y="64"/>
                  <a:pt x="100" y="65"/>
                  <a:pt x="100" y="64"/>
                </a:cubicBezTo>
                <a:cubicBezTo>
                  <a:pt x="104" y="60"/>
                  <a:pt x="99" y="65"/>
                  <a:pt x="99" y="66"/>
                </a:cubicBezTo>
                <a:cubicBezTo>
                  <a:pt x="102" y="62"/>
                  <a:pt x="97" y="69"/>
                  <a:pt x="96" y="70"/>
                </a:cubicBezTo>
                <a:cubicBezTo>
                  <a:pt x="96" y="71"/>
                  <a:pt x="97" y="71"/>
                  <a:pt x="98" y="71"/>
                </a:cubicBezTo>
                <a:cubicBezTo>
                  <a:pt x="97" y="71"/>
                  <a:pt x="106" y="61"/>
                  <a:pt x="100" y="66"/>
                </a:cubicBezTo>
                <a:cubicBezTo>
                  <a:pt x="98" y="69"/>
                  <a:pt x="95" y="71"/>
                  <a:pt x="93" y="73"/>
                </a:cubicBezTo>
                <a:cubicBezTo>
                  <a:pt x="93" y="74"/>
                  <a:pt x="93" y="75"/>
                  <a:pt x="94" y="74"/>
                </a:cubicBezTo>
                <a:cubicBezTo>
                  <a:pt x="97" y="72"/>
                  <a:pt x="99" y="70"/>
                  <a:pt x="102" y="68"/>
                </a:cubicBezTo>
                <a:cubicBezTo>
                  <a:pt x="103" y="65"/>
                  <a:pt x="103" y="65"/>
                  <a:pt x="101" y="68"/>
                </a:cubicBezTo>
                <a:cubicBezTo>
                  <a:pt x="99" y="70"/>
                  <a:pt x="97" y="72"/>
                  <a:pt x="96" y="74"/>
                </a:cubicBezTo>
                <a:cubicBezTo>
                  <a:pt x="95" y="75"/>
                  <a:pt x="96" y="76"/>
                  <a:pt x="96" y="75"/>
                </a:cubicBezTo>
                <a:cubicBezTo>
                  <a:pt x="97" y="74"/>
                  <a:pt x="107" y="65"/>
                  <a:pt x="102" y="70"/>
                </a:cubicBezTo>
                <a:cubicBezTo>
                  <a:pt x="100" y="72"/>
                  <a:pt x="98" y="73"/>
                  <a:pt x="97" y="76"/>
                </a:cubicBezTo>
                <a:cubicBezTo>
                  <a:pt x="97" y="77"/>
                  <a:pt x="97" y="78"/>
                  <a:pt x="98" y="77"/>
                </a:cubicBezTo>
                <a:cubicBezTo>
                  <a:pt x="98" y="77"/>
                  <a:pt x="99" y="76"/>
                  <a:pt x="100" y="76"/>
                </a:cubicBezTo>
                <a:cubicBezTo>
                  <a:pt x="101" y="75"/>
                  <a:pt x="101" y="74"/>
                  <a:pt x="102" y="74"/>
                </a:cubicBezTo>
                <a:cubicBezTo>
                  <a:pt x="104" y="73"/>
                  <a:pt x="105" y="72"/>
                  <a:pt x="103" y="71"/>
                </a:cubicBezTo>
                <a:cubicBezTo>
                  <a:pt x="101" y="74"/>
                  <a:pt x="99" y="77"/>
                  <a:pt x="97" y="79"/>
                </a:cubicBezTo>
                <a:cubicBezTo>
                  <a:pt x="96" y="80"/>
                  <a:pt x="97" y="81"/>
                  <a:pt x="98" y="80"/>
                </a:cubicBezTo>
                <a:cubicBezTo>
                  <a:pt x="99" y="79"/>
                  <a:pt x="100" y="78"/>
                  <a:pt x="101" y="77"/>
                </a:cubicBezTo>
                <a:cubicBezTo>
                  <a:pt x="105" y="73"/>
                  <a:pt x="99" y="80"/>
                  <a:pt x="99" y="80"/>
                </a:cubicBezTo>
                <a:cubicBezTo>
                  <a:pt x="98" y="81"/>
                  <a:pt x="99" y="82"/>
                  <a:pt x="100" y="81"/>
                </a:cubicBezTo>
                <a:cubicBezTo>
                  <a:pt x="101" y="79"/>
                  <a:pt x="104" y="74"/>
                  <a:pt x="101" y="80"/>
                </a:cubicBezTo>
                <a:cubicBezTo>
                  <a:pt x="101" y="80"/>
                  <a:pt x="102" y="81"/>
                  <a:pt x="102" y="80"/>
                </a:cubicBezTo>
                <a:cubicBezTo>
                  <a:pt x="106" y="77"/>
                  <a:pt x="103" y="79"/>
                  <a:pt x="101" y="81"/>
                </a:cubicBezTo>
                <a:cubicBezTo>
                  <a:pt x="101" y="81"/>
                  <a:pt x="101" y="82"/>
                  <a:pt x="102" y="82"/>
                </a:cubicBezTo>
                <a:cubicBezTo>
                  <a:pt x="103" y="81"/>
                  <a:pt x="104" y="78"/>
                  <a:pt x="103" y="81"/>
                </a:cubicBezTo>
                <a:cubicBezTo>
                  <a:pt x="103" y="81"/>
                  <a:pt x="104" y="82"/>
                  <a:pt x="104" y="81"/>
                </a:cubicBezTo>
                <a:cubicBezTo>
                  <a:pt x="104" y="81"/>
                  <a:pt x="104" y="81"/>
                  <a:pt x="104" y="81"/>
                </a:cubicBezTo>
                <a:cubicBezTo>
                  <a:pt x="103" y="82"/>
                  <a:pt x="104" y="83"/>
                  <a:pt x="105" y="82"/>
                </a:cubicBezTo>
                <a:cubicBezTo>
                  <a:pt x="105" y="82"/>
                  <a:pt x="106" y="80"/>
                  <a:pt x="104" y="79"/>
                </a:cubicBezTo>
                <a:cubicBezTo>
                  <a:pt x="103" y="78"/>
                  <a:pt x="103" y="78"/>
                  <a:pt x="101" y="79"/>
                </a:cubicBezTo>
                <a:cubicBezTo>
                  <a:pt x="99" y="79"/>
                  <a:pt x="98" y="81"/>
                  <a:pt x="100" y="78"/>
                </a:cubicBezTo>
                <a:cubicBezTo>
                  <a:pt x="100" y="77"/>
                  <a:pt x="100" y="76"/>
                  <a:pt x="99" y="77"/>
                </a:cubicBezTo>
                <a:cubicBezTo>
                  <a:pt x="95" y="79"/>
                  <a:pt x="94" y="82"/>
                  <a:pt x="98" y="77"/>
                </a:cubicBezTo>
                <a:cubicBezTo>
                  <a:pt x="99" y="76"/>
                  <a:pt x="98" y="76"/>
                  <a:pt x="97" y="76"/>
                </a:cubicBezTo>
                <a:cubicBezTo>
                  <a:pt x="95" y="77"/>
                  <a:pt x="94" y="78"/>
                  <a:pt x="95" y="79"/>
                </a:cubicBezTo>
                <a:cubicBezTo>
                  <a:pt x="96" y="78"/>
                  <a:pt x="98" y="77"/>
                  <a:pt x="99" y="76"/>
                </a:cubicBezTo>
                <a:cubicBezTo>
                  <a:pt x="99" y="75"/>
                  <a:pt x="98" y="74"/>
                  <a:pt x="98" y="75"/>
                </a:cubicBezTo>
                <a:cubicBezTo>
                  <a:pt x="97" y="75"/>
                  <a:pt x="89" y="83"/>
                  <a:pt x="94" y="77"/>
                </a:cubicBezTo>
                <a:cubicBezTo>
                  <a:pt x="100" y="71"/>
                  <a:pt x="96" y="79"/>
                  <a:pt x="95" y="82"/>
                </a:cubicBezTo>
                <a:cubicBezTo>
                  <a:pt x="95" y="82"/>
                  <a:pt x="95" y="83"/>
                  <a:pt x="96" y="82"/>
                </a:cubicBezTo>
                <a:cubicBezTo>
                  <a:pt x="98" y="81"/>
                  <a:pt x="98" y="82"/>
                  <a:pt x="100" y="80"/>
                </a:cubicBezTo>
                <a:cubicBezTo>
                  <a:pt x="101" y="80"/>
                  <a:pt x="100" y="79"/>
                  <a:pt x="100" y="79"/>
                </a:cubicBezTo>
                <a:cubicBezTo>
                  <a:pt x="97" y="80"/>
                  <a:pt x="96" y="81"/>
                  <a:pt x="94" y="82"/>
                </a:cubicBezTo>
                <a:cubicBezTo>
                  <a:pt x="93" y="83"/>
                  <a:pt x="94" y="83"/>
                  <a:pt x="94" y="83"/>
                </a:cubicBezTo>
                <a:cubicBezTo>
                  <a:pt x="97" y="83"/>
                  <a:pt x="100" y="82"/>
                  <a:pt x="103" y="81"/>
                </a:cubicBezTo>
                <a:cubicBezTo>
                  <a:pt x="104" y="80"/>
                  <a:pt x="104" y="79"/>
                  <a:pt x="103" y="79"/>
                </a:cubicBezTo>
                <a:cubicBezTo>
                  <a:pt x="99" y="81"/>
                  <a:pt x="99" y="81"/>
                  <a:pt x="93" y="80"/>
                </a:cubicBezTo>
                <a:cubicBezTo>
                  <a:pt x="92" y="80"/>
                  <a:pt x="89" y="80"/>
                  <a:pt x="91" y="79"/>
                </a:cubicBezTo>
                <a:cubicBezTo>
                  <a:pt x="91" y="78"/>
                  <a:pt x="90" y="78"/>
                  <a:pt x="90" y="78"/>
                </a:cubicBezTo>
                <a:cubicBezTo>
                  <a:pt x="89" y="79"/>
                  <a:pt x="89" y="79"/>
                  <a:pt x="89" y="80"/>
                </a:cubicBezTo>
                <a:cubicBezTo>
                  <a:pt x="89" y="79"/>
                  <a:pt x="89" y="79"/>
                  <a:pt x="88" y="79"/>
                </a:cubicBezTo>
                <a:cubicBezTo>
                  <a:pt x="86" y="79"/>
                  <a:pt x="85" y="79"/>
                  <a:pt x="83" y="81"/>
                </a:cubicBezTo>
                <a:cubicBezTo>
                  <a:pt x="82" y="81"/>
                  <a:pt x="82" y="82"/>
                  <a:pt x="83" y="82"/>
                </a:cubicBezTo>
                <a:cubicBezTo>
                  <a:pt x="85" y="82"/>
                  <a:pt x="86" y="82"/>
                  <a:pt x="88" y="82"/>
                </a:cubicBezTo>
                <a:cubicBezTo>
                  <a:pt x="92" y="80"/>
                  <a:pt x="92" y="80"/>
                  <a:pt x="88" y="81"/>
                </a:cubicBezTo>
                <a:cubicBezTo>
                  <a:pt x="87" y="81"/>
                  <a:pt x="86" y="81"/>
                  <a:pt x="85" y="81"/>
                </a:cubicBezTo>
                <a:cubicBezTo>
                  <a:pt x="85" y="81"/>
                  <a:pt x="85" y="82"/>
                  <a:pt x="86" y="82"/>
                </a:cubicBezTo>
                <a:cubicBezTo>
                  <a:pt x="88" y="82"/>
                  <a:pt x="90" y="82"/>
                  <a:pt x="92" y="81"/>
                </a:cubicBezTo>
                <a:cubicBezTo>
                  <a:pt x="93" y="81"/>
                  <a:pt x="93" y="80"/>
                  <a:pt x="92" y="80"/>
                </a:cubicBezTo>
                <a:cubicBezTo>
                  <a:pt x="92" y="80"/>
                  <a:pt x="86" y="79"/>
                  <a:pt x="87" y="78"/>
                </a:cubicBezTo>
                <a:cubicBezTo>
                  <a:pt x="88" y="75"/>
                  <a:pt x="92" y="73"/>
                  <a:pt x="95" y="71"/>
                </a:cubicBezTo>
                <a:cubicBezTo>
                  <a:pt x="94" y="70"/>
                  <a:pt x="94" y="70"/>
                  <a:pt x="94" y="70"/>
                </a:cubicBezTo>
                <a:cubicBezTo>
                  <a:pt x="92" y="71"/>
                  <a:pt x="91" y="72"/>
                  <a:pt x="90" y="74"/>
                </a:cubicBezTo>
                <a:cubicBezTo>
                  <a:pt x="88" y="75"/>
                  <a:pt x="87" y="77"/>
                  <a:pt x="86" y="80"/>
                </a:cubicBezTo>
                <a:cubicBezTo>
                  <a:pt x="85" y="80"/>
                  <a:pt x="86" y="81"/>
                  <a:pt x="86" y="81"/>
                </a:cubicBezTo>
                <a:cubicBezTo>
                  <a:pt x="89" y="80"/>
                  <a:pt x="88" y="80"/>
                  <a:pt x="90" y="79"/>
                </a:cubicBezTo>
                <a:cubicBezTo>
                  <a:pt x="91" y="78"/>
                  <a:pt x="93" y="77"/>
                  <a:pt x="94" y="76"/>
                </a:cubicBezTo>
                <a:cubicBezTo>
                  <a:pt x="96" y="75"/>
                  <a:pt x="96" y="75"/>
                  <a:pt x="95" y="75"/>
                </a:cubicBezTo>
                <a:cubicBezTo>
                  <a:pt x="93" y="76"/>
                  <a:pt x="91" y="78"/>
                  <a:pt x="89" y="79"/>
                </a:cubicBezTo>
                <a:cubicBezTo>
                  <a:pt x="88" y="80"/>
                  <a:pt x="88" y="80"/>
                  <a:pt x="89" y="80"/>
                </a:cubicBezTo>
                <a:cubicBezTo>
                  <a:pt x="92" y="78"/>
                  <a:pt x="94" y="76"/>
                  <a:pt x="97" y="74"/>
                </a:cubicBezTo>
                <a:cubicBezTo>
                  <a:pt x="97" y="73"/>
                  <a:pt x="97" y="72"/>
                  <a:pt x="96" y="72"/>
                </a:cubicBezTo>
                <a:cubicBezTo>
                  <a:pt x="93" y="73"/>
                  <a:pt x="90" y="75"/>
                  <a:pt x="88" y="77"/>
                </a:cubicBezTo>
                <a:cubicBezTo>
                  <a:pt x="87" y="77"/>
                  <a:pt x="86" y="78"/>
                  <a:pt x="86" y="78"/>
                </a:cubicBezTo>
                <a:cubicBezTo>
                  <a:pt x="76" y="86"/>
                  <a:pt x="87" y="78"/>
                  <a:pt x="88" y="77"/>
                </a:cubicBezTo>
                <a:cubicBezTo>
                  <a:pt x="89" y="76"/>
                  <a:pt x="90" y="75"/>
                  <a:pt x="92" y="75"/>
                </a:cubicBezTo>
                <a:cubicBezTo>
                  <a:pt x="95" y="72"/>
                  <a:pt x="92" y="73"/>
                  <a:pt x="90" y="74"/>
                </a:cubicBezTo>
                <a:cubicBezTo>
                  <a:pt x="87" y="77"/>
                  <a:pt x="85" y="79"/>
                  <a:pt x="82" y="82"/>
                </a:cubicBezTo>
                <a:cubicBezTo>
                  <a:pt x="81" y="83"/>
                  <a:pt x="82" y="84"/>
                  <a:pt x="83" y="83"/>
                </a:cubicBezTo>
                <a:cubicBezTo>
                  <a:pt x="88" y="78"/>
                  <a:pt x="92" y="73"/>
                  <a:pt x="97" y="69"/>
                </a:cubicBezTo>
                <a:cubicBezTo>
                  <a:pt x="98" y="68"/>
                  <a:pt x="97" y="67"/>
                  <a:pt x="96" y="68"/>
                </a:cubicBezTo>
                <a:cubicBezTo>
                  <a:pt x="92" y="70"/>
                  <a:pt x="88" y="73"/>
                  <a:pt x="84" y="77"/>
                </a:cubicBezTo>
                <a:cubicBezTo>
                  <a:pt x="85" y="78"/>
                  <a:pt x="86" y="77"/>
                  <a:pt x="87" y="75"/>
                </a:cubicBezTo>
                <a:cubicBezTo>
                  <a:pt x="89" y="74"/>
                  <a:pt x="90" y="72"/>
                  <a:pt x="91" y="71"/>
                </a:cubicBezTo>
                <a:cubicBezTo>
                  <a:pt x="94" y="68"/>
                  <a:pt x="97" y="66"/>
                  <a:pt x="100" y="64"/>
                </a:cubicBezTo>
                <a:cubicBezTo>
                  <a:pt x="101" y="63"/>
                  <a:pt x="100" y="62"/>
                  <a:pt x="99" y="63"/>
                </a:cubicBezTo>
                <a:cubicBezTo>
                  <a:pt x="94" y="67"/>
                  <a:pt x="88" y="71"/>
                  <a:pt x="83" y="76"/>
                </a:cubicBezTo>
                <a:cubicBezTo>
                  <a:pt x="82" y="76"/>
                  <a:pt x="83" y="77"/>
                  <a:pt x="84" y="76"/>
                </a:cubicBezTo>
                <a:cubicBezTo>
                  <a:pt x="90" y="71"/>
                  <a:pt x="97" y="67"/>
                  <a:pt x="103" y="60"/>
                </a:cubicBezTo>
                <a:cubicBezTo>
                  <a:pt x="103" y="60"/>
                  <a:pt x="103" y="59"/>
                  <a:pt x="102" y="59"/>
                </a:cubicBezTo>
                <a:cubicBezTo>
                  <a:pt x="96" y="62"/>
                  <a:pt x="93" y="67"/>
                  <a:pt x="90" y="73"/>
                </a:cubicBezTo>
                <a:cubicBezTo>
                  <a:pt x="90" y="73"/>
                  <a:pt x="90" y="74"/>
                  <a:pt x="91" y="74"/>
                </a:cubicBezTo>
                <a:cubicBezTo>
                  <a:pt x="94" y="71"/>
                  <a:pt x="96" y="69"/>
                  <a:pt x="99" y="67"/>
                </a:cubicBezTo>
                <a:cubicBezTo>
                  <a:pt x="100" y="66"/>
                  <a:pt x="99" y="65"/>
                  <a:pt x="98" y="65"/>
                </a:cubicBezTo>
                <a:cubicBezTo>
                  <a:pt x="96" y="67"/>
                  <a:pt x="93" y="69"/>
                  <a:pt x="90" y="71"/>
                </a:cubicBezTo>
                <a:cubicBezTo>
                  <a:pt x="92" y="69"/>
                  <a:pt x="97" y="66"/>
                  <a:pt x="99" y="64"/>
                </a:cubicBezTo>
                <a:cubicBezTo>
                  <a:pt x="97" y="66"/>
                  <a:pt x="95" y="67"/>
                  <a:pt x="93" y="67"/>
                </a:cubicBezTo>
                <a:cubicBezTo>
                  <a:pt x="94" y="65"/>
                  <a:pt x="96" y="63"/>
                  <a:pt x="98" y="61"/>
                </a:cubicBezTo>
                <a:cubicBezTo>
                  <a:pt x="99" y="59"/>
                  <a:pt x="100" y="58"/>
                  <a:pt x="101" y="55"/>
                </a:cubicBezTo>
                <a:cubicBezTo>
                  <a:pt x="101" y="55"/>
                  <a:pt x="101" y="54"/>
                  <a:pt x="100" y="55"/>
                </a:cubicBezTo>
                <a:cubicBezTo>
                  <a:pt x="97" y="56"/>
                  <a:pt x="94" y="59"/>
                  <a:pt x="91" y="62"/>
                </a:cubicBezTo>
                <a:cubicBezTo>
                  <a:pt x="90" y="64"/>
                  <a:pt x="90" y="64"/>
                  <a:pt x="92" y="62"/>
                </a:cubicBezTo>
                <a:cubicBezTo>
                  <a:pt x="93" y="61"/>
                  <a:pt x="94" y="60"/>
                  <a:pt x="96" y="58"/>
                </a:cubicBezTo>
                <a:cubicBezTo>
                  <a:pt x="97" y="57"/>
                  <a:pt x="99" y="55"/>
                  <a:pt x="100" y="53"/>
                </a:cubicBezTo>
                <a:cubicBezTo>
                  <a:pt x="100" y="53"/>
                  <a:pt x="99" y="52"/>
                  <a:pt x="99" y="52"/>
                </a:cubicBezTo>
                <a:cubicBezTo>
                  <a:pt x="96" y="54"/>
                  <a:pt x="93" y="57"/>
                  <a:pt x="91" y="59"/>
                </a:cubicBezTo>
                <a:cubicBezTo>
                  <a:pt x="94" y="56"/>
                  <a:pt x="97" y="53"/>
                  <a:pt x="100" y="49"/>
                </a:cubicBezTo>
                <a:cubicBezTo>
                  <a:pt x="100" y="49"/>
                  <a:pt x="100" y="48"/>
                  <a:pt x="99" y="48"/>
                </a:cubicBezTo>
                <a:cubicBezTo>
                  <a:pt x="94" y="51"/>
                  <a:pt x="91" y="54"/>
                  <a:pt x="88" y="58"/>
                </a:cubicBezTo>
                <a:cubicBezTo>
                  <a:pt x="92" y="54"/>
                  <a:pt x="97" y="51"/>
                  <a:pt x="101" y="46"/>
                </a:cubicBezTo>
                <a:cubicBezTo>
                  <a:pt x="101" y="46"/>
                  <a:pt x="100" y="45"/>
                  <a:pt x="100" y="45"/>
                </a:cubicBezTo>
                <a:cubicBezTo>
                  <a:pt x="96" y="47"/>
                  <a:pt x="92" y="49"/>
                  <a:pt x="89" y="52"/>
                </a:cubicBezTo>
                <a:cubicBezTo>
                  <a:pt x="80" y="59"/>
                  <a:pt x="89" y="52"/>
                  <a:pt x="90" y="50"/>
                </a:cubicBezTo>
                <a:cubicBezTo>
                  <a:pt x="93" y="48"/>
                  <a:pt x="95" y="46"/>
                  <a:pt x="98" y="44"/>
                </a:cubicBezTo>
                <a:cubicBezTo>
                  <a:pt x="98" y="43"/>
                  <a:pt x="98" y="42"/>
                  <a:pt x="97" y="43"/>
                </a:cubicBezTo>
                <a:cubicBezTo>
                  <a:pt x="94" y="44"/>
                  <a:pt x="90" y="47"/>
                  <a:pt x="89" y="49"/>
                </a:cubicBezTo>
                <a:cubicBezTo>
                  <a:pt x="91" y="46"/>
                  <a:pt x="94" y="44"/>
                  <a:pt x="97" y="41"/>
                </a:cubicBezTo>
                <a:cubicBezTo>
                  <a:pt x="97" y="40"/>
                  <a:pt x="96" y="40"/>
                  <a:pt x="96" y="40"/>
                </a:cubicBezTo>
                <a:cubicBezTo>
                  <a:pt x="90" y="41"/>
                  <a:pt x="86" y="45"/>
                  <a:pt x="82" y="49"/>
                </a:cubicBezTo>
                <a:cubicBezTo>
                  <a:pt x="80" y="49"/>
                  <a:pt x="80" y="50"/>
                  <a:pt x="80" y="52"/>
                </a:cubicBezTo>
                <a:cubicBezTo>
                  <a:pt x="82" y="49"/>
                  <a:pt x="85" y="48"/>
                  <a:pt x="88" y="46"/>
                </a:cubicBezTo>
                <a:cubicBezTo>
                  <a:pt x="90" y="44"/>
                  <a:pt x="93" y="42"/>
                  <a:pt x="96" y="40"/>
                </a:cubicBezTo>
                <a:cubicBezTo>
                  <a:pt x="96" y="39"/>
                  <a:pt x="96" y="38"/>
                  <a:pt x="95" y="39"/>
                </a:cubicBezTo>
                <a:cubicBezTo>
                  <a:pt x="88" y="41"/>
                  <a:pt x="83" y="45"/>
                  <a:pt x="78" y="49"/>
                </a:cubicBezTo>
                <a:cubicBezTo>
                  <a:pt x="71" y="54"/>
                  <a:pt x="83" y="45"/>
                  <a:pt x="83" y="45"/>
                </a:cubicBezTo>
                <a:cubicBezTo>
                  <a:pt x="86" y="43"/>
                  <a:pt x="89" y="41"/>
                  <a:pt x="91" y="38"/>
                </a:cubicBezTo>
                <a:cubicBezTo>
                  <a:pt x="92" y="38"/>
                  <a:pt x="91" y="37"/>
                  <a:pt x="90" y="37"/>
                </a:cubicBezTo>
                <a:cubicBezTo>
                  <a:pt x="85" y="40"/>
                  <a:pt x="81" y="43"/>
                  <a:pt x="77" y="47"/>
                </a:cubicBezTo>
                <a:cubicBezTo>
                  <a:pt x="72" y="51"/>
                  <a:pt x="77" y="47"/>
                  <a:pt x="79" y="46"/>
                </a:cubicBezTo>
                <a:cubicBezTo>
                  <a:pt x="82" y="44"/>
                  <a:pt x="84" y="42"/>
                  <a:pt x="86" y="39"/>
                </a:cubicBezTo>
                <a:cubicBezTo>
                  <a:pt x="86" y="39"/>
                  <a:pt x="86" y="38"/>
                  <a:pt x="85" y="38"/>
                </a:cubicBezTo>
                <a:cubicBezTo>
                  <a:pt x="80" y="39"/>
                  <a:pt x="75" y="43"/>
                  <a:pt x="71" y="47"/>
                </a:cubicBezTo>
                <a:cubicBezTo>
                  <a:pt x="69" y="48"/>
                  <a:pt x="68" y="49"/>
                  <a:pt x="68" y="50"/>
                </a:cubicBezTo>
                <a:cubicBezTo>
                  <a:pt x="70" y="48"/>
                  <a:pt x="72" y="46"/>
                  <a:pt x="75" y="45"/>
                </a:cubicBezTo>
                <a:cubicBezTo>
                  <a:pt x="77" y="43"/>
                  <a:pt x="80" y="41"/>
                  <a:pt x="82" y="39"/>
                </a:cubicBezTo>
                <a:cubicBezTo>
                  <a:pt x="83" y="39"/>
                  <a:pt x="82" y="38"/>
                  <a:pt x="82" y="38"/>
                </a:cubicBezTo>
                <a:cubicBezTo>
                  <a:pt x="72" y="40"/>
                  <a:pt x="64" y="49"/>
                  <a:pt x="58" y="57"/>
                </a:cubicBezTo>
                <a:cubicBezTo>
                  <a:pt x="58" y="57"/>
                  <a:pt x="58" y="58"/>
                  <a:pt x="59" y="58"/>
                </a:cubicBezTo>
                <a:cubicBezTo>
                  <a:pt x="64" y="56"/>
                  <a:pt x="69" y="52"/>
                  <a:pt x="74" y="49"/>
                </a:cubicBezTo>
                <a:cubicBezTo>
                  <a:pt x="77" y="47"/>
                  <a:pt x="80" y="45"/>
                  <a:pt x="83" y="43"/>
                </a:cubicBezTo>
                <a:cubicBezTo>
                  <a:pt x="82" y="42"/>
                  <a:pt x="81" y="42"/>
                  <a:pt x="80" y="44"/>
                </a:cubicBezTo>
                <a:cubicBezTo>
                  <a:pt x="78" y="46"/>
                  <a:pt x="77" y="47"/>
                  <a:pt x="75" y="48"/>
                </a:cubicBezTo>
                <a:cubicBezTo>
                  <a:pt x="69" y="52"/>
                  <a:pt x="64" y="57"/>
                  <a:pt x="59" y="62"/>
                </a:cubicBezTo>
                <a:cubicBezTo>
                  <a:pt x="64" y="56"/>
                  <a:pt x="72" y="52"/>
                  <a:pt x="78" y="48"/>
                </a:cubicBezTo>
                <a:cubicBezTo>
                  <a:pt x="79" y="48"/>
                  <a:pt x="78" y="47"/>
                  <a:pt x="78" y="47"/>
                </a:cubicBezTo>
                <a:cubicBezTo>
                  <a:pt x="70" y="52"/>
                  <a:pt x="62" y="56"/>
                  <a:pt x="56" y="63"/>
                </a:cubicBezTo>
                <a:cubicBezTo>
                  <a:pt x="55" y="63"/>
                  <a:pt x="56" y="64"/>
                  <a:pt x="57" y="64"/>
                </a:cubicBezTo>
                <a:cubicBezTo>
                  <a:pt x="66" y="56"/>
                  <a:pt x="76" y="49"/>
                  <a:pt x="86" y="42"/>
                </a:cubicBezTo>
                <a:cubicBezTo>
                  <a:pt x="87" y="42"/>
                  <a:pt x="86" y="41"/>
                  <a:pt x="85" y="41"/>
                </a:cubicBezTo>
                <a:cubicBezTo>
                  <a:pt x="79" y="44"/>
                  <a:pt x="74" y="47"/>
                  <a:pt x="69" y="51"/>
                </a:cubicBezTo>
                <a:cubicBezTo>
                  <a:pt x="66" y="52"/>
                  <a:pt x="62" y="54"/>
                  <a:pt x="60" y="56"/>
                </a:cubicBezTo>
                <a:cubicBezTo>
                  <a:pt x="62" y="54"/>
                  <a:pt x="63" y="52"/>
                  <a:pt x="65" y="50"/>
                </a:cubicBezTo>
                <a:cubicBezTo>
                  <a:pt x="68" y="47"/>
                  <a:pt x="71" y="45"/>
                  <a:pt x="74" y="43"/>
                </a:cubicBezTo>
                <a:cubicBezTo>
                  <a:pt x="74" y="42"/>
                  <a:pt x="81" y="39"/>
                  <a:pt x="80" y="40"/>
                </a:cubicBezTo>
                <a:cubicBezTo>
                  <a:pt x="75" y="44"/>
                  <a:pt x="70" y="46"/>
                  <a:pt x="65" y="51"/>
                </a:cubicBezTo>
                <a:cubicBezTo>
                  <a:pt x="65" y="52"/>
                  <a:pt x="66" y="52"/>
                  <a:pt x="66" y="52"/>
                </a:cubicBezTo>
                <a:cubicBezTo>
                  <a:pt x="71" y="49"/>
                  <a:pt x="75" y="45"/>
                  <a:pt x="80" y="42"/>
                </a:cubicBezTo>
                <a:cubicBezTo>
                  <a:pt x="88" y="37"/>
                  <a:pt x="82" y="42"/>
                  <a:pt x="80" y="44"/>
                </a:cubicBezTo>
                <a:cubicBezTo>
                  <a:pt x="77" y="46"/>
                  <a:pt x="75" y="48"/>
                  <a:pt x="73" y="50"/>
                </a:cubicBezTo>
                <a:cubicBezTo>
                  <a:pt x="72" y="51"/>
                  <a:pt x="73" y="51"/>
                  <a:pt x="74" y="51"/>
                </a:cubicBezTo>
                <a:cubicBezTo>
                  <a:pt x="78" y="47"/>
                  <a:pt x="84" y="43"/>
                  <a:pt x="88" y="39"/>
                </a:cubicBezTo>
                <a:cubicBezTo>
                  <a:pt x="83" y="44"/>
                  <a:pt x="78" y="46"/>
                  <a:pt x="73" y="52"/>
                </a:cubicBezTo>
                <a:cubicBezTo>
                  <a:pt x="73" y="52"/>
                  <a:pt x="74" y="53"/>
                  <a:pt x="74" y="53"/>
                </a:cubicBezTo>
                <a:cubicBezTo>
                  <a:pt x="80" y="49"/>
                  <a:pt x="85" y="45"/>
                  <a:pt x="91" y="41"/>
                </a:cubicBezTo>
                <a:cubicBezTo>
                  <a:pt x="97" y="38"/>
                  <a:pt x="86" y="45"/>
                  <a:pt x="85" y="46"/>
                </a:cubicBezTo>
                <a:cubicBezTo>
                  <a:pt x="82" y="48"/>
                  <a:pt x="79" y="50"/>
                  <a:pt x="77" y="53"/>
                </a:cubicBezTo>
                <a:cubicBezTo>
                  <a:pt x="76" y="53"/>
                  <a:pt x="77" y="54"/>
                  <a:pt x="78" y="54"/>
                </a:cubicBezTo>
                <a:cubicBezTo>
                  <a:pt x="82" y="50"/>
                  <a:pt x="86" y="46"/>
                  <a:pt x="91" y="43"/>
                </a:cubicBezTo>
                <a:cubicBezTo>
                  <a:pt x="99" y="38"/>
                  <a:pt x="91" y="45"/>
                  <a:pt x="89" y="46"/>
                </a:cubicBezTo>
                <a:cubicBezTo>
                  <a:pt x="87" y="48"/>
                  <a:pt x="86" y="50"/>
                  <a:pt x="85" y="52"/>
                </a:cubicBezTo>
                <a:cubicBezTo>
                  <a:pt x="84" y="52"/>
                  <a:pt x="85" y="53"/>
                  <a:pt x="86" y="52"/>
                </a:cubicBezTo>
                <a:cubicBezTo>
                  <a:pt x="90" y="51"/>
                  <a:pt x="92" y="48"/>
                  <a:pt x="95" y="45"/>
                </a:cubicBezTo>
                <a:cubicBezTo>
                  <a:pt x="91" y="48"/>
                  <a:pt x="86" y="52"/>
                  <a:pt x="83" y="56"/>
                </a:cubicBezTo>
                <a:cubicBezTo>
                  <a:pt x="83" y="57"/>
                  <a:pt x="83" y="58"/>
                  <a:pt x="84" y="57"/>
                </a:cubicBezTo>
                <a:cubicBezTo>
                  <a:pt x="88" y="54"/>
                  <a:pt x="92" y="51"/>
                  <a:pt x="96" y="48"/>
                </a:cubicBezTo>
                <a:cubicBezTo>
                  <a:pt x="96" y="49"/>
                  <a:pt x="96" y="49"/>
                  <a:pt x="96" y="49"/>
                </a:cubicBezTo>
                <a:cubicBezTo>
                  <a:pt x="95" y="50"/>
                  <a:pt x="94" y="51"/>
                  <a:pt x="93" y="52"/>
                </a:cubicBezTo>
                <a:cubicBezTo>
                  <a:pt x="90" y="55"/>
                  <a:pt x="87" y="57"/>
                  <a:pt x="85" y="59"/>
                </a:cubicBezTo>
                <a:cubicBezTo>
                  <a:pt x="84" y="60"/>
                  <a:pt x="85" y="61"/>
                  <a:pt x="86" y="60"/>
                </a:cubicBezTo>
                <a:cubicBezTo>
                  <a:pt x="90" y="57"/>
                  <a:pt x="94" y="54"/>
                  <a:pt x="98" y="51"/>
                </a:cubicBezTo>
                <a:cubicBezTo>
                  <a:pt x="94" y="53"/>
                  <a:pt x="91" y="58"/>
                  <a:pt x="89" y="61"/>
                </a:cubicBezTo>
                <a:cubicBezTo>
                  <a:pt x="88" y="62"/>
                  <a:pt x="89" y="62"/>
                  <a:pt x="90" y="62"/>
                </a:cubicBezTo>
                <a:cubicBezTo>
                  <a:pt x="92" y="60"/>
                  <a:pt x="96" y="57"/>
                  <a:pt x="98" y="54"/>
                </a:cubicBezTo>
                <a:cubicBezTo>
                  <a:pt x="96" y="58"/>
                  <a:pt x="91" y="61"/>
                  <a:pt x="88" y="64"/>
                </a:cubicBezTo>
                <a:cubicBezTo>
                  <a:pt x="88" y="64"/>
                  <a:pt x="88" y="65"/>
                  <a:pt x="89" y="65"/>
                </a:cubicBezTo>
                <a:cubicBezTo>
                  <a:pt x="92" y="62"/>
                  <a:pt x="95" y="59"/>
                  <a:pt x="98" y="57"/>
                </a:cubicBezTo>
                <a:cubicBezTo>
                  <a:pt x="98" y="58"/>
                  <a:pt x="97" y="59"/>
                  <a:pt x="97" y="60"/>
                </a:cubicBezTo>
                <a:cubicBezTo>
                  <a:pt x="96" y="61"/>
                  <a:pt x="95" y="62"/>
                  <a:pt x="94" y="63"/>
                </a:cubicBezTo>
                <a:cubicBezTo>
                  <a:pt x="93" y="65"/>
                  <a:pt x="92" y="66"/>
                  <a:pt x="91" y="68"/>
                </a:cubicBezTo>
                <a:cubicBezTo>
                  <a:pt x="91" y="69"/>
                  <a:pt x="91" y="69"/>
                  <a:pt x="92" y="69"/>
                </a:cubicBezTo>
                <a:cubicBezTo>
                  <a:pt x="96" y="69"/>
                  <a:pt x="98" y="66"/>
                  <a:pt x="101" y="64"/>
                </a:cubicBezTo>
                <a:cubicBezTo>
                  <a:pt x="101" y="63"/>
                  <a:pt x="101" y="62"/>
                  <a:pt x="100" y="63"/>
                </a:cubicBezTo>
                <a:cubicBezTo>
                  <a:pt x="96" y="65"/>
                  <a:pt x="92" y="68"/>
                  <a:pt x="88" y="72"/>
                </a:cubicBezTo>
                <a:cubicBezTo>
                  <a:pt x="88" y="72"/>
                  <a:pt x="88" y="73"/>
                  <a:pt x="89" y="73"/>
                </a:cubicBezTo>
                <a:cubicBezTo>
                  <a:pt x="92" y="71"/>
                  <a:pt x="94" y="69"/>
                  <a:pt x="97" y="68"/>
                </a:cubicBezTo>
                <a:cubicBezTo>
                  <a:pt x="97" y="67"/>
                  <a:pt x="96" y="67"/>
                  <a:pt x="96" y="67"/>
                </a:cubicBezTo>
                <a:cubicBezTo>
                  <a:pt x="95" y="68"/>
                  <a:pt x="93" y="70"/>
                  <a:pt x="92" y="71"/>
                </a:cubicBezTo>
                <a:cubicBezTo>
                  <a:pt x="92" y="73"/>
                  <a:pt x="92" y="72"/>
                  <a:pt x="93" y="70"/>
                </a:cubicBezTo>
                <a:cubicBezTo>
                  <a:pt x="94" y="68"/>
                  <a:pt x="95" y="67"/>
                  <a:pt x="97" y="65"/>
                </a:cubicBezTo>
                <a:cubicBezTo>
                  <a:pt x="98" y="64"/>
                  <a:pt x="99" y="62"/>
                  <a:pt x="100" y="61"/>
                </a:cubicBezTo>
                <a:cubicBezTo>
                  <a:pt x="98" y="64"/>
                  <a:pt x="95" y="66"/>
                  <a:pt x="93" y="68"/>
                </a:cubicBezTo>
                <a:cubicBezTo>
                  <a:pt x="91" y="69"/>
                  <a:pt x="89" y="71"/>
                  <a:pt x="87" y="72"/>
                </a:cubicBezTo>
                <a:cubicBezTo>
                  <a:pt x="84" y="73"/>
                  <a:pt x="84" y="74"/>
                  <a:pt x="86" y="74"/>
                </a:cubicBezTo>
                <a:cubicBezTo>
                  <a:pt x="89" y="72"/>
                  <a:pt x="92" y="69"/>
                  <a:pt x="95" y="67"/>
                </a:cubicBezTo>
                <a:cubicBezTo>
                  <a:pt x="97" y="67"/>
                  <a:pt x="98" y="66"/>
                  <a:pt x="97" y="64"/>
                </a:cubicBezTo>
                <a:cubicBezTo>
                  <a:pt x="95" y="66"/>
                  <a:pt x="94" y="67"/>
                  <a:pt x="93" y="68"/>
                </a:cubicBezTo>
                <a:cubicBezTo>
                  <a:pt x="89" y="71"/>
                  <a:pt x="86" y="75"/>
                  <a:pt x="82" y="78"/>
                </a:cubicBezTo>
                <a:cubicBezTo>
                  <a:pt x="82" y="79"/>
                  <a:pt x="82" y="80"/>
                  <a:pt x="83" y="79"/>
                </a:cubicBezTo>
                <a:cubicBezTo>
                  <a:pt x="86" y="77"/>
                  <a:pt x="88" y="75"/>
                  <a:pt x="91" y="72"/>
                </a:cubicBezTo>
                <a:cubicBezTo>
                  <a:pt x="99" y="65"/>
                  <a:pt x="92" y="72"/>
                  <a:pt x="90" y="73"/>
                </a:cubicBezTo>
                <a:cubicBezTo>
                  <a:pt x="89" y="75"/>
                  <a:pt x="87" y="76"/>
                  <a:pt x="86" y="78"/>
                </a:cubicBezTo>
                <a:cubicBezTo>
                  <a:pt x="84" y="79"/>
                  <a:pt x="83" y="80"/>
                  <a:pt x="85" y="81"/>
                </a:cubicBezTo>
                <a:cubicBezTo>
                  <a:pt x="88" y="77"/>
                  <a:pt x="92" y="75"/>
                  <a:pt x="95" y="72"/>
                </a:cubicBezTo>
                <a:cubicBezTo>
                  <a:pt x="96" y="72"/>
                  <a:pt x="96" y="71"/>
                  <a:pt x="95" y="71"/>
                </a:cubicBezTo>
                <a:cubicBezTo>
                  <a:pt x="89" y="74"/>
                  <a:pt x="84" y="77"/>
                  <a:pt x="80" y="83"/>
                </a:cubicBezTo>
                <a:cubicBezTo>
                  <a:pt x="80" y="83"/>
                  <a:pt x="80" y="84"/>
                  <a:pt x="81" y="83"/>
                </a:cubicBezTo>
                <a:cubicBezTo>
                  <a:pt x="84" y="81"/>
                  <a:pt x="87" y="79"/>
                  <a:pt x="90" y="76"/>
                </a:cubicBezTo>
                <a:cubicBezTo>
                  <a:pt x="91" y="76"/>
                  <a:pt x="97" y="72"/>
                  <a:pt x="92" y="76"/>
                </a:cubicBezTo>
                <a:cubicBezTo>
                  <a:pt x="90" y="78"/>
                  <a:pt x="88" y="79"/>
                  <a:pt x="87" y="81"/>
                </a:cubicBezTo>
                <a:cubicBezTo>
                  <a:pt x="86" y="82"/>
                  <a:pt x="87" y="82"/>
                  <a:pt x="87" y="82"/>
                </a:cubicBezTo>
                <a:cubicBezTo>
                  <a:pt x="91" y="79"/>
                  <a:pt x="94" y="77"/>
                  <a:pt x="97" y="74"/>
                </a:cubicBezTo>
                <a:cubicBezTo>
                  <a:pt x="98" y="73"/>
                  <a:pt x="97" y="72"/>
                  <a:pt x="97" y="73"/>
                </a:cubicBezTo>
                <a:cubicBezTo>
                  <a:pt x="94" y="74"/>
                  <a:pt x="92" y="76"/>
                  <a:pt x="90" y="78"/>
                </a:cubicBezTo>
                <a:cubicBezTo>
                  <a:pt x="87" y="79"/>
                  <a:pt x="87" y="78"/>
                  <a:pt x="91" y="74"/>
                </a:cubicBezTo>
                <a:cubicBezTo>
                  <a:pt x="93" y="73"/>
                  <a:pt x="95" y="71"/>
                  <a:pt x="96" y="69"/>
                </a:cubicBezTo>
                <a:cubicBezTo>
                  <a:pt x="97" y="69"/>
                  <a:pt x="96" y="68"/>
                  <a:pt x="96" y="68"/>
                </a:cubicBezTo>
                <a:cubicBezTo>
                  <a:pt x="91" y="71"/>
                  <a:pt x="87" y="74"/>
                  <a:pt x="85" y="79"/>
                </a:cubicBezTo>
                <a:cubicBezTo>
                  <a:pt x="85" y="80"/>
                  <a:pt x="85" y="80"/>
                  <a:pt x="85" y="80"/>
                </a:cubicBezTo>
                <a:cubicBezTo>
                  <a:pt x="88" y="81"/>
                  <a:pt x="91" y="82"/>
                  <a:pt x="94" y="81"/>
                </a:cubicBezTo>
                <a:cubicBezTo>
                  <a:pt x="94" y="81"/>
                  <a:pt x="95" y="80"/>
                  <a:pt x="94" y="80"/>
                </a:cubicBezTo>
                <a:cubicBezTo>
                  <a:pt x="94" y="80"/>
                  <a:pt x="87" y="81"/>
                  <a:pt x="88" y="80"/>
                </a:cubicBezTo>
                <a:cubicBezTo>
                  <a:pt x="87" y="81"/>
                  <a:pt x="88" y="81"/>
                  <a:pt x="89" y="81"/>
                </a:cubicBezTo>
                <a:cubicBezTo>
                  <a:pt x="86" y="82"/>
                  <a:pt x="91" y="74"/>
                  <a:pt x="87" y="81"/>
                </a:cubicBezTo>
                <a:cubicBezTo>
                  <a:pt x="87" y="82"/>
                  <a:pt x="87" y="82"/>
                  <a:pt x="88" y="82"/>
                </a:cubicBezTo>
                <a:cubicBezTo>
                  <a:pt x="90" y="81"/>
                  <a:pt x="95" y="82"/>
                  <a:pt x="98" y="82"/>
                </a:cubicBezTo>
                <a:cubicBezTo>
                  <a:pt x="103" y="82"/>
                  <a:pt x="99" y="81"/>
                  <a:pt x="101" y="80"/>
                </a:cubicBezTo>
                <a:cubicBezTo>
                  <a:pt x="99" y="81"/>
                  <a:pt x="95" y="83"/>
                  <a:pt x="97" y="80"/>
                </a:cubicBezTo>
                <a:cubicBezTo>
                  <a:pt x="98" y="78"/>
                  <a:pt x="99" y="75"/>
                  <a:pt x="100" y="73"/>
                </a:cubicBezTo>
                <a:cubicBezTo>
                  <a:pt x="100" y="72"/>
                  <a:pt x="100" y="72"/>
                  <a:pt x="99" y="72"/>
                </a:cubicBezTo>
                <a:cubicBezTo>
                  <a:pt x="95" y="74"/>
                  <a:pt x="92" y="77"/>
                  <a:pt x="89" y="81"/>
                </a:cubicBezTo>
                <a:cubicBezTo>
                  <a:pt x="89" y="81"/>
                  <a:pt x="90" y="82"/>
                  <a:pt x="90" y="82"/>
                </a:cubicBezTo>
                <a:cubicBezTo>
                  <a:pt x="92" y="80"/>
                  <a:pt x="95" y="79"/>
                  <a:pt x="97" y="77"/>
                </a:cubicBezTo>
                <a:cubicBezTo>
                  <a:pt x="97" y="77"/>
                  <a:pt x="97" y="77"/>
                  <a:pt x="96" y="77"/>
                </a:cubicBezTo>
                <a:cubicBezTo>
                  <a:pt x="95" y="78"/>
                  <a:pt x="94" y="79"/>
                  <a:pt x="93" y="80"/>
                </a:cubicBezTo>
                <a:cubicBezTo>
                  <a:pt x="92" y="81"/>
                  <a:pt x="93" y="82"/>
                  <a:pt x="94" y="81"/>
                </a:cubicBezTo>
                <a:cubicBezTo>
                  <a:pt x="98" y="77"/>
                  <a:pt x="95" y="78"/>
                  <a:pt x="93" y="81"/>
                </a:cubicBezTo>
                <a:cubicBezTo>
                  <a:pt x="93" y="81"/>
                  <a:pt x="93" y="82"/>
                  <a:pt x="94" y="82"/>
                </a:cubicBezTo>
                <a:cubicBezTo>
                  <a:pt x="95" y="81"/>
                  <a:pt x="99" y="77"/>
                  <a:pt x="97" y="80"/>
                </a:cubicBezTo>
                <a:cubicBezTo>
                  <a:pt x="97" y="81"/>
                  <a:pt x="97" y="82"/>
                  <a:pt x="98" y="81"/>
                </a:cubicBezTo>
                <a:cubicBezTo>
                  <a:pt x="100" y="80"/>
                  <a:pt x="102" y="80"/>
                  <a:pt x="104" y="82"/>
                </a:cubicBezTo>
                <a:cubicBezTo>
                  <a:pt x="104" y="83"/>
                  <a:pt x="105" y="83"/>
                  <a:pt x="105" y="82"/>
                </a:cubicBezTo>
                <a:cubicBezTo>
                  <a:pt x="105" y="82"/>
                  <a:pt x="105" y="81"/>
                  <a:pt x="106" y="81"/>
                </a:cubicBezTo>
                <a:cubicBezTo>
                  <a:pt x="106" y="80"/>
                  <a:pt x="105" y="80"/>
                  <a:pt x="104" y="80"/>
                </a:cubicBezTo>
                <a:cubicBezTo>
                  <a:pt x="104" y="81"/>
                  <a:pt x="104" y="81"/>
                  <a:pt x="106" y="80"/>
                </a:cubicBezTo>
                <a:cubicBezTo>
                  <a:pt x="106" y="80"/>
                  <a:pt x="105" y="79"/>
                  <a:pt x="105" y="79"/>
                </a:cubicBezTo>
                <a:cubicBezTo>
                  <a:pt x="105" y="80"/>
                  <a:pt x="105" y="80"/>
                  <a:pt x="105" y="78"/>
                </a:cubicBezTo>
                <a:cubicBezTo>
                  <a:pt x="106" y="78"/>
                  <a:pt x="105" y="78"/>
                  <a:pt x="104" y="78"/>
                </a:cubicBezTo>
                <a:cubicBezTo>
                  <a:pt x="100" y="81"/>
                  <a:pt x="105" y="78"/>
                  <a:pt x="106" y="77"/>
                </a:cubicBezTo>
                <a:cubicBezTo>
                  <a:pt x="107" y="76"/>
                  <a:pt x="106" y="75"/>
                  <a:pt x="105" y="76"/>
                </a:cubicBezTo>
                <a:cubicBezTo>
                  <a:pt x="102" y="79"/>
                  <a:pt x="104" y="78"/>
                  <a:pt x="105" y="75"/>
                </a:cubicBezTo>
                <a:cubicBezTo>
                  <a:pt x="106" y="75"/>
                  <a:pt x="105" y="74"/>
                  <a:pt x="104" y="75"/>
                </a:cubicBezTo>
                <a:cubicBezTo>
                  <a:pt x="99" y="80"/>
                  <a:pt x="101" y="79"/>
                  <a:pt x="105" y="74"/>
                </a:cubicBezTo>
                <a:cubicBezTo>
                  <a:pt x="106" y="73"/>
                  <a:pt x="105" y="72"/>
                  <a:pt x="104" y="73"/>
                </a:cubicBezTo>
                <a:cubicBezTo>
                  <a:pt x="102" y="74"/>
                  <a:pt x="100" y="76"/>
                  <a:pt x="99" y="78"/>
                </a:cubicBezTo>
                <a:cubicBezTo>
                  <a:pt x="100" y="76"/>
                  <a:pt x="104" y="72"/>
                  <a:pt x="106" y="70"/>
                </a:cubicBezTo>
                <a:cubicBezTo>
                  <a:pt x="107" y="70"/>
                  <a:pt x="106" y="69"/>
                  <a:pt x="105" y="69"/>
                </a:cubicBezTo>
                <a:cubicBezTo>
                  <a:pt x="103" y="71"/>
                  <a:pt x="100" y="73"/>
                  <a:pt x="99" y="75"/>
                </a:cubicBezTo>
                <a:cubicBezTo>
                  <a:pt x="100" y="72"/>
                  <a:pt x="104" y="70"/>
                  <a:pt x="106" y="67"/>
                </a:cubicBezTo>
                <a:cubicBezTo>
                  <a:pt x="106" y="67"/>
                  <a:pt x="106" y="66"/>
                  <a:pt x="105" y="66"/>
                </a:cubicBezTo>
                <a:cubicBezTo>
                  <a:pt x="102" y="68"/>
                  <a:pt x="100" y="70"/>
                  <a:pt x="97" y="73"/>
                </a:cubicBezTo>
                <a:cubicBezTo>
                  <a:pt x="98" y="74"/>
                  <a:pt x="99" y="73"/>
                  <a:pt x="100" y="71"/>
                </a:cubicBezTo>
                <a:cubicBezTo>
                  <a:pt x="102" y="69"/>
                  <a:pt x="104" y="67"/>
                  <a:pt x="105" y="65"/>
                </a:cubicBezTo>
                <a:cubicBezTo>
                  <a:pt x="106" y="64"/>
                  <a:pt x="105" y="63"/>
                  <a:pt x="105" y="64"/>
                </a:cubicBezTo>
                <a:cubicBezTo>
                  <a:pt x="102" y="66"/>
                  <a:pt x="99" y="68"/>
                  <a:pt x="97" y="70"/>
                </a:cubicBezTo>
                <a:cubicBezTo>
                  <a:pt x="92" y="75"/>
                  <a:pt x="99" y="69"/>
                  <a:pt x="99" y="69"/>
                </a:cubicBezTo>
                <a:cubicBezTo>
                  <a:pt x="101" y="67"/>
                  <a:pt x="103" y="66"/>
                  <a:pt x="104" y="64"/>
                </a:cubicBezTo>
                <a:cubicBezTo>
                  <a:pt x="105" y="63"/>
                  <a:pt x="104" y="62"/>
                  <a:pt x="104" y="63"/>
                </a:cubicBezTo>
                <a:cubicBezTo>
                  <a:pt x="99" y="66"/>
                  <a:pt x="95" y="72"/>
                  <a:pt x="102" y="64"/>
                </a:cubicBezTo>
                <a:cubicBezTo>
                  <a:pt x="103" y="63"/>
                  <a:pt x="102" y="63"/>
                  <a:pt x="102" y="63"/>
                </a:cubicBezTo>
                <a:cubicBezTo>
                  <a:pt x="100" y="64"/>
                  <a:pt x="99" y="65"/>
                  <a:pt x="97" y="67"/>
                </a:cubicBezTo>
                <a:cubicBezTo>
                  <a:pt x="97" y="68"/>
                  <a:pt x="98" y="69"/>
                  <a:pt x="98" y="68"/>
                </a:cubicBezTo>
                <a:cubicBezTo>
                  <a:pt x="101" y="65"/>
                  <a:pt x="103" y="63"/>
                  <a:pt x="105" y="60"/>
                </a:cubicBezTo>
                <a:cubicBezTo>
                  <a:pt x="106" y="59"/>
                  <a:pt x="105" y="59"/>
                  <a:pt x="104" y="59"/>
                </a:cubicBezTo>
                <a:cubicBezTo>
                  <a:pt x="102" y="60"/>
                  <a:pt x="103" y="60"/>
                  <a:pt x="101" y="62"/>
                </a:cubicBezTo>
                <a:cubicBezTo>
                  <a:pt x="102" y="63"/>
                  <a:pt x="103" y="62"/>
                  <a:pt x="104" y="60"/>
                </a:cubicBezTo>
                <a:cubicBezTo>
                  <a:pt x="105" y="59"/>
                  <a:pt x="106" y="58"/>
                  <a:pt x="107" y="56"/>
                </a:cubicBezTo>
                <a:cubicBezTo>
                  <a:pt x="108" y="56"/>
                  <a:pt x="107" y="55"/>
                  <a:pt x="107" y="55"/>
                </a:cubicBezTo>
                <a:cubicBezTo>
                  <a:pt x="105" y="57"/>
                  <a:pt x="103" y="58"/>
                  <a:pt x="101" y="60"/>
                </a:cubicBezTo>
                <a:cubicBezTo>
                  <a:pt x="97" y="63"/>
                  <a:pt x="105" y="57"/>
                  <a:pt x="106" y="56"/>
                </a:cubicBezTo>
                <a:cubicBezTo>
                  <a:pt x="106" y="56"/>
                  <a:pt x="106" y="55"/>
                  <a:pt x="105" y="55"/>
                </a:cubicBezTo>
                <a:cubicBezTo>
                  <a:pt x="104" y="55"/>
                  <a:pt x="103" y="56"/>
                  <a:pt x="103" y="56"/>
                </a:cubicBezTo>
                <a:cubicBezTo>
                  <a:pt x="97" y="61"/>
                  <a:pt x="105" y="55"/>
                  <a:pt x="105" y="54"/>
                </a:cubicBezTo>
                <a:cubicBezTo>
                  <a:pt x="105" y="54"/>
                  <a:pt x="105" y="54"/>
                  <a:pt x="104" y="54"/>
                </a:cubicBezTo>
                <a:cubicBezTo>
                  <a:pt x="102" y="54"/>
                  <a:pt x="102" y="56"/>
                  <a:pt x="102" y="57"/>
                </a:cubicBezTo>
                <a:cubicBezTo>
                  <a:pt x="104" y="55"/>
                  <a:pt x="105" y="54"/>
                  <a:pt x="107" y="52"/>
                </a:cubicBezTo>
                <a:cubicBezTo>
                  <a:pt x="107" y="52"/>
                  <a:pt x="107" y="51"/>
                  <a:pt x="106" y="51"/>
                </a:cubicBezTo>
                <a:cubicBezTo>
                  <a:pt x="103" y="52"/>
                  <a:pt x="104" y="52"/>
                  <a:pt x="102" y="53"/>
                </a:cubicBezTo>
                <a:cubicBezTo>
                  <a:pt x="103" y="52"/>
                  <a:pt x="106" y="50"/>
                  <a:pt x="108" y="48"/>
                </a:cubicBezTo>
                <a:cubicBezTo>
                  <a:pt x="109" y="48"/>
                  <a:pt x="108" y="47"/>
                  <a:pt x="107" y="47"/>
                </a:cubicBezTo>
                <a:cubicBezTo>
                  <a:pt x="104" y="49"/>
                  <a:pt x="102" y="51"/>
                  <a:pt x="99" y="54"/>
                </a:cubicBezTo>
                <a:cubicBezTo>
                  <a:pt x="102" y="51"/>
                  <a:pt x="104" y="49"/>
                  <a:pt x="106" y="46"/>
                </a:cubicBezTo>
                <a:cubicBezTo>
                  <a:pt x="107" y="46"/>
                  <a:pt x="106" y="45"/>
                  <a:pt x="105" y="46"/>
                </a:cubicBezTo>
                <a:cubicBezTo>
                  <a:pt x="103" y="47"/>
                  <a:pt x="101" y="49"/>
                  <a:pt x="98" y="51"/>
                </a:cubicBezTo>
                <a:cubicBezTo>
                  <a:pt x="101" y="48"/>
                  <a:pt x="104" y="46"/>
                  <a:pt x="107" y="43"/>
                </a:cubicBezTo>
                <a:cubicBezTo>
                  <a:pt x="108" y="43"/>
                  <a:pt x="107" y="42"/>
                  <a:pt x="106" y="42"/>
                </a:cubicBezTo>
                <a:cubicBezTo>
                  <a:pt x="102" y="44"/>
                  <a:pt x="100" y="47"/>
                  <a:pt x="96" y="50"/>
                </a:cubicBezTo>
                <a:cubicBezTo>
                  <a:pt x="99" y="47"/>
                  <a:pt x="103" y="44"/>
                  <a:pt x="106" y="41"/>
                </a:cubicBezTo>
                <a:cubicBezTo>
                  <a:pt x="106" y="41"/>
                  <a:pt x="106" y="40"/>
                  <a:pt x="105" y="40"/>
                </a:cubicBezTo>
                <a:cubicBezTo>
                  <a:pt x="104" y="41"/>
                  <a:pt x="104" y="41"/>
                  <a:pt x="103" y="42"/>
                </a:cubicBezTo>
                <a:cubicBezTo>
                  <a:pt x="102" y="43"/>
                  <a:pt x="95" y="49"/>
                  <a:pt x="99" y="46"/>
                </a:cubicBezTo>
                <a:cubicBezTo>
                  <a:pt x="101" y="43"/>
                  <a:pt x="104" y="42"/>
                  <a:pt x="106" y="39"/>
                </a:cubicBezTo>
                <a:cubicBezTo>
                  <a:pt x="107" y="38"/>
                  <a:pt x="106" y="37"/>
                  <a:pt x="105" y="38"/>
                </a:cubicBezTo>
                <a:cubicBezTo>
                  <a:pt x="103" y="40"/>
                  <a:pt x="101" y="41"/>
                  <a:pt x="99" y="43"/>
                </a:cubicBezTo>
                <a:cubicBezTo>
                  <a:pt x="101" y="40"/>
                  <a:pt x="105" y="38"/>
                  <a:pt x="107" y="35"/>
                </a:cubicBezTo>
                <a:cubicBezTo>
                  <a:pt x="108" y="35"/>
                  <a:pt x="107" y="34"/>
                  <a:pt x="106" y="34"/>
                </a:cubicBezTo>
                <a:cubicBezTo>
                  <a:pt x="102" y="37"/>
                  <a:pt x="98" y="40"/>
                  <a:pt x="94" y="43"/>
                </a:cubicBezTo>
                <a:cubicBezTo>
                  <a:pt x="97" y="41"/>
                  <a:pt x="103" y="35"/>
                  <a:pt x="108" y="32"/>
                </a:cubicBezTo>
                <a:cubicBezTo>
                  <a:pt x="108" y="32"/>
                  <a:pt x="108" y="31"/>
                  <a:pt x="107" y="31"/>
                </a:cubicBezTo>
                <a:cubicBezTo>
                  <a:pt x="103" y="33"/>
                  <a:pt x="99" y="36"/>
                  <a:pt x="95" y="40"/>
                </a:cubicBezTo>
                <a:cubicBezTo>
                  <a:pt x="93" y="42"/>
                  <a:pt x="93" y="42"/>
                  <a:pt x="95" y="40"/>
                </a:cubicBezTo>
                <a:cubicBezTo>
                  <a:pt x="96" y="38"/>
                  <a:pt x="98" y="37"/>
                  <a:pt x="99" y="36"/>
                </a:cubicBezTo>
                <a:cubicBezTo>
                  <a:pt x="102" y="33"/>
                  <a:pt x="105" y="31"/>
                  <a:pt x="107" y="29"/>
                </a:cubicBezTo>
                <a:cubicBezTo>
                  <a:pt x="108" y="28"/>
                  <a:pt x="107" y="27"/>
                  <a:pt x="107" y="28"/>
                </a:cubicBezTo>
                <a:cubicBezTo>
                  <a:pt x="101" y="31"/>
                  <a:pt x="96" y="35"/>
                  <a:pt x="91" y="39"/>
                </a:cubicBezTo>
                <a:cubicBezTo>
                  <a:pt x="91" y="41"/>
                  <a:pt x="92" y="41"/>
                  <a:pt x="93" y="38"/>
                </a:cubicBezTo>
                <a:cubicBezTo>
                  <a:pt x="95" y="37"/>
                  <a:pt x="97" y="35"/>
                  <a:pt x="99" y="34"/>
                </a:cubicBezTo>
                <a:cubicBezTo>
                  <a:pt x="101" y="32"/>
                  <a:pt x="103" y="31"/>
                  <a:pt x="105" y="29"/>
                </a:cubicBezTo>
                <a:cubicBezTo>
                  <a:pt x="106" y="28"/>
                  <a:pt x="105" y="28"/>
                  <a:pt x="105" y="28"/>
                </a:cubicBezTo>
                <a:cubicBezTo>
                  <a:pt x="100" y="29"/>
                  <a:pt x="97" y="32"/>
                  <a:pt x="93" y="35"/>
                </a:cubicBezTo>
                <a:cubicBezTo>
                  <a:pt x="92" y="36"/>
                  <a:pt x="84" y="44"/>
                  <a:pt x="88" y="39"/>
                </a:cubicBezTo>
                <a:cubicBezTo>
                  <a:pt x="91" y="36"/>
                  <a:pt x="95" y="34"/>
                  <a:pt x="98" y="31"/>
                </a:cubicBezTo>
                <a:cubicBezTo>
                  <a:pt x="99" y="30"/>
                  <a:pt x="98" y="29"/>
                  <a:pt x="98" y="30"/>
                </a:cubicBezTo>
                <a:cubicBezTo>
                  <a:pt x="94" y="32"/>
                  <a:pt x="91" y="35"/>
                  <a:pt x="88" y="38"/>
                </a:cubicBezTo>
                <a:cubicBezTo>
                  <a:pt x="88" y="38"/>
                  <a:pt x="88" y="39"/>
                  <a:pt x="88" y="39"/>
                </a:cubicBezTo>
                <a:cubicBezTo>
                  <a:pt x="89" y="38"/>
                  <a:pt x="90" y="37"/>
                  <a:pt x="91" y="35"/>
                </a:cubicBezTo>
                <a:cubicBezTo>
                  <a:pt x="93" y="34"/>
                  <a:pt x="95" y="32"/>
                  <a:pt x="97" y="30"/>
                </a:cubicBezTo>
                <a:cubicBezTo>
                  <a:pt x="97" y="30"/>
                  <a:pt x="102" y="26"/>
                  <a:pt x="103" y="25"/>
                </a:cubicBezTo>
                <a:cubicBezTo>
                  <a:pt x="102" y="26"/>
                  <a:pt x="100" y="27"/>
                  <a:pt x="99" y="29"/>
                </a:cubicBezTo>
                <a:cubicBezTo>
                  <a:pt x="101" y="26"/>
                  <a:pt x="97" y="37"/>
                  <a:pt x="101" y="28"/>
                </a:cubicBezTo>
                <a:cubicBezTo>
                  <a:pt x="103" y="24"/>
                  <a:pt x="102" y="25"/>
                  <a:pt x="99" y="29"/>
                </a:cubicBezTo>
                <a:cubicBezTo>
                  <a:pt x="98" y="30"/>
                  <a:pt x="98" y="31"/>
                  <a:pt x="97" y="32"/>
                </a:cubicBezTo>
                <a:cubicBezTo>
                  <a:pt x="96" y="33"/>
                  <a:pt x="97" y="34"/>
                  <a:pt x="97" y="33"/>
                </a:cubicBezTo>
                <a:cubicBezTo>
                  <a:pt x="100" y="30"/>
                  <a:pt x="103" y="28"/>
                  <a:pt x="106" y="25"/>
                </a:cubicBezTo>
                <a:cubicBezTo>
                  <a:pt x="107" y="25"/>
                  <a:pt x="106" y="24"/>
                  <a:pt x="105" y="24"/>
                </a:cubicBezTo>
                <a:cubicBezTo>
                  <a:pt x="103" y="26"/>
                  <a:pt x="101" y="29"/>
                  <a:pt x="100" y="31"/>
                </a:cubicBezTo>
                <a:cubicBezTo>
                  <a:pt x="94" y="41"/>
                  <a:pt x="103" y="26"/>
                  <a:pt x="104" y="24"/>
                </a:cubicBezTo>
                <a:cubicBezTo>
                  <a:pt x="101" y="28"/>
                  <a:pt x="100" y="31"/>
                  <a:pt x="97" y="34"/>
                </a:cubicBezTo>
                <a:cubicBezTo>
                  <a:pt x="97" y="34"/>
                  <a:pt x="97" y="33"/>
                  <a:pt x="97" y="33"/>
                </a:cubicBezTo>
                <a:cubicBezTo>
                  <a:pt x="98" y="31"/>
                  <a:pt x="98" y="30"/>
                  <a:pt x="99" y="29"/>
                </a:cubicBezTo>
                <a:cubicBezTo>
                  <a:pt x="101" y="27"/>
                  <a:pt x="102" y="25"/>
                  <a:pt x="103" y="23"/>
                </a:cubicBezTo>
                <a:cubicBezTo>
                  <a:pt x="104" y="22"/>
                  <a:pt x="103" y="22"/>
                  <a:pt x="102" y="22"/>
                </a:cubicBezTo>
                <a:cubicBezTo>
                  <a:pt x="101" y="24"/>
                  <a:pt x="101" y="24"/>
                  <a:pt x="99" y="26"/>
                </a:cubicBezTo>
                <a:cubicBezTo>
                  <a:pt x="95" y="33"/>
                  <a:pt x="101" y="22"/>
                  <a:pt x="102" y="21"/>
                </a:cubicBezTo>
                <a:cubicBezTo>
                  <a:pt x="102" y="20"/>
                  <a:pt x="101" y="19"/>
                  <a:pt x="101" y="20"/>
                </a:cubicBezTo>
                <a:cubicBezTo>
                  <a:pt x="99" y="24"/>
                  <a:pt x="98" y="29"/>
                  <a:pt x="96" y="33"/>
                </a:cubicBezTo>
                <a:cubicBezTo>
                  <a:pt x="96" y="34"/>
                  <a:pt x="97" y="34"/>
                  <a:pt x="97" y="33"/>
                </a:cubicBezTo>
                <a:cubicBezTo>
                  <a:pt x="99" y="29"/>
                  <a:pt x="101" y="25"/>
                  <a:pt x="103" y="21"/>
                </a:cubicBezTo>
                <a:cubicBezTo>
                  <a:pt x="103" y="22"/>
                  <a:pt x="103" y="28"/>
                  <a:pt x="103" y="29"/>
                </a:cubicBezTo>
                <a:cubicBezTo>
                  <a:pt x="103" y="30"/>
                  <a:pt x="105" y="30"/>
                  <a:pt x="105" y="29"/>
                </a:cubicBezTo>
                <a:cubicBezTo>
                  <a:pt x="105" y="27"/>
                  <a:pt x="105" y="24"/>
                  <a:pt x="105" y="22"/>
                </a:cubicBezTo>
                <a:cubicBezTo>
                  <a:pt x="105" y="22"/>
                  <a:pt x="105" y="22"/>
                  <a:pt x="104" y="22"/>
                </a:cubicBezTo>
                <a:cubicBezTo>
                  <a:pt x="104" y="23"/>
                  <a:pt x="104" y="25"/>
                  <a:pt x="104" y="27"/>
                </a:cubicBezTo>
                <a:cubicBezTo>
                  <a:pt x="104" y="28"/>
                  <a:pt x="105" y="28"/>
                  <a:pt x="106" y="27"/>
                </a:cubicBezTo>
                <a:cubicBezTo>
                  <a:pt x="106" y="24"/>
                  <a:pt x="106" y="21"/>
                  <a:pt x="106" y="18"/>
                </a:cubicBezTo>
                <a:cubicBezTo>
                  <a:pt x="106" y="17"/>
                  <a:pt x="105" y="17"/>
                  <a:pt x="104" y="18"/>
                </a:cubicBezTo>
                <a:cubicBezTo>
                  <a:pt x="104" y="25"/>
                  <a:pt x="105" y="17"/>
                  <a:pt x="105" y="15"/>
                </a:cubicBezTo>
                <a:cubicBezTo>
                  <a:pt x="105" y="13"/>
                  <a:pt x="105" y="12"/>
                  <a:pt x="105" y="10"/>
                </a:cubicBezTo>
                <a:cubicBezTo>
                  <a:pt x="105" y="10"/>
                  <a:pt x="103" y="10"/>
                  <a:pt x="103" y="10"/>
                </a:cubicBezTo>
                <a:cubicBezTo>
                  <a:pt x="103" y="12"/>
                  <a:pt x="103" y="14"/>
                  <a:pt x="104" y="16"/>
                </a:cubicBezTo>
                <a:cubicBezTo>
                  <a:pt x="104" y="13"/>
                  <a:pt x="103" y="11"/>
                  <a:pt x="103" y="8"/>
                </a:cubicBezTo>
                <a:cubicBezTo>
                  <a:pt x="103" y="8"/>
                  <a:pt x="102" y="8"/>
                  <a:pt x="102" y="8"/>
                </a:cubicBezTo>
                <a:cubicBezTo>
                  <a:pt x="102" y="12"/>
                  <a:pt x="101" y="15"/>
                  <a:pt x="101" y="18"/>
                </a:cubicBezTo>
                <a:cubicBezTo>
                  <a:pt x="101" y="16"/>
                  <a:pt x="102" y="14"/>
                  <a:pt x="101" y="11"/>
                </a:cubicBezTo>
                <a:cubicBezTo>
                  <a:pt x="101" y="10"/>
                  <a:pt x="100" y="11"/>
                  <a:pt x="100" y="11"/>
                </a:cubicBezTo>
                <a:cubicBezTo>
                  <a:pt x="100" y="13"/>
                  <a:pt x="100" y="15"/>
                  <a:pt x="99" y="17"/>
                </a:cubicBezTo>
                <a:cubicBezTo>
                  <a:pt x="99" y="17"/>
                  <a:pt x="99" y="17"/>
                  <a:pt x="99" y="18"/>
                </a:cubicBezTo>
                <a:cubicBezTo>
                  <a:pt x="99" y="13"/>
                  <a:pt x="99" y="12"/>
                  <a:pt x="100" y="14"/>
                </a:cubicBezTo>
                <a:cubicBezTo>
                  <a:pt x="101" y="12"/>
                  <a:pt x="103" y="0"/>
                  <a:pt x="103" y="8"/>
                </a:cubicBezTo>
                <a:cubicBezTo>
                  <a:pt x="103" y="9"/>
                  <a:pt x="105" y="9"/>
                  <a:pt x="105" y="8"/>
                </a:cubicBezTo>
                <a:cubicBezTo>
                  <a:pt x="105" y="5"/>
                  <a:pt x="105" y="6"/>
                  <a:pt x="104" y="3"/>
                </a:cubicBezTo>
                <a:cubicBezTo>
                  <a:pt x="104" y="2"/>
                  <a:pt x="103" y="2"/>
                  <a:pt x="103" y="3"/>
                </a:cubicBezTo>
                <a:cubicBezTo>
                  <a:pt x="103" y="7"/>
                  <a:pt x="103" y="11"/>
                  <a:pt x="103" y="15"/>
                </a:cubicBezTo>
                <a:cubicBezTo>
                  <a:pt x="103" y="16"/>
                  <a:pt x="104" y="16"/>
                  <a:pt x="104" y="15"/>
                </a:cubicBezTo>
                <a:cubicBezTo>
                  <a:pt x="105" y="8"/>
                  <a:pt x="101" y="18"/>
                  <a:pt x="101" y="19"/>
                </a:cubicBezTo>
                <a:cubicBezTo>
                  <a:pt x="100" y="24"/>
                  <a:pt x="96" y="26"/>
                  <a:pt x="92" y="29"/>
                </a:cubicBezTo>
                <a:cubicBezTo>
                  <a:pt x="91" y="30"/>
                  <a:pt x="92" y="31"/>
                  <a:pt x="93" y="30"/>
                </a:cubicBezTo>
                <a:cubicBezTo>
                  <a:pt x="97" y="28"/>
                  <a:pt x="96" y="27"/>
                  <a:pt x="92" y="30"/>
                </a:cubicBezTo>
                <a:cubicBezTo>
                  <a:pt x="89" y="33"/>
                  <a:pt x="85" y="36"/>
                  <a:pt x="82" y="38"/>
                </a:cubicBezTo>
                <a:cubicBezTo>
                  <a:pt x="86" y="35"/>
                  <a:pt x="89" y="33"/>
                  <a:pt x="93" y="30"/>
                </a:cubicBezTo>
                <a:cubicBezTo>
                  <a:pt x="98" y="28"/>
                  <a:pt x="96" y="29"/>
                  <a:pt x="93" y="31"/>
                </a:cubicBezTo>
                <a:cubicBezTo>
                  <a:pt x="91" y="33"/>
                  <a:pt x="89" y="36"/>
                  <a:pt x="87" y="38"/>
                </a:cubicBezTo>
                <a:cubicBezTo>
                  <a:pt x="85" y="39"/>
                  <a:pt x="82" y="41"/>
                  <a:pt x="80" y="42"/>
                </a:cubicBezTo>
                <a:cubicBezTo>
                  <a:pt x="81" y="40"/>
                  <a:pt x="83" y="39"/>
                  <a:pt x="84" y="38"/>
                </a:cubicBezTo>
                <a:cubicBezTo>
                  <a:pt x="88" y="35"/>
                  <a:pt x="91" y="33"/>
                  <a:pt x="92" y="29"/>
                </a:cubicBezTo>
                <a:cubicBezTo>
                  <a:pt x="93" y="29"/>
                  <a:pt x="92" y="28"/>
                  <a:pt x="92" y="29"/>
                </a:cubicBezTo>
                <a:cubicBezTo>
                  <a:pt x="89" y="30"/>
                  <a:pt x="86" y="31"/>
                  <a:pt x="83" y="33"/>
                </a:cubicBezTo>
                <a:cubicBezTo>
                  <a:pt x="73" y="39"/>
                  <a:pt x="80" y="33"/>
                  <a:pt x="85" y="29"/>
                </a:cubicBezTo>
                <a:cubicBezTo>
                  <a:pt x="87" y="29"/>
                  <a:pt x="88" y="28"/>
                  <a:pt x="86" y="27"/>
                </a:cubicBezTo>
                <a:cubicBezTo>
                  <a:pt x="84" y="29"/>
                  <a:pt x="81" y="31"/>
                  <a:pt x="79" y="32"/>
                </a:cubicBezTo>
                <a:cubicBezTo>
                  <a:pt x="79" y="32"/>
                  <a:pt x="72" y="37"/>
                  <a:pt x="77" y="33"/>
                </a:cubicBezTo>
                <a:cubicBezTo>
                  <a:pt x="80" y="31"/>
                  <a:pt x="82" y="30"/>
                  <a:pt x="85" y="29"/>
                </a:cubicBezTo>
                <a:cubicBezTo>
                  <a:pt x="83" y="30"/>
                  <a:pt x="80" y="34"/>
                  <a:pt x="77" y="36"/>
                </a:cubicBezTo>
                <a:cubicBezTo>
                  <a:pt x="75" y="37"/>
                  <a:pt x="73" y="39"/>
                  <a:pt x="71" y="41"/>
                </a:cubicBezTo>
                <a:cubicBezTo>
                  <a:pt x="69" y="42"/>
                  <a:pt x="69" y="44"/>
                  <a:pt x="71" y="41"/>
                </a:cubicBezTo>
                <a:cubicBezTo>
                  <a:pt x="76" y="38"/>
                  <a:pt x="80" y="34"/>
                  <a:pt x="85" y="31"/>
                </a:cubicBezTo>
                <a:cubicBezTo>
                  <a:pt x="85" y="31"/>
                  <a:pt x="83" y="35"/>
                  <a:pt x="82" y="36"/>
                </a:cubicBezTo>
                <a:cubicBezTo>
                  <a:pt x="80" y="38"/>
                  <a:pt x="77" y="39"/>
                  <a:pt x="75" y="40"/>
                </a:cubicBezTo>
                <a:cubicBezTo>
                  <a:pt x="73" y="42"/>
                  <a:pt x="71" y="44"/>
                  <a:pt x="68" y="46"/>
                </a:cubicBezTo>
                <a:cubicBezTo>
                  <a:pt x="66" y="48"/>
                  <a:pt x="64" y="50"/>
                  <a:pt x="62" y="52"/>
                </a:cubicBezTo>
                <a:cubicBezTo>
                  <a:pt x="59" y="54"/>
                  <a:pt x="61" y="54"/>
                  <a:pt x="63" y="52"/>
                </a:cubicBezTo>
                <a:cubicBezTo>
                  <a:pt x="68" y="48"/>
                  <a:pt x="74" y="44"/>
                  <a:pt x="80" y="41"/>
                </a:cubicBezTo>
                <a:cubicBezTo>
                  <a:pt x="84" y="38"/>
                  <a:pt x="82" y="38"/>
                  <a:pt x="79" y="40"/>
                </a:cubicBezTo>
                <a:cubicBezTo>
                  <a:pt x="77" y="42"/>
                  <a:pt x="74" y="43"/>
                  <a:pt x="72" y="45"/>
                </a:cubicBezTo>
                <a:cubicBezTo>
                  <a:pt x="63" y="52"/>
                  <a:pt x="54" y="59"/>
                  <a:pt x="45" y="65"/>
                </a:cubicBezTo>
                <a:cubicBezTo>
                  <a:pt x="44" y="66"/>
                  <a:pt x="40" y="70"/>
                  <a:pt x="45" y="67"/>
                </a:cubicBezTo>
                <a:cubicBezTo>
                  <a:pt x="47" y="65"/>
                  <a:pt x="49" y="64"/>
                  <a:pt x="51" y="63"/>
                </a:cubicBezTo>
                <a:cubicBezTo>
                  <a:pt x="55" y="61"/>
                  <a:pt x="58" y="58"/>
                  <a:pt x="60" y="55"/>
                </a:cubicBezTo>
                <a:cubicBezTo>
                  <a:pt x="61" y="55"/>
                  <a:pt x="60" y="54"/>
                  <a:pt x="60" y="54"/>
                </a:cubicBezTo>
                <a:cubicBezTo>
                  <a:pt x="55" y="56"/>
                  <a:pt x="51" y="57"/>
                  <a:pt x="47" y="60"/>
                </a:cubicBezTo>
                <a:cubicBezTo>
                  <a:pt x="45" y="61"/>
                  <a:pt x="43" y="62"/>
                  <a:pt x="41" y="63"/>
                </a:cubicBezTo>
                <a:cubicBezTo>
                  <a:pt x="40" y="64"/>
                  <a:pt x="38" y="65"/>
                  <a:pt x="37" y="65"/>
                </a:cubicBezTo>
                <a:cubicBezTo>
                  <a:pt x="36" y="67"/>
                  <a:pt x="34" y="67"/>
                  <a:pt x="33" y="64"/>
                </a:cubicBezTo>
                <a:cubicBezTo>
                  <a:pt x="36" y="60"/>
                  <a:pt x="42" y="57"/>
                  <a:pt x="46" y="54"/>
                </a:cubicBezTo>
                <a:cubicBezTo>
                  <a:pt x="50" y="51"/>
                  <a:pt x="54" y="47"/>
                  <a:pt x="58" y="43"/>
                </a:cubicBezTo>
                <a:cubicBezTo>
                  <a:pt x="58" y="43"/>
                  <a:pt x="58" y="42"/>
                  <a:pt x="57" y="42"/>
                </a:cubicBezTo>
                <a:cubicBezTo>
                  <a:pt x="48" y="49"/>
                  <a:pt x="39" y="55"/>
                  <a:pt x="31" y="63"/>
                </a:cubicBezTo>
                <a:cubicBezTo>
                  <a:pt x="31" y="64"/>
                  <a:pt x="31" y="65"/>
                  <a:pt x="32" y="64"/>
                </a:cubicBezTo>
                <a:cubicBezTo>
                  <a:pt x="39" y="60"/>
                  <a:pt x="45" y="54"/>
                  <a:pt x="52" y="50"/>
                </a:cubicBezTo>
                <a:cubicBezTo>
                  <a:pt x="59" y="44"/>
                  <a:pt x="67" y="40"/>
                  <a:pt x="74" y="36"/>
                </a:cubicBezTo>
                <a:cubicBezTo>
                  <a:pt x="75" y="35"/>
                  <a:pt x="74" y="34"/>
                  <a:pt x="73" y="35"/>
                </a:cubicBezTo>
                <a:cubicBezTo>
                  <a:pt x="61" y="41"/>
                  <a:pt x="50" y="50"/>
                  <a:pt x="40" y="59"/>
                </a:cubicBezTo>
                <a:cubicBezTo>
                  <a:pt x="39" y="60"/>
                  <a:pt x="40" y="61"/>
                  <a:pt x="41" y="60"/>
                </a:cubicBezTo>
                <a:cubicBezTo>
                  <a:pt x="47" y="57"/>
                  <a:pt x="52" y="53"/>
                  <a:pt x="58" y="49"/>
                </a:cubicBezTo>
                <a:cubicBezTo>
                  <a:pt x="63" y="45"/>
                  <a:pt x="69" y="43"/>
                  <a:pt x="74" y="39"/>
                </a:cubicBezTo>
                <a:cubicBezTo>
                  <a:pt x="75" y="38"/>
                  <a:pt x="75" y="37"/>
                  <a:pt x="74" y="38"/>
                </a:cubicBezTo>
                <a:cubicBezTo>
                  <a:pt x="69" y="40"/>
                  <a:pt x="64" y="43"/>
                  <a:pt x="60" y="47"/>
                </a:cubicBezTo>
                <a:cubicBezTo>
                  <a:pt x="58" y="49"/>
                  <a:pt x="56" y="50"/>
                  <a:pt x="54" y="52"/>
                </a:cubicBezTo>
                <a:cubicBezTo>
                  <a:pt x="52" y="53"/>
                  <a:pt x="51" y="54"/>
                  <a:pt x="49" y="55"/>
                </a:cubicBezTo>
                <a:cubicBezTo>
                  <a:pt x="48" y="56"/>
                  <a:pt x="47" y="58"/>
                  <a:pt x="46" y="59"/>
                </a:cubicBezTo>
                <a:cubicBezTo>
                  <a:pt x="52" y="54"/>
                  <a:pt x="59" y="50"/>
                  <a:pt x="66" y="46"/>
                </a:cubicBezTo>
                <a:cubicBezTo>
                  <a:pt x="68" y="44"/>
                  <a:pt x="71" y="43"/>
                  <a:pt x="73" y="41"/>
                </a:cubicBezTo>
                <a:cubicBezTo>
                  <a:pt x="75" y="40"/>
                  <a:pt x="77" y="39"/>
                  <a:pt x="79" y="38"/>
                </a:cubicBezTo>
                <a:cubicBezTo>
                  <a:pt x="81" y="38"/>
                  <a:pt x="82" y="37"/>
                  <a:pt x="81" y="36"/>
                </a:cubicBezTo>
                <a:cubicBezTo>
                  <a:pt x="76" y="39"/>
                  <a:pt x="71" y="43"/>
                  <a:pt x="66" y="47"/>
                </a:cubicBezTo>
                <a:cubicBezTo>
                  <a:pt x="60" y="51"/>
                  <a:pt x="56" y="57"/>
                  <a:pt x="49" y="61"/>
                </a:cubicBezTo>
                <a:cubicBezTo>
                  <a:pt x="59" y="55"/>
                  <a:pt x="70" y="49"/>
                  <a:pt x="79" y="42"/>
                </a:cubicBezTo>
                <a:cubicBezTo>
                  <a:pt x="80" y="41"/>
                  <a:pt x="79" y="40"/>
                  <a:pt x="79" y="41"/>
                </a:cubicBezTo>
                <a:cubicBezTo>
                  <a:pt x="68" y="45"/>
                  <a:pt x="58" y="51"/>
                  <a:pt x="48" y="58"/>
                </a:cubicBezTo>
                <a:cubicBezTo>
                  <a:pt x="47" y="59"/>
                  <a:pt x="41" y="61"/>
                  <a:pt x="41" y="61"/>
                </a:cubicBezTo>
                <a:cubicBezTo>
                  <a:pt x="44" y="58"/>
                  <a:pt x="47" y="55"/>
                  <a:pt x="51" y="53"/>
                </a:cubicBezTo>
                <a:cubicBezTo>
                  <a:pt x="55" y="49"/>
                  <a:pt x="60" y="46"/>
                  <a:pt x="65" y="43"/>
                </a:cubicBezTo>
                <a:cubicBezTo>
                  <a:pt x="67" y="41"/>
                  <a:pt x="69" y="40"/>
                  <a:pt x="72" y="38"/>
                </a:cubicBezTo>
                <a:cubicBezTo>
                  <a:pt x="81" y="33"/>
                  <a:pt x="72" y="38"/>
                  <a:pt x="70" y="39"/>
                </a:cubicBezTo>
                <a:cubicBezTo>
                  <a:pt x="64" y="42"/>
                  <a:pt x="58" y="46"/>
                  <a:pt x="53" y="50"/>
                </a:cubicBezTo>
                <a:cubicBezTo>
                  <a:pt x="43" y="57"/>
                  <a:pt x="33" y="63"/>
                  <a:pt x="25" y="72"/>
                </a:cubicBezTo>
                <a:cubicBezTo>
                  <a:pt x="25" y="73"/>
                  <a:pt x="25" y="74"/>
                  <a:pt x="26" y="73"/>
                </a:cubicBezTo>
                <a:cubicBezTo>
                  <a:pt x="36" y="66"/>
                  <a:pt x="46" y="59"/>
                  <a:pt x="56" y="51"/>
                </a:cubicBezTo>
                <a:cubicBezTo>
                  <a:pt x="56" y="50"/>
                  <a:pt x="55" y="50"/>
                  <a:pt x="55" y="50"/>
                </a:cubicBezTo>
                <a:cubicBezTo>
                  <a:pt x="43" y="56"/>
                  <a:pt x="33" y="63"/>
                  <a:pt x="23" y="72"/>
                </a:cubicBezTo>
                <a:cubicBezTo>
                  <a:pt x="23" y="72"/>
                  <a:pt x="22" y="73"/>
                  <a:pt x="21" y="73"/>
                </a:cubicBezTo>
                <a:cubicBezTo>
                  <a:pt x="19" y="75"/>
                  <a:pt x="19" y="75"/>
                  <a:pt x="21" y="76"/>
                </a:cubicBezTo>
                <a:cubicBezTo>
                  <a:pt x="23" y="73"/>
                  <a:pt x="26" y="71"/>
                  <a:pt x="28" y="69"/>
                </a:cubicBezTo>
                <a:cubicBezTo>
                  <a:pt x="32" y="66"/>
                  <a:pt x="35" y="63"/>
                  <a:pt x="39" y="61"/>
                </a:cubicBezTo>
                <a:cubicBezTo>
                  <a:pt x="40" y="59"/>
                  <a:pt x="42" y="59"/>
                  <a:pt x="44" y="58"/>
                </a:cubicBezTo>
                <a:cubicBezTo>
                  <a:pt x="44" y="57"/>
                  <a:pt x="43" y="56"/>
                  <a:pt x="43" y="57"/>
                </a:cubicBezTo>
                <a:cubicBezTo>
                  <a:pt x="37" y="61"/>
                  <a:pt x="32" y="66"/>
                  <a:pt x="26" y="71"/>
                </a:cubicBezTo>
                <a:cubicBezTo>
                  <a:pt x="24" y="72"/>
                  <a:pt x="23" y="73"/>
                  <a:pt x="21" y="74"/>
                </a:cubicBezTo>
                <a:cubicBezTo>
                  <a:pt x="22" y="72"/>
                  <a:pt x="24" y="71"/>
                  <a:pt x="25" y="70"/>
                </a:cubicBezTo>
                <a:cubicBezTo>
                  <a:pt x="28" y="67"/>
                  <a:pt x="32" y="64"/>
                  <a:pt x="35" y="61"/>
                </a:cubicBezTo>
                <a:cubicBezTo>
                  <a:pt x="40" y="57"/>
                  <a:pt x="50" y="52"/>
                  <a:pt x="51" y="45"/>
                </a:cubicBezTo>
                <a:cubicBezTo>
                  <a:pt x="51" y="44"/>
                  <a:pt x="51" y="44"/>
                  <a:pt x="51" y="44"/>
                </a:cubicBezTo>
                <a:cubicBezTo>
                  <a:pt x="46" y="43"/>
                  <a:pt x="41" y="45"/>
                  <a:pt x="37" y="48"/>
                </a:cubicBezTo>
                <a:cubicBezTo>
                  <a:pt x="34" y="49"/>
                  <a:pt x="31" y="51"/>
                  <a:pt x="28" y="53"/>
                </a:cubicBezTo>
                <a:cubicBezTo>
                  <a:pt x="25" y="54"/>
                  <a:pt x="19" y="56"/>
                  <a:pt x="24" y="51"/>
                </a:cubicBezTo>
                <a:cubicBezTo>
                  <a:pt x="25" y="49"/>
                  <a:pt x="27" y="48"/>
                  <a:pt x="28" y="46"/>
                </a:cubicBezTo>
                <a:cubicBezTo>
                  <a:pt x="34" y="42"/>
                  <a:pt x="42" y="36"/>
                  <a:pt x="46" y="33"/>
                </a:cubicBezTo>
                <a:cubicBezTo>
                  <a:pt x="38" y="39"/>
                  <a:pt x="30" y="43"/>
                  <a:pt x="23" y="50"/>
                </a:cubicBezTo>
                <a:cubicBezTo>
                  <a:pt x="23" y="50"/>
                  <a:pt x="23" y="51"/>
                  <a:pt x="24" y="51"/>
                </a:cubicBezTo>
                <a:cubicBezTo>
                  <a:pt x="28" y="47"/>
                  <a:pt x="33" y="44"/>
                  <a:pt x="38" y="40"/>
                </a:cubicBezTo>
                <a:cubicBezTo>
                  <a:pt x="40" y="38"/>
                  <a:pt x="41" y="37"/>
                  <a:pt x="37" y="40"/>
                </a:cubicBezTo>
                <a:cubicBezTo>
                  <a:pt x="35" y="41"/>
                  <a:pt x="33" y="43"/>
                  <a:pt x="31" y="45"/>
                </a:cubicBezTo>
                <a:cubicBezTo>
                  <a:pt x="31" y="46"/>
                  <a:pt x="32" y="47"/>
                  <a:pt x="32" y="46"/>
                </a:cubicBezTo>
                <a:cubicBezTo>
                  <a:pt x="35" y="44"/>
                  <a:pt x="38" y="42"/>
                  <a:pt x="42" y="40"/>
                </a:cubicBezTo>
                <a:cubicBezTo>
                  <a:pt x="43" y="39"/>
                  <a:pt x="50" y="34"/>
                  <a:pt x="44" y="37"/>
                </a:cubicBezTo>
                <a:cubicBezTo>
                  <a:pt x="39" y="41"/>
                  <a:pt x="34" y="44"/>
                  <a:pt x="30" y="48"/>
                </a:cubicBezTo>
                <a:cubicBezTo>
                  <a:pt x="30" y="48"/>
                  <a:pt x="30" y="49"/>
                  <a:pt x="31" y="49"/>
                </a:cubicBezTo>
                <a:cubicBezTo>
                  <a:pt x="33" y="48"/>
                  <a:pt x="34" y="47"/>
                  <a:pt x="35" y="45"/>
                </a:cubicBezTo>
                <a:cubicBezTo>
                  <a:pt x="37" y="44"/>
                  <a:pt x="39" y="43"/>
                  <a:pt x="40" y="41"/>
                </a:cubicBezTo>
                <a:cubicBezTo>
                  <a:pt x="42" y="40"/>
                  <a:pt x="43" y="40"/>
                  <a:pt x="43" y="42"/>
                </a:cubicBezTo>
                <a:cubicBezTo>
                  <a:pt x="38" y="48"/>
                  <a:pt x="32" y="54"/>
                  <a:pt x="27" y="60"/>
                </a:cubicBezTo>
                <a:cubicBezTo>
                  <a:pt x="26" y="61"/>
                  <a:pt x="27" y="61"/>
                  <a:pt x="28" y="61"/>
                </a:cubicBezTo>
                <a:cubicBezTo>
                  <a:pt x="31" y="58"/>
                  <a:pt x="34" y="56"/>
                  <a:pt x="37" y="54"/>
                </a:cubicBezTo>
                <a:cubicBezTo>
                  <a:pt x="39" y="52"/>
                  <a:pt x="38" y="51"/>
                  <a:pt x="38" y="51"/>
                </a:cubicBezTo>
                <a:cubicBezTo>
                  <a:pt x="34" y="54"/>
                  <a:pt x="30" y="58"/>
                  <a:pt x="26" y="62"/>
                </a:cubicBezTo>
                <a:cubicBezTo>
                  <a:pt x="16" y="71"/>
                  <a:pt x="31" y="61"/>
                  <a:pt x="33" y="59"/>
                </a:cubicBezTo>
                <a:cubicBezTo>
                  <a:pt x="39" y="56"/>
                  <a:pt x="44" y="52"/>
                  <a:pt x="49" y="48"/>
                </a:cubicBezTo>
                <a:cubicBezTo>
                  <a:pt x="49" y="48"/>
                  <a:pt x="49" y="47"/>
                  <a:pt x="48" y="47"/>
                </a:cubicBezTo>
                <a:cubicBezTo>
                  <a:pt x="39" y="54"/>
                  <a:pt x="30" y="62"/>
                  <a:pt x="23" y="70"/>
                </a:cubicBezTo>
                <a:cubicBezTo>
                  <a:pt x="22" y="71"/>
                  <a:pt x="17" y="77"/>
                  <a:pt x="21" y="72"/>
                </a:cubicBezTo>
                <a:cubicBezTo>
                  <a:pt x="24" y="70"/>
                  <a:pt x="26" y="68"/>
                  <a:pt x="29" y="66"/>
                </a:cubicBezTo>
                <a:cubicBezTo>
                  <a:pt x="33" y="63"/>
                  <a:pt x="37" y="60"/>
                  <a:pt x="40" y="57"/>
                </a:cubicBezTo>
                <a:cubicBezTo>
                  <a:pt x="41" y="56"/>
                  <a:pt x="40" y="55"/>
                  <a:pt x="40" y="56"/>
                </a:cubicBezTo>
                <a:cubicBezTo>
                  <a:pt x="32" y="62"/>
                  <a:pt x="25" y="68"/>
                  <a:pt x="19" y="76"/>
                </a:cubicBezTo>
                <a:cubicBezTo>
                  <a:pt x="18" y="77"/>
                  <a:pt x="17" y="78"/>
                  <a:pt x="16" y="80"/>
                </a:cubicBezTo>
                <a:cubicBezTo>
                  <a:pt x="14" y="82"/>
                  <a:pt x="22" y="72"/>
                  <a:pt x="20" y="75"/>
                </a:cubicBezTo>
                <a:cubicBezTo>
                  <a:pt x="23" y="71"/>
                  <a:pt x="27" y="69"/>
                  <a:pt x="30" y="65"/>
                </a:cubicBezTo>
                <a:cubicBezTo>
                  <a:pt x="30" y="65"/>
                  <a:pt x="29" y="64"/>
                  <a:pt x="29" y="64"/>
                </a:cubicBezTo>
                <a:cubicBezTo>
                  <a:pt x="26" y="67"/>
                  <a:pt x="23" y="71"/>
                  <a:pt x="20" y="74"/>
                </a:cubicBezTo>
                <a:cubicBezTo>
                  <a:pt x="20" y="74"/>
                  <a:pt x="15" y="81"/>
                  <a:pt x="19" y="75"/>
                </a:cubicBezTo>
                <a:cubicBezTo>
                  <a:pt x="19" y="74"/>
                  <a:pt x="20" y="73"/>
                  <a:pt x="21" y="71"/>
                </a:cubicBezTo>
                <a:cubicBezTo>
                  <a:pt x="21" y="70"/>
                  <a:pt x="20" y="70"/>
                  <a:pt x="19" y="70"/>
                </a:cubicBezTo>
                <a:cubicBezTo>
                  <a:pt x="18" y="72"/>
                  <a:pt x="17" y="74"/>
                  <a:pt x="16" y="75"/>
                </a:cubicBezTo>
                <a:cubicBezTo>
                  <a:pt x="12" y="80"/>
                  <a:pt x="11" y="81"/>
                  <a:pt x="13" y="79"/>
                </a:cubicBezTo>
                <a:cubicBezTo>
                  <a:pt x="15" y="76"/>
                  <a:pt x="18" y="73"/>
                  <a:pt x="20" y="70"/>
                </a:cubicBezTo>
                <a:cubicBezTo>
                  <a:pt x="19" y="69"/>
                  <a:pt x="18" y="70"/>
                  <a:pt x="18" y="71"/>
                </a:cubicBezTo>
                <a:cubicBezTo>
                  <a:pt x="17" y="74"/>
                  <a:pt x="15" y="76"/>
                  <a:pt x="13" y="77"/>
                </a:cubicBezTo>
                <a:cubicBezTo>
                  <a:pt x="15" y="75"/>
                  <a:pt x="17" y="72"/>
                  <a:pt x="19" y="69"/>
                </a:cubicBezTo>
                <a:cubicBezTo>
                  <a:pt x="20" y="68"/>
                  <a:pt x="19" y="68"/>
                  <a:pt x="18" y="68"/>
                </a:cubicBezTo>
                <a:cubicBezTo>
                  <a:pt x="16" y="71"/>
                  <a:pt x="14" y="74"/>
                  <a:pt x="11" y="77"/>
                </a:cubicBezTo>
                <a:cubicBezTo>
                  <a:pt x="12" y="78"/>
                  <a:pt x="12" y="78"/>
                  <a:pt x="12" y="78"/>
                </a:cubicBezTo>
                <a:cubicBezTo>
                  <a:pt x="13" y="76"/>
                  <a:pt x="14" y="74"/>
                  <a:pt x="15" y="73"/>
                </a:cubicBezTo>
                <a:cubicBezTo>
                  <a:pt x="16" y="72"/>
                  <a:pt x="15" y="71"/>
                  <a:pt x="14" y="72"/>
                </a:cubicBezTo>
                <a:cubicBezTo>
                  <a:pt x="13" y="73"/>
                  <a:pt x="12" y="74"/>
                  <a:pt x="11" y="76"/>
                </a:cubicBezTo>
                <a:cubicBezTo>
                  <a:pt x="11" y="75"/>
                  <a:pt x="12" y="74"/>
                  <a:pt x="13" y="73"/>
                </a:cubicBezTo>
                <a:cubicBezTo>
                  <a:pt x="15" y="72"/>
                  <a:pt x="15" y="71"/>
                  <a:pt x="13" y="71"/>
                </a:cubicBezTo>
                <a:cubicBezTo>
                  <a:pt x="11" y="73"/>
                  <a:pt x="10" y="76"/>
                  <a:pt x="8" y="78"/>
                </a:cubicBezTo>
                <a:cubicBezTo>
                  <a:pt x="10" y="75"/>
                  <a:pt x="12" y="72"/>
                  <a:pt x="15" y="69"/>
                </a:cubicBezTo>
                <a:cubicBezTo>
                  <a:pt x="15" y="68"/>
                  <a:pt x="14" y="68"/>
                  <a:pt x="14" y="68"/>
                </a:cubicBezTo>
                <a:cubicBezTo>
                  <a:pt x="12" y="71"/>
                  <a:pt x="10" y="73"/>
                  <a:pt x="8" y="75"/>
                </a:cubicBezTo>
                <a:cubicBezTo>
                  <a:pt x="6" y="77"/>
                  <a:pt x="5" y="80"/>
                  <a:pt x="8" y="76"/>
                </a:cubicBezTo>
                <a:cubicBezTo>
                  <a:pt x="11" y="72"/>
                  <a:pt x="8" y="74"/>
                  <a:pt x="6" y="77"/>
                </a:cubicBezTo>
                <a:cubicBezTo>
                  <a:pt x="5" y="78"/>
                  <a:pt x="8" y="75"/>
                  <a:pt x="8" y="74"/>
                </a:cubicBezTo>
                <a:cubicBezTo>
                  <a:pt x="9" y="73"/>
                  <a:pt x="8" y="73"/>
                  <a:pt x="7" y="73"/>
                </a:cubicBezTo>
                <a:cubicBezTo>
                  <a:pt x="7" y="74"/>
                  <a:pt x="3" y="77"/>
                  <a:pt x="3" y="76"/>
                </a:cubicBezTo>
                <a:cubicBezTo>
                  <a:pt x="0" y="82"/>
                  <a:pt x="10" y="68"/>
                  <a:pt x="9" y="74"/>
                </a:cubicBezTo>
                <a:cubicBezTo>
                  <a:pt x="8" y="75"/>
                  <a:pt x="9" y="75"/>
                  <a:pt x="10" y="75"/>
                </a:cubicBezTo>
                <a:cubicBezTo>
                  <a:pt x="12" y="72"/>
                  <a:pt x="14" y="70"/>
                  <a:pt x="17" y="68"/>
                </a:cubicBezTo>
                <a:cubicBezTo>
                  <a:pt x="17" y="68"/>
                  <a:pt x="28" y="58"/>
                  <a:pt x="22" y="64"/>
                </a:cubicBezTo>
                <a:cubicBezTo>
                  <a:pt x="20" y="67"/>
                  <a:pt x="17" y="69"/>
                  <a:pt x="14" y="72"/>
                </a:cubicBezTo>
                <a:cubicBezTo>
                  <a:pt x="18" y="68"/>
                  <a:pt x="22" y="65"/>
                  <a:pt x="26" y="63"/>
                </a:cubicBezTo>
                <a:cubicBezTo>
                  <a:pt x="29" y="60"/>
                  <a:pt x="32" y="58"/>
                  <a:pt x="36" y="56"/>
                </a:cubicBezTo>
                <a:cubicBezTo>
                  <a:pt x="41" y="53"/>
                  <a:pt x="32" y="58"/>
                  <a:pt x="30" y="59"/>
                </a:cubicBezTo>
                <a:cubicBezTo>
                  <a:pt x="25" y="63"/>
                  <a:pt x="20" y="67"/>
                  <a:pt x="17" y="72"/>
                </a:cubicBezTo>
                <a:cubicBezTo>
                  <a:pt x="16" y="73"/>
                  <a:pt x="17" y="73"/>
                  <a:pt x="18" y="73"/>
                </a:cubicBezTo>
                <a:cubicBezTo>
                  <a:pt x="27" y="66"/>
                  <a:pt x="35" y="57"/>
                  <a:pt x="43" y="50"/>
                </a:cubicBezTo>
                <a:cubicBezTo>
                  <a:pt x="53" y="41"/>
                  <a:pt x="64" y="35"/>
                  <a:pt x="73" y="25"/>
                </a:cubicBezTo>
                <a:cubicBezTo>
                  <a:pt x="73" y="25"/>
                  <a:pt x="73" y="24"/>
                  <a:pt x="72" y="24"/>
                </a:cubicBezTo>
                <a:cubicBezTo>
                  <a:pt x="66" y="27"/>
                  <a:pt x="61" y="32"/>
                  <a:pt x="55" y="36"/>
                </a:cubicBezTo>
                <a:cubicBezTo>
                  <a:pt x="52" y="38"/>
                  <a:pt x="48" y="40"/>
                  <a:pt x="45" y="42"/>
                </a:cubicBezTo>
                <a:cubicBezTo>
                  <a:pt x="46" y="44"/>
                  <a:pt x="47" y="44"/>
                  <a:pt x="48" y="42"/>
                </a:cubicBezTo>
                <a:cubicBezTo>
                  <a:pt x="51" y="40"/>
                  <a:pt x="53" y="38"/>
                  <a:pt x="56" y="37"/>
                </a:cubicBezTo>
                <a:cubicBezTo>
                  <a:pt x="59" y="35"/>
                  <a:pt x="62" y="33"/>
                  <a:pt x="66" y="31"/>
                </a:cubicBezTo>
                <a:cubicBezTo>
                  <a:pt x="61" y="34"/>
                  <a:pt x="57" y="36"/>
                  <a:pt x="53" y="39"/>
                </a:cubicBezTo>
                <a:cubicBezTo>
                  <a:pt x="48" y="43"/>
                  <a:pt x="43" y="46"/>
                  <a:pt x="39" y="51"/>
                </a:cubicBezTo>
                <a:cubicBezTo>
                  <a:pt x="39" y="52"/>
                  <a:pt x="40" y="53"/>
                  <a:pt x="40" y="52"/>
                </a:cubicBezTo>
                <a:cubicBezTo>
                  <a:pt x="45" y="49"/>
                  <a:pt x="49" y="46"/>
                  <a:pt x="53" y="42"/>
                </a:cubicBezTo>
                <a:cubicBezTo>
                  <a:pt x="57" y="40"/>
                  <a:pt x="60" y="37"/>
                  <a:pt x="64" y="35"/>
                </a:cubicBezTo>
                <a:cubicBezTo>
                  <a:pt x="70" y="31"/>
                  <a:pt x="63" y="35"/>
                  <a:pt x="61" y="37"/>
                </a:cubicBezTo>
                <a:cubicBezTo>
                  <a:pt x="51" y="43"/>
                  <a:pt x="41" y="49"/>
                  <a:pt x="35" y="58"/>
                </a:cubicBezTo>
                <a:cubicBezTo>
                  <a:pt x="34" y="59"/>
                  <a:pt x="35" y="60"/>
                  <a:pt x="36" y="59"/>
                </a:cubicBezTo>
                <a:cubicBezTo>
                  <a:pt x="43" y="56"/>
                  <a:pt x="48" y="50"/>
                  <a:pt x="54" y="45"/>
                </a:cubicBezTo>
                <a:cubicBezTo>
                  <a:pt x="59" y="41"/>
                  <a:pt x="63" y="38"/>
                  <a:pt x="68" y="35"/>
                </a:cubicBezTo>
                <a:cubicBezTo>
                  <a:pt x="70" y="34"/>
                  <a:pt x="73" y="32"/>
                  <a:pt x="76" y="30"/>
                </a:cubicBezTo>
                <a:cubicBezTo>
                  <a:pt x="77" y="30"/>
                  <a:pt x="78" y="29"/>
                  <a:pt x="78" y="29"/>
                </a:cubicBezTo>
                <a:cubicBezTo>
                  <a:pt x="80" y="28"/>
                  <a:pt x="81" y="28"/>
                  <a:pt x="81" y="26"/>
                </a:cubicBezTo>
                <a:cubicBezTo>
                  <a:pt x="68" y="35"/>
                  <a:pt x="52" y="42"/>
                  <a:pt x="42" y="56"/>
                </a:cubicBezTo>
                <a:cubicBezTo>
                  <a:pt x="41" y="56"/>
                  <a:pt x="42" y="57"/>
                  <a:pt x="43" y="56"/>
                </a:cubicBezTo>
                <a:cubicBezTo>
                  <a:pt x="51" y="50"/>
                  <a:pt x="58" y="44"/>
                  <a:pt x="66" y="38"/>
                </a:cubicBezTo>
                <a:cubicBezTo>
                  <a:pt x="70" y="35"/>
                  <a:pt x="74" y="32"/>
                  <a:pt x="78" y="29"/>
                </a:cubicBezTo>
                <a:cubicBezTo>
                  <a:pt x="79" y="28"/>
                  <a:pt x="81" y="27"/>
                  <a:pt x="83" y="26"/>
                </a:cubicBezTo>
                <a:cubicBezTo>
                  <a:pt x="91" y="22"/>
                  <a:pt x="81" y="28"/>
                  <a:pt x="81" y="28"/>
                </a:cubicBezTo>
                <a:cubicBezTo>
                  <a:pt x="70" y="36"/>
                  <a:pt x="57" y="41"/>
                  <a:pt x="50" y="52"/>
                </a:cubicBezTo>
                <a:cubicBezTo>
                  <a:pt x="50" y="53"/>
                  <a:pt x="50" y="54"/>
                  <a:pt x="51" y="53"/>
                </a:cubicBezTo>
                <a:cubicBezTo>
                  <a:pt x="57" y="50"/>
                  <a:pt x="61" y="45"/>
                  <a:pt x="67" y="41"/>
                </a:cubicBezTo>
                <a:cubicBezTo>
                  <a:pt x="73" y="36"/>
                  <a:pt x="79" y="32"/>
                  <a:pt x="86" y="27"/>
                </a:cubicBezTo>
                <a:cubicBezTo>
                  <a:pt x="88" y="26"/>
                  <a:pt x="95" y="21"/>
                  <a:pt x="89" y="26"/>
                </a:cubicBezTo>
                <a:cubicBezTo>
                  <a:pt x="86" y="29"/>
                  <a:pt x="83" y="32"/>
                  <a:pt x="79" y="34"/>
                </a:cubicBezTo>
                <a:cubicBezTo>
                  <a:pt x="74" y="38"/>
                  <a:pt x="68" y="42"/>
                  <a:pt x="63" y="47"/>
                </a:cubicBezTo>
                <a:cubicBezTo>
                  <a:pt x="63" y="48"/>
                  <a:pt x="64" y="49"/>
                  <a:pt x="64" y="48"/>
                </a:cubicBezTo>
                <a:cubicBezTo>
                  <a:pt x="72" y="42"/>
                  <a:pt x="80" y="36"/>
                  <a:pt x="87" y="30"/>
                </a:cubicBezTo>
                <a:cubicBezTo>
                  <a:pt x="89" y="28"/>
                  <a:pt x="91" y="27"/>
                  <a:pt x="92" y="25"/>
                </a:cubicBezTo>
                <a:cubicBezTo>
                  <a:pt x="97" y="21"/>
                  <a:pt x="97" y="23"/>
                  <a:pt x="94" y="26"/>
                </a:cubicBezTo>
                <a:cubicBezTo>
                  <a:pt x="91" y="29"/>
                  <a:pt x="87" y="32"/>
                  <a:pt x="84" y="36"/>
                </a:cubicBezTo>
                <a:cubicBezTo>
                  <a:pt x="83" y="37"/>
                  <a:pt x="84" y="38"/>
                  <a:pt x="85" y="37"/>
                </a:cubicBezTo>
                <a:cubicBezTo>
                  <a:pt x="89" y="33"/>
                  <a:pt x="93" y="29"/>
                  <a:pt x="98" y="25"/>
                </a:cubicBezTo>
                <a:cubicBezTo>
                  <a:pt x="100" y="23"/>
                  <a:pt x="103" y="20"/>
                  <a:pt x="97" y="24"/>
                </a:cubicBezTo>
                <a:cubicBezTo>
                  <a:pt x="95" y="26"/>
                  <a:pt x="94" y="27"/>
                  <a:pt x="92" y="29"/>
                </a:cubicBezTo>
                <a:cubicBezTo>
                  <a:pt x="90" y="31"/>
                  <a:pt x="87" y="33"/>
                  <a:pt x="85" y="34"/>
                </a:cubicBezTo>
                <a:cubicBezTo>
                  <a:pt x="86" y="33"/>
                  <a:pt x="88" y="31"/>
                  <a:pt x="90" y="29"/>
                </a:cubicBezTo>
                <a:cubicBezTo>
                  <a:pt x="94" y="25"/>
                  <a:pt x="99" y="20"/>
                  <a:pt x="104" y="17"/>
                </a:cubicBezTo>
                <a:cubicBezTo>
                  <a:pt x="105" y="16"/>
                  <a:pt x="104" y="15"/>
                  <a:pt x="104" y="16"/>
                </a:cubicBezTo>
                <a:cubicBezTo>
                  <a:pt x="98" y="19"/>
                  <a:pt x="92" y="22"/>
                  <a:pt x="87" y="27"/>
                </a:cubicBezTo>
                <a:cubicBezTo>
                  <a:pt x="80" y="35"/>
                  <a:pt x="90" y="24"/>
                  <a:pt x="92" y="22"/>
                </a:cubicBezTo>
                <a:cubicBezTo>
                  <a:pt x="94" y="21"/>
                  <a:pt x="96" y="19"/>
                  <a:pt x="98" y="17"/>
                </a:cubicBezTo>
                <a:cubicBezTo>
                  <a:pt x="99" y="17"/>
                  <a:pt x="100" y="16"/>
                  <a:pt x="101" y="16"/>
                </a:cubicBezTo>
                <a:cubicBezTo>
                  <a:pt x="103" y="16"/>
                  <a:pt x="103" y="15"/>
                  <a:pt x="102" y="14"/>
                </a:cubicBezTo>
                <a:cubicBezTo>
                  <a:pt x="98" y="17"/>
                  <a:pt x="91" y="20"/>
                  <a:pt x="88" y="24"/>
                </a:cubicBezTo>
                <a:cubicBezTo>
                  <a:pt x="91" y="21"/>
                  <a:pt x="94" y="18"/>
                  <a:pt x="98" y="16"/>
                </a:cubicBezTo>
                <a:cubicBezTo>
                  <a:pt x="99" y="15"/>
                  <a:pt x="101" y="14"/>
                  <a:pt x="101" y="12"/>
                </a:cubicBezTo>
                <a:cubicBezTo>
                  <a:pt x="99" y="13"/>
                  <a:pt x="97" y="15"/>
                  <a:pt x="94" y="16"/>
                </a:cubicBezTo>
                <a:cubicBezTo>
                  <a:pt x="93" y="17"/>
                  <a:pt x="91" y="18"/>
                  <a:pt x="89" y="19"/>
                </a:cubicBezTo>
                <a:cubicBezTo>
                  <a:pt x="91" y="18"/>
                  <a:pt x="92" y="17"/>
                  <a:pt x="93" y="16"/>
                </a:cubicBezTo>
                <a:cubicBezTo>
                  <a:pt x="95" y="14"/>
                  <a:pt x="97" y="12"/>
                  <a:pt x="99" y="11"/>
                </a:cubicBezTo>
                <a:cubicBezTo>
                  <a:pt x="99" y="11"/>
                  <a:pt x="97" y="11"/>
                  <a:pt x="96" y="12"/>
                </a:cubicBezTo>
                <a:cubicBezTo>
                  <a:pt x="92" y="15"/>
                  <a:pt x="88" y="18"/>
                  <a:pt x="85" y="21"/>
                </a:cubicBezTo>
                <a:cubicBezTo>
                  <a:pt x="83" y="22"/>
                  <a:pt x="82" y="23"/>
                  <a:pt x="83" y="24"/>
                </a:cubicBezTo>
                <a:cubicBezTo>
                  <a:pt x="85" y="22"/>
                  <a:pt x="87" y="20"/>
                  <a:pt x="89" y="18"/>
                </a:cubicBezTo>
                <a:cubicBezTo>
                  <a:pt x="91" y="16"/>
                  <a:pt x="97" y="13"/>
                  <a:pt x="99" y="11"/>
                </a:cubicBezTo>
                <a:cubicBezTo>
                  <a:pt x="97" y="14"/>
                  <a:pt x="92" y="16"/>
                  <a:pt x="88" y="18"/>
                </a:cubicBezTo>
                <a:cubicBezTo>
                  <a:pt x="81" y="22"/>
                  <a:pt x="74" y="27"/>
                  <a:pt x="69" y="33"/>
                </a:cubicBezTo>
                <a:cubicBezTo>
                  <a:pt x="68" y="33"/>
                  <a:pt x="69" y="34"/>
                  <a:pt x="70" y="34"/>
                </a:cubicBezTo>
                <a:cubicBezTo>
                  <a:pt x="75" y="28"/>
                  <a:pt x="81" y="24"/>
                  <a:pt x="87" y="20"/>
                </a:cubicBezTo>
                <a:cubicBezTo>
                  <a:pt x="89" y="18"/>
                  <a:pt x="91" y="17"/>
                  <a:pt x="93" y="15"/>
                </a:cubicBezTo>
                <a:cubicBezTo>
                  <a:pt x="99" y="13"/>
                  <a:pt x="99" y="13"/>
                  <a:pt x="94" y="17"/>
                </a:cubicBezTo>
                <a:cubicBezTo>
                  <a:pt x="92" y="18"/>
                  <a:pt x="91" y="18"/>
                  <a:pt x="89" y="19"/>
                </a:cubicBezTo>
                <a:cubicBezTo>
                  <a:pt x="84" y="22"/>
                  <a:pt x="79" y="26"/>
                  <a:pt x="74" y="30"/>
                </a:cubicBezTo>
                <a:cubicBezTo>
                  <a:pt x="74" y="30"/>
                  <a:pt x="75" y="30"/>
                  <a:pt x="75" y="30"/>
                </a:cubicBezTo>
                <a:cubicBezTo>
                  <a:pt x="77" y="28"/>
                  <a:pt x="80" y="26"/>
                  <a:pt x="82" y="25"/>
                </a:cubicBezTo>
                <a:cubicBezTo>
                  <a:pt x="85" y="22"/>
                  <a:pt x="89" y="20"/>
                  <a:pt x="92" y="17"/>
                </a:cubicBezTo>
                <a:cubicBezTo>
                  <a:pt x="93" y="17"/>
                  <a:pt x="92" y="16"/>
                  <a:pt x="92" y="1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176151" y="237724"/>
            <a:ext cx="2194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98" name="Freeform 152"/>
          <p:cNvSpPr>
            <a:spLocks noEditPoints="1"/>
          </p:cNvSpPr>
          <p:nvPr/>
        </p:nvSpPr>
        <p:spPr bwMode="auto">
          <a:xfrm>
            <a:off x="-51264" y="692151"/>
            <a:ext cx="2649684" cy="60748"/>
          </a:xfrm>
          <a:custGeom>
            <a:avLst/>
            <a:gdLst>
              <a:gd name="T0" fmla="*/ 109 w 2377"/>
              <a:gd name="T1" fmla="*/ 3 h 64"/>
              <a:gd name="T2" fmla="*/ 199 w 2377"/>
              <a:gd name="T3" fmla="*/ 8 h 64"/>
              <a:gd name="T4" fmla="*/ 282 w 2377"/>
              <a:gd name="T5" fmla="*/ 3 h 64"/>
              <a:gd name="T6" fmla="*/ 388 w 2377"/>
              <a:gd name="T7" fmla="*/ 4 h 64"/>
              <a:gd name="T8" fmla="*/ 482 w 2377"/>
              <a:gd name="T9" fmla="*/ 2 h 64"/>
              <a:gd name="T10" fmla="*/ 572 w 2377"/>
              <a:gd name="T11" fmla="*/ 7 h 64"/>
              <a:gd name="T12" fmla="*/ 682 w 2377"/>
              <a:gd name="T13" fmla="*/ 10 h 64"/>
              <a:gd name="T14" fmla="*/ 785 w 2377"/>
              <a:gd name="T15" fmla="*/ 8 h 64"/>
              <a:gd name="T16" fmla="*/ 918 w 2377"/>
              <a:gd name="T17" fmla="*/ 7 h 64"/>
              <a:gd name="T18" fmla="*/ 1028 w 2377"/>
              <a:gd name="T19" fmla="*/ 10 h 64"/>
              <a:gd name="T20" fmla="*/ 1142 w 2377"/>
              <a:gd name="T21" fmla="*/ 11 h 64"/>
              <a:gd name="T22" fmla="*/ 1217 w 2377"/>
              <a:gd name="T23" fmla="*/ 11 h 64"/>
              <a:gd name="T24" fmla="*/ 1350 w 2377"/>
              <a:gd name="T25" fmla="*/ 14 h 64"/>
              <a:gd name="T26" fmla="*/ 1460 w 2377"/>
              <a:gd name="T27" fmla="*/ 13 h 64"/>
              <a:gd name="T28" fmla="*/ 1555 w 2377"/>
              <a:gd name="T29" fmla="*/ 11 h 64"/>
              <a:gd name="T30" fmla="*/ 1668 w 2377"/>
              <a:gd name="T31" fmla="*/ 16 h 64"/>
              <a:gd name="T32" fmla="*/ 1755 w 2377"/>
              <a:gd name="T33" fmla="*/ 18 h 64"/>
              <a:gd name="T34" fmla="*/ 1865 w 2377"/>
              <a:gd name="T35" fmla="*/ 17 h 64"/>
              <a:gd name="T36" fmla="*/ 1983 w 2377"/>
              <a:gd name="T37" fmla="*/ 16 h 64"/>
              <a:gd name="T38" fmla="*/ 2093 w 2377"/>
              <a:gd name="T39" fmla="*/ 19 h 64"/>
              <a:gd name="T40" fmla="*/ 2190 w 2377"/>
              <a:gd name="T41" fmla="*/ 28 h 64"/>
              <a:gd name="T42" fmla="*/ 2292 w 2377"/>
              <a:gd name="T43" fmla="*/ 26 h 64"/>
              <a:gd name="T44" fmla="*/ 2369 w 2377"/>
              <a:gd name="T45" fmla="*/ 54 h 64"/>
              <a:gd name="T46" fmla="*/ 2338 w 2377"/>
              <a:gd name="T47" fmla="*/ 45 h 64"/>
              <a:gd name="T48" fmla="*/ 2318 w 2377"/>
              <a:gd name="T49" fmla="*/ 51 h 64"/>
              <a:gd name="T50" fmla="*/ 2295 w 2377"/>
              <a:gd name="T51" fmla="*/ 37 h 64"/>
              <a:gd name="T52" fmla="*/ 2239 w 2377"/>
              <a:gd name="T53" fmla="*/ 49 h 64"/>
              <a:gd name="T54" fmla="*/ 2175 w 2377"/>
              <a:gd name="T55" fmla="*/ 60 h 64"/>
              <a:gd name="T56" fmla="*/ 2050 w 2377"/>
              <a:gd name="T57" fmla="*/ 61 h 64"/>
              <a:gd name="T58" fmla="*/ 1948 w 2377"/>
              <a:gd name="T59" fmla="*/ 54 h 64"/>
              <a:gd name="T60" fmla="*/ 1830 w 2377"/>
              <a:gd name="T61" fmla="*/ 55 h 64"/>
              <a:gd name="T62" fmla="*/ 1708 w 2377"/>
              <a:gd name="T63" fmla="*/ 54 h 64"/>
              <a:gd name="T64" fmla="*/ 1583 w 2377"/>
              <a:gd name="T65" fmla="*/ 51 h 64"/>
              <a:gd name="T66" fmla="*/ 1504 w 2377"/>
              <a:gd name="T67" fmla="*/ 53 h 64"/>
              <a:gd name="T68" fmla="*/ 1394 w 2377"/>
              <a:gd name="T69" fmla="*/ 55 h 64"/>
              <a:gd name="T70" fmla="*/ 1276 w 2377"/>
              <a:gd name="T71" fmla="*/ 51 h 64"/>
              <a:gd name="T72" fmla="*/ 1150 w 2377"/>
              <a:gd name="T73" fmla="*/ 52 h 64"/>
              <a:gd name="T74" fmla="*/ 1042 w 2377"/>
              <a:gd name="T75" fmla="*/ 37 h 64"/>
              <a:gd name="T76" fmla="*/ 963 w 2377"/>
              <a:gd name="T77" fmla="*/ 39 h 64"/>
              <a:gd name="T78" fmla="*/ 867 w 2377"/>
              <a:gd name="T79" fmla="*/ 49 h 64"/>
              <a:gd name="T80" fmla="*/ 750 w 2377"/>
              <a:gd name="T81" fmla="*/ 46 h 64"/>
              <a:gd name="T82" fmla="*/ 624 w 2377"/>
              <a:gd name="T83" fmla="*/ 43 h 64"/>
              <a:gd name="T84" fmla="*/ 530 w 2377"/>
              <a:gd name="T85" fmla="*/ 45 h 64"/>
              <a:gd name="T86" fmla="*/ 388 w 2377"/>
              <a:gd name="T87" fmla="*/ 45 h 64"/>
              <a:gd name="T88" fmla="*/ 262 w 2377"/>
              <a:gd name="T89" fmla="*/ 46 h 64"/>
              <a:gd name="T90" fmla="*/ 129 w 2377"/>
              <a:gd name="T91" fmla="*/ 43 h 64"/>
              <a:gd name="T92" fmla="*/ 36 w 2377"/>
              <a:gd name="T93" fmla="*/ 32 h 64"/>
              <a:gd name="T94" fmla="*/ 1076 w 2377"/>
              <a:gd name="T95" fmla="*/ 44 h 64"/>
              <a:gd name="T96" fmla="*/ 75 w 2377"/>
              <a:gd name="T97" fmla="*/ 33 h 64"/>
              <a:gd name="T98" fmla="*/ 252 w 2377"/>
              <a:gd name="T99" fmla="*/ 35 h 64"/>
              <a:gd name="T100" fmla="*/ 417 w 2377"/>
              <a:gd name="T101" fmla="*/ 27 h 64"/>
              <a:gd name="T102" fmla="*/ 650 w 2377"/>
              <a:gd name="T103" fmla="*/ 13 h 64"/>
              <a:gd name="T104" fmla="*/ 963 w 2377"/>
              <a:gd name="T105" fmla="*/ 30 h 64"/>
              <a:gd name="T106" fmla="*/ 1129 w 2377"/>
              <a:gd name="T107" fmla="*/ 21 h 64"/>
              <a:gd name="T108" fmla="*/ 1400 w 2377"/>
              <a:gd name="T109" fmla="*/ 26 h 64"/>
              <a:gd name="T110" fmla="*/ 1502 w 2377"/>
              <a:gd name="T111" fmla="*/ 29 h 64"/>
              <a:gd name="T112" fmla="*/ 1561 w 2377"/>
              <a:gd name="T113" fmla="*/ 24 h 64"/>
              <a:gd name="T114" fmla="*/ 1774 w 2377"/>
              <a:gd name="T115" fmla="*/ 25 h 64"/>
              <a:gd name="T116" fmla="*/ 1934 w 2377"/>
              <a:gd name="T117" fmla="*/ 36 h 64"/>
              <a:gd name="T118" fmla="*/ 2059 w 2377"/>
              <a:gd name="T119" fmla="*/ 39 h 64"/>
              <a:gd name="T120" fmla="*/ 2091 w 2377"/>
              <a:gd name="T121" fmla="*/ 36 h 64"/>
              <a:gd name="T122" fmla="*/ 2205 w 2377"/>
              <a:gd name="T123" fmla="*/ 4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7" h="64">
                <a:moveTo>
                  <a:pt x="44" y="32"/>
                </a:moveTo>
                <a:cubicBezTo>
                  <a:pt x="44" y="31"/>
                  <a:pt x="48" y="31"/>
                  <a:pt x="48" y="30"/>
                </a:cubicBezTo>
                <a:cubicBezTo>
                  <a:pt x="48" y="29"/>
                  <a:pt x="44" y="28"/>
                  <a:pt x="44" y="28"/>
                </a:cubicBezTo>
                <a:cubicBezTo>
                  <a:pt x="44" y="27"/>
                  <a:pt x="48" y="26"/>
                  <a:pt x="48" y="26"/>
                </a:cubicBezTo>
                <a:cubicBezTo>
                  <a:pt x="48" y="25"/>
                  <a:pt x="45" y="24"/>
                  <a:pt x="44" y="23"/>
                </a:cubicBezTo>
                <a:cubicBezTo>
                  <a:pt x="44" y="23"/>
                  <a:pt x="40" y="21"/>
                  <a:pt x="41" y="21"/>
                </a:cubicBezTo>
                <a:cubicBezTo>
                  <a:pt x="41" y="21"/>
                  <a:pt x="44" y="19"/>
                  <a:pt x="45" y="19"/>
                </a:cubicBezTo>
                <a:cubicBezTo>
                  <a:pt x="46" y="19"/>
                  <a:pt x="47" y="21"/>
                  <a:pt x="48" y="21"/>
                </a:cubicBezTo>
                <a:cubicBezTo>
                  <a:pt x="50" y="21"/>
                  <a:pt x="51" y="19"/>
                  <a:pt x="53" y="19"/>
                </a:cubicBezTo>
                <a:cubicBezTo>
                  <a:pt x="53" y="19"/>
                  <a:pt x="56" y="22"/>
                  <a:pt x="56" y="21"/>
                </a:cubicBezTo>
                <a:cubicBezTo>
                  <a:pt x="57" y="21"/>
                  <a:pt x="60" y="20"/>
                  <a:pt x="60" y="19"/>
                </a:cubicBezTo>
                <a:cubicBezTo>
                  <a:pt x="60" y="19"/>
                  <a:pt x="57" y="18"/>
                  <a:pt x="57" y="17"/>
                </a:cubicBezTo>
                <a:cubicBezTo>
                  <a:pt x="56" y="16"/>
                  <a:pt x="53" y="16"/>
                  <a:pt x="53" y="15"/>
                </a:cubicBezTo>
                <a:cubicBezTo>
                  <a:pt x="53" y="14"/>
                  <a:pt x="57" y="13"/>
                  <a:pt x="57" y="13"/>
                </a:cubicBezTo>
                <a:cubicBezTo>
                  <a:pt x="57" y="12"/>
                  <a:pt x="53" y="11"/>
                  <a:pt x="53" y="10"/>
                </a:cubicBezTo>
                <a:cubicBezTo>
                  <a:pt x="53" y="10"/>
                  <a:pt x="57" y="9"/>
                  <a:pt x="57" y="8"/>
                </a:cubicBezTo>
                <a:cubicBezTo>
                  <a:pt x="59" y="8"/>
                  <a:pt x="60" y="7"/>
                  <a:pt x="61" y="6"/>
                </a:cubicBezTo>
                <a:cubicBezTo>
                  <a:pt x="63" y="7"/>
                  <a:pt x="64" y="9"/>
                  <a:pt x="65" y="9"/>
                </a:cubicBezTo>
                <a:cubicBezTo>
                  <a:pt x="66" y="9"/>
                  <a:pt x="69" y="6"/>
                  <a:pt x="69" y="7"/>
                </a:cubicBezTo>
                <a:cubicBezTo>
                  <a:pt x="70" y="7"/>
                  <a:pt x="73" y="9"/>
                  <a:pt x="73" y="9"/>
                </a:cubicBezTo>
                <a:cubicBezTo>
                  <a:pt x="73" y="9"/>
                  <a:pt x="72" y="9"/>
                  <a:pt x="71" y="10"/>
                </a:cubicBezTo>
                <a:cubicBezTo>
                  <a:pt x="70" y="10"/>
                  <a:pt x="69" y="11"/>
                  <a:pt x="69" y="11"/>
                </a:cubicBezTo>
                <a:cubicBezTo>
                  <a:pt x="70" y="11"/>
                  <a:pt x="72" y="13"/>
                  <a:pt x="73" y="13"/>
                </a:cubicBezTo>
                <a:cubicBezTo>
                  <a:pt x="74" y="13"/>
                  <a:pt x="76" y="11"/>
                  <a:pt x="77" y="11"/>
                </a:cubicBezTo>
                <a:cubicBezTo>
                  <a:pt x="78" y="11"/>
                  <a:pt x="79" y="13"/>
                  <a:pt x="81" y="13"/>
                </a:cubicBezTo>
                <a:cubicBezTo>
                  <a:pt x="85" y="11"/>
                  <a:pt x="85" y="11"/>
                  <a:pt x="85" y="11"/>
                </a:cubicBezTo>
                <a:cubicBezTo>
                  <a:pt x="86" y="11"/>
                  <a:pt x="88" y="10"/>
                  <a:pt x="89" y="9"/>
                </a:cubicBezTo>
                <a:cubicBezTo>
                  <a:pt x="89" y="9"/>
                  <a:pt x="93" y="8"/>
                  <a:pt x="93" y="7"/>
                </a:cubicBezTo>
                <a:cubicBezTo>
                  <a:pt x="93" y="7"/>
                  <a:pt x="89" y="5"/>
                  <a:pt x="89" y="5"/>
                </a:cubicBezTo>
                <a:cubicBezTo>
                  <a:pt x="90" y="5"/>
                  <a:pt x="92" y="3"/>
                  <a:pt x="93" y="3"/>
                </a:cubicBezTo>
                <a:cubicBezTo>
                  <a:pt x="94" y="3"/>
                  <a:pt x="96" y="5"/>
                  <a:pt x="97" y="5"/>
                </a:cubicBezTo>
                <a:cubicBezTo>
                  <a:pt x="98" y="5"/>
                  <a:pt x="100" y="3"/>
                  <a:pt x="101" y="3"/>
                </a:cubicBezTo>
                <a:cubicBezTo>
                  <a:pt x="102" y="3"/>
                  <a:pt x="104" y="5"/>
                  <a:pt x="105" y="5"/>
                </a:cubicBezTo>
                <a:cubicBezTo>
                  <a:pt x="105" y="6"/>
                  <a:pt x="108" y="8"/>
                  <a:pt x="109" y="8"/>
                </a:cubicBezTo>
                <a:cubicBezTo>
                  <a:pt x="109" y="8"/>
                  <a:pt x="113" y="6"/>
                  <a:pt x="113" y="6"/>
                </a:cubicBezTo>
                <a:cubicBezTo>
                  <a:pt x="113" y="5"/>
                  <a:pt x="109" y="3"/>
                  <a:pt x="109" y="3"/>
                </a:cubicBezTo>
                <a:cubicBezTo>
                  <a:pt x="110" y="3"/>
                  <a:pt x="112" y="1"/>
                  <a:pt x="113" y="1"/>
                </a:cubicBezTo>
                <a:cubicBezTo>
                  <a:pt x="114" y="1"/>
                  <a:pt x="115" y="3"/>
                  <a:pt x="117" y="3"/>
                </a:cubicBezTo>
                <a:cubicBezTo>
                  <a:pt x="118" y="3"/>
                  <a:pt x="120" y="1"/>
                  <a:pt x="121" y="1"/>
                </a:cubicBezTo>
                <a:cubicBezTo>
                  <a:pt x="122" y="1"/>
                  <a:pt x="123" y="3"/>
                  <a:pt x="125" y="4"/>
                </a:cubicBezTo>
                <a:cubicBezTo>
                  <a:pt x="126" y="4"/>
                  <a:pt x="127" y="6"/>
                  <a:pt x="128" y="6"/>
                </a:cubicBezTo>
                <a:cubicBezTo>
                  <a:pt x="129" y="6"/>
                  <a:pt x="132" y="4"/>
                  <a:pt x="132" y="4"/>
                </a:cubicBezTo>
                <a:cubicBezTo>
                  <a:pt x="134" y="4"/>
                  <a:pt x="135" y="6"/>
                  <a:pt x="136" y="6"/>
                </a:cubicBezTo>
                <a:cubicBezTo>
                  <a:pt x="137" y="6"/>
                  <a:pt x="139" y="8"/>
                  <a:pt x="140" y="8"/>
                </a:cubicBezTo>
                <a:cubicBezTo>
                  <a:pt x="140" y="8"/>
                  <a:pt x="144" y="6"/>
                  <a:pt x="144" y="6"/>
                </a:cubicBezTo>
                <a:cubicBezTo>
                  <a:pt x="144" y="6"/>
                  <a:pt x="140" y="4"/>
                  <a:pt x="140" y="4"/>
                </a:cubicBezTo>
                <a:cubicBezTo>
                  <a:pt x="141" y="4"/>
                  <a:pt x="144" y="2"/>
                  <a:pt x="144" y="2"/>
                </a:cubicBezTo>
                <a:cubicBezTo>
                  <a:pt x="145" y="2"/>
                  <a:pt x="148" y="4"/>
                  <a:pt x="148" y="4"/>
                </a:cubicBezTo>
                <a:cubicBezTo>
                  <a:pt x="148" y="4"/>
                  <a:pt x="151" y="7"/>
                  <a:pt x="152" y="7"/>
                </a:cubicBezTo>
                <a:cubicBezTo>
                  <a:pt x="152" y="6"/>
                  <a:pt x="156" y="5"/>
                  <a:pt x="156" y="4"/>
                </a:cubicBezTo>
                <a:cubicBezTo>
                  <a:pt x="156" y="4"/>
                  <a:pt x="153" y="2"/>
                  <a:pt x="152" y="2"/>
                </a:cubicBezTo>
                <a:cubicBezTo>
                  <a:pt x="154" y="2"/>
                  <a:pt x="155" y="0"/>
                  <a:pt x="156" y="0"/>
                </a:cubicBezTo>
                <a:cubicBezTo>
                  <a:pt x="157" y="0"/>
                  <a:pt x="160" y="2"/>
                  <a:pt x="160" y="2"/>
                </a:cubicBezTo>
                <a:cubicBezTo>
                  <a:pt x="160" y="2"/>
                  <a:pt x="159" y="3"/>
                  <a:pt x="158" y="3"/>
                </a:cubicBezTo>
                <a:cubicBezTo>
                  <a:pt x="157" y="4"/>
                  <a:pt x="156" y="4"/>
                  <a:pt x="156" y="4"/>
                </a:cubicBezTo>
                <a:cubicBezTo>
                  <a:pt x="157" y="5"/>
                  <a:pt x="159" y="7"/>
                  <a:pt x="160" y="7"/>
                </a:cubicBezTo>
                <a:cubicBezTo>
                  <a:pt x="160" y="7"/>
                  <a:pt x="163" y="5"/>
                  <a:pt x="164" y="5"/>
                </a:cubicBezTo>
                <a:cubicBezTo>
                  <a:pt x="165" y="4"/>
                  <a:pt x="167" y="3"/>
                  <a:pt x="168" y="3"/>
                </a:cubicBezTo>
                <a:cubicBezTo>
                  <a:pt x="169" y="3"/>
                  <a:pt x="171" y="5"/>
                  <a:pt x="172" y="5"/>
                </a:cubicBezTo>
                <a:cubicBezTo>
                  <a:pt x="173" y="5"/>
                  <a:pt x="174" y="7"/>
                  <a:pt x="175" y="7"/>
                </a:cubicBezTo>
                <a:cubicBezTo>
                  <a:pt x="176" y="7"/>
                  <a:pt x="179" y="5"/>
                  <a:pt x="179" y="5"/>
                </a:cubicBezTo>
                <a:cubicBezTo>
                  <a:pt x="180" y="5"/>
                  <a:pt x="182" y="3"/>
                  <a:pt x="184" y="3"/>
                </a:cubicBezTo>
                <a:cubicBezTo>
                  <a:pt x="185" y="3"/>
                  <a:pt x="186" y="5"/>
                  <a:pt x="187" y="5"/>
                </a:cubicBezTo>
                <a:cubicBezTo>
                  <a:pt x="188" y="5"/>
                  <a:pt x="191" y="3"/>
                  <a:pt x="191" y="3"/>
                </a:cubicBezTo>
                <a:cubicBezTo>
                  <a:pt x="192" y="3"/>
                  <a:pt x="195" y="5"/>
                  <a:pt x="195" y="6"/>
                </a:cubicBezTo>
                <a:cubicBezTo>
                  <a:pt x="195" y="6"/>
                  <a:pt x="191" y="7"/>
                  <a:pt x="191" y="8"/>
                </a:cubicBezTo>
                <a:cubicBezTo>
                  <a:pt x="191" y="8"/>
                  <a:pt x="194" y="9"/>
                  <a:pt x="195" y="10"/>
                </a:cubicBezTo>
                <a:cubicBezTo>
                  <a:pt x="196" y="11"/>
                  <a:pt x="197" y="11"/>
                  <a:pt x="199" y="12"/>
                </a:cubicBezTo>
                <a:cubicBezTo>
                  <a:pt x="202" y="14"/>
                  <a:pt x="202" y="14"/>
                  <a:pt x="202" y="14"/>
                </a:cubicBezTo>
                <a:cubicBezTo>
                  <a:pt x="203" y="14"/>
                  <a:pt x="206" y="13"/>
                  <a:pt x="206" y="12"/>
                </a:cubicBezTo>
                <a:cubicBezTo>
                  <a:pt x="206" y="12"/>
                  <a:pt x="203" y="10"/>
                  <a:pt x="203" y="10"/>
                </a:cubicBezTo>
                <a:cubicBezTo>
                  <a:pt x="202" y="10"/>
                  <a:pt x="199" y="8"/>
                  <a:pt x="199" y="8"/>
                </a:cubicBezTo>
                <a:cubicBezTo>
                  <a:pt x="199" y="7"/>
                  <a:pt x="202" y="6"/>
                  <a:pt x="203" y="6"/>
                </a:cubicBezTo>
                <a:cubicBezTo>
                  <a:pt x="207" y="4"/>
                  <a:pt x="207" y="4"/>
                  <a:pt x="207" y="4"/>
                </a:cubicBezTo>
                <a:cubicBezTo>
                  <a:pt x="208" y="3"/>
                  <a:pt x="210" y="2"/>
                  <a:pt x="211" y="2"/>
                </a:cubicBezTo>
                <a:cubicBezTo>
                  <a:pt x="211" y="2"/>
                  <a:pt x="215" y="4"/>
                  <a:pt x="215" y="4"/>
                </a:cubicBezTo>
                <a:cubicBezTo>
                  <a:pt x="215" y="5"/>
                  <a:pt x="211" y="5"/>
                  <a:pt x="211" y="6"/>
                </a:cubicBezTo>
                <a:cubicBezTo>
                  <a:pt x="218" y="10"/>
                  <a:pt x="218" y="10"/>
                  <a:pt x="218" y="10"/>
                </a:cubicBezTo>
                <a:cubicBezTo>
                  <a:pt x="219" y="11"/>
                  <a:pt x="222" y="12"/>
                  <a:pt x="222" y="13"/>
                </a:cubicBezTo>
                <a:cubicBezTo>
                  <a:pt x="222" y="13"/>
                  <a:pt x="218" y="14"/>
                  <a:pt x="218" y="15"/>
                </a:cubicBezTo>
                <a:cubicBezTo>
                  <a:pt x="218" y="16"/>
                  <a:pt x="222" y="16"/>
                  <a:pt x="222" y="17"/>
                </a:cubicBezTo>
                <a:cubicBezTo>
                  <a:pt x="222" y="18"/>
                  <a:pt x="218" y="18"/>
                  <a:pt x="218" y="19"/>
                </a:cubicBezTo>
                <a:cubicBezTo>
                  <a:pt x="218" y="20"/>
                  <a:pt x="221" y="21"/>
                  <a:pt x="221" y="21"/>
                </a:cubicBezTo>
                <a:cubicBezTo>
                  <a:pt x="225" y="19"/>
                  <a:pt x="225" y="19"/>
                  <a:pt x="225" y="19"/>
                </a:cubicBezTo>
                <a:cubicBezTo>
                  <a:pt x="226" y="19"/>
                  <a:pt x="230" y="18"/>
                  <a:pt x="230" y="17"/>
                </a:cubicBezTo>
                <a:cubicBezTo>
                  <a:pt x="230" y="17"/>
                  <a:pt x="226" y="15"/>
                  <a:pt x="226" y="15"/>
                </a:cubicBezTo>
                <a:cubicBezTo>
                  <a:pt x="225" y="15"/>
                  <a:pt x="222" y="13"/>
                  <a:pt x="222" y="13"/>
                </a:cubicBezTo>
                <a:cubicBezTo>
                  <a:pt x="222" y="12"/>
                  <a:pt x="226" y="11"/>
                  <a:pt x="226" y="11"/>
                </a:cubicBezTo>
                <a:cubicBezTo>
                  <a:pt x="227" y="10"/>
                  <a:pt x="230" y="9"/>
                  <a:pt x="230" y="9"/>
                </a:cubicBezTo>
                <a:cubicBezTo>
                  <a:pt x="230" y="8"/>
                  <a:pt x="226" y="6"/>
                  <a:pt x="227" y="6"/>
                </a:cubicBezTo>
                <a:cubicBezTo>
                  <a:pt x="227" y="6"/>
                  <a:pt x="230" y="4"/>
                  <a:pt x="231" y="4"/>
                </a:cubicBezTo>
                <a:cubicBezTo>
                  <a:pt x="231" y="4"/>
                  <a:pt x="234" y="7"/>
                  <a:pt x="234" y="7"/>
                </a:cubicBezTo>
                <a:cubicBezTo>
                  <a:pt x="236" y="6"/>
                  <a:pt x="238" y="5"/>
                  <a:pt x="239" y="4"/>
                </a:cubicBezTo>
                <a:cubicBezTo>
                  <a:pt x="240" y="4"/>
                  <a:pt x="241" y="3"/>
                  <a:pt x="243" y="2"/>
                </a:cubicBezTo>
                <a:cubicBezTo>
                  <a:pt x="243" y="2"/>
                  <a:pt x="246" y="5"/>
                  <a:pt x="246" y="5"/>
                </a:cubicBezTo>
                <a:cubicBezTo>
                  <a:pt x="247" y="5"/>
                  <a:pt x="250" y="2"/>
                  <a:pt x="250" y="3"/>
                </a:cubicBezTo>
                <a:cubicBezTo>
                  <a:pt x="251" y="3"/>
                  <a:pt x="254" y="5"/>
                  <a:pt x="254" y="5"/>
                </a:cubicBezTo>
                <a:cubicBezTo>
                  <a:pt x="254" y="5"/>
                  <a:pt x="250" y="7"/>
                  <a:pt x="250" y="7"/>
                </a:cubicBezTo>
                <a:cubicBezTo>
                  <a:pt x="251" y="7"/>
                  <a:pt x="253" y="9"/>
                  <a:pt x="254" y="9"/>
                </a:cubicBezTo>
                <a:cubicBezTo>
                  <a:pt x="255" y="9"/>
                  <a:pt x="257" y="7"/>
                  <a:pt x="258" y="7"/>
                </a:cubicBezTo>
                <a:cubicBezTo>
                  <a:pt x="259" y="7"/>
                  <a:pt x="260" y="9"/>
                  <a:pt x="262" y="9"/>
                </a:cubicBezTo>
                <a:cubicBezTo>
                  <a:pt x="263" y="9"/>
                  <a:pt x="264" y="7"/>
                  <a:pt x="266" y="7"/>
                </a:cubicBezTo>
                <a:cubicBezTo>
                  <a:pt x="267" y="7"/>
                  <a:pt x="268" y="10"/>
                  <a:pt x="270" y="10"/>
                </a:cubicBezTo>
                <a:cubicBezTo>
                  <a:pt x="270" y="10"/>
                  <a:pt x="274" y="8"/>
                  <a:pt x="274" y="8"/>
                </a:cubicBezTo>
                <a:cubicBezTo>
                  <a:pt x="274" y="7"/>
                  <a:pt x="270" y="6"/>
                  <a:pt x="270" y="5"/>
                </a:cubicBezTo>
                <a:cubicBezTo>
                  <a:pt x="270" y="5"/>
                  <a:pt x="273" y="3"/>
                  <a:pt x="274" y="3"/>
                </a:cubicBezTo>
                <a:cubicBezTo>
                  <a:pt x="275" y="3"/>
                  <a:pt x="277" y="6"/>
                  <a:pt x="278" y="6"/>
                </a:cubicBezTo>
                <a:cubicBezTo>
                  <a:pt x="279" y="5"/>
                  <a:pt x="281" y="4"/>
                  <a:pt x="282" y="3"/>
                </a:cubicBezTo>
                <a:cubicBezTo>
                  <a:pt x="283" y="3"/>
                  <a:pt x="285" y="1"/>
                  <a:pt x="286" y="1"/>
                </a:cubicBezTo>
                <a:cubicBezTo>
                  <a:pt x="287" y="1"/>
                  <a:pt x="289" y="4"/>
                  <a:pt x="290" y="4"/>
                </a:cubicBezTo>
                <a:cubicBezTo>
                  <a:pt x="291" y="4"/>
                  <a:pt x="292" y="2"/>
                  <a:pt x="294" y="2"/>
                </a:cubicBezTo>
                <a:cubicBezTo>
                  <a:pt x="295" y="2"/>
                  <a:pt x="296" y="4"/>
                  <a:pt x="298" y="4"/>
                </a:cubicBezTo>
                <a:cubicBezTo>
                  <a:pt x="299" y="4"/>
                  <a:pt x="300" y="2"/>
                  <a:pt x="302" y="2"/>
                </a:cubicBezTo>
                <a:cubicBezTo>
                  <a:pt x="303" y="2"/>
                  <a:pt x="304" y="4"/>
                  <a:pt x="305" y="4"/>
                </a:cubicBezTo>
                <a:cubicBezTo>
                  <a:pt x="306" y="4"/>
                  <a:pt x="308" y="2"/>
                  <a:pt x="309" y="2"/>
                </a:cubicBezTo>
                <a:cubicBezTo>
                  <a:pt x="311" y="2"/>
                  <a:pt x="312" y="4"/>
                  <a:pt x="313" y="4"/>
                </a:cubicBezTo>
                <a:cubicBezTo>
                  <a:pt x="315" y="4"/>
                  <a:pt x="316" y="7"/>
                  <a:pt x="317" y="7"/>
                </a:cubicBezTo>
                <a:cubicBezTo>
                  <a:pt x="318" y="7"/>
                  <a:pt x="320" y="5"/>
                  <a:pt x="321" y="4"/>
                </a:cubicBezTo>
                <a:cubicBezTo>
                  <a:pt x="322" y="4"/>
                  <a:pt x="324" y="3"/>
                  <a:pt x="325" y="2"/>
                </a:cubicBezTo>
                <a:cubicBezTo>
                  <a:pt x="326" y="2"/>
                  <a:pt x="328" y="5"/>
                  <a:pt x="329" y="5"/>
                </a:cubicBezTo>
                <a:cubicBezTo>
                  <a:pt x="330" y="5"/>
                  <a:pt x="332" y="3"/>
                  <a:pt x="333" y="3"/>
                </a:cubicBezTo>
                <a:cubicBezTo>
                  <a:pt x="334" y="3"/>
                  <a:pt x="336" y="5"/>
                  <a:pt x="337" y="5"/>
                </a:cubicBezTo>
                <a:cubicBezTo>
                  <a:pt x="338" y="5"/>
                  <a:pt x="340" y="3"/>
                  <a:pt x="341" y="3"/>
                </a:cubicBezTo>
                <a:cubicBezTo>
                  <a:pt x="342" y="3"/>
                  <a:pt x="343" y="5"/>
                  <a:pt x="345" y="5"/>
                </a:cubicBezTo>
                <a:cubicBezTo>
                  <a:pt x="346" y="5"/>
                  <a:pt x="348" y="3"/>
                  <a:pt x="349" y="3"/>
                </a:cubicBezTo>
                <a:cubicBezTo>
                  <a:pt x="349" y="3"/>
                  <a:pt x="352" y="5"/>
                  <a:pt x="352" y="5"/>
                </a:cubicBezTo>
                <a:cubicBezTo>
                  <a:pt x="352" y="6"/>
                  <a:pt x="349" y="7"/>
                  <a:pt x="348" y="7"/>
                </a:cubicBezTo>
                <a:cubicBezTo>
                  <a:pt x="348" y="8"/>
                  <a:pt x="344" y="9"/>
                  <a:pt x="344" y="9"/>
                </a:cubicBezTo>
                <a:cubicBezTo>
                  <a:pt x="345" y="10"/>
                  <a:pt x="347" y="12"/>
                  <a:pt x="348" y="12"/>
                </a:cubicBezTo>
                <a:cubicBezTo>
                  <a:pt x="349" y="12"/>
                  <a:pt x="351" y="10"/>
                  <a:pt x="352" y="10"/>
                </a:cubicBezTo>
                <a:cubicBezTo>
                  <a:pt x="354" y="10"/>
                  <a:pt x="354" y="12"/>
                  <a:pt x="356" y="12"/>
                </a:cubicBezTo>
                <a:cubicBezTo>
                  <a:pt x="360" y="10"/>
                  <a:pt x="360" y="10"/>
                  <a:pt x="360" y="10"/>
                </a:cubicBezTo>
                <a:cubicBezTo>
                  <a:pt x="360" y="10"/>
                  <a:pt x="364" y="8"/>
                  <a:pt x="364" y="8"/>
                </a:cubicBezTo>
                <a:cubicBezTo>
                  <a:pt x="364" y="8"/>
                  <a:pt x="363" y="7"/>
                  <a:pt x="362" y="7"/>
                </a:cubicBezTo>
                <a:cubicBezTo>
                  <a:pt x="361" y="6"/>
                  <a:pt x="360" y="6"/>
                  <a:pt x="360" y="6"/>
                </a:cubicBezTo>
                <a:cubicBezTo>
                  <a:pt x="361" y="5"/>
                  <a:pt x="363" y="3"/>
                  <a:pt x="364" y="3"/>
                </a:cubicBezTo>
                <a:cubicBezTo>
                  <a:pt x="365" y="3"/>
                  <a:pt x="367" y="6"/>
                  <a:pt x="368" y="6"/>
                </a:cubicBezTo>
                <a:cubicBezTo>
                  <a:pt x="369" y="6"/>
                  <a:pt x="372" y="4"/>
                  <a:pt x="372" y="4"/>
                </a:cubicBezTo>
                <a:cubicBezTo>
                  <a:pt x="373" y="4"/>
                  <a:pt x="376" y="6"/>
                  <a:pt x="376" y="6"/>
                </a:cubicBezTo>
                <a:cubicBezTo>
                  <a:pt x="376" y="7"/>
                  <a:pt x="372" y="7"/>
                  <a:pt x="372" y="8"/>
                </a:cubicBezTo>
                <a:cubicBezTo>
                  <a:pt x="372" y="8"/>
                  <a:pt x="375" y="10"/>
                  <a:pt x="376" y="10"/>
                </a:cubicBezTo>
                <a:cubicBezTo>
                  <a:pt x="376" y="10"/>
                  <a:pt x="379" y="9"/>
                  <a:pt x="380" y="8"/>
                </a:cubicBezTo>
                <a:cubicBezTo>
                  <a:pt x="384" y="6"/>
                  <a:pt x="384" y="6"/>
                  <a:pt x="384" y="6"/>
                </a:cubicBezTo>
                <a:cubicBezTo>
                  <a:pt x="388" y="4"/>
                  <a:pt x="388" y="4"/>
                  <a:pt x="388" y="4"/>
                </a:cubicBezTo>
                <a:cubicBezTo>
                  <a:pt x="389" y="4"/>
                  <a:pt x="391" y="2"/>
                  <a:pt x="392" y="2"/>
                </a:cubicBezTo>
                <a:cubicBezTo>
                  <a:pt x="393" y="2"/>
                  <a:pt x="395" y="4"/>
                  <a:pt x="396" y="4"/>
                </a:cubicBezTo>
                <a:cubicBezTo>
                  <a:pt x="397" y="4"/>
                  <a:pt x="399" y="2"/>
                  <a:pt x="400" y="2"/>
                </a:cubicBezTo>
                <a:cubicBezTo>
                  <a:pt x="401" y="2"/>
                  <a:pt x="402" y="4"/>
                  <a:pt x="404" y="4"/>
                </a:cubicBezTo>
                <a:cubicBezTo>
                  <a:pt x="405" y="5"/>
                  <a:pt x="406" y="2"/>
                  <a:pt x="408" y="2"/>
                </a:cubicBezTo>
                <a:cubicBezTo>
                  <a:pt x="409" y="2"/>
                  <a:pt x="410" y="5"/>
                  <a:pt x="411" y="5"/>
                </a:cubicBezTo>
                <a:cubicBezTo>
                  <a:pt x="412" y="5"/>
                  <a:pt x="415" y="2"/>
                  <a:pt x="416" y="3"/>
                </a:cubicBezTo>
                <a:cubicBezTo>
                  <a:pt x="416" y="3"/>
                  <a:pt x="419" y="5"/>
                  <a:pt x="419" y="5"/>
                </a:cubicBezTo>
                <a:cubicBezTo>
                  <a:pt x="419" y="5"/>
                  <a:pt x="415" y="6"/>
                  <a:pt x="415" y="7"/>
                </a:cubicBezTo>
                <a:cubicBezTo>
                  <a:pt x="415" y="7"/>
                  <a:pt x="418" y="9"/>
                  <a:pt x="419" y="9"/>
                </a:cubicBezTo>
                <a:cubicBezTo>
                  <a:pt x="419" y="9"/>
                  <a:pt x="422" y="7"/>
                  <a:pt x="423" y="7"/>
                </a:cubicBezTo>
                <a:cubicBezTo>
                  <a:pt x="424" y="7"/>
                  <a:pt x="426" y="9"/>
                  <a:pt x="427" y="9"/>
                </a:cubicBezTo>
                <a:cubicBezTo>
                  <a:pt x="427" y="9"/>
                  <a:pt x="428" y="9"/>
                  <a:pt x="429" y="8"/>
                </a:cubicBezTo>
                <a:cubicBezTo>
                  <a:pt x="430" y="8"/>
                  <a:pt x="431" y="7"/>
                  <a:pt x="431" y="7"/>
                </a:cubicBezTo>
                <a:cubicBezTo>
                  <a:pt x="431" y="7"/>
                  <a:pt x="427" y="5"/>
                  <a:pt x="427" y="5"/>
                </a:cubicBezTo>
                <a:cubicBezTo>
                  <a:pt x="426" y="5"/>
                  <a:pt x="424" y="7"/>
                  <a:pt x="423" y="7"/>
                </a:cubicBezTo>
                <a:cubicBezTo>
                  <a:pt x="423" y="7"/>
                  <a:pt x="419" y="5"/>
                  <a:pt x="419" y="5"/>
                </a:cubicBezTo>
                <a:cubicBezTo>
                  <a:pt x="419" y="5"/>
                  <a:pt x="423" y="3"/>
                  <a:pt x="423" y="3"/>
                </a:cubicBezTo>
                <a:cubicBezTo>
                  <a:pt x="424" y="3"/>
                  <a:pt x="427" y="1"/>
                  <a:pt x="428" y="1"/>
                </a:cubicBezTo>
                <a:cubicBezTo>
                  <a:pt x="428" y="1"/>
                  <a:pt x="430" y="3"/>
                  <a:pt x="431" y="3"/>
                </a:cubicBezTo>
                <a:cubicBezTo>
                  <a:pt x="432" y="3"/>
                  <a:pt x="434" y="5"/>
                  <a:pt x="435" y="5"/>
                </a:cubicBezTo>
                <a:cubicBezTo>
                  <a:pt x="436" y="5"/>
                  <a:pt x="438" y="4"/>
                  <a:pt x="439" y="3"/>
                </a:cubicBezTo>
                <a:cubicBezTo>
                  <a:pt x="440" y="3"/>
                  <a:pt x="442" y="1"/>
                  <a:pt x="443" y="1"/>
                </a:cubicBezTo>
                <a:cubicBezTo>
                  <a:pt x="444" y="1"/>
                  <a:pt x="446" y="3"/>
                  <a:pt x="447" y="3"/>
                </a:cubicBezTo>
                <a:cubicBezTo>
                  <a:pt x="448" y="3"/>
                  <a:pt x="450" y="1"/>
                  <a:pt x="451" y="1"/>
                </a:cubicBezTo>
                <a:cubicBezTo>
                  <a:pt x="452" y="2"/>
                  <a:pt x="454" y="3"/>
                  <a:pt x="455" y="4"/>
                </a:cubicBezTo>
                <a:cubicBezTo>
                  <a:pt x="455" y="4"/>
                  <a:pt x="458" y="6"/>
                  <a:pt x="459" y="6"/>
                </a:cubicBezTo>
                <a:cubicBezTo>
                  <a:pt x="460" y="6"/>
                  <a:pt x="461" y="8"/>
                  <a:pt x="462" y="8"/>
                </a:cubicBezTo>
                <a:cubicBezTo>
                  <a:pt x="462" y="8"/>
                  <a:pt x="466" y="6"/>
                  <a:pt x="466" y="6"/>
                </a:cubicBezTo>
                <a:cubicBezTo>
                  <a:pt x="466" y="6"/>
                  <a:pt x="465" y="5"/>
                  <a:pt x="465" y="5"/>
                </a:cubicBezTo>
                <a:cubicBezTo>
                  <a:pt x="464" y="4"/>
                  <a:pt x="463" y="4"/>
                  <a:pt x="463" y="4"/>
                </a:cubicBezTo>
                <a:cubicBezTo>
                  <a:pt x="464" y="4"/>
                  <a:pt x="466" y="2"/>
                  <a:pt x="467" y="2"/>
                </a:cubicBezTo>
                <a:cubicBezTo>
                  <a:pt x="468" y="2"/>
                  <a:pt x="469" y="4"/>
                  <a:pt x="470" y="4"/>
                </a:cubicBezTo>
                <a:cubicBezTo>
                  <a:pt x="472" y="4"/>
                  <a:pt x="473" y="2"/>
                  <a:pt x="475" y="2"/>
                </a:cubicBezTo>
                <a:cubicBezTo>
                  <a:pt x="476" y="2"/>
                  <a:pt x="477" y="4"/>
                  <a:pt x="478" y="4"/>
                </a:cubicBezTo>
                <a:cubicBezTo>
                  <a:pt x="480" y="4"/>
                  <a:pt x="481" y="2"/>
                  <a:pt x="482" y="2"/>
                </a:cubicBezTo>
                <a:cubicBezTo>
                  <a:pt x="484" y="2"/>
                  <a:pt x="485" y="4"/>
                  <a:pt x="486" y="4"/>
                </a:cubicBezTo>
                <a:cubicBezTo>
                  <a:pt x="487" y="5"/>
                  <a:pt x="489" y="2"/>
                  <a:pt x="490" y="2"/>
                </a:cubicBezTo>
                <a:cubicBezTo>
                  <a:pt x="491" y="3"/>
                  <a:pt x="493" y="5"/>
                  <a:pt x="494" y="5"/>
                </a:cubicBezTo>
                <a:cubicBezTo>
                  <a:pt x="495" y="4"/>
                  <a:pt x="497" y="3"/>
                  <a:pt x="498" y="3"/>
                </a:cubicBezTo>
                <a:cubicBezTo>
                  <a:pt x="502" y="1"/>
                  <a:pt x="502" y="1"/>
                  <a:pt x="502" y="1"/>
                </a:cubicBezTo>
                <a:cubicBezTo>
                  <a:pt x="510" y="5"/>
                  <a:pt x="510" y="5"/>
                  <a:pt x="510" y="5"/>
                </a:cubicBezTo>
                <a:cubicBezTo>
                  <a:pt x="506" y="7"/>
                  <a:pt x="506" y="7"/>
                  <a:pt x="506" y="7"/>
                </a:cubicBezTo>
                <a:cubicBezTo>
                  <a:pt x="505" y="7"/>
                  <a:pt x="502" y="9"/>
                  <a:pt x="501" y="9"/>
                </a:cubicBezTo>
                <a:cubicBezTo>
                  <a:pt x="501" y="9"/>
                  <a:pt x="505" y="11"/>
                  <a:pt x="505" y="12"/>
                </a:cubicBezTo>
                <a:cubicBezTo>
                  <a:pt x="506" y="12"/>
                  <a:pt x="508" y="9"/>
                  <a:pt x="509" y="9"/>
                </a:cubicBezTo>
                <a:cubicBezTo>
                  <a:pt x="510" y="9"/>
                  <a:pt x="512" y="11"/>
                  <a:pt x="513" y="12"/>
                </a:cubicBezTo>
                <a:cubicBezTo>
                  <a:pt x="514" y="12"/>
                  <a:pt x="515" y="13"/>
                  <a:pt x="517" y="14"/>
                </a:cubicBezTo>
                <a:cubicBezTo>
                  <a:pt x="517" y="13"/>
                  <a:pt x="521" y="13"/>
                  <a:pt x="521" y="12"/>
                </a:cubicBezTo>
                <a:cubicBezTo>
                  <a:pt x="521" y="11"/>
                  <a:pt x="517" y="10"/>
                  <a:pt x="517" y="10"/>
                </a:cubicBezTo>
                <a:cubicBezTo>
                  <a:pt x="517" y="9"/>
                  <a:pt x="521" y="8"/>
                  <a:pt x="521" y="8"/>
                </a:cubicBezTo>
                <a:cubicBezTo>
                  <a:pt x="521" y="8"/>
                  <a:pt x="520" y="7"/>
                  <a:pt x="519" y="6"/>
                </a:cubicBezTo>
                <a:cubicBezTo>
                  <a:pt x="518" y="6"/>
                  <a:pt x="518" y="5"/>
                  <a:pt x="518" y="5"/>
                </a:cubicBezTo>
                <a:cubicBezTo>
                  <a:pt x="519" y="5"/>
                  <a:pt x="520" y="3"/>
                  <a:pt x="522" y="3"/>
                </a:cubicBezTo>
                <a:cubicBezTo>
                  <a:pt x="523" y="3"/>
                  <a:pt x="524" y="6"/>
                  <a:pt x="525" y="6"/>
                </a:cubicBezTo>
                <a:cubicBezTo>
                  <a:pt x="526" y="5"/>
                  <a:pt x="529" y="3"/>
                  <a:pt x="529" y="3"/>
                </a:cubicBezTo>
                <a:cubicBezTo>
                  <a:pt x="530" y="4"/>
                  <a:pt x="533" y="5"/>
                  <a:pt x="533" y="6"/>
                </a:cubicBezTo>
                <a:cubicBezTo>
                  <a:pt x="533" y="6"/>
                  <a:pt x="529" y="7"/>
                  <a:pt x="529" y="8"/>
                </a:cubicBezTo>
                <a:cubicBezTo>
                  <a:pt x="529" y="8"/>
                  <a:pt x="533" y="10"/>
                  <a:pt x="533" y="10"/>
                </a:cubicBezTo>
                <a:cubicBezTo>
                  <a:pt x="534" y="10"/>
                  <a:pt x="536" y="8"/>
                  <a:pt x="537" y="8"/>
                </a:cubicBezTo>
                <a:cubicBezTo>
                  <a:pt x="541" y="6"/>
                  <a:pt x="541" y="6"/>
                  <a:pt x="541" y="6"/>
                </a:cubicBezTo>
                <a:cubicBezTo>
                  <a:pt x="545" y="4"/>
                  <a:pt x="545" y="4"/>
                  <a:pt x="545" y="4"/>
                </a:cubicBezTo>
                <a:cubicBezTo>
                  <a:pt x="546" y="4"/>
                  <a:pt x="548" y="2"/>
                  <a:pt x="549" y="2"/>
                </a:cubicBezTo>
                <a:cubicBezTo>
                  <a:pt x="551" y="2"/>
                  <a:pt x="552" y="4"/>
                  <a:pt x="553" y="4"/>
                </a:cubicBezTo>
                <a:cubicBezTo>
                  <a:pt x="554" y="4"/>
                  <a:pt x="557" y="2"/>
                  <a:pt x="557" y="2"/>
                </a:cubicBezTo>
                <a:cubicBezTo>
                  <a:pt x="558" y="2"/>
                  <a:pt x="561" y="4"/>
                  <a:pt x="561" y="4"/>
                </a:cubicBezTo>
                <a:cubicBezTo>
                  <a:pt x="561" y="4"/>
                  <a:pt x="560" y="5"/>
                  <a:pt x="559" y="5"/>
                </a:cubicBezTo>
                <a:cubicBezTo>
                  <a:pt x="558" y="6"/>
                  <a:pt x="557" y="6"/>
                  <a:pt x="557" y="6"/>
                </a:cubicBezTo>
                <a:cubicBezTo>
                  <a:pt x="557" y="7"/>
                  <a:pt x="560" y="9"/>
                  <a:pt x="560" y="9"/>
                </a:cubicBezTo>
                <a:cubicBezTo>
                  <a:pt x="562" y="9"/>
                  <a:pt x="564" y="6"/>
                  <a:pt x="565" y="7"/>
                </a:cubicBezTo>
                <a:cubicBezTo>
                  <a:pt x="566" y="7"/>
                  <a:pt x="567" y="9"/>
                  <a:pt x="568" y="9"/>
                </a:cubicBezTo>
                <a:cubicBezTo>
                  <a:pt x="569" y="9"/>
                  <a:pt x="572" y="7"/>
                  <a:pt x="572" y="7"/>
                </a:cubicBezTo>
                <a:cubicBezTo>
                  <a:pt x="572" y="6"/>
                  <a:pt x="568" y="5"/>
                  <a:pt x="569" y="4"/>
                </a:cubicBezTo>
                <a:cubicBezTo>
                  <a:pt x="569" y="4"/>
                  <a:pt x="572" y="2"/>
                  <a:pt x="573" y="2"/>
                </a:cubicBezTo>
                <a:cubicBezTo>
                  <a:pt x="574" y="2"/>
                  <a:pt x="576" y="5"/>
                  <a:pt x="577" y="5"/>
                </a:cubicBezTo>
                <a:cubicBezTo>
                  <a:pt x="578" y="4"/>
                  <a:pt x="580" y="3"/>
                  <a:pt x="581" y="3"/>
                </a:cubicBezTo>
                <a:cubicBezTo>
                  <a:pt x="581" y="2"/>
                  <a:pt x="584" y="1"/>
                  <a:pt x="585" y="1"/>
                </a:cubicBezTo>
                <a:cubicBezTo>
                  <a:pt x="585" y="1"/>
                  <a:pt x="588" y="3"/>
                  <a:pt x="588" y="3"/>
                </a:cubicBezTo>
                <a:cubicBezTo>
                  <a:pt x="589" y="3"/>
                  <a:pt x="592" y="5"/>
                  <a:pt x="592" y="5"/>
                </a:cubicBezTo>
                <a:cubicBezTo>
                  <a:pt x="593" y="5"/>
                  <a:pt x="596" y="3"/>
                  <a:pt x="596" y="3"/>
                </a:cubicBezTo>
                <a:cubicBezTo>
                  <a:pt x="597" y="3"/>
                  <a:pt x="600" y="1"/>
                  <a:pt x="600" y="1"/>
                </a:cubicBezTo>
                <a:cubicBezTo>
                  <a:pt x="602" y="1"/>
                  <a:pt x="603" y="3"/>
                  <a:pt x="604" y="3"/>
                </a:cubicBezTo>
                <a:cubicBezTo>
                  <a:pt x="605" y="3"/>
                  <a:pt x="607" y="1"/>
                  <a:pt x="608" y="1"/>
                </a:cubicBezTo>
                <a:cubicBezTo>
                  <a:pt x="610" y="1"/>
                  <a:pt x="611" y="3"/>
                  <a:pt x="612" y="3"/>
                </a:cubicBezTo>
                <a:cubicBezTo>
                  <a:pt x="613" y="3"/>
                  <a:pt x="615" y="1"/>
                  <a:pt x="616" y="1"/>
                </a:cubicBezTo>
                <a:cubicBezTo>
                  <a:pt x="617" y="1"/>
                  <a:pt x="619" y="4"/>
                  <a:pt x="620" y="4"/>
                </a:cubicBezTo>
                <a:cubicBezTo>
                  <a:pt x="621" y="4"/>
                  <a:pt x="623" y="2"/>
                  <a:pt x="624" y="2"/>
                </a:cubicBezTo>
                <a:cubicBezTo>
                  <a:pt x="625" y="2"/>
                  <a:pt x="626" y="4"/>
                  <a:pt x="628" y="4"/>
                </a:cubicBezTo>
                <a:cubicBezTo>
                  <a:pt x="629" y="4"/>
                  <a:pt x="631" y="2"/>
                  <a:pt x="632" y="2"/>
                </a:cubicBezTo>
                <a:cubicBezTo>
                  <a:pt x="633" y="2"/>
                  <a:pt x="634" y="4"/>
                  <a:pt x="636" y="4"/>
                </a:cubicBezTo>
                <a:cubicBezTo>
                  <a:pt x="637" y="4"/>
                  <a:pt x="638" y="2"/>
                  <a:pt x="640" y="2"/>
                </a:cubicBezTo>
                <a:cubicBezTo>
                  <a:pt x="641" y="2"/>
                  <a:pt x="642" y="4"/>
                  <a:pt x="643" y="4"/>
                </a:cubicBezTo>
                <a:cubicBezTo>
                  <a:pt x="645" y="4"/>
                  <a:pt x="646" y="2"/>
                  <a:pt x="647" y="2"/>
                </a:cubicBezTo>
                <a:cubicBezTo>
                  <a:pt x="649" y="2"/>
                  <a:pt x="650" y="4"/>
                  <a:pt x="651" y="4"/>
                </a:cubicBezTo>
                <a:cubicBezTo>
                  <a:pt x="653" y="5"/>
                  <a:pt x="654" y="2"/>
                  <a:pt x="655" y="2"/>
                </a:cubicBezTo>
                <a:cubicBezTo>
                  <a:pt x="657" y="2"/>
                  <a:pt x="658" y="5"/>
                  <a:pt x="659" y="5"/>
                </a:cubicBezTo>
                <a:cubicBezTo>
                  <a:pt x="660" y="5"/>
                  <a:pt x="662" y="2"/>
                  <a:pt x="663" y="3"/>
                </a:cubicBezTo>
                <a:cubicBezTo>
                  <a:pt x="664" y="3"/>
                  <a:pt x="667" y="5"/>
                  <a:pt x="667" y="5"/>
                </a:cubicBezTo>
                <a:cubicBezTo>
                  <a:pt x="667" y="6"/>
                  <a:pt x="663" y="6"/>
                  <a:pt x="663" y="7"/>
                </a:cubicBezTo>
                <a:cubicBezTo>
                  <a:pt x="663" y="7"/>
                  <a:pt x="666" y="9"/>
                  <a:pt x="667" y="9"/>
                </a:cubicBezTo>
                <a:cubicBezTo>
                  <a:pt x="667" y="9"/>
                  <a:pt x="670" y="7"/>
                  <a:pt x="671" y="7"/>
                </a:cubicBezTo>
                <a:cubicBezTo>
                  <a:pt x="671" y="7"/>
                  <a:pt x="675" y="5"/>
                  <a:pt x="675" y="5"/>
                </a:cubicBezTo>
                <a:cubicBezTo>
                  <a:pt x="675" y="5"/>
                  <a:pt x="671" y="3"/>
                  <a:pt x="671" y="3"/>
                </a:cubicBezTo>
                <a:cubicBezTo>
                  <a:pt x="672" y="3"/>
                  <a:pt x="674" y="1"/>
                  <a:pt x="675" y="1"/>
                </a:cubicBezTo>
                <a:cubicBezTo>
                  <a:pt x="676" y="1"/>
                  <a:pt x="678" y="3"/>
                  <a:pt x="679" y="3"/>
                </a:cubicBezTo>
                <a:cubicBezTo>
                  <a:pt x="679" y="3"/>
                  <a:pt x="683" y="5"/>
                  <a:pt x="683" y="5"/>
                </a:cubicBezTo>
                <a:cubicBezTo>
                  <a:pt x="683" y="5"/>
                  <a:pt x="678" y="7"/>
                  <a:pt x="678" y="7"/>
                </a:cubicBezTo>
                <a:cubicBezTo>
                  <a:pt x="680" y="8"/>
                  <a:pt x="681" y="9"/>
                  <a:pt x="682" y="10"/>
                </a:cubicBezTo>
                <a:cubicBezTo>
                  <a:pt x="683" y="10"/>
                  <a:pt x="685" y="8"/>
                  <a:pt x="686" y="8"/>
                </a:cubicBezTo>
                <a:cubicBezTo>
                  <a:pt x="687" y="8"/>
                  <a:pt x="689" y="10"/>
                  <a:pt x="690" y="10"/>
                </a:cubicBezTo>
                <a:cubicBezTo>
                  <a:pt x="691" y="10"/>
                  <a:pt x="693" y="8"/>
                  <a:pt x="694" y="8"/>
                </a:cubicBezTo>
                <a:cubicBezTo>
                  <a:pt x="698" y="6"/>
                  <a:pt x="698" y="6"/>
                  <a:pt x="698" y="6"/>
                </a:cubicBezTo>
                <a:cubicBezTo>
                  <a:pt x="702" y="4"/>
                  <a:pt x="702" y="4"/>
                  <a:pt x="702" y="4"/>
                </a:cubicBezTo>
                <a:cubicBezTo>
                  <a:pt x="703" y="3"/>
                  <a:pt x="706" y="2"/>
                  <a:pt x="707" y="2"/>
                </a:cubicBezTo>
                <a:cubicBezTo>
                  <a:pt x="707" y="2"/>
                  <a:pt x="710" y="4"/>
                  <a:pt x="710" y="4"/>
                </a:cubicBezTo>
                <a:cubicBezTo>
                  <a:pt x="711" y="4"/>
                  <a:pt x="713" y="6"/>
                  <a:pt x="714" y="6"/>
                </a:cubicBezTo>
                <a:cubicBezTo>
                  <a:pt x="715" y="6"/>
                  <a:pt x="717" y="4"/>
                  <a:pt x="718" y="4"/>
                </a:cubicBezTo>
                <a:cubicBezTo>
                  <a:pt x="719" y="4"/>
                  <a:pt x="720" y="6"/>
                  <a:pt x="722" y="6"/>
                </a:cubicBezTo>
                <a:cubicBezTo>
                  <a:pt x="723" y="6"/>
                  <a:pt x="724" y="9"/>
                  <a:pt x="726" y="9"/>
                </a:cubicBezTo>
                <a:cubicBezTo>
                  <a:pt x="726" y="9"/>
                  <a:pt x="729" y="7"/>
                  <a:pt x="730" y="7"/>
                </a:cubicBezTo>
                <a:cubicBezTo>
                  <a:pt x="730" y="6"/>
                  <a:pt x="733" y="5"/>
                  <a:pt x="734" y="4"/>
                </a:cubicBezTo>
                <a:cubicBezTo>
                  <a:pt x="735" y="4"/>
                  <a:pt x="736" y="7"/>
                  <a:pt x="738" y="7"/>
                </a:cubicBezTo>
                <a:cubicBezTo>
                  <a:pt x="739" y="7"/>
                  <a:pt x="741" y="5"/>
                  <a:pt x="742" y="5"/>
                </a:cubicBezTo>
                <a:cubicBezTo>
                  <a:pt x="743" y="5"/>
                  <a:pt x="744" y="7"/>
                  <a:pt x="745" y="7"/>
                </a:cubicBezTo>
                <a:cubicBezTo>
                  <a:pt x="747" y="7"/>
                  <a:pt x="748" y="5"/>
                  <a:pt x="749" y="5"/>
                </a:cubicBezTo>
                <a:cubicBezTo>
                  <a:pt x="751" y="5"/>
                  <a:pt x="752" y="7"/>
                  <a:pt x="753" y="7"/>
                </a:cubicBezTo>
                <a:cubicBezTo>
                  <a:pt x="755" y="7"/>
                  <a:pt x="756" y="5"/>
                  <a:pt x="757" y="5"/>
                </a:cubicBezTo>
                <a:cubicBezTo>
                  <a:pt x="759" y="5"/>
                  <a:pt x="760" y="7"/>
                  <a:pt x="761" y="7"/>
                </a:cubicBezTo>
                <a:cubicBezTo>
                  <a:pt x="762" y="7"/>
                  <a:pt x="764" y="5"/>
                  <a:pt x="765" y="5"/>
                </a:cubicBezTo>
                <a:cubicBezTo>
                  <a:pt x="765" y="5"/>
                  <a:pt x="769" y="7"/>
                  <a:pt x="769" y="8"/>
                </a:cubicBezTo>
                <a:cubicBezTo>
                  <a:pt x="769" y="8"/>
                  <a:pt x="765" y="9"/>
                  <a:pt x="765" y="10"/>
                </a:cubicBezTo>
                <a:cubicBezTo>
                  <a:pt x="765" y="10"/>
                  <a:pt x="768" y="11"/>
                  <a:pt x="769" y="12"/>
                </a:cubicBezTo>
                <a:cubicBezTo>
                  <a:pt x="768" y="13"/>
                  <a:pt x="764" y="13"/>
                  <a:pt x="764" y="14"/>
                </a:cubicBezTo>
                <a:cubicBezTo>
                  <a:pt x="764" y="14"/>
                  <a:pt x="768" y="16"/>
                  <a:pt x="768" y="16"/>
                </a:cubicBezTo>
                <a:cubicBezTo>
                  <a:pt x="770" y="16"/>
                  <a:pt x="771" y="14"/>
                  <a:pt x="772" y="14"/>
                </a:cubicBezTo>
                <a:cubicBezTo>
                  <a:pt x="772" y="13"/>
                  <a:pt x="768" y="13"/>
                  <a:pt x="769" y="12"/>
                </a:cubicBezTo>
                <a:cubicBezTo>
                  <a:pt x="769" y="12"/>
                  <a:pt x="772" y="10"/>
                  <a:pt x="773" y="10"/>
                </a:cubicBezTo>
                <a:cubicBezTo>
                  <a:pt x="774" y="9"/>
                  <a:pt x="775" y="9"/>
                  <a:pt x="777" y="8"/>
                </a:cubicBezTo>
                <a:cubicBezTo>
                  <a:pt x="775" y="7"/>
                  <a:pt x="775" y="6"/>
                  <a:pt x="773" y="6"/>
                </a:cubicBezTo>
                <a:cubicBezTo>
                  <a:pt x="774" y="6"/>
                  <a:pt x="776" y="3"/>
                  <a:pt x="777" y="3"/>
                </a:cubicBezTo>
                <a:cubicBezTo>
                  <a:pt x="778" y="3"/>
                  <a:pt x="780" y="6"/>
                  <a:pt x="781" y="6"/>
                </a:cubicBezTo>
                <a:cubicBezTo>
                  <a:pt x="781" y="6"/>
                  <a:pt x="785" y="4"/>
                  <a:pt x="785" y="4"/>
                </a:cubicBezTo>
                <a:cubicBezTo>
                  <a:pt x="785" y="4"/>
                  <a:pt x="789" y="6"/>
                  <a:pt x="789" y="6"/>
                </a:cubicBezTo>
                <a:cubicBezTo>
                  <a:pt x="789" y="6"/>
                  <a:pt x="785" y="8"/>
                  <a:pt x="785" y="8"/>
                </a:cubicBezTo>
                <a:cubicBezTo>
                  <a:pt x="786" y="8"/>
                  <a:pt x="787" y="10"/>
                  <a:pt x="788" y="10"/>
                </a:cubicBezTo>
                <a:cubicBezTo>
                  <a:pt x="789" y="10"/>
                  <a:pt x="791" y="8"/>
                  <a:pt x="792" y="8"/>
                </a:cubicBezTo>
                <a:cubicBezTo>
                  <a:pt x="793" y="8"/>
                  <a:pt x="795" y="11"/>
                  <a:pt x="796" y="10"/>
                </a:cubicBezTo>
                <a:cubicBezTo>
                  <a:pt x="797" y="10"/>
                  <a:pt x="799" y="9"/>
                  <a:pt x="800" y="8"/>
                </a:cubicBezTo>
                <a:cubicBezTo>
                  <a:pt x="804" y="6"/>
                  <a:pt x="804" y="6"/>
                  <a:pt x="804" y="6"/>
                </a:cubicBezTo>
                <a:cubicBezTo>
                  <a:pt x="805" y="6"/>
                  <a:pt x="808" y="4"/>
                  <a:pt x="808" y="4"/>
                </a:cubicBezTo>
                <a:cubicBezTo>
                  <a:pt x="810" y="4"/>
                  <a:pt x="811" y="7"/>
                  <a:pt x="812" y="7"/>
                </a:cubicBezTo>
                <a:cubicBezTo>
                  <a:pt x="813" y="7"/>
                  <a:pt x="815" y="4"/>
                  <a:pt x="816" y="4"/>
                </a:cubicBezTo>
                <a:cubicBezTo>
                  <a:pt x="818" y="5"/>
                  <a:pt x="819" y="7"/>
                  <a:pt x="820" y="7"/>
                </a:cubicBezTo>
                <a:cubicBezTo>
                  <a:pt x="821" y="7"/>
                  <a:pt x="823" y="5"/>
                  <a:pt x="824" y="5"/>
                </a:cubicBezTo>
                <a:cubicBezTo>
                  <a:pt x="825" y="5"/>
                  <a:pt x="827" y="7"/>
                  <a:pt x="828" y="7"/>
                </a:cubicBezTo>
                <a:cubicBezTo>
                  <a:pt x="829" y="7"/>
                  <a:pt x="831" y="9"/>
                  <a:pt x="832" y="9"/>
                </a:cubicBezTo>
                <a:cubicBezTo>
                  <a:pt x="832" y="9"/>
                  <a:pt x="835" y="7"/>
                  <a:pt x="836" y="7"/>
                </a:cubicBezTo>
                <a:cubicBezTo>
                  <a:pt x="837" y="7"/>
                  <a:pt x="839" y="5"/>
                  <a:pt x="840" y="5"/>
                </a:cubicBezTo>
                <a:cubicBezTo>
                  <a:pt x="841" y="5"/>
                  <a:pt x="843" y="7"/>
                  <a:pt x="844" y="7"/>
                </a:cubicBezTo>
                <a:cubicBezTo>
                  <a:pt x="844" y="7"/>
                  <a:pt x="847" y="5"/>
                  <a:pt x="848" y="5"/>
                </a:cubicBezTo>
                <a:cubicBezTo>
                  <a:pt x="849" y="6"/>
                  <a:pt x="851" y="7"/>
                  <a:pt x="851" y="8"/>
                </a:cubicBezTo>
                <a:cubicBezTo>
                  <a:pt x="852" y="8"/>
                  <a:pt x="854" y="10"/>
                  <a:pt x="855" y="10"/>
                </a:cubicBezTo>
                <a:cubicBezTo>
                  <a:pt x="855" y="10"/>
                  <a:pt x="859" y="8"/>
                  <a:pt x="859" y="8"/>
                </a:cubicBezTo>
                <a:cubicBezTo>
                  <a:pt x="859" y="8"/>
                  <a:pt x="856" y="6"/>
                  <a:pt x="856" y="6"/>
                </a:cubicBezTo>
                <a:cubicBezTo>
                  <a:pt x="857" y="6"/>
                  <a:pt x="858" y="3"/>
                  <a:pt x="860" y="3"/>
                </a:cubicBezTo>
                <a:cubicBezTo>
                  <a:pt x="861" y="3"/>
                  <a:pt x="863" y="5"/>
                  <a:pt x="863" y="6"/>
                </a:cubicBezTo>
                <a:cubicBezTo>
                  <a:pt x="865" y="6"/>
                  <a:pt x="866" y="7"/>
                  <a:pt x="867" y="8"/>
                </a:cubicBezTo>
                <a:cubicBezTo>
                  <a:pt x="868" y="8"/>
                  <a:pt x="870" y="10"/>
                  <a:pt x="871" y="10"/>
                </a:cubicBezTo>
                <a:cubicBezTo>
                  <a:pt x="872" y="10"/>
                  <a:pt x="873" y="13"/>
                  <a:pt x="875" y="13"/>
                </a:cubicBezTo>
                <a:cubicBezTo>
                  <a:pt x="876" y="13"/>
                  <a:pt x="878" y="11"/>
                  <a:pt x="879" y="10"/>
                </a:cubicBezTo>
                <a:cubicBezTo>
                  <a:pt x="880" y="10"/>
                  <a:pt x="882" y="9"/>
                  <a:pt x="883" y="8"/>
                </a:cubicBezTo>
                <a:cubicBezTo>
                  <a:pt x="884" y="8"/>
                  <a:pt x="886" y="6"/>
                  <a:pt x="887" y="6"/>
                </a:cubicBezTo>
                <a:cubicBezTo>
                  <a:pt x="888" y="6"/>
                  <a:pt x="890" y="9"/>
                  <a:pt x="891" y="9"/>
                </a:cubicBezTo>
                <a:cubicBezTo>
                  <a:pt x="892" y="9"/>
                  <a:pt x="893" y="7"/>
                  <a:pt x="895" y="7"/>
                </a:cubicBezTo>
                <a:cubicBezTo>
                  <a:pt x="896" y="7"/>
                  <a:pt x="897" y="9"/>
                  <a:pt x="898" y="9"/>
                </a:cubicBezTo>
                <a:cubicBezTo>
                  <a:pt x="900" y="9"/>
                  <a:pt x="901" y="7"/>
                  <a:pt x="903" y="7"/>
                </a:cubicBezTo>
                <a:cubicBezTo>
                  <a:pt x="904" y="7"/>
                  <a:pt x="905" y="9"/>
                  <a:pt x="906" y="9"/>
                </a:cubicBezTo>
                <a:cubicBezTo>
                  <a:pt x="907" y="9"/>
                  <a:pt x="910" y="7"/>
                  <a:pt x="910" y="7"/>
                </a:cubicBezTo>
                <a:cubicBezTo>
                  <a:pt x="911" y="7"/>
                  <a:pt x="914" y="5"/>
                  <a:pt x="915" y="5"/>
                </a:cubicBezTo>
                <a:cubicBezTo>
                  <a:pt x="915" y="5"/>
                  <a:pt x="918" y="7"/>
                  <a:pt x="918" y="7"/>
                </a:cubicBezTo>
                <a:cubicBezTo>
                  <a:pt x="918" y="7"/>
                  <a:pt x="914" y="9"/>
                  <a:pt x="914" y="9"/>
                </a:cubicBezTo>
                <a:cubicBezTo>
                  <a:pt x="915" y="9"/>
                  <a:pt x="917" y="11"/>
                  <a:pt x="918" y="12"/>
                </a:cubicBezTo>
                <a:cubicBezTo>
                  <a:pt x="919" y="12"/>
                  <a:pt x="921" y="10"/>
                  <a:pt x="922" y="9"/>
                </a:cubicBezTo>
                <a:cubicBezTo>
                  <a:pt x="923" y="9"/>
                  <a:pt x="925" y="8"/>
                  <a:pt x="926" y="7"/>
                </a:cubicBezTo>
                <a:cubicBezTo>
                  <a:pt x="927" y="7"/>
                  <a:pt x="929" y="6"/>
                  <a:pt x="930" y="5"/>
                </a:cubicBezTo>
                <a:cubicBezTo>
                  <a:pt x="931" y="5"/>
                  <a:pt x="933" y="8"/>
                  <a:pt x="934" y="8"/>
                </a:cubicBezTo>
                <a:cubicBezTo>
                  <a:pt x="935" y="8"/>
                  <a:pt x="938" y="6"/>
                  <a:pt x="938" y="6"/>
                </a:cubicBezTo>
                <a:cubicBezTo>
                  <a:pt x="939" y="5"/>
                  <a:pt x="941" y="3"/>
                  <a:pt x="942" y="3"/>
                </a:cubicBezTo>
                <a:cubicBezTo>
                  <a:pt x="943" y="3"/>
                  <a:pt x="945" y="5"/>
                  <a:pt x="946" y="6"/>
                </a:cubicBezTo>
                <a:cubicBezTo>
                  <a:pt x="947" y="6"/>
                  <a:pt x="948" y="8"/>
                  <a:pt x="950" y="8"/>
                </a:cubicBezTo>
                <a:cubicBezTo>
                  <a:pt x="950" y="8"/>
                  <a:pt x="953" y="6"/>
                  <a:pt x="954" y="6"/>
                </a:cubicBezTo>
                <a:cubicBezTo>
                  <a:pt x="955" y="6"/>
                  <a:pt x="956" y="8"/>
                  <a:pt x="958" y="8"/>
                </a:cubicBezTo>
                <a:cubicBezTo>
                  <a:pt x="959" y="8"/>
                  <a:pt x="960" y="10"/>
                  <a:pt x="961" y="10"/>
                </a:cubicBezTo>
                <a:cubicBezTo>
                  <a:pt x="962" y="11"/>
                  <a:pt x="965" y="9"/>
                  <a:pt x="965" y="8"/>
                </a:cubicBezTo>
                <a:cubicBezTo>
                  <a:pt x="966" y="8"/>
                  <a:pt x="968" y="7"/>
                  <a:pt x="969" y="6"/>
                </a:cubicBezTo>
                <a:cubicBezTo>
                  <a:pt x="970" y="6"/>
                  <a:pt x="972" y="9"/>
                  <a:pt x="973" y="9"/>
                </a:cubicBezTo>
                <a:cubicBezTo>
                  <a:pt x="974" y="9"/>
                  <a:pt x="976" y="6"/>
                  <a:pt x="977" y="7"/>
                </a:cubicBezTo>
                <a:cubicBezTo>
                  <a:pt x="978" y="7"/>
                  <a:pt x="981" y="9"/>
                  <a:pt x="981" y="9"/>
                </a:cubicBezTo>
                <a:cubicBezTo>
                  <a:pt x="981" y="9"/>
                  <a:pt x="977" y="11"/>
                  <a:pt x="977" y="11"/>
                </a:cubicBezTo>
                <a:cubicBezTo>
                  <a:pt x="978" y="11"/>
                  <a:pt x="979" y="13"/>
                  <a:pt x="981" y="13"/>
                </a:cubicBezTo>
                <a:cubicBezTo>
                  <a:pt x="982" y="13"/>
                  <a:pt x="984" y="11"/>
                  <a:pt x="985" y="11"/>
                </a:cubicBezTo>
                <a:cubicBezTo>
                  <a:pt x="986" y="11"/>
                  <a:pt x="988" y="10"/>
                  <a:pt x="989" y="9"/>
                </a:cubicBezTo>
                <a:cubicBezTo>
                  <a:pt x="990" y="9"/>
                  <a:pt x="992" y="7"/>
                  <a:pt x="993" y="7"/>
                </a:cubicBezTo>
                <a:cubicBezTo>
                  <a:pt x="994" y="7"/>
                  <a:pt x="996" y="9"/>
                  <a:pt x="997" y="9"/>
                </a:cubicBezTo>
                <a:cubicBezTo>
                  <a:pt x="998" y="9"/>
                  <a:pt x="1000" y="7"/>
                  <a:pt x="1001" y="7"/>
                </a:cubicBezTo>
                <a:cubicBezTo>
                  <a:pt x="1002" y="7"/>
                  <a:pt x="1004" y="9"/>
                  <a:pt x="1005" y="9"/>
                </a:cubicBezTo>
                <a:cubicBezTo>
                  <a:pt x="1005" y="10"/>
                  <a:pt x="1008" y="12"/>
                  <a:pt x="1008" y="12"/>
                </a:cubicBezTo>
                <a:cubicBezTo>
                  <a:pt x="1009" y="12"/>
                  <a:pt x="1012" y="10"/>
                  <a:pt x="1012" y="10"/>
                </a:cubicBezTo>
                <a:cubicBezTo>
                  <a:pt x="1012" y="10"/>
                  <a:pt x="1009" y="7"/>
                  <a:pt x="1009" y="7"/>
                </a:cubicBezTo>
                <a:cubicBezTo>
                  <a:pt x="1010" y="7"/>
                  <a:pt x="1011" y="5"/>
                  <a:pt x="1013" y="5"/>
                </a:cubicBezTo>
                <a:cubicBezTo>
                  <a:pt x="1014" y="5"/>
                  <a:pt x="1015" y="8"/>
                  <a:pt x="1017" y="8"/>
                </a:cubicBezTo>
                <a:cubicBezTo>
                  <a:pt x="1017" y="8"/>
                  <a:pt x="1020" y="5"/>
                  <a:pt x="1021" y="6"/>
                </a:cubicBezTo>
                <a:cubicBezTo>
                  <a:pt x="1021" y="6"/>
                  <a:pt x="1024" y="7"/>
                  <a:pt x="1024" y="8"/>
                </a:cubicBezTo>
                <a:cubicBezTo>
                  <a:pt x="1024" y="8"/>
                  <a:pt x="1021" y="10"/>
                  <a:pt x="1020" y="10"/>
                </a:cubicBezTo>
                <a:cubicBezTo>
                  <a:pt x="1022" y="10"/>
                  <a:pt x="1023" y="12"/>
                  <a:pt x="1024" y="12"/>
                </a:cubicBezTo>
                <a:cubicBezTo>
                  <a:pt x="1025" y="12"/>
                  <a:pt x="1027" y="10"/>
                  <a:pt x="1028" y="10"/>
                </a:cubicBezTo>
                <a:cubicBezTo>
                  <a:pt x="1030" y="10"/>
                  <a:pt x="1031" y="9"/>
                  <a:pt x="1032" y="8"/>
                </a:cubicBezTo>
                <a:cubicBezTo>
                  <a:pt x="1033" y="8"/>
                  <a:pt x="1035" y="6"/>
                  <a:pt x="1036" y="6"/>
                </a:cubicBezTo>
                <a:cubicBezTo>
                  <a:pt x="1037" y="6"/>
                  <a:pt x="1039" y="8"/>
                  <a:pt x="1040" y="8"/>
                </a:cubicBezTo>
                <a:cubicBezTo>
                  <a:pt x="1041" y="8"/>
                  <a:pt x="1043" y="6"/>
                  <a:pt x="1044" y="6"/>
                </a:cubicBezTo>
                <a:cubicBezTo>
                  <a:pt x="1045" y="6"/>
                  <a:pt x="1047" y="8"/>
                  <a:pt x="1048" y="8"/>
                </a:cubicBezTo>
                <a:cubicBezTo>
                  <a:pt x="1049" y="8"/>
                  <a:pt x="1051" y="6"/>
                  <a:pt x="1052" y="6"/>
                </a:cubicBezTo>
                <a:cubicBezTo>
                  <a:pt x="1053" y="6"/>
                  <a:pt x="1054" y="9"/>
                  <a:pt x="1056" y="9"/>
                </a:cubicBezTo>
                <a:cubicBezTo>
                  <a:pt x="1057" y="9"/>
                  <a:pt x="1059" y="6"/>
                  <a:pt x="1060" y="7"/>
                </a:cubicBezTo>
                <a:cubicBezTo>
                  <a:pt x="1061" y="7"/>
                  <a:pt x="1063" y="8"/>
                  <a:pt x="1064" y="9"/>
                </a:cubicBezTo>
                <a:cubicBezTo>
                  <a:pt x="1067" y="11"/>
                  <a:pt x="1067" y="11"/>
                  <a:pt x="1067" y="11"/>
                </a:cubicBezTo>
                <a:cubicBezTo>
                  <a:pt x="1069" y="12"/>
                  <a:pt x="1070" y="13"/>
                  <a:pt x="1071" y="13"/>
                </a:cubicBezTo>
                <a:cubicBezTo>
                  <a:pt x="1072" y="13"/>
                  <a:pt x="1074" y="11"/>
                  <a:pt x="1075" y="11"/>
                </a:cubicBezTo>
                <a:cubicBezTo>
                  <a:pt x="1076" y="11"/>
                  <a:pt x="1078" y="14"/>
                  <a:pt x="1079" y="14"/>
                </a:cubicBezTo>
                <a:cubicBezTo>
                  <a:pt x="1079" y="13"/>
                  <a:pt x="1083" y="12"/>
                  <a:pt x="1083" y="12"/>
                </a:cubicBezTo>
                <a:cubicBezTo>
                  <a:pt x="1083" y="11"/>
                  <a:pt x="1079" y="9"/>
                  <a:pt x="1079" y="9"/>
                </a:cubicBezTo>
                <a:cubicBezTo>
                  <a:pt x="1079" y="9"/>
                  <a:pt x="1078" y="10"/>
                  <a:pt x="1077" y="10"/>
                </a:cubicBezTo>
                <a:cubicBezTo>
                  <a:pt x="1076" y="11"/>
                  <a:pt x="1075" y="11"/>
                  <a:pt x="1075" y="11"/>
                </a:cubicBezTo>
                <a:cubicBezTo>
                  <a:pt x="1075" y="11"/>
                  <a:pt x="1071" y="10"/>
                  <a:pt x="1071" y="9"/>
                </a:cubicBezTo>
                <a:cubicBezTo>
                  <a:pt x="1071" y="9"/>
                  <a:pt x="1075" y="7"/>
                  <a:pt x="1076" y="7"/>
                </a:cubicBezTo>
                <a:cubicBezTo>
                  <a:pt x="1077" y="7"/>
                  <a:pt x="1078" y="9"/>
                  <a:pt x="1079" y="9"/>
                </a:cubicBezTo>
                <a:cubicBezTo>
                  <a:pt x="1081" y="9"/>
                  <a:pt x="1082" y="7"/>
                  <a:pt x="1083" y="7"/>
                </a:cubicBezTo>
                <a:cubicBezTo>
                  <a:pt x="1085" y="7"/>
                  <a:pt x="1086" y="9"/>
                  <a:pt x="1087" y="9"/>
                </a:cubicBezTo>
                <a:cubicBezTo>
                  <a:pt x="1088" y="10"/>
                  <a:pt x="1090" y="12"/>
                  <a:pt x="1091" y="12"/>
                </a:cubicBezTo>
                <a:cubicBezTo>
                  <a:pt x="1092" y="12"/>
                  <a:pt x="1094" y="10"/>
                  <a:pt x="1095" y="10"/>
                </a:cubicBezTo>
                <a:cubicBezTo>
                  <a:pt x="1096" y="9"/>
                  <a:pt x="1098" y="8"/>
                  <a:pt x="1099" y="8"/>
                </a:cubicBezTo>
                <a:cubicBezTo>
                  <a:pt x="1100" y="7"/>
                  <a:pt x="1102" y="10"/>
                  <a:pt x="1103" y="10"/>
                </a:cubicBezTo>
                <a:cubicBezTo>
                  <a:pt x="1104" y="10"/>
                  <a:pt x="1106" y="8"/>
                  <a:pt x="1107" y="8"/>
                </a:cubicBezTo>
                <a:cubicBezTo>
                  <a:pt x="1108" y="8"/>
                  <a:pt x="1109" y="10"/>
                  <a:pt x="1111" y="10"/>
                </a:cubicBezTo>
                <a:cubicBezTo>
                  <a:pt x="1112" y="10"/>
                  <a:pt x="1113" y="12"/>
                  <a:pt x="1114" y="12"/>
                </a:cubicBezTo>
                <a:cubicBezTo>
                  <a:pt x="1116" y="12"/>
                  <a:pt x="1117" y="10"/>
                  <a:pt x="1118" y="10"/>
                </a:cubicBezTo>
                <a:cubicBezTo>
                  <a:pt x="1120" y="10"/>
                  <a:pt x="1121" y="8"/>
                  <a:pt x="1123" y="8"/>
                </a:cubicBezTo>
                <a:cubicBezTo>
                  <a:pt x="1124" y="8"/>
                  <a:pt x="1125" y="11"/>
                  <a:pt x="1126" y="10"/>
                </a:cubicBezTo>
                <a:cubicBezTo>
                  <a:pt x="1128" y="10"/>
                  <a:pt x="1129" y="8"/>
                  <a:pt x="1130" y="8"/>
                </a:cubicBezTo>
                <a:cubicBezTo>
                  <a:pt x="1132" y="8"/>
                  <a:pt x="1133" y="11"/>
                  <a:pt x="1134" y="11"/>
                </a:cubicBezTo>
                <a:cubicBezTo>
                  <a:pt x="1135" y="11"/>
                  <a:pt x="1138" y="8"/>
                  <a:pt x="1138" y="9"/>
                </a:cubicBezTo>
                <a:cubicBezTo>
                  <a:pt x="1139" y="9"/>
                  <a:pt x="1141" y="10"/>
                  <a:pt x="1142" y="11"/>
                </a:cubicBezTo>
                <a:cubicBezTo>
                  <a:pt x="1143" y="11"/>
                  <a:pt x="1145" y="12"/>
                  <a:pt x="1146" y="13"/>
                </a:cubicBezTo>
                <a:cubicBezTo>
                  <a:pt x="1146" y="14"/>
                  <a:pt x="1142" y="15"/>
                  <a:pt x="1142" y="15"/>
                </a:cubicBezTo>
                <a:cubicBezTo>
                  <a:pt x="1142" y="16"/>
                  <a:pt x="1145" y="17"/>
                  <a:pt x="1145" y="18"/>
                </a:cubicBezTo>
                <a:cubicBezTo>
                  <a:pt x="1146" y="18"/>
                  <a:pt x="1148" y="20"/>
                  <a:pt x="1149" y="20"/>
                </a:cubicBezTo>
                <a:cubicBezTo>
                  <a:pt x="1150" y="20"/>
                  <a:pt x="1152" y="18"/>
                  <a:pt x="1153" y="18"/>
                </a:cubicBezTo>
                <a:cubicBezTo>
                  <a:pt x="1154" y="19"/>
                  <a:pt x="1156" y="19"/>
                  <a:pt x="1157" y="20"/>
                </a:cubicBezTo>
                <a:cubicBezTo>
                  <a:pt x="1157" y="20"/>
                  <a:pt x="1161" y="18"/>
                  <a:pt x="1161" y="18"/>
                </a:cubicBezTo>
                <a:cubicBezTo>
                  <a:pt x="1161" y="18"/>
                  <a:pt x="1158" y="16"/>
                  <a:pt x="1157" y="16"/>
                </a:cubicBezTo>
                <a:cubicBezTo>
                  <a:pt x="1157" y="16"/>
                  <a:pt x="1154" y="18"/>
                  <a:pt x="1153" y="18"/>
                </a:cubicBezTo>
                <a:cubicBezTo>
                  <a:pt x="1153" y="18"/>
                  <a:pt x="1150" y="16"/>
                  <a:pt x="1149" y="15"/>
                </a:cubicBezTo>
                <a:cubicBezTo>
                  <a:pt x="1149" y="15"/>
                  <a:pt x="1146" y="14"/>
                  <a:pt x="1146" y="13"/>
                </a:cubicBezTo>
                <a:cubicBezTo>
                  <a:pt x="1146" y="13"/>
                  <a:pt x="1150" y="12"/>
                  <a:pt x="1150" y="11"/>
                </a:cubicBezTo>
                <a:cubicBezTo>
                  <a:pt x="1150" y="10"/>
                  <a:pt x="1147" y="10"/>
                  <a:pt x="1146" y="9"/>
                </a:cubicBezTo>
                <a:cubicBezTo>
                  <a:pt x="1146" y="8"/>
                  <a:pt x="1150" y="7"/>
                  <a:pt x="1150" y="7"/>
                </a:cubicBezTo>
                <a:cubicBezTo>
                  <a:pt x="1154" y="9"/>
                  <a:pt x="1154" y="9"/>
                  <a:pt x="1154" y="9"/>
                </a:cubicBezTo>
                <a:cubicBezTo>
                  <a:pt x="1154" y="9"/>
                  <a:pt x="1157" y="11"/>
                  <a:pt x="1158" y="11"/>
                </a:cubicBezTo>
                <a:cubicBezTo>
                  <a:pt x="1158" y="11"/>
                  <a:pt x="1161" y="10"/>
                  <a:pt x="1162" y="9"/>
                </a:cubicBezTo>
                <a:cubicBezTo>
                  <a:pt x="1163" y="9"/>
                  <a:pt x="1165" y="7"/>
                  <a:pt x="1166" y="7"/>
                </a:cubicBezTo>
                <a:cubicBezTo>
                  <a:pt x="1167" y="7"/>
                  <a:pt x="1169" y="9"/>
                  <a:pt x="1170" y="9"/>
                </a:cubicBezTo>
                <a:cubicBezTo>
                  <a:pt x="1171" y="9"/>
                  <a:pt x="1172" y="12"/>
                  <a:pt x="1173" y="12"/>
                </a:cubicBezTo>
                <a:cubicBezTo>
                  <a:pt x="1174" y="12"/>
                  <a:pt x="1177" y="10"/>
                  <a:pt x="1178" y="10"/>
                </a:cubicBezTo>
                <a:cubicBezTo>
                  <a:pt x="1178" y="9"/>
                  <a:pt x="1180" y="8"/>
                  <a:pt x="1182" y="8"/>
                </a:cubicBezTo>
                <a:cubicBezTo>
                  <a:pt x="1183" y="7"/>
                  <a:pt x="1184" y="10"/>
                  <a:pt x="1185" y="10"/>
                </a:cubicBezTo>
                <a:cubicBezTo>
                  <a:pt x="1187" y="10"/>
                  <a:pt x="1188" y="8"/>
                  <a:pt x="1189" y="8"/>
                </a:cubicBezTo>
                <a:cubicBezTo>
                  <a:pt x="1190" y="8"/>
                  <a:pt x="1193" y="10"/>
                  <a:pt x="1193" y="10"/>
                </a:cubicBezTo>
                <a:cubicBezTo>
                  <a:pt x="1194" y="10"/>
                  <a:pt x="1196" y="12"/>
                  <a:pt x="1197" y="12"/>
                </a:cubicBezTo>
                <a:cubicBezTo>
                  <a:pt x="1198" y="12"/>
                  <a:pt x="1200" y="11"/>
                  <a:pt x="1201" y="10"/>
                </a:cubicBezTo>
                <a:cubicBezTo>
                  <a:pt x="1202" y="10"/>
                  <a:pt x="1205" y="8"/>
                  <a:pt x="1205" y="8"/>
                </a:cubicBezTo>
                <a:cubicBezTo>
                  <a:pt x="1205" y="8"/>
                  <a:pt x="1209" y="10"/>
                  <a:pt x="1209" y="10"/>
                </a:cubicBezTo>
                <a:cubicBezTo>
                  <a:pt x="1209" y="11"/>
                  <a:pt x="1205" y="13"/>
                  <a:pt x="1205" y="13"/>
                </a:cubicBezTo>
                <a:cubicBezTo>
                  <a:pt x="1206" y="13"/>
                  <a:pt x="1207" y="15"/>
                  <a:pt x="1209" y="15"/>
                </a:cubicBezTo>
                <a:cubicBezTo>
                  <a:pt x="1209" y="15"/>
                  <a:pt x="1213" y="13"/>
                  <a:pt x="1213" y="13"/>
                </a:cubicBezTo>
                <a:cubicBezTo>
                  <a:pt x="1213" y="13"/>
                  <a:pt x="1212" y="12"/>
                  <a:pt x="1211" y="12"/>
                </a:cubicBezTo>
                <a:cubicBezTo>
                  <a:pt x="1210" y="11"/>
                  <a:pt x="1209" y="10"/>
                  <a:pt x="1209" y="10"/>
                </a:cubicBezTo>
                <a:cubicBezTo>
                  <a:pt x="1210" y="10"/>
                  <a:pt x="1212" y="8"/>
                  <a:pt x="1213" y="8"/>
                </a:cubicBezTo>
                <a:cubicBezTo>
                  <a:pt x="1214" y="8"/>
                  <a:pt x="1216" y="11"/>
                  <a:pt x="1217" y="11"/>
                </a:cubicBezTo>
                <a:cubicBezTo>
                  <a:pt x="1218" y="10"/>
                  <a:pt x="1220" y="9"/>
                  <a:pt x="1221" y="9"/>
                </a:cubicBezTo>
                <a:cubicBezTo>
                  <a:pt x="1221" y="8"/>
                  <a:pt x="1225" y="6"/>
                  <a:pt x="1225" y="7"/>
                </a:cubicBezTo>
                <a:cubicBezTo>
                  <a:pt x="1226" y="7"/>
                  <a:pt x="1228" y="8"/>
                  <a:pt x="1229" y="9"/>
                </a:cubicBezTo>
                <a:cubicBezTo>
                  <a:pt x="1232" y="11"/>
                  <a:pt x="1232" y="11"/>
                  <a:pt x="1232" y="11"/>
                </a:cubicBezTo>
                <a:cubicBezTo>
                  <a:pt x="1236" y="13"/>
                  <a:pt x="1236" y="13"/>
                  <a:pt x="1236" y="13"/>
                </a:cubicBezTo>
                <a:cubicBezTo>
                  <a:pt x="1237" y="14"/>
                  <a:pt x="1239" y="16"/>
                  <a:pt x="1240" y="16"/>
                </a:cubicBezTo>
                <a:cubicBezTo>
                  <a:pt x="1241" y="16"/>
                  <a:pt x="1243" y="14"/>
                  <a:pt x="1244" y="14"/>
                </a:cubicBezTo>
                <a:cubicBezTo>
                  <a:pt x="1248" y="12"/>
                  <a:pt x="1248" y="12"/>
                  <a:pt x="1248" y="12"/>
                </a:cubicBezTo>
                <a:cubicBezTo>
                  <a:pt x="1252" y="9"/>
                  <a:pt x="1252" y="9"/>
                  <a:pt x="1252" y="9"/>
                </a:cubicBezTo>
                <a:cubicBezTo>
                  <a:pt x="1253" y="9"/>
                  <a:pt x="1255" y="8"/>
                  <a:pt x="1256" y="7"/>
                </a:cubicBezTo>
                <a:cubicBezTo>
                  <a:pt x="1257" y="7"/>
                  <a:pt x="1260" y="9"/>
                  <a:pt x="1260" y="10"/>
                </a:cubicBezTo>
                <a:cubicBezTo>
                  <a:pt x="1261" y="10"/>
                  <a:pt x="1263" y="12"/>
                  <a:pt x="1264" y="12"/>
                </a:cubicBezTo>
                <a:cubicBezTo>
                  <a:pt x="1264" y="12"/>
                  <a:pt x="1267" y="10"/>
                  <a:pt x="1268" y="10"/>
                </a:cubicBezTo>
                <a:cubicBezTo>
                  <a:pt x="1268" y="10"/>
                  <a:pt x="1272" y="8"/>
                  <a:pt x="1272" y="8"/>
                </a:cubicBezTo>
                <a:cubicBezTo>
                  <a:pt x="1273" y="8"/>
                  <a:pt x="1275" y="10"/>
                  <a:pt x="1276" y="10"/>
                </a:cubicBezTo>
                <a:cubicBezTo>
                  <a:pt x="1277" y="11"/>
                  <a:pt x="1278" y="12"/>
                  <a:pt x="1279" y="12"/>
                </a:cubicBezTo>
                <a:cubicBezTo>
                  <a:pt x="1280" y="13"/>
                  <a:pt x="1282" y="15"/>
                  <a:pt x="1283" y="15"/>
                </a:cubicBezTo>
                <a:cubicBezTo>
                  <a:pt x="1284" y="15"/>
                  <a:pt x="1287" y="12"/>
                  <a:pt x="1287" y="13"/>
                </a:cubicBezTo>
                <a:cubicBezTo>
                  <a:pt x="1289" y="13"/>
                  <a:pt x="1290" y="14"/>
                  <a:pt x="1291" y="15"/>
                </a:cubicBezTo>
                <a:cubicBezTo>
                  <a:pt x="1292" y="15"/>
                  <a:pt x="1294" y="17"/>
                  <a:pt x="1295" y="17"/>
                </a:cubicBezTo>
                <a:cubicBezTo>
                  <a:pt x="1295" y="17"/>
                  <a:pt x="1299" y="15"/>
                  <a:pt x="1299" y="15"/>
                </a:cubicBezTo>
                <a:cubicBezTo>
                  <a:pt x="1299" y="15"/>
                  <a:pt x="1295" y="13"/>
                  <a:pt x="1295" y="13"/>
                </a:cubicBezTo>
                <a:cubicBezTo>
                  <a:pt x="1296" y="13"/>
                  <a:pt x="1298" y="11"/>
                  <a:pt x="1299" y="11"/>
                </a:cubicBezTo>
                <a:cubicBezTo>
                  <a:pt x="1301" y="11"/>
                  <a:pt x="1302" y="13"/>
                  <a:pt x="1303" y="13"/>
                </a:cubicBezTo>
                <a:cubicBezTo>
                  <a:pt x="1304" y="13"/>
                  <a:pt x="1305" y="15"/>
                  <a:pt x="1307" y="15"/>
                </a:cubicBezTo>
                <a:cubicBezTo>
                  <a:pt x="1308" y="15"/>
                  <a:pt x="1310" y="13"/>
                  <a:pt x="1311" y="13"/>
                </a:cubicBezTo>
                <a:cubicBezTo>
                  <a:pt x="1312" y="13"/>
                  <a:pt x="1313" y="15"/>
                  <a:pt x="1315" y="15"/>
                </a:cubicBezTo>
                <a:cubicBezTo>
                  <a:pt x="1316" y="15"/>
                  <a:pt x="1318" y="13"/>
                  <a:pt x="1319" y="13"/>
                </a:cubicBezTo>
                <a:cubicBezTo>
                  <a:pt x="1319" y="13"/>
                  <a:pt x="1322" y="16"/>
                  <a:pt x="1322" y="16"/>
                </a:cubicBezTo>
                <a:cubicBezTo>
                  <a:pt x="1324" y="15"/>
                  <a:pt x="1326" y="14"/>
                  <a:pt x="1327" y="14"/>
                </a:cubicBezTo>
                <a:cubicBezTo>
                  <a:pt x="1331" y="12"/>
                  <a:pt x="1331" y="12"/>
                  <a:pt x="1331" y="12"/>
                </a:cubicBezTo>
                <a:cubicBezTo>
                  <a:pt x="1331" y="11"/>
                  <a:pt x="1334" y="9"/>
                  <a:pt x="1335" y="9"/>
                </a:cubicBezTo>
                <a:cubicBezTo>
                  <a:pt x="1336" y="9"/>
                  <a:pt x="1337" y="12"/>
                  <a:pt x="1338" y="12"/>
                </a:cubicBezTo>
                <a:cubicBezTo>
                  <a:pt x="1339" y="12"/>
                  <a:pt x="1342" y="9"/>
                  <a:pt x="1343" y="10"/>
                </a:cubicBezTo>
                <a:cubicBezTo>
                  <a:pt x="1344" y="10"/>
                  <a:pt x="1345" y="11"/>
                  <a:pt x="1346" y="12"/>
                </a:cubicBezTo>
                <a:cubicBezTo>
                  <a:pt x="1347" y="12"/>
                  <a:pt x="1349" y="14"/>
                  <a:pt x="1350" y="14"/>
                </a:cubicBezTo>
                <a:cubicBezTo>
                  <a:pt x="1351" y="14"/>
                  <a:pt x="1354" y="12"/>
                  <a:pt x="1354" y="12"/>
                </a:cubicBezTo>
                <a:cubicBezTo>
                  <a:pt x="1355" y="12"/>
                  <a:pt x="1357" y="10"/>
                  <a:pt x="1358" y="10"/>
                </a:cubicBezTo>
                <a:cubicBezTo>
                  <a:pt x="1359" y="10"/>
                  <a:pt x="1361" y="12"/>
                  <a:pt x="1362" y="12"/>
                </a:cubicBezTo>
                <a:cubicBezTo>
                  <a:pt x="1363" y="12"/>
                  <a:pt x="1365" y="10"/>
                  <a:pt x="1366" y="10"/>
                </a:cubicBezTo>
                <a:cubicBezTo>
                  <a:pt x="1367" y="10"/>
                  <a:pt x="1369" y="13"/>
                  <a:pt x="1370" y="13"/>
                </a:cubicBezTo>
                <a:cubicBezTo>
                  <a:pt x="1371" y="13"/>
                  <a:pt x="1373" y="11"/>
                  <a:pt x="1374" y="10"/>
                </a:cubicBezTo>
                <a:cubicBezTo>
                  <a:pt x="1375" y="10"/>
                  <a:pt x="1377" y="13"/>
                  <a:pt x="1378" y="13"/>
                </a:cubicBezTo>
                <a:cubicBezTo>
                  <a:pt x="1378" y="13"/>
                  <a:pt x="1381" y="11"/>
                  <a:pt x="1382" y="11"/>
                </a:cubicBezTo>
                <a:cubicBezTo>
                  <a:pt x="1382" y="10"/>
                  <a:pt x="1385" y="9"/>
                  <a:pt x="1386" y="9"/>
                </a:cubicBezTo>
                <a:cubicBezTo>
                  <a:pt x="1386" y="9"/>
                  <a:pt x="1390" y="11"/>
                  <a:pt x="1390" y="11"/>
                </a:cubicBezTo>
                <a:cubicBezTo>
                  <a:pt x="1390" y="11"/>
                  <a:pt x="1385" y="13"/>
                  <a:pt x="1386" y="13"/>
                </a:cubicBezTo>
                <a:cubicBezTo>
                  <a:pt x="1386" y="13"/>
                  <a:pt x="1388" y="15"/>
                  <a:pt x="1389" y="15"/>
                </a:cubicBezTo>
                <a:cubicBezTo>
                  <a:pt x="1390" y="15"/>
                  <a:pt x="1392" y="13"/>
                  <a:pt x="1393" y="13"/>
                </a:cubicBezTo>
                <a:cubicBezTo>
                  <a:pt x="1395" y="13"/>
                  <a:pt x="1396" y="15"/>
                  <a:pt x="1397" y="15"/>
                </a:cubicBezTo>
                <a:cubicBezTo>
                  <a:pt x="1398" y="16"/>
                  <a:pt x="1400" y="13"/>
                  <a:pt x="1401" y="13"/>
                </a:cubicBezTo>
                <a:cubicBezTo>
                  <a:pt x="1403" y="13"/>
                  <a:pt x="1404" y="16"/>
                  <a:pt x="1405" y="16"/>
                </a:cubicBezTo>
                <a:cubicBezTo>
                  <a:pt x="1406" y="16"/>
                  <a:pt x="1408" y="14"/>
                  <a:pt x="1409" y="14"/>
                </a:cubicBezTo>
                <a:cubicBezTo>
                  <a:pt x="1410" y="14"/>
                  <a:pt x="1412" y="16"/>
                  <a:pt x="1413" y="16"/>
                </a:cubicBezTo>
                <a:cubicBezTo>
                  <a:pt x="1413" y="16"/>
                  <a:pt x="1417" y="14"/>
                  <a:pt x="1417" y="14"/>
                </a:cubicBezTo>
                <a:cubicBezTo>
                  <a:pt x="1417" y="14"/>
                  <a:pt x="1413" y="12"/>
                  <a:pt x="1413" y="12"/>
                </a:cubicBezTo>
                <a:cubicBezTo>
                  <a:pt x="1415" y="11"/>
                  <a:pt x="1416" y="9"/>
                  <a:pt x="1417" y="9"/>
                </a:cubicBezTo>
                <a:cubicBezTo>
                  <a:pt x="1418" y="9"/>
                  <a:pt x="1420" y="11"/>
                  <a:pt x="1421" y="12"/>
                </a:cubicBezTo>
                <a:cubicBezTo>
                  <a:pt x="1421" y="12"/>
                  <a:pt x="1424" y="14"/>
                  <a:pt x="1425" y="14"/>
                </a:cubicBezTo>
                <a:cubicBezTo>
                  <a:pt x="1426" y="14"/>
                  <a:pt x="1428" y="12"/>
                  <a:pt x="1429" y="12"/>
                </a:cubicBezTo>
                <a:cubicBezTo>
                  <a:pt x="1429" y="12"/>
                  <a:pt x="1433" y="10"/>
                  <a:pt x="1433" y="10"/>
                </a:cubicBezTo>
                <a:cubicBezTo>
                  <a:pt x="1433" y="10"/>
                  <a:pt x="1437" y="12"/>
                  <a:pt x="1437" y="12"/>
                </a:cubicBezTo>
                <a:cubicBezTo>
                  <a:pt x="1437" y="12"/>
                  <a:pt x="1433" y="14"/>
                  <a:pt x="1433" y="14"/>
                </a:cubicBezTo>
                <a:cubicBezTo>
                  <a:pt x="1434" y="14"/>
                  <a:pt x="1435" y="16"/>
                  <a:pt x="1436" y="16"/>
                </a:cubicBezTo>
                <a:cubicBezTo>
                  <a:pt x="1437" y="16"/>
                  <a:pt x="1440" y="15"/>
                  <a:pt x="1440" y="14"/>
                </a:cubicBezTo>
                <a:cubicBezTo>
                  <a:pt x="1440" y="14"/>
                  <a:pt x="1437" y="12"/>
                  <a:pt x="1437" y="12"/>
                </a:cubicBezTo>
                <a:cubicBezTo>
                  <a:pt x="1438" y="12"/>
                  <a:pt x="1440" y="10"/>
                  <a:pt x="1441" y="10"/>
                </a:cubicBezTo>
                <a:cubicBezTo>
                  <a:pt x="1442" y="10"/>
                  <a:pt x="1443" y="12"/>
                  <a:pt x="1445" y="12"/>
                </a:cubicBezTo>
                <a:cubicBezTo>
                  <a:pt x="1445" y="12"/>
                  <a:pt x="1448" y="10"/>
                  <a:pt x="1449" y="10"/>
                </a:cubicBezTo>
                <a:cubicBezTo>
                  <a:pt x="1450" y="11"/>
                  <a:pt x="1452" y="12"/>
                  <a:pt x="1452" y="13"/>
                </a:cubicBezTo>
                <a:cubicBezTo>
                  <a:pt x="1453" y="13"/>
                  <a:pt x="1455" y="15"/>
                  <a:pt x="1456" y="15"/>
                </a:cubicBezTo>
                <a:cubicBezTo>
                  <a:pt x="1456" y="15"/>
                  <a:pt x="1460" y="13"/>
                  <a:pt x="1460" y="13"/>
                </a:cubicBezTo>
                <a:cubicBezTo>
                  <a:pt x="1460" y="13"/>
                  <a:pt x="1457" y="10"/>
                  <a:pt x="1457" y="10"/>
                </a:cubicBezTo>
                <a:cubicBezTo>
                  <a:pt x="1458" y="10"/>
                  <a:pt x="1459" y="8"/>
                  <a:pt x="1461" y="8"/>
                </a:cubicBezTo>
                <a:cubicBezTo>
                  <a:pt x="1461" y="8"/>
                  <a:pt x="1464" y="10"/>
                  <a:pt x="1464" y="11"/>
                </a:cubicBezTo>
                <a:cubicBezTo>
                  <a:pt x="1465" y="11"/>
                  <a:pt x="1467" y="13"/>
                  <a:pt x="1468" y="13"/>
                </a:cubicBezTo>
                <a:cubicBezTo>
                  <a:pt x="1469" y="13"/>
                  <a:pt x="1471" y="11"/>
                  <a:pt x="1472" y="11"/>
                </a:cubicBezTo>
                <a:cubicBezTo>
                  <a:pt x="1473" y="11"/>
                  <a:pt x="1475" y="13"/>
                  <a:pt x="1476" y="13"/>
                </a:cubicBezTo>
                <a:cubicBezTo>
                  <a:pt x="1477" y="13"/>
                  <a:pt x="1479" y="11"/>
                  <a:pt x="1480" y="11"/>
                </a:cubicBezTo>
                <a:cubicBezTo>
                  <a:pt x="1481" y="11"/>
                  <a:pt x="1483" y="14"/>
                  <a:pt x="1484" y="13"/>
                </a:cubicBezTo>
                <a:cubicBezTo>
                  <a:pt x="1485" y="13"/>
                  <a:pt x="1487" y="12"/>
                  <a:pt x="1488" y="11"/>
                </a:cubicBezTo>
                <a:cubicBezTo>
                  <a:pt x="1488" y="11"/>
                  <a:pt x="1491" y="9"/>
                  <a:pt x="1492" y="9"/>
                </a:cubicBezTo>
                <a:cubicBezTo>
                  <a:pt x="1492" y="9"/>
                  <a:pt x="1496" y="11"/>
                  <a:pt x="1496" y="12"/>
                </a:cubicBezTo>
                <a:cubicBezTo>
                  <a:pt x="1496" y="12"/>
                  <a:pt x="1491" y="14"/>
                  <a:pt x="1492" y="14"/>
                </a:cubicBezTo>
                <a:cubicBezTo>
                  <a:pt x="1492" y="14"/>
                  <a:pt x="1495" y="16"/>
                  <a:pt x="1495" y="16"/>
                </a:cubicBezTo>
                <a:cubicBezTo>
                  <a:pt x="1496" y="16"/>
                  <a:pt x="1499" y="14"/>
                  <a:pt x="1499" y="14"/>
                </a:cubicBezTo>
                <a:cubicBezTo>
                  <a:pt x="1500" y="14"/>
                  <a:pt x="1503" y="12"/>
                  <a:pt x="1504" y="12"/>
                </a:cubicBezTo>
                <a:cubicBezTo>
                  <a:pt x="1504" y="12"/>
                  <a:pt x="1507" y="14"/>
                  <a:pt x="1507" y="14"/>
                </a:cubicBezTo>
                <a:cubicBezTo>
                  <a:pt x="1509" y="15"/>
                  <a:pt x="1510" y="16"/>
                  <a:pt x="1511" y="16"/>
                </a:cubicBezTo>
                <a:cubicBezTo>
                  <a:pt x="1510" y="16"/>
                  <a:pt x="1508" y="18"/>
                  <a:pt x="1507" y="18"/>
                </a:cubicBezTo>
                <a:cubicBezTo>
                  <a:pt x="1506" y="18"/>
                  <a:pt x="1504" y="16"/>
                  <a:pt x="1503" y="16"/>
                </a:cubicBezTo>
                <a:cubicBezTo>
                  <a:pt x="1503" y="16"/>
                  <a:pt x="1499" y="18"/>
                  <a:pt x="1499" y="18"/>
                </a:cubicBezTo>
                <a:cubicBezTo>
                  <a:pt x="1499" y="18"/>
                  <a:pt x="1503" y="20"/>
                  <a:pt x="1503" y="20"/>
                </a:cubicBezTo>
                <a:cubicBezTo>
                  <a:pt x="1504" y="20"/>
                  <a:pt x="1506" y="18"/>
                  <a:pt x="1507" y="18"/>
                </a:cubicBezTo>
                <a:cubicBezTo>
                  <a:pt x="1508" y="18"/>
                  <a:pt x="1509" y="21"/>
                  <a:pt x="1511" y="21"/>
                </a:cubicBezTo>
                <a:cubicBezTo>
                  <a:pt x="1512" y="21"/>
                  <a:pt x="1513" y="19"/>
                  <a:pt x="1515" y="19"/>
                </a:cubicBezTo>
                <a:cubicBezTo>
                  <a:pt x="1515" y="18"/>
                  <a:pt x="1511" y="17"/>
                  <a:pt x="1511" y="16"/>
                </a:cubicBezTo>
                <a:cubicBezTo>
                  <a:pt x="1511" y="16"/>
                  <a:pt x="1515" y="15"/>
                  <a:pt x="1515" y="14"/>
                </a:cubicBezTo>
                <a:cubicBezTo>
                  <a:pt x="1516" y="14"/>
                  <a:pt x="1518" y="12"/>
                  <a:pt x="1519" y="12"/>
                </a:cubicBezTo>
                <a:cubicBezTo>
                  <a:pt x="1520" y="12"/>
                  <a:pt x="1522" y="14"/>
                  <a:pt x="1523" y="14"/>
                </a:cubicBezTo>
                <a:cubicBezTo>
                  <a:pt x="1524" y="14"/>
                  <a:pt x="1527" y="13"/>
                  <a:pt x="1527" y="12"/>
                </a:cubicBezTo>
                <a:cubicBezTo>
                  <a:pt x="1528" y="12"/>
                  <a:pt x="1530" y="10"/>
                  <a:pt x="1531" y="10"/>
                </a:cubicBezTo>
                <a:cubicBezTo>
                  <a:pt x="1532" y="10"/>
                  <a:pt x="1534" y="12"/>
                  <a:pt x="1535" y="13"/>
                </a:cubicBezTo>
                <a:cubicBezTo>
                  <a:pt x="1535" y="13"/>
                  <a:pt x="1538" y="15"/>
                  <a:pt x="1539" y="15"/>
                </a:cubicBezTo>
                <a:cubicBezTo>
                  <a:pt x="1539" y="15"/>
                  <a:pt x="1542" y="13"/>
                  <a:pt x="1543" y="13"/>
                </a:cubicBezTo>
                <a:cubicBezTo>
                  <a:pt x="1544" y="12"/>
                  <a:pt x="1546" y="11"/>
                  <a:pt x="1547" y="11"/>
                </a:cubicBezTo>
                <a:cubicBezTo>
                  <a:pt x="1548" y="11"/>
                  <a:pt x="1550" y="13"/>
                  <a:pt x="1551" y="13"/>
                </a:cubicBezTo>
                <a:cubicBezTo>
                  <a:pt x="1552" y="13"/>
                  <a:pt x="1553" y="11"/>
                  <a:pt x="1555" y="11"/>
                </a:cubicBezTo>
                <a:cubicBezTo>
                  <a:pt x="1556" y="11"/>
                  <a:pt x="1557" y="13"/>
                  <a:pt x="1558" y="13"/>
                </a:cubicBezTo>
                <a:cubicBezTo>
                  <a:pt x="1560" y="13"/>
                  <a:pt x="1561" y="11"/>
                  <a:pt x="1563" y="11"/>
                </a:cubicBezTo>
                <a:cubicBezTo>
                  <a:pt x="1564" y="11"/>
                  <a:pt x="1565" y="13"/>
                  <a:pt x="1566" y="13"/>
                </a:cubicBezTo>
                <a:cubicBezTo>
                  <a:pt x="1567" y="13"/>
                  <a:pt x="1570" y="11"/>
                  <a:pt x="1570" y="11"/>
                </a:cubicBezTo>
                <a:cubicBezTo>
                  <a:pt x="1571" y="11"/>
                  <a:pt x="1574" y="13"/>
                  <a:pt x="1574" y="14"/>
                </a:cubicBezTo>
                <a:cubicBezTo>
                  <a:pt x="1574" y="14"/>
                  <a:pt x="1570" y="15"/>
                  <a:pt x="1570" y="16"/>
                </a:cubicBezTo>
                <a:cubicBezTo>
                  <a:pt x="1570" y="16"/>
                  <a:pt x="1573" y="18"/>
                  <a:pt x="1574" y="18"/>
                </a:cubicBezTo>
                <a:cubicBezTo>
                  <a:pt x="1574" y="18"/>
                  <a:pt x="1578" y="16"/>
                  <a:pt x="1578" y="16"/>
                </a:cubicBezTo>
                <a:cubicBezTo>
                  <a:pt x="1578" y="15"/>
                  <a:pt x="1574" y="14"/>
                  <a:pt x="1574" y="14"/>
                </a:cubicBezTo>
                <a:cubicBezTo>
                  <a:pt x="1574" y="13"/>
                  <a:pt x="1578" y="12"/>
                  <a:pt x="1578" y="12"/>
                </a:cubicBezTo>
                <a:cubicBezTo>
                  <a:pt x="1578" y="11"/>
                  <a:pt x="1582" y="14"/>
                  <a:pt x="1582" y="14"/>
                </a:cubicBezTo>
                <a:cubicBezTo>
                  <a:pt x="1583" y="14"/>
                  <a:pt x="1585" y="12"/>
                  <a:pt x="1586" y="12"/>
                </a:cubicBezTo>
                <a:cubicBezTo>
                  <a:pt x="1587" y="11"/>
                  <a:pt x="1589" y="10"/>
                  <a:pt x="1590" y="10"/>
                </a:cubicBezTo>
                <a:cubicBezTo>
                  <a:pt x="1591" y="10"/>
                  <a:pt x="1594" y="12"/>
                  <a:pt x="1594" y="12"/>
                </a:cubicBezTo>
                <a:cubicBezTo>
                  <a:pt x="1598" y="14"/>
                  <a:pt x="1598" y="14"/>
                  <a:pt x="1598" y="14"/>
                </a:cubicBezTo>
                <a:cubicBezTo>
                  <a:pt x="1599" y="15"/>
                  <a:pt x="1600" y="16"/>
                  <a:pt x="1601" y="16"/>
                </a:cubicBezTo>
                <a:cubicBezTo>
                  <a:pt x="1602" y="17"/>
                  <a:pt x="1605" y="19"/>
                  <a:pt x="1605" y="19"/>
                </a:cubicBezTo>
                <a:cubicBezTo>
                  <a:pt x="1606" y="19"/>
                  <a:pt x="1609" y="17"/>
                  <a:pt x="1609" y="17"/>
                </a:cubicBezTo>
                <a:cubicBezTo>
                  <a:pt x="1613" y="15"/>
                  <a:pt x="1613" y="15"/>
                  <a:pt x="1613" y="15"/>
                </a:cubicBezTo>
                <a:cubicBezTo>
                  <a:pt x="1617" y="13"/>
                  <a:pt x="1617" y="13"/>
                  <a:pt x="1617" y="13"/>
                </a:cubicBezTo>
                <a:cubicBezTo>
                  <a:pt x="1618" y="12"/>
                  <a:pt x="1620" y="11"/>
                  <a:pt x="1622" y="10"/>
                </a:cubicBezTo>
                <a:cubicBezTo>
                  <a:pt x="1622" y="10"/>
                  <a:pt x="1625" y="13"/>
                  <a:pt x="1625" y="13"/>
                </a:cubicBezTo>
                <a:cubicBezTo>
                  <a:pt x="1626" y="13"/>
                  <a:pt x="1628" y="15"/>
                  <a:pt x="1629" y="15"/>
                </a:cubicBezTo>
                <a:cubicBezTo>
                  <a:pt x="1630" y="15"/>
                  <a:pt x="1633" y="13"/>
                  <a:pt x="1633" y="13"/>
                </a:cubicBezTo>
                <a:cubicBezTo>
                  <a:pt x="1634" y="13"/>
                  <a:pt x="1637" y="11"/>
                  <a:pt x="1637" y="11"/>
                </a:cubicBezTo>
                <a:cubicBezTo>
                  <a:pt x="1638" y="11"/>
                  <a:pt x="1640" y="13"/>
                  <a:pt x="1641" y="13"/>
                </a:cubicBezTo>
                <a:cubicBezTo>
                  <a:pt x="1642" y="14"/>
                  <a:pt x="1643" y="15"/>
                  <a:pt x="1645" y="15"/>
                </a:cubicBezTo>
                <a:cubicBezTo>
                  <a:pt x="1646" y="16"/>
                  <a:pt x="1648" y="18"/>
                  <a:pt x="1648" y="18"/>
                </a:cubicBezTo>
                <a:cubicBezTo>
                  <a:pt x="1649" y="18"/>
                  <a:pt x="1652" y="15"/>
                  <a:pt x="1653" y="16"/>
                </a:cubicBezTo>
                <a:cubicBezTo>
                  <a:pt x="1654" y="16"/>
                  <a:pt x="1655" y="17"/>
                  <a:pt x="1656" y="18"/>
                </a:cubicBezTo>
                <a:cubicBezTo>
                  <a:pt x="1657" y="18"/>
                  <a:pt x="1659" y="20"/>
                  <a:pt x="1660" y="20"/>
                </a:cubicBezTo>
                <a:cubicBezTo>
                  <a:pt x="1660" y="20"/>
                  <a:pt x="1664" y="18"/>
                  <a:pt x="1664" y="18"/>
                </a:cubicBezTo>
                <a:cubicBezTo>
                  <a:pt x="1664" y="18"/>
                  <a:pt x="1663" y="18"/>
                  <a:pt x="1662" y="17"/>
                </a:cubicBezTo>
                <a:cubicBezTo>
                  <a:pt x="1661" y="16"/>
                  <a:pt x="1660" y="16"/>
                  <a:pt x="1660" y="16"/>
                </a:cubicBezTo>
                <a:cubicBezTo>
                  <a:pt x="1661" y="16"/>
                  <a:pt x="1664" y="14"/>
                  <a:pt x="1665" y="14"/>
                </a:cubicBezTo>
                <a:cubicBezTo>
                  <a:pt x="1665" y="14"/>
                  <a:pt x="1668" y="16"/>
                  <a:pt x="1668" y="16"/>
                </a:cubicBezTo>
                <a:cubicBezTo>
                  <a:pt x="1669" y="16"/>
                  <a:pt x="1671" y="18"/>
                  <a:pt x="1672" y="18"/>
                </a:cubicBezTo>
                <a:cubicBezTo>
                  <a:pt x="1672" y="18"/>
                  <a:pt x="1676" y="16"/>
                  <a:pt x="1676" y="16"/>
                </a:cubicBezTo>
                <a:cubicBezTo>
                  <a:pt x="1676" y="16"/>
                  <a:pt x="1672" y="15"/>
                  <a:pt x="1672" y="14"/>
                </a:cubicBezTo>
                <a:cubicBezTo>
                  <a:pt x="1673" y="14"/>
                  <a:pt x="1676" y="12"/>
                  <a:pt x="1677" y="12"/>
                </a:cubicBezTo>
                <a:cubicBezTo>
                  <a:pt x="1677" y="12"/>
                  <a:pt x="1680" y="14"/>
                  <a:pt x="1680" y="14"/>
                </a:cubicBezTo>
                <a:cubicBezTo>
                  <a:pt x="1681" y="14"/>
                  <a:pt x="1683" y="12"/>
                  <a:pt x="1684" y="12"/>
                </a:cubicBezTo>
                <a:cubicBezTo>
                  <a:pt x="1685" y="12"/>
                  <a:pt x="1688" y="14"/>
                  <a:pt x="1688" y="14"/>
                </a:cubicBezTo>
                <a:cubicBezTo>
                  <a:pt x="1688" y="15"/>
                  <a:pt x="1684" y="16"/>
                  <a:pt x="1684" y="16"/>
                </a:cubicBezTo>
                <a:cubicBezTo>
                  <a:pt x="1684" y="17"/>
                  <a:pt x="1687" y="18"/>
                  <a:pt x="1688" y="19"/>
                </a:cubicBezTo>
                <a:cubicBezTo>
                  <a:pt x="1689" y="20"/>
                  <a:pt x="1690" y="20"/>
                  <a:pt x="1691" y="21"/>
                </a:cubicBezTo>
                <a:cubicBezTo>
                  <a:pt x="1695" y="23"/>
                  <a:pt x="1695" y="23"/>
                  <a:pt x="1695" y="23"/>
                </a:cubicBezTo>
                <a:cubicBezTo>
                  <a:pt x="1696" y="23"/>
                  <a:pt x="1699" y="22"/>
                  <a:pt x="1699" y="21"/>
                </a:cubicBezTo>
                <a:cubicBezTo>
                  <a:pt x="1699" y="21"/>
                  <a:pt x="1696" y="19"/>
                  <a:pt x="1696" y="19"/>
                </a:cubicBezTo>
                <a:cubicBezTo>
                  <a:pt x="1695" y="19"/>
                  <a:pt x="1692" y="17"/>
                  <a:pt x="1692" y="17"/>
                </a:cubicBezTo>
                <a:cubicBezTo>
                  <a:pt x="1692" y="16"/>
                  <a:pt x="1695" y="15"/>
                  <a:pt x="1696" y="15"/>
                </a:cubicBezTo>
                <a:cubicBezTo>
                  <a:pt x="1700" y="13"/>
                  <a:pt x="1700" y="13"/>
                  <a:pt x="1700" y="13"/>
                </a:cubicBezTo>
                <a:cubicBezTo>
                  <a:pt x="1700" y="13"/>
                  <a:pt x="1704" y="14"/>
                  <a:pt x="1704" y="15"/>
                </a:cubicBezTo>
                <a:cubicBezTo>
                  <a:pt x="1704" y="16"/>
                  <a:pt x="1700" y="16"/>
                  <a:pt x="1700" y="17"/>
                </a:cubicBezTo>
                <a:cubicBezTo>
                  <a:pt x="1701" y="17"/>
                  <a:pt x="1702" y="19"/>
                  <a:pt x="1703" y="19"/>
                </a:cubicBezTo>
                <a:cubicBezTo>
                  <a:pt x="1704" y="19"/>
                  <a:pt x="1708" y="17"/>
                  <a:pt x="1708" y="17"/>
                </a:cubicBezTo>
                <a:cubicBezTo>
                  <a:pt x="1707" y="17"/>
                  <a:pt x="1704" y="15"/>
                  <a:pt x="1704" y="15"/>
                </a:cubicBezTo>
                <a:cubicBezTo>
                  <a:pt x="1705" y="15"/>
                  <a:pt x="1707" y="13"/>
                  <a:pt x="1708" y="13"/>
                </a:cubicBezTo>
                <a:cubicBezTo>
                  <a:pt x="1709" y="13"/>
                  <a:pt x="1711" y="15"/>
                  <a:pt x="1712" y="15"/>
                </a:cubicBezTo>
                <a:cubicBezTo>
                  <a:pt x="1712" y="15"/>
                  <a:pt x="1715" y="17"/>
                  <a:pt x="1715" y="17"/>
                </a:cubicBezTo>
                <a:cubicBezTo>
                  <a:pt x="1716" y="17"/>
                  <a:pt x="1719" y="16"/>
                  <a:pt x="1719" y="15"/>
                </a:cubicBezTo>
                <a:cubicBezTo>
                  <a:pt x="1720" y="15"/>
                  <a:pt x="1723" y="13"/>
                  <a:pt x="1724" y="13"/>
                </a:cubicBezTo>
                <a:cubicBezTo>
                  <a:pt x="1725" y="13"/>
                  <a:pt x="1726" y="15"/>
                  <a:pt x="1727" y="15"/>
                </a:cubicBezTo>
                <a:cubicBezTo>
                  <a:pt x="1729" y="15"/>
                  <a:pt x="1730" y="13"/>
                  <a:pt x="1731" y="13"/>
                </a:cubicBezTo>
                <a:cubicBezTo>
                  <a:pt x="1733" y="13"/>
                  <a:pt x="1734" y="16"/>
                  <a:pt x="1735" y="16"/>
                </a:cubicBezTo>
                <a:cubicBezTo>
                  <a:pt x="1736" y="16"/>
                  <a:pt x="1738" y="14"/>
                  <a:pt x="1739" y="14"/>
                </a:cubicBezTo>
                <a:cubicBezTo>
                  <a:pt x="1740" y="14"/>
                  <a:pt x="1742" y="16"/>
                  <a:pt x="1743" y="16"/>
                </a:cubicBezTo>
                <a:cubicBezTo>
                  <a:pt x="1744" y="16"/>
                  <a:pt x="1746" y="14"/>
                  <a:pt x="1747" y="14"/>
                </a:cubicBezTo>
                <a:cubicBezTo>
                  <a:pt x="1748" y="14"/>
                  <a:pt x="1750" y="12"/>
                  <a:pt x="1751" y="12"/>
                </a:cubicBezTo>
                <a:cubicBezTo>
                  <a:pt x="1751" y="12"/>
                  <a:pt x="1755" y="14"/>
                  <a:pt x="1755" y="14"/>
                </a:cubicBezTo>
                <a:cubicBezTo>
                  <a:pt x="1755" y="14"/>
                  <a:pt x="1751" y="16"/>
                  <a:pt x="1751" y="16"/>
                </a:cubicBezTo>
                <a:cubicBezTo>
                  <a:pt x="1752" y="16"/>
                  <a:pt x="1753" y="18"/>
                  <a:pt x="1755" y="18"/>
                </a:cubicBezTo>
                <a:cubicBezTo>
                  <a:pt x="1756" y="18"/>
                  <a:pt x="1758" y="17"/>
                  <a:pt x="1759" y="16"/>
                </a:cubicBezTo>
                <a:cubicBezTo>
                  <a:pt x="1760" y="16"/>
                  <a:pt x="1762" y="15"/>
                  <a:pt x="1763" y="14"/>
                </a:cubicBezTo>
                <a:cubicBezTo>
                  <a:pt x="1763" y="14"/>
                  <a:pt x="1766" y="12"/>
                  <a:pt x="1767" y="12"/>
                </a:cubicBezTo>
                <a:cubicBezTo>
                  <a:pt x="1767" y="12"/>
                  <a:pt x="1770" y="14"/>
                  <a:pt x="1771" y="14"/>
                </a:cubicBezTo>
                <a:cubicBezTo>
                  <a:pt x="1772" y="15"/>
                  <a:pt x="1773" y="16"/>
                  <a:pt x="1774" y="17"/>
                </a:cubicBezTo>
                <a:cubicBezTo>
                  <a:pt x="1775" y="17"/>
                  <a:pt x="1777" y="19"/>
                  <a:pt x="1778" y="19"/>
                </a:cubicBezTo>
                <a:cubicBezTo>
                  <a:pt x="1779" y="19"/>
                  <a:pt x="1782" y="17"/>
                  <a:pt x="1782" y="17"/>
                </a:cubicBezTo>
                <a:cubicBezTo>
                  <a:pt x="1786" y="15"/>
                  <a:pt x="1786" y="15"/>
                  <a:pt x="1786" y="15"/>
                </a:cubicBezTo>
                <a:cubicBezTo>
                  <a:pt x="1787" y="15"/>
                  <a:pt x="1790" y="13"/>
                  <a:pt x="1790" y="13"/>
                </a:cubicBezTo>
                <a:cubicBezTo>
                  <a:pt x="1791" y="13"/>
                  <a:pt x="1794" y="15"/>
                  <a:pt x="1794" y="15"/>
                </a:cubicBezTo>
                <a:cubicBezTo>
                  <a:pt x="1795" y="16"/>
                  <a:pt x="1797" y="17"/>
                  <a:pt x="1798" y="17"/>
                </a:cubicBezTo>
                <a:cubicBezTo>
                  <a:pt x="1799" y="18"/>
                  <a:pt x="1800" y="19"/>
                  <a:pt x="1802" y="20"/>
                </a:cubicBezTo>
                <a:cubicBezTo>
                  <a:pt x="1803" y="20"/>
                  <a:pt x="1805" y="18"/>
                  <a:pt x="1806" y="18"/>
                </a:cubicBezTo>
                <a:cubicBezTo>
                  <a:pt x="1807" y="18"/>
                  <a:pt x="1809" y="20"/>
                  <a:pt x="1809" y="20"/>
                </a:cubicBezTo>
                <a:cubicBezTo>
                  <a:pt x="1811" y="20"/>
                  <a:pt x="1812" y="18"/>
                  <a:pt x="1814" y="18"/>
                </a:cubicBezTo>
                <a:cubicBezTo>
                  <a:pt x="1813" y="18"/>
                  <a:pt x="1811" y="15"/>
                  <a:pt x="1810" y="15"/>
                </a:cubicBezTo>
                <a:cubicBezTo>
                  <a:pt x="1811" y="15"/>
                  <a:pt x="1813" y="13"/>
                  <a:pt x="1814" y="13"/>
                </a:cubicBezTo>
                <a:cubicBezTo>
                  <a:pt x="1814" y="13"/>
                  <a:pt x="1818" y="16"/>
                  <a:pt x="1818" y="16"/>
                </a:cubicBezTo>
                <a:cubicBezTo>
                  <a:pt x="1818" y="16"/>
                  <a:pt x="1814" y="18"/>
                  <a:pt x="1814" y="18"/>
                </a:cubicBezTo>
                <a:cubicBezTo>
                  <a:pt x="1815" y="18"/>
                  <a:pt x="1816" y="20"/>
                  <a:pt x="1817" y="20"/>
                </a:cubicBezTo>
                <a:cubicBezTo>
                  <a:pt x="1818" y="20"/>
                  <a:pt x="1821" y="18"/>
                  <a:pt x="1821" y="18"/>
                </a:cubicBezTo>
                <a:cubicBezTo>
                  <a:pt x="1822" y="18"/>
                  <a:pt x="1825" y="16"/>
                  <a:pt x="1826" y="16"/>
                </a:cubicBezTo>
                <a:cubicBezTo>
                  <a:pt x="1826" y="16"/>
                  <a:pt x="1822" y="14"/>
                  <a:pt x="1822" y="14"/>
                </a:cubicBezTo>
                <a:cubicBezTo>
                  <a:pt x="1823" y="13"/>
                  <a:pt x="1825" y="11"/>
                  <a:pt x="1826" y="12"/>
                </a:cubicBezTo>
                <a:cubicBezTo>
                  <a:pt x="1827" y="12"/>
                  <a:pt x="1829" y="13"/>
                  <a:pt x="1830" y="14"/>
                </a:cubicBezTo>
                <a:cubicBezTo>
                  <a:pt x="1831" y="14"/>
                  <a:pt x="1832" y="16"/>
                  <a:pt x="1833" y="16"/>
                </a:cubicBezTo>
                <a:cubicBezTo>
                  <a:pt x="1834" y="16"/>
                  <a:pt x="1837" y="14"/>
                  <a:pt x="1837" y="14"/>
                </a:cubicBezTo>
                <a:cubicBezTo>
                  <a:pt x="1838" y="14"/>
                  <a:pt x="1841" y="16"/>
                  <a:pt x="1841" y="16"/>
                </a:cubicBezTo>
                <a:cubicBezTo>
                  <a:pt x="1842" y="17"/>
                  <a:pt x="1844" y="19"/>
                  <a:pt x="1845" y="19"/>
                </a:cubicBezTo>
                <a:cubicBezTo>
                  <a:pt x="1846" y="18"/>
                  <a:pt x="1848" y="17"/>
                  <a:pt x="1849" y="16"/>
                </a:cubicBezTo>
                <a:cubicBezTo>
                  <a:pt x="1853" y="14"/>
                  <a:pt x="1853" y="14"/>
                  <a:pt x="1853" y="14"/>
                </a:cubicBezTo>
                <a:cubicBezTo>
                  <a:pt x="1854" y="14"/>
                  <a:pt x="1857" y="12"/>
                  <a:pt x="1857" y="12"/>
                </a:cubicBezTo>
                <a:cubicBezTo>
                  <a:pt x="1858" y="12"/>
                  <a:pt x="1861" y="14"/>
                  <a:pt x="1861" y="15"/>
                </a:cubicBezTo>
                <a:cubicBezTo>
                  <a:pt x="1861" y="15"/>
                  <a:pt x="1857" y="17"/>
                  <a:pt x="1857" y="17"/>
                </a:cubicBezTo>
                <a:cubicBezTo>
                  <a:pt x="1858" y="17"/>
                  <a:pt x="1859" y="19"/>
                  <a:pt x="1861" y="19"/>
                </a:cubicBezTo>
                <a:cubicBezTo>
                  <a:pt x="1861" y="19"/>
                  <a:pt x="1864" y="17"/>
                  <a:pt x="1865" y="17"/>
                </a:cubicBezTo>
                <a:cubicBezTo>
                  <a:pt x="1866" y="16"/>
                  <a:pt x="1867" y="15"/>
                  <a:pt x="1869" y="15"/>
                </a:cubicBezTo>
                <a:cubicBezTo>
                  <a:pt x="1870" y="15"/>
                  <a:pt x="1872" y="13"/>
                  <a:pt x="1873" y="13"/>
                </a:cubicBezTo>
                <a:cubicBezTo>
                  <a:pt x="1874" y="13"/>
                  <a:pt x="1876" y="15"/>
                  <a:pt x="1877" y="15"/>
                </a:cubicBezTo>
                <a:cubicBezTo>
                  <a:pt x="1878" y="15"/>
                  <a:pt x="1880" y="13"/>
                  <a:pt x="1881" y="13"/>
                </a:cubicBezTo>
                <a:cubicBezTo>
                  <a:pt x="1882" y="13"/>
                  <a:pt x="1884" y="15"/>
                  <a:pt x="1885" y="15"/>
                </a:cubicBezTo>
                <a:cubicBezTo>
                  <a:pt x="1886" y="16"/>
                  <a:pt x="1887" y="17"/>
                  <a:pt x="1888" y="18"/>
                </a:cubicBezTo>
                <a:cubicBezTo>
                  <a:pt x="1889" y="18"/>
                  <a:pt x="1891" y="20"/>
                  <a:pt x="1892" y="20"/>
                </a:cubicBezTo>
                <a:cubicBezTo>
                  <a:pt x="1893" y="20"/>
                  <a:pt x="1895" y="18"/>
                  <a:pt x="1896" y="18"/>
                </a:cubicBezTo>
                <a:cubicBezTo>
                  <a:pt x="1897" y="18"/>
                  <a:pt x="1899" y="20"/>
                  <a:pt x="1900" y="20"/>
                </a:cubicBezTo>
                <a:cubicBezTo>
                  <a:pt x="1901" y="20"/>
                  <a:pt x="1903" y="18"/>
                  <a:pt x="1904" y="18"/>
                </a:cubicBezTo>
                <a:cubicBezTo>
                  <a:pt x="1905" y="18"/>
                  <a:pt x="1907" y="20"/>
                  <a:pt x="1908" y="20"/>
                </a:cubicBezTo>
                <a:cubicBezTo>
                  <a:pt x="1908" y="20"/>
                  <a:pt x="1912" y="18"/>
                  <a:pt x="1912" y="18"/>
                </a:cubicBezTo>
                <a:cubicBezTo>
                  <a:pt x="1912" y="18"/>
                  <a:pt x="1908" y="16"/>
                  <a:pt x="1908" y="16"/>
                </a:cubicBezTo>
                <a:cubicBezTo>
                  <a:pt x="1908" y="16"/>
                  <a:pt x="1912" y="14"/>
                  <a:pt x="1912" y="14"/>
                </a:cubicBezTo>
                <a:cubicBezTo>
                  <a:pt x="1913" y="14"/>
                  <a:pt x="1915" y="16"/>
                  <a:pt x="1916" y="16"/>
                </a:cubicBezTo>
                <a:cubicBezTo>
                  <a:pt x="1917" y="16"/>
                  <a:pt x="1919" y="14"/>
                  <a:pt x="1920" y="14"/>
                </a:cubicBezTo>
                <a:cubicBezTo>
                  <a:pt x="1920" y="14"/>
                  <a:pt x="1924" y="16"/>
                  <a:pt x="1924" y="16"/>
                </a:cubicBezTo>
                <a:cubicBezTo>
                  <a:pt x="1924" y="16"/>
                  <a:pt x="1920" y="18"/>
                  <a:pt x="1920" y="18"/>
                </a:cubicBezTo>
                <a:cubicBezTo>
                  <a:pt x="1921" y="18"/>
                  <a:pt x="1922" y="21"/>
                  <a:pt x="1923" y="21"/>
                </a:cubicBezTo>
                <a:cubicBezTo>
                  <a:pt x="1924" y="21"/>
                  <a:pt x="1927" y="19"/>
                  <a:pt x="1927" y="19"/>
                </a:cubicBezTo>
                <a:cubicBezTo>
                  <a:pt x="1929" y="18"/>
                  <a:pt x="1930" y="17"/>
                  <a:pt x="1932" y="16"/>
                </a:cubicBezTo>
                <a:cubicBezTo>
                  <a:pt x="1932" y="16"/>
                  <a:pt x="1935" y="15"/>
                  <a:pt x="1936" y="14"/>
                </a:cubicBezTo>
                <a:cubicBezTo>
                  <a:pt x="1937" y="14"/>
                  <a:pt x="1938" y="17"/>
                  <a:pt x="1939" y="17"/>
                </a:cubicBezTo>
                <a:cubicBezTo>
                  <a:pt x="1941" y="17"/>
                  <a:pt x="1942" y="15"/>
                  <a:pt x="1944" y="15"/>
                </a:cubicBezTo>
                <a:cubicBezTo>
                  <a:pt x="1945" y="15"/>
                  <a:pt x="1946" y="17"/>
                  <a:pt x="1947" y="17"/>
                </a:cubicBezTo>
                <a:cubicBezTo>
                  <a:pt x="1949" y="17"/>
                  <a:pt x="1950" y="15"/>
                  <a:pt x="1951" y="15"/>
                </a:cubicBezTo>
                <a:cubicBezTo>
                  <a:pt x="1953" y="15"/>
                  <a:pt x="1954" y="17"/>
                  <a:pt x="1955" y="17"/>
                </a:cubicBezTo>
                <a:cubicBezTo>
                  <a:pt x="1956" y="17"/>
                  <a:pt x="1959" y="15"/>
                  <a:pt x="1959" y="15"/>
                </a:cubicBezTo>
                <a:cubicBezTo>
                  <a:pt x="1960" y="15"/>
                  <a:pt x="1963" y="17"/>
                  <a:pt x="1963" y="17"/>
                </a:cubicBezTo>
                <a:cubicBezTo>
                  <a:pt x="1963" y="18"/>
                  <a:pt x="1959" y="19"/>
                  <a:pt x="1959" y="19"/>
                </a:cubicBezTo>
                <a:cubicBezTo>
                  <a:pt x="1959" y="20"/>
                  <a:pt x="1962" y="22"/>
                  <a:pt x="1963" y="22"/>
                </a:cubicBezTo>
                <a:cubicBezTo>
                  <a:pt x="1963" y="22"/>
                  <a:pt x="1966" y="20"/>
                  <a:pt x="1967" y="20"/>
                </a:cubicBezTo>
                <a:cubicBezTo>
                  <a:pt x="1971" y="18"/>
                  <a:pt x="1971" y="18"/>
                  <a:pt x="1971" y="18"/>
                </a:cubicBezTo>
                <a:cubicBezTo>
                  <a:pt x="1972" y="17"/>
                  <a:pt x="1974" y="16"/>
                  <a:pt x="1975" y="15"/>
                </a:cubicBezTo>
                <a:cubicBezTo>
                  <a:pt x="1976" y="15"/>
                  <a:pt x="1978" y="18"/>
                  <a:pt x="1979" y="18"/>
                </a:cubicBezTo>
                <a:cubicBezTo>
                  <a:pt x="1980" y="18"/>
                  <a:pt x="1982" y="16"/>
                  <a:pt x="1983" y="16"/>
                </a:cubicBezTo>
                <a:cubicBezTo>
                  <a:pt x="1983" y="16"/>
                  <a:pt x="1986" y="18"/>
                  <a:pt x="1987" y="18"/>
                </a:cubicBezTo>
                <a:cubicBezTo>
                  <a:pt x="1987" y="18"/>
                  <a:pt x="1982" y="20"/>
                  <a:pt x="1982" y="20"/>
                </a:cubicBezTo>
                <a:cubicBezTo>
                  <a:pt x="1982" y="20"/>
                  <a:pt x="1986" y="22"/>
                  <a:pt x="1986" y="22"/>
                </a:cubicBezTo>
                <a:cubicBezTo>
                  <a:pt x="1987" y="22"/>
                  <a:pt x="1990" y="21"/>
                  <a:pt x="1990" y="20"/>
                </a:cubicBezTo>
                <a:cubicBezTo>
                  <a:pt x="1991" y="20"/>
                  <a:pt x="1993" y="19"/>
                  <a:pt x="1994" y="18"/>
                </a:cubicBezTo>
                <a:cubicBezTo>
                  <a:pt x="1995" y="18"/>
                  <a:pt x="1997" y="16"/>
                  <a:pt x="1998" y="16"/>
                </a:cubicBezTo>
                <a:cubicBezTo>
                  <a:pt x="2000" y="16"/>
                  <a:pt x="2001" y="18"/>
                  <a:pt x="2002" y="18"/>
                </a:cubicBezTo>
                <a:cubicBezTo>
                  <a:pt x="2003" y="18"/>
                  <a:pt x="2005" y="16"/>
                  <a:pt x="2006" y="16"/>
                </a:cubicBezTo>
                <a:cubicBezTo>
                  <a:pt x="2007" y="16"/>
                  <a:pt x="2009" y="19"/>
                  <a:pt x="2010" y="19"/>
                </a:cubicBezTo>
                <a:cubicBezTo>
                  <a:pt x="2011" y="19"/>
                  <a:pt x="2014" y="16"/>
                  <a:pt x="2014" y="17"/>
                </a:cubicBezTo>
                <a:cubicBezTo>
                  <a:pt x="2015" y="17"/>
                  <a:pt x="2018" y="18"/>
                  <a:pt x="2018" y="19"/>
                </a:cubicBezTo>
                <a:cubicBezTo>
                  <a:pt x="2018" y="19"/>
                  <a:pt x="2014" y="20"/>
                  <a:pt x="2014" y="21"/>
                </a:cubicBezTo>
                <a:cubicBezTo>
                  <a:pt x="2014" y="21"/>
                  <a:pt x="2017" y="23"/>
                  <a:pt x="2018" y="23"/>
                </a:cubicBezTo>
                <a:cubicBezTo>
                  <a:pt x="2018" y="23"/>
                  <a:pt x="2021" y="21"/>
                  <a:pt x="2022" y="21"/>
                </a:cubicBezTo>
                <a:cubicBezTo>
                  <a:pt x="2022" y="21"/>
                  <a:pt x="2025" y="19"/>
                  <a:pt x="2026" y="19"/>
                </a:cubicBezTo>
                <a:cubicBezTo>
                  <a:pt x="2026" y="19"/>
                  <a:pt x="2029" y="21"/>
                  <a:pt x="2029" y="21"/>
                </a:cubicBezTo>
                <a:cubicBezTo>
                  <a:pt x="2030" y="21"/>
                  <a:pt x="2034" y="20"/>
                  <a:pt x="2034" y="19"/>
                </a:cubicBezTo>
                <a:cubicBezTo>
                  <a:pt x="2034" y="19"/>
                  <a:pt x="2030" y="17"/>
                  <a:pt x="2030" y="17"/>
                </a:cubicBezTo>
                <a:cubicBezTo>
                  <a:pt x="2031" y="17"/>
                  <a:pt x="2033" y="15"/>
                  <a:pt x="2034" y="15"/>
                </a:cubicBezTo>
                <a:cubicBezTo>
                  <a:pt x="2035" y="15"/>
                  <a:pt x="2036" y="17"/>
                  <a:pt x="2038" y="17"/>
                </a:cubicBezTo>
                <a:cubicBezTo>
                  <a:pt x="2039" y="17"/>
                  <a:pt x="2040" y="19"/>
                  <a:pt x="2041" y="19"/>
                </a:cubicBezTo>
                <a:cubicBezTo>
                  <a:pt x="2042" y="19"/>
                  <a:pt x="2045" y="17"/>
                  <a:pt x="2046" y="17"/>
                </a:cubicBezTo>
                <a:cubicBezTo>
                  <a:pt x="2046" y="18"/>
                  <a:pt x="2049" y="19"/>
                  <a:pt x="2049" y="20"/>
                </a:cubicBezTo>
                <a:cubicBezTo>
                  <a:pt x="2049" y="20"/>
                  <a:pt x="2045" y="21"/>
                  <a:pt x="2045" y="22"/>
                </a:cubicBezTo>
                <a:cubicBezTo>
                  <a:pt x="2045" y="22"/>
                  <a:pt x="2049" y="24"/>
                  <a:pt x="2049" y="24"/>
                </a:cubicBezTo>
                <a:cubicBezTo>
                  <a:pt x="2049" y="24"/>
                  <a:pt x="2052" y="22"/>
                  <a:pt x="2053" y="22"/>
                </a:cubicBezTo>
                <a:cubicBezTo>
                  <a:pt x="2057" y="20"/>
                  <a:pt x="2057" y="20"/>
                  <a:pt x="2057" y="20"/>
                </a:cubicBezTo>
                <a:cubicBezTo>
                  <a:pt x="2061" y="18"/>
                  <a:pt x="2061" y="18"/>
                  <a:pt x="2061" y="18"/>
                </a:cubicBezTo>
                <a:cubicBezTo>
                  <a:pt x="2062" y="17"/>
                  <a:pt x="2064" y="16"/>
                  <a:pt x="2065" y="16"/>
                </a:cubicBezTo>
                <a:cubicBezTo>
                  <a:pt x="2066" y="16"/>
                  <a:pt x="2069" y="18"/>
                  <a:pt x="2069" y="18"/>
                </a:cubicBezTo>
                <a:cubicBezTo>
                  <a:pt x="2070" y="19"/>
                  <a:pt x="2072" y="20"/>
                  <a:pt x="2073" y="20"/>
                </a:cubicBezTo>
                <a:cubicBezTo>
                  <a:pt x="2073" y="20"/>
                  <a:pt x="2076" y="18"/>
                  <a:pt x="2077" y="18"/>
                </a:cubicBezTo>
                <a:cubicBezTo>
                  <a:pt x="2078" y="18"/>
                  <a:pt x="2079" y="20"/>
                  <a:pt x="2081" y="20"/>
                </a:cubicBezTo>
                <a:cubicBezTo>
                  <a:pt x="2082" y="21"/>
                  <a:pt x="2084" y="18"/>
                  <a:pt x="2085" y="18"/>
                </a:cubicBezTo>
                <a:cubicBezTo>
                  <a:pt x="2086" y="18"/>
                  <a:pt x="2087" y="21"/>
                  <a:pt x="2088" y="21"/>
                </a:cubicBezTo>
                <a:cubicBezTo>
                  <a:pt x="2090" y="21"/>
                  <a:pt x="2091" y="19"/>
                  <a:pt x="2093" y="19"/>
                </a:cubicBezTo>
                <a:cubicBezTo>
                  <a:pt x="2094" y="19"/>
                  <a:pt x="2095" y="21"/>
                  <a:pt x="2096" y="21"/>
                </a:cubicBezTo>
                <a:cubicBezTo>
                  <a:pt x="2097" y="21"/>
                  <a:pt x="2100" y="19"/>
                  <a:pt x="2100" y="19"/>
                </a:cubicBezTo>
                <a:cubicBezTo>
                  <a:pt x="2101" y="18"/>
                  <a:pt x="2103" y="17"/>
                  <a:pt x="2105" y="17"/>
                </a:cubicBezTo>
                <a:cubicBezTo>
                  <a:pt x="2105" y="17"/>
                  <a:pt x="2107" y="19"/>
                  <a:pt x="2108" y="19"/>
                </a:cubicBezTo>
                <a:cubicBezTo>
                  <a:pt x="2110" y="19"/>
                  <a:pt x="2111" y="17"/>
                  <a:pt x="2112" y="17"/>
                </a:cubicBezTo>
                <a:cubicBezTo>
                  <a:pt x="2114" y="17"/>
                  <a:pt x="2115" y="19"/>
                  <a:pt x="2116" y="19"/>
                </a:cubicBezTo>
                <a:cubicBezTo>
                  <a:pt x="2117" y="19"/>
                  <a:pt x="2119" y="17"/>
                  <a:pt x="2120" y="17"/>
                </a:cubicBezTo>
                <a:cubicBezTo>
                  <a:pt x="2122" y="17"/>
                  <a:pt x="2123" y="19"/>
                  <a:pt x="2124" y="19"/>
                </a:cubicBezTo>
                <a:cubicBezTo>
                  <a:pt x="2125" y="19"/>
                  <a:pt x="2127" y="17"/>
                  <a:pt x="2128" y="17"/>
                </a:cubicBezTo>
                <a:cubicBezTo>
                  <a:pt x="2128" y="17"/>
                  <a:pt x="2132" y="19"/>
                  <a:pt x="2132" y="20"/>
                </a:cubicBezTo>
                <a:cubicBezTo>
                  <a:pt x="2132" y="20"/>
                  <a:pt x="2128" y="22"/>
                  <a:pt x="2128" y="22"/>
                </a:cubicBezTo>
                <a:cubicBezTo>
                  <a:pt x="2127" y="22"/>
                  <a:pt x="2125" y="19"/>
                  <a:pt x="2124" y="19"/>
                </a:cubicBezTo>
                <a:cubicBezTo>
                  <a:pt x="2123" y="20"/>
                  <a:pt x="2121" y="22"/>
                  <a:pt x="2120" y="21"/>
                </a:cubicBezTo>
                <a:cubicBezTo>
                  <a:pt x="2119" y="21"/>
                  <a:pt x="2117" y="19"/>
                  <a:pt x="2116" y="19"/>
                </a:cubicBezTo>
                <a:cubicBezTo>
                  <a:pt x="2115" y="19"/>
                  <a:pt x="2113" y="21"/>
                  <a:pt x="2112" y="21"/>
                </a:cubicBezTo>
                <a:cubicBezTo>
                  <a:pt x="2113" y="21"/>
                  <a:pt x="2114" y="24"/>
                  <a:pt x="2116" y="24"/>
                </a:cubicBezTo>
                <a:cubicBezTo>
                  <a:pt x="2117" y="24"/>
                  <a:pt x="2119" y="21"/>
                  <a:pt x="2120" y="21"/>
                </a:cubicBezTo>
                <a:cubicBezTo>
                  <a:pt x="2121" y="22"/>
                  <a:pt x="2122" y="24"/>
                  <a:pt x="2124" y="24"/>
                </a:cubicBezTo>
                <a:cubicBezTo>
                  <a:pt x="2125" y="24"/>
                  <a:pt x="2126" y="22"/>
                  <a:pt x="2128" y="22"/>
                </a:cubicBezTo>
                <a:cubicBezTo>
                  <a:pt x="2128" y="22"/>
                  <a:pt x="2131" y="24"/>
                  <a:pt x="2131" y="24"/>
                </a:cubicBezTo>
                <a:cubicBezTo>
                  <a:pt x="2133" y="24"/>
                  <a:pt x="2135" y="22"/>
                  <a:pt x="2136" y="22"/>
                </a:cubicBezTo>
                <a:cubicBezTo>
                  <a:pt x="2137" y="21"/>
                  <a:pt x="2138" y="21"/>
                  <a:pt x="2140" y="20"/>
                </a:cubicBezTo>
                <a:cubicBezTo>
                  <a:pt x="2140" y="19"/>
                  <a:pt x="2143" y="18"/>
                  <a:pt x="2144" y="18"/>
                </a:cubicBezTo>
                <a:cubicBezTo>
                  <a:pt x="2145" y="18"/>
                  <a:pt x="2146" y="20"/>
                  <a:pt x="2147" y="20"/>
                </a:cubicBezTo>
                <a:cubicBezTo>
                  <a:pt x="2149" y="20"/>
                  <a:pt x="2151" y="18"/>
                  <a:pt x="2152" y="18"/>
                </a:cubicBezTo>
                <a:cubicBezTo>
                  <a:pt x="2153" y="18"/>
                  <a:pt x="2154" y="20"/>
                  <a:pt x="2155" y="20"/>
                </a:cubicBezTo>
                <a:cubicBezTo>
                  <a:pt x="2157" y="20"/>
                  <a:pt x="2158" y="22"/>
                  <a:pt x="2159" y="23"/>
                </a:cubicBezTo>
                <a:cubicBezTo>
                  <a:pt x="2160" y="23"/>
                  <a:pt x="2163" y="21"/>
                  <a:pt x="2163" y="20"/>
                </a:cubicBezTo>
                <a:cubicBezTo>
                  <a:pt x="2164" y="20"/>
                  <a:pt x="2167" y="18"/>
                  <a:pt x="2167" y="18"/>
                </a:cubicBezTo>
                <a:cubicBezTo>
                  <a:pt x="2168" y="18"/>
                  <a:pt x="2171" y="20"/>
                  <a:pt x="2171" y="21"/>
                </a:cubicBezTo>
                <a:cubicBezTo>
                  <a:pt x="2171" y="21"/>
                  <a:pt x="2167" y="22"/>
                  <a:pt x="2167" y="23"/>
                </a:cubicBezTo>
                <a:cubicBezTo>
                  <a:pt x="2167" y="23"/>
                  <a:pt x="2170" y="25"/>
                  <a:pt x="2171" y="25"/>
                </a:cubicBezTo>
                <a:cubicBezTo>
                  <a:pt x="2172" y="25"/>
                  <a:pt x="2174" y="23"/>
                  <a:pt x="2175" y="23"/>
                </a:cubicBezTo>
                <a:cubicBezTo>
                  <a:pt x="2176" y="23"/>
                  <a:pt x="2177" y="25"/>
                  <a:pt x="2178" y="25"/>
                </a:cubicBezTo>
                <a:cubicBezTo>
                  <a:pt x="2186" y="30"/>
                  <a:pt x="2186" y="30"/>
                  <a:pt x="2186" y="30"/>
                </a:cubicBezTo>
                <a:cubicBezTo>
                  <a:pt x="2187" y="29"/>
                  <a:pt x="2189" y="28"/>
                  <a:pt x="2190" y="28"/>
                </a:cubicBezTo>
                <a:cubicBezTo>
                  <a:pt x="2191" y="27"/>
                  <a:pt x="2194" y="26"/>
                  <a:pt x="2194" y="26"/>
                </a:cubicBezTo>
                <a:cubicBezTo>
                  <a:pt x="2194" y="25"/>
                  <a:pt x="2191" y="23"/>
                  <a:pt x="2190" y="23"/>
                </a:cubicBezTo>
                <a:cubicBezTo>
                  <a:pt x="2190" y="23"/>
                  <a:pt x="2187" y="26"/>
                  <a:pt x="2186" y="25"/>
                </a:cubicBezTo>
                <a:cubicBezTo>
                  <a:pt x="2185" y="25"/>
                  <a:pt x="2184" y="24"/>
                  <a:pt x="2183" y="23"/>
                </a:cubicBezTo>
                <a:cubicBezTo>
                  <a:pt x="2181" y="22"/>
                  <a:pt x="2180" y="22"/>
                  <a:pt x="2179" y="21"/>
                </a:cubicBezTo>
                <a:cubicBezTo>
                  <a:pt x="2179" y="21"/>
                  <a:pt x="2180" y="20"/>
                  <a:pt x="2181" y="20"/>
                </a:cubicBezTo>
                <a:cubicBezTo>
                  <a:pt x="2182" y="19"/>
                  <a:pt x="2183" y="19"/>
                  <a:pt x="2183" y="19"/>
                </a:cubicBezTo>
                <a:cubicBezTo>
                  <a:pt x="2184" y="19"/>
                  <a:pt x="2185" y="21"/>
                  <a:pt x="2187" y="21"/>
                </a:cubicBezTo>
                <a:cubicBezTo>
                  <a:pt x="2188" y="21"/>
                  <a:pt x="2190" y="19"/>
                  <a:pt x="2191" y="19"/>
                </a:cubicBezTo>
                <a:cubicBezTo>
                  <a:pt x="2192" y="19"/>
                  <a:pt x="2193" y="21"/>
                  <a:pt x="2195" y="21"/>
                </a:cubicBezTo>
                <a:cubicBezTo>
                  <a:pt x="2196" y="21"/>
                  <a:pt x="2197" y="19"/>
                  <a:pt x="2199" y="19"/>
                </a:cubicBezTo>
                <a:cubicBezTo>
                  <a:pt x="2200" y="19"/>
                  <a:pt x="2201" y="21"/>
                  <a:pt x="2202" y="21"/>
                </a:cubicBezTo>
                <a:cubicBezTo>
                  <a:pt x="2203" y="22"/>
                  <a:pt x="2205" y="19"/>
                  <a:pt x="2207" y="19"/>
                </a:cubicBezTo>
                <a:cubicBezTo>
                  <a:pt x="2207" y="19"/>
                  <a:pt x="2210" y="21"/>
                  <a:pt x="2210" y="22"/>
                </a:cubicBezTo>
                <a:cubicBezTo>
                  <a:pt x="2211" y="22"/>
                  <a:pt x="2213" y="24"/>
                  <a:pt x="2214" y="24"/>
                </a:cubicBezTo>
                <a:cubicBezTo>
                  <a:pt x="2215" y="24"/>
                  <a:pt x="2217" y="22"/>
                  <a:pt x="2218" y="22"/>
                </a:cubicBezTo>
                <a:cubicBezTo>
                  <a:pt x="2219" y="22"/>
                  <a:pt x="2221" y="24"/>
                  <a:pt x="2222" y="24"/>
                </a:cubicBezTo>
                <a:cubicBezTo>
                  <a:pt x="2223" y="24"/>
                  <a:pt x="2225" y="23"/>
                  <a:pt x="2226" y="22"/>
                </a:cubicBezTo>
                <a:cubicBezTo>
                  <a:pt x="2227" y="22"/>
                  <a:pt x="2229" y="20"/>
                  <a:pt x="2230" y="20"/>
                </a:cubicBezTo>
                <a:cubicBezTo>
                  <a:pt x="2231" y="20"/>
                  <a:pt x="2233" y="22"/>
                  <a:pt x="2234" y="22"/>
                </a:cubicBezTo>
                <a:cubicBezTo>
                  <a:pt x="2235" y="22"/>
                  <a:pt x="2237" y="20"/>
                  <a:pt x="2238" y="20"/>
                </a:cubicBezTo>
                <a:cubicBezTo>
                  <a:pt x="2239" y="21"/>
                  <a:pt x="2241" y="22"/>
                  <a:pt x="2242" y="23"/>
                </a:cubicBezTo>
                <a:cubicBezTo>
                  <a:pt x="2242" y="23"/>
                  <a:pt x="2245" y="25"/>
                  <a:pt x="2245" y="25"/>
                </a:cubicBezTo>
                <a:cubicBezTo>
                  <a:pt x="2246" y="25"/>
                  <a:pt x="2249" y="23"/>
                  <a:pt x="2249" y="23"/>
                </a:cubicBezTo>
                <a:cubicBezTo>
                  <a:pt x="2254" y="21"/>
                  <a:pt x="2254" y="21"/>
                  <a:pt x="2254" y="21"/>
                </a:cubicBezTo>
                <a:cubicBezTo>
                  <a:pt x="2254" y="20"/>
                  <a:pt x="2257" y="19"/>
                  <a:pt x="2258" y="19"/>
                </a:cubicBezTo>
                <a:cubicBezTo>
                  <a:pt x="2258" y="19"/>
                  <a:pt x="2261" y="21"/>
                  <a:pt x="2261" y="21"/>
                </a:cubicBezTo>
                <a:cubicBezTo>
                  <a:pt x="2261" y="21"/>
                  <a:pt x="2257" y="23"/>
                  <a:pt x="2257" y="23"/>
                </a:cubicBezTo>
                <a:cubicBezTo>
                  <a:pt x="2258" y="24"/>
                  <a:pt x="2260" y="25"/>
                  <a:pt x="2261" y="25"/>
                </a:cubicBezTo>
                <a:cubicBezTo>
                  <a:pt x="2262" y="26"/>
                  <a:pt x="2264" y="27"/>
                  <a:pt x="2265" y="27"/>
                </a:cubicBezTo>
                <a:cubicBezTo>
                  <a:pt x="2266" y="28"/>
                  <a:pt x="2267" y="29"/>
                  <a:pt x="2269" y="30"/>
                </a:cubicBezTo>
                <a:cubicBezTo>
                  <a:pt x="2271" y="28"/>
                  <a:pt x="2274" y="27"/>
                  <a:pt x="2277" y="26"/>
                </a:cubicBezTo>
                <a:cubicBezTo>
                  <a:pt x="2278" y="25"/>
                  <a:pt x="2280" y="24"/>
                  <a:pt x="2281" y="24"/>
                </a:cubicBezTo>
                <a:cubicBezTo>
                  <a:pt x="2282" y="23"/>
                  <a:pt x="2284" y="26"/>
                  <a:pt x="2285" y="26"/>
                </a:cubicBezTo>
                <a:cubicBezTo>
                  <a:pt x="2285" y="26"/>
                  <a:pt x="2288" y="24"/>
                  <a:pt x="2289" y="24"/>
                </a:cubicBezTo>
                <a:cubicBezTo>
                  <a:pt x="2289" y="24"/>
                  <a:pt x="2292" y="26"/>
                  <a:pt x="2292" y="26"/>
                </a:cubicBezTo>
                <a:cubicBezTo>
                  <a:pt x="2292" y="27"/>
                  <a:pt x="2288" y="28"/>
                  <a:pt x="2288" y="28"/>
                </a:cubicBezTo>
                <a:cubicBezTo>
                  <a:pt x="2288" y="29"/>
                  <a:pt x="2291" y="30"/>
                  <a:pt x="2292" y="30"/>
                </a:cubicBezTo>
                <a:cubicBezTo>
                  <a:pt x="2292" y="30"/>
                  <a:pt x="2296" y="29"/>
                  <a:pt x="2296" y="28"/>
                </a:cubicBezTo>
                <a:cubicBezTo>
                  <a:pt x="2296" y="28"/>
                  <a:pt x="2293" y="27"/>
                  <a:pt x="2292" y="26"/>
                </a:cubicBezTo>
                <a:cubicBezTo>
                  <a:pt x="2294" y="26"/>
                  <a:pt x="2295" y="24"/>
                  <a:pt x="2297" y="24"/>
                </a:cubicBezTo>
                <a:cubicBezTo>
                  <a:pt x="2298" y="24"/>
                  <a:pt x="2299" y="26"/>
                  <a:pt x="2300" y="26"/>
                </a:cubicBezTo>
                <a:cubicBezTo>
                  <a:pt x="2301" y="26"/>
                  <a:pt x="2304" y="24"/>
                  <a:pt x="2304" y="24"/>
                </a:cubicBezTo>
                <a:cubicBezTo>
                  <a:pt x="2306" y="24"/>
                  <a:pt x="2307" y="26"/>
                  <a:pt x="2308" y="26"/>
                </a:cubicBezTo>
                <a:cubicBezTo>
                  <a:pt x="2309" y="27"/>
                  <a:pt x="2311" y="29"/>
                  <a:pt x="2312" y="29"/>
                </a:cubicBezTo>
                <a:cubicBezTo>
                  <a:pt x="2313" y="29"/>
                  <a:pt x="2314" y="31"/>
                  <a:pt x="2316" y="31"/>
                </a:cubicBezTo>
                <a:cubicBezTo>
                  <a:pt x="2317" y="31"/>
                  <a:pt x="2318" y="29"/>
                  <a:pt x="2320" y="29"/>
                </a:cubicBezTo>
                <a:cubicBezTo>
                  <a:pt x="2321" y="29"/>
                  <a:pt x="2322" y="31"/>
                  <a:pt x="2323" y="31"/>
                </a:cubicBezTo>
                <a:cubicBezTo>
                  <a:pt x="2325" y="31"/>
                  <a:pt x="2326" y="29"/>
                  <a:pt x="2328" y="29"/>
                </a:cubicBezTo>
                <a:cubicBezTo>
                  <a:pt x="2328" y="29"/>
                  <a:pt x="2330" y="32"/>
                  <a:pt x="2331" y="31"/>
                </a:cubicBezTo>
                <a:cubicBezTo>
                  <a:pt x="2332" y="31"/>
                  <a:pt x="2334" y="30"/>
                  <a:pt x="2335" y="29"/>
                </a:cubicBezTo>
                <a:cubicBezTo>
                  <a:pt x="2339" y="27"/>
                  <a:pt x="2339" y="27"/>
                  <a:pt x="2339" y="27"/>
                </a:cubicBezTo>
                <a:cubicBezTo>
                  <a:pt x="2348" y="23"/>
                  <a:pt x="2348" y="23"/>
                  <a:pt x="2348" y="23"/>
                </a:cubicBezTo>
                <a:cubicBezTo>
                  <a:pt x="2355" y="28"/>
                  <a:pt x="2355" y="28"/>
                  <a:pt x="2355" y="28"/>
                </a:cubicBezTo>
                <a:cubicBezTo>
                  <a:pt x="2354" y="28"/>
                  <a:pt x="2352" y="30"/>
                  <a:pt x="2351" y="30"/>
                </a:cubicBezTo>
                <a:cubicBezTo>
                  <a:pt x="2351" y="30"/>
                  <a:pt x="2347" y="28"/>
                  <a:pt x="2347" y="27"/>
                </a:cubicBezTo>
                <a:cubicBezTo>
                  <a:pt x="2347" y="28"/>
                  <a:pt x="2344" y="29"/>
                  <a:pt x="2343" y="30"/>
                </a:cubicBezTo>
                <a:cubicBezTo>
                  <a:pt x="2343" y="30"/>
                  <a:pt x="2347" y="31"/>
                  <a:pt x="2347" y="32"/>
                </a:cubicBezTo>
                <a:cubicBezTo>
                  <a:pt x="2347" y="32"/>
                  <a:pt x="2343" y="33"/>
                  <a:pt x="2343" y="34"/>
                </a:cubicBezTo>
                <a:cubicBezTo>
                  <a:pt x="2343" y="35"/>
                  <a:pt x="2346" y="36"/>
                  <a:pt x="2347" y="36"/>
                </a:cubicBezTo>
                <a:cubicBezTo>
                  <a:pt x="2348" y="37"/>
                  <a:pt x="2349" y="38"/>
                  <a:pt x="2350" y="38"/>
                </a:cubicBezTo>
                <a:cubicBezTo>
                  <a:pt x="2351" y="39"/>
                  <a:pt x="2353" y="40"/>
                  <a:pt x="2354" y="41"/>
                </a:cubicBezTo>
                <a:cubicBezTo>
                  <a:pt x="2354" y="41"/>
                  <a:pt x="2350" y="42"/>
                  <a:pt x="2350" y="43"/>
                </a:cubicBezTo>
                <a:cubicBezTo>
                  <a:pt x="2350" y="43"/>
                  <a:pt x="2353" y="45"/>
                  <a:pt x="2354" y="45"/>
                </a:cubicBezTo>
                <a:cubicBezTo>
                  <a:pt x="2354" y="45"/>
                  <a:pt x="2357" y="47"/>
                  <a:pt x="2357" y="47"/>
                </a:cubicBezTo>
                <a:cubicBezTo>
                  <a:pt x="2358" y="48"/>
                  <a:pt x="2353" y="49"/>
                  <a:pt x="2353" y="49"/>
                </a:cubicBezTo>
                <a:cubicBezTo>
                  <a:pt x="2353" y="50"/>
                  <a:pt x="2357" y="51"/>
                  <a:pt x="2357" y="52"/>
                </a:cubicBezTo>
                <a:cubicBezTo>
                  <a:pt x="2357" y="52"/>
                  <a:pt x="2353" y="54"/>
                  <a:pt x="2353" y="54"/>
                </a:cubicBezTo>
                <a:cubicBezTo>
                  <a:pt x="2353" y="54"/>
                  <a:pt x="2356" y="56"/>
                  <a:pt x="2357" y="56"/>
                </a:cubicBezTo>
                <a:cubicBezTo>
                  <a:pt x="2358" y="56"/>
                  <a:pt x="2360" y="54"/>
                  <a:pt x="2361" y="54"/>
                </a:cubicBezTo>
                <a:cubicBezTo>
                  <a:pt x="2362" y="54"/>
                  <a:pt x="2363" y="56"/>
                  <a:pt x="2364" y="56"/>
                </a:cubicBezTo>
                <a:cubicBezTo>
                  <a:pt x="2366" y="56"/>
                  <a:pt x="2367" y="55"/>
                  <a:pt x="2369" y="54"/>
                </a:cubicBezTo>
                <a:cubicBezTo>
                  <a:pt x="2370" y="54"/>
                  <a:pt x="2372" y="53"/>
                  <a:pt x="2373" y="52"/>
                </a:cubicBezTo>
                <a:cubicBezTo>
                  <a:pt x="2373" y="52"/>
                  <a:pt x="2369" y="50"/>
                  <a:pt x="2369" y="50"/>
                </a:cubicBezTo>
                <a:cubicBezTo>
                  <a:pt x="2369" y="49"/>
                  <a:pt x="2373" y="48"/>
                  <a:pt x="2373" y="48"/>
                </a:cubicBezTo>
                <a:cubicBezTo>
                  <a:pt x="2373" y="47"/>
                  <a:pt x="2369" y="46"/>
                  <a:pt x="2369" y="45"/>
                </a:cubicBezTo>
                <a:cubicBezTo>
                  <a:pt x="2369" y="45"/>
                  <a:pt x="2373" y="43"/>
                  <a:pt x="2373" y="43"/>
                </a:cubicBezTo>
                <a:cubicBezTo>
                  <a:pt x="2374" y="43"/>
                  <a:pt x="2377" y="45"/>
                  <a:pt x="2377" y="46"/>
                </a:cubicBezTo>
                <a:cubicBezTo>
                  <a:pt x="2377" y="46"/>
                  <a:pt x="2373" y="47"/>
                  <a:pt x="2373" y="48"/>
                </a:cubicBezTo>
                <a:cubicBezTo>
                  <a:pt x="2373" y="48"/>
                  <a:pt x="2377" y="49"/>
                  <a:pt x="2377" y="50"/>
                </a:cubicBezTo>
                <a:cubicBezTo>
                  <a:pt x="2376" y="51"/>
                  <a:pt x="2373" y="51"/>
                  <a:pt x="2373" y="52"/>
                </a:cubicBezTo>
                <a:cubicBezTo>
                  <a:pt x="2373" y="52"/>
                  <a:pt x="2377" y="54"/>
                  <a:pt x="2376" y="54"/>
                </a:cubicBezTo>
                <a:cubicBezTo>
                  <a:pt x="2376" y="55"/>
                  <a:pt x="2374" y="56"/>
                  <a:pt x="2372" y="56"/>
                </a:cubicBezTo>
                <a:cubicBezTo>
                  <a:pt x="2372" y="57"/>
                  <a:pt x="2369" y="59"/>
                  <a:pt x="2368" y="59"/>
                </a:cubicBezTo>
                <a:cubicBezTo>
                  <a:pt x="2368" y="58"/>
                  <a:pt x="2365" y="56"/>
                  <a:pt x="2364" y="56"/>
                </a:cubicBezTo>
                <a:cubicBezTo>
                  <a:pt x="2363" y="57"/>
                  <a:pt x="2362" y="58"/>
                  <a:pt x="2360" y="58"/>
                </a:cubicBezTo>
                <a:cubicBezTo>
                  <a:pt x="2356" y="60"/>
                  <a:pt x="2356" y="60"/>
                  <a:pt x="2356" y="60"/>
                </a:cubicBezTo>
                <a:cubicBezTo>
                  <a:pt x="2355" y="61"/>
                  <a:pt x="2354" y="62"/>
                  <a:pt x="2352" y="62"/>
                </a:cubicBezTo>
                <a:cubicBezTo>
                  <a:pt x="2351" y="62"/>
                  <a:pt x="2350" y="60"/>
                  <a:pt x="2348" y="60"/>
                </a:cubicBezTo>
                <a:cubicBezTo>
                  <a:pt x="2348" y="60"/>
                  <a:pt x="2344" y="62"/>
                  <a:pt x="2344" y="62"/>
                </a:cubicBezTo>
                <a:cubicBezTo>
                  <a:pt x="2344" y="62"/>
                  <a:pt x="2341" y="60"/>
                  <a:pt x="2341" y="60"/>
                </a:cubicBezTo>
                <a:cubicBezTo>
                  <a:pt x="2341" y="59"/>
                  <a:pt x="2345" y="59"/>
                  <a:pt x="2345" y="58"/>
                </a:cubicBezTo>
                <a:cubicBezTo>
                  <a:pt x="2345" y="57"/>
                  <a:pt x="2341" y="56"/>
                  <a:pt x="2341" y="56"/>
                </a:cubicBezTo>
                <a:cubicBezTo>
                  <a:pt x="2341" y="55"/>
                  <a:pt x="2345" y="54"/>
                  <a:pt x="2345" y="54"/>
                </a:cubicBezTo>
                <a:cubicBezTo>
                  <a:pt x="2345" y="54"/>
                  <a:pt x="2349" y="56"/>
                  <a:pt x="2349" y="56"/>
                </a:cubicBezTo>
                <a:cubicBezTo>
                  <a:pt x="2349" y="56"/>
                  <a:pt x="2353" y="54"/>
                  <a:pt x="2353" y="54"/>
                </a:cubicBezTo>
                <a:cubicBezTo>
                  <a:pt x="2353" y="54"/>
                  <a:pt x="2349" y="52"/>
                  <a:pt x="2349" y="51"/>
                </a:cubicBezTo>
                <a:cubicBezTo>
                  <a:pt x="2349" y="51"/>
                  <a:pt x="2353" y="50"/>
                  <a:pt x="2353" y="49"/>
                </a:cubicBezTo>
                <a:cubicBezTo>
                  <a:pt x="2354" y="49"/>
                  <a:pt x="2350" y="48"/>
                  <a:pt x="2350" y="47"/>
                </a:cubicBezTo>
                <a:cubicBezTo>
                  <a:pt x="2348" y="48"/>
                  <a:pt x="2347" y="49"/>
                  <a:pt x="2345" y="49"/>
                </a:cubicBezTo>
                <a:cubicBezTo>
                  <a:pt x="2345" y="49"/>
                  <a:pt x="2342" y="51"/>
                  <a:pt x="2341" y="51"/>
                </a:cubicBezTo>
                <a:cubicBezTo>
                  <a:pt x="2341" y="51"/>
                  <a:pt x="2338" y="49"/>
                  <a:pt x="2338" y="49"/>
                </a:cubicBezTo>
                <a:cubicBezTo>
                  <a:pt x="2336" y="49"/>
                  <a:pt x="2335" y="51"/>
                  <a:pt x="2333" y="51"/>
                </a:cubicBezTo>
                <a:cubicBezTo>
                  <a:pt x="2329" y="53"/>
                  <a:pt x="2329" y="53"/>
                  <a:pt x="2329" y="53"/>
                </a:cubicBezTo>
                <a:cubicBezTo>
                  <a:pt x="2329" y="52"/>
                  <a:pt x="2326" y="52"/>
                  <a:pt x="2326" y="51"/>
                </a:cubicBezTo>
                <a:cubicBezTo>
                  <a:pt x="2326" y="50"/>
                  <a:pt x="2329" y="49"/>
                  <a:pt x="2330" y="49"/>
                </a:cubicBezTo>
                <a:cubicBezTo>
                  <a:pt x="2331" y="48"/>
                  <a:pt x="2332" y="47"/>
                  <a:pt x="2334" y="47"/>
                </a:cubicBezTo>
                <a:cubicBezTo>
                  <a:pt x="2335" y="46"/>
                  <a:pt x="2337" y="45"/>
                  <a:pt x="2338" y="45"/>
                </a:cubicBezTo>
                <a:cubicBezTo>
                  <a:pt x="2339" y="45"/>
                  <a:pt x="2341" y="47"/>
                  <a:pt x="2342" y="47"/>
                </a:cubicBezTo>
                <a:cubicBezTo>
                  <a:pt x="2342" y="47"/>
                  <a:pt x="2346" y="45"/>
                  <a:pt x="2346" y="45"/>
                </a:cubicBezTo>
                <a:cubicBezTo>
                  <a:pt x="2346" y="45"/>
                  <a:pt x="2342" y="43"/>
                  <a:pt x="2342" y="43"/>
                </a:cubicBezTo>
                <a:cubicBezTo>
                  <a:pt x="2341" y="43"/>
                  <a:pt x="2339" y="45"/>
                  <a:pt x="2338" y="45"/>
                </a:cubicBezTo>
                <a:cubicBezTo>
                  <a:pt x="2337" y="44"/>
                  <a:pt x="2335" y="43"/>
                  <a:pt x="2334" y="42"/>
                </a:cubicBezTo>
                <a:cubicBezTo>
                  <a:pt x="2334" y="42"/>
                  <a:pt x="2330" y="40"/>
                  <a:pt x="2331" y="40"/>
                </a:cubicBezTo>
                <a:cubicBezTo>
                  <a:pt x="2331" y="40"/>
                  <a:pt x="2334" y="38"/>
                  <a:pt x="2335" y="38"/>
                </a:cubicBezTo>
                <a:cubicBezTo>
                  <a:pt x="2336" y="37"/>
                  <a:pt x="2337" y="37"/>
                  <a:pt x="2339" y="36"/>
                </a:cubicBezTo>
                <a:cubicBezTo>
                  <a:pt x="2337" y="35"/>
                  <a:pt x="2337" y="34"/>
                  <a:pt x="2335" y="34"/>
                </a:cubicBezTo>
                <a:cubicBezTo>
                  <a:pt x="2334" y="33"/>
                  <a:pt x="2333" y="32"/>
                  <a:pt x="2331" y="31"/>
                </a:cubicBezTo>
                <a:cubicBezTo>
                  <a:pt x="2330" y="31"/>
                  <a:pt x="2328" y="34"/>
                  <a:pt x="2327" y="33"/>
                </a:cubicBezTo>
                <a:cubicBezTo>
                  <a:pt x="2327" y="33"/>
                  <a:pt x="2324" y="31"/>
                  <a:pt x="2323" y="31"/>
                </a:cubicBezTo>
                <a:cubicBezTo>
                  <a:pt x="2323" y="31"/>
                  <a:pt x="2319" y="33"/>
                  <a:pt x="2319" y="33"/>
                </a:cubicBezTo>
                <a:cubicBezTo>
                  <a:pt x="2319" y="34"/>
                  <a:pt x="2323" y="35"/>
                  <a:pt x="2323" y="36"/>
                </a:cubicBezTo>
                <a:cubicBezTo>
                  <a:pt x="2323" y="36"/>
                  <a:pt x="2327" y="38"/>
                  <a:pt x="2327" y="38"/>
                </a:cubicBezTo>
                <a:cubicBezTo>
                  <a:pt x="2327" y="38"/>
                  <a:pt x="2323" y="40"/>
                  <a:pt x="2323" y="40"/>
                </a:cubicBezTo>
                <a:cubicBezTo>
                  <a:pt x="2322" y="40"/>
                  <a:pt x="2320" y="38"/>
                  <a:pt x="2319" y="38"/>
                </a:cubicBezTo>
                <a:cubicBezTo>
                  <a:pt x="2317" y="38"/>
                  <a:pt x="2316" y="39"/>
                  <a:pt x="2315" y="40"/>
                </a:cubicBezTo>
                <a:cubicBezTo>
                  <a:pt x="2315" y="39"/>
                  <a:pt x="2311" y="38"/>
                  <a:pt x="2311" y="37"/>
                </a:cubicBezTo>
                <a:cubicBezTo>
                  <a:pt x="2311" y="37"/>
                  <a:pt x="2315" y="36"/>
                  <a:pt x="2315" y="35"/>
                </a:cubicBezTo>
                <a:cubicBezTo>
                  <a:pt x="2315" y="35"/>
                  <a:pt x="2312" y="34"/>
                  <a:pt x="2311" y="33"/>
                </a:cubicBezTo>
                <a:cubicBezTo>
                  <a:pt x="2311" y="32"/>
                  <a:pt x="2309" y="31"/>
                  <a:pt x="2308" y="31"/>
                </a:cubicBezTo>
                <a:cubicBezTo>
                  <a:pt x="2307" y="30"/>
                  <a:pt x="2305" y="29"/>
                  <a:pt x="2304" y="29"/>
                </a:cubicBezTo>
                <a:cubicBezTo>
                  <a:pt x="2304" y="28"/>
                  <a:pt x="2300" y="30"/>
                  <a:pt x="2300" y="31"/>
                </a:cubicBezTo>
                <a:cubicBezTo>
                  <a:pt x="2300" y="31"/>
                  <a:pt x="2303" y="32"/>
                  <a:pt x="2304" y="33"/>
                </a:cubicBezTo>
                <a:cubicBezTo>
                  <a:pt x="2303" y="34"/>
                  <a:pt x="2300" y="34"/>
                  <a:pt x="2300" y="35"/>
                </a:cubicBezTo>
                <a:cubicBezTo>
                  <a:pt x="2299" y="35"/>
                  <a:pt x="2303" y="37"/>
                  <a:pt x="2303" y="37"/>
                </a:cubicBezTo>
                <a:cubicBezTo>
                  <a:pt x="2303" y="38"/>
                  <a:pt x="2299" y="39"/>
                  <a:pt x="2299" y="39"/>
                </a:cubicBezTo>
                <a:cubicBezTo>
                  <a:pt x="2300" y="40"/>
                  <a:pt x="2302" y="41"/>
                  <a:pt x="2303" y="42"/>
                </a:cubicBezTo>
                <a:cubicBezTo>
                  <a:pt x="2304" y="42"/>
                  <a:pt x="2305" y="43"/>
                  <a:pt x="2307" y="44"/>
                </a:cubicBezTo>
                <a:cubicBezTo>
                  <a:pt x="2307" y="44"/>
                  <a:pt x="2309" y="46"/>
                  <a:pt x="2310" y="46"/>
                </a:cubicBezTo>
                <a:cubicBezTo>
                  <a:pt x="2310" y="46"/>
                  <a:pt x="2311" y="46"/>
                  <a:pt x="2312" y="45"/>
                </a:cubicBezTo>
                <a:cubicBezTo>
                  <a:pt x="2313" y="45"/>
                  <a:pt x="2314" y="44"/>
                  <a:pt x="2314" y="44"/>
                </a:cubicBezTo>
                <a:cubicBezTo>
                  <a:pt x="2315" y="45"/>
                  <a:pt x="2318" y="46"/>
                  <a:pt x="2318" y="46"/>
                </a:cubicBezTo>
                <a:cubicBezTo>
                  <a:pt x="2318" y="47"/>
                  <a:pt x="2314" y="48"/>
                  <a:pt x="2314" y="48"/>
                </a:cubicBezTo>
                <a:cubicBezTo>
                  <a:pt x="2314" y="49"/>
                  <a:pt x="2318" y="50"/>
                  <a:pt x="2318" y="51"/>
                </a:cubicBezTo>
                <a:cubicBezTo>
                  <a:pt x="2318" y="51"/>
                  <a:pt x="2314" y="52"/>
                  <a:pt x="2314" y="53"/>
                </a:cubicBezTo>
                <a:cubicBezTo>
                  <a:pt x="2314" y="53"/>
                  <a:pt x="2318" y="54"/>
                  <a:pt x="2317" y="55"/>
                </a:cubicBezTo>
                <a:cubicBezTo>
                  <a:pt x="2317" y="56"/>
                  <a:pt x="2314" y="56"/>
                  <a:pt x="2313" y="57"/>
                </a:cubicBezTo>
                <a:cubicBezTo>
                  <a:pt x="2313" y="58"/>
                  <a:pt x="2309" y="58"/>
                  <a:pt x="2309" y="59"/>
                </a:cubicBezTo>
                <a:cubicBezTo>
                  <a:pt x="2309" y="59"/>
                  <a:pt x="2313" y="61"/>
                  <a:pt x="2313" y="61"/>
                </a:cubicBezTo>
                <a:cubicBezTo>
                  <a:pt x="2312" y="62"/>
                  <a:pt x="2310" y="63"/>
                  <a:pt x="2309" y="63"/>
                </a:cubicBezTo>
                <a:cubicBezTo>
                  <a:pt x="2308" y="63"/>
                  <a:pt x="2306" y="61"/>
                  <a:pt x="2305" y="61"/>
                </a:cubicBezTo>
                <a:cubicBezTo>
                  <a:pt x="2304" y="61"/>
                  <a:pt x="2302" y="63"/>
                  <a:pt x="2301" y="63"/>
                </a:cubicBezTo>
                <a:cubicBezTo>
                  <a:pt x="2300" y="63"/>
                  <a:pt x="2299" y="61"/>
                  <a:pt x="2297" y="61"/>
                </a:cubicBezTo>
                <a:cubicBezTo>
                  <a:pt x="2296" y="61"/>
                  <a:pt x="2294" y="63"/>
                  <a:pt x="2293" y="63"/>
                </a:cubicBezTo>
                <a:cubicBezTo>
                  <a:pt x="2292" y="63"/>
                  <a:pt x="2291" y="61"/>
                  <a:pt x="2289" y="61"/>
                </a:cubicBezTo>
                <a:cubicBezTo>
                  <a:pt x="2288" y="61"/>
                  <a:pt x="2287" y="59"/>
                  <a:pt x="2286" y="59"/>
                </a:cubicBezTo>
                <a:cubicBezTo>
                  <a:pt x="2285" y="58"/>
                  <a:pt x="2282" y="60"/>
                  <a:pt x="2282" y="61"/>
                </a:cubicBezTo>
                <a:cubicBezTo>
                  <a:pt x="2281" y="61"/>
                  <a:pt x="2278" y="63"/>
                  <a:pt x="2277" y="63"/>
                </a:cubicBezTo>
                <a:cubicBezTo>
                  <a:pt x="2277" y="63"/>
                  <a:pt x="2274" y="61"/>
                  <a:pt x="2274" y="60"/>
                </a:cubicBezTo>
                <a:cubicBezTo>
                  <a:pt x="2274" y="60"/>
                  <a:pt x="2277" y="59"/>
                  <a:pt x="2278" y="58"/>
                </a:cubicBezTo>
                <a:cubicBezTo>
                  <a:pt x="2278" y="58"/>
                  <a:pt x="2282" y="56"/>
                  <a:pt x="2282" y="56"/>
                </a:cubicBezTo>
                <a:cubicBezTo>
                  <a:pt x="2282" y="56"/>
                  <a:pt x="2279" y="54"/>
                  <a:pt x="2278" y="54"/>
                </a:cubicBezTo>
                <a:cubicBezTo>
                  <a:pt x="2277" y="54"/>
                  <a:pt x="2275" y="56"/>
                  <a:pt x="2274" y="56"/>
                </a:cubicBezTo>
                <a:cubicBezTo>
                  <a:pt x="2273" y="56"/>
                  <a:pt x="2272" y="54"/>
                  <a:pt x="2270" y="54"/>
                </a:cubicBezTo>
                <a:cubicBezTo>
                  <a:pt x="2270" y="54"/>
                  <a:pt x="2266" y="56"/>
                  <a:pt x="2266" y="56"/>
                </a:cubicBezTo>
                <a:cubicBezTo>
                  <a:pt x="2266" y="55"/>
                  <a:pt x="2262" y="54"/>
                  <a:pt x="2263" y="54"/>
                </a:cubicBezTo>
                <a:cubicBezTo>
                  <a:pt x="2263" y="53"/>
                  <a:pt x="2266" y="51"/>
                  <a:pt x="2267" y="51"/>
                </a:cubicBezTo>
                <a:cubicBezTo>
                  <a:pt x="2268" y="52"/>
                  <a:pt x="2269" y="53"/>
                  <a:pt x="2270" y="54"/>
                </a:cubicBezTo>
                <a:cubicBezTo>
                  <a:pt x="2271" y="53"/>
                  <a:pt x="2274" y="52"/>
                  <a:pt x="2274" y="52"/>
                </a:cubicBezTo>
                <a:cubicBezTo>
                  <a:pt x="2275" y="51"/>
                  <a:pt x="2270" y="50"/>
                  <a:pt x="2271" y="49"/>
                </a:cubicBezTo>
                <a:cubicBezTo>
                  <a:pt x="2271" y="49"/>
                  <a:pt x="2274" y="48"/>
                  <a:pt x="2275" y="47"/>
                </a:cubicBezTo>
                <a:cubicBezTo>
                  <a:pt x="2276" y="47"/>
                  <a:pt x="2278" y="46"/>
                  <a:pt x="2279" y="45"/>
                </a:cubicBezTo>
                <a:cubicBezTo>
                  <a:pt x="2279" y="45"/>
                  <a:pt x="2282" y="47"/>
                  <a:pt x="2283" y="48"/>
                </a:cubicBezTo>
                <a:cubicBezTo>
                  <a:pt x="2283" y="48"/>
                  <a:pt x="2286" y="50"/>
                  <a:pt x="2286" y="50"/>
                </a:cubicBezTo>
                <a:cubicBezTo>
                  <a:pt x="2287" y="50"/>
                  <a:pt x="2290" y="48"/>
                  <a:pt x="2291" y="48"/>
                </a:cubicBezTo>
                <a:cubicBezTo>
                  <a:pt x="2291" y="47"/>
                  <a:pt x="2287" y="46"/>
                  <a:pt x="2287" y="45"/>
                </a:cubicBezTo>
                <a:cubicBezTo>
                  <a:pt x="2287" y="45"/>
                  <a:pt x="2290" y="44"/>
                  <a:pt x="2291" y="43"/>
                </a:cubicBezTo>
                <a:cubicBezTo>
                  <a:pt x="2292" y="43"/>
                  <a:pt x="2294" y="42"/>
                  <a:pt x="2295" y="41"/>
                </a:cubicBezTo>
                <a:cubicBezTo>
                  <a:pt x="2296" y="41"/>
                  <a:pt x="2298" y="40"/>
                  <a:pt x="2299" y="39"/>
                </a:cubicBezTo>
                <a:cubicBezTo>
                  <a:pt x="2299" y="39"/>
                  <a:pt x="2295" y="38"/>
                  <a:pt x="2295" y="37"/>
                </a:cubicBezTo>
                <a:cubicBezTo>
                  <a:pt x="2295" y="36"/>
                  <a:pt x="2300" y="36"/>
                  <a:pt x="2300" y="35"/>
                </a:cubicBezTo>
                <a:cubicBezTo>
                  <a:pt x="2299" y="34"/>
                  <a:pt x="2296" y="33"/>
                  <a:pt x="2296" y="33"/>
                </a:cubicBezTo>
                <a:cubicBezTo>
                  <a:pt x="2295" y="33"/>
                  <a:pt x="2292" y="34"/>
                  <a:pt x="2292" y="35"/>
                </a:cubicBezTo>
                <a:cubicBezTo>
                  <a:pt x="2292" y="35"/>
                  <a:pt x="2296" y="37"/>
                  <a:pt x="2295" y="37"/>
                </a:cubicBezTo>
                <a:cubicBezTo>
                  <a:pt x="2295" y="38"/>
                  <a:pt x="2292" y="39"/>
                  <a:pt x="2291" y="39"/>
                </a:cubicBezTo>
                <a:cubicBezTo>
                  <a:pt x="2291" y="39"/>
                  <a:pt x="2288" y="41"/>
                  <a:pt x="2287" y="41"/>
                </a:cubicBezTo>
                <a:cubicBezTo>
                  <a:pt x="2286" y="41"/>
                  <a:pt x="2284" y="39"/>
                  <a:pt x="2283" y="39"/>
                </a:cubicBezTo>
                <a:cubicBezTo>
                  <a:pt x="2283" y="39"/>
                  <a:pt x="2282" y="38"/>
                  <a:pt x="2282" y="38"/>
                </a:cubicBezTo>
                <a:cubicBezTo>
                  <a:pt x="2281" y="37"/>
                  <a:pt x="2280" y="37"/>
                  <a:pt x="2280" y="37"/>
                </a:cubicBezTo>
                <a:cubicBezTo>
                  <a:pt x="2278" y="37"/>
                  <a:pt x="2277" y="38"/>
                  <a:pt x="2276" y="39"/>
                </a:cubicBezTo>
                <a:cubicBezTo>
                  <a:pt x="2275" y="39"/>
                  <a:pt x="2272" y="40"/>
                  <a:pt x="2271" y="41"/>
                </a:cubicBezTo>
                <a:cubicBezTo>
                  <a:pt x="2271" y="41"/>
                  <a:pt x="2275" y="43"/>
                  <a:pt x="2275" y="43"/>
                </a:cubicBezTo>
                <a:cubicBezTo>
                  <a:pt x="2275" y="43"/>
                  <a:pt x="2272" y="45"/>
                  <a:pt x="2271" y="45"/>
                </a:cubicBezTo>
                <a:cubicBezTo>
                  <a:pt x="2270" y="46"/>
                  <a:pt x="2268" y="46"/>
                  <a:pt x="2267" y="47"/>
                </a:cubicBezTo>
                <a:cubicBezTo>
                  <a:pt x="2263" y="49"/>
                  <a:pt x="2263" y="49"/>
                  <a:pt x="2263" y="49"/>
                </a:cubicBezTo>
                <a:cubicBezTo>
                  <a:pt x="2262" y="50"/>
                  <a:pt x="2260" y="51"/>
                  <a:pt x="2259" y="51"/>
                </a:cubicBezTo>
                <a:cubicBezTo>
                  <a:pt x="2258" y="51"/>
                  <a:pt x="2256" y="49"/>
                  <a:pt x="2255" y="49"/>
                </a:cubicBezTo>
                <a:cubicBezTo>
                  <a:pt x="2255" y="49"/>
                  <a:pt x="2251" y="51"/>
                  <a:pt x="2251" y="51"/>
                </a:cubicBezTo>
                <a:cubicBezTo>
                  <a:pt x="2250" y="52"/>
                  <a:pt x="2247" y="53"/>
                  <a:pt x="2247" y="53"/>
                </a:cubicBezTo>
                <a:cubicBezTo>
                  <a:pt x="2247" y="53"/>
                  <a:pt x="2250" y="55"/>
                  <a:pt x="2251" y="55"/>
                </a:cubicBezTo>
                <a:cubicBezTo>
                  <a:pt x="2251" y="55"/>
                  <a:pt x="2252" y="55"/>
                  <a:pt x="2253" y="54"/>
                </a:cubicBezTo>
                <a:cubicBezTo>
                  <a:pt x="2254" y="54"/>
                  <a:pt x="2255" y="53"/>
                  <a:pt x="2255" y="53"/>
                </a:cubicBezTo>
                <a:cubicBezTo>
                  <a:pt x="2255" y="54"/>
                  <a:pt x="2258" y="55"/>
                  <a:pt x="2258" y="56"/>
                </a:cubicBezTo>
                <a:cubicBezTo>
                  <a:pt x="2258" y="56"/>
                  <a:pt x="2254" y="57"/>
                  <a:pt x="2254" y="58"/>
                </a:cubicBezTo>
                <a:cubicBezTo>
                  <a:pt x="2255" y="59"/>
                  <a:pt x="2258" y="59"/>
                  <a:pt x="2258" y="60"/>
                </a:cubicBezTo>
                <a:cubicBezTo>
                  <a:pt x="2258" y="60"/>
                  <a:pt x="2257" y="61"/>
                  <a:pt x="2256" y="61"/>
                </a:cubicBezTo>
                <a:cubicBezTo>
                  <a:pt x="2255" y="62"/>
                  <a:pt x="2254" y="62"/>
                  <a:pt x="2254" y="62"/>
                </a:cubicBezTo>
                <a:cubicBezTo>
                  <a:pt x="2253" y="62"/>
                  <a:pt x="2252" y="60"/>
                  <a:pt x="2250" y="60"/>
                </a:cubicBezTo>
                <a:cubicBezTo>
                  <a:pt x="2242" y="64"/>
                  <a:pt x="2242" y="64"/>
                  <a:pt x="2242" y="64"/>
                </a:cubicBezTo>
                <a:cubicBezTo>
                  <a:pt x="2238" y="62"/>
                  <a:pt x="2238" y="62"/>
                  <a:pt x="2238" y="62"/>
                </a:cubicBezTo>
                <a:cubicBezTo>
                  <a:pt x="2237" y="61"/>
                  <a:pt x="2235" y="60"/>
                  <a:pt x="2235" y="59"/>
                </a:cubicBezTo>
                <a:cubicBezTo>
                  <a:pt x="2234" y="59"/>
                  <a:pt x="2239" y="58"/>
                  <a:pt x="2239" y="57"/>
                </a:cubicBezTo>
                <a:cubicBezTo>
                  <a:pt x="2239" y="57"/>
                  <a:pt x="2235" y="56"/>
                  <a:pt x="2235" y="55"/>
                </a:cubicBezTo>
                <a:cubicBezTo>
                  <a:pt x="2235" y="55"/>
                  <a:pt x="2238" y="53"/>
                  <a:pt x="2239" y="53"/>
                </a:cubicBezTo>
                <a:cubicBezTo>
                  <a:pt x="2239" y="53"/>
                  <a:pt x="2243" y="51"/>
                  <a:pt x="2243" y="51"/>
                </a:cubicBezTo>
                <a:cubicBezTo>
                  <a:pt x="2243" y="50"/>
                  <a:pt x="2239" y="49"/>
                  <a:pt x="2239" y="49"/>
                </a:cubicBezTo>
                <a:cubicBezTo>
                  <a:pt x="2240" y="48"/>
                  <a:pt x="2236" y="47"/>
                  <a:pt x="2236" y="46"/>
                </a:cubicBezTo>
                <a:cubicBezTo>
                  <a:pt x="2232" y="48"/>
                  <a:pt x="2232" y="48"/>
                  <a:pt x="2232" y="48"/>
                </a:cubicBezTo>
                <a:cubicBezTo>
                  <a:pt x="2230" y="49"/>
                  <a:pt x="2228" y="50"/>
                  <a:pt x="2227" y="50"/>
                </a:cubicBezTo>
                <a:cubicBezTo>
                  <a:pt x="2227" y="51"/>
                  <a:pt x="2223" y="52"/>
                  <a:pt x="2223" y="53"/>
                </a:cubicBezTo>
                <a:cubicBezTo>
                  <a:pt x="2223" y="53"/>
                  <a:pt x="2227" y="55"/>
                  <a:pt x="2227" y="55"/>
                </a:cubicBezTo>
                <a:cubicBezTo>
                  <a:pt x="2227" y="55"/>
                  <a:pt x="2228" y="54"/>
                  <a:pt x="2229" y="54"/>
                </a:cubicBezTo>
                <a:cubicBezTo>
                  <a:pt x="2230" y="53"/>
                  <a:pt x="2231" y="53"/>
                  <a:pt x="2231" y="53"/>
                </a:cubicBezTo>
                <a:cubicBezTo>
                  <a:pt x="2232" y="53"/>
                  <a:pt x="2235" y="55"/>
                  <a:pt x="2235" y="55"/>
                </a:cubicBezTo>
                <a:cubicBezTo>
                  <a:pt x="2235" y="56"/>
                  <a:pt x="2231" y="56"/>
                  <a:pt x="2231" y="57"/>
                </a:cubicBezTo>
                <a:cubicBezTo>
                  <a:pt x="2231" y="58"/>
                  <a:pt x="2234" y="59"/>
                  <a:pt x="2235" y="59"/>
                </a:cubicBezTo>
                <a:cubicBezTo>
                  <a:pt x="2230" y="61"/>
                  <a:pt x="2230" y="61"/>
                  <a:pt x="2230" y="61"/>
                </a:cubicBezTo>
                <a:cubicBezTo>
                  <a:pt x="2229" y="62"/>
                  <a:pt x="2228" y="63"/>
                  <a:pt x="2226" y="63"/>
                </a:cubicBezTo>
                <a:cubicBezTo>
                  <a:pt x="2226" y="64"/>
                  <a:pt x="2223" y="61"/>
                  <a:pt x="2223" y="61"/>
                </a:cubicBezTo>
                <a:cubicBezTo>
                  <a:pt x="2221" y="61"/>
                  <a:pt x="2220" y="63"/>
                  <a:pt x="2218" y="63"/>
                </a:cubicBezTo>
                <a:cubicBezTo>
                  <a:pt x="2211" y="59"/>
                  <a:pt x="2211" y="59"/>
                  <a:pt x="2211" y="59"/>
                </a:cubicBezTo>
                <a:cubicBezTo>
                  <a:pt x="2212" y="58"/>
                  <a:pt x="2214" y="57"/>
                  <a:pt x="2215" y="57"/>
                </a:cubicBezTo>
                <a:cubicBezTo>
                  <a:pt x="2216" y="56"/>
                  <a:pt x="2219" y="55"/>
                  <a:pt x="2219" y="55"/>
                </a:cubicBezTo>
                <a:cubicBezTo>
                  <a:pt x="2219" y="54"/>
                  <a:pt x="2215" y="53"/>
                  <a:pt x="2215" y="52"/>
                </a:cubicBezTo>
                <a:cubicBezTo>
                  <a:pt x="2216" y="52"/>
                  <a:pt x="2218" y="51"/>
                  <a:pt x="2220" y="50"/>
                </a:cubicBezTo>
                <a:cubicBezTo>
                  <a:pt x="2220" y="50"/>
                  <a:pt x="2224" y="49"/>
                  <a:pt x="2224" y="48"/>
                </a:cubicBezTo>
                <a:cubicBezTo>
                  <a:pt x="2224" y="47"/>
                  <a:pt x="2220" y="47"/>
                  <a:pt x="2220" y="46"/>
                </a:cubicBezTo>
                <a:cubicBezTo>
                  <a:pt x="2219" y="47"/>
                  <a:pt x="2217" y="47"/>
                  <a:pt x="2216" y="48"/>
                </a:cubicBezTo>
                <a:cubicBezTo>
                  <a:pt x="2215" y="49"/>
                  <a:pt x="2213" y="49"/>
                  <a:pt x="2212" y="50"/>
                </a:cubicBezTo>
                <a:cubicBezTo>
                  <a:pt x="2211" y="50"/>
                  <a:pt x="2208" y="52"/>
                  <a:pt x="2208" y="52"/>
                </a:cubicBezTo>
                <a:cubicBezTo>
                  <a:pt x="2208" y="53"/>
                  <a:pt x="2212" y="54"/>
                  <a:pt x="2211" y="54"/>
                </a:cubicBezTo>
                <a:cubicBezTo>
                  <a:pt x="2211" y="55"/>
                  <a:pt x="2207" y="56"/>
                  <a:pt x="2207" y="56"/>
                </a:cubicBezTo>
                <a:cubicBezTo>
                  <a:pt x="2207" y="57"/>
                  <a:pt x="2211" y="58"/>
                  <a:pt x="2211" y="59"/>
                </a:cubicBezTo>
                <a:cubicBezTo>
                  <a:pt x="2210" y="59"/>
                  <a:pt x="2208" y="60"/>
                  <a:pt x="2207" y="61"/>
                </a:cubicBezTo>
                <a:cubicBezTo>
                  <a:pt x="2206" y="61"/>
                  <a:pt x="2204" y="62"/>
                  <a:pt x="2203" y="63"/>
                </a:cubicBezTo>
                <a:cubicBezTo>
                  <a:pt x="2202" y="63"/>
                  <a:pt x="2200" y="61"/>
                  <a:pt x="2199" y="61"/>
                </a:cubicBezTo>
                <a:cubicBezTo>
                  <a:pt x="2198" y="61"/>
                  <a:pt x="2196" y="63"/>
                  <a:pt x="2195" y="63"/>
                </a:cubicBezTo>
                <a:cubicBezTo>
                  <a:pt x="2194" y="62"/>
                  <a:pt x="2192" y="61"/>
                  <a:pt x="2191" y="60"/>
                </a:cubicBezTo>
                <a:cubicBezTo>
                  <a:pt x="2191" y="60"/>
                  <a:pt x="2188" y="58"/>
                  <a:pt x="2187" y="58"/>
                </a:cubicBezTo>
                <a:cubicBezTo>
                  <a:pt x="2187" y="58"/>
                  <a:pt x="2184" y="60"/>
                  <a:pt x="2183" y="60"/>
                </a:cubicBezTo>
                <a:cubicBezTo>
                  <a:pt x="2182" y="61"/>
                  <a:pt x="2181" y="62"/>
                  <a:pt x="2179" y="62"/>
                </a:cubicBezTo>
                <a:cubicBezTo>
                  <a:pt x="2179" y="62"/>
                  <a:pt x="2176" y="60"/>
                  <a:pt x="2175" y="60"/>
                </a:cubicBezTo>
                <a:cubicBezTo>
                  <a:pt x="2174" y="60"/>
                  <a:pt x="2173" y="62"/>
                  <a:pt x="2171" y="62"/>
                </a:cubicBezTo>
                <a:cubicBezTo>
                  <a:pt x="2170" y="62"/>
                  <a:pt x="2169" y="60"/>
                  <a:pt x="2168" y="60"/>
                </a:cubicBezTo>
                <a:cubicBezTo>
                  <a:pt x="2167" y="60"/>
                  <a:pt x="2164" y="62"/>
                  <a:pt x="2164" y="62"/>
                </a:cubicBezTo>
                <a:cubicBezTo>
                  <a:pt x="2162" y="62"/>
                  <a:pt x="2161" y="60"/>
                  <a:pt x="2160" y="60"/>
                </a:cubicBezTo>
                <a:cubicBezTo>
                  <a:pt x="2159" y="59"/>
                  <a:pt x="2157" y="57"/>
                  <a:pt x="2156" y="57"/>
                </a:cubicBezTo>
                <a:cubicBezTo>
                  <a:pt x="2155" y="57"/>
                  <a:pt x="2153" y="59"/>
                  <a:pt x="2152" y="59"/>
                </a:cubicBezTo>
                <a:cubicBezTo>
                  <a:pt x="2151" y="60"/>
                  <a:pt x="2149" y="61"/>
                  <a:pt x="2148" y="61"/>
                </a:cubicBezTo>
                <a:cubicBezTo>
                  <a:pt x="2147" y="61"/>
                  <a:pt x="2145" y="59"/>
                  <a:pt x="2144" y="59"/>
                </a:cubicBezTo>
                <a:cubicBezTo>
                  <a:pt x="2143" y="59"/>
                  <a:pt x="2141" y="61"/>
                  <a:pt x="2140" y="61"/>
                </a:cubicBezTo>
                <a:cubicBezTo>
                  <a:pt x="2139" y="61"/>
                  <a:pt x="2138" y="59"/>
                  <a:pt x="2136" y="59"/>
                </a:cubicBezTo>
                <a:cubicBezTo>
                  <a:pt x="2135" y="59"/>
                  <a:pt x="2133" y="61"/>
                  <a:pt x="2132" y="61"/>
                </a:cubicBezTo>
                <a:cubicBezTo>
                  <a:pt x="2131" y="61"/>
                  <a:pt x="2130" y="59"/>
                  <a:pt x="2128" y="59"/>
                </a:cubicBezTo>
                <a:cubicBezTo>
                  <a:pt x="2127" y="59"/>
                  <a:pt x="2126" y="61"/>
                  <a:pt x="2124" y="61"/>
                </a:cubicBezTo>
                <a:cubicBezTo>
                  <a:pt x="2123" y="61"/>
                  <a:pt x="2122" y="58"/>
                  <a:pt x="2121" y="59"/>
                </a:cubicBezTo>
                <a:cubicBezTo>
                  <a:pt x="2119" y="59"/>
                  <a:pt x="2118" y="61"/>
                  <a:pt x="2116" y="61"/>
                </a:cubicBezTo>
                <a:cubicBezTo>
                  <a:pt x="2115" y="61"/>
                  <a:pt x="2114" y="58"/>
                  <a:pt x="2113" y="58"/>
                </a:cubicBezTo>
                <a:cubicBezTo>
                  <a:pt x="2112" y="58"/>
                  <a:pt x="2110" y="61"/>
                  <a:pt x="2109" y="60"/>
                </a:cubicBezTo>
                <a:cubicBezTo>
                  <a:pt x="2108" y="60"/>
                  <a:pt x="2105" y="58"/>
                  <a:pt x="2105" y="58"/>
                </a:cubicBezTo>
                <a:cubicBezTo>
                  <a:pt x="2105" y="57"/>
                  <a:pt x="2109" y="57"/>
                  <a:pt x="2109" y="56"/>
                </a:cubicBezTo>
                <a:cubicBezTo>
                  <a:pt x="2109" y="56"/>
                  <a:pt x="2106" y="54"/>
                  <a:pt x="2105" y="54"/>
                </a:cubicBezTo>
                <a:cubicBezTo>
                  <a:pt x="2105" y="54"/>
                  <a:pt x="2101" y="56"/>
                  <a:pt x="2101" y="56"/>
                </a:cubicBezTo>
                <a:cubicBezTo>
                  <a:pt x="2101" y="56"/>
                  <a:pt x="2105" y="58"/>
                  <a:pt x="2105" y="58"/>
                </a:cubicBezTo>
                <a:cubicBezTo>
                  <a:pt x="2105" y="58"/>
                  <a:pt x="2101" y="60"/>
                  <a:pt x="2101" y="60"/>
                </a:cubicBezTo>
                <a:cubicBezTo>
                  <a:pt x="2100" y="60"/>
                  <a:pt x="2098" y="58"/>
                  <a:pt x="2097" y="58"/>
                </a:cubicBezTo>
                <a:cubicBezTo>
                  <a:pt x="2096" y="58"/>
                  <a:pt x="2094" y="59"/>
                  <a:pt x="2093" y="60"/>
                </a:cubicBezTo>
                <a:cubicBezTo>
                  <a:pt x="2092" y="60"/>
                  <a:pt x="2090" y="62"/>
                  <a:pt x="2089" y="62"/>
                </a:cubicBezTo>
                <a:cubicBezTo>
                  <a:pt x="2088" y="62"/>
                  <a:pt x="2085" y="60"/>
                  <a:pt x="2085" y="60"/>
                </a:cubicBezTo>
                <a:cubicBezTo>
                  <a:pt x="2085" y="59"/>
                  <a:pt x="2082" y="57"/>
                  <a:pt x="2081" y="57"/>
                </a:cubicBezTo>
                <a:cubicBezTo>
                  <a:pt x="2081" y="57"/>
                  <a:pt x="2078" y="59"/>
                  <a:pt x="2077" y="60"/>
                </a:cubicBezTo>
                <a:cubicBezTo>
                  <a:pt x="2077" y="60"/>
                  <a:pt x="2074" y="62"/>
                  <a:pt x="2073" y="62"/>
                </a:cubicBezTo>
                <a:cubicBezTo>
                  <a:pt x="2072" y="62"/>
                  <a:pt x="2070" y="60"/>
                  <a:pt x="2069" y="59"/>
                </a:cubicBezTo>
                <a:cubicBezTo>
                  <a:pt x="2069" y="59"/>
                  <a:pt x="2066" y="57"/>
                  <a:pt x="2066" y="57"/>
                </a:cubicBezTo>
                <a:cubicBezTo>
                  <a:pt x="2065" y="57"/>
                  <a:pt x="2062" y="59"/>
                  <a:pt x="2062" y="59"/>
                </a:cubicBezTo>
                <a:cubicBezTo>
                  <a:pt x="2061" y="59"/>
                  <a:pt x="2058" y="61"/>
                  <a:pt x="2057" y="61"/>
                </a:cubicBezTo>
                <a:cubicBezTo>
                  <a:pt x="2056" y="61"/>
                  <a:pt x="2055" y="59"/>
                  <a:pt x="2054" y="59"/>
                </a:cubicBezTo>
                <a:cubicBezTo>
                  <a:pt x="2053" y="59"/>
                  <a:pt x="2051" y="61"/>
                  <a:pt x="2050" y="61"/>
                </a:cubicBezTo>
                <a:cubicBezTo>
                  <a:pt x="2048" y="61"/>
                  <a:pt x="2047" y="59"/>
                  <a:pt x="2046" y="59"/>
                </a:cubicBezTo>
                <a:cubicBezTo>
                  <a:pt x="2045" y="59"/>
                  <a:pt x="2043" y="61"/>
                  <a:pt x="2042" y="61"/>
                </a:cubicBezTo>
                <a:cubicBezTo>
                  <a:pt x="2040" y="61"/>
                  <a:pt x="2039" y="59"/>
                  <a:pt x="2038" y="59"/>
                </a:cubicBezTo>
                <a:cubicBezTo>
                  <a:pt x="2037" y="58"/>
                  <a:pt x="2035" y="61"/>
                  <a:pt x="2034" y="61"/>
                </a:cubicBezTo>
                <a:cubicBezTo>
                  <a:pt x="2033" y="61"/>
                  <a:pt x="2031" y="58"/>
                  <a:pt x="2030" y="58"/>
                </a:cubicBezTo>
                <a:cubicBezTo>
                  <a:pt x="2029" y="58"/>
                  <a:pt x="2028" y="60"/>
                  <a:pt x="2026" y="60"/>
                </a:cubicBezTo>
                <a:cubicBezTo>
                  <a:pt x="2025" y="60"/>
                  <a:pt x="2024" y="58"/>
                  <a:pt x="2022" y="58"/>
                </a:cubicBezTo>
                <a:cubicBezTo>
                  <a:pt x="2021" y="58"/>
                  <a:pt x="2020" y="60"/>
                  <a:pt x="2018" y="60"/>
                </a:cubicBezTo>
                <a:cubicBezTo>
                  <a:pt x="2017" y="60"/>
                  <a:pt x="2016" y="58"/>
                  <a:pt x="2015" y="58"/>
                </a:cubicBezTo>
                <a:cubicBezTo>
                  <a:pt x="2013" y="58"/>
                  <a:pt x="2011" y="60"/>
                  <a:pt x="2010" y="60"/>
                </a:cubicBezTo>
                <a:cubicBezTo>
                  <a:pt x="2009" y="60"/>
                  <a:pt x="2008" y="58"/>
                  <a:pt x="2007" y="58"/>
                </a:cubicBezTo>
                <a:cubicBezTo>
                  <a:pt x="2005" y="58"/>
                  <a:pt x="2004" y="60"/>
                  <a:pt x="2003" y="60"/>
                </a:cubicBezTo>
                <a:cubicBezTo>
                  <a:pt x="2001" y="60"/>
                  <a:pt x="2000" y="58"/>
                  <a:pt x="1999" y="57"/>
                </a:cubicBezTo>
                <a:cubicBezTo>
                  <a:pt x="1998" y="57"/>
                  <a:pt x="1996" y="60"/>
                  <a:pt x="1995" y="60"/>
                </a:cubicBezTo>
                <a:cubicBezTo>
                  <a:pt x="1993" y="59"/>
                  <a:pt x="1992" y="57"/>
                  <a:pt x="1991" y="57"/>
                </a:cubicBezTo>
                <a:cubicBezTo>
                  <a:pt x="1990" y="57"/>
                  <a:pt x="1988" y="59"/>
                  <a:pt x="1987" y="59"/>
                </a:cubicBezTo>
                <a:cubicBezTo>
                  <a:pt x="1986" y="59"/>
                  <a:pt x="1984" y="57"/>
                  <a:pt x="1983" y="57"/>
                </a:cubicBezTo>
                <a:cubicBezTo>
                  <a:pt x="1982" y="57"/>
                  <a:pt x="1981" y="55"/>
                  <a:pt x="1979" y="55"/>
                </a:cubicBezTo>
                <a:cubicBezTo>
                  <a:pt x="1979" y="55"/>
                  <a:pt x="1976" y="53"/>
                  <a:pt x="1976" y="52"/>
                </a:cubicBezTo>
                <a:cubicBezTo>
                  <a:pt x="1976" y="52"/>
                  <a:pt x="1980" y="51"/>
                  <a:pt x="1980" y="50"/>
                </a:cubicBezTo>
                <a:cubicBezTo>
                  <a:pt x="1980" y="50"/>
                  <a:pt x="1976" y="49"/>
                  <a:pt x="1976" y="48"/>
                </a:cubicBezTo>
                <a:cubicBezTo>
                  <a:pt x="1976" y="48"/>
                  <a:pt x="1980" y="47"/>
                  <a:pt x="1980" y="46"/>
                </a:cubicBezTo>
                <a:cubicBezTo>
                  <a:pt x="1980" y="45"/>
                  <a:pt x="1977" y="45"/>
                  <a:pt x="1976" y="44"/>
                </a:cubicBezTo>
                <a:cubicBezTo>
                  <a:pt x="1976" y="45"/>
                  <a:pt x="1972" y="45"/>
                  <a:pt x="1972" y="46"/>
                </a:cubicBezTo>
                <a:cubicBezTo>
                  <a:pt x="1972" y="47"/>
                  <a:pt x="1976" y="47"/>
                  <a:pt x="1976" y="48"/>
                </a:cubicBezTo>
                <a:cubicBezTo>
                  <a:pt x="1976" y="49"/>
                  <a:pt x="1972" y="50"/>
                  <a:pt x="1972" y="50"/>
                </a:cubicBezTo>
                <a:cubicBezTo>
                  <a:pt x="1972" y="51"/>
                  <a:pt x="1976" y="52"/>
                  <a:pt x="1976" y="52"/>
                </a:cubicBezTo>
                <a:cubicBezTo>
                  <a:pt x="1975" y="53"/>
                  <a:pt x="1972" y="55"/>
                  <a:pt x="1972" y="55"/>
                </a:cubicBezTo>
                <a:cubicBezTo>
                  <a:pt x="1971" y="55"/>
                  <a:pt x="1968" y="52"/>
                  <a:pt x="1968" y="52"/>
                </a:cubicBezTo>
                <a:cubicBezTo>
                  <a:pt x="1967" y="52"/>
                  <a:pt x="1964" y="54"/>
                  <a:pt x="1964" y="54"/>
                </a:cubicBezTo>
                <a:cubicBezTo>
                  <a:pt x="1964" y="55"/>
                  <a:pt x="1967" y="57"/>
                  <a:pt x="1967" y="57"/>
                </a:cubicBezTo>
                <a:cubicBezTo>
                  <a:pt x="1967" y="57"/>
                  <a:pt x="1964" y="59"/>
                  <a:pt x="1963" y="59"/>
                </a:cubicBezTo>
                <a:cubicBezTo>
                  <a:pt x="1962" y="59"/>
                  <a:pt x="1961" y="56"/>
                  <a:pt x="1960" y="56"/>
                </a:cubicBezTo>
                <a:cubicBezTo>
                  <a:pt x="1959" y="56"/>
                  <a:pt x="1956" y="59"/>
                  <a:pt x="1956" y="58"/>
                </a:cubicBezTo>
                <a:cubicBezTo>
                  <a:pt x="1954" y="58"/>
                  <a:pt x="1953" y="57"/>
                  <a:pt x="1952" y="56"/>
                </a:cubicBezTo>
                <a:cubicBezTo>
                  <a:pt x="1951" y="56"/>
                  <a:pt x="1949" y="54"/>
                  <a:pt x="1948" y="54"/>
                </a:cubicBezTo>
                <a:cubicBezTo>
                  <a:pt x="1947" y="54"/>
                  <a:pt x="1945" y="56"/>
                  <a:pt x="1944" y="56"/>
                </a:cubicBezTo>
                <a:cubicBezTo>
                  <a:pt x="1943" y="56"/>
                  <a:pt x="1941" y="58"/>
                  <a:pt x="1940" y="58"/>
                </a:cubicBezTo>
                <a:cubicBezTo>
                  <a:pt x="1939" y="58"/>
                  <a:pt x="1937" y="56"/>
                  <a:pt x="1936" y="56"/>
                </a:cubicBezTo>
                <a:cubicBezTo>
                  <a:pt x="1935" y="56"/>
                  <a:pt x="1933" y="58"/>
                  <a:pt x="1932" y="58"/>
                </a:cubicBezTo>
                <a:cubicBezTo>
                  <a:pt x="1931" y="58"/>
                  <a:pt x="1930" y="56"/>
                  <a:pt x="1928" y="56"/>
                </a:cubicBezTo>
                <a:cubicBezTo>
                  <a:pt x="1927" y="56"/>
                  <a:pt x="1925" y="58"/>
                  <a:pt x="1924" y="58"/>
                </a:cubicBezTo>
                <a:cubicBezTo>
                  <a:pt x="1923" y="58"/>
                  <a:pt x="1922" y="55"/>
                  <a:pt x="1920" y="55"/>
                </a:cubicBezTo>
                <a:cubicBezTo>
                  <a:pt x="1919" y="55"/>
                  <a:pt x="1918" y="57"/>
                  <a:pt x="1916" y="57"/>
                </a:cubicBezTo>
                <a:cubicBezTo>
                  <a:pt x="1915" y="57"/>
                  <a:pt x="1914" y="55"/>
                  <a:pt x="1913" y="55"/>
                </a:cubicBezTo>
                <a:cubicBezTo>
                  <a:pt x="1911" y="55"/>
                  <a:pt x="1910" y="57"/>
                  <a:pt x="1908" y="57"/>
                </a:cubicBezTo>
                <a:cubicBezTo>
                  <a:pt x="1907" y="57"/>
                  <a:pt x="1906" y="55"/>
                  <a:pt x="1905" y="55"/>
                </a:cubicBezTo>
                <a:cubicBezTo>
                  <a:pt x="1904" y="55"/>
                  <a:pt x="1902" y="57"/>
                  <a:pt x="1901" y="57"/>
                </a:cubicBezTo>
                <a:cubicBezTo>
                  <a:pt x="1900" y="57"/>
                  <a:pt x="1897" y="55"/>
                  <a:pt x="1897" y="55"/>
                </a:cubicBezTo>
                <a:cubicBezTo>
                  <a:pt x="1897" y="54"/>
                  <a:pt x="1901" y="53"/>
                  <a:pt x="1901" y="53"/>
                </a:cubicBezTo>
                <a:cubicBezTo>
                  <a:pt x="1901" y="53"/>
                  <a:pt x="1898" y="50"/>
                  <a:pt x="1897" y="50"/>
                </a:cubicBezTo>
                <a:cubicBezTo>
                  <a:pt x="1897" y="50"/>
                  <a:pt x="1893" y="52"/>
                  <a:pt x="1893" y="52"/>
                </a:cubicBezTo>
                <a:cubicBezTo>
                  <a:pt x="1893" y="53"/>
                  <a:pt x="1897" y="55"/>
                  <a:pt x="1897" y="55"/>
                </a:cubicBezTo>
                <a:cubicBezTo>
                  <a:pt x="1897" y="55"/>
                  <a:pt x="1893" y="57"/>
                  <a:pt x="1893" y="57"/>
                </a:cubicBezTo>
                <a:cubicBezTo>
                  <a:pt x="1892" y="57"/>
                  <a:pt x="1890" y="54"/>
                  <a:pt x="1889" y="55"/>
                </a:cubicBezTo>
                <a:cubicBezTo>
                  <a:pt x="1888" y="55"/>
                  <a:pt x="1886" y="56"/>
                  <a:pt x="1885" y="57"/>
                </a:cubicBezTo>
                <a:cubicBezTo>
                  <a:pt x="1884" y="57"/>
                  <a:pt x="1882" y="59"/>
                  <a:pt x="1881" y="59"/>
                </a:cubicBezTo>
                <a:cubicBezTo>
                  <a:pt x="1880" y="59"/>
                  <a:pt x="1877" y="57"/>
                  <a:pt x="1877" y="56"/>
                </a:cubicBezTo>
                <a:cubicBezTo>
                  <a:pt x="1876" y="56"/>
                  <a:pt x="1874" y="54"/>
                  <a:pt x="1873" y="54"/>
                </a:cubicBezTo>
                <a:cubicBezTo>
                  <a:pt x="1873" y="54"/>
                  <a:pt x="1870" y="56"/>
                  <a:pt x="1869" y="56"/>
                </a:cubicBezTo>
                <a:cubicBezTo>
                  <a:pt x="1868" y="57"/>
                  <a:pt x="1866" y="58"/>
                  <a:pt x="1865" y="58"/>
                </a:cubicBezTo>
                <a:cubicBezTo>
                  <a:pt x="1864" y="58"/>
                  <a:pt x="1862" y="56"/>
                  <a:pt x="1861" y="56"/>
                </a:cubicBezTo>
                <a:cubicBezTo>
                  <a:pt x="1860" y="56"/>
                  <a:pt x="1858" y="58"/>
                  <a:pt x="1857" y="58"/>
                </a:cubicBezTo>
                <a:cubicBezTo>
                  <a:pt x="1856" y="58"/>
                  <a:pt x="1854" y="56"/>
                  <a:pt x="1854" y="56"/>
                </a:cubicBezTo>
                <a:cubicBezTo>
                  <a:pt x="1853" y="56"/>
                  <a:pt x="1850" y="54"/>
                  <a:pt x="1850" y="54"/>
                </a:cubicBezTo>
                <a:cubicBezTo>
                  <a:pt x="1849" y="54"/>
                  <a:pt x="1846" y="56"/>
                  <a:pt x="1846" y="56"/>
                </a:cubicBezTo>
                <a:cubicBezTo>
                  <a:pt x="1844" y="55"/>
                  <a:pt x="1843" y="54"/>
                  <a:pt x="1842" y="53"/>
                </a:cubicBezTo>
                <a:cubicBezTo>
                  <a:pt x="1841" y="53"/>
                  <a:pt x="1839" y="51"/>
                  <a:pt x="1838" y="51"/>
                </a:cubicBezTo>
                <a:cubicBezTo>
                  <a:pt x="1838" y="51"/>
                  <a:pt x="1834" y="53"/>
                  <a:pt x="1834" y="53"/>
                </a:cubicBezTo>
                <a:cubicBezTo>
                  <a:pt x="1834" y="53"/>
                  <a:pt x="1838" y="55"/>
                  <a:pt x="1838" y="55"/>
                </a:cubicBezTo>
                <a:cubicBezTo>
                  <a:pt x="1837" y="56"/>
                  <a:pt x="1835" y="57"/>
                  <a:pt x="1834" y="57"/>
                </a:cubicBezTo>
                <a:cubicBezTo>
                  <a:pt x="1833" y="57"/>
                  <a:pt x="1831" y="55"/>
                  <a:pt x="1830" y="55"/>
                </a:cubicBezTo>
                <a:cubicBezTo>
                  <a:pt x="1829" y="55"/>
                  <a:pt x="1827" y="57"/>
                  <a:pt x="1826" y="57"/>
                </a:cubicBezTo>
                <a:cubicBezTo>
                  <a:pt x="1825" y="57"/>
                  <a:pt x="1823" y="56"/>
                  <a:pt x="1822" y="55"/>
                </a:cubicBezTo>
                <a:cubicBezTo>
                  <a:pt x="1822" y="55"/>
                  <a:pt x="1819" y="53"/>
                  <a:pt x="1818" y="53"/>
                </a:cubicBezTo>
                <a:cubicBezTo>
                  <a:pt x="1818" y="53"/>
                  <a:pt x="1815" y="54"/>
                  <a:pt x="1814" y="55"/>
                </a:cubicBezTo>
                <a:cubicBezTo>
                  <a:pt x="1814" y="55"/>
                  <a:pt x="1811" y="57"/>
                  <a:pt x="1810" y="57"/>
                </a:cubicBezTo>
                <a:cubicBezTo>
                  <a:pt x="1809" y="57"/>
                  <a:pt x="1807" y="54"/>
                  <a:pt x="1806" y="55"/>
                </a:cubicBezTo>
                <a:cubicBezTo>
                  <a:pt x="1805" y="55"/>
                  <a:pt x="1804" y="57"/>
                  <a:pt x="1802" y="57"/>
                </a:cubicBezTo>
                <a:cubicBezTo>
                  <a:pt x="1801" y="57"/>
                  <a:pt x="1800" y="54"/>
                  <a:pt x="1799" y="54"/>
                </a:cubicBezTo>
                <a:cubicBezTo>
                  <a:pt x="1798" y="54"/>
                  <a:pt x="1795" y="57"/>
                  <a:pt x="1795" y="56"/>
                </a:cubicBezTo>
                <a:cubicBezTo>
                  <a:pt x="1794" y="56"/>
                  <a:pt x="1791" y="54"/>
                  <a:pt x="1791" y="54"/>
                </a:cubicBezTo>
                <a:cubicBezTo>
                  <a:pt x="1791" y="54"/>
                  <a:pt x="1795" y="53"/>
                  <a:pt x="1795" y="52"/>
                </a:cubicBezTo>
                <a:cubicBezTo>
                  <a:pt x="1795" y="52"/>
                  <a:pt x="1791" y="50"/>
                  <a:pt x="1791" y="50"/>
                </a:cubicBezTo>
                <a:cubicBezTo>
                  <a:pt x="1791" y="50"/>
                  <a:pt x="1787" y="52"/>
                  <a:pt x="1787" y="52"/>
                </a:cubicBezTo>
                <a:cubicBezTo>
                  <a:pt x="1787" y="52"/>
                  <a:pt x="1788" y="53"/>
                  <a:pt x="1789" y="53"/>
                </a:cubicBezTo>
                <a:cubicBezTo>
                  <a:pt x="1790" y="54"/>
                  <a:pt x="1791" y="54"/>
                  <a:pt x="1791" y="54"/>
                </a:cubicBezTo>
                <a:cubicBezTo>
                  <a:pt x="1790" y="54"/>
                  <a:pt x="1788" y="56"/>
                  <a:pt x="1787" y="56"/>
                </a:cubicBezTo>
                <a:cubicBezTo>
                  <a:pt x="1785" y="56"/>
                  <a:pt x="1784" y="54"/>
                  <a:pt x="1783" y="54"/>
                </a:cubicBezTo>
                <a:cubicBezTo>
                  <a:pt x="1782" y="54"/>
                  <a:pt x="1780" y="56"/>
                  <a:pt x="1779" y="56"/>
                </a:cubicBezTo>
                <a:cubicBezTo>
                  <a:pt x="1778" y="56"/>
                  <a:pt x="1776" y="54"/>
                  <a:pt x="1775" y="54"/>
                </a:cubicBezTo>
                <a:cubicBezTo>
                  <a:pt x="1774" y="54"/>
                  <a:pt x="1772" y="56"/>
                  <a:pt x="1771" y="56"/>
                </a:cubicBezTo>
                <a:cubicBezTo>
                  <a:pt x="1770" y="56"/>
                  <a:pt x="1768" y="53"/>
                  <a:pt x="1767" y="54"/>
                </a:cubicBezTo>
                <a:cubicBezTo>
                  <a:pt x="1766" y="54"/>
                  <a:pt x="1764" y="55"/>
                  <a:pt x="1763" y="56"/>
                </a:cubicBezTo>
                <a:cubicBezTo>
                  <a:pt x="1763" y="56"/>
                  <a:pt x="1760" y="58"/>
                  <a:pt x="1759" y="58"/>
                </a:cubicBezTo>
                <a:cubicBezTo>
                  <a:pt x="1758" y="58"/>
                  <a:pt x="1757" y="55"/>
                  <a:pt x="1755" y="55"/>
                </a:cubicBezTo>
                <a:cubicBezTo>
                  <a:pt x="1754" y="55"/>
                  <a:pt x="1752" y="58"/>
                  <a:pt x="1751" y="57"/>
                </a:cubicBezTo>
                <a:cubicBezTo>
                  <a:pt x="1750" y="57"/>
                  <a:pt x="1748" y="56"/>
                  <a:pt x="1747" y="55"/>
                </a:cubicBezTo>
                <a:cubicBezTo>
                  <a:pt x="1747" y="55"/>
                  <a:pt x="1744" y="53"/>
                  <a:pt x="1744" y="53"/>
                </a:cubicBezTo>
                <a:cubicBezTo>
                  <a:pt x="1743" y="53"/>
                  <a:pt x="1740" y="55"/>
                  <a:pt x="1740" y="55"/>
                </a:cubicBezTo>
                <a:cubicBezTo>
                  <a:pt x="1739" y="55"/>
                  <a:pt x="1736" y="57"/>
                  <a:pt x="1736" y="57"/>
                </a:cubicBezTo>
                <a:cubicBezTo>
                  <a:pt x="1734" y="57"/>
                  <a:pt x="1733" y="55"/>
                  <a:pt x="1732" y="55"/>
                </a:cubicBezTo>
                <a:cubicBezTo>
                  <a:pt x="1731" y="55"/>
                  <a:pt x="1729" y="57"/>
                  <a:pt x="1728" y="57"/>
                </a:cubicBezTo>
                <a:cubicBezTo>
                  <a:pt x="1726" y="57"/>
                  <a:pt x="1725" y="55"/>
                  <a:pt x="1724" y="55"/>
                </a:cubicBezTo>
                <a:cubicBezTo>
                  <a:pt x="1723" y="54"/>
                  <a:pt x="1721" y="57"/>
                  <a:pt x="1720" y="57"/>
                </a:cubicBezTo>
                <a:cubicBezTo>
                  <a:pt x="1719" y="57"/>
                  <a:pt x="1717" y="54"/>
                  <a:pt x="1716" y="54"/>
                </a:cubicBezTo>
                <a:cubicBezTo>
                  <a:pt x="1715" y="54"/>
                  <a:pt x="1713" y="56"/>
                  <a:pt x="1712" y="56"/>
                </a:cubicBezTo>
                <a:cubicBezTo>
                  <a:pt x="1711" y="56"/>
                  <a:pt x="1710" y="54"/>
                  <a:pt x="1708" y="54"/>
                </a:cubicBezTo>
                <a:cubicBezTo>
                  <a:pt x="1707" y="54"/>
                  <a:pt x="1705" y="56"/>
                  <a:pt x="1704" y="56"/>
                </a:cubicBezTo>
                <a:cubicBezTo>
                  <a:pt x="1703" y="56"/>
                  <a:pt x="1702" y="54"/>
                  <a:pt x="1700" y="54"/>
                </a:cubicBezTo>
                <a:cubicBezTo>
                  <a:pt x="1699" y="54"/>
                  <a:pt x="1698" y="56"/>
                  <a:pt x="1696" y="56"/>
                </a:cubicBezTo>
                <a:cubicBezTo>
                  <a:pt x="1695" y="56"/>
                  <a:pt x="1694" y="54"/>
                  <a:pt x="1693" y="54"/>
                </a:cubicBezTo>
                <a:cubicBezTo>
                  <a:pt x="1691" y="54"/>
                  <a:pt x="1690" y="56"/>
                  <a:pt x="1688" y="56"/>
                </a:cubicBezTo>
                <a:cubicBezTo>
                  <a:pt x="1687" y="56"/>
                  <a:pt x="1686" y="54"/>
                  <a:pt x="1685" y="54"/>
                </a:cubicBezTo>
                <a:cubicBezTo>
                  <a:pt x="1683" y="53"/>
                  <a:pt x="1682" y="56"/>
                  <a:pt x="1681" y="56"/>
                </a:cubicBezTo>
                <a:cubicBezTo>
                  <a:pt x="1679" y="56"/>
                  <a:pt x="1678" y="53"/>
                  <a:pt x="1677" y="53"/>
                </a:cubicBezTo>
                <a:cubicBezTo>
                  <a:pt x="1676" y="53"/>
                  <a:pt x="1674" y="55"/>
                  <a:pt x="1673" y="55"/>
                </a:cubicBezTo>
                <a:cubicBezTo>
                  <a:pt x="1671" y="55"/>
                  <a:pt x="1670" y="53"/>
                  <a:pt x="1669" y="53"/>
                </a:cubicBezTo>
                <a:cubicBezTo>
                  <a:pt x="1668" y="53"/>
                  <a:pt x="1666" y="55"/>
                  <a:pt x="1665" y="55"/>
                </a:cubicBezTo>
                <a:cubicBezTo>
                  <a:pt x="1665" y="55"/>
                  <a:pt x="1661" y="53"/>
                  <a:pt x="1661" y="53"/>
                </a:cubicBezTo>
                <a:cubicBezTo>
                  <a:pt x="1661" y="52"/>
                  <a:pt x="1665" y="51"/>
                  <a:pt x="1665" y="51"/>
                </a:cubicBezTo>
                <a:cubicBezTo>
                  <a:pt x="1665" y="51"/>
                  <a:pt x="1662" y="49"/>
                  <a:pt x="1662" y="49"/>
                </a:cubicBezTo>
                <a:cubicBezTo>
                  <a:pt x="1661" y="49"/>
                  <a:pt x="1657" y="50"/>
                  <a:pt x="1657" y="51"/>
                </a:cubicBezTo>
                <a:cubicBezTo>
                  <a:pt x="1657" y="51"/>
                  <a:pt x="1661" y="53"/>
                  <a:pt x="1661" y="53"/>
                </a:cubicBezTo>
                <a:cubicBezTo>
                  <a:pt x="1661" y="53"/>
                  <a:pt x="1658" y="55"/>
                  <a:pt x="1657" y="55"/>
                </a:cubicBezTo>
                <a:cubicBezTo>
                  <a:pt x="1656" y="55"/>
                  <a:pt x="1654" y="53"/>
                  <a:pt x="1653" y="53"/>
                </a:cubicBezTo>
                <a:cubicBezTo>
                  <a:pt x="1652" y="53"/>
                  <a:pt x="1650" y="54"/>
                  <a:pt x="1649" y="55"/>
                </a:cubicBezTo>
                <a:cubicBezTo>
                  <a:pt x="1648" y="55"/>
                  <a:pt x="1646" y="57"/>
                  <a:pt x="1645" y="57"/>
                </a:cubicBezTo>
                <a:cubicBezTo>
                  <a:pt x="1645" y="57"/>
                  <a:pt x="1642" y="55"/>
                  <a:pt x="1641" y="55"/>
                </a:cubicBezTo>
                <a:cubicBezTo>
                  <a:pt x="1641" y="54"/>
                  <a:pt x="1638" y="52"/>
                  <a:pt x="1638" y="52"/>
                </a:cubicBezTo>
                <a:cubicBezTo>
                  <a:pt x="1637" y="52"/>
                  <a:pt x="1634" y="54"/>
                  <a:pt x="1634" y="54"/>
                </a:cubicBezTo>
                <a:cubicBezTo>
                  <a:pt x="1633" y="55"/>
                  <a:pt x="1630" y="56"/>
                  <a:pt x="1629" y="56"/>
                </a:cubicBezTo>
                <a:cubicBezTo>
                  <a:pt x="1628" y="57"/>
                  <a:pt x="1627" y="54"/>
                  <a:pt x="1626" y="54"/>
                </a:cubicBezTo>
                <a:cubicBezTo>
                  <a:pt x="1625" y="54"/>
                  <a:pt x="1623" y="56"/>
                  <a:pt x="1622" y="56"/>
                </a:cubicBezTo>
                <a:cubicBezTo>
                  <a:pt x="1620" y="56"/>
                  <a:pt x="1619" y="54"/>
                  <a:pt x="1618" y="54"/>
                </a:cubicBezTo>
                <a:cubicBezTo>
                  <a:pt x="1617" y="54"/>
                  <a:pt x="1615" y="56"/>
                  <a:pt x="1614" y="56"/>
                </a:cubicBezTo>
                <a:cubicBezTo>
                  <a:pt x="1612" y="56"/>
                  <a:pt x="1611" y="54"/>
                  <a:pt x="1610" y="54"/>
                </a:cubicBezTo>
                <a:cubicBezTo>
                  <a:pt x="1609" y="54"/>
                  <a:pt x="1607" y="56"/>
                  <a:pt x="1606" y="56"/>
                </a:cubicBezTo>
                <a:cubicBezTo>
                  <a:pt x="1605" y="56"/>
                  <a:pt x="1603" y="53"/>
                  <a:pt x="1602" y="54"/>
                </a:cubicBezTo>
                <a:cubicBezTo>
                  <a:pt x="1601" y="54"/>
                  <a:pt x="1599" y="56"/>
                  <a:pt x="1598" y="56"/>
                </a:cubicBezTo>
                <a:cubicBezTo>
                  <a:pt x="1597" y="56"/>
                  <a:pt x="1596" y="53"/>
                  <a:pt x="1594" y="53"/>
                </a:cubicBezTo>
                <a:cubicBezTo>
                  <a:pt x="1593" y="53"/>
                  <a:pt x="1591" y="55"/>
                  <a:pt x="1590" y="55"/>
                </a:cubicBezTo>
                <a:cubicBezTo>
                  <a:pt x="1589" y="55"/>
                  <a:pt x="1587" y="53"/>
                  <a:pt x="1586" y="53"/>
                </a:cubicBezTo>
                <a:cubicBezTo>
                  <a:pt x="1586" y="53"/>
                  <a:pt x="1584" y="51"/>
                  <a:pt x="1583" y="51"/>
                </a:cubicBezTo>
                <a:cubicBezTo>
                  <a:pt x="1582" y="51"/>
                  <a:pt x="1579" y="53"/>
                  <a:pt x="1579" y="53"/>
                </a:cubicBezTo>
                <a:cubicBezTo>
                  <a:pt x="1578" y="53"/>
                  <a:pt x="1575" y="55"/>
                  <a:pt x="1575" y="55"/>
                </a:cubicBezTo>
                <a:cubicBezTo>
                  <a:pt x="1574" y="55"/>
                  <a:pt x="1571" y="53"/>
                  <a:pt x="1571" y="53"/>
                </a:cubicBezTo>
                <a:cubicBezTo>
                  <a:pt x="1571" y="53"/>
                  <a:pt x="1575" y="51"/>
                  <a:pt x="1575" y="51"/>
                </a:cubicBezTo>
                <a:cubicBezTo>
                  <a:pt x="1574" y="51"/>
                  <a:pt x="1572" y="48"/>
                  <a:pt x="1571" y="48"/>
                </a:cubicBezTo>
                <a:cubicBezTo>
                  <a:pt x="1571" y="48"/>
                  <a:pt x="1567" y="50"/>
                  <a:pt x="1567" y="50"/>
                </a:cubicBezTo>
                <a:cubicBezTo>
                  <a:pt x="1567" y="51"/>
                  <a:pt x="1571" y="53"/>
                  <a:pt x="1571" y="53"/>
                </a:cubicBezTo>
                <a:cubicBezTo>
                  <a:pt x="1570" y="53"/>
                  <a:pt x="1568" y="55"/>
                  <a:pt x="1567" y="55"/>
                </a:cubicBezTo>
                <a:cubicBezTo>
                  <a:pt x="1566" y="55"/>
                  <a:pt x="1564" y="52"/>
                  <a:pt x="1563" y="52"/>
                </a:cubicBezTo>
                <a:cubicBezTo>
                  <a:pt x="1562" y="53"/>
                  <a:pt x="1560" y="55"/>
                  <a:pt x="1559" y="55"/>
                </a:cubicBezTo>
                <a:cubicBezTo>
                  <a:pt x="1558" y="55"/>
                  <a:pt x="1556" y="52"/>
                  <a:pt x="1555" y="52"/>
                </a:cubicBezTo>
                <a:cubicBezTo>
                  <a:pt x="1554" y="52"/>
                  <a:pt x="1552" y="54"/>
                  <a:pt x="1551" y="54"/>
                </a:cubicBezTo>
                <a:cubicBezTo>
                  <a:pt x="1550" y="54"/>
                  <a:pt x="1549" y="52"/>
                  <a:pt x="1547" y="52"/>
                </a:cubicBezTo>
                <a:cubicBezTo>
                  <a:pt x="1546" y="52"/>
                  <a:pt x="1545" y="54"/>
                  <a:pt x="1543" y="54"/>
                </a:cubicBezTo>
                <a:cubicBezTo>
                  <a:pt x="1543" y="54"/>
                  <a:pt x="1539" y="52"/>
                  <a:pt x="1539" y="52"/>
                </a:cubicBezTo>
                <a:cubicBezTo>
                  <a:pt x="1539" y="52"/>
                  <a:pt x="1543" y="50"/>
                  <a:pt x="1544" y="50"/>
                </a:cubicBezTo>
                <a:cubicBezTo>
                  <a:pt x="1544" y="50"/>
                  <a:pt x="1547" y="52"/>
                  <a:pt x="1547" y="52"/>
                </a:cubicBezTo>
                <a:cubicBezTo>
                  <a:pt x="1548" y="52"/>
                  <a:pt x="1551" y="50"/>
                  <a:pt x="1551" y="50"/>
                </a:cubicBezTo>
                <a:cubicBezTo>
                  <a:pt x="1552" y="50"/>
                  <a:pt x="1555" y="48"/>
                  <a:pt x="1555" y="48"/>
                </a:cubicBezTo>
                <a:cubicBezTo>
                  <a:pt x="1556" y="47"/>
                  <a:pt x="1551" y="46"/>
                  <a:pt x="1552" y="46"/>
                </a:cubicBezTo>
                <a:cubicBezTo>
                  <a:pt x="1552" y="45"/>
                  <a:pt x="1556" y="44"/>
                  <a:pt x="1556" y="44"/>
                </a:cubicBezTo>
                <a:cubicBezTo>
                  <a:pt x="1556" y="43"/>
                  <a:pt x="1552" y="42"/>
                  <a:pt x="1552" y="41"/>
                </a:cubicBezTo>
                <a:cubicBezTo>
                  <a:pt x="1551" y="42"/>
                  <a:pt x="1549" y="43"/>
                  <a:pt x="1548" y="43"/>
                </a:cubicBezTo>
                <a:cubicBezTo>
                  <a:pt x="1547" y="44"/>
                  <a:pt x="1545" y="45"/>
                  <a:pt x="1544" y="45"/>
                </a:cubicBezTo>
                <a:cubicBezTo>
                  <a:pt x="1543" y="45"/>
                  <a:pt x="1541" y="43"/>
                  <a:pt x="1540" y="43"/>
                </a:cubicBezTo>
                <a:cubicBezTo>
                  <a:pt x="1539" y="44"/>
                  <a:pt x="1537" y="45"/>
                  <a:pt x="1536" y="45"/>
                </a:cubicBezTo>
                <a:cubicBezTo>
                  <a:pt x="1535" y="46"/>
                  <a:pt x="1533" y="47"/>
                  <a:pt x="1532" y="47"/>
                </a:cubicBezTo>
                <a:cubicBezTo>
                  <a:pt x="1531" y="48"/>
                  <a:pt x="1528" y="49"/>
                  <a:pt x="1528" y="49"/>
                </a:cubicBezTo>
                <a:cubicBezTo>
                  <a:pt x="1528" y="50"/>
                  <a:pt x="1532" y="52"/>
                  <a:pt x="1532" y="52"/>
                </a:cubicBezTo>
                <a:cubicBezTo>
                  <a:pt x="1531" y="52"/>
                  <a:pt x="1529" y="54"/>
                  <a:pt x="1527" y="54"/>
                </a:cubicBezTo>
                <a:cubicBezTo>
                  <a:pt x="1526" y="54"/>
                  <a:pt x="1525" y="51"/>
                  <a:pt x="1524" y="51"/>
                </a:cubicBezTo>
                <a:cubicBezTo>
                  <a:pt x="1522" y="51"/>
                  <a:pt x="1521" y="54"/>
                  <a:pt x="1520" y="54"/>
                </a:cubicBezTo>
                <a:cubicBezTo>
                  <a:pt x="1518" y="53"/>
                  <a:pt x="1517" y="51"/>
                  <a:pt x="1516" y="51"/>
                </a:cubicBezTo>
                <a:cubicBezTo>
                  <a:pt x="1515" y="51"/>
                  <a:pt x="1513" y="53"/>
                  <a:pt x="1512" y="53"/>
                </a:cubicBezTo>
                <a:cubicBezTo>
                  <a:pt x="1511" y="53"/>
                  <a:pt x="1509" y="51"/>
                  <a:pt x="1508" y="51"/>
                </a:cubicBezTo>
                <a:cubicBezTo>
                  <a:pt x="1507" y="51"/>
                  <a:pt x="1505" y="53"/>
                  <a:pt x="1504" y="53"/>
                </a:cubicBezTo>
                <a:cubicBezTo>
                  <a:pt x="1503" y="53"/>
                  <a:pt x="1500" y="55"/>
                  <a:pt x="1500" y="55"/>
                </a:cubicBezTo>
                <a:cubicBezTo>
                  <a:pt x="1499" y="55"/>
                  <a:pt x="1497" y="53"/>
                  <a:pt x="1496" y="53"/>
                </a:cubicBezTo>
                <a:cubicBezTo>
                  <a:pt x="1496" y="53"/>
                  <a:pt x="1493" y="51"/>
                  <a:pt x="1492" y="51"/>
                </a:cubicBezTo>
                <a:cubicBezTo>
                  <a:pt x="1491" y="51"/>
                  <a:pt x="1490" y="53"/>
                  <a:pt x="1488" y="53"/>
                </a:cubicBezTo>
                <a:cubicBezTo>
                  <a:pt x="1487" y="53"/>
                  <a:pt x="1486" y="50"/>
                  <a:pt x="1485" y="50"/>
                </a:cubicBezTo>
                <a:cubicBezTo>
                  <a:pt x="1483" y="51"/>
                  <a:pt x="1482" y="52"/>
                  <a:pt x="1480" y="52"/>
                </a:cubicBezTo>
                <a:cubicBezTo>
                  <a:pt x="1479" y="53"/>
                  <a:pt x="1478" y="55"/>
                  <a:pt x="1476" y="55"/>
                </a:cubicBezTo>
                <a:cubicBezTo>
                  <a:pt x="1475" y="55"/>
                  <a:pt x="1474" y="52"/>
                  <a:pt x="1473" y="52"/>
                </a:cubicBezTo>
                <a:cubicBezTo>
                  <a:pt x="1471" y="52"/>
                  <a:pt x="1470" y="54"/>
                  <a:pt x="1468" y="54"/>
                </a:cubicBezTo>
                <a:cubicBezTo>
                  <a:pt x="1467" y="54"/>
                  <a:pt x="1466" y="52"/>
                  <a:pt x="1465" y="52"/>
                </a:cubicBezTo>
                <a:cubicBezTo>
                  <a:pt x="1464" y="52"/>
                  <a:pt x="1462" y="54"/>
                  <a:pt x="1461" y="54"/>
                </a:cubicBezTo>
                <a:cubicBezTo>
                  <a:pt x="1459" y="54"/>
                  <a:pt x="1458" y="52"/>
                  <a:pt x="1457" y="52"/>
                </a:cubicBezTo>
                <a:cubicBezTo>
                  <a:pt x="1456" y="52"/>
                  <a:pt x="1454" y="50"/>
                  <a:pt x="1453" y="50"/>
                </a:cubicBezTo>
                <a:cubicBezTo>
                  <a:pt x="1452" y="50"/>
                  <a:pt x="1450" y="52"/>
                  <a:pt x="1449" y="52"/>
                </a:cubicBezTo>
                <a:cubicBezTo>
                  <a:pt x="1448" y="52"/>
                  <a:pt x="1446" y="54"/>
                  <a:pt x="1445" y="54"/>
                </a:cubicBezTo>
                <a:cubicBezTo>
                  <a:pt x="1444" y="54"/>
                  <a:pt x="1442" y="51"/>
                  <a:pt x="1441" y="51"/>
                </a:cubicBezTo>
                <a:cubicBezTo>
                  <a:pt x="1440" y="52"/>
                  <a:pt x="1438" y="54"/>
                  <a:pt x="1437" y="54"/>
                </a:cubicBezTo>
                <a:cubicBezTo>
                  <a:pt x="1436" y="53"/>
                  <a:pt x="1434" y="51"/>
                  <a:pt x="1433" y="51"/>
                </a:cubicBezTo>
                <a:cubicBezTo>
                  <a:pt x="1432" y="51"/>
                  <a:pt x="1430" y="53"/>
                  <a:pt x="1429" y="53"/>
                </a:cubicBezTo>
                <a:cubicBezTo>
                  <a:pt x="1429" y="53"/>
                  <a:pt x="1425" y="51"/>
                  <a:pt x="1426" y="51"/>
                </a:cubicBezTo>
                <a:cubicBezTo>
                  <a:pt x="1426" y="51"/>
                  <a:pt x="1429" y="49"/>
                  <a:pt x="1430" y="49"/>
                </a:cubicBezTo>
                <a:cubicBezTo>
                  <a:pt x="1428" y="49"/>
                  <a:pt x="1427" y="47"/>
                  <a:pt x="1426" y="47"/>
                </a:cubicBezTo>
                <a:cubicBezTo>
                  <a:pt x="1426" y="47"/>
                  <a:pt x="1422" y="49"/>
                  <a:pt x="1422" y="49"/>
                </a:cubicBezTo>
                <a:cubicBezTo>
                  <a:pt x="1422" y="49"/>
                  <a:pt x="1426" y="51"/>
                  <a:pt x="1426" y="51"/>
                </a:cubicBezTo>
                <a:cubicBezTo>
                  <a:pt x="1425" y="51"/>
                  <a:pt x="1422" y="53"/>
                  <a:pt x="1421" y="53"/>
                </a:cubicBezTo>
                <a:cubicBezTo>
                  <a:pt x="1420" y="53"/>
                  <a:pt x="1419" y="51"/>
                  <a:pt x="1418" y="51"/>
                </a:cubicBezTo>
                <a:cubicBezTo>
                  <a:pt x="1416" y="51"/>
                  <a:pt x="1415" y="53"/>
                  <a:pt x="1414" y="53"/>
                </a:cubicBezTo>
                <a:cubicBezTo>
                  <a:pt x="1412" y="53"/>
                  <a:pt x="1411" y="51"/>
                  <a:pt x="1410" y="51"/>
                </a:cubicBezTo>
                <a:cubicBezTo>
                  <a:pt x="1409" y="51"/>
                  <a:pt x="1406" y="53"/>
                  <a:pt x="1406" y="53"/>
                </a:cubicBezTo>
                <a:cubicBezTo>
                  <a:pt x="1405" y="52"/>
                  <a:pt x="1402" y="51"/>
                  <a:pt x="1402" y="50"/>
                </a:cubicBezTo>
                <a:cubicBezTo>
                  <a:pt x="1402" y="50"/>
                  <a:pt x="1406" y="49"/>
                  <a:pt x="1406" y="48"/>
                </a:cubicBezTo>
                <a:cubicBezTo>
                  <a:pt x="1406" y="48"/>
                  <a:pt x="1403" y="46"/>
                  <a:pt x="1402" y="46"/>
                </a:cubicBezTo>
                <a:cubicBezTo>
                  <a:pt x="1402" y="46"/>
                  <a:pt x="1398" y="48"/>
                  <a:pt x="1398" y="48"/>
                </a:cubicBezTo>
                <a:cubicBezTo>
                  <a:pt x="1398" y="49"/>
                  <a:pt x="1402" y="50"/>
                  <a:pt x="1402" y="50"/>
                </a:cubicBezTo>
                <a:cubicBezTo>
                  <a:pt x="1401" y="51"/>
                  <a:pt x="1399" y="52"/>
                  <a:pt x="1398" y="52"/>
                </a:cubicBezTo>
                <a:cubicBezTo>
                  <a:pt x="1397" y="53"/>
                  <a:pt x="1395" y="54"/>
                  <a:pt x="1394" y="55"/>
                </a:cubicBezTo>
                <a:cubicBezTo>
                  <a:pt x="1393" y="55"/>
                  <a:pt x="1390" y="53"/>
                  <a:pt x="1390" y="52"/>
                </a:cubicBezTo>
                <a:cubicBezTo>
                  <a:pt x="1390" y="52"/>
                  <a:pt x="1387" y="50"/>
                  <a:pt x="1386" y="50"/>
                </a:cubicBezTo>
                <a:cubicBezTo>
                  <a:pt x="1386" y="50"/>
                  <a:pt x="1383" y="52"/>
                  <a:pt x="1382" y="52"/>
                </a:cubicBezTo>
                <a:cubicBezTo>
                  <a:pt x="1381" y="52"/>
                  <a:pt x="1379" y="50"/>
                  <a:pt x="1378" y="50"/>
                </a:cubicBezTo>
                <a:cubicBezTo>
                  <a:pt x="1378" y="50"/>
                  <a:pt x="1375" y="48"/>
                  <a:pt x="1375" y="48"/>
                </a:cubicBezTo>
                <a:cubicBezTo>
                  <a:pt x="1374" y="48"/>
                  <a:pt x="1371" y="49"/>
                  <a:pt x="1371" y="50"/>
                </a:cubicBezTo>
                <a:cubicBezTo>
                  <a:pt x="1371" y="50"/>
                  <a:pt x="1374" y="52"/>
                  <a:pt x="1374" y="52"/>
                </a:cubicBezTo>
                <a:cubicBezTo>
                  <a:pt x="1373" y="52"/>
                  <a:pt x="1371" y="54"/>
                  <a:pt x="1370" y="54"/>
                </a:cubicBezTo>
                <a:cubicBezTo>
                  <a:pt x="1369" y="54"/>
                  <a:pt x="1368" y="52"/>
                  <a:pt x="1366" y="52"/>
                </a:cubicBezTo>
                <a:cubicBezTo>
                  <a:pt x="1365" y="52"/>
                  <a:pt x="1364" y="54"/>
                  <a:pt x="1362" y="54"/>
                </a:cubicBezTo>
                <a:cubicBezTo>
                  <a:pt x="1361" y="54"/>
                  <a:pt x="1360" y="52"/>
                  <a:pt x="1359" y="51"/>
                </a:cubicBezTo>
                <a:cubicBezTo>
                  <a:pt x="1358" y="51"/>
                  <a:pt x="1356" y="54"/>
                  <a:pt x="1355" y="54"/>
                </a:cubicBezTo>
                <a:cubicBezTo>
                  <a:pt x="1354" y="54"/>
                  <a:pt x="1351" y="52"/>
                  <a:pt x="1351" y="51"/>
                </a:cubicBezTo>
                <a:cubicBezTo>
                  <a:pt x="1350" y="51"/>
                  <a:pt x="1348" y="49"/>
                  <a:pt x="1347" y="49"/>
                </a:cubicBezTo>
                <a:cubicBezTo>
                  <a:pt x="1346" y="49"/>
                  <a:pt x="1344" y="51"/>
                  <a:pt x="1343" y="51"/>
                </a:cubicBezTo>
                <a:cubicBezTo>
                  <a:pt x="1342" y="51"/>
                  <a:pt x="1340" y="53"/>
                  <a:pt x="1339" y="53"/>
                </a:cubicBezTo>
                <a:cubicBezTo>
                  <a:pt x="1338" y="53"/>
                  <a:pt x="1336" y="51"/>
                  <a:pt x="1335" y="51"/>
                </a:cubicBezTo>
                <a:cubicBezTo>
                  <a:pt x="1334" y="51"/>
                  <a:pt x="1332" y="53"/>
                  <a:pt x="1331" y="53"/>
                </a:cubicBezTo>
                <a:cubicBezTo>
                  <a:pt x="1330" y="53"/>
                  <a:pt x="1329" y="51"/>
                  <a:pt x="1327" y="51"/>
                </a:cubicBezTo>
                <a:cubicBezTo>
                  <a:pt x="1326" y="51"/>
                  <a:pt x="1324" y="53"/>
                  <a:pt x="1323" y="53"/>
                </a:cubicBezTo>
                <a:cubicBezTo>
                  <a:pt x="1322" y="53"/>
                  <a:pt x="1321" y="50"/>
                  <a:pt x="1319" y="50"/>
                </a:cubicBezTo>
                <a:cubicBezTo>
                  <a:pt x="1318" y="50"/>
                  <a:pt x="1317" y="53"/>
                  <a:pt x="1315" y="52"/>
                </a:cubicBezTo>
                <a:cubicBezTo>
                  <a:pt x="1314" y="52"/>
                  <a:pt x="1313" y="50"/>
                  <a:pt x="1312" y="50"/>
                </a:cubicBezTo>
                <a:cubicBezTo>
                  <a:pt x="1310" y="50"/>
                  <a:pt x="1309" y="52"/>
                  <a:pt x="1307" y="52"/>
                </a:cubicBezTo>
                <a:cubicBezTo>
                  <a:pt x="1306" y="52"/>
                  <a:pt x="1305" y="50"/>
                  <a:pt x="1304" y="50"/>
                </a:cubicBezTo>
                <a:cubicBezTo>
                  <a:pt x="1303" y="50"/>
                  <a:pt x="1301" y="52"/>
                  <a:pt x="1300" y="52"/>
                </a:cubicBezTo>
                <a:cubicBezTo>
                  <a:pt x="1299" y="52"/>
                  <a:pt x="1296" y="50"/>
                  <a:pt x="1296" y="50"/>
                </a:cubicBezTo>
                <a:cubicBezTo>
                  <a:pt x="1296" y="49"/>
                  <a:pt x="1300" y="48"/>
                  <a:pt x="1300" y="48"/>
                </a:cubicBezTo>
                <a:cubicBezTo>
                  <a:pt x="1300" y="48"/>
                  <a:pt x="1297" y="45"/>
                  <a:pt x="1296" y="45"/>
                </a:cubicBezTo>
                <a:cubicBezTo>
                  <a:pt x="1296" y="45"/>
                  <a:pt x="1292" y="47"/>
                  <a:pt x="1292" y="48"/>
                </a:cubicBezTo>
                <a:cubicBezTo>
                  <a:pt x="1292" y="48"/>
                  <a:pt x="1296" y="50"/>
                  <a:pt x="1296" y="50"/>
                </a:cubicBezTo>
                <a:cubicBezTo>
                  <a:pt x="1296" y="50"/>
                  <a:pt x="1292" y="52"/>
                  <a:pt x="1292" y="52"/>
                </a:cubicBezTo>
                <a:cubicBezTo>
                  <a:pt x="1291" y="52"/>
                  <a:pt x="1289" y="49"/>
                  <a:pt x="1288" y="50"/>
                </a:cubicBezTo>
                <a:cubicBezTo>
                  <a:pt x="1287" y="50"/>
                  <a:pt x="1285" y="51"/>
                  <a:pt x="1284" y="52"/>
                </a:cubicBezTo>
                <a:cubicBezTo>
                  <a:pt x="1283" y="52"/>
                  <a:pt x="1281" y="54"/>
                  <a:pt x="1280" y="54"/>
                </a:cubicBezTo>
                <a:cubicBezTo>
                  <a:pt x="1279" y="54"/>
                  <a:pt x="1276" y="52"/>
                  <a:pt x="1276" y="51"/>
                </a:cubicBezTo>
                <a:cubicBezTo>
                  <a:pt x="1275" y="51"/>
                  <a:pt x="1273" y="49"/>
                  <a:pt x="1272" y="49"/>
                </a:cubicBezTo>
                <a:cubicBezTo>
                  <a:pt x="1272" y="49"/>
                  <a:pt x="1269" y="51"/>
                  <a:pt x="1268" y="51"/>
                </a:cubicBezTo>
                <a:cubicBezTo>
                  <a:pt x="1267" y="52"/>
                  <a:pt x="1265" y="53"/>
                  <a:pt x="1264" y="53"/>
                </a:cubicBezTo>
                <a:cubicBezTo>
                  <a:pt x="1263" y="53"/>
                  <a:pt x="1261" y="51"/>
                  <a:pt x="1260" y="51"/>
                </a:cubicBezTo>
                <a:cubicBezTo>
                  <a:pt x="1259" y="51"/>
                  <a:pt x="1258" y="53"/>
                  <a:pt x="1256" y="53"/>
                </a:cubicBezTo>
                <a:cubicBezTo>
                  <a:pt x="1255" y="53"/>
                  <a:pt x="1254" y="51"/>
                  <a:pt x="1253" y="51"/>
                </a:cubicBezTo>
                <a:cubicBezTo>
                  <a:pt x="1252" y="51"/>
                  <a:pt x="1249" y="53"/>
                  <a:pt x="1248" y="53"/>
                </a:cubicBezTo>
                <a:cubicBezTo>
                  <a:pt x="1247" y="53"/>
                  <a:pt x="1246" y="51"/>
                  <a:pt x="1245" y="51"/>
                </a:cubicBezTo>
                <a:cubicBezTo>
                  <a:pt x="1244" y="50"/>
                  <a:pt x="1242" y="48"/>
                  <a:pt x="1241" y="48"/>
                </a:cubicBezTo>
                <a:cubicBezTo>
                  <a:pt x="1240" y="48"/>
                  <a:pt x="1237" y="50"/>
                  <a:pt x="1237" y="50"/>
                </a:cubicBezTo>
                <a:cubicBezTo>
                  <a:pt x="1236" y="51"/>
                  <a:pt x="1234" y="52"/>
                  <a:pt x="1233" y="52"/>
                </a:cubicBezTo>
                <a:cubicBezTo>
                  <a:pt x="1232" y="53"/>
                  <a:pt x="1230" y="50"/>
                  <a:pt x="1229" y="50"/>
                </a:cubicBezTo>
                <a:cubicBezTo>
                  <a:pt x="1228" y="50"/>
                  <a:pt x="1226" y="52"/>
                  <a:pt x="1225" y="52"/>
                </a:cubicBezTo>
                <a:cubicBezTo>
                  <a:pt x="1224" y="52"/>
                  <a:pt x="1223" y="50"/>
                  <a:pt x="1221" y="50"/>
                </a:cubicBezTo>
                <a:cubicBezTo>
                  <a:pt x="1220" y="50"/>
                  <a:pt x="1218" y="52"/>
                  <a:pt x="1217" y="52"/>
                </a:cubicBezTo>
                <a:cubicBezTo>
                  <a:pt x="1216" y="52"/>
                  <a:pt x="1215" y="50"/>
                  <a:pt x="1213" y="50"/>
                </a:cubicBezTo>
                <a:cubicBezTo>
                  <a:pt x="1212" y="50"/>
                  <a:pt x="1211" y="52"/>
                  <a:pt x="1209" y="52"/>
                </a:cubicBezTo>
                <a:cubicBezTo>
                  <a:pt x="1208" y="52"/>
                  <a:pt x="1207" y="50"/>
                  <a:pt x="1206" y="50"/>
                </a:cubicBezTo>
                <a:cubicBezTo>
                  <a:pt x="1204" y="50"/>
                  <a:pt x="1203" y="52"/>
                  <a:pt x="1201" y="52"/>
                </a:cubicBezTo>
                <a:cubicBezTo>
                  <a:pt x="1200" y="52"/>
                  <a:pt x="1199" y="49"/>
                  <a:pt x="1198" y="49"/>
                </a:cubicBezTo>
                <a:cubicBezTo>
                  <a:pt x="1196" y="49"/>
                  <a:pt x="1195" y="51"/>
                  <a:pt x="1194" y="51"/>
                </a:cubicBezTo>
                <a:cubicBezTo>
                  <a:pt x="1192" y="51"/>
                  <a:pt x="1191" y="49"/>
                  <a:pt x="1190" y="49"/>
                </a:cubicBezTo>
                <a:cubicBezTo>
                  <a:pt x="1189" y="49"/>
                  <a:pt x="1187" y="51"/>
                  <a:pt x="1186" y="51"/>
                </a:cubicBezTo>
                <a:cubicBezTo>
                  <a:pt x="1184" y="51"/>
                  <a:pt x="1183" y="49"/>
                  <a:pt x="1182" y="49"/>
                </a:cubicBezTo>
                <a:cubicBezTo>
                  <a:pt x="1181" y="49"/>
                  <a:pt x="1179" y="51"/>
                  <a:pt x="1178" y="51"/>
                </a:cubicBezTo>
                <a:cubicBezTo>
                  <a:pt x="1177" y="51"/>
                  <a:pt x="1175" y="49"/>
                  <a:pt x="1174" y="49"/>
                </a:cubicBezTo>
                <a:cubicBezTo>
                  <a:pt x="1173" y="49"/>
                  <a:pt x="1171" y="51"/>
                  <a:pt x="1170" y="51"/>
                </a:cubicBezTo>
                <a:cubicBezTo>
                  <a:pt x="1170" y="51"/>
                  <a:pt x="1166" y="49"/>
                  <a:pt x="1166" y="49"/>
                </a:cubicBezTo>
                <a:cubicBezTo>
                  <a:pt x="1166" y="48"/>
                  <a:pt x="1171" y="47"/>
                  <a:pt x="1170" y="46"/>
                </a:cubicBezTo>
                <a:cubicBezTo>
                  <a:pt x="1170" y="46"/>
                  <a:pt x="1167" y="44"/>
                  <a:pt x="1167" y="44"/>
                </a:cubicBezTo>
                <a:cubicBezTo>
                  <a:pt x="1166" y="44"/>
                  <a:pt x="1163" y="46"/>
                  <a:pt x="1163" y="46"/>
                </a:cubicBezTo>
                <a:cubicBezTo>
                  <a:pt x="1163" y="47"/>
                  <a:pt x="1167" y="48"/>
                  <a:pt x="1166" y="49"/>
                </a:cubicBezTo>
                <a:cubicBezTo>
                  <a:pt x="1166" y="49"/>
                  <a:pt x="1163" y="51"/>
                  <a:pt x="1162" y="51"/>
                </a:cubicBezTo>
                <a:cubicBezTo>
                  <a:pt x="1161" y="51"/>
                  <a:pt x="1159" y="48"/>
                  <a:pt x="1158" y="48"/>
                </a:cubicBezTo>
                <a:cubicBezTo>
                  <a:pt x="1157" y="49"/>
                  <a:pt x="1155" y="50"/>
                  <a:pt x="1154" y="50"/>
                </a:cubicBezTo>
                <a:cubicBezTo>
                  <a:pt x="1154" y="51"/>
                  <a:pt x="1151" y="53"/>
                  <a:pt x="1150" y="52"/>
                </a:cubicBezTo>
                <a:cubicBezTo>
                  <a:pt x="1149" y="52"/>
                  <a:pt x="1147" y="51"/>
                  <a:pt x="1146" y="50"/>
                </a:cubicBezTo>
                <a:cubicBezTo>
                  <a:pt x="1146" y="50"/>
                  <a:pt x="1143" y="48"/>
                  <a:pt x="1143" y="48"/>
                </a:cubicBezTo>
                <a:cubicBezTo>
                  <a:pt x="1142" y="48"/>
                  <a:pt x="1140" y="46"/>
                  <a:pt x="1139" y="46"/>
                </a:cubicBezTo>
                <a:cubicBezTo>
                  <a:pt x="1139" y="46"/>
                  <a:pt x="1135" y="48"/>
                  <a:pt x="1135" y="48"/>
                </a:cubicBezTo>
                <a:cubicBezTo>
                  <a:pt x="1135" y="48"/>
                  <a:pt x="1139" y="50"/>
                  <a:pt x="1139" y="50"/>
                </a:cubicBezTo>
                <a:cubicBezTo>
                  <a:pt x="1137" y="50"/>
                  <a:pt x="1136" y="52"/>
                  <a:pt x="1135" y="52"/>
                </a:cubicBezTo>
                <a:cubicBezTo>
                  <a:pt x="1133" y="52"/>
                  <a:pt x="1132" y="50"/>
                  <a:pt x="1131" y="50"/>
                </a:cubicBezTo>
                <a:cubicBezTo>
                  <a:pt x="1129" y="50"/>
                  <a:pt x="1128" y="52"/>
                  <a:pt x="1127" y="52"/>
                </a:cubicBezTo>
                <a:cubicBezTo>
                  <a:pt x="1125" y="52"/>
                  <a:pt x="1124" y="50"/>
                  <a:pt x="1123" y="50"/>
                </a:cubicBezTo>
                <a:cubicBezTo>
                  <a:pt x="1122" y="50"/>
                  <a:pt x="1120" y="52"/>
                  <a:pt x="1119" y="52"/>
                </a:cubicBezTo>
                <a:cubicBezTo>
                  <a:pt x="1118" y="52"/>
                  <a:pt x="1116" y="49"/>
                  <a:pt x="1115" y="49"/>
                </a:cubicBezTo>
                <a:cubicBezTo>
                  <a:pt x="1114" y="49"/>
                  <a:pt x="1112" y="51"/>
                  <a:pt x="1111" y="51"/>
                </a:cubicBezTo>
                <a:cubicBezTo>
                  <a:pt x="1110" y="51"/>
                  <a:pt x="1109" y="49"/>
                  <a:pt x="1107" y="49"/>
                </a:cubicBezTo>
                <a:cubicBezTo>
                  <a:pt x="1106" y="49"/>
                  <a:pt x="1104" y="51"/>
                  <a:pt x="1103" y="51"/>
                </a:cubicBezTo>
                <a:cubicBezTo>
                  <a:pt x="1102" y="51"/>
                  <a:pt x="1101" y="49"/>
                  <a:pt x="1099" y="49"/>
                </a:cubicBezTo>
                <a:cubicBezTo>
                  <a:pt x="1098" y="49"/>
                  <a:pt x="1097" y="51"/>
                  <a:pt x="1095" y="51"/>
                </a:cubicBezTo>
                <a:cubicBezTo>
                  <a:pt x="1094" y="51"/>
                  <a:pt x="1093" y="49"/>
                  <a:pt x="1092" y="49"/>
                </a:cubicBezTo>
                <a:cubicBezTo>
                  <a:pt x="1090" y="49"/>
                  <a:pt x="1089" y="51"/>
                  <a:pt x="1087" y="51"/>
                </a:cubicBezTo>
                <a:cubicBezTo>
                  <a:pt x="1086" y="51"/>
                  <a:pt x="1085" y="49"/>
                  <a:pt x="1084" y="49"/>
                </a:cubicBezTo>
                <a:cubicBezTo>
                  <a:pt x="1083" y="49"/>
                  <a:pt x="1081" y="51"/>
                  <a:pt x="1080" y="51"/>
                </a:cubicBezTo>
                <a:cubicBezTo>
                  <a:pt x="1078" y="50"/>
                  <a:pt x="1077" y="48"/>
                  <a:pt x="1076" y="48"/>
                </a:cubicBezTo>
                <a:cubicBezTo>
                  <a:pt x="1075" y="48"/>
                  <a:pt x="1073" y="50"/>
                  <a:pt x="1072" y="50"/>
                </a:cubicBezTo>
                <a:cubicBezTo>
                  <a:pt x="1071" y="50"/>
                  <a:pt x="1069" y="48"/>
                  <a:pt x="1068" y="48"/>
                </a:cubicBezTo>
                <a:cubicBezTo>
                  <a:pt x="1067" y="48"/>
                  <a:pt x="1065" y="50"/>
                  <a:pt x="1064" y="50"/>
                </a:cubicBezTo>
                <a:cubicBezTo>
                  <a:pt x="1063" y="50"/>
                  <a:pt x="1062" y="48"/>
                  <a:pt x="1060" y="48"/>
                </a:cubicBezTo>
                <a:cubicBezTo>
                  <a:pt x="1059" y="48"/>
                  <a:pt x="1057" y="50"/>
                  <a:pt x="1056" y="50"/>
                </a:cubicBezTo>
                <a:cubicBezTo>
                  <a:pt x="1055" y="50"/>
                  <a:pt x="1054" y="48"/>
                  <a:pt x="1052" y="48"/>
                </a:cubicBezTo>
                <a:cubicBezTo>
                  <a:pt x="1051" y="48"/>
                  <a:pt x="1050" y="50"/>
                  <a:pt x="1048" y="50"/>
                </a:cubicBezTo>
                <a:cubicBezTo>
                  <a:pt x="1047" y="50"/>
                  <a:pt x="1046" y="47"/>
                  <a:pt x="1045" y="48"/>
                </a:cubicBezTo>
                <a:cubicBezTo>
                  <a:pt x="1043" y="48"/>
                  <a:pt x="1042" y="50"/>
                  <a:pt x="1040" y="50"/>
                </a:cubicBezTo>
                <a:cubicBezTo>
                  <a:pt x="1039" y="50"/>
                  <a:pt x="1038" y="47"/>
                  <a:pt x="1037" y="47"/>
                </a:cubicBezTo>
                <a:cubicBezTo>
                  <a:pt x="1037" y="47"/>
                  <a:pt x="1041" y="46"/>
                  <a:pt x="1041" y="45"/>
                </a:cubicBezTo>
                <a:cubicBezTo>
                  <a:pt x="1041" y="45"/>
                  <a:pt x="1037" y="44"/>
                  <a:pt x="1037" y="43"/>
                </a:cubicBezTo>
                <a:cubicBezTo>
                  <a:pt x="1037" y="42"/>
                  <a:pt x="1041" y="42"/>
                  <a:pt x="1041" y="41"/>
                </a:cubicBezTo>
                <a:cubicBezTo>
                  <a:pt x="1041" y="40"/>
                  <a:pt x="1037" y="39"/>
                  <a:pt x="1037" y="39"/>
                </a:cubicBezTo>
                <a:cubicBezTo>
                  <a:pt x="1037" y="38"/>
                  <a:pt x="1042" y="37"/>
                  <a:pt x="1042" y="37"/>
                </a:cubicBezTo>
                <a:cubicBezTo>
                  <a:pt x="1041" y="36"/>
                  <a:pt x="1038" y="34"/>
                  <a:pt x="1038" y="34"/>
                </a:cubicBezTo>
                <a:cubicBezTo>
                  <a:pt x="1037" y="34"/>
                  <a:pt x="1034" y="36"/>
                  <a:pt x="1034" y="36"/>
                </a:cubicBezTo>
                <a:cubicBezTo>
                  <a:pt x="1033" y="37"/>
                  <a:pt x="1037" y="38"/>
                  <a:pt x="1037" y="39"/>
                </a:cubicBezTo>
                <a:cubicBezTo>
                  <a:pt x="1037" y="39"/>
                  <a:pt x="1033" y="40"/>
                  <a:pt x="1033" y="41"/>
                </a:cubicBezTo>
                <a:cubicBezTo>
                  <a:pt x="1033" y="41"/>
                  <a:pt x="1037" y="42"/>
                  <a:pt x="1037" y="43"/>
                </a:cubicBezTo>
                <a:cubicBezTo>
                  <a:pt x="1037" y="44"/>
                  <a:pt x="1033" y="44"/>
                  <a:pt x="1033" y="45"/>
                </a:cubicBezTo>
                <a:cubicBezTo>
                  <a:pt x="1033" y="46"/>
                  <a:pt x="1036" y="46"/>
                  <a:pt x="1037" y="47"/>
                </a:cubicBezTo>
                <a:cubicBezTo>
                  <a:pt x="1035" y="47"/>
                  <a:pt x="1034" y="49"/>
                  <a:pt x="1033" y="49"/>
                </a:cubicBezTo>
                <a:cubicBezTo>
                  <a:pt x="1031" y="49"/>
                  <a:pt x="1030" y="47"/>
                  <a:pt x="1029" y="47"/>
                </a:cubicBezTo>
                <a:cubicBezTo>
                  <a:pt x="1028" y="47"/>
                  <a:pt x="1026" y="49"/>
                  <a:pt x="1025" y="49"/>
                </a:cubicBezTo>
                <a:cubicBezTo>
                  <a:pt x="1023" y="49"/>
                  <a:pt x="1022" y="47"/>
                  <a:pt x="1021" y="47"/>
                </a:cubicBezTo>
                <a:cubicBezTo>
                  <a:pt x="1020" y="47"/>
                  <a:pt x="1018" y="49"/>
                  <a:pt x="1017" y="49"/>
                </a:cubicBezTo>
                <a:cubicBezTo>
                  <a:pt x="1016" y="49"/>
                  <a:pt x="1014" y="47"/>
                  <a:pt x="1013" y="47"/>
                </a:cubicBezTo>
                <a:cubicBezTo>
                  <a:pt x="1013" y="46"/>
                  <a:pt x="1010" y="44"/>
                  <a:pt x="1009" y="44"/>
                </a:cubicBezTo>
                <a:cubicBezTo>
                  <a:pt x="1009" y="44"/>
                  <a:pt x="1006" y="46"/>
                  <a:pt x="1005" y="46"/>
                </a:cubicBezTo>
                <a:cubicBezTo>
                  <a:pt x="1005" y="47"/>
                  <a:pt x="1002" y="49"/>
                  <a:pt x="1001" y="49"/>
                </a:cubicBezTo>
                <a:cubicBezTo>
                  <a:pt x="1000" y="48"/>
                  <a:pt x="998" y="46"/>
                  <a:pt x="997" y="46"/>
                </a:cubicBezTo>
                <a:cubicBezTo>
                  <a:pt x="996" y="46"/>
                  <a:pt x="995" y="48"/>
                  <a:pt x="993" y="48"/>
                </a:cubicBezTo>
                <a:cubicBezTo>
                  <a:pt x="992" y="48"/>
                  <a:pt x="991" y="46"/>
                  <a:pt x="990" y="46"/>
                </a:cubicBezTo>
                <a:cubicBezTo>
                  <a:pt x="989" y="46"/>
                  <a:pt x="986" y="48"/>
                  <a:pt x="986" y="48"/>
                </a:cubicBezTo>
                <a:cubicBezTo>
                  <a:pt x="985" y="48"/>
                  <a:pt x="982" y="46"/>
                  <a:pt x="982" y="46"/>
                </a:cubicBezTo>
                <a:cubicBezTo>
                  <a:pt x="982" y="45"/>
                  <a:pt x="986" y="44"/>
                  <a:pt x="986" y="44"/>
                </a:cubicBezTo>
                <a:cubicBezTo>
                  <a:pt x="986" y="44"/>
                  <a:pt x="982" y="41"/>
                  <a:pt x="982" y="42"/>
                </a:cubicBezTo>
                <a:cubicBezTo>
                  <a:pt x="982" y="42"/>
                  <a:pt x="978" y="43"/>
                  <a:pt x="978" y="44"/>
                </a:cubicBezTo>
                <a:cubicBezTo>
                  <a:pt x="978" y="44"/>
                  <a:pt x="982" y="45"/>
                  <a:pt x="982" y="46"/>
                </a:cubicBezTo>
                <a:cubicBezTo>
                  <a:pt x="982" y="46"/>
                  <a:pt x="978" y="48"/>
                  <a:pt x="978" y="48"/>
                </a:cubicBezTo>
                <a:cubicBezTo>
                  <a:pt x="977" y="48"/>
                  <a:pt x="974" y="50"/>
                  <a:pt x="974" y="50"/>
                </a:cubicBezTo>
                <a:cubicBezTo>
                  <a:pt x="972" y="50"/>
                  <a:pt x="971" y="48"/>
                  <a:pt x="970" y="48"/>
                </a:cubicBezTo>
                <a:cubicBezTo>
                  <a:pt x="968" y="48"/>
                  <a:pt x="967" y="50"/>
                  <a:pt x="966" y="50"/>
                </a:cubicBezTo>
                <a:cubicBezTo>
                  <a:pt x="962" y="48"/>
                  <a:pt x="962" y="48"/>
                  <a:pt x="962" y="48"/>
                </a:cubicBezTo>
                <a:cubicBezTo>
                  <a:pt x="962" y="47"/>
                  <a:pt x="958" y="46"/>
                  <a:pt x="958" y="45"/>
                </a:cubicBezTo>
                <a:cubicBezTo>
                  <a:pt x="958" y="44"/>
                  <a:pt x="962" y="44"/>
                  <a:pt x="962" y="43"/>
                </a:cubicBezTo>
                <a:cubicBezTo>
                  <a:pt x="963" y="43"/>
                  <a:pt x="965" y="46"/>
                  <a:pt x="966" y="45"/>
                </a:cubicBezTo>
                <a:cubicBezTo>
                  <a:pt x="967" y="45"/>
                  <a:pt x="970" y="44"/>
                  <a:pt x="970" y="43"/>
                </a:cubicBezTo>
                <a:cubicBezTo>
                  <a:pt x="970" y="43"/>
                  <a:pt x="967" y="42"/>
                  <a:pt x="966" y="41"/>
                </a:cubicBezTo>
                <a:cubicBezTo>
                  <a:pt x="966" y="40"/>
                  <a:pt x="963" y="40"/>
                  <a:pt x="963" y="39"/>
                </a:cubicBezTo>
                <a:cubicBezTo>
                  <a:pt x="963" y="38"/>
                  <a:pt x="967" y="37"/>
                  <a:pt x="967" y="37"/>
                </a:cubicBezTo>
                <a:cubicBezTo>
                  <a:pt x="966" y="37"/>
                  <a:pt x="964" y="35"/>
                  <a:pt x="963" y="34"/>
                </a:cubicBezTo>
                <a:cubicBezTo>
                  <a:pt x="963" y="34"/>
                  <a:pt x="959" y="36"/>
                  <a:pt x="959" y="37"/>
                </a:cubicBezTo>
                <a:cubicBezTo>
                  <a:pt x="959" y="37"/>
                  <a:pt x="963" y="39"/>
                  <a:pt x="963" y="39"/>
                </a:cubicBezTo>
                <a:cubicBezTo>
                  <a:pt x="963" y="39"/>
                  <a:pt x="959" y="40"/>
                  <a:pt x="959" y="41"/>
                </a:cubicBezTo>
                <a:cubicBezTo>
                  <a:pt x="958" y="41"/>
                  <a:pt x="955" y="42"/>
                  <a:pt x="955" y="43"/>
                </a:cubicBezTo>
                <a:cubicBezTo>
                  <a:pt x="954" y="43"/>
                  <a:pt x="959" y="45"/>
                  <a:pt x="958" y="45"/>
                </a:cubicBezTo>
                <a:cubicBezTo>
                  <a:pt x="958" y="46"/>
                  <a:pt x="955" y="47"/>
                  <a:pt x="954" y="47"/>
                </a:cubicBezTo>
                <a:cubicBezTo>
                  <a:pt x="953" y="48"/>
                  <a:pt x="951" y="49"/>
                  <a:pt x="950" y="49"/>
                </a:cubicBezTo>
                <a:cubicBezTo>
                  <a:pt x="949" y="50"/>
                  <a:pt x="947" y="47"/>
                  <a:pt x="946" y="47"/>
                </a:cubicBezTo>
                <a:cubicBezTo>
                  <a:pt x="945" y="47"/>
                  <a:pt x="943" y="49"/>
                  <a:pt x="942" y="49"/>
                </a:cubicBezTo>
                <a:cubicBezTo>
                  <a:pt x="941" y="49"/>
                  <a:pt x="940" y="47"/>
                  <a:pt x="938" y="47"/>
                </a:cubicBezTo>
                <a:cubicBezTo>
                  <a:pt x="937" y="47"/>
                  <a:pt x="936" y="49"/>
                  <a:pt x="934" y="49"/>
                </a:cubicBezTo>
                <a:cubicBezTo>
                  <a:pt x="933" y="49"/>
                  <a:pt x="932" y="47"/>
                  <a:pt x="931" y="47"/>
                </a:cubicBezTo>
                <a:cubicBezTo>
                  <a:pt x="931" y="46"/>
                  <a:pt x="935" y="45"/>
                  <a:pt x="935" y="45"/>
                </a:cubicBezTo>
                <a:cubicBezTo>
                  <a:pt x="935" y="44"/>
                  <a:pt x="931" y="42"/>
                  <a:pt x="931" y="42"/>
                </a:cubicBezTo>
                <a:cubicBezTo>
                  <a:pt x="931" y="42"/>
                  <a:pt x="927" y="44"/>
                  <a:pt x="927" y="44"/>
                </a:cubicBezTo>
                <a:cubicBezTo>
                  <a:pt x="927" y="45"/>
                  <a:pt x="930" y="47"/>
                  <a:pt x="931" y="47"/>
                </a:cubicBezTo>
                <a:cubicBezTo>
                  <a:pt x="929" y="47"/>
                  <a:pt x="928" y="49"/>
                  <a:pt x="927" y="49"/>
                </a:cubicBezTo>
                <a:cubicBezTo>
                  <a:pt x="925" y="49"/>
                  <a:pt x="924" y="47"/>
                  <a:pt x="923" y="46"/>
                </a:cubicBezTo>
                <a:cubicBezTo>
                  <a:pt x="921" y="46"/>
                  <a:pt x="920" y="49"/>
                  <a:pt x="919" y="49"/>
                </a:cubicBezTo>
                <a:cubicBezTo>
                  <a:pt x="917" y="49"/>
                  <a:pt x="916" y="46"/>
                  <a:pt x="915" y="46"/>
                </a:cubicBezTo>
                <a:cubicBezTo>
                  <a:pt x="914" y="46"/>
                  <a:pt x="912" y="44"/>
                  <a:pt x="911" y="44"/>
                </a:cubicBezTo>
                <a:cubicBezTo>
                  <a:pt x="910" y="44"/>
                  <a:pt x="908" y="46"/>
                  <a:pt x="907" y="46"/>
                </a:cubicBezTo>
                <a:cubicBezTo>
                  <a:pt x="906" y="46"/>
                  <a:pt x="905" y="44"/>
                  <a:pt x="903" y="44"/>
                </a:cubicBezTo>
                <a:cubicBezTo>
                  <a:pt x="903" y="44"/>
                  <a:pt x="899" y="46"/>
                  <a:pt x="899" y="46"/>
                </a:cubicBezTo>
                <a:cubicBezTo>
                  <a:pt x="899" y="46"/>
                  <a:pt x="903" y="48"/>
                  <a:pt x="903" y="48"/>
                </a:cubicBezTo>
                <a:cubicBezTo>
                  <a:pt x="902" y="48"/>
                  <a:pt x="900" y="50"/>
                  <a:pt x="899" y="50"/>
                </a:cubicBezTo>
                <a:cubicBezTo>
                  <a:pt x="898" y="50"/>
                  <a:pt x="896" y="48"/>
                  <a:pt x="895" y="48"/>
                </a:cubicBezTo>
                <a:cubicBezTo>
                  <a:pt x="895" y="48"/>
                  <a:pt x="892" y="46"/>
                  <a:pt x="891" y="46"/>
                </a:cubicBezTo>
                <a:cubicBezTo>
                  <a:pt x="890" y="46"/>
                  <a:pt x="888" y="47"/>
                  <a:pt x="887" y="48"/>
                </a:cubicBezTo>
                <a:cubicBezTo>
                  <a:pt x="887" y="48"/>
                  <a:pt x="884" y="50"/>
                  <a:pt x="883" y="50"/>
                </a:cubicBezTo>
                <a:cubicBezTo>
                  <a:pt x="882" y="50"/>
                  <a:pt x="881" y="48"/>
                  <a:pt x="879" y="48"/>
                </a:cubicBezTo>
                <a:cubicBezTo>
                  <a:pt x="878" y="48"/>
                  <a:pt x="877" y="45"/>
                  <a:pt x="876" y="45"/>
                </a:cubicBezTo>
                <a:cubicBezTo>
                  <a:pt x="875" y="45"/>
                  <a:pt x="872" y="47"/>
                  <a:pt x="872" y="47"/>
                </a:cubicBezTo>
                <a:cubicBezTo>
                  <a:pt x="871" y="48"/>
                  <a:pt x="869" y="49"/>
                  <a:pt x="867" y="49"/>
                </a:cubicBezTo>
                <a:cubicBezTo>
                  <a:pt x="867" y="49"/>
                  <a:pt x="865" y="47"/>
                  <a:pt x="864" y="47"/>
                </a:cubicBezTo>
                <a:cubicBezTo>
                  <a:pt x="863" y="47"/>
                  <a:pt x="860" y="49"/>
                  <a:pt x="860" y="49"/>
                </a:cubicBezTo>
                <a:cubicBezTo>
                  <a:pt x="859" y="49"/>
                  <a:pt x="857" y="47"/>
                  <a:pt x="856" y="47"/>
                </a:cubicBezTo>
                <a:cubicBezTo>
                  <a:pt x="855" y="46"/>
                  <a:pt x="853" y="45"/>
                  <a:pt x="852" y="45"/>
                </a:cubicBezTo>
                <a:cubicBezTo>
                  <a:pt x="852" y="44"/>
                  <a:pt x="856" y="43"/>
                  <a:pt x="856" y="43"/>
                </a:cubicBezTo>
                <a:cubicBezTo>
                  <a:pt x="856" y="42"/>
                  <a:pt x="853" y="40"/>
                  <a:pt x="853" y="40"/>
                </a:cubicBezTo>
                <a:cubicBezTo>
                  <a:pt x="852" y="40"/>
                  <a:pt x="848" y="42"/>
                  <a:pt x="848" y="42"/>
                </a:cubicBezTo>
                <a:cubicBezTo>
                  <a:pt x="848" y="43"/>
                  <a:pt x="852" y="44"/>
                  <a:pt x="852" y="45"/>
                </a:cubicBezTo>
                <a:cubicBezTo>
                  <a:pt x="852" y="45"/>
                  <a:pt x="849" y="46"/>
                  <a:pt x="848" y="47"/>
                </a:cubicBezTo>
                <a:cubicBezTo>
                  <a:pt x="847" y="47"/>
                  <a:pt x="845" y="49"/>
                  <a:pt x="844" y="49"/>
                </a:cubicBezTo>
                <a:cubicBezTo>
                  <a:pt x="843" y="49"/>
                  <a:pt x="841" y="47"/>
                  <a:pt x="840" y="46"/>
                </a:cubicBezTo>
                <a:cubicBezTo>
                  <a:pt x="839" y="46"/>
                  <a:pt x="837" y="49"/>
                  <a:pt x="836" y="49"/>
                </a:cubicBezTo>
                <a:cubicBezTo>
                  <a:pt x="835" y="49"/>
                  <a:pt x="834" y="46"/>
                  <a:pt x="832" y="46"/>
                </a:cubicBezTo>
                <a:cubicBezTo>
                  <a:pt x="831" y="46"/>
                  <a:pt x="830" y="48"/>
                  <a:pt x="828" y="48"/>
                </a:cubicBezTo>
                <a:cubicBezTo>
                  <a:pt x="827" y="48"/>
                  <a:pt x="826" y="46"/>
                  <a:pt x="825" y="46"/>
                </a:cubicBezTo>
                <a:cubicBezTo>
                  <a:pt x="823" y="46"/>
                  <a:pt x="821" y="48"/>
                  <a:pt x="820" y="48"/>
                </a:cubicBezTo>
                <a:cubicBezTo>
                  <a:pt x="819" y="48"/>
                  <a:pt x="818" y="46"/>
                  <a:pt x="817" y="46"/>
                </a:cubicBezTo>
                <a:cubicBezTo>
                  <a:pt x="815" y="46"/>
                  <a:pt x="814" y="48"/>
                  <a:pt x="813" y="48"/>
                </a:cubicBezTo>
                <a:cubicBezTo>
                  <a:pt x="811" y="48"/>
                  <a:pt x="810" y="46"/>
                  <a:pt x="809" y="46"/>
                </a:cubicBezTo>
                <a:cubicBezTo>
                  <a:pt x="808" y="46"/>
                  <a:pt x="806" y="48"/>
                  <a:pt x="805" y="48"/>
                </a:cubicBezTo>
                <a:cubicBezTo>
                  <a:pt x="803" y="48"/>
                  <a:pt x="802" y="45"/>
                  <a:pt x="801" y="45"/>
                </a:cubicBezTo>
                <a:cubicBezTo>
                  <a:pt x="800" y="45"/>
                  <a:pt x="798" y="48"/>
                  <a:pt x="797" y="48"/>
                </a:cubicBezTo>
                <a:cubicBezTo>
                  <a:pt x="796" y="47"/>
                  <a:pt x="794" y="45"/>
                  <a:pt x="793" y="45"/>
                </a:cubicBezTo>
                <a:cubicBezTo>
                  <a:pt x="792" y="45"/>
                  <a:pt x="790" y="47"/>
                  <a:pt x="789" y="47"/>
                </a:cubicBezTo>
                <a:cubicBezTo>
                  <a:pt x="788" y="47"/>
                  <a:pt x="787" y="45"/>
                  <a:pt x="785" y="45"/>
                </a:cubicBezTo>
                <a:cubicBezTo>
                  <a:pt x="784" y="45"/>
                  <a:pt x="782" y="47"/>
                  <a:pt x="781" y="47"/>
                </a:cubicBezTo>
                <a:cubicBezTo>
                  <a:pt x="780" y="47"/>
                  <a:pt x="778" y="45"/>
                  <a:pt x="777" y="45"/>
                </a:cubicBezTo>
                <a:cubicBezTo>
                  <a:pt x="777" y="45"/>
                  <a:pt x="774" y="43"/>
                  <a:pt x="774" y="43"/>
                </a:cubicBezTo>
                <a:cubicBezTo>
                  <a:pt x="773" y="43"/>
                  <a:pt x="770" y="44"/>
                  <a:pt x="770" y="45"/>
                </a:cubicBezTo>
                <a:cubicBezTo>
                  <a:pt x="770" y="45"/>
                  <a:pt x="773" y="47"/>
                  <a:pt x="773" y="47"/>
                </a:cubicBezTo>
                <a:cubicBezTo>
                  <a:pt x="772" y="47"/>
                  <a:pt x="771" y="49"/>
                  <a:pt x="769" y="49"/>
                </a:cubicBezTo>
                <a:cubicBezTo>
                  <a:pt x="768" y="49"/>
                  <a:pt x="767" y="47"/>
                  <a:pt x="766" y="47"/>
                </a:cubicBezTo>
                <a:cubicBezTo>
                  <a:pt x="764" y="47"/>
                  <a:pt x="763" y="49"/>
                  <a:pt x="761" y="49"/>
                </a:cubicBezTo>
                <a:cubicBezTo>
                  <a:pt x="760" y="49"/>
                  <a:pt x="759" y="47"/>
                  <a:pt x="758" y="46"/>
                </a:cubicBezTo>
                <a:cubicBezTo>
                  <a:pt x="757" y="46"/>
                  <a:pt x="755" y="49"/>
                  <a:pt x="754" y="49"/>
                </a:cubicBezTo>
                <a:cubicBezTo>
                  <a:pt x="753" y="49"/>
                  <a:pt x="750" y="47"/>
                  <a:pt x="750" y="46"/>
                </a:cubicBezTo>
                <a:cubicBezTo>
                  <a:pt x="749" y="46"/>
                  <a:pt x="747" y="44"/>
                  <a:pt x="746" y="44"/>
                </a:cubicBezTo>
                <a:cubicBezTo>
                  <a:pt x="745" y="44"/>
                  <a:pt x="743" y="46"/>
                  <a:pt x="742" y="46"/>
                </a:cubicBezTo>
                <a:cubicBezTo>
                  <a:pt x="741" y="47"/>
                  <a:pt x="739" y="48"/>
                  <a:pt x="738" y="48"/>
                </a:cubicBezTo>
                <a:cubicBezTo>
                  <a:pt x="737" y="48"/>
                  <a:pt x="735" y="46"/>
                  <a:pt x="734" y="46"/>
                </a:cubicBezTo>
                <a:cubicBezTo>
                  <a:pt x="733" y="46"/>
                  <a:pt x="731" y="48"/>
                  <a:pt x="730" y="48"/>
                </a:cubicBezTo>
                <a:cubicBezTo>
                  <a:pt x="729" y="48"/>
                  <a:pt x="727" y="46"/>
                  <a:pt x="726" y="46"/>
                </a:cubicBezTo>
                <a:cubicBezTo>
                  <a:pt x="725" y="46"/>
                  <a:pt x="724" y="43"/>
                  <a:pt x="723" y="43"/>
                </a:cubicBezTo>
                <a:cubicBezTo>
                  <a:pt x="722" y="43"/>
                  <a:pt x="719" y="45"/>
                  <a:pt x="718" y="45"/>
                </a:cubicBezTo>
                <a:cubicBezTo>
                  <a:pt x="718" y="46"/>
                  <a:pt x="715" y="48"/>
                  <a:pt x="714" y="48"/>
                </a:cubicBezTo>
                <a:cubicBezTo>
                  <a:pt x="713" y="47"/>
                  <a:pt x="712" y="45"/>
                  <a:pt x="711" y="45"/>
                </a:cubicBezTo>
                <a:cubicBezTo>
                  <a:pt x="710" y="45"/>
                  <a:pt x="707" y="47"/>
                  <a:pt x="706" y="47"/>
                </a:cubicBezTo>
                <a:cubicBezTo>
                  <a:pt x="705" y="47"/>
                  <a:pt x="704" y="46"/>
                  <a:pt x="703" y="45"/>
                </a:cubicBezTo>
                <a:cubicBezTo>
                  <a:pt x="702" y="45"/>
                  <a:pt x="700" y="43"/>
                  <a:pt x="699" y="43"/>
                </a:cubicBezTo>
                <a:cubicBezTo>
                  <a:pt x="698" y="43"/>
                  <a:pt x="696" y="45"/>
                  <a:pt x="695" y="45"/>
                </a:cubicBezTo>
                <a:cubicBezTo>
                  <a:pt x="694" y="45"/>
                  <a:pt x="692" y="47"/>
                  <a:pt x="691" y="47"/>
                </a:cubicBezTo>
                <a:cubicBezTo>
                  <a:pt x="690" y="47"/>
                  <a:pt x="688" y="45"/>
                  <a:pt x="687" y="45"/>
                </a:cubicBezTo>
                <a:cubicBezTo>
                  <a:pt x="686" y="45"/>
                  <a:pt x="684" y="47"/>
                  <a:pt x="683" y="47"/>
                </a:cubicBezTo>
                <a:cubicBezTo>
                  <a:pt x="682" y="47"/>
                  <a:pt x="681" y="44"/>
                  <a:pt x="679" y="44"/>
                </a:cubicBezTo>
                <a:cubicBezTo>
                  <a:pt x="678" y="44"/>
                  <a:pt x="676" y="47"/>
                  <a:pt x="675" y="46"/>
                </a:cubicBezTo>
                <a:cubicBezTo>
                  <a:pt x="674" y="46"/>
                  <a:pt x="673" y="44"/>
                  <a:pt x="671" y="44"/>
                </a:cubicBezTo>
                <a:cubicBezTo>
                  <a:pt x="670" y="44"/>
                  <a:pt x="669" y="42"/>
                  <a:pt x="668" y="42"/>
                </a:cubicBezTo>
                <a:cubicBezTo>
                  <a:pt x="667" y="42"/>
                  <a:pt x="664" y="44"/>
                  <a:pt x="664" y="44"/>
                </a:cubicBezTo>
                <a:cubicBezTo>
                  <a:pt x="663" y="44"/>
                  <a:pt x="661" y="46"/>
                  <a:pt x="659" y="46"/>
                </a:cubicBezTo>
                <a:cubicBezTo>
                  <a:pt x="659" y="46"/>
                  <a:pt x="657" y="44"/>
                  <a:pt x="656" y="44"/>
                </a:cubicBezTo>
                <a:cubicBezTo>
                  <a:pt x="654" y="44"/>
                  <a:pt x="653" y="46"/>
                  <a:pt x="652" y="46"/>
                </a:cubicBezTo>
                <a:cubicBezTo>
                  <a:pt x="650" y="46"/>
                  <a:pt x="649" y="44"/>
                  <a:pt x="648" y="44"/>
                </a:cubicBezTo>
                <a:cubicBezTo>
                  <a:pt x="647" y="44"/>
                  <a:pt x="645" y="46"/>
                  <a:pt x="644" y="46"/>
                </a:cubicBezTo>
                <a:cubicBezTo>
                  <a:pt x="642" y="46"/>
                  <a:pt x="641" y="43"/>
                  <a:pt x="640" y="43"/>
                </a:cubicBezTo>
                <a:cubicBezTo>
                  <a:pt x="639" y="43"/>
                  <a:pt x="637" y="46"/>
                  <a:pt x="636" y="45"/>
                </a:cubicBezTo>
                <a:cubicBezTo>
                  <a:pt x="636" y="45"/>
                  <a:pt x="632" y="43"/>
                  <a:pt x="632" y="43"/>
                </a:cubicBezTo>
                <a:cubicBezTo>
                  <a:pt x="632" y="43"/>
                  <a:pt x="636" y="42"/>
                  <a:pt x="636" y="41"/>
                </a:cubicBezTo>
                <a:cubicBezTo>
                  <a:pt x="636" y="41"/>
                  <a:pt x="633" y="39"/>
                  <a:pt x="633" y="39"/>
                </a:cubicBezTo>
                <a:cubicBezTo>
                  <a:pt x="632" y="39"/>
                  <a:pt x="628" y="41"/>
                  <a:pt x="628" y="41"/>
                </a:cubicBezTo>
                <a:cubicBezTo>
                  <a:pt x="628" y="41"/>
                  <a:pt x="632" y="43"/>
                  <a:pt x="632" y="43"/>
                </a:cubicBezTo>
                <a:cubicBezTo>
                  <a:pt x="631" y="43"/>
                  <a:pt x="629" y="45"/>
                  <a:pt x="628" y="45"/>
                </a:cubicBezTo>
                <a:cubicBezTo>
                  <a:pt x="627" y="45"/>
                  <a:pt x="625" y="43"/>
                  <a:pt x="624" y="43"/>
                </a:cubicBezTo>
                <a:cubicBezTo>
                  <a:pt x="623" y="43"/>
                  <a:pt x="622" y="45"/>
                  <a:pt x="620" y="45"/>
                </a:cubicBezTo>
                <a:cubicBezTo>
                  <a:pt x="619" y="45"/>
                  <a:pt x="618" y="43"/>
                  <a:pt x="616" y="43"/>
                </a:cubicBezTo>
                <a:cubicBezTo>
                  <a:pt x="615" y="43"/>
                  <a:pt x="613" y="45"/>
                  <a:pt x="612" y="45"/>
                </a:cubicBezTo>
                <a:cubicBezTo>
                  <a:pt x="611" y="45"/>
                  <a:pt x="610" y="43"/>
                  <a:pt x="609" y="43"/>
                </a:cubicBezTo>
                <a:cubicBezTo>
                  <a:pt x="607" y="43"/>
                  <a:pt x="606" y="45"/>
                  <a:pt x="605" y="45"/>
                </a:cubicBezTo>
                <a:cubicBezTo>
                  <a:pt x="603" y="45"/>
                  <a:pt x="602" y="42"/>
                  <a:pt x="601" y="42"/>
                </a:cubicBezTo>
                <a:cubicBezTo>
                  <a:pt x="599" y="42"/>
                  <a:pt x="598" y="44"/>
                  <a:pt x="597" y="44"/>
                </a:cubicBezTo>
                <a:cubicBezTo>
                  <a:pt x="595" y="44"/>
                  <a:pt x="594" y="42"/>
                  <a:pt x="593" y="42"/>
                </a:cubicBezTo>
                <a:cubicBezTo>
                  <a:pt x="592" y="42"/>
                  <a:pt x="590" y="44"/>
                  <a:pt x="589" y="44"/>
                </a:cubicBezTo>
                <a:cubicBezTo>
                  <a:pt x="588" y="44"/>
                  <a:pt x="586" y="42"/>
                  <a:pt x="585" y="42"/>
                </a:cubicBezTo>
                <a:cubicBezTo>
                  <a:pt x="584" y="42"/>
                  <a:pt x="582" y="44"/>
                  <a:pt x="581" y="44"/>
                </a:cubicBezTo>
                <a:cubicBezTo>
                  <a:pt x="581" y="44"/>
                  <a:pt x="577" y="46"/>
                  <a:pt x="577" y="46"/>
                </a:cubicBezTo>
                <a:cubicBezTo>
                  <a:pt x="576" y="46"/>
                  <a:pt x="574" y="44"/>
                  <a:pt x="573" y="44"/>
                </a:cubicBezTo>
                <a:cubicBezTo>
                  <a:pt x="572" y="44"/>
                  <a:pt x="570" y="46"/>
                  <a:pt x="569" y="46"/>
                </a:cubicBezTo>
                <a:cubicBezTo>
                  <a:pt x="568" y="46"/>
                  <a:pt x="567" y="44"/>
                  <a:pt x="565" y="44"/>
                </a:cubicBezTo>
                <a:cubicBezTo>
                  <a:pt x="564" y="44"/>
                  <a:pt x="563" y="46"/>
                  <a:pt x="561" y="46"/>
                </a:cubicBezTo>
                <a:cubicBezTo>
                  <a:pt x="560" y="46"/>
                  <a:pt x="559" y="43"/>
                  <a:pt x="557" y="43"/>
                </a:cubicBezTo>
                <a:cubicBezTo>
                  <a:pt x="556" y="43"/>
                  <a:pt x="555" y="45"/>
                  <a:pt x="553" y="45"/>
                </a:cubicBezTo>
                <a:cubicBezTo>
                  <a:pt x="552" y="45"/>
                  <a:pt x="551" y="43"/>
                  <a:pt x="550" y="43"/>
                </a:cubicBezTo>
                <a:cubicBezTo>
                  <a:pt x="548" y="43"/>
                  <a:pt x="547" y="45"/>
                  <a:pt x="546" y="45"/>
                </a:cubicBezTo>
                <a:cubicBezTo>
                  <a:pt x="544" y="45"/>
                  <a:pt x="543" y="43"/>
                  <a:pt x="542" y="43"/>
                </a:cubicBezTo>
                <a:cubicBezTo>
                  <a:pt x="542" y="42"/>
                  <a:pt x="546" y="42"/>
                  <a:pt x="546" y="41"/>
                </a:cubicBezTo>
                <a:cubicBezTo>
                  <a:pt x="546" y="40"/>
                  <a:pt x="542" y="39"/>
                  <a:pt x="542" y="39"/>
                </a:cubicBezTo>
                <a:cubicBezTo>
                  <a:pt x="542" y="38"/>
                  <a:pt x="546" y="37"/>
                  <a:pt x="546" y="37"/>
                </a:cubicBezTo>
                <a:cubicBezTo>
                  <a:pt x="546" y="36"/>
                  <a:pt x="543" y="35"/>
                  <a:pt x="543" y="34"/>
                </a:cubicBezTo>
                <a:cubicBezTo>
                  <a:pt x="543" y="34"/>
                  <a:pt x="547" y="33"/>
                  <a:pt x="547" y="32"/>
                </a:cubicBezTo>
                <a:cubicBezTo>
                  <a:pt x="547" y="32"/>
                  <a:pt x="543" y="30"/>
                  <a:pt x="543" y="30"/>
                </a:cubicBezTo>
                <a:cubicBezTo>
                  <a:pt x="543" y="30"/>
                  <a:pt x="539" y="32"/>
                  <a:pt x="539" y="32"/>
                </a:cubicBezTo>
                <a:cubicBezTo>
                  <a:pt x="539" y="33"/>
                  <a:pt x="542" y="34"/>
                  <a:pt x="543" y="34"/>
                </a:cubicBezTo>
                <a:cubicBezTo>
                  <a:pt x="542" y="35"/>
                  <a:pt x="538" y="36"/>
                  <a:pt x="538" y="36"/>
                </a:cubicBezTo>
                <a:cubicBezTo>
                  <a:pt x="538" y="37"/>
                  <a:pt x="542" y="38"/>
                  <a:pt x="542" y="39"/>
                </a:cubicBezTo>
                <a:cubicBezTo>
                  <a:pt x="542" y="39"/>
                  <a:pt x="538" y="40"/>
                  <a:pt x="538" y="41"/>
                </a:cubicBezTo>
                <a:cubicBezTo>
                  <a:pt x="538" y="41"/>
                  <a:pt x="542" y="42"/>
                  <a:pt x="542" y="43"/>
                </a:cubicBezTo>
                <a:cubicBezTo>
                  <a:pt x="540" y="43"/>
                  <a:pt x="539" y="45"/>
                  <a:pt x="538" y="45"/>
                </a:cubicBezTo>
                <a:cubicBezTo>
                  <a:pt x="537" y="45"/>
                  <a:pt x="535" y="43"/>
                  <a:pt x="534" y="43"/>
                </a:cubicBezTo>
                <a:cubicBezTo>
                  <a:pt x="533" y="43"/>
                  <a:pt x="531" y="44"/>
                  <a:pt x="530" y="45"/>
                </a:cubicBezTo>
                <a:cubicBezTo>
                  <a:pt x="529" y="45"/>
                  <a:pt x="527" y="47"/>
                  <a:pt x="526" y="47"/>
                </a:cubicBezTo>
                <a:cubicBezTo>
                  <a:pt x="525" y="47"/>
                  <a:pt x="522" y="45"/>
                  <a:pt x="522" y="45"/>
                </a:cubicBezTo>
                <a:cubicBezTo>
                  <a:pt x="522" y="44"/>
                  <a:pt x="519" y="42"/>
                  <a:pt x="518" y="42"/>
                </a:cubicBezTo>
                <a:cubicBezTo>
                  <a:pt x="518" y="42"/>
                  <a:pt x="515" y="44"/>
                  <a:pt x="514" y="44"/>
                </a:cubicBezTo>
                <a:cubicBezTo>
                  <a:pt x="514" y="45"/>
                  <a:pt x="511" y="46"/>
                  <a:pt x="510" y="46"/>
                </a:cubicBezTo>
                <a:cubicBezTo>
                  <a:pt x="509" y="46"/>
                  <a:pt x="508" y="44"/>
                  <a:pt x="506" y="44"/>
                </a:cubicBezTo>
                <a:cubicBezTo>
                  <a:pt x="505" y="44"/>
                  <a:pt x="504" y="46"/>
                  <a:pt x="502" y="46"/>
                </a:cubicBezTo>
                <a:cubicBezTo>
                  <a:pt x="501" y="46"/>
                  <a:pt x="500" y="44"/>
                  <a:pt x="498" y="44"/>
                </a:cubicBezTo>
                <a:cubicBezTo>
                  <a:pt x="497" y="44"/>
                  <a:pt x="496" y="46"/>
                  <a:pt x="494" y="46"/>
                </a:cubicBezTo>
                <a:cubicBezTo>
                  <a:pt x="493" y="46"/>
                  <a:pt x="492" y="44"/>
                  <a:pt x="491" y="44"/>
                </a:cubicBezTo>
                <a:cubicBezTo>
                  <a:pt x="490" y="44"/>
                  <a:pt x="488" y="46"/>
                  <a:pt x="487" y="46"/>
                </a:cubicBezTo>
                <a:cubicBezTo>
                  <a:pt x="485" y="46"/>
                  <a:pt x="484" y="44"/>
                  <a:pt x="483" y="44"/>
                </a:cubicBezTo>
                <a:cubicBezTo>
                  <a:pt x="481" y="44"/>
                  <a:pt x="480" y="46"/>
                  <a:pt x="479" y="46"/>
                </a:cubicBezTo>
                <a:cubicBezTo>
                  <a:pt x="478" y="46"/>
                  <a:pt x="476" y="43"/>
                  <a:pt x="475" y="43"/>
                </a:cubicBezTo>
                <a:cubicBezTo>
                  <a:pt x="474" y="43"/>
                  <a:pt x="472" y="45"/>
                  <a:pt x="471" y="45"/>
                </a:cubicBezTo>
                <a:cubicBezTo>
                  <a:pt x="470" y="45"/>
                  <a:pt x="468" y="43"/>
                  <a:pt x="467" y="43"/>
                </a:cubicBezTo>
                <a:cubicBezTo>
                  <a:pt x="466" y="43"/>
                  <a:pt x="464" y="45"/>
                  <a:pt x="463" y="45"/>
                </a:cubicBezTo>
                <a:cubicBezTo>
                  <a:pt x="462" y="45"/>
                  <a:pt x="460" y="43"/>
                  <a:pt x="459" y="43"/>
                </a:cubicBezTo>
                <a:cubicBezTo>
                  <a:pt x="458" y="43"/>
                  <a:pt x="456" y="45"/>
                  <a:pt x="455" y="45"/>
                </a:cubicBezTo>
                <a:cubicBezTo>
                  <a:pt x="455" y="45"/>
                  <a:pt x="452" y="47"/>
                  <a:pt x="451" y="47"/>
                </a:cubicBezTo>
                <a:cubicBezTo>
                  <a:pt x="450" y="47"/>
                  <a:pt x="448" y="45"/>
                  <a:pt x="447" y="45"/>
                </a:cubicBezTo>
                <a:cubicBezTo>
                  <a:pt x="447" y="44"/>
                  <a:pt x="444" y="43"/>
                  <a:pt x="444" y="43"/>
                </a:cubicBezTo>
                <a:cubicBezTo>
                  <a:pt x="442" y="42"/>
                  <a:pt x="441" y="45"/>
                  <a:pt x="439" y="45"/>
                </a:cubicBezTo>
                <a:cubicBezTo>
                  <a:pt x="439" y="45"/>
                  <a:pt x="436" y="42"/>
                  <a:pt x="436" y="42"/>
                </a:cubicBezTo>
                <a:cubicBezTo>
                  <a:pt x="434" y="43"/>
                  <a:pt x="433" y="44"/>
                  <a:pt x="432" y="44"/>
                </a:cubicBezTo>
                <a:cubicBezTo>
                  <a:pt x="431" y="45"/>
                  <a:pt x="428" y="47"/>
                  <a:pt x="428" y="46"/>
                </a:cubicBezTo>
                <a:cubicBezTo>
                  <a:pt x="427" y="46"/>
                  <a:pt x="424" y="45"/>
                  <a:pt x="424" y="44"/>
                </a:cubicBezTo>
                <a:cubicBezTo>
                  <a:pt x="423" y="44"/>
                  <a:pt x="421" y="42"/>
                  <a:pt x="420" y="42"/>
                </a:cubicBezTo>
                <a:cubicBezTo>
                  <a:pt x="419" y="42"/>
                  <a:pt x="417" y="44"/>
                  <a:pt x="416" y="44"/>
                </a:cubicBezTo>
                <a:cubicBezTo>
                  <a:pt x="415" y="44"/>
                  <a:pt x="413" y="46"/>
                  <a:pt x="412" y="46"/>
                </a:cubicBezTo>
                <a:cubicBezTo>
                  <a:pt x="411" y="46"/>
                  <a:pt x="409" y="44"/>
                  <a:pt x="408" y="44"/>
                </a:cubicBezTo>
                <a:cubicBezTo>
                  <a:pt x="407" y="44"/>
                  <a:pt x="405" y="46"/>
                  <a:pt x="404" y="46"/>
                </a:cubicBezTo>
                <a:cubicBezTo>
                  <a:pt x="403" y="46"/>
                  <a:pt x="401" y="44"/>
                  <a:pt x="400" y="44"/>
                </a:cubicBezTo>
                <a:cubicBezTo>
                  <a:pt x="399" y="44"/>
                  <a:pt x="397" y="46"/>
                  <a:pt x="396" y="46"/>
                </a:cubicBezTo>
                <a:cubicBezTo>
                  <a:pt x="395" y="46"/>
                  <a:pt x="394" y="43"/>
                  <a:pt x="392" y="43"/>
                </a:cubicBezTo>
                <a:cubicBezTo>
                  <a:pt x="391" y="43"/>
                  <a:pt x="389" y="46"/>
                  <a:pt x="388" y="45"/>
                </a:cubicBezTo>
                <a:cubicBezTo>
                  <a:pt x="388" y="45"/>
                  <a:pt x="385" y="43"/>
                  <a:pt x="385" y="43"/>
                </a:cubicBezTo>
                <a:cubicBezTo>
                  <a:pt x="385" y="43"/>
                  <a:pt x="389" y="42"/>
                  <a:pt x="389" y="41"/>
                </a:cubicBezTo>
                <a:cubicBezTo>
                  <a:pt x="389" y="41"/>
                  <a:pt x="385" y="39"/>
                  <a:pt x="385" y="39"/>
                </a:cubicBezTo>
                <a:cubicBezTo>
                  <a:pt x="385" y="39"/>
                  <a:pt x="381" y="41"/>
                  <a:pt x="381" y="41"/>
                </a:cubicBezTo>
                <a:cubicBezTo>
                  <a:pt x="381" y="41"/>
                  <a:pt x="385" y="43"/>
                  <a:pt x="385" y="43"/>
                </a:cubicBezTo>
                <a:cubicBezTo>
                  <a:pt x="384" y="44"/>
                  <a:pt x="381" y="45"/>
                  <a:pt x="380" y="45"/>
                </a:cubicBezTo>
                <a:cubicBezTo>
                  <a:pt x="380" y="46"/>
                  <a:pt x="377" y="47"/>
                  <a:pt x="376" y="47"/>
                </a:cubicBezTo>
                <a:cubicBezTo>
                  <a:pt x="375" y="47"/>
                  <a:pt x="374" y="45"/>
                  <a:pt x="373" y="45"/>
                </a:cubicBezTo>
                <a:cubicBezTo>
                  <a:pt x="372" y="45"/>
                  <a:pt x="369" y="47"/>
                  <a:pt x="368" y="47"/>
                </a:cubicBezTo>
                <a:cubicBezTo>
                  <a:pt x="367" y="47"/>
                  <a:pt x="366" y="45"/>
                  <a:pt x="365" y="45"/>
                </a:cubicBezTo>
                <a:cubicBezTo>
                  <a:pt x="364" y="44"/>
                  <a:pt x="362" y="43"/>
                  <a:pt x="361" y="43"/>
                </a:cubicBezTo>
                <a:cubicBezTo>
                  <a:pt x="360" y="43"/>
                  <a:pt x="357" y="44"/>
                  <a:pt x="357" y="45"/>
                </a:cubicBezTo>
                <a:cubicBezTo>
                  <a:pt x="356" y="45"/>
                  <a:pt x="354" y="47"/>
                  <a:pt x="353" y="47"/>
                </a:cubicBezTo>
                <a:cubicBezTo>
                  <a:pt x="352" y="47"/>
                  <a:pt x="350" y="44"/>
                  <a:pt x="349" y="44"/>
                </a:cubicBezTo>
                <a:cubicBezTo>
                  <a:pt x="348" y="44"/>
                  <a:pt x="346" y="47"/>
                  <a:pt x="345" y="46"/>
                </a:cubicBezTo>
                <a:cubicBezTo>
                  <a:pt x="344" y="46"/>
                  <a:pt x="343" y="44"/>
                  <a:pt x="341" y="44"/>
                </a:cubicBezTo>
                <a:cubicBezTo>
                  <a:pt x="340" y="44"/>
                  <a:pt x="338" y="46"/>
                  <a:pt x="337" y="46"/>
                </a:cubicBezTo>
                <a:cubicBezTo>
                  <a:pt x="336" y="46"/>
                  <a:pt x="335" y="44"/>
                  <a:pt x="333" y="44"/>
                </a:cubicBezTo>
                <a:cubicBezTo>
                  <a:pt x="332" y="44"/>
                  <a:pt x="330" y="46"/>
                  <a:pt x="329" y="46"/>
                </a:cubicBezTo>
                <a:cubicBezTo>
                  <a:pt x="328" y="46"/>
                  <a:pt x="327" y="44"/>
                  <a:pt x="326" y="44"/>
                </a:cubicBezTo>
                <a:cubicBezTo>
                  <a:pt x="324" y="44"/>
                  <a:pt x="323" y="46"/>
                  <a:pt x="321" y="46"/>
                </a:cubicBezTo>
                <a:cubicBezTo>
                  <a:pt x="320" y="46"/>
                  <a:pt x="319" y="43"/>
                  <a:pt x="318" y="44"/>
                </a:cubicBezTo>
                <a:cubicBezTo>
                  <a:pt x="316" y="44"/>
                  <a:pt x="315" y="46"/>
                  <a:pt x="314" y="46"/>
                </a:cubicBezTo>
                <a:cubicBezTo>
                  <a:pt x="312" y="46"/>
                  <a:pt x="311" y="43"/>
                  <a:pt x="310" y="43"/>
                </a:cubicBezTo>
                <a:cubicBezTo>
                  <a:pt x="309" y="43"/>
                  <a:pt x="307" y="46"/>
                  <a:pt x="306" y="45"/>
                </a:cubicBezTo>
                <a:cubicBezTo>
                  <a:pt x="305" y="45"/>
                  <a:pt x="303" y="43"/>
                  <a:pt x="302" y="43"/>
                </a:cubicBezTo>
                <a:cubicBezTo>
                  <a:pt x="301" y="43"/>
                  <a:pt x="299" y="45"/>
                  <a:pt x="298" y="45"/>
                </a:cubicBezTo>
                <a:cubicBezTo>
                  <a:pt x="297" y="46"/>
                  <a:pt x="294" y="47"/>
                  <a:pt x="294" y="47"/>
                </a:cubicBezTo>
                <a:cubicBezTo>
                  <a:pt x="293" y="47"/>
                  <a:pt x="291" y="45"/>
                  <a:pt x="290" y="45"/>
                </a:cubicBezTo>
                <a:cubicBezTo>
                  <a:pt x="289" y="44"/>
                  <a:pt x="288" y="43"/>
                  <a:pt x="286" y="43"/>
                </a:cubicBezTo>
                <a:cubicBezTo>
                  <a:pt x="286" y="43"/>
                  <a:pt x="283" y="45"/>
                  <a:pt x="282" y="45"/>
                </a:cubicBezTo>
                <a:cubicBezTo>
                  <a:pt x="281" y="45"/>
                  <a:pt x="280" y="43"/>
                  <a:pt x="278" y="43"/>
                </a:cubicBezTo>
                <a:cubicBezTo>
                  <a:pt x="278" y="43"/>
                  <a:pt x="275" y="44"/>
                  <a:pt x="274" y="45"/>
                </a:cubicBezTo>
                <a:cubicBezTo>
                  <a:pt x="274" y="45"/>
                  <a:pt x="271" y="47"/>
                  <a:pt x="270" y="47"/>
                </a:cubicBezTo>
                <a:cubicBezTo>
                  <a:pt x="269" y="47"/>
                  <a:pt x="268" y="44"/>
                  <a:pt x="267" y="44"/>
                </a:cubicBezTo>
                <a:cubicBezTo>
                  <a:pt x="265" y="44"/>
                  <a:pt x="263" y="47"/>
                  <a:pt x="262" y="46"/>
                </a:cubicBezTo>
                <a:cubicBezTo>
                  <a:pt x="261" y="46"/>
                  <a:pt x="260" y="44"/>
                  <a:pt x="259" y="44"/>
                </a:cubicBezTo>
                <a:cubicBezTo>
                  <a:pt x="257" y="44"/>
                  <a:pt x="256" y="46"/>
                  <a:pt x="255" y="46"/>
                </a:cubicBezTo>
                <a:cubicBezTo>
                  <a:pt x="253" y="46"/>
                  <a:pt x="252" y="44"/>
                  <a:pt x="251" y="44"/>
                </a:cubicBezTo>
                <a:cubicBezTo>
                  <a:pt x="250" y="44"/>
                  <a:pt x="248" y="46"/>
                  <a:pt x="247" y="46"/>
                </a:cubicBezTo>
                <a:cubicBezTo>
                  <a:pt x="245" y="46"/>
                  <a:pt x="244" y="44"/>
                  <a:pt x="243" y="44"/>
                </a:cubicBezTo>
                <a:cubicBezTo>
                  <a:pt x="242" y="44"/>
                  <a:pt x="240" y="46"/>
                  <a:pt x="239" y="46"/>
                </a:cubicBezTo>
                <a:cubicBezTo>
                  <a:pt x="237" y="46"/>
                  <a:pt x="237" y="44"/>
                  <a:pt x="235" y="44"/>
                </a:cubicBezTo>
                <a:cubicBezTo>
                  <a:pt x="234" y="43"/>
                  <a:pt x="232" y="46"/>
                  <a:pt x="231" y="46"/>
                </a:cubicBezTo>
                <a:cubicBezTo>
                  <a:pt x="230" y="46"/>
                  <a:pt x="228" y="43"/>
                  <a:pt x="227" y="43"/>
                </a:cubicBezTo>
                <a:cubicBezTo>
                  <a:pt x="226" y="43"/>
                  <a:pt x="224" y="45"/>
                  <a:pt x="223" y="45"/>
                </a:cubicBezTo>
                <a:cubicBezTo>
                  <a:pt x="223" y="46"/>
                  <a:pt x="220" y="48"/>
                  <a:pt x="219" y="48"/>
                </a:cubicBezTo>
                <a:cubicBezTo>
                  <a:pt x="218" y="47"/>
                  <a:pt x="217" y="45"/>
                  <a:pt x="215" y="45"/>
                </a:cubicBezTo>
                <a:cubicBezTo>
                  <a:pt x="214" y="45"/>
                  <a:pt x="212" y="47"/>
                  <a:pt x="211" y="47"/>
                </a:cubicBezTo>
                <a:cubicBezTo>
                  <a:pt x="210" y="47"/>
                  <a:pt x="209" y="45"/>
                  <a:pt x="208" y="45"/>
                </a:cubicBezTo>
                <a:cubicBezTo>
                  <a:pt x="206" y="45"/>
                  <a:pt x="205" y="43"/>
                  <a:pt x="204" y="43"/>
                </a:cubicBezTo>
                <a:cubicBezTo>
                  <a:pt x="203" y="43"/>
                  <a:pt x="201" y="45"/>
                  <a:pt x="200" y="45"/>
                </a:cubicBezTo>
                <a:cubicBezTo>
                  <a:pt x="199" y="45"/>
                  <a:pt x="197" y="42"/>
                  <a:pt x="196" y="43"/>
                </a:cubicBezTo>
                <a:cubicBezTo>
                  <a:pt x="195" y="43"/>
                  <a:pt x="193" y="44"/>
                  <a:pt x="192" y="45"/>
                </a:cubicBezTo>
                <a:cubicBezTo>
                  <a:pt x="191" y="45"/>
                  <a:pt x="188" y="47"/>
                  <a:pt x="188" y="47"/>
                </a:cubicBezTo>
                <a:cubicBezTo>
                  <a:pt x="187" y="47"/>
                  <a:pt x="185" y="45"/>
                  <a:pt x="184" y="44"/>
                </a:cubicBezTo>
                <a:cubicBezTo>
                  <a:pt x="183" y="44"/>
                  <a:pt x="181" y="42"/>
                  <a:pt x="180" y="42"/>
                </a:cubicBezTo>
                <a:cubicBezTo>
                  <a:pt x="179" y="42"/>
                  <a:pt x="178" y="40"/>
                  <a:pt x="177" y="40"/>
                </a:cubicBezTo>
                <a:cubicBezTo>
                  <a:pt x="176" y="40"/>
                  <a:pt x="172" y="42"/>
                  <a:pt x="172" y="42"/>
                </a:cubicBezTo>
                <a:cubicBezTo>
                  <a:pt x="172" y="42"/>
                  <a:pt x="176" y="44"/>
                  <a:pt x="176" y="44"/>
                </a:cubicBezTo>
                <a:cubicBezTo>
                  <a:pt x="175" y="44"/>
                  <a:pt x="173" y="46"/>
                  <a:pt x="172" y="46"/>
                </a:cubicBezTo>
                <a:cubicBezTo>
                  <a:pt x="171" y="46"/>
                  <a:pt x="169" y="44"/>
                  <a:pt x="168" y="44"/>
                </a:cubicBezTo>
                <a:cubicBezTo>
                  <a:pt x="167" y="44"/>
                  <a:pt x="166" y="46"/>
                  <a:pt x="164" y="46"/>
                </a:cubicBezTo>
                <a:cubicBezTo>
                  <a:pt x="163" y="46"/>
                  <a:pt x="162" y="44"/>
                  <a:pt x="160" y="44"/>
                </a:cubicBezTo>
                <a:cubicBezTo>
                  <a:pt x="159" y="44"/>
                  <a:pt x="158" y="46"/>
                  <a:pt x="156" y="46"/>
                </a:cubicBezTo>
                <a:cubicBezTo>
                  <a:pt x="155" y="46"/>
                  <a:pt x="154" y="44"/>
                  <a:pt x="153" y="44"/>
                </a:cubicBezTo>
                <a:cubicBezTo>
                  <a:pt x="152" y="44"/>
                  <a:pt x="150" y="46"/>
                  <a:pt x="148" y="46"/>
                </a:cubicBezTo>
                <a:cubicBezTo>
                  <a:pt x="147" y="45"/>
                  <a:pt x="146" y="43"/>
                  <a:pt x="145" y="43"/>
                </a:cubicBezTo>
                <a:cubicBezTo>
                  <a:pt x="144" y="43"/>
                  <a:pt x="142" y="45"/>
                  <a:pt x="141" y="45"/>
                </a:cubicBezTo>
                <a:cubicBezTo>
                  <a:pt x="139" y="45"/>
                  <a:pt x="138" y="43"/>
                  <a:pt x="137" y="43"/>
                </a:cubicBezTo>
                <a:cubicBezTo>
                  <a:pt x="136" y="43"/>
                  <a:pt x="134" y="45"/>
                  <a:pt x="133" y="45"/>
                </a:cubicBezTo>
                <a:cubicBezTo>
                  <a:pt x="132" y="45"/>
                  <a:pt x="130" y="43"/>
                  <a:pt x="129" y="43"/>
                </a:cubicBezTo>
                <a:cubicBezTo>
                  <a:pt x="128" y="43"/>
                  <a:pt x="126" y="45"/>
                  <a:pt x="125" y="45"/>
                </a:cubicBezTo>
                <a:cubicBezTo>
                  <a:pt x="124" y="45"/>
                  <a:pt x="122" y="43"/>
                  <a:pt x="121" y="43"/>
                </a:cubicBezTo>
                <a:cubicBezTo>
                  <a:pt x="120" y="43"/>
                  <a:pt x="118" y="45"/>
                  <a:pt x="117" y="45"/>
                </a:cubicBezTo>
                <a:cubicBezTo>
                  <a:pt x="116" y="45"/>
                  <a:pt x="115" y="43"/>
                  <a:pt x="113" y="43"/>
                </a:cubicBezTo>
                <a:cubicBezTo>
                  <a:pt x="112" y="42"/>
                  <a:pt x="111" y="45"/>
                  <a:pt x="109" y="45"/>
                </a:cubicBezTo>
                <a:cubicBezTo>
                  <a:pt x="108" y="45"/>
                  <a:pt x="107" y="42"/>
                  <a:pt x="106" y="42"/>
                </a:cubicBezTo>
                <a:cubicBezTo>
                  <a:pt x="105" y="42"/>
                  <a:pt x="102" y="45"/>
                  <a:pt x="101" y="44"/>
                </a:cubicBezTo>
                <a:cubicBezTo>
                  <a:pt x="101" y="44"/>
                  <a:pt x="98" y="42"/>
                  <a:pt x="98" y="42"/>
                </a:cubicBezTo>
                <a:cubicBezTo>
                  <a:pt x="98" y="42"/>
                  <a:pt x="102" y="41"/>
                  <a:pt x="102" y="40"/>
                </a:cubicBezTo>
                <a:cubicBezTo>
                  <a:pt x="102" y="40"/>
                  <a:pt x="98" y="38"/>
                  <a:pt x="98" y="38"/>
                </a:cubicBezTo>
                <a:cubicBezTo>
                  <a:pt x="98" y="38"/>
                  <a:pt x="94" y="40"/>
                  <a:pt x="94" y="40"/>
                </a:cubicBezTo>
                <a:cubicBezTo>
                  <a:pt x="94" y="40"/>
                  <a:pt x="98" y="42"/>
                  <a:pt x="98" y="42"/>
                </a:cubicBezTo>
                <a:cubicBezTo>
                  <a:pt x="97" y="43"/>
                  <a:pt x="95" y="44"/>
                  <a:pt x="94" y="44"/>
                </a:cubicBezTo>
                <a:cubicBezTo>
                  <a:pt x="93" y="45"/>
                  <a:pt x="91" y="46"/>
                  <a:pt x="89" y="46"/>
                </a:cubicBezTo>
                <a:cubicBezTo>
                  <a:pt x="89" y="46"/>
                  <a:pt x="87" y="44"/>
                  <a:pt x="86" y="44"/>
                </a:cubicBezTo>
                <a:cubicBezTo>
                  <a:pt x="85" y="44"/>
                  <a:pt x="82" y="46"/>
                  <a:pt x="82" y="46"/>
                </a:cubicBezTo>
                <a:cubicBezTo>
                  <a:pt x="80" y="46"/>
                  <a:pt x="79" y="44"/>
                  <a:pt x="78" y="44"/>
                </a:cubicBezTo>
                <a:cubicBezTo>
                  <a:pt x="77" y="43"/>
                  <a:pt x="75" y="42"/>
                  <a:pt x="74" y="42"/>
                </a:cubicBezTo>
                <a:cubicBezTo>
                  <a:pt x="74" y="41"/>
                  <a:pt x="71" y="43"/>
                  <a:pt x="70" y="44"/>
                </a:cubicBezTo>
                <a:cubicBezTo>
                  <a:pt x="70" y="44"/>
                  <a:pt x="67" y="46"/>
                  <a:pt x="66" y="46"/>
                </a:cubicBezTo>
                <a:cubicBezTo>
                  <a:pt x="65" y="46"/>
                  <a:pt x="63" y="43"/>
                  <a:pt x="62" y="43"/>
                </a:cubicBezTo>
                <a:cubicBezTo>
                  <a:pt x="61" y="43"/>
                  <a:pt x="59" y="45"/>
                  <a:pt x="58" y="45"/>
                </a:cubicBezTo>
                <a:cubicBezTo>
                  <a:pt x="57" y="45"/>
                  <a:pt x="55" y="43"/>
                  <a:pt x="54" y="43"/>
                </a:cubicBezTo>
                <a:cubicBezTo>
                  <a:pt x="53" y="43"/>
                  <a:pt x="52" y="45"/>
                  <a:pt x="50" y="45"/>
                </a:cubicBezTo>
                <a:cubicBezTo>
                  <a:pt x="49" y="45"/>
                  <a:pt x="48" y="43"/>
                  <a:pt x="47" y="43"/>
                </a:cubicBezTo>
                <a:cubicBezTo>
                  <a:pt x="46" y="43"/>
                  <a:pt x="43" y="45"/>
                  <a:pt x="42" y="45"/>
                </a:cubicBezTo>
                <a:cubicBezTo>
                  <a:pt x="41" y="45"/>
                  <a:pt x="40" y="47"/>
                  <a:pt x="38" y="47"/>
                </a:cubicBezTo>
                <a:cubicBezTo>
                  <a:pt x="37" y="47"/>
                  <a:pt x="36" y="45"/>
                  <a:pt x="35" y="45"/>
                </a:cubicBezTo>
                <a:cubicBezTo>
                  <a:pt x="33" y="45"/>
                  <a:pt x="32" y="47"/>
                  <a:pt x="30" y="47"/>
                </a:cubicBezTo>
                <a:cubicBezTo>
                  <a:pt x="30" y="46"/>
                  <a:pt x="27" y="45"/>
                  <a:pt x="27" y="45"/>
                </a:cubicBezTo>
                <a:cubicBezTo>
                  <a:pt x="27" y="44"/>
                  <a:pt x="31" y="43"/>
                  <a:pt x="31" y="43"/>
                </a:cubicBezTo>
                <a:cubicBezTo>
                  <a:pt x="31" y="42"/>
                  <a:pt x="27" y="41"/>
                  <a:pt x="27" y="40"/>
                </a:cubicBezTo>
                <a:cubicBezTo>
                  <a:pt x="27" y="40"/>
                  <a:pt x="31" y="39"/>
                  <a:pt x="31" y="38"/>
                </a:cubicBezTo>
                <a:cubicBezTo>
                  <a:pt x="31" y="38"/>
                  <a:pt x="27" y="37"/>
                  <a:pt x="27" y="36"/>
                </a:cubicBezTo>
                <a:cubicBezTo>
                  <a:pt x="28" y="36"/>
                  <a:pt x="31" y="34"/>
                  <a:pt x="32" y="34"/>
                </a:cubicBezTo>
                <a:cubicBezTo>
                  <a:pt x="33" y="33"/>
                  <a:pt x="34" y="32"/>
                  <a:pt x="36" y="32"/>
                </a:cubicBezTo>
                <a:cubicBezTo>
                  <a:pt x="34" y="32"/>
                  <a:pt x="33" y="30"/>
                  <a:pt x="32" y="29"/>
                </a:cubicBezTo>
                <a:cubicBezTo>
                  <a:pt x="31" y="29"/>
                  <a:pt x="29" y="32"/>
                  <a:pt x="28" y="32"/>
                </a:cubicBezTo>
                <a:cubicBezTo>
                  <a:pt x="27" y="32"/>
                  <a:pt x="25" y="29"/>
                  <a:pt x="24" y="29"/>
                </a:cubicBezTo>
                <a:cubicBezTo>
                  <a:pt x="23" y="29"/>
                  <a:pt x="21" y="31"/>
                  <a:pt x="20" y="31"/>
                </a:cubicBezTo>
                <a:cubicBezTo>
                  <a:pt x="19" y="32"/>
                  <a:pt x="17" y="33"/>
                  <a:pt x="16" y="33"/>
                </a:cubicBezTo>
                <a:cubicBezTo>
                  <a:pt x="15" y="34"/>
                  <a:pt x="12" y="35"/>
                  <a:pt x="12" y="35"/>
                </a:cubicBezTo>
                <a:cubicBezTo>
                  <a:pt x="12" y="36"/>
                  <a:pt x="15" y="37"/>
                  <a:pt x="16" y="38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1"/>
                  <a:pt x="5" y="40"/>
                  <a:pt x="4" y="40"/>
                </a:cubicBezTo>
                <a:cubicBezTo>
                  <a:pt x="3" y="39"/>
                  <a:pt x="0" y="38"/>
                  <a:pt x="0" y="37"/>
                </a:cubicBezTo>
                <a:cubicBezTo>
                  <a:pt x="0" y="37"/>
                  <a:pt x="4" y="36"/>
                  <a:pt x="4" y="35"/>
                </a:cubicBezTo>
                <a:cubicBezTo>
                  <a:pt x="8" y="33"/>
                  <a:pt x="8" y="33"/>
                  <a:pt x="8" y="33"/>
                </a:cubicBezTo>
                <a:cubicBezTo>
                  <a:pt x="9" y="33"/>
                  <a:pt x="11" y="32"/>
                  <a:pt x="12" y="31"/>
                </a:cubicBezTo>
                <a:cubicBezTo>
                  <a:pt x="13" y="31"/>
                  <a:pt x="16" y="30"/>
                  <a:pt x="16" y="29"/>
                </a:cubicBezTo>
                <a:cubicBezTo>
                  <a:pt x="16" y="29"/>
                  <a:pt x="12" y="27"/>
                  <a:pt x="13" y="27"/>
                </a:cubicBezTo>
                <a:cubicBezTo>
                  <a:pt x="13" y="27"/>
                  <a:pt x="16" y="25"/>
                  <a:pt x="17" y="25"/>
                </a:cubicBezTo>
                <a:cubicBezTo>
                  <a:pt x="18" y="25"/>
                  <a:pt x="19" y="27"/>
                  <a:pt x="20" y="27"/>
                </a:cubicBezTo>
                <a:cubicBezTo>
                  <a:pt x="22" y="27"/>
                  <a:pt x="23" y="25"/>
                  <a:pt x="24" y="25"/>
                </a:cubicBezTo>
                <a:cubicBezTo>
                  <a:pt x="26" y="25"/>
                  <a:pt x="27" y="27"/>
                  <a:pt x="28" y="27"/>
                </a:cubicBezTo>
                <a:cubicBezTo>
                  <a:pt x="29" y="27"/>
                  <a:pt x="32" y="25"/>
                  <a:pt x="32" y="25"/>
                </a:cubicBezTo>
                <a:cubicBezTo>
                  <a:pt x="34" y="25"/>
                  <a:pt x="35" y="27"/>
                  <a:pt x="36" y="27"/>
                </a:cubicBezTo>
                <a:cubicBezTo>
                  <a:pt x="40" y="30"/>
                  <a:pt x="40" y="30"/>
                  <a:pt x="40" y="30"/>
                </a:cubicBezTo>
                <a:lnTo>
                  <a:pt x="44" y="32"/>
                </a:lnTo>
                <a:close/>
                <a:moveTo>
                  <a:pt x="1179" y="42"/>
                </a:moveTo>
                <a:cubicBezTo>
                  <a:pt x="1186" y="47"/>
                  <a:pt x="1186" y="47"/>
                  <a:pt x="1186" y="47"/>
                </a:cubicBezTo>
                <a:cubicBezTo>
                  <a:pt x="1190" y="49"/>
                  <a:pt x="1190" y="49"/>
                  <a:pt x="1190" y="49"/>
                </a:cubicBezTo>
                <a:cubicBezTo>
                  <a:pt x="1194" y="47"/>
                  <a:pt x="1194" y="47"/>
                  <a:pt x="1194" y="47"/>
                </a:cubicBezTo>
                <a:cubicBezTo>
                  <a:pt x="1194" y="46"/>
                  <a:pt x="1190" y="46"/>
                  <a:pt x="1190" y="45"/>
                </a:cubicBezTo>
                <a:cubicBezTo>
                  <a:pt x="1190" y="44"/>
                  <a:pt x="1195" y="43"/>
                  <a:pt x="1194" y="43"/>
                </a:cubicBezTo>
                <a:cubicBezTo>
                  <a:pt x="1194" y="42"/>
                  <a:pt x="1191" y="41"/>
                  <a:pt x="1191" y="40"/>
                </a:cubicBezTo>
                <a:cubicBezTo>
                  <a:pt x="1187" y="38"/>
                  <a:pt x="1187" y="38"/>
                  <a:pt x="1187" y="38"/>
                </a:cubicBezTo>
                <a:lnTo>
                  <a:pt x="1179" y="42"/>
                </a:lnTo>
                <a:close/>
                <a:moveTo>
                  <a:pt x="1064" y="46"/>
                </a:moveTo>
                <a:cubicBezTo>
                  <a:pt x="1065" y="46"/>
                  <a:pt x="1067" y="48"/>
                  <a:pt x="1068" y="48"/>
                </a:cubicBezTo>
                <a:cubicBezTo>
                  <a:pt x="1069" y="48"/>
                  <a:pt x="1071" y="47"/>
                  <a:pt x="1072" y="46"/>
                </a:cubicBezTo>
                <a:cubicBezTo>
                  <a:pt x="1073" y="46"/>
                  <a:pt x="1076" y="45"/>
                  <a:pt x="1076" y="44"/>
                </a:cubicBezTo>
                <a:cubicBezTo>
                  <a:pt x="1076" y="44"/>
                  <a:pt x="1073" y="42"/>
                  <a:pt x="1073" y="42"/>
                </a:cubicBezTo>
                <a:cubicBezTo>
                  <a:pt x="1071" y="41"/>
                  <a:pt x="1069" y="40"/>
                  <a:pt x="1069" y="39"/>
                </a:cubicBezTo>
                <a:cubicBezTo>
                  <a:pt x="1069" y="39"/>
                  <a:pt x="1073" y="38"/>
                  <a:pt x="1073" y="37"/>
                </a:cubicBezTo>
                <a:cubicBezTo>
                  <a:pt x="1073" y="37"/>
                  <a:pt x="1069" y="35"/>
                  <a:pt x="1069" y="35"/>
                </a:cubicBezTo>
                <a:cubicBezTo>
                  <a:pt x="1068" y="35"/>
                  <a:pt x="1066" y="37"/>
                  <a:pt x="1065" y="37"/>
                </a:cubicBezTo>
                <a:cubicBezTo>
                  <a:pt x="1065" y="38"/>
                  <a:pt x="1069" y="39"/>
                  <a:pt x="1069" y="39"/>
                </a:cubicBezTo>
                <a:cubicBezTo>
                  <a:pt x="1069" y="40"/>
                  <a:pt x="1065" y="41"/>
                  <a:pt x="1065" y="42"/>
                </a:cubicBezTo>
                <a:cubicBezTo>
                  <a:pt x="1064" y="42"/>
                  <a:pt x="1062" y="43"/>
                  <a:pt x="1061" y="44"/>
                </a:cubicBezTo>
                <a:cubicBezTo>
                  <a:pt x="1060" y="44"/>
                  <a:pt x="1057" y="45"/>
                  <a:pt x="1056" y="46"/>
                </a:cubicBezTo>
                <a:cubicBezTo>
                  <a:pt x="1056" y="46"/>
                  <a:pt x="1060" y="47"/>
                  <a:pt x="1060" y="48"/>
                </a:cubicBezTo>
                <a:cubicBezTo>
                  <a:pt x="1062" y="48"/>
                  <a:pt x="1063" y="46"/>
                  <a:pt x="1064" y="46"/>
                </a:cubicBezTo>
                <a:close/>
                <a:moveTo>
                  <a:pt x="232" y="37"/>
                </a:moveTo>
                <a:cubicBezTo>
                  <a:pt x="232" y="38"/>
                  <a:pt x="236" y="39"/>
                  <a:pt x="236" y="39"/>
                </a:cubicBezTo>
                <a:cubicBezTo>
                  <a:pt x="236" y="39"/>
                  <a:pt x="232" y="41"/>
                  <a:pt x="231" y="41"/>
                </a:cubicBezTo>
                <a:cubicBezTo>
                  <a:pt x="230" y="41"/>
                  <a:pt x="229" y="39"/>
                  <a:pt x="228" y="39"/>
                </a:cubicBezTo>
                <a:cubicBezTo>
                  <a:pt x="227" y="40"/>
                  <a:pt x="224" y="40"/>
                  <a:pt x="224" y="41"/>
                </a:cubicBezTo>
                <a:cubicBezTo>
                  <a:pt x="224" y="42"/>
                  <a:pt x="227" y="43"/>
                  <a:pt x="227" y="43"/>
                </a:cubicBezTo>
                <a:cubicBezTo>
                  <a:pt x="229" y="43"/>
                  <a:pt x="230" y="41"/>
                  <a:pt x="231" y="41"/>
                </a:cubicBezTo>
                <a:cubicBezTo>
                  <a:pt x="233" y="41"/>
                  <a:pt x="234" y="43"/>
                  <a:pt x="235" y="44"/>
                </a:cubicBezTo>
                <a:cubicBezTo>
                  <a:pt x="239" y="42"/>
                  <a:pt x="239" y="42"/>
                  <a:pt x="239" y="42"/>
                </a:cubicBezTo>
                <a:cubicBezTo>
                  <a:pt x="239" y="41"/>
                  <a:pt x="236" y="40"/>
                  <a:pt x="236" y="39"/>
                </a:cubicBezTo>
                <a:cubicBezTo>
                  <a:pt x="235" y="39"/>
                  <a:pt x="240" y="38"/>
                  <a:pt x="240" y="37"/>
                </a:cubicBezTo>
                <a:cubicBezTo>
                  <a:pt x="240" y="36"/>
                  <a:pt x="236" y="36"/>
                  <a:pt x="236" y="35"/>
                </a:cubicBezTo>
                <a:cubicBezTo>
                  <a:pt x="235" y="36"/>
                  <a:pt x="232" y="36"/>
                  <a:pt x="232" y="37"/>
                </a:cubicBezTo>
                <a:close/>
                <a:moveTo>
                  <a:pt x="54" y="43"/>
                </a:moveTo>
                <a:cubicBezTo>
                  <a:pt x="56" y="43"/>
                  <a:pt x="57" y="41"/>
                  <a:pt x="58" y="41"/>
                </a:cubicBezTo>
                <a:cubicBezTo>
                  <a:pt x="60" y="41"/>
                  <a:pt x="61" y="43"/>
                  <a:pt x="62" y="43"/>
                </a:cubicBezTo>
                <a:cubicBezTo>
                  <a:pt x="63" y="43"/>
                  <a:pt x="66" y="42"/>
                  <a:pt x="66" y="41"/>
                </a:cubicBezTo>
                <a:cubicBezTo>
                  <a:pt x="66" y="41"/>
                  <a:pt x="63" y="39"/>
                  <a:pt x="63" y="39"/>
                </a:cubicBezTo>
                <a:cubicBezTo>
                  <a:pt x="63" y="38"/>
                  <a:pt x="66" y="37"/>
                  <a:pt x="67" y="37"/>
                </a:cubicBezTo>
                <a:cubicBezTo>
                  <a:pt x="68" y="36"/>
                  <a:pt x="70" y="35"/>
                  <a:pt x="71" y="35"/>
                </a:cubicBezTo>
                <a:cubicBezTo>
                  <a:pt x="72" y="34"/>
                  <a:pt x="73" y="33"/>
                  <a:pt x="75" y="33"/>
                </a:cubicBezTo>
                <a:cubicBezTo>
                  <a:pt x="75" y="33"/>
                  <a:pt x="78" y="35"/>
                  <a:pt x="79" y="35"/>
                </a:cubicBezTo>
                <a:cubicBezTo>
                  <a:pt x="79" y="35"/>
                  <a:pt x="83" y="33"/>
                  <a:pt x="83" y="33"/>
                </a:cubicBezTo>
                <a:cubicBezTo>
                  <a:pt x="83" y="33"/>
                  <a:pt x="79" y="31"/>
                  <a:pt x="79" y="31"/>
                </a:cubicBezTo>
                <a:cubicBezTo>
                  <a:pt x="78" y="32"/>
                  <a:pt x="76" y="32"/>
                  <a:pt x="75" y="33"/>
                </a:cubicBezTo>
                <a:cubicBezTo>
                  <a:pt x="74" y="32"/>
                  <a:pt x="72" y="31"/>
                  <a:pt x="71" y="31"/>
                </a:cubicBezTo>
                <a:cubicBezTo>
                  <a:pt x="71" y="30"/>
                  <a:pt x="68" y="28"/>
                  <a:pt x="67" y="28"/>
                </a:cubicBezTo>
                <a:cubicBezTo>
                  <a:pt x="67" y="28"/>
                  <a:pt x="64" y="30"/>
                  <a:pt x="63" y="30"/>
                </a:cubicBezTo>
                <a:cubicBezTo>
                  <a:pt x="63" y="30"/>
                  <a:pt x="67" y="32"/>
                  <a:pt x="67" y="33"/>
                </a:cubicBezTo>
                <a:cubicBezTo>
                  <a:pt x="67" y="33"/>
                  <a:pt x="63" y="34"/>
                  <a:pt x="63" y="35"/>
                </a:cubicBezTo>
                <a:cubicBezTo>
                  <a:pt x="63" y="36"/>
                  <a:pt x="59" y="36"/>
                  <a:pt x="59" y="37"/>
                </a:cubicBezTo>
                <a:cubicBezTo>
                  <a:pt x="59" y="37"/>
                  <a:pt x="63" y="38"/>
                  <a:pt x="63" y="39"/>
                </a:cubicBezTo>
                <a:cubicBezTo>
                  <a:pt x="63" y="39"/>
                  <a:pt x="59" y="41"/>
                  <a:pt x="58" y="41"/>
                </a:cubicBezTo>
                <a:cubicBezTo>
                  <a:pt x="58" y="41"/>
                  <a:pt x="55" y="39"/>
                  <a:pt x="55" y="39"/>
                </a:cubicBezTo>
                <a:cubicBezTo>
                  <a:pt x="53" y="39"/>
                  <a:pt x="52" y="41"/>
                  <a:pt x="51" y="41"/>
                </a:cubicBezTo>
                <a:cubicBezTo>
                  <a:pt x="49" y="41"/>
                  <a:pt x="48" y="39"/>
                  <a:pt x="47" y="39"/>
                </a:cubicBezTo>
                <a:cubicBezTo>
                  <a:pt x="47" y="39"/>
                  <a:pt x="43" y="41"/>
                  <a:pt x="43" y="41"/>
                </a:cubicBezTo>
                <a:cubicBezTo>
                  <a:pt x="43" y="41"/>
                  <a:pt x="46" y="43"/>
                  <a:pt x="47" y="43"/>
                </a:cubicBezTo>
                <a:cubicBezTo>
                  <a:pt x="48" y="43"/>
                  <a:pt x="49" y="41"/>
                  <a:pt x="51" y="41"/>
                </a:cubicBezTo>
                <a:lnTo>
                  <a:pt x="54" y="43"/>
                </a:lnTo>
                <a:close/>
                <a:moveTo>
                  <a:pt x="95" y="31"/>
                </a:moveTo>
                <a:cubicBezTo>
                  <a:pt x="95" y="31"/>
                  <a:pt x="98" y="29"/>
                  <a:pt x="99" y="29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95" y="22"/>
                  <a:pt x="95" y="22"/>
                  <a:pt x="95" y="22"/>
                </a:cubicBezTo>
                <a:cubicBezTo>
                  <a:pt x="97" y="22"/>
                  <a:pt x="98" y="21"/>
                  <a:pt x="100" y="20"/>
                </a:cubicBezTo>
                <a:cubicBezTo>
                  <a:pt x="100" y="20"/>
                  <a:pt x="104" y="19"/>
                  <a:pt x="104" y="18"/>
                </a:cubicBezTo>
                <a:cubicBezTo>
                  <a:pt x="104" y="18"/>
                  <a:pt x="100" y="17"/>
                  <a:pt x="100" y="16"/>
                </a:cubicBezTo>
                <a:cubicBezTo>
                  <a:pt x="99" y="17"/>
                  <a:pt x="97" y="17"/>
                  <a:pt x="96" y="18"/>
                </a:cubicBezTo>
                <a:cubicBezTo>
                  <a:pt x="95" y="18"/>
                  <a:pt x="92" y="20"/>
                  <a:pt x="92" y="20"/>
                </a:cubicBezTo>
                <a:cubicBezTo>
                  <a:pt x="92" y="21"/>
                  <a:pt x="95" y="22"/>
                  <a:pt x="95" y="22"/>
                </a:cubicBezTo>
                <a:cubicBezTo>
                  <a:pt x="95" y="23"/>
                  <a:pt x="92" y="24"/>
                  <a:pt x="91" y="25"/>
                </a:cubicBezTo>
                <a:cubicBezTo>
                  <a:pt x="91" y="25"/>
                  <a:pt x="95" y="26"/>
                  <a:pt x="95" y="27"/>
                </a:cubicBezTo>
                <a:cubicBezTo>
                  <a:pt x="95" y="28"/>
                  <a:pt x="91" y="28"/>
                  <a:pt x="91" y="29"/>
                </a:cubicBezTo>
                <a:cubicBezTo>
                  <a:pt x="92" y="29"/>
                  <a:pt x="93" y="31"/>
                  <a:pt x="95" y="31"/>
                </a:cubicBezTo>
                <a:close/>
                <a:moveTo>
                  <a:pt x="259" y="40"/>
                </a:moveTo>
                <a:cubicBezTo>
                  <a:pt x="263" y="38"/>
                  <a:pt x="263" y="38"/>
                  <a:pt x="263" y="38"/>
                </a:cubicBezTo>
                <a:cubicBezTo>
                  <a:pt x="264" y="37"/>
                  <a:pt x="267" y="36"/>
                  <a:pt x="267" y="36"/>
                </a:cubicBezTo>
                <a:cubicBezTo>
                  <a:pt x="267" y="35"/>
                  <a:pt x="264" y="34"/>
                  <a:pt x="264" y="33"/>
                </a:cubicBezTo>
                <a:cubicBezTo>
                  <a:pt x="263" y="33"/>
                  <a:pt x="260" y="31"/>
                  <a:pt x="260" y="31"/>
                </a:cubicBezTo>
                <a:cubicBezTo>
                  <a:pt x="259" y="31"/>
                  <a:pt x="256" y="33"/>
                  <a:pt x="256" y="33"/>
                </a:cubicBezTo>
                <a:cubicBezTo>
                  <a:pt x="252" y="35"/>
                  <a:pt x="252" y="35"/>
                  <a:pt x="252" y="35"/>
                </a:cubicBezTo>
                <a:cubicBezTo>
                  <a:pt x="251" y="36"/>
                  <a:pt x="248" y="37"/>
                  <a:pt x="247" y="37"/>
                </a:cubicBezTo>
                <a:cubicBezTo>
                  <a:pt x="247" y="38"/>
                  <a:pt x="251" y="39"/>
                  <a:pt x="251" y="40"/>
                </a:cubicBezTo>
                <a:cubicBezTo>
                  <a:pt x="255" y="42"/>
                  <a:pt x="255" y="42"/>
                  <a:pt x="255" y="42"/>
                </a:cubicBezTo>
                <a:lnTo>
                  <a:pt x="259" y="40"/>
                </a:lnTo>
                <a:close/>
                <a:moveTo>
                  <a:pt x="265" y="20"/>
                </a:moveTo>
                <a:cubicBezTo>
                  <a:pt x="265" y="21"/>
                  <a:pt x="261" y="22"/>
                  <a:pt x="261" y="22"/>
                </a:cubicBezTo>
                <a:cubicBezTo>
                  <a:pt x="260" y="23"/>
                  <a:pt x="264" y="24"/>
                  <a:pt x="264" y="25"/>
                </a:cubicBezTo>
                <a:cubicBezTo>
                  <a:pt x="265" y="24"/>
                  <a:pt x="268" y="23"/>
                  <a:pt x="268" y="23"/>
                </a:cubicBezTo>
                <a:cubicBezTo>
                  <a:pt x="268" y="22"/>
                  <a:pt x="265" y="21"/>
                  <a:pt x="265" y="20"/>
                </a:cubicBezTo>
                <a:cubicBezTo>
                  <a:pt x="265" y="20"/>
                  <a:pt x="269" y="19"/>
                  <a:pt x="269" y="18"/>
                </a:cubicBezTo>
                <a:cubicBezTo>
                  <a:pt x="269" y="18"/>
                  <a:pt x="265" y="17"/>
                  <a:pt x="265" y="16"/>
                </a:cubicBezTo>
                <a:cubicBezTo>
                  <a:pt x="264" y="16"/>
                  <a:pt x="262" y="18"/>
                  <a:pt x="261" y="18"/>
                </a:cubicBezTo>
                <a:cubicBezTo>
                  <a:pt x="260" y="18"/>
                  <a:pt x="258" y="16"/>
                  <a:pt x="257" y="16"/>
                </a:cubicBezTo>
                <a:cubicBezTo>
                  <a:pt x="256" y="16"/>
                  <a:pt x="254" y="18"/>
                  <a:pt x="253" y="18"/>
                </a:cubicBezTo>
                <a:cubicBezTo>
                  <a:pt x="254" y="18"/>
                  <a:pt x="256" y="20"/>
                  <a:pt x="257" y="20"/>
                </a:cubicBezTo>
                <a:cubicBezTo>
                  <a:pt x="258" y="20"/>
                  <a:pt x="260" y="18"/>
                  <a:pt x="261" y="18"/>
                </a:cubicBezTo>
                <a:cubicBezTo>
                  <a:pt x="261" y="19"/>
                  <a:pt x="264" y="20"/>
                  <a:pt x="265" y="20"/>
                </a:cubicBezTo>
                <a:close/>
                <a:moveTo>
                  <a:pt x="366" y="27"/>
                </a:moveTo>
                <a:cubicBezTo>
                  <a:pt x="367" y="27"/>
                  <a:pt x="370" y="26"/>
                  <a:pt x="370" y="25"/>
                </a:cubicBezTo>
                <a:cubicBezTo>
                  <a:pt x="370" y="25"/>
                  <a:pt x="367" y="23"/>
                  <a:pt x="367" y="23"/>
                </a:cubicBezTo>
                <a:cubicBezTo>
                  <a:pt x="363" y="21"/>
                  <a:pt x="363" y="21"/>
                  <a:pt x="363" y="21"/>
                </a:cubicBezTo>
                <a:cubicBezTo>
                  <a:pt x="367" y="19"/>
                  <a:pt x="367" y="19"/>
                  <a:pt x="367" y="19"/>
                </a:cubicBezTo>
                <a:cubicBezTo>
                  <a:pt x="368" y="19"/>
                  <a:pt x="369" y="21"/>
                  <a:pt x="371" y="21"/>
                </a:cubicBezTo>
                <a:cubicBezTo>
                  <a:pt x="371" y="21"/>
                  <a:pt x="375" y="19"/>
                  <a:pt x="375" y="19"/>
                </a:cubicBezTo>
                <a:cubicBezTo>
                  <a:pt x="375" y="18"/>
                  <a:pt x="371" y="17"/>
                  <a:pt x="371" y="17"/>
                </a:cubicBezTo>
                <a:cubicBezTo>
                  <a:pt x="370" y="17"/>
                  <a:pt x="369" y="19"/>
                  <a:pt x="367" y="19"/>
                </a:cubicBezTo>
                <a:cubicBezTo>
                  <a:pt x="366" y="19"/>
                  <a:pt x="364" y="17"/>
                  <a:pt x="363" y="16"/>
                </a:cubicBezTo>
                <a:cubicBezTo>
                  <a:pt x="362" y="16"/>
                  <a:pt x="360" y="18"/>
                  <a:pt x="359" y="19"/>
                </a:cubicBezTo>
                <a:cubicBezTo>
                  <a:pt x="359" y="19"/>
                  <a:pt x="363" y="20"/>
                  <a:pt x="363" y="21"/>
                </a:cubicBezTo>
                <a:cubicBezTo>
                  <a:pt x="363" y="22"/>
                  <a:pt x="359" y="22"/>
                  <a:pt x="359" y="23"/>
                </a:cubicBezTo>
                <a:cubicBezTo>
                  <a:pt x="359" y="24"/>
                  <a:pt x="355" y="24"/>
                  <a:pt x="355" y="25"/>
                </a:cubicBezTo>
                <a:cubicBezTo>
                  <a:pt x="355" y="25"/>
                  <a:pt x="358" y="27"/>
                  <a:pt x="358" y="27"/>
                </a:cubicBezTo>
                <a:cubicBezTo>
                  <a:pt x="360" y="27"/>
                  <a:pt x="361" y="25"/>
                  <a:pt x="363" y="25"/>
                </a:cubicBezTo>
                <a:cubicBezTo>
                  <a:pt x="364" y="25"/>
                  <a:pt x="365" y="27"/>
                  <a:pt x="366" y="27"/>
                </a:cubicBezTo>
                <a:close/>
                <a:moveTo>
                  <a:pt x="413" y="29"/>
                </a:moveTo>
                <a:cubicBezTo>
                  <a:pt x="414" y="28"/>
                  <a:pt x="417" y="27"/>
                  <a:pt x="417" y="27"/>
                </a:cubicBezTo>
                <a:cubicBezTo>
                  <a:pt x="417" y="26"/>
                  <a:pt x="414" y="25"/>
                  <a:pt x="414" y="24"/>
                </a:cubicBezTo>
                <a:cubicBezTo>
                  <a:pt x="414" y="24"/>
                  <a:pt x="417" y="23"/>
                  <a:pt x="418" y="22"/>
                </a:cubicBezTo>
                <a:cubicBezTo>
                  <a:pt x="418" y="22"/>
                  <a:pt x="414" y="21"/>
                  <a:pt x="414" y="20"/>
                </a:cubicBezTo>
                <a:cubicBezTo>
                  <a:pt x="414" y="19"/>
                  <a:pt x="418" y="18"/>
                  <a:pt x="418" y="18"/>
                </a:cubicBezTo>
                <a:cubicBezTo>
                  <a:pt x="418" y="18"/>
                  <a:pt x="422" y="20"/>
                  <a:pt x="422" y="20"/>
                </a:cubicBezTo>
                <a:cubicBezTo>
                  <a:pt x="422" y="20"/>
                  <a:pt x="426" y="18"/>
                  <a:pt x="426" y="18"/>
                </a:cubicBezTo>
                <a:cubicBezTo>
                  <a:pt x="426" y="17"/>
                  <a:pt x="422" y="17"/>
                  <a:pt x="422" y="16"/>
                </a:cubicBezTo>
                <a:cubicBezTo>
                  <a:pt x="421" y="16"/>
                  <a:pt x="420" y="18"/>
                  <a:pt x="418" y="18"/>
                </a:cubicBezTo>
                <a:cubicBezTo>
                  <a:pt x="417" y="18"/>
                  <a:pt x="416" y="16"/>
                  <a:pt x="414" y="16"/>
                </a:cubicBezTo>
                <a:cubicBezTo>
                  <a:pt x="414" y="16"/>
                  <a:pt x="411" y="17"/>
                  <a:pt x="410" y="18"/>
                </a:cubicBezTo>
                <a:cubicBezTo>
                  <a:pt x="410" y="18"/>
                  <a:pt x="414" y="20"/>
                  <a:pt x="414" y="20"/>
                </a:cubicBezTo>
                <a:cubicBezTo>
                  <a:pt x="414" y="20"/>
                  <a:pt x="410" y="22"/>
                  <a:pt x="410" y="22"/>
                </a:cubicBezTo>
                <a:cubicBezTo>
                  <a:pt x="409" y="22"/>
                  <a:pt x="406" y="24"/>
                  <a:pt x="406" y="24"/>
                </a:cubicBezTo>
                <a:cubicBezTo>
                  <a:pt x="406" y="25"/>
                  <a:pt x="409" y="26"/>
                  <a:pt x="410" y="26"/>
                </a:cubicBezTo>
                <a:cubicBezTo>
                  <a:pt x="410" y="27"/>
                  <a:pt x="406" y="28"/>
                  <a:pt x="405" y="28"/>
                </a:cubicBezTo>
                <a:cubicBezTo>
                  <a:pt x="405" y="29"/>
                  <a:pt x="409" y="30"/>
                  <a:pt x="409" y="31"/>
                </a:cubicBezTo>
                <a:lnTo>
                  <a:pt x="413" y="29"/>
                </a:lnTo>
                <a:close/>
                <a:moveTo>
                  <a:pt x="672" y="40"/>
                </a:moveTo>
                <a:cubicBezTo>
                  <a:pt x="673" y="40"/>
                  <a:pt x="674" y="42"/>
                  <a:pt x="676" y="42"/>
                </a:cubicBezTo>
                <a:cubicBezTo>
                  <a:pt x="676" y="42"/>
                  <a:pt x="679" y="40"/>
                  <a:pt x="680" y="40"/>
                </a:cubicBezTo>
                <a:cubicBezTo>
                  <a:pt x="681" y="40"/>
                  <a:pt x="682" y="42"/>
                  <a:pt x="683" y="42"/>
                </a:cubicBezTo>
                <a:cubicBezTo>
                  <a:pt x="684" y="42"/>
                  <a:pt x="687" y="41"/>
                  <a:pt x="687" y="40"/>
                </a:cubicBezTo>
                <a:cubicBezTo>
                  <a:pt x="687" y="40"/>
                  <a:pt x="684" y="38"/>
                  <a:pt x="684" y="38"/>
                </a:cubicBezTo>
                <a:cubicBezTo>
                  <a:pt x="683" y="38"/>
                  <a:pt x="680" y="40"/>
                  <a:pt x="680" y="40"/>
                </a:cubicBezTo>
                <a:cubicBezTo>
                  <a:pt x="678" y="40"/>
                  <a:pt x="677" y="38"/>
                  <a:pt x="676" y="38"/>
                </a:cubicBezTo>
                <a:cubicBezTo>
                  <a:pt x="674" y="37"/>
                  <a:pt x="674" y="36"/>
                  <a:pt x="672" y="36"/>
                </a:cubicBezTo>
                <a:cubicBezTo>
                  <a:pt x="673" y="35"/>
                  <a:pt x="675" y="34"/>
                  <a:pt x="676" y="33"/>
                </a:cubicBezTo>
                <a:cubicBezTo>
                  <a:pt x="677" y="33"/>
                  <a:pt x="680" y="32"/>
                  <a:pt x="680" y="31"/>
                </a:cubicBezTo>
                <a:cubicBezTo>
                  <a:pt x="680" y="31"/>
                  <a:pt x="677" y="29"/>
                  <a:pt x="677" y="29"/>
                </a:cubicBezTo>
                <a:cubicBezTo>
                  <a:pt x="676" y="29"/>
                  <a:pt x="673" y="31"/>
                  <a:pt x="673" y="31"/>
                </a:cubicBezTo>
                <a:cubicBezTo>
                  <a:pt x="672" y="32"/>
                  <a:pt x="669" y="33"/>
                  <a:pt x="668" y="33"/>
                </a:cubicBezTo>
                <a:cubicBezTo>
                  <a:pt x="668" y="34"/>
                  <a:pt x="672" y="35"/>
                  <a:pt x="672" y="36"/>
                </a:cubicBezTo>
                <a:cubicBezTo>
                  <a:pt x="672" y="36"/>
                  <a:pt x="668" y="37"/>
                  <a:pt x="668" y="38"/>
                </a:cubicBezTo>
                <a:lnTo>
                  <a:pt x="672" y="40"/>
                </a:lnTo>
                <a:close/>
                <a:moveTo>
                  <a:pt x="647" y="11"/>
                </a:moveTo>
                <a:cubicBezTo>
                  <a:pt x="648" y="11"/>
                  <a:pt x="650" y="13"/>
                  <a:pt x="650" y="13"/>
                </a:cubicBezTo>
                <a:cubicBezTo>
                  <a:pt x="651" y="13"/>
                  <a:pt x="655" y="11"/>
                  <a:pt x="655" y="11"/>
                </a:cubicBezTo>
                <a:cubicBezTo>
                  <a:pt x="655" y="11"/>
                  <a:pt x="651" y="9"/>
                  <a:pt x="651" y="9"/>
                </a:cubicBezTo>
                <a:cubicBezTo>
                  <a:pt x="650" y="8"/>
                  <a:pt x="648" y="7"/>
                  <a:pt x="647" y="7"/>
                </a:cubicBezTo>
                <a:cubicBezTo>
                  <a:pt x="646" y="6"/>
                  <a:pt x="644" y="9"/>
                  <a:pt x="643" y="9"/>
                </a:cubicBezTo>
                <a:cubicBezTo>
                  <a:pt x="642" y="9"/>
                  <a:pt x="640" y="6"/>
                  <a:pt x="639" y="6"/>
                </a:cubicBezTo>
                <a:cubicBezTo>
                  <a:pt x="639" y="6"/>
                  <a:pt x="635" y="8"/>
                  <a:pt x="635" y="8"/>
                </a:cubicBezTo>
                <a:cubicBezTo>
                  <a:pt x="635" y="9"/>
                  <a:pt x="639" y="11"/>
                  <a:pt x="639" y="11"/>
                </a:cubicBezTo>
                <a:cubicBezTo>
                  <a:pt x="640" y="11"/>
                  <a:pt x="642" y="8"/>
                  <a:pt x="643" y="9"/>
                </a:cubicBezTo>
                <a:cubicBezTo>
                  <a:pt x="644" y="9"/>
                  <a:pt x="645" y="10"/>
                  <a:pt x="647" y="11"/>
                </a:cubicBezTo>
                <a:close/>
                <a:moveTo>
                  <a:pt x="819" y="20"/>
                </a:moveTo>
                <a:cubicBezTo>
                  <a:pt x="819" y="20"/>
                  <a:pt x="815" y="18"/>
                  <a:pt x="815" y="18"/>
                </a:cubicBezTo>
                <a:cubicBezTo>
                  <a:pt x="814" y="17"/>
                  <a:pt x="812" y="19"/>
                  <a:pt x="811" y="20"/>
                </a:cubicBezTo>
                <a:cubicBezTo>
                  <a:pt x="811" y="20"/>
                  <a:pt x="815" y="21"/>
                  <a:pt x="815" y="22"/>
                </a:cubicBezTo>
                <a:cubicBezTo>
                  <a:pt x="815" y="23"/>
                  <a:pt x="811" y="23"/>
                  <a:pt x="811" y="24"/>
                </a:cubicBezTo>
                <a:cubicBezTo>
                  <a:pt x="810" y="25"/>
                  <a:pt x="807" y="25"/>
                  <a:pt x="807" y="26"/>
                </a:cubicBezTo>
                <a:cubicBezTo>
                  <a:pt x="807" y="27"/>
                  <a:pt x="810" y="28"/>
                  <a:pt x="810" y="28"/>
                </a:cubicBezTo>
                <a:cubicBezTo>
                  <a:pt x="814" y="26"/>
                  <a:pt x="814" y="26"/>
                  <a:pt x="814" y="26"/>
                </a:cubicBezTo>
                <a:cubicBezTo>
                  <a:pt x="815" y="26"/>
                  <a:pt x="818" y="24"/>
                  <a:pt x="819" y="24"/>
                </a:cubicBezTo>
                <a:cubicBezTo>
                  <a:pt x="820" y="24"/>
                  <a:pt x="821" y="26"/>
                  <a:pt x="822" y="26"/>
                </a:cubicBezTo>
                <a:cubicBezTo>
                  <a:pt x="823" y="26"/>
                  <a:pt x="826" y="25"/>
                  <a:pt x="826" y="24"/>
                </a:cubicBezTo>
                <a:cubicBezTo>
                  <a:pt x="826" y="24"/>
                  <a:pt x="823" y="22"/>
                  <a:pt x="823" y="22"/>
                </a:cubicBezTo>
                <a:cubicBezTo>
                  <a:pt x="822" y="22"/>
                  <a:pt x="819" y="24"/>
                  <a:pt x="819" y="24"/>
                </a:cubicBezTo>
                <a:cubicBezTo>
                  <a:pt x="817" y="24"/>
                  <a:pt x="816" y="22"/>
                  <a:pt x="815" y="22"/>
                </a:cubicBezTo>
                <a:cubicBezTo>
                  <a:pt x="815" y="21"/>
                  <a:pt x="819" y="21"/>
                  <a:pt x="819" y="20"/>
                </a:cubicBezTo>
                <a:close/>
                <a:moveTo>
                  <a:pt x="968" y="28"/>
                </a:moveTo>
                <a:cubicBezTo>
                  <a:pt x="968" y="27"/>
                  <a:pt x="964" y="26"/>
                  <a:pt x="964" y="26"/>
                </a:cubicBezTo>
                <a:cubicBezTo>
                  <a:pt x="964" y="25"/>
                  <a:pt x="968" y="24"/>
                  <a:pt x="968" y="24"/>
                </a:cubicBezTo>
                <a:cubicBezTo>
                  <a:pt x="968" y="23"/>
                  <a:pt x="964" y="22"/>
                  <a:pt x="964" y="21"/>
                </a:cubicBezTo>
                <a:cubicBezTo>
                  <a:pt x="964" y="21"/>
                  <a:pt x="968" y="20"/>
                  <a:pt x="968" y="19"/>
                </a:cubicBezTo>
                <a:cubicBezTo>
                  <a:pt x="968" y="19"/>
                  <a:pt x="965" y="18"/>
                  <a:pt x="965" y="17"/>
                </a:cubicBezTo>
                <a:cubicBezTo>
                  <a:pt x="964" y="18"/>
                  <a:pt x="961" y="18"/>
                  <a:pt x="960" y="19"/>
                </a:cubicBezTo>
                <a:cubicBezTo>
                  <a:pt x="960" y="20"/>
                  <a:pt x="964" y="21"/>
                  <a:pt x="964" y="21"/>
                </a:cubicBezTo>
                <a:cubicBezTo>
                  <a:pt x="964" y="22"/>
                  <a:pt x="960" y="23"/>
                  <a:pt x="960" y="24"/>
                </a:cubicBezTo>
                <a:cubicBezTo>
                  <a:pt x="960" y="24"/>
                  <a:pt x="964" y="25"/>
                  <a:pt x="964" y="26"/>
                </a:cubicBezTo>
                <a:cubicBezTo>
                  <a:pt x="964" y="26"/>
                  <a:pt x="960" y="27"/>
                  <a:pt x="960" y="28"/>
                </a:cubicBezTo>
                <a:cubicBezTo>
                  <a:pt x="960" y="29"/>
                  <a:pt x="963" y="29"/>
                  <a:pt x="963" y="30"/>
                </a:cubicBezTo>
                <a:cubicBezTo>
                  <a:pt x="964" y="29"/>
                  <a:pt x="967" y="29"/>
                  <a:pt x="968" y="28"/>
                </a:cubicBezTo>
                <a:close/>
                <a:moveTo>
                  <a:pt x="1012" y="18"/>
                </a:moveTo>
                <a:cubicBezTo>
                  <a:pt x="1012" y="18"/>
                  <a:pt x="1015" y="17"/>
                  <a:pt x="1016" y="16"/>
                </a:cubicBezTo>
                <a:cubicBezTo>
                  <a:pt x="1017" y="16"/>
                  <a:pt x="1019" y="15"/>
                  <a:pt x="1020" y="14"/>
                </a:cubicBezTo>
                <a:cubicBezTo>
                  <a:pt x="1019" y="14"/>
                  <a:pt x="1017" y="12"/>
                  <a:pt x="1016" y="12"/>
                </a:cubicBezTo>
                <a:cubicBezTo>
                  <a:pt x="1015" y="12"/>
                  <a:pt x="1013" y="14"/>
                  <a:pt x="1012" y="14"/>
                </a:cubicBezTo>
                <a:cubicBezTo>
                  <a:pt x="1012" y="14"/>
                  <a:pt x="1008" y="16"/>
                  <a:pt x="1008" y="16"/>
                </a:cubicBezTo>
                <a:cubicBezTo>
                  <a:pt x="1007" y="16"/>
                  <a:pt x="1006" y="14"/>
                  <a:pt x="1004" y="14"/>
                </a:cubicBezTo>
                <a:cubicBezTo>
                  <a:pt x="1004" y="15"/>
                  <a:pt x="1000" y="15"/>
                  <a:pt x="1000" y="16"/>
                </a:cubicBezTo>
                <a:cubicBezTo>
                  <a:pt x="1000" y="16"/>
                  <a:pt x="1003" y="18"/>
                  <a:pt x="1004" y="18"/>
                </a:cubicBezTo>
                <a:cubicBezTo>
                  <a:pt x="1004" y="18"/>
                  <a:pt x="1005" y="18"/>
                  <a:pt x="1006" y="17"/>
                </a:cubicBezTo>
                <a:cubicBezTo>
                  <a:pt x="1007" y="17"/>
                  <a:pt x="1008" y="16"/>
                  <a:pt x="1008" y="16"/>
                </a:cubicBezTo>
                <a:cubicBezTo>
                  <a:pt x="1009" y="16"/>
                  <a:pt x="1011" y="18"/>
                  <a:pt x="1012" y="18"/>
                </a:cubicBezTo>
                <a:cubicBezTo>
                  <a:pt x="1012" y="18"/>
                  <a:pt x="1008" y="20"/>
                  <a:pt x="1008" y="20"/>
                </a:cubicBezTo>
                <a:cubicBezTo>
                  <a:pt x="1008" y="21"/>
                  <a:pt x="1011" y="23"/>
                  <a:pt x="1011" y="23"/>
                </a:cubicBezTo>
                <a:cubicBezTo>
                  <a:pt x="1013" y="23"/>
                  <a:pt x="1014" y="21"/>
                  <a:pt x="1015" y="21"/>
                </a:cubicBezTo>
                <a:cubicBezTo>
                  <a:pt x="1015" y="20"/>
                  <a:pt x="1012" y="19"/>
                  <a:pt x="1012" y="18"/>
                </a:cubicBezTo>
                <a:close/>
                <a:moveTo>
                  <a:pt x="1093" y="27"/>
                </a:moveTo>
                <a:cubicBezTo>
                  <a:pt x="1093" y="27"/>
                  <a:pt x="1090" y="29"/>
                  <a:pt x="1089" y="29"/>
                </a:cubicBezTo>
                <a:cubicBezTo>
                  <a:pt x="1089" y="29"/>
                  <a:pt x="1085" y="31"/>
                  <a:pt x="1085" y="31"/>
                </a:cubicBezTo>
                <a:cubicBezTo>
                  <a:pt x="1085" y="31"/>
                  <a:pt x="1089" y="33"/>
                  <a:pt x="1089" y="33"/>
                </a:cubicBezTo>
                <a:cubicBezTo>
                  <a:pt x="1090" y="33"/>
                  <a:pt x="1092" y="32"/>
                  <a:pt x="1093" y="31"/>
                </a:cubicBezTo>
                <a:cubicBezTo>
                  <a:pt x="1095" y="31"/>
                  <a:pt x="1096" y="30"/>
                  <a:pt x="1097" y="29"/>
                </a:cubicBezTo>
                <a:cubicBezTo>
                  <a:pt x="1101" y="32"/>
                  <a:pt x="1101" y="32"/>
                  <a:pt x="1101" y="32"/>
                </a:cubicBezTo>
                <a:cubicBezTo>
                  <a:pt x="1101" y="31"/>
                  <a:pt x="1105" y="30"/>
                  <a:pt x="1105" y="30"/>
                </a:cubicBezTo>
                <a:cubicBezTo>
                  <a:pt x="1105" y="29"/>
                  <a:pt x="1101" y="28"/>
                  <a:pt x="1101" y="27"/>
                </a:cubicBezTo>
                <a:cubicBezTo>
                  <a:pt x="1101" y="27"/>
                  <a:pt x="1105" y="25"/>
                  <a:pt x="1105" y="25"/>
                </a:cubicBezTo>
                <a:cubicBezTo>
                  <a:pt x="1107" y="25"/>
                  <a:pt x="1108" y="23"/>
                  <a:pt x="1110" y="23"/>
                </a:cubicBezTo>
                <a:cubicBezTo>
                  <a:pt x="1110" y="23"/>
                  <a:pt x="1113" y="25"/>
                  <a:pt x="1113" y="25"/>
                </a:cubicBezTo>
                <a:cubicBezTo>
                  <a:pt x="1114" y="25"/>
                  <a:pt x="1116" y="23"/>
                  <a:pt x="1117" y="23"/>
                </a:cubicBezTo>
                <a:cubicBezTo>
                  <a:pt x="1118" y="23"/>
                  <a:pt x="1121" y="25"/>
                  <a:pt x="1121" y="26"/>
                </a:cubicBezTo>
                <a:cubicBezTo>
                  <a:pt x="1121" y="26"/>
                  <a:pt x="1117" y="27"/>
                  <a:pt x="1117" y="28"/>
                </a:cubicBezTo>
                <a:cubicBezTo>
                  <a:pt x="1117" y="28"/>
                  <a:pt x="1121" y="29"/>
                  <a:pt x="1121" y="30"/>
                </a:cubicBezTo>
                <a:cubicBezTo>
                  <a:pt x="1129" y="26"/>
                  <a:pt x="1129" y="26"/>
                  <a:pt x="1129" y="26"/>
                </a:cubicBezTo>
                <a:cubicBezTo>
                  <a:pt x="1129" y="25"/>
                  <a:pt x="1133" y="24"/>
                  <a:pt x="1133" y="24"/>
                </a:cubicBezTo>
                <a:cubicBezTo>
                  <a:pt x="1133" y="24"/>
                  <a:pt x="1130" y="22"/>
                  <a:pt x="1129" y="21"/>
                </a:cubicBezTo>
                <a:cubicBezTo>
                  <a:pt x="1129" y="21"/>
                  <a:pt x="1126" y="24"/>
                  <a:pt x="1125" y="24"/>
                </a:cubicBezTo>
                <a:cubicBezTo>
                  <a:pt x="1124" y="23"/>
                  <a:pt x="1123" y="21"/>
                  <a:pt x="1121" y="21"/>
                </a:cubicBezTo>
                <a:cubicBezTo>
                  <a:pt x="1120" y="21"/>
                  <a:pt x="1119" y="23"/>
                  <a:pt x="1117" y="23"/>
                </a:cubicBezTo>
                <a:cubicBezTo>
                  <a:pt x="1116" y="23"/>
                  <a:pt x="1115" y="21"/>
                  <a:pt x="1114" y="21"/>
                </a:cubicBezTo>
                <a:cubicBezTo>
                  <a:pt x="1112" y="21"/>
                  <a:pt x="1111" y="23"/>
                  <a:pt x="1110" y="23"/>
                </a:cubicBezTo>
                <a:cubicBezTo>
                  <a:pt x="1108" y="23"/>
                  <a:pt x="1107" y="21"/>
                  <a:pt x="1106" y="21"/>
                </a:cubicBezTo>
                <a:cubicBezTo>
                  <a:pt x="1104" y="21"/>
                  <a:pt x="1103" y="23"/>
                  <a:pt x="1102" y="23"/>
                </a:cubicBezTo>
                <a:cubicBezTo>
                  <a:pt x="1101" y="23"/>
                  <a:pt x="1099" y="21"/>
                  <a:pt x="1098" y="21"/>
                </a:cubicBezTo>
                <a:cubicBezTo>
                  <a:pt x="1097" y="21"/>
                  <a:pt x="1094" y="22"/>
                  <a:pt x="1094" y="23"/>
                </a:cubicBezTo>
                <a:cubicBezTo>
                  <a:pt x="1094" y="23"/>
                  <a:pt x="1097" y="25"/>
                  <a:pt x="1098" y="25"/>
                </a:cubicBezTo>
                <a:cubicBezTo>
                  <a:pt x="1098" y="25"/>
                  <a:pt x="1101" y="27"/>
                  <a:pt x="1101" y="27"/>
                </a:cubicBezTo>
                <a:cubicBezTo>
                  <a:pt x="1101" y="28"/>
                  <a:pt x="1098" y="29"/>
                  <a:pt x="1097" y="29"/>
                </a:cubicBezTo>
                <a:cubicBezTo>
                  <a:pt x="1096" y="29"/>
                  <a:pt x="1095" y="27"/>
                  <a:pt x="1093" y="27"/>
                </a:cubicBezTo>
                <a:close/>
                <a:moveTo>
                  <a:pt x="1144" y="31"/>
                </a:moveTo>
                <a:cubicBezTo>
                  <a:pt x="1144" y="30"/>
                  <a:pt x="1141" y="28"/>
                  <a:pt x="1141" y="28"/>
                </a:cubicBezTo>
                <a:cubicBezTo>
                  <a:pt x="1140" y="28"/>
                  <a:pt x="1137" y="30"/>
                  <a:pt x="1136" y="30"/>
                </a:cubicBezTo>
                <a:cubicBezTo>
                  <a:pt x="1135" y="30"/>
                  <a:pt x="1134" y="28"/>
                  <a:pt x="1133" y="28"/>
                </a:cubicBezTo>
                <a:cubicBezTo>
                  <a:pt x="1132" y="29"/>
                  <a:pt x="1129" y="29"/>
                  <a:pt x="1129" y="30"/>
                </a:cubicBezTo>
                <a:cubicBezTo>
                  <a:pt x="1129" y="31"/>
                  <a:pt x="1132" y="32"/>
                  <a:pt x="1132" y="32"/>
                </a:cubicBezTo>
                <a:cubicBezTo>
                  <a:pt x="1133" y="33"/>
                  <a:pt x="1135" y="35"/>
                  <a:pt x="1136" y="35"/>
                </a:cubicBezTo>
                <a:cubicBezTo>
                  <a:pt x="1137" y="35"/>
                  <a:pt x="1139" y="33"/>
                  <a:pt x="1140" y="33"/>
                </a:cubicBezTo>
                <a:cubicBezTo>
                  <a:pt x="1140" y="32"/>
                  <a:pt x="1144" y="31"/>
                  <a:pt x="1144" y="31"/>
                </a:cubicBezTo>
                <a:close/>
                <a:moveTo>
                  <a:pt x="1281" y="41"/>
                </a:moveTo>
                <a:cubicBezTo>
                  <a:pt x="1281" y="40"/>
                  <a:pt x="1278" y="39"/>
                  <a:pt x="1277" y="38"/>
                </a:cubicBezTo>
                <a:cubicBezTo>
                  <a:pt x="1277" y="38"/>
                  <a:pt x="1274" y="36"/>
                  <a:pt x="1273" y="36"/>
                </a:cubicBezTo>
                <a:cubicBezTo>
                  <a:pt x="1272" y="36"/>
                  <a:pt x="1271" y="38"/>
                  <a:pt x="1269" y="38"/>
                </a:cubicBezTo>
                <a:cubicBezTo>
                  <a:pt x="1270" y="39"/>
                  <a:pt x="1273" y="40"/>
                  <a:pt x="1273" y="40"/>
                </a:cubicBezTo>
                <a:cubicBezTo>
                  <a:pt x="1273" y="41"/>
                  <a:pt x="1269" y="42"/>
                  <a:pt x="1269" y="43"/>
                </a:cubicBezTo>
                <a:cubicBezTo>
                  <a:pt x="1269" y="43"/>
                  <a:pt x="1272" y="45"/>
                  <a:pt x="1273" y="45"/>
                </a:cubicBezTo>
                <a:cubicBezTo>
                  <a:pt x="1274" y="45"/>
                  <a:pt x="1276" y="43"/>
                  <a:pt x="1277" y="43"/>
                </a:cubicBezTo>
                <a:cubicBezTo>
                  <a:pt x="1277" y="42"/>
                  <a:pt x="1281" y="41"/>
                  <a:pt x="1281" y="41"/>
                </a:cubicBezTo>
                <a:close/>
                <a:moveTo>
                  <a:pt x="1399" y="35"/>
                </a:moveTo>
                <a:cubicBezTo>
                  <a:pt x="1400" y="35"/>
                  <a:pt x="1403" y="33"/>
                  <a:pt x="1403" y="33"/>
                </a:cubicBezTo>
                <a:cubicBezTo>
                  <a:pt x="1403" y="33"/>
                  <a:pt x="1400" y="31"/>
                  <a:pt x="1400" y="31"/>
                </a:cubicBezTo>
                <a:cubicBezTo>
                  <a:pt x="1399" y="30"/>
                  <a:pt x="1396" y="29"/>
                  <a:pt x="1396" y="28"/>
                </a:cubicBezTo>
                <a:cubicBezTo>
                  <a:pt x="1396" y="28"/>
                  <a:pt x="1400" y="27"/>
                  <a:pt x="1400" y="26"/>
                </a:cubicBezTo>
                <a:cubicBezTo>
                  <a:pt x="1400" y="26"/>
                  <a:pt x="1397" y="25"/>
                  <a:pt x="1396" y="24"/>
                </a:cubicBezTo>
                <a:cubicBezTo>
                  <a:pt x="1395" y="25"/>
                  <a:pt x="1393" y="25"/>
                  <a:pt x="1392" y="26"/>
                </a:cubicBezTo>
                <a:cubicBezTo>
                  <a:pt x="1392" y="26"/>
                  <a:pt x="1396" y="28"/>
                  <a:pt x="1396" y="28"/>
                </a:cubicBezTo>
                <a:cubicBezTo>
                  <a:pt x="1396" y="29"/>
                  <a:pt x="1392" y="30"/>
                  <a:pt x="1392" y="31"/>
                </a:cubicBezTo>
                <a:cubicBezTo>
                  <a:pt x="1392" y="31"/>
                  <a:pt x="1388" y="32"/>
                  <a:pt x="1388" y="33"/>
                </a:cubicBezTo>
                <a:cubicBezTo>
                  <a:pt x="1388" y="33"/>
                  <a:pt x="1391" y="35"/>
                  <a:pt x="1392" y="35"/>
                </a:cubicBezTo>
                <a:cubicBezTo>
                  <a:pt x="1395" y="37"/>
                  <a:pt x="1395" y="37"/>
                  <a:pt x="1395" y="37"/>
                </a:cubicBezTo>
                <a:lnTo>
                  <a:pt x="1399" y="35"/>
                </a:lnTo>
                <a:close/>
                <a:moveTo>
                  <a:pt x="1451" y="26"/>
                </a:moveTo>
                <a:cubicBezTo>
                  <a:pt x="1451" y="26"/>
                  <a:pt x="1455" y="28"/>
                  <a:pt x="1455" y="28"/>
                </a:cubicBezTo>
                <a:cubicBezTo>
                  <a:pt x="1456" y="28"/>
                  <a:pt x="1458" y="26"/>
                  <a:pt x="1459" y="26"/>
                </a:cubicBezTo>
                <a:cubicBezTo>
                  <a:pt x="1460" y="26"/>
                  <a:pt x="1462" y="28"/>
                  <a:pt x="1463" y="28"/>
                </a:cubicBezTo>
                <a:cubicBezTo>
                  <a:pt x="1464" y="28"/>
                  <a:pt x="1466" y="26"/>
                  <a:pt x="1467" y="26"/>
                </a:cubicBezTo>
                <a:cubicBezTo>
                  <a:pt x="1468" y="26"/>
                  <a:pt x="1469" y="28"/>
                  <a:pt x="1471" y="28"/>
                </a:cubicBezTo>
                <a:cubicBezTo>
                  <a:pt x="1472" y="28"/>
                  <a:pt x="1473" y="26"/>
                  <a:pt x="1475" y="26"/>
                </a:cubicBezTo>
                <a:cubicBezTo>
                  <a:pt x="1476" y="26"/>
                  <a:pt x="1477" y="28"/>
                  <a:pt x="1479" y="28"/>
                </a:cubicBezTo>
                <a:cubicBezTo>
                  <a:pt x="1480" y="29"/>
                  <a:pt x="1481" y="27"/>
                  <a:pt x="1483" y="26"/>
                </a:cubicBezTo>
                <a:cubicBezTo>
                  <a:pt x="1481" y="26"/>
                  <a:pt x="1480" y="24"/>
                  <a:pt x="1479" y="24"/>
                </a:cubicBezTo>
                <a:cubicBezTo>
                  <a:pt x="1478" y="24"/>
                  <a:pt x="1476" y="26"/>
                  <a:pt x="1475" y="26"/>
                </a:cubicBezTo>
                <a:cubicBezTo>
                  <a:pt x="1473" y="26"/>
                  <a:pt x="1472" y="24"/>
                  <a:pt x="1471" y="24"/>
                </a:cubicBezTo>
                <a:cubicBezTo>
                  <a:pt x="1470" y="24"/>
                  <a:pt x="1468" y="26"/>
                  <a:pt x="1467" y="26"/>
                </a:cubicBezTo>
                <a:cubicBezTo>
                  <a:pt x="1466" y="26"/>
                  <a:pt x="1464" y="24"/>
                  <a:pt x="1463" y="24"/>
                </a:cubicBezTo>
                <a:cubicBezTo>
                  <a:pt x="1462" y="24"/>
                  <a:pt x="1461" y="21"/>
                  <a:pt x="1459" y="21"/>
                </a:cubicBezTo>
                <a:cubicBezTo>
                  <a:pt x="1458" y="21"/>
                  <a:pt x="1457" y="23"/>
                  <a:pt x="1455" y="24"/>
                </a:cubicBezTo>
                <a:cubicBezTo>
                  <a:pt x="1455" y="24"/>
                  <a:pt x="1451" y="25"/>
                  <a:pt x="1451" y="26"/>
                </a:cubicBezTo>
                <a:close/>
                <a:moveTo>
                  <a:pt x="1482" y="35"/>
                </a:moveTo>
                <a:cubicBezTo>
                  <a:pt x="1483" y="35"/>
                  <a:pt x="1485" y="33"/>
                  <a:pt x="1486" y="33"/>
                </a:cubicBezTo>
                <a:cubicBezTo>
                  <a:pt x="1487" y="32"/>
                  <a:pt x="1489" y="32"/>
                  <a:pt x="1490" y="31"/>
                </a:cubicBezTo>
                <a:cubicBezTo>
                  <a:pt x="1498" y="27"/>
                  <a:pt x="1498" y="27"/>
                  <a:pt x="1498" y="27"/>
                </a:cubicBezTo>
                <a:cubicBezTo>
                  <a:pt x="1498" y="27"/>
                  <a:pt x="1502" y="29"/>
                  <a:pt x="1502" y="29"/>
                </a:cubicBezTo>
                <a:cubicBezTo>
                  <a:pt x="1502" y="30"/>
                  <a:pt x="1499" y="31"/>
                  <a:pt x="1498" y="31"/>
                </a:cubicBezTo>
                <a:cubicBezTo>
                  <a:pt x="1497" y="32"/>
                  <a:pt x="1494" y="33"/>
                  <a:pt x="1494" y="33"/>
                </a:cubicBezTo>
                <a:cubicBezTo>
                  <a:pt x="1494" y="34"/>
                  <a:pt x="1497" y="35"/>
                  <a:pt x="1498" y="36"/>
                </a:cubicBezTo>
                <a:cubicBezTo>
                  <a:pt x="1502" y="33"/>
                  <a:pt x="1502" y="33"/>
                  <a:pt x="1502" y="33"/>
                </a:cubicBezTo>
                <a:cubicBezTo>
                  <a:pt x="1503" y="33"/>
                  <a:pt x="1505" y="32"/>
                  <a:pt x="1506" y="31"/>
                </a:cubicBezTo>
                <a:cubicBezTo>
                  <a:pt x="1506" y="31"/>
                  <a:pt x="1502" y="30"/>
                  <a:pt x="1502" y="29"/>
                </a:cubicBezTo>
                <a:cubicBezTo>
                  <a:pt x="1502" y="29"/>
                  <a:pt x="1506" y="28"/>
                  <a:pt x="1506" y="27"/>
                </a:cubicBezTo>
                <a:cubicBezTo>
                  <a:pt x="1506" y="27"/>
                  <a:pt x="1503" y="25"/>
                  <a:pt x="1502" y="25"/>
                </a:cubicBezTo>
                <a:cubicBezTo>
                  <a:pt x="1502" y="25"/>
                  <a:pt x="1499" y="27"/>
                  <a:pt x="1498" y="27"/>
                </a:cubicBezTo>
                <a:cubicBezTo>
                  <a:pt x="1498" y="27"/>
                  <a:pt x="1495" y="24"/>
                  <a:pt x="1495" y="25"/>
                </a:cubicBezTo>
                <a:cubicBezTo>
                  <a:pt x="1493" y="25"/>
                  <a:pt x="1491" y="26"/>
                  <a:pt x="1490" y="27"/>
                </a:cubicBezTo>
                <a:cubicBezTo>
                  <a:pt x="1486" y="29"/>
                  <a:pt x="1486" y="29"/>
                  <a:pt x="1486" y="29"/>
                </a:cubicBezTo>
                <a:cubicBezTo>
                  <a:pt x="1485" y="29"/>
                  <a:pt x="1484" y="30"/>
                  <a:pt x="1482" y="31"/>
                </a:cubicBezTo>
                <a:cubicBezTo>
                  <a:pt x="1481" y="31"/>
                  <a:pt x="1479" y="32"/>
                  <a:pt x="1478" y="33"/>
                </a:cubicBezTo>
                <a:cubicBezTo>
                  <a:pt x="1479" y="33"/>
                  <a:pt x="1481" y="35"/>
                  <a:pt x="1482" y="35"/>
                </a:cubicBezTo>
                <a:close/>
                <a:moveTo>
                  <a:pt x="1533" y="34"/>
                </a:moveTo>
                <a:cubicBezTo>
                  <a:pt x="1533" y="34"/>
                  <a:pt x="1537" y="32"/>
                  <a:pt x="1537" y="32"/>
                </a:cubicBezTo>
                <a:cubicBezTo>
                  <a:pt x="1537" y="32"/>
                  <a:pt x="1534" y="30"/>
                  <a:pt x="1533" y="30"/>
                </a:cubicBezTo>
                <a:cubicBezTo>
                  <a:pt x="1532" y="30"/>
                  <a:pt x="1530" y="32"/>
                  <a:pt x="1529" y="32"/>
                </a:cubicBezTo>
                <a:cubicBezTo>
                  <a:pt x="1528" y="32"/>
                  <a:pt x="1527" y="30"/>
                  <a:pt x="1526" y="30"/>
                </a:cubicBezTo>
                <a:cubicBezTo>
                  <a:pt x="1524" y="30"/>
                  <a:pt x="1523" y="27"/>
                  <a:pt x="1522" y="27"/>
                </a:cubicBezTo>
                <a:cubicBezTo>
                  <a:pt x="1522" y="27"/>
                  <a:pt x="1518" y="29"/>
                  <a:pt x="1518" y="30"/>
                </a:cubicBezTo>
                <a:cubicBezTo>
                  <a:pt x="1518" y="30"/>
                  <a:pt x="1521" y="31"/>
                  <a:pt x="1521" y="32"/>
                </a:cubicBezTo>
                <a:cubicBezTo>
                  <a:pt x="1522" y="32"/>
                  <a:pt x="1524" y="34"/>
                  <a:pt x="1525" y="34"/>
                </a:cubicBezTo>
                <a:cubicBezTo>
                  <a:pt x="1526" y="34"/>
                  <a:pt x="1529" y="32"/>
                  <a:pt x="1529" y="32"/>
                </a:cubicBezTo>
                <a:cubicBezTo>
                  <a:pt x="1531" y="32"/>
                  <a:pt x="1532" y="34"/>
                  <a:pt x="1533" y="34"/>
                </a:cubicBezTo>
                <a:close/>
                <a:moveTo>
                  <a:pt x="1565" y="26"/>
                </a:moveTo>
                <a:cubicBezTo>
                  <a:pt x="1566" y="26"/>
                  <a:pt x="1569" y="28"/>
                  <a:pt x="1569" y="29"/>
                </a:cubicBezTo>
                <a:cubicBezTo>
                  <a:pt x="1569" y="29"/>
                  <a:pt x="1565" y="31"/>
                  <a:pt x="1565" y="31"/>
                </a:cubicBezTo>
                <a:cubicBezTo>
                  <a:pt x="1565" y="31"/>
                  <a:pt x="1569" y="32"/>
                  <a:pt x="1569" y="33"/>
                </a:cubicBezTo>
                <a:cubicBezTo>
                  <a:pt x="1568" y="34"/>
                  <a:pt x="1565" y="34"/>
                  <a:pt x="1564" y="35"/>
                </a:cubicBezTo>
                <a:cubicBezTo>
                  <a:pt x="1566" y="35"/>
                  <a:pt x="1567" y="37"/>
                  <a:pt x="1568" y="37"/>
                </a:cubicBezTo>
                <a:cubicBezTo>
                  <a:pt x="1568" y="37"/>
                  <a:pt x="1572" y="35"/>
                  <a:pt x="1572" y="35"/>
                </a:cubicBezTo>
                <a:cubicBezTo>
                  <a:pt x="1572" y="35"/>
                  <a:pt x="1568" y="34"/>
                  <a:pt x="1569" y="33"/>
                </a:cubicBezTo>
                <a:cubicBezTo>
                  <a:pt x="1569" y="32"/>
                  <a:pt x="1572" y="32"/>
                  <a:pt x="1573" y="31"/>
                </a:cubicBezTo>
                <a:cubicBezTo>
                  <a:pt x="1573" y="30"/>
                  <a:pt x="1569" y="29"/>
                  <a:pt x="1569" y="29"/>
                </a:cubicBezTo>
                <a:cubicBezTo>
                  <a:pt x="1569" y="28"/>
                  <a:pt x="1573" y="27"/>
                  <a:pt x="1573" y="27"/>
                </a:cubicBezTo>
                <a:cubicBezTo>
                  <a:pt x="1573" y="26"/>
                  <a:pt x="1577" y="25"/>
                  <a:pt x="1577" y="25"/>
                </a:cubicBezTo>
                <a:cubicBezTo>
                  <a:pt x="1577" y="24"/>
                  <a:pt x="1574" y="23"/>
                  <a:pt x="1573" y="22"/>
                </a:cubicBezTo>
                <a:cubicBezTo>
                  <a:pt x="1569" y="24"/>
                  <a:pt x="1569" y="24"/>
                  <a:pt x="1569" y="24"/>
                </a:cubicBezTo>
                <a:cubicBezTo>
                  <a:pt x="1568" y="25"/>
                  <a:pt x="1567" y="26"/>
                  <a:pt x="1565" y="26"/>
                </a:cubicBezTo>
                <a:cubicBezTo>
                  <a:pt x="1565" y="27"/>
                  <a:pt x="1562" y="24"/>
                  <a:pt x="1561" y="24"/>
                </a:cubicBezTo>
                <a:cubicBezTo>
                  <a:pt x="1561" y="24"/>
                  <a:pt x="1557" y="26"/>
                  <a:pt x="1557" y="26"/>
                </a:cubicBezTo>
                <a:cubicBezTo>
                  <a:pt x="1557" y="27"/>
                  <a:pt x="1561" y="28"/>
                  <a:pt x="1561" y="28"/>
                </a:cubicBezTo>
                <a:cubicBezTo>
                  <a:pt x="1562" y="28"/>
                  <a:pt x="1564" y="26"/>
                  <a:pt x="1565" y="26"/>
                </a:cubicBezTo>
                <a:close/>
                <a:moveTo>
                  <a:pt x="1626" y="45"/>
                </a:moveTo>
                <a:cubicBezTo>
                  <a:pt x="1628" y="45"/>
                  <a:pt x="1629" y="48"/>
                  <a:pt x="1630" y="48"/>
                </a:cubicBezTo>
                <a:cubicBezTo>
                  <a:pt x="1632" y="48"/>
                  <a:pt x="1633" y="46"/>
                  <a:pt x="1634" y="46"/>
                </a:cubicBezTo>
                <a:cubicBezTo>
                  <a:pt x="1635" y="46"/>
                  <a:pt x="1637" y="48"/>
                  <a:pt x="1638" y="48"/>
                </a:cubicBezTo>
                <a:cubicBezTo>
                  <a:pt x="1639" y="48"/>
                  <a:pt x="1641" y="46"/>
                  <a:pt x="1642" y="46"/>
                </a:cubicBezTo>
                <a:cubicBezTo>
                  <a:pt x="1646" y="44"/>
                  <a:pt x="1646" y="44"/>
                  <a:pt x="1646" y="44"/>
                </a:cubicBezTo>
                <a:cubicBezTo>
                  <a:pt x="1639" y="39"/>
                  <a:pt x="1639" y="39"/>
                  <a:pt x="1639" y="39"/>
                </a:cubicBezTo>
                <a:cubicBezTo>
                  <a:pt x="1635" y="41"/>
                  <a:pt x="1635" y="41"/>
                  <a:pt x="1635" y="41"/>
                </a:cubicBezTo>
                <a:cubicBezTo>
                  <a:pt x="1631" y="43"/>
                  <a:pt x="1631" y="43"/>
                  <a:pt x="1631" y="43"/>
                </a:cubicBezTo>
                <a:cubicBezTo>
                  <a:pt x="1629" y="44"/>
                  <a:pt x="1628" y="45"/>
                  <a:pt x="1626" y="45"/>
                </a:cubicBezTo>
                <a:cubicBezTo>
                  <a:pt x="1626" y="46"/>
                  <a:pt x="1623" y="43"/>
                  <a:pt x="1623" y="43"/>
                </a:cubicBezTo>
                <a:cubicBezTo>
                  <a:pt x="1623" y="43"/>
                  <a:pt x="1619" y="45"/>
                  <a:pt x="1619" y="45"/>
                </a:cubicBezTo>
                <a:cubicBezTo>
                  <a:pt x="1619" y="46"/>
                  <a:pt x="1622" y="47"/>
                  <a:pt x="1622" y="48"/>
                </a:cubicBezTo>
                <a:cubicBezTo>
                  <a:pt x="1624" y="47"/>
                  <a:pt x="1625" y="45"/>
                  <a:pt x="1626" y="45"/>
                </a:cubicBezTo>
                <a:close/>
                <a:moveTo>
                  <a:pt x="1632" y="30"/>
                </a:moveTo>
                <a:cubicBezTo>
                  <a:pt x="1632" y="30"/>
                  <a:pt x="1636" y="28"/>
                  <a:pt x="1636" y="28"/>
                </a:cubicBezTo>
                <a:cubicBezTo>
                  <a:pt x="1636" y="28"/>
                  <a:pt x="1632" y="26"/>
                  <a:pt x="1632" y="26"/>
                </a:cubicBezTo>
                <a:cubicBezTo>
                  <a:pt x="1631" y="26"/>
                  <a:pt x="1629" y="28"/>
                  <a:pt x="1628" y="28"/>
                </a:cubicBezTo>
                <a:cubicBezTo>
                  <a:pt x="1627" y="28"/>
                  <a:pt x="1625" y="26"/>
                  <a:pt x="1624" y="26"/>
                </a:cubicBezTo>
                <a:cubicBezTo>
                  <a:pt x="1623" y="26"/>
                  <a:pt x="1621" y="27"/>
                  <a:pt x="1620" y="28"/>
                </a:cubicBezTo>
                <a:cubicBezTo>
                  <a:pt x="1619" y="29"/>
                  <a:pt x="1617" y="29"/>
                  <a:pt x="1616" y="30"/>
                </a:cubicBezTo>
                <a:cubicBezTo>
                  <a:pt x="1615" y="30"/>
                  <a:pt x="1612" y="31"/>
                  <a:pt x="1612" y="32"/>
                </a:cubicBezTo>
                <a:cubicBezTo>
                  <a:pt x="1612" y="32"/>
                  <a:pt x="1615" y="34"/>
                  <a:pt x="1616" y="34"/>
                </a:cubicBezTo>
                <a:cubicBezTo>
                  <a:pt x="1617" y="34"/>
                  <a:pt x="1618" y="32"/>
                  <a:pt x="1620" y="32"/>
                </a:cubicBezTo>
                <a:cubicBezTo>
                  <a:pt x="1621" y="32"/>
                  <a:pt x="1623" y="30"/>
                  <a:pt x="1624" y="30"/>
                </a:cubicBezTo>
                <a:cubicBezTo>
                  <a:pt x="1625" y="30"/>
                  <a:pt x="1626" y="29"/>
                  <a:pt x="1628" y="28"/>
                </a:cubicBezTo>
                <a:cubicBezTo>
                  <a:pt x="1628" y="28"/>
                  <a:pt x="1631" y="30"/>
                  <a:pt x="1632" y="30"/>
                </a:cubicBezTo>
                <a:close/>
                <a:moveTo>
                  <a:pt x="1777" y="36"/>
                </a:moveTo>
                <a:cubicBezTo>
                  <a:pt x="1777" y="36"/>
                  <a:pt x="1773" y="35"/>
                  <a:pt x="1773" y="34"/>
                </a:cubicBezTo>
                <a:cubicBezTo>
                  <a:pt x="1773" y="33"/>
                  <a:pt x="1777" y="33"/>
                  <a:pt x="1777" y="32"/>
                </a:cubicBezTo>
                <a:cubicBezTo>
                  <a:pt x="1777" y="31"/>
                  <a:pt x="1773" y="30"/>
                  <a:pt x="1773" y="30"/>
                </a:cubicBezTo>
                <a:cubicBezTo>
                  <a:pt x="1773" y="29"/>
                  <a:pt x="1777" y="28"/>
                  <a:pt x="1777" y="28"/>
                </a:cubicBezTo>
                <a:cubicBezTo>
                  <a:pt x="1777" y="27"/>
                  <a:pt x="1774" y="26"/>
                  <a:pt x="1774" y="25"/>
                </a:cubicBezTo>
                <a:cubicBezTo>
                  <a:pt x="1773" y="26"/>
                  <a:pt x="1770" y="27"/>
                  <a:pt x="1770" y="27"/>
                </a:cubicBezTo>
                <a:cubicBezTo>
                  <a:pt x="1769" y="28"/>
                  <a:pt x="1773" y="29"/>
                  <a:pt x="1773" y="30"/>
                </a:cubicBezTo>
                <a:cubicBezTo>
                  <a:pt x="1773" y="30"/>
                  <a:pt x="1769" y="31"/>
                  <a:pt x="1769" y="32"/>
                </a:cubicBezTo>
                <a:cubicBezTo>
                  <a:pt x="1769" y="33"/>
                  <a:pt x="1773" y="33"/>
                  <a:pt x="1773" y="34"/>
                </a:cubicBezTo>
                <a:cubicBezTo>
                  <a:pt x="1773" y="35"/>
                  <a:pt x="1769" y="36"/>
                  <a:pt x="1769" y="36"/>
                </a:cubicBezTo>
                <a:cubicBezTo>
                  <a:pt x="1769" y="37"/>
                  <a:pt x="1772" y="38"/>
                  <a:pt x="1773" y="38"/>
                </a:cubicBezTo>
                <a:cubicBezTo>
                  <a:pt x="1773" y="38"/>
                  <a:pt x="1776" y="37"/>
                  <a:pt x="1777" y="36"/>
                </a:cubicBezTo>
                <a:close/>
                <a:moveTo>
                  <a:pt x="1855" y="34"/>
                </a:moveTo>
                <a:cubicBezTo>
                  <a:pt x="1855" y="33"/>
                  <a:pt x="1852" y="33"/>
                  <a:pt x="1852" y="32"/>
                </a:cubicBezTo>
                <a:cubicBezTo>
                  <a:pt x="1853" y="31"/>
                  <a:pt x="1854" y="30"/>
                  <a:pt x="1856" y="30"/>
                </a:cubicBezTo>
                <a:cubicBezTo>
                  <a:pt x="1857" y="30"/>
                  <a:pt x="1858" y="32"/>
                  <a:pt x="1860" y="32"/>
                </a:cubicBezTo>
                <a:cubicBezTo>
                  <a:pt x="1861" y="32"/>
                  <a:pt x="1862" y="30"/>
                  <a:pt x="1864" y="30"/>
                </a:cubicBezTo>
                <a:cubicBezTo>
                  <a:pt x="1862" y="30"/>
                  <a:pt x="1861" y="28"/>
                  <a:pt x="1860" y="28"/>
                </a:cubicBezTo>
                <a:cubicBezTo>
                  <a:pt x="1859" y="28"/>
                  <a:pt x="1857" y="30"/>
                  <a:pt x="1856" y="30"/>
                </a:cubicBezTo>
                <a:cubicBezTo>
                  <a:pt x="1855" y="30"/>
                  <a:pt x="1853" y="27"/>
                  <a:pt x="1852" y="27"/>
                </a:cubicBezTo>
                <a:cubicBezTo>
                  <a:pt x="1851" y="27"/>
                  <a:pt x="1849" y="29"/>
                  <a:pt x="1848" y="30"/>
                </a:cubicBezTo>
                <a:cubicBezTo>
                  <a:pt x="1847" y="30"/>
                  <a:pt x="1845" y="27"/>
                  <a:pt x="1844" y="27"/>
                </a:cubicBezTo>
                <a:cubicBezTo>
                  <a:pt x="1843" y="27"/>
                  <a:pt x="1841" y="29"/>
                  <a:pt x="1840" y="29"/>
                </a:cubicBezTo>
                <a:cubicBezTo>
                  <a:pt x="1842" y="30"/>
                  <a:pt x="1842" y="31"/>
                  <a:pt x="1844" y="32"/>
                </a:cubicBezTo>
                <a:cubicBezTo>
                  <a:pt x="1845" y="32"/>
                  <a:pt x="1847" y="30"/>
                  <a:pt x="1848" y="30"/>
                </a:cubicBezTo>
                <a:cubicBezTo>
                  <a:pt x="1849" y="30"/>
                  <a:pt x="1850" y="32"/>
                  <a:pt x="1852" y="32"/>
                </a:cubicBezTo>
                <a:cubicBezTo>
                  <a:pt x="1851" y="33"/>
                  <a:pt x="1848" y="33"/>
                  <a:pt x="1848" y="34"/>
                </a:cubicBezTo>
                <a:cubicBezTo>
                  <a:pt x="1848" y="35"/>
                  <a:pt x="1851" y="35"/>
                  <a:pt x="1851" y="36"/>
                </a:cubicBezTo>
                <a:cubicBezTo>
                  <a:pt x="1852" y="35"/>
                  <a:pt x="1855" y="35"/>
                  <a:pt x="1855" y="34"/>
                </a:cubicBezTo>
                <a:close/>
                <a:moveTo>
                  <a:pt x="1917" y="53"/>
                </a:moveTo>
                <a:cubicBezTo>
                  <a:pt x="1918" y="52"/>
                  <a:pt x="1919" y="52"/>
                  <a:pt x="1921" y="51"/>
                </a:cubicBezTo>
                <a:cubicBezTo>
                  <a:pt x="1924" y="50"/>
                  <a:pt x="1926" y="48"/>
                  <a:pt x="1929" y="47"/>
                </a:cubicBezTo>
                <a:cubicBezTo>
                  <a:pt x="1930" y="46"/>
                  <a:pt x="1932" y="46"/>
                  <a:pt x="1933" y="45"/>
                </a:cubicBezTo>
                <a:cubicBezTo>
                  <a:pt x="1933" y="45"/>
                  <a:pt x="1929" y="43"/>
                  <a:pt x="1929" y="43"/>
                </a:cubicBezTo>
                <a:cubicBezTo>
                  <a:pt x="1929" y="42"/>
                  <a:pt x="1933" y="41"/>
                  <a:pt x="1933" y="40"/>
                </a:cubicBezTo>
                <a:cubicBezTo>
                  <a:pt x="1934" y="40"/>
                  <a:pt x="1937" y="39"/>
                  <a:pt x="1938" y="38"/>
                </a:cubicBezTo>
                <a:cubicBezTo>
                  <a:pt x="1938" y="38"/>
                  <a:pt x="1934" y="37"/>
                  <a:pt x="1934" y="36"/>
                </a:cubicBezTo>
                <a:cubicBezTo>
                  <a:pt x="1934" y="35"/>
                  <a:pt x="1938" y="35"/>
                  <a:pt x="1938" y="34"/>
                </a:cubicBezTo>
                <a:cubicBezTo>
                  <a:pt x="1937" y="34"/>
                  <a:pt x="1936" y="32"/>
                  <a:pt x="1934" y="32"/>
                </a:cubicBezTo>
                <a:cubicBezTo>
                  <a:pt x="1934" y="32"/>
                  <a:pt x="1930" y="34"/>
                  <a:pt x="1930" y="34"/>
                </a:cubicBezTo>
                <a:cubicBezTo>
                  <a:pt x="1930" y="34"/>
                  <a:pt x="1934" y="36"/>
                  <a:pt x="1934" y="36"/>
                </a:cubicBezTo>
                <a:cubicBezTo>
                  <a:pt x="1933" y="37"/>
                  <a:pt x="1931" y="38"/>
                  <a:pt x="1930" y="38"/>
                </a:cubicBezTo>
                <a:cubicBezTo>
                  <a:pt x="1929" y="39"/>
                  <a:pt x="1926" y="40"/>
                  <a:pt x="1926" y="40"/>
                </a:cubicBezTo>
                <a:cubicBezTo>
                  <a:pt x="1925" y="41"/>
                  <a:pt x="1929" y="42"/>
                  <a:pt x="1929" y="43"/>
                </a:cubicBezTo>
                <a:cubicBezTo>
                  <a:pt x="1929" y="43"/>
                  <a:pt x="1926" y="44"/>
                  <a:pt x="1925" y="45"/>
                </a:cubicBezTo>
                <a:cubicBezTo>
                  <a:pt x="1925" y="45"/>
                  <a:pt x="1922" y="47"/>
                  <a:pt x="1921" y="47"/>
                </a:cubicBezTo>
                <a:cubicBezTo>
                  <a:pt x="1920" y="47"/>
                  <a:pt x="1918" y="44"/>
                  <a:pt x="1917" y="44"/>
                </a:cubicBezTo>
                <a:cubicBezTo>
                  <a:pt x="1916" y="45"/>
                  <a:pt x="1914" y="46"/>
                  <a:pt x="1913" y="46"/>
                </a:cubicBezTo>
                <a:cubicBezTo>
                  <a:pt x="1909" y="49"/>
                  <a:pt x="1909" y="49"/>
                  <a:pt x="1909" y="49"/>
                </a:cubicBezTo>
                <a:lnTo>
                  <a:pt x="1917" y="53"/>
                </a:lnTo>
                <a:close/>
                <a:moveTo>
                  <a:pt x="1906" y="38"/>
                </a:moveTo>
                <a:cubicBezTo>
                  <a:pt x="1907" y="38"/>
                  <a:pt x="1909" y="40"/>
                  <a:pt x="1910" y="40"/>
                </a:cubicBezTo>
                <a:cubicBezTo>
                  <a:pt x="1910" y="40"/>
                  <a:pt x="1914" y="38"/>
                  <a:pt x="1914" y="38"/>
                </a:cubicBezTo>
                <a:cubicBezTo>
                  <a:pt x="1914" y="37"/>
                  <a:pt x="1911" y="36"/>
                  <a:pt x="1910" y="36"/>
                </a:cubicBezTo>
                <a:cubicBezTo>
                  <a:pt x="1909" y="35"/>
                  <a:pt x="1908" y="34"/>
                  <a:pt x="1907" y="33"/>
                </a:cubicBezTo>
                <a:cubicBezTo>
                  <a:pt x="1906" y="33"/>
                  <a:pt x="1903" y="35"/>
                  <a:pt x="1902" y="35"/>
                </a:cubicBezTo>
                <a:cubicBezTo>
                  <a:pt x="1902" y="35"/>
                  <a:pt x="1899" y="33"/>
                  <a:pt x="1899" y="33"/>
                </a:cubicBezTo>
                <a:cubicBezTo>
                  <a:pt x="1898" y="33"/>
                  <a:pt x="1895" y="35"/>
                  <a:pt x="1895" y="35"/>
                </a:cubicBezTo>
                <a:cubicBezTo>
                  <a:pt x="1895" y="35"/>
                  <a:pt x="1898" y="37"/>
                  <a:pt x="1898" y="37"/>
                </a:cubicBezTo>
                <a:cubicBezTo>
                  <a:pt x="1899" y="37"/>
                  <a:pt x="1902" y="35"/>
                  <a:pt x="1902" y="35"/>
                </a:cubicBezTo>
                <a:cubicBezTo>
                  <a:pt x="1904" y="36"/>
                  <a:pt x="1905" y="37"/>
                  <a:pt x="1906" y="38"/>
                </a:cubicBezTo>
                <a:close/>
                <a:moveTo>
                  <a:pt x="2078" y="51"/>
                </a:moveTo>
                <a:cubicBezTo>
                  <a:pt x="2077" y="51"/>
                  <a:pt x="2075" y="49"/>
                  <a:pt x="2074" y="49"/>
                </a:cubicBezTo>
                <a:cubicBezTo>
                  <a:pt x="2074" y="49"/>
                  <a:pt x="2070" y="51"/>
                  <a:pt x="2070" y="51"/>
                </a:cubicBezTo>
                <a:cubicBezTo>
                  <a:pt x="2070" y="51"/>
                  <a:pt x="2074" y="53"/>
                  <a:pt x="2074" y="53"/>
                </a:cubicBezTo>
                <a:cubicBezTo>
                  <a:pt x="2075" y="53"/>
                  <a:pt x="2077" y="51"/>
                  <a:pt x="2078" y="51"/>
                </a:cubicBezTo>
                <a:cubicBezTo>
                  <a:pt x="2079" y="51"/>
                  <a:pt x="2081" y="53"/>
                  <a:pt x="2082" y="53"/>
                </a:cubicBezTo>
                <a:cubicBezTo>
                  <a:pt x="2083" y="53"/>
                  <a:pt x="2085" y="52"/>
                  <a:pt x="2086" y="51"/>
                </a:cubicBezTo>
                <a:cubicBezTo>
                  <a:pt x="2086" y="51"/>
                  <a:pt x="2090" y="49"/>
                  <a:pt x="2090" y="49"/>
                </a:cubicBezTo>
                <a:cubicBezTo>
                  <a:pt x="2090" y="48"/>
                  <a:pt x="2086" y="47"/>
                  <a:pt x="2086" y="47"/>
                </a:cubicBezTo>
                <a:cubicBezTo>
                  <a:pt x="2085" y="47"/>
                  <a:pt x="2084" y="44"/>
                  <a:pt x="2082" y="44"/>
                </a:cubicBezTo>
                <a:cubicBezTo>
                  <a:pt x="2082" y="44"/>
                  <a:pt x="2078" y="46"/>
                  <a:pt x="2078" y="47"/>
                </a:cubicBezTo>
                <a:cubicBezTo>
                  <a:pt x="2078" y="47"/>
                  <a:pt x="2082" y="48"/>
                  <a:pt x="2082" y="49"/>
                </a:cubicBezTo>
                <a:cubicBezTo>
                  <a:pt x="2081" y="49"/>
                  <a:pt x="2079" y="51"/>
                  <a:pt x="2078" y="51"/>
                </a:cubicBezTo>
                <a:close/>
                <a:moveTo>
                  <a:pt x="2060" y="35"/>
                </a:moveTo>
                <a:cubicBezTo>
                  <a:pt x="2060" y="36"/>
                  <a:pt x="2056" y="37"/>
                  <a:pt x="2056" y="37"/>
                </a:cubicBezTo>
                <a:cubicBezTo>
                  <a:pt x="2056" y="37"/>
                  <a:pt x="2059" y="39"/>
                  <a:pt x="2059" y="39"/>
                </a:cubicBezTo>
                <a:cubicBezTo>
                  <a:pt x="2061" y="40"/>
                  <a:pt x="2062" y="37"/>
                  <a:pt x="2063" y="37"/>
                </a:cubicBezTo>
                <a:cubicBezTo>
                  <a:pt x="2063" y="37"/>
                  <a:pt x="2060" y="35"/>
                  <a:pt x="2060" y="35"/>
                </a:cubicBezTo>
                <a:cubicBezTo>
                  <a:pt x="2060" y="35"/>
                  <a:pt x="2063" y="33"/>
                  <a:pt x="2064" y="33"/>
                </a:cubicBezTo>
                <a:cubicBezTo>
                  <a:pt x="2065" y="33"/>
                  <a:pt x="2067" y="35"/>
                  <a:pt x="2068" y="35"/>
                </a:cubicBezTo>
                <a:cubicBezTo>
                  <a:pt x="2069" y="35"/>
                  <a:pt x="2070" y="33"/>
                  <a:pt x="2072" y="33"/>
                </a:cubicBezTo>
                <a:cubicBezTo>
                  <a:pt x="2073" y="33"/>
                  <a:pt x="2074" y="35"/>
                  <a:pt x="2075" y="36"/>
                </a:cubicBezTo>
                <a:cubicBezTo>
                  <a:pt x="2076" y="36"/>
                  <a:pt x="2079" y="34"/>
                  <a:pt x="2080" y="33"/>
                </a:cubicBezTo>
                <a:cubicBezTo>
                  <a:pt x="2080" y="33"/>
                  <a:pt x="2076" y="31"/>
                  <a:pt x="2076" y="31"/>
                </a:cubicBezTo>
                <a:cubicBezTo>
                  <a:pt x="2074" y="32"/>
                  <a:pt x="2073" y="33"/>
                  <a:pt x="2072" y="33"/>
                </a:cubicBezTo>
                <a:cubicBezTo>
                  <a:pt x="2070" y="33"/>
                  <a:pt x="2069" y="32"/>
                  <a:pt x="2068" y="31"/>
                </a:cubicBezTo>
                <a:cubicBezTo>
                  <a:pt x="2067" y="31"/>
                  <a:pt x="2066" y="29"/>
                  <a:pt x="2064" y="29"/>
                </a:cubicBezTo>
                <a:cubicBezTo>
                  <a:pt x="2063" y="29"/>
                  <a:pt x="2061" y="31"/>
                  <a:pt x="2060" y="31"/>
                </a:cubicBezTo>
                <a:cubicBezTo>
                  <a:pt x="2059" y="31"/>
                  <a:pt x="2057" y="28"/>
                  <a:pt x="2056" y="29"/>
                </a:cubicBezTo>
                <a:cubicBezTo>
                  <a:pt x="2055" y="29"/>
                  <a:pt x="2053" y="30"/>
                  <a:pt x="2052" y="31"/>
                </a:cubicBezTo>
                <a:cubicBezTo>
                  <a:pt x="2052" y="31"/>
                  <a:pt x="2048" y="32"/>
                  <a:pt x="2048" y="33"/>
                </a:cubicBezTo>
                <a:cubicBezTo>
                  <a:pt x="2048" y="33"/>
                  <a:pt x="2052" y="34"/>
                  <a:pt x="2052" y="35"/>
                </a:cubicBezTo>
                <a:cubicBezTo>
                  <a:pt x="2052" y="34"/>
                  <a:pt x="2056" y="33"/>
                  <a:pt x="2056" y="33"/>
                </a:cubicBezTo>
                <a:cubicBezTo>
                  <a:pt x="2056" y="34"/>
                  <a:pt x="2060" y="34"/>
                  <a:pt x="2060" y="35"/>
                </a:cubicBezTo>
                <a:close/>
                <a:moveTo>
                  <a:pt x="2121" y="54"/>
                </a:moveTo>
                <a:cubicBezTo>
                  <a:pt x="2122" y="54"/>
                  <a:pt x="2124" y="53"/>
                  <a:pt x="2125" y="52"/>
                </a:cubicBezTo>
                <a:cubicBezTo>
                  <a:pt x="2126" y="52"/>
                  <a:pt x="2129" y="50"/>
                  <a:pt x="2129" y="50"/>
                </a:cubicBezTo>
                <a:cubicBezTo>
                  <a:pt x="2129" y="50"/>
                  <a:pt x="2126" y="48"/>
                  <a:pt x="2125" y="48"/>
                </a:cubicBezTo>
                <a:cubicBezTo>
                  <a:pt x="2125" y="48"/>
                  <a:pt x="2122" y="50"/>
                  <a:pt x="2121" y="50"/>
                </a:cubicBezTo>
                <a:cubicBezTo>
                  <a:pt x="2120" y="50"/>
                  <a:pt x="2118" y="52"/>
                  <a:pt x="2117" y="52"/>
                </a:cubicBezTo>
                <a:cubicBezTo>
                  <a:pt x="2116" y="52"/>
                  <a:pt x="2114" y="50"/>
                  <a:pt x="2113" y="50"/>
                </a:cubicBezTo>
                <a:cubicBezTo>
                  <a:pt x="2113" y="50"/>
                  <a:pt x="2109" y="52"/>
                  <a:pt x="2109" y="52"/>
                </a:cubicBezTo>
                <a:cubicBezTo>
                  <a:pt x="2109" y="52"/>
                  <a:pt x="2113" y="54"/>
                  <a:pt x="2113" y="54"/>
                </a:cubicBezTo>
                <a:cubicBezTo>
                  <a:pt x="2114" y="54"/>
                  <a:pt x="2116" y="52"/>
                  <a:pt x="2117" y="52"/>
                </a:cubicBezTo>
                <a:cubicBezTo>
                  <a:pt x="2118" y="52"/>
                  <a:pt x="2120" y="54"/>
                  <a:pt x="2121" y="54"/>
                </a:cubicBezTo>
                <a:close/>
                <a:moveTo>
                  <a:pt x="2106" y="41"/>
                </a:moveTo>
                <a:cubicBezTo>
                  <a:pt x="2107" y="41"/>
                  <a:pt x="2110" y="39"/>
                  <a:pt x="2111" y="39"/>
                </a:cubicBezTo>
                <a:cubicBezTo>
                  <a:pt x="2111" y="39"/>
                  <a:pt x="2107" y="36"/>
                  <a:pt x="2107" y="36"/>
                </a:cubicBezTo>
                <a:cubicBezTo>
                  <a:pt x="2106" y="36"/>
                  <a:pt x="2104" y="38"/>
                  <a:pt x="2103" y="38"/>
                </a:cubicBezTo>
                <a:cubicBezTo>
                  <a:pt x="2101" y="38"/>
                  <a:pt x="2100" y="36"/>
                  <a:pt x="2099" y="36"/>
                </a:cubicBezTo>
                <a:cubicBezTo>
                  <a:pt x="2098" y="36"/>
                  <a:pt x="2097" y="34"/>
                  <a:pt x="2095" y="34"/>
                </a:cubicBezTo>
                <a:cubicBezTo>
                  <a:pt x="2095" y="34"/>
                  <a:pt x="2091" y="36"/>
                  <a:pt x="2091" y="36"/>
                </a:cubicBezTo>
                <a:cubicBezTo>
                  <a:pt x="2091" y="36"/>
                  <a:pt x="2094" y="38"/>
                  <a:pt x="2095" y="38"/>
                </a:cubicBezTo>
                <a:cubicBezTo>
                  <a:pt x="2096" y="39"/>
                  <a:pt x="2097" y="40"/>
                  <a:pt x="2099" y="41"/>
                </a:cubicBezTo>
                <a:cubicBezTo>
                  <a:pt x="2099" y="41"/>
                  <a:pt x="2102" y="38"/>
                  <a:pt x="2103" y="38"/>
                </a:cubicBezTo>
                <a:cubicBezTo>
                  <a:pt x="2104" y="39"/>
                  <a:pt x="2105" y="41"/>
                  <a:pt x="2106" y="41"/>
                </a:cubicBezTo>
                <a:close/>
                <a:moveTo>
                  <a:pt x="2161" y="47"/>
                </a:moveTo>
                <a:cubicBezTo>
                  <a:pt x="2153" y="42"/>
                  <a:pt x="2153" y="42"/>
                  <a:pt x="2153" y="42"/>
                </a:cubicBezTo>
                <a:cubicBezTo>
                  <a:pt x="2153" y="43"/>
                  <a:pt x="2149" y="43"/>
                  <a:pt x="2149" y="44"/>
                </a:cubicBezTo>
                <a:cubicBezTo>
                  <a:pt x="2149" y="45"/>
                  <a:pt x="2153" y="46"/>
                  <a:pt x="2153" y="46"/>
                </a:cubicBezTo>
                <a:cubicBezTo>
                  <a:pt x="2154" y="47"/>
                  <a:pt x="2156" y="48"/>
                  <a:pt x="2157" y="49"/>
                </a:cubicBezTo>
                <a:cubicBezTo>
                  <a:pt x="2157" y="49"/>
                  <a:pt x="2160" y="51"/>
                  <a:pt x="2161" y="51"/>
                </a:cubicBezTo>
                <a:cubicBezTo>
                  <a:pt x="2162" y="51"/>
                  <a:pt x="2163" y="49"/>
                  <a:pt x="2165" y="49"/>
                </a:cubicBezTo>
                <a:lnTo>
                  <a:pt x="2161" y="47"/>
                </a:lnTo>
                <a:close/>
                <a:moveTo>
                  <a:pt x="2142" y="35"/>
                </a:moveTo>
                <a:cubicBezTo>
                  <a:pt x="2143" y="35"/>
                  <a:pt x="2146" y="38"/>
                  <a:pt x="2146" y="37"/>
                </a:cubicBezTo>
                <a:cubicBezTo>
                  <a:pt x="2147" y="37"/>
                  <a:pt x="2150" y="36"/>
                  <a:pt x="2150" y="35"/>
                </a:cubicBezTo>
                <a:cubicBezTo>
                  <a:pt x="2150" y="35"/>
                  <a:pt x="2147" y="33"/>
                  <a:pt x="2146" y="33"/>
                </a:cubicBezTo>
                <a:cubicBezTo>
                  <a:pt x="2145" y="33"/>
                  <a:pt x="2144" y="31"/>
                  <a:pt x="2143" y="31"/>
                </a:cubicBezTo>
                <a:cubicBezTo>
                  <a:pt x="2142" y="31"/>
                  <a:pt x="2139" y="33"/>
                  <a:pt x="2139" y="33"/>
                </a:cubicBezTo>
                <a:cubicBezTo>
                  <a:pt x="2138" y="33"/>
                  <a:pt x="2134" y="35"/>
                  <a:pt x="2134" y="35"/>
                </a:cubicBezTo>
                <a:cubicBezTo>
                  <a:pt x="2134" y="36"/>
                  <a:pt x="2138" y="36"/>
                  <a:pt x="2138" y="37"/>
                </a:cubicBezTo>
                <a:cubicBezTo>
                  <a:pt x="2139" y="37"/>
                  <a:pt x="2141" y="35"/>
                  <a:pt x="2142" y="35"/>
                </a:cubicBezTo>
                <a:close/>
                <a:moveTo>
                  <a:pt x="2180" y="58"/>
                </a:moveTo>
                <a:cubicBezTo>
                  <a:pt x="2180" y="58"/>
                  <a:pt x="2183" y="56"/>
                  <a:pt x="2184" y="56"/>
                </a:cubicBezTo>
                <a:cubicBezTo>
                  <a:pt x="2188" y="54"/>
                  <a:pt x="2188" y="54"/>
                  <a:pt x="2188" y="54"/>
                </a:cubicBezTo>
                <a:cubicBezTo>
                  <a:pt x="2189" y="53"/>
                  <a:pt x="2191" y="52"/>
                  <a:pt x="2192" y="52"/>
                </a:cubicBezTo>
                <a:cubicBezTo>
                  <a:pt x="2193" y="51"/>
                  <a:pt x="2196" y="50"/>
                  <a:pt x="2196" y="50"/>
                </a:cubicBezTo>
                <a:cubicBezTo>
                  <a:pt x="2196" y="49"/>
                  <a:pt x="2193" y="48"/>
                  <a:pt x="2192" y="47"/>
                </a:cubicBezTo>
                <a:cubicBezTo>
                  <a:pt x="2190" y="49"/>
                  <a:pt x="2187" y="50"/>
                  <a:pt x="2184" y="51"/>
                </a:cubicBezTo>
                <a:cubicBezTo>
                  <a:pt x="2181" y="53"/>
                  <a:pt x="2179" y="54"/>
                  <a:pt x="2176" y="56"/>
                </a:cubicBezTo>
                <a:cubicBezTo>
                  <a:pt x="2177" y="56"/>
                  <a:pt x="2178" y="58"/>
                  <a:pt x="2180" y="58"/>
                </a:cubicBezTo>
                <a:close/>
                <a:moveTo>
                  <a:pt x="2193" y="39"/>
                </a:moveTo>
                <a:cubicBezTo>
                  <a:pt x="2193" y="39"/>
                  <a:pt x="2189" y="41"/>
                  <a:pt x="2189" y="41"/>
                </a:cubicBezTo>
                <a:cubicBezTo>
                  <a:pt x="2189" y="41"/>
                  <a:pt x="2192" y="43"/>
                  <a:pt x="2193" y="43"/>
                </a:cubicBezTo>
                <a:cubicBezTo>
                  <a:pt x="2193" y="43"/>
                  <a:pt x="2196" y="45"/>
                  <a:pt x="2196" y="45"/>
                </a:cubicBezTo>
                <a:cubicBezTo>
                  <a:pt x="2197" y="45"/>
                  <a:pt x="2200" y="43"/>
                  <a:pt x="2201" y="43"/>
                </a:cubicBezTo>
                <a:cubicBezTo>
                  <a:pt x="2202" y="43"/>
                  <a:pt x="2204" y="42"/>
                  <a:pt x="2205" y="41"/>
                </a:cubicBezTo>
                <a:cubicBezTo>
                  <a:pt x="2205" y="41"/>
                  <a:pt x="2209" y="40"/>
                  <a:pt x="2209" y="39"/>
                </a:cubicBezTo>
                <a:cubicBezTo>
                  <a:pt x="2209" y="39"/>
                  <a:pt x="2205" y="37"/>
                  <a:pt x="2205" y="37"/>
                </a:cubicBezTo>
                <a:cubicBezTo>
                  <a:pt x="2205" y="37"/>
                  <a:pt x="2201" y="39"/>
                  <a:pt x="2201" y="39"/>
                </a:cubicBezTo>
                <a:cubicBezTo>
                  <a:pt x="2197" y="41"/>
                  <a:pt x="2197" y="41"/>
                  <a:pt x="2197" y="41"/>
                </a:cubicBezTo>
                <a:cubicBezTo>
                  <a:pt x="2195" y="41"/>
                  <a:pt x="2194" y="39"/>
                  <a:pt x="2193" y="39"/>
                </a:cubicBezTo>
                <a:close/>
                <a:moveTo>
                  <a:pt x="2209" y="35"/>
                </a:moveTo>
                <a:cubicBezTo>
                  <a:pt x="2209" y="35"/>
                  <a:pt x="2213" y="37"/>
                  <a:pt x="2213" y="37"/>
                </a:cubicBezTo>
                <a:cubicBezTo>
                  <a:pt x="2214" y="37"/>
                  <a:pt x="2216" y="35"/>
                  <a:pt x="2217" y="35"/>
                </a:cubicBezTo>
                <a:cubicBezTo>
                  <a:pt x="2221" y="37"/>
                  <a:pt x="2221" y="37"/>
                  <a:pt x="2221" y="37"/>
                </a:cubicBezTo>
                <a:cubicBezTo>
                  <a:pt x="2225" y="35"/>
                  <a:pt x="2225" y="35"/>
                  <a:pt x="2225" y="35"/>
                </a:cubicBezTo>
                <a:cubicBezTo>
                  <a:pt x="2225" y="35"/>
                  <a:pt x="2228" y="33"/>
                  <a:pt x="2229" y="33"/>
                </a:cubicBezTo>
                <a:cubicBezTo>
                  <a:pt x="2230" y="33"/>
                  <a:pt x="2232" y="35"/>
                  <a:pt x="2233" y="35"/>
                </a:cubicBezTo>
                <a:cubicBezTo>
                  <a:pt x="2234" y="36"/>
                  <a:pt x="2235" y="37"/>
                  <a:pt x="2236" y="38"/>
                </a:cubicBezTo>
                <a:cubicBezTo>
                  <a:pt x="2237" y="38"/>
                  <a:pt x="2239" y="40"/>
                  <a:pt x="2240" y="40"/>
                </a:cubicBezTo>
                <a:cubicBezTo>
                  <a:pt x="2241" y="40"/>
                  <a:pt x="2244" y="38"/>
                  <a:pt x="2244" y="38"/>
                </a:cubicBezTo>
                <a:cubicBezTo>
                  <a:pt x="2246" y="37"/>
                  <a:pt x="2247" y="36"/>
                  <a:pt x="2248" y="36"/>
                </a:cubicBezTo>
                <a:cubicBezTo>
                  <a:pt x="2257" y="32"/>
                  <a:pt x="2257" y="32"/>
                  <a:pt x="2257" y="32"/>
                </a:cubicBezTo>
                <a:cubicBezTo>
                  <a:pt x="2257" y="31"/>
                  <a:pt x="2261" y="30"/>
                  <a:pt x="2261" y="30"/>
                </a:cubicBezTo>
                <a:cubicBezTo>
                  <a:pt x="2261" y="29"/>
                  <a:pt x="2257" y="27"/>
                  <a:pt x="2257" y="27"/>
                </a:cubicBezTo>
                <a:cubicBezTo>
                  <a:pt x="2256" y="27"/>
                  <a:pt x="2253" y="29"/>
                  <a:pt x="2253" y="29"/>
                </a:cubicBezTo>
                <a:cubicBezTo>
                  <a:pt x="2245" y="33"/>
                  <a:pt x="2245" y="33"/>
                  <a:pt x="2245" y="33"/>
                </a:cubicBezTo>
                <a:cubicBezTo>
                  <a:pt x="2243" y="33"/>
                  <a:pt x="2242" y="31"/>
                  <a:pt x="2241" y="31"/>
                </a:cubicBezTo>
                <a:cubicBezTo>
                  <a:pt x="2240" y="31"/>
                  <a:pt x="2238" y="33"/>
                  <a:pt x="2237" y="33"/>
                </a:cubicBezTo>
                <a:cubicBezTo>
                  <a:pt x="2236" y="33"/>
                  <a:pt x="2234" y="31"/>
                  <a:pt x="2233" y="31"/>
                </a:cubicBezTo>
                <a:cubicBezTo>
                  <a:pt x="2232" y="30"/>
                  <a:pt x="2230" y="29"/>
                  <a:pt x="2229" y="29"/>
                </a:cubicBezTo>
                <a:cubicBezTo>
                  <a:pt x="2226" y="26"/>
                  <a:pt x="2226" y="26"/>
                  <a:pt x="2226" y="26"/>
                </a:cubicBezTo>
                <a:cubicBezTo>
                  <a:pt x="2221" y="29"/>
                  <a:pt x="2221" y="29"/>
                  <a:pt x="2221" y="29"/>
                </a:cubicBezTo>
                <a:cubicBezTo>
                  <a:pt x="2213" y="33"/>
                  <a:pt x="2213" y="33"/>
                  <a:pt x="2213" y="33"/>
                </a:cubicBezTo>
                <a:cubicBezTo>
                  <a:pt x="2213" y="33"/>
                  <a:pt x="2209" y="34"/>
                  <a:pt x="2209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4" name="组合 193"/>
          <p:cNvGrpSpPr/>
          <p:nvPr/>
        </p:nvGrpSpPr>
        <p:grpSpPr>
          <a:xfrm>
            <a:off x="1126115" y="1235869"/>
            <a:ext cx="9939770" cy="4386263"/>
            <a:chOff x="1126115" y="1235869"/>
            <a:chExt cx="9939770" cy="4386263"/>
          </a:xfrm>
        </p:grpSpPr>
        <p:sp>
          <p:nvSpPr>
            <p:cNvPr id="195" name="椭圆 1"/>
            <p:cNvSpPr/>
            <p:nvPr/>
          </p:nvSpPr>
          <p:spPr>
            <a:xfrm>
              <a:off x="6114950" y="2040133"/>
              <a:ext cx="1303581" cy="1303581"/>
            </a:xfrm>
            <a:custGeom>
              <a:avLst/>
              <a:gdLst>
                <a:gd name="connsiteX0" fmla="*/ 0 w 2886075"/>
                <a:gd name="connsiteY0" fmla="*/ 1443038 h 2886075"/>
                <a:gd name="connsiteX1" fmla="*/ 1443038 w 2886075"/>
                <a:gd name="connsiteY1" fmla="*/ 0 h 2886075"/>
                <a:gd name="connsiteX2" fmla="*/ 2886076 w 2886075"/>
                <a:gd name="connsiteY2" fmla="*/ 1443038 h 2886075"/>
                <a:gd name="connsiteX3" fmla="*/ 1443038 w 2886075"/>
                <a:gd name="connsiteY3" fmla="*/ 2886076 h 2886075"/>
                <a:gd name="connsiteX4" fmla="*/ 0 w 2886075"/>
                <a:gd name="connsiteY4" fmla="*/ 1443038 h 2886075"/>
                <a:gd name="connsiteX0" fmla="*/ 1443038 w 2886076"/>
                <a:gd name="connsiteY0" fmla="*/ 0 h 2886076"/>
                <a:gd name="connsiteX1" fmla="*/ 2886076 w 2886076"/>
                <a:gd name="connsiteY1" fmla="*/ 1443038 h 2886076"/>
                <a:gd name="connsiteX2" fmla="*/ 1443038 w 2886076"/>
                <a:gd name="connsiteY2" fmla="*/ 2886076 h 2886076"/>
                <a:gd name="connsiteX3" fmla="*/ 0 w 2886076"/>
                <a:gd name="connsiteY3" fmla="*/ 1443038 h 2886076"/>
                <a:gd name="connsiteX4" fmla="*/ 1534478 w 2886076"/>
                <a:gd name="connsiteY4" fmla="*/ 91440 h 288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6076" h="2886076">
                  <a:moveTo>
                    <a:pt x="1443038" y="0"/>
                  </a:moveTo>
                  <a:cubicBezTo>
                    <a:pt x="2240006" y="0"/>
                    <a:pt x="2886076" y="646070"/>
                    <a:pt x="2886076" y="1443038"/>
                  </a:cubicBezTo>
                  <a:cubicBezTo>
                    <a:pt x="2886076" y="2240006"/>
                    <a:pt x="2240006" y="2886076"/>
                    <a:pt x="1443038" y="2886076"/>
                  </a:cubicBezTo>
                  <a:cubicBezTo>
                    <a:pt x="646070" y="2886076"/>
                    <a:pt x="0" y="2240006"/>
                    <a:pt x="0" y="1443038"/>
                  </a:cubicBezTo>
                  <a:cubicBezTo>
                    <a:pt x="0" y="646070"/>
                    <a:pt x="646070" y="0"/>
                    <a:pt x="1534478" y="9144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椭圆 1"/>
            <p:cNvSpPr/>
            <p:nvPr/>
          </p:nvSpPr>
          <p:spPr>
            <a:xfrm>
              <a:off x="4640207" y="2040133"/>
              <a:ext cx="1303581" cy="1303581"/>
            </a:xfrm>
            <a:custGeom>
              <a:avLst/>
              <a:gdLst>
                <a:gd name="connsiteX0" fmla="*/ 0 w 2886075"/>
                <a:gd name="connsiteY0" fmla="*/ 1443038 h 2886075"/>
                <a:gd name="connsiteX1" fmla="*/ 1443038 w 2886075"/>
                <a:gd name="connsiteY1" fmla="*/ 0 h 2886075"/>
                <a:gd name="connsiteX2" fmla="*/ 2886076 w 2886075"/>
                <a:gd name="connsiteY2" fmla="*/ 1443038 h 2886075"/>
                <a:gd name="connsiteX3" fmla="*/ 1443038 w 2886075"/>
                <a:gd name="connsiteY3" fmla="*/ 2886076 h 2886075"/>
                <a:gd name="connsiteX4" fmla="*/ 0 w 2886075"/>
                <a:gd name="connsiteY4" fmla="*/ 1443038 h 2886075"/>
                <a:gd name="connsiteX0" fmla="*/ 1443038 w 2886076"/>
                <a:gd name="connsiteY0" fmla="*/ 0 h 2886076"/>
                <a:gd name="connsiteX1" fmla="*/ 2886076 w 2886076"/>
                <a:gd name="connsiteY1" fmla="*/ 1443038 h 2886076"/>
                <a:gd name="connsiteX2" fmla="*/ 1443038 w 2886076"/>
                <a:gd name="connsiteY2" fmla="*/ 2886076 h 2886076"/>
                <a:gd name="connsiteX3" fmla="*/ 0 w 2886076"/>
                <a:gd name="connsiteY3" fmla="*/ 1443038 h 2886076"/>
                <a:gd name="connsiteX4" fmla="*/ 1534478 w 2886076"/>
                <a:gd name="connsiteY4" fmla="*/ 91440 h 288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6076" h="2886076">
                  <a:moveTo>
                    <a:pt x="1443038" y="0"/>
                  </a:moveTo>
                  <a:cubicBezTo>
                    <a:pt x="2240006" y="0"/>
                    <a:pt x="2886076" y="646070"/>
                    <a:pt x="2886076" y="1443038"/>
                  </a:cubicBezTo>
                  <a:cubicBezTo>
                    <a:pt x="2886076" y="2240006"/>
                    <a:pt x="2240006" y="2886076"/>
                    <a:pt x="1443038" y="2886076"/>
                  </a:cubicBezTo>
                  <a:cubicBezTo>
                    <a:pt x="646070" y="2886076"/>
                    <a:pt x="0" y="2240006"/>
                    <a:pt x="0" y="1443038"/>
                  </a:cubicBezTo>
                  <a:cubicBezTo>
                    <a:pt x="0" y="646070"/>
                    <a:pt x="646070" y="0"/>
                    <a:pt x="1534478" y="9144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椭圆 1"/>
            <p:cNvSpPr/>
            <p:nvPr/>
          </p:nvSpPr>
          <p:spPr>
            <a:xfrm>
              <a:off x="6114950" y="3500680"/>
              <a:ext cx="1303581" cy="1303581"/>
            </a:xfrm>
            <a:custGeom>
              <a:avLst/>
              <a:gdLst>
                <a:gd name="connsiteX0" fmla="*/ 0 w 2886075"/>
                <a:gd name="connsiteY0" fmla="*/ 1443038 h 2886075"/>
                <a:gd name="connsiteX1" fmla="*/ 1443038 w 2886075"/>
                <a:gd name="connsiteY1" fmla="*/ 0 h 2886075"/>
                <a:gd name="connsiteX2" fmla="*/ 2886076 w 2886075"/>
                <a:gd name="connsiteY2" fmla="*/ 1443038 h 2886075"/>
                <a:gd name="connsiteX3" fmla="*/ 1443038 w 2886075"/>
                <a:gd name="connsiteY3" fmla="*/ 2886076 h 2886075"/>
                <a:gd name="connsiteX4" fmla="*/ 0 w 2886075"/>
                <a:gd name="connsiteY4" fmla="*/ 1443038 h 2886075"/>
                <a:gd name="connsiteX0" fmla="*/ 1443038 w 2886076"/>
                <a:gd name="connsiteY0" fmla="*/ 0 h 2886076"/>
                <a:gd name="connsiteX1" fmla="*/ 2886076 w 2886076"/>
                <a:gd name="connsiteY1" fmla="*/ 1443038 h 2886076"/>
                <a:gd name="connsiteX2" fmla="*/ 1443038 w 2886076"/>
                <a:gd name="connsiteY2" fmla="*/ 2886076 h 2886076"/>
                <a:gd name="connsiteX3" fmla="*/ 0 w 2886076"/>
                <a:gd name="connsiteY3" fmla="*/ 1443038 h 2886076"/>
                <a:gd name="connsiteX4" fmla="*/ 1534478 w 2886076"/>
                <a:gd name="connsiteY4" fmla="*/ 91440 h 288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6076" h="2886076">
                  <a:moveTo>
                    <a:pt x="1443038" y="0"/>
                  </a:moveTo>
                  <a:cubicBezTo>
                    <a:pt x="2240006" y="0"/>
                    <a:pt x="2886076" y="646070"/>
                    <a:pt x="2886076" y="1443038"/>
                  </a:cubicBezTo>
                  <a:cubicBezTo>
                    <a:pt x="2886076" y="2240006"/>
                    <a:pt x="2240006" y="2886076"/>
                    <a:pt x="1443038" y="2886076"/>
                  </a:cubicBezTo>
                  <a:cubicBezTo>
                    <a:pt x="646070" y="2886076"/>
                    <a:pt x="0" y="2240006"/>
                    <a:pt x="0" y="1443038"/>
                  </a:cubicBezTo>
                  <a:cubicBezTo>
                    <a:pt x="0" y="646070"/>
                    <a:pt x="646070" y="0"/>
                    <a:pt x="1534478" y="9144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矩形 200"/>
            <p:cNvSpPr/>
            <p:nvPr/>
          </p:nvSpPr>
          <p:spPr>
            <a:xfrm>
              <a:off x="1126115" y="2322623"/>
              <a:ext cx="3338513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此处添加详细文本描述，建议与标题关并符合整体语言风格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2" name="矩形 201"/>
            <p:cNvSpPr/>
            <p:nvPr/>
          </p:nvSpPr>
          <p:spPr>
            <a:xfrm>
              <a:off x="7727372" y="2322623"/>
              <a:ext cx="3338513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3" name="矩形 202"/>
            <p:cNvSpPr/>
            <p:nvPr/>
          </p:nvSpPr>
          <p:spPr>
            <a:xfrm>
              <a:off x="7727372" y="3783170"/>
              <a:ext cx="3338513" cy="7246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</a:t>
              </a:r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204" name="直接箭头连接符 203"/>
            <p:cNvCxnSpPr/>
            <p:nvPr/>
          </p:nvCxnSpPr>
          <p:spPr>
            <a:xfrm>
              <a:off x="3879168" y="3429002"/>
              <a:ext cx="4386263" cy="0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箭头连接符 204"/>
            <p:cNvCxnSpPr/>
            <p:nvPr/>
          </p:nvCxnSpPr>
          <p:spPr>
            <a:xfrm rot="16200000">
              <a:off x="3836239" y="3429001"/>
              <a:ext cx="4386263" cy="0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7" name="组合 206"/>
            <p:cNvGrpSpPr/>
            <p:nvPr/>
          </p:nvGrpSpPr>
          <p:grpSpPr>
            <a:xfrm>
              <a:off x="6501627" y="2293460"/>
              <a:ext cx="530226" cy="796926"/>
              <a:chOff x="6473491" y="2321596"/>
              <a:chExt cx="530226" cy="796926"/>
            </a:xfrm>
          </p:grpSpPr>
          <p:sp>
            <p:nvSpPr>
              <p:cNvPr id="486" name="Freeform 5"/>
              <p:cNvSpPr>
                <a:spLocks/>
              </p:cNvSpPr>
              <p:nvPr/>
            </p:nvSpPr>
            <p:spPr bwMode="auto">
              <a:xfrm>
                <a:off x="6473491" y="2526384"/>
                <a:ext cx="295275" cy="592138"/>
              </a:xfrm>
              <a:custGeom>
                <a:avLst/>
                <a:gdLst>
                  <a:gd name="T0" fmla="*/ 8 w 77"/>
                  <a:gd name="T1" fmla="*/ 125 h 156"/>
                  <a:gd name="T2" fmla="*/ 4 w 77"/>
                  <a:gd name="T3" fmla="*/ 76 h 156"/>
                  <a:gd name="T4" fmla="*/ 10 w 77"/>
                  <a:gd name="T5" fmla="*/ 29 h 156"/>
                  <a:gd name="T6" fmla="*/ 45 w 77"/>
                  <a:gd name="T7" fmla="*/ 6 h 156"/>
                  <a:gd name="T8" fmla="*/ 68 w 77"/>
                  <a:gd name="T9" fmla="*/ 35 h 156"/>
                  <a:gd name="T10" fmla="*/ 71 w 77"/>
                  <a:gd name="T11" fmla="*/ 68 h 156"/>
                  <a:gd name="T12" fmla="*/ 71 w 77"/>
                  <a:gd name="T13" fmla="*/ 112 h 156"/>
                  <a:gd name="T14" fmla="*/ 8 w 77"/>
                  <a:gd name="T15" fmla="*/ 125 h 156"/>
                  <a:gd name="T16" fmla="*/ 5 w 77"/>
                  <a:gd name="T17" fmla="*/ 126 h 156"/>
                  <a:gd name="T18" fmla="*/ 67 w 77"/>
                  <a:gd name="T19" fmla="*/ 127 h 156"/>
                  <a:gd name="T20" fmla="*/ 75 w 77"/>
                  <a:gd name="T21" fmla="*/ 77 h 156"/>
                  <a:gd name="T22" fmla="*/ 70 w 77"/>
                  <a:gd name="T23" fmla="*/ 32 h 156"/>
                  <a:gd name="T24" fmla="*/ 49 w 77"/>
                  <a:gd name="T25" fmla="*/ 5 h 156"/>
                  <a:gd name="T26" fmla="*/ 15 w 77"/>
                  <a:gd name="T27" fmla="*/ 16 h 156"/>
                  <a:gd name="T28" fmla="*/ 0 w 77"/>
                  <a:gd name="T29" fmla="*/ 61 h 156"/>
                  <a:gd name="T30" fmla="*/ 2 w 77"/>
                  <a:gd name="T31" fmla="*/ 97 h 156"/>
                  <a:gd name="T32" fmla="*/ 5 w 77"/>
                  <a:gd name="T33" fmla="*/ 126 h 156"/>
                  <a:gd name="T34" fmla="*/ 8 w 77"/>
                  <a:gd name="T35" fmla="*/ 12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156">
                    <a:moveTo>
                      <a:pt x="8" y="125"/>
                    </a:moveTo>
                    <a:cubicBezTo>
                      <a:pt x="2" y="110"/>
                      <a:pt x="6" y="92"/>
                      <a:pt x="4" y="76"/>
                    </a:cubicBezTo>
                    <a:cubicBezTo>
                      <a:pt x="3" y="60"/>
                      <a:pt x="3" y="45"/>
                      <a:pt x="10" y="29"/>
                    </a:cubicBezTo>
                    <a:cubicBezTo>
                      <a:pt x="16" y="16"/>
                      <a:pt x="29" y="3"/>
                      <a:pt x="45" y="6"/>
                    </a:cubicBezTo>
                    <a:cubicBezTo>
                      <a:pt x="58" y="9"/>
                      <a:pt x="64" y="24"/>
                      <a:pt x="68" y="35"/>
                    </a:cubicBezTo>
                    <a:cubicBezTo>
                      <a:pt x="71" y="46"/>
                      <a:pt x="71" y="57"/>
                      <a:pt x="71" y="68"/>
                    </a:cubicBezTo>
                    <a:cubicBezTo>
                      <a:pt x="72" y="83"/>
                      <a:pt x="73" y="97"/>
                      <a:pt x="71" y="112"/>
                    </a:cubicBezTo>
                    <a:cubicBezTo>
                      <a:pt x="65" y="142"/>
                      <a:pt x="21" y="156"/>
                      <a:pt x="8" y="125"/>
                    </a:cubicBezTo>
                    <a:cubicBezTo>
                      <a:pt x="7" y="123"/>
                      <a:pt x="5" y="124"/>
                      <a:pt x="5" y="126"/>
                    </a:cubicBezTo>
                    <a:cubicBezTo>
                      <a:pt x="17" y="153"/>
                      <a:pt x="51" y="149"/>
                      <a:pt x="67" y="127"/>
                    </a:cubicBezTo>
                    <a:cubicBezTo>
                      <a:pt x="77" y="114"/>
                      <a:pt x="75" y="93"/>
                      <a:pt x="75" y="77"/>
                    </a:cubicBezTo>
                    <a:cubicBezTo>
                      <a:pt x="74" y="62"/>
                      <a:pt x="74" y="47"/>
                      <a:pt x="70" y="32"/>
                    </a:cubicBezTo>
                    <a:cubicBezTo>
                      <a:pt x="67" y="22"/>
                      <a:pt x="60" y="9"/>
                      <a:pt x="49" y="5"/>
                    </a:cubicBezTo>
                    <a:cubicBezTo>
                      <a:pt x="36" y="0"/>
                      <a:pt x="24" y="6"/>
                      <a:pt x="15" y="16"/>
                    </a:cubicBezTo>
                    <a:cubicBezTo>
                      <a:pt x="5" y="28"/>
                      <a:pt x="0" y="46"/>
                      <a:pt x="0" y="61"/>
                    </a:cubicBezTo>
                    <a:cubicBezTo>
                      <a:pt x="1" y="73"/>
                      <a:pt x="3" y="85"/>
                      <a:pt x="2" y="97"/>
                    </a:cubicBezTo>
                    <a:cubicBezTo>
                      <a:pt x="2" y="107"/>
                      <a:pt x="2" y="116"/>
                      <a:pt x="5" y="126"/>
                    </a:cubicBezTo>
                    <a:cubicBezTo>
                      <a:pt x="6" y="127"/>
                      <a:pt x="8" y="127"/>
                      <a:pt x="8" y="1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7" name="Freeform 6"/>
              <p:cNvSpPr>
                <a:spLocks/>
              </p:cNvSpPr>
              <p:nvPr/>
            </p:nvSpPr>
            <p:spPr bwMode="auto">
              <a:xfrm>
                <a:off x="6484604" y="2689896"/>
                <a:ext cx="265113" cy="46038"/>
              </a:xfrm>
              <a:custGeom>
                <a:avLst/>
                <a:gdLst>
                  <a:gd name="T0" fmla="*/ 1 w 69"/>
                  <a:gd name="T1" fmla="*/ 4 h 12"/>
                  <a:gd name="T2" fmla="*/ 39 w 69"/>
                  <a:gd name="T3" fmla="*/ 12 h 12"/>
                  <a:gd name="T4" fmla="*/ 68 w 69"/>
                  <a:gd name="T5" fmla="*/ 3 h 12"/>
                  <a:gd name="T6" fmla="*/ 66 w 69"/>
                  <a:gd name="T7" fmla="*/ 2 h 12"/>
                  <a:gd name="T8" fmla="*/ 37 w 69"/>
                  <a:gd name="T9" fmla="*/ 9 h 12"/>
                  <a:gd name="T10" fmla="*/ 2 w 69"/>
                  <a:gd name="T11" fmla="*/ 1 h 12"/>
                  <a:gd name="T12" fmla="*/ 1 w 69"/>
                  <a:gd name="T1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2">
                    <a:moveTo>
                      <a:pt x="1" y="4"/>
                    </a:moveTo>
                    <a:cubicBezTo>
                      <a:pt x="12" y="11"/>
                      <a:pt x="26" y="12"/>
                      <a:pt x="39" y="12"/>
                    </a:cubicBezTo>
                    <a:cubicBezTo>
                      <a:pt x="48" y="11"/>
                      <a:pt x="62" y="11"/>
                      <a:pt x="68" y="3"/>
                    </a:cubicBezTo>
                    <a:cubicBezTo>
                      <a:pt x="69" y="2"/>
                      <a:pt x="67" y="0"/>
                      <a:pt x="66" y="2"/>
                    </a:cubicBezTo>
                    <a:cubicBezTo>
                      <a:pt x="60" y="9"/>
                      <a:pt x="45" y="9"/>
                      <a:pt x="37" y="9"/>
                    </a:cubicBezTo>
                    <a:cubicBezTo>
                      <a:pt x="25" y="9"/>
                      <a:pt x="12" y="8"/>
                      <a:pt x="2" y="1"/>
                    </a:cubicBezTo>
                    <a:cubicBezTo>
                      <a:pt x="1" y="0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8" name="Freeform 7"/>
              <p:cNvSpPr>
                <a:spLocks/>
              </p:cNvSpPr>
              <p:nvPr/>
            </p:nvSpPr>
            <p:spPr bwMode="auto">
              <a:xfrm>
                <a:off x="6600491" y="2537496"/>
                <a:ext cx="26988" cy="198438"/>
              </a:xfrm>
              <a:custGeom>
                <a:avLst/>
                <a:gdLst>
                  <a:gd name="T0" fmla="*/ 5 w 7"/>
                  <a:gd name="T1" fmla="*/ 1 h 52"/>
                  <a:gd name="T2" fmla="*/ 1 w 7"/>
                  <a:gd name="T3" fmla="*/ 27 h 52"/>
                  <a:gd name="T4" fmla="*/ 3 w 7"/>
                  <a:gd name="T5" fmla="*/ 50 h 52"/>
                  <a:gd name="T6" fmla="*/ 6 w 7"/>
                  <a:gd name="T7" fmla="*/ 50 h 52"/>
                  <a:gd name="T8" fmla="*/ 4 w 7"/>
                  <a:gd name="T9" fmla="*/ 27 h 52"/>
                  <a:gd name="T10" fmla="*/ 7 w 7"/>
                  <a:gd name="T11" fmla="*/ 1 h 52"/>
                  <a:gd name="T12" fmla="*/ 5 w 7"/>
                  <a:gd name="T13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2">
                    <a:moveTo>
                      <a:pt x="5" y="1"/>
                    </a:moveTo>
                    <a:cubicBezTo>
                      <a:pt x="4" y="10"/>
                      <a:pt x="2" y="18"/>
                      <a:pt x="1" y="27"/>
                    </a:cubicBezTo>
                    <a:cubicBezTo>
                      <a:pt x="0" y="35"/>
                      <a:pt x="2" y="43"/>
                      <a:pt x="3" y="50"/>
                    </a:cubicBezTo>
                    <a:cubicBezTo>
                      <a:pt x="3" y="52"/>
                      <a:pt x="6" y="51"/>
                      <a:pt x="6" y="50"/>
                    </a:cubicBezTo>
                    <a:cubicBezTo>
                      <a:pt x="5" y="42"/>
                      <a:pt x="4" y="35"/>
                      <a:pt x="4" y="27"/>
                    </a:cubicBezTo>
                    <a:cubicBezTo>
                      <a:pt x="5" y="18"/>
                      <a:pt x="7" y="10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9" name="Freeform 8"/>
              <p:cNvSpPr>
                <a:spLocks/>
              </p:cNvSpPr>
              <p:nvPr/>
            </p:nvSpPr>
            <p:spPr bwMode="auto">
              <a:xfrm>
                <a:off x="6589379" y="2678784"/>
                <a:ext cx="57150" cy="90488"/>
              </a:xfrm>
              <a:custGeom>
                <a:avLst/>
                <a:gdLst>
                  <a:gd name="T0" fmla="*/ 1 w 15"/>
                  <a:gd name="T1" fmla="*/ 3 h 24"/>
                  <a:gd name="T2" fmla="*/ 0 w 15"/>
                  <a:gd name="T3" fmla="*/ 14 h 24"/>
                  <a:gd name="T4" fmla="*/ 1 w 15"/>
                  <a:gd name="T5" fmla="*/ 21 h 24"/>
                  <a:gd name="T6" fmla="*/ 10 w 15"/>
                  <a:gd name="T7" fmla="*/ 24 h 24"/>
                  <a:gd name="T8" fmla="*/ 12 w 15"/>
                  <a:gd name="T9" fmla="*/ 24 h 24"/>
                  <a:gd name="T10" fmla="*/ 14 w 15"/>
                  <a:gd name="T11" fmla="*/ 2 h 24"/>
                  <a:gd name="T12" fmla="*/ 12 w 15"/>
                  <a:gd name="T13" fmla="*/ 1 h 24"/>
                  <a:gd name="T14" fmla="*/ 3 w 15"/>
                  <a:gd name="T15" fmla="*/ 0 h 24"/>
                  <a:gd name="T16" fmla="*/ 1 w 15"/>
                  <a:gd name="T17" fmla="*/ 2 h 24"/>
                  <a:gd name="T18" fmla="*/ 3 w 15"/>
                  <a:gd name="T19" fmla="*/ 4 h 24"/>
                  <a:gd name="T20" fmla="*/ 5 w 15"/>
                  <a:gd name="T21" fmla="*/ 3 h 24"/>
                  <a:gd name="T22" fmla="*/ 12 w 15"/>
                  <a:gd name="T23" fmla="*/ 4 h 24"/>
                  <a:gd name="T24" fmla="*/ 11 w 15"/>
                  <a:gd name="T25" fmla="*/ 2 h 24"/>
                  <a:gd name="T26" fmla="*/ 9 w 15"/>
                  <a:gd name="T27" fmla="*/ 22 h 24"/>
                  <a:gd name="T28" fmla="*/ 11 w 15"/>
                  <a:gd name="T29" fmla="*/ 22 h 24"/>
                  <a:gd name="T30" fmla="*/ 3 w 15"/>
                  <a:gd name="T31" fmla="*/ 18 h 24"/>
                  <a:gd name="T32" fmla="*/ 3 w 15"/>
                  <a:gd name="T33" fmla="*/ 3 h 24"/>
                  <a:gd name="T34" fmla="*/ 1 w 15"/>
                  <a:gd name="T3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24">
                    <a:moveTo>
                      <a:pt x="1" y="3"/>
                    </a:moveTo>
                    <a:cubicBezTo>
                      <a:pt x="1" y="7"/>
                      <a:pt x="0" y="10"/>
                      <a:pt x="0" y="14"/>
                    </a:cubicBezTo>
                    <a:cubicBezTo>
                      <a:pt x="0" y="16"/>
                      <a:pt x="0" y="19"/>
                      <a:pt x="1" y="21"/>
                    </a:cubicBezTo>
                    <a:cubicBezTo>
                      <a:pt x="3" y="24"/>
                      <a:pt x="7" y="24"/>
                      <a:pt x="10" y="24"/>
                    </a:cubicBezTo>
                    <a:cubicBezTo>
                      <a:pt x="11" y="24"/>
                      <a:pt x="12" y="24"/>
                      <a:pt x="12" y="24"/>
                    </a:cubicBezTo>
                    <a:cubicBezTo>
                      <a:pt x="15" y="17"/>
                      <a:pt x="14" y="9"/>
                      <a:pt x="14" y="2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9" y="1"/>
                      <a:pt x="5" y="0"/>
                      <a:pt x="3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0" y="4"/>
                      <a:pt x="2" y="5"/>
                      <a:pt x="3" y="4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7" y="3"/>
                      <a:pt x="10" y="3"/>
                      <a:pt x="12" y="4"/>
                    </a:cubicBezTo>
                    <a:cubicBezTo>
                      <a:pt x="12" y="3"/>
                      <a:pt x="11" y="3"/>
                      <a:pt x="11" y="2"/>
                    </a:cubicBezTo>
                    <a:cubicBezTo>
                      <a:pt x="11" y="9"/>
                      <a:pt x="13" y="16"/>
                      <a:pt x="9" y="22"/>
                    </a:cubicBezTo>
                    <a:cubicBezTo>
                      <a:pt x="10" y="22"/>
                      <a:pt x="10" y="22"/>
                      <a:pt x="11" y="22"/>
                    </a:cubicBezTo>
                    <a:cubicBezTo>
                      <a:pt x="8" y="21"/>
                      <a:pt x="4" y="21"/>
                      <a:pt x="3" y="18"/>
                    </a:cubicBezTo>
                    <a:cubicBezTo>
                      <a:pt x="2" y="14"/>
                      <a:pt x="3" y="8"/>
                      <a:pt x="3" y="3"/>
                    </a:cubicBezTo>
                    <a:cubicBezTo>
                      <a:pt x="3" y="1"/>
                      <a:pt x="1" y="1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0" name="Freeform 9"/>
              <p:cNvSpPr>
                <a:spLocks/>
              </p:cNvSpPr>
              <p:nvPr/>
            </p:nvSpPr>
            <p:spPr bwMode="auto">
              <a:xfrm>
                <a:off x="6584616" y="2678784"/>
                <a:ext cx="53975" cy="87313"/>
              </a:xfrm>
              <a:custGeom>
                <a:avLst/>
                <a:gdLst>
                  <a:gd name="T0" fmla="*/ 4 w 14"/>
                  <a:gd name="T1" fmla="*/ 2 h 23"/>
                  <a:gd name="T2" fmla="*/ 1 w 14"/>
                  <a:gd name="T3" fmla="*/ 6 h 23"/>
                  <a:gd name="T4" fmla="*/ 3 w 14"/>
                  <a:gd name="T5" fmla="*/ 8 h 23"/>
                  <a:gd name="T6" fmla="*/ 12 w 14"/>
                  <a:gd name="T7" fmla="*/ 3 h 23"/>
                  <a:gd name="T8" fmla="*/ 10 w 14"/>
                  <a:gd name="T9" fmla="*/ 0 h 23"/>
                  <a:gd name="T10" fmla="*/ 2 w 14"/>
                  <a:gd name="T11" fmla="*/ 8 h 23"/>
                  <a:gd name="T12" fmla="*/ 4 w 14"/>
                  <a:gd name="T13" fmla="*/ 10 h 23"/>
                  <a:gd name="T14" fmla="*/ 13 w 14"/>
                  <a:gd name="T15" fmla="*/ 5 h 23"/>
                  <a:gd name="T16" fmla="*/ 11 w 14"/>
                  <a:gd name="T17" fmla="*/ 3 h 23"/>
                  <a:gd name="T18" fmla="*/ 3 w 14"/>
                  <a:gd name="T19" fmla="*/ 12 h 23"/>
                  <a:gd name="T20" fmla="*/ 5 w 14"/>
                  <a:gd name="T21" fmla="*/ 14 h 23"/>
                  <a:gd name="T22" fmla="*/ 12 w 14"/>
                  <a:gd name="T23" fmla="*/ 9 h 23"/>
                  <a:gd name="T24" fmla="*/ 10 w 14"/>
                  <a:gd name="T25" fmla="*/ 7 h 23"/>
                  <a:gd name="T26" fmla="*/ 2 w 14"/>
                  <a:gd name="T27" fmla="*/ 15 h 23"/>
                  <a:gd name="T28" fmla="*/ 3 w 14"/>
                  <a:gd name="T29" fmla="*/ 17 h 23"/>
                  <a:gd name="T30" fmla="*/ 12 w 14"/>
                  <a:gd name="T31" fmla="*/ 13 h 23"/>
                  <a:gd name="T32" fmla="*/ 11 w 14"/>
                  <a:gd name="T33" fmla="*/ 11 h 23"/>
                  <a:gd name="T34" fmla="*/ 4 w 14"/>
                  <a:gd name="T35" fmla="*/ 18 h 23"/>
                  <a:gd name="T36" fmla="*/ 6 w 14"/>
                  <a:gd name="T37" fmla="*/ 20 h 23"/>
                  <a:gd name="T38" fmla="*/ 12 w 14"/>
                  <a:gd name="T39" fmla="*/ 17 h 23"/>
                  <a:gd name="T40" fmla="*/ 11 w 14"/>
                  <a:gd name="T41" fmla="*/ 15 h 23"/>
                  <a:gd name="T42" fmla="*/ 7 w 14"/>
                  <a:gd name="T43" fmla="*/ 19 h 23"/>
                  <a:gd name="T44" fmla="*/ 9 w 14"/>
                  <a:gd name="T45" fmla="*/ 21 h 23"/>
                  <a:gd name="T46" fmla="*/ 11 w 14"/>
                  <a:gd name="T47" fmla="*/ 22 h 23"/>
                  <a:gd name="T48" fmla="*/ 13 w 14"/>
                  <a:gd name="T49" fmla="*/ 20 h 23"/>
                  <a:gd name="T50" fmla="*/ 8 w 14"/>
                  <a:gd name="T51" fmla="*/ 18 h 23"/>
                  <a:gd name="T52" fmla="*/ 9 w 14"/>
                  <a:gd name="T53" fmla="*/ 21 h 23"/>
                  <a:gd name="T54" fmla="*/ 13 w 14"/>
                  <a:gd name="T55" fmla="*/ 16 h 23"/>
                  <a:gd name="T56" fmla="*/ 12 w 14"/>
                  <a:gd name="T57" fmla="*/ 14 h 23"/>
                  <a:gd name="T58" fmla="*/ 4 w 14"/>
                  <a:gd name="T59" fmla="*/ 17 h 23"/>
                  <a:gd name="T60" fmla="*/ 6 w 14"/>
                  <a:gd name="T61" fmla="*/ 19 h 23"/>
                  <a:gd name="T62" fmla="*/ 13 w 14"/>
                  <a:gd name="T63" fmla="*/ 13 h 23"/>
                  <a:gd name="T64" fmla="*/ 11 w 14"/>
                  <a:gd name="T65" fmla="*/ 11 h 23"/>
                  <a:gd name="T66" fmla="*/ 2 w 14"/>
                  <a:gd name="T67" fmla="*/ 15 h 23"/>
                  <a:gd name="T68" fmla="*/ 4 w 14"/>
                  <a:gd name="T69" fmla="*/ 17 h 23"/>
                  <a:gd name="T70" fmla="*/ 12 w 14"/>
                  <a:gd name="T71" fmla="*/ 9 h 23"/>
                  <a:gd name="T72" fmla="*/ 11 w 14"/>
                  <a:gd name="T73" fmla="*/ 7 h 23"/>
                  <a:gd name="T74" fmla="*/ 3 w 14"/>
                  <a:gd name="T75" fmla="*/ 12 h 23"/>
                  <a:gd name="T76" fmla="*/ 5 w 14"/>
                  <a:gd name="T77" fmla="*/ 14 h 23"/>
                  <a:gd name="T78" fmla="*/ 13 w 14"/>
                  <a:gd name="T79" fmla="*/ 5 h 23"/>
                  <a:gd name="T80" fmla="*/ 11 w 14"/>
                  <a:gd name="T81" fmla="*/ 3 h 23"/>
                  <a:gd name="T82" fmla="*/ 2 w 14"/>
                  <a:gd name="T83" fmla="*/ 8 h 23"/>
                  <a:gd name="T84" fmla="*/ 4 w 14"/>
                  <a:gd name="T85" fmla="*/ 10 h 23"/>
                  <a:gd name="T86" fmla="*/ 12 w 14"/>
                  <a:gd name="T87" fmla="*/ 2 h 23"/>
                  <a:gd name="T88" fmla="*/ 10 w 14"/>
                  <a:gd name="T89" fmla="*/ 0 h 23"/>
                  <a:gd name="T90" fmla="*/ 1 w 14"/>
                  <a:gd name="T91" fmla="*/ 6 h 23"/>
                  <a:gd name="T92" fmla="*/ 3 w 14"/>
                  <a:gd name="T93" fmla="*/ 8 h 23"/>
                  <a:gd name="T94" fmla="*/ 7 w 14"/>
                  <a:gd name="T95" fmla="*/ 3 h 23"/>
                  <a:gd name="T96" fmla="*/ 4 w 14"/>
                  <a:gd name="T97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" h="23">
                    <a:moveTo>
                      <a:pt x="4" y="2"/>
                    </a:moveTo>
                    <a:cubicBezTo>
                      <a:pt x="3" y="3"/>
                      <a:pt x="2" y="5"/>
                      <a:pt x="1" y="6"/>
                    </a:cubicBezTo>
                    <a:cubicBezTo>
                      <a:pt x="2" y="6"/>
                      <a:pt x="2" y="7"/>
                      <a:pt x="3" y="8"/>
                    </a:cubicBezTo>
                    <a:cubicBezTo>
                      <a:pt x="6" y="5"/>
                      <a:pt x="9" y="4"/>
                      <a:pt x="12" y="3"/>
                    </a:cubicBezTo>
                    <a:cubicBezTo>
                      <a:pt x="11" y="2"/>
                      <a:pt x="11" y="1"/>
                      <a:pt x="10" y="0"/>
                    </a:cubicBezTo>
                    <a:cubicBezTo>
                      <a:pt x="7" y="3"/>
                      <a:pt x="5" y="6"/>
                      <a:pt x="2" y="8"/>
                    </a:cubicBezTo>
                    <a:cubicBezTo>
                      <a:pt x="1" y="10"/>
                      <a:pt x="3" y="11"/>
                      <a:pt x="4" y="10"/>
                    </a:cubicBezTo>
                    <a:cubicBezTo>
                      <a:pt x="7" y="8"/>
                      <a:pt x="10" y="6"/>
                      <a:pt x="13" y="5"/>
                    </a:cubicBezTo>
                    <a:cubicBezTo>
                      <a:pt x="12" y="4"/>
                      <a:pt x="12" y="4"/>
                      <a:pt x="11" y="3"/>
                    </a:cubicBezTo>
                    <a:cubicBezTo>
                      <a:pt x="8" y="6"/>
                      <a:pt x="5" y="9"/>
                      <a:pt x="3" y="12"/>
                    </a:cubicBezTo>
                    <a:cubicBezTo>
                      <a:pt x="2" y="13"/>
                      <a:pt x="3" y="15"/>
                      <a:pt x="5" y="14"/>
                    </a:cubicBezTo>
                    <a:cubicBezTo>
                      <a:pt x="7" y="12"/>
                      <a:pt x="9" y="10"/>
                      <a:pt x="12" y="9"/>
                    </a:cubicBezTo>
                    <a:cubicBezTo>
                      <a:pt x="11" y="9"/>
                      <a:pt x="11" y="8"/>
                      <a:pt x="10" y="7"/>
                    </a:cubicBezTo>
                    <a:cubicBezTo>
                      <a:pt x="8" y="10"/>
                      <a:pt x="5" y="12"/>
                      <a:pt x="2" y="15"/>
                    </a:cubicBezTo>
                    <a:cubicBezTo>
                      <a:pt x="1" y="16"/>
                      <a:pt x="2" y="18"/>
                      <a:pt x="3" y="17"/>
                    </a:cubicBezTo>
                    <a:cubicBezTo>
                      <a:pt x="6" y="16"/>
                      <a:pt x="9" y="14"/>
                      <a:pt x="12" y="13"/>
                    </a:cubicBezTo>
                    <a:cubicBezTo>
                      <a:pt x="12" y="13"/>
                      <a:pt x="11" y="12"/>
                      <a:pt x="11" y="11"/>
                    </a:cubicBezTo>
                    <a:cubicBezTo>
                      <a:pt x="8" y="13"/>
                      <a:pt x="6" y="15"/>
                      <a:pt x="4" y="18"/>
                    </a:cubicBezTo>
                    <a:cubicBezTo>
                      <a:pt x="3" y="19"/>
                      <a:pt x="5" y="20"/>
                      <a:pt x="6" y="20"/>
                    </a:cubicBezTo>
                    <a:cubicBezTo>
                      <a:pt x="8" y="18"/>
                      <a:pt x="10" y="18"/>
                      <a:pt x="12" y="17"/>
                    </a:cubicBezTo>
                    <a:cubicBezTo>
                      <a:pt x="12" y="16"/>
                      <a:pt x="11" y="15"/>
                      <a:pt x="11" y="15"/>
                    </a:cubicBezTo>
                    <a:cubicBezTo>
                      <a:pt x="10" y="16"/>
                      <a:pt x="9" y="17"/>
                      <a:pt x="7" y="19"/>
                    </a:cubicBezTo>
                    <a:cubicBezTo>
                      <a:pt x="6" y="20"/>
                      <a:pt x="7" y="21"/>
                      <a:pt x="9" y="21"/>
                    </a:cubicBezTo>
                    <a:cubicBezTo>
                      <a:pt x="10" y="20"/>
                      <a:pt x="10" y="21"/>
                      <a:pt x="11" y="22"/>
                    </a:cubicBezTo>
                    <a:cubicBezTo>
                      <a:pt x="12" y="23"/>
                      <a:pt x="14" y="21"/>
                      <a:pt x="13" y="20"/>
                    </a:cubicBezTo>
                    <a:cubicBezTo>
                      <a:pt x="11" y="18"/>
                      <a:pt x="10" y="17"/>
                      <a:pt x="8" y="18"/>
                    </a:cubicBezTo>
                    <a:cubicBezTo>
                      <a:pt x="8" y="19"/>
                      <a:pt x="9" y="20"/>
                      <a:pt x="9" y="21"/>
                    </a:cubicBezTo>
                    <a:cubicBezTo>
                      <a:pt x="10" y="19"/>
                      <a:pt x="12" y="18"/>
                      <a:pt x="13" y="16"/>
                    </a:cubicBezTo>
                    <a:cubicBezTo>
                      <a:pt x="14" y="15"/>
                      <a:pt x="13" y="14"/>
                      <a:pt x="12" y="14"/>
                    </a:cubicBezTo>
                    <a:cubicBezTo>
                      <a:pt x="9" y="15"/>
                      <a:pt x="7" y="16"/>
                      <a:pt x="4" y="17"/>
                    </a:cubicBezTo>
                    <a:cubicBezTo>
                      <a:pt x="5" y="18"/>
                      <a:pt x="6" y="19"/>
                      <a:pt x="6" y="19"/>
                    </a:cubicBezTo>
                    <a:cubicBezTo>
                      <a:pt x="8" y="17"/>
                      <a:pt x="10" y="15"/>
                      <a:pt x="13" y="13"/>
                    </a:cubicBezTo>
                    <a:cubicBezTo>
                      <a:pt x="14" y="12"/>
                      <a:pt x="13" y="10"/>
                      <a:pt x="11" y="11"/>
                    </a:cubicBezTo>
                    <a:cubicBezTo>
                      <a:pt x="8" y="12"/>
                      <a:pt x="5" y="14"/>
                      <a:pt x="2" y="15"/>
                    </a:cubicBezTo>
                    <a:cubicBezTo>
                      <a:pt x="3" y="16"/>
                      <a:pt x="3" y="16"/>
                      <a:pt x="4" y="17"/>
                    </a:cubicBezTo>
                    <a:cubicBezTo>
                      <a:pt x="7" y="14"/>
                      <a:pt x="9" y="12"/>
                      <a:pt x="12" y="9"/>
                    </a:cubicBezTo>
                    <a:cubicBezTo>
                      <a:pt x="13" y="8"/>
                      <a:pt x="12" y="6"/>
                      <a:pt x="11" y="7"/>
                    </a:cubicBezTo>
                    <a:cubicBezTo>
                      <a:pt x="8" y="8"/>
                      <a:pt x="5" y="10"/>
                      <a:pt x="3" y="12"/>
                    </a:cubicBezTo>
                    <a:cubicBezTo>
                      <a:pt x="3" y="12"/>
                      <a:pt x="4" y="13"/>
                      <a:pt x="5" y="14"/>
                    </a:cubicBezTo>
                    <a:cubicBezTo>
                      <a:pt x="7" y="11"/>
                      <a:pt x="10" y="8"/>
                      <a:pt x="13" y="5"/>
                    </a:cubicBezTo>
                    <a:cubicBezTo>
                      <a:pt x="14" y="4"/>
                      <a:pt x="13" y="2"/>
                      <a:pt x="11" y="3"/>
                    </a:cubicBezTo>
                    <a:cubicBezTo>
                      <a:pt x="8" y="4"/>
                      <a:pt x="5" y="6"/>
                      <a:pt x="2" y="8"/>
                    </a:cubicBezTo>
                    <a:cubicBezTo>
                      <a:pt x="3" y="9"/>
                      <a:pt x="4" y="10"/>
                      <a:pt x="4" y="10"/>
                    </a:cubicBezTo>
                    <a:cubicBezTo>
                      <a:pt x="7" y="8"/>
                      <a:pt x="9" y="5"/>
                      <a:pt x="12" y="2"/>
                    </a:cubicBezTo>
                    <a:cubicBezTo>
                      <a:pt x="13" y="1"/>
                      <a:pt x="12" y="0"/>
                      <a:pt x="10" y="0"/>
                    </a:cubicBezTo>
                    <a:cubicBezTo>
                      <a:pt x="7" y="2"/>
                      <a:pt x="4" y="3"/>
                      <a:pt x="1" y="6"/>
                    </a:cubicBezTo>
                    <a:cubicBezTo>
                      <a:pt x="0" y="7"/>
                      <a:pt x="2" y="9"/>
                      <a:pt x="3" y="8"/>
                    </a:cubicBezTo>
                    <a:cubicBezTo>
                      <a:pt x="5" y="6"/>
                      <a:pt x="6" y="5"/>
                      <a:pt x="7" y="3"/>
                    </a:cubicBezTo>
                    <a:cubicBezTo>
                      <a:pt x="8" y="2"/>
                      <a:pt x="5" y="0"/>
                      <a:pt x="4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1" name="Freeform 10"/>
              <p:cNvSpPr>
                <a:spLocks/>
              </p:cNvSpPr>
              <p:nvPr/>
            </p:nvSpPr>
            <p:spPr bwMode="auto">
              <a:xfrm>
                <a:off x="6481429" y="2788321"/>
                <a:ext cx="49213" cy="7938"/>
              </a:xfrm>
              <a:custGeom>
                <a:avLst/>
                <a:gdLst>
                  <a:gd name="T0" fmla="*/ 1 w 13"/>
                  <a:gd name="T1" fmla="*/ 1 h 2"/>
                  <a:gd name="T2" fmla="*/ 12 w 13"/>
                  <a:gd name="T3" fmla="*/ 1 h 2"/>
                  <a:gd name="T4" fmla="*/ 12 w 13"/>
                  <a:gd name="T5" fmla="*/ 0 h 2"/>
                  <a:gd name="T6" fmla="*/ 1 w 13"/>
                  <a:gd name="T7" fmla="*/ 0 h 2"/>
                  <a:gd name="T8" fmla="*/ 1 w 1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1"/>
                    </a:moveTo>
                    <a:cubicBezTo>
                      <a:pt x="5" y="2"/>
                      <a:pt x="9" y="2"/>
                      <a:pt x="12" y="1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9" y="0"/>
                      <a:pt x="5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2" name="Freeform 11"/>
              <p:cNvSpPr>
                <a:spLocks/>
              </p:cNvSpPr>
              <p:nvPr/>
            </p:nvSpPr>
            <p:spPr bwMode="auto">
              <a:xfrm>
                <a:off x="6481429" y="2804196"/>
                <a:ext cx="57150" cy="11113"/>
              </a:xfrm>
              <a:custGeom>
                <a:avLst/>
                <a:gdLst>
                  <a:gd name="T0" fmla="*/ 0 w 15"/>
                  <a:gd name="T1" fmla="*/ 2 h 3"/>
                  <a:gd name="T2" fmla="*/ 14 w 15"/>
                  <a:gd name="T3" fmla="*/ 2 h 3"/>
                  <a:gd name="T4" fmla="*/ 14 w 15"/>
                  <a:gd name="T5" fmla="*/ 0 h 3"/>
                  <a:gd name="T6" fmla="*/ 1 w 15"/>
                  <a:gd name="T7" fmla="*/ 1 h 3"/>
                  <a:gd name="T8" fmla="*/ 0 w 1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0" y="2"/>
                    </a:moveTo>
                    <a:cubicBezTo>
                      <a:pt x="5" y="3"/>
                      <a:pt x="9" y="2"/>
                      <a:pt x="14" y="2"/>
                    </a:cubicBezTo>
                    <a:cubicBezTo>
                      <a:pt x="15" y="2"/>
                      <a:pt x="15" y="0"/>
                      <a:pt x="14" y="0"/>
                    </a:cubicBezTo>
                    <a:cubicBezTo>
                      <a:pt x="9" y="1"/>
                      <a:pt x="5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3" name="Freeform 12"/>
              <p:cNvSpPr>
                <a:spLocks/>
              </p:cNvSpPr>
              <p:nvPr/>
            </p:nvSpPr>
            <p:spPr bwMode="auto">
              <a:xfrm>
                <a:off x="6473491" y="2815309"/>
                <a:ext cx="53975" cy="3175"/>
              </a:xfrm>
              <a:custGeom>
                <a:avLst/>
                <a:gdLst>
                  <a:gd name="T0" fmla="*/ 1 w 14"/>
                  <a:gd name="T1" fmla="*/ 1 h 1"/>
                  <a:gd name="T2" fmla="*/ 14 w 14"/>
                  <a:gd name="T3" fmla="*/ 1 h 1"/>
                  <a:gd name="T4" fmla="*/ 14 w 14"/>
                  <a:gd name="T5" fmla="*/ 0 h 1"/>
                  <a:gd name="T6" fmla="*/ 1 w 14"/>
                  <a:gd name="T7" fmla="*/ 0 h 1"/>
                  <a:gd name="T8" fmla="*/ 1 w 1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">
                    <a:moveTo>
                      <a:pt x="1" y="1"/>
                    </a:moveTo>
                    <a:cubicBezTo>
                      <a:pt x="5" y="1"/>
                      <a:pt x="9" y="1"/>
                      <a:pt x="14" y="1"/>
                    </a:cubicBezTo>
                    <a:cubicBezTo>
                      <a:pt x="14" y="1"/>
                      <a:pt x="14" y="0"/>
                      <a:pt x="14" y="0"/>
                    </a:cubicBezTo>
                    <a:cubicBezTo>
                      <a:pt x="9" y="0"/>
                      <a:pt x="5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4" name="Freeform 13"/>
              <p:cNvSpPr>
                <a:spLocks/>
              </p:cNvSpPr>
              <p:nvPr/>
            </p:nvSpPr>
            <p:spPr bwMode="auto">
              <a:xfrm>
                <a:off x="6481429" y="2823246"/>
                <a:ext cx="46038" cy="6350"/>
              </a:xfrm>
              <a:custGeom>
                <a:avLst/>
                <a:gdLst>
                  <a:gd name="T0" fmla="*/ 1 w 12"/>
                  <a:gd name="T1" fmla="*/ 2 h 2"/>
                  <a:gd name="T2" fmla="*/ 12 w 12"/>
                  <a:gd name="T3" fmla="*/ 1 h 2"/>
                  <a:gd name="T4" fmla="*/ 12 w 12"/>
                  <a:gd name="T5" fmla="*/ 0 h 2"/>
                  <a:gd name="T6" fmla="*/ 2 w 12"/>
                  <a:gd name="T7" fmla="*/ 0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5" y="2"/>
                      <a:pt x="8" y="2"/>
                      <a:pt x="12" y="1"/>
                    </a:cubicBezTo>
                    <a:cubicBezTo>
                      <a:pt x="12" y="1"/>
                      <a:pt x="12" y="0"/>
                      <a:pt x="12" y="0"/>
                    </a:cubicBezTo>
                    <a:cubicBezTo>
                      <a:pt x="8" y="0"/>
                      <a:pt x="5" y="1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5" name="Freeform 14"/>
              <p:cNvSpPr>
                <a:spLocks/>
              </p:cNvSpPr>
              <p:nvPr/>
            </p:nvSpPr>
            <p:spPr bwMode="auto">
              <a:xfrm>
                <a:off x="6481429" y="2834359"/>
                <a:ext cx="46038" cy="7938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2 h 2"/>
                  <a:gd name="T4" fmla="*/ 11 w 12"/>
                  <a:gd name="T5" fmla="*/ 0 h 2"/>
                  <a:gd name="T6" fmla="*/ 1 w 12"/>
                  <a:gd name="T7" fmla="*/ 0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2"/>
                    </a:cubicBezTo>
                    <a:cubicBezTo>
                      <a:pt x="12" y="2"/>
                      <a:pt x="12" y="0"/>
                      <a:pt x="11" y="0"/>
                    </a:cubicBezTo>
                    <a:cubicBezTo>
                      <a:pt x="8" y="0"/>
                      <a:pt x="4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6" name="Freeform 15"/>
              <p:cNvSpPr>
                <a:spLocks/>
              </p:cNvSpPr>
              <p:nvPr/>
            </p:nvSpPr>
            <p:spPr bwMode="auto">
              <a:xfrm>
                <a:off x="6497304" y="2845471"/>
                <a:ext cx="38100" cy="7938"/>
              </a:xfrm>
              <a:custGeom>
                <a:avLst/>
                <a:gdLst>
                  <a:gd name="T0" fmla="*/ 1 w 10"/>
                  <a:gd name="T1" fmla="*/ 1 h 2"/>
                  <a:gd name="T2" fmla="*/ 9 w 10"/>
                  <a:gd name="T3" fmla="*/ 1 h 2"/>
                  <a:gd name="T4" fmla="*/ 9 w 10"/>
                  <a:gd name="T5" fmla="*/ 0 h 2"/>
                  <a:gd name="T6" fmla="*/ 1 w 10"/>
                  <a:gd name="T7" fmla="*/ 0 h 2"/>
                  <a:gd name="T8" fmla="*/ 1 w 1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1" y="1"/>
                    </a:moveTo>
                    <a:cubicBezTo>
                      <a:pt x="3" y="2"/>
                      <a:pt x="7" y="2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1"/>
                      <a:pt x="4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7" name="Freeform 16"/>
              <p:cNvSpPr>
                <a:spLocks/>
              </p:cNvSpPr>
              <p:nvPr/>
            </p:nvSpPr>
            <p:spPr bwMode="auto">
              <a:xfrm>
                <a:off x="6484604" y="2861346"/>
                <a:ext cx="46038" cy="6350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1"/>
                      <a:pt x="11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0"/>
                      <a:pt x="4" y="0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8" name="Freeform 17"/>
              <p:cNvSpPr>
                <a:spLocks/>
              </p:cNvSpPr>
              <p:nvPr/>
            </p:nvSpPr>
            <p:spPr bwMode="auto">
              <a:xfrm>
                <a:off x="6484604" y="2867696"/>
                <a:ext cx="69850" cy="12700"/>
              </a:xfrm>
              <a:custGeom>
                <a:avLst/>
                <a:gdLst>
                  <a:gd name="T0" fmla="*/ 1 w 18"/>
                  <a:gd name="T1" fmla="*/ 3 h 3"/>
                  <a:gd name="T2" fmla="*/ 17 w 18"/>
                  <a:gd name="T3" fmla="*/ 1 h 3"/>
                  <a:gd name="T4" fmla="*/ 17 w 18"/>
                  <a:gd name="T5" fmla="*/ 0 h 3"/>
                  <a:gd name="T6" fmla="*/ 1 w 18"/>
                  <a:gd name="T7" fmla="*/ 2 h 3"/>
                  <a:gd name="T8" fmla="*/ 1 w 18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">
                    <a:moveTo>
                      <a:pt x="1" y="3"/>
                    </a:moveTo>
                    <a:cubicBezTo>
                      <a:pt x="7" y="3"/>
                      <a:pt x="12" y="2"/>
                      <a:pt x="17" y="1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2" y="0"/>
                      <a:pt x="7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9" name="Freeform 18"/>
              <p:cNvSpPr>
                <a:spLocks/>
              </p:cNvSpPr>
              <p:nvPr/>
            </p:nvSpPr>
            <p:spPr bwMode="auto">
              <a:xfrm>
                <a:off x="6484604" y="2883571"/>
                <a:ext cx="58738" cy="15875"/>
              </a:xfrm>
              <a:custGeom>
                <a:avLst/>
                <a:gdLst>
                  <a:gd name="T0" fmla="*/ 1 w 15"/>
                  <a:gd name="T1" fmla="*/ 4 h 4"/>
                  <a:gd name="T2" fmla="*/ 14 w 15"/>
                  <a:gd name="T3" fmla="*/ 2 h 4"/>
                  <a:gd name="T4" fmla="*/ 13 w 15"/>
                  <a:gd name="T5" fmla="*/ 1 h 4"/>
                  <a:gd name="T6" fmla="*/ 1 w 15"/>
                  <a:gd name="T7" fmla="*/ 3 h 4"/>
                  <a:gd name="T8" fmla="*/ 1 w 15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">
                    <a:moveTo>
                      <a:pt x="1" y="4"/>
                    </a:moveTo>
                    <a:cubicBezTo>
                      <a:pt x="5" y="4"/>
                      <a:pt x="10" y="3"/>
                      <a:pt x="14" y="2"/>
                    </a:cubicBezTo>
                    <a:cubicBezTo>
                      <a:pt x="15" y="2"/>
                      <a:pt x="14" y="0"/>
                      <a:pt x="13" y="1"/>
                    </a:cubicBezTo>
                    <a:cubicBezTo>
                      <a:pt x="9" y="2"/>
                      <a:pt x="5" y="2"/>
                      <a:pt x="1" y="3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0" name="Freeform 19"/>
              <p:cNvSpPr>
                <a:spLocks/>
              </p:cNvSpPr>
              <p:nvPr/>
            </p:nvSpPr>
            <p:spPr bwMode="auto">
              <a:xfrm>
                <a:off x="6484604" y="2891509"/>
                <a:ext cx="69850" cy="14288"/>
              </a:xfrm>
              <a:custGeom>
                <a:avLst/>
                <a:gdLst>
                  <a:gd name="T0" fmla="*/ 0 w 18"/>
                  <a:gd name="T1" fmla="*/ 3 h 4"/>
                  <a:gd name="T2" fmla="*/ 8 w 18"/>
                  <a:gd name="T3" fmla="*/ 3 h 4"/>
                  <a:gd name="T4" fmla="*/ 18 w 18"/>
                  <a:gd name="T5" fmla="*/ 1 h 4"/>
                  <a:gd name="T6" fmla="*/ 17 w 18"/>
                  <a:gd name="T7" fmla="*/ 0 h 4"/>
                  <a:gd name="T8" fmla="*/ 8 w 18"/>
                  <a:gd name="T9" fmla="*/ 1 h 4"/>
                  <a:gd name="T10" fmla="*/ 4 w 18"/>
                  <a:gd name="T11" fmla="*/ 1 h 4"/>
                  <a:gd name="T12" fmla="*/ 1 w 18"/>
                  <a:gd name="T13" fmla="*/ 2 h 4"/>
                  <a:gd name="T14" fmla="*/ 0 w 18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0" y="3"/>
                    </a:moveTo>
                    <a:cubicBezTo>
                      <a:pt x="2" y="4"/>
                      <a:pt x="6" y="3"/>
                      <a:pt x="8" y="3"/>
                    </a:cubicBezTo>
                    <a:cubicBezTo>
                      <a:pt x="11" y="2"/>
                      <a:pt x="14" y="2"/>
                      <a:pt x="18" y="1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4" y="0"/>
                      <a:pt x="11" y="1"/>
                      <a:pt x="8" y="1"/>
                    </a:cubicBezTo>
                    <a:cubicBezTo>
                      <a:pt x="7" y="1"/>
                      <a:pt x="5" y="1"/>
                      <a:pt x="4" y="1"/>
                    </a:cubicBezTo>
                    <a:cubicBezTo>
                      <a:pt x="3" y="2"/>
                      <a:pt x="1" y="2"/>
                      <a:pt x="1" y="2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1" name="Freeform 20"/>
              <p:cNvSpPr>
                <a:spLocks/>
              </p:cNvSpPr>
              <p:nvPr/>
            </p:nvSpPr>
            <p:spPr bwMode="auto">
              <a:xfrm>
                <a:off x="6484604" y="2883571"/>
                <a:ext cx="58738" cy="11113"/>
              </a:xfrm>
              <a:custGeom>
                <a:avLst/>
                <a:gdLst>
                  <a:gd name="T0" fmla="*/ 1 w 15"/>
                  <a:gd name="T1" fmla="*/ 3 h 3"/>
                  <a:gd name="T2" fmla="*/ 14 w 15"/>
                  <a:gd name="T3" fmla="*/ 2 h 3"/>
                  <a:gd name="T4" fmla="*/ 14 w 15"/>
                  <a:gd name="T5" fmla="*/ 0 h 3"/>
                  <a:gd name="T6" fmla="*/ 1 w 15"/>
                  <a:gd name="T7" fmla="*/ 2 h 3"/>
                  <a:gd name="T8" fmla="*/ 1 w 1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1" y="3"/>
                    </a:moveTo>
                    <a:cubicBezTo>
                      <a:pt x="6" y="3"/>
                      <a:pt x="10" y="2"/>
                      <a:pt x="14" y="2"/>
                    </a:cubicBezTo>
                    <a:cubicBezTo>
                      <a:pt x="15" y="1"/>
                      <a:pt x="15" y="0"/>
                      <a:pt x="14" y="0"/>
                    </a:cubicBezTo>
                    <a:cubicBezTo>
                      <a:pt x="10" y="1"/>
                      <a:pt x="6" y="1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2" name="Freeform 21"/>
              <p:cNvSpPr>
                <a:spLocks/>
              </p:cNvSpPr>
              <p:nvPr/>
            </p:nvSpPr>
            <p:spPr bwMode="auto">
              <a:xfrm>
                <a:off x="6492541" y="2872459"/>
                <a:ext cx="34925" cy="19050"/>
              </a:xfrm>
              <a:custGeom>
                <a:avLst/>
                <a:gdLst>
                  <a:gd name="T0" fmla="*/ 0 w 9"/>
                  <a:gd name="T1" fmla="*/ 5 h 5"/>
                  <a:gd name="T2" fmla="*/ 8 w 9"/>
                  <a:gd name="T3" fmla="*/ 2 h 5"/>
                  <a:gd name="T4" fmla="*/ 7 w 9"/>
                  <a:gd name="T5" fmla="*/ 1 h 5"/>
                  <a:gd name="T6" fmla="*/ 0 w 9"/>
                  <a:gd name="T7" fmla="*/ 3 h 5"/>
                  <a:gd name="T8" fmla="*/ 0 w 9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5"/>
                    </a:moveTo>
                    <a:cubicBezTo>
                      <a:pt x="3" y="4"/>
                      <a:pt x="5" y="3"/>
                      <a:pt x="8" y="2"/>
                    </a:cubicBezTo>
                    <a:cubicBezTo>
                      <a:pt x="9" y="2"/>
                      <a:pt x="8" y="0"/>
                      <a:pt x="7" y="1"/>
                    </a:cubicBezTo>
                    <a:cubicBezTo>
                      <a:pt x="5" y="2"/>
                      <a:pt x="3" y="3"/>
                      <a:pt x="0" y="3"/>
                    </a:cubicBezTo>
                    <a:cubicBezTo>
                      <a:pt x="0" y="3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3" name="Freeform 22"/>
              <p:cNvSpPr>
                <a:spLocks/>
              </p:cNvSpPr>
              <p:nvPr/>
            </p:nvSpPr>
            <p:spPr bwMode="auto">
              <a:xfrm>
                <a:off x="6484604" y="2856584"/>
                <a:ext cx="50800" cy="19050"/>
              </a:xfrm>
              <a:custGeom>
                <a:avLst/>
                <a:gdLst>
                  <a:gd name="T0" fmla="*/ 1 w 13"/>
                  <a:gd name="T1" fmla="*/ 5 h 5"/>
                  <a:gd name="T2" fmla="*/ 12 w 13"/>
                  <a:gd name="T3" fmla="*/ 1 h 5"/>
                  <a:gd name="T4" fmla="*/ 11 w 13"/>
                  <a:gd name="T5" fmla="*/ 1 h 5"/>
                  <a:gd name="T6" fmla="*/ 1 w 13"/>
                  <a:gd name="T7" fmla="*/ 4 h 5"/>
                  <a:gd name="T8" fmla="*/ 1 w 13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">
                    <a:moveTo>
                      <a:pt x="1" y="5"/>
                    </a:moveTo>
                    <a:cubicBezTo>
                      <a:pt x="5" y="4"/>
                      <a:pt x="9" y="4"/>
                      <a:pt x="12" y="1"/>
                    </a:cubicBezTo>
                    <a:cubicBezTo>
                      <a:pt x="13" y="1"/>
                      <a:pt x="12" y="0"/>
                      <a:pt x="11" y="1"/>
                    </a:cubicBezTo>
                    <a:cubicBezTo>
                      <a:pt x="8" y="3"/>
                      <a:pt x="4" y="3"/>
                      <a:pt x="1" y="4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4" name="Freeform 23"/>
              <p:cNvSpPr>
                <a:spLocks/>
              </p:cNvSpPr>
              <p:nvPr/>
            </p:nvSpPr>
            <p:spPr bwMode="auto">
              <a:xfrm>
                <a:off x="6484604" y="2842296"/>
                <a:ext cx="42863" cy="19050"/>
              </a:xfrm>
              <a:custGeom>
                <a:avLst/>
                <a:gdLst>
                  <a:gd name="T0" fmla="*/ 1 w 11"/>
                  <a:gd name="T1" fmla="*/ 4 h 5"/>
                  <a:gd name="T2" fmla="*/ 11 w 11"/>
                  <a:gd name="T3" fmla="*/ 1 h 5"/>
                  <a:gd name="T4" fmla="*/ 10 w 11"/>
                  <a:gd name="T5" fmla="*/ 0 h 5"/>
                  <a:gd name="T6" fmla="*/ 0 w 11"/>
                  <a:gd name="T7" fmla="*/ 3 h 5"/>
                  <a:gd name="T8" fmla="*/ 1 w 11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1" y="4"/>
                    </a:moveTo>
                    <a:cubicBezTo>
                      <a:pt x="4" y="3"/>
                      <a:pt x="7" y="3"/>
                      <a:pt x="11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2"/>
                      <a:pt x="4" y="2"/>
                      <a:pt x="0" y="3"/>
                    </a:cubicBezTo>
                    <a:cubicBezTo>
                      <a:pt x="0" y="3"/>
                      <a:pt x="0" y="5"/>
                      <a:pt x="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5" name="Freeform 24"/>
              <p:cNvSpPr>
                <a:spLocks/>
              </p:cNvSpPr>
              <p:nvPr/>
            </p:nvSpPr>
            <p:spPr bwMode="auto">
              <a:xfrm>
                <a:off x="6484604" y="2834359"/>
                <a:ext cx="42863" cy="11113"/>
              </a:xfrm>
              <a:custGeom>
                <a:avLst/>
                <a:gdLst>
                  <a:gd name="T0" fmla="*/ 1 w 11"/>
                  <a:gd name="T1" fmla="*/ 3 h 3"/>
                  <a:gd name="T2" fmla="*/ 10 w 11"/>
                  <a:gd name="T3" fmla="*/ 1 h 3"/>
                  <a:gd name="T4" fmla="*/ 10 w 11"/>
                  <a:gd name="T5" fmla="*/ 0 h 3"/>
                  <a:gd name="T6" fmla="*/ 1 w 11"/>
                  <a:gd name="T7" fmla="*/ 2 h 3"/>
                  <a:gd name="T8" fmla="*/ 1 w 1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4" y="2"/>
                      <a:pt x="7" y="2"/>
                      <a:pt x="10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1"/>
                      <a:pt x="4" y="1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6" name="Freeform 25"/>
              <p:cNvSpPr>
                <a:spLocks/>
              </p:cNvSpPr>
              <p:nvPr/>
            </p:nvSpPr>
            <p:spPr bwMode="auto">
              <a:xfrm>
                <a:off x="6481429" y="2826421"/>
                <a:ext cx="46038" cy="11113"/>
              </a:xfrm>
              <a:custGeom>
                <a:avLst/>
                <a:gdLst>
                  <a:gd name="T0" fmla="*/ 2 w 12"/>
                  <a:gd name="T1" fmla="*/ 3 h 3"/>
                  <a:gd name="T2" fmla="*/ 11 w 12"/>
                  <a:gd name="T3" fmla="*/ 2 h 3"/>
                  <a:gd name="T4" fmla="*/ 11 w 12"/>
                  <a:gd name="T5" fmla="*/ 0 h 3"/>
                  <a:gd name="T6" fmla="*/ 1 w 12"/>
                  <a:gd name="T7" fmla="*/ 2 h 3"/>
                  <a:gd name="T8" fmla="*/ 2 w 1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">
                    <a:moveTo>
                      <a:pt x="2" y="3"/>
                    </a:moveTo>
                    <a:cubicBezTo>
                      <a:pt x="5" y="2"/>
                      <a:pt x="8" y="2"/>
                      <a:pt x="11" y="2"/>
                    </a:cubicBezTo>
                    <a:cubicBezTo>
                      <a:pt x="12" y="2"/>
                      <a:pt x="12" y="0"/>
                      <a:pt x="11" y="0"/>
                    </a:cubicBezTo>
                    <a:cubicBezTo>
                      <a:pt x="8" y="1"/>
                      <a:pt x="4" y="1"/>
                      <a:pt x="1" y="2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7" name="Freeform 26"/>
              <p:cNvSpPr>
                <a:spLocks/>
              </p:cNvSpPr>
              <p:nvPr/>
            </p:nvSpPr>
            <p:spPr bwMode="auto">
              <a:xfrm>
                <a:off x="6489366" y="2834359"/>
                <a:ext cx="33338" cy="7938"/>
              </a:xfrm>
              <a:custGeom>
                <a:avLst/>
                <a:gdLst>
                  <a:gd name="T0" fmla="*/ 1 w 9"/>
                  <a:gd name="T1" fmla="*/ 2 h 2"/>
                  <a:gd name="T2" fmla="*/ 9 w 9"/>
                  <a:gd name="T3" fmla="*/ 2 h 2"/>
                  <a:gd name="T4" fmla="*/ 9 w 9"/>
                  <a:gd name="T5" fmla="*/ 1 h 2"/>
                  <a:gd name="T6" fmla="*/ 1 w 9"/>
                  <a:gd name="T7" fmla="*/ 0 h 2"/>
                  <a:gd name="T8" fmla="*/ 1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1" y="2"/>
                    </a:moveTo>
                    <a:cubicBezTo>
                      <a:pt x="4" y="2"/>
                      <a:pt x="6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6" y="1"/>
                      <a:pt x="4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8" name="Freeform 27"/>
              <p:cNvSpPr>
                <a:spLocks/>
              </p:cNvSpPr>
              <p:nvPr/>
            </p:nvSpPr>
            <p:spPr bwMode="auto">
              <a:xfrm>
                <a:off x="6484604" y="2845471"/>
                <a:ext cx="46038" cy="7938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2 h 2"/>
                  <a:gd name="T4" fmla="*/ 11 w 12"/>
                  <a:gd name="T5" fmla="*/ 1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2"/>
                    </a:cubicBezTo>
                    <a:cubicBezTo>
                      <a:pt x="12" y="2"/>
                      <a:pt x="12" y="0"/>
                      <a:pt x="11" y="1"/>
                    </a:cubicBezTo>
                    <a:cubicBezTo>
                      <a:pt x="8" y="1"/>
                      <a:pt x="4" y="1"/>
                      <a:pt x="1" y="1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9" name="Freeform 28"/>
              <p:cNvSpPr>
                <a:spLocks/>
              </p:cNvSpPr>
              <p:nvPr/>
            </p:nvSpPr>
            <p:spPr bwMode="auto">
              <a:xfrm>
                <a:off x="6492541" y="2853409"/>
                <a:ext cx="42863" cy="7938"/>
              </a:xfrm>
              <a:custGeom>
                <a:avLst/>
                <a:gdLst>
                  <a:gd name="T0" fmla="*/ 1 w 11"/>
                  <a:gd name="T1" fmla="*/ 2 h 2"/>
                  <a:gd name="T2" fmla="*/ 10 w 11"/>
                  <a:gd name="T3" fmla="*/ 2 h 2"/>
                  <a:gd name="T4" fmla="*/ 10 w 11"/>
                  <a:gd name="T5" fmla="*/ 0 h 2"/>
                  <a:gd name="T6" fmla="*/ 1 w 11"/>
                  <a:gd name="T7" fmla="*/ 1 h 2"/>
                  <a:gd name="T8" fmla="*/ 1 w 1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1" y="2"/>
                    </a:moveTo>
                    <a:cubicBezTo>
                      <a:pt x="4" y="2"/>
                      <a:pt x="7" y="2"/>
                      <a:pt x="10" y="2"/>
                    </a:cubicBezTo>
                    <a:cubicBezTo>
                      <a:pt x="11" y="2"/>
                      <a:pt x="11" y="0"/>
                      <a:pt x="10" y="0"/>
                    </a:cubicBezTo>
                    <a:cubicBezTo>
                      <a:pt x="7" y="1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0" name="Freeform 29"/>
              <p:cNvSpPr>
                <a:spLocks/>
              </p:cNvSpPr>
              <p:nvPr/>
            </p:nvSpPr>
            <p:spPr bwMode="auto">
              <a:xfrm>
                <a:off x="6492541" y="2867696"/>
                <a:ext cx="42863" cy="12700"/>
              </a:xfrm>
              <a:custGeom>
                <a:avLst/>
                <a:gdLst>
                  <a:gd name="T0" fmla="*/ 1 w 11"/>
                  <a:gd name="T1" fmla="*/ 2 h 3"/>
                  <a:gd name="T2" fmla="*/ 10 w 11"/>
                  <a:gd name="T3" fmla="*/ 2 h 3"/>
                  <a:gd name="T4" fmla="*/ 10 w 11"/>
                  <a:gd name="T5" fmla="*/ 0 h 3"/>
                  <a:gd name="T6" fmla="*/ 1 w 11"/>
                  <a:gd name="T7" fmla="*/ 1 h 3"/>
                  <a:gd name="T8" fmla="*/ 1 w 1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">
                    <a:moveTo>
                      <a:pt x="1" y="2"/>
                    </a:moveTo>
                    <a:cubicBezTo>
                      <a:pt x="4" y="3"/>
                      <a:pt x="7" y="2"/>
                      <a:pt x="10" y="2"/>
                    </a:cubicBezTo>
                    <a:cubicBezTo>
                      <a:pt x="11" y="2"/>
                      <a:pt x="11" y="0"/>
                      <a:pt x="10" y="0"/>
                    </a:cubicBezTo>
                    <a:cubicBezTo>
                      <a:pt x="7" y="0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1" name="Freeform 30"/>
              <p:cNvSpPr>
                <a:spLocks/>
              </p:cNvSpPr>
              <p:nvPr/>
            </p:nvSpPr>
            <p:spPr bwMode="auto">
              <a:xfrm>
                <a:off x="6484604" y="2883571"/>
                <a:ext cx="50800" cy="7938"/>
              </a:xfrm>
              <a:custGeom>
                <a:avLst/>
                <a:gdLst>
                  <a:gd name="T0" fmla="*/ 1 w 13"/>
                  <a:gd name="T1" fmla="*/ 1 h 2"/>
                  <a:gd name="T2" fmla="*/ 12 w 13"/>
                  <a:gd name="T3" fmla="*/ 2 h 2"/>
                  <a:gd name="T4" fmla="*/ 12 w 13"/>
                  <a:gd name="T5" fmla="*/ 0 h 2"/>
                  <a:gd name="T6" fmla="*/ 2 w 13"/>
                  <a:gd name="T7" fmla="*/ 0 h 2"/>
                  <a:gd name="T8" fmla="*/ 1 w 1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1"/>
                    </a:moveTo>
                    <a:cubicBezTo>
                      <a:pt x="5" y="2"/>
                      <a:pt x="8" y="2"/>
                      <a:pt x="12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8" y="0"/>
                      <a:pt x="5" y="1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2" name="Freeform 31"/>
              <p:cNvSpPr>
                <a:spLocks/>
              </p:cNvSpPr>
              <p:nvPr/>
            </p:nvSpPr>
            <p:spPr bwMode="auto">
              <a:xfrm>
                <a:off x="6489366" y="2899446"/>
                <a:ext cx="49213" cy="6350"/>
              </a:xfrm>
              <a:custGeom>
                <a:avLst/>
                <a:gdLst>
                  <a:gd name="T0" fmla="*/ 1 w 13"/>
                  <a:gd name="T1" fmla="*/ 2 h 2"/>
                  <a:gd name="T2" fmla="*/ 12 w 13"/>
                  <a:gd name="T3" fmla="*/ 1 h 2"/>
                  <a:gd name="T4" fmla="*/ 12 w 13"/>
                  <a:gd name="T5" fmla="*/ 0 h 2"/>
                  <a:gd name="T6" fmla="*/ 1 w 13"/>
                  <a:gd name="T7" fmla="*/ 1 h 2"/>
                  <a:gd name="T8" fmla="*/ 1 w 1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2"/>
                    </a:moveTo>
                    <a:cubicBezTo>
                      <a:pt x="5" y="2"/>
                      <a:pt x="8" y="2"/>
                      <a:pt x="12" y="1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8" y="0"/>
                      <a:pt x="5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3" name="Freeform 32"/>
              <p:cNvSpPr>
                <a:spLocks/>
              </p:cNvSpPr>
              <p:nvPr/>
            </p:nvSpPr>
            <p:spPr bwMode="auto">
              <a:xfrm>
                <a:off x="6489366" y="2910559"/>
                <a:ext cx="46038" cy="6350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4" name="Freeform 33"/>
              <p:cNvSpPr>
                <a:spLocks/>
              </p:cNvSpPr>
              <p:nvPr/>
            </p:nvSpPr>
            <p:spPr bwMode="auto">
              <a:xfrm>
                <a:off x="6497304" y="2916909"/>
                <a:ext cx="41275" cy="7938"/>
              </a:xfrm>
              <a:custGeom>
                <a:avLst/>
                <a:gdLst>
                  <a:gd name="T0" fmla="*/ 1 w 11"/>
                  <a:gd name="T1" fmla="*/ 2 h 2"/>
                  <a:gd name="T2" fmla="*/ 5 w 11"/>
                  <a:gd name="T3" fmla="*/ 2 h 2"/>
                  <a:gd name="T4" fmla="*/ 10 w 11"/>
                  <a:gd name="T5" fmla="*/ 1 h 2"/>
                  <a:gd name="T6" fmla="*/ 10 w 11"/>
                  <a:gd name="T7" fmla="*/ 0 h 2"/>
                  <a:gd name="T8" fmla="*/ 1 w 11"/>
                  <a:gd name="T9" fmla="*/ 0 h 2"/>
                  <a:gd name="T10" fmla="*/ 1 w 1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">
                    <a:moveTo>
                      <a:pt x="1" y="2"/>
                    </a:moveTo>
                    <a:cubicBezTo>
                      <a:pt x="2" y="2"/>
                      <a:pt x="4" y="2"/>
                      <a:pt x="5" y="2"/>
                    </a:cubicBezTo>
                    <a:cubicBezTo>
                      <a:pt x="7" y="2"/>
                      <a:pt x="9" y="1"/>
                      <a:pt x="10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0"/>
                      <a:pt x="4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5" name="Freeform 34"/>
              <p:cNvSpPr>
                <a:spLocks/>
              </p:cNvSpPr>
              <p:nvPr/>
            </p:nvSpPr>
            <p:spPr bwMode="auto">
              <a:xfrm>
                <a:off x="6484604" y="2921671"/>
                <a:ext cx="53975" cy="7938"/>
              </a:xfrm>
              <a:custGeom>
                <a:avLst/>
                <a:gdLst>
                  <a:gd name="T0" fmla="*/ 1 w 14"/>
                  <a:gd name="T1" fmla="*/ 2 h 2"/>
                  <a:gd name="T2" fmla="*/ 13 w 14"/>
                  <a:gd name="T3" fmla="*/ 2 h 2"/>
                  <a:gd name="T4" fmla="*/ 13 w 14"/>
                  <a:gd name="T5" fmla="*/ 0 h 2"/>
                  <a:gd name="T6" fmla="*/ 1 w 14"/>
                  <a:gd name="T7" fmla="*/ 0 h 2"/>
                  <a:gd name="T8" fmla="*/ 1 w 1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">
                    <a:moveTo>
                      <a:pt x="1" y="2"/>
                    </a:moveTo>
                    <a:cubicBezTo>
                      <a:pt x="5" y="2"/>
                      <a:pt x="9" y="2"/>
                      <a:pt x="13" y="2"/>
                    </a:cubicBezTo>
                    <a:cubicBezTo>
                      <a:pt x="14" y="2"/>
                      <a:pt x="14" y="0"/>
                      <a:pt x="13" y="0"/>
                    </a:cubicBezTo>
                    <a:cubicBezTo>
                      <a:pt x="9" y="1"/>
                      <a:pt x="5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6" name="Freeform 35"/>
              <p:cNvSpPr>
                <a:spLocks/>
              </p:cNvSpPr>
              <p:nvPr/>
            </p:nvSpPr>
            <p:spPr bwMode="auto">
              <a:xfrm>
                <a:off x="6481429" y="2929609"/>
                <a:ext cx="53975" cy="6350"/>
              </a:xfrm>
              <a:custGeom>
                <a:avLst/>
                <a:gdLst>
                  <a:gd name="T0" fmla="*/ 1 w 14"/>
                  <a:gd name="T1" fmla="*/ 2 h 2"/>
                  <a:gd name="T2" fmla="*/ 13 w 14"/>
                  <a:gd name="T3" fmla="*/ 1 h 2"/>
                  <a:gd name="T4" fmla="*/ 12 w 14"/>
                  <a:gd name="T5" fmla="*/ 0 h 2"/>
                  <a:gd name="T6" fmla="*/ 2 w 14"/>
                  <a:gd name="T7" fmla="*/ 0 h 2"/>
                  <a:gd name="T8" fmla="*/ 1 w 1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">
                    <a:moveTo>
                      <a:pt x="1" y="2"/>
                    </a:moveTo>
                    <a:cubicBezTo>
                      <a:pt x="5" y="2"/>
                      <a:pt x="9" y="2"/>
                      <a:pt x="13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9" y="0"/>
                      <a:pt x="5" y="1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7" name="Freeform 36"/>
              <p:cNvSpPr>
                <a:spLocks/>
              </p:cNvSpPr>
              <p:nvPr/>
            </p:nvSpPr>
            <p:spPr bwMode="auto">
              <a:xfrm>
                <a:off x="6484604" y="2935959"/>
                <a:ext cx="46038" cy="7938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8" name="Freeform 37"/>
              <p:cNvSpPr>
                <a:spLocks/>
              </p:cNvSpPr>
              <p:nvPr/>
            </p:nvSpPr>
            <p:spPr bwMode="auto">
              <a:xfrm>
                <a:off x="6489366" y="2940721"/>
                <a:ext cx="49213" cy="7938"/>
              </a:xfrm>
              <a:custGeom>
                <a:avLst/>
                <a:gdLst>
                  <a:gd name="T0" fmla="*/ 1 w 13"/>
                  <a:gd name="T1" fmla="*/ 2 h 2"/>
                  <a:gd name="T2" fmla="*/ 12 w 13"/>
                  <a:gd name="T3" fmla="*/ 1 h 2"/>
                  <a:gd name="T4" fmla="*/ 11 w 13"/>
                  <a:gd name="T5" fmla="*/ 0 h 2"/>
                  <a:gd name="T6" fmla="*/ 1 w 13"/>
                  <a:gd name="T7" fmla="*/ 1 h 2"/>
                  <a:gd name="T8" fmla="*/ 1 w 1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2"/>
                    </a:moveTo>
                    <a:cubicBezTo>
                      <a:pt x="5" y="2"/>
                      <a:pt x="8" y="2"/>
                      <a:pt x="12" y="1"/>
                    </a:cubicBezTo>
                    <a:cubicBezTo>
                      <a:pt x="13" y="1"/>
                      <a:pt x="12" y="0"/>
                      <a:pt x="11" y="0"/>
                    </a:cubicBezTo>
                    <a:cubicBezTo>
                      <a:pt x="8" y="1"/>
                      <a:pt x="5" y="1"/>
                      <a:pt x="1" y="1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9" name="Freeform 38"/>
              <p:cNvSpPr>
                <a:spLocks/>
              </p:cNvSpPr>
              <p:nvPr/>
            </p:nvSpPr>
            <p:spPr bwMode="auto">
              <a:xfrm>
                <a:off x="6481429" y="2943896"/>
                <a:ext cx="57150" cy="46038"/>
              </a:xfrm>
              <a:custGeom>
                <a:avLst/>
                <a:gdLst>
                  <a:gd name="T0" fmla="*/ 2 w 15"/>
                  <a:gd name="T1" fmla="*/ 2 h 12"/>
                  <a:gd name="T2" fmla="*/ 13 w 15"/>
                  <a:gd name="T3" fmla="*/ 2 h 12"/>
                  <a:gd name="T4" fmla="*/ 13 w 15"/>
                  <a:gd name="T5" fmla="*/ 0 h 12"/>
                  <a:gd name="T6" fmla="*/ 1 w 15"/>
                  <a:gd name="T7" fmla="*/ 3 h 12"/>
                  <a:gd name="T8" fmla="*/ 1 w 15"/>
                  <a:gd name="T9" fmla="*/ 5 h 12"/>
                  <a:gd name="T10" fmla="*/ 15 w 15"/>
                  <a:gd name="T11" fmla="*/ 3 h 12"/>
                  <a:gd name="T12" fmla="*/ 14 w 15"/>
                  <a:gd name="T13" fmla="*/ 1 h 12"/>
                  <a:gd name="T14" fmla="*/ 5 w 15"/>
                  <a:gd name="T15" fmla="*/ 4 h 12"/>
                  <a:gd name="T16" fmla="*/ 5 w 15"/>
                  <a:gd name="T17" fmla="*/ 6 h 12"/>
                  <a:gd name="T18" fmla="*/ 12 w 15"/>
                  <a:gd name="T19" fmla="*/ 5 h 12"/>
                  <a:gd name="T20" fmla="*/ 11 w 15"/>
                  <a:gd name="T21" fmla="*/ 4 h 12"/>
                  <a:gd name="T22" fmla="*/ 2 w 15"/>
                  <a:gd name="T23" fmla="*/ 8 h 12"/>
                  <a:gd name="T24" fmla="*/ 2 w 15"/>
                  <a:gd name="T25" fmla="*/ 9 h 12"/>
                  <a:gd name="T26" fmla="*/ 12 w 15"/>
                  <a:gd name="T27" fmla="*/ 7 h 12"/>
                  <a:gd name="T28" fmla="*/ 12 w 15"/>
                  <a:gd name="T29" fmla="*/ 6 h 12"/>
                  <a:gd name="T30" fmla="*/ 4 w 15"/>
                  <a:gd name="T31" fmla="*/ 8 h 12"/>
                  <a:gd name="T32" fmla="*/ 4 w 15"/>
                  <a:gd name="T33" fmla="*/ 10 h 12"/>
                  <a:gd name="T34" fmla="*/ 9 w 15"/>
                  <a:gd name="T35" fmla="*/ 10 h 12"/>
                  <a:gd name="T36" fmla="*/ 8 w 15"/>
                  <a:gd name="T37" fmla="*/ 9 h 12"/>
                  <a:gd name="T38" fmla="*/ 5 w 15"/>
                  <a:gd name="T39" fmla="*/ 10 h 12"/>
                  <a:gd name="T40" fmla="*/ 5 w 15"/>
                  <a:gd name="T41" fmla="*/ 11 h 12"/>
                  <a:gd name="T42" fmla="*/ 11 w 15"/>
                  <a:gd name="T43" fmla="*/ 11 h 12"/>
                  <a:gd name="T44" fmla="*/ 11 w 15"/>
                  <a:gd name="T45" fmla="*/ 10 h 12"/>
                  <a:gd name="T46" fmla="*/ 7 w 15"/>
                  <a:gd name="T47" fmla="*/ 11 h 12"/>
                  <a:gd name="T48" fmla="*/ 8 w 15"/>
                  <a:gd name="T49" fmla="*/ 12 h 12"/>
                  <a:gd name="T50" fmla="*/ 11 w 15"/>
                  <a:gd name="T51" fmla="*/ 11 h 12"/>
                  <a:gd name="T52" fmla="*/ 11 w 15"/>
                  <a:gd name="T53" fmla="*/ 10 h 12"/>
                  <a:gd name="T54" fmla="*/ 6 w 15"/>
                  <a:gd name="T55" fmla="*/ 10 h 12"/>
                  <a:gd name="T56" fmla="*/ 6 w 15"/>
                  <a:gd name="T57" fmla="*/ 11 h 12"/>
                  <a:gd name="T58" fmla="*/ 9 w 15"/>
                  <a:gd name="T59" fmla="*/ 10 h 12"/>
                  <a:gd name="T60" fmla="*/ 9 w 15"/>
                  <a:gd name="T61" fmla="*/ 9 h 12"/>
                  <a:gd name="T62" fmla="*/ 4 w 15"/>
                  <a:gd name="T63" fmla="*/ 8 h 12"/>
                  <a:gd name="T64" fmla="*/ 4 w 15"/>
                  <a:gd name="T65" fmla="*/ 10 h 12"/>
                  <a:gd name="T66" fmla="*/ 12 w 15"/>
                  <a:gd name="T67" fmla="*/ 7 h 12"/>
                  <a:gd name="T68" fmla="*/ 12 w 15"/>
                  <a:gd name="T69" fmla="*/ 6 h 12"/>
                  <a:gd name="T70" fmla="*/ 2 w 15"/>
                  <a:gd name="T71" fmla="*/ 8 h 12"/>
                  <a:gd name="T72" fmla="*/ 3 w 15"/>
                  <a:gd name="T73" fmla="*/ 9 h 12"/>
                  <a:gd name="T74" fmla="*/ 12 w 15"/>
                  <a:gd name="T75" fmla="*/ 5 h 12"/>
                  <a:gd name="T76" fmla="*/ 11 w 15"/>
                  <a:gd name="T77" fmla="*/ 4 h 12"/>
                  <a:gd name="T78" fmla="*/ 5 w 15"/>
                  <a:gd name="T79" fmla="*/ 4 h 12"/>
                  <a:gd name="T80" fmla="*/ 5 w 15"/>
                  <a:gd name="T81" fmla="*/ 6 h 12"/>
                  <a:gd name="T82" fmla="*/ 15 w 15"/>
                  <a:gd name="T83" fmla="*/ 3 h 12"/>
                  <a:gd name="T84" fmla="*/ 14 w 15"/>
                  <a:gd name="T85" fmla="*/ 1 h 12"/>
                  <a:gd name="T86" fmla="*/ 1 w 15"/>
                  <a:gd name="T87" fmla="*/ 3 h 12"/>
                  <a:gd name="T88" fmla="*/ 2 w 15"/>
                  <a:gd name="T89" fmla="*/ 5 h 12"/>
                  <a:gd name="T90" fmla="*/ 13 w 15"/>
                  <a:gd name="T91" fmla="*/ 2 h 12"/>
                  <a:gd name="T92" fmla="*/ 13 w 15"/>
                  <a:gd name="T93" fmla="*/ 0 h 12"/>
                  <a:gd name="T94" fmla="*/ 3 w 15"/>
                  <a:gd name="T95" fmla="*/ 1 h 12"/>
                  <a:gd name="T96" fmla="*/ 2 w 15"/>
                  <a:gd name="T97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" h="12">
                    <a:moveTo>
                      <a:pt x="2" y="2"/>
                    </a:moveTo>
                    <a:cubicBezTo>
                      <a:pt x="6" y="3"/>
                      <a:pt x="9" y="2"/>
                      <a:pt x="13" y="2"/>
                    </a:cubicBezTo>
                    <a:cubicBezTo>
                      <a:pt x="13" y="1"/>
                      <a:pt x="13" y="1"/>
                      <a:pt x="13" y="0"/>
                    </a:cubicBezTo>
                    <a:cubicBezTo>
                      <a:pt x="9" y="1"/>
                      <a:pt x="5" y="2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6" y="5"/>
                      <a:pt x="10" y="4"/>
                      <a:pt x="15" y="3"/>
                    </a:cubicBezTo>
                    <a:cubicBezTo>
                      <a:pt x="14" y="2"/>
                      <a:pt x="14" y="2"/>
                      <a:pt x="14" y="1"/>
                    </a:cubicBezTo>
                    <a:cubicBezTo>
                      <a:pt x="11" y="2"/>
                      <a:pt x="8" y="3"/>
                      <a:pt x="5" y="4"/>
                    </a:cubicBezTo>
                    <a:cubicBezTo>
                      <a:pt x="4" y="5"/>
                      <a:pt x="4" y="6"/>
                      <a:pt x="5" y="6"/>
                    </a:cubicBezTo>
                    <a:cubicBezTo>
                      <a:pt x="7" y="6"/>
                      <a:pt x="10" y="5"/>
                      <a:pt x="12" y="5"/>
                    </a:cubicBezTo>
                    <a:cubicBezTo>
                      <a:pt x="12" y="5"/>
                      <a:pt x="11" y="4"/>
                      <a:pt x="11" y="4"/>
                    </a:cubicBezTo>
                    <a:cubicBezTo>
                      <a:pt x="8" y="5"/>
                      <a:pt x="5" y="6"/>
                      <a:pt x="2" y="8"/>
                    </a:cubicBezTo>
                    <a:cubicBezTo>
                      <a:pt x="1" y="8"/>
                      <a:pt x="2" y="9"/>
                      <a:pt x="2" y="9"/>
                    </a:cubicBezTo>
                    <a:cubicBezTo>
                      <a:pt x="6" y="9"/>
                      <a:pt x="9" y="8"/>
                      <a:pt x="12" y="7"/>
                    </a:cubicBezTo>
                    <a:cubicBezTo>
                      <a:pt x="13" y="7"/>
                      <a:pt x="13" y="6"/>
                      <a:pt x="12" y="6"/>
                    </a:cubicBezTo>
                    <a:cubicBezTo>
                      <a:pt x="9" y="6"/>
                      <a:pt x="6" y="7"/>
                      <a:pt x="4" y="8"/>
                    </a:cubicBezTo>
                    <a:cubicBezTo>
                      <a:pt x="3" y="9"/>
                      <a:pt x="3" y="10"/>
                      <a:pt x="4" y="10"/>
                    </a:cubicBezTo>
                    <a:cubicBezTo>
                      <a:pt x="6" y="10"/>
                      <a:pt x="7" y="10"/>
                      <a:pt x="9" y="10"/>
                    </a:cubicBezTo>
                    <a:cubicBezTo>
                      <a:pt x="8" y="10"/>
                      <a:pt x="8" y="9"/>
                      <a:pt x="8" y="9"/>
                    </a:cubicBezTo>
                    <a:cubicBezTo>
                      <a:pt x="7" y="9"/>
                      <a:pt x="6" y="10"/>
                      <a:pt x="5" y="10"/>
                    </a:cubicBezTo>
                    <a:cubicBezTo>
                      <a:pt x="5" y="10"/>
                      <a:pt x="5" y="11"/>
                      <a:pt x="5" y="11"/>
                    </a:cubicBezTo>
                    <a:cubicBezTo>
                      <a:pt x="7" y="11"/>
                      <a:pt x="9" y="11"/>
                      <a:pt x="11" y="11"/>
                    </a:cubicBezTo>
                    <a:cubicBezTo>
                      <a:pt x="12" y="11"/>
                      <a:pt x="12" y="9"/>
                      <a:pt x="11" y="10"/>
                    </a:cubicBezTo>
                    <a:cubicBezTo>
                      <a:pt x="10" y="10"/>
                      <a:pt x="8" y="10"/>
                      <a:pt x="7" y="11"/>
                    </a:cubicBezTo>
                    <a:cubicBezTo>
                      <a:pt x="6" y="11"/>
                      <a:pt x="7" y="12"/>
                      <a:pt x="8" y="12"/>
                    </a:cubicBezTo>
                    <a:cubicBezTo>
                      <a:pt x="9" y="11"/>
                      <a:pt x="10" y="11"/>
                      <a:pt x="11" y="1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" y="10"/>
                      <a:pt x="7" y="10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7" y="11"/>
                      <a:pt x="8" y="10"/>
                      <a:pt x="9" y="10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7" y="9"/>
                      <a:pt x="6" y="9"/>
                      <a:pt x="4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7" y="9"/>
                      <a:pt x="9" y="8"/>
                      <a:pt x="12" y="7"/>
                    </a:cubicBezTo>
                    <a:cubicBezTo>
                      <a:pt x="12" y="7"/>
                      <a:pt x="12" y="7"/>
                      <a:pt x="12" y="6"/>
                    </a:cubicBezTo>
                    <a:cubicBezTo>
                      <a:pt x="9" y="7"/>
                      <a:pt x="6" y="8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6" y="8"/>
                      <a:pt x="9" y="6"/>
                      <a:pt x="12" y="5"/>
                    </a:cubicBezTo>
                    <a:cubicBezTo>
                      <a:pt x="13" y="5"/>
                      <a:pt x="12" y="4"/>
                      <a:pt x="11" y="4"/>
                    </a:cubicBezTo>
                    <a:cubicBezTo>
                      <a:pt x="9" y="4"/>
                      <a:pt x="7" y="4"/>
                      <a:pt x="5" y="4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8" y="5"/>
                      <a:pt x="11" y="4"/>
                      <a:pt x="15" y="3"/>
                    </a:cubicBezTo>
                    <a:cubicBezTo>
                      <a:pt x="15" y="2"/>
                      <a:pt x="15" y="1"/>
                      <a:pt x="14" y="1"/>
                    </a:cubicBezTo>
                    <a:cubicBezTo>
                      <a:pt x="10" y="3"/>
                      <a:pt x="6" y="3"/>
                      <a:pt x="1" y="3"/>
                    </a:cubicBezTo>
                    <a:cubicBezTo>
                      <a:pt x="1" y="4"/>
                      <a:pt x="1" y="4"/>
                      <a:pt x="2" y="5"/>
                    </a:cubicBezTo>
                    <a:cubicBezTo>
                      <a:pt x="5" y="3"/>
                      <a:pt x="9" y="2"/>
                      <a:pt x="13" y="2"/>
                    </a:cubicBezTo>
                    <a:cubicBezTo>
                      <a:pt x="13" y="2"/>
                      <a:pt x="13" y="0"/>
                      <a:pt x="13" y="0"/>
                    </a:cubicBezTo>
                    <a:cubicBezTo>
                      <a:pt x="9" y="1"/>
                      <a:pt x="6" y="2"/>
                      <a:pt x="3" y="1"/>
                    </a:cubicBezTo>
                    <a:cubicBezTo>
                      <a:pt x="2" y="1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0" name="Freeform 39"/>
              <p:cNvSpPr>
                <a:spLocks/>
              </p:cNvSpPr>
              <p:nvPr/>
            </p:nvSpPr>
            <p:spPr bwMode="auto">
              <a:xfrm>
                <a:off x="6611604" y="2321596"/>
                <a:ext cx="392113" cy="234950"/>
              </a:xfrm>
              <a:custGeom>
                <a:avLst/>
                <a:gdLst>
                  <a:gd name="T0" fmla="*/ 4 w 102"/>
                  <a:gd name="T1" fmla="*/ 57 h 62"/>
                  <a:gd name="T2" fmla="*/ 23 w 102"/>
                  <a:gd name="T3" fmla="*/ 42 h 62"/>
                  <a:gd name="T4" fmla="*/ 41 w 102"/>
                  <a:gd name="T5" fmla="*/ 53 h 62"/>
                  <a:gd name="T6" fmla="*/ 67 w 102"/>
                  <a:gd name="T7" fmla="*/ 58 h 62"/>
                  <a:gd name="T8" fmla="*/ 80 w 102"/>
                  <a:gd name="T9" fmla="*/ 34 h 62"/>
                  <a:gd name="T10" fmla="*/ 84 w 102"/>
                  <a:gd name="T11" fmla="*/ 14 h 62"/>
                  <a:gd name="T12" fmla="*/ 100 w 102"/>
                  <a:gd name="T13" fmla="*/ 4 h 62"/>
                  <a:gd name="T14" fmla="*/ 99 w 102"/>
                  <a:gd name="T15" fmla="*/ 1 h 62"/>
                  <a:gd name="T16" fmla="*/ 87 w 102"/>
                  <a:gd name="T17" fmla="*/ 6 h 62"/>
                  <a:gd name="T18" fmla="*/ 79 w 102"/>
                  <a:gd name="T19" fmla="*/ 22 h 62"/>
                  <a:gd name="T20" fmla="*/ 75 w 102"/>
                  <a:gd name="T21" fmla="*/ 41 h 62"/>
                  <a:gd name="T22" fmla="*/ 45 w 102"/>
                  <a:gd name="T23" fmla="*/ 53 h 62"/>
                  <a:gd name="T24" fmla="*/ 17 w 102"/>
                  <a:gd name="T25" fmla="*/ 40 h 62"/>
                  <a:gd name="T26" fmla="*/ 1 w 102"/>
                  <a:gd name="T27" fmla="*/ 58 h 62"/>
                  <a:gd name="T28" fmla="*/ 4 w 102"/>
                  <a:gd name="T29" fmla="*/ 5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62">
                    <a:moveTo>
                      <a:pt x="4" y="57"/>
                    </a:moveTo>
                    <a:cubicBezTo>
                      <a:pt x="3" y="48"/>
                      <a:pt x="16" y="42"/>
                      <a:pt x="23" y="42"/>
                    </a:cubicBezTo>
                    <a:cubicBezTo>
                      <a:pt x="31" y="41"/>
                      <a:pt x="35" y="49"/>
                      <a:pt x="41" y="53"/>
                    </a:cubicBezTo>
                    <a:cubicBezTo>
                      <a:pt x="49" y="59"/>
                      <a:pt x="57" y="62"/>
                      <a:pt x="67" y="58"/>
                    </a:cubicBezTo>
                    <a:cubicBezTo>
                      <a:pt x="75" y="54"/>
                      <a:pt x="78" y="43"/>
                      <a:pt x="80" y="34"/>
                    </a:cubicBezTo>
                    <a:cubicBezTo>
                      <a:pt x="81" y="27"/>
                      <a:pt x="81" y="21"/>
                      <a:pt x="84" y="14"/>
                    </a:cubicBezTo>
                    <a:cubicBezTo>
                      <a:pt x="88" y="7"/>
                      <a:pt x="94" y="7"/>
                      <a:pt x="100" y="4"/>
                    </a:cubicBezTo>
                    <a:cubicBezTo>
                      <a:pt x="102" y="3"/>
                      <a:pt x="101" y="0"/>
                      <a:pt x="99" y="1"/>
                    </a:cubicBezTo>
                    <a:cubicBezTo>
                      <a:pt x="96" y="3"/>
                      <a:pt x="90" y="3"/>
                      <a:pt x="87" y="6"/>
                    </a:cubicBezTo>
                    <a:cubicBezTo>
                      <a:pt x="83" y="10"/>
                      <a:pt x="80" y="16"/>
                      <a:pt x="79" y="22"/>
                    </a:cubicBezTo>
                    <a:cubicBezTo>
                      <a:pt x="77" y="28"/>
                      <a:pt x="77" y="35"/>
                      <a:pt x="75" y="41"/>
                    </a:cubicBezTo>
                    <a:cubicBezTo>
                      <a:pt x="72" y="56"/>
                      <a:pt x="57" y="60"/>
                      <a:pt x="45" y="53"/>
                    </a:cubicBezTo>
                    <a:cubicBezTo>
                      <a:pt x="35" y="47"/>
                      <a:pt x="30" y="35"/>
                      <a:pt x="17" y="40"/>
                    </a:cubicBezTo>
                    <a:cubicBezTo>
                      <a:pt x="9" y="43"/>
                      <a:pt x="0" y="49"/>
                      <a:pt x="1" y="58"/>
                    </a:cubicBezTo>
                    <a:cubicBezTo>
                      <a:pt x="2" y="60"/>
                      <a:pt x="4" y="59"/>
                      <a:pt x="4" y="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5089152" y="2310484"/>
              <a:ext cx="461962" cy="819150"/>
              <a:chOff x="3306763" y="884464"/>
              <a:chExt cx="461962" cy="819150"/>
            </a:xfrm>
            <a:solidFill>
              <a:schemeClr val="bg1"/>
            </a:solidFill>
          </p:grpSpPr>
          <p:sp>
            <p:nvSpPr>
              <p:cNvPr id="417" name="Freeform 165"/>
              <p:cNvSpPr>
                <a:spLocks/>
              </p:cNvSpPr>
              <p:nvPr/>
            </p:nvSpPr>
            <p:spPr bwMode="auto">
              <a:xfrm>
                <a:off x="3352800" y="884464"/>
                <a:ext cx="223838" cy="236538"/>
              </a:xfrm>
              <a:custGeom>
                <a:avLst/>
                <a:gdLst>
                  <a:gd name="T0" fmla="*/ 17 w 58"/>
                  <a:gd name="T1" fmla="*/ 61 h 62"/>
                  <a:gd name="T2" fmla="*/ 15 w 58"/>
                  <a:gd name="T3" fmla="*/ 14 h 62"/>
                  <a:gd name="T4" fmla="*/ 15 w 58"/>
                  <a:gd name="T5" fmla="*/ 13 h 62"/>
                  <a:gd name="T6" fmla="*/ 7 w 58"/>
                  <a:gd name="T7" fmla="*/ 11 h 62"/>
                  <a:gd name="T8" fmla="*/ 10 w 58"/>
                  <a:gd name="T9" fmla="*/ 7 h 62"/>
                  <a:gd name="T10" fmla="*/ 15 w 58"/>
                  <a:gd name="T11" fmla="*/ 7 h 62"/>
                  <a:gd name="T12" fmla="*/ 21 w 58"/>
                  <a:gd name="T13" fmla="*/ 7 h 62"/>
                  <a:gd name="T14" fmla="*/ 41 w 58"/>
                  <a:gd name="T15" fmla="*/ 7 h 62"/>
                  <a:gd name="T16" fmla="*/ 52 w 58"/>
                  <a:gd name="T17" fmla="*/ 7 h 62"/>
                  <a:gd name="T18" fmla="*/ 51 w 58"/>
                  <a:gd name="T19" fmla="*/ 12 h 62"/>
                  <a:gd name="T20" fmla="*/ 45 w 58"/>
                  <a:gd name="T21" fmla="*/ 12 h 62"/>
                  <a:gd name="T22" fmla="*/ 44 w 58"/>
                  <a:gd name="T23" fmla="*/ 13 h 62"/>
                  <a:gd name="T24" fmla="*/ 45 w 58"/>
                  <a:gd name="T25" fmla="*/ 51 h 62"/>
                  <a:gd name="T26" fmla="*/ 44 w 58"/>
                  <a:gd name="T27" fmla="*/ 59 h 62"/>
                  <a:gd name="T28" fmla="*/ 32 w 58"/>
                  <a:gd name="T29" fmla="*/ 59 h 62"/>
                  <a:gd name="T30" fmla="*/ 15 w 58"/>
                  <a:gd name="T31" fmla="*/ 60 h 62"/>
                  <a:gd name="T32" fmla="*/ 16 w 58"/>
                  <a:gd name="T33" fmla="*/ 62 h 62"/>
                  <a:gd name="T34" fmla="*/ 46 w 58"/>
                  <a:gd name="T35" fmla="*/ 61 h 62"/>
                  <a:gd name="T36" fmla="*/ 47 w 58"/>
                  <a:gd name="T37" fmla="*/ 60 h 62"/>
                  <a:gd name="T38" fmla="*/ 45 w 58"/>
                  <a:gd name="T39" fmla="*/ 31 h 62"/>
                  <a:gd name="T40" fmla="*/ 45 w 58"/>
                  <a:gd name="T41" fmla="*/ 19 h 62"/>
                  <a:gd name="T42" fmla="*/ 57 w 58"/>
                  <a:gd name="T43" fmla="*/ 13 h 62"/>
                  <a:gd name="T44" fmla="*/ 58 w 58"/>
                  <a:gd name="T45" fmla="*/ 12 h 62"/>
                  <a:gd name="T46" fmla="*/ 33 w 58"/>
                  <a:gd name="T47" fmla="*/ 5 h 62"/>
                  <a:gd name="T48" fmla="*/ 15 w 58"/>
                  <a:gd name="T49" fmla="*/ 5 h 62"/>
                  <a:gd name="T50" fmla="*/ 5 w 58"/>
                  <a:gd name="T51" fmla="*/ 6 h 62"/>
                  <a:gd name="T52" fmla="*/ 10 w 58"/>
                  <a:gd name="T53" fmla="*/ 14 h 62"/>
                  <a:gd name="T54" fmla="*/ 15 w 58"/>
                  <a:gd name="T55" fmla="*/ 32 h 62"/>
                  <a:gd name="T56" fmla="*/ 15 w 58"/>
                  <a:gd name="T57" fmla="*/ 61 h 62"/>
                  <a:gd name="T58" fmla="*/ 17 w 58"/>
                  <a:gd name="T59" fmla="*/ 6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8" h="62">
                    <a:moveTo>
                      <a:pt x="17" y="61"/>
                    </a:moveTo>
                    <a:cubicBezTo>
                      <a:pt x="20" y="45"/>
                      <a:pt x="16" y="29"/>
                      <a:pt x="15" y="1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2" y="12"/>
                      <a:pt x="10" y="12"/>
                      <a:pt x="7" y="11"/>
                    </a:cubicBezTo>
                    <a:cubicBezTo>
                      <a:pt x="8" y="10"/>
                      <a:pt x="9" y="8"/>
                      <a:pt x="10" y="7"/>
                    </a:cubicBezTo>
                    <a:cubicBezTo>
                      <a:pt x="11" y="7"/>
                      <a:pt x="13" y="7"/>
                      <a:pt x="15" y="7"/>
                    </a:cubicBezTo>
                    <a:cubicBezTo>
                      <a:pt x="17" y="7"/>
                      <a:pt x="19" y="7"/>
                      <a:pt x="21" y="7"/>
                    </a:cubicBezTo>
                    <a:cubicBezTo>
                      <a:pt x="27" y="8"/>
                      <a:pt x="34" y="7"/>
                      <a:pt x="41" y="7"/>
                    </a:cubicBezTo>
                    <a:cubicBezTo>
                      <a:pt x="44" y="7"/>
                      <a:pt x="48" y="7"/>
                      <a:pt x="52" y="7"/>
                    </a:cubicBezTo>
                    <a:cubicBezTo>
                      <a:pt x="51" y="8"/>
                      <a:pt x="51" y="10"/>
                      <a:pt x="51" y="12"/>
                    </a:cubicBezTo>
                    <a:cubicBezTo>
                      <a:pt x="49" y="12"/>
                      <a:pt x="47" y="12"/>
                      <a:pt x="45" y="12"/>
                    </a:cubicBezTo>
                    <a:cubicBezTo>
                      <a:pt x="44" y="12"/>
                      <a:pt x="44" y="12"/>
                      <a:pt x="44" y="13"/>
                    </a:cubicBezTo>
                    <a:cubicBezTo>
                      <a:pt x="42" y="25"/>
                      <a:pt x="44" y="38"/>
                      <a:pt x="45" y="51"/>
                    </a:cubicBezTo>
                    <a:cubicBezTo>
                      <a:pt x="45" y="52"/>
                      <a:pt x="47" y="59"/>
                      <a:pt x="44" y="59"/>
                    </a:cubicBezTo>
                    <a:cubicBezTo>
                      <a:pt x="40" y="59"/>
                      <a:pt x="36" y="59"/>
                      <a:pt x="32" y="59"/>
                    </a:cubicBezTo>
                    <a:cubicBezTo>
                      <a:pt x="26" y="59"/>
                      <a:pt x="21" y="59"/>
                      <a:pt x="15" y="60"/>
                    </a:cubicBezTo>
                    <a:cubicBezTo>
                      <a:pt x="14" y="60"/>
                      <a:pt x="15" y="62"/>
                      <a:pt x="16" y="62"/>
                    </a:cubicBezTo>
                    <a:cubicBezTo>
                      <a:pt x="26" y="59"/>
                      <a:pt x="36" y="61"/>
                      <a:pt x="46" y="61"/>
                    </a:cubicBezTo>
                    <a:cubicBezTo>
                      <a:pt x="47" y="60"/>
                      <a:pt x="47" y="60"/>
                      <a:pt x="47" y="60"/>
                    </a:cubicBezTo>
                    <a:cubicBezTo>
                      <a:pt x="47" y="50"/>
                      <a:pt x="46" y="41"/>
                      <a:pt x="45" y="31"/>
                    </a:cubicBezTo>
                    <a:cubicBezTo>
                      <a:pt x="45" y="27"/>
                      <a:pt x="45" y="23"/>
                      <a:pt x="45" y="19"/>
                    </a:cubicBezTo>
                    <a:cubicBezTo>
                      <a:pt x="45" y="12"/>
                      <a:pt x="53" y="13"/>
                      <a:pt x="57" y="13"/>
                    </a:cubicBezTo>
                    <a:cubicBezTo>
                      <a:pt x="57" y="13"/>
                      <a:pt x="58" y="12"/>
                      <a:pt x="58" y="12"/>
                    </a:cubicBezTo>
                    <a:cubicBezTo>
                      <a:pt x="57" y="0"/>
                      <a:pt x="43" y="5"/>
                      <a:pt x="33" y="5"/>
                    </a:cubicBezTo>
                    <a:cubicBezTo>
                      <a:pt x="27" y="5"/>
                      <a:pt x="21" y="5"/>
                      <a:pt x="15" y="5"/>
                    </a:cubicBezTo>
                    <a:cubicBezTo>
                      <a:pt x="12" y="5"/>
                      <a:pt x="7" y="4"/>
                      <a:pt x="5" y="6"/>
                    </a:cubicBezTo>
                    <a:cubicBezTo>
                      <a:pt x="0" y="11"/>
                      <a:pt x="7" y="13"/>
                      <a:pt x="10" y="14"/>
                    </a:cubicBezTo>
                    <a:cubicBezTo>
                      <a:pt x="16" y="15"/>
                      <a:pt x="15" y="28"/>
                      <a:pt x="15" y="32"/>
                    </a:cubicBezTo>
                    <a:cubicBezTo>
                      <a:pt x="16" y="42"/>
                      <a:pt x="17" y="51"/>
                      <a:pt x="15" y="61"/>
                    </a:cubicBezTo>
                    <a:cubicBezTo>
                      <a:pt x="15" y="62"/>
                      <a:pt x="16" y="62"/>
                      <a:pt x="17" y="6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8" name="Freeform 166"/>
              <p:cNvSpPr>
                <a:spLocks/>
              </p:cNvSpPr>
              <p:nvPr/>
            </p:nvSpPr>
            <p:spPr bwMode="auto">
              <a:xfrm>
                <a:off x="3411538" y="1105127"/>
                <a:ext cx="153988" cy="220663"/>
              </a:xfrm>
              <a:custGeom>
                <a:avLst/>
                <a:gdLst>
                  <a:gd name="T0" fmla="*/ 0 w 40"/>
                  <a:gd name="T1" fmla="*/ 3 h 58"/>
                  <a:gd name="T2" fmla="*/ 2 w 40"/>
                  <a:gd name="T3" fmla="*/ 55 h 58"/>
                  <a:gd name="T4" fmla="*/ 3 w 40"/>
                  <a:gd name="T5" fmla="*/ 56 h 58"/>
                  <a:gd name="T6" fmla="*/ 35 w 40"/>
                  <a:gd name="T7" fmla="*/ 55 h 58"/>
                  <a:gd name="T8" fmla="*/ 36 w 40"/>
                  <a:gd name="T9" fmla="*/ 54 h 58"/>
                  <a:gd name="T10" fmla="*/ 32 w 40"/>
                  <a:gd name="T11" fmla="*/ 1 h 58"/>
                  <a:gd name="T12" fmla="*/ 30 w 40"/>
                  <a:gd name="T13" fmla="*/ 2 h 58"/>
                  <a:gd name="T14" fmla="*/ 35 w 40"/>
                  <a:gd name="T15" fmla="*/ 30 h 58"/>
                  <a:gd name="T16" fmla="*/ 34 w 40"/>
                  <a:gd name="T17" fmla="*/ 43 h 58"/>
                  <a:gd name="T18" fmla="*/ 25 w 40"/>
                  <a:gd name="T19" fmla="*/ 55 h 58"/>
                  <a:gd name="T20" fmla="*/ 9 w 40"/>
                  <a:gd name="T21" fmla="*/ 55 h 58"/>
                  <a:gd name="T22" fmla="*/ 3 w 40"/>
                  <a:gd name="T23" fmla="*/ 39 h 58"/>
                  <a:gd name="T24" fmla="*/ 2 w 40"/>
                  <a:gd name="T25" fmla="*/ 3 h 58"/>
                  <a:gd name="T26" fmla="*/ 0 w 40"/>
                  <a:gd name="T27" fmla="*/ 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58">
                    <a:moveTo>
                      <a:pt x="0" y="3"/>
                    </a:moveTo>
                    <a:cubicBezTo>
                      <a:pt x="2" y="20"/>
                      <a:pt x="0" y="38"/>
                      <a:pt x="2" y="55"/>
                    </a:cubicBezTo>
                    <a:cubicBezTo>
                      <a:pt x="2" y="56"/>
                      <a:pt x="2" y="56"/>
                      <a:pt x="3" y="56"/>
                    </a:cubicBezTo>
                    <a:cubicBezTo>
                      <a:pt x="14" y="56"/>
                      <a:pt x="25" y="58"/>
                      <a:pt x="35" y="55"/>
                    </a:cubicBezTo>
                    <a:cubicBezTo>
                      <a:pt x="35" y="54"/>
                      <a:pt x="36" y="54"/>
                      <a:pt x="36" y="54"/>
                    </a:cubicBezTo>
                    <a:cubicBezTo>
                      <a:pt x="36" y="38"/>
                      <a:pt x="40" y="16"/>
                      <a:pt x="32" y="1"/>
                    </a:cubicBezTo>
                    <a:cubicBezTo>
                      <a:pt x="31" y="0"/>
                      <a:pt x="30" y="1"/>
                      <a:pt x="30" y="2"/>
                    </a:cubicBezTo>
                    <a:cubicBezTo>
                      <a:pt x="35" y="10"/>
                      <a:pt x="34" y="21"/>
                      <a:pt x="35" y="30"/>
                    </a:cubicBezTo>
                    <a:cubicBezTo>
                      <a:pt x="35" y="35"/>
                      <a:pt x="34" y="39"/>
                      <a:pt x="34" y="43"/>
                    </a:cubicBezTo>
                    <a:cubicBezTo>
                      <a:pt x="34" y="51"/>
                      <a:pt x="35" y="54"/>
                      <a:pt x="25" y="55"/>
                    </a:cubicBezTo>
                    <a:cubicBezTo>
                      <a:pt x="20" y="55"/>
                      <a:pt x="14" y="55"/>
                      <a:pt x="9" y="55"/>
                    </a:cubicBezTo>
                    <a:cubicBezTo>
                      <a:pt x="1" y="54"/>
                      <a:pt x="3" y="45"/>
                      <a:pt x="3" y="39"/>
                    </a:cubicBezTo>
                    <a:cubicBezTo>
                      <a:pt x="2" y="27"/>
                      <a:pt x="3" y="15"/>
                      <a:pt x="2" y="3"/>
                    </a:cubicBezTo>
                    <a:cubicBezTo>
                      <a:pt x="1" y="2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9" name="Freeform 167"/>
              <p:cNvSpPr>
                <a:spLocks/>
              </p:cNvSpPr>
              <p:nvPr/>
            </p:nvSpPr>
            <p:spPr bwMode="auto">
              <a:xfrm>
                <a:off x="3360738" y="1306739"/>
                <a:ext cx="242888" cy="103188"/>
              </a:xfrm>
              <a:custGeom>
                <a:avLst/>
                <a:gdLst>
                  <a:gd name="T0" fmla="*/ 6 w 63"/>
                  <a:gd name="T1" fmla="*/ 3 h 27"/>
                  <a:gd name="T2" fmla="*/ 47 w 63"/>
                  <a:gd name="T3" fmla="*/ 2 h 27"/>
                  <a:gd name="T4" fmla="*/ 59 w 63"/>
                  <a:gd name="T5" fmla="*/ 6 h 27"/>
                  <a:gd name="T6" fmla="*/ 60 w 63"/>
                  <a:gd name="T7" fmla="*/ 12 h 27"/>
                  <a:gd name="T8" fmla="*/ 38 w 63"/>
                  <a:gd name="T9" fmla="*/ 20 h 27"/>
                  <a:gd name="T10" fmla="*/ 2 w 63"/>
                  <a:gd name="T11" fmla="*/ 21 h 27"/>
                  <a:gd name="T12" fmla="*/ 3 w 63"/>
                  <a:gd name="T13" fmla="*/ 8 h 27"/>
                  <a:gd name="T14" fmla="*/ 6 w 63"/>
                  <a:gd name="T15" fmla="*/ 3 h 27"/>
                  <a:gd name="T16" fmla="*/ 6 w 63"/>
                  <a:gd name="T17" fmla="*/ 1 h 27"/>
                  <a:gd name="T18" fmla="*/ 2 w 63"/>
                  <a:gd name="T19" fmla="*/ 3 h 27"/>
                  <a:gd name="T20" fmla="*/ 1 w 63"/>
                  <a:gd name="T21" fmla="*/ 4 h 27"/>
                  <a:gd name="T22" fmla="*/ 0 w 63"/>
                  <a:gd name="T23" fmla="*/ 22 h 27"/>
                  <a:gd name="T24" fmla="*/ 1 w 63"/>
                  <a:gd name="T25" fmla="*/ 23 h 27"/>
                  <a:gd name="T26" fmla="*/ 62 w 63"/>
                  <a:gd name="T27" fmla="*/ 17 h 27"/>
                  <a:gd name="T28" fmla="*/ 63 w 63"/>
                  <a:gd name="T29" fmla="*/ 16 h 27"/>
                  <a:gd name="T30" fmla="*/ 54 w 63"/>
                  <a:gd name="T31" fmla="*/ 0 h 27"/>
                  <a:gd name="T32" fmla="*/ 37 w 63"/>
                  <a:gd name="T33" fmla="*/ 2 h 27"/>
                  <a:gd name="T34" fmla="*/ 6 w 63"/>
                  <a:gd name="T35" fmla="*/ 1 h 27"/>
                  <a:gd name="T36" fmla="*/ 6 w 63"/>
                  <a:gd name="T37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3" h="27">
                    <a:moveTo>
                      <a:pt x="6" y="3"/>
                    </a:moveTo>
                    <a:cubicBezTo>
                      <a:pt x="20" y="2"/>
                      <a:pt x="33" y="5"/>
                      <a:pt x="47" y="2"/>
                    </a:cubicBezTo>
                    <a:cubicBezTo>
                      <a:pt x="51" y="2"/>
                      <a:pt x="57" y="0"/>
                      <a:pt x="59" y="6"/>
                    </a:cubicBezTo>
                    <a:cubicBezTo>
                      <a:pt x="60" y="8"/>
                      <a:pt x="59" y="10"/>
                      <a:pt x="60" y="12"/>
                    </a:cubicBezTo>
                    <a:cubicBezTo>
                      <a:pt x="62" y="21"/>
                      <a:pt x="43" y="20"/>
                      <a:pt x="38" y="20"/>
                    </a:cubicBezTo>
                    <a:cubicBezTo>
                      <a:pt x="35" y="21"/>
                      <a:pt x="2" y="18"/>
                      <a:pt x="2" y="21"/>
                    </a:cubicBezTo>
                    <a:cubicBezTo>
                      <a:pt x="3" y="16"/>
                      <a:pt x="3" y="12"/>
                      <a:pt x="3" y="8"/>
                    </a:cubicBezTo>
                    <a:cubicBezTo>
                      <a:pt x="3" y="4"/>
                      <a:pt x="2" y="4"/>
                      <a:pt x="6" y="3"/>
                    </a:cubicBezTo>
                    <a:cubicBezTo>
                      <a:pt x="7" y="3"/>
                      <a:pt x="7" y="1"/>
                      <a:pt x="6" y="1"/>
                    </a:cubicBezTo>
                    <a:cubicBezTo>
                      <a:pt x="5" y="2"/>
                      <a:pt x="3" y="2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10"/>
                      <a:pt x="1" y="16"/>
                      <a:pt x="0" y="22"/>
                    </a:cubicBezTo>
                    <a:cubicBezTo>
                      <a:pt x="0" y="22"/>
                      <a:pt x="1" y="23"/>
                      <a:pt x="1" y="23"/>
                    </a:cubicBezTo>
                    <a:cubicBezTo>
                      <a:pt x="22" y="19"/>
                      <a:pt x="43" y="27"/>
                      <a:pt x="62" y="17"/>
                    </a:cubicBezTo>
                    <a:cubicBezTo>
                      <a:pt x="63" y="17"/>
                      <a:pt x="63" y="17"/>
                      <a:pt x="63" y="16"/>
                    </a:cubicBezTo>
                    <a:cubicBezTo>
                      <a:pt x="60" y="10"/>
                      <a:pt x="63" y="0"/>
                      <a:pt x="54" y="0"/>
                    </a:cubicBezTo>
                    <a:cubicBezTo>
                      <a:pt x="48" y="0"/>
                      <a:pt x="42" y="1"/>
                      <a:pt x="37" y="2"/>
                    </a:cubicBezTo>
                    <a:cubicBezTo>
                      <a:pt x="27" y="2"/>
                      <a:pt x="16" y="1"/>
                      <a:pt x="6" y="1"/>
                    </a:cubicBezTo>
                    <a:cubicBezTo>
                      <a:pt x="5" y="1"/>
                      <a:pt x="5" y="3"/>
                      <a:pt x="6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0" name="Freeform 180"/>
              <p:cNvSpPr>
                <a:spLocks/>
              </p:cNvSpPr>
              <p:nvPr/>
            </p:nvSpPr>
            <p:spPr bwMode="auto">
              <a:xfrm>
                <a:off x="3460750" y="1387702"/>
                <a:ext cx="42863" cy="57150"/>
              </a:xfrm>
              <a:custGeom>
                <a:avLst/>
                <a:gdLst>
                  <a:gd name="T0" fmla="*/ 0 w 11"/>
                  <a:gd name="T1" fmla="*/ 1 h 15"/>
                  <a:gd name="T2" fmla="*/ 1 w 11"/>
                  <a:gd name="T3" fmla="*/ 14 h 15"/>
                  <a:gd name="T4" fmla="*/ 2 w 11"/>
                  <a:gd name="T5" fmla="*/ 15 h 15"/>
                  <a:gd name="T6" fmla="*/ 10 w 11"/>
                  <a:gd name="T7" fmla="*/ 14 h 15"/>
                  <a:gd name="T8" fmla="*/ 11 w 11"/>
                  <a:gd name="T9" fmla="*/ 14 h 15"/>
                  <a:gd name="T10" fmla="*/ 11 w 11"/>
                  <a:gd name="T11" fmla="*/ 1 h 15"/>
                  <a:gd name="T12" fmla="*/ 10 w 11"/>
                  <a:gd name="T13" fmla="*/ 0 h 15"/>
                  <a:gd name="T14" fmla="*/ 1 w 11"/>
                  <a:gd name="T15" fmla="*/ 0 h 15"/>
                  <a:gd name="T16" fmla="*/ 1 w 11"/>
                  <a:gd name="T17" fmla="*/ 2 h 15"/>
                  <a:gd name="T18" fmla="*/ 10 w 11"/>
                  <a:gd name="T19" fmla="*/ 2 h 15"/>
                  <a:gd name="T20" fmla="*/ 9 w 11"/>
                  <a:gd name="T21" fmla="*/ 1 h 15"/>
                  <a:gd name="T22" fmla="*/ 9 w 11"/>
                  <a:gd name="T23" fmla="*/ 8 h 15"/>
                  <a:gd name="T24" fmla="*/ 9 w 11"/>
                  <a:gd name="T25" fmla="*/ 13 h 15"/>
                  <a:gd name="T26" fmla="*/ 2 w 11"/>
                  <a:gd name="T27" fmla="*/ 13 h 15"/>
                  <a:gd name="T28" fmla="*/ 3 w 11"/>
                  <a:gd name="T29" fmla="*/ 14 h 15"/>
                  <a:gd name="T30" fmla="*/ 2 w 11"/>
                  <a:gd name="T31" fmla="*/ 1 h 15"/>
                  <a:gd name="T32" fmla="*/ 0 w 11"/>
                  <a:gd name="T3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5">
                    <a:moveTo>
                      <a:pt x="0" y="1"/>
                    </a:moveTo>
                    <a:cubicBezTo>
                      <a:pt x="1" y="6"/>
                      <a:pt x="0" y="10"/>
                      <a:pt x="1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5" y="15"/>
                      <a:pt x="7" y="15"/>
                      <a:pt x="10" y="14"/>
                    </a:cubicBezTo>
                    <a:cubicBezTo>
                      <a:pt x="10" y="14"/>
                      <a:pt x="11" y="14"/>
                      <a:pt x="11" y="14"/>
                    </a:cubicBezTo>
                    <a:cubicBezTo>
                      <a:pt x="11" y="9"/>
                      <a:pt x="9" y="5"/>
                      <a:pt x="11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0"/>
                      <a:pt x="4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ubicBezTo>
                      <a:pt x="4" y="2"/>
                      <a:pt x="7" y="2"/>
                      <a:pt x="10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8" y="3"/>
                      <a:pt x="9" y="6"/>
                      <a:pt x="9" y="8"/>
                    </a:cubicBezTo>
                    <a:cubicBezTo>
                      <a:pt x="9" y="9"/>
                      <a:pt x="10" y="13"/>
                      <a:pt x="9" y="13"/>
                    </a:cubicBezTo>
                    <a:cubicBezTo>
                      <a:pt x="6" y="13"/>
                      <a:pt x="4" y="13"/>
                      <a:pt x="2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0"/>
                      <a:pt x="3" y="5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1" name="Freeform 187"/>
              <p:cNvSpPr>
                <a:spLocks/>
              </p:cNvSpPr>
              <p:nvPr/>
            </p:nvSpPr>
            <p:spPr bwMode="auto">
              <a:xfrm>
                <a:off x="3352800" y="1387702"/>
                <a:ext cx="69850" cy="52388"/>
              </a:xfrm>
              <a:custGeom>
                <a:avLst/>
                <a:gdLst>
                  <a:gd name="T0" fmla="*/ 6 w 18"/>
                  <a:gd name="T1" fmla="*/ 1 h 14"/>
                  <a:gd name="T2" fmla="*/ 0 w 18"/>
                  <a:gd name="T3" fmla="*/ 10 h 14"/>
                  <a:gd name="T4" fmla="*/ 1 w 18"/>
                  <a:gd name="T5" fmla="*/ 12 h 14"/>
                  <a:gd name="T6" fmla="*/ 9 w 18"/>
                  <a:gd name="T7" fmla="*/ 13 h 14"/>
                  <a:gd name="T8" fmla="*/ 10 w 18"/>
                  <a:gd name="T9" fmla="*/ 13 h 14"/>
                  <a:gd name="T10" fmla="*/ 18 w 18"/>
                  <a:gd name="T11" fmla="*/ 1 h 14"/>
                  <a:gd name="T12" fmla="*/ 17 w 18"/>
                  <a:gd name="T13" fmla="*/ 0 h 14"/>
                  <a:gd name="T14" fmla="*/ 7 w 18"/>
                  <a:gd name="T15" fmla="*/ 0 h 14"/>
                  <a:gd name="T16" fmla="*/ 7 w 18"/>
                  <a:gd name="T17" fmla="*/ 2 h 14"/>
                  <a:gd name="T18" fmla="*/ 17 w 18"/>
                  <a:gd name="T19" fmla="*/ 2 h 14"/>
                  <a:gd name="T20" fmla="*/ 16 w 18"/>
                  <a:gd name="T21" fmla="*/ 0 h 14"/>
                  <a:gd name="T22" fmla="*/ 8 w 18"/>
                  <a:gd name="T23" fmla="*/ 12 h 14"/>
                  <a:gd name="T24" fmla="*/ 9 w 18"/>
                  <a:gd name="T25" fmla="*/ 12 h 14"/>
                  <a:gd name="T26" fmla="*/ 1 w 18"/>
                  <a:gd name="T27" fmla="*/ 10 h 14"/>
                  <a:gd name="T28" fmla="*/ 2 w 18"/>
                  <a:gd name="T29" fmla="*/ 11 h 14"/>
                  <a:gd name="T30" fmla="*/ 8 w 18"/>
                  <a:gd name="T31" fmla="*/ 1 h 14"/>
                  <a:gd name="T32" fmla="*/ 6 w 18"/>
                  <a:gd name="T33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14">
                    <a:moveTo>
                      <a:pt x="6" y="1"/>
                    </a:move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4" y="12"/>
                      <a:pt x="6" y="13"/>
                      <a:pt x="9" y="13"/>
                    </a:cubicBezTo>
                    <a:cubicBezTo>
                      <a:pt x="9" y="14"/>
                      <a:pt x="10" y="13"/>
                      <a:pt x="10" y="13"/>
                    </a:cubicBezTo>
                    <a:cubicBezTo>
                      <a:pt x="13" y="9"/>
                      <a:pt x="14" y="5"/>
                      <a:pt x="18" y="1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4" y="0"/>
                      <a:pt x="10" y="0"/>
                      <a:pt x="7" y="0"/>
                    </a:cubicBezTo>
                    <a:cubicBezTo>
                      <a:pt x="6" y="0"/>
                      <a:pt x="6" y="2"/>
                      <a:pt x="7" y="2"/>
                    </a:cubicBezTo>
                    <a:cubicBezTo>
                      <a:pt x="10" y="2"/>
                      <a:pt x="14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  <a:cubicBezTo>
                      <a:pt x="13" y="4"/>
                      <a:pt x="11" y="8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7" y="11"/>
                      <a:pt x="4" y="10"/>
                      <a:pt x="1" y="10"/>
                    </a:cubicBezTo>
                    <a:cubicBezTo>
                      <a:pt x="1" y="10"/>
                      <a:pt x="2" y="11"/>
                      <a:pt x="2" y="11"/>
                    </a:cubicBezTo>
                    <a:cubicBezTo>
                      <a:pt x="4" y="8"/>
                      <a:pt x="7" y="5"/>
                      <a:pt x="8" y="1"/>
                    </a:cubicBezTo>
                    <a:cubicBezTo>
                      <a:pt x="8" y="0"/>
                      <a:pt x="6" y="0"/>
                      <a:pt x="6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2" name="Freeform 194"/>
              <p:cNvSpPr>
                <a:spLocks/>
              </p:cNvSpPr>
              <p:nvPr/>
            </p:nvSpPr>
            <p:spPr bwMode="auto">
              <a:xfrm>
                <a:off x="3541713" y="1379764"/>
                <a:ext cx="92075" cy="60325"/>
              </a:xfrm>
              <a:custGeom>
                <a:avLst/>
                <a:gdLst>
                  <a:gd name="T0" fmla="*/ 10 w 24"/>
                  <a:gd name="T1" fmla="*/ 2 h 16"/>
                  <a:gd name="T2" fmla="*/ 22 w 24"/>
                  <a:gd name="T3" fmla="*/ 7 h 16"/>
                  <a:gd name="T4" fmla="*/ 22 w 24"/>
                  <a:gd name="T5" fmla="*/ 5 h 16"/>
                  <a:gd name="T6" fmla="*/ 10 w 24"/>
                  <a:gd name="T7" fmla="*/ 11 h 16"/>
                  <a:gd name="T8" fmla="*/ 2 w 24"/>
                  <a:gd name="T9" fmla="*/ 1 h 16"/>
                  <a:gd name="T10" fmla="*/ 1 w 24"/>
                  <a:gd name="T11" fmla="*/ 3 h 16"/>
                  <a:gd name="T12" fmla="*/ 10 w 24"/>
                  <a:gd name="T13" fmla="*/ 2 h 16"/>
                  <a:gd name="T14" fmla="*/ 10 w 24"/>
                  <a:gd name="T15" fmla="*/ 0 h 16"/>
                  <a:gd name="T16" fmla="*/ 1 w 24"/>
                  <a:gd name="T17" fmla="*/ 1 h 16"/>
                  <a:gd name="T18" fmla="*/ 1 w 24"/>
                  <a:gd name="T19" fmla="*/ 2 h 16"/>
                  <a:gd name="T20" fmla="*/ 11 w 24"/>
                  <a:gd name="T21" fmla="*/ 14 h 16"/>
                  <a:gd name="T22" fmla="*/ 23 w 24"/>
                  <a:gd name="T23" fmla="*/ 7 h 16"/>
                  <a:gd name="T24" fmla="*/ 22 w 24"/>
                  <a:gd name="T25" fmla="*/ 5 h 16"/>
                  <a:gd name="T26" fmla="*/ 11 w 24"/>
                  <a:gd name="T27" fmla="*/ 1 h 16"/>
                  <a:gd name="T28" fmla="*/ 10 w 24"/>
                  <a:gd name="T2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16">
                    <a:moveTo>
                      <a:pt x="10" y="2"/>
                    </a:moveTo>
                    <a:cubicBezTo>
                      <a:pt x="13" y="5"/>
                      <a:pt x="18" y="6"/>
                      <a:pt x="22" y="7"/>
                    </a:cubicBezTo>
                    <a:cubicBezTo>
                      <a:pt x="22" y="6"/>
                      <a:pt x="22" y="6"/>
                      <a:pt x="22" y="5"/>
                    </a:cubicBezTo>
                    <a:cubicBezTo>
                      <a:pt x="18" y="8"/>
                      <a:pt x="15" y="15"/>
                      <a:pt x="10" y="11"/>
                    </a:cubicBezTo>
                    <a:cubicBezTo>
                      <a:pt x="7" y="9"/>
                      <a:pt x="4" y="5"/>
                      <a:pt x="2" y="1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4" y="2"/>
                      <a:pt x="7" y="2"/>
                      <a:pt x="10" y="2"/>
                    </a:cubicBezTo>
                    <a:cubicBezTo>
                      <a:pt x="11" y="2"/>
                      <a:pt x="11" y="0"/>
                      <a:pt x="10" y="0"/>
                    </a:cubicBezTo>
                    <a:cubicBezTo>
                      <a:pt x="7" y="1"/>
                      <a:pt x="4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3" y="6"/>
                      <a:pt x="6" y="12"/>
                      <a:pt x="11" y="14"/>
                    </a:cubicBezTo>
                    <a:cubicBezTo>
                      <a:pt x="16" y="16"/>
                      <a:pt x="20" y="9"/>
                      <a:pt x="23" y="7"/>
                    </a:cubicBezTo>
                    <a:cubicBezTo>
                      <a:pt x="24" y="6"/>
                      <a:pt x="23" y="5"/>
                      <a:pt x="22" y="5"/>
                    </a:cubicBezTo>
                    <a:cubicBezTo>
                      <a:pt x="18" y="5"/>
                      <a:pt x="14" y="3"/>
                      <a:pt x="11" y="1"/>
                    </a:cubicBezTo>
                    <a:cubicBezTo>
                      <a:pt x="10" y="0"/>
                      <a:pt x="9" y="1"/>
                      <a:pt x="1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3" name="Freeform 195"/>
              <p:cNvSpPr>
                <a:spLocks/>
              </p:cNvSpPr>
              <p:nvPr/>
            </p:nvSpPr>
            <p:spPr bwMode="auto">
              <a:xfrm>
                <a:off x="3306763" y="1490889"/>
                <a:ext cx="374650" cy="90488"/>
              </a:xfrm>
              <a:custGeom>
                <a:avLst/>
                <a:gdLst>
                  <a:gd name="T0" fmla="*/ 4 w 97"/>
                  <a:gd name="T1" fmla="*/ 6 h 24"/>
                  <a:gd name="T2" fmla="*/ 34 w 97"/>
                  <a:gd name="T3" fmla="*/ 4 h 24"/>
                  <a:gd name="T4" fmla="*/ 58 w 97"/>
                  <a:gd name="T5" fmla="*/ 3 h 24"/>
                  <a:gd name="T6" fmla="*/ 88 w 97"/>
                  <a:gd name="T7" fmla="*/ 2 h 24"/>
                  <a:gd name="T8" fmla="*/ 82 w 97"/>
                  <a:gd name="T9" fmla="*/ 11 h 24"/>
                  <a:gd name="T10" fmla="*/ 72 w 97"/>
                  <a:gd name="T11" fmla="*/ 11 h 24"/>
                  <a:gd name="T12" fmla="*/ 71 w 97"/>
                  <a:gd name="T13" fmla="*/ 12 h 24"/>
                  <a:gd name="T14" fmla="*/ 71 w 97"/>
                  <a:gd name="T15" fmla="*/ 18 h 24"/>
                  <a:gd name="T16" fmla="*/ 54 w 97"/>
                  <a:gd name="T17" fmla="*/ 20 h 24"/>
                  <a:gd name="T18" fmla="*/ 27 w 97"/>
                  <a:gd name="T19" fmla="*/ 19 h 24"/>
                  <a:gd name="T20" fmla="*/ 22 w 97"/>
                  <a:gd name="T21" fmla="*/ 14 h 24"/>
                  <a:gd name="T22" fmla="*/ 5 w 97"/>
                  <a:gd name="T23" fmla="*/ 6 h 24"/>
                  <a:gd name="T24" fmla="*/ 3 w 97"/>
                  <a:gd name="T25" fmla="*/ 5 h 24"/>
                  <a:gd name="T26" fmla="*/ 3 w 97"/>
                  <a:gd name="T27" fmla="*/ 13 h 24"/>
                  <a:gd name="T28" fmla="*/ 26 w 97"/>
                  <a:gd name="T29" fmla="*/ 22 h 24"/>
                  <a:gd name="T30" fmla="*/ 27 w 97"/>
                  <a:gd name="T31" fmla="*/ 23 h 24"/>
                  <a:gd name="T32" fmla="*/ 72 w 97"/>
                  <a:gd name="T33" fmla="*/ 20 h 24"/>
                  <a:gd name="T34" fmla="*/ 73 w 97"/>
                  <a:gd name="T35" fmla="*/ 20 h 24"/>
                  <a:gd name="T36" fmla="*/ 77 w 97"/>
                  <a:gd name="T37" fmla="*/ 13 h 24"/>
                  <a:gd name="T38" fmla="*/ 89 w 97"/>
                  <a:gd name="T39" fmla="*/ 12 h 24"/>
                  <a:gd name="T40" fmla="*/ 93 w 97"/>
                  <a:gd name="T41" fmla="*/ 2 h 24"/>
                  <a:gd name="T42" fmla="*/ 92 w 97"/>
                  <a:gd name="T43" fmla="*/ 1 h 24"/>
                  <a:gd name="T44" fmla="*/ 44 w 97"/>
                  <a:gd name="T45" fmla="*/ 2 h 24"/>
                  <a:gd name="T46" fmla="*/ 4 w 97"/>
                  <a:gd name="T47" fmla="*/ 4 h 24"/>
                  <a:gd name="T48" fmla="*/ 4 w 97"/>
                  <a:gd name="T49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7" h="24">
                    <a:moveTo>
                      <a:pt x="4" y="6"/>
                    </a:moveTo>
                    <a:cubicBezTo>
                      <a:pt x="14" y="3"/>
                      <a:pt x="24" y="4"/>
                      <a:pt x="34" y="4"/>
                    </a:cubicBezTo>
                    <a:cubicBezTo>
                      <a:pt x="42" y="4"/>
                      <a:pt x="50" y="4"/>
                      <a:pt x="58" y="3"/>
                    </a:cubicBezTo>
                    <a:cubicBezTo>
                      <a:pt x="68" y="2"/>
                      <a:pt x="78" y="2"/>
                      <a:pt x="88" y="2"/>
                    </a:cubicBezTo>
                    <a:cubicBezTo>
                      <a:pt x="97" y="3"/>
                      <a:pt x="87" y="11"/>
                      <a:pt x="82" y="11"/>
                    </a:cubicBezTo>
                    <a:cubicBezTo>
                      <a:pt x="79" y="11"/>
                      <a:pt x="76" y="11"/>
                      <a:pt x="72" y="11"/>
                    </a:cubicBezTo>
                    <a:cubicBezTo>
                      <a:pt x="72" y="11"/>
                      <a:pt x="71" y="12"/>
                      <a:pt x="71" y="12"/>
                    </a:cubicBezTo>
                    <a:cubicBezTo>
                      <a:pt x="71" y="14"/>
                      <a:pt x="71" y="16"/>
                      <a:pt x="71" y="18"/>
                    </a:cubicBezTo>
                    <a:cubicBezTo>
                      <a:pt x="71" y="21"/>
                      <a:pt x="56" y="20"/>
                      <a:pt x="54" y="20"/>
                    </a:cubicBezTo>
                    <a:cubicBezTo>
                      <a:pt x="49" y="20"/>
                      <a:pt x="30" y="24"/>
                      <a:pt x="27" y="19"/>
                    </a:cubicBezTo>
                    <a:cubicBezTo>
                      <a:pt x="26" y="16"/>
                      <a:pt x="25" y="15"/>
                      <a:pt x="22" y="14"/>
                    </a:cubicBezTo>
                    <a:cubicBezTo>
                      <a:pt x="18" y="12"/>
                      <a:pt x="0" y="16"/>
                      <a:pt x="5" y="6"/>
                    </a:cubicBezTo>
                    <a:cubicBezTo>
                      <a:pt x="5" y="5"/>
                      <a:pt x="4" y="4"/>
                      <a:pt x="3" y="5"/>
                    </a:cubicBezTo>
                    <a:cubicBezTo>
                      <a:pt x="2" y="7"/>
                      <a:pt x="0" y="11"/>
                      <a:pt x="3" y="13"/>
                    </a:cubicBezTo>
                    <a:cubicBezTo>
                      <a:pt x="11" y="17"/>
                      <a:pt x="23" y="10"/>
                      <a:pt x="26" y="22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42" y="22"/>
                      <a:pt x="58" y="24"/>
                      <a:pt x="72" y="20"/>
                    </a:cubicBezTo>
                    <a:cubicBezTo>
                      <a:pt x="72" y="20"/>
                      <a:pt x="73" y="20"/>
                      <a:pt x="73" y="20"/>
                    </a:cubicBezTo>
                    <a:cubicBezTo>
                      <a:pt x="73" y="16"/>
                      <a:pt x="72" y="13"/>
                      <a:pt x="77" y="13"/>
                    </a:cubicBezTo>
                    <a:cubicBezTo>
                      <a:pt x="81" y="13"/>
                      <a:pt x="85" y="13"/>
                      <a:pt x="89" y="12"/>
                    </a:cubicBezTo>
                    <a:cubicBezTo>
                      <a:pt x="95" y="11"/>
                      <a:pt x="93" y="6"/>
                      <a:pt x="93" y="2"/>
                    </a:cubicBezTo>
                    <a:cubicBezTo>
                      <a:pt x="93" y="1"/>
                      <a:pt x="92" y="1"/>
                      <a:pt x="92" y="1"/>
                    </a:cubicBezTo>
                    <a:cubicBezTo>
                      <a:pt x="76" y="0"/>
                      <a:pt x="60" y="2"/>
                      <a:pt x="44" y="2"/>
                    </a:cubicBezTo>
                    <a:cubicBezTo>
                      <a:pt x="31" y="3"/>
                      <a:pt x="17" y="1"/>
                      <a:pt x="4" y="4"/>
                    </a:cubicBezTo>
                    <a:cubicBezTo>
                      <a:pt x="3" y="5"/>
                      <a:pt x="3" y="6"/>
                      <a:pt x="4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4" name="Freeform 202"/>
              <p:cNvSpPr>
                <a:spLocks/>
              </p:cNvSpPr>
              <p:nvPr/>
            </p:nvSpPr>
            <p:spPr bwMode="auto">
              <a:xfrm>
                <a:off x="3349625" y="1497239"/>
                <a:ext cx="350838" cy="206375"/>
              </a:xfrm>
              <a:custGeom>
                <a:avLst/>
                <a:gdLst>
                  <a:gd name="T0" fmla="*/ 77 w 91"/>
                  <a:gd name="T1" fmla="*/ 9 h 54"/>
                  <a:gd name="T2" fmla="*/ 77 w 91"/>
                  <a:gd name="T3" fmla="*/ 32 h 54"/>
                  <a:gd name="T4" fmla="*/ 55 w 91"/>
                  <a:gd name="T5" fmla="*/ 38 h 54"/>
                  <a:gd name="T6" fmla="*/ 1 w 91"/>
                  <a:gd name="T7" fmla="*/ 39 h 54"/>
                  <a:gd name="T8" fmla="*/ 0 w 91"/>
                  <a:gd name="T9" fmla="*/ 40 h 54"/>
                  <a:gd name="T10" fmla="*/ 8 w 91"/>
                  <a:gd name="T11" fmla="*/ 51 h 54"/>
                  <a:gd name="T12" fmla="*/ 23 w 91"/>
                  <a:gd name="T13" fmla="*/ 53 h 54"/>
                  <a:gd name="T14" fmla="*/ 87 w 91"/>
                  <a:gd name="T15" fmla="*/ 48 h 54"/>
                  <a:gd name="T16" fmla="*/ 88 w 91"/>
                  <a:gd name="T17" fmla="*/ 47 h 54"/>
                  <a:gd name="T18" fmla="*/ 83 w 91"/>
                  <a:gd name="T19" fmla="*/ 1 h 54"/>
                  <a:gd name="T20" fmla="*/ 81 w 91"/>
                  <a:gd name="T21" fmla="*/ 2 h 54"/>
                  <a:gd name="T22" fmla="*/ 86 w 91"/>
                  <a:gd name="T23" fmla="*/ 45 h 54"/>
                  <a:gd name="T24" fmla="*/ 31 w 91"/>
                  <a:gd name="T25" fmla="*/ 51 h 54"/>
                  <a:gd name="T26" fmla="*/ 6 w 91"/>
                  <a:gd name="T27" fmla="*/ 47 h 54"/>
                  <a:gd name="T28" fmla="*/ 5 w 91"/>
                  <a:gd name="T29" fmla="*/ 40 h 54"/>
                  <a:gd name="T30" fmla="*/ 20 w 91"/>
                  <a:gd name="T31" fmla="*/ 40 h 54"/>
                  <a:gd name="T32" fmla="*/ 78 w 91"/>
                  <a:gd name="T33" fmla="*/ 39 h 54"/>
                  <a:gd name="T34" fmla="*/ 79 w 91"/>
                  <a:gd name="T35" fmla="*/ 38 h 54"/>
                  <a:gd name="T36" fmla="*/ 79 w 91"/>
                  <a:gd name="T37" fmla="*/ 9 h 54"/>
                  <a:gd name="T38" fmla="*/ 77 w 91"/>
                  <a:gd name="T39" fmla="*/ 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1" h="54">
                    <a:moveTo>
                      <a:pt x="77" y="9"/>
                    </a:moveTo>
                    <a:cubicBezTo>
                      <a:pt x="77" y="17"/>
                      <a:pt x="77" y="24"/>
                      <a:pt x="77" y="32"/>
                    </a:cubicBezTo>
                    <a:cubicBezTo>
                      <a:pt x="77" y="40"/>
                      <a:pt x="62" y="37"/>
                      <a:pt x="55" y="38"/>
                    </a:cubicBezTo>
                    <a:cubicBezTo>
                      <a:pt x="37" y="38"/>
                      <a:pt x="19" y="38"/>
                      <a:pt x="1" y="39"/>
                    </a:cubicBezTo>
                    <a:cubicBezTo>
                      <a:pt x="0" y="39"/>
                      <a:pt x="0" y="39"/>
                      <a:pt x="0" y="40"/>
                    </a:cubicBezTo>
                    <a:cubicBezTo>
                      <a:pt x="3" y="44"/>
                      <a:pt x="4" y="48"/>
                      <a:pt x="8" y="51"/>
                    </a:cubicBezTo>
                    <a:cubicBezTo>
                      <a:pt x="11" y="54"/>
                      <a:pt x="19" y="53"/>
                      <a:pt x="23" y="53"/>
                    </a:cubicBezTo>
                    <a:cubicBezTo>
                      <a:pt x="45" y="53"/>
                      <a:pt x="66" y="50"/>
                      <a:pt x="87" y="48"/>
                    </a:cubicBezTo>
                    <a:cubicBezTo>
                      <a:pt x="88" y="48"/>
                      <a:pt x="88" y="48"/>
                      <a:pt x="88" y="47"/>
                    </a:cubicBezTo>
                    <a:cubicBezTo>
                      <a:pt x="89" y="32"/>
                      <a:pt x="91" y="14"/>
                      <a:pt x="83" y="1"/>
                    </a:cubicBezTo>
                    <a:cubicBezTo>
                      <a:pt x="82" y="0"/>
                      <a:pt x="81" y="1"/>
                      <a:pt x="81" y="2"/>
                    </a:cubicBezTo>
                    <a:cubicBezTo>
                      <a:pt x="89" y="14"/>
                      <a:pt x="87" y="31"/>
                      <a:pt x="86" y="45"/>
                    </a:cubicBezTo>
                    <a:cubicBezTo>
                      <a:pt x="86" y="50"/>
                      <a:pt x="37" y="51"/>
                      <a:pt x="31" y="51"/>
                    </a:cubicBezTo>
                    <a:cubicBezTo>
                      <a:pt x="24" y="51"/>
                      <a:pt x="11" y="53"/>
                      <a:pt x="6" y="47"/>
                    </a:cubicBezTo>
                    <a:cubicBezTo>
                      <a:pt x="5" y="45"/>
                      <a:pt x="1" y="40"/>
                      <a:pt x="5" y="40"/>
                    </a:cubicBezTo>
                    <a:cubicBezTo>
                      <a:pt x="10" y="40"/>
                      <a:pt x="15" y="40"/>
                      <a:pt x="20" y="40"/>
                    </a:cubicBezTo>
                    <a:cubicBezTo>
                      <a:pt x="40" y="40"/>
                      <a:pt x="59" y="39"/>
                      <a:pt x="78" y="39"/>
                    </a:cubicBezTo>
                    <a:cubicBezTo>
                      <a:pt x="79" y="39"/>
                      <a:pt x="79" y="38"/>
                      <a:pt x="79" y="38"/>
                    </a:cubicBezTo>
                    <a:cubicBezTo>
                      <a:pt x="79" y="28"/>
                      <a:pt x="79" y="19"/>
                      <a:pt x="79" y="9"/>
                    </a:cubicBezTo>
                    <a:cubicBezTo>
                      <a:pt x="79" y="8"/>
                      <a:pt x="77" y="8"/>
                      <a:pt x="77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5" name="Freeform 203"/>
              <p:cNvSpPr>
                <a:spLocks/>
              </p:cNvSpPr>
              <p:nvPr/>
            </p:nvSpPr>
            <p:spPr bwMode="auto">
              <a:xfrm>
                <a:off x="3557588" y="1586139"/>
                <a:ext cx="100013" cy="19050"/>
              </a:xfrm>
              <a:custGeom>
                <a:avLst/>
                <a:gdLst>
                  <a:gd name="T0" fmla="*/ 24 w 26"/>
                  <a:gd name="T1" fmla="*/ 0 h 5"/>
                  <a:gd name="T2" fmla="*/ 2 w 26"/>
                  <a:gd name="T3" fmla="*/ 2 h 5"/>
                  <a:gd name="T4" fmla="*/ 2 w 26"/>
                  <a:gd name="T5" fmla="*/ 5 h 5"/>
                  <a:gd name="T6" fmla="*/ 24 w 26"/>
                  <a:gd name="T7" fmla="*/ 3 h 5"/>
                  <a:gd name="T8" fmla="*/ 24 w 2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">
                    <a:moveTo>
                      <a:pt x="24" y="0"/>
                    </a:moveTo>
                    <a:cubicBezTo>
                      <a:pt x="17" y="1"/>
                      <a:pt x="9" y="2"/>
                      <a:pt x="2" y="2"/>
                    </a:cubicBezTo>
                    <a:cubicBezTo>
                      <a:pt x="0" y="2"/>
                      <a:pt x="0" y="5"/>
                      <a:pt x="2" y="5"/>
                    </a:cubicBezTo>
                    <a:cubicBezTo>
                      <a:pt x="9" y="4"/>
                      <a:pt x="17" y="4"/>
                      <a:pt x="24" y="3"/>
                    </a:cubicBezTo>
                    <a:cubicBezTo>
                      <a:pt x="26" y="3"/>
                      <a:pt x="26" y="0"/>
                      <a:pt x="24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6" name="Freeform 228"/>
              <p:cNvSpPr>
                <a:spLocks/>
              </p:cNvSpPr>
              <p:nvPr/>
            </p:nvSpPr>
            <p:spPr bwMode="auto">
              <a:xfrm>
                <a:off x="3530600" y="1059089"/>
                <a:ext cx="238125" cy="519113"/>
              </a:xfrm>
              <a:custGeom>
                <a:avLst/>
                <a:gdLst>
                  <a:gd name="T0" fmla="*/ 0 w 62"/>
                  <a:gd name="T1" fmla="*/ 3 h 136"/>
                  <a:gd name="T2" fmla="*/ 4 w 62"/>
                  <a:gd name="T3" fmla="*/ 22 h 136"/>
                  <a:gd name="T4" fmla="*/ 12 w 62"/>
                  <a:gd name="T5" fmla="*/ 24 h 136"/>
                  <a:gd name="T6" fmla="*/ 43 w 62"/>
                  <a:gd name="T7" fmla="*/ 32 h 136"/>
                  <a:gd name="T8" fmla="*/ 46 w 62"/>
                  <a:gd name="T9" fmla="*/ 57 h 136"/>
                  <a:gd name="T10" fmla="*/ 35 w 62"/>
                  <a:gd name="T11" fmla="*/ 113 h 136"/>
                  <a:gd name="T12" fmla="*/ 34 w 62"/>
                  <a:gd name="T13" fmla="*/ 114 h 136"/>
                  <a:gd name="T14" fmla="*/ 40 w 62"/>
                  <a:gd name="T15" fmla="*/ 131 h 136"/>
                  <a:gd name="T16" fmla="*/ 49 w 62"/>
                  <a:gd name="T17" fmla="*/ 136 h 136"/>
                  <a:gd name="T18" fmla="*/ 61 w 62"/>
                  <a:gd name="T19" fmla="*/ 126 h 136"/>
                  <a:gd name="T20" fmla="*/ 60 w 62"/>
                  <a:gd name="T21" fmla="*/ 114 h 136"/>
                  <a:gd name="T22" fmla="*/ 61 w 62"/>
                  <a:gd name="T23" fmla="*/ 86 h 136"/>
                  <a:gd name="T24" fmla="*/ 61 w 62"/>
                  <a:gd name="T25" fmla="*/ 47 h 136"/>
                  <a:gd name="T26" fmla="*/ 58 w 62"/>
                  <a:gd name="T27" fmla="*/ 21 h 136"/>
                  <a:gd name="T28" fmla="*/ 1 w 62"/>
                  <a:gd name="T29" fmla="*/ 3 h 136"/>
                  <a:gd name="T30" fmla="*/ 1 w 62"/>
                  <a:gd name="T31" fmla="*/ 5 h 136"/>
                  <a:gd name="T32" fmla="*/ 58 w 62"/>
                  <a:gd name="T33" fmla="*/ 28 h 136"/>
                  <a:gd name="T34" fmla="*/ 59 w 62"/>
                  <a:gd name="T35" fmla="*/ 52 h 136"/>
                  <a:gd name="T36" fmla="*/ 59 w 62"/>
                  <a:gd name="T37" fmla="*/ 86 h 136"/>
                  <a:gd name="T38" fmla="*/ 59 w 62"/>
                  <a:gd name="T39" fmla="*/ 118 h 136"/>
                  <a:gd name="T40" fmla="*/ 47 w 62"/>
                  <a:gd name="T41" fmla="*/ 134 h 136"/>
                  <a:gd name="T42" fmla="*/ 41 w 62"/>
                  <a:gd name="T43" fmla="*/ 129 h 136"/>
                  <a:gd name="T44" fmla="*/ 36 w 62"/>
                  <a:gd name="T45" fmla="*/ 115 h 136"/>
                  <a:gd name="T46" fmla="*/ 37 w 62"/>
                  <a:gd name="T47" fmla="*/ 115 h 136"/>
                  <a:gd name="T48" fmla="*/ 40 w 62"/>
                  <a:gd name="T49" fmla="*/ 114 h 136"/>
                  <a:gd name="T50" fmla="*/ 47 w 62"/>
                  <a:gd name="T51" fmla="*/ 90 h 136"/>
                  <a:gd name="T52" fmla="*/ 48 w 62"/>
                  <a:gd name="T53" fmla="*/ 58 h 136"/>
                  <a:gd name="T54" fmla="*/ 40 w 62"/>
                  <a:gd name="T55" fmla="*/ 26 h 136"/>
                  <a:gd name="T56" fmla="*/ 20 w 62"/>
                  <a:gd name="T57" fmla="*/ 22 h 136"/>
                  <a:gd name="T58" fmla="*/ 5 w 62"/>
                  <a:gd name="T59" fmla="*/ 20 h 136"/>
                  <a:gd name="T60" fmla="*/ 2 w 62"/>
                  <a:gd name="T61" fmla="*/ 3 h 136"/>
                  <a:gd name="T62" fmla="*/ 0 w 62"/>
                  <a:gd name="T63" fmla="*/ 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2" h="136">
                    <a:moveTo>
                      <a:pt x="0" y="3"/>
                    </a:moveTo>
                    <a:cubicBezTo>
                      <a:pt x="0" y="10"/>
                      <a:pt x="1" y="16"/>
                      <a:pt x="4" y="22"/>
                    </a:cubicBezTo>
                    <a:cubicBezTo>
                      <a:pt x="5" y="25"/>
                      <a:pt x="11" y="24"/>
                      <a:pt x="12" y="24"/>
                    </a:cubicBezTo>
                    <a:cubicBezTo>
                      <a:pt x="23" y="23"/>
                      <a:pt x="37" y="21"/>
                      <a:pt x="43" y="32"/>
                    </a:cubicBezTo>
                    <a:cubicBezTo>
                      <a:pt x="47" y="39"/>
                      <a:pt x="46" y="49"/>
                      <a:pt x="46" y="57"/>
                    </a:cubicBezTo>
                    <a:cubicBezTo>
                      <a:pt x="46" y="65"/>
                      <a:pt x="48" y="117"/>
                      <a:pt x="35" y="113"/>
                    </a:cubicBezTo>
                    <a:cubicBezTo>
                      <a:pt x="35" y="113"/>
                      <a:pt x="34" y="114"/>
                      <a:pt x="34" y="114"/>
                    </a:cubicBezTo>
                    <a:cubicBezTo>
                      <a:pt x="36" y="120"/>
                      <a:pt x="38" y="126"/>
                      <a:pt x="40" y="131"/>
                    </a:cubicBezTo>
                    <a:cubicBezTo>
                      <a:pt x="42" y="136"/>
                      <a:pt x="44" y="136"/>
                      <a:pt x="49" y="136"/>
                    </a:cubicBezTo>
                    <a:cubicBezTo>
                      <a:pt x="55" y="135"/>
                      <a:pt x="59" y="132"/>
                      <a:pt x="61" y="126"/>
                    </a:cubicBezTo>
                    <a:cubicBezTo>
                      <a:pt x="62" y="122"/>
                      <a:pt x="61" y="118"/>
                      <a:pt x="60" y="114"/>
                    </a:cubicBezTo>
                    <a:cubicBezTo>
                      <a:pt x="60" y="104"/>
                      <a:pt x="61" y="95"/>
                      <a:pt x="61" y="86"/>
                    </a:cubicBezTo>
                    <a:cubicBezTo>
                      <a:pt x="61" y="73"/>
                      <a:pt x="61" y="60"/>
                      <a:pt x="61" y="47"/>
                    </a:cubicBezTo>
                    <a:cubicBezTo>
                      <a:pt x="61" y="39"/>
                      <a:pt x="61" y="29"/>
                      <a:pt x="58" y="21"/>
                    </a:cubicBezTo>
                    <a:cubicBezTo>
                      <a:pt x="48" y="0"/>
                      <a:pt x="20" y="5"/>
                      <a:pt x="1" y="3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2" y="7"/>
                      <a:pt x="51" y="2"/>
                      <a:pt x="58" y="28"/>
                    </a:cubicBezTo>
                    <a:cubicBezTo>
                      <a:pt x="60" y="36"/>
                      <a:pt x="59" y="44"/>
                      <a:pt x="59" y="52"/>
                    </a:cubicBezTo>
                    <a:cubicBezTo>
                      <a:pt x="59" y="63"/>
                      <a:pt x="59" y="75"/>
                      <a:pt x="59" y="86"/>
                    </a:cubicBezTo>
                    <a:cubicBezTo>
                      <a:pt x="59" y="97"/>
                      <a:pt x="58" y="108"/>
                      <a:pt x="59" y="118"/>
                    </a:cubicBezTo>
                    <a:cubicBezTo>
                      <a:pt x="60" y="127"/>
                      <a:pt x="56" y="133"/>
                      <a:pt x="47" y="134"/>
                    </a:cubicBezTo>
                    <a:cubicBezTo>
                      <a:pt x="42" y="135"/>
                      <a:pt x="42" y="133"/>
                      <a:pt x="41" y="129"/>
                    </a:cubicBezTo>
                    <a:cubicBezTo>
                      <a:pt x="40" y="124"/>
                      <a:pt x="38" y="120"/>
                      <a:pt x="36" y="115"/>
                    </a:cubicBezTo>
                    <a:cubicBezTo>
                      <a:pt x="36" y="114"/>
                      <a:pt x="35" y="116"/>
                      <a:pt x="37" y="115"/>
                    </a:cubicBezTo>
                    <a:cubicBezTo>
                      <a:pt x="38" y="115"/>
                      <a:pt x="39" y="115"/>
                      <a:pt x="40" y="114"/>
                    </a:cubicBezTo>
                    <a:cubicBezTo>
                      <a:pt x="46" y="109"/>
                      <a:pt x="46" y="98"/>
                      <a:pt x="47" y="90"/>
                    </a:cubicBezTo>
                    <a:cubicBezTo>
                      <a:pt x="48" y="80"/>
                      <a:pt x="48" y="69"/>
                      <a:pt x="48" y="58"/>
                    </a:cubicBezTo>
                    <a:cubicBezTo>
                      <a:pt x="48" y="48"/>
                      <a:pt x="49" y="34"/>
                      <a:pt x="40" y="26"/>
                    </a:cubicBezTo>
                    <a:cubicBezTo>
                      <a:pt x="35" y="21"/>
                      <a:pt x="26" y="22"/>
                      <a:pt x="20" y="22"/>
                    </a:cubicBezTo>
                    <a:cubicBezTo>
                      <a:pt x="17" y="22"/>
                      <a:pt x="6" y="24"/>
                      <a:pt x="5" y="20"/>
                    </a:cubicBezTo>
                    <a:cubicBezTo>
                      <a:pt x="3" y="15"/>
                      <a:pt x="2" y="9"/>
                      <a:pt x="2" y="3"/>
                    </a:cubicBezTo>
                    <a:cubicBezTo>
                      <a:pt x="1" y="2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7" name="Freeform 229"/>
              <p:cNvSpPr>
                <a:spLocks/>
              </p:cNvSpPr>
              <p:nvPr/>
            </p:nvSpPr>
            <p:spPr bwMode="auto">
              <a:xfrm>
                <a:off x="3414713" y="1159102"/>
                <a:ext cx="50800" cy="3175"/>
              </a:xfrm>
              <a:custGeom>
                <a:avLst/>
                <a:gdLst>
                  <a:gd name="T0" fmla="*/ 1 w 13"/>
                  <a:gd name="T1" fmla="*/ 1 h 1"/>
                  <a:gd name="T2" fmla="*/ 13 w 13"/>
                  <a:gd name="T3" fmla="*/ 0 h 1"/>
                  <a:gd name="T4" fmla="*/ 13 w 13"/>
                  <a:gd name="T5" fmla="*/ 0 h 1"/>
                  <a:gd name="T6" fmla="*/ 1 w 13"/>
                  <a:gd name="T7" fmla="*/ 1 h 1"/>
                  <a:gd name="T8" fmla="*/ 1 w 1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">
                    <a:moveTo>
                      <a:pt x="1" y="1"/>
                    </a:moveTo>
                    <a:cubicBezTo>
                      <a:pt x="5" y="1"/>
                      <a:pt x="9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0"/>
                      <a:pt x="5" y="0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8" name="Freeform 230"/>
              <p:cNvSpPr>
                <a:spLocks/>
              </p:cNvSpPr>
              <p:nvPr/>
            </p:nvSpPr>
            <p:spPr bwMode="auto">
              <a:xfrm>
                <a:off x="3417888" y="1178152"/>
                <a:ext cx="39688" cy="7938"/>
              </a:xfrm>
              <a:custGeom>
                <a:avLst/>
                <a:gdLst>
                  <a:gd name="T0" fmla="*/ 0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cubicBezTo>
                      <a:pt x="3" y="1"/>
                      <a:pt x="6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" name="Freeform 231"/>
              <p:cNvSpPr>
                <a:spLocks/>
              </p:cNvSpPr>
              <p:nvPr/>
            </p:nvSpPr>
            <p:spPr bwMode="auto">
              <a:xfrm>
                <a:off x="3414713" y="1192439"/>
                <a:ext cx="42863" cy="4763"/>
              </a:xfrm>
              <a:custGeom>
                <a:avLst/>
                <a:gdLst>
                  <a:gd name="T0" fmla="*/ 1 w 11"/>
                  <a:gd name="T1" fmla="*/ 1 h 1"/>
                  <a:gd name="T2" fmla="*/ 10 w 11"/>
                  <a:gd name="T3" fmla="*/ 1 h 1"/>
                  <a:gd name="T4" fmla="*/ 10 w 11"/>
                  <a:gd name="T5" fmla="*/ 0 h 1"/>
                  <a:gd name="T6" fmla="*/ 1 w 11"/>
                  <a:gd name="T7" fmla="*/ 1 h 1"/>
                  <a:gd name="T8" fmla="*/ 1 w 1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">
                    <a:moveTo>
                      <a:pt x="1" y="1"/>
                    </a:moveTo>
                    <a:cubicBezTo>
                      <a:pt x="4" y="1"/>
                      <a:pt x="7" y="1"/>
                      <a:pt x="10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7" y="1"/>
                      <a:pt x="4" y="0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0" name="Freeform 233"/>
              <p:cNvSpPr>
                <a:spLocks/>
              </p:cNvSpPr>
              <p:nvPr/>
            </p:nvSpPr>
            <p:spPr bwMode="auto">
              <a:xfrm>
                <a:off x="3414713" y="1227364"/>
                <a:ext cx="46038" cy="3175"/>
              </a:xfrm>
              <a:custGeom>
                <a:avLst/>
                <a:gdLst>
                  <a:gd name="T0" fmla="*/ 1 w 12"/>
                  <a:gd name="T1" fmla="*/ 1 h 1"/>
                  <a:gd name="T2" fmla="*/ 12 w 12"/>
                  <a:gd name="T3" fmla="*/ 0 h 1"/>
                  <a:gd name="T4" fmla="*/ 12 w 12"/>
                  <a:gd name="T5" fmla="*/ 0 h 1"/>
                  <a:gd name="T6" fmla="*/ 1 w 12"/>
                  <a:gd name="T7" fmla="*/ 0 h 1"/>
                  <a:gd name="T8" fmla="*/ 1 w 1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">
                    <a:moveTo>
                      <a:pt x="1" y="1"/>
                    </a:moveTo>
                    <a:cubicBezTo>
                      <a:pt x="5" y="1"/>
                      <a:pt x="8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0"/>
                      <a:pt x="4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1" name="Freeform 234"/>
              <p:cNvSpPr>
                <a:spLocks/>
              </p:cNvSpPr>
              <p:nvPr/>
            </p:nvSpPr>
            <p:spPr bwMode="auto">
              <a:xfrm>
                <a:off x="3414713" y="1243239"/>
                <a:ext cx="57150" cy="11113"/>
              </a:xfrm>
              <a:custGeom>
                <a:avLst/>
                <a:gdLst>
                  <a:gd name="T0" fmla="*/ 1 w 15"/>
                  <a:gd name="T1" fmla="*/ 3 h 3"/>
                  <a:gd name="T2" fmla="*/ 15 w 15"/>
                  <a:gd name="T3" fmla="*/ 1 h 3"/>
                  <a:gd name="T4" fmla="*/ 15 w 15"/>
                  <a:gd name="T5" fmla="*/ 0 h 3"/>
                  <a:gd name="T6" fmla="*/ 1 w 15"/>
                  <a:gd name="T7" fmla="*/ 2 h 3"/>
                  <a:gd name="T8" fmla="*/ 1 w 1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1" y="3"/>
                    </a:moveTo>
                    <a:cubicBezTo>
                      <a:pt x="5" y="2"/>
                      <a:pt x="10" y="1"/>
                      <a:pt x="15" y="1"/>
                    </a:cubicBezTo>
                    <a:cubicBezTo>
                      <a:pt x="15" y="1"/>
                      <a:pt x="15" y="0"/>
                      <a:pt x="15" y="0"/>
                    </a:cubicBezTo>
                    <a:cubicBezTo>
                      <a:pt x="10" y="1"/>
                      <a:pt x="5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2" name="Freeform 235"/>
              <p:cNvSpPr>
                <a:spLocks/>
              </p:cNvSpPr>
              <p:nvPr/>
            </p:nvSpPr>
            <p:spPr bwMode="auto">
              <a:xfrm>
                <a:off x="3422650" y="1265464"/>
                <a:ext cx="42863" cy="7938"/>
              </a:xfrm>
              <a:custGeom>
                <a:avLst/>
                <a:gdLst>
                  <a:gd name="T0" fmla="*/ 0 w 11"/>
                  <a:gd name="T1" fmla="*/ 2 h 2"/>
                  <a:gd name="T2" fmla="*/ 11 w 11"/>
                  <a:gd name="T3" fmla="*/ 0 h 2"/>
                  <a:gd name="T4" fmla="*/ 10 w 11"/>
                  <a:gd name="T5" fmla="*/ 0 h 2"/>
                  <a:gd name="T6" fmla="*/ 0 w 11"/>
                  <a:gd name="T7" fmla="*/ 1 h 2"/>
                  <a:gd name="T8" fmla="*/ 0 w 1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0" y="2"/>
                    </a:moveTo>
                    <a:cubicBezTo>
                      <a:pt x="3" y="2"/>
                      <a:pt x="7" y="2"/>
                      <a:pt x="11" y="0"/>
                    </a:cubicBezTo>
                    <a:cubicBezTo>
                      <a:pt x="11" y="0"/>
                      <a:pt x="11" y="0"/>
                      <a:pt x="10" y="0"/>
                    </a:cubicBezTo>
                    <a:cubicBezTo>
                      <a:pt x="7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" name="Freeform 236"/>
              <p:cNvSpPr>
                <a:spLocks/>
              </p:cNvSpPr>
              <p:nvPr/>
            </p:nvSpPr>
            <p:spPr bwMode="auto">
              <a:xfrm>
                <a:off x="3417888" y="1281339"/>
                <a:ext cx="47625" cy="6350"/>
              </a:xfrm>
              <a:custGeom>
                <a:avLst/>
                <a:gdLst>
                  <a:gd name="T0" fmla="*/ 1 w 12"/>
                  <a:gd name="T1" fmla="*/ 2 h 2"/>
                  <a:gd name="T2" fmla="*/ 12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2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4" name="Freeform 237"/>
              <p:cNvSpPr>
                <a:spLocks/>
              </p:cNvSpPr>
              <p:nvPr/>
            </p:nvSpPr>
            <p:spPr bwMode="auto">
              <a:xfrm>
                <a:off x="3417888" y="1167039"/>
                <a:ext cx="34925" cy="6350"/>
              </a:xfrm>
              <a:custGeom>
                <a:avLst/>
                <a:gdLst>
                  <a:gd name="T0" fmla="*/ 0 w 9"/>
                  <a:gd name="T1" fmla="*/ 2 h 2"/>
                  <a:gd name="T2" fmla="*/ 8 w 9"/>
                  <a:gd name="T3" fmla="*/ 0 h 2"/>
                  <a:gd name="T4" fmla="*/ 8 w 9"/>
                  <a:gd name="T5" fmla="*/ 0 h 2"/>
                  <a:gd name="T6" fmla="*/ 0 w 9"/>
                  <a:gd name="T7" fmla="*/ 1 h 2"/>
                  <a:gd name="T8" fmla="*/ 0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cubicBezTo>
                      <a:pt x="3" y="1"/>
                      <a:pt x="6" y="1"/>
                      <a:pt x="8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5" name="Freeform 238"/>
              <p:cNvSpPr>
                <a:spLocks/>
              </p:cNvSpPr>
              <p:nvPr/>
            </p:nvSpPr>
            <p:spPr bwMode="auto">
              <a:xfrm>
                <a:off x="3417888" y="1181327"/>
                <a:ext cx="34925" cy="7938"/>
              </a:xfrm>
              <a:custGeom>
                <a:avLst/>
                <a:gdLst>
                  <a:gd name="T0" fmla="*/ 0 w 9"/>
                  <a:gd name="T1" fmla="*/ 2 h 2"/>
                  <a:gd name="T2" fmla="*/ 9 w 9"/>
                  <a:gd name="T3" fmla="*/ 1 h 2"/>
                  <a:gd name="T4" fmla="*/ 9 w 9"/>
                  <a:gd name="T5" fmla="*/ 0 h 2"/>
                  <a:gd name="T6" fmla="*/ 0 w 9"/>
                  <a:gd name="T7" fmla="*/ 1 h 2"/>
                  <a:gd name="T8" fmla="*/ 0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cubicBezTo>
                      <a:pt x="3" y="2"/>
                      <a:pt x="6" y="1"/>
                      <a:pt x="9" y="1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6" name="Freeform 240"/>
              <p:cNvSpPr>
                <a:spLocks/>
              </p:cNvSpPr>
              <p:nvPr/>
            </p:nvSpPr>
            <p:spPr bwMode="auto">
              <a:xfrm>
                <a:off x="3417888" y="1200377"/>
                <a:ext cx="39688" cy="11113"/>
              </a:xfrm>
              <a:custGeom>
                <a:avLst/>
                <a:gdLst>
                  <a:gd name="T0" fmla="*/ 1 w 10"/>
                  <a:gd name="T1" fmla="*/ 2 h 3"/>
                  <a:gd name="T2" fmla="*/ 10 w 10"/>
                  <a:gd name="T3" fmla="*/ 0 h 3"/>
                  <a:gd name="T4" fmla="*/ 9 w 10"/>
                  <a:gd name="T5" fmla="*/ 0 h 3"/>
                  <a:gd name="T6" fmla="*/ 1 w 10"/>
                  <a:gd name="T7" fmla="*/ 2 h 3"/>
                  <a:gd name="T8" fmla="*/ 1 w 10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1" y="2"/>
                    </a:moveTo>
                    <a:cubicBezTo>
                      <a:pt x="4" y="2"/>
                      <a:pt x="7" y="1"/>
                      <a:pt x="10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6" y="0"/>
                      <a:pt x="4" y="1"/>
                      <a:pt x="1" y="2"/>
                    </a:cubicBezTo>
                    <a:cubicBezTo>
                      <a:pt x="0" y="2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7" name="Freeform 241"/>
              <p:cNvSpPr>
                <a:spLocks/>
              </p:cNvSpPr>
              <p:nvPr/>
            </p:nvSpPr>
            <p:spPr bwMode="auto">
              <a:xfrm>
                <a:off x="3417888" y="1211489"/>
                <a:ext cx="39688" cy="7938"/>
              </a:xfrm>
              <a:custGeom>
                <a:avLst/>
                <a:gdLst>
                  <a:gd name="T0" fmla="*/ 0 w 10"/>
                  <a:gd name="T1" fmla="*/ 1 h 2"/>
                  <a:gd name="T2" fmla="*/ 4 w 10"/>
                  <a:gd name="T3" fmla="*/ 2 h 2"/>
                  <a:gd name="T4" fmla="*/ 10 w 10"/>
                  <a:gd name="T5" fmla="*/ 1 h 2"/>
                  <a:gd name="T6" fmla="*/ 10 w 10"/>
                  <a:gd name="T7" fmla="*/ 0 h 2"/>
                  <a:gd name="T8" fmla="*/ 5 w 10"/>
                  <a:gd name="T9" fmla="*/ 1 h 2"/>
                  <a:gd name="T10" fmla="*/ 1 w 10"/>
                  <a:gd name="T11" fmla="*/ 1 h 2"/>
                  <a:gd name="T12" fmla="*/ 0 w 10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0" y="1"/>
                    </a:moveTo>
                    <a:cubicBezTo>
                      <a:pt x="1" y="2"/>
                      <a:pt x="3" y="2"/>
                      <a:pt x="4" y="2"/>
                    </a:cubicBezTo>
                    <a:cubicBezTo>
                      <a:pt x="6" y="2"/>
                      <a:pt x="8" y="1"/>
                      <a:pt x="10" y="1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8" y="1"/>
                      <a:pt x="7" y="1"/>
                      <a:pt x="5" y="1"/>
                    </a:cubicBezTo>
                    <a:cubicBezTo>
                      <a:pt x="4" y="1"/>
                      <a:pt x="2" y="2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8" name="Freeform 242"/>
              <p:cNvSpPr>
                <a:spLocks/>
              </p:cNvSpPr>
              <p:nvPr/>
            </p:nvSpPr>
            <p:spPr bwMode="auto">
              <a:xfrm>
                <a:off x="3417888" y="1224189"/>
                <a:ext cx="42863" cy="3175"/>
              </a:xfrm>
              <a:custGeom>
                <a:avLst/>
                <a:gdLst>
                  <a:gd name="T0" fmla="*/ 1 w 11"/>
                  <a:gd name="T1" fmla="*/ 1 h 1"/>
                  <a:gd name="T2" fmla="*/ 11 w 11"/>
                  <a:gd name="T3" fmla="*/ 0 h 1"/>
                  <a:gd name="T4" fmla="*/ 11 w 11"/>
                  <a:gd name="T5" fmla="*/ 0 h 1"/>
                  <a:gd name="T6" fmla="*/ 1 w 11"/>
                  <a:gd name="T7" fmla="*/ 1 h 1"/>
                  <a:gd name="T8" fmla="*/ 1 w 1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">
                    <a:moveTo>
                      <a:pt x="1" y="1"/>
                    </a:moveTo>
                    <a:cubicBezTo>
                      <a:pt x="4" y="1"/>
                      <a:pt x="7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0"/>
                      <a:pt x="4" y="0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9" name="Freeform 243"/>
              <p:cNvSpPr>
                <a:spLocks/>
              </p:cNvSpPr>
              <p:nvPr/>
            </p:nvSpPr>
            <p:spPr bwMode="auto">
              <a:xfrm>
                <a:off x="3422650" y="1235302"/>
                <a:ext cx="38100" cy="7938"/>
              </a:xfrm>
              <a:custGeom>
                <a:avLst/>
                <a:gdLst>
                  <a:gd name="T0" fmla="*/ 1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1 w 10"/>
                  <a:gd name="T7" fmla="*/ 1 h 2"/>
                  <a:gd name="T8" fmla="*/ 1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1" y="2"/>
                    </a:moveTo>
                    <a:cubicBezTo>
                      <a:pt x="4" y="1"/>
                      <a:pt x="6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0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0" name="Freeform 244"/>
              <p:cNvSpPr>
                <a:spLocks/>
              </p:cNvSpPr>
              <p:nvPr/>
            </p:nvSpPr>
            <p:spPr bwMode="auto">
              <a:xfrm>
                <a:off x="3417888" y="1249589"/>
                <a:ext cx="34925" cy="7938"/>
              </a:xfrm>
              <a:custGeom>
                <a:avLst/>
                <a:gdLst>
                  <a:gd name="T0" fmla="*/ 1 w 9"/>
                  <a:gd name="T1" fmla="*/ 2 h 2"/>
                  <a:gd name="T2" fmla="*/ 9 w 9"/>
                  <a:gd name="T3" fmla="*/ 1 h 2"/>
                  <a:gd name="T4" fmla="*/ 9 w 9"/>
                  <a:gd name="T5" fmla="*/ 0 h 2"/>
                  <a:gd name="T6" fmla="*/ 1 w 9"/>
                  <a:gd name="T7" fmla="*/ 2 h 2"/>
                  <a:gd name="T8" fmla="*/ 1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1" y="2"/>
                    </a:moveTo>
                    <a:cubicBezTo>
                      <a:pt x="4" y="1"/>
                      <a:pt x="6" y="1"/>
                      <a:pt x="9" y="1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6" y="0"/>
                      <a:pt x="4" y="1"/>
                      <a:pt x="1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1" name="Freeform 245"/>
              <p:cNvSpPr>
                <a:spLocks/>
              </p:cNvSpPr>
              <p:nvPr/>
            </p:nvSpPr>
            <p:spPr bwMode="auto">
              <a:xfrm>
                <a:off x="3422650" y="1257527"/>
                <a:ext cx="38100" cy="7938"/>
              </a:xfrm>
              <a:custGeom>
                <a:avLst/>
                <a:gdLst>
                  <a:gd name="T0" fmla="*/ 0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cubicBezTo>
                      <a:pt x="3" y="1"/>
                      <a:pt x="7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2" name="Freeform 246"/>
              <p:cNvSpPr>
                <a:spLocks/>
              </p:cNvSpPr>
              <p:nvPr/>
            </p:nvSpPr>
            <p:spPr bwMode="auto">
              <a:xfrm>
                <a:off x="3422650" y="1276577"/>
                <a:ext cx="38100" cy="7938"/>
              </a:xfrm>
              <a:custGeom>
                <a:avLst/>
                <a:gdLst>
                  <a:gd name="T0" fmla="*/ 0 w 10"/>
                  <a:gd name="T1" fmla="*/ 1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1"/>
                    </a:moveTo>
                    <a:cubicBezTo>
                      <a:pt x="3" y="2"/>
                      <a:pt x="6" y="1"/>
                      <a:pt x="9" y="1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3" name="Freeform 247"/>
              <p:cNvSpPr>
                <a:spLocks/>
              </p:cNvSpPr>
              <p:nvPr/>
            </p:nvSpPr>
            <p:spPr bwMode="auto">
              <a:xfrm>
                <a:off x="3422650" y="1292452"/>
                <a:ext cx="38100" cy="3175"/>
              </a:xfrm>
              <a:custGeom>
                <a:avLst/>
                <a:gdLst>
                  <a:gd name="T0" fmla="*/ 1 w 10"/>
                  <a:gd name="T1" fmla="*/ 1 h 1"/>
                  <a:gd name="T2" fmla="*/ 10 w 10"/>
                  <a:gd name="T3" fmla="*/ 0 h 1"/>
                  <a:gd name="T4" fmla="*/ 10 w 10"/>
                  <a:gd name="T5" fmla="*/ 0 h 1"/>
                  <a:gd name="T6" fmla="*/ 1 w 10"/>
                  <a:gd name="T7" fmla="*/ 0 h 1"/>
                  <a:gd name="T8" fmla="*/ 1 w 10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">
                    <a:moveTo>
                      <a:pt x="1" y="1"/>
                    </a:moveTo>
                    <a:cubicBezTo>
                      <a:pt x="4" y="1"/>
                      <a:pt x="7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4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4" name="Freeform 248"/>
              <p:cNvSpPr>
                <a:spLocks/>
              </p:cNvSpPr>
              <p:nvPr/>
            </p:nvSpPr>
            <p:spPr bwMode="auto">
              <a:xfrm>
                <a:off x="3349625" y="1505177"/>
                <a:ext cx="3175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1 w 1"/>
                  <a:gd name="T7" fmla="*/ 1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5" name="Freeform 249"/>
              <p:cNvSpPr>
                <a:spLocks/>
              </p:cNvSpPr>
              <p:nvPr/>
            </p:nvSpPr>
            <p:spPr bwMode="auto">
              <a:xfrm>
                <a:off x="3352800" y="1505177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2 h 3"/>
                  <a:gd name="T4" fmla="*/ 1 w 1"/>
                  <a:gd name="T5" fmla="*/ 2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6" name="Freeform 250"/>
              <p:cNvSpPr>
                <a:spLocks/>
              </p:cNvSpPr>
              <p:nvPr/>
            </p:nvSpPr>
            <p:spPr bwMode="auto">
              <a:xfrm>
                <a:off x="3360738" y="1502002"/>
                <a:ext cx="3175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3 h 4"/>
                  <a:gd name="T4" fmla="*/ 0 w 1"/>
                  <a:gd name="T5" fmla="*/ 3 h 4"/>
                  <a:gd name="T6" fmla="*/ 0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1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7" name="Freeform 251"/>
              <p:cNvSpPr>
                <a:spLocks/>
              </p:cNvSpPr>
              <p:nvPr/>
            </p:nvSpPr>
            <p:spPr bwMode="auto">
              <a:xfrm>
                <a:off x="3363913" y="1502002"/>
                <a:ext cx="4763" cy="14288"/>
              </a:xfrm>
              <a:custGeom>
                <a:avLst/>
                <a:gdLst>
                  <a:gd name="T0" fmla="*/ 1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8" name="Freeform 252"/>
              <p:cNvSpPr>
                <a:spLocks/>
              </p:cNvSpPr>
              <p:nvPr/>
            </p:nvSpPr>
            <p:spPr bwMode="auto">
              <a:xfrm>
                <a:off x="3371850" y="1502002"/>
                <a:ext cx="4763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9" name="Freeform 253"/>
              <p:cNvSpPr>
                <a:spLocks/>
              </p:cNvSpPr>
              <p:nvPr/>
            </p:nvSpPr>
            <p:spPr bwMode="auto">
              <a:xfrm>
                <a:off x="3376613" y="1505177"/>
                <a:ext cx="3175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0" name="Freeform 254"/>
              <p:cNvSpPr>
                <a:spLocks/>
              </p:cNvSpPr>
              <p:nvPr/>
            </p:nvSpPr>
            <p:spPr bwMode="auto">
              <a:xfrm>
                <a:off x="3379788" y="1505177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1" name="Freeform 255"/>
              <p:cNvSpPr>
                <a:spLocks/>
              </p:cNvSpPr>
              <p:nvPr/>
            </p:nvSpPr>
            <p:spPr bwMode="auto">
              <a:xfrm>
                <a:off x="3384550" y="1505177"/>
                <a:ext cx="6350" cy="15875"/>
              </a:xfrm>
              <a:custGeom>
                <a:avLst/>
                <a:gdLst>
                  <a:gd name="T0" fmla="*/ 1 w 2"/>
                  <a:gd name="T1" fmla="*/ 1 h 4"/>
                  <a:gd name="T2" fmla="*/ 0 w 2"/>
                  <a:gd name="T3" fmla="*/ 3 h 4"/>
                  <a:gd name="T4" fmla="*/ 1 w 2"/>
                  <a:gd name="T5" fmla="*/ 3 h 4"/>
                  <a:gd name="T6" fmla="*/ 1 w 2"/>
                  <a:gd name="T7" fmla="*/ 0 h 4"/>
                  <a:gd name="T8" fmla="*/ 1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1"/>
                    </a:moveTo>
                    <a:cubicBezTo>
                      <a:pt x="1" y="1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3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2" name="Freeform 256"/>
              <p:cNvSpPr>
                <a:spLocks/>
              </p:cNvSpPr>
              <p:nvPr/>
            </p:nvSpPr>
            <p:spPr bwMode="auto">
              <a:xfrm>
                <a:off x="3387725" y="1505177"/>
                <a:ext cx="3175" cy="15875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3 h 4"/>
                  <a:gd name="T6" fmla="*/ 1 w 1"/>
                  <a:gd name="T7" fmla="*/ 0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3" name="Freeform 257"/>
              <p:cNvSpPr>
                <a:spLocks/>
              </p:cNvSpPr>
              <p:nvPr/>
            </p:nvSpPr>
            <p:spPr bwMode="auto">
              <a:xfrm>
                <a:off x="3395663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4" name="Freeform 258"/>
              <p:cNvSpPr>
                <a:spLocks/>
              </p:cNvSpPr>
              <p:nvPr/>
            </p:nvSpPr>
            <p:spPr bwMode="auto">
              <a:xfrm>
                <a:off x="3403600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5" name="Freeform 259"/>
              <p:cNvSpPr>
                <a:spLocks/>
              </p:cNvSpPr>
              <p:nvPr/>
            </p:nvSpPr>
            <p:spPr bwMode="auto">
              <a:xfrm>
                <a:off x="3411538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6" name="Freeform 260"/>
              <p:cNvSpPr>
                <a:spLocks/>
              </p:cNvSpPr>
              <p:nvPr/>
            </p:nvSpPr>
            <p:spPr bwMode="auto">
              <a:xfrm>
                <a:off x="3417888" y="1505177"/>
                <a:ext cx="0" cy="15875"/>
              </a:xfrm>
              <a:custGeom>
                <a:avLst/>
                <a:gdLst>
                  <a:gd name="T0" fmla="*/ 0 h 4"/>
                  <a:gd name="T1" fmla="*/ 3 h 4"/>
                  <a:gd name="T2" fmla="*/ 3 h 4"/>
                  <a:gd name="T3" fmla="*/ 0 h 4"/>
                  <a:gd name="T4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7" name="Freeform 261"/>
              <p:cNvSpPr>
                <a:spLocks/>
              </p:cNvSpPr>
              <p:nvPr/>
            </p:nvSpPr>
            <p:spPr bwMode="auto">
              <a:xfrm>
                <a:off x="3422650" y="1505177"/>
                <a:ext cx="3175" cy="15875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8" name="Freeform 262"/>
              <p:cNvSpPr>
                <a:spLocks/>
              </p:cNvSpPr>
              <p:nvPr/>
            </p:nvSpPr>
            <p:spPr bwMode="auto">
              <a:xfrm>
                <a:off x="3430588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9" name="Freeform 263"/>
              <p:cNvSpPr>
                <a:spLocks/>
              </p:cNvSpPr>
              <p:nvPr/>
            </p:nvSpPr>
            <p:spPr bwMode="auto">
              <a:xfrm>
                <a:off x="3438525" y="1505177"/>
                <a:ext cx="3175" cy="15875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0" name="Freeform 264"/>
              <p:cNvSpPr>
                <a:spLocks/>
              </p:cNvSpPr>
              <p:nvPr/>
            </p:nvSpPr>
            <p:spPr bwMode="auto">
              <a:xfrm>
                <a:off x="3441700" y="1502002"/>
                <a:ext cx="3175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4 h 5"/>
                  <a:gd name="T4" fmla="*/ 1 w 1"/>
                  <a:gd name="T5" fmla="*/ 4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1" y="5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" name="Freeform 265"/>
              <p:cNvSpPr>
                <a:spLocks/>
              </p:cNvSpPr>
              <p:nvPr/>
            </p:nvSpPr>
            <p:spPr bwMode="auto">
              <a:xfrm>
                <a:off x="3444875" y="1505177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2" name="Freeform 266"/>
              <p:cNvSpPr>
                <a:spLocks/>
              </p:cNvSpPr>
              <p:nvPr/>
            </p:nvSpPr>
            <p:spPr bwMode="auto">
              <a:xfrm>
                <a:off x="3452813" y="1502002"/>
                <a:ext cx="4763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3" name="Freeform 267"/>
              <p:cNvSpPr>
                <a:spLocks/>
              </p:cNvSpPr>
              <p:nvPr/>
            </p:nvSpPr>
            <p:spPr bwMode="auto">
              <a:xfrm>
                <a:off x="3460750" y="1505177"/>
                <a:ext cx="4763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1 w 1"/>
                  <a:gd name="T5" fmla="*/ 3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" name="Freeform 268"/>
              <p:cNvSpPr>
                <a:spLocks/>
              </p:cNvSpPr>
              <p:nvPr/>
            </p:nvSpPr>
            <p:spPr bwMode="auto">
              <a:xfrm>
                <a:off x="3468688" y="1502002"/>
                <a:ext cx="3175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" name="Freeform 269"/>
              <p:cNvSpPr>
                <a:spLocks/>
              </p:cNvSpPr>
              <p:nvPr/>
            </p:nvSpPr>
            <p:spPr bwMode="auto">
              <a:xfrm>
                <a:off x="3476625" y="1502002"/>
                <a:ext cx="3175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4 h 5"/>
                  <a:gd name="T4" fmla="*/ 0 w 1"/>
                  <a:gd name="T5" fmla="*/ 4 h 5"/>
                  <a:gd name="T6" fmla="*/ 0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" name="Freeform 270"/>
              <p:cNvSpPr>
                <a:spLocks/>
              </p:cNvSpPr>
              <p:nvPr/>
            </p:nvSpPr>
            <p:spPr bwMode="auto">
              <a:xfrm>
                <a:off x="3484563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0 w 1"/>
                  <a:gd name="T5" fmla="*/ 3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" name="Freeform 271"/>
              <p:cNvSpPr>
                <a:spLocks/>
              </p:cNvSpPr>
              <p:nvPr/>
            </p:nvSpPr>
            <p:spPr bwMode="auto">
              <a:xfrm>
                <a:off x="3487738" y="1502002"/>
                <a:ext cx="7938" cy="19050"/>
              </a:xfrm>
              <a:custGeom>
                <a:avLst/>
                <a:gdLst>
                  <a:gd name="T0" fmla="*/ 1 w 2"/>
                  <a:gd name="T1" fmla="*/ 1 h 5"/>
                  <a:gd name="T2" fmla="*/ 1 w 2"/>
                  <a:gd name="T3" fmla="*/ 4 h 5"/>
                  <a:gd name="T4" fmla="*/ 2 w 2"/>
                  <a:gd name="T5" fmla="*/ 4 h 5"/>
                  <a:gd name="T6" fmla="*/ 1 w 2"/>
                  <a:gd name="T7" fmla="*/ 1 h 5"/>
                  <a:gd name="T8" fmla="*/ 1 w 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" name="Freeform 272"/>
              <p:cNvSpPr>
                <a:spLocks/>
              </p:cNvSpPr>
              <p:nvPr/>
            </p:nvSpPr>
            <p:spPr bwMode="auto">
              <a:xfrm>
                <a:off x="3498850" y="1502002"/>
                <a:ext cx="0" cy="19050"/>
              </a:xfrm>
              <a:custGeom>
                <a:avLst/>
                <a:gdLst>
                  <a:gd name="T0" fmla="*/ 1 h 5"/>
                  <a:gd name="T1" fmla="*/ 4 h 5"/>
                  <a:gd name="T2" fmla="*/ 4 h 5"/>
                  <a:gd name="T3" fmla="*/ 1 h 5"/>
                  <a:gd name="T4" fmla="*/ 1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" name="Freeform 273"/>
              <p:cNvSpPr>
                <a:spLocks/>
              </p:cNvSpPr>
              <p:nvPr/>
            </p:nvSpPr>
            <p:spPr bwMode="auto">
              <a:xfrm>
                <a:off x="3506788" y="1502002"/>
                <a:ext cx="0" cy="19050"/>
              </a:xfrm>
              <a:custGeom>
                <a:avLst/>
                <a:gdLst>
                  <a:gd name="T0" fmla="*/ 1 h 5"/>
                  <a:gd name="T1" fmla="*/ 4 h 5"/>
                  <a:gd name="T2" fmla="*/ 4 h 5"/>
                  <a:gd name="T3" fmla="*/ 1 h 5"/>
                  <a:gd name="T4" fmla="*/ 1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" name="Freeform 274"/>
              <p:cNvSpPr>
                <a:spLocks/>
              </p:cNvSpPr>
              <p:nvPr/>
            </p:nvSpPr>
            <p:spPr bwMode="auto">
              <a:xfrm>
                <a:off x="3511550" y="1502002"/>
                <a:ext cx="3175" cy="14288"/>
              </a:xfrm>
              <a:custGeom>
                <a:avLst/>
                <a:gdLst>
                  <a:gd name="T0" fmla="*/ 1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" name="Freeform 275"/>
              <p:cNvSpPr>
                <a:spLocks/>
              </p:cNvSpPr>
              <p:nvPr/>
            </p:nvSpPr>
            <p:spPr bwMode="auto">
              <a:xfrm>
                <a:off x="3519488" y="1497239"/>
                <a:ext cx="3175" cy="19050"/>
              </a:xfrm>
              <a:custGeom>
                <a:avLst/>
                <a:gdLst>
                  <a:gd name="T0" fmla="*/ 1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1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1"/>
                    </a:moveTo>
                    <a:cubicBezTo>
                      <a:pt x="1" y="2"/>
                      <a:pt x="1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2" name="Freeform 276"/>
              <p:cNvSpPr>
                <a:spLocks/>
              </p:cNvSpPr>
              <p:nvPr/>
            </p:nvSpPr>
            <p:spPr bwMode="auto">
              <a:xfrm>
                <a:off x="3525838" y="1497239"/>
                <a:ext cx="4763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3" name="Freeform 277"/>
              <p:cNvSpPr>
                <a:spLocks/>
              </p:cNvSpPr>
              <p:nvPr/>
            </p:nvSpPr>
            <p:spPr bwMode="auto">
              <a:xfrm>
                <a:off x="3533775" y="1497239"/>
                <a:ext cx="4763" cy="190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0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4" name="Freeform 278"/>
              <p:cNvSpPr>
                <a:spLocks/>
              </p:cNvSpPr>
              <p:nvPr/>
            </p:nvSpPr>
            <p:spPr bwMode="auto">
              <a:xfrm>
                <a:off x="3546475" y="1497239"/>
                <a:ext cx="3175" cy="190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5" name="Freeform 279"/>
              <p:cNvSpPr>
                <a:spLocks/>
              </p:cNvSpPr>
              <p:nvPr/>
            </p:nvSpPr>
            <p:spPr bwMode="auto">
              <a:xfrm>
                <a:off x="3557588" y="1497239"/>
                <a:ext cx="0" cy="19050"/>
              </a:xfrm>
              <a:custGeom>
                <a:avLst/>
                <a:gdLst>
                  <a:gd name="T0" fmla="*/ 0 h 5"/>
                  <a:gd name="T1" fmla="*/ 5 h 5"/>
                  <a:gd name="T2" fmla="*/ 5 h 5"/>
                  <a:gd name="T3" fmla="*/ 0 h 5"/>
                  <a:gd name="T4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6" name="Freeform 280"/>
              <p:cNvSpPr>
                <a:spLocks/>
              </p:cNvSpPr>
              <p:nvPr/>
            </p:nvSpPr>
            <p:spPr bwMode="auto">
              <a:xfrm>
                <a:off x="3560763" y="1497239"/>
                <a:ext cx="7938" cy="19050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5 h 5"/>
                  <a:gd name="T4" fmla="*/ 1 w 2"/>
                  <a:gd name="T5" fmla="*/ 5 h 5"/>
                  <a:gd name="T6" fmla="*/ 2 w 2"/>
                  <a:gd name="T7" fmla="*/ 1 h 5"/>
                  <a:gd name="T8" fmla="*/ 1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1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7" name="Freeform 281"/>
              <p:cNvSpPr>
                <a:spLocks/>
              </p:cNvSpPr>
              <p:nvPr/>
            </p:nvSpPr>
            <p:spPr bwMode="auto">
              <a:xfrm>
                <a:off x="3573463" y="1494064"/>
                <a:ext cx="6350" cy="22225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5 h 6"/>
                  <a:gd name="T4" fmla="*/ 1 w 2"/>
                  <a:gd name="T5" fmla="*/ 5 h 6"/>
                  <a:gd name="T6" fmla="*/ 2 w 2"/>
                  <a:gd name="T7" fmla="*/ 1 h 6"/>
                  <a:gd name="T8" fmla="*/ 1 w 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cubicBezTo>
                      <a:pt x="1" y="2"/>
                      <a:pt x="0" y="4"/>
                      <a:pt x="0" y="5"/>
                    </a:cubicBezTo>
                    <a:cubicBezTo>
                      <a:pt x="0" y="6"/>
                      <a:pt x="0" y="6"/>
                      <a:pt x="1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8" name="Freeform 282"/>
              <p:cNvSpPr>
                <a:spLocks/>
              </p:cNvSpPr>
              <p:nvPr/>
            </p:nvSpPr>
            <p:spPr bwMode="auto">
              <a:xfrm>
                <a:off x="3576638" y="1497239"/>
                <a:ext cx="7938" cy="19050"/>
              </a:xfrm>
              <a:custGeom>
                <a:avLst/>
                <a:gdLst>
                  <a:gd name="T0" fmla="*/ 2 w 2"/>
                  <a:gd name="T1" fmla="*/ 1 h 5"/>
                  <a:gd name="T2" fmla="*/ 2 w 2"/>
                  <a:gd name="T3" fmla="*/ 0 h 5"/>
                  <a:gd name="T4" fmla="*/ 2 w 2"/>
                  <a:gd name="T5" fmla="*/ 0 h 5"/>
                  <a:gd name="T6" fmla="*/ 1 w 2"/>
                  <a:gd name="T7" fmla="*/ 5 h 5"/>
                  <a:gd name="T8" fmla="*/ 1 w 2"/>
                  <a:gd name="T9" fmla="*/ 5 h 5"/>
                  <a:gd name="T10" fmla="*/ 2 w 2"/>
                  <a:gd name="T11" fmla="*/ 0 h 5"/>
                  <a:gd name="T12" fmla="*/ 2 w 2"/>
                  <a:gd name="T13" fmla="*/ 0 h 5"/>
                  <a:gd name="T14" fmla="*/ 1 w 2"/>
                  <a:gd name="T15" fmla="*/ 0 h 5"/>
                  <a:gd name="T16" fmla="*/ 2 w 2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2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9" name="Freeform 283"/>
              <p:cNvSpPr>
                <a:spLocks/>
              </p:cNvSpPr>
              <p:nvPr/>
            </p:nvSpPr>
            <p:spPr bwMode="auto">
              <a:xfrm>
                <a:off x="3587750" y="1497239"/>
                <a:ext cx="4763" cy="190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0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0" name="Freeform 284"/>
              <p:cNvSpPr>
                <a:spLocks/>
              </p:cNvSpPr>
              <p:nvPr/>
            </p:nvSpPr>
            <p:spPr bwMode="auto">
              <a:xfrm>
                <a:off x="3595688" y="1497239"/>
                <a:ext cx="7938" cy="1587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1 w 2"/>
                  <a:gd name="T5" fmla="*/ 4 h 4"/>
                  <a:gd name="T6" fmla="*/ 2 w 2"/>
                  <a:gd name="T7" fmla="*/ 0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1" name="Freeform 285"/>
              <p:cNvSpPr>
                <a:spLocks/>
              </p:cNvSpPr>
              <p:nvPr/>
            </p:nvSpPr>
            <p:spPr bwMode="auto">
              <a:xfrm>
                <a:off x="3627438" y="1494064"/>
                <a:ext cx="6350" cy="19050"/>
              </a:xfrm>
              <a:custGeom>
                <a:avLst/>
                <a:gdLst>
                  <a:gd name="T0" fmla="*/ 2 w 2"/>
                  <a:gd name="T1" fmla="*/ 1 h 5"/>
                  <a:gd name="T2" fmla="*/ 0 w 2"/>
                  <a:gd name="T3" fmla="*/ 5 h 5"/>
                  <a:gd name="T4" fmla="*/ 0 w 2"/>
                  <a:gd name="T5" fmla="*/ 5 h 5"/>
                  <a:gd name="T6" fmla="*/ 2 w 2"/>
                  <a:gd name="T7" fmla="*/ 1 h 5"/>
                  <a:gd name="T8" fmla="*/ 2 w 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cubicBezTo>
                      <a:pt x="1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1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2" name="Freeform 286"/>
              <p:cNvSpPr>
                <a:spLocks/>
              </p:cNvSpPr>
              <p:nvPr/>
            </p:nvSpPr>
            <p:spPr bwMode="auto">
              <a:xfrm>
                <a:off x="3633788" y="1497239"/>
                <a:ext cx="7938" cy="1587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0 w 2"/>
                  <a:gd name="T5" fmla="*/ 4 h 4"/>
                  <a:gd name="T6" fmla="*/ 2 w 2"/>
                  <a:gd name="T7" fmla="*/ 1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3" name="Freeform 287"/>
              <p:cNvSpPr>
                <a:spLocks/>
              </p:cNvSpPr>
              <p:nvPr/>
            </p:nvSpPr>
            <p:spPr bwMode="auto">
              <a:xfrm>
                <a:off x="3638550" y="1494064"/>
                <a:ext cx="11113" cy="19050"/>
              </a:xfrm>
              <a:custGeom>
                <a:avLst/>
                <a:gdLst>
                  <a:gd name="T0" fmla="*/ 3 w 3"/>
                  <a:gd name="T1" fmla="*/ 1 h 5"/>
                  <a:gd name="T2" fmla="*/ 0 w 3"/>
                  <a:gd name="T3" fmla="*/ 4 h 5"/>
                  <a:gd name="T4" fmla="*/ 0 w 3"/>
                  <a:gd name="T5" fmla="*/ 5 h 5"/>
                  <a:gd name="T6" fmla="*/ 3 w 3"/>
                  <a:gd name="T7" fmla="*/ 1 h 5"/>
                  <a:gd name="T8" fmla="*/ 3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2"/>
                      <a:pt x="1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1" y="3"/>
                      <a:pt x="2" y="2"/>
                      <a:pt x="3" y="1"/>
                    </a:cubicBezTo>
                    <a:cubicBezTo>
                      <a:pt x="3" y="1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4" name="Freeform 288"/>
              <p:cNvSpPr>
                <a:spLocks/>
              </p:cNvSpPr>
              <p:nvPr/>
            </p:nvSpPr>
            <p:spPr bwMode="auto">
              <a:xfrm>
                <a:off x="3606800" y="1494064"/>
                <a:ext cx="7938" cy="19050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5 h 5"/>
                  <a:gd name="T4" fmla="*/ 1 w 2"/>
                  <a:gd name="T5" fmla="*/ 5 h 5"/>
                  <a:gd name="T6" fmla="*/ 2 w 2"/>
                  <a:gd name="T7" fmla="*/ 1 h 5"/>
                  <a:gd name="T8" fmla="*/ 1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5" name="Freeform 289"/>
              <p:cNvSpPr>
                <a:spLocks/>
              </p:cNvSpPr>
              <p:nvPr/>
            </p:nvSpPr>
            <p:spPr bwMode="auto">
              <a:xfrm>
                <a:off x="3614738" y="1494064"/>
                <a:ext cx="12700" cy="15875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4 h 4"/>
                  <a:gd name="T4" fmla="*/ 1 w 3"/>
                  <a:gd name="T5" fmla="*/ 4 h 4"/>
                  <a:gd name="T6" fmla="*/ 2 w 3"/>
                  <a:gd name="T7" fmla="*/ 1 h 4"/>
                  <a:gd name="T8" fmla="*/ 2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1" y="2"/>
                      <a:pt x="1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2" y="2"/>
                      <a:pt x="2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1126115" y="3500680"/>
              <a:ext cx="4817673" cy="1303581"/>
              <a:chOff x="1126115" y="3500680"/>
              <a:chExt cx="4817673" cy="1303581"/>
            </a:xfrm>
          </p:grpSpPr>
          <p:sp>
            <p:nvSpPr>
              <p:cNvPr id="231" name="椭圆 1"/>
              <p:cNvSpPr/>
              <p:nvPr/>
            </p:nvSpPr>
            <p:spPr>
              <a:xfrm>
                <a:off x="4640207" y="3500680"/>
                <a:ext cx="1303581" cy="1303581"/>
              </a:xfrm>
              <a:custGeom>
                <a:avLst/>
                <a:gdLst>
                  <a:gd name="connsiteX0" fmla="*/ 0 w 2886075"/>
                  <a:gd name="connsiteY0" fmla="*/ 1443038 h 2886075"/>
                  <a:gd name="connsiteX1" fmla="*/ 1443038 w 2886075"/>
                  <a:gd name="connsiteY1" fmla="*/ 0 h 2886075"/>
                  <a:gd name="connsiteX2" fmla="*/ 2886076 w 2886075"/>
                  <a:gd name="connsiteY2" fmla="*/ 1443038 h 2886075"/>
                  <a:gd name="connsiteX3" fmla="*/ 1443038 w 2886075"/>
                  <a:gd name="connsiteY3" fmla="*/ 2886076 h 2886075"/>
                  <a:gd name="connsiteX4" fmla="*/ 0 w 2886075"/>
                  <a:gd name="connsiteY4" fmla="*/ 1443038 h 2886075"/>
                  <a:gd name="connsiteX0" fmla="*/ 1443038 w 2886076"/>
                  <a:gd name="connsiteY0" fmla="*/ 0 h 2886076"/>
                  <a:gd name="connsiteX1" fmla="*/ 2886076 w 2886076"/>
                  <a:gd name="connsiteY1" fmla="*/ 1443038 h 2886076"/>
                  <a:gd name="connsiteX2" fmla="*/ 1443038 w 2886076"/>
                  <a:gd name="connsiteY2" fmla="*/ 2886076 h 2886076"/>
                  <a:gd name="connsiteX3" fmla="*/ 0 w 2886076"/>
                  <a:gd name="connsiteY3" fmla="*/ 1443038 h 2886076"/>
                  <a:gd name="connsiteX4" fmla="*/ 1534478 w 2886076"/>
                  <a:gd name="connsiteY4" fmla="*/ 91440 h 2886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6076" h="2886076">
                    <a:moveTo>
                      <a:pt x="1443038" y="0"/>
                    </a:moveTo>
                    <a:cubicBezTo>
                      <a:pt x="2240006" y="0"/>
                      <a:pt x="2886076" y="646070"/>
                      <a:pt x="2886076" y="1443038"/>
                    </a:cubicBezTo>
                    <a:cubicBezTo>
                      <a:pt x="2886076" y="2240006"/>
                      <a:pt x="2240006" y="2886076"/>
                      <a:pt x="1443038" y="2886076"/>
                    </a:cubicBezTo>
                    <a:cubicBezTo>
                      <a:pt x="646070" y="2886076"/>
                      <a:pt x="0" y="2240006"/>
                      <a:pt x="0" y="1443038"/>
                    </a:cubicBezTo>
                    <a:cubicBezTo>
                      <a:pt x="0" y="646070"/>
                      <a:pt x="646070" y="0"/>
                      <a:pt x="1534478" y="91440"/>
                    </a:cubicBez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" name="矩形 231"/>
              <p:cNvSpPr/>
              <p:nvPr/>
            </p:nvSpPr>
            <p:spPr>
              <a:xfrm>
                <a:off x="1126115" y="3783170"/>
                <a:ext cx="3338513" cy="7246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此处添加详细文本描述，建议与标题相关并符合整体语言风</a:t>
                </a:r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33" name="组合 232"/>
              <p:cNvGrpSpPr/>
              <p:nvPr/>
            </p:nvGrpSpPr>
            <p:grpSpPr>
              <a:xfrm>
                <a:off x="5049903" y="3807983"/>
                <a:ext cx="484188" cy="688975"/>
                <a:chOff x="5859463" y="3086100"/>
                <a:chExt cx="484188" cy="688975"/>
              </a:xfrm>
              <a:solidFill>
                <a:schemeClr val="bg1"/>
              </a:solidFill>
            </p:grpSpPr>
            <p:sp>
              <p:nvSpPr>
                <p:cNvPr id="234" name="Freeform 293"/>
                <p:cNvSpPr>
                  <a:spLocks/>
                </p:cNvSpPr>
                <p:nvPr/>
              </p:nvSpPr>
              <p:spPr bwMode="auto">
                <a:xfrm>
                  <a:off x="6129338" y="3108325"/>
                  <a:ext cx="22225" cy="7938"/>
                </a:xfrm>
                <a:custGeom>
                  <a:avLst/>
                  <a:gdLst>
                    <a:gd name="T0" fmla="*/ 0 w 6"/>
                    <a:gd name="T1" fmla="*/ 2 h 2"/>
                    <a:gd name="T2" fmla="*/ 5 w 6"/>
                    <a:gd name="T3" fmla="*/ 1 h 2"/>
                    <a:gd name="T4" fmla="*/ 5 w 6"/>
                    <a:gd name="T5" fmla="*/ 0 h 2"/>
                    <a:gd name="T6" fmla="*/ 0 w 6"/>
                    <a:gd name="T7" fmla="*/ 1 h 2"/>
                    <a:gd name="T8" fmla="*/ 0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0" y="2"/>
                      </a:moveTo>
                      <a:cubicBezTo>
                        <a:pt x="2" y="2"/>
                        <a:pt x="4" y="2"/>
                        <a:pt x="5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3" y="1"/>
                        <a:pt x="2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Freeform 294"/>
                <p:cNvSpPr>
                  <a:spLocks/>
                </p:cNvSpPr>
                <p:nvPr/>
              </p:nvSpPr>
              <p:spPr bwMode="auto">
                <a:xfrm>
                  <a:off x="6129338" y="3116263"/>
                  <a:ext cx="19050" cy="4763"/>
                </a:xfrm>
                <a:custGeom>
                  <a:avLst/>
                  <a:gdLst>
                    <a:gd name="T0" fmla="*/ 0 w 5"/>
                    <a:gd name="T1" fmla="*/ 1 h 1"/>
                    <a:gd name="T2" fmla="*/ 5 w 5"/>
                    <a:gd name="T3" fmla="*/ 1 h 1"/>
                    <a:gd name="T4" fmla="*/ 5 w 5"/>
                    <a:gd name="T5" fmla="*/ 0 h 1"/>
                    <a:gd name="T6" fmla="*/ 0 w 5"/>
                    <a:gd name="T7" fmla="*/ 0 h 1"/>
                    <a:gd name="T8" fmla="*/ 0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1"/>
                      </a:moveTo>
                      <a:cubicBezTo>
                        <a:pt x="2" y="1"/>
                        <a:pt x="3" y="1"/>
                        <a:pt x="5" y="1"/>
                      </a:cubicBezTo>
                      <a:cubicBezTo>
                        <a:pt x="5" y="1"/>
                        <a:pt x="5" y="0"/>
                        <a:pt x="5" y="0"/>
                      </a:cubicBezTo>
                      <a:cubicBezTo>
                        <a:pt x="3" y="0"/>
                        <a:pt x="2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Freeform 295"/>
                <p:cNvSpPr>
                  <a:spLocks/>
                </p:cNvSpPr>
                <p:nvPr/>
              </p:nvSpPr>
              <p:spPr bwMode="auto">
                <a:xfrm>
                  <a:off x="6129338" y="3121025"/>
                  <a:ext cx="22225" cy="6350"/>
                </a:xfrm>
                <a:custGeom>
                  <a:avLst/>
                  <a:gdLst>
                    <a:gd name="T0" fmla="*/ 1 w 6"/>
                    <a:gd name="T1" fmla="*/ 2 h 2"/>
                    <a:gd name="T2" fmla="*/ 5 w 6"/>
                    <a:gd name="T3" fmla="*/ 1 h 2"/>
                    <a:gd name="T4" fmla="*/ 5 w 6"/>
                    <a:gd name="T5" fmla="*/ 0 h 2"/>
                    <a:gd name="T6" fmla="*/ 1 w 6"/>
                    <a:gd name="T7" fmla="*/ 1 h 2"/>
                    <a:gd name="T8" fmla="*/ 1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1" y="2"/>
                      </a:moveTo>
                      <a:cubicBezTo>
                        <a:pt x="2" y="2"/>
                        <a:pt x="4" y="2"/>
                        <a:pt x="5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Freeform 296"/>
                <p:cNvSpPr>
                  <a:spLocks/>
                </p:cNvSpPr>
                <p:nvPr/>
              </p:nvSpPr>
              <p:spPr bwMode="auto">
                <a:xfrm>
                  <a:off x="6129338" y="3127375"/>
                  <a:ext cx="19050" cy="7938"/>
                </a:xfrm>
                <a:custGeom>
                  <a:avLst/>
                  <a:gdLst>
                    <a:gd name="T0" fmla="*/ 1 w 5"/>
                    <a:gd name="T1" fmla="*/ 1 h 2"/>
                    <a:gd name="T2" fmla="*/ 5 w 5"/>
                    <a:gd name="T3" fmla="*/ 1 h 2"/>
                    <a:gd name="T4" fmla="*/ 4 w 5"/>
                    <a:gd name="T5" fmla="*/ 0 h 2"/>
                    <a:gd name="T6" fmla="*/ 1 w 5"/>
                    <a:gd name="T7" fmla="*/ 0 h 2"/>
                    <a:gd name="T8" fmla="*/ 1 w 5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">
                      <a:moveTo>
                        <a:pt x="1" y="1"/>
                      </a:moveTo>
                      <a:cubicBezTo>
                        <a:pt x="2" y="2"/>
                        <a:pt x="3" y="2"/>
                        <a:pt x="5" y="1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Freeform 297"/>
                <p:cNvSpPr>
                  <a:spLocks/>
                </p:cNvSpPr>
                <p:nvPr/>
              </p:nvSpPr>
              <p:spPr bwMode="auto">
                <a:xfrm>
                  <a:off x="6124576" y="3132138"/>
                  <a:ext cx="23813" cy="7938"/>
                </a:xfrm>
                <a:custGeom>
                  <a:avLst/>
                  <a:gdLst>
                    <a:gd name="T0" fmla="*/ 1 w 6"/>
                    <a:gd name="T1" fmla="*/ 2 h 2"/>
                    <a:gd name="T2" fmla="*/ 5 w 6"/>
                    <a:gd name="T3" fmla="*/ 2 h 2"/>
                    <a:gd name="T4" fmla="*/ 5 w 6"/>
                    <a:gd name="T5" fmla="*/ 1 h 2"/>
                    <a:gd name="T6" fmla="*/ 1 w 6"/>
                    <a:gd name="T7" fmla="*/ 1 h 2"/>
                    <a:gd name="T8" fmla="*/ 1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1" y="2"/>
                      </a:moveTo>
                      <a:cubicBezTo>
                        <a:pt x="2" y="2"/>
                        <a:pt x="4" y="2"/>
                        <a:pt x="5" y="2"/>
                      </a:cubicBezTo>
                      <a:cubicBezTo>
                        <a:pt x="6" y="2"/>
                        <a:pt x="5" y="0"/>
                        <a:pt x="5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Freeform 298"/>
                <p:cNvSpPr>
                  <a:spLocks/>
                </p:cNvSpPr>
                <p:nvPr/>
              </p:nvSpPr>
              <p:spPr bwMode="auto">
                <a:xfrm>
                  <a:off x="6124576" y="3140075"/>
                  <a:ext cx="23813" cy="6350"/>
                </a:xfrm>
                <a:custGeom>
                  <a:avLst/>
                  <a:gdLst>
                    <a:gd name="T0" fmla="*/ 1 w 6"/>
                    <a:gd name="T1" fmla="*/ 2 h 2"/>
                    <a:gd name="T2" fmla="*/ 5 w 6"/>
                    <a:gd name="T3" fmla="*/ 2 h 2"/>
                    <a:gd name="T4" fmla="*/ 5 w 6"/>
                    <a:gd name="T5" fmla="*/ 1 h 2"/>
                    <a:gd name="T6" fmla="*/ 1 w 6"/>
                    <a:gd name="T7" fmla="*/ 1 h 2"/>
                    <a:gd name="T8" fmla="*/ 1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1" y="2"/>
                      </a:moveTo>
                      <a:cubicBezTo>
                        <a:pt x="2" y="2"/>
                        <a:pt x="4" y="2"/>
                        <a:pt x="5" y="2"/>
                      </a:cubicBezTo>
                      <a:cubicBezTo>
                        <a:pt x="6" y="2"/>
                        <a:pt x="6" y="0"/>
                        <a:pt x="5" y="1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0" name="Freeform 299"/>
                <p:cNvSpPr>
                  <a:spLocks/>
                </p:cNvSpPr>
                <p:nvPr/>
              </p:nvSpPr>
              <p:spPr bwMode="auto">
                <a:xfrm>
                  <a:off x="6129338" y="3146425"/>
                  <a:ext cx="19050" cy="7938"/>
                </a:xfrm>
                <a:custGeom>
                  <a:avLst/>
                  <a:gdLst>
                    <a:gd name="T0" fmla="*/ 1 w 5"/>
                    <a:gd name="T1" fmla="*/ 2 h 2"/>
                    <a:gd name="T2" fmla="*/ 4 w 5"/>
                    <a:gd name="T3" fmla="*/ 2 h 2"/>
                    <a:gd name="T4" fmla="*/ 3 w 5"/>
                    <a:gd name="T5" fmla="*/ 1 h 2"/>
                    <a:gd name="T6" fmla="*/ 1 w 5"/>
                    <a:gd name="T7" fmla="*/ 1 h 2"/>
                    <a:gd name="T8" fmla="*/ 1 w 5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">
                      <a:moveTo>
                        <a:pt x="1" y="2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2"/>
                        <a:pt x="4" y="0"/>
                        <a:pt x="3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1" name="Freeform 300"/>
                <p:cNvSpPr>
                  <a:spLocks/>
                </p:cNvSpPr>
                <p:nvPr/>
              </p:nvSpPr>
              <p:spPr bwMode="auto">
                <a:xfrm>
                  <a:off x="6051551" y="3165475"/>
                  <a:ext cx="169863" cy="157163"/>
                </a:xfrm>
                <a:custGeom>
                  <a:avLst/>
                  <a:gdLst>
                    <a:gd name="T0" fmla="*/ 13 w 44"/>
                    <a:gd name="T1" fmla="*/ 2 h 41"/>
                    <a:gd name="T2" fmla="*/ 5 w 44"/>
                    <a:gd name="T3" fmla="*/ 29 h 41"/>
                    <a:gd name="T4" fmla="*/ 33 w 44"/>
                    <a:gd name="T5" fmla="*/ 37 h 41"/>
                    <a:gd name="T6" fmla="*/ 41 w 44"/>
                    <a:gd name="T7" fmla="*/ 13 h 41"/>
                    <a:gd name="T8" fmla="*/ 14 w 44"/>
                    <a:gd name="T9" fmla="*/ 2 h 41"/>
                    <a:gd name="T10" fmla="*/ 14 w 44"/>
                    <a:gd name="T11" fmla="*/ 4 h 41"/>
                    <a:gd name="T12" fmla="*/ 36 w 44"/>
                    <a:gd name="T13" fmla="*/ 7 h 41"/>
                    <a:gd name="T14" fmla="*/ 34 w 44"/>
                    <a:gd name="T15" fmla="*/ 35 h 41"/>
                    <a:gd name="T16" fmla="*/ 9 w 44"/>
                    <a:gd name="T17" fmla="*/ 32 h 41"/>
                    <a:gd name="T18" fmla="*/ 14 w 44"/>
                    <a:gd name="T19" fmla="*/ 4 h 41"/>
                    <a:gd name="T20" fmla="*/ 13 w 44"/>
                    <a:gd name="T21" fmla="*/ 2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4" h="41">
                      <a:moveTo>
                        <a:pt x="13" y="2"/>
                      </a:moveTo>
                      <a:cubicBezTo>
                        <a:pt x="4" y="6"/>
                        <a:pt x="0" y="20"/>
                        <a:pt x="5" y="29"/>
                      </a:cubicBezTo>
                      <a:cubicBezTo>
                        <a:pt x="10" y="39"/>
                        <a:pt x="23" y="41"/>
                        <a:pt x="33" y="37"/>
                      </a:cubicBezTo>
                      <a:cubicBezTo>
                        <a:pt x="43" y="34"/>
                        <a:pt x="44" y="22"/>
                        <a:pt x="41" y="13"/>
                      </a:cubicBezTo>
                      <a:cubicBezTo>
                        <a:pt x="38" y="0"/>
                        <a:pt x="24" y="1"/>
                        <a:pt x="14" y="2"/>
                      </a:cubicBezTo>
                      <a:cubicBezTo>
                        <a:pt x="12" y="2"/>
                        <a:pt x="12" y="4"/>
                        <a:pt x="14" y="4"/>
                      </a:cubicBezTo>
                      <a:cubicBezTo>
                        <a:pt x="21" y="3"/>
                        <a:pt x="31" y="2"/>
                        <a:pt x="36" y="7"/>
                      </a:cubicBezTo>
                      <a:cubicBezTo>
                        <a:pt x="44" y="14"/>
                        <a:pt x="42" y="30"/>
                        <a:pt x="34" y="35"/>
                      </a:cubicBezTo>
                      <a:cubicBezTo>
                        <a:pt x="26" y="39"/>
                        <a:pt x="15" y="38"/>
                        <a:pt x="9" y="32"/>
                      </a:cubicBezTo>
                      <a:cubicBezTo>
                        <a:pt x="0" y="25"/>
                        <a:pt x="4" y="8"/>
                        <a:pt x="14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2" name="Freeform 301"/>
                <p:cNvSpPr>
                  <a:spLocks/>
                </p:cNvSpPr>
                <p:nvPr/>
              </p:nvSpPr>
              <p:spPr bwMode="auto">
                <a:xfrm>
                  <a:off x="6121401" y="3086100"/>
                  <a:ext cx="60325" cy="92075"/>
                </a:xfrm>
                <a:custGeom>
                  <a:avLst/>
                  <a:gdLst>
                    <a:gd name="T0" fmla="*/ 2 w 16"/>
                    <a:gd name="T1" fmla="*/ 22 h 24"/>
                    <a:gd name="T2" fmla="*/ 3 w 16"/>
                    <a:gd name="T3" fmla="*/ 1 h 24"/>
                    <a:gd name="T4" fmla="*/ 2 w 16"/>
                    <a:gd name="T5" fmla="*/ 2 h 24"/>
                    <a:gd name="T6" fmla="*/ 14 w 16"/>
                    <a:gd name="T7" fmla="*/ 3 h 24"/>
                    <a:gd name="T8" fmla="*/ 13 w 16"/>
                    <a:gd name="T9" fmla="*/ 2 h 24"/>
                    <a:gd name="T10" fmla="*/ 12 w 16"/>
                    <a:gd name="T11" fmla="*/ 23 h 24"/>
                    <a:gd name="T12" fmla="*/ 14 w 16"/>
                    <a:gd name="T13" fmla="*/ 23 h 24"/>
                    <a:gd name="T14" fmla="*/ 15 w 16"/>
                    <a:gd name="T15" fmla="*/ 2 h 24"/>
                    <a:gd name="T16" fmla="*/ 14 w 16"/>
                    <a:gd name="T17" fmla="*/ 1 h 24"/>
                    <a:gd name="T18" fmla="*/ 2 w 16"/>
                    <a:gd name="T19" fmla="*/ 0 h 24"/>
                    <a:gd name="T20" fmla="*/ 1 w 16"/>
                    <a:gd name="T21" fmla="*/ 1 h 24"/>
                    <a:gd name="T22" fmla="*/ 0 w 16"/>
                    <a:gd name="T23" fmla="*/ 22 h 24"/>
                    <a:gd name="T24" fmla="*/ 2 w 16"/>
                    <a:gd name="T25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" h="24">
                      <a:moveTo>
                        <a:pt x="2" y="22"/>
                      </a:moveTo>
                      <a:cubicBezTo>
                        <a:pt x="4" y="15"/>
                        <a:pt x="3" y="8"/>
                        <a:pt x="3" y="1"/>
                      </a:cubicBezTo>
                      <a:cubicBezTo>
                        <a:pt x="2" y="1"/>
                        <a:pt x="2" y="2"/>
                        <a:pt x="2" y="2"/>
                      </a:cubicBezTo>
                      <a:cubicBezTo>
                        <a:pt x="6" y="2"/>
                        <a:pt x="10" y="3"/>
                        <a:pt x="14" y="3"/>
                      </a:cubicBezTo>
                      <a:cubicBezTo>
                        <a:pt x="14" y="3"/>
                        <a:pt x="13" y="2"/>
                        <a:pt x="13" y="2"/>
                      </a:cubicBezTo>
                      <a:cubicBezTo>
                        <a:pt x="14" y="9"/>
                        <a:pt x="12" y="16"/>
                        <a:pt x="12" y="23"/>
                      </a:cubicBezTo>
                      <a:cubicBezTo>
                        <a:pt x="12" y="24"/>
                        <a:pt x="14" y="24"/>
                        <a:pt x="14" y="23"/>
                      </a:cubicBezTo>
                      <a:cubicBezTo>
                        <a:pt x="14" y="16"/>
                        <a:pt x="16" y="9"/>
                        <a:pt x="15" y="2"/>
                      </a:cubicBezTo>
                      <a:cubicBezTo>
                        <a:pt x="15" y="2"/>
                        <a:pt x="14" y="1"/>
                        <a:pt x="14" y="1"/>
                      </a:cubicBezTo>
                      <a:cubicBezTo>
                        <a:pt x="10" y="1"/>
                        <a:pt x="6" y="1"/>
                        <a:pt x="2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8"/>
                        <a:pt x="2" y="15"/>
                        <a:pt x="0" y="22"/>
                      </a:cubicBezTo>
                      <a:cubicBezTo>
                        <a:pt x="0" y="23"/>
                        <a:pt x="1" y="23"/>
                        <a:pt x="2" y="2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3" name="Freeform 302"/>
                <p:cNvSpPr>
                  <a:spLocks/>
                </p:cNvSpPr>
                <p:nvPr/>
              </p:nvSpPr>
              <p:spPr bwMode="auto">
                <a:xfrm>
                  <a:off x="5886451" y="3287713"/>
                  <a:ext cx="246063" cy="449263"/>
                </a:xfrm>
                <a:custGeom>
                  <a:avLst/>
                  <a:gdLst>
                    <a:gd name="T0" fmla="*/ 50 w 64"/>
                    <a:gd name="T1" fmla="*/ 1 h 118"/>
                    <a:gd name="T2" fmla="*/ 41 w 64"/>
                    <a:gd name="T3" fmla="*/ 19 h 118"/>
                    <a:gd name="T4" fmla="*/ 32 w 64"/>
                    <a:gd name="T5" fmla="*/ 39 h 118"/>
                    <a:gd name="T6" fmla="*/ 9 w 64"/>
                    <a:gd name="T7" fmla="*/ 88 h 118"/>
                    <a:gd name="T8" fmla="*/ 0 w 64"/>
                    <a:gd name="T9" fmla="*/ 104 h 118"/>
                    <a:gd name="T10" fmla="*/ 6 w 64"/>
                    <a:gd name="T11" fmla="*/ 118 h 118"/>
                    <a:gd name="T12" fmla="*/ 7 w 64"/>
                    <a:gd name="T13" fmla="*/ 118 h 118"/>
                    <a:gd name="T14" fmla="*/ 17 w 64"/>
                    <a:gd name="T15" fmla="*/ 112 h 118"/>
                    <a:gd name="T16" fmla="*/ 18 w 64"/>
                    <a:gd name="T17" fmla="*/ 111 h 118"/>
                    <a:gd name="T18" fmla="*/ 37 w 64"/>
                    <a:gd name="T19" fmla="*/ 58 h 118"/>
                    <a:gd name="T20" fmla="*/ 63 w 64"/>
                    <a:gd name="T21" fmla="*/ 8 h 118"/>
                    <a:gd name="T22" fmla="*/ 62 w 64"/>
                    <a:gd name="T23" fmla="*/ 7 h 118"/>
                    <a:gd name="T24" fmla="*/ 30 w 64"/>
                    <a:gd name="T25" fmla="*/ 73 h 118"/>
                    <a:gd name="T26" fmla="*/ 23 w 64"/>
                    <a:gd name="T27" fmla="*/ 94 h 118"/>
                    <a:gd name="T28" fmla="*/ 16 w 64"/>
                    <a:gd name="T29" fmla="*/ 110 h 118"/>
                    <a:gd name="T30" fmla="*/ 9 w 64"/>
                    <a:gd name="T31" fmla="*/ 115 h 118"/>
                    <a:gd name="T32" fmla="*/ 3 w 64"/>
                    <a:gd name="T33" fmla="*/ 113 h 118"/>
                    <a:gd name="T34" fmla="*/ 4 w 64"/>
                    <a:gd name="T35" fmla="*/ 99 h 118"/>
                    <a:gd name="T36" fmla="*/ 20 w 64"/>
                    <a:gd name="T37" fmla="*/ 70 h 118"/>
                    <a:gd name="T38" fmla="*/ 38 w 64"/>
                    <a:gd name="T39" fmla="*/ 29 h 118"/>
                    <a:gd name="T40" fmla="*/ 52 w 64"/>
                    <a:gd name="T41" fmla="*/ 1 h 118"/>
                    <a:gd name="T42" fmla="*/ 50 w 64"/>
                    <a:gd name="T43" fmla="*/ 1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4" h="118">
                      <a:moveTo>
                        <a:pt x="50" y="1"/>
                      </a:moveTo>
                      <a:cubicBezTo>
                        <a:pt x="49" y="8"/>
                        <a:pt x="44" y="13"/>
                        <a:pt x="41" y="19"/>
                      </a:cubicBezTo>
                      <a:cubicBezTo>
                        <a:pt x="37" y="25"/>
                        <a:pt x="35" y="32"/>
                        <a:pt x="32" y="39"/>
                      </a:cubicBezTo>
                      <a:cubicBezTo>
                        <a:pt x="25" y="56"/>
                        <a:pt x="18" y="72"/>
                        <a:pt x="9" y="88"/>
                      </a:cubicBezTo>
                      <a:cubicBezTo>
                        <a:pt x="6" y="93"/>
                        <a:pt x="0" y="99"/>
                        <a:pt x="0" y="104"/>
                      </a:cubicBezTo>
                      <a:cubicBezTo>
                        <a:pt x="0" y="112"/>
                        <a:pt x="0" y="112"/>
                        <a:pt x="6" y="118"/>
                      </a:cubicBezTo>
                      <a:cubicBezTo>
                        <a:pt x="6" y="118"/>
                        <a:pt x="7" y="118"/>
                        <a:pt x="7" y="118"/>
                      </a:cubicBezTo>
                      <a:cubicBezTo>
                        <a:pt x="10" y="116"/>
                        <a:pt x="14" y="112"/>
                        <a:pt x="17" y="112"/>
                      </a:cubicBezTo>
                      <a:cubicBezTo>
                        <a:pt x="17" y="112"/>
                        <a:pt x="18" y="112"/>
                        <a:pt x="18" y="111"/>
                      </a:cubicBezTo>
                      <a:cubicBezTo>
                        <a:pt x="23" y="93"/>
                        <a:pt x="31" y="76"/>
                        <a:pt x="37" y="58"/>
                      </a:cubicBezTo>
                      <a:cubicBezTo>
                        <a:pt x="43" y="40"/>
                        <a:pt x="52" y="23"/>
                        <a:pt x="63" y="8"/>
                      </a:cubicBezTo>
                      <a:cubicBezTo>
                        <a:pt x="64" y="7"/>
                        <a:pt x="63" y="6"/>
                        <a:pt x="62" y="7"/>
                      </a:cubicBezTo>
                      <a:cubicBezTo>
                        <a:pt x="47" y="27"/>
                        <a:pt x="38" y="50"/>
                        <a:pt x="30" y="73"/>
                      </a:cubicBezTo>
                      <a:cubicBezTo>
                        <a:pt x="28" y="80"/>
                        <a:pt x="25" y="87"/>
                        <a:pt x="23" y="94"/>
                      </a:cubicBezTo>
                      <a:cubicBezTo>
                        <a:pt x="22" y="96"/>
                        <a:pt x="18" y="110"/>
                        <a:pt x="16" y="110"/>
                      </a:cubicBezTo>
                      <a:cubicBezTo>
                        <a:pt x="14" y="111"/>
                        <a:pt x="11" y="113"/>
                        <a:pt x="9" y="115"/>
                      </a:cubicBezTo>
                      <a:cubicBezTo>
                        <a:pt x="6" y="117"/>
                        <a:pt x="6" y="115"/>
                        <a:pt x="3" y="113"/>
                      </a:cubicBezTo>
                      <a:cubicBezTo>
                        <a:pt x="0" y="110"/>
                        <a:pt x="2" y="103"/>
                        <a:pt x="4" y="99"/>
                      </a:cubicBezTo>
                      <a:cubicBezTo>
                        <a:pt x="10" y="90"/>
                        <a:pt x="15" y="80"/>
                        <a:pt x="20" y="70"/>
                      </a:cubicBezTo>
                      <a:cubicBezTo>
                        <a:pt x="27" y="57"/>
                        <a:pt x="32" y="43"/>
                        <a:pt x="38" y="29"/>
                      </a:cubicBezTo>
                      <a:cubicBezTo>
                        <a:pt x="42" y="20"/>
                        <a:pt x="50" y="11"/>
                        <a:pt x="52" y="1"/>
                      </a:cubicBezTo>
                      <a:cubicBezTo>
                        <a:pt x="52" y="0"/>
                        <a:pt x="51" y="0"/>
                        <a:pt x="5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4" name="Freeform 303"/>
                <p:cNvSpPr>
                  <a:spLocks/>
                </p:cNvSpPr>
                <p:nvPr/>
              </p:nvSpPr>
              <p:spPr bwMode="auto">
                <a:xfrm>
                  <a:off x="6167438" y="3279775"/>
                  <a:ext cx="176213" cy="469900"/>
                </a:xfrm>
                <a:custGeom>
                  <a:avLst/>
                  <a:gdLst>
                    <a:gd name="T0" fmla="*/ 0 w 46"/>
                    <a:gd name="T1" fmla="*/ 9 h 123"/>
                    <a:gd name="T2" fmla="*/ 6 w 46"/>
                    <a:gd name="T3" fmla="*/ 31 h 123"/>
                    <a:gd name="T4" fmla="*/ 11 w 46"/>
                    <a:gd name="T5" fmla="*/ 57 h 123"/>
                    <a:gd name="T6" fmla="*/ 27 w 46"/>
                    <a:gd name="T7" fmla="*/ 116 h 123"/>
                    <a:gd name="T8" fmla="*/ 28 w 46"/>
                    <a:gd name="T9" fmla="*/ 117 h 123"/>
                    <a:gd name="T10" fmla="*/ 42 w 46"/>
                    <a:gd name="T11" fmla="*/ 118 h 123"/>
                    <a:gd name="T12" fmla="*/ 41 w 46"/>
                    <a:gd name="T13" fmla="*/ 104 h 123"/>
                    <a:gd name="T14" fmla="*/ 33 w 46"/>
                    <a:gd name="T15" fmla="*/ 79 h 123"/>
                    <a:gd name="T16" fmla="*/ 25 w 46"/>
                    <a:gd name="T17" fmla="*/ 54 h 123"/>
                    <a:gd name="T18" fmla="*/ 10 w 46"/>
                    <a:gd name="T19" fmla="*/ 1 h 123"/>
                    <a:gd name="T20" fmla="*/ 9 w 46"/>
                    <a:gd name="T21" fmla="*/ 1 h 123"/>
                    <a:gd name="T22" fmla="*/ 28 w 46"/>
                    <a:gd name="T23" fmla="*/ 69 h 123"/>
                    <a:gd name="T24" fmla="*/ 38 w 46"/>
                    <a:gd name="T25" fmla="*/ 101 h 123"/>
                    <a:gd name="T26" fmla="*/ 40 w 46"/>
                    <a:gd name="T27" fmla="*/ 117 h 123"/>
                    <a:gd name="T28" fmla="*/ 29 w 46"/>
                    <a:gd name="T29" fmla="*/ 112 h 123"/>
                    <a:gd name="T30" fmla="*/ 18 w 46"/>
                    <a:gd name="T31" fmla="*/ 77 h 123"/>
                    <a:gd name="T32" fmla="*/ 10 w 46"/>
                    <a:gd name="T33" fmla="*/ 44 h 123"/>
                    <a:gd name="T34" fmla="*/ 2 w 46"/>
                    <a:gd name="T35" fmla="*/ 9 h 123"/>
                    <a:gd name="T36" fmla="*/ 0 w 46"/>
                    <a:gd name="T37" fmla="*/ 9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6" h="123">
                      <a:moveTo>
                        <a:pt x="0" y="9"/>
                      </a:moveTo>
                      <a:cubicBezTo>
                        <a:pt x="1" y="16"/>
                        <a:pt x="4" y="24"/>
                        <a:pt x="6" y="31"/>
                      </a:cubicBezTo>
                      <a:cubicBezTo>
                        <a:pt x="8" y="40"/>
                        <a:pt x="9" y="49"/>
                        <a:pt x="11" y="57"/>
                      </a:cubicBezTo>
                      <a:cubicBezTo>
                        <a:pt x="15" y="77"/>
                        <a:pt x="24" y="96"/>
                        <a:pt x="27" y="116"/>
                      </a:cubicBezTo>
                      <a:cubicBezTo>
                        <a:pt x="28" y="116"/>
                        <a:pt x="28" y="117"/>
                        <a:pt x="28" y="117"/>
                      </a:cubicBezTo>
                      <a:cubicBezTo>
                        <a:pt x="32" y="118"/>
                        <a:pt x="37" y="123"/>
                        <a:pt x="42" y="118"/>
                      </a:cubicBezTo>
                      <a:cubicBezTo>
                        <a:pt x="46" y="114"/>
                        <a:pt x="43" y="108"/>
                        <a:pt x="41" y="104"/>
                      </a:cubicBezTo>
                      <a:cubicBezTo>
                        <a:pt x="37" y="97"/>
                        <a:pt x="36" y="87"/>
                        <a:pt x="33" y="79"/>
                      </a:cubicBezTo>
                      <a:cubicBezTo>
                        <a:pt x="30" y="71"/>
                        <a:pt x="27" y="62"/>
                        <a:pt x="25" y="54"/>
                      </a:cubicBezTo>
                      <a:cubicBezTo>
                        <a:pt x="20" y="36"/>
                        <a:pt x="16" y="18"/>
                        <a:pt x="10" y="1"/>
                      </a:cubicBezTo>
                      <a:cubicBezTo>
                        <a:pt x="10" y="0"/>
                        <a:pt x="8" y="0"/>
                        <a:pt x="9" y="1"/>
                      </a:cubicBezTo>
                      <a:cubicBezTo>
                        <a:pt x="16" y="24"/>
                        <a:pt x="20" y="47"/>
                        <a:pt x="28" y="69"/>
                      </a:cubicBezTo>
                      <a:cubicBezTo>
                        <a:pt x="32" y="80"/>
                        <a:pt x="35" y="90"/>
                        <a:pt x="38" y="101"/>
                      </a:cubicBezTo>
                      <a:cubicBezTo>
                        <a:pt x="39" y="104"/>
                        <a:pt x="45" y="115"/>
                        <a:pt x="40" y="117"/>
                      </a:cubicBezTo>
                      <a:cubicBezTo>
                        <a:pt x="35" y="118"/>
                        <a:pt x="29" y="117"/>
                        <a:pt x="29" y="112"/>
                      </a:cubicBezTo>
                      <a:cubicBezTo>
                        <a:pt x="26" y="100"/>
                        <a:pt x="22" y="88"/>
                        <a:pt x="18" y="77"/>
                      </a:cubicBezTo>
                      <a:cubicBezTo>
                        <a:pt x="15" y="66"/>
                        <a:pt x="12" y="55"/>
                        <a:pt x="10" y="44"/>
                      </a:cubicBezTo>
                      <a:cubicBezTo>
                        <a:pt x="8" y="32"/>
                        <a:pt x="4" y="20"/>
                        <a:pt x="2" y="9"/>
                      </a:cubicBezTo>
                      <a:cubicBezTo>
                        <a:pt x="2" y="7"/>
                        <a:pt x="0" y="7"/>
                        <a:pt x="0" y="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5" name="Freeform 304"/>
                <p:cNvSpPr>
                  <a:spLocks/>
                </p:cNvSpPr>
                <p:nvPr/>
              </p:nvSpPr>
              <p:spPr bwMode="auto">
                <a:xfrm>
                  <a:off x="6043613" y="3440113"/>
                  <a:ext cx="161925" cy="15875"/>
                </a:xfrm>
                <a:custGeom>
                  <a:avLst/>
                  <a:gdLst>
                    <a:gd name="T0" fmla="*/ 2 w 42"/>
                    <a:gd name="T1" fmla="*/ 3 h 4"/>
                    <a:gd name="T2" fmla="*/ 40 w 42"/>
                    <a:gd name="T3" fmla="*/ 3 h 4"/>
                    <a:gd name="T4" fmla="*/ 40 w 42"/>
                    <a:gd name="T5" fmla="*/ 0 h 4"/>
                    <a:gd name="T6" fmla="*/ 2 w 42"/>
                    <a:gd name="T7" fmla="*/ 0 h 4"/>
                    <a:gd name="T8" fmla="*/ 2 w 42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2" y="3"/>
                      </a:moveTo>
                      <a:cubicBezTo>
                        <a:pt x="15" y="4"/>
                        <a:pt x="28" y="4"/>
                        <a:pt x="40" y="3"/>
                      </a:cubicBezTo>
                      <a:cubicBezTo>
                        <a:pt x="42" y="3"/>
                        <a:pt x="42" y="0"/>
                        <a:pt x="40" y="0"/>
                      </a:cubicBezTo>
                      <a:cubicBezTo>
                        <a:pt x="28" y="1"/>
                        <a:pt x="15" y="1"/>
                        <a:pt x="2" y="0"/>
                      </a:cubicBezTo>
                      <a:cubicBezTo>
                        <a:pt x="0" y="0"/>
                        <a:pt x="0" y="3"/>
                        <a:pt x="2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6" name="Freeform 305"/>
                <p:cNvSpPr>
                  <a:spLocks/>
                </p:cNvSpPr>
                <p:nvPr/>
              </p:nvSpPr>
              <p:spPr bwMode="auto">
                <a:xfrm>
                  <a:off x="6105526" y="3387725"/>
                  <a:ext cx="42863" cy="106363"/>
                </a:xfrm>
                <a:custGeom>
                  <a:avLst/>
                  <a:gdLst>
                    <a:gd name="T0" fmla="*/ 3 w 11"/>
                    <a:gd name="T1" fmla="*/ 6 h 28"/>
                    <a:gd name="T2" fmla="*/ 7 w 11"/>
                    <a:gd name="T3" fmla="*/ 27 h 28"/>
                    <a:gd name="T4" fmla="*/ 3 w 11"/>
                    <a:gd name="T5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28">
                      <a:moveTo>
                        <a:pt x="3" y="6"/>
                      </a:moveTo>
                      <a:cubicBezTo>
                        <a:pt x="3" y="10"/>
                        <a:pt x="0" y="28"/>
                        <a:pt x="7" y="27"/>
                      </a:cubicBezTo>
                      <a:cubicBezTo>
                        <a:pt x="8" y="23"/>
                        <a:pt x="11" y="0"/>
                        <a:pt x="3" y="6"/>
                      </a:cubicBez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7" name="Freeform 306"/>
                <p:cNvSpPr>
                  <a:spLocks/>
                </p:cNvSpPr>
                <p:nvPr/>
              </p:nvSpPr>
              <p:spPr bwMode="auto">
                <a:xfrm>
                  <a:off x="6121401" y="3211513"/>
                  <a:ext cx="41275" cy="53975"/>
                </a:xfrm>
                <a:custGeom>
                  <a:avLst/>
                  <a:gdLst>
                    <a:gd name="T0" fmla="*/ 8 w 11"/>
                    <a:gd name="T1" fmla="*/ 2 h 14"/>
                    <a:gd name="T2" fmla="*/ 1 w 11"/>
                    <a:gd name="T3" fmla="*/ 11 h 14"/>
                    <a:gd name="T4" fmla="*/ 3 w 11"/>
                    <a:gd name="T5" fmla="*/ 13 h 14"/>
                    <a:gd name="T6" fmla="*/ 10 w 11"/>
                    <a:gd name="T7" fmla="*/ 3 h 14"/>
                    <a:gd name="T8" fmla="*/ 8 w 11"/>
                    <a:gd name="T9" fmla="*/ 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4">
                      <a:moveTo>
                        <a:pt x="8" y="2"/>
                      </a:moveTo>
                      <a:cubicBezTo>
                        <a:pt x="5" y="5"/>
                        <a:pt x="3" y="8"/>
                        <a:pt x="1" y="11"/>
                      </a:cubicBezTo>
                      <a:cubicBezTo>
                        <a:pt x="0" y="13"/>
                        <a:pt x="2" y="14"/>
                        <a:pt x="3" y="13"/>
                      </a:cubicBezTo>
                      <a:cubicBezTo>
                        <a:pt x="5" y="10"/>
                        <a:pt x="7" y="6"/>
                        <a:pt x="10" y="3"/>
                      </a:cubicBezTo>
                      <a:cubicBezTo>
                        <a:pt x="11" y="2"/>
                        <a:pt x="9" y="0"/>
                        <a:pt x="8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8" name="Freeform 307"/>
                <p:cNvSpPr>
                  <a:spLocks/>
                </p:cNvSpPr>
                <p:nvPr/>
              </p:nvSpPr>
              <p:spPr bwMode="auto">
                <a:xfrm>
                  <a:off x="6124576" y="3211513"/>
                  <a:ext cx="46038" cy="46038"/>
                </a:xfrm>
                <a:custGeom>
                  <a:avLst/>
                  <a:gdLst>
                    <a:gd name="T0" fmla="*/ 1 w 12"/>
                    <a:gd name="T1" fmla="*/ 3 h 12"/>
                    <a:gd name="T2" fmla="*/ 9 w 12"/>
                    <a:gd name="T3" fmla="*/ 11 h 12"/>
                    <a:gd name="T4" fmla="*/ 10 w 12"/>
                    <a:gd name="T5" fmla="*/ 8 h 12"/>
                    <a:gd name="T6" fmla="*/ 4 w 12"/>
                    <a:gd name="T7" fmla="*/ 2 h 12"/>
                    <a:gd name="T8" fmla="*/ 1 w 12"/>
                    <a:gd name="T9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1" y="3"/>
                      </a:moveTo>
                      <a:cubicBezTo>
                        <a:pt x="3" y="6"/>
                        <a:pt x="6" y="9"/>
                        <a:pt x="9" y="11"/>
                      </a:cubicBezTo>
                      <a:cubicBezTo>
                        <a:pt x="10" y="12"/>
                        <a:pt x="12" y="9"/>
                        <a:pt x="10" y="8"/>
                      </a:cubicBezTo>
                      <a:cubicBezTo>
                        <a:pt x="7" y="7"/>
                        <a:pt x="5" y="5"/>
                        <a:pt x="4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9" name="Freeform 308"/>
                <p:cNvSpPr>
                  <a:spLocks/>
                </p:cNvSpPr>
                <p:nvPr/>
              </p:nvSpPr>
              <p:spPr bwMode="auto">
                <a:xfrm>
                  <a:off x="5897563" y="3589338"/>
                  <a:ext cx="123825" cy="90488"/>
                </a:xfrm>
                <a:custGeom>
                  <a:avLst/>
                  <a:gdLst>
                    <a:gd name="T0" fmla="*/ 5 w 32"/>
                    <a:gd name="T1" fmla="*/ 9 h 24"/>
                    <a:gd name="T2" fmla="*/ 21 w 32"/>
                    <a:gd name="T3" fmla="*/ 19 h 24"/>
                    <a:gd name="T4" fmla="*/ 6 w 32"/>
                    <a:gd name="T5" fmla="*/ 8 h 24"/>
                    <a:gd name="T6" fmla="*/ 5 w 32"/>
                    <a:gd name="T7" fmla="*/ 9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2" h="24">
                      <a:moveTo>
                        <a:pt x="5" y="9"/>
                      </a:moveTo>
                      <a:cubicBezTo>
                        <a:pt x="0" y="19"/>
                        <a:pt x="15" y="24"/>
                        <a:pt x="21" y="19"/>
                      </a:cubicBezTo>
                      <a:cubicBezTo>
                        <a:pt x="32" y="10"/>
                        <a:pt x="13" y="0"/>
                        <a:pt x="6" y="8"/>
                      </a:cubicBezTo>
                      <a:lnTo>
                        <a:pt x="5" y="9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0" name="Freeform 309"/>
                <p:cNvSpPr>
                  <a:spLocks/>
                </p:cNvSpPr>
                <p:nvPr/>
              </p:nvSpPr>
              <p:spPr bwMode="auto">
                <a:xfrm>
                  <a:off x="6240463" y="3611563"/>
                  <a:ext cx="88900" cy="65088"/>
                </a:xfrm>
                <a:custGeom>
                  <a:avLst/>
                  <a:gdLst>
                    <a:gd name="T0" fmla="*/ 3 w 23"/>
                    <a:gd name="T1" fmla="*/ 10 h 17"/>
                    <a:gd name="T2" fmla="*/ 21 w 23"/>
                    <a:gd name="T3" fmla="*/ 9 h 17"/>
                    <a:gd name="T4" fmla="*/ 3 w 23"/>
                    <a:gd name="T5" fmla="*/ 9 h 17"/>
                    <a:gd name="T6" fmla="*/ 3 w 23"/>
                    <a:gd name="T7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7">
                      <a:moveTo>
                        <a:pt x="3" y="10"/>
                      </a:moveTo>
                      <a:cubicBezTo>
                        <a:pt x="3" y="17"/>
                        <a:pt x="19" y="17"/>
                        <a:pt x="21" y="9"/>
                      </a:cubicBezTo>
                      <a:cubicBezTo>
                        <a:pt x="23" y="0"/>
                        <a:pt x="0" y="0"/>
                        <a:pt x="3" y="9"/>
                      </a:cubicBezTo>
                      <a:lnTo>
                        <a:pt x="3" y="1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1" name="Freeform 310"/>
                <p:cNvSpPr>
                  <a:spLocks/>
                </p:cNvSpPr>
                <p:nvPr/>
              </p:nvSpPr>
              <p:spPr bwMode="auto">
                <a:xfrm>
                  <a:off x="6297613" y="3722688"/>
                  <a:ext cx="34925" cy="41275"/>
                </a:xfrm>
                <a:custGeom>
                  <a:avLst/>
                  <a:gdLst>
                    <a:gd name="T0" fmla="*/ 1 w 9"/>
                    <a:gd name="T1" fmla="*/ 5 h 11"/>
                    <a:gd name="T2" fmla="*/ 6 w 9"/>
                    <a:gd name="T3" fmla="*/ 10 h 11"/>
                    <a:gd name="T4" fmla="*/ 8 w 9"/>
                    <a:gd name="T5" fmla="*/ 10 h 11"/>
                    <a:gd name="T6" fmla="*/ 9 w 9"/>
                    <a:gd name="T7" fmla="*/ 1 h 11"/>
                    <a:gd name="T8" fmla="*/ 7 w 9"/>
                    <a:gd name="T9" fmla="*/ 1 h 11"/>
                    <a:gd name="T10" fmla="*/ 6 w 9"/>
                    <a:gd name="T11" fmla="*/ 9 h 11"/>
                    <a:gd name="T12" fmla="*/ 7 w 9"/>
                    <a:gd name="T13" fmla="*/ 9 h 11"/>
                    <a:gd name="T14" fmla="*/ 2 w 9"/>
                    <a:gd name="T15" fmla="*/ 4 h 11"/>
                    <a:gd name="T16" fmla="*/ 1 w 9"/>
                    <a:gd name="T17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11">
                      <a:moveTo>
                        <a:pt x="1" y="5"/>
                      </a:moveTo>
                      <a:cubicBezTo>
                        <a:pt x="3" y="7"/>
                        <a:pt x="5" y="8"/>
                        <a:pt x="6" y="10"/>
                      </a:cubicBezTo>
                      <a:cubicBezTo>
                        <a:pt x="7" y="11"/>
                        <a:pt x="7" y="11"/>
                        <a:pt x="8" y="10"/>
                      </a:cubicBezTo>
                      <a:cubicBezTo>
                        <a:pt x="9" y="8"/>
                        <a:pt x="9" y="4"/>
                        <a:pt x="9" y="1"/>
                      </a:cubicBezTo>
                      <a:cubicBezTo>
                        <a:pt x="9" y="0"/>
                        <a:pt x="7" y="0"/>
                        <a:pt x="7" y="1"/>
                      </a:cubicBezTo>
                      <a:cubicBezTo>
                        <a:pt x="7" y="4"/>
                        <a:pt x="8" y="7"/>
                        <a:pt x="6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7"/>
                        <a:pt x="4" y="5"/>
                        <a:pt x="2" y="4"/>
                      </a:cubicBezTo>
                      <a:cubicBezTo>
                        <a:pt x="1" y="3"/>
                        <a:pt x="0" y="4"/>
                        <a:pt x="1" y="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2" name="Freeform 311"/>
                <p:cNvSpPr>
                  <a:spLocks/>
                </p:cNvSpPr>
                <p:nvPr/>
              </p:nvSpPr>
              <p:spPr bwMode="auto">
                <a:xfrm>
                  <a:off x="5859463" y="3717925"/>
                  <a:ext cx="46038" cy="57150"/>
                </a:xfrm>
                <a:custGeom>
                  <a:avLst/>
                  <a:gdLst>
                    <a:gd name="T0" fmla="*/ 9 w 12"/>
                    <a:gd name="T1" fmla="*/ 1 h 15"/>
                    <a:gd name="T2" fmla="*/ 1 w 12"/>
                    <a:gd name="T3" fmla="*/ 12 h 15"/>
                    <a:gd name="T4" fmla="*/ 3 w 12"/>
                    <a:gd name="T5" fmla="*/ 14 h 15"/>
                    <a:gd name="T6" fmla="*/ 11 w 12"/>
                    <a:gd name="T7" fmla="*/ 2 h 15"/>
                    <a:gd name="T8" fmla="*/ 9 w 12"/>
                    <a:gd name="T9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5">
                      <a:moveTo>
                        <a:pt x="9" y="1"/>
                      </a:moveTo>
                      <a:cubicBezTo>
                        <a:pt x="7" y="6"/>
                        <a:pt x="4" y="9"/>
                        <a:pt x="1" y="12"/>
                      </a:cubicBezTo>
                      <a:cubicBezTo>
                        <a:pt x="0" y="13"/>
                        <a:pt x="1" y="15"/>
                        <a:pt x="3" y="14"/>
                      </a:cubicBezTo>
                      <a:cubicBezTo>
                        <a:pt x="6" y="10"/>
                        <a:pt x="10" y="7"/>
                        <a:pt x="11" y="2"/>
                      </a:cubicBezTo>
                      <a:cubicBezTo>
                        <a:pt x="12" y="0"/>
                        <a:pt x="9" y="0"/>
                        <a:pt x="9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Freeform 312"/>
                <p:cNvSpPr>
                  <a:spLocks/>
                </p:cNvSpPr>
                <p:nvPr/>
              </p:nvSpPr>
              <p:spPr bwMode="auto">
                <a:xfrm>
                  <a:off x="6129338" y="3159125"/>
                  <a:ext cx="19050" cy="6350"/>
                </a:xfrm>
                <a:custGeom>
                  <a:avLst/>
                  <a:gdLst>
                    <a:gd name="T0" fmla="*/ 1 w 5"/>
                    <a:gd name="T1" fmla="*/ 2 h 2"/>
                    <a:gd name="T2" fmla="*/ 5 w 5"/>
                    <a:gd name="T3" fmla="*/ 2 h 2"/>
                    <a:gd name="T4" fmla="*/ 4 w 5"/>
                    <a:gd name="T5" fmla="*/ 0 h 2"/>
                    <a:gd name="T6" fmla="*/ 1 w 5"/>
                    <a:gd name="T7" fmla="*/ 0 h 2"/>
                    <a:gd name="T8" fmla="*/ 1 w 5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">
                      <a:moveTo>
                        <a:pt x="1" y="2"/>
                      </a:move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3" y="1"/>
                        <a:pt x="2" y="1"/>
                        <a:pt x="1" y="0"/>
                      </a:cubicBezTo>
                      <a:cubicBezTo>
                        <a:pt x="0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8" name="Freeform 313"/>
                <p:cNvSpPr>
                  <a:spLocks/>
                </p:cNvSpPr>
                <p:nvPr/>
              </p:nvSpPr>
              <p:spPr bwMode="auto">
                <a:xfrm>
                  <a:off x="6075363" y="3197225"/>
                  <a:ext cx="46038" cy="11113"/>
                </a:xfrm>
                <a:custGeom>
                  <a:avLst/>
                  <a:gdLst>
                    <a:gd name="T0" fmla="*/ 1 w 12"/>
                    <a:gd name="T1" fmla="*/ 3 h 3"/>
                    <a:gd name="T2" fmla="*/ 11 w 12"/>
                    <a:gd name="T3" fmla="*/ 2 h 3"/>
                    <a:gd name="T4" fmla="*/ 11 w 12"/>
                    <a:gd name="T5" fmla="*/ 1 h 3"/>
                    <a:gd name="T6" fmla="*/ 1 w 12"/>
                    <a:gd name="T7" fmla="*/ 2 h 3"/>
                    <a:gd name="T8" fmla="*/ 1 w 1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3">
                      <a:moveTo>
                        <a:pt x="1" y="3"/>
                      </a:moveTo>
                      <a:cubicBezTo>
                        <a:pt x="4" y="3"/>
                        <a:pt x="8" y="3"/>
                        <a:pt x="11" y="2"/>
                      </a:cubicBezTo>
                      <a:cubicBezTo>
                        <a:pt x="12" y="2"/>
                        <a:pt x="12" y="0"/>
                        <a:pt x="11" y="1"/>
                      </a:cubicBezTo>
                      <a:cubicBezTo>
                        <a:pt x="8" y="2"/>
                        <a:pt x="4" y="2"/>
                        <a:pt x="1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5" name="Freeform 314"/>
                <p:cNvSpPr>
                  <a:spLocks/>
                </p:cNvSpPr>
                <p:nvPr/>
              </p:nvSpPr>
              <p:spPr bwMode="auto">
                <a:xfrm>
                  <a:off x="6070601" y="3208338"/>
                  <a:ext cx="34925" cy="19050"/>
                </a:xfrm>
                <a:custGeom>
                  <a:avLst/>
                  <a:gdLst>
                    <a:gd name="T0" fmla="*/ 1 w 9"/>
                    <a:gd name="T1" fmla="*/ 4 h 5"/>
                    <a:gd name="T2" fmla="*/ 8 w 9"/>
                    <a:gd name="T3" fmla="*/ 2 h 5"/>
                    <a:gd name="T4" fmla="*/ 8 w 9"/>
                    <a:gd name="T5" fmla="*/ 1 h 5"/>
                    <a:gd name="T6" fmla="*/ 1 w 9"/>
                    <a:gd name="T7" fmla="*/ 3 h 5"/>
                    <a:gd name="T8" fmla="*/ 1 w 9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5">
                      <a:moveTo>
                        <a:pt x="1" y="4"/>
                      </a:moveTo>
                      <a:cubicBezTo>
                        <a:pt x="3" y="3"/>
                        <a:pt x="6" y="2"/>
                        <a:pt x="8" y="2"/>
                      </a:cubicBezTo>
                      <a:cubicBezTo>
                        <a:pt x="9" y="2"/>
                        <a:pt x="9" y="0"/>
                        <a:pt x="8" y="1"/>
                      </a:cubicBezTo>
                      <a:cubicBezTo>
                        <a:pt x="5" y="1"/>
                        <a:pt x="3" y="2"/>
                        <a:pt x="1" y="3"/>
                      </a:cubicBezTo>
                      <a:cubicBezTo>
                        <a:pt x="0" y="3"/>
                        <a:pt x="0" y="5"/>
                        <a:pt x="1" y="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8" name="Freeform 315"/>
                <p:cNvSpPr>
                  <a:spLocks/>
                </p:cNvSpPr>
                <p:nvPr/>
              </p:nvSpPr>
              <p:spPr bwMode="auto">
                <a:xfrm>
                  <a:off x="6067426" y="3216275"/>
                  <a:ext cx="46038" cy="14288"/>
                </a:xfrm>
                <a:custGeom>
                  <a:avLst/>
                  <a:gdLst>
                    <a:gd name="T0" fmla="*/ 1 w 12"/>
                    <a:gd name="T1" fmla="*/ 4 h 4"/>
                    <a:gd name="T2" fmla="*/ 12 w 12"/>
                    <a:gd name="T3" fmla="*/ 2 h 4"/>
                    <a:gd name="T4" fmla="*/ 11 w 12"/>
                    <a:gd name="T5" fmla="*/ 0 h 4"/>
                    <a:gd name="T6" fmla="*/ 1 w 12"/>
                    <a:gd name="T7" fmla="*/ 2 h 4"/>
                    <a:gd name="T8" fmla="*/ 1 w 1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4">
                      <a:moveTo>
                        <a:pt x="1" y="4"/>
                      </a:moveTo>
                      <a:cubicBezTo>
                        <a:pt x="5" y="3"/>
                        <a:pt x="8" y="3"/>
                        <a:pt x="12" y="2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8" y="1"/>
                        <a:pt x="4" y="2"/>
                        <a:pt x="1" y="2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9" name="Freeform 316"/>
                <p:cNvSpPr>
                  <a:spLocks/>
                </p:cNvSpPr>
                <p:nvPr/>
              </p:nvSpPr>
              <p:spPr bwMode="auto">
                <a:xfrm>
                  <a:off x="6070601" y="3227388"/>
                  <a:ext cx="34925" cy="11113"/>
                </a:xfrm>
                <a:custGeom>
                  <a:avLst/>
                  <a:gdLst>
                    <a:gd name="T0" fmla="*/ 1 w 9"/>
                    <a:gd name="T1" fmla="*/ 3 h 3"/>
                    <a:gd name="T2" fmla="*/ 8 w 9"/>
                    <a:gd name="T3" fmla="*/ 1 h 3"/>
                    <a:gd name="T4" fmla="*/ 8 w 9"/>
                    <a:gd name="T5" fmla="*/ 0 h 3"/>
                    <a:gd name="T6" fmla="*/ 1 w 9"/>
                    <a:gd name="T7" fmla="*/ 2 h 3"/>
                    <a:gd name="T8" fmla="*/ 1 w 9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3">
                      <a:moveTo>
                        <a:pt x="1" y="3"/>
                      </a:moveTo>
                      <a:cubicBezTo>
                        <a:pt x="4" y="3"/>
                        <a:pt x="6" y="2"/>
                        <a:pt x="8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6" y="1"/>
                        <a:pt x="3" y="1"/>
                        <a:pt x="1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0" name="Freeform 317"/>
                <p:cNvSpPr>
                  <a:spLocks/>
                </p:cNvSpPr>
                <p:nvPr/>
              </p:nvSpPr>
              <p:spPr bwMode="auto">
                <a:xfrm>
                  <a:off x="6062663" y="3235325"/>
                  <a:ext cx="39688" cy="11113"/>
                </a:xfrm>
                <a:custGeom>
                  <a:avLst/>
                  <a:gdLst>
                    <a:gd name="T0" fmla="*/ 2 w 10"/>
                    <a:gd name="T1" fmla="*/ 3 h 3"/>
                    <a:gd name="T2" fmla="*/ 9 w 10"/>
                    <a:gd name="T3" fmla="*/ 1 h 3"/>
                    <a:gd name="T4" fmla="*/ 9 w 10"/>
                    <a:gd name="T5" fmla="*/ 0 h 3"/>
                    <a:gd name="T6" fmla="*/ 1 w 10"/>
                    <a:gd name="T7" fmla="*/ 2 h 3"/>
                    <a:gd name="T8" fmla="*/ 2 w 10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3">
                      <a:moveTo>
                        <a:pt x="2" y="3"/>
                      </a:moveTo>
                      <a:cubicBezTo>
                        <a:pt x="4" y="3"/>
                        <a:pt x="7" y="2"/>
                        <a:pt x="9" y="1"/>
                      </a:cubicBezTo>
                      <a:cubicBezTo>
                        <a:pt x="10" y="1"/>
                        <a:pt x="9" y="0"/>
                        <a:pt x="9" y="0"/>
                      </a:cubicBezTo>
                      <a:cubicBezTo>
                        <a:pt x="6" y="1"/>
                        <a:pt x="4" y="1"/>
                        <a:pt x="1" y="2"/>
                      </a:cubicBezTo>
                      <a:cubicBezTo>
                        <a:pt x="0" y="2"/>
                        <a:pt x="1" y="3"/>
                        <a:pt x="2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4" name="Freeform 318"/>
                <p:cNvSpPr>
                  <a:spLocks/>
                </p:cNvSpPr>
                <p:nvPr/>
              </p:nvSpPr>
              <p:spPr bwMode="auto">
                <a:xfrm>
                  <a:off x="6062663" y="3238500"/>
                  <a:ext cx="39688" cy="19050"/>
                </a:xfrm>
                <a:custGeom>
                  <a:avLst/>
                  <a:gdLst>
                    <a:gd name="T0" fmla="*/ 1 w 10"/>
                    <a:gd name="T1" fmla="*/ 4 h 5"/>
                    <a:gd name="T2" fmla="*/ 10 w 10"/>
                    <a:gd name="T3" fmla="*/ 2 h 5"/>
                    <a:gd name="T4" fmla="*/ 9 w 10"/>
                    <a:gd name="T5" fmla="*/ 0 h 5"/>
                    <a:gd name="T6" fmla="*/ 1 w 10"/>
                    <a:gd name="T7" fmla="*/ 3 h 5"/>
                    <a:gd name="T8" fmla="*/ 1 w 10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5">
                      <a:moveTo>
                        <a:pt x="1" y="4"/>
                      </a:moveTo>
                      <a:cubicBezTo>
                        <a:pt x="4" y="3"/>
                        <a:pt x="7" y="3"/>
                        <a:pt x="10" y="2"/>
                      </a:cubicBezTo>
                      <a:cubicBezTo>
                        <a:pt x="10" y="1"/>
                        <a:pt x="10" y="0"/>
                        <a:pt x="9" y="0"/>
                      </a:cubicBezTo>
                      <a:cubicBezTo>
                        <a:pt x="7" y="1"/>
                        <a:pt x="4" y="2"/>
                        <a:pt x="1" y="3"/>
                      </a:cubicBezTo>
                      <a:cubicBezTo>
                        <a:pt x="0" y="3"/>
                        <a:pt x="0" y="5"/>
                        <a:pt x="1" y="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5" name="Freeform 319"/>
                <p:cNvSpPr>
                  <a:spLocks/>
                </p:cNvSpPr>
                <p:nvPr/>
              </p:nvSpPr>
              <p:spPr bwMode="auto">
                <a:xfrm>
                  <a:off x="6067426" y="3249613"/>
                  <a:ext cx="30163" cy="11113"/>
                </a:xfrm>
                <a:custGeom>
                  <a:avLst/>
                  <a:gdLst>
                    <a:gd name="T0" fmla="*/ 1 w 8"/>
                    <a:gd name="T1" fmla="*/ 3 h 3"/>
                    <a:gd name="T2" fmla="*/ 7 w 8"/>
                    <a:gd name="T3" fmla="*/ 2 h 3"/>
                    <a:gd name="T4" fmla="*/ 7 w 8"/>
                    <a:gd name="T5" fmla="*/ 1 h 3"/>
                    <a:gd name="T6" fmla="*/ 1 w 8"/>
                    <a:gd name="T7" fmla="*/ 2 h 3"/>
                    <a:gd name="T8" fmla="*/ 1 w 8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3">
                      <a:moveTo>
                        <a:pt x="1" y="3"/>
                      </a:moveTo>
                      <a:cubicBezTo>
                        <a:pt x="3" y="3"/>
                        <a:pt x="5" y="2"/>
                        <a:pt x="7" y="2"/>
                      </a:cubicBezTo>
                      <a:cubicBezTo>
                        <a:pt x="8" y="2"/>
                        <a:pt x="8" y="0"/>
                        <a:pt x="7" y="1"/>
                      </a:cubicBezTo>
                      <a:cubicBezTo>
                        <a:pt x="5" y="1"/>
                        <a:pt x="3" y="2"/>
                        <a:pt x="1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6" name="Freeform 320"/>
                <p:cNvSpPr>
                  <a:spLocks/>
                </p:cNvSpPr>
                <p:nvPr/>
              </p:nvSpPr>
              <p:spPr bwMode="auto">
                <a:xfrm>
                  <a:off x="6070601" y="3257550"/>
                  <a:ext cx="31750" cy="15875"/>
                </a:xfrm>
                <a:custGeom>
                  <a:avLst/>
                  <a:gdLst>
                    <a:gd name="T0" fmla="*/ 1 w 8"/>
                    <a:gd name="T1" fmla="*/ 4 h 4"/>
                    <a:gd name="T2" fmla="*/ 8 w 8"/>
                    <a:gd name="T3" fmla="*/ 2 h 4"/>
                    <a:gd name="T4" fmla="*/ 7 w 8"/>
                    <a:gd name="T5" fmla="*/ 1 h 4"/>
                    <a:gd name="T6" fmla="*/ 1 w 8"/>
                    <a:gd name="T7" fmla="*/ 3 h 4"/>
                    <a:gd name="T8" fmla="*/ 1 w 8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4">
                      <a:moveTo>
                        <a:pt x="1" y="4"/>
                      </a:moveTo>
                      <a:cubicBezTo>
                        <a:pt x="3" y="3"/>
                        <a:pt x="5" y="3"/>
                        <a:pt x="8" y="2"/>
                      </a:cubicBezTo>
                      <a:cubicBezTo>
                        <a:pt x="8" y="2"/>
                        <a:pt x="8" y="0"/>
                        <a:pt x="7" y="1"/>
                      </a:cubicBezTo>
                      <a:cubicBezTo>
                        <a:pt x="5" y="1"/>
                        <a:pt x="3" y="2"/>
                        <a:pt x="1" y="3"/>
                      </a:cubicBezTo>
                      <a:cubicBezTo>
                        <a:pt x="0" y="3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3" name="Freeform 321"/>
                <p:cNvSpPr>
                  <a:spLocks/>
                </p:cNvSpPr>
                <p:nvPr/>
              </p:nvSpPr>
              <p:spPr bwMode="auto">
                <a:xfrm>
                  <a:off x="6078538" y="3260725"/>
                  <a:ext cx="26988" cy="15875"/>
                </a:xfrm>
                <a:custGeom>
                  <a:avLst/>
                  <a:gdLst>
                    <a:gd name="T0" fmla="*/ 1 w 7"/>
                    <a:gd name="T1" fmla="*/ 3 h 4"/>
                    <a:gd name="T2" fmla="*/ 6 w 7"/>
                    <a:gd name="T3" fmla="*/ 1 h 4"/>
                    <a:gd name="T4" fmla="*/ 6 w 7"/>
                    <a:gd name="T5" fmla="*/ 0 h 4"/>
                    <a:gd name="T6" fmla="*/ 0 w 7"/>
                    <a:gd name="T7" fmla="*/ 2 h 4"/>
                    <a:gd name="T8" fmla="*/ 1 w 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4">
                      <a:moveTo>
                        <a:pt x="1" y="3"/>
                      </a:moveTo>
                      <a:cubicBezTo>
                        <a:pt x="3" y="3"/>
                        <a:pt x="5" y="2"/>
                        <a:pt x="6" y="1"/>
                      </a:cubicBezTo>
                      <a:cubicBezTo>
                        <a:pt x="7" y="1"/>
                        <a:pt x="7" y="0"/>
                        <a:pt x="6" y="0"/>
                      </a:cubicBezTo>
                      <a:cubicBezTo>
                        <a:pt x="4" y="1"/>
                        <a:pt x="2" y="1"/>
                        <a:pt x="0" y="2"/>
                      </a:cubicBezTo>
                      <a:cubicBezTo>
                        <a:pt x="0" y="3"/>
                        <a:pt x="0" y="4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4" name="Freeform 322"/>
                <p:cNvSpPr>
                  <a:spLocks/>
                </p:cNvSpPr>
                <p:nvPr/>
              </p:nvSpPr>
              <p:spPr bwMode="auto">
                <a:xfrm>
                  <a:off x="6070601" y="3265488"/>
                  <a:ext cx="38100" cy="14288"/>
                </a:xfrm>
                <a:custGeom>
                  <a:avLst/>
                  <a:gdLst>
                    <a:gd name="T0" fmla="*/ 1 w 10"/>
                    <a:gd name="T1" fmla="*/ 4 h 4"/>
                    <a:gd name="T2" fmla="*/ 9 w 10"/>
                    <a:gd name="T3" fmla="*/ 2 h 4"/>
                    <a:gd name="T4" fmla="*/ 9 w 10"/>
                    <a:gd name="T5" fmla="*/ 1 h 4"/>
                    <a:gd name="T6" fmla="*/ 1 w 10"/>
                    <a:gd name="T7" fmla="*/ 3 h 4"/>
                    <a:gd name="T8" fmla="*/ 1 w 10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4">
                      <a:moveTo>
                        <a:pt x="1" y="4"/>
                      </a:moveTo>
                      <a:cubicBezTo>
                        <a:pt x="4" y="3"/>
                        <a:pt x="7" y="3"/>
                        <a:pt x="9" y="2"/>
                      </a:cubicBezTo>
                      <a:cubicBezTo>
                        <a:pt x="10" y="2"/>
                        <a:pt x="10" y="0"/>
                        <a:pt x="9" y="1"/>
                      </a:cubicBezTo>
                      <a:cubicBezTo>
                        <a:pt x="6" y="2"/>
                        <a:pt x="4" y="2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5" name="Freeform 323"/>
                <p:cNvSpPr>
                  <a:spLocks/>
                </p:cNvSpPr>
                <p:nvPr/>
              </p:nvSpPr>
              <p:spPr bwMode="auto">
                <a:xfrm>
                  <a:off x="6075363" y="3273425"/>
                  <a:ext cx="38100" cy="11113"/>
                </a:xfrm>
                <a:custGeom>
                  <a:avLst/>
                  <a:gdLst>
                    <a:gd name="T0" fmla="*/ 1 w 10"/>
                    <a:gd name="T1" fmla="*/ 3 h 3"/>
                    <a:gd name="T2" fmla="*/ 9 w 10"/>
                    <a:gd name="T3" fmla="*/ 1 h 3"/>
                    <a:gd name="T4" fmla="*/ 8 w 10"/>
                    <a:gd name="T5" fmla="*/ 0 h 3"/>
                    <a:gd name="T6" fmla="*/ 1 w 10"/>
                    <a:gd name="T7" fmla="*/ 2 h 3"/>
                    <a:gd name="T8" fmla="*/ 1 w 10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3">
                      <a:moveTo>
                        <a:pt x="1" y="3"/>
                      </a:moveTo>
                      <a:cubicBezTo>
                        <a:pt x="4" y="3"/>
                        <a:pt x="6" y="2"/>
                        <a:pt x="9" y="1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1"/>
                        <a:pt x="4" y="1"/>
                        <a:pt x="1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6" name="Freeform 324"/>
                <p:cNvSpPr>
                  <a:spLocks/>
                </p:cNvSpPr>
                <p:nvPr/>
              </p:nvSpPr>
              <p:spPr bwMode="auto">
                <a:xfrm>
                  <a:off x="6081713" y="3276600"/>
                  <a:ext cx="42863" cy="11113"/>
                </a:xfrm>
                <a:custGeom>
                  <a:avLst/>
                  <a:gdLst>
                    <a:gd name="T0" fmla="*/ 0 w 11"/>
                    <a:gd name="T1" fmla="*/ 3 h 3"/>
                    <a:gd name="T2" fmla="*/ 4 w 11"/>
                    <a:gd name="T3" fmla="*/ 3 h 3"/>
                    <a:gd name="T4" fmla="*/ 10 w 11"/>
                    <a:gd name="T5" fmla="*/ 1 h 3"/>
                    <a:gd name="T6" fmla="*/ 9 w 11"/>
                    <a:gd name="T7" fmla="*/ 0 h 3"/>
                    <a:gd name="T8" fmla="*/ 5 w 11"/>
                    <a:gd name="T9" fmla="*/ 1 h 3"/>
                    <a:gd name="T10" fmla="*/ 1 w 11"/>
                    <a:gd name="T11" fmla="*/ 2 h 3"/>
                    <a:gd name="T12" fmla="*/ 0 w 11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3">
                      <a:moveTo>
                        <a:pt x="0" y="3"/>
                      </a:moveTo>
                      <a:cubicBezTo>
                        <a:pt x="2" y="3"/>
                        <a:pt x="3" y="3"/>
                        <a:pt x="4" y="3"/>
                      </a:cubicBezTo>
                      <a:cubicBezTo>
                        <a:pt x="6" y="2"/>
                        <a:pt x="8" y="2"/>
                        <a:pt x="10" y="1"/>
                      </a:cubicBezTo>
                      <a:cubicBezTo>
                        <a:pt x="11" y="1"/>
                        <a:pt x="10" y="0"/>
                        <a:pt x="9" y="0"/>
                      </a:cubicBezTo>
                      <a:cubicBezTo>
                        <a:pt x="8" y="0"/>
                        <a:pt x="6" y="1"/>
                        <a:pt x="5" y="1"/>
                      </a:cubicBezTo>
                      <a:cubicBezTo>
                        <a:pt x="4" y="1"/>
                        <a:pt x="2" y="2"/>
                        <a:pt x="1" y="2"/>
                      </a:cubicBezTo>
                      <a:cubicBezTo>
                        <a:pt x="0" y="1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7" name="Freeform 325"/>
                <p:cNvSpPr>
                  <a:spLocks/>
                </p:cNvSpPr>
                <p:nvPr/>
              </p:nvSpPr>
              <p:spPr bwMode="auto">
                <a:xfrm>
                  <a:off x="6089651" y="3279775"/>
                  <a:ext cx="34925" cy="12700"/>
                </a:xfrm>
                <a:custGeom>
                  <a:avLst/>
                  <a:gdLst>
                    <a:gd name="T0" fmla="*/ 1 w 9"/>
                    <a:gd name="T1" fmla="*/ 3 h 3"/>
                    <a:gd name="T2" fmla="*/ 8 w 9"/>
                    <a:gd name="T3" fmla="*/ 2 h 3"/>
                    <a:gd name="T4" fmla="*/ 7 w 9"/>
                    <a:gd name="T5" fmla="*/ 1 h 3"/>
                    <a:gd name="T6" fmla="*/ 1 w 9"/>
                    <a:gd name="T7" fmla="*/ 2 h 3"/>
                    <a:gd name="T8" fmla="*/ 1 w 9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3">
                      <a:moveTo>
                        <a:pt x="1" y="3"/>
                      </a:moveTo>
                      <a:cubicBezTo>
                        <a:pt x="4" y="3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1"/>
                      </a:cubicBezTo>
                      <a:cubicBezTo>
                        <a:pt x="5" y="1"/>
                        <a:pt x="3" y="2"/>
                        <a:pt x="1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8" name="Freeform 326"/>
                <p:cNvSpPr>
                  <a:spLocks/>
                </p:cNvSpPr>
                <p:nvPr/>
              </p:nvSpPr>
              <p:spPr bwMode="auto">
                <a:xfrm>
                  <a:off x="5986463" y="3497263"/>
                  <a:ext cx="15875" cy="7938"/>
                </a:xfrm>
                <a:custGeom>
                  <a:avLst/>
                  <a:gdLst>
                    <a:gd name="T0" fmla="*/ 1 w 4"/>
                    <a:gd name="T1" fmla="*/ 2 h 2"/>
                    <a:gd name="T2" fmla="*/ 3 w 4"/>
                    <a:gd name="T3" fmla="*/ 2 h 2"/>
                    <a:gd name="T4" fmla="*/ 3 w 4"/>
                    <a:gd name="T5" fmla="*/ 0 h 2"/>
                    <a:gd name="T6" fmla="*/ 1 w 4"/>
                    <a:gd name="T7" fmla="*/ 0 h 2"/>
                    <a:gd name="T8" fmla="*/ 1 w 4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1" y="2"/>
                      </a:moveTo>
                      <a:cubicBezTo>
                        <a:pt x="2" y="2"/>
                        <a:pt x="2" y="2"/>
                        <a:pt x="3" y="2"/>
                      </a:cubicBezTo>
                      <a:cubicBezTo>
                        <a:pt x="4" y="2"/>
                        <a:pt x="4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9" name="Freeform 327"/>
                <p:cNvSpPr>
                  <a:spLocks/>
                </p:cNvSpPr>
                <p:nvPr/>
              </p:nvSpPr>
              <p:spPr bwMode="auto">
                <a:xfrm>
                  <a:off x="5981701" y="3505200"/>
                  <a:ext cx="23813" cy="11113"/>
                </a:xfrm>
                <a:custGeom>
                  <a:avLst/>
                  <a:gdLst>
                    <a:gd name="T0" fmla="*/ 1 w 6"/>
                    <a:gd name="T1" fmla="*/ 2 h 3"/>
                    <a:gd name="T2" fmla="*/ 5 w 6"/>
                    <a:gd name="T3" fmla="*/ 3 h 3"/>
                    <a:gd name="T4" fmla="*/ 5 w 6"/>
                    <a:gd name="T5" fmla="*/ 1 h 3"/>
                    <a:gd name="T6" fmla="*/ 1 w 6"/>
                    <a:gd name="T7" fmla="*/ 0 h 3"/>
                    <a:gd name="T8" fmla="*/ 1 w 6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2"/>
                      </a:moveTo>
                      <a:cubicBezTo>
                        <a:pt x="2" y="2"/>
                        <a:pt x="3" y="2"/>
                        <a:pt x="5" y="3"/>
                      </a:cubicBezTo>
                      <a:cubicBezTo>
                        <a:pt x="6" y="3"/>
                        <a:pt x="6" y="2"/>
                        <a:pt x="5" y="1"/>
                      </a:cubicBezTo>
                      <a:cubicBezTo>
                        <a:pt x="4" y="1"/>
                        <a:pt x="3" y="1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0" name="Freeform 328"/>
                <p:cNvSpPr>
                  <a:spLocks/>
                </p:cNvSpPr>
                <p:nvPr/>
              </p:nvSpPr>
              <p:spPr bwMode="auto">
                <a:xfrm>
                  <a:off x="5975351" y="3513138"/>
                  <a:ext cx="22225" cy="11113"/>
                </a:xfrm>
                <a:custGeom>
                  <a:avLst/>
                  <a:gdLst>
                    <a:gd name="T0" fmla="*/ 1 w 6"/>
                    <a:gd name="T1" fmla="*/ 2 h 3"/>
                    <a:gd name="T2" fmla="*/ 5 w 6"/>
                    <a:gd name="T3" fmla="*/ 3 h 3"/>
                    <a:gd name="T4" fmla="*/ 5 w 6"/>
                    <a:gd name="T5" fmla="*/ 2 h 3"/>
                    <a:gd name="T6" fmla="*/ 1 w 6"/>
                    <a:gd name="T7" fmla="*/ 0 h 3"/>
                    <a:gd name="T8" fmla="*/ 1 w 6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2"/>
                      </a:moveTo>
                      <a:cubicBezTo>
                        <a:pt x="2" y="2"/>
                        <a:pt x="3" y="2"/>
                        <a:pt x="5" y="3"/>
                      </a:cubicBezTo>
                      <a:cubicBezTo>
                        <a:pt x="5" y="3"/>
                        <a:pt x="6" y="2"/>
                        <a:pt x="5" y="2"/>
                      </a:cubicBezTo>
                      <a:cubicBezTo>
                        <a:pt x="4" y="1"/>
                        <a:pt x="3" y="1"/>
                        <a:pt x="1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1" name="Freeform 329"/>
                <p:cNvSpPr>
                  <a:spLocks/>
                </p:cNvSpPr>
                <p:nvPr/>
              </p:nvSpPr>
              <p:spPr bwMode="auto">
                <a:xfrm>
                  <a:off x="5975351" y="3521075"/>
                  <a:ext cx="22225" cy="14288"/>
                </a:xfrm>
                <a:custGeom>
                  <a:avLst/>
                  <a:gdLst>
                    <a:gd name="T0" fmla="*/ 1 w 6"/>
                    <a:gd name="T1" fmla="*/ 2 h 4"/>
                    <a:gd name="T2" fmla="*/ 5 w 6"/>
                    <a:gd name="T3" fmla="*/ 3 h 4"/>
                    <a:gd name="T4" fmla="*/ 5 w 6"/>
                    <a:gd name="T5" fmla="*/ 2 h 4"/>
                    <a:gd name="T6" fmla="*/ 1 w 6"/>
                    <a:gd name="T7" fmla="*/ 1 h 4"/>
                    <a:gd name="T8" fmla="*/ 1 w 6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1" y="2"/>
                      </a:moveTo>
                      <a:cubicBezTo>
                        <a:pt x="2" y="2"/>
                        <a:pt x="4" y="3"/>
                        <a:pt x="5" y="3"/>
                      </a:cubicBezTo>
                      <a:cubicBezTo>
                        <a:pt x="6" y="4"/>
                        <a:pt x="6" y="2"/>
                        <a:pt x="5" y="2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1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2" name="Freeform 330"/>
                <p:cNvSpPr>
                  <a:spLocks/>
                </p:cNvSpPr>
                <p:nvPr/>
              </p:nvSpPr>
              <p:spPr bwMode="auto">
                <a:xfrm>
                  <a:off x="5975351" y="3527425"/>
                  <a:ext cx="19050" cy="12700"/>
                </a:xfrm>
                <a:custGeom>
                  <a:avLst/>
                  <a:gdLst>
                    <a:gd name="T0" fmla="*/ 0 w 5"/>
                    <a:gd name="T1" fmla="*/ 2 h 3"/>
                    <a:gd name="T2" fmla="*/ 4 w 5"/>
                    <a:gd name="T3" fmla="*/ 3 h 3"/>
                    <a:gd name="T4" fmla="*/ 4 w 5"/>
                    <a:gd name="T5" fmla="*/ 2 h 3"/>
                    <a:gd name="T6" fmla="*/ 1 w 5"/>
                    <a:gd name="T7" fmla="*/ 1 h 3"/>
                    <a:gd name="T8" fmla="*/ 0 w 5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0" y="2"/>
                      </a:moveTo>
                      <a:cubicBezTo>
                        <a:pt x="2" y="2"/>
                        <a:pt x="3" y="3"/>
                        <a:pt x="4" y="3"/>
                      </a:cubicBezTo>
                      <a:cubicBezTo>
                        <a:pt x="5" y="3"/>
                        <a:pt x="5" y="2"/>
                        <a:pt x="4" y="2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0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3" name="Freeform 331"/>
                <p:cNvSpPr>
                  <a:spLocks/>
                </p:cNvSpPr>
                <p:nvPr/>
              </p:nvSpPr>
              <p:spPr bwMode="auto">
                <a:xfrm>
                  <a:off x="5970588" y="3535363"/>
                  <a:ext cx="23813" cy="11113"/>
                </a:xfrm>
                <a:custGeom>
                  <a:avLst/>
                  <a:gdLst>
                    <a:gd name="T0" fmla="*/ 1 w 6"/>
                    <a:gd name="T1" fmla="*/ 1 h 3"/>
                    <a:gd name="T2" fmla="*/ 4 w 6"/>
                    <a:gd name="T3" fmla="*/ 3 h 3"/>
                    <a:gd name="T4" fmla="*/ 5 w 6"/>
                    <a:gd name="T5" fmla="*/ 2 h 3"/>
                    <a:gd name="T6" fmla="*/ 1 w 6"/>
                    <a:gd name="T7" fmla="*/ 0 h 3"/>
                    <a:gd name="T8" fmla="*/ 1 w 6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1"/>
                      </a:move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5" y="3"/>
                        <a:pt x="6" y="2"/>
                        <a:pt x="5" y="2"/>
                      </a:cubicBezTo>
                      <a:cubicBezTo>
                        <a:pt x="4" y="1"/>
                        <a:pt x="3" y="1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4" name="Freeform 332"/>
                <p:cNvSpPr>
                  <a:spLocks/>
                </p:cNvSpPr>
                <p:nvPr/>
              </p:nvSpPr>
              <p:spPr bwMode="auto">
                <a:xfrm>
                  <a:off x="5967413" y="3543300"/>
                  <a:ext cx="19050" cy="11113"/>
                </a:xfrm>
                <a:custGeom>
                  <a:avLst/>
                  <a:gdLst>
                    <a:gd name="T0" fmla="*/ 1 w 5"/>
                    <a:gd name="T1" fmla="*/ 1 h 3"/>
                    <a:gd name="T2" fmla="*/ 4 w 5"/>
                    <a:gd name="T3" fmla="*/ 3 h 3"/>
                    <a:gd name="T4" fmla="*/ 5 w 5"/>
                    <a:gd name="T5" fmla="*/ 1 h 3"/>
                    <a:gd name="T6" fmla="*/ 1 w 5"/>
                    <a:gd name="T7" fmla="*/ 0 h 3"/>
                    <a:gd name="T8" fmla="*/ 1 w 5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1"/>
                      </a:move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5" name="Freeform 333"/>
                <p:cNvSpPr>
                  <a:spLocks/>
                </p:cNvSpPr>
                <p:nvPr/>
              </p:nvSpPr>
              <p:spPr bwMode="auto">
                <a:xfrm>
                  <a:off x="5962651" y="3546475"/>
                  <a:ext cx="23813" cy="15875"/>
                </a:xfrm>
                <a:custGeom>
                  <a:avLst/>
                  <a:gdLst>
                    <a:gd name="T0" fmla="*/ 1 w 6"/>
                    <a:gd name="T1" fmla="*/ 2 h 4"/>
                    <a:gd name="T2" fmla="*/ 4 w 6"/>
                    <a:gd name="T3" fmla="*/ 3 h 4"/>
                    <a:gd name="T4" fmla="*/ 5 w 6"/>
                    <a:gd name="T5" fmla="*/ 2 h 4"/>
                    <a:gd name="T6" fmla="*/ 2 w 6"/>
                    <a:gd name="T7" fmla="*/ 1 h 4"/>
                    <a:gd name="T8" fmla="*/ 1 w 6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1" y="2"/>
                      </a:moveTo>
                      <a:cubicBezTo>
                        <a:pt x="2" y="2"/>
                        <a:pt x="3" y="3"/>
                        <a:pt x="4" y="3"/>
                      </a:cubicBezTo>
                      <a:cubicBezTo>
                        <a:pt x="5" y="4"/>
                        <a:pt x="6" y="3"/>
                        <a:pt x="5" y="2"/>
                      </a:cubicBezTo>
                      <a:cubicBezTo>
                        <a:pt x="4" y="2"/>
                        <a:pt x="3" y="1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6" name="Freeform 334"/>
                <p:cNvSpPr>
                  <a:spLocks/>
                </p:cNvSpPr>
                <p:nvPr/>
              </p:nvSpPr>
              <p:spPr bwMode="auto">
                <a:xfrm>
                  <a:off x="5959476" y="3554413"/>
                  <a:ext cx="22225" cy="15875"/>
                </a:xfrm>
                <a:custGeom>
                  <a:avLst/>
                  <a:gdLst>
                    <a:gd name="T0" fmla="*/ 1 w 6"/>
                    <a:gd name="T1" fmla="*/ 2 h 4"/>
                    <a:gd name="T2" fmla="*/ 4 w 6"/>
                    <a:gd name="T3" fmla="*/ 4 h 4"/>
                    <a:gd name="T4" fmla="*/ 5 w 6"/>
                    <a:gd name="T5" fmla="*/ 2 h 4"/>
                    <a:gd name="T6" fmla="*/ 2 w 6"/>
                    <a:gd name="T7" fmla="*/ 1 h 4"/>
                    <a:gd name="T8" fmla="*/ 1 w 6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1" y="2"/>
                      </a:moveTo>
                      <a:cubicBezTo>
                        <a:pt x="2" y="3"/>
                        <a:pt x="3" y="3"/>
                        <a:pt x="4" y="4"/>
                      </a:cubicBezTo>
                      <a:cubicBezTo>
                        <a:pt x="5" y="4"/>
                        <a:pt x="6" y="3"/>
                        <a:pt x="5" y="2"/>
                      </a:cubicBezTo>
                      <a:cubicBezTo>
                        <a:pt x="4" y="2"/>
                        <a:pt x="3" y="1"/>
                        <a:pt x="2" y="1"/>
                      </a:cubicBezTo>
                      <a:cubicBezTo>
                        <a:pt x="1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7" name="Freeform 335"/>
                <p:cNvSpPr>
                  <a:spLocks/>
                </p:cNvSpPr>
                <p:nvPr/>
              </p:nvSpPr>
              <p:spPr bwMode="auto">
                <a:xfrm>
                  <a:off x="5954713" y="3562350"/>
                  <a:ext cx="23813" cy="15875"/>
                </a:xfrm>
                <a:custGeom>
                  <a:avLst/>
                  <a:gdLst>
                    <a:gd name="T0" fmla="*/ 1 w 6"/>
                    <a:gd name="T1" fmla="*/ 2 h 4"/>
                    <a:gd name="T2" fmla="*/ 4 w 6"/>
                    <a:gd name="T3" fmla="*/ 3 h 4"/>
                    <a:gd name="T4" fmla="*/ 5 w 6"/>
                    <a:gd name="T5" fmla="*/ 2 h 4"/>
                    <a:gd name="T6" fmla="*/ 1 w 6"/>
                    <a:gd name="T7" fmla="*/ 0 h 4"/>
                    <a:gd name="T8" fmla="*/ 1 w 6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1" y="2"/>
                      </a:moveTo>
                      <a:cubicBezTo>
                        <a:pt x="2" y="2"/>
                        <a:pt x="3" y="3"/>
                        <a:pt x="4" y="3"/>
                      </a:cubicBezTo>
                      <a:cubicBezTo>
                        <a:pt x="5" y="4"/>
                        <a:pt x="6" y="2"/>
                        <a:pt x="5" y="2"/>
                      </a:cubicBezTo>
                      <a:cubicBezTo>
                        <a:pt x="4" y="1"/>
                        <a:pt x="3" y="1"/>
                        <a:pt x="1" y="0"/>
                      </a:cubicBezTo>
                      <a:cubicBezTo>
                        <a:pt x="0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8" name="Freeform 336"/>
                <p:cNvSpPr>
                  <a:spLocks/>
                </p:cNvSpPr>
                <p:nvPr/>
              </p:nvSpPr>
              <p:spPr bwMode="auto">
                <a:xfrm>
                  <a:off x="5951538" y="3573463"/>
                  <a:ext cx="23813" cy="11113"/>
                </a:xfrm>
                <a:custGeom>
                  <a:avLst/>
                  <a:gdLst>
                    <a:gd name="T0" fmla="*/ 1 w 6"/>
                    <a:gd name="T1" fmla="*/ 1 h 3"/>
                    <a:gd name="T2" fmla="*/ 4 w 6"/>
                    <a:gd name="T3" fmla="*/ 2 h 3"/>
                    <a:gd name="T4" fmla="*/ 5 w 6"/>
                    <a:gd name="T5" fmla="*/ 1 h 3"/>
                    <a:gd name="T6" fmla="*/ 1 w 6"/>
                    <a:gd name="T7" fmla="*/ 0 h 3"/>
                    <a:gd name="T8" fmla="*/ 1 w 6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1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3"/>
                        <a:pt x="6" y="1"/>
                        <a:pt x="5" y="1"/>
                      </a:cubicBezTo>
                      <a:cubicBezTo>
                        <a:pt x="4" y="1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9" name="Freeform 337"/>
                <p:cNvSpPr>
                  <a:spLocks/>
                </p:cNvSpPr>
                <p:nvPr/>
              </p:nvSpPr>
              <p:spPr bwMode="auto">
                <a:xfrm>
                  <a:off x="5951538" y="3581400"/>
                  <a:ext cx="19050" cy="11113"/>
                </a:xfrm>
                <a:custGeom>
                  <a:avLst/>
                  <a:gdLst>
                    <a:gd name="T0" fmla="*/ 1 w 5"/>
                    <a:gd name="T1" fmla="*/ 1 h 3"/>
                    <a:gd name="T2" fmla="*/ 4 w 5"/>
                    <a:gd name="T3" fmla="*/ 2 h 3"/>
                    <a:gd name="T4" fmla="*/ 5 w 5"/>
                    <a:gd name="T5" fmla="*/ 1 h 3"/>
                    <a:gd name="T6" fmla="*/ 1 w 5"/>
                    <a:gd name="T7" fmla="*/ 0 h 3"/>
                    <a:gd name="T8" fmla="*/ 1 w 5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1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3"/>
                        <a:pt x="5" y="1"/>
                        <a:pt x="5" y="1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0" name="Freeform 338"/>
                <p:cNvSpPr>
                  <a:spLocks/>
                </p:cNvSpPr>
                <p:nvPr/>
              </p:nvSpPr>
              <p:spPr bwMode="auto">
                <a:xfrm>
                  <a:off x="5989638" y="3482975"/>
                  <a:ext cx="19050" cy="3175"/>
                </a:xfrm>
                <a:custGeom>
                  <a:avLst/>
                  <a:gdLst>
                    <a:gd name="T0" fmla="*/ 1 w 5"/>
                    <a:gd name="T1" fmla="*/ 1 h 1"/>
                    <a:gd name="T2" fmla="*/ 4 w 5"/>
                    <a:gd name="T3" fmla="*/ 1 h 1"/>
                    <a:gd name="T4" fmla="*/ 4 w 5"/>
                    <a:gd name="T5" fmla="*/ 0 h 1"/>
                    <a:gd name="T6" fmla="*/ 1 w 5"/>
                    <a:gd name="T7" fmla="*/ 0 h 1"/>
                    <a:gd name="T8" fmla="*/ 1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1" y="1"/>
                      </a:moveTo>
                      <a:cubicBezTo>
                        <a:pt x="2" y="1"/>
                        <a:pt x="3" y="1"/>
                        <a:pt x="4" y="1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1" name="Freeform 339"/>
                <p:cNvSpPr>
                  <a:spLocks/>
                </p:cNvSpPr>
                <p:nvPr/>
              </p:nvSpPr>
              <p:spPr bwMode="auto">
                <a:xfrm>
                  <a:off x="5997576" y="3470275"/>
                  <a:ext cx="19050" cy="7938"/>
                </a:xfrm>
                <a:custGeom>
                  <a:avLst/>
                  <a:gdLst>
                    <a:gd name="T0" fmla="*/ 0 w 5"/>
                    <a:gd name="T1" fmla="*/ 1 h 2"/>
                    <a:gd name="T2" fmla="*/ 3 w 5"/>
                    <a:gd name="T3" fmla="*/ 2 h 2"/>
                    <a:gd name="T4" fmla="*/ 4 w 5"/>
                    <a:gd name="T5" fmla="*/ 1 h 2"/>
                    <a:gd name="T6" fmla="*/ 1 w 5"/>
                    <a:gd name="T7" fmla="*/ 0 h 2"/>
                    <a:gd name="T8" fmla="*/ 0 w 5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">
                      <a:moveTo>
                        <a:pt x="0" y="1"/>
                      </a:move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2"/>
                        <a:pt x="5" y="1"/>
                        <a:pt x="4" y="1"/>
                      </a:cubicBez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2" name="Freeform 340"/>
                <p:cNvSpPr>
                  <a:spLocks/>
                </p:cNvSpPr>
                <p:nvPr/>
              </p:nvSpPr>
              <p:spPr bwMode="auto">
                <a:xfrm>
                  <a:off x="5997576" y="3463925"/>
                  <a:ext cx="15875" cy="6350"/>
                </a:xfrm>
                <a:custGeom>
                  <a:avLst/>
                  <a:gdLst>
                    <a:gd name="T0" fmla="*/ 1 w 4"/>
                    <a:gd name="T1" fmla="*/ 2 h 2"/>
                    <a:gd name="T2" fmla="*/ 3 w 4"/>
                    <a:gd name="T3" fmla="*/ 2 h 2"/>
                    <a:gd name="T4" fmla="*/ 3 w 4"/>
                    <a:gd name="T5" fmla="*/ 1 h 2"/>
                    <a:gd name="T6" fmla="*/ 1 w 4"/>
                    <a:gd name="T7" fmla="*/ 0 h 2"/>
                    <a:gd name="T8" fmla="*/ 1 w 4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1" y="2"/>
                      </a:move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2"/>
                        <a:pt x="4" y="1"/>
                        <a:pt x="3" y="1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3" name="Freeform 341"/>
                <p:cNvSpPr>
                  <a:spLocks/>
                </p:cNvSpPr>
                <p:nvPr/>
              </p:nvSpPr>
              <p:spPr bwMode="auto">
                <a:xfrm>
                  <a:off x="6002338" y="3455988"/>
                  <a:ext cx="26988" cy="7938"/>
                </a:xfrm>
                <a:custGeom>
                  <a:avLst/>
                  <a:gdLst>
                    <a:gd name="T0" fmla="*/ 1 w 7"/>
                    <a:gd name="T1" fmla="*/ 1 h 2"/>
                    <a:gd name="T2" fmla="*/ 6 w 7"/>
                    <a:gd name="T3" fmla="*/ 2 h 2"/>
                    <a:gd name="T4" fmla="*/ 6 w 7"/>
                    <a:gd name="T5" fmla="*/ 1 h 2"/>
                    <a:gd name="T6" fmla="*/ 1 w 7"/>
                    <a:gd name="T7" fmla="*/ 0 h 2"/>
                    <a:gd name="T8" fmla="*/ 1 w 7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">
                      <a:moveTo>
                        <a:pt x="1" y="1"/>
                      </a:moveTo>
                      <a:cubicBezTo>
                        <a:pt x="3" y="2"/>
                        <a:pt x="4" y="2"/>
                        <a:pt x="6" y="2"/>
                      </a:cubicBezTo>
                      <a:cubicBezTo>
                        <a:pt x="7" y="2"/>
                        <a:pt x="7" y="1"/>
                        <a:pt x="6" y="1"/>
                      </a:cubicBezTo>
                      <a:cubicBezTo>
                        <a:pt x="4" y="1"/>
                        <a:pt x="3" y="1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4" name="Freeform 342"/>
                <p:cNvSpPr>
                  <a:spLocks/>
                </p:cNvSpPr>
                <p:nvPr/>
              </p:nvSpPr>
              <p:spPr bwMode="auto">
                <a:xfrm>
                  <a:off x="6008688" y="3448050"/>
                  <a:ext cx="23813" cy="7938"/>
                </a:xfrm>
                <a:custGeom>
                  <a:avLst/>
                  <a:gdLst>
                    <a:gd name="T0" fmla="*/ 0 w 6"/>
                    <a:gd name="T1" fmla="*/ 1 h 2"/>
                    <a:gd name="T2" fmla="*/ 4 w 6"/>
                    <a:gd name="T3" fmla="*/ 2 h 2"/>
                    <a:gd name="T4" fmla="*/ 5 w 6"/>
                    <a:gd name="T5" fmla="*/ 1 h 2"/>
                    <a:gd name="T6" fmla="*/ 1 w 6"/>
                    <a:gd name="T7" fmla="*/ 0 h 2"/>
                    <a:gd name="T8" fmla="*/ 0 w 6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0" y="1"/>
                      </a:moveTo>
                      <a:cubicBezTo>
                        <a:pt x="2" y="1"/>
                        <a:pt x="3" y="2"/>
                        <a:pt x="4" y="2"/>
                      </a:cubicBezTo>
                      <a:cubicBezTo>
                        <a:pt x="5" y="2"/>
                        <a:pt x="6" y="1"/>
                        <a:pt x="5" y="1"/>
                      </a:cubicBezTo>
                      <a:cubicBezTo>
                        <a:pt x="4" y="0"/>
                        <a:pt x="2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5" name="Freeform 343"/>
                <p:cNvSpPr>
                  <a:spLocks/>
                </p:cNvSpPr>
                <p:nvPr/>
              </p:nvSpPr>
              <p:spPr bwMode="auto">
                <a:xfrm>
                  <a:off x="6008688" y="3436938"/>
                  <a:ext cx="26988" cy="11113"/>
                </a:xfrm>
                <a:custGeom>
                  <a:avLst/>
                  <a:gdLst>
                    <a:gd name="T0" fmla="*/ 1 w 7"/>
                    <a:gd name="T1" fmla="*/ 1 h 3"/>
                    <a:gd name="T2" fmla="*/ 6 w 7"/>
                    <a:gd name="T3" fmla="*/ 2 h 3"/>
                    <a:gd name="T4" fmla="*/ 6 w 7"/>
                    <a:gd name="T5" fmla="*/ 1 h 3"/>
                    <a:gd name="T6" fmla="*/ 2 w 7"/>
                    <a:gd name="T7" fmla="*/ 0 h 3"/>
                    <a:gd name="T8" fmla="*/ 1 w 7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3">
                      <a:moveTo>
                        <a:pt x="1" y="1"/>
                      </a:moveTo>
                      <a:cubicBezTo>
                        <a:pt x="3" y="2"/>
                        <a:pt x="4" y="2"/>
                        <a:pt x="6" y="2"/>
                      </a:cubicBezTo>
                      <a:cubicBezTo>
                        <a:pt x="7" y="3"/>
                        <a:pt x="7" y="1"/>
                        <a:pt x="6" y="1"/>
                      </a:cubicBezTo>
                      <a:cubicBezTo>
                        <a:pt x="5" y="1"/>
                        <a:pt x="3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6" name="Freeform 344"/>
                <p:cNvSpPr>
                  <a:spLocks/>
                </p:cNvSpPr>
                <p:nvPr/>
              </p:nvSpPr>
              <p:spPr bwMode="auto">
                <a:xfrm>
                  <a:off x="6016626" y="3425825"/>
                  <a:ext cx="19050" cy="11113"/>
                </a:xfrm>
                <a:custGeom>
                  <a:avLst/>
                  <a:gdLst>
                    <a:gd name="T0" fmla="*/ 0 w 5"/>
                    <a:gd name="T1" fmla="*/ 1 h 3"/>
                    <a:gd name="T2" fmla="*/ 3 w 5"/>
                    <a:gd name="T3" fmla="*/ 3 h 3"/>
                    <a:gd name="T4" fmla="*/ 4 w 5"/>
                    <a:gd name="T5" fmla="*/ 2 h 3"/>
                    <a:gd name="T6" fmla="*/ 1 w 5"/>
                    <a:gd name="T7" fmla="*/ 0 h 3"/>
                    <a:gd name="T8" fmla="*/ 0 w 5"/>
                    <a:gd name="T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0" y="1"/>
                      </a:moveTo>
                      <a:cubicBezTo>
                        <a:pt x="1" y="2"/>
                        <a:pt x="2" y="2"/>
                        <a:pt x="3" y="3"/>
                      </a:cubicBezTo>
                      <a:cubicBezTo>
                        <a:pt x="4" y="3"/>
                        <a:pt x="5" y="2"/>
                        <a:pt x="4" y="2"/>
                      </a:cubicBezTo>
                      <a:cubicBezTo>
                        <a:pt x="3" y="1"/>
                        <a:pt x="2" y="1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10" name="组合 209"/>
            <p:cNvGrpSpPr/>
            <p:nvPr/>
          </p:nvGrpSpPr>
          <p:grpSpPr>
            <a:xfrm>
              <a:off x="6516709" y="3757182"/>
              <a:ext cx="500063" cy="790576"/>
              <a:chOff x="5851526" y="3052763"/>
              <a:chExt cx="500063" cy="790576"/>
            </a:xfrm>
            <a:solidFill>
              <a:schemeClr val="bg1"/>
            </a:solidFill>
          </p:grpSpPr>
          <p:sp>
            <p:nvSpPr>
              <p:cNvPr id="211" name="Freeform 348"/>
              <p:cNvSpPr>
                <a:spLocks/>
              </p:cNvSpPr>
              <p:nvPr/>
            </p:nvSpPr>
            <p:spPr bwMode="auto">
              <a:xfrm>
                <a:off x="5851526" y="3052763"/>
                <a:ext cx="423863" cy="687388"/>
              </a:xfrm>
              <a:custGeom>
                <a:avLst/>
                <a:gdLst>
                  <a:gd name="T0" fmla="*/ 30 w 110"/>
                  <a:gd name="T1" fmla="*/ 7 h 181"/>
                  <a:gd name="T2" fmla="*/ 13 w 110"/>
                  <a:gd name="T3" fmla="*/ 44 h 181"/>
                  <a:gd name="T4" fmla="*/ 50 w 110"/>
                  <a:gd name="T5" fmla="*/ 79 h 181"/>
                  <a:gd name="T6" fmla="*/ 104 w 110"/>
                  <a:gd name="T7" fmla="*/ 126 h 181"/>
                  <a:gd name="T8" fmla="*/ 86 w 110"/>
                  <a:gd name="T9" fmla="*/ 162 h 181"/>
                  <a:gd name="T10" fmla="*/ 75 w 110"/>
                  <a:gd name="T11" fmla="*/ 174 h 181"/>
                  <a:gd name="T12" fmla="*/ 71 w 110"/>
                  <a:gd name="T13" fmla="*/ 172 h 181"/>
                  <a:gd name="T14" fmla="*/ 75 w 110"/>
                  <a:gd name="T15" fmla="*/ 169 h 181"/>
                  <a:gd name="T16" fmla="*/ 96 w 110"/>
                  <a:gd name="T17" fmla="*/ 122 h 181"/>
                  <a:gd name="T18" fmla="*/ 63 w 110"/>
                  <a:gd name="T19" fmla="*/ 94 h 181"/>
                  <a:gd name="T20" fmla="*/ 11 w 110"/>
                  <a:gd name="T21" fmla="*/ 60 h 181"/>
                  <a:gd name="T22" fmla="*/ 7 w 110"/>
                  <a:gd name="T23" fmla="*/ 27 h 181"/>
                  <a:gd name="T24" fmla="*/ 21 w 110"/>
                  <a:gd name="T25" fmla="*/ 8 h 181"/>
                  <a:gd name="T26" fmla="*/ 30 w 110"/>
                  <a:gd name="T27" fmla="*/ 4 h 181"/>
                  <a:gd name="T28" fmla="*/ 31 w 110"/>
                  <a:gd name="T29" fmla="*/ 9 h 181"/>
                  <a:gd name="T30" fmla="*/ 33 w 110"/>
                  <a:gd name="T31" fmla="*/ 8 h 181"/>
                  <a:gd name="T32" fmla="*/ 32 w 110"/>
                  <a:gd name="T33" fmla="*/ 2 h 181"/>
                  <a:gd name="T34" fmla="*/ 30 w 110"/>
                  <a:gd name="T35" fmla="*/ 1 h 181"/>
                  <a:gd name="T36" fmla="*/ 2 w 110"/>
                  <a:gd name="T37" fmla="*/ 44 h 181"/>
                  <a:gd name="T38" fmla="*/ 32 w 110"/>
                  <a:gd name="T39" fmla="*/ 82 h 181"/>
                  <a:gd name="T40" fmla="*/ 56 w 110"/>
                  <a:gd name="T41" fmla="*/ 94 h 181"/>
                  <a:gd name="T42" fmla="*/ 87 w 110"/>
                  <a:gd name="T43" fmla="*/ 108 h 181"/>
                  <a:gd name="T44" fmla="*/ 66 w 110"/>
                  <a:gd name="T45" fmla="*/ 172 h 181"/>
                  <a:gd name="T46" fmla="*/ 65 w 110"/>
                  <a:gd name="T47" fmla="*/ 173 h 181"/>
                  <a:gd name="T48" fmla="*/ 72 w 110"/>
                  <a:gd name="T49" fmla="*/ 181 h 181"/>
                  <a:gd name="T50" fmla="*/ 73 w 110"/>
                  <a:gd name="T51" fmla="*/ 180 h 181"/>
                  <a:gd name="T52" fmla="*/ 106 w 110"/>
                  <a:gd name="T53" fmla="*/ 134 h 181"/>
                  <a:gd name="T54" fmla="*/ 89 w 110"/>
                  <a:gd name="T55" fmla="*/ 93 h 181"/>
                  <a:gd name="T56" fmla="*/ 33 w 110"/>
                  <a:gd name="T57" fmla="*/ 69 h 181"/>
                  <a:gd name="T58" fmla="*/ 31 w 110"/>
                  <a:gd name="T59" fmla="*/ 9 h 181"/>
                  <a:gd name="T60" fmla="*/ 30 w 110"/>
                  <a:gd name="T61" fmla="*/ 7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0" h="181">
                    <a:moveTo>
                      <a:pt x="30" y="7"/>
                    </a:moveTo>
                    <a:cubicBezTo>
                      <a:pt x="17" y="14"/>
                      <a:pt x="10" y="30"/>
                      <a:pt x="13" y="44"/>
                    </a:cubicBezTo>
                    <a:cubicBezTo>
                      <a:pt x="16" y="64"/>
                      <a:pt x="32" y="74"/>
                      <a:pt x="50" y="79"/>
                    </a:cubicBezTo>
                    <a:cubicBezTo>
                      <a:pt x="74" y="86"/>
                      <a:pt x="102" y="96"/>
                      <a:pt x="104" y="126"/>
                    </a:cubicBezTo>
                    <a:cubicBezTo>
                      <a:pt x="105" y="140"/>
                      <a:pt x="95" y="152"/>
                      <a:pt x="86" y="162"/>
                    </a:cubicBezTo>
                    <a:cubicBezTo>
                      <a:pt x="82" y="166"/>
                      <a:pt x="79" y="170"/>
                      <a:pt x="75" y="174"/>
                    </a:cubicBezTo>
                    <a:cubicBezTo>
                      <a:pt x="72" y="178"/>
                      <a:pt x="67" y="175"/>
                      <a:pt x="71" y="172"/>
                    </a:cubicBezTo>
                    <a:cubicBezTo>
                      <a:pt x="73" y="172"/>
                      <a:pt x="74" y="170"/>
                      <a:pt x="75" y="169"/>
                    </a:cubicBezTo>
                    <a:cubicBezTo>
                      <a:pt x="88" y="158"/>
                      <a:pt x="98" y="139"/>
                      <a:pt x="96" y="122"/>
                    </a:cubicBezTo>
                    <a:cubicBezTo>
                      <a:pt x="94" y="105"/>
                      <a:pt x="78" y="99"/>
                      <a:pt x="63" y="94"/>
                    </a:cubicBezTo>
                    <a:cubicBezTo>
                      <a:pt x="44" y="87"/>
                      <a:pt x="23" y="77"/>
                      <a:pt x="11" y="60"/>
                    </a:cubicBezTo>
                    <a:cubicBezTo>
                      <a:pt x="4" y="50"/>
                      <a:pt x="3" y="38"/>
                      <a:pt x="7" y="27"/>
                    </a:cubicBezTo>
                    <a:cubicBezTo>
                      <a:pt x="9" y="19"/>
                      <a:pt x="14" y="13"/>
                      <a:pt x="21" y="8"/>
                    </a:cubicBezTo>
                    <a:cubicBezTo>
                      <a:pt x="22" y="8"/>
                      <a:pt x="30" y="3"/>
                      <a:pt x="30" y="4"/>
                    </a:cubicBezTo>
                    <a:cubicBezTo>
                      <a:pt x="30" y="6"/>
                      <a:pt x="31" y="8"/>
                      <a:pt x="31" y="9"/>
                    </a:cubicBezTo>
                    <a:cubicBezTo>
                      <a:pt x="31" y="11"/>
                      <a:pt x="33" y="10"/>
                      <a:pt x="33" y="8"/>
                    </a:cubicBezTo>
                    <a:cubicBezTo>
                      <a:pt x="33" y="6"/>
                      <a:pt x="32" y="4"/>
                      <a:pt x="32" y="2"/>
                    </a:cubicBezTo>
                    <a:cubicBezTo>
                      <a:pt x="32" y="1"/>
                      <a:pt x="31" y="0"/>
                      <a:pt x="30" y="1"/>
                    </a:cubicBezTo>
                    <a:cubicBezTo>
                      <a:pt x="12" y="7"/>
                      <a:pt x="0" y="24"/>
                      <a:pt x="2" y="44"/>
                    </a:cubicBezTo>
                    <a:cubicBezTo>
                      <a:pt x="3" y="61"/>
                      <a:pt x="19" y="73"/>
                      <a:pt x="32" y="82"/>
                    </a:cubicBezTo>
                    <a:cubicBezTo>
                      <a:pt x="40" y="87"/>
                      <a:pt x="48" y="90"/>
                      <a:pt x="56" y="94"/>
                    </a:cubicBezTo>
                    <a:cubicBezTo>
                      <a:pt x="67" y="98"/>
                      <a:pt x="78" y="100"/>
                      <a:pt x="87" y="108"/>
                    </a:cubicBezTo>
                    <a:cubicBezTo>
                      <a:pt x="106" y="126"/>
                      <a:pt x="85" y="164"/>
                      <a:pt x="66" y="172"/>
                    </a:cubicBezTo>
                    <a:cubicBezTo>
                      <a:pt x="66" y="172"/>
                      <a:pt x="65" y="173"/>
                      <a:pt x="65" y="173"/>
                    </a:cubicBezTo>
                    <a:cubicBezTo>
                      <a:pt x="67" y="177"/>
                      <a:pt x="68" y="179"/>
                      <a:pt x="72" y="181"/>
                    </a:cubicBezTo>
                    <a:cubicBezTo>
                      <a:pt x="72" y="181"/>
                      <a:pt x="73" y="181"/>
                      <a:pt x="73" y="180"/>
                    </a:cubicBezTo>
                    <a:cubicBezTo>
                      <a:pt x="85" y="166"/>
                      <a:pt x="101" y="153"/>
                      <a:pt x="106" y="134"/>
                    </a:cubicBezTo>
                    <a:cubicBezTo>
                      <a:pt x="110" y="119"/>
                      <a:pt x="101" y="102"/>
                      <a:pt x="89" y="93"/>
                    </a:cubicBezTo>
                    <a:cubicBezTo>
                      <a:pt x="72" y="80"/>
                      <a:pt x="51" y="80"/>
                      <a:pt x="33" y="69"/>
                    </a:cubicBezTo>
                    <a:cubicBezTo>
                      <a:pt x="11" y="57"/>
                      <a:pt x="8" y="22"/>
                      <a:pt x="31" y="9"/>
                    </a:cubicBezTo>
                    <a:cubicBezTo>
                      <a:pt x="33" y="8"/>
                      <a:pt x="32" y="6"/>
                      <a:pt x="30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" name="Freeform 349"/>
              <p:cNvSpPr>
                <a:spLocks/>
              </p:cNvSpPr>
              <p:nvPr/>
            </p:nvSpPr>
            <p:spPr bwMode="auto">
              <a:xfrm>
                <a:off x="6216651" y="3600451"/>
                <a:ext cx="134938" cy="242888"/>
              </a:xfrm>
              <a:custGeom>
                <a:avLst/>
                <a:gdLst>
                  <a:gd name="T0" fmla="*/ 6 w 35"/>
                  <a:gd name="T1" fmla="*/ 0 h 64"/>
                  <a:gd name="T2" fmla="*/ 30 w 35"/>
                  <a:gd name="T3" fmla="*/ 21 h 64"/>
                  <a:gd name="T4" fmla="*/ 10 w 35"/>
                  <a:gd name="T5" fmla="*/ 52 h 64"/>
                  <a:gd name="T6" fmla="*/ 26 w 35"/>
                  <a:gd name="T7" fmla="*/ 26 h 64"/>
                  <a:gd name="T8" fmla="*/ 0 w 35"/>
                  <a:gd name="T9" fmla="*/ 10 h 64"/>
                  <a:gd name="T10" fmla="*/ 6 w 35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4">
                    <a:moveTo>
                      <a:pt x="6" y="0"/>
                    </a:moveTo>
                    <a:cubicBezTo>
                      <a:pt x="15" y="5"/>
                      <a:pt x="25" y="11"/>
                      <a:pt x="30" y="21"/>
                    </a:cubicBezTo>
                    <a:cubicBezTo>
                      <a:pt x="35" y="33"/>
                      <a:pt x="26" y="64"/>
                      <a:pt x="10" y="52"/>
                    </a:cubicBezTo>
                    <a:cubicBezTo>
                      <a:pt x="17" y="47"/>
                      <a:pt x="30" y="35"/>
                      <a:pt x="26" y="26"/>
                    </a:cubicBezTo>
                    <a:cubicBezTo>
                      <a:pt x="23" y="17"/>
                      <a:pt x="8" y="13"/>
                      <a:pt x="0" y="1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" name="Freeform 350"/>
              <p:cNvSpPr>
                <a:spLocks/>
              </p:cNvSpPr>
              <p:nvPr/>
            </p:nvSpPr>
            <p:spPr bwMode="auto">
              <a:xfrm>
                <a:off x="5935663" y="3352801"/>
                <a:ext cx="269875" cy="273050"/>
              </a:xfrm>
              <a:custGeom>
                <a:avLst/>
                <a:gdLst>
                  <a:gd name="T0" fmla="*/ 64 w 70"/>
                  <a:gd name="T1" fmla="*/ 72 h 72"/>
                  <a:gd name="T2" fmla="*/ 16 w 70"/>
                  <a:gd name="T3" fmla="*/ 55 h 72"/>
                  <a:gd name="T4" fmla="*/ 8 w 70"/>
                  <a:gd name="T5" fmla="*/ 0 h 72"/>
                  <a:gd name="T6" fmla="*/ 18 w 70"/>
                  <a:gd name="T7" fmla="*/ 6 h 72"/>
                  <a:gd name="T8" fmla="*/ 70 w 70"/>
                  <a:gd name="T9" fmla="*/ 64 h 72"/>
                  <a:gd name="T10" fmla="*/ 64 w 70"/>
                  <a:gd name="T1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72">
                    <a:moveTo>
                      <a:pt x="64" y="72"/>
                    </a:moveTo>
                    <a:cubicBezTo>
                      <a:pt x="47" y="72"/>
                      <a:pt x="26" y="71"/>
                      <a:pt x="16" y="55"/>
                    </a:cubicBezTo>
                    <a:cubicBezTo>
                      <a:pt x="9" y="44"/>
                      <a:pt x="0" y="17"/>
                      <a:pt x="8" y="0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4" y="39"/>
                      <a:pt x="40" y="68"/>
                      <a:pt x="70" y="64"/>
                    </a:cubicBezTo>
                    <a:lnTo>
                      <a:pt x="64" y="7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" name="Freeform 351"/>
              <p:cNvSpPr>
                <a:spLocks/>
              </p:cNvSpPr>
              <p:nvPr/>
            </p:nvSpPr>
            <p:spPr bwMode="auto">
              <a:xfrm>
                <a:off x="5986463" y="3113088"/>
                <a:ext cx="103188" cy="220663"/>
              </a:xfrm>
              <a:custGeom>
                <a:avLst/>
                <a:gdLst>
                  <a:gd name="T0" fmla="*/ 0 w 27"/>
                  <a:gd name="T1" fmla="*/ 55 h 58"/>
                  <a:gd name="T2" fmla="*/ 1 w 27"/>
                  <a:gd name="T3" fmla="*/ 3 h 58"/>
                  <a:gd name="T4" fmla="*/ 5 w 27"/>
                  <a:gd name="T5" fmla="*/ 0 h 58"/>
                  <a:gd name="T6" fmla="*/ 8 w 27"/>
                  <a:gd name="T7" fmla="*/ 0 h 58"/>
                  <a:gd name="T8" fmla="*/ 9 w 27"/>
                  <a:gd name="T9" fmla="*/ 58 h 58"/>
                  <a:gd name="T10" fmla="*/ 0 w 27"/>
                  <a:gd name="T11" fmla="*/ 5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8">
                    <a:moveTo>
                      <a:pt x="0" y="55"/>
                    </a:moveTo>
                    <a:cubicBezTo>
                      <a:pt x="11" y="44"/>
                      <a:pt x="19" y="12"/>
                      <a:pt x="1" y="3"/>
                    </a:cubicBezTo>
                    <a:cubicBezTo>
                      <a:pt x="2" y="2"/>
                      <a:pt x="3" y="1"/>
                      <a:pt x="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24" y="14"/>
                      <a:pt x="27" y="44"/>
                      <a:pt x="9" y="58"/>
                    </a:cubicBezTo>
                    <a:lnTo>
                      <a:pt x="0" y="5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" name="Freeform 352"/>
              <p:cNvSpPr>
                <a:spLocks/>
              </p:cNvSpPr>
              <p:nvPr/>
            </p:nvSpPr>
            <p:spPr bwMode="auto">
              <a:xfrm>
                <a:off x="5913438" y="3132138"/>
                <a:ext cx="115888" cy="23813"/>
              </a:xfrm>
              <a:custGeom>
                <a:avLst/>
                <a:gdLst>
                  <a:gd name="T0" fmla="*/ 1 w 30"/>
                  <a:gd name="T1" fmla="*/ 3 h 6"/>
                  <a:gd name="T2" fmla="*/ 12 w 30"/>
                  <a:gd name="T3" fmla="*/ 5 h 6"/>
                  <a:gd name="T4" fmla="*/ 28 w 30"/>
                  <a:gd name="T5" fmla="*/ 5 h 6"/>
                  <a:gd name="T6" fmla="*/ 28 w 30"/>
                  <a:gd name="T7" fmla="*/ 3 h 6"/>
                  <a:gd name="T8" fmla="*/ 16 w 30"/>
                  <a:gd name="T9" fmla="*/ 3 h 6"/>
                  <a:gd name="T10" fmla="*/ 2 w 30"/>
                  <a:gd name="T11" fmla="*/ 1 h 6"/>
                  <a:gd name="T12" fmla="*/ 1 w 30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6">
                    <a:moveTo>
                      <a:pt x="1" y="3"/>
                    </a:moveTo>
                    <a:cubicBezTo>
                      <a:pt x="3" y="5"/>
                      <a:pt x="9" y="5"/>
                      <a:pt x="12" y="5"/>
                    </a:cubicBezTo>
                    <a:cubicBezTo>
                      <a:pt x="17" y="6"/>
                      <a:pt x="23" y="5"/>
                      <a:pt x="28" y="5"/>
                    </a:cubicBezTo>
                    <a:cubicBezTo>
                      <a:pt x="30" y="5"/>
                      <a:pt x="30" y="3"/>
                      <a:pt x="28" y="3"/>
                    </a:cubicBezTo>
                    <a:cubicBezTo>
                      <a:pt x="24" y="3"/>
                      <a:pt x="20" y="3"/>
                      <a:pt x="16" y="3"/>
                    </a:cubicBezTo>
                    <a:cubicBezTo>
                      <a:pt x="13" y="3"/>
                      <a:pt x="5" y="4"/>
                      <a:pt x="2" y="1"/>
                    </a:cubicBezTo>
                    <a:cubicBezTo>
                      <a:pt x="1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" name="Freeform 353"/>
              <p:cNvSpPr>
                <a:spLocks/>
              </p:cNvSpPr>
              <p:nvPr/>
            </p:nvSpPr>
            <p:spPr bwMode="auto">
              <a:xfrm>
                <a:off x="5902326" y="3181351"/>
                <a:ext cx="133350" cy="15875"/>
              </a:xfrm>
              <a:custGeom>
                <a:avLst/>
                <a:gdLst>
                  <a:gd name="T0" fmla="*/ 1 w 35"/>
                  <a:gd name="T1" fmla="*/ 3 h 4"/>
                  <a:gd name="T2" fmla="*/ 33 w 35"/>
                  <a:gd name="T3" fmla="*/ 2 h 4"/>
                  <a:gd name="T4" fmla="*/ 33 w 35"/>
                  <a:gd name="T5" fmla="*/ 0 h 4"/>
                  <a:gd name="T6" fmla="*/ 1 w 35"/>
                  <a:gd name="T7" fmla="*/ 1 h 4"/>
                  <a:gd name="T8" fmla="*/ 1 w 3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">
                    <a:moveTo>
                      <a:pt x="1" y="3"/>
                    </a:moveTo>
                    <a:cubicBezTo>
                      <a:pt x="12" y="3"/>
                      <a:pt x="23" y="4"/>
                      <a:pt x="33" y="2"/>
                    </a:cubicBezTo>
                    <a:cubicBezTo>
                      <a:pt x="35" y="2"/>
                      <a:pt x="34" y="0"/>
                      <a:pt x="33" y="0"/>
                    </a:cubicBezTo>
                    <a:cubicBezTo>
                      <a:pt x="22" y="2"/>
                      <a:pt x="12" y="1"/>
                      <a:pt x="1" y="1"/>
                    </a:cubicBezTo>
                    <a:cubicBezTo>
                      <a:pt x="0" y="1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" name="Freeform 354"/>
              <p:cNvSpPr>
                <a:spLocks/>
              </p:cNvSpPr>
              <p:nvPr/>
            </p:nvSpPr>
            <p:spPr bwMode="auto">
              <a:xfrm>
                <a:off x="5905501" y="3213101"/>
                <a:ext cx="123825" cy="30163"/>
              </a:xfrm>
              <a:custGeom>
                <a:avLst/>
                <a:gdLst>
                  <a:gd name="T0" fmla="*/ 3 w 32"/>
                  <a:gd name="T1" fmla="*/ 8 h 8"/>
                  <a:gd name="T2" fmla="*/ 30 w 32"/>
                  <a:gd name="T3" fmla="*/ 3 h 8"/>
                  <a:gd name="T4" fmla="*/ 30 w 32"/>
                  <a:gd name="T5" fmla="*/ 1 h 8"/>
                  <a:gd name="T6" fmla="*/ 2 w 32"/>
                  <a:gd name="T7" fmla="*/ 5 h 8"/>
                  <a:gd name="T8" fmla="*/ 3 w 32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">
                    <a:moveTo>
                      <a:pt x="3" y="8"/>
                    </a:moveTo>
                    <a:cubicBezTo>
                      <a:pt x="12" y="6"/>
                      <a:pt x="21" y="6"/>
                      <a:pt x="30" y="3"/>
                    </a:cubicBezTo>
                    <a:cubicBezTo>
                      <a:pt x="32" y="3"/>
                      <a:pt x="31" y="0"/>
                      <a:pt x="30" y="1"/>
                    </a:cubicBezTo>
                    <a:cubicBezTo>
                      <a:pt x="21" y="3"/>
                      <a:pt x="11" y="4"/>
                      <a:pt x="2" y="5"/>
                    </a:cubicBezTo>
                    <a:cubicBezTo>
                      <a:pt x="0" y="6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" name="Freeform 355"/>
              <p:cNvSpPr>
                <a:spLocks/>
              </p:cNvSpPr>
              <p:nvPr/>
            </p:nvSpPr>
            <p:spPr bwMode="auto">
              <a:xfrm>
                <a:off x="5929313" y="3257551"/>
                <a:ext cx="103188" cy="30163"/>
              </a:xfrm>
              <a:custGeom>
                <a:avLst/>
                <a:gdLst>
                  <a:gd name="T0" fmla="*/ 1 w 27"/>
                  <a:gd name="T1" fmla="*/ 8 h 8"/>
                  <a:gd name="T2" fmla="*/ 25 w 27"/>
                  <a:gd name="T3" fmla="*/ 3 h 8"/>
                  <a:gd name="T4" fmla="*/ 24 w 27"/>
                  <a:gd name="T5" fmla="*/ 1 h 8"/>
                  <a:gd name="T6" fmla="*/ 1 w 27"/>
                  <a:gd name="T7" fmla="*/ 5 h 8"/>
                  <a:gd name="T8" fmla="*/ 1 w 2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8">
                    <a:moveTo>
                      <a:pt x="1" y="8"/>
                    </a:moveTo>
                    <a:cubicBezTo>
                      <a:pt x="9" y="8"/>
                      <a:pt x="18" y="7"/>
                      <a:pt x="25" y="3"/>
                    </a:cubicBezTo>
                    <a:cubicBezTo>
                      <a:pt x="27" y="2"/>
                      <a:pt x="25" y="0"/>
                      <a:pt x="24" y="1"/>
                    </a:cubicBezTo>
                    <a:cubicBezTo>
                      <a:pt x="17" y="4"/>
                      <a:pt x="9" y="6"/>
                      <a:pt x="1" y="5"/>
                    </a:cubicBezTo>
                    <a:cubicBezTo>
                      <a:pt x="0" y="5"/>
                      <a:pt x="0" y="8"/>
                      <a:pt x="1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" name="Freeform 356"/>
              <p:cNvSpPr>
                <a:spLocks/>
              </p:cNvSpPr>
              <p:nvPr/>
            </p:nvSpPr>
            <p:spPr bwMode="auto">
              <a:xfrm>
                <a:off x="5997576" y="3413126"/>
                <a:ext cx="111125" cy="68263"/>
              </a:xfrm>
              <a:custGeom>
                <a:avLst/>
                <a:gdLst>
                  <a:gd name="T0" fmla="*/ 3 w 29"/>
                  <a:gd name="T1" fmla="*/ 17 h 18"/>
                  <a:gd name="T2" fmla="*/ 27 w 29"/>
                  <a:gd name="T3" fmla="*/ 3 h 18"/>
                  <a:gd name="T4" fmla="*/ 26 w 29"/>
                  <a:gd name="T5" fmla="*/ 1 h 18"/>
                  <a:gd name="T6" fmla="*/ 2 w 29"/>
                  <a:gd name="T7" fmla="*/ 15 h 18"/>
                  <a:gd name="T8" fmla="*/ 3 w 29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8">
                    <a:moveTo>
                      <a:pt x="3" y="17"/>
                    </a:moveTo>
                    <a:cubicBezTo>
                      <a:pt x="11" y="13"/>
                      <a:pt x="19" y="7"/>
                      <a:pt x="27" y="3"/>
                    </a:cubicBezTo>
                    <a:cubicBezTo>
                      <a:pt x="29" y="2"/>
                      <a:pt x="28" y="0"/>
                      <a:pt x="26" y="1"/>
                    </a:cubicBezTo>
                    <a:cubicBezTo>
                      <a:pt x="18" y="5"/>
                      <a:pt x="11" y="11"/>
                      <a:pt x="2" y="15"/>
                    </a:cubicBezTo>
                    <a:cubicBezTo>
                      <a:pt x="0" y="15"/>
                      <a:pt x="1" y="18"/>
                      <a:pt x="3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" name="Freeform 357"/>
              <p:cNvSpPr>
                <a:spLocks/>
              </p:cNvSpPr>
              <p:nvPr/>
            </p:nvSpPr>
            <p:spPr bwMode="auto">
              <a:xfrm>
                <a:off x="6013451" y="3425826"/>
                <a:ext cx="149225" cy="106363"/>
              </a:xfrm>
              <a:custGeom>
                <a:avLst/>
                <a:gdLst>
                  <a:gd name="T0" fmla="*/ 3 w 39"/>
                  <a:gd name="T1" fmla="*/ 27 h 28"/>
                  <a:gd name="T2" fmla="*/ 38 w 39"/>
                  <a:gd name="T3" fmla="*/ 4 h 28"/>
                  <a:gd name="T4" fmla="*/ 36 w 39"/>
                  <a:gd name="T5" fmla="*/ 1 h 28"/>
                  <a:gd name="T6" fmla="*/ 2 w 39"/>
                  <a:gd name="T7" fmla="*/ 25 h 28"/>
                  <a:gd name="T8" fmla="*/ 3 w 39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8">
                    <a:moveTo>
                      <a:pt x="3" y="27"/>
                    </a:moveTo>
                    <a:cubicBezTo>
                      <a:pt x="14" y="18"/>
                      <a:pt x="26" y="11"/>
                      <a:pt x="38" y="4"/>
                    </a:cubicBezTo>
                    <a:cubicBezTo>
                      <a:pt x="39" y="3"/>
                      <a:pt x="38" y="0"/>
                      <a:pt x="36" y="1"/>
                    </a:cubicBezTo>
                    <a:cubicBezTo>
                      <a:pt x="25" y="9"/>
                      <a:pt x="12" y="16"/>
                      <a:pt x="2" y="25"/>
                    </a:cubicBezTo>
                    <a:cubicBezTo>
                      <a:pt x="0" y="26"/>
                      <a:pt x="2" y="28"/>
                      <a:pt x="3" y="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" name="Freeform 358"/>
              <p:cNvSpPr>
                <a:spLocks/>
              </p:cNvSpPr>
              <p:nvPr/>
            </p:nvSpPr>
            <p:spPr bwMode="auto">
              <a:xfrm>
                <a:off x="6056313" y="3459163"/>
                <a:ext cx="138113" cy="106363"/>
              </a:xfrm>
              <a:custGeom>
                <a:avLst/>
                <a:gdLst>
                  <a:gd name="T0" fmla="*/ 3 w 36"/>
                  <a:gd name="T1" fmla="*/ 28 h 28"/>
                  <a:gd name="T2" fmla="*/ 35 w 36"/>
                  <a:gd name="T3" fmla="*/ 3 h 28"/>
                  <a:gd name="T4" fmla="*/ 34 w 36"/>
                  <a:gd name="T5" fmla="*/ 1 h 28"/>
                  <a:gd name="T6" fmla="*/ 2 w 36"/>
                  <a:gd name="T7" fmla="*/ 25 h 28"/>
                  <a:gd name="T8" fmla="*/ 3 w 36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8">
                    <a:moveTo>
                      <a:pt x="3" y="28"/>
                    </a:moveTo>
                    <a:cubicBezTo>
                      <a:pt x="16" y="22"/>
                      <a:pt x="24" y="11"/>
                      <a:pt x="35" y="3"/>
                    </a:cubicBezTo>
                    <a:cubicBezTo>
                      <a:pt x="36" y="2"/>
                      <a:pt x="35" y="0"/>
                      <a:pt x="34" y="1"/>
                    </a:cubicBezTo>
                    <a:cubicBezTo>
                      <a:pt x="23" y="9"/>
                      <a:pt x="14" y="20"/>
                      <a:pt x="2" y="25"/>
                    </a:cubicBezTo>
                    <a:cubicBezTo>
                      <a:pt x="0" y="26"/>
                      <a:pt x="1" y="28"/>
                      <a:pt x="3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" name="Freeform 359"/>
              <p:cNvSpPr>
                <a:spLocks/>
              </p:cNvSpPr>
              <p:nvPr/>
            </p:nvSpPr>
            <p:spPr bwMode="auto">
              <a:xfrm>
                <a:off x="6121401" y="3513138"/>
                <a:ext cx="100013" cy="79375"/>
              </a:xfrm>
              <a:custGeom>
                <a:avLst/>
                <a:gdLst>
                  <a:gd name="T0" fmla="*/ 2 w 26"/>
                  <a:gd name="T1" fmla="*/ 20 h 21"/>
                  <a:gd name="T2" fmla="*/ 16 w 26"/>
                  <a:gd name="T3" fmla="*/ 11 h 21"/>
                  <a:gd name="T4" fmla="*/ 25 w 26"/>
                  <a:gd name="T5" fmla="*/ 2 h 21"/>
                  <a:gd name="T6" fmla="*/ 23 w 26"/>
                  <a:gd name="T7" fmla="*/ 1 h 21"/>
                  <a:gd name="T8" fmla="*/ 14 w 26"/>
                  <a:gd name="T9" fmla="*/ 10 h 21"/>
                  <a:gd name="T10" fmla="*/ 1 w 26"/>
                  <a:gd name="T11" fmla="*/ 18 h 21"/>
                  <a:gd name="T12" fmla="*/ 2 w 26"/>
                  <a:gd name="T13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1">
                    <a:moveTo>
                      <a:pt x="2" y="20"/>
                    </a:moveTo>
                    <a:cubicBezTo>
                      <a:pt x="7" y="17"/>
                      <a:pt x="11" y="14"/>
                      <a:pt x="16" y="11"/>
                    </a:cubicBezTo>
                    <a:cubicBezTo>
                      <a:pt x="19" y="9"/>
                      <a:pt x="24" y="6"/>
                      <a:pt x="25" y="2"/>
                    </a:cubicBezTo>
                    <a:cubicBezTo>
                      <a:pt x="26" y="1"/>
                      <a:pt x="24" y="0"/>
                      <a:pt x="23" y="1"/>
                    </a:cubicBezTo>
                    <a:cubicBezTo>
                      <a:pt x="21" y="5"/>
                      <a:pt x="17" y="8"/>
                      <a:pt x="14" y="10"/>
                    </a:cubicBezTo>
                    <a:cubicBezTo>
                      <a:pt x="9" y="13"/>
                      <a:pt x="5" y="15"/>
                      <a:pt x="1" y="18"/>
                    </a:cubicBezTo>
                    <a:cubicBezTo>
                      <a:pt x="0" y="19"/>
                      <a:pt x="1" y="21"/>
                      <a:pt x="2" y="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" name="Freeform 360"/>
              <p:cNvSpPr>
                <a:spLocks/>
              </p:cNvSpPr>
              <p:nvPr/>
            </p:nvSpPr>
            <p:spPr bwMode="auto">
              <a:xfrm>
                <a:off x="6181726" y="3668713"/>
                <a:ext cx="139700" cy="22225"/>
              </a:xfrm>
              <a:custGeom>
                <a:avLst/>
                <a:gdLst>
                  <a:gd name="T0" fmla="*/ 1 w 36"/>
                  <a:gd name="T1" fmla="*/ 2 h 6"/>
                  <a:gd name="T2" fmla="*/ 35 w 36"/>
                  <a:gd name="T3" fmla="*/ 6 h 6"/>
                  <a:gd name="T4" fmla="*/ 35 w 36"/>
                  <a:gd name="T5" fmla="*/ 4 h 6"/>
                  <a:gd name="T6" fmla="*/ 1 w 36"/>
                  <a:gd name="T7" fmla="*/ 0 h 6"/>
                  <a:gd name="T8" fmla="*/ 1 w 3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6">
                    <a:moveTo>
                      <a:pt x="1" y="2"/>
                    </a:moveTo>
                    <a:cubicBezTo>
                      <a:pt x="13" y="3"/>
                      <a:pt x="24" y="6"/>
                      <a:pt x="35" y="6"/>
                    </a:cubicBezTo>
                    <a:cubicBezTo>
                      <a:pt x="36" y="6"/>
                      <a:pt x="36" y="4"/>
                      <a:pt x="35" y="4"/>
                    </a:cubicBezTo>
                    <a:cubicBezTo>
                      <a:pt x="24" y="3"/>
                      <a:pt x="13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" name="Freeform 361"/>
              <p:cNvSpPr>
                <a:spLocks/>
              </p:cNvSpPr>
              <p:nvPr/>
            </p:nvSpPr>
            <p:spPr bwMode="auto">
              <a:xfrm>
                <a:off x="6159501" y="3694113"/>
                <a:ext cx="161925" cy="53975"/>
              </a:xfrm>
              <a:custGeom>
                <a:avLst/>
                <a:gdLst>
                  <a:gd name="T0" fmla="*/ 2 w 42"/>
                  <a:gd name="T1" fmla="*/ 2 h 14"/>
                  <a:gd name="T2" fmla="*/ 40 w 42"/>
                  <a:gd name="T3" fmla="*/ 14 h 14"/>
                  <a:gd name="T4" fmla="*/ 40 w 42"/>
                  <a:gd name="T5" fmla="*/ 11 h 14"/>
                  <a:gd name="T6" fmla="*/ 2 w 42"/>
                  <a:gd name="T7" fmla="*/ 0 h 14"/>
                  <a:gd name="T8" fmla="*/ 2 w 42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4">
                    <a:moveTo>
                      <a:pt x="2" y="2"/>
                    </a:moveTo>
                    <a:cubicBezTo>
                      <a:pt x="15" y="4"/>
                      <a:pt x="27" y="12"/>
                      <a:pt x="40" y="14"/>
                    </a:cubicBezTo>
                    <a:cubicBezTo>
                      <a:pt x="42" y="14"/>
                      <a:pt x="42" y="11"/>
                      <a:pt x="40" y="11"/>
                    </a:cubicBezTo>
                    <a:cubicBezTo>
                      <a:pt x="27" y="10"/>
                      <a:pt x="15" y="2"/>
                      <a:pt x="2" y="0"/>
                    </a:cubicBezTo>
                    <a:cubicBezTo>
                      <a:pt x="0" y="0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" name="Freeform 362"/>
              <p:cNvSpPr>
                <a:spLocks/>
              </p:cNvSpPr>
              <p:nvPr/>
            </p:nvSpPr>
            <p:spPr bwMode="auto">
              <a:xfrm>
                <a:off x="6140451" y="3709988"/>
                <a:ext cx="146050" cy="68263"/>
              </a:xfrm>
              <a:custGeom>
                <a:avLst/>
                <a:gdLst>
                  <a:gd name="T0" fmla="*/ 2 w 38"/>
                  <a:gd name="T1" fmla="*/ 3 h 18"/>
                  <a:gd name="T2" fmla="*/ 35 w 38"/>
                  <a:gd name="T3" fmla="*/ 18 h 18"/>
                  <a:gd name="T4" fmla="*/ 36 w 38"/>
                  <a:gd name="T5" fmla="*/ 15 h 18"/>
                  <a:gd name="T6" fmla="*/ 3 w 38"/>
                  <a:gd name="T7" fmla="*/ 1 h 18"/>
                  <a:gd name="T8" fmla="*/ 2 w 38"/>
                  <a:gd name="T9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8">
                    <a:moveTo>
                      <a:pt x="2" y="3"/>
                    </a:moveTo>
                    <a:cubicBezTo>
                      <a:pt x="13" y="7"/>
                      <a:pt x="24" y="13"/>
                      <a:pt x="35" y="18"/>
                    </a:cubicBezTo>
                    <a:cubicBezTo>
                      <a:pt x="37" y="18"/>
                      <a:pt x="38" y="16"/>
                      <a:pt x="36" y="15"/>
                    </a:cubicBezTo>
                    <a:cubicBezTo>
                      <a:pt x="25" y="11"/>
                      <a:pt x="14" y="5"/>
                      <a:pt x="3" y="1"/>
                    </a:cubicBezTo>
                    <a:cubicBezTo>
                      <a:pt x="1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027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34161"/>
            <a:ext cx="12192000" cy="22383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549059" y="1546893"/>
            <a:ext cx="9093883" cy="3783066"/>
            <a:chOff x="1549059" y="1304745"/>
            <a:chExt cx="9093883" cy="3783066"/>
          </a:xfrm>
        </p:grpSpPr>
        <p:sp>
          <p:nvSpPr>
            <p:cNvPr id="2" name="等腰三角形 1"/>
            <p:cNvSpPr/>
            <p:nvPr/>
          </p:nvSpPr>
          <p:spPr>
            <a:xfrm>
              <a:off x="1549059" y="1304745"/>
              <a:ext cx="2007283" cy="2044236"/>
            </a:xfrm>
            <a:custGeom>
              <a:avLst/>
              <a:gdLst>
                <a:gd name="connsiteX0" fmla="*/ 0 w 1988820"/>
                <a:gd name="connsiteY0" fmla="*/ 1714500 h 1714500"/>
                <a:gd name="connsiteX1" fmla="*/ 994410 w 1988820"/>
                <a:gd name="connsiteY1" fmla="*/ 0 h 1714500"/>
                <a:gd name="connsiteX2" fmla="*/ 1988820 w 1988820"/>
                <a:gd name="connsiteY2" fmla="*/ 1714500 h 1714500"/>
                <a:gd name="connsiteX3" fmla="*/ 0 w 1988820"/>
                <a:gd name="connsiteY3" fmla="*/ 1714500 h 1714500"/>
                <a:gd name="connsiteX0" fmla="*/ 994410 w 1988820"/>
                <a:gd name="connsiteY0" fmla="*/ 0 h 1714500"/>
                <a:gd name="connsiteX1" fmla="*/ 1988820 w 1988820"/>
                <a:gd name="connsiteY1" fmla="*/ 1714500 h 1714500"/>
                <a:gd name="connsiteX2" fmla="*/ 0 w 1988820"/>
                <a:gd name="connsiteY2" fmla="*/ 1714500 h 1714500"/>
                <a:gd name="connsiteX3" fmla="*/ 1085850 w 1988820"/>
                <a:gd name="connsiteY3" fmla="*/ 91440 h 1714500"/>
                <a:gd name="connsiteX0" fmla="*/ 994410 w 1988820"/>
                <a:gd name="connsiteY0" fmla="*/ 108585 h 1823085"/>
                <a:gd name="connsiteX1" fmla="*/ 1988820 w 1988820"/>
                <a:gd name="connsiteY1" fmla="*/ 1823085 h 1823085"/>
                <a:gd name="connsiteX2" fmla="*/ 0 w 1988820"/>
                <a:gd name="connsiteY2" fmla="*/ 1823085 h 1823085"/>
                <a:gd name="connsiteX3" fmla="*/ 942975 w 1988820"/>
                <a:gd name="connsiteY3" fmla="*/ 0 h 1823085"/>
                <a:gd name="connsiteX0" fmla="*/ 1012873 w 2007283"/>
                <a:gd name="connsiteY0" fmla="*/ 108585 h 2044236"/>
                <a:gd name="connsiteX1" fmla="*/ 2007283 w 2007283"/>
                <a:gd name="connsiteY1" fmla="*/ 1823085 h 2044236"/>
                <a:gd name="connsiteX2" fmla="*/ 18463 w 2007283"/>
                <a:gd name="connsiteY2" fmla="*/ 1823085 h 2044236"/>
                <a:gd name="connsiteX3" fmla="*/ 961438 w 2007283"/>
                <a:gd name="connsiteY3" fmla="*/ 0 h 2044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7283" h="2044236">
                  <a:moveTo>
                    <a:pt x="1012873" y="108585"/>
                  </a:moveTo>
                  <a:lnTo>
                    <a:pt x="2007283" y="1823085"/>
                  </a:lnTo>
                  <a:cubicBezTo>
                    <a:pt x="1841548" y="2108835"/>
                    <a:pt x="192771" y="2126933"/>
                    <a:pt x="18463" y="1823085"/>
                  </a:cubicBezTo>
                  <a:cubicBezTo>
                    <a:pt x="-155845" y="1519238"/>
                    <a:pt x="961438" y="0"/>
                    <a:pt x="961438" y="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等腰三角形 1"/>
            <p:cNvSpPr/>
            <p:nvPr/>
          </p:nvSpPr>
          <p:spPr>
            <a:xfrm>
              <a:off x="3911259" y="1304745"/>
              <a:ext cx="2007283" cy="2044236"/>
            </a:xfrm>
            <a:custGeom>
              <a:avLst/>
              <a:gdLst>
                <a:gd name="connsiteX0" fmla="*/ 0 w 1988820"/>
                <a:gd name="connsiteY0" fmla="*/ 1714500 h 1714500"/>
                <a:gd name="connsiteX1" fmla="*/ 994410 w 1988820"/>
                <a:gd name="connsiteY1" fmla="*/ 0 h 1714500"/>
                <a:gd name="connsiteX2" fmla="*/ 1988820 w 1988820"/>
                <a:gd name="connsiteY2" fmla="*/ 1714500 h 1714500"/>
                <a:gd name="connsiteX3" fmla="*/ 0 w 1988820"/>
                <a:gd name="connsiteY3" fmla="*/ 1714500 h 1714500"/>
                <a:gd name="connsiteX0" fmla="*/ 994410 w 1988820"/>
                <a:gd name="connsiteY0" fmla="*/ 0 h 1714500"/>
                <a:gd name="connsiteX1" fmla="*/ 1988820 w 1988820"/>
                <a:gd name="connsiteY1" fmla="*/ 1714500 h 1714500"/>
                <a:gd name="connsiteX2" fmla="*/ 0 w 1988820"/>
                <a:gd name="connsiteY2" fmla="*/ 1714500 h 1714500"/>
                <a:gd name="connsiteX3" fmla="*/ 1085850 w 1988820"/>
                <a:gd name="connsiteY3" fmla="*/ 91440 h 1714500"/>
                <a:gd name="connsiteX0" fmla="*/ 994410 w 1988820"/>
                <a:gd name="connsiteY0" fmla="*/ 108585 h 1823085"/>
                <a:gd name="connsiteX1" fmla="*/ 1988820 w 1988820"/>
                <a:gd name="connsiteY1" fmla="*/ 1823085 h 1823085"/>
                <a:gd name="connsiteX2" fmla="*/ 0 w 1988820"/>
                <a:gd name="connsiteY2" fmla="*/ 1823085 h 1823085"/>
                <a:gd name="connsiteX3" fmla="*/ 942975 w 1988820"/>
                <a:gd name="connsiteY3" fmla="*/ 0 h 1823085"/>
                <a:gd name="connsiteX0" fmla="*/ 1012873 w 2007283"/>
                <a:gd name="connsiteY0" fmla="*/ 108585 h 2044236"/>
                <a:gd name="connsiteX1" fmla="*/ 2007283 w 2007283"/>
                <a:gd name="connsiteY1" fmla="*/ 1823085 h 2044236"/>
                <a:gd name="connsiteX2" fmla="*/ 18463 w 2007283"/>
                <a:gd name="connsiteY2" fmla="*/ 1823085 h 2044236"/>
                <a:gd name="connsiteX3" fmla="*/ 961438 w 2007283"/>
                <a:gd name="connsiteY3" fmla="*/ 0 h 2044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7283" h="2044236">
                  <a:moveTo>
                    <a:pt x="1012873" y="108585"/>
                  </a:moveTo>
                  <a:lnTo>
                    <a:pt x="2007283" y="1823085"/>
                  </a:lnTo>
                  <a:cubicBezTo>
                    <a:pt x="1841548" y="2108835"/>
                    <a:pt x="192771" y="2126933"/>
                    <a:pt x="18463" y="1823085"/>
                  </a:cubicBezTo>
                  <a:cubicBezTo>
                    <a:pt x="-155845" y="1519238"/>
                    <a:pt x="961438" y="0"/>
                    <a:pt x="961438" y="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等腰三角形 1"/>
            <p:cNvSpPr/>
            <p:nvPr/>
          </p:nvSpPr>
          <p:spPr>
            <a:xfrm>
              <a:off x="6273459" y="1304745"/>
              <a:ext cx="2007283" cy="2044236"/>
            </a:xfrm>
            <a:custGeom>
              <a:avLst/>
              <a:gdLst>
                <a:gd name="connsiteX0" fmla="*/ 0 w 1988820"/>
                <a:gd name="connsiteY0" fmla="*/ 1714500 h 1714500"/>
                <a:gd name="connsiteX1" fmla="*/ 994410 w 1988820"/>
                <a:gd name="connsiteY1" fmla="*/ 0 h 1714500"/>
                <a:gd name="connsiteX2" fmla="*/ 1988820 w 1988820"/>
                <a:gd name="connsiteY2" fmla="*/ 1714500 h 1714500"/>
                <a:gd name="connsiteX3" fmla="*/ 0 w 1988820"/>
                <a:gd name="connsiteY3" fmla="*/ 1714500 h 1714500"/>
                <a:gd name="connsiteX0" fmla="*/ 994410 w 1988820"/>
                <a:gd name="connsiteY0" fmla="*/ 0 h 1714500"/>
                <a:gd name="connsiteX1" fmla="*/ 1988820 w 1988820"/>
                <a:gd name="connsiteY1" fmla="*/ 1714500 h 1714500"/>
                <a:gd name="connsiteX2" fmla="*/ 0 w 1988820"/>
                <a:gd name="connsiteY2" fmla="*/ 1714500 h 1714500"/>
                <a:gd name="connsiteX3" fmla="*/ 1085850 w 1988820"/>
                <a:gd name="connsiteY3" fmla="*/ 91440 h 1714500"/>
                <a:gd name="connsiteX0" fmla="*/ 994410 w 1988820"/>
                <a:gd name="connsiteY0" fmla="*/ 108585 h 1823085"/>
                <a:gd name="connsiteX1" fmla="*/ 1988820 w 1988820"/>
                <a:gd name="connsiteY1" fmla="*/ 1823085 h 1823085"/>
                <a:gd name="connsiteX2" fmla="*/ 0 w 1988820"/>
                <a:gd name="connsiteY2" fmla="*/ 1823085 h 1823085"/>
                <a:gd name="connsiteX3" fmla="*/ 942975 w 1988820"/>
                <a:gd name="connsiteY3" fmla="*/ 0 h 1823085"/>
                <a:gd name="connsiteX0" fmla="*/ 1012873 w 2007283"/>
                <a:gd name="connsiteY0" fmla="*/ 108585 h 2044236"/>
                <a:gd name="connsiteX1" fmla="*/ 2007283 w 2007283"/>
                <a:gd name="connsiteY1" fmla="*/ 1823085 h 2044236"/>
                <a:gd name="connsiteX2" fmla="*/ 18463 w 2007283"/>
                <a:gd name="connsiteY2" fmla="*/ 1823085 h 2044236"/>
                <a:gd name="connsiteX3" fmla="*/ 961438 w 2007283"/>
                <a:gd name="connsiteY3" fmla="*/ 0 h 2044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7283" h="2044236">
                  <a:moveTo>
                    <a:pt x="1012873" y="108585"/>
                  </a:moveTo>
                  <a:lnTo>
                    <a:pt x="2007283" y="1823085"/>
                  </a:lnTo>
                  <a:cubicBezTo>
                    <a:pt x="1841548" y="2108835"/>
                    <a:pt x="192771" y="2126933"/>
                    <a:pt x="18463" y="1823085"/>
                  </a:cubicBezTo>
                  <a:cubicBezTo>
                    <a:pt x="-155845" y="1519238"/>
                    <a:pt x="961438" y="0"/>
                    <a:pt x="961438" y="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等腰三角形 1"/>
            <p:cNvSpPr/>
            <p:nvPr/>
          </p:nvSpPr>
          <p:spPr>
            <a:xfrm>
              <a:off x="8635659" y="1304745"/>
              <a:ext cx="2007283" cy="2044236"/>
            </a:xfrm>
            <a:custGeom>
              <a:avLst/>
              <a:gdLst>
                <a:gd name="connsiteX0" fmla="*/ 0 w 1988820"/>
                <a:gd name="connsiteY0" fmla="*/ 1714500 h 1714500"/>
                <a:gd name="connsiteX1" fmla="*/ 994410 w 1988820"/>
                <a:gd name="connsiteY1" fmla="*/ 0 h 1714500"/>
                <a:gd name="connsiteX2" fmla="*/ 1988820 w 1988820"/>
                <a:gd name="connsiteY2" fmla="*/ 1714500 h 1714500"/>
                <a:gd name="connsiteX3" fmla="*/ 0 w 1988820"/>
                <a:gd name="connsiteY3" fmla="*/ 1714500 h 1714500"/>
                <a:gd name="connsiteX0" fmla="*/ 994410 w 1988820"/>
                <a:gd name="connsiteY0" fmla="*/ 0 h 1714500"/>
                <a:gd name="connsiteX1" fmla="*/ 1988820 w 1988820"/>
                <a:gd name="connsiteY1" fmla="*/ 1714500 h 1714500"/>
                <a:gd name="connsiteX2" fmla="*/ 0 w 1988820"/>
                <a:gd name="connsiteY2" fmla="*/ 1714500 h 1714500"/>
                <a:gd name="connsiteX3" fmla="*/ 1085850 w 1988820"/>
                <a:gd name="connsiteY3" fmla="*/ 91440 h 1714500"/>
                <a:gd name="connsiteX0" fmla="*/ 994410 w 1988820"/>
                <a:gd name="connsiteY0" fmla="*/ 108585 h 1823085"/>
                <a:gd name="connsiteX1" fmla="*/ 1988820 w 1988820"/>
                <a:gd name="connsiteY1" fmla="*/ 1823085 h 1823085"/>
                <a:gd name="connsiteX2" fmla="*/ 0 w 1988820"/>
                <a:gd name="connsiteY2" fmla="*/ 1823085 h 1823085"/>
                <a:gd name="connsiteX3" fmla="*/ 942975 w 1988820"/>
                <a:gd name="connsiteY3" fmla="*/ 0 h 1823085"/>
                <a:gd name="connsiteX0" fmla="*/ 1012873 w 2007283"/>
                <a:gd name="connsiteY0" fmla="*/ 108585 h 2044236"/>
                <a:gd name="connsiteX1" fmla="*/ 2007283 w 2007283"/>
                <a:gd name="connsiteY1" fmla="*/ 1823085 h 2044236"/>
                <a:gd name="connsiteX2" fmla="*/ 18463 w 2007283"/>
                <a:gd name="connsiteY2" fmla="*/ 1823085 h 2044236"/>
                <a:gd name="connsiteX3" fmla="*/ 961438 w 2007283"/>
                <a:gd name="connsiteY3" fmla="*/ 0 h 2044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7283" h="2044236">
                  <a:moveTo>
                    <a:pt x="1012873" y="108585"/>
                  </a:moveTo>
                  <a:lnTo>
                    <a:pt x="2007283" y="1823085"/>
                  </a:lnTo>
                  <a:cubicBezTo>
                    <a:pt x="1841548" y="2108835"/>
                    <a:pt x="192771" y="2126933"/>
                    <a:pt x="18463" y="1823085"/>
                  </a:cubicBezTo>
                  <a:cubicBezTo>
                    <a:pt x="-155845" y="1519238"/>
                    <a:pt x="961438" y="0"/>
                    <a:pt x="961438" y="0"/>
                  </a:cubicBez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578613" y="3665883"/>
              <a:ext cx="1846575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953513" y="3665883"/>
              <a:ext cx="1846575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303013" y="3665882"/>
              <a:ext cx="1846575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665213" y="3665882"/>
              <a:ext cx="1846575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842405" y="2042699"/>
              <a:ext cx="716990" cy="1077631"/>
              <a:chOff x="6473491" y="2321596"/>
              <a:chExt cx="530226" cy="796926"/>
            </a:xfrm>
          </p:grpSpPr>
          <p:sp>
            <p:nvSpPr>
              <p:cNvPr id="25" name="Freeform 5"/>
              <p:cNvSpPr>
                <a:spLocks/>
              </p:cNvSpPr>
              <p:nvPr/>
            </p:nvSpPr>
            <p:spPr bwMode="auto">
              <a:xfrm>
                <a:off x="6473491" y="2526384"/>
                <a:ext cx="295275" cy="592138"/>
              </a:xfrm>
              <a:custGeom>
                <a:avLst/>
                <a:gdLst>
                  <a:gd name="T0" fmla="*/ 8 w 77"/>
                  <a:gd name="T1" fmla="*/ 125 h 156"/>
                  <a:gd name="T2" fmla="*/ 4 w 77"/>
                  <a:gd name="T3" fmla="*/ 76 h 156"/>
                  <a:gd name="T4" fmla="*/ 10 w 77"/>
                  <a:gd name="T5" fmla="*/ 29 h 156"/>
                  <a:gd name="T6" fmla="*/ 45 w 77"/>
                  <a:gd name="T7" fmla="*/ 6 h 156"/>
                  <a:gd name="T8" fmla="*/ 68 w 77"/>
                  <a:gd name="T9" fmla="*/ 35 h 156"/>
                  <a:gd name="T10" fmla="*/ 71 w 77"/>
                  <a:gd name="T11" fmla="*/ 68 h 156"/>
                  <a:gd name="T12" fmla="*/ 71 w 77"/>
                  <a:gd name="T13" fmla="*/ 112 h 156"/>
                  <a:gd name="T14" fmla="*/ 8 w 77"/>
                  <a:gd name="T15" fmla="*/ 125 h 156"/>
                  <a:gd name="T16" fmla="*/ 5 w 77"/>
                  <a:gd name="T17" fmla="*/ 126 h 156"/>
                  <a:gd name="T18" fmla="*/ 67 w 77"/>
                  <a:gd name="T19" fmla="*/ 127 h 156"/>
                  <a:gd name="T20" fmla="*/ 75 w 77"/>
                  <a:gd name="T21" fmla="*/ 77 h 156"/>
                  <a:gd name="T22" fmla="*/ 70 w 77"/>
                  <a:gd name="T23" fmla="*/ 32 h 156"/>
                  <a:gd name="T24" fmla="*/ 49 w 77"/>
                  <a:gd name="T25" fmla="*/ 5 h 156"/>
                  <a:gd name="T26" fmla="*/ 15 w 77"/>
                  <a:gd name="T27" fmla="*/ 16 h 156"/>
                  <a:gd name="T28" fmla="*/ 0 w 77"/>
                  <a:gd name="T29" fmla="*/ 61 h 156"/>
                  <a:gd name="T30" fmla="*/ 2 w 77"/>
                  <a:gd name="T31" fmla="*/ 97 h 156"/>
                  <a:gd name="T32" fmla="*/ 5 w 77"/>
                  <a:gd name="T33" fmla="*/ 126 h 156"/>
                  <a:gd name="T34" fmla="*/ 8 w 77"/>
                  <a:gd name="T35" fmla="*/ 12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156">
                    <a:moveTo>
                      <a:pt x="8" y="125"/>
                    </a:moveTo>
                    <a:cubicBezTo>
                      <a:pt x="2" y="110"/>
                      <a:pt x="6" y="92"/>
                      <a:pt x="4" y="76"/>
                    </a:cubicBezTo>
                    <a:cubicBezTo>
                      <a:pt x="3" y="60"/>
                      <a:pt x="3" y="45"/>
                      <a:pt x="10" y="29"/>
                    </a:cubicBezTo>
                    <a:cubicBezTo>
                      <a:pt x="16" y="16"/>
                      <a:pt x="29" y="3"/>
                      <a:pt x="45" y="6"/>
                    </a:cubicBezTo>
                    <a:cubicBezTo>
                      <a:pt x="58" y="9"/>
                      <a:pt x="64" y="24"/>
                      <a:pt x="68" y="35"/>
                    </a:cubicBezTo>
                    <a:cubicBezTo>
                      <a:pt x="71" y="46"/>
                      <a:pt x="71" y="57"/>
                      <a:pt x="71" y="68"/>
                    </a:cubicBezTo>
                    <a:cubicBezTo>
                      <a:pt x="72" y="83"/>
                      <a:pt x="73" y="97"/>
                      <a:pt x="71" y="112"/>
                    </a:cubicBezTo>
                    <a:cubicBezTo>
                      <a:pt x="65" y="142"/>
                      <a:pt x="21" y="156"/>
                      <a:pt x="8" y="125"/>
                    </a:cubicBezTo>
                    <a:cubicBezTo>
                      <a:pt x="7" y="123"/>
                      <a:pt x="5" y="124"/>
                      <a:pt x="5" y="126"/>
                    </a:cubicBezTo>
                    <a:cubicBezTo>
                      <a:pt x="17" y="153"/>
                      <a:pt x="51" y="149"/>
                      <a:pt x="67" y="127"/>
                    </a:cubicBezTo>
                    <a:cubicBezTo>
                      <a:pt x="77" y="114"/>
                      <a:pt x="75" y="93"/>
                      <a:pt x="75" y="77"/>
                    </a:cubicBezTo>
                    <a:cubicBezTo>
                      <a:pt x="74" y="62"/>
                      <a:pt x="74" y="47"/>
                      <a:pt x="70" y="32"/>
                    </a:cubicBezTo>
                    <a:cubicBezTo>
                      <a:pt x="67" y="22"/>
                      <a:pt x="60" y="9"/>
                      <a:pt x="49" y="5"/>
                    </a:cubicBezTo>
                    <a:cubicBezTo>
                      <a:pt x="36" y="0"/>
                      <a:pt x="24" y="6"/>
                      <a:pt x="15" y="16"/>
                    </a:cubicBezTo>
                    <a:cubicBezTo>
                      <a:pt x="5" y="28"/>
                      <a:pt x="0" y="46"/>
                      <a:pt x="0" y="61"/>
                    </a:cubicBezTo>
                    <a:cubicBezTo>
                      <a:pt x="1" y="73"/>
                      <a:pt x="3" y="85"/>
                      <a:pt x="2" y="97"/>
                    </a:cubicBezTo>
                    <a:cubicBezTo>
                      <a:pt x="2" y="107"/>
                      <a:pt x="2" y="116"/>
                      <a:pt x="5" y="126"/>
                    </a:cubicBezTo>
                    <a:cubicBezTo>
                      <a:pt x="6" y="127"/>
                      <a:pt x="8" y="127"/>
                      <a:pt x="8" y="1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6484604" y="2689896"/>
                <a:ext cx="265113" cy="46038"/>
              </a:xfrm>
              <a:custGeom>
                <a:avLst/>
                <a:gdLst>
                  <a:gd name="T0" fmla="*/ 1 w 69"/>
                  <a:gd name="T1" fmla="*/ 4 h 12"/>
                  <a:gd name="T2" fmla="*/ 39 w 69"/>
                  <a:gd name="T3" fmla="*/ 12 h 12"/>
                  <a:gd name="T4" fmla="*/ 68 w 69"/>
                  <a:gd name="T5" fmla="*/ 3 h 12"/>
                  <a:gd name="T6" fmla="*/ 66 w 69"/>
                  <a:gd name="T7" fmla="*/ 2 h 12"/>
                  <a:gd name="T8" fmla="*/ 37 w 69"/>
                  <a:gd name="T9" fmla="*/ 9 h 12"/>
                  <a:gd name="T10" fmla="*/ 2 w 69"/>
                  <a:gd name="T11" fmla="*/ 1 h 12"/>
                  <a:gd name="T12" fmla="*/ 1 w 69"/>
                  <a:gd name="T1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2">
                    <a:moveTo>
                      <a:pt x="1" y="4"/>
                    </a:moveTo>
                    <a:cubicBezTo>
                      <a:pt x="12" y="11"/>
                      <a:pt x="26" y="12"/>
                      <a:pt x="39" y="12"/>
                    </a:cubicBezTo>
                    <a:cubicBezTo>
                      <a:pt x="48" y="11"/>
                      <a:pt x="62" y="11"/>
                      <a:pt x="68" y="3"/>
                    </a:cubicBezTo>
                    <a:cubicBezTo>
                      <a:pt x="69" y="2"/>
                      <a:pt x="67" y="0"/>
                      <a:pt x="66" y="2"/>
                    </a:cubicBezTo>
                    <a:cubicBezTo>
                      <a:pt x="60" y="9"/>
                      <a:pt x="45" y="9"/>
                      <a:pt x="37" y="9"/>
                    </a:cubicBezTo>
                    <a:cubicBezTo>
                      <a:pt x="25" y="9"/>
                      <a:pt x="12" y="8"/>
                      <a:pt x="2" y="1"/>
                    </a:cubicBezTo>
                    <a:cubicBezTo>
                      <a:pt x="1" y="0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7"/>
              <p:cNvSpPr>
                <a:spLocks/>
              </p:cNvSpPr>
              <p:nvPr/>
            </p:nvSpPr>
            <p:spPr bwMode="auto">
              <a:xfrm>
                <a:off x="6600491" y="2537496"/>
                <a:ext cx="26988" cy="198438"/>
              </a:xfrm>
              <a:custGeom>
                <a:avLst/>
                <a:gdLst>
                  <a:gd name="T0" fmla="*/ 5 w 7"/>
                  <a:gd name="T1" fmla="*/ 1 h 52"/>
                  <a:gd name="T2" fmla="*/ 1 w 7"/>
                  <a:gd name="T3" fmla="*/ 27 h 52"/>
                  <a:gd name="T4" fmla="*/ 3 w 7"/>
                  <a:gd name="T5" fmla="*/ 50 h 52"/>
                  <a:gd name="T6" fmla="*/ 6 w 7"/>
                  <a:gd name="T7" fmla="*/ 50 h 52"/>
                  <a:gd name="T8" fmla="*/ 4 w 7"/>
                  <a:gd name="T9" fmla="*/ 27 h 52"/>
                  <a:gd name="T10" fmla="*/ 7 w 7"/>
                  <a:gd name="T11" fmla="*/ 1 h 52"/>
                  <a:gd name="T12" fmla="*/ 5 w 7"/>
                  <a:gd name="T13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2">
                    <a:moveTo>
                      <a:pt x="5" y="1"/>
                    </a:moveTo>
                    <a:cubicBezTo>
                      <a:pt x="4" y="10"/>
                      <a:pt x="2" y="18"/>
                      <a:pt x="1" y="27"/>
                    </a:cubicBezTo>
                    <a:cubicBezTo>
                      <a:pt x="0" y="35"/>
                      <a:pt x="2" y="43"/>
                      <a:pt x="3" y="50"/>
                    </a:cubicBezTo>
                    <a:cubicBezTo>
                      <a:pt x="3" y="52"/>
                      <a:pt x="6" y="51"/>
                      <a:pt x="6" y="50"/>
                    </a:cubicBezTo>
                    <a:cubicBezTo>
                      <a:pt x="5" y="42"/>
                      <a:pt x="4" y="35"/>
                      <a:pt x="4" y="27"/>
                    </a:cubicBezTo>
                    <a:cubicBezTo>
                      <a:pt x="5" y="18"/>
                      <a:pt x="7" y="10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8"/>
              <p:cNvSpPr>
                <a:spLocks/>
              </p:cNvSpPr>
              <p:nvPr/>
            </p:nvSpPr>
            <p:spPr bwMode="auto">
              <a:xfrm>
                <a:off x="6589379" y="2678784"/>
                <a:ext cx="57150" cy="90488"/>
              </a:xfrm>
              <a:custGeom>
                <a:avLst/>
                <a:gdLst>
                  <a:gd name="T0" fmla="*/ 1 w 15"/>
                  <a:gd name="T1" fmla="*/ 3 h 24"/>
                  <a:gd name="T2" fmla="*/ 0 w 15"/>
                  <a:gd name="T3" fmla="*/ 14 h 24"/>
                  <a:gd name="T4" fmla="*/ 1 w 15"/>
                  <a:gd name="T5" fmla="*/ 21 h 24"/>
                  <a:gd name="T6" fmla="*/ 10 w 15"/>
                  <a:gd name="T7" fmla="*/ 24 h 24"/>
                  <a:gd name="T8" fmla="*/ 12 w 15"/>
                  <a:gd name="T9" fmla="*/ 24 h 24"/>
                  <a:gd name="T10" fmla="*/ 14 w 15"/>
                  <a:gd name="T11" fmla="*/ 2 h 24"/>
                  <a:gd name="T12" fmla="*/ 12 w 15"/>
                  <a:gd name="T13" fmla="*/ 1 h 24"/>
                  <a:gd name="T14" fmla="*/ 3 w 15"/>
                  <a:gd name="T15" fmla="*/ 0 h 24"/>
                  <a:gd name="T16" fmla="*/ 1 w 15"/>
                  <a:gd name="T17" fmla="*/ 2 h 24"/>
                  <a:gd name="T18" fmla="*/ 3 w 15"/>
                  <a:gd name="T19" fmla="*/ 4 h 24"/>
                  <a:gd name="T20" fmla="*/ 5 w 15"/>
                  <a:gd name="T21" fmla="*/ 3 h 24"/>
                  <a:gd name="T22" fmla="*/ 12 w 15"/>
                  <a:gd name="T23" fmla="*/ 4 h 24"/>
                  <a:gd name="T24" fmla="*/ 11 w 15"/>
                  <a:gd name="T25" fmla="*/ 2 h 24"/>
                  <a:gd name="T26" fmla="*/ 9 w 15"/>
                  <a:gd name="T27" fmla="*/ 22 h 24"/>
                  <a:gd name="T28" fmla="*/ 11 w 15"/>
                  <a:gd name="T29" fmla="*/ 22 h 24"/>
                  <a:gd name="T30" fmla="*/ 3 w 15"/>
                  <a:gd name="T31" fmla="*/ 18 h 24"/>
                  <a:gd name="T32" fmla="*/ 3 w 15"/>
                  <a:gd name="T33" fmla="*/ 3 h 24"/>
                  <a:gd name="T34" fmla="*/ 1 w 15"/>
                  <a:gd name="T3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24">
                    <a:moveTo>
                      <a:pt x="1" y="3"/>
                    </a:moveTo>
                    <a:cubicBezTo>
                      <a:pt x="1" y="7"/>
                      <a:pt x="0" y="10"/>
                      <a:pt x="0" y="14"/>
                    </a:cubicBezTo>
                    <a:cubicBezTo>
                      <a:pt x="0" y="16"/>
                      <a:pt x="0" y="19"/>
                      <a:pt x="1" y="21"/>
                    </a:cubicBezTo>
                    <a:cubicBezTo>
                      <a:pt x="3" y="24"/>
                      <a:pt x="7" y="24"/>
                      <a:pt x="10" y="24"/>
                    </a:cubicBezTo>
                    <a:cubicBezTo>
                      <a:pt x="11" y="24"/>
                      <a:pt x="12" y="24"/>
                      <a:pt x="12" y="24"/>
                    </a:cubicBezTo>
                    <a:cubicBezTo>
                      <a:pt x="15" y="17"/>
                      <a:pt x="14" y="9"/>
                      <a:pt x="14" y="2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9" y="1"/>
                      <a:pt x="5" y="0"/>
                      <a:pt x="3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0" y="4"/>
                      <a:pt x="2" y="5"/>
                      <a:pt x="3" y="4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7" y="3"/>
                      <a:pt x="10" y="3"/>
                      <a:pt x="12" y="4"/>
                    </a:cubicBezTo>
                    <a:cubicBezTo>
                      <a:pt x="12" y="3"/>
                      <a:pt x="11" y="3"/>
                      <a:pt x="11" y="2"/>
                    </a:cubicBezTo>
                    <a:cubicBezTo>
                      <a:pt x="11" y="9"/>
                      <a:pt x="13" y="16"/>
                      <a:pt x="9" y="22"/>
                    </a:cubicBezTo>
                    <a:cubicBezTo>
                      <a:pt x="10" y="22"/>
                      <a:pt x="10" y="22"/>
                      <a:pt x="11" y="22"/>
                    </a:cubicBezTo>
                    <a:cubicBezTo>
                      <a:pt x="8" y="21"/>
                      <a:pt x="4" y="21"/>
                      <a:pt x="3" y="18"/>
                    </a:cubicBezTo>
                    <a:cubicBezTo>
                      <a:pt x="2" y="14"/>
                      <a:pt x="3" y="8"/>
                      <a:pt x="3" y="3"/>
                    </a:cubicBezTo>
                    <a:cubicBezTo>
                      <a:pt x="3" y="1"/>
                      <a:pt x="1" y="1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9"/>
              <p:cNvSpPr>
                <a:spLocks/>
              </p:cNvSpPr>
              <p:nvPr/>
            </p:nvSpPr>
            <p:spPr bwMode="auto">
              <a:xfrm>
                <a:off x="6584616" y="2678784"/>
                <a:ext cx="53975" cy="87313"/>
              </a:xfrm>
              <a:custGeom>
                <a:avLst/>
                <a:gdLst>
                  <a:gd name="T0" fmla="*/ 4 w 14"/>
                  <a:gd name="T1" fmla="*/ 2 h 23"/>
                  <a:gd name="T2" fmla="*/ 1 w 14"/>
                  <a:gd name="T3" fmla="*/ 6 h 23"/>
                  <a:gd name="T4" fmla="*/ 3 w 14"/>
                  <a:gd name="T5" fmla="*/ 8 h 23"/>
                  <a:gd name="T6" fmla="*/ 12 w 14"/>
                  <a:gd name="T7" fmla="*/ 3 h 23"/>
                  <a:gd name="T8" fmla="*/ 10 w 14"/>
                  <a:gd name="T9" fmla="*/ 0 h 23"/>
                  <a:gd name="T10" fmla="*/ 2 w 14"/>
                  <a:gd name="T11" fmla="*/ 8 h 23"/>
                  <a:gd name="T12" fmla="*/ 4 w 14"/>
                  <a:gd name="T13" fmla="*/ 10 h 23"/>
                  <a:gd name="T14" fmla="*/ 13 w 14"/>
                  <a:gd name="T15" fmla="*/ 5 h 23"/>
                  <a:gd name="T16" fmla="*/ 11 w 14"/>
                  <a:gd name="T17" fmla="*/ 3 h 23"/>
                  <a:gd name="T18" fmla="*/ 3 w 14"/>
                  <a:gd name="T19" fmla="*/ 12 h 23"/>
                  <a:gd name="T20" fmla="*/ 5 w 14"/>
                  <a:gd name="T21" fmla="*/ 14 h 23"/>
                  <a:gd name="T22" fmla="*/ 12 w 14"/>
                  <a:gd name="T23" fmla="*/ 9 h 23"/>
                  <a:gd name="T24" fmla="*/ 10 w 14"/>
                  <a:gd name="T25" fmla="*/ 7 h 23"/>
                  <a:gd name="T26" fmla="*/ 2 w 14"/>
                  <a:gd name="T27" fmla="*/ 15 h 23"/>
                  <a:gd name="T28" fmla="*/ 3 w 14"/>
                  <a:gd name="T29" fmla="*/ 17 h 23"/>
                  <a:gd name="T30" fmla="*/ 12 w 14"/>
                  <a:gd name="T31" fmla="*/ 13 h 23"/>
                  <a:gd name="T32" fmla="*/ 11 w 14"/>
                  <a:gd name="T33" fmla="*/ 11 h 23"/>
                  <a:gd name="T34" fmla="*/ 4 w 14"/>
                  <a:gd name="T35" fmla="*/ 18 h 23"/>
                  <a:gd name="T36" fmla="*/ 6 w 14"/>
                  <a:gd name="T37" fmla="*/ 20 h 23"/>
                  <a:gd name="T38" fmla="*/ 12 w 14"/>
                  <a:gd name="T39" fmla="*/ 17 h 23"/>
                  <a:gd name="T40" fmla="*/ 11 w 14"/>
                  <a:gd name="T41" fmla="*/ 15 h 23"/>
                  <a:gd name="T42" fmla="*/ 7 w 14"/>
                  <a:gd name="T43" fmla="*/ 19 h 23"/>
                  <a:gd name="T44" fmla="*/ 9 w 14"/>
                  <a:gd name="T45" fmla="*/ 21 h 23"/>
                  <a:gd name="T46" fmla="*/ 11 w 14"/>
                  <a:gd name="T47" fmla="*/ 22 h 23"/>
                  <a:gd name="T48" fmla="*/ 13 w 14"/>
                  <a:gd name="T49" fmla="*/ 20 h 23"/>
                  <a:gd name="T50" fmla="*/ 8 w 14"/>
                  <a:gd name="T51" fmla="*/ 18 h 23"/>
                  <a:gd name="T52" fmla="*/ 9 w 14"/>
                  <a:gd name="T53" fmla="*/ 21 h 23"/>
                  <a:gd name="T54" fmla="*/ 13 w 14"/>
                  <a:gd name="T55" fmla="*/ 16 h 23"/>
                  <a:gd name="T56" fmla="*/ 12 w 14"/>
                  <a:gd name="T57" fmla="*/ 14 h 23"/>
                  <a:gd name="T58" fmla="*/ 4 w 14"/>
                  <a:gd name="T59" fmla="*/ 17 h 23"/>
                  <a:gd name="T60" fmla="*/ 6 w 14"/>
                  <a:gd name="T61" fmla="*/ 19 h 23"/>
                  <a:gd name="T62" fmla="*/ 13 w 14"/>
                  <a:gd name="T63" fmla="*/ 13 h 23"/>
                  <a:gd name="T64" fmla="*/ 11 w 14"/>
                  <a:gd name="T65" fmla="*/ 11 h 23"/>
                  <a:gd name="T66" fmla="*/ 2 w 14"/>
                  <a:gd name="T67" fmla="*/ 15 h 23"/>
                  <a:gd name="T68" fmla="*/ 4 w 14"/>
                  <a:gd name="T69" fmla="*/ 17 h 23"/>
                  <a:gd name="T70" fmla="*/ 12 w 14"/>
                  <a:gd name="T71" fmla="*/ 9 h 23"/>
                  <a:gd name="T72" fmla="*/ 11 w 14"/>
                  <a:gd name="T73" fmla="*/ 7 h 23"/>
                  <a:gd name="T74" fmla="*/ 3 w 14"/>
                  <a:gd name="T75" fmla="*/ 12 h 23"/>
                  <a:gd name="T76" fmla="*/ 5 w 14"/>
                  <a:gd name="T77" fmla="*/ 14 h 23"/>
                  <a:gd name="T78" fmla="*/ 13 w 14"/>
                  <a:gd name="T79" fmla="*/ 5 h 23"/>
                  <a:gd name="T80" fmla="*/ 11 w 14"/>
                  <a:gd name="T81" fmla="*/ 3 h 23"/>
                  <a:gd name="T82" fmla="*/ 2 w 14"/>
                  <a:gd name="T83" fmla="*/ 8 h 23"/>
                  <a:gd name="T84" fmla="*/ 4 w 14"/>
                  <a:gd name="T85" fmla="*/ 10 h 23"/>
                  <a:gd name="T86" fmla="*/ 12 w 14"/>
                  <a:gd name="T87" fmla="*/ 2 h 23"/>
                  <a:gd name="T88" fmla="*/ 10 w 14"/>
                  <a:gd name="T89" fmla="*/ 0 h 23"/>
                  <a:gd name="T90" fmla="*/ 1 w 14"/>
                  <a:gd name="T91" fmla="*/ 6 h 23"/>
                  <a:gd name="T92" fmla="*/ 3 w 14"/>
                  <a:gd name="T93" fmla="*/ 8 h 23"/>
                  <a:gd name="T94" fmla="*/ 7 w 14"/>
                  <a:gd name="T95" fmla="*/ 3 h 23"/>
                  <a:gd name="T96" fmla="*/ 4 w 14"/>
                  <a:gd name="T97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" h="23">
                    <a:moveTo>
                      <a:pt x="4" y="2"/>
                    </a:moveTo>
                    <a:cubicBezTo>
                      <a:pt x="3" y="3"/>
                      <a:pt x="2" y="5"/>
                      <a:pt x="1" y="6"/>
                    </a:cubicBezTo>
                    <a:cubicBezTo>
                      <a:pt x="2" y="6"/>
                      <a:pt x="2" y="7"/>
                      <a:pt x="3" y="8"/>
                    </a:cubicBezTo>
                    <a:cubicBezTo>
                      <a:pt x="6" y="5"/>
                      <a:pt x="9" y="4"/>
                      <a:pt x="12" y="3"/>
                    </a:cubicBezTo>
                    <a:cubicBezTo>
                      <a:pt x="11" y="2"/>
                      <a:pt x="11" y="1"/>
                      <a:pt x="10" y="0"/>
                    </a:cubicBezTo>
                    <a:cubicBezTo>
                      <a:pt x="7" y="3"/>
                      <a:pt x="5" y="6"/>
                      <a:pt x="2" y="8"/>
                    </a:cubicBezTo>
                    <a:cubicBezTo>
                      <a:pt x="1" y="10"/>
                      <a:pt x="3" y="11"/>
                      <a:pt x="4" y="10"/>
                    </a:cubicBezTo>
                    <a:cubicBezTo>
                      <a:pt x="7" y="8"/>
                      <a:pt x="10" y="6"/>
                      <a:pt x="13" y="5"/>
                    </a:cubicBezTo>
                    <a:cubicBezTo>
                      <a:pt x="12" y="4"/>
                      <a:pt x="12" y="4"/>
                      <a:pt x="11" y="3"/>
                    </a:cubicBezTo>
                    <a:cubicBezTo>
                      <a:pt x="8" y="6"/>
                      <a:pt x="5" y="9"/>
                      <a:pt x="3" y="12"/>
                    </a:cubicBezTo>
                    <a:cubicBezTo>
                      <a:pt x="2" y="13"/>
                      <a:pt x="3" y="15"/>
                      <a:pt x="5" y="14"/>
                    </a:cubicBezTo>
                    <a:cubicBezTo>
                      <a:pt x="7" y="12"/>
                      <a:pt x="9" y="10"/>
                      <a:pt x="12" y="9"/>
                    </a:cubicBezTo>
                    <a:cubicBezTo>
                      <a:pt x="11" y="9"/>
                      <a:pt x="11" y="8"/>
                      <a:pt x="10" y="7"/>
                    </a:cubicBezTo>
                    <a:cubicBezTo>
                      <a:pt x="8" y="10"/>
                      <a:pt x="5" y="12"/>
                      <a:pt x="2" y="15"/>
                    </a:cubicBezTo>
                    <a:cubicBezTo>
                      <a:pt x="1" y="16"/>
                      <a:pt x="2" y="18"/>
                      <a:pt x="3" y="17"/>
                    </a:cubicBezTo>
                    <a:cubicBezTo>
                      <a:pt x="6" y="16"/>
                      <a:pt x="9" y="14"/>
                      <a:pt x="12" y="13"/>
                    </a:cubicBezTo>
                    <a:cubicBezTo>
                      <a:pt x="12" y="13"/>
                      <a:pt x="11" y="12"/>
                      <a:pt x="11" y="11"/>
                    </a:cubicBezTo>
                    <a:cubicBezTo>
                      <a:pt x="8" y="13"/>
                      <a:pt x="6" y="15"/>
                      <a:pt x="4" y="18"/>
                    </a:cubicBezTo>
                    <a:cubicBezTo>
                      <a:pt x="3" y="19"/>
                      <a:pt x="5" y="20"/>
                      <a:pt x="6" y="20"/>
                    </a:cubicBezTo>
                    <a:cubicBezTo>
                      <a:pt x="8" y="18"/>
                      <a:pt x="10" y="18"/>
                      <a:pt x="12" y="17"/>
                    </a:cubicBezTo>
                    <a:cubicBezTo>
                      <a:pt x="12" y="16"/>
                      <a:pt x="11" y="15"/>
                      <a:pt x="11" y="15"/>
                    </a:cubicBezTo>
                    <a:cubicBezTo>
                      <a:pt x="10" y="16"/>
                      <a:pt x="9" y="17"/>
                      <a:pt x="7" y="19"/>
                    </a:cubicBezTo>
                    <a:cubicBezTo>
                      <a:pt x="6" y="20"/>
                      <a:pt x="7" y="21"/>
                      <a:pt x="9" y="21"/>
                    </a:cubicBezTo>
                    <a:cubicBezTo>
                      <a:pt x="10" y="20"/>
                      <a:pt x="10" y="21"/>
                      <a:pt x="11" y="22"/>
                    </a:cubicBezTo>
                    <a:cubicBezTo>
                      <a:pt x="12" y="23"/>
                      <a:pt x="14" y="21"/>
                      <a:pt x="13" y="20"/>
                    </a:cubicBezTo>
                    <a:cubicBezTo>
                      <a:pt x="11" y="18"/>
                      <a:pt x="10" y="17"/>
                      <a:pt x="8" y="18"/>
                    </a:cubicBezTo>
                    <a:cubicBezTo>
                      <a:pt x="8" y="19"/>
                      <a:pt x="9" y="20"/>
                      <a:pt x="9" y="21"/>
                    </a:cubicBezTo>
                    <a:cubicBezTo>
                      <a:pt x="10" y="19"/>
                      <a:pt x="12" y="18"/>
                      <a:pt x="13" y="16"/>
                    </a:cubicBezTo>
                    <a:cubicBezTo>
                      <a:pt x="14" y="15"/>
                      <a:pt x="13" y="14"/>
                      <a:pt x="12" y="14"/>
                    </a:cubicBezTo>
                    <a:cubicBezTo>
                      <a:pt x="9" y="15"/>
                      <a:pt x="7" y="16"/>
                      <a:pt x="4" y="17"/>
                    </a:cubicBezTo>
                    <a:cubicBezTo>
                      <a:pt x="5" y="18"/>
                      <a:pt x="6" y="19"/>
                      <a:pt x="6" y="19"/>
                    </a:cubicBezTo>
                    <a:cubicBezTo>
                      <a:pt x="8" y="17"/>
                      <a:pt x="10" y="15"/>
                      <a:pt x="13" y="13"/>
                    </a:cubicBezTo>
                    <a:cubicBezTo>
                      <a:pt x="14" y="12"/>
                      <a:pt x="13" y="10"/>
                      <a:pt x="11" y="11"/>
                    </a:cubicBezTo>
                    <a:cubicBezTo>
                      <a:pt x="8" y="12"/>
                      <a:pt x="5" y="14"/>
                      <a:pt x="2" y="15"/>
                    </a:cubicBezTo>
                    <a:cubicBezTo>
                      <a:pt x="3" y="16"/>
                      <a:pt x="3" y="16"/>
                      <a:pt x="4" y="17"/>
                    </a:cubicBezTo>
                    <a:cubicBezTo>
                      <a:pt x="7" y="14"/>
                      <a:pt x="9" y="12"/>
                      <a:pt x="12" y="9"/>
                    </a:cubicBezTo>
                    <a:cubicBezTo>
                      <a:pt x="13" y="8"/>
                      <a:pt x="12" y="6"/>
                      <a:pt x="11" y="7"/>
                    </a:cubicBezTo>
                    <a:cubicBezTo>
                      <a:pt x="8" y="8"/>
                      <a:pt x="5" y="10"/>
                      <a:pt x="3" y="12"/>
                    </a:cubicBezTo>
                    <a:cubicBezTo>
                      <a:pt x="3" y="12"/>
                      <a:pt x="4" y="13"/>
                      <a:pt x="5" y="14"/>
                    </a:cubicBezTo>
                    <a:cubicBezTo>
                      <a:pt x="7" y="11"/>
                      <a:pt x="10" y="8"/>
                      <a:pt x="13" y="5"/>
                    </a:cubicBezTo>
                    <a:cubicBezTo>
                      <a:pt x="14" y="4"/>
                      <a:pt x="13" y="2"/>
                      <a:pt x="11" y="3"/>
                    </a:cubicBezTo>
                    <a:cubicBezTo>
                      <a:pt x="8" y="4"/>
                      <a:pt x="5" y="6"/>
                      <a:pt x="2" y="8"/>
                    </a:cubicBezTo>
                    <a:cubicBezTo>
                      <a:pt x="3" y="9"/>
                      <a:pt x="4" y="10"/>
                      <a:pt x="4" y="10"/>
                    </a:cubicBezTo>
                    <a:cubicBezTo>
                      <a:pt x="7" y="8"/>
                      <a:pt x="9" y="5"/>
                      <a:pt x="12" y="2"/>
                    </a:cubicBezTo>
                    <a:cubicBezTo>
                      <a:pt x="13" y="1"/>
                      <a:pt x="12" y="0"/>
                      <a:pt x="10" y="0"/>
                    </a:cubicBezTo>
                    <a:cubicBezTo>
                      <a:pt x="7" y="2"/>
                      <a:pt x="4" y="3"/>
                      <a:pt x="1" y="6"/>
                    </a:cubicBezTo>
                    <a:cubicBezTo>
                      <a:pt x="0" y="7"/>
                      <a:pt x="2" y="9"/>
                      <a:pt x="3" y="8"/>
                    </a:cubicBezTo>
                    <a:cubicBezTo>
                      <a:pt x="5" y="6"/>
                      <a:pt x="6" y="5"/>
                      <a:pt x="7" y="3"/>
                    </a:cubicBezTo>
                    <a:cubicBezTo>
                      <a:pt x="8" y="2"/>
                      <a:pt x="5" y="0"/>
                      <a:pt x="4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0"/>
              <p:cNvSpPr>
                <a:spLocks/>
              </p:cNvSpPr>
              <p:nvPr/>
            </p:nvSpPr>
            <p:spPr bwMode="auto">
              <a:xfrm>
                <a:off x="6481429" y="2788321"/>
                <a:ext cx="49213" cy="7938"/>
              </a:xfrm>
              <a:custGeom>
                <a:avLst/>
                <a:gdLst>
                  <a:gd name="T0" fmla="*/ 1 w 13"/>
                  <a:gd name="T1" fmla="*/ 1 h 2"/>
                  <a:gd name="T2" fmla="*/ 12 w 13"/>
                  <a:gd name="T3" fmla="*/ 1 h 2"/>
                  <a:gd name="T4" fmla="*/ 12 w 13"/>
                  <a:gd name="T5" fmla="*/ 0 h 2"/>
                  <a:gd name="T6" fmla="*/ 1 w 13"/>
                  <a:gd name="T7" fmla="*/ 0 h 2"/>
                  <a:gd name="T8" fmla="*/ 1 w 1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1"/>
                    </a:moveTo>
                    <a:cubicBezTo>
                      <a:pt x="5" y="2"/>
                      <a:pt x="9" y="2"/>
                      <a:pt x="12" y="1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9" y="0"/>
                      <a:pt x="5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11"/>
              <p:cNvSpPr>
                <a:spLocks/>
              </p:cNvSpPr>
              <p:nvPr/>
            </p:nvSpPr>
            <p:spPr bwMode="auto">
              <a:xfrm>
                <a:off x="6481429" y="2804196"/>
                <a:ext cx="57150" cy="11113"/>
              </a:xfrm>
              <a:custGeom>
                <a:avLst/>
                <a:gdLst>
                  <a:gd name="T0" fmla="*/ 0 w 15"/>
                  <a:gd name="T1" fmla="*/ 2 h 3"/>
                  <a:gd name="T2" fmla="*/ 14 w 15"/>
                  <a:gd name="T3" fmla="*/ 2 h 3"/>
                  <a:gd name="T4" fmla="*/ 14 w 15"/>
                  <a:gd name="T5" fmla="*/ 0 h 3"/>
                  <a:gd name="T6" fmla="*/ 1 w 15"/>
                  <a:gd name="T7" fmla="*/ 1 h 3"/>
                  <a:gd name="T8" fmla="*/ 0 w 1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0" y="2"/>
                    </a:moveTo>
                    <a:cubicBezTo>
                      <a:pt x="5" y="3"/>
                      <a:pt x="9" y="2"/>
                      <a:pt x="14" y="2"/>
                    </a:cubicBezTo>
                    <a:cubicBezTo>
                      <a:pt x="15" y="2"/>
                      <a:pt x="15" y="0"/>
                      <a:pt x="14" y="0"/>
                    </a:cubicBezTo>
                    <a:cubicBezTo>
                      <a:pt x="9" y="1"/>
                      <a:pt x="5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2"/>
              <p:cNvSpPr>
                <a:spLocks/>
              </p:cNvSpPr>
              <p:nvPr/>
            </p:nvSpPr>
            <p:spPr bwMode="auto">
              <a:xfrm>
                <a:off x="6473491" y="2815309"/>
                <a:ext cx="53975" cy="3175"/>
              </a:xfrm>
              <a:custGeom>
                <a:avLst/>
                <a:gdLst>
                  <a:gd name="T0" fmla="*/ 1 w 14"/>
                  <a:gd name="T1" fmla="*/ 1 h 1"/>
                  <a:gd name="T2" fmla="*/ 14 w 14"/>
                  <a:gd name="T3" fmla="*/ 1 h 1"/>
                  <a:gd name="T4" fmla="*/ 14 w 14"/>
                  <a:gd name="T5" fmla="*/ 0 h 1"/>
                  <a:gd name="T6" fmla="*/ 1 w 14"/>
                  <a:gd name="T7" fmla="*/ 0 h 1"/>
                  <a:gd name="T8" fmla="*/ 1 w 1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">
                    <a:moveTo>
                      <a:pt x="1" y="1"/>
                    </a:moveTo>
                    <a:cubicBezTo>
                      <a:pt x="5" y="1"/>
                      <a:pt x="9" y="1"/>
                      <a:pt x="14" y="1"/>
                    </a:cubicBezTo>
                    <a:cubicBezTo>
                      <a:pt x="14" y="1"/>
                      <a:pt x="14" y="0"/>
                      <a:pt x="14" y="0"/>
                    </a:cubicBezTo>
                    <a:cubicBezTo>
                      <a:pt x="9" y="0"/>
                      <a:pt x="5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3"/>
              <p:cNvSpPr>
                <a:spLocks/>
              </p:cNvSpPr>
              <p:nvPr/>
            </p:nvSpPr>
            <p:spPr bwMode="auto">
              <a:xfrm>
                <a:off x="6481429" y="2823246"/>
                <a:ext cx="46038" cy="6350"/>
              </a:xfrm>
              <a:custGeom>
                <a:avLst/>
                <a:gdLst>
                  <a:gd name="T0" fmla="*/ 1 w 12"/>
                  <a:gd name="T1" fmla="*/ 2 h 2"/>
                  <a:gd name="T2" fmla="*/ 12 w 12"/>
                  <a:gd name="T3" fmla="*/ 1 h 2"/>
                  <a:gd name="T4" fmla="*/ 12 w 12"/>
                  <a:gd name="T5" fmla="*/ 0 h 2"/>
                  <a:gd name="T6" fmla="*/ 2 w 12"/>
                  <a:gd name="T7" fmla="*/ 0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5" y="2"/>
                      <a:pt x="8" y="2"/>
                      <a:pt x="12" y="1"/>
                    </a:cubicBezTo>
                    <a:cubicBezTo>
                      <a:pt x="12" y="1"/>
                      <a:pt x="12" y="0"/>
                      <a:pt x="12" y="0"/>
                    </a:cubicBezTo>
                    <a:cubicBezTo>
                      <a:pt x="8" y="0"/>
                      <a:pt x="5" y="1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6481429" y="2834359"/>
                <a:ext cx="46038" cy="7938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2 h 2"/>
                  <a:gd name="T4" fmla="*/ 11 w 12"/>
                  <a:gd name="T5" fmla="*/ 0 h 2"/>
                  <a:gd name="T6" fmla="*/ 1 w 12"/>
                  <a:gd name="T7" fmla="*/ 0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2"/>
                    </a:cubicBezTo>
                    <a:cubicBezTo>
                      <a:pt x="12" y="2"/>
                      <a:pt x="12" y="0"/>
                      <a:pt x="11" y="0"/>
                    </a:cubicBezTo>
                    <a:cubicBezTo>
                      <a:pt x="8" y="0"/>
                      <a:pt x="4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6497304" y="2845471"/>
                <a:ext cx="38100" cy="7938"/>
              </a:xfrm>
              <a:custGeom>
                <a:avLst/>
                <a:gdLst>
                  <a:gd name="T0" fmla="*/ 1 w 10"/>
                  <a:gd name="T1" fmla="*/ 1 h 2"/>
                  <a:gd name="T2" fmla="*/ 9 w 10"/>
                  <a:gd name="T3" fmla="*/ 1 h 2"/>
                  <a:gd name="T4" fmla="*/ 9 w 10"/>
                  <a:gd name="T5" fmla="*/ 0 h 2"/>
                  <a:gd name="T6" fmla="*/ 1 w 10"/>
                  <a:gd name="T7" fmla="*/ 0 h 2"/>
                  <a:gd name="T8" fmla="*/ 1 w 1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1" y="1"/>
                    </a:moveTo>
                    <a:cubicBezTo>
                      <a:pt x="3" y="2"/>
                      <a:pt x="7" y="2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1"/>
                      <a:pt x="4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6484604" y="2861346"/>
                <a:ext cx="46038" cy="6350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1"/>
                      <a:pt x="11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0"/>
                      <a:pt x="4" y="0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17"/>
              <p:cNvSpPr>
                <a:spLocks/>
              </p:cNvSpPr>
              <p:nvPr/>
            </p:nvSpPr>
            <p:spPr bwMode="auto">
              <a:xfrm>
                <a:off x="6484604" y="2867696"/>
                <a:ext cx="69850" cy="12700"/>
              </a:xfrm>
              <a:custGeom>
                <a:avLst/>
                <a:gdLst>
                  <a:gd name="T0" fmla="*/ 1 w 18"/>
                  <a:gd name="T1" fmla="*/ 3 h 3"/>
                  <a:gd name="T2" fmla="*/ 17 w 18"/>
                  <a:gd name="T3" fmla="*/ 1 h 3"/>
                  <a:gd name="T4" fmla="*/ 17 w 18"/>
                  <a:gd name="T5" fmla="*/ 0 h 3"/>
                  <a:gd name="T6" fmla="*/ 1 w 18"/>
                  <a:gd name="T7" fmla="*/ 2 h 3"/>
                  <a:gd name="T8" fmla="*/ 1 w 18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">
                    <a:moveTo>
                      <a:pt x="1" y="3"/>
                    </a:moveTo>
                    <a:cubicBezTo>
                      <a:pt x="7" y="3"/>
                      <a:pt x="12" y="2"/>
                      <a:pt x="17" y="1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2" y="0"/>
                      <a:pt x="7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18"/>
              <p:cNvSpPr>
                <a:spLocks/>
              </p:cNvSpPr>
              <p:nvPr/>
            </p:nvSpPr>
            <p:spPr bwMode="auto">
              <a:xfrm>
                <a:off x="6484604" y="2883571"/>
                <a:ext cx="58738" cy="15875"/>
              </a:xfrm>
              <a:custGeom>
                <a:avLst/>
                <a:gdLst>
                  <a:gd name="T0" fmla="*/ 1 w 15"/>
                  <a:gd name="T1" fmla="*/ 4 h 4"/>
                  <a:gd name="T2" fmla="*/ 14 w 15"/>
                  <a:gd name="T3" fmla="*/ 2 h 4"/>
                  <a:gd name="T4" fmla="*/ 13 w 15"/>
                  <a:gd name="T5" fmla="*/ 1 h 4"/>
                  <a:gd name="T6" fmla="*/ 1 w 15"/>
                  <a:gd name="T7" fmla="*/ 3 h 4"/>
                  <a:gd name="T8" fmla="*/ 1 w 15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">
                    <a:moveTo>
                      <a:pt x="1" y="4"/>
                    </a:moveTo>
                    <a:cubicBezTo>
                      <a:pt x="5" y="4"/>
                      <a:pt x="10" y="3"/>
                      <a:pt x="14" y="2"/>
                    </a:cubicBezTo>
                    <a:cubicBezTo>
                      <a:pt x="15" y="2"/>
                      <a:pt x="14" y="0"/>
                      <a:pt x="13" y="1"/>
                    </a:cubicBezTo>
                    <a:cubicBezTo>
                      <a:pt x="9" y="2"/>
                      <a:pt x="5" y="2"/>
                      <a:pt x="1" y="3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19"/>
              <p:cNvSpPr>
                <a:spLocks/>
              </p:cNvSpPr>
              <p:nvPr/>
            </p:nvSpPr>
            <p:spPr bwMode="auto">
              <a:xfrm>
                <a:off x="6484604" y="2891509"/>
                <a:ext cx="69850" cy="14288"/>
              </a:xfrm>
              <a:custGeom>
                <a:avLst/>
                <a:gdLst>
                  <a:gd name="T0" fmla="*/ 0 w 18"/>
                  <a:gd name="T1" fmla="*/ 3 h 4"/>
                  <a:gd name="T2" fmla="*/ 8 w 18"/>
                  <a:gd name="T3" fmla="*/ 3 h 4"/>
                  <a:gd name="T4" fmla="*/ 18 w 18"/>
                  <a:gd name="T5" fmla="*/ 1 h 4"/>
                  <a:gd name="T6" fmla="*/ 17 w 18"/>
                  <a:gd name="T7" fmla="*/ 0 h 4"/>
                  <a:gd name="T8" fmla="*/ 8 w 18"/>
                  <a:gd name="T9" fmla="*/ 1 h 4"/>
                  <a:gd name="T10" fmla="*/ 4 w 18"/>
                  <a:gd name="T11" fmla="*/ 1 h 4"/>
                  <a:gd name="T12" fmla="*/ 1 w 18"/>
                  <a:gd name="T13" fmla="*/ 2 h 4"/>
                  <a:gd name="T14" fmla="*/ 0 w 18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4">
                    <a:moveTo>
                      <a:pt x="0" y="3"/>
                    </a:moveTo>
                    <a:cubicBezTo>
                      <a:pt x="2" y="4"/>
                      <a:pt x="6" y="3"/>
                      <a:pt x="8" y="3"/>
                    </a:cubicBezTo>
                    <a:cubicBezTo>
                      <a:pt x="11" y="2"/>
                      <a:pt x="14" y="2"/>
                      <a:pt x="18" y="1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4" y="0"/>
                      <a:pt x="11" y="1"/>
                      <a:pt x="8" y="1"/>
                    </a:cubicBezTo>
                    <a:cubicBezTo>
                      <a:pt x="7" y="1"/>
                      <a:pt x="5" y="1"/>
                      <a:pt x="4" y="1"/>
                    </a:cubicBezTo>
                    <a:cubicBezTo>
                      <a:pt x="3" y="2"/>
                      <a:pt x="1" y="2"/>
                      <a:pt x="1" y="2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20"/>
              <p:cNvSpPr>
                <a:spLocks/>
              </p:cNvSpPr>
              <p:nvPr/>
            </p:nvSpPr>
            <p:spPr bwMode="auto">
              <a:xfrm>
                <a:off x="6484604" y="2883571"/>
                <a:ext cx="58738" cy="11113"/>
              </a:xfrm>
              <a:custGeom>
                <a:avLst/>
                <a:gdLst>
                  <a:gd name="T0" fmla="*/ 1 w 15"/>
                  <a:gd name="T1" fmla="*/ 3 h 3"/>
                  <a:gd name="T2" fmla="*/ 14 w 15"/>
                  <a:gd name="T3" fmla="*/ 2 h 3"/>
                  <a:gd name="T4" fmla="*/ 14 w 15"/>
                  <a:gd name="T5" fmla="*/ 0 h 3"/>
                  <a:gd name="T6" fmla="*/ 1 w 15"/>
                  <a:gd name="T7" fmla="*/ 2 h 3"/>
                  <a:gd name="T8" fmla="*/ 1 w 1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1" y="3"/>
                    </a:moveTo>
                    <a:cubicBezTo>
                      <a:pt x="6" y="3"/>
                      <a:pt x="10" y="2"/>
                      <a:pt x="14" y="2"/>
                    </a:cubicBezTo>
                    <a:cubicBezTo>
                      <a:pt x="15" y="1"/>
                      <a:pt x="15" y="0"/>
                      <a:pt x="14" y="0"/>
                    </a:cubicBezTo>
                    <a:cubicBezTo>
                      <a:pt x="10" y="1"/>
                      <a:pt x="6" y="1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21"/>
              <p:cNvSpPr>
                <a:spLocks/>
              </p:cNvSpPr>
              <p:nvPr/>
            </p:nvSpPr>
            <p:spPr bwMode="auto">
              <a:xfrm>
                <a:off x="6492541" y="2872459"/>
                <a:ext cx="34925" cy="19050"/>
              </a:xfrm>
              <a:custGeom>
                <a:avLst/>
                <a:gdLst>
                  <a:gd name="T0" fmla="*/ 0 w 9"/>
                  <a:gd name="T1" fmla="*/ 5 h 5"/>
                  <a:gd name="T2" fmla="*/ 8 w 9"/>
                  <a:gd name="T3" fmla="*/ 2 h 5"/>
                  <a:gd name="T4" fmla="*/ 7 w 9"/>
                  <a:gd name="T5" fmla="*/ 1 h 5"/>
                  <a:gd name="T6" fmla="*/ 0 w 9"/>
                  <a:gd name="T7" fmla="*/ 3 h 5"/>
                  <a:gd name="T8" fmla="*/ 0 w 9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5"/>
                    </a:moveTo>
                    <a:cubicBezTo>
                      <a:pt x="3" y="4"/>
                      <a:pt x="5" y="3"/>
                      <a:pt x="8" y="2"/>
                    </a:cubicBezTo>
                    <a:cubicBezTo>
                      <a:pt x="9" y="2"/>
                      <a:pt x="8" y="0"/>
                      <a:pt x="7" y="1"/>
                    </a:cubicBezTo>
                    <a:cubicBezTo>
                      <a:pt x="5" y="2"/>
                      <a:pt x="3" y="3"/>
                      <a:pt x="0" y="3"/>
                    </a:cubicBezTo>
                    <a:cubicBezTo>
                      <a:pt x="0" y="3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22"/>
              <p:cNvSpPr>
                <a:spLocks/>
              </p:cNvSpPr>
              <p:nvPr/>
            </p:nvSpPr>
            <p:spPr bwMode="auto">
              <a:xfrm>
                <a:off x="6484604" y="2856584"/>
                <a:ext cx="50800" cy="19050"/>
              </a:xfrm>
              <a:custGeom>
                <a:avLst/>
                <a:gdLst>
                  <a:gd name="T0" fmla="*/ 1 w 13"/>
                  <a:gd name="T1" fmla="*/ 5 h 5"/>
                  <a:gd name="T2" fmla="*/ 12 w 13"/>
                  <a:gd name="T3" fmla="*/ 1 h 5"/>
                  <a:gd name="T4" fmla="*/ 11 w 13"/>
                  <a:gd name="T5" fmla="*/ 1 h 5"/>
                  <a:gd name="T6" fmla="*/ 1 w 13"/>
                  <a:gd name="T7" fmla="*/ 4 h 5"/>
                  <a:gd name="T8" fmla="*/ 1 w 13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">
                    <a:moveTo>
                      <a:pt x="1" y="5"/>
                    </a:moveTo>
                    <a:cubicBezTo>
                      <a:pt x="5" y="4"/>
                      <a:pt x="9" y="4"/>
                      <a:pt x="12" y="1"/>
                    </a:cubicBezTo>
                    <a:cubicBezTo>
                      <a:pt x="13" y="1"/>
                      <a:pt x="12" y="0"/>
                      <a:pt x="11" y="1"/>
                    </a:cubicBezTo>
                    <a:cubicBezTo>
                      <a:pt x="8" y="3"/>
                      <a:pt x="4" y="3"/>
                      <a:pt x="1" y="4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23"/>
              <p:cNvSpPr>
                <a:spLocks/>
              </p:cNvSpPr>
              <p:nvPr/>
            </p:nvSpPr>
            <p:spPr bwMode="auto">
              <a:xfrm>
                <a:off x="6484604" y="2842296"/>
                <a:ext cx="42863" cy="19050"/>
              </a:xfrm>
              <a:custGeom>
                <a:avLst/>
                <a:gdLst>
                  <a:gd name="T0" fmla="*/ 1 w 11"/>
                  <a:gd name="T1" fmla="*/ 4 h 5"/>
                  <a:gd name="T2" fmla="*/ 11 w 11"/>
                  <a:gd name="T3" fmla="*/ 1 h 5"/>
                  <a:gd name="T4" fmla="*/ 10 w 11"/>
                  <a:gd name="T5" fmla="*/ 0 h 5"/>
                  <a:gd name="T6" fmla="*/ 0 w 11"/>
                  <a:gd name="T7" fmla="*/ 3 h 5"/>
                  <a:gd name="T8" fmla="*/ 1 w 11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1" y="4"/>
                    </a:moveTo>
                    <a:cubicBezTo>
                      <a:pt x="4" y="3"/>
                      <a:pt x="7" y="3"/>
                      <a:pt x="11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2"/>
                      <a:pt x="4" y="2"/>
                      <a:pt x="0" y="3"/>
                    </a:cubicBezTo>
                    <a:cubicBezTo>
                      <a:pt x="0" y="3"/>
                      <a:pt x="0" y="5"/>
                      <a:pt x="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24"/>
              <p:cNvSpPr>
                <a:spLocks/>
              </p:cNvSpPr>
              <p:nvPr/>
            </p:nvSpPr>
            <p:spPr bwMode="auto">
              <a:xfrm>
                <a:off x="6484604" y="2834359"/>
                <a:ext cx="42863" cy="11113"/>
              </a:xfrm>
              <a:custGeom>
                <a:avLst/>
                <a:gdLst>
                  <a:gd name="T0" fmla="*/ 1 w 11"/>
                  <a:gd name="T1" fmla="*/ 3 h 3"/>
                  <a:gd name="T2" fmla="*/ 10 w 11"/>
                  <a:gd name="T3" fmla="*/ 1 h 3"/>
                  <a:gd name="T4" fmla="*/ 10 w 11"/>
                  <a:gd name="T5" fmla="*/ 0 h 3"/>
                  <a:gd name="T6" fmla="*/ 1 w 11"/>
                  <a:gd name="T7" fmla="*/ 2 h 3"/>
                  <a:gd name="T8" fmla="*/ 1 w 1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">
                    <a:moveTo>
                      <a:pt x="1" y="3"/>
                    </a:moveTo>
                    <a:cubicBezTo>
                      <a:pt x="4" y="2"/>
                      <a:pt x="7" y="2"/>
                      <a:pt x="10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1"/>
                      <a:pt x="4" y="1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25"/>
              <p:cNvSpPr>
                <a:spLocks/>
              </p:cNvSpPr>
              <p:nvPr/>
            </p:nvSpPr>
            <p:spPr bwMode="auto">
              <a:xfrm>
                <a:off x="6481429" y="2826421"/>
                <a:ext cx="46038" cy="11113"/>
              </a:xfrm>
              <a:custGeom>
                <a:avLst/>
                <a:gdLst>
                  <a:gd name="T0" fmla="*/ 2 w 12"/>
                  <a:gd name="T1" fmla="*/ 3 h 3"/>
                  <a:gd name="T2" fmla="*/ 11 w 12"/>
                  <a:gd name="T3" fmla="*/ 2 h 3"/>
                  <a:gd name="T4" fmla="*/ 11 w 12"/>
                  <a:gd name="T5" fmla="*/ 0 h 3"/>
                  <a:gd name="T6" fmla="*/ 1 w 12"/>
                  <a:gd name="T7" fmla="*/ 2 h 3"/>
                  <a:gd name="T8" fmla="*/ 2 w 1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">
                    <a:moveTo>
                      <a:pt x="2" y="3"/>
                    </a:moveTo>
                    <a:cubicBezTo>
                      <a:pt x="5" y="2"/>
                      <a:pt x="8" y="2"/>
                      <a:pt x="11" y="2"/>
                    </a:cubicBezTo>
                    <a:cubicBezTo>
                      <a:pt x="12" y="2"/>
                      <a:pt x="12" y="0"/>
                      <a:pt x="11" y="0"/>
                    </a:cubicBezTo>
                    <a:cubicBezTo>
                      <a:pt x="8" y="1"/>
                      <a:pt x="4" y="1"/>
                      <a:pt x="1" y="2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26"/>
              <p:cNvSpPr>
                <a:spLocks/>
              </p:cNvSpPr>
              <p:nvPr/>
            </p:nvSpPr>
            <p:spPr bwMode="auto">
              <a:xfrm>
                <a:off x="6489366" y="2834359"/>
                <a:ext cx="33338" cy="7938"/>
              </a:xfrm>
              <a:custGeom>
                <a:avLst/>
                <a:gdLst>
                  <a:gd name="T0" fmla="*/ 1 w 9"/>
                  <a:gd name="T1" fmla="*/ 2 h 2"/>
                  <a:gd name="T2" fmla="*/ 9 w 9"/>
                  <a:gd name="T3" fmla="*/ 2 h 2"/>
                  <a:gd name="T4" fmla="*/ 9 w 9"/>
                  <a:gd name="T5" fmla="*/ 1 h 2"/>
                  <a:gd name="T6" fmla="*/ 1 w 9"/>
                  <a:gd name="T7" fmla="*/ 0 h 2"/>
                  <a:gd name="T8" fmla="*/ 1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1" y="2"/>
                    </a:moveTo>
                    <a:cubicBezTo>
                      <a:pt x="4" y="2"/>
                      <a:pt x="6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6" y="1"/>
                      <a:pt x="4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27"/>
              <p:cNvSpPr>
                <a:spLocks/>
              </p:cNvSpPr>
              <p:nvPr/>
            </p:nvSpPr>
            <p:spPr bwMode="auto">
              <a:xfrm>
                <a:off x="6484604" y="2845471"/>
                <a:ext cx="46038" cy="7938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2 h 2"/>
                  <a:gd name="T4" fmla="*/ 11 w 12"/>
                  <a:gd name="T5" fmla="*/ 1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2"/>
                    </a:cubicBezTo>
                    <a:cubicBezTo>
                      <a:pt x="12" y="2"/>
                      <a:pt x="12" y="0"/>
                      <a:pt x="11" y="1"/>
                    </a:cubicBezTo>
                    <a:cubicBezTo>
                      <a:pt x="8" y="1"/>
                      <a:pt x="4" y="1"/>
                      <a:pt x="1" y="1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28"/>
              <p:cNvSpPr>
                <a:spLocks/>
              </p:cNvSpPr>
              <p:nvPr/>
            </p:nvSpPr>
            <p:spPr bwMode="auto">
              <a:xfrm>
                <a:off x="6492541" y="2853409"/>
                <a:ext cx="42863" cy="7938"/>
              </a:xfrm>
              <a:custGeom>
                <a:avLst/>
                <a:gdLst>
                  <a:gd name="T0" fmla="*/ 1 w 11"/>
                  <a:gd name="T1" fmla="*/ 2 h 2"/>
                  <a:gd name="T2" fmla="*/ 10 w 11"/>
                  <a:gd name="T3" fmla="*/ 2 h 2"/>
                  <a:gd name="T4" fmla="*/ 10 w 11"/>
                  <a:gd name="T5" fmla="*/ 0 h 2"/>
                  <a:gd name="T6" fmla="*/ 1 w 11"/>
                  <a:gd name="T7" fmla="*/ 1 h 2"/>
                  <a:gd name="T8" fmla="*/ 1 w 1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1" y="2"/>
                    </a:moveTo>
                    <a:cubicBezTo>
                      <a:pt x="4" y="2"/>
                      <a:pt x="7" y="2"/>
                      <a:pt x="10" y="2"/>
                    </a:cubicBezTo>
                    <a:cubicBezTo>
                      <a:pt x="11" y="2"/>
                      <a:pt x="11" y="0"/>
                      <a:pt x="10" y="0"/>
                    </a:cubicBezTo>
                    <a:cubicBezTo>
                      <a:pt x="7" y="1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29"/>
              <p:cNvSpPr>
                <a:spLocks/>
              </p:cNvSpPr>
              <p:nvPr/>
            </p:nvSpPr>
            <p:spPr bwMode="auto">
              <a:xfrm>
                <a:off x="6492541" y="2867696"/>
                <a:ext cx="42863" cy="12700"/>
              </a:xfrm>
              <a:custGeom>
                <a:avLst/>
                <a:gdLst>
                  <a:gd name="T0" fmla="*/ 1 w 11"/>
                  <a:gd name="T1" fmla="*/ 2 h 3"/>
                  <a:gd name="T2" fmla="*/ 10 w 11"/>
                  <a:gd name="T3" fmla="*/ 2 h 3"/>
                  <a:gd name="T4" fmla="*/ 10 w 11"/>
                  <a:gd name="T5" fmla="*/ 0 h 3"/>
                  <a:gd name="T6" fmla="*/ 1 w 11"/>
                  <a:gd name="T7" fmla="*/ 1 h 3"/>
                  <a:gd name="T8" fmla="*/ 1 w 1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">
                    <a:moveTo>
                      <a:pt x="1" y="2"/>
                    </a:moveTo>
                    <a:cubicBezTo>
                      <a:pt x="4" y="3"/>
                      <a:pt x="7" y="2"/>
                      <a:pt x="10" y="2"/>
                    </a:cubicBezTo>
                    <a:cubicBezTo>
                      <a:pt x="11" y="2"/>
                      <a:pt x="11" y="0"/>
                      <a:pt x="10" y="0"/>
                    </a:cubicBezTo>
                    <a:cubicBezTo>
                      <a:pt x="7" y="0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30"/>
              <p:cNvSpPr>
                <a:spLocks/>
              </p:cNvSpPr>
              <p:nvPr/>
            </p:nvSpPr>
            <p:spPr bwMode="auto">
              <a:xfrm>
                <a:off x="6484604" y="2883571"/>
                <a:ext cx="50800" cy="7938"/>
              </a:xfrm>
              <a:custGeom>
                <a:avLst/>
                <a:gdLst>
                  <a:gd name="T0" fmla="*/ 1 w 13"/>
                  <a:gd name="T1" fmla="*/ 1 h 2"/>
                  <a:gd name="T2" fmla="*/ 12 w 13"/>
                  <a:gd name="T3" fmla="*/ 2 h 2"/>
                  <a:gd name="T4" fmla="*/ 12 w 13"/>
                  <a:gd name="T5" fmla="*/ 0 h 2"/>
                  <a:gd name="T6" fmla="*/ 2 w 13"/>
                  <a:gd name="T7" fmla="*/ 0 h 2"/>
                  <a:gd name="T8" fmla="*/ 1 w 1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1"/>
                    </a:moveTo>
                    <a:cubicBezTo>
                      <a:pt x="5" y="2"/>
                      <a:pt x="8" y="2"/>
                      <a:pt x="12" y="2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8" y="0"/>
                      <a:pt x="5" y="1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31"/>
              <p:cNvSpPr>
                <a:spLocks/>
              </p:cNvSpPr>
              <p:nvPr/>
            </p:nvSpPr>
            <p:spPr bwMode="auto">
              <a:xfrm>
                <a:off x="6489366" y="2899446"/>
                <a:ext cx="49213" cy="6350"/>
              </a:xfrm>
              <a:custGeom>
                <a:avLst/>
                <a:gdLst>
                  <a:gd name="T0" fmla="*/ 1 w 13"/>
                  <a:gd name="T1" fmla="*/ 2 h 2"/>
                  <a:gd name="T2" fmla="*/ 12 w 13"/>
                  <a:gd name="T3" fmla="*/ 1 h 2"/>
                  <a:gd name="T4" fmla="*/ 12 w 13"/>
                  <a:gd name="T5" fmla="*/ 0 h 2"/>
                  <a:gd name="T6" fmla="*/ 1 w 13"/>
                  <a:gd name="T7" fmla="*/ 1 h 2"/>
                  <a:gd name="T8" fmla="*/ 1 w 1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2"/>
                    </a:moveTo>
                    <a:cubicBezTo>
                      <a:pt x="5" y="2"/>
                      <a:pt x="8" y="2"/>
                      <a:pt x="12" y="1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8" y="0"/>
                      <a:pt x="5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32"/>
              <p:cNvSpPr>
                <a:spLocks/>
              </p:cNvSpPr>
              <p:nvPr/>
            </p:nvSpPr>
            <p:spPr bwMode="auto">
              <a:xfrm>
                <a:off x="6489366" y="2910559"/>
                <a:ext cx="46038" cy="6350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33"/>
              <p:cNvSpPr>
                <a:spLocks/>
              </p:cNvSpPr>
              <p:nvPr/>
            </p:nvSpPr>
            <p:spPr bwMode="auto">
              <a:xfrm>
                <a:off x="6497304" y="2916909"/>
                <a:ext cx="41275" cy="7938"/>
              </a:xfrm>
              <a:custGeom>
                <a:avLst/>
                <a:gdLst>
                  <a:gd name="T0" fmla="*/ 1 w 11"/>
                  <a:gd name="T1" fmla="*/ 2 h 2"/>
                  <a:gd name="T2" fmla="*/ 5 w 11"/>
                  <a:gd name="T3" fmla="*/ 2 h 2"/>
                  <a:gd name="T4" fmla="*/ 10 w 11"/>
                  <a:gd name="T5" fmla="*/ 1 h 2"/>
                  <a:gd name="T6" fmla="*/ 10 w 11"/>
                  <a:gd name="T7" fmla="*/ 0 h 2"/>
                  <a:gd name="T8" fmla="*/ 1 w 11"/>
                  <a:gd name="T9" fmla="*/ 0 h 2"/>
                  <a:gd name="T10" fmla="*/ 1 w 1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">
                    <a:moveTo>
                      <a:pt x="1" y="2"/>
                    </a:moveTo>
                    <a:cubicBezTo>
                      <a:pt x="2" y="2"/>
                      <a:pt x="4" y="2"/>
                      <a:pt x="5" y="2"/>
                    </a:cubicBezTo>
                    <a:cubicBezTo>
                      <a:pt x="7" y="2"/>
                      <a:pt x="9" y="1"/>
                      <a:pt x="10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0"/>
                      <a:pt x="4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34"/>
              <p:cNvSpPr>
                <a:spLocks/>
              </p:cNvSpPr>
              <p:nvPr/>
            </p:nvSpPr>
            <p:spPr bwMode="auto">
              <a:xfrm>
                <a:off x="6484604" y="2921671"/>
                <a:ext cx="53975" cy="7938"/>
              </a:xfrm>
              <a:custGeom>
                <a:avLst/>
                <a:gdLst>
                  <a:gd name="T0" fmla="*/ 1 w 14"/>
                  <a:gd name="T1" fmla="*/ 2 h 2"/>
                  <a:gd name="T2" fmla="*/ 13 w 14"/>
                  <a:gd name="T3" fmla="*/ 2 h 2"/>
                  <a:gd name="T4" fmla="*/ 13 w 14"/>
                  <a:gd name="T5" fmla="*/ 0 h 2"/>
                  <a:gd name="T6" fmla="*/ 1 w 14"/>
                  <a:gd name="T7" fmla="*/ 0 h 2"/>
                  <a:gd name="T8" fmla="*/ 1 w 1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">
                    <a:moveTo>
                      <a:pt x="1" y="2"/>
                    </a:moveTo>
                    <a:cubicBezTo>
                      <a:pt x="5" y="2"/>
                      <a:pt x="9" y="2"/>
                      <a:pt x="13" y="2"/>
                    </a:cubicBezTo>
                    <a:cubicBezTo>
                      <a:pt x="14" y="2"/>
                      <a:pt x="14" y="0"/>
                      <a:pt x="13" y="0"/>
                    </a:cubicBezTo>
                    <a:cubicBezTo>
                      <a:pt x="9" y="1"/>
                      <a:pt x="5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35"/>
              <p:cNvSpPr>
                <a:spLocks/>
              </p:cNvSpPr>
              <p:nvPr/>
            </p:nvSpPr>
            <p:spPr bwMode="auto">
              <a:xfrm>
                <a:off x="6481429" y="2929609"/>
                <a:ext cx="53975" cy="6350"/>
              </a:xfrm>
              <a:custGeom>
                <a:avLst/>
                <a:gdLst>
                  <a:gd name="T0" fmla="*/ 1 w 14"/>
                  <a:gd name="T1" fmla="*/ 2 h 2"/>
                  <a:gd name="T2" fmla="*/ 13 w 14"/>
                  <a:gd name="T3" fmla="*/ 1 h 2"/>
                  <a:gd name="T4" fmla="*/ 12 w 14"/>
                  <a:gd name="T5" fmla="*/ 0 h 2"/>
                  <a:gd name="T6" fmla="*/ 2 w 14"/>
                  <a:gd name="T7" fmla="*/ 0 h 2"/>
                  <a:gd name="T8" fmla="*/ 1 w 1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">
                    <a:moveTo>
                      <a:pt x="1" y="2"/>
                    </a:moveTo>
                    <a:cubicBezTo>
                      <a:pt x="5" y="2"/>
                      <a:pt x="9" y="2"/>
                      <a:pt x="13" y="1"/>
                    </a:cubicBezTo>
                    <a:cubicBezTo>
                      <a:pt x="14" y="1"/>
                      <a:pt x="13" y="0"/>
                      <a:pt x="12" y="0"/>
                    </a:cubicBezTo>
                    <a:cubicBezTo>
                      <a:pt x="9" y="0"/>
                      <a:pt x="5" y="1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36"/>
              <p:cNvSpPr>
                <a:spLocks/>
              </p:cNvSpPr>
              <p:nvPr/>
            </p:nvSpPr>
            <p:spPr bwMode="auto">
              <a:xfrm>
                <a:off x="6484604" y="2935959"/>
                <a:ext cx="46038" cy="7938"/>
              </a:xfrm>
              <a:custGeom>
                <a:avLst/>
                <a:gdLst>
                  <a:gd name="T0" fmla="*/ 1 w 12"/>
                  <a:gd name="T1" fmla="*/ 2 h 2"/>
                  <a:gd name="T2" fmla="*/ 11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1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37"/>
              <p:cNvSpPr>
                <a:spLocks/>
              </p:cNvSpPr>
              <p:nvPr/>
            </p:nvSpPr>
            <p:spPr bwMode="auto">
              <a:xfrm>
                <a:off x="6489366" y="2940721"/>
                <a:ext cx="49213" cy="7938"/>
              </a:xfrm>
              <a:custGeom>
                <a:avLst/>
                <a:gdLst>
                  <a:gd name="T0" fmla="*/ 1 w 13"/>
                  <a:gd name="T1" fmla="*/ 2 h 2"/>
                  <a:gd name="T2" fmla="*/ 12 w 13"/>
                  <a:gd name="T3" fmla="*/ 1 h 2"/>
                  <a:gd name="T4" fmla="*/ 11 w 13"/>
                  <a:gd name="T5" fmla="*/ 0 h 2"/>
                  <a:gd name="T6" fmla="*/ 1 w 13"/>
                  <a:gd name="T7" fmla="*/ 1 h 2"/>
                  <a:gd name="T8" fmla="*/ 1 w 1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">
                    <a:moveTo>
                      <a:pt x="1" y="2"/>
                    </a:moveTo>
                    <a:cubicBezTo>
                      <a:pt x="5" y="2"/>
                      <a:pt x="8" y="2"/>
                      <a:pt x="12" y="1"/>
                    </a:cubicBezTo>
                    <a:cubicBezTo>
                      <a:pt x="13" y="1"/>
                      <a:pt x="12" y="0"/>
                      <a:pt x="11" y="0"/>
                    </a:cubicBezTo>
                    <a:cubicBezTo>
                      <a:pt x="8" y="1"/>
                      <a:pt x="5" y="1"/>
                      <a:pt x="1" y="1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38"/>
              <p:cNvSpPr>
                <a:spLocks/>
              </p:cNvSpPr>
              <p:nvPr/>
            </p:nvSpPr>
            <p:spPr bwMode="auto">
              <a:xfrm>
                <a:off x="6481429" y="2943896"/>
                <a:ext cx="57150" cy="46038"/>
              </a:xfrm>
              <a:custGeom>
                <a:avLst/>
                <a:gdLst>
                  <a:gd name="T0" fmla="*/ 2 w 15"/>
                  <a:gd name="T1" fmla="*/ 2 h 12"/>
                  <a:gd name="T2" fmla="*/ 13 w 15"/>
                  <a:gd name="T3" fmla="*/ 2 h 12"/>
                  <a:gd name="T4" fmla="*/ 13 w 15"/>
                  <a:gd name="T5" fmla="*/ 0 h 12"/>
                  <a:gd name="T6" fmla="*/ 1 w 15"/>
                  <a:gd name="T7" fmla="*/ 3 h 12"/>
                  <a:gd name="T8" fmla="*/ 1 w 15"/>
                  <a:gd name="T9" fmla="*/ 5 h 12"/>
                  <a:gd name="T10" fmla="*/ 15 w 15"/>
                  <a:gd name="T11" fmla="*/ 3 h 12"/>
                  <a:gd name="T12" fmla="*/ 14 w 15"/>
                  <a:gd name="T13" fmla="*/ 1 h 12"/>
                  <a:gd name="T14" fmla="*/ 5 w 15"/>
                  <a:gd name="T15" fmla="*/ 4 h 12"/>
                  <a:gd name="T16" fmla="*/ 5 w 15"/>
                  <a:gd name="T17" fmla="*/ 6 h 12"/>
                  <a:gd name="T18" fmla="*/ 12 w 15"/>
                  <a:gd name="T19" fmla="*/ 5 h 12"/>
                  <a:gd name="T20" fmla="*/ 11 w 15"/>
                  <a:gd name="T21" fmla="*/ 4 h 12"/>
                  <a:gd name="T22" fmla="*/ 2 w 15"/>
                  <a:gd name="T23" fmla="*/ 8 h 12"/>
                  <a:gd name="T24" fmla="*/ 2 w 15"/>
                  <a:gd name="T25" fmla="*/ 9 h 12"/>
                  <a:gd name="T26" fmla="*/ 12 w 15"/>
                  <a:gd name="T27" fmla="*/ 7 h 12"/>
                  <a:gd name="T28" fmla="*/ 12 w 15"/>
                  <a:gd name="T29" fmla="*/ 6 h 12"/>
                  <a:gd name="T30" fmla="*/ 4 w 15"/>
                  <a:gd name="T31" fmla="*/ 8 h 12"/>
                  <a:gd name="T32" fmla="*/ 4 w 15"/>
                  <a:gd name="T33" fmla="*/ 10 h 12"/>
                  <a:gd name="T34" fmla="*/ 9 w 15"/>
                  <a:gd name="T35" fmla="*/ 10 h 12"/>
                  <a:gd name="T36" fmla="*/ 8 w 15"/>
                  <a:gd name="T37" fmla="*/ 9 h 12"/>
                  <a:gd name="T38" fmla="*/ 5 w 15"/>
                  <a:gd name="T39" fmla="*/ 10 h 12"/>
                  <a:gd name="T40" fmla="*/ 5 w 15"/>
                  <a:gd name="T41" fmla="*/ 11 h 12"/>
                  <a:gd name="T42" fmla="*/ 11 w 15"/>
                  <a:gd name="T43" fmla="*/ 11 h 12"/>
                  <a:gd name="T44" fmla="*/ 11 w 15"/>
                  <a:gd name="T45" fmla="*/ 10 h 12"/>
                  <a:gd name="T46" fmla="*/ 7 w 15"/>
                  <a:gd name="T47" fmla="*/ 11 h 12"/>
                  <a:gd name="T48" fmla="*/ 8 w 15"/>
                  <a:gd name="T49" fmla="*/ 12 h 12"/>
                  <a:gd name="T50" fmla="*/ 11 w 15"/>
                  <a:gd name="T51" fmla="*/ 11 h 12"/>
                  <a:gd name="T52" fmla="*/ 11 w 15"/>
                  <a:gd name="T53" fmla="*/ 10 h 12"/>
                  <a:gd name="T54" fmla="*/ 6 w 15"/>
                  <a:gd name="T55" fmla="*/ 10 h 12"/>
                  <a:gd name="T56" fmla="*/ 6 w 15"/>
                  <a:gd name="T57" fmla="*/ 11 h 12"/>
                  <a:gd name="T58" fmla="*/ 9 w 15"/>
                  <a:gd name="T59" fmla="*/ 10 h 12"/>
                  <a:gd name="T60" fmla="*/ 9 w 15"/>
                  <a:gd name="T61" fmla="*/ 9 h 12"/>
                  <a:gd name="T62" fmla="*/ 4 w 15"/>
                  <a:gd name="T63" fmla="*/ 8 h 12"/>
                  <a:gd name="T64" fmla="*/ 4 w 15"/>
                  <a:gd name="T65" fmla="*/ 10 h 12"/>
                  <a:gd name="T66" fmla="*/ 12 w 15"/>
                  <a:gd name="T67" fmla="*/ 7 h 12"/>
                  <a:gd name="T68" fmla="*/ 12 w 15"/>
                  <a:gd name="T69" fmla="*/ 6 h 12"/>
                  <a:gd name="T70" fmla="*/ 2 w 15"/>
                  <a:gd name="T71" fmla="*/ 8 h 12"/>
                  <a:gd name="T72" fmla="*/ 3 w 15"/>
                  <a:gd name="T73" fmla="*/ 9 h 12"/>
                  <a:gd name="T74" fmla="*/ 12 w 15"/>
                  <a:gd name="T75" fmla="*/ 5 h 12"/>
                  <a:gd name="T76" fmla="*/ 11 w 15"/>
                  <a:gd name="T77" fmla="*/ 4 h 12"/>
                  <a:gd name="T78" fmla="*/ 5 w 15"/>
                  <a:gd name="T79" fmla="*/ 4 h 12"/>
                  <a:gd name="T80" fmla="*/ 5 w 15"/>
                  <a:gd name="T81" fmla="*/ 6 h 12"/>
                  <a:gd name="T82" fmla="*/ 15 w 15"/>
                  <a:gd name="T83" fmla="*/ 3 h 12"/>
                  <a:gd name="T84" fmla="*/ 14 w 15"/>
                  <a:gd name="T85" fmla="*/ 1 h 12"/>
                  <a:gd name="T86" fmla="*/ 1 w 15"/>
                  <a:gd name="T87" fmla="*/ 3 h 12"/>
                  <a:gd name="T88" fmla="*/ 2 w 15"/>
                  <a:gd name="T89" fmla="*/ 5 h 12"/>
                  <a:gd name="T90" fmla="*/ 13 w 15"/>
                  <a:gd name="T91" fmla="*/ 2 h 12"/>
                  <a:gd name="T92" fmla="*/ 13 w 15"/>
                  <a:gd name="T93" fmla="*/ 0 h 12"/>
                  <a:gd name="T94" fmla="*/ 3 w 15"/>
                  <a:gd name="T95" fmla="*/ 1 h 12"/>
                  <a:gd name="T96" fmla="*/ 2 w 15"/>
                  <a:gd name="T97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" h="12">
                    <a:moveTo>
                      <a:pt x="2" y="2"/>
                    </a:moveTo>
                    <a:cubicBezTo>
                      <a:pt x="6" y="3"/>
                      <a:pt x="9" y="2"/>
                      <a:pt x="13" y="2"/>
                    </a:cubicBezTo>
                    <a:cubicBezTo>
                      <a:pt x="13" y="1"/>
                      <a:pt x="13" y="1"/>
                      <a:pt x="13" y="0"/>
                    </a:cubicBezTo>
                    <a:cubicBezTo>
                      <a:pt x="9" y="1"/>
                      <a:pt x="5" y="2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6" y="5"/>
                      <a:pt x="10" y="4"/>
                      <a:pt x="15" y="3"/>
                    </a:cubicBezTo>
                    <a:cubicBezTo>
                      <a:pt x="14" y="2"/>
                      <a:pt x="14" y="2"/>
                      <a:pt x="14" y="1"/>
                    </a:cubicBezTo>
                    <a:cubicBezTo>
                      <a:pt x="11" y="2"/>
                      <a:pt x="8" y="3"/>
                      <a:pt x="5" y="4"/>
                    </a:cubicBezTo>
                    <a:cubicBezTo>
                      <a:pt x="4" y="5"/>
                      <a:pt x="4" y="6"/>
                      <a:pt x="5" y="6"/>
                    </a:cubicBezTo>
                    <a:cubicBezTo>
                      <a:pt x="7" y="6"/>
                      <a:pt x="10" y="5"/>
                      <a:pt x="12" y="5"/>
                    </a:cubicBezTo>
                    <a:cubicBezTo>
                      <a:pt x="12" y="5"/>
                      <a:pt x="11" y="4"/>
                      <a:pt x="11" y="4"/>
                    </a:cubicBezTo>
                    <a:cubicBezTo>
                      <a:pt x="8" y="5"/>
                      <a:pt x="5" y="6"/>
                      <a:pt x="2" y="8"/>
                    </a:cubicBezTo>
                    <a:cubicBezTo>
                      <a:pt x="1" y="8"/>
                      <a:pt x="2" y="9"/>
                      <a:pt x="2" y="9"/>
                    </a:cubicBezTo>
                    <a:cubicBezTo>
                      <a:pt x="6" y="9"/>
                      <a:pt x="9" y="8"/>
                      <a:pt x="12" y="7"/>
                    </a:cubicBezTo>
                    <a:cubicBezTo>
                      <a:pt x="13" y="7"/>
                      <a:pt x="13" y="6"/>
                      <a:pt x="12" y="6"/>
                    </a:cubicBezTo>
                    <a:cubicBezTo>
                      <a:pt x="9" y="6"/>
                      <a:pt x="6" y="7"/>
                      <a:pt x="4" y="8"/>
                    </a:cubicBezTo>
                    <a:cubicBezTo>
                      <a:pt x="3" y="9"/>
                      <a:pt x="3" y="10"/>
                      <a:pt x="4" y="10"/>
                    </a:cubicBezTo>
                    <a:cubicBezTo>
                      <a:pt x="6" y="10"/>
                      <a:pt x="7" y="10"/>
                      <a:pt x="9" y="10"/>
                    </a:cubicBezTo>
                    <a:cubicBezTo>
                      <a:pt x="8" y="10"/>
                      <a:pt x="8" y="9"/>
                      <a:pt x="8" y="9"/>
                    </a:cubicBezTo>
                    <a:cubicBezTo>
                      <a:pt x="7" y="9"/>
                      <a:pt x="6" y="10"/>
                      <a:pt x="5" y="10"/>
                    </a:cubicBezTo>
                    <a:cubicBezTo>
                      <a:pt x="5" y="10"/>
                      <a:pt x="5" y="11"/>
                      <a:pt x="5" y="11"/>
                    </a:cubicBezTo>
                    <a:cubicBezTo>
                      <a:pt x="7" y="11"/>
                      <a:pt x="9" y="11"/>
                      <a:pt x="11" y="11"/>
                    </a:cubicBezTo>
                    <a:cubicBezTo>
                      <a:pt x="12" y="11"/>
                      <a:pt x="12" y="9"/>
                      <a:pt x="11" y="10"/>
                    </a:cubicBezTo>
                    <a:cubicBezTo>
                      <a:pt x="10" y="10"/>
                      <a:pt x="8" y="10"/>
                      <a:pt x="7" y="11"/>
                    </a:cubicBezTo>
                    <a:cubicBezTo>
                      <a:pt x="6" y="11"/>
                      <a:pt x="7" y="12"/>
                      <a:pt x="8" y="12"/>
                    </a:cubicBezTo>
                    <a:cubicBezTo>
                      <a:pt x="9" y="11"/>
                      <a:pt x="10" y="11"/>
                      <a:pt x="11" y="1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" y="10"/>
                      <a:pt x="7" y="10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7" y="11"/>
                      <a:pt x="8" y="10"/>
                      <a:pt x="9" y="10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7" y="9"/>
                      <a:pt x="6" y="9"/>
                      <a:pt x="4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7" y="9"/>
                      <a:pt x="9" y="8"/>
                      <a:pt x="12" y="7"/>
                    </a:cubicBezTo>
                    <a:cubicBezTo>
                      <a:pt x="12" y="7"/>
                      <a:pt x="12" y="7"/>
                      <a:pt x="12" y="6"/>
                    </a:cubicBezTo>
                    <a:cubicBezTo>
                      <a:pt x="9" y="7"/>
                      <a:pt x="6" y="8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6" y="8"/>
                      <a:pt x="9" y="6"/>
                      <a:pt x="12" y="5"/>
                    </a:cubicBezTo>
                    <a:cubicBezTo>
                      <a:pt x="13" y="5"/>
                      <a:pt x="12" y="4"/>
                      <a:pt x="11" y="4"/>
                    </a:cubicBezTo>
                    <a:cubicBezTo>
                      <a:pt x="9" y="4"/>
                      <a:pt x="7" y="4"/>
                      <a:pt x="5" y="4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8" y="5"/>
                      <a:pt x="11" y="4"/>
                      <a:pt x="15" y="3"/>
                    </a:cubicBezTo>
                    <a:cubicBezTo>
                      <a:pt x="15" y="2"/>
                      <a:pt x="15" y="1"/>
                      <a:pt x="14" y="1"/>
                    </a:cubicBezTo>
                    <a:cubicBezTo>
                      <a:pt x="10" y="3"/>
                      <a:pt x="6" y="3"/>
                      <a:pt x="1" y="3"/>
                    </a:cubicBezTo>
                    <a:cubicBezTo>
                      <a:pt x="1" y="4"/>
                      <a:pt x="1" y="4"/>
                      <a:pt x="2" y="5"/>
                    </a:cubicBezTo>
                    <a:cubicBezTo>
                      <a:pt x="5" y="3"/>
                      <a:pt x="9" y="2"/>
                      <a:pt x="13" y="2"/>
                    </a:cubicBezTo>
                    <a:cubicBezTo>
                      <a:pt x="13" y="2"/>
                      <a:pt x="13" y="0"/>
                      <a:pt x="13" y="0"/>
                    </a:cubicBezTo>
                    <a:cubicBezTo>
                      <a:pt x="9" y="1"/>
                      <a:pt x="6" y="2"/>
                      <a:pt x="3" y="1"/>
                    </a:cubicBezTo>
                    <a:cubicBezTo>
                      <a:pt x="2" y="1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39"/>
              <p:cNvSpPr>
                <a:spLocks/>
              </p:cNvSpPr>
              <p:nvPr/>
            </p:nvSpPr>
            <p:spPr bwMode="auto">
              <a:xfrm>
                <a:off x="6611604" y="2321596"/>
                <a:ext cx="392113" cy="234950"/>
              </a:xfrm>
              <a:custGeom>
                <a:avLst/>
                <a:gdLst>
                  <a:gd name="T0" fmla="*/ 4 w 102"/>
                  <a:gd name="T1" fmla="*/ 57 h 62"/>
                  <a:gd name="T2" fmla="*/ 23 w 102"/>
                  <a:gd name="T3" fmla="*/ 42 h 62"/>
                  <a:gd name="T4" fmla="*/ 41 w 102"/>
                  <a:gd name="T5" fmla="*/ 53 h 62"/>
                  <a:gd name="T6" fmla="*/ 67 w 102"/>
                  <a:gd name="T7" fmla="*/ 58 h 62"/>
                  <a:gd name="T8" fmla="*/ 80 w 102"/>
                  <a:gd name="T9" fmla="*/ 34 h 62"/>
                  <a:gd name="T10" fmla="*/ 84 w 102"/>
                  <a:gd name="T11" fmla="*/ 14 h 62"/>
                  <a:gd name="T12" fmla="*/ 100 w 102"/>
                  <a:gd name="T13" fmla="*/ 4 h 62"/>
                  <a:gd name="T14" fmla="*/ 99 w 102"/>
                  <a:gd name="T15" fmla="*/ 1 h 62"/>
                  <a:gd name="T16" fmla="*/ 87 w 102"/>
                  <a:gd name="T17" fmla="*/ 6 h 62"/>
                  <a:gd name="T18" fmla="*/ 79 w 102"/>
                  <a:gd name="T19" fmla="*/ 22 h 62"/>
                  <a:gd name="T20" fmla="*/ 75 w 102"/>
                  <a:gd name="T21" fmla="*/ 41 h 62"/>
                  <a:gd name="T22" fmla="*/ 45 w 102"/>
                  <a:gd name="T23" fmla="*/ 53 h 62"/>
                  <a:gd name="T24" fmla="*/ 17 w 102"/>
                  <a:gd name="T25" fmla="*/ 40 h 62"/>
                  <a:gd name="T26" fmla="*/ 1 w 102"/>
                  <a:gd name="T27" fmla="*/ 58 h 62"/>
                  <a:gd name="T28" fmla="*/ 4 w 102"/>
                  <a:gd name="T29" fmla="*/ 5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62">
                    <a:moveTo>
                      <a:pt x="4" y="57"/>
                    </a:moveTo>
                    <a:cubicBezTo>
                      <a:pt x="3" y="48"/>
                      <a:pt x="16" y="42"/>
                      <a:pt x="23" y="42"/>
                    </a:cubicBezTo>
                    <a:cubicBezTo>
                      <a:pt x="31" y="41"/>
                      <a:pt x="35" y="49"/>
                      <a:pt x="41" y="53"/>
                    </a:cubicBezTo>
                    <a:cubicBezTo>
                      <a:pt x="49" y="59"/>
                      <a:pt x="57" y="62"/>
                      <a:pt x="67" y="58"/>
                    </a:cubicBezTo>
                    <a:cubicBezTo>
                      <a:pt x="75" y="54"/>
                      <a:pt x="78" y="43"/>
                      <a:pt x="80" y="34"/>
                    </a:cubicBezTo>
                    <a:cubicBezTo>
                      <a:pt x="81" y="27"/>
                      <a:pt x="81" y="21"/>
                      <a:pt x="84" y="14"/>
                    </a:cubicBezTo>
                    <a:cubicBezTo>
                      <a:pt x="88" y="7"/>
                      <a:pt x="94" y="7"/>
                      <a:pt x="100" y="4"/>
                    </a:cubicBezTo>
                    <a:cubicBezTo>
                      <a:pt x="102" y="3"/>
                      <a:pt x="101" y="0"/>
                      <a:pt x="99" y="1"/>
                    </a:cubicBezTo>
                    <a:cubicBezTo>
                      <a:pt x="96" y="3"/>
                      <a:pt x="90" y="3"/>
                      <a:pt x="87" y="6"/>
                    </a:cubicBezTo>
                    <a:cubicBezTo>
                      <a:pt x="83" y="10"/>
                      <a:pt x="80" y="16"/>
                      <a:pt x="79" y="22"/>
                    </a:cubicBezTo>
                    <a:cubicBezTo>
                      <a:pt x="77" y="28"/>
                      <a:pt x="77" y="35"/>
                      <a:pt x="75" y="41"/>
                    </a:cubicBezTo>
                    <a:cubicBezTo>
                      <a:pt x="72" y="56"/>
                      <a:pt x="57" y="60"/>
                      <a:pt x="45" y="53"/>
                    </a:cubicBezTo>
                    <a:cubicBezTo>
                      <a:pt x="35" y="47"/>
                      <a:pt x="30" y="35"/>
                      <a:pt x="17" y="40"/>
                    </a:cubicBezTo>
                    <a:cubicBezTo>
                      <a:pt x="9" y="43"/>
                      <a:pt x="0" y="49"/>
                      <a:pt x="1" y="58"/>
                    </a:cubicBezTo>
                    <a:cubicBezTo>
                      <a:pt x="2" y="60"/>
                      <a:pt x="4" y="59"/>
                      <a:pt x="4" y="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2164160" y="2031587"/>
              <a:ext cx="624681" cy="1107683"/>
              <a:chOff x="3306763" y="884464"/>
              <a:chExt cx="461962" cy="819150"/>
            </a:xfrm>
            <a:solidFill>
              <a:schemeClr val="bg1"/>
            </a:solidFill>
          </p:grpSpPr>
          <p:sp>
            <p:nvSpPr>
              <p:cNvPr id="61" name="Freeform 165"/>
              <p:cNvSpPr>
                <a:spLocks/>
              </p:cNvSpPr>
              <p:nvPr/>
            </p:nvSpPr>
            <p:spPr bwMode="auto">
              <a:xfrm>
                <a:off x="3352800" y="884464"/>
                <a:ext cx="223838" cy="236538"/>
              </a:xfrm>
              <a:custGeom>
                <a:avLst/>
                <a:gdLst>
                  <a:gd name="T0" fmla="*/ 17 w 58"/>
                  <a:gd name="T1" fmla="*/ 61 h 62"/>
                  <a:gd name="T2" fmla="*/ 15 w 58"/>
                  <a:gd name="T3" fmla="*/ 14 h 62"/>
                  <a:gd name="T4" fmla="*/ 15 w 58"/>
                  <a:gd name="T5" fmla="*/ 13 h 62"/>
                  <a:gd name="T6" fmla="*/ 7 w 58"/>
                  <a:gd name="T7" fmla="*/ 11 h 62"/>
                  <a:gd name="T8" fmla="*/ 10 w 58"/>
                  <a:gd name="T9" fmla="*/ 7 h 62"/>
                  <a:gd name="T10" fmla="*/ 15 w 58"/>
                  <a:gd name="T11" fmla="*/ 7 h 62"/>
                  <a:gd name="T12" fmla="*/ 21 w 58"/>
                  <a:gd name="T13" fmla="*/ 7 h 62"/>
                  <a:gd name="T14" fmla="*/ 41 w 58"/>
                  <a:gd name="T15" fmla="*/ 7 h 62"/>
                  <a:gd name="T16" fmla="*/ 52 w 58"/>
                  <a:gd name="T17" fmla="*/ 7 h 62"/>
                  <a:gd name="T18" fmla="*/ 51 w 58"/>
                  <a:gd name="T19" fmla="*/ 12 h 62"/>
                  <a:gd name="T20" fmla="*/ 45 w 58"/>
                  <a:gd name="T21" fmla="*/ 12 h 62"/>
                  <a:gd name="T22" fmla="*/ 44 w 58"/>
                  <a:gd name="T23" fmla="*/ 13 h 62"/>
                  <a:gd name="T24" fmla="*/ 45 w 58"/>
                  <a:gd name="T25" fmla="*/ 51 h 62"/>
                  <a:gd name="T26" fmla="*/ 44 w 58"/>
                  <a:gd name="T27" fmla="*/ 59 h 62"/>
                  <a:gd name="T28" fmla="*/ 32 w 58"/>
                  <a:gd name="T29" fmla="*/ 59 h 62"/>
                  <a:gd name="T30" fmla="*/ 15 w 58"/>
                  <a:gd name="T31" fmla="*/ 60 h 62"/>
                  <a:gd name="T32" fmla="*/ 16 w 58"/>
                  <a:gd name="T33" fmla="*/ 62 h 62"/>
                  <a:gd name="T34" fmla="*/ 46 w 58"/>
                  <a:gd name="T35" fmla="*/ 61 h 62"/>
                  <a:gd name="T36" fmla="*/ 47 w 58"/>
                  <a:gd name="T37" fmla="*/ 60 h 62"/>
                  <a:gd name="T38" fmla="*/ 45 w 58"/>
                  <a:gd name="T39" fmla="*/ 31 h 62"/>
                  <a:gd name="T40" fmla="*/ 45 w 58"/>
                  <a:gd name="T41" fmla="*/ 19 h 62"/>
                  <a:gd name="T42" fmla="*/ 57 w 58"/>
                  <a:gd name="T43" fmla="*/ 13 h 62"/>
                  <a:gd name="T44" fmla="*/ 58 w 58"/>
                  <a:gd name="T45" fmla="*/ 12 h 62"/>
                  <a:gd name="T46" fmla="*/ 33 w 58"/>
                  <a:gd name="T47" fmla="*/ 5 h 62"/>
                  <a:gd name="T48" fmla="*/ 15 w 58"/>
                  <a:gd name="T49" fmla="*/ 5 h 62"/>
                  <a:gd name="T50" fmla="*/ 5 w 58"/>
                  <a:gd name="T51" fmla="*/ 6 h 62"/>
                  <a:gd name="T52" fmla="*/ 10 w 58"/>
                  <a:gd name="T53" fmla="*/ 14 h 62"/>
                  <a:gd name="T54" fmla="*/ 15 w 58"/>
                  <a:gd name="T55" fmla="*/ 32 h 62"/>
                  <a:gd name="T56" fmla="*/ 15 w 58"/>
                  <a:gd name="T57" fmla="*/ 61 h 62"/>
                  <a:gd name="T58" fmla="*/ 17 w 58"/>
                  <a:gd name="T59" fmla="*/ 6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8" h="62">
                    <a:moveTo>
                      <a:pt x="17" y="61"/>
                    </a:moveTo>
                    <a:cubicBezTo>
                      <a:pt x="20" y="45"/>
                      <a:pt x="16" y="29"/>
                      <a:pt x="15" y="1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2" y="12"/>
                      <a:pt x="10" y="12"/>
                      <a:pt x="7" y="11"/>
                    </a:cubicBezTo>
                    <a:cubicBezTo>
                      <a:pt x="8" y="10"/>
                      <a:pt x="9" y="8"/>
                      <a:pt x="10" y="7"/>
                    </a:cubicBezTo>
                    <a:cubicBezTo>
                      <a:pt x="11" y="7"/>
                      <a:pt x="13" y="7"/>
                      <a:pt x="15" y="7"/>
                    </a:cubicBezTo>
                    <a:cubicBezTo>
                      <a:pt x="17" y="7"/>
                      <a:pt x="19" y="7"/>
                      <a:pt x="21" y="7"/>
                    </a:cubicBezTo>
                    <a:cubicBezTo>
                      <a:pt x="27" y="8"/>
                      <a:pt x="34" y="7"/>
                      <a:pt x="41" y="7"/>
                    </a:cubicBezTo>
                    <a:cubicBezTo>
                      <a:pt x="44" y="7"/>
                      <a:pt x="48" y="7"/>
                      <a:pt x="52" y="7"/>
                    </a:cubicBezTo>
                    <a:cubicBezTo>
                      <a:pt x="51" y="8"/>
                      <a:pt x="51" y="10"/>
                      <a:pt x="51" y="12"/>
                    </a:cubicBezTo>
                    <a:cubicBezTo>
                      <a:pt x="49" y="12"/>
                      <a:pt x="47" y="12"/>
                      <a:pt x="45" y="12"/>
                    </a:cubicBezTo>
                    <a:cubicBezTo>
                      <a:pt x="44" y="12"/>
                      <a:pt x="44" y="12"/>
                      <a:pt x="44" y="13"/>
                    </a:cubicBezTo>
                    <a:cubicBezTo>
                      <a:pt x="42" y="25"/>
                      <a:pt x="44" y="38"/>
                      <a:pt x="45" y="51"/>
                    </a:cubicBezTo>
                    <a:cubicBezTo>
                      <a:pt x="45" y="52"/>
                      <a:pt x="47" y="59"/>
                      <a:pt x="44" y="59"/>
                    </a:cubicBezTo>
                    <a:cubicBezTo>
                      <a:pt x="40" y="59"/>
                      <a:pt x="36" y="59"/>
                      <a:pt x="32" y="59"/>
                    </a:cubicBezTo>
                    <a:cubicBezTo>
                      <a:pt x="26" y="59"/>
                      <a:pt x="21" y="59"/>
                      <a:pt x="15" y="60"/>
                    </a:cubicBezTo>
                    <a:cubicBezTo>
                      <a:pt x="14" y="60"/>
                      <a:pt x="15" y="62"/>
                      <a:pt x="16" y="62"/>
                    </a:cubicBezTo>
                    <a:cubicBezTo>
                      <a:pt x="26" y="59"/>
                      <a:pt x="36" y="61"/>
                      <a:pt x="46" y="61"/>
                    </a:cubicBezTo>
                    <a:cubicBezTo>
                      <a:pt x="47" y="60"/>
                      <a:pt x="47" y="60"/>
                      <a:pt x="47" y="60"/>
                    </a:cubicBezTo>
                    <a:cubicBezTo>
                      <a:pt x="47" y="50"/>
                      <a:pt x="46" y="41"/>
                      <a:pt x="45" y="31"/>
                    </a:cubicBezTo>
                    <a:cubicBezTo>
                      <a:pt x="45" y="27"/>
                      <a:pt x="45" y="23"/>
                      <a:pt x="45" y="19"/>
                    </a:cubicBezTo>
                    <a:cubicBezTo>
                      <a:pt x="45" y="12"/>
                      <a:pt x="53" y="13"/>
                      <a:pt x="57" y="13"/>
                    </a:cubicBezTo>
                    <a:cubicBezTo>
                      <a:pt x="57" y="13"/>
                      <a:pt x="58" y="12"/>
                      <a:pt x="58" y="12"/>
                    </a:cubicBezTo>
                    <a:cubicBezTo>
                      <a:pt x="57" y="0"/>
                      <a:pt x="43" y="5"/>
                      <a:pt x="33" y="5"/>
                    </a:cubicBezTo>
                    <a:cubicBezTo>
                      <a:pt x="27" y="5"/>
                      <a:pt x="21" y="5"/>
                      <a:pt x="15" y="5"/>
                    </a:cubicBezTo>
                    <a:cubicBezTo>
                      <a:pt x="12" y="5"/>
                      <a:pt x="7" y="4"/>
                      <a:pt x="5" y="6"/>
                    </a:cubicBezTo>
                    <a:cubicBezTo>
                      <a:pt x="0" y="11"/>
                      <a:pt x="7" y="13"/>
                      <a:pt x="10" y="14"/>
                    </a:cubicBezTo>
                    <a:cubicBezTo>
                      <a:pt x="16" y="15"/>
                      <a:pt x="15" y="28"/>
                      <a:pt x="15" y="32"/>
                    </a:cubicBezTo>
                    <a:cubicBezTo>
                      <a:pt x="16" y="42"/>
                      <a:pt x="17" y="51"/>
                      <a:pt x="15" y="61"/>
                    </a:cubicBezTo>
                    <a:cubicBezTo>
                      <a:pt x="15" y="62"/>
                      <a:pt x="16" y="62"/>
                      <a:pt x="17" y="6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166"/>
              <p:cNvSpPr>
                <a:spLocks/>
              </p:cNvSpPr>
              <p:nvPr/>
            </p:nvSpPr>
            <p:spPr bwMode="auto">
              <a:xfrm>
                <a:off x="3411538" y="1105127"/>
                <a:ext cx="153988" cy="220663"/>
              </a:xfrm>
              <a:custGeom>
                <a:avLst/>
                <a:gdLst>
                  <a:gd name="T0" fmla="*/ 0 w 40"/>
                  <a:gd name="T1" fmla="*/ 3 h 58"/>
                  <a:gd name="T2" fmla="*/ 2 w 40"/>
                  <a:gd name="T3" fmla="*/ 55 h 58"/>
                  <a:gd name="T4" fmla="*/ 3 w 40"/>
                  <a:gd name="T5" fmla="*/ 56 h 58"/>
                  <a:gd name="T6" fmla="*/ 35 w 40"/>
                  <a:gd name="T7" fmla="*/ 55 h 58"/>
                  <a:gd name="T8" fmla="*/ 36 w 40"/>
                  <a:gd name="T9" fmla="*/ 54 h 58"/>
                  <a:gd name="T10" fmla="*/ 32 w 40"/>
                  <a:gd name="T11" fmla="*/ 1 h 58"/>
                  <a:gd name="T12" fmla="*/ 30 w 40"/>
                  <a:gd name="T13" fmla="*/ 2 h 58"/>
                  <a:gd name="T14" fmla="*/ 35 w 40"/>
                  <a:gd name="T15" fmla="*/ 30 h 58"/>
                  <a:gd name="T16" fmla="*/ 34 w 40"/>
                  <a:gd name="T17" fmla="*/ 43 h 58"/>
                  <a:gd name="T18" fmla="*/ 25 w 40"/>
                  <a:gd name="T19" fmla="*/ 55 h 58"/>
                  <a:gd name="T20" fmla="*/ 9 w 40"/>
                  <a:gd name="T21" fmla="*/ 55 h 58"/>
                  <a:gd name="T22" fmla="*/ 3 w 40"/>
                  <a:gd name="T23" fmla="*/ 39 h 58"/>
                  <a:gd name="T24" fmla="*/ 2 w 40"/>
                  <a:gd name="T25" fmla="*/ 3 h 58"/>
                  <a:gd name="T26" fmla="*/ 0 w 40"/>
                  <a:gd name="T27" fmla="*/ 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58">
                    <a:moveTo>
                      <a:pt x="0" y="3"/>
                    </a:moveTo>
                    <a:cubicBezTo>
                      <a:pt x="2" y="20"/>
                      <a:pt x="0" y="38"/>
                      <a:pt x="2" y="55"/>
                    </a:cubicBezTo>
                    <a:cubicBezTo>
                      <a:pt x="2" y="56"/>
                      <a:pt x="2" y="56"/>
                      <a:pt x="3" y="56"/>
                    </a:cubicBezTo>
                    <a:cubicBezTo>
                      <a:pt x="14" y="56"/>
                      <a:pt x="25" y="58"/>
                      <a:pt x="35" y="55"/>
                    </a:cubicBezTo>
                    <a:cubicBezTo>
                      <a:pt x="35" y="54"/>
                      <a:pt x="36" y="54"/>
                      <a:pt x="36" y="54"/>
                    </a:cubicBezTo>
                    <a:cubicBezTo>
                      <a:pt x="36" y="38"/>
                      <a:pt x="40" y="16"/>
                      <a:pt x="32" y="1"/>
                    </a:cubicBezTo>
                    <a:cubicBezTo>
                      <a:pt x="31" y="0"/>
                      <a:pt x="30" y="1"/>
                      <a:pt x="30" y="2"/>
                    </a:cubicBezTo>
                    <a:cubicBezTo>
                      <a:pt x="35" y="10"/>
                      <a:pt x="34" y="21"/>
                      <a:pt x="35" y="30"/>
                    </a:cubicBezTo>
                    <a:cubicBezTo>
                      <a:pt x="35" y="35"/>
                      <a:pt x="34" y="39"/>
                      <a:pt x="34" y="43"/>
                    </a:cubicBezTo>
                    <a:cubicBezTo>
                      <a:pt x="34" y="51"/>
                      <a:pt x="35" y="54"/>
                      <a:pt x="25" y="55"/>
                    </a:cubicBezTo>
                    <a:cubicBezTo>
                      <a:pt x="20" y="55"/>
                      <a:pt x="14" y="55"/>
                      <a:pt x="9" y="55"/>
                    </a:cubicBezTo>
                    <a:cubicBezTo>
                      <a:pt x="1" y="54"/>
                      <a:pt x="3" y="45"/>
                      <a:pt x="3" y="39"/>
                    </a:cubicBezTo>
                    <a:cubicBezTo>
                      <a:pt x="2" y="27"/>
                      <a:pt x="3" y="15"/>
                      <a:pt x="2" y="3"/>
                    </a:cubicBezTo>
                    <a:cubicBezTo>
                      <a:pt x="1" y="2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167"/>
              <p:cNvSpPr>
                <a:spLocks/>
              </p:cNvSpPr>
              <p:nvPr/>
            </p:nvSpPr>
            <p:spPr bwMode="auto">
              <a:xfrm>
                <a:off x="3360738" y="1306739"/>
                <a:ext cx="242888" cy="103188"/>
              </a:xfrm>
              <a:custGeom>
                <a:avLst/>
                <a:gdLst>
                  <a:gd name="T0" fmla="*/ 6 w 63"/>
                  <a:gd name="T1" fmla="*/ 3 h 27"/>
                  <a:gd name="T2" fmla="*/ 47 w 63"/>
                  <a:gd name="T3" fmla="*/ 2 h 27"/>
                  <a:gd name="T4" fmla="*/ 59 w 63"/>
                  <a:gd name="T5" fmla="*/ 6 h 27"/>
                  <a:gd name="T6" fmla="*/ 60 w 63"/>
                  <a:gd name="T7" fmla="*/ 12 h 27"/>
                  <a:gd name="T8" fmla="*/ 38 w 63"/>
                  <a:gd name="T9" fmla="*/ 20 h 27"/>
                  <a:gd name="T10" fmla="*/ 2 w 63"/>
                  <a:gd name="T11" fmla="*/ 21 h 27"/>
                  <a:gd name="T12" fmla="*/ 3 w 63"/>
                  <a:gd name="T13" fmla="*/ 8 h 27"/>
                  <a:gd name="T14" fmla="*/ 6 w 63"/>
                  <a:gd name="T15" fmla="*/ 3 h 27"/>
                  <a:gd name="T16" fmla="*/ 6 w 63"/>
                  <a:gd name="T17" fmla="*/ 1 h 27"/>
                  <a:gd name="T18" fmla="*/ 2 w 63"/>
                  <a:gd name="T19" fmla="*/ 3 h 27"/>
                  <a:gd name="T20" fmla="*/ 1 w 63"/>
                  <a:gd name="T21" fmla="*/ 4 h 27"/>
                  <a:gd name="T22" fmla="*/ 0 w 63"/>
                  <a:gd name="T23" fmla="*/ 22 h 27"/>
                  <a:gd name="T24" fmla="*/ 1 w 63"/>
                  <a:gd name="T25" fmla="*/ 23 h 27"/>
                  <a:gd name="T26" fmla="*/ 62 w 63"/>
                  <a:gd name="T27" fmla="*/ 17 h 27"/>
                  <a:gd name="T28" fmla="*/ 63 w 63"/>
                  <a:gd name="T29" fmla="*/ 16 h 27"/>
                  <a:gd name="T30" fmla="*/ 54 w 63"/>
                  <a:gd name="T31" fmla="*/ 0 h 27"/>
                  <a:gd name="T32" fmla="*/ 37 w 63"/>
                  <a:gd name="T33" fmla="*/ 2 h 27"/>
                  <a:gd name="T34" fmla="*/ 6 w 63"/>
                  <a:gd name="T35" fmla="*/ 1 h 27"/>
                  <a:gd name="T36" fmla="*/ 6 w 63"/>
                  <a:gd name="T37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3" h="27">
                    <a:moveTo>
                      <a:pt x="6" y="3"/>
                    </a:moveTo>
                    <a:cubicBezTo>
                      <a:pt x="20" y="2"/>
                      <a:pt x="33" y="5"/>
                      <a:pt x="47" y="2"/>
                    </a:cubicBezTo>
                    <a:cubicBezTo>
                      <a:pt x="51" y="2"/>
                      <a:pt x="57" y="0"/>
                      <a:pt x="59" y="6"/>
                    </a:cubicBezTo>
                    <a:cubicBezTo>
                      <a:pt x="60" y="8"/>
                      <a:pt x="59" y="10"/>
                      <a:pt x="60" y="12"/>
                    </a:cubicBezTo>
                    <a:cubicBezTo>
                      <a:pt x="62" y="21"/>
                      <a:pt x="43" y="20"/>
                      <a:pt x="38" y="20"/>
                    </a:cubicBezTo>
                    <a:cubicBezTo>
                      <a:pt x="35" y="21"/>
                      <a:pt x="2" y="18"/>
                      <a:pt x="2" y="21"/>
                    </a:cubicBezTo>
                    <a:cubicBezTo>
                      <a:pt x="3" y="16"/>
                      <a:pt x="3" y="12"/>
                      <a:pt x="3" y="8"/>
                    </a:cubicBezTo>
                    <a:cubicBezTo>
                      <a:pt x="3" y="4"/>
                      <a:pt x="2" y="4"/>
                      <a:pt x="6" y="3"/>
                    </a:cubicBezTo>
                    <a:cubicBezTo>
                      <a:pt x="7" y="3"/>
                      <a:pt x="7" y="1"/>
                      <a:pt x="6" y="1"/>
                    </a:cubicBezTo>
                    <a:cubicBezTo>
                      <a:pt x="5" y="2"/>
                      <a:pt x="3" y="2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10"/>
                      <a:pt x="1" y="16"/>
                      <a:pt x="0" y="22"/>
                    </a:cubicBezTo>
                    <a:cubicBezTo>
                      <a:pt x="0" y="22"/>
                      <a:pt x="1" y="23"/>
                      <a:pt x="1" y="23"/>
                    </a:cubicBezTo>
                    <a:cubicBezTo>
                      <a:pt x="22" y="19"/>
                      <a:pt x="43" y="27"/>
                      <a:pt x="62" y="17"/>
                    </a:cubicBezTo>
                    <a:cubicBezTo>
                      <a:pt x="63" y="17"/>
                      <a:pt x="63" y="17"/>
                      <a:pt x="63" y="16"/>
                    </a:cubicBezTo>
                    <a:cubicBezTo>
                      <a:pt x="60" y="10"/>
                      <a:pt x="63" y="0"/>
                      <a:pt x="54" y="0"/>
                    </a:cubicBezTo>
                    <a:cubicBezTo>
                      <a:pt x="48" y="0"/>
                      <a:pt x="42" y="1"/>
                      <a:pt x="37" y="2"/>
                    </a:cubicBezTo>
                    <a:cubicBezTo>
                      <a:pt x="27" y="2"/>
                      <a:pt x="16" y="1"/>
                      <a:pt x="6" y="1"/>
                    </a:cubicBezTo>
                    <a:cubicBezTo>
                      <a:pt x="5" y="1"/>
                      <a:pt x="5" y="3"/>
                      <a:pt x="6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180"/>
              <p:cNvSpPr>
                <a:spLocks/>
              </p:cNvSpPr>
              <p:nvPr/>
            </p:nvSpPr>
            <p:spPr bwMode="auto">
              <a:xfrm>
                <a:off x="3460750" y="1387702"/>
                <a:ext cx="42863" cy="57150"/>
              </a:xfrm>
              <a:custGeom>
                <a:avLst/>
                <a:gdLst>
                  <a:gd name="T0" fmla="*/ 0 w 11"/>
                  <a:gd name="T1" fmla="*/ 1 h 15"/>
                  <a:gd name="T2" fmla="*/ 1 w 11"/>
                  <a:gd name="T3" fmla="*/ 14 h 15"/>
                  <a:gd name="T4" fmla="*/ 2 w 11"/>
                  <a:gd name="T5" fmla="*/ 15 h 15"/>
                  <a:gd name="T6" fmla="*/ 10 w 11"/>
                  <a:gd name="T7" fmla="*/ 14 h 15"/>
                  <a:gd name="T8" fmla="*/ 11 w 11"/>
                  <a:gd name="T9" fmla="*/ 14 h 15"/>
                  <a:gd name="T10" fmla="*/ 11 w 11"/>
                  <a:gd name="T11" fmla="*/ 1 h 15"/>
                  <a:gd name="T12" fmla="*/ 10 w 11"/>
                  <a:gd name="T13" fmla="*/ 0 h 15"/>
                  <a:gd name="T14" fmla="*/ 1 w 11"/>
                  <a:gd name="T15" fmla="*/ 0 h 15"/>
                  <a:gd name="T16" fmla="*/ 1 w 11"/>
                  <a:gd name="T17" fmla="*/ 2 h 15"/>
                  <a:gd name="T18" fmla="*/ 10 w 11"/>
                  <a:gd name="T19" fmla="*/ 2 h 15"/>
                  <a:gd name="T20" fmla="*/ 9 w 11"/>
                  <a:gd name="T21" fmla="*/ 1 h 15"/>
                  <a:gd name="T22" fmla="*/ 9 w 11"/>
                  <a:gd name="T23" fmla="*/ 8 h 15"/>
                  <a:gd name="T24" fmla="*/ 9 w 11"/>
                  <a:gd name="T25" fmla="*/ 13 h 15"/>
                  <a:gd name="T26" fmla="*/ 2 w 11"/>
                  <a:gd name="T27" fmla="*/ 13 h 15"/>
                  <a:gd name="T28" fmla="*/ 3 w 11"/>
                  <a:gd name="T29" fmla="*/ 14 h 15"/>
                  <a:gd name="T30" fmla="*/ 2 w 11"/>
                  <a:gd name="T31" fmla="*/ 1 h 15"/>
                  <a:gd name="T32" fmla="*/ 0 w 11"/>
                  <a:gd name="T3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5">
                    <a:moveTo>
                      <a:pt x="0" y="1"/>
                    </a:moveTo>
                    <a:cubicBezTo>
                      <a:pt x="1" y="6"/>
                      <a:pt x="0" y="10"/>
                      <a:pt x="1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5" y="15"/>
                      <a:pt x="7" y="15"/>
                      <a:pt x="10" y="14"/>
                    </a:cubicBezTo>
                    <a:cubicBezTo>
                      <a:pt x="10" y="14"/>
                      <a:pt x="11" y="14"/>
                      <a:pt x="11" y="14"/>
                    </a:cubicBezTo>
                    <a:cubicBezTo>
                      <a:pt x="11" y="9"/>
                      <a:pt x="9" y="5"/>
                      <a:pt x="11" y="1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7" y="0"/>
                      <a:pt x="4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ubicBezTo>
                      <a:pt x="4" y="2"/>
                      <a:pt x="7" y="2"/>
                      <a:pt x="10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8" y="3"/>
                      <a:pt x="9" y="6"/>
                      <a:pt x="9" y="8"/>
                    </a:cubicBezTo>
                    <a:cubicBezTo>
                      <a:pt x="9" y="9"/>
                      <a:pt x="10" y="13"/>
                      <a:pt x="9" y="13"/>
                    </a:cubicBezTo>
                    <a:cubicBezTo>
                      <a:pt x="6" y="13"/>
                      <a:pt x="4" y="13"/>
                      <a:pt x="2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0"/>
                      <a:pt x="3" y="5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187"/>
              <p:cNvSpPr>
                <a:spLocks/>
              </p:cNvSpPr>
              <p:nvPr/>
            </p:nvSpPr>
            <p:spPr bwMode="auto">
              <a:xfrm>
                <a:off x="3352800" y="1387702"/>
                <a:ext cx="69850" cy="52388"/>
              </a:xfrm>
              <a:custGeom>
                <a:avLst/>
                <a:gdLst>
                  <a:gd name="T0" fmla="*/ 6 w 18"/>
                  <a:gd name="T1" fmla="*/ 1 h 14"/>
                  <a:gd name="T2" fmla="*/ 0 w 18"/>
                  <a:gd name="T3" fmla="*/ 10 h 14"/>
                  <a:gd name="T4" fmla="*/ 1 w 18"/>
                  <a:gd name="T5" fmla="*/ 12 h 14"/>
                  <a:gd name="T6" fmla="*/ 9 w 18"/>
                  <a:gd name="T7" fmla="*/ 13 h 14"/>
                  <a:gd name="T8" fmla="*/ 10 w 18"/>
                  <a:gd name="T9" fmla="*/ 13 h 14"/>
                  <a:gd name="T10" fmla="*/ 18 w 18"/>
                  <a:gd name="T11" fmla="*/ 1 h 14"/>
                  <a:gd name="T12" fmla="*/ 17 w 18"/>
                  <a:gd name="T13" fmla="*/ 0 h 14"/>
                  <a:gd name="T14" fmla="*/ 7 w 18"/>
                  <a:gd name="T15" fmla="*/ 0 h 14"/>
                  <a:gd name="T16" fmla="*/ 7 w 18"/>
                  <a:gd name="T17" fmla="*/ 2 h 14"/>
                  <a:gd name="T18" fmla="*/ 17 w 18"/>
                  <a:gd name="T19" fmla="*/ 2 h 14"/>
                  <a:gd name="T20" fmla="*/ 16 w 18"/>
                  <a:gd name="T21" fmla="*/ 0 h 14"/>
                  <a:gd name="T22" fmla="*/ 8 w 18"/>
                  <a:gd name="T23" fmla="*/ 12 h 14"/>
                  <a:gd name="T24" fmla="*/ 9 w 18"/>
                  <a:gd name="T25" fmla="*/ 12 h 14"/>
                  <a:gd name="T26" fmla="*/ 1 w 18"/>
                  <a:gd name="T27" fmla="*/ 10 h 14"/>
                  <a:gd name="T28" fmla="*/ 2 w 18"/>
                  <a:gd name="T29" fmla="*/ 11 h 14"/>
                  <a:gd name="T30" fmla="*/ 8 w 18"/>
                  <a:gd name="T31" fmla="*/ 1 h 14"/>
                  <a:gd name="T32" fmla="*/ 6 w 18"/>
                  <a:gd name="T33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14">
                    <a:moveTo>
                      <a:pt x="6" y="1"/>
                    </a:move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4" y="12"/>
                      <a:pt x="6" y="13"/>
                      <a:pt x="9" y="13"/>
                    </a:cubicBezTo>
                    <a:cubicBezTo>
                      <a:pt x="9" y="14"/>
                      <a:pt x="10" y="13"/>
                      <a:pt x="10" y="13"/>
                    </a:cubicBezTo>
                    <a:cubicBezTo>
                      <a:pt x="13" y="9"/>
                      <a:pt x="14" y="5"/>
                      <a:pt x="18" y="1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4" y="0"/>
                      <a:pt x="10" y="0"/>
                      <a:pt x="7" y="0"/>
                    </a:cubicBezTo>
                    <a:cubicBezTo>
                      <a:pt x="6" y="0"/>
                      <a:pt x="6" y="2"/>
                      <a:pt x="7" y="2"/>
                    </a:cubicBezTo>
                    <a:cubicBezTo>
                      <a:pt x="10" y="2"/>
                      <a:pt x="14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  <a:cubicBezTo>
                      <a:pt x="13" y="4"/>
                      <a:pt x="11" y="8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7" y="11"/>
                      <a:pt x="4" y="10"/>
                      <a:pt x="1" y="10"/>
                    </a:cubicBezTo>
                    <a:cubicBezTo>
                      <a:pt x="1" y="10"/>
                      <a:pt x="2" y="11"/>
                      <a:pt x="2" y="11"/>
                    </a:cubicBezTo>
                    <a:cubicBezTo>
                      <a:pt x="4" y="8"/>
                      <a:pt x="7" y="5"/>
                      <a:pt x="8" y="1"/>
                    </a:cubicBezTo>
                    <a:cubicBezTo>
                      <a:pt x="8" y="0"/>
                      <a:pt x="6" y="0"/>
                      <a:pt x="6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194"/>
              <p:cNvSpPr>
                <a:spLocks/>
              </p:cNvSpPr>
              <p:nvPr/>
            </p:nvSpPr>
            <p:spPr bwMode="auto">
              <a:xfrm>
                <a:off x="3541713" y="1379764"/>
                <a:ext cx="92075" cy="60325"/>
              </a:xfrm>
              <a:custGeom>
                <a:avLst/>
                <a:gdLst>
                  <a:gd name="T0" fmla="*/ 10 w 24"/>
                  <a:gd name="T1" fmla="*/ 2 h 16"/>
                  <a:gd name="T2" fmla="*/ 22 w 24"/>
                  <a:gd name="T3" fmla="*/ 7 h 16"/>
                  <a:gd name="T4" fmla="*/ 22 w 24"/>
                  <a:gd name="T5" fmla="*/ 5 h 16"/>
                  <a:gd name="T6" fmla="*/ 10 w 24"/>
                  <a:gd name="T7" fmla="*/ 11 h 16"/>
                  <a:gd name="T8" fmla="*/ 2 w 24"/>
                  <a:gd name="T9" fmla="*/ 1 h 16"/>
                  <a:gd name="T10" fmla="*/ 1 w 24"/>
                  <a:gd name="T11" fmla="*/ 3 h 16"/>
                  <a:gd name="T12" fmla="*/ 10 w 24"/>
                  <a:gd name="T13" fmla="*/ 2 h 16"/>
                  <a:gd name="T14" fmla="*/ 10 w 24"/>
                  <a:gd name="T15" fmla="*/ 0 h 16"/>
                  <a:gd name="T16" fmla="*/ 1 w 24"/>
                  <a:gd name="T17" fmla="*/ 1 h 16"/>
                  <a:gd name="T18" fmla="*/ 1 w 24"/>
                  <a:gd name="T19" fmla="*/ 2 h 16"/>
                  <a:gd name="T20" fmla="*/ 11 w 24"/>
                  <a:gd name="T21" fmla="*/ 14 h 16"/>
                  <a:gd name="T22" fmla="*/ 23 w 24"/>
                  <a:gd name="T23" fmla="*/ 7 h 16"/>
                  <a:gd name="T24" fmla="*/ 22 w 24"/>
                  <a:gd name="T25" fmla="*/ 5 h 16"/>
                  <a:gd name="T26" fmla="*/ 11 w 24"/>
                  <a:gd name="T27" fmla="*/ 1 h 16"/>
                  <a:gd name="T28" fmla="*/ 10 w 24"/>
                  <a:gd name="T2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16">
                    <a:moveTo>
                      <a:pt x="10" y="2"/>
                    </a:moveTo>
                    <a:cubicBezTo>
                      <a:pt x="13" y="5"/>
                      <a:pt x="18" y="6"/>
                      <a:pt x="22" y="7"/>
                    </a:cubicBezTo>
                    <a:cubicBezTo>
                      <a:pt x="22" y="6"/>
                      <a:pt x="22" y="6"/>
                      <a:pt x="22" y="5"/>
                    </a:cubicBezTo>
                    <a:cubicBezTo>
                      <a:pt x="18" y="8"/>
                      <a:pt x="15" y="15"/>
                      <a:pt x="10" y="11"/>
                    </a:cubicBezTo>
                    <a:cubicBezTo>
                      <a:pt x="7" y="9"/>
                      <a:pt x="4" y="5"/>
                      <a:pt x="2" y="1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4" y="2"/>
                      <a:pt x="7" y="2"/>
                      <a:pt x="10" y="2"/>
                    </a:cubicBezTo>
                    <a:cubicBezTo>
                      <a:pt x="11" y="2"/>
                      <a:pt x="11" y="0"/>
                      <a:pt x="10" y="0"/>
                    </a:cubicBezTo>
                    <a:cubicBezTo>
                      <a:pt x="7" y="1"/>
                      <a:pt x="4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3" y="6"/>
                      <a:pt x="6" y="12"/>
                      <a:pt x="11" y="14"/>
                    </a:cubicBezTo>
                    <a:cubicBezTo>
                      <a:pt x="16" y="16"/>
                      <a:pt x="20" y="9"/>
                      <a:pt x="23" y="7"/>
                    </a:cubicBezTo>
                    <a:cubicBezTo>
                      <a:pt x="24" y="6"/>
                      <a:pt x="23" y="5"/>
                      <a:pt x="22" y="5"/>
                    </a:cubicBezTo>
                    <a:cubicBezTo>
                      <a:pt x="18" y="5"/>
                      <a:pt x="14" y="3"/>
                      <a:pt x="11" y="1"/>
                    </a:cubicBezTo>
                    <a:cubicBezTo>
                      <a:pt x="10" y="0"/>
                      <a:pt x="9" y="1"/>
                      <a:pt x="1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195"/>
              <p:cNvSpPr>
                <a:spLocks/>
              </p:cNvSpPr>
              <p:nvPr/>
            </p:nvSpPr>
            <p:spPr bwMode="auto">
              <a:xfrm>
                <a:off x="3306763" y="1490889"/>
                <a:ext cx="374650" cy="90488"/>
              </a:xfrm>
              <a:custGeom>
                <a:avLst/>
                <a:gdLst>
                  <a:gd name="T0" fmla="*/ 4 w 97"/>
                  <a:gd name="T1" fmla="*/ 6 h 24"/>
                  <a:gd name="T2" fmla="*/ 34 w 97"/>
                  <a:gd name="T3" fmla="*/ 4 h 24"/>
                  <a:gd name="T4" fmla="*/ 58 w 97"/>
                  <a:gd name="T5" fmla="*/ 3 h 24"/>
                  <a:gd name="T6" fmla="*/ 88 w 97"/>
                  <a:gd name="T7" fmla="*/ 2 h 24"/>
                  <a:gd name="T8" fmla="*/ 82 w 97"/>
                  <a:gd name="T9" fmla="*/ 11 h 24"/>
                  <a:gd name="T10" fmla="*/ 72 w 97"/>
                  <a:gd name="T11" fmla="*/ 11 h 24"/>
                  <a:gd name="T12" fmla="*/ 71 w 97"/>
                  <a:gd name="T13" fmla="*/ 12 h 24"/>
                  <a:gd name="T14" fmla="*/ 71 w 97"/>
                  <a:gd name="T15" fmla="*/ 18 h 24"/>
                  <a:gd name="T16" fmla="*/ 54 w 97"/>
                  <a:gd name="T17" fmla="*/ 20 h 24"/>
                  <a:gd name="T18" fmla="*/ 27 w 97"/>
                  <a:gd name="T19" fmla="*/ 19 h 24"/>
                  <a:gd name="T20" fmla="*/ 22 w 97"/>
                  <a:gd name="T21" fmla="*/ 14 h 24"/>
                  <a:gd name="T22" fmla="*/ 5 w 97"/>
                  <a:gd name="T23" fmla="*/ 6 h 24"/>
                  <a:gd name="T24" fmla="*/ 3 w 97"/>
                  <a:gd name="T25" fmla="*/ 5 h 24"/>
                  <a:gd name="T26" fmla="*/ 3 w 97"/>
                  <a:gd name="T27" fmla="*/ 13 h 24"/>
                  <a:gd name="T28" fmla="*/ 26 w 97"/>
                  <a:gd name="T29" fmla="*/ 22 h 24"/>
                  <a:gd name="T30" fmla="*/ 27 w 97"/>
                  <a:gd name="T31" fmla="*/ 23 h 24"/>
                  <a:gd name="T32" fmla="*/ 72 w 97"/>
                  <a:gd name="T33" fmla="*/ 20 h 24"/>
                  <a:gd name="T34" fmla="*/ 73 w 97"/>
                  <a:gd name="T35" fmla="*/ 20 h 24"/>
                  <a:gd name="T36" fmla="*/ 77 w 97"/>
                  <a:gd name="T37" fmla="*/ 13 h 24"/>
                  <a:gd name="T38" fmla="*/ 89 w 97"/>
                  <a:gd name="T39" fmla="*/ 12 h 24"/>
                  <a:gd name="T40" fmla="*/ 93 w 97"/>
                  <a:gd name="T41" fmla="*/ 2 h 24"/>
                  <a:gd name="T42" fmla="*/ 92 w 97"/>
                  <a:gd name="T43" fmla="*/ 1 h 24"/>
                  <a:gd name="T44" fmla="*/ 44 w 97"/>
                  <a:gd name="T45" fmla="*/ 2 h 24"/>
                  <a:gd name="T46" fmla="*/ 4 w 97"/>
                  <a:gd name="T47" fmla="*/ 4 h 24"/>
                  <a:gd name="T48" fmla="*/ 4 w 97"/>
                  <a:gd name="T49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7" h="24">
                    <a:moveTo>
                      <a:pt x="4" y="6"/>
                    </a:moveTo>
                    <a:cubicBezTo>
                      <a:pt x="14" y="3"/>
                      <a:pt x="24" y="4"/>
                      <a:pt x="34" y="4"/>
                    </a:cubicBezTo>
                    <a:cubicBezTo>
                      <a:pt x="42" y="4"/>
                      <a:pt x="50" y="4"/>
                      <a:pt x="58" y="3"/>
                    </a:cubicBezTo>
                    <a:cubicBezTo>
                      <a:pt x="68" y="2"/>
                      <a:pt x="78" y="2"/>
                      <a:pt x="88" y="2"/>
                    </a:cubicBezTo>
                    <a:cubicBezTo>
                      <a:pt x="97" y="3"/>
                      <a:pt x="87" y="11"/>
                      <a:pt x="82" y="11"/>
                    </a:cubicBezTo>
                    <a:cubicBezTo>
                      <a:pt x="79" y="11"/>
                      <a:pt x="76" y="11"/>
                      <a:pt x="72" y="11"/>
                    </a:cubicBezTo>
                    <a:cubicBezTo>
                      <a:pt x="72" y="11"/>
                      <a:pt x="71" y="12"/>
                      <a:pt x="71" y="12"/>
                    </a:cubicBezTo>
                    <a:cubicBezTo>
                      <a:pt x="71" y="14"/>
                      <a:pt x="71" y="16"/>
                      <a:pt x="71" y="18"/>
                    </a:cubicBezTo>
                    <a:cubicBezTo>
                      <a:pt x="71" y="21"/>
                      <a:pt x="56" y="20"/>
                      <a:pt x="54" y="20"/>
                    </a:cubicBezTo>
                    <a:cubicBezTo>
                      <a:pt x="49" y="20"/>
                      <a:pt x="30" y="24"/>
                      <a:pt x="27" y="19"/>
                    </a:cubicBezTo>
                    <a:cubicBezTo>
                      <a:pt x="26" y="16"/>
                      <a:pt x="25" y="15"/>
                      <a:pt x="22" y="14"/>
                    </a:cubicBezTo>
                    <a:cubicBezTo>
                      <a:pt x="18" y="12"/>
                      <a:pt x="0" y="16"/>
                      <a:pt x="5" y="6"/>
                    </a:cubicBezTo>
                    <a:cubicBezTo>
                      <a:pt x="5" y="5"/>
                      <a:pt x="4" y="4"/>
                      <a:pt x="3" y="5"/>
                    </a:cubicBezTo>
                    <a:cubicBezTo>
                      <a:pt x="2" y="7"/>
                      <a:pt x="0" y="11"/>
                      <a:pt x="3" y="13"/>
                    </a:cubicBezTo>
                    <a:cubicBezTo>
                      <a:pt x="11" y="17"/>
                      <a:pt x="23" y="10"/>
                      <a:pt x="26" y="22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42" y="22"/>
                      <a:pt x="58" y="24"/>
                      <a:pt x="72" y="20"/>
                    </a:cubicBezTo>
                    <a:cubicBezTo>
                      <a:pt x="72" y="20"/>
                      <a:pt x="73" y="20"/>
                      <a:pt x="73" y="20"/>
                    </a:cubicBezTo>
                    <a:cubicBezTo>
                      <a:pt x="73" y="16"/>
                      <a:pt x="72" y="13"/>
                      <a:pt x="77" y="13"/>
                    </a:cubicBezTo>
                    <a:cubicBezTo>
                      <a:pt x="81" y="13"/>
                      <a:pt x="85" y="13"/>
                      <a:pt x="89" y="12"/>
                    </a:cubicBezTo>
                    <a:cubicBezTo>
                      <a:pt x="95" y="11"/>
                      <a:pt x="93" y="6"/>
                      <a:pt x="93" y="2"/>
                    </a:cubicBezTo>
                    <a:cubicBezTo>
                      <a:pt x="93" y="1"/>
                      <a:pt x="92" y="1"/>
                      <a:pt x="92" y="1"/>
                    </a:cubicBezTo>
                    <a:cubicBezTo>
                      <a:pt x="76" y="0"/>
                      <a:pt x="60" y="2"/>
                      <a:pt x="44" y="2"/>
                    </a:cubicBezTo>
                    <a:cubicBezTo>
                      <a:pt x="31" y="3"/>
                      <a:pt x="17" y="1"/>
                      <a:pt x="4" y="4"/>
                    </a:cubicBezTo>
                    <a:cubicBezTo>
                      <a:pt x="3" y="5"/>
                      <a:pt x="3" y="6"/>
                      <a:pt x="4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202"/>
              <p:cNvSpPr>
                <a:spLocks/>
              </p:cNvSpPr>
              <p:nvPr/>
            </p:nvSpPr>
            <p:spPr bwMode="auto">
              <a:xfrm>
                <a:off x="3349625" y="1497239"/>
                <a:ext cx="350838" cy="206375"/>
              </a:xfrm>
              <a:custGeom>
                <a:avLst/>
                <a:gdLst>
                  <a:gd name="T0" fmla="*/ 77 w 91"/>
                  <a:gd name="T1" fmla="*/ 9 h 54"/>
                  <a:gd name="T2" fmla="*/ 77 w 91"/>
                  <a:gd name="T3" fmla="*/ 32 h 54"/>
                  <a:gd name="T4" fmla="*/ 55 w 91"/>
                  <a:gd name="T5" fmla="*/ 38 h 54"/>
                  <a:gd name="T6" fmla="*/ 1 w 91"/>
                  <a:gd name="T7" fmla="*/ 39 h 54"/>
                  <a:gd name="T8" fmla="*/ 0 w 91"/>
                  <a:gd name="T9" fmla="*/ 40 h 54"/>
                  <a:gd name="T10" fmla="*/ 8 w 91"/>
                  <a:gd name="T11" fmla="*/ 51 h 54"/>
                  <a:gd name="T12" fmla="*/ 23 w 91"/>
                  <a:gd name="T13" fmla="*/ 53 h 54"/>
                  <a:gd name="T14" fmla="*/ 87 w 91"/>
                  <a:gd name="T15" fmla="*/ 48 h 54"/>
                  <a:gd name="T16" fmla="*/ 88 w 91"/>
                  <a:gd name="T17" fmla="*/ 47 h 54"/>
                  <a:gd name="T18" fmla="*/ 83 w 91"/>
                  <a:gd name="T19" fmla="*/ 1 h 54"/>
                  <a:gd name="T20" fmla="*/ 81 w 91"/>
                  <a:gd name="T21" fmla="*/ 2 h 54"/>
                  <a:gd name="T22" fmla="*/ 86 w 91"/>
                  <a:gd name="T23" fmla="*/ 45 h 54"/>
                  <a:gd name="T24" fmla="*/ 31 w 91"/>
                  <a:gd name="T25" fmla="*/ 51 h 54"/>
                  <a:gd name="T26" fmla="*/ 6 w 91"/>
                  <a:gd name="T27" fmla="*/ 47 h 54"/>
                  <a:gd name="T28" fmla="*/ 5 w 91"/>
                  <a:gd name="T29" fmla="*/ 40 h 54"/>
                  <a:gd name="T30" fmla="*/ 20 w 91"/>
                  <a:gd name="T31" fmla="*/ 40 h 54"/>
                  <a:gd name="T32" fmla="*/ 78 w 91"/>
                  <a:gd name="T33" fmla="*/ 39 h 54"/>
                  <a:gd name="T34" fmla="*/ 79 w 91"/>
                  <a:gd name="T35" fmla="*/ 38 h 54"/>
                  <a:gd name="T36" fmla="*/ 79 w 91"/>
                  <a:gd name="T37" fmla="*/ 9 h 54"/>
                  <a:gd name="T38" fmla="*/ 77 w 91"/>
                  <a:gd name="T39" fmla="*/ 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1" h="54">
                    <a:moveTo>
                      <a:pt x="77" y="9"/>
                    </a:moveTo>
                    <a:cubicBezTo>
                      <a:pt x="77" y="17"/>
                      <a:pt x="77" y="24"/>
                      <a:pt x="77" y="32"/>
                    </a:cubicBezTo>
                    <a:cubicBezTo>
                      <a:pt x="77" y="40"/>
                      <a:pt x="62" y="37"/>
                      <a:pt x="55" y="38"/>
                    </a:cubicBezTo>
                    <a:cubicBezTo>
                      <a:pt x="37" y="38"/>
                      <a:pt x="19" y="38"/>
                      <a:pt x="1" y="39"/>
                    </a:cubicBezTo>
                    <a:cubicBezTo>
                      <a:pt x="0" y="39"/>
                      <a:pt x="0" y="39"/>
                      <a:pt x="0" y="40"/>
                    </a:cubicBezTo>
                    <a:cubicBezTo>
                      <a:pt x="3" y="44"/>
                      <a:pt x="4" y="48"/>
                      <a:pt x="8" y="51"/>
                    </a:cubicBezTo>
                    <a:cubicBezTo>
                      <a:pt x="11" y="54"/>
                      <a:pt x="19" y="53"/>
                      <a:pt x="23" y="53"/>
                    </a:cubicBezTo>
                    <a:cubicBezTo>
                      <a:pt x="45" y="53"/>
                      <a:pt x="66" y="50"/>
                      <a:pt x="87" y="48"/>
                    </a:cubicBezTo>
                    <a:cubicBezTo>
                      <a:pt x="88" y="48"/>
                      <a:pt x="88" y="48"/>
                      <a:pt x="88" y="47"/>
                    </a:cubicBezTo>
                    <a:cubicBezTo>
                      <a:pt x="89" y="32"/>
                      <a:pt x="91" y="14"/>
                      <a:pt x="83" y="1"/>
                    </a:cubicBezTo>
                    <a:cubicBezTo>
                      <a:pt x="82" y="0"/>
                      <a:pt x="81" y="1"/>
                      <a:pt x="81" y="2"/>
                    </a:cubicBezTo>
                    <a:cubicBezTo>
                      <a:pt x="89" y="14"/>
                      <a:pt x="87" y="31"/>
                      <a:pt x="86" y="45"/>
                    </a:cubicBezTo>
                    <a:cubicBezTo>
                      <a:pt x="86" y="50"/>
                      <a:pt x="37" y="51"/>
                      <a:pt x="31" y="51"/>
                    </a:cubicBezTo>
                    <a:cubicBezTo>
                      <a:pt x="24" y="51"/>
                      <a:pt x="11" y="53"/>
                      <a:pt x="6" y="47"/>
                    </a:cubicBezTo>
                    <a:cubicBezTo>
                      <a:pt x="5" y="45"/>
                      <a:pt x="1" y="40"/>
                      <a:pt x="5" y="40"/>
                    </a:cubicBezTo>
                    <a:cubicBezTo>
                      <a:pt x="10" y="40"/>
                      <a:pt x="15" y="40"/>
                      <a:pt x="20" y="40"/>
                    </a:cubicBezTo>
                    <a:cubicBezTo>
                      <a:pt x="40" y="40"/>
                      <a:pt x="59" y="39"/>
                      <a:pt x="78" y="39"/>
                    </a:cubicBezTo>
                    <a:cubicBezTo>
                      <a:pt x="79" y="39"/>
                      <a:pt x="79" y="38"/>
                      <a:pt x="79" y="38"/>
                    </a:cubicBezTo>
                    <a:cubicBezTo>
                      <a:pt x="79" y="28"/>
                      <a:pt x="79" y="19"/>
                      <a:pt x="79" y="9"/>
                    </a:cubicBezTo>
                    <a:cubicBezTo>
                      <a:pt x="79" y="8"/>
                      <a:pt x="77" y="8"/>
                      <a:pt x="77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Freeform 203"/>
              <p:cNvSpPr>
                <a:spLocks/>
              </p:cNvSpPr>
              <p:nvPr/>
            </p:nvSpPr>
            <p:spPr bwMode="auto">
              <a:xfrm>
                <a:off x="3557588" y="1586139"/>
                <a:ext cx="100013" cy="19050"/>
              </a:xfrm>
              <a:custGeom>
                <a:avLst/>
                <a:gdLst>
                  <a:gd name="T0" fmla="*/ 24 w 26"/>
                  <a:gd name="T1" fmla="*/ 0 h 5"/>
                  <a:gd name="T2" fmla="*/ 2 w 26"/>
                  <a:gd name="T3" fmla="*/ 2 h 5"/>
                  <a:gd name="T4" fmla="*/ 2 w 26"/>
                  <a:gd name="T5" fmla="*/ 5 h 5"/>
                  <a:gd name="T6" fmla="*/ 24 w 26"/>
                  <a:gd name="T7" fmla="*/ 3 h 5"/>
                  <a:gd name="T8" fmla="*/ 24 w 2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">
                    <a:moveTo>
                      <a:pt x="24" y="0"/>
                    </a:moveTo>
                    <a:cubicBezTo>
                      <a:pt x="17" y="1"/>
                      <a:pt x="9" y="2"/>
                      <a:pt x="2" y="2"/>
                    </a:cubicBezTo>
                    <a:cubicBezTo>
                      <a:pt x="0" y="2"/>
                      <a:pt x="0" y="5"/>
                      <a:pt x="2" y="5"/>
                    </a:cubicBezTo>
                    <a:cubicBezTo>
                      <a:pt x="9" y="4"/>
                      <a:pt x="17" y="4"/>
                      <a:pt x="24" y="3"/>
                    </a:cubicBezTo>
                    <a:cubicBezTo>
                      <a:pt x="26" y="3"/>
                      <a:pt x="26" y="0"/>
                      <a:pt x="24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Freeform 228"/>
              <p:cNvSpPr>
                <a:spLocks/>
              </p:cNvSpPr>
              <p:nvPr/>
            </p:nvSpPr>
            <p:spPr bwMode="auto">
              <a:xfrm>
                <a:off x="3530600" y="1059089"/>
                <a:ext cx="238125" cy="519113"/>
              </a:xfrm>
              <a:custGeom>
                <a:avLst/>
                <a:gdLst>
                  <a:gd name="T0" fmla="*/ 0 w 62"/>
                  <a:gd name="T1" fmla="*/ 3 h 136"/>
                  <a:gd name="T2" fmla="*/ 4 w 62"/>
                  <a:gd name="T3" fmla="*/ 22 h 136"/>
                  <a:gd name="T4" fmla="*/ 12 w 62"/>
                  <a:gd name="T5" fmla="*/ 24 h 136"/>
                  <a:gd name="T6" fmla="*/ 43 w 62"/>
                  <a:gd name="T7" fmla="*/ 32 h 136"/>
                  <a:gd name="T8" fmla="*/ 46 w 62"/>
                  <a:gd name="T9" fmla="*/ 57 h 136"/>
                  <a:gd name="T10" fmla="*/ 35 w 62"/>
                  <a:gd name="T11" fmla="*/ 113 h 136"/>
                  <a:gd name="T12" fmla="*/ 34 w 62"/>
                  <a:gd name="T13" fmla="*/ 114 h 136"/>
                  <a:gd name="T14" fmla="*/ 40 w 62"/>
                  <a:gd name="T15" fmla="*/ 131 h 136"/>
                  <a:gd name="T16" fmla="*/ 49 w 62"/>
                  <a:gd name="T17" fmla="*/ 136 h 136"/>
                  <a:gd name="T18" fmla="*/ 61 w 62"/>
                  <a:gd name="T19" fmla="*/ 126 h 136"/>
                  <a:gd name="T20" fmla="*/ 60 w 62"/>
                  <a:gd name="T21" fmla="*/ 114 h 136"/>
                  <a:gd name="T22" fmla="*/ 61 w 62"/>
                  <a:gd name="T23" fmla="*/ 86 h 136"/>
                  <a:gd name="T24" fmla="*/ 61 w 62"/>
                  <a:gd name="T25" fmla="*/ 47 h 136"/>
                  <a:gd name="T26" fmla="*/ 58 w 62"/>
                  <a:gd name="T27" fmla="*/ 21 h 136"/>
                  <a:gd name="T28" fmla="*/ 1 w 62"/>
                  <a:gd name="T29" fmla="*/ 3 h 136"/>
                  <a:gd name="T30" fmla="*/ 1 w 62"/>
                  <a:gd name="T31" fmla="*/ 5 h 136"/>
                  <a:gd name="T32" fmla="*/ 58 w 62"/>
                  <a:gd name="T33" fmla="*/ 28 h 136"/>
                  <a:gd name="T34" fmla="*/ 59 w 62"/>
                  <a:gd name="T35" fmla="*/ 52 h 136"/>
                  <a:gd name="T36" fmla="*/ 59 w 62"/>
                  <a:gd name="T37" fmla="*/ 86 h 136"/>
                  <a:gd name="T38" fmla="*/ 59 w 62"/>
                  <a:gd name="T39" fmla="*/ 118 h 136"/>
                  <a:gd name="T40" fmla="*/ 47 w 62"/>
                  <a:gd name="T41" fmla="*/ 134 h 136"/>
                  <a:gd name="T42" fmla="*/ 41 w 62"/>
                  <a:gd name="T43" fmla="*/ 129 h 136"/>
                  <a:gd name="T44" fmla="*/ 36 w 62"/>
                  <a:gd name="T45" fmla="*/ 115 h 136"/>
                  <a:gd name="T46" fmla="*/ 37 w 62"/>
                  <a:gd name="T47" fmla="*/ 115 h 136"/>
                  <a:gd name="T48" fmla="*/ 40 w 62"/>
                  <a:gd name="T49" fmla="*/ 114 h 136"/>
                  <a:gd name="T50" fmla="*/ 47 w 62"/>
                  <a:gd name="T51" fmla="*/ 90 h 136"/>
                  <a:gd name="T52" fmla="*/ 48 w 62"/>
                  <a:gd name="T53" fmla="*/ 58 h 136"/>
                  <a:gd name="T54" fmla="*/ 40 w 62"/>
                  <a:gd name="T55" fmla="*/ 26 h 136"/>
                  <a:gd name="T56" fmla="*/ 20 w 62"/>
                  <a:gd name="T57" fmla="*/ 22 h 136"/>
                  <a:gd name="T58" fmla="*/ 5 w 62"/>
                  <a:gd name="T59" fmla="*/ 20 h 136"/>
                  <a:gd name="T60" fmla="*/ 2 w 62"/>
                  <a:gd name="T61" fmla="*/ 3 h 136"/>
                  <a:gd name="T62" fmla="*/ 0 w 62"/>
                  <a:gd name="T63" fmla="*/ 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2" h="136">
                    <a:moveTo>
                      <a:pt x="0" y="3"/>
                    </a:moveTo>
                    <a:cubicBezTo>
                      <a:pt x="0" y="10"/>
                      <a:pt x="1" y="16"/>
                      <a:pt x="4" y="22"/>
                    </a:cubicBezTo>
                    <a:cubicBezTo>
                      <a:pt x="5" y="25"/>
                      <a:pt x="11" y="24"/>
                      <a:pt x="12" y="24"/>
                    </a:cubicBezTo>
                    <a:cubicBezTo>
                      <a:pt x="23" y="23"/>
                      <a:pt x="37" y="21"/>
                      <a:pt x="43" y="32"/>
                    </a:cubicBezTo>
                    <a:cubicBezTo>
                      <a:pt x="47" y="39"/>
                      <a:pt x="46" y="49"/>
                      <a:pt x="46" y="57"/>
                    </a:cubicBezTo>
                    <a:cubicBezTo>
                      <a:pt x="46" y="65"/>
                      <a:pt x="48" y="117"/>
                      <a:pt x="35" y="113"/>
                    </a:cubicBezTo>
                    <a:cubicBezTo>
                      <a:pt x="35" y="113"/>
                      <a:pt x="34" y="114"/>
                      <a:pt x="34" y="114"/>
                    </a:cubicBezTo>
                    <a:cubicBezTo>
                      <a:pt x="36" y="120"/>
                      <a:pt x="38" y="126"/>
                      <a:pt x="40" y="131"/>
                    </a:cubicBezTo>
                    <a:cubicBezTo>
                      <a:pt x="42" y="136"/>
                      <a:pt x="44" y="136"/>
                      <a:pt x="49" y="136"/>
                    </a:cubicBezTo>
                    <a:cubicBezTo>
                      <a:pt x="55" y="135"/>
                      <a:pt x="59" y="132"/>
                      <a:pt x="61" y="126"/>
                    </a:cubicBezTo>
                    <a:cubicBezTo>
                      <a:pt x="62" y="122"/>
                      <a:pt x="61" y="118"/>
                      <a:pt x="60" y="114"/>
                    </a:cubicBezTo>
                    <a:cubicBezTo>
                      <a:pt x="60" y="104"/>
                      <a:pt x="61" y="95"/>
                      <a:pt x="61" y="86"/>
                    </a:cubicBezTo>
                    <a:cubicBezTo>
                      <a:pt x="61" y="73"/>
                      <a:pt x="61" y="60"/>
                      <a:pt x="61" y="47"/>
                    </a:cubicBezTo>
                    <a:cubicBezTo>
                      <a:pt x="61" y="39"/>
                      <a:pt x="61" y="29"/>
                      <a:pt x="58" y="21"/>
                    </a:cubicBezTo>
                    <a:cubicBezTo>
                      <a:pt x="48" y="0"/>
                      <a:pt x="20" y="5"/>
                      <a:pt x="1" y="3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2" y="7"/>
                      <a:pt x="51" y="2"/>
                      <a:pt x="58" y="28"/>
                    </a:cubicBezTo>
                    <a:cubicBezTo>
                      <a:pt x="60" y="36"/>
                      <a:pt x="59" y="44"/>
                      <a:pt x="59" y="52"/>
                    </a:cubicBezTo>
                    <a:cubicBezTo>
                      <a:pt x="59" y="63"/>
                      <a:pt x="59" y="75"/>
                      <a:pt x="59" y="86"/>
                    </a:cubicBezTo>
                    <a:cubicBezTo>
                      <a:pt x="59" y="97"/>
                      <a:pt x="58" y="108"/>
                      <a:pt x="59" y="118"/>
                    </a:cubicBezTo>
                    <a:cubicBezTo>
                      <a:pt x="60" y="127"/>
                      <a:pt x="56" y="133"/>
                      <a:pt x="47" y="134"/>
                    </a:cubicBezTo>
                    <a:cubicBezTo>
                      <a:pt x="42" y="135"/>
                      <a:pt x="42" y="133"/>
                      <a:pt x="41" y="129"/>
                    </a:cubicBezTo>
                    <a:cubicBezTo>
                      <a:pt x="40" y="124"/>
                      <a:pt x="38" y="120"/>
                      <a:pt x="36" y="115"/>
                    </a:cubicBezTo>
                    <a:cubicBezTo>
                      <a:pt x="36" y="114"/>
                      <a:pt x="35" y="116"/>
                      <a:pt x="37" y="115"/>
                    </a:cubicBezTo>
                    <a:cubicBezTo>
                      <a:pt x="38" y="115"/>
                      <a:pt x="39" y="115"/>
                      <a:pt x="40" y="114"/>
                    </a:cubicBezTo>
                    <a:cubicBezTo>
                      <a:pt x="46" y="109"/>
                      <a:pt x="46" y="98"/>
                      <a:pt x="47" y="90"/>
                    </a:cubicBezTo>
                    <a:cubicBezTo>
                      <a:pt x="48" y="80"/>
                      <a:pt x="48" y="69"/>
                      <a:pt x="48" y="58"/>
                    </a:cubicBezTo>
                    <a:cubicBezTo>
                      <a:pt x="48" y="48"/>
                      <a:pt x="49" y="34"/>
                      <a:pt x="40" y="26"/>
                    </a:cubicBezTo>
                    <a:cubicBezTo>
                      <a:pt x="35" y="21"/>
                      <a:pt x="26" y="22"/>
                      <a:pt x="20" y="22"/>
                    </a:cubicBezTo>
                    <a:cubicBezTo>
                      <a:pt x="17" y="22"/>
                      <a:pt x="6" y="24"/>
                      <a:pt x="5" y="20"/>
                    </a:cubicBezTo>
                    <a:cubicBezTo>
                      <a:pt x="3" y="15"/>
                      <a:pt x="2" y="9"/>
                      <a:pt x="2" y="3"/>
                    </a:cubicBezTo>
                    <a:cubicBezTo>
                      <a:pt x="1" y="2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Freeform 229"/>
              <p:cNvSpPr>
                <a:spLocks/>
              </p:cNvSpPr>
              <p:nvPr/>
            </p:nvSpPr>
            <p:spPr bwMode="auto">
              <a:xfrm>
                <a:off x="3414713" y="1159102"/>
                <a:ext cx="50800" cy="3175"/>
              </a:xfrm>
              <a:custGeom>
                <a:avLst/>
                <a:gdLst>
                  <a:gd name="T0" fmla="*/ 1 w 13"/>
                  <a:gd name="T1" fmla="*/ 1 h 1"/>
                  <a:gd name="T2" fmla="*/ 13 w 13"/>
                  <a:gd name="T3" fmla="*/ 0 h 1"/>
                  <a:gd name="T4" fmla="*/ 13 w 13"/>
                  <a:gd name="T5" fmla="*/ 0 h 1"/>
                  <a:gd name="T6" fmla="*/ 1 w 13"/>
                  <a:gd name="T7" fmla="*/ 1 h 1"/>
                  <a:gd name="T8" fmla="*/ 1 w 1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">
                    <a:moveTo>
                      <a:pt x="1" y="1"/>
                    </a:moveTo>
                    <a:cubicBezTo>
                      <a:pt x="5" y="1"/>
                      <a:pt x="9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0"/>
                      <a:pt x="5" y="0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Freeform 230"/>
              <p:cNvSpPr>
                <a:spLocks/>
              </p:cNvSpPr>
              <p:nvPr/>
            </p:nvSpPr>
            <p:spPr bwMode="auto">
              <a:xfrm>
                <a:off x="3417888" y="1178152"/>
                <a:ext cx="39688" cy="7938"/>
              </a:xfrm>
              <a:custGeom>
                <a:avLst/>
                <a:gdLst>
                  <a:gd name="T0" fmla="*/ 0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cubicBezTo>
                      <a:pt x="3" y="1"/>
                      <a:pt x="6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231"/>
              <p:cNvSpPr>
                <a:spLocks/>
              </p:cNvSpPr>
              <p:nvPr/>
            </p:nvSpPr>
            <p:spPr bwMode="auto">
              <a:xfrm>
                <a:off x="3414713" y="1192439"/>
                <a:ext cx="42863" cy="4763"/>
              </a:xfrm>
              <a:custGeom>
                <a:avLst/>
                <a:gdLst>
                  <a:gd name="T0" fmla="*/ 1 w 11"/>
                  <a:gd name="T1" fmla="*/ 1 h 1"/>
                  <a:gd name="T2" fmla="*/ 10 w 11"/>
                  <a:gd name="T3" fmla="*/ 1 h 1"/>
                  <a:gd name="T4" fmla="*/ 10 w 11"/>
                  <a:gd name="T5" fmla="*/ 0 h 1"/>
                  <a:gd name="T6" fmla="*/ 1 w 11"/>
                  <a:gd name="T7" fmla="*/ 1 h 1"/>
                  <a:gd name="T8" fmla="*/ 1 w 1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">
                    <a:moveTo>
                      <a:pt x="1" y="1"/>
                    </a:moveTo>
                    <a:cubicBezTo>
                      <a:pt x="4" y="1"/>
                      <a:pt x="7" y="1"/>
                      <a:pt x="10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7" y="1"/>
                      <a:pt x="4" y="0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Freeform 233"/>
              <p:cNvSpPr>
                <a:spLocks/>
              </p:cNvSpPr>
              <p:nvPr/>
            </p:nvSpPr>
            <p:spPr bwMode="auto">
              <a:xfrm>
                <a:off x="3414713" y="1227364"/>
                <a:ext cx="46038" cy="3175"/>
              </a:xfrm>
              <a:custGeom>
                <a:avLst/>
                <a:gdLst>
                  <a:gd name="T0" fmla="*/ 1 w 12"/>
                  <a:gd name="T1" fmla="*/ 1 h 1"/>
                  <a:gd name="T2" fmla="*/ 12 w 12"/>
                  <a:gd name="T3" fmla="*/ 0 h 1"/>
                  <a:gd name="T4" fmla="*/ 12 w 12"/>
                  <a:gd name="T5" fmla="*/ 0 h 1"/>
                  <a:gd name="T6" fmla="*/ 1 w 12"/>
                  <a:gd name="T7" fmla="*/ 0 h 1"/>
                  <a:gd name="T8" fmla="*/ 1 w 1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">
                    <a:moveTo>
                      <a:pt x="1" y="1"/>
                    </a:moveTo>
                    <a:cubicBezTo>
                      <a:pt x="5" y="1"/>
                      <a:pt x="8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0"/>
                      <a:pt x="4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234"/>
              <p:cNvSpPr>
                <a:spLocks/>
              </p:cNvSpPr>
              <p:nvPr/>
            </p:nvSpPr>
            <p:spPr bwMode="auto">
              <a:xfrm>
                <a:off x="3414713" y="1243239"/>
                <a:ext cx="57150" cy="11113"/>
              </a:xfrm>
              <a:custGeom>
                <a:avLst/>
                <a:gdLst>
                  <a:gd name="T0" fmla="*/ 1 w 15"/>
                  <a:gd name="T1" fmla="*/ 3 h 3"/>
                  <a:gd name="T2" fmla="*/ 15 w 15"/>
                  <a:gd name="T3" fmla="*/ 1 h 3"/>
                  <a:gd name="T4" fmla="*/ 15 w 15"/>
                  <a:gd name="T5" fmla="*/ 0 h 3"/>
                  <a:gd name="T6" fmla="*/ 1 w 15"/>
                  <a:gd name="T7" fmla="*/ 2 h 3"/>
                  <a:gd name="T8" fmla="*/ 1 w 1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1" y="3"/>
                    </a:moveTo>
                    <a:cubicBezTo>
                      <a:pt x="5" y="2"/>
                      <a:pt x="10" y="1"/>
                      <a:pt x="15" y="1"/>
                    </a:cubicBezTo>
                    <a:cubicBezTo>
                      <a:pt x="15" y="1"/>
                      <a:pt x="15" y="0"/>
                      <a:pt x="15" y="0"/>
                    </a:cubicBezTo>
                    <a:cubicBezTo>
                      <a:pt x="10" y="1"/>
                      <a:pt x="5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235"/>
              <p:cNvSpPr>
                <a:spLocks/>
              </p:cNvSpPr>
              <p:nvPr/>
            </p:nvSpPr>
            <p:spPr bwMode="auto">
              <a:xfrm>
                <a:off x="3422650" y="1265464"/>
                <a:ext cx="42863" cy="7938"/>
              </a:xfrm>
              <a:custGeom>
                <a:avLst/>
                <a:gdLst>
                  <a:gd name="T0" fmla="*/ 0 w 11"/>
                  <a:gd name="T1" fmla="*/ 2 h 2"/>
                  <a:gd name="T2" fmla="*/ 11 w 11"/>
                  <a:gd name="T3" fmla="*/ 0 h 2"/>
                  <a:gd name="T4" fmla="*/ 10 w 11"/>
                  <a:gd name="T5" fmla="*/ 0 h 2"/>
                  <a:gd name="T6" fmla="*/ 0 w 11"/>
                  <a:gd name="T7" fmla="*/ 1 h 2"/>
                  <a:gd name="T8" fmla="*/ 0 w 1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0" y="2"/>
                    </a:moveTo>
                    <a:cubicBezTo>
                      <a:pt x="3" y="2"/>
                      <a:pt x="7" y="2"/>
                      <a:pt x="11" y="0"/>
                    </a:cubicBezTo>
                    <a:cubicBezTo>
                      <a:pt x="11" y="0"/>
                      <a:pt x="11" y="0"/>
                      <a:pt x="10" y="0"/>
                    </a:cubicBezTo>
                    <a:cubicBezTo>
                      <a:pt x="7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236"/>
              <p:cNvSpPr>
                <a:spLocks/>
              </p:cNvSpPr>
              <p:nvPr/>
            </p:nvSpPr>
            <p:spPr bwMode="auto">
              <a:xfrm>
                <a:off x="3417888" y="1281339"/>
                <a:ext cx="47625" cy="6350"/>
              </a:xfrm>
              <a:custGeom>
                <a:avLst/>
                <a:gdLst>
                  <a:gd name="T0" fmla="*/ 1 w 12"/>
                  <a:gd name="T1" fmla="*/ 2 h 2"/>
                  <a:gd name="T2" fmla="*/ 12 w 12"/>
                  <a:gd name="T3" fmla="*/ 1 h 2"/>
                  <a:gd name="T4" fmla="*/ 11 w 12"/>
                  <a:gd name="T5" fmla="*/ 0 h 2"/>
                  <a:gd name="T6" fmla="*/ 1 w 12"/>
                  <a:gd name="T7" fmla="*/ 1 h 2"/>
                  <a:gd name="T8" fmla="*/ 1 w 1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1" y="2"/>
                    </a:moveTo>
                    <a:cubicBezTo>
                      <a:pt x="4" y="2"/>
                      <a:pt x="8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2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237"/>
              <p:cNvSpPr>
                <a:spLocks/>
              </p:cNvSpPr>
              <p:nvPr/>
            </p:nvSpPr>
            <p:spPr bwMode="auto">
              <a:xfrm>
                <a:off x="3417888" y="1167039"/>
                <a:ext cx="34925" cy="6350"/>
              </a:xfrm>
              <a:custGeom>
                <a:avLst/>
                <a:gdLst>
                  <a:gd name="T0" fmla="*/ 0 w 9"/>
                  <a:gd name="T1" fmla="*/ 2 h 2"/>
                  <a:gd name="T2" fmla="*/ 8 w 9"/>
                  <a:gd name="T3" fmla="*/ 0 h 2"/>
                  <a:gd name="T4" fmla="*/ 8 w 9"/>
                  <a:gd name="T5" fmla="*/ 0 h 2"/>
                  <a:gd name="T6" fmla="*/ 0 w 9"/>
                  <a:gd name="T7" fmla="*/ 1 h 2"/>
                  <a:gd name="T8" fmla="*/ 0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cubicBezTo>
                      <a:pt x="3" y="1"/>
                      <a:pt x="6" y="1"/>
                      <a:pt x="8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238"/>
              <p:cNvSpPr>
                <a:spLocks/>
              </p:cNvSpPr>
              <p:nvPr/>
            </p:nvSpPr>
            <p:spPr bwMode="auto">
              <a:xfrm>
                <a:off x="3417888" y="1181327"/>
                <a:ext cx="34925" cy="7938"/>
              </a:xfrm>
              <a:custGeom>
                <a:avLst/>
                <a:gdLst>
                  <a:gd name="T0" fmla="*/ 0 w 9"/>
                  <a:gd name="T1" fmla="*/ 2 h 2"/>
                  <a:gd name="T2" fmla="*/ 9 w 9"/>
                  <a:gd name="T3" fmla="*/ 1 h 2"/>
                  <a:gd name="T4" fmla="*/ 9 w 9"/>
                  <a:gd name="T5" fmla="*/ 0 h 2"/>
                  <a:gd name="T6" fmla="*/ 0 w 9"/>
                  <a:gd name="T7" fmla="*/ 1 h 2"/>
                  <a:gd name="T8" fmla="*/ 0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0" y="2"/>
                    </a:moveTo>
                    <a:cubicBezTo>
                      <a:pt x="3" y="2"/>
                      <a:pt x="6" y="1"/>
                      <a:pt x="9" y="1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Freeform 240"/>
              <p:cNvSpPr>
                <a:spLocks/>
              </p:cNvSpPr>
              <p:nvPr/>
            </p:nvSpPr>
            <p:spPr bwMode="auto">
              <a:xfrm>
                <a:off x="3417888" y="1200377"/>
                <a:ext cx="39688" cy="11113"/>
              </a:xfrm>
              <a:custGeom>
                <a:avLst/>
                <a:gdLst>
                  <a:gd name="T0" fmla="*/ 1 w 10"/>
                  <a:gd name="T1" fmla="*/ 2 h 3"/>
                  <a:gd name="T2" fmla="*/ 10 w 10"/>
                  <a:gd name="T3" fmla="*/ 0 h 3"/>
                  <a:gd name="T4" fmla="*/ 9 w 10"/>
                  <a:gd name="T5" fmla="*/ 0 h 3"/>
                  <a:gd name="T6" fmla="*/ 1 w 10"/>
                  <a:gd name="T7" fmla="*/ 2 h 3"/>
                  <a:gd name="T8" fmla="*/ 1 w 10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1" y="2"/>
                    </a:moveTo>
                    <a:cubicBezTo>
                      <a:pt x="4" y="2"/>
                      <a:pt x="7" y="1"/>
                      <a:pt x="10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6" y="0"/>
                      <a:pt x="4" y="1"/>
                      <a:pt x="1" y="2"/>
                    </a:cubicBezTo>
                    <a:cubicBezTo>
                      <a:pt x="0" y="2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241"/>
              <p:cNvSpPr>
                <a:spLocks/>
              </p:cNvSpPr>
              <p:nvPr/>
            </p:nvSpPr>
            <p:spPr bwMode="auto">
              <a:xfrm>
                <a:off x="3417888" y="1211489"/>
                <a:ext cx="39688" cy="7938"/>
              </a:xfrm>
              <a:custGeom>
                <a:avLst/>
                <a:gdLst>
                  <a:gd name="T0" fmla="*/ 0 w 10"/>
                  <a:gd name="T1" fmla="*/ 1 h 2"/>
                  <a:gd name="T2" fmla="*/ 4 w 10"/>
                  <a:gd name="T3" fmla="*/ 2 h 2"/>
                  <a:gd name="T4" fmla="*/ 10 w 10"/>
                  <a:gd name="T5" fmla="*/ 1 h 2"/>
                  <a:gd name="T6" fmla="*/ 10 w 10"/>
                  <a:gd name="T7" fmla="*/ 0 h 2"/>
                  <a:gd name="T8" fmla="*/ 5 w 10"/>
                  <a:gd name="T9" fmla="*/ 1 h 2"/>
                  <a:gd name="T10" fmla="*/ 1 w 10"/>
                  <a:gd name="T11" fmla="*/ 1 h 2"/>
                  <a:gd name="T12" fmla="*/ 0 w 10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0" y="1"/>
                    </a:moveTo>
                    <a:cubicBezTo>
                      <a:pt x="1" y="2"/>
                      <a:pt x="3" y="2"/>
                      <a:pt x="4" y="2"/>
                    </a:cubicBezTo>
                    <a:cubicBezTo>
                      <a:pt x="6" y="2"/>
                      <a:pt x="8" y="1"/>
                      <a:pt x="10" y="1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8" y="1"/>
                      <a:pt x="7" y="1"/>
                      <a:pt x="5" y="1"/>
                    </a:cubicBezTo>
                    <a:cubicBezTo>
                      <a:pt x="4" y="1"/>
                      <a:pt x="2" y="2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Freeform 242"/>
              <p:cNvSpPr>
                <a:spLocks/>
              </p:cNvSpPr>
              <p:nvPr/>
            </p:nvSpPr>
            <p:spPr bwMode="auto">
              <a:xfrm>
                <a:off x="3417888" y="1224189"/>
                <a:ext cx="42863" cy="3175"/>
              </a:xfrm>
              <a:custGeom>
                <a:avLst/>
                <a:gdLst>
                  <a:gd name="T0" fmla="*/ 1 w 11"/>
                  <a:gd name="T1" fmla="*/ 1 h 1"/>
                  <a:gd name="T2" fmla="*/ 11 w 11"/>
                  <a:gd name="T3" fmla="*/ 0 h 1"/>
                  <a:gd name="T4" fmla="*/ 11 w 11"/>
                  <a:gd name="T5" fmla="*/ 0 h 1"/>
                  <a:gd name="T6" fmla="*/ 1 w 11"/>
                  <a:gd name="T7" fmla="*/ 1 h 1"/>
                  <a:gd name="T8" fmla="*/ 1 w 1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">
                    <a:moveTo>
                      <a:pt x="1" y="1"/>
                    </a:moveTo>
                    <a:cubicBezTo>
                      <a:pt x="4" y="1"/>
                      <a:pt x="7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0"/>
                      <a:pt x="4" y="0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Freeform 243"/>
              <p:cNvSpPr>
                <a:spLocks/>
              </p:cNvSpPr>
              <p:nvPr/>
            </p:nvSpPr>
            <p:spPr bwMode="auto">
              <a:xfrm>
                <a:off x="3422650" y="1235302"/>
                <a:ext cx="38100" cy="7938"/>
              </a:xfrm>
              <a:custGeom>
                <a:avLst/>
                <a:gdLst>
                  <a:gd name="T0" fmla="*/ 1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1 w 10"/>
                  <a:gd name="T7" fmla="*/ 1 h 2"/>
                  <a:gd name="T8" fmla="*/ 1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1" y="2"/>
                    </a:moveTo>
                    <a:cubicBezTo>
                      <a:pt x="4" y="1"/>
                      <a:pt x="6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0"/>
                      <a:pt x="4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Freeform 244"/>
              <p:cNvSpPr>
                <a:spLocks/>
              </p:cNvSpPr>
              <p:nvPr/>
            </p:nvSpPr>
            <p:spPr bwMode="auto">
              <a:xfrm>
                <a:off x="3417888" y="1249589"/>
                <a:ext cx="34925" cy="7938"/>
              </a:xfrm>
              <a:custGeom>
                <a:avLst/>
                <a:gdLst>
                  <a:gd name="T0" fmla="*/ 1 w 9"/>
                  <a:gd name="T1" fmla="*/ 2 h 2"/>
                  <a:gd name="T2" fmla="*/ 9 w 9"/>
                  <a:gd name="T3" fmla="*/ 1 h 2"/>
                  <a:gd name="T4" fmla="*/ 9 w 9"/>
                  <a:gd name="T5" fmla="*/ 0 h 2"/>
                  <a:gd name="T6" fmla="*/ 1 w 9"/>
                  <a:gd name="T7" fmla="*/ 2 h 2"/>
                  <a:gd name="T8" fmla="*/ 1 w 9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1" y="2"/>
                    </a:moveTo>
                    <a:cubicBezTo>
                      <a:pt x="4" y="1"/>
                      <a:pt x="6" y="1"/>
                      <a:pt x="9" y="1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6" y="0"/>
                      <a:pt x="4" y="1"/>
                      <a:pt x="1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Freeform 245"/>
              <p:cNvSpPr>
                <a:spLocks/>
              </p:cNvSpPr>
              <p:nvPr/>
            </p:nvSpPr>
            <p:spPr bwMode="auto">
              <a:xfrm>
                <a:off x="3422650" y="1257527"/>
                <a:ext cx="38100" cy="7938"/>
              </a:xfrm>
              <a:custGeom>
                <a:avLst/>
                <a:gdLst>
                  <a:gd name="T0" fmla="*/ 0 w 10"/>
                  <a:gd name="T1" fmla="*/ 2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cubicBezTo>
                      <a:pt x="3" y="1"/>
                      <a:pt x="7" y="1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1"/>
                      <a:pt x="3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246"/>
              <p:cNvSpPr>
                <a:spLocks/>
              </p:cNvSpPr>
              <p:nvPr/>
            </p:nvSpPr>
            <p:spPr bwMode="auto">
              <a:xfrm>
                <a:off x="3422650" y="1276577"/>
                <a:ext cx="38100" cy="7938"/>
              </a:xfrm>
              <a:custGeom>
                <a:avLst/>
                <a:gdLst>
                  <a:gd name="T0" fmla="*/ 0 w 10"/>
                  <a:gd name="T1" fmla="*/ 1 h 2"/>
                  <a:gd name="T2" fmla="*/ 9 w 10"/>
                  <a:gd name="T3" fmla="*/ 1 h 2"/>
                  <a:gd name="T4" fmla="*/ 9 w 10"/>
                  <a:gd name="T5" fmla="*/ 0 h 2"/>
                  <a:gd name="T6" fmla="*/ 0 w 10"/>
                  <a:gd name="T7" fmla="*/ 1 h 2"/>
                  <a:gd name="T8" fmla="*/ 0 w 1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1"/>
                    </a:moveTo>
                    <a:cubicBezTo>
                      <a:pt x="3" y="2"/>
                      <a:pt x="6" y="1"/>
                      <a:pt x="9" y="1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Freeform 247"/>
              <p:cNvSpPr>
                <a:spLocks/>
              </p:cNvSpPr>
              <p:nvPr/>
            </p:nvSpPr>
            <p:spPr bwMode="auto">
              <a:xfrm>
                <a:off x="3422650" y="1292452"/>
                <a:ext cx="38100" cy="3175"/>
              </a:xfrm>
              <a:custGeom>
                <a:avLst/>
                <a:gdLst>
                  <a:gd name="T0" fmla="*/ 1 w 10"/>
                  <a:gd name="T1" fmla="*/ 1 h 1"/>
                  <a:gd name="T2" fmla="*/ 10 w 10"/>
                  <a:gd name="T3" fmla="*/ 0 h 1"/>
                  <a:gd name="T4" fmla="*/ 10 w 10"/>
                  <a:gd name="T5" fmla="*/ 0 h 1"/>
                  <a:gd name="T6" fmla="*/ 1 w 10"/>
                  <a:gd name="T7" fmla="*/ 0 h 1"/>
                  <a:gd name="T8" fmla="*/ 1 w 10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">
                    <a:moveTo>
                      <a:pt x="1" y="1"/>
                    </a:moveTo>
                    <a:cubicBezTo>
                      <a:pt x="4" y="1"/>
                      <a:pt x="7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4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248"/>
              <p:cNvSpPr>
                <a:spLocks/>
              </p:cNvSpPr>
              <p:nvPr/>
            </p:nvSpPr>
            <p:spPr bwMode="auto">
              <a:xfrm>
                <a:off x="3349625" y="1505177"/>
                <a:ext cx="3175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1 w 1"/>
                  <a:gd name="T7" fmla="*/ 1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249"/>
              <p:cNvSpPr>
                <a:spLocks/>
              </p:cNvSpPr>
              <p:nvPr/>
            </p:nvSpPr>
            <p:spPr bwMode="auto">
              <a:xfrm>
                <a:off x="3352800" y="1505177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2 h 3"/>
                  <a:gd name="T4" fmla="*/ 1 w 1"/>
                  <a:gd name="T5" fmla="*/ 2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250"/>
              <p:cNvSpPr>
                <a:spLocks/>
              </p:cNvSpPr>
              <p:nvPr/>
            </p:nvSpPr>
            <p:spPr bwMode="auto">
              <a:xfrm>
                <a:off x="3360738" y="1502002"/>
                <a:ext cx="3175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3 h 4"/>
                  <a:gd name="T4" fmla="*/ 0 w 1"/>
                  <a:gd name="T5" fmla="*/ 3 h 4"/>
                  <a:gd name="T6" fmla="*/ 0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1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Freeform 251"/>
              <p:cNvSpPr>
                <a:spLocks/>
              </p:cNvSpPr>
              <p:nvPr/>
            </p:nvSpPr>
            <p:spPr bwMode="auto">
              <a:xfrm>
                <a:off x="3363913" y="1502002"/>
                <a:ext cx="4763" cy="14288"/>
              </a:xfrm>
              <a:custGeom>
                <a:avLst/>
                <a:gdLst>
                  <a:gd name="T0" fmla="*/ 1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Freeform 252"/>
              <p:cNvSpPr>
                <a:spLocks/>
              </p:cNvSpPr>
              <p:nvPr/>
            </p:nvSpPr>
            <p:spPr bwMode="auto">
              <a:xfrm>
                <a:off x="3371850" y="1502002"/>
                <a:ext cx="4763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253"/>
              <p:cNvSpPr>
                <a:spLocks/>
              </p:cNvSpPr>
              <p:nvPr/>
            </p:nvSpPr>
            <p:spPr bwMode="auto">
              <a:xfrm>
                <a:off x="3376613" y="1505177"/>
                <a:ext cx="3175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Freeform 254"/>
              <p:cNvSpPr>
                <a:spLocks/>
              </p:cNvSpPr>
              <p:nvPr/>
            </p:nvSpPr>
            <p:spPr bwMode="auto">
              <a:xfrm>
                <a:off x="3379788" y="1505177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Freeform 255"/>
              <p:cNvSpPr>
                <a:spLocks/>
              </p:cNvSpPr>
              <p:nvPr/>
            </p:nvSpPr>
            <p:spPr bwMode="auto">
              <a:xfrm>
                <a:off x="3384550" y="1505177"/>
                <a:ext cx="6350" cy="15875"/>
              </a:xfrm>
              <a:custGeom>
                <a:avLst/>
                <a:gdLst>
                  <a:gd name="T0" fmla="*/ 1 w 2"/>
                  <a:gd name="T1" fmla="*/ 1 h 4"/>
                  <a:gd name="T2" fmla="*/ 0 w 2"/>
                  <a:gd name="T3" fmla="*/ 3 h 4"/>
                  <a:gd name="T4" fmla="*/ 1 w 2"/>
                  <a:gd name="T5" fmla="*/ 3 h 4"/>
                  <a:gd name="T6" fmla="*/ 1 w 2"/>
                  <a:gd name="T7" fmla="*/ 0 h 4"/>
                  <a:gd name="T8" fmla="*/ 1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1"/>
                    </a:moveTo>
                    <a:cubicBezTo>
                      <a:pt x="1" y="1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3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Freeform 256"/>
              <p:cNvSpPr>
                <a:spLocks/>
              </p:cNvSpPr>
              <p:nvPr/>
            </p:nvSpPr>
            <p:spPr bwMode="auto">
              <a:xfrm>
                <a:off x="3387725" y="1505177"/>
                <a:ext cx="3175" cy="15875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3 h 4"/>
                  <a:gd name="T4" fmla="*/ 1 w 1"/>
                  <a:gd name="T5" fmla="*/ 3 h 4"/>
                  <a:gd name="T6" fmla="*/ 1 w 1"/>
                  <a:gd name="T7" fmla="*/ 0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Freeform 257"/>
              <p:cNvSpPr>
                <a:spLocks/>
              </p:cNvSpPr>
              <p:nvPr/>
            </p:nvSpPr>
            <p:spPr bwMode="auto">
              <a:xfrm>
                <a:off x="3395663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Freeform 258"/>
              <p:cNvSpPr>
                <a:spLocks/>
              </p:cNvSpPr>
              <p:nvPr/>
            </p:nvSpPr>
            <p:spPr bwMode="auto">
              <a:xfrm>
                <a:off x="3403600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259"/>
              <p:cNvSpPr>
                <a:spLocks/>
              </p:cNvSpPr>
              <p:nvPr/>
            </p:nvSpPr>
            <p:spPr bwMode="auto">
              <a:xfrm>
                <a:off x="3411538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260"/>
              <p:cNvSpPr>
                <a:spLocks/>
              </p:cNvSpPr>
              <p:nvPr/>
            </p:nvSpPr>
            <p:spPr bwMode="auto">
              <a:xfrm>
                <a:off x="3417888" y="1505177"/>
                <a:ext cx="0" cy="15875"/>
              </a:xfrm>
              <a:custGeom>
                <a:avLst/>
                <a:gdLst>
                  <a:gd name="T0" fmla="*/ 0 h 4"/>
                  <a:gd name="T1" fmla="*/ 3 h 4"/>
                  <a:gd name="T2" fmla="*/ 3 h 4"/>
                  <a:gd name="T3" fmla="*/ 0 h 4"/>
                  <a:gd name="T4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Freeform 261"/>
              <p:cNvSpPr>
                <a:spLocks/>
              </p:cNvSpPr>
              <p:nvPr/>
            </p:nvSpPr>
            <p:spPr bwMode="auto">
              <a:xfrm>
                <a:off x="3422650" y="1505177"/>
                <a:ext cx="3175" cy="15875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Freeform 262"/>
              <p:cNvSpPr>
                <a:spLocks/>
              </p:cNvSpPr>
              <p:nvPr/>
            </p:nvSpPr>
            <p:spPr bwMode="auto">
              <a:xfrm>
                <a:off x="3430588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Freeform 263"/>
              <p:cNvSpPr>
                <a:spLocks/>
              </p:cNvSpPr>
              <p:nvPr/>
            </p:nvSpPr>
            <p:spPr bwMode="auto">
              <a:xfrm>
                <a:off x="3438525" y="1505177"/>
                <a:ext cx="3175" cy="15875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0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264"/>
              <p:cNvSpPr>
                <a:spLocks/>
              </p:cNvSpPr>
              <p:nvPr/>
            </p:nvSpPr>
            <p:spPr bwMode="auto">
              <a:xfrm>
                <a:off x="3441700" y="1502002"/>
                <a:ext cx="3175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4 h 5"/>
                  <a:gd name="T4" fmla="*/ 1 w 1"/>
                  <a:gd name="T5" fmla="*/ 4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1" y="5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265"/>
              <p:cNvSpPr>
                <a:spLocks/>
              </p:cNvSpPr>
              <p:nvPr/>
            </p:nvSpPr>
            <p:spPr bwMode="auto">
              <a:xfrm>
                <a:off x="3444875" y="1505177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Freeform 266"/>
              <p:cNvSpPr>
                <a:spLocks/>
              </p:cNvSpPr>
              <p:nvPr/>
            </p:nvSpPr>
            <p:spPr bwMode="auto">
              <a:xfrm>
                <a:off x="3452813" y="1502002"/>
                <a:ext cx="4763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267"/>
              <p:cNvSpPr>
                <a:spLocks/>
              </p:cNvSpPr>
              <p:nvPr/>
            </p:nvSpPr>
            <p:spPr bwMode="auto">
              <a:xfrm>
                <a:off x="3460750" y="1505177"/>
                <a:ext cx="4763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1 w 1"/>
                  <a:gd name="T5" fmla="*/ 3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268"/>
              <p:cNvSpPr>
                <a:spLocks/>
              </p:cNvSpPr>
              <p:nvPr/>
            </p:nvSpPr>
            <p:spPr bwMode="auto">
              <a:xfrm>
                <a:off x="3468688" y="1502002"/>
                <a:ext cx="3175" cy="14288"/>
              </a:xfrm>
              <a:custGeom>
                <a:avLst/>
                <a:gdLst>
                  <a:gd name="T0" fmla="*/ 0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269"/>
              <p:cNvSpPr>
                <a:spLocks/>
              </p:cNvSpPr>
              <p:nvPr/>
            </p:nvSpPr>
            <p:spPr bwMode="auto">
              <a:xfrm>
                <a:off x="3476625" y="1502002"/>
                <a:ext cx="3175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4 h 5"/>
                  <a:gd name="T4" fmla="*/ 0 w 1"/>
                  <a:gd name="T5" fmla="*/ 4 h 5"/>
                  <a:gd name="T6" fmla="*/ 0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Freeform 270"/>
              <p:cNvSpPr>
                <a:spLocks/>
              </p:cNvSpPr>
              <p:nvPr/>
            </p:nvSpPr>
            <p:spPr bwMode="auto">
              <a:xfrm>
                <a:off x="3484563" y="1505177"/>
                <a:ext cx="3175" cy="1587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3 h 4"/>
                  <a:gd name="T4" fmla="*/ 0 w 1"/>
                  <a:gd name="T5" fmla="*/ 3 h 4"/>
                  <a:gd name="T6" fmla="*/ 1 w 1"/>
                  <a:gd name="T7" fmla="*/ 0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Freeform 271"/>
              <p:cNvSpPr>
                <a:spLocks/>
              </p:cNvSpPr>
              <p:nvPr/>
            </p:nvSpPr>
            <p:spPr bwMode="auto">
              <a:xfrm>
                <a:off x="3487738" y="1502002"/>
                <a:ext cx="7938" cy="19050"/>
              </a:xfrm>
              <a:custGeom>
                <a:avLst/>
                <a:gdLst>
                  <a:gd name="T0" fmla="*/ 1 w 2"/>
                  <a:gd name="T1" fmla="*/ 1 h 5"/>
                  <a:gd name="T2" fmla="*/ 1 w 2"/>
                  <a:gd name="T3" fmla="*/ 4 h 5"/>
                  <a:gd name="T4" fmla="*/ 2 w 2"/>
                  <a:gd name="T5" fmla="*/ 4 h 5"/>
                  <a:gd name="T6" fmla="*/ 1 w 2"/>
                  <a:gd name="T7" fmla="*/ 1 h 5"/>
                  <a:gd name="T8" fmla="*/ 1 w 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Freeform 272"/>
              <p:cNvSpPr>
                <a:spLocks/>
              </p:cNvSpPr>
              <p:nvPr/>
            </p:nvSpPr>
            <p:spPr bwMode="auto">
              <a:xfrm>
                <a:off x="3498850" y="1502002"/>
                <a:ext cx="0" cy="19050"/>
              </a:xfrm>
              <a:custGeom>
                <a:avLst/>
                <a:gdLst>
                  <a:gd name="T0" fmla="*/ 1 h 5"/>
                  <a:gd name="T1" fmla="*/ 4 h 5"/>
                  <a:gd name="T2" fmla="*/ 4 h 5"/>
                  <a:gd name="T3" fmla="*/ 1 h 5"/>
                  <a:gd name="T4" fmla="*/ 1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273"/>
              <p:cNvSpPr>
                <a:spLocks/>
              </p:cNvSpPr>
              <p:nvPr/>
            </p:nvSpPr>
            <p:spPr bwMode="auto">
              <a:xfrm>
                <a:off x="3506788" y="1502002"/>
                <a:ext cx="0" cy="19050"/>
              </a:xfrm>
              <a:custGeom>
                <a:avLst/>
                <a:gdLst>
                  <a:gd name="T0" fmla="*/ 1 h 5"/>
                  <a:gd name="T1" fmla="*/ 4 h 5"/>
                  <a:gd name="T2" fmla="*/ 4 h 5"/>
                  <a:gd name="T3" fmla="*/ 1 h 5"/>
                  <a:gd name="T4" fmla="*/ 1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Freeform 274"/>
              <p:cNvSpPr>
                <a:spLocks/>
              </p:cNvSpPr>
              <p:nvPr/>
            </p:nvSpPr>
            <p:spPr bwMode="auto">
              <a:xfrm>
                <a:off x="3511550" y="1502002"/>
                <a:ext cx="3175" cy="14288"/>
              </a:xfrm>
              <a:custGeom>
                <a:avLst/>
                <a:gdLst>
                  <a:gd name="T0" fmla="*/ 1 w 1"/>
                  <a:gd name="T1" fmla="*/ 1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1 w 1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Freeform 275"/>
              <p:cNvSpPr>
                <a:spLocks/>
              </p:cNvSpPr>
              <p:nvPr/>
            </p:nvSpPr>
            <p:spPr bwMode="auto">
              <a:xfrm>
                <a:off x="3519488" y="1497239"/>
                <a:ext cx="3175" cy="19050"/>
              </a:xfrm>
              <a:custGeom>
                <a:avLst/>
                <a:gdLst>
                  <a:gd name="T0" fmla="*/ 1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1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1"/>
                    </a:moveTo>
                    <a:cubicBezTo>
                      <a:pt x="1" y="2"/>
                      <a:pt x="1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Freeform 276"/>
              <p:cNvSpPr>
                <a:spLocks/>
              </p:cNvSpPr>
              <p:nvPr/>
            </p:nvSpPr>
            <p:spPr bwMode="auto">
              <a:xfrm>
                <a:off x="3525838" y="1497239"/>
                <a:ext cx="4763" cy="19050"/>
              </a:xfrm>
              <a:custGeom>
                <a:avLst/>
                <a:gdLst>
                  <a:gd name="T0" fmla="*/ 0 w 1"/>
                  <a:gd name="T1" fmla="*/ 1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0 w 1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Freeform 277"/>
              <p:cNvSpPr>
                <a:spLocks/>
              </p:cNvSpPr>
              <p:nvPr/>
            </p:nvSpPr>
            <p:spPr bwMode="auto">
              <a:xfrm>
                <a:off x="3533775" y="1497239"/>
                <a:ext cx="4763" cy="190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0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278"/>
              <p:cNvSpPr>
                <a:spLocks/>
              </p:cNvSpPr>
              <p:nvPr/>
            </p:nvSpPr>
            <p:spPr bwMode="auto">
              <a:xfrm>
                <a:off x="3546475" y="1497239"/>
                <a:ext cx="3175" cy="190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1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Freeform 279"/>
              <p:cNvSpPr>
                <a:spLocks/>
              </p:cNvSpPr>
              <p:nvPr/>
            </p:nvSpPr>
            <p:spPr bwMode="auto">
              <a:xfrm>
                <a:off x="3557588" y="1497239"/>
                <a:ext cx="0" cy="19050"/>
              </a:xfrm>
              <a:custGeom>
                <a:avLst/>
                <a:gdLst>
                  <a:gd name="T0" fmla="*/ 0 h 5"/>
                  <a:gd name="T1" fmla="*/ 5 h 5"/>
                  <a:gd name="T2" fmla="*/ 5 h 5"/>
                  <a:gd name="T3" fmla="*/ 0 h 5"/>
                  <a:gd name="T4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Freeform 280"/>
              <p:cNvSpPr>
                <a:spLocks/>
              </p:cNvSpPr>
              <p:nvPr/>
            </p:nvSpPr>
            <p:spPr bwMode="auto">
              <a:xfrm>
                <a:off x="3560763" y="1497239"/>
                <a:ext cx="7938" cy="19050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5 h 5"/>
                  <a:gd name="T4" fmla="*/ 1 w 2"/>
                  <a:gd name="T5" fmla="*/ 5 h 5"/>
                  <a:gd name="T6" fmla="*/ 2 w 2"/>
                  <a:gd name="T7" fmla="*/ 1 h 5"/>
                  <a:gd name="T8" fmla="*/ 1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1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Freeform 281"/>
              <p:cNvSpPr>
                <a:spLocks/>
              </p:cNvSpPr>
              <p:nvPr/>
            </p:nvSpPr>
            <p:spPr bwMode="auto">
              <a:xfrm>
                <a:off x="3573463" y="1494064"/>
                <a:ext cx="6350" cy="22225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5 h 6"/>
                  <a:gd name="T4" fmla="*/ 1 w 2"/>
                  <a:gd name="T5" fmla="*/ 5 h 6"/>
                  <a:gd name="T6" fmla="*/ 2 w 2"/>
                  <a:gd name="T7" fmla="*/ 1 h 6"/>
                  <a:gd name="T8" fmla="*/ 1 w 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cubicBezTo>
                      <a:pt x="1" y="2"/>
                      <a:pt x="0" y="4"/>
                      <a:pt x="0" y="5"/>
                    </a:cubicBezTo>
                    <a:cubicBezTo>
                      <a:pt x="0" y="6"/>
                      <a:pt x="0" y="6"/>
                      <a:pt x="1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Freeform 282"/>
              <p:cNvSpPr>
                <a:spLocks/>
              </p:cNvSpPr>
              <p:nvPr/>
            </p:nvSpPr>
            <p:spPr bwMode="auto">
              <a:xfrm>
                <a:off x="3576638" y="1497239"/>
                <a:ext cx="7938" cy="19050"/>
              </a:xfrm>
              <a:custGeom>
                <a:avLst/>
                <a:gdLst>
                  <a:gd name="T0" fmla="*/ 2 w 2"/>
                  <a:gd name="T1" fmla="*/ 1 h 5"/>
                  <a:gd name="T2" fmla="*/ 2 w 2"/>
                  <a:gd name="T3" fmla="*/ 0 h 5"/>
                  <a:gd name="T4" fmla="*/ 2 w 2"/>
                  <a:gd name="T5" fmla="*/ 0 h 5"/>
                  <a:gd name="T6" fmla="*/ 1 w 2"/>
                  <a:gd name="T7" fmla="*/ 5 h 5"/>
                  <a:gd name="T8" fmla="*/ 1 w 2"/>
                  <a:gd name="T9" fmla="*/ 5 h 5"/>
                  <a:gd name="T10" fmla="*/ 2 w 2"/>
                  <a:gd name="T11" fmla="*/ 0 h 5"/>
                  <a:gd name="T12" fmla="*/ 2 w 2"/>
                  <a:gd name="T13" fmla="*/ 0 h 5"/>
                  <a:gd name="T14" fmla="*/ 1 w 2"/>
                  <a:gd name="T15" fmla="*/ 0 h 5"/>
                  <a:gd name="T16" fmla="*/ 2 w 2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2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283"/>
              <p:cNvSpPr>
                <a:spLocks/>
              </p:cNvSpPr>
              <p:nvPr/>
            </p:nvSpPr>
            <p:spPr bwMode="auto">
              <a:xfrm>
                <a:off x="3587750" y="1497239"/>
                <a:ext cx="4763" cy="19050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5 h 5"/>
                  <a:gd name="T4" fmla="*/ 1 w 1"/>
                  <a:gd name="T5" fmla="*/ 5 h 5"/>
                  <a:gd name="T6" fmla="*/ 1 w 1"/>
                  <a:gd name="T7" fmla="*/ 0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284"/>
              <p:cNvSpPr>
                <a:spLocks/>
              </p:cNvSpPr>
              <p:nvPr/>
            </p:nvSpPr>
            <p:spPr bwMode="auto">
              <a:xfrm>
                <a:off x="3595688" y="1497239"/>
                <a:ext cx="7938" cy="1587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1 w 2"/>
                  <a:gd name="T5" fmla="*/ 4 h 4"/>
                  <a:gd name="T6" fmla="*/ 2 w 2"/>
                  <a:gd name="T7" fmla="*/ 0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1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285"/>
              <p:cNvSpPr>
                <a:spLocks/>
              </p:cNvSpPr>
              <p:nvPr/>
            </p:nvSpPr>
            <p:spPr bwMode="auto">
              <a:xfrm>
                <a:off x="3627438" y="1494064"/>
                <a:ext cx="6350" cy="19050"/>
              </a:xfrm>
              <a:custGeom>
                <a:avLst/>
                <a:gdLst>
                  <a:gd name="T0" fmla="*/ 2 w 2"/>
                  <a:gd name="T1" fmla="*/ 1 h 5"/>
                  <a:gd name="T2" fmla="*/ 0 w 2"/>
                  <a:gd name="T3" fmla="*/ 5 h 5"/>
                  <a:gd name="T4" fmla="*/ 0 w 2"/>
                  <a:gd name="T5" fmla="*/ 5 h 5"/>
                  <a:gd name="T6" fmla="*/ 2 w 2"/>
                  <a:gd name="T7" fmla="*/ 1 h 5"/>
                  <a:gd name="T8" fmla="*/ 2 w 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cubicBezTo>
                      <a:pt x="1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1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286"/>
              <p:cNvSpPr>
                <a:spLocks/>
              </p:cNvSpPr>
              <p:nvPr/>
            </p:nvSpPr>
            <p:spPr bwMode="auto">
              <a:xfrm>
                <a:off x="3633788" y="1497239"/>
                <a:ext cx="7938" cy="1587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0 w 2"/>
                  <a:gd name="T5" fmla="*/ 4 h 4"/>
                  <a:gd name="T6" fmla="*/ 2 w 2"/>
                  <a:gd name="T7" fmla="*/ 1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Freeform 287"/>
              <p:cNvSpPr>
                <a:spLocks/>
              </p:cNvSpPr>
              <p:nvPr/>
            </p:nvSpPr>
            <p:spPr bwMode="auto">
              <a:xfrm>
                <a:off x="3638550" y="1494064"/>
                <a:ext cx="11113" cy="19050"/>
              </a:xfrm>
              <a:custGeom>
                <a:avLst/>
                <a:gdLst>
                  <a:gd name="T0" fmla="*/ 3 w 3"/>
                  <a:gd name="T1" fmla="*/ 1 h 5"/>
                  <a:gd name="T2" fmla="*/ 0 w 3"/>
                  <a:gd name="T3" fmla="*/ 4 h 5"/>
                  <a:gd name="T4" fmla="*/ 0 w 3"/>
                  <a:gd name="T5" fmla="*/ 5 h 5"/>
                  <a:gd name="T6" fmla="*/ 3 w 3"/>
                  <a:gd name="T7" fmla="*/ 1 h 5"/>
                  <a:gd name="T8" fmla="*/ 3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2"/>
                      <a:pt x="1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1" y="3"/>
                      <a:pt x="2" y="2"/>
                      <a:pt x="3" y="1"/>
                    </a:cubicBezTo>
                    <a:cubicBezTo>
                      <a:pt x="3" y="1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288"/>
              <p:cNvSpPr>
                <a:spLocks/>
              </p:cNvSpPr>
              <p:nvPr/>
            </p:nvSpPr>
            <p:spPr bwMode="auto">
              <a:xfrm>
                <a:off x="3606800" y="1494064"/>
                <a:ext cx="7938" cy="19050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5 h 5"/>
                  <a:gd name="T4" fmla="*/ 1 w 2"/>
                  <a:gd name="T5" fmla="*/ 5 h 5"/>
                  <a:gd name="T6" fmla="*/ 2 w 2"/>
                  <a:gd name="T7" fmla="*/ 1 h 5"/>
                  <a:gd name="T8" fmla="*/ 1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289"/>
              <p:cNvSpPr>
                <a:spLocks/>
              </p:cNvSpPr>
              <p:nvPr/>
            </p:nvSpPr>
            <p:spPr bwMode="auto">
              <a:xfrm>
                <a:off x="3614738" y="1494064"/>
                <a:ext cx="12700" cy="15875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4 h 4"/>
                  <a:gd name="T4" fmla="*/ 1 w 3"/>
                  <a:gd name="T5" fmla="*/ 4 h 4"/>
                  <a:gd name="T6" fmla="*/ 2 w 3"/>
                  <a:gd name="T7" fmla="*/ 1 h 4"/>
                  <a:gd name="T8" fmla="*/ 2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1" y="2"/>
                      <a:pt x="1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2" y="2"/>
                      <a:pt x="2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0" name="组合 129"/>
            <p:cNvGrpSpPr/>
            <p:nvPr/>
          </p:nvGrpSpPr>
          <p:grpSpPr>
            <a:xfrm>
              <a:off x="4511332" y="2096676"/>
              <a:ext cx="654736" cy="931656"/>
              <a:chOff x="5859463" y="3086100"/>
              <a:chExt cx="484188" cy="688975"/>
            </a:xfrm>
            <a:solidFill>
              <a:schemeClr val="bg1"/>
            </a:solidFill>
          </p:grpSpPr>
          <p:sp>
            <p:nvSpPr>
              <p:cNvPr id="131" name="Freeform 293"/>
              <p:cNvSpPr>
                <a:spLocks/>
              </p:cNvSpPr>
              <p:nvPr/>
            </p:nvSpPr>
            <p:spPr bwMode="auto">
              <a:xfrm>
                <a:off x="6129338" y="3108325"/>
                <a:ext cx="22225" cy="7938"/>
              </a:xfrm>
              <a:custGeom>
                <a:avLst/>
                <a:gdLst>
                  <a:gd name="T0" fmla="*/ 0 w 6"/>
                  <a:gd name="T1" fmla="*/ 2 h 2"/>
                  <a:gd name="T2" fmla="*/ 5 w 6"/>
                  <a:gd name="T3" fmla="*/ 1 h 2"/>
                  <a:gd name="T4" fmla="*/ 5 w 6"/>
                  <a:gd name="T5" fmla="*/ 0 h 2"/>
                  <a:gd name="T6" fmla="*/ 0 w 6"/>
                  <a:gd name="T7" fmla="*/ 1 h 2"/>
                  <a:gd name="T8" fmla="*/ 0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2" y="2"/>
                      <a:pt x="4" y="2"/>
                      <a:pt x="5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Freeform 294"/>
              <p:cNvSpPr>
                <a:spLocks/>
              </p:cNvSpPr>
              <p:nvPr/>
            </p:nvSpPr>
            <p:spPr bwMode="auto">
              <a:xfrm>
                <a:off x="6129338" y="3116263"/>
                <a:ext cx="19050" cy="4763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1 h 1"/>
                  <a:gd name="T4" fmla="*/ 5 w 5"/>
                  <a:gd name="T5" fmla="*/ 0 h 1"/>
                  <a:gd name="T6" fmla="*/ 0 w 5"/>
                  <a:gd name="T7" fmla="*/ 0 h 1"/>
                  <a:gd name="T8" fmla="*/ 0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2" y="1"/>
                      <a:pt x="3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295"/>
              <p:cNvSpPr>
                <a:spLocks/>
              </p:cNvSpPr>
              <p:nvPr/>
            </p:nvSpPr>
            <p:spPr bwMode="auto">
              <a:xfrm>
                <a:off x="6129338" y="3121025"/>
                <a:ext cx="22225" cy="6350"/>
              </a:xfrm>
              <a:custGeom>
                <a:avLst/>
                <a:gdLst>
                  <a:gd name="T0" fmla="*/ 1 w 6"/>
                  <a:gd name="T1" fmla="*/ 2 h 2"/>
                  <a:gd name="T2" fmla="*/ 5 w 6"/>
                  <a:gd name="T3" fmla="*/ 1 h 2"/>
                  <a:gd name="T4" fmla="*/ 5 w 6"/>
                  <a:gd name="T5" fmla="*/ 0 h 2"/>
                  <a:gd name="T6" fmla="*/ 1 w 6"/>
                  <a:gd name="T7" fmla="*/ 1 h 2"/>
                  <a:gd name="T8" fmla="*/ 1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2"/>
                    </a:moveTo>
                    <a:cubicBezTo>
                      <a:pt x="2" y="2"/>
                      <a:pt x="4" y="2"/>
                      <a:pt x="5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296"/>
              <p:cNvSpPr>
                <a:spLocks/>
              </p:cNvSpPr>
              <p:nvPr/>
            </p:nvSpPr>
            <p:spPr bwMode="auto">
              <a:xfrm>
                <a:off x="6129338" y="3127375"/>
                <a:ext cx="19050" cy="7938"/>
              </a:xfrm>
              <a:custGeom>
                <a:avLst/>
                <a:gdLst>
                  <a:gd name="T0" fmla="*/ 1 w 5"/>
                  <a:gd name="T1" fmla="*/ 1 h 2"/>
                  <a:gd name="T2" fmla="*/ 5 w 5"/>
                  <a:gd name="T3" fmla="*/ 1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1"/>
                    </a:moveTo>
                    <a:cubicBezTo>
                      <a:pt x="2" y="2"/>
                      <a:pt x="3" y="2"/>
                      <a:pt x="5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Freeform 297"/>
              <p:cNvSpPr>
                <a:spLocks/>
              </p:cNvSpPr>
              <p:nvPr/>
            </p:nvSpPr>
            <p:spPr bwMode="auto">
              <a:xfrm>
                <a:off x="6124576" y="3132138"/>
                <a:ext cx="23813" cy="7938"/>
              </a:xfrm>
              <a:custGeom>
                <a:avLst/>
                <a:gdLst>
                  <a:gd name="T0" fmla="*/ 1 w 6"/>
                  <a:gd name="T1" fmla="*/ 2 h 2"/>
                  <a:gd name="T2" fmla="*/ 5 w 6"/>
                  <a:gd name="T3" fmla="*/ 2 h 2"/>
                  <a:gd name="T4" fmla="*/ 5 w 6"/>
                  <a:gd name="T5" fmla="*/ 1 h 2"/>
                  <a:gd name="T6" fmla="*/ 1 w 6"/>
                  <a:gd name="T7" fmla="*/ 1 h 2"/>
                  <a:gd name="T8" fmla="*/ 1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2"/>
                    </a:moveTo>
                    <a:cubicBezTo>
                      <a:pt x="2" y="2"/>
                      <a:pt x="4" y="2"/>
                      <a:pt x="5" y="2"/>
                    </a:cubicBezTo>
                    <a:cubicBezTo>
                      <a:pt x="6" y="2"/>
                      <a:pt x="5" y="0"/>
                      <a:pt x="5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Freeform 298"/>
              <p:cNvSpPr>
                <a:spLocks/>
              </p:cNvSpPr>
              <p:nvPr/>
            </p:nvSpPr>
            <p:spPr bwMode="auto">
              <a:xfrm>
                <a:off x="6124576" y="3140075"/>
                <a:ext cx="23813" cy="6350"/>
              </a:xfrm>
              <a:custGeom>
                <a:avLst/>
                <a:gdLst>
                  <a:gd name="T0" fmla="*/ 1 w 6"/>
                  <a:gd name="T1" fmla="*/ 2 h 2"/>
                  <a:gd name="T2" fmla="*/ 5 w 6"/>
                  <a:gd name="T3" fmla="*/ 2 h 2"/>
                  <a:gd name="T4" fmla="*/ 5 w 6"/>
                  <a:gd name="T5" fmla="*/ 1 h 2"/>
                  <a:gd name="T6" fmla="*/ 1 w 6"/>
                  <a:gd name="T7" fmla="*/ 1 h 2"/>
                  <a:gd name="T8" fmla="*/ 1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2"/>
                    </a:moveTo>
                    <a:cubicBezTo>
                      <a:pt x="2" y="2"/>
                      <a:pt x="4" y="2"/>
                      <a:pt x="5" y="2"/>
                    </a:cubicBezTo>
                    <a:cubicBezTo>
                      <a:pt x="6" y="2"/>
                      <a:pt x="6" y="0"/>
                      <a:pt x="5" y="1"/>
                    </a:cubicBezTo>
                    <a:cubicBezTo>
                      <a:pt x="4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Freeform 299"/>
              <p:cNvSpPr>
                <a:spLocks/>
              </p:cNvSpPr>
              <p:nvPr/>
            </p:nvSpPr>
            <p:spPr bwMode="auto">
              <a:xfrm>
                <a:off x="6129338" y="3146425"/>
                <a:ext cx="19050" cy="7938"/>
              </a:xfrm>
              <a:custGeom>
                <a:avLst/>
                <a:gdLst>
                  <a:gd name="T0" fmla="*/ 1 w 5"/>
                  <a:gd name="T1" fmla="*/ 2 h 2"/>
                  <a:gd name="T2" fmla="*/ 4 w 5"/>
                  <a:gd name="T3" fmla="*/ 2 h 2"/>
                  <a:gd name="T4" fmla="*/ 3 w 5"/>
                  <a:gd name="T5" fmla="*/ 1 h 2"/>
                  <a:gd name="T6" fmla="*/ 1 w 5"/>
                  <a:gd name="T7" fmla="*/ 1 h 2"/>
                  <a:gd name="T8" fmla="*/ 1 w 5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5" y="2"/>
                      <a:pt x="4" y="0"/>
                      <a:pt x="3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Freeform 300"/>
              <p:cNvSpPr>
                <a:spLocks/>
              </p:cNvSpPr>
              <p:nvPr/>
            </p:nvSpPr>
            <p:spPr bwMode="auto">
              <a:xfrm>
                <a:off x="6051551" y="3165475"/>
                <a:ext cx="169863" cy="157163"/>
              </a:xfrm>
              <a:custGeom>
                <a:avLst/>
                <a:gdLst>
                  <a:gd name="T0" fmla="*/ 13 w 44"/>
                  <a:gd name="T1" fmla="*/ 2 h 41"/>
                  <a:gd name="T2" fmla="*/ 5 w 44"/>
                  <a:gd name="T3" fmla="*/ 29 h 41"/>
                  <a:gd name="T4" fmla="*/ 33 w 44"/>
                  <a:gd name="T5" fmla="*/ 37 h 41"/>
                  <a:gd name="T6" fmla="*/ 41 w 44"/>
                  <a:gd name="T7" fmla="*/ 13 h 41"/>
                  <a:gd name="T8" fmla="*/ 14 w 44"/>
                  <a:gd name="T9" fmla="*/ 2 h 41"/>
                  <a:gd name="T10" fmla="*/ 14 w 44"/>
                  <a:gd name="T11" fmla="*/ 4 h 41"/>
                  <a:gd name="T12" fmla="*/ 36 w 44"/>
                  <a:gd name="T13" fmla="*/ 7 h 41"/>
                  <a:gd name="T14" fmla="*/ 34 w 44"/>
                  <a:gd name="T15" fmla="*/ 35 h 41"/>
                  <a:gd name="T16" fmla="*/ 9 w 44"/>
                  <a:gd name="T17" fmla="*/ 32 h 41"/>
                  <a:gd name="T18" fmla="*/ 14 w 44"/>
                  <a:gd name="T19" fmla="*/ 4 h 41"/>
                  <a:gd name="T20" fmla="*/ 13 w 44"/>
                  <a:gd name="T21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1">
                    <a:moveTo>
                      <a:pt x="13" y="2"/>
                    </a:moveTo>
                    <a:cubicBezTo>
                      <a:pt x="4" y="6"/>
                      <a:pt x="0" y="20"/>
                      <a:pt x="5" y="29"/>
                    </a:cubicBezTo>
                    <a:cubicBezTo>
                      <a:pt x="10" y="39"/>
                      <a:pt x="23" y="41"/>
                      <a:pt x="33" y="37"/>
                    </a:cubicBezTo>
                    <a:cubicBezTo>
                      <a:pt x="43" y="34"/>
                      <a:pt x="44" y="22"/>
                      <a:pt x="41" y="13"/>
                    </a:cubicBezTo>
                    <a:cubicBezTo>
                      <a:pt x="38" y="0"/>
                      <a:pt x="24" y="1"/>
                      <a:pt x="14" y="2"/>
                    </a:cubicBezTo>
                    <a:cubicBezTo>
                      <a:pt x="12" y="2"/>
                      <a:pt x="12" y="4"/>
                      <a:pt x="14" y="4"/>
                    </a:cubicBezTo>
                    <a:cubicBezTo>
                      <a:pt x="21" y="3"/>
                      <a:pt x="31" y="2"/>
                      <a:pt x="36" y="7"/>
                    </a:cubicBezTo>
                    <a:cubicBezTo>
                      <a:pt x="44" y="14"/>
                      <a:pt x="42" y="30"/>
                      <a:pt x="34" y="35"/>
                    </a:cubicBezTo>
                    <a:cubicBezTo>
                      <a:pt x="26" y="39"/>
                      <a:pt x="15" y="38"/>
                      <a:pt x="9" y="32"/>
                    </a:cubicBezTo>
                    <a:cubicBezTo>
                      <a:pt x="0" y="25"/>
                      <a:pt x="4" y="8"/>
                      <a:pt x="14" y="4"/>
                    </a:cubicBezTo>
                    <a:cubicBezTo>
                      <a:pt x="15" y="3"/>
                      <a:pt x="14" y="2"/>
                      <a:pt x="13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Freeform 301"/>
              <p:cNvSpPr>
                <a:spLocks/>
              </p:cNvSpPr>
              <p:nvPr/>
            </p:nvSpPr>
            <p:spPr bwMode="auto">
              <a:xfrm>
                <a:off x="6121401" y="3086100"/>
                <a:ext cx="60325" cy="92075"/>
              </a:xfrm>
              <a:custGeom>
                <a:avLst/>
                <a:gdLst>
                  <a:gd name="T0" fmla="*/ 2 w 16"/>
                  <a:gd name="T1" fmla="*/ 22 h 24"/>
                  <a:gd name="T2" fmla="*/ 3 w 16"/>
                  <a:gd name="T3" fmla="*/ 1 h 24"/>
                  <a:gd name="T4" fmla="*/ 2 w 16"/>
                  <a:gd name="T5" fmla="*/ 2 h 24"/>
                  <a:gd name="T6" fmla="*/ 14 w 16"/>
                  <a:gd name="T7" fmla="*/ 3 h 24"/>
                  <a:gd name="T8" fmla="*/ 13 w 16"/>
                  <a:gd name="T9" fmla="*/ 2 h 24"/>
                  <a:gd name="T10" fmla="*/ 12 w 16"/>
                  <a:gd name="T11" fmla="*/ 23 h 24"/>
                  <a:gd name="T12" fmla="*/ 14 w 16"/>
                  <a:gd name="T13" fmla="*/ 23 h 24"/>
                  <a:gd name="T14" fmla="*/ 15 w 16"/>
                  <a:gd name="T15" fmla="*/ 2 h 24"/>
                  <a:gd name="T16" fmla="*/ 14 w 16"/>
                  <a:gd name="T17" fmla="*/ 1 h 24"/>
                  <a:gd name="T18" fmla="*/ 2 w 16"/>
                  <a:gd name="T19" fmla="*/ 0 h 24"/>
                  <a:gd name="T20" fmla="*/ 1 w 16"/>
                  <a:gd name="T21" fmla="*/ 1 h 24"/>
                  <a:gd name="T22" fmla="*/ 0 w 16"/>
                  <a:gd name="T23" fmla="*/ 22 h 24"/>
                  <a:gd name="T24" fmla="*/ 2 w 16"/>
                  <a:gd name="T25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24">
                    <a:moveTo>
                      <a:pt x="2" y="22"/>
                    </a:moveTo>
                    <a:cubicBezTo>
                      <a:pt x="4" y="15"/>
                      <a:pt x="3" y="8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6" y="2"/>
                      <a:pt x="10" y="3"/>
                      <a:pt x="14" y="3"/>
                    </a:cubicBezTo>
                    <a:cubicBezTo>
                      <a:pt x="14" y="3"/>
                      <a:pt x="13" y="2"/>
                      <a:pt x="13" y="2"/>
                    </a:cubicBezTo>
                    <a:cubicBezTo>
                      <a:pt x="14" y="9"/>
                      <a:pt x="12" y="16"/>
                      <a:pt x="12" y="23"/>
                    </a:cubicBezTo>
                    <a:cubicBezTo>
                      <a:pt x="12" y="24"/>
                      <a:pt x="14" y="24"/>
                      <a:pt x="14" y="23"/>
                    </a:cubicBezTo>
                    <a:cubicBezTo>
                      <a:pt x="14" y="16"/>
                      <a:pt x="16" y="9"/>
                      <a:pt x="15" y="2"/>
                    </a:cubicBezTo>
                    <a:cubicBezTo>
                      <a:pt x="15" y="2"/>
                      <a:pt x="14" y="1"/>
                      <a:pt x="14" y="1"/>
                    </a:cubicBezTo>
                    <a:cubicBezTo>
                      <a:pt x="10" y="1"/>
                      <a:pt x="6" y="1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8"/>
                      <a:pt x="2" y="15"/>
                      <a:pt x="0" y="22"/>
                    </a:cubicBezTo>
                    <a:cubicBezTo>
                      <a:pt x="0" y="23"/>
                      <a:pt x="1" y="23"/>
                      <a:pt x="2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Freeform 302"/>
              <p:cNvSpPr>
                <a:spLocks/>
              </p:cNvSpPr>
              <p:nvPr/>
            </p:nvSpPr>
            <p:spPr bwMode="auto">
              <a:xfrm>
                <a:off x="5886451" y="3287713"/>
                <a:ext cx="246063" cy="449263"/>
              </a:xfrm>
              <a:custGeom>
                <a:avLst/>
                <a:gdLst>
                  <a:gd name="T0" fmla="*/ 50 w 64"/>
                  <a:gd name="T1" fmla="*/ 1 h 118"/>
                  <a:gd name="T2" fmla="*/ 41 w 64"/>
                  <a:gd name="T3" fmla="*/ 19 h 118"/>
                  <a:gd name="T4" fmla="*/ 32 w 64"/>
                  <a:gd name="T5" fmla="*/ 39 h 118"/>
                  <a:gd name="T6" fmla="*/ 9 w 64"/>
                  <a:gd name="T7" fmla="*/ 88 h 118"/>
                  <a:gd name="T8" fmla="*/ 0 w 64"/>
                  <a:gd name="T9" fmla="*/ 104 h 118"/>
                  <a:gd name="T10" fmla="*/ 6 w 64"/>
                  <a:gd name="T11" fmla="*/ 118 h 118"/>
                  <a:gd name="T12" fmla="*/ 7 w 64"/>
                  <a:gd name="T13" fmla="*/ 118 h 118"/>
                  <a:gd name="T14" fmla="*/ 17 w 64"/>
                  <a:gd name="T15" fmla="*/ 112 h 118"/>
                  <a:gd name="T16" fmla="*/ 18 w 64"/>
                  <a:gd name="T17" fmla="*/ 111 h 118"/>
                  <a:gd name="T18" fmla="*/ 37 w 64"/>
                  <a:gd name="T19" fmla="*/ 58 h 118"/>
                  <a:gd name="T20" fmla="*/ 63 w 64"/>
                  <a:gd name="T21" fmla="*/ 8 h 118"/>
                  <a:gd name="T22" fmla="*/ 62 w 64"/>
                  <a:gd name="T23" fmla="*/ 7 h 118"/>
                  <a:gd name="T24" fmla="*/ 30 w 64"/>
                  <a:gd name="T25" fmla="*/ 73 h 118"/>
                  <a:gd name="T26" fmla="*/ 23 w 64"/>
                  <a:gd name="T27" fmla="*/ 94 h 118"/>
                  <a:gd name="T28" fmla="*/ 16 w 64"/>
                  <a:gd name="T29" fmla="*/ 110 h 118"/>
                  <a:gd name="T30" fmla="*/ 9 w 64"/>
                  <a:gd name="T31" fmla="*/ 115 h 118"/>
                  <a:gd name="T32" fmla="*/ 3 w 64"/>
                  <a:gd name="T33" fmla="*/ 113 h 118"/>
                  <a:gd name="T34" fmla="*/ 4 w 64"/>
                  <a:gd name="T35" fmla="*/ 99 h 118"/>
                  <a:gd name="T36" fmla="*/ 20 w 64"/>
                  <a:gd name="T37" fmla="*/ 70 h 118"/>
                  <a:gd name="T38" fmla="*/ 38 w 64"/>
                  <a:gd name="T39" fmla="*/ 29 h 118"/>
                  <a:gd name="T40" fmla="*/ 52 w 64"/>
                  <a:gd name="T41" fmla="*/ 1 h 118"/>
                  <a:gd name="T42" fmla="*/ 50 w 64"/>
                  <a:gd name="T43" fmla="*/ 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4" h="118">
                    <a:moveTo>
                      <a:pt x="50" y="1"/>
                    </a:moveTo>
                    <a:cubicBezTo>
                      <a:pt x="49" y="8"/>
                      <a:pt x="44" y="13"/>
                      <a:pt x="41" y="19"/>
                    </a:cubicBezTo>
                    <a:cubicBezTo>
                      <a:pt x="37" y="25"/>
                      <a:pt x="35" y="32"/>
                      <a:pt x="32" y="39"/>
                    </a:cubicBezTo>
                    <a:cubicBezTo>
                      <a:pt x="25" y="56"/>
                      <a:pt x="18" y="72"/>
                      <a:pt x="9" y="88"/>
                    </a:cubicBezTo>
                    <a:cubicBezTo>
                      <a:pt x="6" y="93"/>
                      <a:pt x="0" y="99"/>
                      <a:pt x="0" y="104"/>
                    </a:cubicBezTo>
                    <a:cubicBezTo>
                      <a:pt x="0" y="112"/>
                      <a:pt x="0" y="112"/>
                      <a:pt x="6" y="118"/>
                    </a:cubicBezTo>
                    <a:cubicBezTo>
                      <a:pt x="6" y="118"/>
                      <a:pt x="7" y="118"/>
                      <a:pt x="7" y="118"/>
                    </a:cubicBezTo>
                    <a:cubicBezTo>
                      <a:pt x="10" y="116"/>
                      <a:pt x="14" y="112"/>
                      <a:pt x="17" y="112"/>
                    </a:cubicBezTo>
                    <a:cubicBezTo>
                      <a:pt x="17" y="112"/>
                      <a:pt x="18" y="112"/>
                      <a:pt x="18" y="111"/>
                    </a:cubicBezTo>
                    <a:cubicBezTo>
                      <a:pt x="23" y="93"/>
                      <a:pt x="31" y="76"/>
                      <a:pt x="37" y="58"/>
                    </a:cubicBezTo>
                    <a:cubicBezTo>
                      <a:pt x="43" y="40"/>
                      <a:pt x="52" y="23"/>
                      <a:pt x="63" y="8"/>
                    </a:cubicBezTo>
                    <a:cubicBezTo>
                      <a:pt x="64" y="7"/>
                      <a:pt x="63" y="6"/>
                      <a:pt x="62" y="7"/>
                    </a:cubicBezTo>
                    <a:cubicBezTo>
                      <a:pt x="47" y="27"/>
                      <a:pt x="38" y="50"/>
                      <a:pt x="30" y="73"/>
                    </a:cubicBezTo>
                    <a:cubicBezTo>
                      <a:pt x="28" y="80"/>
                      <a:pt x="25" y="87"/>
                      <a:pt x="23" y="94"/>
                    </a:cubicBezTo>
                    <a:cubicBezTo>
                      <a:pt x="22" y="96"/>
                      <a:pt x="18" y="110"/>
                      <a:pt x="16" y="110"/>
                    </a:cubicBezTo>
                    <a:cubicBezTo>
                      <a:pt x="14" y="111"/>
                      <a:pt x="11" y="113"/>
                      <a:pt x="9" y="115"/>
                    </a:cubicBezTo>
                    <a:cubicBezTo>
                      <a:pt x="6" y="117"/>
                      <a:pt x="6" y="115"/>
                      <a:pt x="3" y="113"/>
                    </a:cubicBezTo>
                    <a:cubicBezTo>
                      <a:pt x="0" y="110"/>
                      <a:pt x="2" y="103"/>
                      <a:pt x="4" y="99"/>
                    </a:cubicBezTo>
                    <a:cubicBezTo>
                      <a:pt x="10" y="90"/>
                      <a:pt x="15" y="80"/>
                      <a:pt x="20" y="70"/>
                    </a:cubicBezTo>
                    <a:cubicBezTo>
                      <a:pt x="27" y="57"/>
                      <a:pt x="32" y="43"/>
                      <a:pt x="38" y="29"/>
                    </a:cubicBezTo>
                    <a:cubicBezTo>
                      <a:pt x="42" y="20"/>
                      <a:pt x="50" y="11"/>
                      <a:pt x="52" y="1"/>
                    </a:cubicBezTo>
                    <a:cubicBezTo>
                      <a:pt x="52" y="0"/>
                      <a:pt x="51" y="0"/>
                      <a:pt x="5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Freeform 303"/>
              <p:cNvSpPr>
                <a:spLocks/>
              </p:cNvSpPr>
              <p:nvPr/>
            </p:nvSpPr>
            <p:spPr bwMode="auto">
              <a:xfrm>
                <a:off x="6167438" y="3279775"/>
                <a:ext cx="176213" cy="469900"/>
              </a:xfrm>
              <a:custGeom>
                <a:avLst/>
                <a:gdLst>
                  <a:gd name="T0" fmla="*/ 0 w 46"/>
                  <a:gd name="T1" fmla="*/ 9 h 123"/>
                  <a:gd name="T2" fmla="*/ 6 w 46"/>
                  <a:gd name="T3" fmla="*/ 31 h 123"/>
                  <a:gd name="T4" fmla="*/ 11 w 46"/>
                  <a:gd name="T5" fmla="*/ 57 h 123"/>
                  <a:gd name="T6" fmla="*/ 27 w 46"/>
                  <a:gd name="T7" fmla="*/ 116 h 123"/>
                  <a:gd name="T8" fmla="*/ 28 w 46"/>
                  <a:gd name="T9" fmla="*/ 117 h 123"/>
                  <a:gd name="T10" fmla="*/ 42 w 46"/>
                  <a:gd name="T11" fmla="*/ 118 h 123"/>
                  <a:gd name="T12" fmla="*/ 41 w 46"/>
                  <a:gd name="T13" fmla="*/ 104 h 123"/>
                  <a:gd name="T14" fmla="*/ 33 w 46"/>
                  <a:gd name="T15" fmla="*/ 79 h 123"/>
                  <a:gd name="T16" fmla="*/ 25 w 46"/>
                  <a:gd name="T17" fmla="*/ 54 h 123"/>
                  <a:gd name="T18" fmla="*/ 10 w 46"/>
                  <a:gd name="T19" fmla="*/ 1 h 123"/>
                  <a:gd name="T20" fmla="*/ 9 w 46"/>
                  <a:gd name="T21" fmla="*/ 1 h 123"/>
                  <a:gd name="T22" fmla="*/ 28 w 46"/>
                  <a:gd name="T23" fmla="*/ 69 h 123"/>
                  <a:gd name="T24" fmla="*/ 38 w 46"/>
                  <a:gd name="T25" fmla="*/ 101 h 123"/>
                  <a:gd name="T26" fmla="*/ 40 w 46"/>
                  <a:gd name="T27" fmla="*/ 117 h 123"/>
                  <a:gd name="T28" fmla="*/ 29 w 46"/>
                  <a:gd name="T29" fmla="*/ 112 h 123"/>
                  <a:gd name="T30" fmla="*/ 18 w 46"/>
                  <a:gd name="T31" fmla="*/ 77 h 123"/>
                  <a:gd name="T32" fmla="*/ 10 w 46"/>
                  <a:gd name="T33" fmla="*/ 44 h 123"/>
                  <a:gd name="T34" fmla="*/ 2 w 46"/>
                  <a:gd name="T35" fmla="*/ 9 h 123"/>
                  <a:gd name="T36" fmla="*/ 0 w 46"/>
                  <a:gd name="T37" fmla="*/ 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6" h="123">
                    <a:moveTo>
                      <a:pt x="0" y="9"/>
                    </a:moveTo>
                    <a:cubicBezTo>
                      <a:pt x="1" y="16"/>
                      <a:pt x="4" y="24"/>
                      <a:pt x="6" y="31"/>
                    </a:cubicBezTo>
                    <a:cubicBezTo>
                      <a:pt x="8" y="40"/>
                      <a:pt x="9" y="49"/>
                      <a:pt x="11" y="57"/>
                    </a:cubicBezTo>
                    <a:cubicBezTo>
                      <a:pt x="15" y="77"/>
                      <a:pt x="24" y="96"/>
                      <a:pt x="27" y="116"/>
                    </a:cubicBezTo>
                    <a:cubicBezTo>
                      <a:pt x="28" y="116"/>
                      <a:pt x="28" y="117"/>
                      <a:pt x="28" y="117"/>
                    </a:cubicBezTo>
                    <a:cubicBezTo>
                      <a:pt x="32" y="118"/>
                      <a:pt x="37" y="123"/>
                      <a:pt x="42" y="118"/>
                    </a:cubicBezTo>
                    <a:cubicBezTo>
                      <a:pt x="46" y="114"/>
                      <a:pt x="43" y="108"/>
                      <a:pt x="41" y="104"/>
                    </a:cubicBezTo>
                    <a:cubicBezTo>
                      <a:pt x="37" y="97"/>
                      <a:pt x="36" y="87"/>
                      <a:pt x="33" y="79"/>
                    </a:cubicBezTo>
                    <a:cubicBezTo>
                      <a:pt x="30" y="71"/>
                      <a:pt x="27" y="62"/>
                      <a:pt x="25" y="54"/>
                    </a:cubicBezTo>
                    <a:cubicBezTo>
                      <a:pt x="20" y="36"/>
                      <a:pt x="16" y="18"/>
                      <a:pt x="10" y="1"/>
                    </a:cubicBezTo>
                    <a:cubicBezTo>
                      <a:pt x="10" y="0"/>
                      <a:pt x="8" y="0"/>
                      <a:pt x="9" y="1"/>
                    </a:cubicBezTo>
                    <a:cubicBezTo>
                      <a:pt x="16" y="24"/>
                      <a:pt x="20" y="47"/>
                      <a:pt x="28" y="69"/>
                    </a:cubicBezTo>
                    <a:cubicBezTo>
                      <a:pt x="32" y="80"/>
                      <a:pt x="35" y="90"/>
                      <a:pt x="38" y="101"/>
                    </a:cubicBezTo>
                    <a:cubicBezTo>
                      <a:pt x="39" y="104"/>
                      <a:pt x="45" y="115"/>
                      <a:pt x="40" y="117"/>
                    </a:cubicBezTo>
                    <a:cubicBezTo>
                      <a:pt x="35" y="118"/>
                      <a:pt x="29" y="117"/>
                      <a:pt x="29" y="112"/>
                    </a:cubicBezTo>
                    <a:cubicBezTo>
                      <a:pt x="26" y="100"/>
                      <a:pt x="22" y="88"/>
                      <a:pt x="18" y="77"/>
                    </a:cubicBezTo>
                    <a:cubicBezTo>
                      <a:pt x="15" y="66"/>
                      <a:pt x="12" y="55"/>
                      <a:pt x="10" y="44"/>
                    </a:cubicBezTo>
                    <a:cubicBezTo>
                      <a:pt x="8" y="32"/>
                      <a:pt x="4" y="20"/>
                      <a:pt x="2" y="9"/>
                    </a:cubicBezTo>
                    <a:cubicBezTo>
                      <a:pt x="2" y="7"/>
                      <a:pt x="0" y="7"/>
                      <a:pt x="0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Freeform 304"/>
              <p:cNvSpPr>
                <a:spLocks/>
              </p:cNvSpPr>
              <p:nvPr/>
            </p:nvSpPr>
            <p:spPr bwMode="auto">
              <a:xfrm>
                <a:off x="6043613" y="3440113"/>
                <a:ext cx="161925" cy="15875"/>
              </a:xfrm>
              <a:custGeom>
                <a:avLst/>
                <a:gdLst>
                  <a:gd name="T0" fmla="*/ 2 w 42"/>
                  <a:gd name="T1" fmla="*/ 3 h 4"/>
                  <a:gd name="T2" fmla="*/ 40 w 42"/>
                  <a:gd name="T3" fmla="*/ 3 h 4"/>
                  <a:gd name="T4" fmla="*/ 40 w 42"/>
                  <a:gd name="T5" fmla="*/ 0 h 4"/>
                  <a:gd name="T6" fmla="*/ 2 w 42"/>
                  <a:gd name="T7" fmla="*/ 0 h 4"/>
                  <a:gd name="T8" fmla="*/ 2 w 4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">
                    <a:moveTo>
                      <a:pt x="2" y="3"/>
                    </a:moveTo>
                    <a:cubicBezTo>
                      <a:pt x="15" y="4"/>
                      <a:pt x="28" y="4"/>
                      <a:pt x="40" y="3"/>
                    </a:cubicBezTo>
                    <a:cubicBezTo>
                      <a:pt x="42" y="3"/>
                      <a:pt x="42" y="0"/>
                      <a:pt x="40" y="0"/>
                    </a:cubicBezTo>
                    <a:cubicBezTo>
                      <a:pt x="28" y="1"/>
                      <a:pt x="15" y="1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Freeform 305"/>
              <p:cNvSpPr>
                <a:spLocks/>
              </p:cNvSpPr>
              <p:nvPr/>
            </p:nvSpPr>
            <p:spPr bwMode="auto">
              <a:xfrm>
                <a:off x="6105526" y="3387725"/>
                <a:ext cx="42863" cy="106363"/>
              </a:xfrm>
              <a:custGeom>
                <a:avLst/>
                <a:gdLst>
                  <a:gd name="T0" fmla="*/ 3 w 11"/>
                  <a:gd name="T1" fmla="*/ 6 h 28"/>
                  <a:gd name="T2" fmla="*/ 7 w 11"/>
                  <a:gd name="T3" fmla="*/ 27 h 28"/>
                  <a:gd name="T4" fmla="*/ 3 w 11"/>
                  <a:gd name="T5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8">
                    <a:moveTo>
                      <a:pt x="3" y="6"/>
                    </a:moveTo>
                    <a:cubicBezTo>
                      <a:pt x="3" y="10"/>
                      <a:pt x="0" y="28"/>
                      <a:pt x="7" y="27"/>
                    </a:cubicBezTo>
                    <a:cubicBezTo>
                      <a:pt x="8" y="23"/>
                      <a:pt x="11" y="0"/>
                      <a:pt x="3" y="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Freeform 306"/>
              <p:cNvSpPr>
                <a:spLocks/>
              </p:cNvSpPr>
              <p:nvPr/>
            </p:nvSpPr>
            <p:spPr bwMode="auto">
              <a:xfrm>
                <a:off x="6121401" y="3211513"/>
                <a:ext cx="41275" cy="53975"/>
              </a:xfrm>
              <a:custGeom>
                <a:avLst/>
                <a:gdLst>
                  <a:gd name="T0" fmla="*/ 8 w 11"/>
                  <a:gd name="T1" fmla="*/ 2 h 14"/>
                  <a:gd name="T2" fmla="*/ 1 w 11"/>
                  <a:gd name="T3" fmla="*/ 11 h 14"/>
                  <a:gd name="T4" fmla="*/ 3 w 11"/>
                  <a:gd name="T5" fmla="*/ 13 h 14"/>
                  <a:gd name="T6" fmla="*/ 10 w 11"/>
                  <a:gd name="T7" fmla="*/ 3 h 14"/>
                  <a:gd name="T8" fmla="*/ 8 w 11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8" y="2"/>
                    </a:moveTo>
                    <a:cubicBezTo>
                      <a:pt x="5" y="5"/>
                      <a:pt x="3" y="8"/>
                      <a:pt x="1" y="11"/>
                    </a:cubicBezTo>
                    <a:cubicBezTo>
                      <a:pt x="0" y="13"/>
                      <a:pt x="2" y="14"/>
                      <a:pt x="3" y="13"/>
                    </a:cubicBezTo>
                    <a:cubicBezTo>
                      <a:pt x="5" y="10"/>
                      <a:pt x="7" y="6"/>
                      <a:pt x="10" y="3"/>
                    </a:cubicBezTo>
                    <a:cubicBezTo>
                      <a:pt x="11" y="2"/>
                      <a:pt x="9" y="0"/>
                      <a:pt x="8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Freeform 307"/>
              <p:cNvSpPr>
                <a:spLocks/>
              </p:cNvSpPr>
              <p:nvPr/>
            </p:nvSpPr>
            <p:spPr bwMode="auto">
              <a:xfrm>
                <a:off x="6124576" y="3211513"/>
                <a:ext cx="46038" cy="46038"/>
              </a:xfrm>
              <a:custGeom>
                <a:avLst/>
                <a:gdLst>
                  <a:gd name="T0" fmla="*/ 1 w 12"/>
                  <a:gd name="T1" fmla="*/ 3 h 12"/>
                  <a:gd name="T2" fmla="*/ 9 w 12"/>
                  <a:gd name="T3" fmla="*/ 11 h 12"/>
                  <a:gd name="T4" fmla="*/ 10 w 12"/>
                  <a:gd name="T5" fmla="*/ 8 h 12"/>
                  <a:gd name="T6" fmla="*/ 4 w 12"/>
                  <a:gd name="T7" fmla="*/ 2 h 12"/>
                  <a:gd name="T8" fmla="*/ 1 w 12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" y="3"/>
                    </a:moveTo>
                    <a:cubicBezTo>
                      <a:pt x="3" y="6"/>
                      <a:pt x="6" y="9"/>
                      <a:pt x="9" y="11"/>
                    </a:cubicBezTo>
                    <a:cubicBezTo>
                      <a:pt x="10" y="12"/>
                      <a:pt x="12" y="9"/>
                      <a:pt x="10" y="8"/>
                    </a:cubicBezTo>
                    <a:cubicBezTo>
                      <a:pt x="7" y="7"/>
                      <a:pt x="5" y="5"/>
                      <a:pt x="4" y="2"/>
                    </a:cubicBezTo>
                    <a:cubicBezTo>
                      <a:pt x="3" y="0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Freeform 308"/>
              <p:cNvSpPr>
                <a:spLocks/>
              </p:cNvSpPr>
              <p:nvPr/>
            </p:nvSpPr>
            <p:spPr bwMode="auto">
              <a:xfrm>
                <a:off x="5897563" y="3589338"/>
                <a:ext cx="123825" cy="90488"/>
              </a:xfrm>
              <a:custGeom>
                <a:avLst/>
                <a:gdLst>
                  <a:gd name="T0" fmla="*/ 5 w 32"/>
                  <a:gd name="T1" fmla="*/ 9 h 24"/>
                  <a:gd name="T2" fmla="*/ 21 w 32"/>
                  <a:gd name="T3" fmla="*/ 19 h 24"/>
                  <a:gd name="T4" fmla="*/ 6 w 32"/>
                  <a:gd name="T5" fmla="*/ 8 h 24"/>
                  <a:gd name="T6" fmla="*/ 5 w 32"/>
                  <a:gd name="T7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4">
                    <a:moveTo>
                      <a:pt x="5" y="9"/>
                    </a:moveTo>
                    <a:cubicBezTo>
                      <a:pt x="0" y="19"/>
                      <a:pt x="15" y="24"/>
                      <a:pt x="21" y="19"/>
                    </a:cubicBezTo>
                    <a:cubicBezTo>
                      <a:pt x="32" y="10"/>
                      <a:pt x="13" y="0"/>
                      <a:pt x="6" y="8"/>
                    </a:cubicBezTo>
                    <a:lnTo>
                      <a:pt x="5" y="9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Freeform 309"/>
              <p:cNvSpPr>
                <a:spLocks/>
              </p:cNvSpPr>
              <p:nvPr/>
            </p:nvSpPr>
            <p:spPr bwMode="auto">
              <a:xfrm>
                <a:off x="6240463" y="3611563"/>
                <a:ext cx="88900" cy="65088"/>
              </a:xfrm>
              <a:custGeom>
                <a:avLst/>
                <a:gdLst>
                  <a:gd name="T0" fmla="*/ 3 w 23"/>
                  <a:gd name="T1" fmla="*/ 10 h 17"/>
                  <a:gd name="T2" fmla="*/ 21 w 23"/>
                  <a:gd name="T3" fmla="*/ 9 h 17"/>
                  <a:gd name="T4" fmla="*/ 3 w 23"/>
                  <a:gd name="T5" fmla="*/ 9 h 17"/>
                  <a:gd name="T6" fmla="*/ 3 w 23"/>
                  <a:gd name="T7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7">
                    <a:moveTo>
                      <a:pt x="3" y="10"/>
                    </a:moveTo>
                    <a:cubicBezTo>
                      <a:pt x="3" y="17"/>
                      <a:pt x="19" y="17"/>
                      <a:pt x="21" y="9"/>
                    </a:cubicBezTo>
                    <a:cubicBezTo>
                      <a:pt x="23" y="0"/>
                      <a:pt x="0" y="0"/>
                      <a:pt x="3" y="9"/>
                    </a:cubicBezTo>
                    <a:lnTo>
                      <a:pt x="3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310"/>
              <p:cNvSpPr>
                <a:spLocks/>
              </p:cNvSpPr>
              <p:nvPr/>
            </p:nvSpPr>
            <p:spPr bwMode="auto">
              <a:xfrm>
                <a:off x="6297613" y="3722688"/>
                <a:ext cx="34925" cy="41275"/>
              </a:xfrm>
              <a:custGeom>
                <a:avLst/>
                <a:gdLst>
                  <a:gd name="T0" fmla="*/ 1 w 9"/>
                  <a:gd name="T1" fmla="*/ 5 h 11"/>
                  <a:gd name="T2" fmla="*/ 6 w 9"/>
                  <a:gd name="T3" fmla="*/ 10 h 11"/>
                  <a:gd name="T4" fmla="*/ 8 w 9"/>
                  <a:gd name="T5" fmla="*/ 10 h 11"/>
                  <a:gd name="T6" fmla="*/ 9 w 9"/>
                  <a:gd name="T7" fmla="*/ 1 h 11"/>
                  <a:gd name="T8" fmla="*/ 7 w 9"/>
                  <a:gd name="T9" fmla="*/ 1 h 11"/>
                  <a:gd name="T10" fmla="*/ 6 w 9"/>
                  <a:gd name="T11" fmla="*/ 9 h 11"/>
                  <a:gd name="T12" fmla="*/ 7 w 9"/>
                  <a:gd name="T13" fmla="*/ 9 h 11"/>
                  <a:gd name="T14" fmla="*/ 2 w 9"/>
                  <a:gd name="T15" fmla="*/ 4 h 11"/>
                  <a:gd name="T16" fmla="*/ 1 w 9"/>
                  <a:gd name="T1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1">
                    <a:moveTo>
                      <a:pt x="1" y="5"/>
                    </a:moveTo>
                    <a:cubicBezTo>
                      <a:pt x="3" y="7"/>
                      <a:pt x="5" y="8"/>
                      <a:pt x="6" y="10"/>
                    </a:cubicBezTo>
                    <a:cubicBezTo>
                      <a:pt x="7" y="11"/>
                      <a:pt x="7" y="11"/>
                      <a:pt x="8" y="10"/>
                    </a:cubicBezTo>
                    <a:cubicBezTo>
                      <a:pt x="9" y="8"/>
                      <a:pt x="9" y="4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ubicBezTo>
                      <a:pt x="7" y="4"/>
                      <a:pt x="8" y="7"/>
                      <a:pt x="6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7"/>
                      <a:pt x="4" y="5"/>
                      <a:pt x="2" y="4"/>
                    </a:cubicBezTo>
                    <a:cubicBezTo>
                      <a:pt x="1" y="3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311"/>
              <p:cNvSpPr>
                <a:spLocks/>
              </p:cNvSpPr>
              <p:nvPr/>
            </p:nvSpPr>
            <p:spPr bwMode="auto">
              <a:xfrm>
                <a:off x="5859463" y="3717925"/>
                <a:ext cx="46038" cy="57150"/>
              </a:xfrm>
              <a:custGeom>
                <a:avLst/>
                <a:gdLst>
                  <a:gd name="T0" fmla="*/ 9 w 12"/>
                  <a:gd name="T1" fmla="*/ 1 h 15"/>
                  <a:gd name="T2" fmla="*/ 1 w 12"/>
                  <a:gd name="T3" fmla="*/ 12 h 15"/>
                  <a:gd name="T4" fmla="*/ 3 w 12"/>
                  <a:gd name="T5" fmla="*/ 14 h 15"/>
                  <a:gd name="T6" fmla="*/ 11 w 12"/>
                  <a:gd name="T7" fmla="*/ 2 h 15"/>
                  <a:gd name="T8" fmla="*/ 9 w 12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5">
                    <a:moveTo>
                      <a:pt x="9" y="1"/>
                    </a:moveTo>
                    <a:cubicBezTo>
                      <a:pt x="7" y="6"/>
                      <a:pt x="4" y="9"/>
                      <a:pt x="1" y="12"/>
                    </a:cubicBezTo>
                    <a:cubicBezTo>
                      <a:pt x="0" y="13"/>
                      <a:pt x="1" y="15"/>
                      <a:pt x="3" y="14"/>
                    </a:cubicBezTo>
                    <a:cubicBezTo>
                      <a:pt x="6" y="10"/>
                      <a:pt x="10" y="7"/>
                      <a:pt x="11" y="2"/>
                    </a:cubicBezTo>
                    <a:cubicBezTo>
                      <a:pt x="12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Freeform 312"/>
              <p:cNvSpPr>
                <a:spLocks/>
              </p:cNvSpPr>
              <p:nvPr/>
            </p:nvSpPr>
            <p:spPr bwMode="auto">
              <a:xfrm>
                <a:off x="6129338" y="3159125"/>
                <a:ext cx="19050" cy="6350"/>
              </a:xfrm>
              <a:custGeom>
                <a:avLst/>
                <a:gdLst>
                  <a:gd name="T0" fmla="*/ 1 w 5"/>
                  <a:gd name="T1" fmla="*/ 2 h 2"/>
                  <a:gd name="T2" fmla="*/ 5 w 5"/>
                  <a:gd name="T3" fmla="*/ 2 h 2"/>
                  <a:gd name="T4" fmla="*/ 4 w 5"/>
                  <a:gd name="T5" fmla="*/ 0 h 2"/>
                  <a:gd name="T6" fmla="*/ 1 w 5"/>
                  <a:gd name="T7" fmla="*/ 0 h 2"/>
                  <a:gd name="T8" fmla="*/ 1 w 5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2" y="2"/>
                      <a:pt x="3" y="2"/>
                      <a:pt x="5" y="2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313"/>
              <p:cNvSpPr>
                <a:spLocks/>
              </p:cNvSpPr>
              <p:nvPr/>
            </p:nvSpPr>
            <p:spPr bwMode="auto">
              <a:xfrm>
                <a:off x="6075363" y="3197225"/>
                <a:ext cx="46038" cy="11113"/>
              </a:xfrm>
              <a:custGeom>
                <a:avLst/>
                <a:gdLst>
                  <a:gd name="T0" fmla="*/ 1 w 12"/>
                  <a:gd name="T1" fmla="*/ 3 h 3"/>
                  <a:gd name="T2" fmla="*/ 11 w 12"/>
                  <a:gd name="T3" fmla="*/ 2 h 3"/>
                  <a:gd name="T4" fmla="*/ 11 w 12"/>
                  <a:gd name="T5" fmla="*/ 1 h 3"/>
                  <a:gd name="T6" fmla="*/ 1 w 12"/>
                  <a:gd name="T7" fmla="*/ 2 h 3"/>
                  <a:gd name="T8" fmla="*/ 1 w 1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">
                    <a:moveTo>
                      <a:pt x="1" y="3"/>
                    </a:moveTo>
                    <a:cubicBezTo>
                      <a:pt x="4" y="3"/>
                      <a:pt x="8" y="3"/>
                      <a:pt x="11" y="2"/>
                    </a:cubicBezTo>
                    <a:cubicBezTo>
                      <a:pt x="12" y="2"/>
                      <a:pt x="12" y="0"/>
                      <a:pt x="11" y="1"/>
                    </a:cubicBezTo>
                    <a:cubicBezTo>
                      <a:pt x="8" y="2"/>
                      <a:pt x="4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314"/>
              <p:cNvSpPr>
                <a:spLocks/>
              </p:cNvSpPr>
              <p:nvPr/>
            </p:nvSpPr>
            <p:spPr bwMode="auto">
              <a:xfrm>
                <a:off x="6070601" y="3208338"/>
                <a:ext cx="34925" cy="19050"/>
              </a:xfrm>
              <a:custGeom>
                <a:avLst/>
                <a:gdLst>
                  <a:gd name="T0" fmla="*/ 1 w 9"/>
                  <a:gd name="T1" fmla="*/ 4 h 5"/>
                  <a:gd name="T2" fmla="*/ 8 w 9"/>
                  <a:gd name="T3" fmla="*/ 2 h 5"/>
                  <a:gd name="T4" fmla="*/ 8 w 9"/>
                  <a:gd name="T5" fmla="*/ 1 h 5"/>
                  <a:gd name="T6" fmla="*/ 1 w 9"/>
                  <a:gd name="T7" fmla="*/ 3 h 5"/>
                  <a:gd name="T8" fmla="*/ 1 w 9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1" y="4"/>
                    </a:moveTo>
                    <a:cubicBezTo>
                      <a:pt x="3" y="3"/>
                      <a:pt x="6" y="2"/>
                      <a:pt x="8" y="2"/>
                    </a:cubicBezTo>
                    <a:cubicBezTo>
                      <a:pt x="9" y="2"/>
                      <a:pt x="9" y="0"/>
                      <a:pt x="8" y="1"/>
                    </a:cubicBezTo>
                    <a:cubicBezTo>
                      <a:pt x="5" y="1"/>
                      <a:pt x="3" y="2"/>
                      <a:pt x="1" y="3"/>
                    </a:cubicBezTo>
                    <a:cubicBezTo>
                      <a:pt x="0" y="3"/>
                      <a:pt x="0" y="5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Freeform 315"/>
              <p:cNvSpPr>
                <a:spLocks/>
              </p:cNvSpPr>
              <p:nvPr/>
            </p:nvSpPr>
            <p:spPr bwMode="auto">
              <a:xfrm>
                <a:off x="6067426" y="3216275"/>
                <a:ext cx="46038" cy="14288"/>
              </a:xfrm>
              <a:custGeom>
                <a:avLst/>
                <a:gdLst>
                  <a:gd name="T0" fmla="*/ 1 w 12"/>
                  <a:gd name="T1" fmla="*/ 4 h 4"/>
                  <a:gd name="T2" fmla="*/ 12 w 12"/>
                  <a:gd name="T3" fmla="*/ 2 h 4"/>
                  <a:gd name="T4" fmla="*/ 11 w 12"/>
                  <a:gd name="T5" fmla="*/ 0 h 4"/>
                  <a:gd name="T6" fmla="*/ 1 w 12"/>
                  <a:gd name="T7" fmla="*/ 2 h 4"/>
                  <a:gd name="T8" fmla="*/ 1 w 1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">
                    <a:moveTo>
                      <a:pt x="1" y="4"/>
                    </a:moveTo>
                    <a:cubicBezTo>
                      <a:pt x="5" y="3"/>
                      <a:pt x="8" y="3"/>
                      <a:pt x="12" y="2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1"/>
                      <a:pt x="4" y="2"/>
                      <a:pt x="1" y="2"/>
                    </a:cubicBezTo>
                    <a:cubicBezTo>
                      <a:pt x="0" y="3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316"/>
              <p:cNvSpPr>
                <a:spLocks/>
              </p:cNvSpPr>
              <p:nvPr/>
            </p:nvSpPr>
            <p:spPr bwMode="auto">
              <a:xfrm>
                <a:off x="6070601" y="3227388"/>
                <a:ext cx="34925" cy="11113"/>
              </a:xfrm>
              <a:custGeom>
                <a:avLst/>
                <a:gdLst>
                  <a:gd name="T0" fmla="*/ 1 w 9"/>
                  <a:gd name="T1" fmla="*/ 3 h 3"/>
                  <a:gd name="T2" fmla="*/ 8 w 9"/>
                  <a:gd name="T3" fmla="*/ 1 h 3"/>
                  <a:gd name="T4" fmla="*/ 8 w 9"/>
                  <a:gd name="T5" fmla="*/ 0 h 3"/>
                  <a:gd name="T6" fmla="*/ 1 w 9"/>
                  <a:gd name="T7" fmla="*/ 2 h 3"/>
                  <a:gd name="T8" fmla="*/ 1 w 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1" y="3"/>
                    </a:moveTo>
                    <a:cubicBezTo>
                      <a:pt x="4" y="3"/>
                      <a:pt x="6" y="2"/>
                      <a:pt x="8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6" y="1"/>
                      <a:pt x="3" y="1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317"/>
              <p:cNvSpPr>
                <a:spLocks/>
              </p:cNvSpPr>
              <p:nvPr/>
            </p:nvSpPr>
            <p:spPr bwMode="auto">
              <a:xfrm>
                <a:off x="6062663" y="3235325"/>
                <a:ext cx="39688" cy="11113"/>
              </a:xfrm>
              <a:custGeom>
                <a:avLst/>
                <a:gdLst>
                  <a:gd name="T0" fmla="*/ 2 w 10"/>
                  <a:gd name="T1" fmla="*/ 3 h 3"/>
                  <a:gd name="T2" fmla="*/ 9 w 10"/>
                  <a:gd name="T3" fmla="*/ 1 h 3"/>
                  <a:gd name="T4" fmla="*/ 9 w 10"/>
                  <a:gd name="T5" fmla="*/ 0 h 3"/>
                  <a:gd name="T6" fmla="*/ 1 w 10"/>
                  <a:gd name="T7" fmla="*/ 2 h 3"/>
                  <a:gd name="T8" fmla="*/ 2 w 10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2" y="3"/>
                    </a:moveTo>
                    <a:cubicBezTo>
                      <a:pt x="4" y="3"/>
                      <a:pt x="7" y="2"/>
                      <a:pt x="9" y="1"/>
                    </a:cubicBezTo>
                    <a:cubicBezTo>
                      <a:pt x="10" y="1"/>
                      <a:pt x="9" y="0"/>
                      <a:pt x="9" y="0"/>
                    </a:cubicBezTo>
                    <a:cubicBezTo>
                      <a:pt x="6" y="1"/>
                      <a:pt x="4" y="1"/>
                      <a:pt x="1" y="2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Freeform 318"/>
              <p:cNvSpPr>
                <a:spLocks/>
              </p:cNvSpPr>
              <p:nvPr/>
            </p:nvSpPr>
            <p:spPr bwMode="auto">
              <a:xfrm>
                <a:off x="6062663" y="3238500"/>
                <a:ext cx="39688" cy="19050"/>
              </a:xfrm>
              <a:custGeom>
                <a:avLst/>
                <a:gdLst>
                  <a:gd name="T0" fmla="*/ 1 w 10"/>
                  <a:gd name="T1" fmla="*/ 4 h 5"/>
                  <a:gd name="T2" fmla="*/ 10 w 10"/>
                  <a:gd name="T3" fmla="*/ 2 h 5"/>
                  <a:gd name="T4" fmla="*/ 9 w 10"/>
                  <a:gd name="T5" fmla="*/ 0 h 5"/>
                  <a:gd name="T6" fmla="*/ 1 w 10"/>
                  <a:gd name="T7" fmla="*/ 3 h 5"/>
                  <a:gd name="T8" fmla="*/ 1 w 10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1" y="4"/>
                    </a:moveTo>
                    <a:cubicBezTo>
                      <a:pt x="4" y="3"/>
                      <a:pt x="7" y="3"/>
                      <a:pt x="10" y="2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7" y="1"/>
                      <a:pt x="4" y="2"/>
                      <a:pt x="1" y="3"/>
                    </a:cubicBezTo>
                    <a:cubicBezTo>
                      <a:pt x="0" y="3"/>
                      <a:pt x="0" y="5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Freeform 319"/>
              <p:cNvSpPr>
                <a:spLocks/>
              </p:cNvSpPr>
              <p:nvPr/>
            </p:nvSpPr>
            <p:spPr bwMode="auto">
              <a:xfrm>
                <a:off x="6067426" y="3249613"/>
                <a:ext cx="30163" cy="11113"/>
              </a:xfrm>
              <a:custGeom>
                <a:avLst/>
                <a:gdLst>
                  <a:gd name="T0" fmla="*/ 1 w 8"/>
                  <a:gd name="T1" fmla="*/ 3 h 3"/>
                  <a:gd name="T2" fmla="*/ 7 w 8"/>
                  <a:gd name="T3" fmla="*/ 2 h 3"/>
                  <a:gd name="T4" fmla="*/ 7 w 8"/>
                  <a:gd name="T5" fmla="*/ 1 h 3"/>
                  <a:gd name="T6" fmla="*/ 1 w 8"/>
                  <a:gd name="T7" fmla="*/ 2 h 3"/>
                  <a:gd name="T8" fmla="*/ 1 w 8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1" y="3"/>
                    </a:moveTo>
                    <a:cubicBezTo>
                      <a:pt x="3" y="3"/>
                      <a:pt x="5" y="2"/>
                      <a:pt x="7" y="2"/>
                    </a:cubicBezTo>
                    <a:cubicBezTo>
                      <a:pt x="8" y="2"/>
                      <a:pt x="8" y="0"/>
                      <a:pt x="7" y="1"/>
                    </a:cubicBezTo>
                    <a:cubicBezTo>
                      <a:pt x="5" y="1"/>
                      <a:pt x="3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Freeform 320"/>
              <p:cNvSpPr>
                <a:spLocks/>
              </p:cNvSpPr>
              <p:nvPr/>
            </p:nvSpPr>
            <p:spPr bwMode="auto">
              <a:xfrm>
                <a:off x="6070601" y="3257550"/>
                <a:ext cx="31750" cy="15875"/>
              </a:xfrm>
              <a:custGeom>
                <a:avLst/>
                <a:gdLst>
                  <a:gd name="T0" fmla="*/ 1 w 8"/>
                  <a:gd name="T1" fmla="*/ 4 h 4"/>
                  <a:gd name="T2" fmla="*/ 8 w 8"/>
                  <a:gd name="T3" fmla="*/ 2 h 4"/>
                  <a:gd name="T4" fmla="*/ 7 w 8"/>
                  <a:gd name="T5" fmla="*/ 1 h 4"/>
                  <a:gd name="T6" fmla="*/ 1 w 8"/>
                  <a:gd name="T7" fmla="*/ 3 h 4"/>
                  <a:gd name="T8" fmla="*/ 1 w 8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1" y="4"/>
                    </a:moveTo>
                    <a:cubicBezTo>
                      <a:pt x="3" y="3"/>
                      <a:pt x="5" y="3"/>
                      <a:pt x="8" y="2"/>
                    </a:cubicBezTo>
                    <a:cubicBezTo>
                      <a:pt x="8" y="2"/>
                      <a:pt x="8" y="0"/>
                      <a:pt x="7" y="1"/>
                    </a:cubicBezTo>
                    <a:cubicBezTo>
                      <a:pt x="5" y="1"/>
                      <a:pt x="3" y="2"/>
                      <a:pt x="1" y="3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321"/>
              <p:cNvSpPr>
                <a:spLocks/>
              </p:cNvSpPr>
              <p:nvPr/>
            </p:nvSpPr>
            <p:spPr bwMode="auto">
              <a:xfrm>
                <a:off x="6078538" y="3260725"/>
                <a:ext cx="26988" cy="15875"/>
              </a:xfrm>
              <a:custGeom>
                <a:avLst/>
                <a:gdLst>
                  <a:gd name="T0" fmla="*/ 1 w 7"/>
                  <a:gd name="T1" fmla="*/ 3 h 4"/>
                  <a:gd name="T2" fmla="*/ 6 w 7"/>
                  <a:gd name="T3" fmla="*/ 1 h 4"/>
                  <a:gd name="T4" fmla="*/ 6 w 7"/>
                  <a:gd name="T5" fmla="*/ 0 h 4"/>
                  <a:gd name="T6" fmla="*/ 0 w 7"/>
                  <a:gd name="T7" fmla="*/ 2 h 4"/>
                  <a:gd name="T8" fmla="*/ 1 w 7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1" y="3"/>
                    </a:moveTo>
                    <a:cubicBezTo>
                      <a:pt x="3" y="3"/>
                      <a:pt x="5" y="2"/>
                      <a:pt x="6" y="1"/>
                    </a:cubicBezTo>
                    <a:cubicBezTo>
                      <a:pt x="7" y="1"/>
                      <a:pt x="7" y="0"/>
                      <a:pt x="6" y="0"/>
                    </a:cubicBezTo>
                    <a:cubicBezTo>
                      <a:pt x="4" y="1"/>
                      <a:pt x="2" y="1"/>
                      <a:pt x="0" y="2"/>
                    </a:cubicBezTo>
                    <a:cubicBezTo>
                      <a:pt x="0" y="3"/>
                      <a:pt x="0" y="4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322"/>
              <p:cNvSpPr>
                <a:spLocks/>
              </p:cNvSpPr>
              <p:nvPr/>
            </p:nvSpPr>
            <p:spPr bwMode="auto">
              <a:xfrm>
                <a:off x="6070601" y="3265488"/>
                <a:ext cx="38100" cy="14288"/>
              </a:xfrm>
              <a:custGeom>
                <a:avLst/>
                <a:gdLst>
                  <a:gd name="T0" fmla="*/ 1 w 10"/>
                  <a:gd name="T1" fmla="*/ 4 h 4"/>
                  <a:gd name="T2" fmla="*/ 9 w 10"/>
                  <a:gd name="T3" fmla="*/ 2 h 4"/>
                  <a:gd name="T4" fmla="*/ 9 w 10"/>
                  <a:gd name="T5" fmla="*/ 1 h 4"/>
                  <a:gd name="T6" fmla="*/ 1 w 10"/>
                  <a:gd name="T7" fmla="*/ 3 h 4"/>
                  <a:gd name="T8" fmla="*/ 1 w 10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1" y="4"/>
                    </a:moveTo>
                    <a:cubicBezTo>
                      <a:pt x="4" y="3"/>
                      <a:pt x="7" y="3"/>
                      <a:pt x="9" y="2"/>
                    </a:cubicBezTo>
                    <a:cubicBezTo>
                      <a:pt x="10" y="2"/>
                      <a:pt x="10" y="0"/>
                      <a:pt x="9" y="1"/>
                    </a:cubicBezTo>
                    <a:cubicBezTo>
                      <a:pt x="6" y="2"/>
                      <a:pt x="4" y="2"/>
                      <a:pt x="1" y="3"/>
                    </a:cubicBezTo>
                    <a:cubicBezTo>
                      <a:pt x="0" y="3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323"/>
              <p:cNvSpPr>
                <a:spLocks/>
              </p:cNvSpPr>
              <p:nvPr/>
            </p:nvSpPr>
            <p:spPr bwMode="auto">
              <a:xfrm>
                <a:off x="6075363" y="3273425"/>
                <a:ext cx="38100" cy="11113"/>
              </a:xfrm>
              <a:custGeom>
                <a:avLst/>
                <a:gdLst>
                  <a:gd name="T0" fmla="*/ 1 w 10"/>
                  <a:gd name="T1" fmla="*/ 3 h 3"/>
                  <a:gd name="T2" fmla="*/ 9 w 10"/>
                  <a:gd name="T3" fmla="*/ 1 h 3"/>
                  <a:gd name="T4" fmla="*/ 8 w 10"/>
                  <a:gd name="T5" fmla="*/ 0 h 3"/>
                  <a:gd name="T6" fmla="*/ 1 w 10"/>
                  <a:gd name="T7" fmla="*/ 2 h 3"/>
                  <a:gd name="T8" fmla="*/ 1 w 10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1" y="3"/>
                    </a:moveTo>
                    <a:cubicBezTo>
                      <a:pt x="4" y="3"/>
                      <a:pt x="6" y="2"/>
                      <a:pt x="9" y="1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6" y="1"/>
                      <a:pt x="4" y="1"/>
                      <a:pt x="1" y="2"/>
                    </a:cubicBezTo>
                    <a:cubicBezTo>
                      <a:pt x="0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Freeform 324"/>
              <p:cNvSpPr>
                <a:spLocks/>
              </p:cNvSpPr>
              <p:nvPr/>
            </p:nvSpPr>
            <p:spPr bwMode="auto">
              <a:xfrm>
                <a:off x="6081713" y="3276600"/>
                <a:ext cx="42863" cy="11113"/>
              </a:xfrm>
              <a:custGeom>
                <a:avLst/>
                <a:gdLst>
                  <a:gd name="T0" fmla="*/ 0 w 11"/>
                  <a:gd name="T1" fmla="*/ 3 h 3"/>
                  <a:gd name="T2" fmla="*/ 4 w 11"/>
                  <a:gd name="T3" fmla="*/ 3 h 3"/>
                  <a:gd name="T4" fmla="*/ 10 w 11"/>
                  <a:gd name="T5" fmla="*/ 1 h 3"/>
                  <a:gd name="T6" fmla="*/ 9 w 11"/>
                  <a:gd name="T7" fmla="*/ 0 h 3"/>
                  <a:gd name="T8" fmla="*/ 5 w 11"/>
                  <a:gd name="T9" fmla="*/ 1 h 3"/>
                  <a:gd name="T10" fmla="*/ 1 w 11"/>
                  <a:gd name="T11" fmla="*/ 2 h 3"/>
                  <a:gd name="T12" fmla="*/ 0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0" y="3"/>
                    </a:moveTo>
                    <a:cubicBezTo>
                      <a:pt x="2" y="3"/>
                      <a:pt x="3" y="3"/>
                      <a:pt x="4" y="3"/>
                    </a:cubicBezTo>
                    <a:cubicBezTo>
                      <a:pt x="6" y="2"/>
                      <a:pt x="8" y="2"/>
                      <a:pt x="10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6" y="1"/>
                      <a:pt x="5" y="1"/>
                    </a:cubicBezTo>
                    <a:cubicBezTo>
                      <a:pt x="4" y="1"/>
                      <a:pt x="2" y="2"/>
                      <a:pt x="1" y="2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Freeform 325"/>
              <p:cNvSpPr>
                <a:spLocks/>
              </p:cNvSpPr>
              <p:nvPr/>
            </p:nvSpPr>
            <p:spPr bwMode="auto">
              <a:xfrm>
                <a:off x="6089651" y="3279775"/>
                <a:ext cx="34925" cy="12700"/>
              </a:xfrm>
              <a:custGeom>
                <a:avLst/>
                <a:gdLst>
                  <a:gd name="T0" fmla="*/ 1 w 9"/>
                  <a:gd name="T1" fmla="*/ 3 h 3"/>
                  <a:gd name="T2" fmla="*/ 8 w 9"/>
                  <a:gd name="T3" fmla="*/ 2 h 3"/>
                  <a:gd name="T4" fmla="*/ 7 w 9"/>
                  <a:gd name="T5" fmla="*/ 1 h 3"/>
                  <a:gd name="T6" fmla="*/ 1 w 9"/>
                  <a:gd name="T7" fmla="*/ 2 h 3"/>
                  <a:gd name="T8" fmla="*/ 1 w 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1" y="3"/>
                    </a:moveTo>
                    <a:cubicBezTo>
                      <a:pt x="4" y="3"/>
                      <a:pt x="6" y="3"/>
                      <a:pt x="8" y="2"/>
                    </a:cubicBezTo>
                    <a:cubicBezTo>
                      <a:pt x="9" y="2"/>
                      <a:pt x="8" y="0"/>
                      <a:pt x="7" y="1"/>
                    </a:cubicBezTo>
                    <a:cubicBezTo>
                      <a:pt x="5" y="1"/>
                      <a:pt x="3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Freeform 326"/>
              <p:cNvSpPr>
                <a:spLocks/>
              </p:cNvSpPr>
              <p:nvPr/>
            </p:nvSpPr>
            <p:spPr bwMode="auto">
              <a:xfrm>
                <a:off x="5986463" y="3497263"/>
                <a:ext cx="15875" cy="7938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3 w 4"/>
                  <a:gd name="T5" fmla="*/ 0 h 2"/>
                  <a:gd name="T6" fmla="*/ 1 w 4"/>
                  <a:gd name="T7" fmla="*/ 0 h 2"/>
                  <a:gd name="T8" fmla="*/ 1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2" y="2"/>
                      <a:pt x="2" y="2"/>
                      <a:pt x="3" y="2"/>
                    </a:cubicBezTo>
                    <a:cubicBezTo>
                      <a:pt x="4" y="2"/>
                      <a:pt x="4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327"/>
              <p:cNvSpPr>
                <a:spLocks/>
              </p:cNvSpPr>
              <p:nvPr/>
            </p:nvSpPr>
            <p:spPr bwMode="auto">
              <a:xfrm>
                <a:off x="5981701" y="3505200"/>
                <a:ext cx="23813" cy="11113"/>
              </a:xfrm>
              <a:custGeom>
                <a:avLst/>
                <a:gdLst>
                  <a:gd name="T0" fmla="*/ 1 w 6"/>
                  <a:gd name="T1" fmla="*/ 2 h 3"/>
                  <a:gd name="T2" fmla="*/ 5 w 6"/>
                  <a:gd name="T3" fmla="*/ 3 h 3"/>
                  <a:gd name="T4" fmla="*/ 5 w 6"/>
                  <a:gd name="T5" fmla="*/ 1 h 3"/>
                  <a:gd name="T6" fmla="*/ 1 w 6"/>
                  <a:gd name="T7" fmla="*/ 0 h 3"/>
                  <a:gd name="T8" fmla="*/ 1 w 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2"/>
                    </a:moveTo>
                    <a:cubicBezTo>
                      <a:pt x="2" y="2"/>
                      <a:pt x="3" y="2"/>
                      <a:pt x="5" y="3"/>
                    </a:cubicBezTo>
                    <a:cubicBezTo>
                      <a:pt x="6" y="3"/>
                      <a:pt x="6" y="2"/>
                      <a:pt x="5" y="1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328"/>
              <p:cNvSpPr>
                <a:spLocks/>
              </p:cNvSpPr>
              <p:nvPr/>
            </p:nvSpPr>
            <p:spPr bwMode="auto">
              <a:xfrm>
                <a:off x="5975351" y="3513138"/>
                <a:ext cx="22225" cy="11113"/>
              </a:xfrm>
              <a:custGeom>
                <a:avLst/>
                <a:gdLst>
                  <a:gd name="T0" fmla="*/ 1 w 6"/>
                  <a:gd name="T1" fmla="*/ 2 h 3"/>
                  <a:gd name="T2" fmla="*/ 5 w 6"/>
                  <a:gd name="T3" fmla="*/ 3 h 3"/>
                  <a:gd name="T4" fmla="*/ 5 w 6"/>
                  <a:gd name="T5" fmla="*/ 2 h 3"/>
                  <a:gd name="T6" fmla="*/ 1 w 6"/>
                  <a:gd name="T7" fmla="*/ 0 h 3"/>
                  <a:gd name="T8" fmla="*/ 1 w 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2"/>
                    </a:moveTo>
                    <a:cubicBezTo>
                      <a:pt x="2" y="2"/>
                      <a:pt x="3" y="2"/>
                      <a:pt x="5" y="3"/>
                    </a:cubicBezTo>
                    <a:cubicBezTo>
                      <a:pt x="5" y="3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329"/>
              <p:cNvSpPr>
                <a:spLocks/>
              </p:cNvSpPr>
              <p:nvPr/>
            </p:nvSpPr>
            <p:spPr bwMode="auto">
              <a:xfrm>
                <a:off x="5975351" y="3521075"/>
                <a:ext cx="22225" cy="14288"/>
              </a:xfrm>
              <a:custGeom>
                <a:avLst/>
                <a:gdLst>
                  <a:gd name="T0" fmla="*/ 1 w 6"/>
                  <a:gd name="T1" fmla="*/ 2 h 4"/>
                  <a:gd name="T2" fmla="*/ 5 w 6"/>
                  <a:gd name="T3" fmla="*/ 3 h 4"/>
                  <a:gd name="T4" fmla="*/ 5 w 6"/>
                  <a:gd name="T5" fmla="*/ 2 h 4"/>
                  <a:gd name="T6" fmla="*/ 1 w 6"/>
                  <a:gd name="T7" fmla="*/ 1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2"/>
                      <a:pt x="4" y="3"/>
                      <a:pt x="5" y="3"/>
                    </a:cubicBezTo>
                    <a:cubicBezTo>
                      <a:pt x="6" y="4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1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330"/>
              <p:cNvSpPr>
                <a:spLocks/>
              </p:cNvSpPr>
              <p:nvPr/>
            </p:nvSpPr>
            <p:spPr bwMode="auto">
              <a:xfrm>
                <a:off x="5975351" y="3527425"/>
                <a:ext cx="19050" cy="12700"/>
              </a:xfrm>
              <a:custGeom>
                <a:avLst/>
                <a:gdLst>
                  <a:gd name="T0" fmla="*/ 0 w 5"/>
                  <a:gd name="T1" fmla="*/ 2 h 3"/>
                  <a:gd name="T2" fmla="*/ 4 w 5"/>
                  <a:gd name="T3" fmla="*/ 3 h 3"/>
                  <a:gd name="T4" fmla="*/ 4 w 5"/>
                  <a:gd name="T5" fmla="*/ 2 h 3"/>
                  <a:gd name="T6" fmla="*/ 1 w 5"/>
                  <a:gd name="T7" fmla="*/ 1 h 3"/>
                  <a:gd name="T8" fmla="*/ 0 w 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cubicBezTo>
                      <a:pt x="2" y="2"/>
                      <a:pt x="3" y="3"/>
                      <a:pt x="4" y="3"/>
                    </a:cubicBezTo>
                    <a:cubicBezTo>
                      <a:pt x="5" y="3"/>
                      <a:pt x="5" y="2"/>
                      <a:pt x="4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331"/>
              <p:cNvSpPr>
                <a:spLocks/>
              </p:cNvSpPr>
              <p:nvPr/>
            </p:nvSpPr>
            <p:spPr bwMode="auto">
              <a:xfrm>
                <a:off x="5970588" y="3535363"/>
                <a:ext cx="23813" cy="11113"/>
              </a:xfrm>
              <a:custGeom>
                <a:avLst/>
                <a:gdLst>
                  <a:gd name="T0" fmla="*/ 1 w 6"/>
                  <a:gd name="T1" fmla="*/ 1 h 3"/>
                  <a:gd name="T2" fmla="*/ 4 w 6"/>
                  <a:gd name="T3" fmla="*/ 3 h 3"/>
                  <a:gd name="T4" fmla="*/ 5 w 6"/>
                  <a:gd name="T5" fmla="*/ 2 h 3"/>
                  <a:gd name="T6" fmla="*/ 1 w 6"/>
                  <a:gd name="T7" fmla="*/ 0 h 3"/>
                  <a:gd name="T8" fmla="*/ 1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1"/>
                    </a:moveTo>
                    <a:cubicBezTo>
                      <a:pt x="2" y="2"/>
                      <a:pt x="3" y="2"/>
                      <a:pt x="4" y="3"/>
                    </a:cubicBezTo>
                    <a:cubicBezTo>
                      <a:pt x="5" y="3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Freeform 332"/>
              <p:cNvSpPr>
                <a:spLocks/>
              </p:cNvSpPr>
              <p:nvPr/>
            </p:nvSpPr>
            <p:spPr bwMode="auto">
              <a:xfrm>
                <a:off x="5967413" y="3543300"/>
                <a:ext cx="19050" cy="11113"/>
              </a:xfrm>
              <a:custGeom>
                <a:avLst/>
                <a:gdLst>
                  <a:gd name="T0" fmla="*/ 1 w 5"/>
                  <a:gd name="T1" fmla="*/ 1 h 3"/>
                  <a:gd name="T2" fmla="*/ 4 w 5"/>
                  <a:gd name="T3" fmla="*/ 3 h 3"/>
                  <a:gd name="T4" fmla="*/ 5 w 5"/>
                  <a:gd name="T5" fmla="*/ 1 h 3"/>
                  <a:gd name="T6" fmla="*/ 1 w 5"/>
                  <a:gd name="T7" fmla="*/ 0 h 3"/>
                  <a:gd name="T8" fmla="*/ 1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1"/>
                    </a:moveTo>
                    <a:cubicBezTo>
                      <a:pt x="2" y="2"/>
                      <a:pt x="3" y="2"/>
                      <a:pt x="4" y="3"/>
                    </a:cubicBezTo>
                    <a:cubicBezTo>
                      <a:pt x="5" y="3"/>
                      <a:pt x="5" y="2"/>
                      <a:pt x="5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Freeform 333"/>
              <p:cNvSpPr>
                <a:spLocks/>
              </p:cNvSpPr>
              <p:nvPr/>
            </p:nvSpPr>
            <p:spPr bwMode="auto">
              <a:xfrm>
                <a:off x="5962651" y="3546475"/>
                <a:ext cx="23813" cy="15875"/>
              </a:xfrm>
              <a:custGeom>
                <a:avLst/>
                <a:gdLst>
                  <a:gd name="T0" fmla="*/ 1 w 6"/>
                  <a:gd name="T1" fmla="*/ 2 h 4"/>
                  <a:gd name="T2" fmla="*/ 4 w 6"/>
                  <a:gd name="T3" fmla="*/ 3 h 4"/>
                  <a:gd name="T4" fmla="*/ 5 w 6"/>
                  <a:gd name="T5" fmla="*/ 2 h 4"/>
                  <a:gd name="T6" fmla="*/ 2 w 6"/>
                  <a:gd name="T7" fmla="*/ 1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2"/>
                      <a:pt x="3" y="3"/>
                      <a:pt x="4" y="3"/>
                    </a:cubicBezTo>
                    <a:cubicBezTo>
                      <a:pt x="5" y="4"/>
                      <a:pt x="6" y="3"/>
                      <a:pt x="5" y="2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Freeform 334"/>
              <p:cNvSpPr>
                <a:spLocks/>
              </p:cNvSpPr>
              <p:nvPr/>
            </p:nvSpPr>
            <p:spPr bwMode="auto">
              <a:xfrm>
                <a:off x="5959476" y="3554413"/>
                <a:ext cx="22225" cy="15875"/>
              </a:xfrm>
              <a:custGeom>
                <a:avLst/>
                <a:gdLst>
                  <a:gd name="T0" fmla="*/ 1 w 6"/>
                  <a:gd name="T1" fmla="*/ 2 h 4"/>
                  <a:gd name="T2" fmla="*/ 4 w 6"/>
                  <a:gd name="T3" fmla="*/ 4 h 4"/>
                  <a:gd name="T4" fmla="*/ 5 w 6"/>
                  <a:gd name="T5" fmla="*/ 2 h 4"/>
                  <a:gd name="T6" fmla="*/ 2 w 6"/>
                  <a:gd name="T7" fmla="*/ 1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3"/>
                      <a:pt x="3" y="3"/>
                      <a:pt x="4" y="4"/>
                    </a:cubicBezTo>
                    <a:cubicBezTo>
                      <a:pt x="5" y="4"/>
                      <a:pt x="6" y="3"/>
                      <a:pt x="5" y="2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Freeform 335"/>
              <p:cNvSpPr>
                <a:spLocks/>
              </p:cNvSpPr>
              <p:nvPr/>
            </p:nvSpPr>
            <p:spPr bwMode="auto">
              <a:xfrm>
                <a:off x="5954713" y="3562350"/>
                <a:ext cx="23813" cy="15875"/>
              </a:xfrm>
              <a:custGeom>
                <a:avLst/>
                <a:gdLst>
                  <a:gd name="T0" fmla="*/ 1 w 6"/>
                  <a:gd name="T1" fmla="*/ 2 h 4"/>
                  <a:gd name="T2" fmla="*/ 4 w 6"/>
                  <a:gd name="T3" fmla="*/ 3 h 4"/>
                  <a:gd name="T4" fmla="*/ 5 w 6"/>
                  <a:gd name="T5" fmla="*/ 2 h 4"/>
                  <a:gd name="T6" fmla="*/ 1 w 6"/>
                  <a:gd name="T7" fmla="*/ 0 h 4"/>
                  <a:gd name="T8" fmla="*/ 1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2" y="2"/>
                      <a:pt x="3" y="3"/>
                      <a:pt x="4" y="3"/>
                    </a:cubicBezTo>
                    <a:cubicBezTo>
                      <a:pt x="5" y="4"/>
                      <a:pt x="6" y="2"/>
                      <a:pt x="5" y="2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Freeform 336"/>
              <p:cNvSpPr>
                <a:spLocks/>
              </p:cNvSpPr>
              <p:nvPr/>
            </p:nvSpPr>
            <p:spPr bwMode="auto">
              <a:xfrm>
                <a:off x="5951538" y="3573463"/>
                <a:ext cx="23813" cy="11113"/>
              </a:xfrm>
              <a:custGeom>
                <a:avLst/>
                <a:gdLst>
                  <a:gd name="T0" fmla="*/ 1 w 6"/>
                  <a:gd name="T1" fmla="*/ 1 h 3"/>
                  <a:gd name="T2" fmla="*/ 4 w 6"/>
                  <a:gd name="T3" fmla="*/ 2 h 3"/>
                  <a:gd name="T4" fmla="*/ 5 w 6"/>
                  <a:gd name="T5" fmla="*/ 1 h 3"/>
                  <a:gd name="T6" fmla="*/ 1 w 6"/>
                  <a:gd name="T7" fmla="*/ 0 h 3"/>
                  <a:gd name="T8" fmla="*/ 1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1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5" y="3"/>
                      <a:pt x="6" y="1"/>
                      <a:pt x="5" y="1"/>
                    </a:cubicBezTo>
                    <a:cubicBezTo>
                      <a:pt x="4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Freeform 337"/>
              <p:cNvSpPr>
                <a:spLocks/>
              </p:cNvSpPr>
              <p:nvPr/>
            </p:nvSpPr>
            <p:spPr bwMode="auto">
              <a:xfrm>
                <a:off x="5951538" y="3581400"/>
                <a:ext cx="19050" cy="11113"/>
              </a:xfrm>
              <a:custGeom>
                <a:avLst/>
                <a:gdLst>
                  <a:gd name="T0" fmla="*/ 1 w 5"/>
                  <a:gd name="T1" fmla="*/ 1 h 3"/>
                  <a:gd name="T2" fmla="*/ 4 w 5"/>
                  <a:gd name="T3" fmla="*/ 2 h 3"/>
                  <a:gd name="T4" fmla="*/ 5 w 5"/>
                  <a:gd name="T5" fmla="*/ 1 h 3"/>
                  <a:gd name="T6" fmla="*/ 1 w 5"/>
                  <a:gd name="T7" fmla="*/ 0 h 3"/>
                  <a:gd name="T8" fmla="*/ 1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1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5" y="3"/>
                      <a:pt x="5" y="1"/>
                      <a:pt x="5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Freeform 338"/>
              <p:cNvSpPr>
                <a:spLocks/>
              </p:cNvSpPr>
              <p:nvPr/>
            </p:nvSpPr>
            <p:spPr bwMode="auto">
              <a:xfrm>
                <a:off x="5989638" y="3482975"/>
                <a:ext cx="19050" cy="3175"/>
              </a:xfrm>
              <a:custGeom>
                <a:avLst/>
                <a:gdLst>
                  <a:gd name="T0" fmla="*/ 1 w 5"/>
                  <a:gd name="T1" fmla="*/ 1 h 1"/>
                  <a:gd name="T2" fmla="*/ 4 w 5"/>
                  <a:gd name="T3" fmla="*/ 1 h 1"/>
                  <a:gd name="T4" fmla="*/ 4 w 5"/>
                  <a:gd name="T5" fmla="*/ 0 h 1"/>
                  <a:gd name="T6" fmla="*/ 1 w 5"/>
                  <a:gd name="T7" fmla="*/ 0 h 1"/>
                  <a:gd name="T8" fmla="*/ 1 w 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1" y="1"/>
                    </a:move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Freeform 339"/>
              <p:cNvSpPr>
                <a:spLocks/>
              </p:cNvSpPr>
              <p:nvPr/>
            </p:nvSpPr>
            <p:spPr bwMode="auto">
              <a:xfrm>
                <a:off x="5997576" y="3470275"/>
                <a:ext cx="19050" cy="7938"/>
              </a:xfrm>
              <a:custGeom>
                <a:avLst/>
                <a:gdLst>
                  <a:gd name="T0" fmla="*/ 0 w 5"/>
                  <a:gd name="T1" fmla="*/ 1 h 2"/>
                  <a:gd name="T2" fmla="*/ 3 w 5"/>
                  <a:gd name="T3" fmla="*/ 2 h 2"/>
                  <a:gd name="T4" fmla="*/ 4 w 5"/>
                  <a:gd name="T5" fmla="*/ 1 h 2"/>
                  <a:gd name="T6" fmla="*/ 1 w 5"/>
                  <a:gd name="T7" fmla="*/ 0 h 2"/>
                  <a:gd name="T8" fmla="*/ 0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5" y="1"/>
                      <a:pt x="4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340"/>
              <p:cNvSpPr>
                <a:spLocks/>
              </p:cNvSpPr>
              <p:nvPr/>
            </p:nvSpPr>
            <p:spPr bwMode="auto">
              <a:xfrm>
                <a:off x="5997576" y="3463925"/>
                <a:ext cx="15875" cy="6350"/>
              </a:xfrm>
              <a:custGeom>
                <a:avLst/>
                <a:gdLst>
                  <a:gd name="T0" fmla="*/ 1 w 4"/>
                  <a:gd name="T1" fmla="*/ 2 h 2"/>
                  <a:gd name="T2" fmla="*/ 3 w 4"/>
                  <a:gd name="T3" fmla="*/ 2 h 2"/>
                  <a:gd name="T4" fmla="*/ 3 w 4"/>
                  <a:gd name="T5" fmla="*/ 1 h 2"/>
                  <a:gd name="T6" fmla="*/ 1 w 4"/>
                  <a:gd name="T7" fmla="*/ 0 h 2"/>
                  <a:gd name="T8" fmla="*/ 1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Freeform 341"/>
              <p:cNvSpPr>
                <a:spLocks/>
              </p:cNvSpPr>
              <p:nvPr/>
            </p:nvSpPr>
            <p:spPr bwMode="auto">
              <a:xfrm>
                <a:off x="6002338" y="3455988"/>
                <a:ext cx="26988" cy="7938"/>
              </a:xfrm>
              <a:custGeom>
                <a:avLst/>
                <a:gdLst>
                  <a:gd name="T0" fmla="*/ 1 w 7"/>
                  <a:gd name="T1" fmla="*/ 1 h 2"/>
                  <a:gd name="T2" fmla="*/ 6 w 7"/>
                  <a:gd name="T3" fmla="*/ 2 h 2"/>
                  <a:gd name="T4" fmla="*/ 6 w 7"/>
                  <a:gd name="T5" fmla="*/ 1 h 2"/>
                  <a:gd name="T6" fmla="*/ 1 w 7"/>
                  <a:gd name="T7" fmla="*/ 0 h 2"/>
                  <a:gd name="T8" fmla="*/ 1 w 7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1" y="1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7" y="2"/>
                      <a:pt x="7" y="1"/>
                      <a:pt x="6" y="1"/>
                    </a:cubicBezTo>
                    <a:cubicBezTo>
                      <a:pt x="4" y="1"/>
                      <a:pt x="3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Freeform 342"/>
              <p:cNvSpPr>
                <a:spLocks/>
              </p:cNvSpPr>
              <p:nvPr/>
            </p:nvSpPr>
            <p:spPr bwMode="auto">
              <a:xfrm>
                <a:off x="6008688" y="3448050"/>
                <a:ext cx="23813" cy="7938"/>
              </a:xfrm>
              <a:custGeom>
                <a:avLst/>
                <a:gdLst>
                  <a:gd name="T0" fmla="*/ 0 w 6"/>
                  <a:gd name="T1" fmla="*/ 1 h 2"/>
                  <a:gd name="T2" fmla="*/ 4 w 6"/>
                  <a:gd name="T3" fmla="*/ 2 h 2"/>
                  <a:gd name="T4" fmla="*/ 5 w 6"/>
                  <a:gd name="T5" fmla="*/ 1 h 2"/>
                  <a:gd name="T6" fmla="*/ 1 w 6"/>
                  <a:gd name="T7" fmla="*/ 0 h 2"/>
                  <a:gd name="T8" fmla="*/ 0 w 6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cubicBezTo>
                      <a:pt x="2" y="1"/>
                      <a:pt x="3" y="2"/>
                      <a:pt x="4" y="2"/>
                    </a:cubicBezTo>
                    <a:cubicBezTo>
                      <a:pt x="5" y="2"/>
                      <a:pt x="6" y="1"/>
                      <a:pt x="5" y="1"/>
                    </a:cubicBezTo>
                    <a:cubicBezTo>
                      <a:pt x="4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Freeform 343"/>
              <p:cNvSpPr>
                <a:spLocks/>
              </p:cNvSpPr>
              <p:nvPr/>
            </p:nvSpPr>
            <p:spPr bwMode="auto">
              <a:xfrm>
                <a:off x="6008688" y="3436938"/>
                <a:ext cx="26988" cy="11113"/>
              </a:xfrm>
              <a:custGeom>
                <a:avLst/>
                <a:gdLst>
                  <a:gd name="T0" fmla="*/ 1 w 7"/>
                  <a:gd name="T1" fmla="*/ 1 h 3"/>
                  <a:gd name="T2" fmla="*/ 6 w 7"/>
                  <a:gd name="T3" fmla="*/ 2 h 3"/>
                  <a:gd name="T4" fmla="*/ 6 w 7"/>
                  <a:gd name="T5" fmla="*/ 1 h 3"/>
                  <a:gd name="T6" fmla="*/ 2 w 7"/>
                  <a:gd name="T7" fmla="*/ 0 h 3"/>
                  <a:gd name="T8" fmla="*/ 1 w 7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1" y="1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7" y="3"/>
                      <a:pt x="7" y="1"/>
                      <a:pt x="6" y="1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Freeform 344"/>
              <p:cNvSpPr>
                <a:spLocks/>
              </p:cNvSpPr>
              <p:nvPr/>
            </p:nvSpPr>
            <p:spPr bwMode="auto">
              <a:xfrm>
                <a:off x="6016626" y="3425825"/>
                <a:ext cx="19050" cy="11113"/>
              </a:xfrm>
              <a:custGeom>
                <a:avLst/>
                <a:gdLst>
                  <a:gd name="T0" fmla="*/ 0 w 5"/>
                  <a:gd name="T1" fmla="*/ 1 h 3"/>
                  <a:gd name="T2" fmla="*/ 3 w 5"/>
                  <a:gd name="T3" fmla="*/ 3 h 3"/>
                  <a:gd name="T4" fmla="*/ 4 w 5"/>
                  <a:gd name="T5" fmla="*/ 2 h 3"/>
                  <a:gd name="T6" fmla="*/ 1 w 5"/>
                  <a:gd name="T7" fmla="*/ 0 h 3"/>
                  <a:gd name="T8" fmla="*/ 0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cubicBezTo>
                      <a:pt x="1" y="2"/>
                      <a:pt x="2" y="2"/>
                      <a:pt x="3" y="3"/>
                    </a:cubicBezTo>
                    <a:cubicBezTo>
                      <a:pt x="4" y="3"/>
                      <a:pt x="5" y="2"/>
                      <a:pt x="4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83" name="组合 182"/>
            <p:cNvGrpSpPr/>
            <p:nvPr/>
          </p:nvGrpSpPr>
          <p:grpSpPr>
            <a:xfrm>
              <a:off x="9224999" y="2045874"/>
              <a:ext cx="676202" cy="1069043"/>
              <a:chOff x="5851526" y="3052763"/>
              <a:chExt cx="500063" cy="790576"/>
            </a:xfrm>
            <a:solidFill>
              <a:schemeClr val="bg1"/>
            </a:solidFill>
          </p:grpSpPr>
          <p:sp>
            <p:nvSpPr>
              <p:cNvPr id="184" name="Freeform 348"/>
              <p:cNvSpPr>
                <a:spLocks/>
              </p:cNvSpPr>
              <p:nvPr/>
            </p:nvSpPr>
            <p:spPr bwMode="auto">
              <a:xfrm>
                <a:off x="5851526" y="3052763"/>
                <a:ext cx="423863" cy="687388"/>
              </a:xfrm>
              <a:custGeom>
                <a:avLst/>
                <a:gdLst>
                  <a:gd name="T0" fmla="*/ 30 w 110"/>
                  <a:gd name="T1" fmla="*/ 7 h 181"/>
                  <a:gd name="T2" fmla="*/ 13 w 110"/>
                  <a:gd name="T3" fmla="*/ 44 h 181"/>
                  <a:gd name="T4" fmla="*/ 50 w 110"/>
                  <a:gd name="T5" fmla="*/ 79 h 181"/>
                  <a:gd name="T6" fmla="*/ 104 w 110"/>
                  <a:gd name="T7" fmla="*/ 126 h 181"/>
                  <a:gd name="T8" fmla="*/ 86 w 110"/>
                  <a:gd name="T9" fmla="*/ 162 h 181"/>
                  <a:gd name="T10" fmla="*/ 75 w 110"/>
                  <a:gd name="T11" fmla="*/ 174 h 181"/>
                  <a:gd name="T12" fmla="*/ 71 w 110"/>
                  <a:gd name="T13" fmla="*/ 172 h 181"/>
                  <a:gd name="T14" fmla="*/ 75 w 110"/>
                  <a:gd name="T15" fmla="*/ 169 h 181"/>
                  <a:gd name="T16" fmla="*/ 96 w 110"/>
                  <a:gd name="T17" fmla="*/ 122 h 181"/>
                  <a:gd name="T18" fmla="*/ 63 w 110"/>
                  <a:gd name="T19" fmla="*/ 94 h 181"/>
                  <a:gd name="T20" fmla="*/ 11 w 110"/>
                  <a:gd name="T21" fmla="*/ 60 h 181"/>
                  <a:gd name="T22" fmla="*/ 7 w 110"/>
                  <a:gd name="T23" fmla="*/ 27 h 181"/>
                  <a:gd name="T24" fmla="*/ 21 w 110"/>
                  <a:gd name="T25" fmla="*/ 8 h 181"/>
                  <a:gd name="T26" fmla="*/ 30 w 110"/>
                  <a:gd name="T27" fmla="*/ 4 h 181"/>
                  <a:gd name="T28" fmla="*/ 31 w 110"/>
                  <a:gd name="T29" fmla="*/ 9 h 181"/>
                  <a:gd name="T30" fmla="*/ 33 w 110"/>
                  <a:gd name="T31" fmla="*/ 8 h 181"/>
                  <a:gd name="T32" fmla="*/ 32 w 110"/>
                  <a:gd name="T33" fmla="*/ 2 h 181"/>
                  <a:gd name="T34" fmla="*/ 30 w 110"/>
                  <a:gd name="T35" fmla="*/ 1 h 181"/>
                  <a:gd name="T36" fmla="*/ 2 w 110"/>
                  <a:gd name="T37" fmla="*/ 44 h 181"/>
                  <a:gd name="T38" fmla="*/ 32 w 110"/>
                  <a:gd name="T39" fmla="*/ 82 h 181"/>
                  <a:gd name="T40" fmla="*/ 56 w 110"/>
                  <a:gd name="T41" fmla="*/ 94 h 181"/>
                  <a:gd name="T42" fmla="*/ 87 w 110"/>
                  <a:gd name="T43" fmla="*/ 108 h 181"/>
                  <a:gd name="T44" fmla="*/ 66 w 110"/>
                  <a:gd name="T45" fmla="*/ 172 h 181"/>
                  <a:gd name="T46" fmla="*/ 65 w 110"/>
                  <a:gd name="T47" fmla="*/ 173 h 181"/>
                  <a:gd name="T48" fmla="*/ 72 w 110"/>
                  <a:gd name="T49" fmla="*/ 181 h 181"/>
                  <a:gd name="T50" fmla="*/ 73 w 110"/>
                  <a:gd name="T51" fmla="*/ 180 h 181"/>
                  <a:gd name="T52" fmla="*/ 106 w 110"/>
                  <a:gd name="T53" fmla="*/ 134 h 181"/>
                  <a:gd name="T54" fmla="*/ 89 w 110"/>
                  <a:gd name="T55" fmla="*/ 93 h 181"/>
                  <a:gd name="T56" fmla="*/ 33 w 110"/>
                  <a:gd name="T57" fmla="*/ 69 h 181"/>
                  <a:gd name="T58" fmla="*/ 31 w 110"/>
                  <a:gd name="T59" fmla="*/ 9 h 181"/>
                  <a:gd name="T60" fmla="*/ 30 w 110"/>
                  <a:gd name="T61" fmla="*/ 7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0" h="181">
                    <a:moveTo>
                      <a:pt x="30" y="7"/>
                    </a:moveTo>
                    <a:cubicBezTo>
                      <a:pt x="17" y="14"/>
                      <a:pt x="10" y="30"/>
                      <a:pt x="13" y="44"/>
                    </a:cubicBezTo>
                    <a:cubicBezTo>
                      <a:pt x="16" y="64"/>
                      <a:pt x="32" y="74"/>
                      <a:pt x="50" y="79"/>
                    </a:cubicBezTo>
                    <a:cubicBezTo>
                      <a:pt x="74" y="86"/>
                      <a:pt x="102" y="96"/>
                      <a:pt x="104" y="126"/>
                    </a:cubicBezTo>
                    <a:cubicBezTo>
                      <a:pt x="105" y="140"/>
                      <a:pt x="95" y="152"/>
                      <a:pt x="86" y="162"/>
                    </a:cubicBezTo>
                    <a:cubicBezTo>
                      <a:pt x="82" y="166"/>
                      <a:pt x="79" y="170"/>
                      <a:pt x="75" y="174"/>
                    </a:cubicBezTo>
                    <a:cubicBezTo>
                      <a:pt x="72" y="178"/>
                      <a:pt x="67" y="175"/>
                      <a:pt x="71" y="172"/>
                    </a:cubicBezTo>
                    <a:cubicBezTo>
                      <a:pt x="73" y="172"/>
                      <a:pt x="74" y="170"/>
                      <a:pt x="75" y="169"/>
                    </a:cubicBezTo>
                    <a:cubicBezTo>
                      <a:pt x="88" y="158"/>
                      <a:pt x="98" y="139"/>
                      <a:pt x="96" y="122"/>
                    </a:cubicBezTo>
                    <a:cubicBezTo>
                      <a:pt x="94" y="105"/>
                      <a:pt x="78" y="99"/>
                      <a:pt x="63" y="94"/>
                    </a:cubicBezTo>
                    <a:cubicBezTo>
                      <a:pt x="44" y="87"/>
                      <a:pt x="23" y="77"/>
                      <a:pt x="11" y="60"/>
                    </a:cubicBezTo>
                    <a:cubicBezTo>
                      <a:pt x="4" y="50"/>
                      <a:pt x="3" y="38"/>
                      <a:pt x="7" y="27"/>
                    </a:cubicBezTo>
                    <a:cubicBezTo>
                      <a:pt x="9" y="19"/>
                      <a:pt x="14" y="13"/>
                      <a:pt x="21" y="8"/>
                    </a:cubicBezTo>
                    <a:cubicBezTo>
                      <a:pt x="22" y="8"/>
                      <a:pt x="30" y="3"/>
                      <a:pt x="30" y="4"/>
                    </a:cubicBezTo>
                    <a:cubicBezTo>
                      <a:pt x="30" y="6"/>
                      <a:pt x="31" y="8"/>
                      <a:pt x="31" y="9"/>
                    </a:cubicBezTo>
                    <a:cubicBezTo>
                      <a:pt x="31" y="11"/>
                      <a:pt x="33" y="10"/>
                      <a:pt x="33" y="8"/>
                    </a:cubicBezTo>
                    <a:cubicBezTo>
                      <a:pt x="33" y="6"/>
                      <a:pt x="32" y="4"/>
                      <a:pt x="32" y="2"/>
                    </a:cubicBezTo>
                    <a:cubicBezTo>
                      <a:pt x="32" y="1"/>
                      <a:pt x="31" y="0"/>
                      <a:pt x="30" y="1"/>
                    </a:cubicBezTo>
                    <a:cubicBezTo>
                      <a:pt x="12" y="7"/>
                      <a:pt x="0" y="24"/>
                      <a:pt x="2" y="44"/>
                    </a:cubicBezTo>
                    <a:cubicBezTo>
                      <a:pt x="3" y="61"/>
                      <a:pt x="19" y="73"/>
                      <a:pt x="32" y="82"/>
                    </a:cubicBezTo>
                    <a:cubicBezTo>
                      <a:pt x="40" y="87"/>
                      <a:pt x="48" y="90"/>
                      <a:pt x="56" y="94"/>
                    </a:cubicBezTo>
                    <a:cubicBezTo>
                      <a:pt x="67" y="98"/>
                      <a:pt x="78" y="100"/>
                      <a:pt x="87" y="108"/>
                    </a:cubicBezTo>
                    <a:cubicBezTo>
                      <a:pt x="106" y="126"/>
                      <a:pt x="85" y="164"/>
                      <a:pt x="66" y="172"/>
                    </a:cubicBezTo>
                    <a:cubicBezTo>
                      <a:pt x="66" y="172"/>
                      <a:pt x="65" y="173"/>
                      <a:pt x="65" y="173"/>
                    </a:cubicBezTo>
                    <a:cubicBezTo>
                      <a:pt x="67" y="177"/>
                      <a:pt x="68" y="179"/>
                      <a:pt x="72" y="181"/>
                    </a:cubicBezTo>
                    <a:cubicBezTo>
                      <a:pt x="72" y="181"/>
                      <a:pt x="73" y="181"/>
                      <a:pt x="73" y="180"/>
                    </a:cubicBezTo>
                    <a:cubicBezTo>
                      <a:pt x="85" y="166"/>
                      <a:pt x="101" y="153"/>
                      <a:pt x="106" y="134"/>
                    </a:cubicBezTo>
                    <a:cubicBezTo>
                      <a:pt x="110" y="119"/>
                      <a:pt x="101" y="102"/>
                      <a:pt x="89" y="93"/>
                    </a:cubicBezTo>
                    <a:cubicBezTo>
                      <a:pt x="72" y="80"/>
                      <a:pt x="51" y="80"/>
                      <a:pt x="33" y="69"/>
                    </a:cubicBezTo>
                    <a:cubicBezTo>
                      <a:pt x="11" y="57"/>
                      <a:pt x="8" y="22"/>
                      <a:pt x="31" y="9"/>
                    </a:cubicBezTo>
                    <a:cubicBezTo>
                      <a:pt x="33" y="8"/>
                      <a:pt x="32" y="6"/>
                      <a:pt x="30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" name="Freeform 349"/>
              <p:cNvSpPr>
                <a:spLocks/>
              </p:cNvSpPr>
              <p:nvPr/>
            </p:nvSpPr>
            <p:spPr bwMode="auto">
              <a:xfrm>
                <a:off x="6216651" y="3600451"/>
                <a:ext cx="134938" cy="242888"/>
              </a:xfrm>
              <a:custGeom>
                <a:avLst/>
                <a:gdLst>
                  <a:gd name="T0" fmla="*/ 6 w 35"/>
                  <a:gd name="T1" fmla="*/ 0 h 64"/>
                  <a:gd name="T2" fmla="*/ 30 w 35"/>
                  <a:gd name="T3" fmla="*/ 21 h 64"/>
                  <a:gd name="T4" fmla="*/ 10 w 35"/>
                  <a:gd name="T5" fmla="*/ 52 h 64"/>
                  <a:gd name="T6" fmla="*/ 26 w 35"/>
                  <a:gd name="T7" fmla="*/ 26 h 64"/>
                  <a:gd name="T8" fmla="*/ 0 w 35"/>
                  <a:gd name="T9" fmla="*/ 10 h 64"/>
                  <a:gd name="T10" fmla="*/ 6 w 35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4">
                    <a:moveTo>
                      <a:pt x="6" y="0"/>
                    </a:moveTo>
                    <a:cubicBezTo>
                      <a:pt x="15" y="5"/>
                      <a:pt x="25" y="11"/>
                      <a:pt x="30" y="21"/>
                    </a:cubicBezTo>
                    <a:cubicBezTo>
                      <a:pt x="35" y="33"/>
                      <a:pt x="26" y="64"/>
                      <a:pt x="10" y="52"/>
                    </a:cubicBezTo>
                    <a:cubicBezTo>
                      <a:pt x="17" y="47"/>
                      <a:pt x="30" y="35"/>
                      <a:pt x="26" y="26"/>
                    </a:cubicBezTo>
                    <a:cubicBezTo>
                      <a:pt x="23" y="17"/>
                      <a:pt x="8" y="13"/>
                      <a:pt x="0" y="1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" name="Freeform 350"/>
              <p:cNvSpPr>
                <a:spLocks/>
              </p:cNvSpPr>
              <p:nvPr/>
            </p:nvSpPr>
            <p:spPr bwMode="auto">
              <a:xfrm>
                <a:off x="5935663" y="3352801"/>
                <a:ext cx="269875" cy="273050"/>
              </a:xfrm>
              <a:custGeom>
                <a:avLst/>
                <a:gdLst>
                  <a:gd name="T0" fmla="*/ 64 w 70"/>
                  <a:gd name="T1" fmla="*/ 72 h 72"/>
                  <a:gd name="T2" fmla="*/ 16 w 70"/>
                  <a:gd name="T3" fmla="*/ 55 h 72"/>
                  <a:gd name="T4" fmla="*/ 8 w 70"/>
                  <a:gd name="T5" fmla="*/ 0 h 72"/>
                  <a:gd name="T6" fmla="*/ 18 w 70"/>
                  <a:gd name="T7" fmla="*/ 6 h 72"/>
                  <a:gd name="T8" fmla="*/ 70 w 70"/>
                  <a:gd name="T9" fmla="*/ 64 h 72"/>
                  <a:gd name="T10" fmla="*/ 64 w 70"/>
                  <a:gd name="T1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72">
                    <a:moveTo>
                      <a:pt x="64" y="72"/>
                    </a:moveTo>
                    <a:cubicBezTo>
                      <a:pt x="47" y="72"/>
                      <a:pt x="26" y="71"/>
                      <a:pt x="16" y="55"/>
                    </a:cubicBezTo>
                    <a:cubicBezTo>
                      <a:pt x="9" y="44"/>
                      <a:pt x="0" y="17"/>
                      <a:pt x="8" y="0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4" y="39"/>
                      <a:pt x="40" y="68"/>
                      <a:pt x="70" y="64"/>
                    </a:cubicBezTo>
                    <a:lnTo>
                      <a:pt x="64" y="7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" name="Freeform 351"/>
              <p:cNvSpPr>
                <a:spLocks/>
              </p:cNvSpPr>
              <p:nvPr/>
            </p:nvSpPr>
            <p:spPr bwMode="auto">
              <a:xfrm>
                <a:off x="5986463" y="3113088"/>
                <a:ext cx="103188" cy="220663"/>
              </a:xfrm>
              <a:custGeom>
                <a:avLst/>
                <a:gdLst>
                  <a:gd name="T0" fmla="*/ 0 w 27"/>
                  <a:gd name="T1" fmla="*/ 55 h 58"/>
                  <a:gd name="T2" fmla="*/ 1 w 27"/>
                  <a:gd name="T3" fmla="*/ 3 h 58"/>
                  <a:gd name="T4" fmla="*/ 5 w 27"/>
                  <a:gd name="T5" fmla="*/ 0 h 58"/>
                  <a:gd name="T6" fmla="*/ 8 w 27"/>
                  <a:gd name="T7" fmla="*/ 0 h 58"/>
                  <a:gd name="T8" fmla="*/ 9 w 27"/>
                  <a:gd name="T9" fmla="*/ 58 h 58"/>
                  <a:gd name="T10" fmla="*/ 0 w 27"/>
                  <a:gd name="T11" fmla="*/ 5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8">
                    <a:moveTo>
                      <a:pt x="0" y="55"/>
                    </a:moveTo>
                    <a:cubicBezTo>
                      <a:pt x="11" y="44"/>
                      <a:pt x="19" y="12"/>
                      <a:pt x="1" y="3"/>
                    </a:cubicBezTo>
                    <a:cubicBezTo>
                      <a:pt x="2" y="2"/>
                      <a:pt x="3" y="1"/>
                      <a:pt x="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24" y="14"/>
                      <a:pt x="27" y="44"/>
                      <a:pt x="9" y="58"/>
                    </a:cubicBezTo>
                    <a:lnTo>
                      <a:pt x="0" y="5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" name="Freeform 352"/>
              <p:cNvSpPr>
                <a:spLocks/>
              </p:cNvSpPr>
              <p:nvPr/>
            </p:nvSpPr>
            <p:spPr bwMode="auto">
              <a:xfrm>
                <a:off x="5913438" y="3132138"/>
                <a:ext cx="115888" cy="23813"/>
              </a:xfrm>
              <a:custGeom>
                <a:avLst/>
                <a:gdLst>
                  <a:gd name="T0" fmla="*/ 1 w 30"/>
                  <a:gd name="T1" fmla="*/ 3 h 6"/>
                  <a:gd name="T2" fmla="*/ 12 w 30"/>
                  <a:gd name="T3" fmla="*/ 5 h 6"/>
                  <a:gd name="T4" fmla="*/ 28 w 30"/>
                  <a:gd name="T5" fmla="*/ 5 h 6"/>
                  <a:gd name="T6" fmla="*/ 28 w 30"/>
                  <a:gd name="T7" fmla="*/ 3 h 6"/>
                  <a:gd name="T8" fmla="*/ 16 w 30"/>
                  <a:gd name="T9" fmla="*/ 3 h 6"/>
                  <a:gd name="T10" fmla="*/ 2 w 30"/>
                  <a:gd name="T11" fmla="*/ 1 h 6"/>
                  <a:gd name="T12" fmla="*/ 1 w 30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6">
                    <a:moveTo>
                      <a:pt x="1" y="3"/>
                    </a:moveTo>
                    <a:cubicBezTo>
                      <a:pt x="3" y="5"/>
                      <a:pt x="9" y="5"/>
                      <a:pt x="12" y="5"/>
                    </a:cubicBezTo>
                    <a:cubicBezTo>
                      <a:pt x="17" y="6"/>
                      <a:pt x="23" y="5"/>
                      <a:pt x="28" y="5"/>
                    </a:cubicBezTo>
                    <a:cubicBezTo>
                      <a:pt x="30" y="5"/>
                      <a:pt x="30" y="3"/>
                      <a:pt x="28" y="3"/>
                    </a:cubicBezTo>
                    <a:cubicBezTo>
                      <a:pt x="24" y="3"/>
                      <a:pt x="20" y="3"/>
                      <a:pt x="16" y="3"/>
                    </a:cubicBezTo>
                    <a:cubicBezTo>
                      <a:pt x="13" y="3"/>
                      <a:pt x="5" y="4"/>
                      <a:pt x="2" y="1"/>
                    </a:cubicBezTo>
                    <a:cubicBezTo>
                      <a:pt x="1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Freeform 353"/>
              <p:cNvSpPr>
                <a:spLocks/>
              </p:cNvSpPr>
              <p:nvPr/>
            </p:nvSpPr>
            <p:spPr bwMode="auto">
              <a:xfrm>
                <a:off x="5902326" y="3181351"/>
                <a:ext cx="133350" cy="15875"/>
              </a:xfrm>
              <a:custGeom>
                <a:avLst/>
                <a:gdLst>
                  <a:gd name="T0" fmla="*/ 1 w 35"/>
                  <a:gd name="T1" fmla="*/ 3 h 4"/>
                  <a:gd name="T2" fmla="*/ 33 w 35"/>
                  <a:gd name="T3" fmla="*/ 2 h 4"/>
                  <a:gd name="T4" fmla="*/ 33 w 35"/>
                  <a:gd name="T5" fmla="*/ 0 h 4"/>
                  <a:gd name="T6" fmla="*/ 1 w 35"/>
                  <a:gd name="T7" fmla="*/ 1 h 4"/>
                  <a:gd name="T8" fmla="*/ 1 w 3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">
                    <a:moveTo>
                      <a:pt x="1" y="3"/>
                    </a:moveTo>
                    <a:cubicBezTo>
                      <a:pt x="12" y="3"/>
                      <a:pt x="23" y="4"/>
                      <a:pt x="33" y="2"/>
                    </a:cubicBezTo>
                    <a:cubicBezTo>
                      <a:pt x="35" y="2"/>
                      <a:pt x="34" y="0"/>
                      <a:pt x="33" y="0"/>
                    </a:cubicBezTo>
                    <a:cubicBezTo>
                      <a:pt x="22" y="2"/>
                      <a:pt x="12" y="1"/>
                      <a:pt x="1" y="1"/>
                    </a:cubicBezTo>
                    <a:cubicBezTo>
                      <a:pt x="0" y="1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Freeform 354"/>
              <p:cNvSpPr>
                <a:spLocks/>
              </p:cNvSpPr>
              <p:nvPr/>
            </p:nvSpPr>
            <p:spPr bwMode="auto">
              <a:xfrm>
                <a:off x="5905501" y="3213101"/>
                <a:ext cx="123825" cy="30163"/>
              </a:xfrm>
              <a:custGeom>
                <a:avLst/>
                <a:gdLst>
                  <a:gd name="T0" fmla="*/ 3 w 32"/>
                  <a:gd name="T1" fmla="*/ 8 h 8"/>
                  <a:gd name="T2" fmla="*/ 30 w 32"/>
                  <a:gd name="T3" fmla="*/ 3 h 8"/>
                  <a:gd name="T4" fmla="*/ 30 w 32"/>
                  <a:gd name="T5" fmla="*/ 1 h 8"/>
                  <a:gd name="T6" fmla="*/ 2 w 32"/>
                  <a:gd name="T7" fmla="*/ 5 h 8"/>
                  <a:gd name="T8" fmla="*/ 3 w 32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">
                    <a:moveTo>
                      <a:pt x="3" y="8"/>
                    </a:moveTo>
                    <a:cubicBezTo>
                      <a:pt x="12" y="6"/>
                      <a:pt x="21" y="6"/>
                      <a:pt x="30" y="3"/>
                    </a:cubicBezTo>
                    <a:cubicBezTo>
                      <a:pt x="32" y="3"/>
                      <a:pt x="31" y="0"/>
                      <a:pt x="30" y="1"/>
                    </a:cubicBezTo>
                    <a:cubicBezTo>
                      <a:pt x="21" y="3"/>
                      <a:pt x="11" y="4"/>
                      <a:pt x="2" y="5"/>
                    </a:cubicBezTo>
                    <a:cubicBezTo>
                      <a:pt x="0" y="6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Freeform 355"/>
              <p:cNvSpPr>
                <a:spLocks/>
              </p:cNvSpPr>
              <p:nvPr/>
            </p:nvSpPr>
            <p:spPr bwMode="auto">
              <a:xfrm>
                <a:off x="5929313" y="3257551"/>
                <a:ext cx="103188" cy="30163"/>
              </a:xfrm>
              <a:custGeom>
                <a:avLst/>
                <a:gdLst>
                  <a:gd name="T0" fmla="*/ 1 w 27"/>
                  <a:gd name="T1" fmla="*/ 8 h 8"/>
                  <a:gd name="T2" fmla="*/ 25 w 27"/>
                  <a:gd name="T3" fmla="*/ 3 h 8"/>
                  <a:gd name="T4" fmla="*/ 24 w 27"/>
                  <a:gd name="T5" fmla="*/ 1 h 8"/>
                  <a:gd name="T6" fmla="*/ 1 w 27"/>
                  <a:gd name="T7" fmla="*/ 5 h 8"/>
                  <a:gd name="T8" fmla="*/ 1 w 2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8">
                    <a:moveTo>
                      <a:pt x="1" y="8"/>
                    </a:moveTo>
                    <a:cubicBezTo>
                      <a:pt x="9" y="8"/>
                      <a:pt x="18" y="7"/>
                      <a:pt x="25" y="3"/>
                    </a:cubicBezTo>
                    <a:cubicBezTo>
                      <a:pt x="27" y="2"/>
                      <a:pt x="25" y="0"/>
                      <a:pt x="24" y="1"/>
                    </a:cubicBezTo>
                    <a:cubicBezTo>
                      <a:pt x="17" y="4"/>
                      <a:pt x="9" y="6"/>
                      <a:pt x="1" y="5"/>
                    </a:cubicBezTo>
                    <a:cubicBezTo>
                      <a:pt x="0" y="5"/>
                      <a:pt x="0" y="8"/>
                      <a:pt x="1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Freeform 356"/>
              <p:cNvSpPr>
                <a:spLocks/>
              </p:cNvSpPr>
              <p:nvPr/>
            </p:nvSpPr>
            <p:spPr bwMode="auto">
              <a:xfrm>
                <a:off x="5997576" y="3413126"/>
                <a:ext cx="111125" cy="68263"/>
              </a:xfrm>
              <a:custGeom>
                <a:avLst/>
                <a:gdLst>
                  <a:gd name="T0" fmla="*/ 3 w 29"/>
                  <a:gd name="T1" fmla="*/ 17 h 18"/>
                  <a:gd name="T2" fmla="*/ 27 w 29"/>
                  <a:gd name="T3" fmla="*/ 3 h 18"/>
                  <a:gd name="T4" fmla="*/ 26 w 29"/>
                  <a:gd name="T5" fmla="*/ 1 h 18"/>
                  <a:gd name="T6" fmla="*/ 2 w 29"/>
                  <a:gd name="T7" fmla="*/ 15 h 18"/>
                  <a:gd name="T8" fmla="*/ 3 w 29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8">
                    <a:moveTo>
                      <a:pt x="3" y="17"/>
                    </a:moveTo>
                    <a:cubicBezTo>
                      <a:pt x="11" y="13"/>
                      <a:pt x="19" y="7"/>
                      <a:pt x="27" y="3"/>
                    </a:cubicBezTo>
                    <a:cubicBezTo>
                      <a:pt x="29" y="2"/>
                      <a:pt x="28" y="0"/>
                      <a:pt x="26" y="1"/>
                    </a:cubicBezTo>
                    <a:cubicBezTo>
                      <a:pt x="18" y="5"/>
                      <a:pt x="11" y="11"/>
                      <a:pt x="2" y="15"/>
                    </a:cubicBezTo>
                    <a:cubicBezTo>
                      <a:pt x="0" y="15"/>
                      <a:pt x="1" y="18"/>
                      <a:pt x="3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Freeform 357"/>
              <p:cNvSpPr>
                <a:spLocks/>
              </p:cNvSpPr>
              <p:nvPr/>
            </p:nvSpPr>
            <p:spPr bwMode="auto">
              <a:xfrm>
                <a:off x="6013451" y="3425826"/>
                <a:ext cx="149225" cy="106363"/>
              </a:xfrm>
              <a:custGeom>
                <a:avLst/>
                <a:gdLst>
                  <a:gd name="T0" fmla="*/ 3 w 39"/>
                  <a:gd name="T1" fmla="*/ 27 h 28"/>
                  <a:gd name="T2" fmla="*/ 38 w 39"/>
                  <a:gd name="T3" fmla="*/ 4 h 28"/>
                  <a:gd name="T4" fmla="*/ 36 w 39"/>
                  <a:gd name="T5" fmla="*/ 1 h 28"/>
                  <a:gd name="T6" fmla="*/ 2 w 39"/>
                  <a:gd name="T7" fmla="*/ 25 h 28"/>
                  <a:gd name="T8" fmla="*/ 3 w 39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8">
                    <a:moveTo>
                      <a:pt x="3" y="27"/>
                    </a:moveTo>
                    <a:cubicBezTo>
                      <a:pt x="14" y="18"/>
                      <a:pt x="26" y="11"/>
                      <a:pt x="38" y="4"/>
                    </a:cubicBezTo>
                    <a:cubicBezTo>
                      <a:pt x="39" y="3"/>
                      <a:pt x="38" y="0"/>
                      <a:pt x="36" y="1"/>
                    </a:cubicBezTo>
                    <a:cubicBezTo>
                      <a:pt x="25" y="9"/>
                      <a:pt x="12" y="16"/>
                      <a:pt x="2" y="25"/>
                    </a:cubicBezTo>
                    <a:cubicBezTo>
                      <a:pt x="0" y="26"/>
                      <a:pt x="2" y="28"/>
                      <a:pt x="3" y="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Freeform 358"/>
              <p:cNvSpPr>
                <a:spLocks/>
              </p:cNvSpPr>
              <p:nvPr/>
            </p:nvSpPr>
            <p:spPr bwMode="auto">
              <a:xfrm>
                <a:off x="6056313" y="3459163"/>
                <a:ext cx="138113" cy="106363"/>
              </a:xfrm>
              <a:custGeom>
                <a:avLst/>
                <a:gdLst>
                  <a:gd name="T0" fmla="*/ 3 w 36"/>
                  <a:gd name="T1" fmla="*/ 28 h 28"/>
                  <a:gd name="T2" fmla="*/ 35 w 36"/>
                  <a:gd name="T3" fmla="*/ 3 h 28"/>
                  <a:gd name="T4" fmla="*/ 34 w 36"/>
                  <a:gd name="T5" fmla="*/ 1 h 28"/>
                  <a:gd name="T6" fmla="*/ 2 w 36"/>
                  <a:gd name="T7" fmla="*/ 25 h 28"/>
                  <a:gd name="T8" fmla="*/ 3 w 36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8">
                    <a:moveTo>
                      <a:pt x="3" y="28"/>
                    </a:moveTo>
                    <a:cubicBezTo>
                      <a:pt x="16" y="22"/>
                      <a:pt x="24" y="11"/>
                      <a:pt x="35" y="3"/>
                    </a:cubicBezTo>
                    <a:cubicBezTo>
                      <a:pt x="36" y="2"/>
                      <a:pt x="35" y="0"/>
                      <a:pt x="34" y="1"/>
                    </a:cubicBezTo>
                    <a:cubicBezTo>
                      <a:pt x="23" y="9"/>
                      <a:pt x="14" y="20"/>
                      <a:pt x="2" y="25"/>
                    </a:cubicBezTo>
                    <a:cubicBezTo>
                      <a:pt x="0" y="26"/>
                      <a:pt x="1" y="28"/>
                      <a:pt x="3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Freeform 359"/>
              <p:cNvSpPr>
                <a:spLocks/>
              </p:cNvSpPr>
              <p:nvPr/>
            </p:nvSpPr>
            <p:spPr bwMode="auto">
              <a:xfrm>
                <a:off x="6121401" y="3513138"/>
                <a:ext cx="100013" cy="79375"/>
              </a:xfrm>
              <a:custGeom>
                <a:avLst/>
                <a:gdLst>
                  <a:gd name="T0" fmla="*/ 2 w 26"/>
                  <a:gd name="T1" fmla="*/ 20 h 21"/>
                  <a:gd name="T2" fmla="*/ 16 w 26"/>
                  <a:gd name="T3" fmla="*/ 11 h 21"/>
                  <a:gd name="T4" fmla="*/ 25 w 26"/>
                  <a:gd name="T5" fmla="*/ 2 h 21"/>
                  <a:gd name="T6" fmla="*/ 23 w 26"/>
                  <a:gd name="T7" fmla="*/ 1 h 21"/>
                  <a:gd name="T8" fmla="*/ 14 w 26"/>
                  <a:gd name="T9" fmla="*/ 10 h 21"/>
                  <a:gd name="T10" fmla="*/ 1 w 26"/>
                  <a:gd name="T11" fmla="*/ 18 h 21"/>
                  <a:gd name="T12" fmla="*/ 2 w 26"/>
                  <a:gd name="T13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1">
                    <a:moveTo>
                      <a:pt x="2" y="20"/>
                    </a:moveTo>
                    <a:cubicBezTo>
                      <a:pt x="7" y="17"/>
                      <a:pt x="11" y="14"/>
                      <a:pt x="16" y="11"/>
                    </a:cubicBezTo>
                    <a:cubicBezTo>
                      <a:pt x="19" y="9"/>
                      <a:pt x="24" y="6"/>
                      <a:pt x="25" y="2"/>
                    </a:cubicBezTo>
                    <a:cubicBezTo>
                      <a:pt x="26" y="1"/>
                      <a:pt x="24" y="0"/>
                      <a:pt x="23" y="1"/>
                    </a:cubicBezTo>
                    <a:cubicBezTo>
                      <a:pt x="21" y="5"/>
                      <a:pt x="17" y="8"/>
                      <a:pt x="14" y="10"/>
                    </a:cubicBezTo>
                    <a:cubicBezTo>
                      <a:pt x="9" y="13"/>
                      <a:pt x="5" y="15"/>
                      <a:pt x="1" y="18"/>
                    </a:cubicBezTo>
                    <a:cubicBezTo>
                      <a:pt x="0" y="19"/>
                      <a:pt x="1" y="21"/>
                      <a:pt x="2" y="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" name="Freeform 360"/>
              <p:cNvSpPr>
                <a:spLocks/>
              </p:cNvSpPr>
              <p:nvPr/>
            </p:nvSpPr>
            <p:spPr bwMode="auto">
              <a:xfrm>
                <a:off x="6181726" y="3668713"/>
                <a:ext cx="139700" cy="22225"/>
              </a:xfrm>
              <a:custGeom>
                <a:avLst/>
                <a:gdLst>
                  <a:gd name="T0" fmla="*/ 1 w 36"/>
                  <a:gd name="T1" fmla="*/ 2 h 6"/>
                  <a:gd name="T2" fmla="*/ 35 w 36"/>
                  <a:gd name="T3" fmla="*/ 6 h 6"/>
                  <a:gd name="T4" fmla="*/ 35 w 36"/>
                  <a:gd name="T5" fmla="*/ 4 h 6"/>
                  <a:gd name="T6" fmla="*/ 1 w 36"/>
                  <a:gd name="T7" fmla="*/ 0 h 6"/>
                  <a:gd name="T8" fmla="*/ 1 w 3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6">
                    <a:moveTo>
                      <a:pt x="1" y="2"/>
                    </a:moveTo>
                    <a:cubicBezTo>
                      <a:pt x="13" y="3"/>
                      <a:pt x="24" y="6"/>
                      <a:pt x="35" y="6"/>
                    </a:cubicBezTo>
                    <a:cubicBezTo>
                      <a:pt x="36" y="6"/>
                      <a:pt x="36" y="4"/>
                      <a:pt x="35" y="4"/>
                    </a:cubicBezTo>
                    <a:cubicBezTo>
                      <a:pt x="24" y="3"/>
                      <a:pt x="13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" name="Freeform 361"/>
              <p:cNvSpPr>
                <a:spLocks/>
              </p:cNvSpPr>
              <p:nvPr/>
            </p:nvSpPr>
            <p:spPr bwMode="auto">
              <a:xfrm>
                <a:off x="6159501" y="3694113"/>
                <a:ext cx="161925" cy="53975"/>
              </a:xfrm>
              <a:custGeom>
                <a:avLst/>
                <a:gdLst>
                  <a:gd name="T0" fmla="*/ 2 w 42"/>
                  <a:gd name="T1" fmla="*/ 2 h 14"/>
                  <a:gd name="T2" fmla="*/ 40 w 42"/>
                  <a:gd name="T3" fmla="*/ 14 h 14"/>
                  <a:gd name="T4" fmla="*/ 40 w 42"/>
                  <a:gd name="T5" fmla="*/ 11 h 14"/>
                  <a:gd name="T6" fmla="*/ 2 w 42"/>
                  <a:gd name="T7" fmla="*/ 0 h 14"/>
                  <a:gd name="T8" fmla="*/ 2 w 42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4">
                    <a:moveTo>
                      <a:pt x="2" y="2"/>
                    </a:moveTo>
                    <a:cubicBezTo>
                      <a:pt x="15" y="4"/>
                      <a:pt x="27" y="12"/>
                      <a:pt x="40" y="14"/>
                    </a:cubicBezTo>
                    <a:cubicBezTo>
                      <a:pt x="42" y="14"/>
                      <a:pt x="42" y="11"/>
                      <a:pt x="40" y="11"/>
                    </a:cubicBezTo>
                    <a:cubicBezTo>
                      <a:pt x="27" y="10"/>
                      <a:pt x="15" y="2"/>
                      <a:pt x="2" y="0"/>
                    </a:cubicBezTo>
                    <a:cubicBezTo>
                      <a:pt x="0" y="0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" name="Freeform 362"/>
              <p:cNvSpPr>
                <a:spLocks/>
              </p:cNvSpPr>
              <p:nvPr/>
            </p:nvSpPr>
            <p:spPr bwMode="auto">
              <a:xfrm>
                <a:off x="6140451" y="3709988"/>
                <a:ext cx="146050" cy="68263"/>
              </a:xfrm>
              <a:custGeom>
                <a:avLst/>
                <a:gdLst>
                  <a:gd name="T0" fmla="*/ 2 w 38"/>
                  <a:gd name="T1" fmla="*/ 3 h 18"/>
                  <a:gd name="T2" fmla="*/ 35 w 38"/>
                  <a:gd name="T3" fmla="*/ 18 h 18"/>
                  <a:gd name="T4" fmla="*/ 36 w 38"/>
                  <a:gd name="T5" fmla="*/ 15 h 18"/>
                  <a:gd name="T6" fmla="*/ 3 w 38"/>
                  <a:gd name="T7" fmla="*/ 1 h 18"/>
                  <a:gd name="T8" fmla="*/ 2 w 38"/>
                  <a:gd name="T9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8">
                    <a:moveTo>
                      <a:pt x="2" y="3"/>
                    </a:moveTo>
                    <a:cubicBezTo>
                      <a:pt x="13" y="7"/>
                      <a:pt x="24" y="13"/>
                      <a:pt x="35" y="18"/>
                    </a:cubicBezTo>
                    <a:cubicBezTo>
                      <a:pt x="37" y="18"/>
                      <a:pt x="38" y="16"/>
                      <a:pt x="36" y="15"/>
                    </a:cubicBezTo>
                    <a:cubicBezTo>
                      <a:pt x="25" y="11"/>
                      <a:pt x="14" y="5"/>
                      <a:pt x="3" y="1"/>
                    </a:cubicBezTo>
                    <a:cubicBezTo>
                      <a:pt x="1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01" name="文本框 200"/>
          <p:cNvSpPr txBox="1"/>
          <p:nvPr/>
        </p:nvSpPr>
        <p:spPr>
          <a:xfrm>
            <a:off x="176151" y="237724"/>
            <a:ext cx="2194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02" name="Freeform 152"/>
          <p:cNvSpPr>
            <a:spLocks noEditPoints="1"/>
          </p:cNvSpPr>
          <p:nvPr/>
        </p:nvSpPr>
        <p:spPr bwMode="auto">
          <a:xfrm>
            <a:off x="-51264" y="692151"/>
            <a:ext cx="2649684" cy="60748"/>
          </a:xfrm>
          <a:custGeom>
            <a:avLst/>
            <a:gdLst>
              <a:gd name="T0" fmla="*/ 109 w 2377"/>
              <a:gd name="T1" fmla="*/ 3 h 64"/>
              <a:gd name="T2" fmla="*/ 199 w 2377"/>
              <a:gd name="T3" fmla="*/ 8 h 64"/>
              <a:gd name="T4" fmla="*/ 282 w 2377"/>
              <a:gd name="T5" fmla="*/ 3 h 64"/>
              <a:gd name="T6" fmla="*/ 388 w 2377"/>
              <a:gd name="T7" fmla="*/ 4 h 64"/>
              <a:gd name="T8" fmla="*/ 482 w 2377"/>
              <a:gd name="T9" fmla="*/ 2 h 64"/>
              <a:gd name="T10" fmla="*/ 572 w 2377"/>
              <a:gd name="T11" fmla="*/ 7 h 64"/>
              <a:gd name="T12" fmla="*/ 682 w 2377"/>
              <a:gd name="T13" fmla="*/ 10 h 64"/>
              <a:gd name="T14" fmla="*/ 785 w 2377"/>
              <a:gd name="T15" fmla="*/ 8 h 64"/>
              <a:gd name="T16" fmla="*/ 918 w 2377"/>
              <a:gd name="T17" fmla="*/ 7 h 64"/>
              <a:gd name="T18" fmla="*/ 1028 w 2377"/>
              <a:gd name="T19" fmla="*/ 10 h 64"/>
              <a:gd name="T20" fmla="*/ 1142 w 2377"/>
              <a:gd name="T21" fmla="*/ 11 h 64"/>
              <a:gd name="T22" fmla="*/ 1217 w 2377"/>
              <a:gd name="T23" fmla="*/ 11 h 64"/>
              <a:gd name="T24" fmla="*/ 1350 w 2377"/>
              <a:gd name="T25" fmla="*/ 14 h 64"/>
              <a:gd name="T26" fmla="*/ 1460 w 2377"/>
              <a:gd name="T27" fmla="*/ 13 h 64"/>
              <a:gd name="T28" fmla="*/ 1555 w 2377"/>
              <a:gd name="T29" fmla="*/ 11 h 64"/>
              <a:gd name="T30" fmla="*/ 1668 w 2377"/>
              <a:gd name="T31" fmla="*/ 16 h 64"/>
              <a:gd name="T32" fmla="*/ 1755 w 2377"/>
              <a:gd name="T33" fmla="*/ 18 h 64"/>
              <a:gd name="T34" fmla="*/ 1865 w 2377"/>
              <a:gd name="T35" fmla="*/ 17 h 64"/>
              <a:gd name="T36" fmla="*/ 1983 w 2377"/>
              <a:gd name="T37" fmla="*/ 16 h 64"/>
              <a:gd name="T38" fmla="*/ 2093 w 2377"/>
              <a:gd name="T39" fmla="*/ 19 h 64"/>
              <a:gd name="T40" fmla="*/ 2190 w 2377"/>
              <a:gd name="T41" fmla="*/ 28 h 64"/>
              <a:gd name="T42" fmla="*/ 2292 w 2377"/>
              <a:gd name="T43" fmla="*/ 26 h 64"/>
              <a:gd name="T44" fmla="*/ 2369 w 2377"/>
              <a:gd name="T45" fmla="*/ 54 h 64"/>
              <a:gd name="T46" fmla="*/ 2338 w 2377"/>
              <a:gd name="T47" fmla="*/ 45 h 64"/>
              <a:gd name="T48" fmla="*/ 2318 w 2377"/>
              <a:gd name="T49" fmla="*/ 51 h 64"/>
              <a:gd name="T50" fmla="*/ 2295 w 2377"/>
              <a:gd name="T51" fmla="*/ 37 h 64"/>
              <a:gd name="T52" fmla="*/ 2239 w 2377"/>
              <a:gd name="T53" fmla="*/ 49 h 64"/>
              <a:gd name="T54" fmla="*/ 2175 w 2377"/>
              <a:gd name="T55" fmla="*/ 60 h 64"/>
              <a:gd name="T56" fmla="*/ 2050 w 2377"/>
              <a:gd name="T57" fmla="*/ 61 h 64"/>
              <a:gd name="T58" fmla="*/ 1948 w 2377"/>
              <a:gd name="T59" fmla="*/ 54 h 64"/>
              <a:gd name="T60" fmla="*/ 1830 w 2377"/>
              <a:gd name="T61" fmla="*/ 55 h 64"/>
              <a:gd name="T62" fmla="*/ 1708 w 2377"/>
              <a:gd name="T63" fmla="*/ 54 h 64"/>
              <a:gd name="T64" fmla="*/ 1583 w 2377"/>
              <a:gd name="T65" fmla="*/ 51 h 64"/>
              <a:gd name="T66" fmla="*/ 1504 w 2377"/>
              <a:gd name="T67" fmla="*/ 53 h 64"/>
              <a:gd name="T68" fmla="*/ 1394 w 2377"/>
              <a:gd name="T69" fmla="*/ 55 h 64"/>
              <a:gd name="T70" fmla="*/ 1276 w 2377"/>
              <a:gd name="T71" fmla="*/ 51 h 64"/>
              <a:gd name="T72" fmla="*/ 1150 w 2377"/>
              <a:gd name="T73" fmla="*/ 52 h 64"/>
              <a:gd name="T74" fmla="*/ 1042 w 2377"/>
              <a:gd name="T75" fmla="*/ 37 h 64"/>
              <a:gd name="T76" fmla="*/ 963 w 2377"/>
              <a:gd name="T77" fmla="*/ 39 h 64"/>
              <a:gd name="T78" fmla="*/ 867 w 2377"/>
              <a:gd name="T79" fmla="*/ 49 h 64"/>
              <a:gd name="T80" fmla="*/ 750 w 2377"/>
              <a:gd name="T81" fmla="*/ 46 h 64"/>
              <a:gd name="T82" fmla="*/ 624 w 2377"/>
              <a:gd name="T83" fmla="*/ 43 h 64"/>
              <a:gd name="T84" fmla="*/ 530 w 2377"/>
              <a:gd name="T85" fmla="*/ 45 h 64"/>
              <a:gd name="T86" fmla="*/ 388 w 2377"/>
              <a:gd name="T87" fmla="*/ 45 h 64"/>
              <a:gd name="T88" fmla="*/ 262 w 2377"/>
              <a:gd name="T89" fmla="*/ 46 h 64"/>
              <a:gd name="T90" fmla="*/ 129 w 2377"/>
              <a:gd name="T91" fmla="*/ 43 h 64"/>
              <a:gd name="T92" fmla="*/ 36 w 2377"/>
              <a:gd name="T93" fmla="*/ 32 h 64"/>
              <a:gd name="T94" fmla="*/ 1076 w 2377"/>
              <a:gd name="T95" fmla="*/ 44 h 64"/>
              <a:gd name="T96" fmla="*/ 75 w 2377"/>
              <a:gd name="T97" fmla="*/ 33 h 64"/>
              <a:gd name="T98" fmla="*/ 252 w 2377"/>
              <a:gd name="T99" fmla="*/ 35 h 64"/>
              <a:gd name="T100" fmla="*/ 417 w 2377"/>
              <a:gd name="T101" fmla="*/ 27 h 64"/>
              <a:gd name="T102" fmla="*/ 650 w 2377"/>
              <a:gd name="T103" fmla="*/ 13 h 64"/>
              <a:gd name="T104" fmla="*/ 963 w 2377"/>
              <a:gd name="T105" fmla="*/ 30 h 64"/>
              <a:gd name="T106" fmla="*/ 1129 w 2377"/>
              <a:gd name="T107" fmla="*/ 21 h 64"/>
              <a:gd name="T108" fmla="*/ 1400 w 2377"/>
              <a:gd name="T109" fmla="*/ 26 h 64"/>
              <a:gd name="T110" fmla="*/ 1502 w 2377"/>
              <a:gd name="T111" fmla="*/ 29 h 64"/>
              <a:gd name="T112" fmla="*/ 1561 w 2377"/>
              <a:gd name="T113" fmla="*/ 24 h 64"/>
              <a:gd name="T114" fmla="*/ 1774 w 2377"/>
              <a:gd name="T115" fmla="*/ 25 h 64"/>
              <a:gd name="T116" fmla="*/ 1934 w 2377"/>
              <a:gd name="T117" fmla="*/ 36 h 64"/>
              <a:gd name="T118" fmla="*/ 2059 w 2377"/>
              <a:gd name="T119" fmla="*/ 39 h 64"/>
              <a:gd name="T120" fmla="*/ 2091 w 2377"/>
              <a:gd name="T121" fmla="*/ 36 h 64"/>
              <a:gd name="T122" fmla="*/ 2205 w 2377"/>
              <a:gd name="T123" fmla="*/ 4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7" h="64">
                <a:moveTo>
                  <a:pt x="44" y="32"/>
                </a:moveTo>
                <a:cubicBezTo>
                  <a:pt x="44" y="31"/>
                  <a:pt x="48" y="31"/>
                  <a:pt x="48" y="30"/>
                </a:cubicBezTo>
                <a:cubicBezTo>
                  <a:pt x="48" y="29"/>
                  <a:pt x="44" y="28"/>
                  <a:pt x="44" y="28"/>
                </a:cubicBezTo>
                <a:cubicBezTo>
                  <a:pt x="44" y="27"/>
                  <a:pt x="48" y="26"/>
                  <a:pt x="48" y="26"/>
                </a:cubicBezTo>
                <a:cubicBezTo>
                  <a:pt x="48" y="25"/>
                  <a:pt x="45" y="24"/>
                  <a:pt x="44" y="23"/>
                </a:cubicBezTo>
                <a:cubicBezTo>
                  <a:pt x="44" y="23"/>
                  <a:pt x="40" y="21"/>
                  <a:pt x="41" y="21"/>
                </a:cubicBezTo>
                <a:cubicBezTo>
                  <a:pt x="41" y="21"/>
                  <a:pt x="44" y="19"/>
                  <a:pt x="45" y="19"/>
                </a:cubicBezTo>
                <a:cubicBezTo>
                  <a:pt x="46" y="19"/>
                  <a:pt x="47" y="21"/>
                  <a:pt x="48" y="21"/>
                </a:cubicBezTo>
                <a:cubicBezTo>
                  <a:pt x="50" y="21"/>
                  <a:pt x="51" y="19"/>
                  <a:pt x="53" y="19"/>
                </a:cubicBezTo>
                <a:cubicBezTo>
                  <a:pt x="53" y="19"/>
                  <a:pt x="56" y="22"/>
                  <a:pt x="56" y="21"/>
                </a:cubicBezTo>
                <a:cubicBezTo>
                  <a:pt x="57" y="21"/>
                  <a:pt x="60" y="20"/>
                  <a:pt x="60" y="19"/>
                </a:cubicBezTo>
                <a:cubicBezTo>
                  <a:pt x="60" y="19"/>
                  <a:pt x="57" y="18"/>
                  <a:pt x="57" y="17"/>
                </a:cubicBezTo>
                <a:cubicBezTo>
                  <a:pt x="56" y="16"/>
                  <a:pt x="53" y="16"/>
                  <a:pt x="53" y="15"/>
                </a:cubicBezTo>
                <a:cubicBezTo>
                  <a:pt x="53" y="14"/>
                  <a:pt x="57" y="13"/>
                  <a:pt x="57" y="13"/>
                </a:cubicBezTo>
                <a:cubicBezTo>
                  <a:pt x="57" y="12"/>
                  <a:pt x="53" y="11"/>
                  <a:pt x="53" y="10"/>
                </a:cubicBezTo>
                <a:cubicBezTo>
                  <a:pt x="53" y="10"/>
                  <a:pt x="57" y="9"/>
                  <a:pt x="57" y="8"/>
                </a:cubicBezTo>
                <a:cubicBezTo>
                  <a:pt x="59" y="8"/>
                  <a:pt x="60" y="7"/>
                  <a:pt x="61" y="6"/>
                </a:cubicBezTo>
                <a:cubicBezTo>
                  <a:pt x="63" y="7"/>
                  <a:pt x="64" y="9"/>
                  <a:pt x="65" y="9"/>
                </a:cubicBezTo>
                <a:cubicBezTo>
                  <a:pt x="66" y="9"/>
                  <a:pt x="69" y="6"/>
                  <a:pt x="69" y="7"/>
                </a:cubicBezTo>
                <a:cubicBezTo>
                  <a:pt x="70" y="7"/>
                  <a:pt x="73" y="9"/>
                  <a:pt x="73" y="9"/>
                </a:cubicBezTo>
                <a:cubicBezTo>
                  <a:pt x="73" y="9"/>
                  <a:pt x="72" y="9"/>
                  <a:pt x="71" y="10"/>
                </a:cubicBezTo>
                <a:cubicBezTo>
                  <a:pt x="70" y="10"/>
                  <a:pt x="69" y="11"/>
                  <a:pt x="69" y="11"/>
                </a:cubicBezTo>
                <a:cubicBezTo>
                  <a:pt x="70" y="11"/>
                  <a:pt x="72" y="13"/>
                  <a:pt x="73" y="13"/>
                </a:cubicBezTo>
                <a:cubicBezTo>
                  <a:pt x="74" y="13"/>
                  <a:pt x="76" y="11"/>
                  <a:pt x="77" y="11"/>
                </a:cubicBezTo>
                <a:cubicBezTo>
                  <a:pt x="78" y="11"/>
                  <a:pt x="79" y="13"/>
                  <a:pt x="81" y="13"/>
                </a:cubicBezTo>
                <a:cubicBezTo>
                  <a:pt x="85" y="11"/>
                  <a:pt x="85" y="11"/>
                  <a:pt x="85" y="11"/>
                </a:cubicBezTo>
                <a:cubicBezTo>
                  <a:pt x="86" y="11"/>
                  <a:pt x="88" y="10"/>
                  <a:pt x="89" y="9"/>
                </a:cubicBezTo>
                <a:cubicBezTo>
                  <a:pt x="89" y="9"/>
                  <a:pt x="93" y="8"/>
                  <a:pt x="93" y="7"/>
                </a:cubicBezTo>
                <a:cubicBezTo>
                  <a:pt x="93" y="7"/>
                  <a:pt x="89" y="5"/>
                  <a:pt x="89" y="5"/>
                </a:cubicBezTo>
                <a:cubicBezTo>
                  <a:pt x="90" y="5"/>
                  <a:pt x="92" y="3"/>
                  <a:pt x="93" y="3"/>
                </a:cubicBezTo>
                <a:cubicBezTo>
                  <a:pt x="94" y="3"/>
                  <a:pt x="96" y="5"/>
                  <a:pt x="97" y="5"/>
                </a:cubicBezTo>
                <a:cubicBezTo>
                  <a:pt x="98" y="5"/>
                  <a:pt x="100" y="3"/>
                  <a:pt x="101" y="3"/>
                </a:cubicBezTo>
                <a:cubicBezTo>
                  <a:pt x="102" y="3"/>
                  <a:pt x="104" y="5"/>
                  <a:pt x="105" y="5"/>
                </a:cubicBezTo>
                <a:cubicBezTo>
                  <a:pt x="105" y="6"/>
                  <a:pt x="108" y="8"/>
                  <a:pt x="109" y="8"/>
                </a:cubicBezTo>
                <a:cubicBezTo>
                  <a:pt x="109" y="8"/>
                  <a:pt x="113" y="6"/>
                  <a:pt x="113" y="6"/>
                </a:cubicBezTo>
                <a:cubicBezTo>
                  <a:pt x="113" y="5"/>
                  <a:pt x="109" y="3"/>
                  <a:pt x="109" y="3"/>
                </a:cubicBezTo>
                <a:cubicBezTo>
                  <a:pt x="110" y="3"/>
                  <a:pt x="112" y="1"/>
                  <a:pt x="113" y="1"/>
                </a:cubicBezTo>
                <a:cubicBezTo>
                  <a:pt x="114" y="1"/>
                  <a:pt x="115" y="3"/>
                  <a:pt x="117" y="3"/>
                </a:cubicBezTo>
                <a:cubicBezTo>
                  <a:pt x="118" y="3"/>
                  <a:pt x="120" y="1"/>
                  <a:pt x="121" y="1"/>
                </a:cubicBezTo>
                <a:cubicBezTo>
                  <a:pt x="122" y="1"/>
                  <a:pt x="123" y="3"/>
                  <a:pt x="125" y="4"/>
                </a:cubicBezTo>
                <a:cubicBezTo>
                  <a:pt x="126" y="4"/>
                  <a:pt x="127" y="6"/>
                  <a:pt x="128" y="6"/>
                </a:cubicBezTo>
                <a:cubicBezTo>
                  <a:pt x="129" y="6"/>
                  <a:pt x="132" y="4"/>
                  <a:pt x="132" y="4"/>
                </a:cubicBezTo>
                <a:cubicBezTo>
                  <a:pt x="134" y="4"/>
                  <a:pt x="135" y="6"/>
                  <a:pt x="136" y="6"/>
                </a:cubicBezTo>
                <a:cubicBezTo>
                  <a:pt x="137" y="6"/>
                  <a:pt x="139" y="8"/>
                  <a:pt x="140" y="8"/>
                </a:cubicBezTo>
                <a:cubicBezTo>
                  <a:pt x="140" y="8"/>
                  <a:pt x="144" y="6"/>
                  <a:pt x="144" y="6"/>
                </a:cubicBezTo>
                <a:cubicBezTo>
                  <a:pt x="144" y="6"/>
                  <a:pt x="140" y="4"/>
                  <a:pt x="140" y="4"/>
                </a:cubicBezTo>
                <a:cubicBezTo>
                  <a:pt x="141" y="4"/>
                  <a:pt x="144" y="2"/>
                  <a:pt x="144" y="2"/>
                </a:cubicBezTo>
                <a:cubicBezTo>
                  <a:pt x="145" y="2"/>
                  <a:pt x="148" y="4"/>
                  <a:pt x="148" y="4"/>
                </a:cubicBezTo>
                <a:cubicBezTo>
                  <a:pt x="148" y="4"/>
                  <a:pt x="151" y="7"/>
                  <a:pt x="152" y="7"/>
                </a:cubicBezTo>
                <a:cubicBezTo>
                  <a:pt x="152" y="6"/>
                  <a:pt x="156" y="5"/>
                  <a:pt x="156" y="4"/>
                </a:cubicBezTo>
                <a:cubicBezTo>
                  <a:pt x="156" y="4"/>
                  <a:pt x="153" y="2"/>
                  <a:pt x="152" y="2"/>
                </a:cubicBezTo>
                <a:cubicBezTo>
                  <a:pt x="154" y="2"/>
                  <a:pt x="155" y="0"/>
                  <a:pt x="156" y="0"/>
                </a:cubicBezTo>
                <a:cubicBezTo>
                  <a:pt x="157" y="0"/>
                  <a:pt x="160" y="2"/>
                  <a:pt x="160" y="2"/>
                </a:cubicBezTo>
                <a:cubicBezTo>
                  <a:pt x="160" y="2"/>
                  <a:pt x="159" y="3"/>
                  <a:pt x="158" y="3"/>
                </a:cubicBezTo>
                <a:cubicBezTo>
                  <a:pt x="157" y="4"/>
                  <a:pt x="156" y="4"/>
                  <a:pt x="156" y="4"/>
                </a:cubicBezTo>
                <a:cubicBezTo>
                  <a:pt x="157" y="5"/>
                  <a:pt x="159" y="7"/>
                  <a:pt x="160" y="7"/>
                </a:cubicBezTo>
                <a:cubicBezTo>
                  <a:pt x="160" y="7"/>
                  <a:pt x="163" y="5"/>
                  <a:pt x="164" y="5"/>
                </a:cubicBezTo>
                <a:cubicBezTo>
                  <a:pt x="165" y="4"/>
                  <a:pt x="167" y="3"/>
                  <a:pt x="168" y="3"/>
                </a:cubicBezTo>
                <a:cubicBezTo>
                  <a:pt x="169" y="3"/>
                  <a:pt x="171" y="5"/>
                  <a:pt x="172" y="5"/>
                </a:cubicBezTo>
                <a:cubicBezTo>
                  <a:pt x="173" y="5"/>
                  <a:pt x="174" y="7"/>
                  <a:pt x="175" y="7"/>
                </a:cubicBezTo>
                <a:cubicBezTo>
                  <a:pt x="176" y="7"/>
                  <a:pt x="179" y="5"/>
                  <a:pt x="179" y="5"/>
                </a:cubicBezTo>
                <a:cubicBezTo>
                  <a:pt x="180" y="5"/>
                  <a:pt x="182" y="3"/>
                  <a:pt x="184" y="3"/>
                </a:cubicBezTo>
                <a:cubicBezTo>
                  <a:pt x="185" y="3"/>
                  <a:pt x="186" y="5"/>
                  <a:pt x="187" y="5"/>
                </a:cubicBezTo>
                <a:cubicBezTo>
                  <a:pt x="188" y="5"/>
                  <a:pt x="191" y="3"/>
                  <a:pt x="191" y="3"/>
                </a:cubicBezTo>
                <a:cubicBezTo>
                  <a:pt x="192" y="3"/>
                  <a:pt x="195" y="5"/>
                  <a:pt x="195" y="6"/>
                </a:cubicBezTo>
                <a:cubicBezTo>
                  <a:pt x="195" y="6"/>
                  <a:pt x="191" y="7"/>
                  <a:pt x="191" y="8"/>
                </a:cubicBezTo>
                <a:cubicBezTo>
                  <a:pt x="191" y="8"/>
                  <a:pt x="194" y="9"/>
                  <a:pt x="195" y="10"/>
                </a:cubicBezTo>
                <a:cubicBezTo>
                  <a:pt x="196" y="11"/>
                  <a:pt x="197" y="11"/>
                  <a:pt x="199" y="12"/>
                </a:cubicBezTo>
                <a:cubicBezTo>
                  <a:pt x="202" y="14"/>
                  <a:pt x="202" y="14"/>
                  <a:pt x="202" y="14"/>
                </a:cubicBezTo>
                <a:cubicBezTo>
                  <a:pt x="203" y="14"/>
                  <a:pt x="206" y="13"/>
                  <a:pt x="206" y="12"/>
                </a:cubicBezTo>
                <a:cubicBezTo>
                  <a:pt x="206" y="12"/>
                  <a:pt x="203" y="10"/>
                  <a:pt x="203" y="10"/>
                </a:cubicBezTo>
                <a:cubicBezTo>
                  <a:pt x="202" y="10"/>
                  <a:pt x="199" y="8"/>
                  <a:pt x="199" y="8"/>
                </a:cubicBezTo>
                <a:cubicBezTo>
                  <a:pt x="199" y="7"/>
                  <a:pt x="202" y="6"/>
                  <a:pt x="203" y="6"/>
                </a:cubicBezTo>
                <a:cubicBezTo>
                  <a:pt x="207" y="4"/>
                  <a:pt x="207" y="4"/>
                  <a:pt x="207" y="4"/>
                </a:cubicBezTo>
                <a:cubicBezTo>
                  <a:pt x="208" y="3"/>
                  <a:pt x="210" y="2"/>
                  <a:pt x="211" y="2"/>
                </a:cubicBezTo>
                <a:cubicBezTo>
                  <a:pt x="211" y="2"/>
                  <a:pt x="215" y="4"/>
                  <a:pt x="215" y="4"/>
                </a:cubicBezTo>
                <a:cubicBezTo>
                  <a:pt x="215" y="5"/>
                  <a:pt x="211" y="5"/>
                  <a:pt x="211" y="6"/>
                </a:cubicBezTo>
                <a:cubicBezTo>
                  <a:pt x="218" y="10"/>
                  <a:pt x="218" y="10"/>
                  <a:pt x="218" y="10"/>
                </a:cubicBezTo>
                <a:cubicBezTo>
                  <a:pt x="219" y="11"/>
                  <a:pt x="222" y="12"/>
                  <a:pt x="222" y="13"/>
                </a:cubicBezTo>
                <a:cubicBezTo>
                  <a:pt x="222" y="13"/>
                  <a:pt x="218" y="14"/>
                  <a:pt x="218" y="15"/>
                </a:cubicBezTo>
                <a:cubicBezTo>
                  <a:pt x="218" y="16"/>
                  <a:pt x="222" y="16"/>
                  <a:pt x="222" y="17"/>
                </a:cubicBezTo>
                <a:cubicBezTo>
                  <a:pt x="222" y="18"/>
                  <a:pt x="218" y="18"/>
                  <a:pt x="218" y="19"/>
                </a:cubicBezTo>
                <a:cubicBezTo>
                  <a:pt x="218" y="20"/>
                  <a:pt x="221" y="21"/>
                  <a:pt x="221" y="21"/>
                </a:cubicBezTo>
                <a:cubicBezTo>
                  <a:pt x="225" y="19"/>
                  <a:pt x="225" y="19"/>
                  <a:pt x="225" y="19"/>
                </a:cubicBezTo>
                <a:cubicBezTo>
                  <a:pt x="226" y="19"/>
                  <a:pt x="230" y="18"/>
                  <a:pt x="230" y="17"/>
                </a:cubicBezTo>
                <a:cubicBezTo>
                  <a:pt x="230" y="17"/>
                  <a:pt x="226" y="15"/>
                  <a:pt x="226" y="15"/>
                </a:cubicBezTo>
                <a:cubicBezTo>
                  <a:pt x="225" y="15"/>
                  <a:pt x="222" y="13"/>
                  <a:pt x="222" y="13"/>
                </a:cubicBezTo>
                <a:cubicBezTo>
                  <a:pt x="222" y="12"/>
                  <a:pt x="226" y="11"/>
                  <a:pt x="226" y="11"/>
                </a:cubicBezTo>
                <a:cubicBezTo>
                  <a:pt x="227" y="10"/>
                  <a:pt x="230" y="9"/>
                  <a:pt x="230" y="9"/>
                </a:cubicBezTo>
                <a:cubicBezTo>
                  <a:pt x="230" y="8"/>
                  <a:pt x="226" y="6"/>
                  <a:pt x="227" y="6"/>
                </a:cubicBezTo>
                <a:cubicBezTo>
                  <a:pt x="227" y="6"/>
                  <a:pt x="230" y="4"/>
                  <a:pt x="231" y="4"/>
                </a:cubicBezTo>
                <a:cubicBezTo>
                  <a:pt x="231" y="4"/>
                  <a:pt x="234" y="7"/>
                  <a:pt x="234" y="7"/>
                </a:cubicBezTo>
                <a:cubicBezTo>
                  <a:pt x="236" y="6"/>
                  <a:pt x="238" y="5"/>
                  <a:pt x="239" y="4"/>
                </a:cubicBezTo>
                <a:cubicBezTo>
                  <a:pt x="240" y="4"/>
                  <a:pt x="241" y="3"/>
                  <a:pt x="243" y="2"/>
                </a:cubicBezTo>
                <a:cubicBezTo>
                  <a:pt x="243" y="2"/>
                  <a:pt x="246" y="5"/>
                  <a:pt x="246" y="5"/>
                </a:cubicBezTo>
                <a:cubicBezTo>
                  <a:pt x="247" y="5"/>
                  <a:pt x="250" y="2"/>
                  <a:pt x="250" y="3"/>
                </a:cubicBezTo>
                <a:cubicBezTo>
                  <a:pt x="251" y="3"/>
                  <a:pt x="254" y="5"/>
                  <a:pt x="254" y="5"/>
                </a:cubicBezTo>
                <a:cubicBezTo>
                  <a:pt x="254" y="5"/>
                  <a:pt x="250" y="7"/>
                  <a:pt x="250" y="7"/>
                </a:cubicBezTo>
                <a:cubicBezTo>
                  <a:pt x="251" y="7"/>
                  <a:pt x="253" y="9"/>
                  <a:pt x="254" y="9"/>
                </a:cubicBezTo>
                <a:cubicBezTo>
                  <a:pt x="255" y="9"/>
                  <a:pt x="257" y="7"/>
                  <a:pt x="258" y="7"/>
                </a:cubicBezTo>
                <a:cubicBezTo>
                  <a:pt x="259" y="7"/>
                  <a:pt x="260" y="9"/>
                  <a:pt x="262" y="9"/>
                </a:cubicBezTo>
                <a:cubicBezTo>
                  <a:pt x="263" y="9"/>
                  <a:pt x="264" y="7"/>
                  <a:pt x="266" y="7"/>
                </a:cubicBezTo>
                <a:cubicBezTo>
                  <a:pt x="267" y="7"/>
                  <a:pt x="268" y="10"/>
                  <a:pt x="270" y="10"/>
                </a:cubicBezTo>
                <a:cubicBezTo>
                  <a:pt x="270" y="10"/>
                  <a:pt x="274" y="8"/>
                  <a:pt x="274" y="8"/>
                </a:cubicBezTo>
                <a:cubicBezTo>
                  <a:pt x="274" y="7"/>
                  <a:pt x="270" y="6"/>
                  <a:pt x="270" y="5"/>
                </a:cubicBezTo>
                <a:cubicBezTo>
                  <a:pt x="270" y="5"/>
                  <a:pt x="273" y="3"/>
                  <a:pt x="274" y="3"/>
                </a:cubicBezTo>
                <a:cubicBezTo>
                  <a:pt x="275" y="3"/>
                  <a:pt x="277" y="6"/>
                  <a:pt x="278" y="6"/>
                </a:cubicBezTo>
                <a:cubicBezTo>
                  <a:pt x="279" y="5"/>
                  <a:pt x="281" y="4"/>
                  <a:pt x="282" y="3"/>
                </a:cubicBezTo>
                <a:cubicBezTo>
                  <a:pt x="283" y="3"/>
                  <a:pt x="285" y="1"/>
                  <a:pt x="286" y="1"/>
                </a:cubicBezTo>
                <a:cubicBezTo>
                  <a:pt x="287" y="1"/>
                  <a:pt x="289" y="4"/>
                  <a:pt x="290" y="4"/>
                </a:cubicBezTo>
                <a:cubicBezTo>
                  <a:pt x="291" y="4"/>
                  <a:pt x="292" y="2"/>
                  <a:pt x="294" y="2"/>
                </a:cubicBezTo>
                <a:cubicBezTo>
                  <a:pt x="295" y="2"/>
                  <a:pt x="296" y="4"/>
                  <a:pt x="298" y="4"/>
                </a:cubicBezTo>
                <a:cubicBezTo>
                  <a:pt x="299" y="4"/>
                  <a:pt x="300" y="2"/>
                  <a:pt x="302" y="2"/>
                </a:cubicBezTo>
                <a:cubicBezTo>
                  <a:pt x="303" y="2"/>
                  <a:pt x="304" y="4"/>
                  <a:pt x="305" y="4"/>
                </a:cubicBezTo>
                <a:cubicBezTo>
                  <a:pt x="306" y="4"/>
                  <a:pt x="308" y="2"/>
                  <a:pt x="309" y="2"/>
                </a:cubicBezTo>
                <a:cubicBezTo>
                  <a:pt x="311" y="2"/>
                  <a:pt x="312" y="4"/>
                  <a:pt x="313" y="4"/>
                </a:cubicBezTo>
                <a:cubicBezTo>
                  <a:pt x="315" y="4"/>
                  <a:pt x="316" y="7"/>
                  <a:pt x="317" y="7"/>
                </a:cubicBezTo>
                <a:cubicBezTo>
                  <a:pt x="318" y="7"/>
                  <a:pt x="320" y="5"/>
                  <a:pt x="321" y="4"/>
                </a:cubicBezTo>
                <a:cubicBezTo>
                  <a:pt x="322" y="4"/>
                  <a:pt x="324" y="3"/>
                  <a:pt x="325" y="2"/>
                </a:cubicBezTo>
                <a:cubicBezTo>
                  <a:pt x="326" y="2"/>
                  <a:pt x="328" y="5"/>
                  <a:pt x="329" y="5"/>
                </a:cubicBezTo>
                <a:cubicBezTo>
                  <a:pt x="330" y="5"/>
                  <a:pt x="332" y="3"/>
                  <a:pt x="333" y="3"/>
                </a:cubicBezTo>
                <a:cubicBezTo>
                  <a:pt x="334" y="3"/>
                  <a:pt x="336" y="5"/>
                  <a:pt x="337" y="5"/>
                </a:cubicBezTo>
                <a:cubicBezTo>
                  <a:pt x="338" y="5"/>
                  <a:pt x="340" y="3"/>
                  <a:pt x="341" y="3"/>
                </a:cubicBezTo>
                <a:cubicBezTo>
                  <a:pt x="342" y="3"/>
                  <a:pt x="343" y="5"/>
                  <a:pt x="345" y="5"/>
                </a:cubicBezTo>
                <a:cubicBezTo>
                  <a:pt x="346" y="5"/>
                  <a:pt x="348" y="3"/>
                  <a:pt x="349" y="3"/>
                </a:cubicBezTo>
                <a:cubicBezTo>
                  <a:pt x="349" y="3"/>
                  <a:pt x="352" y="5"/>
                  <a:pt x="352" y="5"/>
                </a:cubicBezTo>
                <a:cubicBezTo>
                  <a:pt x="352" y="6"/>
                  <a:pt x="349" y="7"/>
                  <a:pt x="348" y="7"/>
                </a:cubicBezTo>
                <a:cubicBezTo>
                  <a:pt x="348" y="8"/>
                  <a:pt x="344" y="9"/>
                  <a:pt x="344" y="9"/>
                </a:cubicBezTo>
                <a:cubicBezTo>
                  <a:pt x="345" y="10"/>
                  <a:pt x="347" y="12"/>
                  <a:pt x="348" y="12"/>
                </a:cubicBezTo>
                <a:cubicBezTo>
                  <a:pt x="349" y="12"/>
                  <a:pt x="351" y="10"/>
                  <a:pt x="352" y="10"/>
                </a:cubicBezTo>
                <a:cubicBezTo>
                  <a:pt x="354" y="10"/>
                  <a:pt x="354" y="12"/>
                  <a:pt x="356" y="12"/>
                </a:cubicBezTo>
                <a:cubicBezTo>
                  <a:pt x="360" y="10"/>
                  <a:pt x="360" y="10"/>
                  <a:pt x="360" y="10"/>
                </a:cubicBezTo>
                <a:cubicBezTo>
                  <a:pt x="360" y="10"/>
                  <a:pt x="364" y="8"/>
                  <a:pt x="364" y="8"/>
                </a:cubicBezTo>
                <a:cubicBezTo>
                  <a:pt x="364" y="8"/>
                  <a:pt x="363" y="7"/>
                  <a:pt x="362" y="7"/>
                </a:cubicBezTo>
                <a:cubicBezTo>
                  <a:pt x="361" y="6"/>
                  <a:pt x="360" y="6"/>
                  <a:pt x="360" y="6"/>
                </a:cubicBezTo>
                <a:cubicBezTo>
                  <a:pt x="361" y="5"/>
                  <a:pt x="363" y="3"/>
                  <a:pt x="364" y="3"/>
                </a:cubicBezTo>
                <a:cubicBezTo>
                  <a:pt x="365" y="3"/>
                  <a:pt x="367" y="6"/>
                  <a:pt x="368" y="6"/>
                </a:cubicBezTo>
                <a:cubicBezTo>
                  <a:pt x="369" y="6"/>
                  <a:pt x="372" y="4"/>
                  <a:pt x="372" y="4"/>
                </a:cubicBezTo>
                <a:cubicBezTo>
                  <a:pt x="373" y="4"/>
                  <a:pt x="376" y="6"/>
                  <a:pt x="376" y="6"/>
                </a:cubicBezTo>
                <a:cubicBezTo>
                  <a:pt x="376" y="7"/>
                  <a:pt x="372" y="7"/>
                  <a:pt x="372" y="8"/>
                </a:cubicBezTo>
                <a:cubicBezTo>
                  <a:pt x="372" y="8"/>
                  <a:pt x="375" y="10"/>
                  <a:pt x="376" y="10"/>
                </a:cubicBezTo>
                <a:cubicBezTo>
                  <a:pt x="376" y="10"/>
                  <a:pt x="379" y="9"/>
                  <a:pt x="380" y="8"/>
                </a:cubicBezTo>
                <a:cubicBezTo>
                  <a:pt x="384" y="6"/>
                  <a:pt x="384" y="6"/>
                  <a:pt x="384" y="6"/>
                </a:cubicBezTo>
                <a:cubicBezTo>
                  <a:pt x="388" y="4"/>
                  <a:pt x="388" y="4"/>
                  <a:pt x="388" y="4"/>
                </a:cubicBezTo>
                <a:cubicBezTo>
                  <a:pt x="389" y="4"/>
                  <a:pt x="391" y="2"/>
                  <a:pt x="392" y="2"/>
                </a:cubicBezTo>
                <a:cubicBezTo>
                  <a:pt x="393" y="2"/>
                  <a:pt x="395" y="4"/>
                  <a:pt x="396" y="4"/>
                </a:cubicBezTo>
                <a:cubicBezTo>
                  <a:pt x="397" y="4"/>
                  <a:pt x="399" y="2"/>
                  <a:pt x="400" y="2"/>
                </a:cubicBezTo>
                <a:cubicBezTo>
                  <a:pt x="401" y="2"/>
                  <a:pt x="402" y="4"/>
                  <a:pt x="404" y="4"/>
                </a:cubicBezTo>
                <a:cubicBezTo>
                  <a:pt x="405" y="5"/>
                  <a:pt x="406" y="2"/>
                  <a:pt x="408" y="2"/>
                </a:cubicBezTo>
                <a:cubicBezTo>
                  <a:pt x="409" y="2"/>
                  <a:pt x="410" y="5"/>
                  <a:pt x="411" y="5"/>
                </a:cubicBezTo>
                <a:cubicBezTo>
                  <a:pt x="412" y="5"/>
                  <a:pt x="415" y="2"/>
                  <a:pt x="416" y="3"/>
                </a:cubicBezTo>
                <a:cubicBezTo>
                  <a:pt x="416" y="3"/>
                  <a:pt x="419" y="5"/>
                  <a:pt x="419" y="5"/>
                </a:cubicBezTo>
                <a:cubicBezTo>
                  <a:pt x="419" y="5"/>
                  <a:pt x="415" y="6"/>
                  <a:pt x="415" y="7"/>
                </a:cubicBezTo>
                <a:cubicBezTo>
                  <a:pt x="415" y="7"/>
                  <a:pt x="418" y="9"/>
                  <a:pt x="419" y="9"/>
                </a:cubicBezTo>
                <a:cubicBezTo>
                  <a:pt x="419" y="9"/>
                  <a:pt x="422" y="7"/>
                  <a:pt x="423" y="7"/>
                </a:cubicBezTo>
                <a:cubicBezTo>
                  <a:pt x="424" y="7"/>
                  <a:pt x="426" y="9"/>
                  <a:pt x="427" y="9"/>
                </a:cubicBezTo>
                <a:cubicBezTo>
                  <a:pt x="427" y="9"/>
                  <a:pt x="428" y="9"/>
                  <a:pt x="429" y="8"/>
                </a:cubicBezTo>
                <a:cubicBezTo>
                  <a:pt x="430" y="8"/>
                  <a:pt x="431" y="7"/>
                  <a:pt x="431" y="7"/>
                </a:cubicBezTo>
                <a:cubicBezTo>
                  <a:pt x="431" y="7"/>
                  <a:pt x="427" y="5"/>
                  <a:pt x="427" y="5"/>
                </a:cubicBezTo>
                <a:cubicBezTo>
                  <a:pt x="426" y="5"/>
                  <a:pt x="424" y="7"/>
                  <a:pt x="423" y="7"/>
                </a:cubicBezTo>
                <a:cubicBezTo>
                  <a:pt x="423" y="7"/>
                  <a:pt x="419" y="5"/>
                  <a:pt x="419" y="5"/>
                </a:cubicBezTo>
                <a:cubicBezTo>
                  <a:pt x="419" y="5"/>
                  <a:pt x="423" y="3"/>
                  <a:pt x="423" y="3"/>
                </a:cubicBezTo>
                <a:cubicBezTo>
                  <a:pt x="424" y="3"/>
                  <a:pt x="427" y="1"/>
                  <a:pt x="428" y="1"/>
                </a:cubicBezTo>
                <a:cubicBezTo>
                  <a:pt x="428" y="1"/>
                  <a:pt x="430" y="3"/>
                  <a:pt x="431" y="3"/>
                </a:cubicBezTo>
                <a:cubicBezTo>
                  <a:pt x="432" y="3"/>
                  <a:pt x="434" y="5"/>
                  <a:pt x="435" y="5"/>
                </a:cubicBezTo>
                <a:cubicBezTo>
                  <a:pt x="436" y="5"/>
                  <a:pt x="438" y="4"/>
                  <a:pt x="439" y="3"/>
                </a:cubicBezTo>
                <a:cubicBezTo>
                  <a:pt x="440" y="3"/>
                  <a:pt x="442" y="1"/>
                  <a:pt x="443" y="1"/>
                </a:cubicBezTo>
                <a:cubicBezTo>
                  <a:pt x="444" y="1"/>
                  <a:pt x="446" y="3"/>
                  <a:pt x="447" y="3"/>
                </a:cubicBezTo>
                <a:cubicBezTo>
                  <a:pt x="448" y="3"/>
                  <a:pt x="450" y="1"/>
                  <a:pt x="451" y="1"/>
                </a:cubicBezTo>
                <a:cubicBezTo>
                  <a:pt x="452" y="2"/>
                  <a:pt x="454" y="3"/>
                  <a:pt x="455" y="4"/>
                </a:cubicBezTo>
                <a:cubicBezTo>
                  <a:pt x="455" y="4"/>
                  <a:pt x="458" y="6"/>
                  <a:pt x="459" y="6"/>
                </a:cubicBezTo>
                <a:cubicBezTo>
                  <a:pt x="460" y="6"/>
                  <a:pt x="461" y="8"/>
                  <a:pt x="462" y="8"/>
                </a:cubicBezTo>
                <a:cubicBezTo>
                  <a:pt x="462" y="8"/>
                  <a:pt x="466" y="6"/>
                  <a:pt x="466" y="6"/>
                </a:cubicBezTo>
                <a:cubicBezTo>
                  <a:pt x="466" y="6"/>
                  <a:pt x="465" y="5"/>
                  <a:pt x="465" y="5"/>
                </a:cubicBezTo>
                <a:cubicBezTo>
                  <a:pt x="464" y="4"/>
                  <a:pt x="463" y="4"/>
                  <a:pt x="463" y="4"/>
                </a:cubicBezTo>
                <a:cubicBezTo>
                  <a:pt x="464" y="4"/>
                  <a:pt x="466" y="2"/>
                  <a:pt x="467" y="2"/>
                </a:cubicBezTo>
                <a:cubicBezTo>
                  <a:pt x="468" y="2"/>
                  <a:pt x="469" y="4"/>
                  <a:pt x="470" y="4"/>
                </a:cubicBezTo>
                <a:cubicBezTo>
                  <a:pt x="472" y="4"/>
                  <a:pt x="473" y="2"/>
                  <a:pt x="475" y="2"/>
                </a:cubicBezTo>
                <a:cubicBezTo>
                  <a:pt x="476" y="2"/>
                  <a:pt x="477" y="4"/>
                  <a:pt x="478" y="4"/>
                </a:cubicBezTo>
                <a:cubicBezTo>
                  <a:pt x="480" y="4"/>
                  <a:pt x="481" y="2"/>
                  <a:pt x="482" y="2"/>
                </a:cubicBezTo>
                <a:cubicBezTo>
                  <a:pt x="484" y="2"/>
                  <a:pt x="485" y="4"/>
                  <a:pt x="486" y="4"/>
                </a:cubicBezTo>
                <a:cubicBezTo>
                  <a:pt x="487" y="5"/>
                  <a:pt x="489" y="2"/>
                  <a:pt x="490" y="2"/>
                </a:cubicBezTo>
                <a:cubicBezTo>
                  <a:pt x="491" y="3"/>
                  <a:pt x="493" y="5"/>
                  <a:pt x="494" y="5"/>
                </a:cubicBezTo>
                <a:cubicBezTo>
                  <a:pt x="495" y="4"/>
                  <a:pt x="497" y="3"/>
                  <a:pt x="498" y="3"/>
                </a:cubicBezTo>
                <a:cubicBezTo>
                  <a:pt x="502" y="1"/>
                  <a:pt x="502" y="1"/>
                  <a:pt x="502" y="1"/>
                </a:cubicBezTo>
                <a:cubicBezTo>
                  <a:pt x="510" y="5"/>
                  <a:pt x="510" y="5"/>
                  <a:pt x="510" y="5"/>
                </a:cubicBezTo>
                <a:cubicBezTo>
                  <a:pt x="506" y="7"/>
                  <a:pt x="506" y="7"/>
                  <a:pt x="506" y="7"/>
                </a:cubicBezTo>
                <a:cubicBezTo>
                  <a:pt x="505" y="7"/>
                  <a:pt x="502" y="9"/>
                  <a:pt x="501" y="9"/>
                </a:cubicBezTo>
                <a:cubicBezTo>
                  <a:pt x="501" y="9"/>
                  <a:pt x="505" y="11"/>
                  <a:pt x="505" y="12"/>
                </a:cubicBezTo>
                <a:cubicBezTo>
                  <a:pt x="506" y="12"/>
                  <a:pt x="508" y="9"/>
                  <a:pt x="509" y="9"/>
                </a:cubicBezTo>
                <a:cubicBezTo>
                  <a:pt x="510" y="9"/>
                  <a:pt x="512" y="11"/>
                  <a:pt x="513" y="12"/>
                </a:cubicBezTo>
                <a:cubicBezTo>
                  <a:pt x="514" y="12"/>
                  <a:pt x="515" y="13"/>
                  <a:pt x="517" y="14"/>
                </a:cubicBezTo>
                <a:cubicBezTo>
                  <a:pt x="517" y="13"/>
                  <a:pt x="521" y="13"/>
                  <a:pt x="521" y="12"/>
                </a:cubicBezTo>
                <a:cubicBezTo>
                  <a:pt x="521" y="11"/>
                  <a:pt x="517" y="10"/>
                  <a:pt x="517" y="10"/>
                </a:cubicBezTo>
                <a:cubicBezTo>
                  <a:pt x="517" y="9"/>
                  <a:pt x="521" y="8"/>
                  <a:pt x="521" y="8"/>
                </a:cubicBezTo>
                <a:cubicBezTo>
                  <a:pt x="521" y="8"/>
                  <a:pt x="520" y="7"/>
                  <a:pt x="519" y="6"/>
                </a:cubicBezTo>
                <a:cubicBezTo>
                  <a:pt x="518" y="6"/>
                  <a:pt x="518" y="5"/>
                  <a:pt x="518" y="5"/>
                </a:cubicBezTo>
                <a:cubicBezTo>
                  <a:pt x="519" y="5"/>
                  <a:pt x="520" y="3"/>
                  <a:pt x="522" y="3"/>
                </a:cubicBezTo>
                <a:cubicBezTo>
                  <a:pt x="523" y="3"/>
                  <a:pt x="524" y="6"/>
                  <a:pt x="525" y="6"/>
                </a:cubicBezTo>
                <a:cubicBezTo>
                  <a:pt x="526" y="5"/>
                  <a:pt x="529" y="3"/>
                  <a:pt x="529" y="3"/>
                </a:cubicBezTo>
                <a:cubicBezTo>
                  <a:pt x="530" y="4"/>
                  <a:pt x="533" y="5"/>
                  <a:pt x="533" y="6"/>
                </a:cubicBezTo>
                <a:cubicBezTo>
                  <a:pt x="533" y="6"/>
                  <a:pt x="529" y="7"/>
                  <a:pt x="529" y="8"/>
                </a:cubicBezTo>
                <a:cubicBezTo>
                  <a:pt x="529" y="8"/>
                  <a:pt x="533" y="10"/>
                  <a:pt x="533" y="10"/>
                </a:cubicBezTo>
                <a:cubicBezTo>
                  <a:pt x="534" y="10"/>
                  <a:pt x="536" y="8"/>
                  <a:pt x="537" y="8"/>
                </a:cubicBezTo>
                <a:cubicBezTo>
                  <a:pt x="541" y="6"/>
                  <a:pt x="541" y="6"/>
                  <a:pt x="541" y="6"/>
                </a:cubicBezTo>
                <a:cubicBezTo>
                  <a:pt x="545" y="4"/>
                  <a:pt x="545" y="4"/>
                  <a:pt x="545" y="4"/>
                </a:cubicBezTo>
                <a:cubicBezTo>
                  <a:pt x="546" y="4"/>
                  <a:pt x="548" y="2"/>
                  <a:pt x="549" y="2"/>
                </a:cubicBezTo>
                <a:cubicBezTo>
                  <a:pt x="551" y="2"/>
                  <a:pt x="552" y="4"/>
                  <a:pt x="553" y="4"/>
                </a:cubicBezTo>
                <a:cubicBezTo>
                  <a:pt x="554" y="4"/>
                  <a:pt x="557" y="2"/>
                  <a:pt x="557" y="2"/>
                </a:cubicBezTo>
                <a:cubicBezTo>
                  <a:pt x="558" y="2"/>
                  <a:pt x="561" y="4"/>
                  <a:pt x="561" y="4"/>
                </a:cubicBezTo>
                <a:cubicBezTo>
                  <a:pt x="561" y="4"/>
                  <a:pt x="560" y="5"/>
                  <a:pt x="559" y="5"/>
                </a:cubicBezTo>
                <a:cubicBezTo>
                  <a:pt x="558" y="6"/>
                  <a:pt x="557" y="6"/>
                  <a:pt x="557" y="6"/>
                </a:cubicBezTo>
                <a:cubicBezTo>
                  <a:pt x="557" y="7"/>
                  <a:pt x="560" y="9"/>
                  <a:pt x="560" y="9"/>
                </a:cubicBezTo>
                <a:cubicBezTo>
                  <a:pt x="562" y="9"/>
                  <a:pt x="564" y="6"/>
                  <a:pt x="565" y="7"/>
                </a:cubicBezTo>
                <a:cubicBezTo>
                  <a:pt x="566" y="7"/>
                  <a:pt x="567" y="9"/>
                  <a:pt x="568" y="9"/>
                </a:cubicBezTo>
                <a:cubicBezTo>
                  <a:pt x="569" y="9"/>
                  <a:pt x="572" y="7"/>
                  <a:pt x="572" y="7"/>
                </a:cubicBezTo>
                <a:cubicBezTo>
                  <a:pt x="572" y="6"/>
                  <a:pt x="568" y="5"/>
                  <a:pt x="569" y="4"/>
                </a:cubicBezTo>
                <a:cubicBezTo>
                  <a:pt x="569" y="4"/>
                  <a:pt x="572" y="2"/>
                  <a:pt x="573" y="2"/>
                </a:cubicBezTo>
                <a:cubicBezTo>
                  <a:pt x="574" y="2"/>
                  <a:pt x="576" y="5"/>
                  <a:pt x="577" y="5"/>
                </a:cubicBezTo>
                <a:cubicBezTo>
                  <a:pt x="578" y="4"/>
                  <a:pt x="580" y="3"/>
                  <a:pt x="581" y="3"/>
                </a:cubicBezTo>
                <a:cubicBezTo>
                  <a:pt x="581" y="2"/>
                  <a:pt x="584" y="1"/>
                  <a:pt x="585" y="1"/>
                </a:cubicBezTo>
                <a:cubicBezTo>
                  <a:pt x="585" y="1"/>
                  <a:pt x="588" y="3"/>
                  <a:pt x="588" y="3"/>
                </a:cubicBezTo>
                <a:cubicBezTo>
                  <a:pt x="589" y="3"/>
                  <a:pt x="592" y="5"/>
                  <a:pt x="592" y="5"/>
                </a:cubicBezTo>
                <a:cubicBezTo>
                  <a:pt x="593" y="5"/>
                  <a:pt x="596" y="3"/>
                  <a:pt x="596" y="3"/>
                </a:cubicBezTo>
                <a:cubicBezTo>
                  <a:pt x="597" y="3"/>
                  <a:pt x="600" y="1"/>
                  <a:pt x="600" y="1"/>
                </a:cubicBezTo>
                <a:cubicBezTo>
                  <a:pt x="602" y="1"/>
                  <a:pt x="603" y="3"/>
                  <a:pt x="604" y="3"/>
                </a:cubicBezTo>
                <a:cubicBezTo>
                  <a:pt x="605" y="3"/>
                  <a:pt x="607" y="1"/>
                  <a:pt x="608" y="1"/>
                </a:cubicBezTo>
                <a:cubicBezTo>
                  <a:pt x="610" y="1"/>
                  <a:pt x="611" y="3"/>
                  <a:pt x="612" y="3"/>
                </a:cubicBezTo>
                <a:cubicBezTo>
                  <a:pt x="613" y="3"/>
                  <a:pt x="615" y="1"/>
                  <a:pt x="616" y="1"/>
                </a:cubicBezTo>
                <a:cubicBezTo>
                  <a:pt x="617" y="1"/>
                  <a:pt x="619" y="4"/>
                  <a:pt x="620" y="4"/>
                </a:cubicBezTo>
                <a:cubicBezTo>
                  <a:pt x="621" y="4"/>
                  <a:pt x="623" y="2"/>
                  <a:pt x="624" y="2"/>
                </a:cubicBezTo>
                <a:cubicBezTo>
                  <a:pt x="625" y="2"/>
                  <a:pt x="626" y="4"/>
                  <a:pt x="628" y="4"/>
                </a:cubicBezTo>
                <a:cubicBezTo>
                  <a:pt x="629" y="4"/>
                  <a:pt x="631" y="2"/>
                  <a:pt x="632" y="2"/>
                </a:cubicBezTo>
                <a:cubicBezTo>
                  <a:pt x="633" y="2"/>
                  <a:pt x="634" y="4"/>
                  <a:pt x="636" y="4"/>
                </a:cubicBezTo>
                <a:cubicBezTo>
                  <a:pt x="637" y="4"/>
                  <a:pt x="638" y="2"/>
                  <a:pt x="640" y="2"/>
                </a:cubicBezTo>
                <a:cubicBezTo>
                  <a:pt x="641" y="2"/>
                  <a:pt x="642" y="4"/>
                  <a:pt x="643" y="4"/>
                </a:cubicBezTo>
                <a:cubicBezTo>
                  <a:pt x="645" y="4"/>
                  <a:pt x="646" y="2"/>
                  <a:pt x="647" y="2"/>
                </a:cubicBezTo>
                <a:cubicBezTo>
                  <a:pt x="649" y="2"/>
                  <a:pt x="650" y="4"/>
                  <a:pt x="651" y="4"/>
                </a:cubicBezTo>
                <a:cubicBezTo>
                  <a:pt x="653" y="5"/>
                  <a:pt x="654" y="2"/>
                  <a:pt x="655" y="2"/>
                </a:cubicBezTo>
                <a:cubicBezTo>
                  <a:pt x="657" y="2"/>
                  <a:pt x="658" y="5"/>
                  <a:pt x="659" y="5"/>
                </a:cubicBezTo>
                <a:cubicBezTo>
                  <a:pt x="660" y="5"/>
                  <a:pt x="662" y="2"/>
                  <a:pt x="663" y="3"/>
                </a:cubicBezTo>
                <a:cubicBezTo>
                  <a:pt x="664" y="3"/>
                  <a:pt x="667" y="5"/>
                  <a:pt x="667" y="5"/>
                </a:cubicBezTo>
                <a:cubicBezTo>
                  <a:pt x="667" y="6"/>
                  <a:pt x="663" y="6"/>
                  <a:pt x="663" y="7"/>
                </a:cubicBezTo>
                <a:cubicBezTo>
                  <a:pt x="663" y="7"/>
                  <a:pt x="666" y="9"/>
                  <a:pt x="667" y="9"/>
                </a:cubicBezTo>
                <a:cubicBezTo>
                  <a:pt x="667" y="9"/>
                  <a:pt x="670" y="7"/>
                  <a:pt x="671" y="7"/>
                </a:cubicBezTo>
                <a:cubicBezTo>
                  <a:pt x="671" y="7"/>
                  <a:pt x="675" y="5"/>
                  <a:pt x="675" y="5"/>
                </a:cubicBezTo>
                <a:cubicBezTo>
                  <a:pt x="675" y="5"/>
                  <a:pt x="671" y="3"/>
                  <a:pt x="671" y="3"/>
                </a:cubicBezTo>
                <a:cubicBezTo>
                  <a:pt x="672" y="3"/>
                  <a:pt x="674" y="1"/>
                  <a:pt x="675" y="1"/>
                </a:cubicBezTo>
                <a:cubicBezTo>
                  <a:pt x="676" y="1"/>
                  <a:pt x="678" y="3"/>
                  <a:pt x="679" y="3"/>
                </a:cubicBezTo>
                <a:cubicBezTo>
                  <a:pt x="679" y="3"/>
                  <a:pt x="683" y="5"/>
                  <a:pt x="683" y="5"/>
                </a:cubicBezTo>
                <a:cubicBezTo>
                  <a:pt x="683" y="5"/>
                  <a:pt x="678" y="7"/>
                  <a:pt x="678" y="7"/>
                </a:cubicBezTo>
                <a:cubicBezTo>
                  <a:pt x="680" y="8"/>
                  <a:pt x="681" y="9"/>
                  <a:pt x="682" y="10"/>
                </a:cubicBezTo>
                <a:cubicBezTo>
                  <a:pt x="683" y="10"/>
                  <a:pt x="685" y="8"/>
                  <a:pt x="686" y="8"/>
                </a:cubicBezTo>
                <a:cubicBezTo>
                  <a:pt x="687" y="8"/>
                  <a:pt x="689" y="10"/>
                  <a:pt x="690" y="10"/>
                </a:cubicBezTo>
                <a:cubicBezTo>
                  <a:pt x="691" y="10"/>
                  <a:pt x="693" y="8"/>
                  <a:pt x="694" y="8"/>
                </a:cubicBezTo>
                <a:cubicBezTo>
                  <a:pt x="698" y="6"/>
                  <a:pt x="698" y="6"/>
                  <a:pt x="698" y="6"/>
                </a:cubicBezTo>
                <a:cubicBezTo>
                  <a:pt x="702" y="4"/>
                  <a:pt x="702" y="4"/>
                  <a:pt x="702" y="4"/>
                </a:cubicBezTo>
                <a:cubicBezTo>
                  <a:pt x="703" y="3"/>
                  <a:pt x="706" y="2"/>
                  <a:pt x="707" y="2"/>
                </a:cubicBezTo>
                <a:cubicBezTo>
                  <a:pt x="707" y="2"/>
                  <a:pt x="710" y="4"/>
                  <a:pt x="710" y="4"/>
                </a:cubicBezTo>
                <a:cubicBezTo>
                  <a:pt x="711" y="4"/>
                  <a:pt x="713" y="6"/>
                  <a:pt x="714" y="6"/>
                </a:cubicBezTo>
                <a:cubicBezTo>
                  <a:pt x="715" y="6"/>
                  <a:pt x="717" y="4"/>
                  <a:pt x="718" y="4"/>
                </a:cubicBezTo>
                <a:cubicBezTo>
                  <a:pt x="719" y="4"/>
                  <a:pt x="720" y="6"/>
                  <a:pt x="722" y="6"/>
                </a:cubicBezTo>
                <a:cubicBezTo>
                  <a:pt x="723" y="6"/>
                  <a:pt x="724" y="9"/>
                  <a:pt x="726" y="9"/>
                </a:cubicBezTo>
                <a:cubicBezTo>
                  <a:pt x="726" y="9"/>
                  <a:pt x="729" y="7"/>
                  <a:pt x="730" y="7"/>
                </a:cubicBezTo>
                <a:cubicBezTo>
                  <a:pt x="730" y="6"/>
                  <a:pt x="733" y="5"/>
                  <a:pt x="734" y="4"/>
                </a:cubicBezTo>
                <a:cubicBezTo>
                  <a:pt x="735" y="4"/>
                  <a:pt x="736" y="7"/>
                  <a:pt x="738" y="7"/>
                </a:cubicBezTo>
                <a:cubicBezTo>
                  <a:pt x="739" y="7"/>
                  <a:pt x="741" y="5"/>
                  <a:pt x="742" y="5"/>
                </a:cubicBezTo>
                <a:cubicBezTo>
                  <a:pt x="743" y="5"/>
                  <a:pt x="744" y="7"/>
                  <a:pt x="745" y="7"/>
                </a:cubicBezTo>
                <a:cubicBezTo>
                  <a:pt x="747" y="7"/>
                  <a:pt x="748" y="5"/>
                  <a:pt x="749" y="5"/>
                </a:cubicBezTo>
                <a:cubicBezTo>
                  <a:pt x="751" y="5"/>
                  <a:pt x="752" y="7"/>
                  <a:pt x="753" y="7"/>
                </a:cubicBezTo>
                <a:cubicBezTo>
                  <a:pt x="755" y="7"/>
                  <a:pt x="756" y="5"/>
                  <a:pt x="757" y="5"/>
                </a:cubicBezTo>
                <a:cubicBezTo>
                  <a:pt x="759" y="5"/>
                  <a:pt x="760" y="7"/>
                  <a:pt x="761" y="7"/>
                </a:cubicBezTo>
                <a:cubicBezTo>
                  <a:pt x="762" y="7"/>
                  <a:pt x="764" y="5"/>
                  <a:pt x="765" y="5"/>
                </a:cubicBezTo>
                <a:cubicBezTo>
                  <a:pt x="765" y="5"/>
                  <a:pt x="769" y="7"/>
                  <a:pt x="769" y="8"/>
                </a:cubicBezTo>
                <a:cubicBezTo>
                  <a:pt x="769" y="8"/>
                  <a:pt x="765" y="9"/>
                  <a:pt x="765" y="10"/>
                </a:cubicBezTo>
                <a:cubicBezTo>
                  <a:pt x="765" y="10"/>
                  <a:pt x="768" y="11"/>
                  <a:pt x="769" y="12"/>
                </a:cubicBezTo>
                <a:cubicBezTo>
                  <a:pt x="768" y="13"/>
                  <a:pt x="764" y="13"/>
                  <a:pt x="764" y="14"/>
                </a:cubicBezTo>
                <a:cubicBezTo>
                  <a:pt x="764" y="14"/>
                  <a:pt x="768" y="16"/>
                  <a:pt x="768" y="16"/>
                </a:cubicBezTo>
                <a:cubicBezTo>
                  <a:pt x="770" y="16"/>
                  <a:pt x="771" y="14"/>
                  <a:pt x="772" y="14"/>
                </a:cubicBezTo>
                <a:cubicBezTo>
                  <a:pt x="772" y="13"/>
                  <a:pt x="768" y="13"/>
                  <a:pt x="769" y="12"/>
                </a:cubicBezTo>
                <a:cubicBezTo>
                  <a:pt x="769" y="12"/>
                  <a:pt x="772" y="10"/>
                  <a:pt x="773" y="10"/>
                </a:cubicBezTo>
                <a:cubicBezTo>
                  <a:pt x="774" y="9"/>
                  <a:pt x="775" y="9"/>
                  <a:pt x="777" y="8"/>
                </a:cubicBezTo>
                <a:cubicBezTo>
                  <a:pt x="775" y="7"/>
                  <a:pt x="775" y="6"/>
                  <a:pt x="773" y="6"/>
                </a:cubicBezTo>
                <a:cubicBezTo>
                  <a:pt x="774" y="6"/>
                  <a:pt x="776" y="3"/>
                  <a:pt x="777" y="3"/>
                </a:cubicBezTo>
                <a:cubicBezTo>
                  <a:pt x="778" y="3"/>
                  <a:pt x="780" y="6"/>
                  <a:pt x="781" y="6"/>
                </a:cubicBezTo>
                <a:cubicBezTo>
                  <a:pt x="781" y="6"/>
                  <a:pt x="785" y="4"/>
                  <a:pt x="785" y="4"/>
                </a:cubicBezTo>
                <a:cubicBezTo>
                  <a:pt x="785" y="4"/>
                  <a:pt x="789" y="6"/>
                  <a:pt x="789" y="6"/>
                </a:cubicBezTo>
                <a:cubicBezTo>
                  <a:pt x="789" y="6"/>
                  <a:pt x="785" y="8"/>
                  <a:pt x="785" y="8"/>
                </a:cubicBezTo>
                <a:cubicBezTo>
                  <a:pt x="786" y="8"/>
                  <a:pt x="787" y="10"/>
                  <a:pt x="788" y="10"/>
                </a:cubicBezTo>
                <a:cubicBezTo>
                  <a:pt x="789" y="10"/>
                  <a:pt x="791" y="8"/>
                  <a:pt x="792" y="8"/>
                </a:cubicBezTo>
                <a:cubicBezTo>
                  <a:pt x="793" y="8"/>
                  <a:pt x="795" y="11"/>
                  <a:pt x="796" y="10"/>
                </a:cubicBezTo>
                <a:cubicBezTo>
                  <a:pt x="797" y="10"/>
                  <a:pt x="799" y="9"/>
                  <a:pt x="800" y="8"/>
                </a:cubicBezTo>
                <a:cubicBezTo>
                  <a:pt x="804" y="6"/>
                  <a:pt x="804" y="6"/>
                  <a:pt x="804" y="6"/>
                </a:cubicBezTo>
                <a:cubicBezTo>
                  <a:pt x="805" y="6"/>
                  <a:pt x="808" y="4"/>
                  <a:pt x="808" y="4"/>
                </a:cubicBezTo>
                <a:cubicBezTo>
                  <a:pt x="810" y="4"/>
                  <a:pt x="811" y="7"/>
                  <a:pt x="812" y="7"/>
                </a:cubicBezTo>
                <a:cubicBezTo>
                  <a:pt x="813" y="7"/>
                  <a:pt x="815" y="4"/>
                  <a:pt x="816" y="4"/>
                </a:cubicBezTo>
                <a:cubicBezTo>
                  <a:pt x="818" y="5"/>
                  <a:pt x="819" y="7"/>
                  <a:pt x="820" y="7"/>
                </a:cubicBezTo>
                <a:cubicBezTo>
                  <a:pt x="821" y="7"/>
                  <a:pt x="823" y="5"/>
                  <a:pt x="824" y="5"/>
                </a:cubicBezTo>
                <a:cubicBezTo>
                  <a:pt x="825" y="5"/>
                  <a:pt x="827" y="7"/>
                  <a:pt x="828" y="7"/>
                </a:cubicBezTo>
                <a:cubicBezTo>
                  <a:pt x="829" y="7"/>
                  <a:pt x="831" y="9"/>
                  <a:pt x="832" y="9"/>
                </a:cubicBezTo>
                <a:cubicBezTo>
                  <a:pt x="832" y="9"/>
                  <a:pt x="835" y="7"/>
                  <a:pt x="836" y="7"/>
                </a:cubicBezTo>
                <a:cubicBezTo>
                  <a:pt x="837" y="7"/>
                  <a:pt x="839" y="5"/>
                  <a:pt x="840" y="5"/>
                </a:cubicBezTo>
                <a:cubicBezTo>
                  <a:pt x="841" y="5"/>
                  <a:pt x="843" y="7"/>
                  <a:pt x="844" y="7"/>
                </a:cubicBezTo>
                <a:cubicBezTo>
                  <a:pt x="844" y="7"/>
                  <a:pt x="847" y="5"/>
                  <a:pt x="848" y="5"/>
                </a:cubicBezTo>
                <a:cubicBezTo>
                  <a:pt x="849" y="6"/>
                  <a:pt x="851" y="7"/>
                  <a:pt x="851" y="8"/>
                </a:cubicBezTo>
                <a:cubicBezTo>
                  <a:pt x="852" y="8"/>
                  <a:pt x="854" y="10"/>
                  <a:pt x="855" y="10"/>
                </a:cubicBezTo>
                <a:cubicBezTo>
                  <a:pt x="855" y="10"/>
                  <a:pt x="859" y="8"/>
                  <a:pt x="859" y="8"/>
                </a:cubicBezTo>
                <a:cubicBezTo>
                  <a:pt x="859" y="8"/>
                  <a:pt x="856" y="6"/>
                  <a:pt x="856" y="6"/>
                </a:cubicBezTo>
                <a:cubicBezTo>
                  <a:pt x="857" y="6"/>
                  <a:pt x="858" y="3"/>
                  <a:pt x="860" y="3"/>
                </a:cubicBezTo>
                <a:cubicBezTo>
                  <a:pt x="861" y="3"/>
                  <a:pt x="863" y="5"/>
                  <a:pt x="863" y="6"/>
                </a:cubicBezTo>
                <a:cubicBezTo>
                  <a:pt x="865" y="6"/>
                  <a:pt x="866" y="7"/>
                  <a:pt x="867" y="8"/>
                </a:cubicBezTo>
                <a:cubicBezTo>
                  <a:pt x="868" y="8"/>
                  <a:pt x="870" y="10"/>
                  <a:pt x="871" y="10"/>
                </a:cubicBezTo>
                <a:cubicBezTo>
                  <a:pt x="872" y="10"/>
                  <a:pt x="873" y="13"/>
                  <a:pt x="875" y="13"/>
                </a:cubicBezTo>
                <a:cubicBezTo>
                  <a:pt x="876" y="13"/>
                  <a:pt x="878" y="11"/>
                  <a:pt x="879" y="10"/>
                </a:cubicBezTo>
                <a:cubicBezTo>
                  <a:pt x="880" y="10"/>
                  <a:pt x="882" y="9"/>
                  <a:pt x="883" y="8"/>
                </a:cubicBezTo>
                <a:cubicBezTo>
                  <a:pt x="884" y="8"/>
                  <a:pt x="886" y="6"/>
                  <a:pt x="887" y="6"/>
                </a:cubicBezTo>
                <a:cubicBezTo>
                  <a:pt x="888" y="6"/>
                  <a:pt x="890" y="9"/>
                  <a:pt x="891" y="9"/>
                </a:cubicBezTo>
                <a:cubicBezTo>
                  <a:pt x="892" y="9"/>
                  <a:pt x="893" y="7"/>
                  <a:pt x="895" y="7"/>
                </a:cubicBezTo>
                <a:cubicBezTo>
                  <a:pt x="896" y="7"/>
                  <a:pt x="897" y="9"/>
                  <a:pt x="898" y="9"/>
                </a:cubicBezTo>
                <a:cubicBezTo>
                  <a:pt x="900" y="9"/>
                  <a:pt x="901" y="7"/>
                  <a:pt x="903" y="7"/>
                </a:cubicBezTo>
                <a:cubicBezTo>
                  <a:pt x="904" y="7"/>
                  <a:pt x="905" y="9"/>
                  <a:pt x="906" y="9"/>
                </a:cubicBezTo>
                <a:cubicBezTo>
                  <a:pt x="907" y="9"/>
                  <a:pt x="910" y="7"/>
                  <a:pt x="910" y="7"/>
                </a:cubicBezTo>
                <a:cubicBezTo>
                  <a:pt x="911" y="7"/>
                  <a:pt x="914" y="5"/>
                  <a:pt x="915" y="5"/>
                </a:cubicBezTo>
                <a:cubicBezTo>
                  <a:pt x="915" y="5"/>
                  <a:pt x="918" y="7"/>
                  <a:pt x="918" y="7"/>
                </a:cubicBezTo>
                <a:cubicBezTo>
                  <a:pt x="918" y="7"/>
                  <a:pt x="914" y="9"/>
                  <a:pt x="914" y="9"/>
                </a:cubicBezTo>
                <a:cubicBezTo>
                  <a:pt x="915" y="9"/>
                  <a:pt x="917" y="11"/>
                  <a:pt x="918" y="12"/>
                </a:cubicBezTo>
                <a:cubicBezTo>
                  <a:pt x="919" y="12"/>
                  <a:pt x="921" y="10"/>
                  <a:pt x="922" y="9"/>
                </a:cubicBezTo>
                <a:cubicBezTo>
                  <a:pt x="923" y="9"/>
                  <a:pt x="925" y="8"/>
                  <a:pt x="926" y="7"/>
                </a:cubicBezTo>
                <a:cubicBezTo>
                  <a:pt x="927" y="7"/>
                  <a:pt x="929" y="6"/>
                  <a:pt x="930" y="5"/>
                </a:cubicBezTo>
                <a:cubicBezTo>
                  <a:pt x="931" y="5"/>
                  <a:pt x="933" y="8"/>
                  <a:pt x="934" y="8"/>
                </a:cubicBezTo>
                <a:cubicBezTo>
                  <a:pt x="935" y="8"/>
                  <a:pt x="938" y="6"/>
                  <a:pt x="938" y="6"/>
                </a:cubicBezTo>
                <a:cubicBezTo>
                  <a:pt x="939" y="5"/>
                  <a:pt x="941" y="3"/>
                  <a:pt x="942" y="3"/>
                </a:cubicBezTo>
                <a:cubicBezTo>
                  <a:pt x="943" y="3"/>
                  <a:pt x="945" y="5"/>
                  <a:pt x="946" y="6"/>
                </a:cubicBezTo>
                <a:cubicBezTo>
                  <a:pt x="947" y="6"/>
                  <a:pt x="948" y="8"/>
                  <a:pt x="950" y="8"/>
                </a:cubicBezTo>
                <a:cubicBezTo>
                  <a:pt x="950" y="8"/>
                  <a:pt x="953" y="6"/>
                  <a:pt x="954" y="6"/>
                </a:cubicBezTo>
                <a:cubicBezTo>
                  <a:pt x="955" y="6"/>
                  <a:pt x="956" y="8"/>
                  <a:pt x="958" y="8"/>
                </a:cubicBezTo>
                <a:cubicBezTo>
                  <a:pt x="959" y="8"/>
                  <a:pt x="960" y="10"/>
                  <a:pt x="961" y="10"/>
                </a:cubicBezTo>
                <a:cubicBezTo>
                  <a:pt x="962" y="11"/>
                  <a:pt x="965" y="9"/>
                  <a:pt x="965" y="8"/>
                </a:cubicBezTo>
                <a:cubicBezTo>
                  <a:pt x="966" y="8"/>
                  <a:pt x="968" y="7"/>
                  <a:pt x="969" y="6"/>
                </a:cubicBezTo>
                <a:cubicBezTo>
                  <a:pt x="970" y="6"/>
                  <a:pt x="972" y="9"/>
                  <a:pt x="973" y="9"/>
                </a:cubicBezTo>
                <a:cubicBezTo>
                  <a:pt x="974" y="9"/>
                  <a:pt x="976" y="6"/>
                  <a:pt x="977" y="7"/>
                </a:cubicBezTo>
                <a:cubicBezTo>
                  <a:pt x="978" y="7"/>
                  <a:pt x="981" y="9"/>
                  <a:pt x="981" y="9"/>
                </a:cubicBezTo>
                <a:cubicBezTo>
                  <a:pt x="981" y="9"/>
                  <a:pt x="977" y="11"/>
                  <a:pt x="977" y="11"/>
                </a:cubicBezTo>
                <a:cubicBezTo>
                  <a:pt x="978" y="11"/>
                  <a:pt x="979" y="13"/>
                  <a:pt x="981" y="13"/>
                </a:cubicBezTo>
                <a:cubicBezTo>
                  <a:pt x="982" y="13"/>
                  <a:pt x="984" y="11"/>
                  <a:pt x="985" y="11"/>
                </a:cubicBezTo>
                <a:cubicBezTo>
                  <a:pt x="986" y="11"/>
                  <a:pt x="988" y="10"/>
                  <a:pt x="989" y="9"/>
                </a:cubicBezTo>
                <a:cubicBezTo>
                  <a:pt x="990" y="9"/>
                  <a:pt x="992" y="7"/>
                  <a:pt x="993" y="7"/>
                </a:cubicBezTo>
                <a:cubicBezTo>
                  <a:pt x="994" y="7"/>
                  <a:pt x="996" y="9"/>
                  <a:pt x="997" y="9"/>
                </a:cubicBezTo>
                <a:cubicBezTo>
                  <a:pt x="998" y="9"/>
                  <a:pt x="1000" y="7"/>
                  <a:pt x="1001" y="7"/>
                </a:cubicBezTo>
                <a:cubicBezTo>
                  <a:pt x="1002" y="7"/>
                  <a:pt x="1004" y="9"/>
                  <a:pt x="1005" y="9"/>
                </a:cubicBezTo>
                <a:cubicBezTo>
                  <a:pt x="1005" y="10"/>
                  <a:pt x="1008" y="12"/>
                  <a:pt x="1008" y="12"/>
                </a:cubicBezTo>
                <a:cubicBezTo>
                  <a:pt x="1009" y="12"/>
                  <a:pt x="1012" y="10"/>
                  <a:pt x="1012" y="10"/>
                </a:cubicBezTo>
                <a:cubicBezTo>
                  <a:pt x="1012" y="10"/>
                  <a:pt x="1009" y="7"/>
                  <a:pt x="1009" y="7"/>
                </a:cubicBezTo>
                <a:cubicBezTo>
                  <a:pt x="1010" y="7"/>
                  <a:pt x="1011" y="5"/>
                  <a:pt x="1013" y="5"/>
                </a:cubicBezTo>
                <a:cubicBezTo>
                  <a:pt x="1014" y="5"/>
                  <a:pt x="1015" y="8"/>
                  <a:pt x="1017" y="8"/>
                </a:cubicBezTo>
                <a:cubicBezTo>
                  <a:pt x="1017" y="8"/>
                  <a:pt x="1020" y="5"/>
                  <a:pt x="1021" y="6"/>
                </a:cubicBezTo>
                <a:cubicBezTo>
                  <a:pt x="1021" y="6"/>
                  <a:pt x="1024" y="7"/>
                  <a:pt x="1024" y="8"/>
                </a:cubicBezTo>
                <a:cubicBezTo>
                  <a:pt x="1024" y="8"/>
                  <a:pt x="1021" y="10"/>
                  <a:pt x="1020" y="10"/>
                </a:cubicBezTo>
                <a:cubicBezTo>
                  <a:pt x="1022" y="10"/>
                  <a:pt x="1023" y="12"/>
                  <a:pt x="1024" y="12"/>
                </a:cubicBezTo>
                <a:cubicBezTo>
                  <a:pt x="1025" y="12"/>
                  <a:pt x="1027" y="10"/>
                  <a:pt x="1028" y="10"/>
                </a:cubicBezTo>
                <a:cubicBezTo>
                  <a:pt x="1030" y="10"/>
                  <a:pt x="1031" y="9"/>
                  <a:pt x="1032" y="8"/>
                </a:cubicBezTo>
                <a:cubicBezTo>
                  <a:pt x="1033" y="8"/>
                  <a:pt x="1035" y="6"/>
                  <a:pt x="1036" y="6"/>
                </a:cubicBezTo>
                <a:cubicBezTo>
                  <a:pt x="1037" y="6"/>
                  <a:pt x="1039" y="8"/>
                  <a:pt x="1040" y="8"/>
                </a:cubicBezTo>
                <a:cubicBezTo>
                  <a:pt x="1041" y="8"/>
                  <a:pt x="1043" y="6"/>
                  <a:pt x="1044" y="6"/>
                </a:cubicBezTo>
                <a:cubicBezTo>
                  <a:pt x="1045" y="6"/>
                  <a:pt x="1047" y="8"/>
                  <a:pt x="1048" y="8"/>
                </a:cubicBezTo>
                <a:cubicBezTo>
                  <a:pt x="1049" y="8"/>
                  <a:pt x="1051" y="6"/>
                  <a:pt x="1052" y="6"/>
                </a:cubicBezTo>
                <a:cubicBezTo>
                  <a:pt x="1053" y="6"/>
                  <a:pt x="1054" y="9"/>
                  <a:pt x="1056" y="9"/>
                </a:cubicBezTo>
                <a:cubicBezTo>
                  <a:pt x="1057" y="9"/>
                  <a:pt x="1059" y="6"/>
                  <a:pt x="1060" y="7"/>
                </a:cubicBezTo>
                <a:cubicBezTo>
                  <a:pt x="1061" y="7"/>
                  <a:pt x="1063" y="8"/>
                  <a:pt x="1064" y="9"/>
                </a:cubicBezTo>
                <a:cubicBezTo>
                  <a:pt x="1067" y="11"/>
                  <a:pt x="1067" y="11"/>
                  <a:pt x="1067" y="11"/>
                </a:cubicBezTo>
                <a:cubicBezTo>
                  <a:pt x="1069" y="12"/>
                  <a:pt x="1070" y="13"/>
                  <a:pt x="1071" y="13"/>
                </a:cubicBezTo>
                <a:cubicBezTo>
                  <a:pt x="1072" y="13"/>
                  <a:pt x="1074" y="11"/>
                  <a:pt x="1075" y="11"/>
                </a:cubicBezTo>
                <a:cubicBezTo>
                  <a:pt x="1076" y="11"/>
                  <a:pt x="1078" y="14"/>
                  <a:pt x="1079" y="14"/>
                </a:cubicBezTo>
                <a:cubicBezTo>
                  <a:pt x="1079" y="13"/>
                  <a:pt x="1083" y="12"/>
                  <a:pt x="1083" y="12"/>
                </a:cubicBezTo>
                <a:cubicBezTo>
                  <a:pt x="1083" y="11"/>
                  <a:pt x="1079" y="9"/>
                  <a:pt x="1079" y="9"/>
                </a:cubicBezTo>
                <a:cubicBezTo>
                  <a:pt x="1079" y="9"/>
                  <a:pt x="1078" y="10"/>
                  <a:pt x="1077" y="10"/>
                </a:cubicBezTo>
                <a:cubicBezTo>
                  <a:pt x="1076" y="11"/>
                  <a:pt x="1075" y="11"/>
                  <a:pt x="1075" y="11"/>
                </a:cubicBezTo>
                <a:cubicBezTo>
                  <a:pt x="1075" y="11"/>
                  <a:pt x="1071" y="10"/>
                  <a:pt x="1071" y="9"/>
                </a:cubicBezTo>
                <a:cubicBezTo>
                  <a:pt x="1071" y="9"/>
                  <a:pt x="1075" y="7"/>
                  <a:pt x="1076" y="7"/>
                </a:cubicBezTo>
                <a:cubicBezTo>
                  <a:pt x="1077" y="7"/>
                  <a:pt x="1078" y="9"/>
                  <a:pt x="1079" y="9"/>
                </a:cubicBezTo>
                <a:cubicBezTo>
                  <a:pt x="1081" y="9"/>
                  <a:pt x="1082" y="7"/>
                  <a:pt x="1083" y="7"/>
                </a:cubicBezTo>
                <a:cubicBezTo>
                  <a:pt x="1085" y="7"/>
                  <a:pt x="1086" y="9"/>
                  <a:pt x="1087" y="9"/>
                </a:cubicBezTo>
                <a:cubicBezTo>
                  <a:pt x="1088" y="10"/>
                  <a:pt x="1090" y="12"/>
                  <a:pt x="1091" y="12"/>
                </a:cubicBezTo>
                <a:cubicBezTo>
                  <a:pt x="1092" y="12"/>
                  <a:pt x="1094" y="10"/>
                  <a:pt x="1095" y="10"/>
                </a:cubicBezTo>
                <a:cubicBezTo>
                  <a:pt x="1096" y="9"/>
                  <a:pt x="1098" y="8"/>
                  <a:pt x="1099" y="8"/>
                </a:cubicBezTo>
                <a:cubicBezTo>
                  <a:pt x="1100" y="7"/>
                  <a:pt x="1102" y="10"/>
                  <a:pt x="1103" y="10"/>
                </a:cubicBezTo>
                <a:cubicBezTo>
                  <a:pt x="1104" y="10"/>
                  <a:pt x="1106" y="8"/>
                  <a:pt x="1107" y="8"/>
                </a:cubicBezTo>
                <a:cubicBezTo>
                  <a:pt x="1108" y="8"/>
                  <a:pt x="1109" y="10"/>
                  <a:pt x="1111" y="10"/>
                </a:cubicBezTo>
                <a:cubicBezTo>
                  <a:pt x="1112" y="10"/>
                  <a:pt x="1113" y="12"/>
                  <a:pt x="1114" y="12"/>
                </a:cubicBezTo>
                <a:cubicBezTo>
                  <a:pt x="1116" y="12"/>
                  <a:pt x="1117" y="10"/>
                  <a:pt x="1118" y="10"/>
                </a:cubicBezTo>
                <a:cubicBezTo>
                  <a:pt x="1120" y="10"/>
                  <a:pt x="1121" y="8"/>
                  <a:pt x="1123" y="8"/>
                </a:cubicBezTo>
                <a:cubicBezTo>
                  <a:pt x="1124" y="8"/>
                  <a:pt x="1125" y="11"/>
                  <a:pt x="1126" y="10"/>
                </a:cubicBezTo>
                <a:cubicBezTo>
                  <a:pt x="1128" y="10"/>
                  <a:pt x="1129" y="8"/>
                  <a:pt x="1130" y="8"/>
                </a:cubicBezTo>
                <a:cubicBezTo>
                  <a:pt x="1132" y="8"/>
                  <a:pt x="1133" y="11"/>
                  <a:pt x="1134" y="11"/>
                </a:cubicBezTo>
                <a:cubicBezTo>
                  <a:pt x="1135" y="11"/>
                  <a:pt x="1138" y="8"/>
                  <a:pt x="1138" y="9"/>
                </a:cubicBezTo>
                <a:cubicBezTo>
                  <a:pt x="1139" y="9"/>
                  <a:pt x="1141" y="10"/>
                  <a:pt x="1142" y="11"/>
                </a:cubicBezTo>
                <a:cubicBezTo>
                  <a:pt x="1143" y="11"/>
                  <a:pt x="1145" y="12"/>
                  <a:pt x="1146" y="13"/>
                </a:cubicBezTo>
                <a:cubicBezTo>
                  <a:pt x="1146" y="14"/>
                  <a:pt x="1142" y="15"/>
                  <a:pt x="1142" y="15"/>
                </a:cubicBezTo>
                <a:cubicBezTo>
                  <a:pt x="1142" y="16"/>
                  <a:pt x="1145" y="17"/>
                  <a:pt x="1145" y="18"/>
                </a:cubicBezTo>
                <a:cubicBezTo>
                  <a:pt x="1146" y="18"/>
                  <a:pt x="1148" y="20"/>
                  <a:pt x="1149" y="20"/>
                </a:cubicBezTo>
                <a:cubicBezTo>
                  <a:pt x="1150" y="20"/>
                  <a:pt x="1152" y="18"/>
                  <a:pt x="1153" y="18"/>
                </a:cubicBezTo>
                <a:cubicBezTo>
                  <a:pt x="1154" y="19"/>
                  <a:pt x="1156" y="19"/>
                  <a:pt x="1157" y="20"/>
                </a:cubicBezTo>
                <a:cubicBezTo>
                  <a:pt x="1157" y="20"/>
                  <a:pt x="1161" y="18"/>
                  <a:pt x="1161" y="18"/>
                </a:cubicBezTo>
                <a:cubicBezTo>
                  <a:pt x="1161" y="18"/>
                  <a:pt x="1158" y="16"/>
                  <a:pt x="1157" y="16"/>
                </a:cubicBezTo>
                <a:cubicBezTo>
                  <a:pt x="1157" y="16"/>
                  <a:pt x="1154" y="18"/>
                  <a:pt x="1153" y="18"/>
                </a:cubicBezTo>
                <a:cubicBezTo>
                  <a:pt x="1153" y="18"/>
                  <a:pt x="1150" y="16"/>
                  <a:pt x="1149" y="15"/>
                </a:cubicBezTo>
                <a:cubicBezTo>
                  <a:pt x="1149" y="15"/>
                  <a:pt x="1146" y="14"/>
                  <a:pt x="1146" y="13"/>
                </a:cubicBezTo>
                <a:cubicBezTo>
                  <a:pt x="1146" y="13"/>
                  <a:pt x="1150" y="12"/>
                  <a:pt x="1150" y="11"/>
                </a:cubicBezTo>
                <a:cubicBezTo>
                  <a:pt x="1150" y="10"/>
                  <a:pt x="1147" y="10"/>
                  <a:pt x="1146" y="9"/>
                </a:cubicBezTo>
                <a:cubicBezTo>
                  <a:pt x="1146" y="8"/>
                  <a:pt x="1150" y="7"/>
                  <a:pt x="1150" y="7"/>
                </a:cubicBezTo>
                <a:cubicBezTo>
                  <a:pt x="1154" y="9"/>
                  <a:pt x="1154" y="9"/>
                  <a:pt x="1154" y="9"/>
                </a:cubicBezTo>
                <a:cubicBezTo>
                  <a:pt x="1154" y="9"/>
                  <a:pt x="1157" y="11"/>
                  <a:pt x="1158" y="11"/>
                </a:cubicBezTo>
                <a:cubicBezTo>
                  <a:pt x="1158" y="11"/>
                  <a:pt x="1161" y="10"/>
                  <a:pt x="1162" y="9"/>
                </a:cubicBezTo>
                <a:cubicBezTo>
                  <a:pt x="1163" y="9"/>
                  <a:pt x="1165" y="7"/>
                  <a:pt x="1166" y="7"/>
                </a:cubicBezTo>
                <a:cubicBezTo>
                  <a:pt x="1167" y="7"/>
                  <a:pt x="1169" y="9"/>
                  <a:pt x="1170" y="9"/>
                </a:cubicBezTo>
                <a:cubicBezTo>
                  <a:pt x="1171" y="9"/>
                  <a:pt x="1172" y="12"/>
                  <a:pt x="1173" y="12"/>
                </a:cubicBezTo>
                <a:cubicBezTo>
                  <a:pt x="1174" y="12"/>
                  <a:pt x="1177" y="10"/>
                  <a:pt x="1178" y="10"/>
                </a:cubicBezTo>
                <a:cubicBezTo>
                  <a:pt x="1178" y="9"/>
                  <a:pt x="1180" y="8"/>
                  <a:pt x="1182" y="8"/>
                </a:cubicBezTo>
                <a:cubicBezTo>
                  <a:pt x="1183" y="7"/>
                  <a:pt x="1184" y="10"/>
                  <a:pt x="1185" y="10"/>
                </a:cubicBezTo>
                <a:cubicBezTo>
                  <a:pt x="1187" y="10"/>
                  <a:pt x="1188" y="8"/>
                  <a:pt x="1189" y="8"/>
                </a:cubicBezTo>
                <a:cubicBezTo>
                  <a:pt x="1190" y="8"/>
                  <a:pt x="1193" y="10"/>
                  <a:pt x="1193" y="10"/>
                </a:cubicBezTo>
                <a:cubicBezTo>
                  <a:pt x="1194" y="10"/>
                  <a:pt x="1196" y="12"/>
                  <a:pt x="1197" y="12"/>
                </a:cubicBezTo>
                <a:cubicBezTo>
                  <a:pt x="1198" y="12"/>
                  <a:pt x="1200" y="11"/>
                  <a:pt x="1201" y="10"/>
                </a:cubicBezTo>
                <a:cubicBezTo>
                  <a:pt x="1202" y="10"/>
                  <a:pt x="1205" y="8"/>
                  <a:pt x="1205" y="8"/>
                </a:cubicBezTo>
                <a:cubicBezTo>
                  <a:pt x="1205" y="8"/>
                  <a:pt x="1209" y="10"/>
                  <a:pt x="1209" y="10"/>
                </a:cubicBezTo>
                <a:cubicBezTo>
                  <a:pt x="1209" y="11"/>
                  <a:pt x="1205" y="13"/>
                  <a:pt x="1205" y="13"/>
                </a:cubicBezTo>
                <a:cubicBezTo>
                  <a:pt x="1206" y="13"/>
                  <a:pt x="1207" y="15"/>
                  <a:pt x="1209" y="15"/>
                </a:cubicBezTo>
                <a:cubicBezTo>
                  <a:pt x="1209" y="15"/>
                  <a:pt x="1213" y="13"/>
                  <a:pt x="1213" y="13"/>
                </a:cubicBezTo>
                <a:cubicBezTo>
                  <a:pt x="1213" y="13"/>
                  <a:pt x="1212" y="12"/>
                  <a:pt x="1211" y="12"/>
                </a:cubicBezTo>
                <a:cubicBezTo>
                  <a:pt x="1210" y="11"/>
                  <a:pt x="1209" y="10"/>
                  <a:pt x="1209" y="10"/>
                </a:cubicBezTo>
                <a:cubicBezTo>
                  <a:pt x="1210" y="10"/>
                  <a:pt x="1212" y="8"/>
                  <a:pt x="1213" y="8"/>
                </a:cubicBezTo>
                <a:cubicBezTo>
                  <a:pt x="1214" y="8"/>
                  <a:pt x="1216" y="11"/>
                  <a:pt x="1217" y="11"/>
                </a:cubicBezTo>
                <a:cubicBezTo>
                  <a:pt x="1218" y="10"/>
                  <a:pt x="1220" y="9"/>
                  <a:pt x="1221" y="9"/>
                </a:cubicBezTo>
                <a:cubicBezTo>
                  <a:pt x="1221" y="8"/>
                  <a:pt x="1225" y="6"/>
                  <a:pt x="1225" y="7"/>
                </a:cubicBezTo>
                <a:cubicBezTo>
                  <a:pt x="1226" y="7"/>
                  <a:pt x="1228" y="8"/>
                  <a:pt x="1229" y="9"/>
                </a:cubicBezTo>
                <a:cubicBezTo>
                  <a:pt x="1232" y="11"/>
                  <a:pt x="1232" y="11"/>
                  <a:pt x="1232" y="11"/>
                </a:cubicBezTo>
                <a:cubicBezTo>
                  <a:pt x="1236" y="13"/>
                  <a:pt x="1236" y="13"/>
                  <a:pt x="1236" y="13"/>
                </a:cubicBezTo>
                <a:cubicBezTo>
                  <a:pt x="1237" y="14"/>
                  <a:pt x="1239" y="16"/>
                  <a:pt x="1240" y="16"/>
                </a:cubicBezTo>
                <a:cubicBezTo>
                  <a:pt x="1241" y="16"/>
                  <a:pt x="1243" y="14"/>
                  <a:pt x="1244" y="14"/>
                </a:cubicBezTo>
                <a:cubicBezTo>
                  <a:pt x="1248" y="12"/>
                  <a:pt x="1248" y="12"/>
                  <a:pt x="1248" y="12"/>
                </a:cubicBezTo>
                <a:cubicBezTo>
                  <a:pt x="1252" y="9"/>
                  <a:pt x="1252" y="9"/>
                  <a:pt x="1252" y="9"/>
                </a:cubicBezTo>
                <a:cubicBezTo>
                  <a:pt x="1253" y="9"/>
                  <a:pt x="1255" y="8"/>
                  <a:pt x="1256" y="7"/>
                </a:cubicBezTo>
                <a:cubicBezTo>
                  <a:pt x="1257" y="7"/>
                  <a:pt x="1260" y="9"/>
                  <a:pt x="1260" y="10"/>
                </a:cubicBezTo>
                <a:cubicBezTo>
                  <a:pt x="1261" y="10"/>
                  <a:pt x="1263" y="12"/>
                  <a:pt x="1264" y="12"/>
                </a:cubicBezTo>
                <a:cubicBezTo>
                  <a:pt x="1264" y="12"/>
                  <a:pt x="1267" y="10"/>
                  <a:pt x="1268" y="10"/>
                </a:cubicBezTo>
                <a:cubicBezTo>
                  <a:pt x="1268" y="10"/>
                  <a:pt x="1272" y="8"/>
                  <a:pt x="1272" y="8"/>
                </a:cubicBezTo>
                <a:cubicBezTo>
                  <a:pt x="1273" y="8"/>
                  <a:pt x="1275" y="10"/>
                  <a:pt x="1276" y="10"/>
                </a:cubicBezTo>
                <a:cubicBezTo>
                  <a:pt x="1277" y="11"/>
                  <a:pt x="1278" y="12"/>
                  <a:pt x="1279" y="12"/>
                </a:cubicBezTo>
                <a:cubicBezTo>
                  <a:pt x="1280" y="13"/>
                  <a:pt x="1282" y="15"/>
                  <a:pt x="1283" y="15"/>
                </a:cubicBezTo>
                <a:cubicBezTo>
                  <a:pt x="1284" y="15"/>
                  <a:pt x="1287" y="12"/>
                  <a:pt x="1287" y="13"/>
                </a:cubicBezTo>
                <a:cubicBezTo>
                  <a:pt x="1289" y="13"/>
                  <a:pt x="1290" y="14"/>
                  <a:pt x="1291" y="15"/>
                </a:cubicBezTo>
                <a:cubicBezTo>
                  <a:pt x="1292" y="15"/>
                  <a:pt x="1294" y="17"/>
                  <a:pt x="1295" y="17"/>
                </a:cubicBezTo>
                <a:cubicBezTo>
                  <a:pt x="1295" y="17"/>
                  <a:pt x="1299" y="15"/>
                  <a:pt x="1299" y="15"/>
                </a:cubicBezTo>
                <a:cubicBezTo>
                  <a:pt x="1299" y="15"/>
                  <a:pt x="1295" y="13"/>
                  <a:pt x="1295" y="13"/>
                </a:cubicBezTo>
                <a:cubicBezTo>
                  <a:pt x="1296" y="13"/>
                  <a:pt x="1298" y="11"/>
                  <a:pt x="1299" y="11"/>
                </a:cubicBezTo>
                <a:cubicBezTo>
                  <a:pt x="1301" y="11"/>
                  <a:pt x="1302" y="13"/>
                  <a:pt x="1303" y="13"/>
                </a:cubicBezTo>
                <a:cubicBezTo>
                  <a:pt x="1304" y="13"/>
                  <a:pt x="1305" y="15"/>
                  <a:pt x="1307" y="15"/>
                </a:cubicBezTo>
                <a:cubicBezTo>
                  <a:pt x="1308" y="15"/>
                  <a:pt x="1310" y="13"/>
                  <a:pt x="1311" y="13"/>
                </a:cubicBezTo>
                <a:cubicBezTo>
                  <a:pt x="1312" y="13"/>
                  <a:pt x="1313" y="15"/>
                  <a:pt x="1315" y="15"/>
                </a:cubicBezTo>
                <a:cubicBezTo>
                  <a:pt x="1316" y="15"/>
                  <a:pt x="1318" y="13"/>
                  <a:pt x="1319" y="13"/>
                </a:cubicBezTo>
                <a:cubicBezTo>
                  <a:pt x="1319" y="13"/>
                  <a:pt x="1322" y="16"/>
                  <a:pt x="1322" y="16"/>
                </a:cubicBezTo>
                <a:cubicBezTo>
                  <a:pt x="1324" y="15"/>
                  <a:pt x="1326" y="14"/>
                  <a:pt x="1327" y="14"/>
                </a:cubicBezTo>
                <a:cubicBezTo>
                  <a:pt x="1331" y="12"/>
                  <a:pt x="1331" y="12"/>
                  <a:pt x="1331" y="12"/>
                </a:cubicBezTo>
                <a:cubicBezTo>
                  <a:pt x="1331" y="11"/>
                  <a:pt x="1334" y="9"/>
                  <a:pt x="1335" y="9"/>
                </a:cubicBezTo>
                <a:cubicBezTo>
                  <a:pt x="1336" y="9"/>
                  <a:pt x="1337" y="12"/>
                  <a:pt x="1338" y="12"/>
                </a:cubicBezTo>
                <a:cubicBezTo>
                  <a:pt x="1339" y="12"/>
                  <a:pt x="1342" y="9"/>
                  <a:pt x="1343" y="10"/>
                </a:cubicBezTo>
                <a:cubicBezTo>
                  <a:pt x="1344" y="10"/>
                  <a:pt x="1345" y="11"/>
                  <a:pt x="1346" y="12"/>
                </a:cubicBezTo>
                <a:cubicBezTo>
                  <a:pt x="1347" y="12"/>
                  <a:pt x="1349" y="14"/>
                  <a:pt x="1350" y="14"/>
                </a:cubicBezTo>
                <a:cubicBezTo>
                  <a:pt x="1351" y="14"/>
                  <a:pt x="1354" y="12"/>
                  <a:pt x="1354" y="12"/>
                </a:cubicBezTo>
                <a:cubicBezTo>
                  <a:pt x="1355" y="12"/>
                  <a:pt x="1357" y="10"/>
                  <a:pt x="1358" y="10"/>
                </a:cubicBezTo>
                <a:cubicBezTo>
                  <a:pt x="1359" y="10"/>
                  <a:pt x="1361" y="12"/>
                  <a:pt x="1362" y="12"/>
                </a:cubicBezTo>
                <a:cubicBezTo>
                  <a:pt x="1363" y="12"/>
                  <a:pt x="1365" y="10"/>
                  <a:pt x="1366" y="10"/>
                </a:cubicBezTo>
                <a:cubicBezTo>
                  <a:pt x="1367" y="10"/>
                  <a:pt x="1369" y="13"/>
                  <a:pt x="1370" y="13"/>
                </a:cubicBezTo>
                <a:cubicBezTo>
                  <a:pt x="1371" y="13"/>
                  <a:pt x="1373" y="11"/>
                  <a:pt x="1374" y="10"/>
                </a:cubicBezTo>
                <a:cubicBezTo>
                  <a:pt x="1375" y="10"/>
                  <a:pt x="1377" y="13"/>
                  <a:pt x="1378" y="13"/>
                </a:cubicBezTo>
                <a:cubicBezTo>
                  <a:pt x="1378" y="13"/>
                  <a:pt x="1381" y="11"/>
                  <a:pt x="1382" y="11"/>
                </a:cubicBezTo>
                <a:cubicBezTo>
                  <a:pt x="1382" y="10"/>
                  <a:pt x="1385" y="9"/>
                  <a:pt x="1386" y="9"/>
                </a:cubicBezTo>
                <a:cubicBezTo>
                  <a:pt x="1386" y="9"/>
                  <a:pt x="1390" y="11"/>
                  <a:pt x="1390" y="11"/>
                </a:cubicBezTo>
                <a:cubicBezTo>
                  <a:pt x="1390" y="11"/>
                  <a:pt x="1385" y="13"/>
                  <a:pt x="1386" y="13"/>
                </a:cubicBezTo>
                <a:cubicBezTo>
                  <a:pt x="1386" y="13"/>
                  <a:pt x="1388" y="15"/>
                  <a:pt x="1389" y="15"/>
                </a:cubicBezTo>
                <a:cubicBezTo>
                  <a:pt x="1390" y="15"/>
                  <a:pt x="1392" y="13"/>
                  <a:pt x="1393" y="13"/>
                </a:cubicBezTo>
                <a:cubicBezTo>
                  <a:pt x="1395" y="13"/>
                  <a:pt x="1396" y="15"/>
                  <a:pt x="1397" y="15"/>
                </a:cubicBezTo>
                <a:cubicBezTo>
                  <a:pt x="1398" y="16"/>
                  <a:pt x="1400" y="13"/>
                  <a:pt x="1401" y="13"/>
                </a:cubicBezTo>
                <a:cubicBezTo>
                  <a:pt x="1403" y="13"/>
                  <a:pt x="1404" y="16"/>
                  <a:pt x="1405" y="16"/>
                </a:cubicBezTo>
                <a:cubicBezTo>
                  <a:pt x="1406" y="16"/>
                  <a:pt x="1408" y="14"/>
                  <a:pt x="1409" y="14"/>
                </a:cubicBezTo>
                <a:cubicBezTo>
                  <a:pt x="1410" y="14"/>
                  <a:pt x="1412" y="16"/>
                  <a:pt x="1413" y="16"/>
                </a:cubicBezTo>
                <a:cubicBezTo>
                  <a:pt x="1413" y="16"/>
                  <a:pt x="1417" y="14"/>
                  <a:pt x="1417" y="14"/>
                </a:cubicBezTo>
                <a:cubicBezTo>
                  <a:pt x="1417" y="14"/>
                  <a:pt x="1413" y="12"/>
                  <a:pt x="1413" y="12"/>
                </a:cubicBezTo>
                <a:cubicBezTo>
                  <a:pt x="1415" y="11"/>
                  <a:pt x="1416" y="9"/>
                  <a:pt x="1417" y="9"/>
                </a:cubicBezTo>
                <a:cubicBezTo>
                  <a:pt x="1418" y="9"/>
                  <a:pt x="1420" y="11"/>
                  <a:pt x="1421" y="12"/>
                </a:cubicBezTo>
                <a:cubicBezTo>
                  <a:pt x="1421" y="12"/>
                  <a:pt x="1424" y="14"/>
                  <a:pt x="1425" y="14"/>
                </a:cubicBezTo>
                <a:cubicBezTo>
                  <a:pt x="1426" y="14"/>
                  <a:pt x="1428" y="12"/>
                  <a:pt x="1429" y="12"/>
                </a:cubicBezTo>
                <a:cubicBezTo>
                  <a:pt x="1429" y="12"/>
                  <a:pt x="1433" y="10"/>
                  <a:pt x="1433" y="10"/>
                </a:cubicBezTo>
                <a:cubicBezTo>
                  <a:pt x="1433" y="10"/>
                  <a:pt x="1437" y="12"/>
                  <a:pt x="1437" y="12"/>
                </a:cubicBezTo>
                <a:cubicBezTo>
                  <a:pt x="1437" y="12"/>
                  <a:pt x="1433" y="14"/>
                  <a:pt x="1433" y="14"/>
                </a:cubicBezTo>
                <a:cubicBezTo>
                  <a:pt x="1434" y="14"/>
                  <a:pt x="1435" y="16"/>
                  <a:pt x="1436" y="16"/>
                </a:cubicBezTo>
                <a:cubicBezTo>
                  <a:pt x="1437" y="16"/>
                  <a:pt x="1440" y="15"/>
                  <a:pt x="1440" y="14"/>
                </a:cubicBezTo>
                <a:cubicBezTo>
                  <a:pt x="1440" y="14"/>
                  <a:pt x="1437" y="12"/>
                  <a:pt x="1437" y="12"/>
                </a:cubicBezTo>
                <a:cubicBezTo>
                  <a:pt x="1438" y="12"/>
                  <a:pt x="1440" y="10"/>
                  <a:pt x="1441" y="10"/>
                </a:cubicBezTo>
                <a:cubicBezTo>
                  <a:pt x="1442" y="10"/>
                  <a:pt x="1443" y="12"/>
                  <a:pt x="1445" y="12"/>
                </a:cubicBezTo>
                <a:cubicBezTo>
                  <a:pt x="1445" y="12"/>
                  <a:pt x="1448" y="10"/>
                  <a:pt x="1449" y="10"/>
                </a:cubicBezTo>
                <a:cubicBezTo>
                  <a:pt x="1450" y="11"/>
                  <a:pt x="1452" y="12"/>
                  <a:pt x="1452" y="13"/>
                </a:cubicBezTo>
                <a:cubicBezTo>
                  <a:pt x="1453" y="13"/>
                  <a:pt x="1455" y="15"/>
                  <a:pt x="1456" y="15"/>
                </a:cubicBezTo>
                <a:cubicBezTo>
                  <a:pt x="1456" y="15"/>
                  <a:pt x="1460" y="13"/>
                  <a:pt x="1460" y="13"/>
                </a:cubicBezTo>
                <a:cubicBezTo>
                  <a:pt x="1460" y="13"/>
                  <a:pt x="1457" y="10"/>
                  <a:pt x="1457" y="10"/>
                </a:cubicBezTo>
                <a:cubicBezTo>
                  <a:pt x="1458" y="10"/>
                  <a:pt x="1459" y="8"/>
                  <a:pt x="1461" y="8"/>
                </a:cubicBezTo>
                <a:cubicBezTo>
                  <a:pt x="1461" y="8"/>
                  <a:pt x="1464" y="10"/>
                  <a:pt x="1464" y="11"/>
                </a:cubicBezTo>
                <a:cubicBezTo>
                  <a:pt x="1465" y="11"/>
                  <a:pt x="1467" y="13"/>
                  <a:pt x="1468" y="13"/>
                </a:cubicBezTo>
                <a:cubicBezTo>
                  <a:pt x="1469" y="13"/>
                  <a:pt x="1471" y="11"/>
                  <a:pt x="1472" y="11"/>
                </a:cubicBezTo>
                <a:cubicBezTo>
                  <a:pt x="1473" y="11"/>
                  <a:pt x="1475" y="13"/>
                  <a:pt x="1476" y="13"/>
                </a:cubicBezTo>
                <a:cubicBezTo>
                  <a:pt x="1477" y="13"/>
                  <a:pt x="1479" y="11"/>
                  <a:pt x="1480" y="11"/>
                </a:cubicBezTo>
                <a:cubicBezTo>
                  <a:pt x="1481" y="11"/>
                  <a:pt x="1483" y="14"/>
                  <a:pt x="1484" y="13"/>
                </a:cubicBezTo>
                <a:cubicBezTo>
                  <a:pt x="1485" y="13"/>
                  <a:pt x="1487" y="12"/>
                  <a:pt x="1488" y="11"/>
                </a:cubicBezTo>
                <a:cubicBezTo>
                  <a:pt x="1488" y="11"/>
                  <a:pt x="1491" y="9"/>
                  <a:pt x="1492" y="9"/>
                </a:cubicBezTo>
                <a:cubicBezTo>
                  <a:pt x="1492" y="9"/>
                  <a:pt x="1496" y="11"/>
                  <a:pt x="1496" y="12"/>
                </a:cubicBezTo>
                <a:cubicBezTo>
                  <a:pt x="1496" y="12"/>
                  <a:pt x="1491" y="14"/>
                  <a:pt x="1492" y="14"/>
                </a:cubicBezTo>
                <a:cubicBezTo>
                  <a:pt x="1492" y="14"/>
                  <a:pt x="1495" y="16"/>
                  <a:pt x="1495" y="16"/>
                </a:cubicBezTo>
                <a:cubicBezTo>
                  <a:pt x="1496" y="16"/>
                  <a:pt x="1499" y="14"/>
                  <a:pt x="1499" y="14"/>
                </a:cubicBezTo>
                <a:cubicBezTo>
                  <a:pt x="1500" y="14"/>
                  <a:pt x="1503" y="12"/>
                  <a:pt x="1504" y="12"/>
                </a:cubicBezTo>
                <a:cubicBezTo>
                  <a:pt x="1504" y="12"/>
                  <a:pt x="1507" y="14"/>
                  <a:pt x="1507" y="14"/>
                </a:cubicBezTo>
                <a:cubicBezTo>
                  <a:pt x="1509" y="15"/>
                  <a:pt x="1510" y="16"/>
                  <a:pt x="1511" y="16"/>
                </a:cubicBezTo>
                <a:cubicBezTo>
                  <a:pt x="1510" y="16"/>
                  <a:pt x="1508" y="18"/>
                  <a:pt x="1507" y="18"/>
                </a:cubicBezTo>
                <a:cubicBezTo>
                  <a:pt x="1506" y="18"/>
                  <a:pt x="1504" y="16"/>
                  <a:pt x="1503" y="16"/>
                </a:cubicBezTo>
                <a:cubicBezTo>
                  <a:pt x="1503" y="16"/>
                  <a:pt x="1499" y="18"/>
                  <a:pt x="1499" y="18"/>
                </a:cubicBezTo>
                <a:cubicBezTo>
                  <a:pt x="1499" y="18"/>
                  <a:pt x="1503" y="20"/>
                  <a:pt x="1503" y="20"/>
                </a:cubicBezTo>
                <a:cubicBezTo>
                  <a:pt x="1504" y="20"/>
                  <a:pt x="1506" y="18"/>
                  <a:pt x="1507" y="18"/>
                </a:cubicBezTo>
                <a:cubicBezTo>
                  <a:pt x="1508" y="18"/>
                  <a:pt x="1509" y="21"/>
                  <a:pt x="1511" y="21"/>
                </a:cubicBezTo>
                <a:cubicBezTo>
                  <a:pt x="1512" y="21"/>
                  <a:pt x="1513" y="19"/>
                  <a:pt x="1515" y="19"/>
                </a:cubicBezTo>
                <a:cubicBezTo>
                  <a:pt x="1515" y="18"/>
                  <a:pt x="1511" y="17"/>
                  <a:pt x="1511" y="16"/>
                </a:cubicBezTo>
                <a:cubicBezTo>
                  <a:pt x="1511" y="16"/>
                  <a:pt x="1515" y="15"/>
                  <a:pt x="1515" y="14"/>
                </a:cubicBezTo>
                <a:cubicBezTo>
                  <a:pt x="1516" y="14"/>
                  <a:pt x="1518" y="12"/>
                  <a:pt x="1519" y="12"/>
                </a:cubicBezTo>
                <a:cubicBezTo>
                  <a:pt x="1520" y="12"/>
                  <a:pt x="1522" y="14"/>
                  <a:pt x="1523" y="14"/>
                </a:cubicBezTo>
                <a:cubicBezTo>
                  <a:pt x="1524" y="14"/>
                  <a:pt x="1527" y="13"/>
                  <a:pt x="1527" y="12"/>
                </a:cubicBezTo>
                <a:cubicBezTo>
                  <a:pt x="1528" y="12"/>
                  <a:pt x="1530" y="10"/>
                  <a:pt x="1531" y="10"/>
                </a:cubicBezTo>
                <a:cubicBezTo>
                  <a:pt x="1532" y="10"/>
                  <a:pt x="1534" y="12"/>
                  <a:pt x="1535" y="13"/>
                </a:cubicBezTo>
                <a:cubicBezTo>
                  <a:pt x="1535" y="13"/>
                  <a:pt x="1538" y="15"/>
                  <a:pt x="1539" y="15"/>
                </a:cubicBezTo>
                <a:cubicBezTo>
                  <a:pt x="1539" y="15"/>
                  <a:pt x="1542" y="13"/>
                  <a:pt x="1543" y="13"/>
                </a:cubicBezTo>
                <a:cubicBezTo>
                  <a:pt x="1544" y="12"/>
                  <a:pt x="1546" y="11"/>
                  <a:pt x="1547" y="11"/>
                </a:cubicBezTo>
                <a:cubicBezTo>
                  <a:pt x="1548" y="11"/>
                  <a:pt x="1550" y="13"/>
                  <a:pt x="1551" y="13"/>
                </a:cubicBezTo>
                <a:cubicBezTo>
                  <a:pt x="1552" y="13"/>
                  <a:pt x="1553" y="11"/>
                  <a:pt x="1555" y="11"/>
                </a:cubicBezTo>
                <a:cubicBezTo>
                  <a:pt x="1556" y="11"/>
                  <a:pt x="1557" y="13"/>
                  <a:pt x="1558" y="13"/>
                </a:cubicBezTo>
                <a:cubicBezTo>
                  <a:pt x="1560" y="13"/>
                  <a:pt x="1561" y="11"/>
                  <a:pt x="1563" y="11"/>
                </a:cubicBezTo>
                <a:cubicBezTo>
                  <a:pt x="1564" y="11"/>
                  <a:pt x="1565" y="13"/>
                  <a:pt x="1566" y="13"/>
                </a:cubicBezTo>
                <a:cubicBezTo>
                  <a:pt x="1567" y="13"/>
                  <a:pt x="1570" y="11"/>
                  <a:pt x="1570" y="11"/>
                </a:cubicBezTo>
                <a:cubicBezTo>
                  <a:pt x="1571" y="11"/>
                  <a:pt x="1574" y="13"/>
                  <a:pt x="1574" y="14"/>
                </a:cubicBezTo>
                <a:cubicBezTo>
                  <a:pt x="1574" y="14"/>
                  <a:pt x="1570" y="15"/>
                  <a:pt x="1570" y="16"/>
                </a:cubicBezTo>
                <a:cubicBezTo>
                  <a:pt x="1570" y="16"/>
                  <a:pt x="1573" y="18"/>
                  <a:pt x="1574" y="18"/>
                </a:cubicBezTo>
                <a:cubicBezTo>
                  <a:pt x="1574" y="18"/>
                  <a:pt x="1578" y="16"/>
                  <a:pt x="1578" y="16"/>
                </a:cubicBezTo>
                <a:cubicBezTo>
                  <a:pt x="1578" y="15"/>
                  <a:pt x="1574" y="14"/>
                  <a:pt x="1574" y="14"/>
                </a:cubicBezTo>
                <a:cubicBezTo>
                  <a:pt x="1574" y="13"/>
                  <a:pt x="1578" y="12"/>
                  <a:pt x="1578" y="12"/>
                </a:cubicBezTo>
                <a:cubicBezTo>
                  <a:pt x="1578" y="11"/>
                  <a:pt x="1582" y="14"/>
                  <a:pt x="1582" y="14"/>
                </a:cubicBezTo>
                <a:cubicBezTo>
                  <a:pt x="1583" y="14"/>
                  <a:pt x="1585" y="12"/>
                  <a:pt x="1586" y="12"/>
                </a:cubicBezTo>
                <a:cubicBezTo>
                  <a:pt x="1587" y="11"/>
                  <a:pt x="1589" y="10"/>
                  <a:pt x="1590" y="10"/>
                </a:cubicBezTo>
                <a:cubicBezTo>
                  <a:pt x="1591" y="10"/>
                  <a:pt x="1594" y="12"/>
                  <a:pt x="1594" y="12"/>
                </a:cubicBezTo>
                <a:cubicBezTo>
                  <a:pt x="1598" y="14"/>
                  <a:pt x="1598" y="14"/>
                  <a:pt x="1598" y="14"/>
                </a:cubicBezTo>
                <a:cubicBezTo>
                  <a:pt x="1599" y="15"/>
                  <a:pt x="1600" y="16"/>
                  <a:pt x="1601" y="16"/>
                </a:cubicBezTo>
                <a:cubicBezTo>
                  <a:pt x="1602" y="17"/>
                  <a:pt x="1605" y="19"/>
                  <a:pt x="1605" y="19"/>
                </a:cubicBezTo>
                <a:cubicBezTo>
                  <a:pt x="1606" y="19"/>
                  <a:pt x="1609" y="17"/>
                  <a:pt x="1609" y="17"/>
                </a:cubicBezTo>
                <a:cubicBezTo>
                  <a:pt x="1613" y="15"/>
                  <a:pt x="1613" y="15"/>
                  <a:pt x="1613" y="15"/>
                </a:cubicBezTo>
                <a:cubicBezTo>
                  <a:pt x="1617" y="13"/>
                  <a:pt x="1617" y="13"/>
                  <a:pt x="1617" y="13"/>
                </a:cubicBezTo>
                <a:cubicBezTo>
                  <a:pt x="1618" y="12"/>
                  <a:pt x="1620" y="11"/>
                  <a:pt x="1622" y="10"/>
                </a:cubicBezTo>
                <a:cubicBezTo>
                  <a:pt x="1622" y="10"/>
                  <a:pt x="1625" y="13"/>
                  <a:pt x="1625" y="13"/>
                </a:cubicBezTo>
                <a:cubicBezTo>
                  <a:pt x="1626" y="13"/>
                  <a:pt x="1628" y="15"/>
                  <a:pt x="1629" y="15"/>
                </a:cubicBezTo>
                <a:cubicBezTo>
                  <a:pt x="1630" y="15"/>
                  <a:pt x="1633" y="13"/>
                  <a:pt x="1633" y="13"/>
                </a:cubicBezTo>
                <a:cubicBezTo>
                  <a:pt x="1634" y="13"/>
                  <a:pt x="1637" y="11"/>
                  <a:pt x="1637" y="11"/>
                </a:cubicBezTo>
                <a:cubicBezTo>
                  <a:pt x="1638" y="11"/>
                  <a:pt x="1640" y="13"/>
                  <a:pt x="1641" y="13"/>
                </a:cubicBezTo>
                <a:cubicBezTo>
                  <a:pt x="1642" y="14"/>
                  <a:pt x="1643" y="15"/>
                  <a:pt x="1645" y="15"/>
                </a:cubicBezTo>
                <a:cubicBezTo>
                  <a:pt x="1646" y="16"/>
                  <a:pt x="1648" y="18"/>
                  <a:pt x="1648" y="18"/>
                </a:cubicBezTo>
                <a:cubicBezTo>
                  <a:pt x="1649" y="18"/>
                  <a:pt x="1652" y="15"/>
                  <a:pt x="1653" y="16"/>
                </a:cubicBezTo>
                <a:cubicBezTo>
                  <a:pt x="1654" y="16"/>
                  <a:pt x="1655" y="17"/>
                  <a:pt x="1656" y="18"/>
                </a:cubicBezTo>
                <a:cubicBezTo>
                  <a:pt x="1657" y="18"/>
                  <a:pt x="1659" y="20"/>
                  <a:pt x="1660" y="20"/>
                </a:cubicBezTo>
                <a:cubicBezTo>
                  <a:pt x="1660" y="20"/>
                  <a:pt x="1664" y="18"/>
                  <a:pt x="1664" y="18"/>
                </a:cubicBezTo>
                <a:cubicBezTo>
                  <a:pt x="1664" y="18"/>
                  <a:pt x="1663" y="18"/>
                  <a:pt x="1662" y="17"/>
                </a:cubicBezTo>
                <a:cubicBezTo>
                  <a:pt x="1661" y="16"/>
                  <a:pt x="1660" y="16"/>
                  <a:pt x="1660" y="16"/>
                </a:cubicBezTo>
                <a:cubicBezTo>
                  <a:pt x="1661" y="16"/>
                  <a:pt x="1664" y="14"/>
                  <a:pt x="1665" y="14"/>
                </a:cubicBezTo>
                <a:cubicBezTo>
                  <a:pt x="1665" y="14"/>
                  <a:pt x="1668" y="16"/>
                  <a:pt x="1668" y="16"/>
                </a:cubicBezTo>
                <a:cubicBezTo>
                  <a:pt x="1669" y="16"/>
                  <a:pt x="1671" y="18"/>
                  <a:pt x="1672" y="18"/>
                </a:cubicBezTo>
                <a:cubicBezTo>
                  <a:pt x="1672" y="18"/>
                  <a:pt x="1676" y="16"/>
                  <a:pt x="1676" y="16"/>
                </a:cubicBezTo>
                <a:cubicBezTo>
                  <a:pt x="1676" y="16"/>
                  <a:pt x="1672" y="15"/>
                  <a:pt x="1672" y="14"/>
                </a:cubicBezTo>
                <a:cubicBezTo>
                  <a:pt x="1673" y="14"/>
                  <a:pt x="1676" y="12"/>
                  <a:pt x="1677" y="12"/>
                </a:cubicBezTo>
                <a:cubicBezTo>
                  <a:pt x="1677" y="12"/>
                  <a:pt x="1680" y="14"/>
                  <a:pt x="1680" y="14"/>
                </a:cubicBezTo>
                <a:cubicBezTo>
                  <a:pt x="1681" y="14"/>
                  <a:pt x="1683" y="12"/>
                  <a:pt x="1684" y="12"/>
                </a:cubicBezTo>
                <a:cubicBezTo>
                  <a:pt x="1685" y="12"/>
                  <a:pt x="1688" y="14"/>
                  <a:pt x="1688" y="14"/>
                </a:cubicBezTo>
                <a:cubicBezTo>
                  <a:pt x="1688" y="15"/>
                  <a:pt x="1684" y="16"/>
                  <a:pt x="1684" y="16"/>
                </a:cubicBezTo>
                <a:cubicBezTo>
                  <a:pt x="1684" y="17"/>
                  <a:pt x="1687" y="18"/>
                  <a:pt x="1688" y="19"/>
                </a:cubicBezTo>
                <a:cubicBezTo>
                  <a:pt x="1689" y="20"/>
                  <a:pt x="1690" y="20"/>
                  <a:pt x="1691" y="21"/>
                </a:cubicBezTo>
                <a:cubicBezTo>
                  <a:pt x="1695" y="23"/>
                  <a:pt x="1695" y="23"/>
                  <a:pt x="1695" y="23"/>
                </a:cubicBezTo>
                <a:cubicBezTo>
                  <a:pt x="1696" y="23"/>
                  <a:pt x="1699" y="22"/>
                  <a:pt x="1699" y="21"/>
                </a:cubicBezTo>
                <a:cubicBezTo>
                  <a:pt x="1699" y="21"/>
                  <a:pt x="1696" y="19"/>
                  <a:pt x="1696" y="19"/>
                </a:cubicBezTo>
                <a:cubicBezTo>
                  <a:pt x="1695" y="19"/>
                  <a:pt x="1692" y="17"/>
                  <a:pt x="1692" y="17"/>
                </a:cubicBezTo>
                <a:cubicBezTo>
                  <a:pt x="1692" y="16"/>
                  <a:pt x="1695" y="15"/>
                  <a:pt x="1696" y="15"/>
                </a:cubicBezTo>
                <a:cubicBezTo>
                  <a:pt x="1700" y="13"/>
                  <a:pt x="1700" y="13"/>
                  <a:pt x="1700" y="13"/>
                </a:cubicBezTo>
                <a:cubicBezTo>
                  <a:pt x="1700" y="13"/>
                  <a:pt x="1704" y="14"/>
                  <a:pt x="1704" y="15"/>
                </a:cubicBezTo>
                <a:cubicBezTo>
                  <a:pt x="1704" y="16"/>
                  <a:pt x="1700" y="16"/>
                  <a:pt x="1700" y="17"/>
                </a:cubicBezTo>
                <a:cubicBezTo>
                  <a:pt x="1701" y="17"/>
                  <a:pt x="1702" y="19"/>
                  <a:pt x="1703" y="19"/>
                </a:cubicBezTo>
                <a:cubicBezTo>
                  <a:pt x="1704" y="19"/>
                  <a:pt x="1708" y="17"/>
                  <a:pt x="1708" y="17"/>
                </a:cubicBezTo>
                <a:cubicBezTo>
                  <a:pt x="1707" y="17"/>
                  <a:pt x="1704" y="15"/>
                  <a:pt x="1704" y="15"/>
                </a:cubicBezTo>
                <a:cubicBezTo>
                  <a:pt x="1705" y="15"/>
                  <a:pt x="1707" y="13"/>
                  <a:pt x="1708" y="13"/>
                </a:cubicBezTo>
                <a:cubicBezTo>
                  <a:pt x="1709" y="13"/>
                  <a:pt x="1711" y="15"/>
                  <a:pt x="1712" y="15"/>
                </a:cubicBezTo>
                <a:cubicBezTo>
                  <a:pt x="1712" y="15"/>
                  <a:pt x="1715" y="17"/>
                  <a:pt x="1715" y="17"/>
                </a:cubicBezTo>
                <a:cubicBezTo>
                  <a:pt x="1716" y="17"/>
                  <a:pt x="1719" y="16"/>
                  <a:pt x="1719" y="15"/>
                </a:cubicBezTo>
                <a:cubicBezTo>
                  <a:pt x="1720" y="15"/>
                  <a:pt x="1723" y="13"/>
                  <a:pt x="1724" y="13"/>
                </a:cubicBezTo>
                <a:cubicBezTo>
                  <a:pt x="1725" y="13"/>
                  <a:pt x="1726" y="15"/>
                  <a:pt x="1727" y="15"/>
                </a:cubicBezTo>
                <a:cubicBezTo>
                  <a:pt x="1729" y="15"/>
                  <a:pt x="1730" y="13"/>
                  <a:pt x="1731" y="13"/>
                </a:cubicBezTo>
                <a:cubicBezTo>
                  <a:pt x="1733" y="13"/>
                  <a:pt x="1734" y="16"/>
                  <a:pt x="1735" y="16"/>
                </a:cubicBezTo>
                <a:cubicBezTo>
                  <a:pt x="1736" y="16"/>
                  <a:pt x="1738" y="14"/>
                  <a:pt x="1739" y="14"/>
                </a:cubicBezTo>
                <a:cubicBezTo>
                  <a:pt x="1740" y="14"/>
                  <a:pt x="1742" y="16"/>
                  <a:pt x="1743" y="16"/>
                </a:cubicBezTo>
                <a:cubicBezTo>
                  <a:pt x="1744" y="16"/>
                  <a:pt x="1746" y="14"/>
                  <a:pt x="1747" y="14"/>
                </a:cubicBezTo>
                <a:cubicBezTo>
                  <a:pt x="1748" y="14"/>
                  <a:pt x="1750" y="12"/>
                  <a:pt x="1751" y="12"/>
                </a:cubicBezTo>
                <a:cubicBezTo>
                  <a:pt x="1751" y="12"/>
                  <a:pt x="1755" y="14"/>
                  <a:pt x="1755" y="14"/>
                </a:cubicBezTo>
                <a:cubicBezTo>
                  <a:pt x="1755" y="14"/>
                  <a:pt x="1751" y="16"/>
                  <a:pt x="1751" y="16"/>
                </a:cubicBezTo>
                <a:cubicBezTo>
                  <a:pt x="1752" y="16"/>
                  <a:pt x="1753" y="18"/>
                  <a:pt x="1755" y="18"/>
                </a:cubicBezTo>
                <a:cubicBezTo>
                  <a:pt x="1756" y="18"/>
                  <a:pt x="1758" y="17"/>
                  <a:pt x="1759" y="16"/>
                </a:cubicBezTo>
                <a:cubicBezTo>
                  <a:pt x="1760" y="16"/>
                  <a:pt x="1762" y="15"/>
                  <a:pt x="1763" y="14"/>
                </a:cubicBezTo>
                <a:cubicBezTo>
                  <a:pt x="1763" y="14"/>
                  <a:pt x="1766" y="12"/>
                  <a:pt x="1767" y="12"/>
                </a:cubicBezTo>
                <a:cubicBezTo>
                  <a:pt x="1767" y="12"/>
                  <a:pt x="1770" y="14"/>
                  <a:pt x="1771" y="14"/>
                </a:cubicBezTo>
                <a:cubicBezTo>
                  <a:pt x="1772" y="15"/>
                  <a:pt x="1773" y="16"/>
                  <a:pt x="1774" y="17"/>
                </a:cubicBezTo>
                <a:cubicBezTo>
                  <a:pt x="1775" y="17"/>
                  <a:pt x="1777" y="19"/>
                  <a:pt x="1778" y="19"/>
                </a:cubicBezTo>
                <a:cubicBezTo>
                  <a:pt x="1779" y="19"/>
                  <a:pt x="1782" y="17"/>
                  <a:pt x="1782" y="17"/>
                </a:cubicBezTo>
                <a:cubicBezTo>
                  <a:pt x="1786" y="15"/>
                  <a:pt x="1786" y="15"/>
                  <a:pt x="1786" y="15"/>
                </a:cubicBezTo>
                <a:cubicBezTo>
                  <a:pt x="1787" y="15"/>
                  <a:pt x="1790" y="13"/>
                  <a:pt x="1790" y="13"/>
                </a:cubicBezTo>
                <a:cubicBezTo>
                  <a:pt x="1791" y="13"/>
                  <a:pt x="1794" y="15"/>
                  <a:pt x="1794" y="15"/>
                </a:cubicBezTo>
                <a:cubicBezTo>
                  <a:pt x="1795" y="16"/>
                  <a:pt x="1797" y="17"/>
                  <a:pt x="1798" y="17"/>
                </a:cubicBezTo>
                <a:cubicBezTo>
                  <a:pt x="1799" y="18"/>
                  <a:pt x="1800" y="19"/>
                  <a:pt x="1802" y="20"/>
                </a:cubicBezTo>
                <a:cubicBezTo>
                  <a:pt x="1803" y="20"/>
                  <a:pt x="1805" y="18"/>
                  <a:pt x="1806" y="18"/>
                </a:cubicBezTo>
                <a:cubicBezTo>
                  <a:pt x="1807" y="18"/>
                  <a:pt x="1809" y="20"/>
                  <a:pt x="1809" y="20"/>
                </a:cubicBezTo>
                <a:cubicBezTo>
                  <a:pt x="1811" y="20"/>
                  <a:pt x="1812" y="18"/>
                  <a:pt x="1814" y="18"/>
                </a:cubicBezTo>
                <a:cubicBezTo>
                  <a:pt x="1813" y="18"/>
                  <a:pt x="1811" y="15"/>
                  <a:pt x="1810" y="15"/>
                </a:cubicBezTo>
                <a:cubicBezTo>
                  <a:pt x="1811" y="15"/>
                  <a:pt x="1813" y="13"/>
                  <a:pt x="1814" y="13"/>
                </a:cubicBezTo>
                <a:cubicBezTo>
                  <a:pt x="1814" y="13"/>
                  <a:pt x="1818" y="16"/>
                  <a:pt x="1818" y="16"/>
                </a:cubicBezTo>
                <a:cubicBezTo>
                  <a:pt x="1818" y="16"/>
                  <a:pt x="1814" y="18"/>
                  <a:pt x="1814" y="18"/>
                </a:cubicBezTo>
                <a:cubicBezTo>
                  <a:pt x="1815" y="18"/>
                  <a:pt x="1816" y="20"/>
                  <a:pt x="1817" y="20"/>
                </a:cubicBezTo>
                <a:cubicBezTo>
                  <a:pt x="1818" y="20"/>
                  <a:pt x="1821" y="18"/>
                  <a:pt x="1821" y="18"/>
                </a:cubicBezTo>
                <a:cubicBezTo>
                  <a:pt x="1822" y="18"/>
                  <a:pt x="1825" y="16"/>
                  <a:pt x="1826" y="16"/>
                </a:cubicBezTo>
                <a:cubicBezTo>
                  <a:pt x="1826" y="16"/>
                  <a:pt x="1822" y="14"/>
                  <a:pt x="1822" y="14"/>
                </a:cubicBezTo>
                <a:cubicBezTo>
                  <a:pt x="1823" y="13"/>
                  <a:pt x="1825" y="11"/>
                  <a:pt x="1826" y="12"/>
                </a:cubicBezTo>
                <a:cubicBezTo>
                  <a:pt x="1827" y="12"/>
                  <a:pt x="1829" y="13"/>
                  <a:pt x="1830" y="14"/>
                </a:cubicBezTo>
                <a:cubicBezTo>
                  <a:pt x="1831" y="14"/>
                  <a:pt x="1832" y="16"/>
                  <a:pt x="1833" y="16"/>
                </a:cubicBezTo>
                <a:cubicBezTo>
                  <a:pt x="1834" y="16"/>
                  <a:pt x="1837" y="14"/>
                  <a:pt x="1837" y="14"/>
                </a:cubicBezTo>
                <a:cubicBezTo>
                  <a:pt x="1838" y="14"/>
                  <a:pt x="1841" y="16"/>
                  <a:pt x="1841" y="16"/>
                </a:cubicBezTo>
                <a:cubicBezTo>
                  <a:pt x="1842" y="17"/>
                  <a:pt x="1844" y="19"/>
                  <a:pt x="1845" y="19"/>
                </a:cubicBezTo>
                <a:cubicBezTo>
                  <a:pt x="1846" y="18"/>
                  <a:pt x="1848" y="17"/>
                  <a:pt x="1849" y="16"/>
                </a:cubicBezTo>
                <a:cubicBezTo>
                  <a:pt x="1853" y="14"/>
                  <a:pt x="1853" y="14"/>
                  <a:pt x="1853" y="14"/>
                </a:cubicBezTo>
                <a:cubicBezTo>
                  <a:pt x="1854" y="14"/>
                  <a:pt x="1857" y="12"/>
                  <a:pt x="1857" y="12"/>
                </a:cubicBezTo>
                <a:cubicBezTo>
                  <a:pt x="1858" y="12"/>
                  <a:pt x="1861" y="14"/>
                  <a:pt x="1861" y="15"/>
                </a:cubicBezTo>
                <a:cubicBezTo>
                  <a:pt x="1861" y="15"/>
                  <a:pt x="1857" y="17"/>
                  <a:pt x="1857" y="17"/>
                </a:cubicBezTo>
                <a:cubicBezTo>
                  <a:pt x="1858" y="17"/>
                  <a:pt x="1859" y="19"/>
                  <a:pt x="1861" y="19"/>
                </a:cubicBezTo>
                <a:cubicBezTo>
                  <a:pt x="1861" y="19"/>
                  <a:pt x="1864" y="17"/>
                  <a:pt x="1865" y="17"/>
                </a:cubicBezTo>
                <a:cubicBezTo>
                  <a:pt x="1866" y="16"/>
                  <a:pt x="1867" y="15"/>
                  <a:pt x="1869" y="15"/>
                </a:cubicBezTo>
                <a:cubicBezTo>
                  <a:pt x="1870" y="15"/>
                  <a:pt x="1872" y="13"/>
                  <a:pt x="1873" y="13"/>
                </a:cubicBezTo>
                <a:cubicBezTo>
                  <a:pt x="1874" y="13"/>
                  <a:pt x="1876" y="15"/>
                  <a:pt x="1877" y="15"/>
                </a:cubicBezTo>
                <a:cubicBezTo>
                  <a:pt x="1878" y="15"/>
                  <a:pt x="1880" y="13"/>
                  <a:pt x="1881" y="13"/>
                </a:cubicBezTo>
                <a:cubicBezTo>
                  <a:pt x="1882" y="13"/>
                  <a:pt x="1884" y="15"/>
                  <a:pt x="1885" y="15"/>
                </a:cubicBezTo>
                <a:cubicBezTo>
                  <a:pt x="1886" y="16"/>
                  <a:pt x="1887" y="17"/>
                  <a:pt x="1888" y="18"/>
                </a:cubicBezTo>
                <a:cubicBezTo>
                  <a:pt x="1889" y="18"/>
                  <a:pt x="1891" y="20"/>
                  <a:pt x="1892" y="20"/>
                </a:cubicBezTo>
                <a:cubicBezTo>
                  <a:pt x="1893" y="20"/>
                  <a:pt x="1895" y="18"/>
                  <a:pt x="1896" y="18"/>
                </a:cubicBezTo>
                <a:cubicBezTo>
                  <a:pt x="1897" y="18"/>
                  <a:pt x="1899" y="20"/>
                  <a:pt x="1900" y="20"/>
                </a:cubicBezTo>
                <a:cubicBezTo>
                  <a:pt x="1901" y="20"/>
                  <a:pt x="1903" y="18"/>
                  <a:pt x="1904" y="18"/>
                </a:cubicBezTo>
                <a:cubicBezTo>
                  <a:pt x="1905" y="18"/>
                  <a:pt x="1907" y="20"/>
                  <a:pt x="1908" y="20"/>
                </a:cubicBezTo>
                <a:cubicBezTo>
                  <a:pt x="1908" y="20"/>
                  <a:pt x="1912" y="18"/>
                  <a:pt x="1912" y="18"/>
                </a:cubicBezTo>
                <a:cubicBezTo>
                  <a:pt x="1912" y="18"/>
                  <a:pt x="1908" y="16"/>
                  <a:pt x="1908" y="16"/>
                </a:cubicBezTo>
                <a:cubicBezTo>
                  <a:pt x="1908" y="16"/>
                  <a:pt x="1912" y="14"/>
                  <a:pt x="1912" y="14"/>
                </a:cubicBezTo>
                <a:cubicBezTo>
                  <a:pt x="1913" y="14"/>
                  <a:pt x="1915" y="16"/>
                  <a:pt x="1916" y="16"/>
                </a:cubicBezTo>
                <a:cubicBezTo>
                  <a:pt x="1917" y="16"/>
                  <a:pt x="1919" y="14"/>
                  <a:pt x="1920" y="14"/>
                </a:cubicBezTo>
                <a:cubicBezTo>
                  <a:pt x="1920" y="14"/>
                  <a:pt x="1924" y="16"/>
                  <a:pt x="1924" y="16"/>
                </a:cubicBezTo>
                <a:cubicBezTo>
                  <a:pt x="1924" y="16"/>
                  <a:pt x="1920" y="18"/>
                  <a:pt x="1920" y="18"/>
                </a:cubicBezTo>
                <a:cubicBezTo>
                  <a:pt x="1921" y="18"/>
                  <a:pt x="1922" y="21"/>
                  <a:pt x="1923" y="21"/>
                </a:cubicBezTo>
                <a:cubicBezTo>
                  <a:pt x="1924" y="21"/>
                  <a:pt x="1927" y="19"/>
                  <a:pt x="1927" y="19"/>
                </a:cubicBezTo>
                <a:cubicBezTo>
                  <a:pt x="1929" y="18"/>
                  <a:pt x="1930" y="17"/>
                  <a:pt x="1932" y="16"/>
                </a:cubicBezTo>
                <a:cubicBezTo>
                  <a:pt x="1932" y="16"/>
                  <a:pt x="1935" y="15"/>
                  <a:pt x="1936" y="14"/>
                </a:cubicBezTo>
                <a:cubicBezTo>
                  <a:pt x="1937" y="14"/>
                  <a:pt x="1938" y="17"/>
                  <a:pt x="1939" y="17"/>
                </a:cubicBezTo>
                <a:cubicBezTo>
                  <a:pt x="1941" y="17"/>
                  <a:pt x="1942" y="15"/>
                  <a:pt x="1944" y="15"/>
                </a:cubicBezTo>
                <a:cubicBezTo>
                  <a:pt x="1945" y="15"/>
                  <a:pt x="1946" y="17"/>
                  <a:pt x="1947" y="17"/>
                </a:cubicBezTo>
                <a:cubicBezTo>
                  <a:pt x="1949" y="17"/>
                  <a:pt x="1950" y="15"/>
                  <a:pt x="1951" y="15"/>
                </a:cubicBezTo>
                <a:cubicBezTo>
                  <a:pt x="1953" y="15"/>
                  <a:pt x="1954" y="17"/>
                  <a:pt x="1955" y="17"/>
                </a:cubicBezTo>
                <a:cubicBezTo>
                  <a:pt x="1956" y="17"/>
                  <a:pt x="1959" y="15"/>
                  <a:pt x="1959" y="15"/>
                </a:cubicBezTo>
                <a:cubicBezTo>
                  <a:pt x="1960" y="15"/>
                  <a:pt x="1963" y="17"/>
                  <a:pt x="1963" y="17"/>
                </a:cubicBezTo>
                <a:cubicBezTo>
                  <a:pt x="1963" y="18"/>
                  <a:pt x="1959" y="19"/>
                  <a:pt x="1959" y="19"/>
                </a:cubicBezTo>
                <a:cubicBezTo>
                  <a:pt x="1959" y="20"/>
                  <a:pt x="1962" y="22"/>
                  <a:pt x="1963" y="22"/>
                </a:cubicBezTo>
                <a:cubicBezTo>
                  <a:pt x="1963" y="22"/>
                  <a:pt x="1966" y="20"/>
                  <a:pt x="1967" y="20"/>
                </a:cubicBezTo>
                <a:cubicBezTo>
                  <a:pt x="1971" y="18"/>
                  <a:pt x="1971" y="18"/>
                  <a:pt x="1971" y="18"/>
                </a:cubicBezTo>
                <a:cubicBezTo>
                  <a:pt x="1972" y="17"/>
                  <a:pt x="1974" y="16"/>
                  <a:pt x="1975" y="15"/>
                </a:cubicBezTo>
                <a:cubicBezTo>
                  <a:pt x="1976" y="15"/>
                  <a:pt x="1978" y="18"/>
                  <a:pt x="1979" y="18"/>
                </a:cubicBezTo>
                <a:cubicBezTo>
                  <a:pt x="1980" y="18"/>
                  <a:pt x="1982" y="16"/>
                  <a:pt x="1983" y="16"/>
                </a:cubicBezTo>
                <a:cubicBezTo>
                  <a:pt x="1983" y="16"/>
                  <a:pt x="1986" y="18"/>
                  <a:pt x="1987" y="18"/>
                </a:cubicBezTo>
                <a:cubicBezTo>
                  <a:pt x="1987" y="18"/>
                  <a:pt x="1982" y="20"/>
                  <a:pt x="1982" y="20"/>
                </a:cubicBezTo>
                <a:cubicBezTo>
                  <a:pt x="1982" y="20"/>
                  <a:pt x="1986" y="22"/>
                  <a:pt x="1986" y="22"/>
                </a:cubicBezTo>
                <a:cubicBezTo>
                  <a:pt x="1987" y="22"/>
                  <a:pt x="1990" y="21"/>
                  <a:pt x="1990" y="20"/>
                </a:cubicBezTo>
                <a:cubicBezTo>
                  <a:pt x="1991" y="20"/>
                  <a:pt x="1993" y="19"/>
                  <a:pt x="1994" y="18"/>
                </a:cubicBezTo>
                <a:cubicBezTo>
                  <a:pt x="1995" y="18"/>
                  <a:pt x="1997" y="16"/>
                  <a:pt x="1998" y="16"/>
                </a:cubicBezTo>
                <a:cubicBezTo>
                  <a:pt x="2000" y="16"/>
                  <a:pt x="2001" y="18"/>
                  <a:pt x="2002" y="18"/>
                </a:cubicBezTo>
                <a:cubicBezTo>
                  <a:pt x="2003" y="18"/>
                  <a:pt x="2005" y="16"/>
                  <a:pt x="2006" y="16"/>
                </a:cubicBezTo>
                <a:cubicBezTo>
                  <a:pt x="2007" y="16"/>
                  <a:pt x="2009" y="19"/>
                  <a:pt x="2010" y="19"/>
                </a:cubicBezTo>
                <a:cubicBezTo>
                  <a:pt x="2011" y="19"/>
                  <a:pt x="2014" y="16"/>
                  <a:pt x="2014" y="17"/>
                </a:cubicBezTo>
                <a:cubicBezTo>
                  <a:pt x="2015" y="17"/>
                  <a:pt x="2018" y="18"/>
                  <a:pt x="2018" y="19"/>
                </a:cubicBezTo>
                <a:cubicBezTo>
                  <a:pt x="2018" y="19"/>
                  <a:pt x="2014" y="20"/>
                  <a:pt x="2014" y="21"/>
                </a:cubicBezTo>
                <a:cubicBezTo>
                  <a:pt x="2014" y="21"/>
                  <a:pt x="2017" y="23"/>
                  <a:pt x="2018" y="23"/>
                </a:cubicBezTo>
                <a:cubicBezTo>
                  <a:pt x="2018" y="23"/>
                  <a:pt x="2021" y="21"/>
                  <a:pt x="2022" y="21"/>
                </a:cubicBezTo>
                <a:cubicBezTo>
                  <a:pt x="2022" y="21"/>
                  <a:pt x="2025" y="19"/>
                  <a:pt x="2026" y="19"/>
                </a:cubicBezTo>
                <a:cubicBezTo>
                  <a:pt x="2026" y="19"/>
                  <a:pt x="2029" y="21"/>
                  <a:pt x="2029" y="21"/>
                </a:cubicBezTo>
                <a:cubicBezTo>
                  <a:pt x="2030" y="21"/>
                  <a:pt x="2034" y="20"/>
                  <a:pt x="2034" y="19"/>
                </a:cubicBezTo>
                <a:cubicBezTo>
                  <a:pt x="2034" y="19"/>
                  <a:pt x="2030" y="17"/>
                  <a:pt x="2030" y="17"/>
                </a:cubicBezTo>
                <a:cubicBezTo>
                  <a:pt x="2031" y="17"/>
                  <a:pt x="2033" y="15"/>
                  <a:pt x="2034" y="15"/>
                </a:cubicBezTo>
                <a:cubicBezTo>
                  <a:pt x="2035" y="15"/>
                  <a:pt x="2036" y="17"/>
                  <a:pt x="2038" y="17"/>
                </a:cubicBezTo>
                <a:cubicBezTo>
                  <a:pt x="2039" y="17"/>
                  <a:pt x="2040" y="19"/>
                  <a:pt x="2041" y="19"/>
                </a:cubicBezTo>
                <a:cubicBezTo>
                  <a:pt x="2042" y="19"/>
                  <a:pt x="2045" y="17"/>
                  <a:pt x="2046" y="17"/>
                </a:cubicBezTo>
                <a:cubicBezTo>
                  <a:pt x="2046" y="18"/>
                  <a:pt x="2049" y="19"/>
                  <a:pt x="2049" y="20"/>
                </a:cubicBezTo>
                <a:cubicBezTo>
                  <a:pt x="2049" y="20"/>
                  <a:pt x="2045" y="21"/>
                  <a:pt x="2045" y="22"/>
                </a:cubicBezTo>
                <a:cubicBezTo>
                  <a:pt x="2045" y="22"/>
                  <a:pt x="2049" y="24"/>
                  <a:pt x="2049" y="24"/>
                </a:cubicBezTo>
                <a:cubicBezTo>
                  <a:pt x="2049" y="24"/>
                  <a:pt x="2052" y="22"/>
                  <a:pt x="2053" y="22"/>
                </a:cubicBezTo>
                <a:cubicBezTo>
                  <a:pt x="2057" y="20"/>
                  <a:pt x="2057" y="20"/>
                  <a:pt x="2057" y="20"/>
                </a:cubicBezTo>
                <a:cubicBezTo>
                  <a:pt x="2061" y="18"/>
                  <a:pt x="2061" y="18"/>
                  <a:pt x="2061" y="18"/>
                </a:cubicBezTo>
                <a:cubicBezTo>
                  <a:pt x="2062" y="17"/>
                  <a:pt x="2064" y="16"/>
                  <a:pt x="2065" y="16"/>
                </a:cubicBezTo>
                <a:cubicBezTo>
                  <a:pt x="2066" y="16"/>
                  <a:pt x="2069" y="18"/>
                  <a:pt x="2069" y="18"/>
                </a:cubicBezTo>
                <a:cubicBezTo>
                  <a:pt x="2070" y="19"/>
                  <a:pt x="2072" y="20"/>
                  <a:pt x="2073" y="20"/>
                </a:cubicBezTo>
                <a:cubicBezTo>
                  <a:pt x="2073" y="20"/>
                  <a:pt x="2076" y="18"/>
                  <a:pt x="2077" y="18"/>
                </a:cubicBezTo>
                <a:cubicBezTo>
                  <a:pt x="2078" y="18"/>
                  <a:pt x="2079" y="20"/>
                  <a:pt x="2081" y="20"/>
                </a:cubicBezTo>
                <a:cubicBezTo>
                  <a:pt x="2082" y="21"/>
                  <a:pt x="2084" y="18"/>
                  <a:pt x="2085" y="18"/>
                </a:cubicBezTo>
                <a:cubicBezTo>
                  <a:pt x="2086" y="18"/>
                  <a:pt x="2087" y="21"/>
                  <a:pt x="2088" y="21"/>
                </a:cubicBezTo>
                <a:cubicBezTo>
                  <a:pt x="2090" y="21"/>
                  <a:pt x="2091" y="19"/>
                  <a:pt x="2093" y="19"/>
                </a:cubicBezTo>
                <a:cubicBezTo>
                  <a:pt x="2094" y="19"/>
                  <a:pt x="2095" y="21"/>
                  <a:pt x="2096" y="21"/>
                </a:cubicBezTo>
                <a:cubicBezTo>
                  <a:pt x="2097" y="21"/>
                  <a:pt x="2100" y="19"/>
                  <a:pt x="2100" y="19"/>
                </a:cubicBezTo>
                <a:cubicBezTo>
                  <a:pt x="2101" y="18"/>
                  <a:pt x="2103" y="17"/>
                  <a:pt x="2105" y="17"/>
                </a:cubicBezTo>
                <a:cubicBezTo>
                  <a:pt x="2105" y="17"/>
                  <a:pt x="2107" y="19"/>
                  <a:pt x="2108" y="19"/>
                </a:cubicBezTo>
                <a:cubicBezTo>
                  <a:pt x="2110" y="19"/>
                  <a:pt x="2111" y="17"/>
                  <a:pt x="2112" y="17"/>
                </a:cubicBezTo>
                <a:cubicBezTo>
                  <a:pt x="2114" y="17"/>
                  <a:pt x="2115" y="19"/>
                  <a:pt x="2116" y="19"/>
                </a:cubicBezTo>
                <a:cubicBezTo>
                  <a:pt x="2117" y="19"/>
                  <a:pt x="2119" y="17"/>
                  <a:pt x="2120" y="17"/>
                </a:cubicBezTo>
                <a:cubicBezTo>
                  <a:pt x="2122" y="17"/>
                  <a:pt x="2123" y="19"/>
                  <a:pt x="2124" y="19"/>
                </a:cubicBezTo>
                <a:cubicBezTo>
                  <a:pt x="2125" y="19"/>
                  <a:pt x="2127" y="17"/>
                  <a:pt x="2128" y="17"/>
                </a:cubicBezTo>
                <a:cubicBezTo>
                  <a:pt x="2128" y="17"/>
                  <a:pt x="2132" y="19"/>
                  <a:pt x="2132" y="20"/>
                </a:cubicBezTo>
                <a:cubicBezTo>
                  <a:pt x="2132" y="20"/>
                  <a:pt x="2128" y="22"/>
                  <a:pt x="2128" y="22"/>
                </a:cubicBezTo>
                <a:cubicBezTo>
                  <a:pt x="2127" y="22"/>
                  <a:pt x="2125" y="19"/>
                  <a:pt x="2124" y="19"/>
                </a:cubicBezTo>
                <a:cubicBezTo>
                  <a:pt x="2123" y="20"/>
                  <a:pt x="2121" y="22"/>
                  <a:pt x="2120" y="21"/>
                </a:cubicBezTo>
                <a:cubicBezTo>
                  <a:pt x="2119" y="21"/>
                  <a:pt x="2117" y="19"/>
                  <a:pt x="2116" y="19"/>
                </a:cubicBezTo>
                <a:cubicBezTo>
                  <a:pt x="2115" y="19"/>
                  <a:pt x="2113" y="21"/>
                  <a:pt x="2112" y="21"/>
                </a:cubicBezTo>
                <a:cubicBezTo>
                  <a:pt x="2113" y="21"/>
                  <a:pt x="2114" y="24"/>
                  <a:pt x="2116" y="24"/>
                </a:cubicBezTo>
                <a:cubicBezTo>
                  <a:pt x="2117" y="24"/>
                  <a:pt x="2119" y="21"/>
                  <a:pt x="2120" y="21"/>
                </a:cubicBezTo>
                <a:cubicBezTo>
                  <a:pt x="2121" y="22"/>
                  <a:pt x="2122" y="24"/>
                  <a:pt x="2124" y="24"/>
                </a:cubicBezTo>
                <a:cubicBezTo>
                  <a:pt x="2125" y="24"/>
                  <a:pt x="2126" y="22"/>
                  <a:pt x="2128" y="22"/>
                </a:cubicBezTo>
                <a:cubicBezTo>
                  <a:pt x="2128" y="22"/>
                  <a:pt x="2131" y="24"/>
                  <a:pt x="2131" y="24"/>
                </a:cubicBezTo>
                <a:cubicBezTo>
                  <a:pt x="2133" y="24"/>
                  <a:pt x="2135" y="22"/>
                  <a:pt x="2136" y="22"/>
                </a:cubicBezTo>
                <a:cubicBezTo>
                  <a:pt x="2137" y="21"/>
                  <a:pt x="2138" y="21"/>
                  <a:pt x="2140" y="20"/>
                </a:cubicBezTo>
                <a:cubicBezTo>
                  <a:pt x="2140" y="19"/>
                  <a:pt x="2143" y="18"/>
                  <a:pt x="2144" y="18"/>
                </a:cubicBezTo>
                <a:cubicBezTo>
                  <a:pt x="2145" y="18"/>
                  <a:pt x="2146" y="20"/>
                  <a:pt x="2147" y="20"/>
                </a:cubicBezTo>
                <a:cubicBezTo>
                  <a:pt x="2149" y="20"/>
                  <a:pt x="2151" y="18"/>
                  <a:pt x="2152" y="18"/>
                </a:cubicBezTo>
                <a:cubicBezTo>
                  <a:pt x="2153" y="18"/>
                  <a:pt x="2154" y="20"/>
                  <a:pt x="2155" y="20"/>
                </a:cubicBezTo>
                <a:cubicBezTo>
                  <a:pt x="2157" y="20"/>
                  <a:pt x="2158" y="22"/>
                  <a:pt x="2159" y="23"/>
                </a:cubicBezTo>
                <a:cubicBezTo>
                  <a:pt x="2160" y="23"/>
                  <a:pt x="2163" y="21"/>
                  <a:pt x="2163" y="20"/>
                </a:cubicBezTo>
                <a:cubicBezTo>
                  <a:pt x="2164" y="20"/>
                  <a:pt x="2167" y="18"/>
                  <a:pt x="2167" y="18"/>
                </a:cubicBezTo>
                <a:cubicBezTo>
                  <a:pt x="2168" y="18"/>
                  <a:pt x="2171" y="20"/>
                  <a:pt x="2171" y="21"/>
                </a:cubicBezTo>
                <a:cubicBezTo>
                  <a:pt x="2171" y="21"/>
                  <a:pt x="2167" y="22"/>
                  <a:pt x="2167" y="23"/>
                </a:cubicBezTo>
                <a:cubicBezTo>
                  <a:pt x="2167" y="23"/>
                  <a:pt x="2170" y="25"/>
                  <a:pt x="2171" y="25"/>
                </a:cubicBezTo>
                <a:cubicBezTo>
                  <a:pt x="2172" y="25"/>
                  <a:pt x="2174" y="23"/>
                  <a:pt x="2175" y="23"/>
                </a:cubicBezTo>
                <a:cubicBezTo>
                  <a:pt x="2176" y="23"/>
                  <a:pt x="2177" y="25"/>
                  <a:pt x="2178" y="25"/>
                </a:cubicBezTo>
                <a:cubicBezTo>
                  <a:pt x="2186" y="30"/>
                  <a:pt x="2186" y="30"/>
                  <a:pt x="2186" y="30"/>
                </a:cubicBezTo>
                <a:cubicBezTo>
                  <a:pt x="2187" y="29"/>
                  <a:pt x="2189" y="28"/>
                  <a:pt x="2190" y="28"/>
                </a:cubicBezTo>
                <a:cubicBezTo>
                  <a:pt x="2191" y="27"/>
                  <a:pt x="2194" y="26"/>
                  <a:pt x="2194" y="26"/>
                </a:cubicBezTo>
                <a:cubicBezTo>
                  <a:pt x="2194" y="25"/>
                  <a:pt x="2191" y="23"/>
                  <a:pt x="2190" y="23"/>
                </a:cubicBezTo>
                <a:cubicBezTo>
                  <a:pt x="2190" y="23"/>
                  <a:pt x="2187" y="26"/>
                  <a:pt x="2186" y="25"/>
                </a:cubicBezTo>
                <a:cubicBezTo>
                  <a:pt x="2185" y="25"/>
                  <a:pt x="2184" y="24"/>
                  <a:pt x="2183" y="23"/>
                </a:cubicBezTo>
                <a:cubicBezTo>
                  <a:pt x="2181" y="22"/>
                  <a:pt x="2180" y="22"/>
                  <a:pt x="2179" y="21"/>
                </a:cubicBezTo>
                <a:cubicBezTo>
                  <a:pt x="2179" y="21"/>
                  <a:pt x="2180" y="20"/>
                  <a:pt x="2181" y="20"/>
                </a:cubicBezTo>
                <a:cubicBezTo>
                  <a:pt x="2182" y="19"/>
                  <a:pt x="2183" y="19"/>
                  <a:pt x="2183" y="19"/>
                </a:cubicBezTo>
                <a:cubicBezTo>
                  <a:pt x="2184" y="19"/>
                  <a:pt x="2185" y="21"/>
                  <a:pt x="2187" y="21"/>
                </a:cubicBezTo>
                <a:cubicBezTo>
                  <a:pt x="2188" y="21"/>
                  <a:pt x="2190" y="19"/>
                  <a:pt x="2191" y="19"/>
                </a:cubicBezTo>
                <a:cubicBezTo>
                  <a:pt x="2192" y="19"/>
                  <a:pt x="2193" y="21"/>
                  <a:pt x="2195" y="21"/>
                </a:cubicBezTo>
                <a:cubicBezTo>
                  <a:pt x="2196" y="21"/>
                  <a:pt x="2197" y="19"/>
                  <a:pt x="2199" y="19"/>
                </a:cubicBezTo>
                <a:cubicBezTo>
                  <a:pt x="2200" y="19"/>
                  <a:pt x="2201" y="21"/>
                  <a:pt x="2202" y="21"/>
                </a:cubicBezTo>
                <a:cubicBezTo>
                  <a:pt x="2203" y="22"/>
                  <a:pt x="2205" y="19"/>
                  <a:pt x="2207" y="19"/>
                </a:cubicBezTo>
                <a:cubicBezTo>
                  <a:pt x="2207" y="19"/>
                  <a:pt x="2210" y="21"/>
                  <a:pt x="2210" y="22"/>
                </a:cubicBezTo>
                <a:cubicBezTo>
                  <a:pt x="2211" y="22"/>
                  <a:pt x="2213" y="24"/>
                  <a:pt x="2214" y="24"/>
                </a:cubicBezTo>
                <a:cubicBezTo>
                  <a:pt x="2215" y="24"/>
                  <a:pt x="2217" y="22"/>
                  <a:pt x="2218" y="22"/>
                </a:cubicBezTo>
                <a:cubicBezTo>
                  <a:pt x="2219" y="22"/>
                  <a:pt x="2221" y="24"/>
                  <a:pt x="2222" y="24"/>
                </a:cubicBezTo>
                <a:cubicBezTo>
                  <a:pt x="2223" y="24"/>
                  <a:pt x="2225" y="23"/>
                  <a:pt x="2226" y="22"/>
                </a:cubicBezTo>
                <a:cubicBezTo>
                  <a:pt x="2227" y="22"/>
                  <a:pt x="2229" y="20"/>
                  <a:pt x="2230" y="20"/>
                </a:cubicBezTo>
                <a:cubicBezTo>
                  <a:pt x="2231" y="20"/>
                  <a:pt x="2233" y="22"/>
                  <a:pt x="2234" y="22"/>
                </a:cubicBezTo>
                <a:cubicBezTo>
                  <a:pt x="2235" y="22"/>
                  <a:pt x="2237" y="20"/>
                  <a:pt x="2238" y="20"/>
                </a:cubicBezTo>
                <a:cubicBezTo>
                  <a:pt x="2239" y="21"/>
                  <a:pt x="2241" y="22"/>
                  <a:pt x="2242" y="23"/>
                </a:cubicBezTo>
                <a:cubicBezTo>
                  <a:pt x="2242" y="23"/>
                  <a:pt x="2245" y="25"/>
                  <a:pt x="2245" y="25"/>
                </a:cubicBezTo>
                <a:cubicBezTo>
                  <a:pt x="2246" y="25"/>
                  <a:pt x="2249" y="23"/>
                  <a:pt x="2249" y="23"/>
                </a:cubicBezTo>
                <a:cubicBezTo>
                  <a:pt x="2254" y="21"/>
                  <a:pt x="2254" y="21"/>
                  <a:pt x="2254" y="21"/>
                </a:cubicBezTo>
                <a:cubicBezTo>
                  <a:pt x="2254" y="20"/>
                  <a:pt x="2257" y="19"/>
                  <a:pt x="2258" y="19"/>
                </a:cubicBezTo>
                <a:cubicBezTo>
                  <a:pt x="2258" y="19"/>
                  <a:pt x="2261" y="21"/>
                  <a:pt x="2261" y="21"/>
                </a:cubicBezTo>
                <a:cubicBezTo>
                  <a:pt x="2261" y="21"/>
                  <a:pt x="2257" y="23"/>
                  <a:pt x="2257" y="23"/>
                </a:cubicBezTo>
                <a:cubicBezTo>
                  <a:pt x="2258" y="24"/>
                  <a:pt x="2260" y="25"/>
                  <a:pt x="2261" y="25"/>
                </a:cubicBezTo>
                <a:cubicBezTo>
                  <a:pt x="2262" y="26"/>
                  <a:pt x="2264" y="27"/>
                  <a:pt x="2265" y="27"/>
                </a:cubicBezTo>
                <a:cubicBezTo>
                  <a:pt x="2266" y="28"/>
                  <a:pt x="2267" y="29"/>
                  <a:pt x="2269" y="30"/>
                </a:cubicBezTo>
                <a:cubicBezTo>
                  <a:pt x="2271" y="28"/>
                  <a:pt x="2274" y="27"/>
                  <a:pt x="2277" y="26"/>
                </a:cubicBezTo>
                <a:cubicBezTo>
                  <a:pt x="2278" y="25"/>
                  <a:pt x="2280" y="24"/>
                  <a:pt x="2281" y="24"/>
                </a:cubicBezTo>
                <a:cubicBezTo>
                  <a:pt x="2282" y="23"/>
                  <a:pt x="2284" y="26"/>
                  <a:pt x="2285" y="26"/>
                </a:cubicBezTo>
                <a:cubicBezTo>
                  <a:pt x="2285" y="26"/>
                  <a:pt x="2288" y="24"/>
                  <a:pt x="2289" y="24"/>
                </a:cubicBezTo>
                <a:cubicBezTo>
                  <a:pt x="2289" y="24"/>
                  <a:pt x="2292" y="26"/>
                  <a:pt x="2292" y="26"/>
                </a:cubicBezTo>
                <a:cubicBezTo>
                  <a:pt x="2292" y="27"/>
                  <a:pt x="2288" y="28"/>
                  <a:pt x="2288" y="28"/>
                </a:cubicBezTo>
                <a:cubicBezTo>
                  <a:pt x="2288" y="29"/>
                  <a:pt x="2291" y="30"/>
                  <a:pt x="2292" y="30"/>
                </a:cubicBezTo>
                <a:cubicBezTo>
                  <a:pt x="2292" y="30"/>
                  <a:pt x="2296" y="29"/>
                  <a:pt x="2296" y="28"/>
                </a:cubicBezTo>
                <a:cubicBezTo>
                  <a:pt x="2296" y="28"/>
                  <a:pt x="2293" y="27"/>
                  <a:pt x="2292" y="26"/>
                </a:cubicBezTo>
                <a:cubicBezTo>
                  <a:pt x="2294" y="26"/>
                  <a:pt x="2295" y="24"/>
                  <a:pt x="2297" y="24"/>
                </a:cubicBezTo>
                <a:cubicBezTo>
                  <a:pt x="2298" y="24"/>
                  <a:pt x="2299" y="26"/>
                  <a:pt x="2300" y="26"/>
                </a:cubicBezTo>
                <a:cubicBezTo>
                  <a:pt x="2301" y="26"/>
                  <a:pt x="2304" y="24"/>
                  <a:pt x="2304" y="24"/>
                </a:cubicBezTo>
                <a:cubicBezTo>
                  <a:pt x="2306" y="24"/>
                  <a:pt x="2307" y="26"/>
                  <a:pt x="2308" y="26"/>
                </a:cubicBezTo>
                <a:cubicBezTo>
                  <a:pt x="2309" y="27"/>
                  <a:pt x="2311" y="29"/>
                  <a:pt x="2312" y="29"/>
                </a:cubicBezTo>
                <a:cubicBezTo>
                  <a:pt x="2313" y="29"/>
                  <a:pt x="2314" y="31"/>
                  <a:pt x="2316" y="31"/>
                </a:cubicBezTo>
                <a:cubicBezTo>
                  <a:pt x="2317" y="31"/>
                  <a:pt x="2318" y="29"/>
                  <a:pt x="2320" y="29"/>
                </a:cubicBezTo>
                <a:cubicBezTo>
                  <a:pt x="2321" y="29"/>
                  <a:pt x="2322" y="31"/>
                  <a:pt x="2323" y="31"/>
                </a:cubicBezTo>
                <a:cubicBezTo>
                  <a:pt x="2325" y="31"/>
                  <a:pt x="2326" y="29"/>
                  <a:pt x="2328" y="29"/>
                </a:cubicBezTo>
                <a:cubicBezTo>
                  <a:pt x="2328" y="29"/>
                  <a:pt x="2330" y="32"/>
                  <a:pt x="2331" y="31"/>
                </a:cubicBezTo>
                <a:cubicBezTo>
                  <a:pt x="2332" y="31"/>
                  <a:pt x="2334" y="30"/>
                  <a:pt x="2335" y="29"/>
                </a:cubicBezTo>
                <a:cubicBezTo>
                  <a:pt x="2339" y="27"/>
                  <a:pt x="2339" y="27"/>
                  <a:pt x="2339" y="27"/>
                </a:cubicBezTo>
                <a:cubicBezTo>
                  <a:pt x="2348" y="23"/>
                  <a:pt x="2348" y="23"/>
                  <a:pt x="2348" y="23"/>
                </a:cubicBezTo>
                <a:cubicBezTo>
                  <a:pt x="2355" y="28"/>
                  <a:pt x="2355" y="28"/>
                  <a:pt x="2355" y="28"/>
                </a:cubicBezTo>
                <a:cubicBezTo>
                  <a:pt x="2354" y="28"/>
                  <a:pt x="2352" y="30"/>
                  <a:pt x="2351" y="30"/>
                </a:cubicBezTo>
                <a:cubicBezTo>
                  <a:pt x="2351" y="30"/>
                  <a:pt x="2347" y="28"/>
                  <a:pt x="2347" y="27"/>
                </a:cubicBezTo>
                <a:cubicBezTo>
                  <a:pt x="2347" y="28"/>
                  <a:pt x="2344" y="29"/>
                  <a:pt x="2343" y="30"/>
                </a:cubicBezTo>
                <a:cubicBezTo>
                  <a:pt x="2343" y="30"/>
                  <a:pt x="2347" y="31"/>
                  <a:pt x="2347" y="32"/>
                </a:cubicBezTo>
                <a:cubicBezTo>
                  <a:pt x="2347" y="32"/>
                  <a:pt x="2343" y="33"/>
                  <a:pt x="2343" y="34"/>
                </a:cubicBezTo>
                <a:cubicBezTo>
                  <a:pt x="2343" y="35"/>
                  <a:pt x="2346" y="36"/>
                  <a:pt x="2347" y="36"/>
                </a:cubicBezTo>
                <a:cubicBezTo>
                  <a:pt x="2348" y="37"/>
                  <a:pt x="2349" y="38"/>
                  <a:pt x="2350" y="38"/>
                </a:cubicBezTo>
                <a:cubicBezTo>
                  <a:pt x="2351" y="39"/>
                  <a:pt x="2353" y="40"/>
                  <a:pt x="2354" y="41"/>
                </a:cubicBezTo>
                <a:cubicBezTo>
                  <a:pt x="2354" y="41"/>
                  <a:pt x="2350" y="42"/>
                  <a:pt x="2350" y="43"/>
                </a:cubicBezTo>
                <a:cubicBezTo>
                  <a:pt x="2350" y="43"/>
                  <a:pt x="2353" y="45"/>
                  <a:pt x="2354" y="45"/>
                </a:cubicBezTo>
                <a:cubicBezTo>
                  <a:pt x="2354" y="45"/>
                  <a:pt x="2357" y="47"/>
                  <a:pt x="2357" y="47"/>
                </a:cubicBezTo>
                <a:cubicBezTo>
                  <a:pt x="2358" y="48"/>
                  <a:pt x="2353" y="49"/>
                  <a:pt x="2353" y="49"/>
                </a:cubicBezTo>
                <a:cubicBezTo>
                  <a:pt x="2353" y="50"/>
                  <a:pt x="2357" y="51"/>
                  <a:pt x="2357" y="52"/>
                </a:cubicBezTo>
                <a:cubicBezTo>
                  <a:pt x="2357" y="52"/>
                  <a:pt x="2353" y="54"/>
                  <a:pt x="2353" y="54"/>
                </a:cubicBezTo>
                <a:cubicBezTo>
                  <a:pt x="2353" y="54"/>
                  <a:pt x="2356" y="56"/>
                  <a:pt x="2357" y="56"/>
                </a:cubicBezTo>
                <a:cubicBezTo>
                  <a:pt x="2358" y="56"/>
                  <a:pt x="2360" y="54"/>
                  <a:pt x="2361" y="54"/>
                </a:cubicBezTo>
                <a:cubicBezTo>
                  <a:pt x="2362" y="54"/>
                  <a:pt x="2363" y="56"/>
                  <a:pt x="2364" y="56"/>
                </a:cubicBezTo>
                <a:cubicBezTo>
                  <a:pt x="2366" y="56"/>
                  <a:pt x="2367" y="55"/>
                  <a:pt x="2369" y="54"/>
                </a:cubicBezTo>
                <a:cubicBezTo>
                  <a:pt x="2370" y="54"/>
                  <a:pt x="2372" y="53"/>
                  <a:pt x="2373" y="52"/>
                </a:cubicBezTo>
                <a:cubicBezTo>
                  <a:pt x="2373" y="52"/>
                  <a:pt x="2369" y="50"/>
                  <a:pt x="2369" y="50"/>
                </a:cubicBezTo>
                <a:cubicBezTo>
                  <a:pt x="2369" y="49"/>
                  <a:pt x="2373" y="48"/>
                  <a:pt x="2373" y="48"/>
                </a:cubicBezTo>
                <a:cubicBezTo>
                  <a:pt x="2373" y="47"/>
                  <a:pt x="2369" y="46"/>
                  <a:pt x="2369" y="45"/>
                </a:cubicBezTo>
                <a:cubicBezTo>
                  <a:pt x="2369" y="45"/>
                  <a:pt x="2373" y="43"/>
                  <a:pt x="2373" y="43"/>
                </a:cubicBezTo>
                <a:cubicBezTo>
                  <a:pt x="2374" y="43"/>
                  <a:pt x="2377" y="45"/>
                  <a:pt x="2377" y="46"/>
                </a:cubicBezTo>
                <a:cubicBezTo>
                  <a:pt x="2377" y="46"/>
                  <a:pt x="2373" y="47"/>
                  <a:pt x="2373" y="48"/>
                </a:cubicBezTo>
                <a:cubicBezTo>
                  <a:pt x="2373" y="48"/>
                  <a:pt x="2377" y="49"/>
                  <a:pt x="2377" y="50"/>
                </a:cubicBezTo>
                <a:cubicBezTo>
                  <a:pt x="2376" y="51"/>
                  <a:pt x="2373" y="51"/>
                  <a:pt x="2373" y="52"/>
                </a:cubicBezTo>
                <a:cubicBezTo>
                  <a:pt x="2373" y="52"/>
                  <a:pt x="2377" y="54"/>
                  <a:pt x="2376" y="54"/>
                </a:cubicBezTo>
                <a:cubicBezTo>
                  <a:pt x="2376" y="55"/>
                  <a:pt x="2374" y="56"/>
                  <a:pt x="2372" y="56"/>
                </a:cubicBezTo>
                <a:cubicBezTo>
                  <a:pt x="2372" y="57"/>
                  <a:pt x="2369" y="59"/>
                  <a:pt x="2368" y="59"/>
                </a:cubicBezTo>
                <a:cubicBezTo>
                  <a:pt x="2368" y="58"/>
                  <a:pt x="2365" y="56"/>
                  <a:pt x="2364" y="56"/>
                </a:cubicBezTo>
                <a:cubicBezTo>
                  <a:pt x="2363" y="57"/>
                  <a:pt x="2362" y="58"/>
                  <a:pt x="2360" y="58"/>
                </a:cubicBezTo>
                <a:cubicBezTo>
                  <a:pt x="2356" y="60"/>
                  <a:pt x="2356" y="60"/>
                  <a:pt x="2356" y="60"/>
                </a:cubicBezTo>
                <a:cubicBezTo>
                  <a:pt x="2355" y="61"/>
                  <a:pt x="2354" y="62"/>
                  <a:pt x="2352" y="62"/>
                </a:cubicBezTo>
                <a:cubicBezTo>
                  <a:pt x="2351" y="62"/>
                  <a:pt x="2350" y="60"/>
                  <a:pt x="2348" y="60"/>
                </a:cubicBezTo>
                <a:cubicBezTo>
                  <a:pt x="2348" y="60"/>
                  <a:pt x="2344" y="62"/>
                  <a:pt x="2344" y="62"/>
                </a:cubicBezTo>
                <a:cubicBezTo>
                  <a:pt x="2344" y="62"/>
                  <a:pt x="2341" y="60"/>
                  <a:pt x="2341" y="60"/>
                </a:cubicBezTo>
                <a:cubicBezTo>
                  <a:pt x="2341" y="59"/>
                  <a:pt x="2345" y="59"/>
                  <a:pt x="2345" y="58"/>
                </a:cubicBezTo>
                <a:cubicBezTo>
                  <a:pt x="2345" y="57"/>
                  <a:pt x="2341" y="56"/>
                  <a:pt x="2341" y="56"/>
                </a:cubicBezTo>
                <a:cubicBezTo>
                  <a:pt x="2341" y="55"/>
                  <a:pt x="2345" y="54"/>
                  <a:pt x="2345" y="54"/>
                </a:cubicBezTo>
                <a:cubicBezTo>
                  <a:pt x="2345" y="54"/>
                  <a:pt x="2349" y="56"/>
                  <a:pt x="2349" y="56"/>
                </a:cubicBezTo>
                <a:cubicBezTo>
                  <a:pt x="2349" y="56"/>
                  <a:pt x="2353" y="54"/>
                  <a:pt x="2353" y="54"/>
                </a:cubicBezTo>
                <a:cubicBezTo>
                  <a:pt x="2353" y="54"/>
                  <a:pt x="2349" y="52"/>
                  <a:pt x="2349" y="51"/>
                </a:cubicBezTo>
                <a:cubicBezTo>
                  <a:pt x="2349" y="51"/>
                  <a:pt x="2353" y="50"/>
                  <a:pt x="2353" y="49"/>
                </a:cubicBezTo>
                <a:cubicBezTo>
                  <a:pt x="2354" y="49"/>
                  <a:pt x="2350" y="48"/>
                  <a:pt x="2350" y="47"/>
                </a:cubicBezTo>
                <a:cubicBezTo>
                  <a:pt x="2348" y="48"/>
                  <a:pt x="2347" y="49"/>
                  <a:pt x="2345" y="49"/>
                </a:cubicBezTo>
                <a:cubicBezTo>
                  <a:pt x="2345" y="49"/>
                  <a:pt x="2342" y="51"/>
                  <a:pt x="2341" y="51"/>
                </a:cubicBezTo>
                <a:cubicBezTo>
                  <a:pt x="2341" y="51"/>
                  <a:pt x="2338" y="49"/>
                  <a:pt x="2338" y="49"/>
                </a:cubicBezTo>
                <a:cubicBezTo>
                  <a:pt x="2336" y="49"/>
                  <a:pt x="2335" y="51"/>
                  <a:pt x="2333" y="51"/>
                </a:cubicBezTo>
                <a:cubicBezTo>
                  <a:pt x="2329" y="53"/>
                  <a:pt x="2329" y="53"/>
                  <a:pt x="2329" y="53"/>
                </a:cubicBezTo>
                <a:cubicBezTo>
                  <a:pt x="2329" y="52"/>
                  <a:pt x="2326" y="52"/>
                  <a:pt x="2326" y="51"/>
                </a:cubicBezTo>
                <a:cubicBezTo>
                  <a:pt x="2326" y="50"/>
                  <a:pt x="2329" y="49"/>
                  <a:pt x="2330" y="49"/>
                </a:cubicBezTo>
                <a:cubicBezTo>
                  <a:pt x="2331" y="48"/>
                  <a:pt x="2332" y="47"/>
                  <a:pt x="2334" y="47"/>
                </a:cubicBezTo>
                <a:cubicBezTo>
                  <a:pt x="2335" y="46"/>
                  <a:pt x="2337" y="45"/>
                  <a:pt x="2338" y="45"/>
                </a:cubicBezTo>
                <a:cubicBezTo>
                  <a:pt x="2339" y="45"/>
                  <a:pt x="2341" y="47"/>
                  <a:pt x="2342" y="47"/>
                </a:cubicBezTo>
                <a:cubicBezTo>
                  <a:pt x="2342" y="47"/>
                  <a:pt x="2346" y="45"/>
                  <a:pt x="2346" y="45"/>
                </a:cubicBezTo>
                <a:cubicBezTo>
                  <a:pt x="2346" y="45"/>
                  <a:pt x="2342" y="43"/>
                  <a:pt x="2342" y="43"/>
                </a:cubicBezTo>
                <a:cubicBezTo>
                  <a:pt x="2341" y="43"/>
                  <a:pt x="2339" y="45"/>
                  <a:pt x="2338" y="45"/>
                </a:cubicBezTo>
                <a:cubicBezTo>
                  <a:pt x="2337" y="44"/>
                  <a:pt x="2335" y="43"/>
                  <a:pt x="2334" y="42"/>
                </a:cubicBezTo>
                <a:cubicBezTo>
                  <a:pt x="2334" y="42"/>
                  <a:pt x="2330" y="40"/>
                  <a:pt x="2331" y="40"/>
                </a:cubicBezTo>
                <a:cubicBezTo>
                  <a:pt x="2331" y="40"/>
                  <a:pt x="2334" y="38"/>
                  <a:pt x="2335" y="38"/>
                </a:cubicBezTo>
                <a:cubicBezTo>
                  <a:pt x="2336" y="37"/>
                  <a:pt x="2337" y="37"/>
                  <a:pt x="2339" y="36"/>
                </a:cubicBezTo>
                <a:cubicBezTo>
                  <a:pt x="2337" y="35"/>
                  <a:pt x="2337" y="34"/>
                  <a:pt x="2335" y="34"/>
                </a:cubicBezTo>
                <a:cubicBezTo>
                  <a:pt x="2334" y="33"/>
                  <a:pt x="2333" y="32"/>
                  <a:pt x="2331" y="31"/>
                </a:cubicBezTo>
                <a:cubicBezTo>
                  <a:pt x="2330" y="31"/>
                  <a:pt x="2328" y="34"/>
                  <a:pt x="2327" y="33"/>
                </a:cubicBezTo>
                <a:cubicBezTo>
                  <a:pt x="2327" y="33"/>
                  <a:pt x="2324" y="31"/>
                  <a:pt x="2323" y="31"/>
                </a:cubicBezTo>
                <a:cubicBezTo>
                  <a:pt x="2323" y="31"/>
                  <a:pt x="2319" y="33"/>
                  <a:pt x="2319" y="33"/>
                </a:cubicBezTo>
                <a:cubicBezTo>
                  <a:pt x="2319" y="34"/>
                  <a:pt x="2323" y="35"/>
                  <a:pt x="2323" y="36"/>
                </a:cubicBezTo>
                <a:cubicBezTo>
                  <a:pt x="2323" y="36"/>
                  <a:pt x="2327" y="38"/>
                  <a:pt x="2327" y="38"/>
                </a:cubicBezTo>
                <a:cubicBezTo>
                  <a:pt x="2327" y="38"/>
                  <a:pt x="2323" y="40"/>
                  <a:pt x="2323" y="40"/>
                </a:cubicBezTo>
                <a:cubicBezTo>
                  <a:pt x="2322" y="40"/>
                  <a:pt x="2320" y="38"/>
                  <a:pt x="2319" y="38"/>
                </a:cubicBezTo>
                <a:cubicBezTo>
                  <a:pt x="2317" y="38"/>
                  <a:pt x="2316" y="39"/>
                  <a:pt x="2315" y="40"/>
                </a:cubicBezTo>
                <a:cubicBezTo>
                  <a:pt x="2315" y="39"/>
                  <a:pt x="2311" y="38"/>
                  <a:pt x="2311" y="37"/>
                </a:cubicBezTo>
                <a:cubicBezTo>
                  <a:pt x="2311" y="37"/>
                  <a:pt x="2315" y="36"/>
                  <a:pt x="2315" y="35"/>
                </a:cubicBezTo>
                <a:cubicBezTo>
                  <a:pt x="2315" y="35"/>
                  <a:pt x="2312" y="34"/>
                  <a:pt x="2311" y="33"/>
                </a:cubicBezTo>
                <a:cubicBezTo>
                  <a:pt x="2311" y="32"/>
                  <a:pt x="2309" y="31"/>
                  <a:pt x="2308" y="31"/>
                </a:cubicBezTo>
                <a:cubicBezTo>
                  <a:pt x="2307" y="30"/>
                  <a:pt x="2305" y="29"/>
                  <a:pt x="2304" y="29"/>
                </a:cubicBezTo>
                <a:cubicBezTo>
                  <a:pt x="2304" y="28"/>
                  <a:pt x="2300" y="30"/>
                  <a:pt x="2300" y="31"/>
                </a:cubicBezTo>
                <a:cubicBezTo>
                  <a:pt x="2300" y="31"/>
                  <a:pt x="2303" y="32"/>
                  <a:pt x="2304" y="33"/>
                </a:cubicBezTo>
                <a:cubicBezTo>
                  <a:pt x="2303" y="34"/>
                  <a:pt x="2300" y="34"/>
                  <a:pt x="2300" y="35"/>
                </a:cubicBezTo>
                <a:cubicBezTo>
                  <a:pt x="2299" y="35"/>
                  <a:pt x="2303" y="37"/>
                  <a:pt x="2303" y="37"/>
                </a:cubicBezTo>
                <a:cubicBezTo>
                  <a:pt x="2303" y="38"/>
                  <a:pt x="2299" y="39"/>
                  <a:pt x="2299" y="39"/>
                </a:cubicBezTo>
                <a:cubicBezTo>
                  <a:pt x="2300" y="40"/>
                  <a:pt x="2302" y="41"/>
                  <a:pt x="2303" y="42"/>
                </a:cubicBezTo>
                <a:cubicBezTo>
                  <a:pt x="2304" y="42"/>
                  <a:pt x="2305" y="43"/>
                  <a:pt x="2307" y="44"/>
                </a:cubicBezTo>
                <a:cubicBezTo>
                  <a:pt x="2307" y="44"/>
                  <a:pt x="2309" y="46"/>
                  <a:pt x="2310" y="46"/>
                </a:cubicBezTo>
                <a:cubicBezTo>
                  <a:pt x="2310" y="46"/>
                  <a:pt x="2311" y="46"/>
                  <a:pt x="2312" y="45"/>
                </a:cubicBezTo>
                <a:cubicBezTo>
                  <a:pt x="2313" y="45"/>
                  <a:pt x="2314" y="44"/>
                  <a:pt x="2314" y="44"/>
                </a:cubicBezTo>
                <a:cubicBezTo>
                  <a:pt x="2315" y="45"/>
                  <a:pt x="2318" y="46"/>
                  <a:pt x="2318" y="46"/>
                </a:cubicBezTo>
                <a:cubicBezTo>
                  <a:pt x="2318" y="47"/>
                  <a:pt x="2314" y="48"/>
                  <a:pt x="2314" y="48"/>
                </a:cubicBezTo>
                <a:cubicBezTo>
                  <a:pt x="2314" y="49"/>
                  <a:pt x="2318" y="50"/>
                  <a:pt x="2318" y="51"/>
                </a:cubicBezTo>
                <a:cubicBezTo>
                  <a:pt x="2318" y="51"/>
                  <a:pt x="2314" y="52"/>
                  <a:pt x="2314" y="53"/>
                </a:cubicBezTo>
                <a:cubicBezTo>
                  <a:pt x="2314" y="53"/>
                  <a:pt x="2318" y="54"/>
                  <a:pt x="2317" y="55"/>
                </a:cubicBezTo>
                <a:cubicBezTo>
                  <a:pt x="2317" y="56"/>
                  <a:pt x="2314" y="56"/>
                  <a:pt x="2313" y="57"/>
                </a:cubicBezTo>
                <a:cubicBezTo>
                  <a:pt x="2313" y="58"/>
                  <a:pt x="2309" y="58"/>
                  <a:pt x="2309" y="59"/>
                </a:cubicBezTo>
                <a:cubicBezTo>
                  <a:pt x="2309" y="59"/>
                  <a:pt x="2313" y="61"/>
                  <a:pt x="2313" y="61"/>
                </a:cubicBezTo>
                <a:cubicBezTo>
                  <a:pt x="2312" y="62"/>
                  <a:pt x="2310" y="63"/>
                  <a:pt x="2309" y="63"/>
                </a:cubicBezTo>
                <a:cubicBezTo>
                  <a:pt x="2308" y="63"/>
                  <a:pt x="2306" y="61"/>
                  <a:pt x="2305" y="61"/>
                </a:cubicBezTo>
                <a:cubicBezTo>
                  <a:pt x="2304" y="61"/>
                  <a:pt x="2302" y="63"/>
                  <a:pt x="2301" y="63"/>
                </a:cubicBezTo>
                <a:cubicBezTo>
                  <a:pt x="2300" y="63"/>
                  <a:pt x="2299" y="61"/>
                  <a:pt x="2297" y="61"/>
                </a:cubicBezTo>
                <a:cubicBezTo>
                  <a:pt x="2296" y="61"/>
                  <a:pt x="2294" y="63"/>
                  <a:pt x="2293" y="63"/>
                </a:cubicBezTo>
                <a:cubicBezTo>
                  <a:pt x="2292" y="63"/>
                  <a:pt x="2291" y="61"/>
                  <a:pt x="2289" y="61"/>
                </a:cubicBezTo>
                <a:cubicBezTo>
                  <a:pt x="2288" y="61"/>
                  <a:pt x="2287" y="59"/>
                  <a:pt x="2286" y="59"/>
                </a:cubicBezTo>
                <a:cubicBezTo>
                  <a:pt x="2285" y="58"/>
                  <a:pt x="2282" y="60"/>
                  <a:pt x="2282" y="61"/>
                </a:cubicBezTo>
                <a:cubicBezTo>
                  <a:pt x="2281" y="61"/>
                  <a:pt x="2278" y="63"/>
                  <a:pt x="2277" y="63"/>
                </a:cubicBezTo>
                <a:cubicBezTo>
                  <a:pt x="2277" y="63"/>
                  <a:pt x="2274" y="61"/>
                  <a:pt x="2274" y="60"/>
                </a:cubicBezTo>
                <a:cubicBezTo>
                  <a:pt x="2274" y="60"/>
                  <a:pt x="2277" y="59"/>
                  <a:pt x="2278" y="58"/>
                </a:cubicBezTo>
                <a:cubicBezTo>
                  <a:pt x="2278" y="58"/>
                  <a:pt x="2282" y="56"/>
                  <a:pt x="2282" y="56"/>
                </a:cubicBezTo>
                <a:cubicBezTo>
                  <a:pt x="2282" y="56"/>
                  <a:pt x="2279" y="54"/>
                  <a:pt x="2278" y="54"/>
                </a:cubicBezTo>
                <a:cubicBezTo>
                  <a:pt x="2277" y="54"/>
                  <a:pt x="2275" y="56"/>
                  <a:pt x="2274" y="56"/>
                </a:cubicBezTo>
                <a:cubicBezTo>
                  <a:pt x="2273" y="56"/>
                  <a:pt x="2272" y="54"/>
                  <a:pt x="2270" y="54"/>
                </a:cubicBezTo>
                <a:cubicBezTo>
                  <a:pt x="2270" y="54"/>
                  <a:pt x="2266" y="56"/>
                  <a:pt x="2266" y="56"/>
                </a:cubicBezTo>
                <a:cubicBezTo>
                  <a:pt x="2266" y="55"/>
                  <a:pt x="2262" y="54"/>
                  <a:pt x="2263" y="54"/>
                </a:cubicBezTo>
                <a:cubicBezTo>
                  <a:pt x="2263" y="53"/>
                  <a:pt x="2266" y="51"/>
                  <a:pt x="2267" y="51"/>
                </a:cubicBezTo>
                <a:cubicBezTo>
                  <a:pt x="2268" y="52"/>
                  <a:pt x="2269" y="53"/>
                  <a:pt x="2270" y="54"/>
                </a:cubicBezTo>
                <a:cubicBezTo>
                  <a:pt x="2271" y="53"/>
                  <a:pt x="2274" y="52"/>
                  <a:pt x="2274" y="52"/>
                </a:cubicBezTo>
                <a:cubicBezTo>
                  <a:pt x="2275" y="51"/>
                  <a:pt x="2270" y="50"/>
                  <a:pt x="2271" y="49"/>
                </a:cubicBezTo>
                <a:cubicBezTo>
                  <a:pt x="2271" y="49"/>
                  <a:pt x="2274" y="48"/>
                  <a:pt x="2275" y="47"/>
                </a:cubicBezTo>
                <a:cubicBezTo>
                  <a:pt x="2276" y="47"/>
                  <a:pt x="2278" y="46"/>
                  <a:pt x="2279" y="45"/>
                </a:cubicBezTo>
                <a:cubicBezTo>
                  <a:pt x="2279" y="45"/>
                  <a:pt x="2282" y="47"/>
                  <a:pt x="2283" y="48"/>
                </a:cubicBezTo>
                <a:cubicBezTo>
                  <a:pt x="2283" y="48"/>
                  <a:pt x="2286" y="50"/>
                  <a:pt x="2286" y="50"/>
                </a:cubicBezTo>
                <a:cubicBezTo>
                  <a:pt x="2287" y="50"/>
                  <a:pt x="2290" y="48"/>
                  <a:pt x="2291" y="48"/>
                </a:cubicBezTo>
                <a:cubicBezTo>
                  <a:pt x="2291" y="47"/>
                  <a:pt x="2287" y="46"/>
                  <a:pt x="2287" y="45"/>
                </a:cubicBezTo>
                <a:cubicBezTo>
                  <a:pt x="2287" y="45"/>
                  <a:pt x="2290" y="44"/>
                  <a:pt x="2291" y="43"/>
                </a:cubicBezTo>
                <a:cubicBezTo>
                  <a:pt x="2292" y="43"/>
                  <a:pt x="2294" y="42"/>
                  <a:pt x="2295" y="41"/>
                </a:cubicBezTo>
                <a:cubicBezTo>
                  <a:pt x="2296" y="41"/>
                  <a:pt x="2298" y="40"/>
                  <a:pt x="2299" y="39"/>
                </a:cubicBezTo>
                <a:cubicBezTo>
                  <a:pt x="2299" y="39"/>
                  <a:pt x="2295" y="38"/>
                  <a:pt x="2295" y="37"/>
                </a:cubicBezTo>
                <a:cubicBezTo>
                  <a:pt x="2295" y="36"/>
                  <a:pt x="2300" y="36"/>
                  <a:pt x="2300" y="35"/>
                </a:cubicBezTo>
                <a:cubicBezTo>
                  <a:pt x="2299" y="34"/>
                  <a:pt x="2296" y="33"/>
                  <a:pt x="2296" y="33"/>
                </a:cubicBezTo>
                <a:cubicBezTo>
                  <a:pt x="2295" y="33"/>
                  <a:pt x="2292" y="34"/>
                  <a:pt x="2292" y="35"/>
                </a:cubicBezTo>
                <a:cubicBezTo>
                  <a:pt x="2292" y="35"/>
                  <a:pt x="2296" y="37"/>
                  <a:pt x="2295" y="37"/>
                </a:cubicBezTo>
                <a:cubicBezTo>
                  <a:pt x="2295" y="38"/>
                  <a:pt x="2292" y="39"/>
                  <a:pt x="2291" y="39"/>
                </a:cubicBezTo>
                <a:cubicBezTo>
                  <a:pt x="2291" y="39"/>
                  <a:pt x="2288" y="41"/>
                  <a:pt x="2287" y="41"/>
                </a:cubicBezTo>
                <a:cubicBezTo>
                  <a:pt x="2286" y="41"/>
                  <a:pt x="2284" y="39"/>
                  <a:pt x="2283" y="39"/>
                </a:cubicBezTo>
                <a:cubicBezTo>
                  <a:pt x="2283" y="39"/>
                  <a:pt x="2282" y="38"/>
                  <a:pt x="2282" y="38"/>
                </a:cubicBezTo>
                <a:cubicBezTo>
                  <a:pt x="2281" y="37"/>
                  <a:pt x="2280" y="37"/>
                  <a:pt x="2280" y="37"/>
                </a:cubicBezTo>
                <a:cubicBezTo>
                  <a:pt x="2278" y="37"/>
                  <a:pt x="2277" y="38"/>
                  <a:pt x="2276" y="39"/>
                </a:cubicBezTo>
                <a:cubicBezTo>
                  <a:pt x="2275" y="39"/>
                  <a:pt x="2272" y="40"/>
                  <a:pt x="2271" y="41"/>
                </a:cubicBezTo>
                <a:cubicBezTo>
                  <a:pt x="2271" y="41"/>
                  <a:pt x="2275" y="43"/>
                  <a:pt x="2275" y="43"/>
                </a:cubicBezTo>
                <a:cubicBezTo>
                  <a:pt x="2275" y="43"/>
                  <a:pt x="2272" y="45"/>
                  <a:pt x="2271" y="45"/>
                </a:cubicBezTo>
                <a:cubicBezTo>
                  <a:pt x="2270" y="46"/>
                  <a:pt x="2268" y="46"/>
                  <a:pt x="2267" y="47"/>
                </a:cubicBezTo>
                <a:cubicBezTo>
                  <a:pt x="2263" y="49"/>
                  <a:pt x="2263" y="49"/>
                  <a:pt x="2263" y="49"/>
                </a:cubicBezTo>
                <a:cubicBezTo>
                  <a:pt x="2262" y="50"/>
                  <a:pt x="2260" y="51"/>
                  <a:pt x="2259" y="51"/>
                </a:cubicBezTo>
                <a:cubicBezTo>
                  <a:pt x="2258" y="51"/>
                  <a:pt x="2256" y="49"/>
                  <a:pt x="2255" y="49"/>
                </a:cubicBezTo>
                <a:cubicBezTo>
                  <a:pt x="2255" y="49"/>
                  <a:pt x="2251" y="51"/>
                  <a:pt x="2251" y="51"/>
                </a:cubicBezTo>
                <a:cubicBezTo>
                  <a:pt x="2250" y="52"/>
                  <a:pt x="2247" y="53"/>
                  <a:pt x="2247" y="53"/>
                </a:cubicBezTo>
                <a:cubicBezTo>
                  <a:pt x="2247" y="53"/>
                  <a:pt x="2250" y="55"/>
                  <a:pt x="2251" y="55"/>
                </a:cubicBezTo>
                <a:cubicBezTo>
                  <a:pt x="2251" y="55"/>
                  <a:pt x="2252" y="55"/>
                  <a:pt x="2253" y="54"/>
                </a:cubicBezTo>
                <a:cubicBezTo>
                  <a:pt x="2254" y="54"/>
                  <a:pt x="2255" y="53"/>
                  <a:pt x="2255" y="53"/>
                </a:cubicBezTo>
                <a:cubicBezTo>
                  <a:pt x="2255" y="54"/>
                  <a:pt x="2258" y="55"/>
                  <a:pt x="2258" y="56"/>
                </a:cubicBezTo>
                <a:cubicBezTo>
                  <a:pt x="2258" y="56"/>
                  <a:pt x="2254" y="57"/>
                  <a:pt x="2254" y="58"/>
                </a:cubicBezTo>
                <a:cubicBezTo>
                  <a:pt x="2255" y="59"/>
                  <a:pt x="2258" y="59"/>
                  <a:pt x="2258" y="60"/>
                </a:cubicBezTo>
                <a:cubicBezTo>
                  <a:pt x="2258" y="60"/>
                  <a:pt x="2257" y="61"/>
                  <a:pt x="2256" y="61"/>
                </a:cubicBezTo>
                <a:cubicBezTo>
                  <a:pt x="2255" y="62"/>
                  <a:pt x="2254" y="62"/>
                  <a:pt x="2254" y="62"/>
                </a:cubicBezTo>
                <a:cubicBezTo>
                  <a:pt x="2253" y="62"/>
                  <a:pt x="2252" y="60"/>
                  <a:pt x="2250" y="60"/>
                </a:cubicBezTo>
                <a:cubicBezTo>
                  <a:pt x="2242" y="64"/>
                  <a:pt x="2242" y="64"/>
                  <a:pt x="2242" y="64"/>
                </a:cubicBezTo>
                <a:cubicBezTo>
                  <a:pt x="2238" y="62"/>
                  <a:pt x="2238" y="62"/>
                  <a:pt x="2238" y="62"/>
                </a:cubicBezTo>
                <a:cubicBezTo>
                  <a:pt x="2237" y="61"/>
                  <a:pt x="2235" y="60"/>
                  <a:pt x="2235" y="59"/>
                </a:cubicBezTo>
                <a:cubicBezTo>
                  <a:pt x="2234" y="59"/>
                  <a:pt x="2239" y="58"/>
                  <a:pt x="2239" y="57"/>
                </a:cubicBezTo>
                <a:cubicBezTo>
                  <a:pt x="2239" y="57"/>
                  <a:pt x="2235" y="56"/>
                  <a:pt x="2235" y="55"/>
                </a:cubicBezTo>
                <a:cubicBezTo>
                  <a:pt x="2235" y="55"/>
                  <a:pt x="2238" y="53"/>
                  <a:pt x="2239" y="53"/>
                </a:cubicBezTo>
                <a:cubicBezTo>
                  <a:pt x="2239" y="53"/>
                  <a:pt x="2243" y="51"/>
                  <a:pt x="2243" y="51"/>
                </a:cubicBezTo>
                <a:cubicBezTo>
                  <a:pt x="2243" y="50"/>
                  <a:pt x="2239" y="49"/>
                  <a:pt x="2239" y="49"/>
                </a:cubicBezTo>
                <a:cubicBezTo>
                  <a:pt x="2240" y="48"/>
                  <a:pt x="2236" y="47"/>
                  <a:pt x="2236" y="46"/>
                </a:cubicBezTo>
                <a:cubicBezTo>
                  <a:pt x="2232" y="48"/>
                  <a:pt x="2232" y="48"/>
                  <a:pt x="2232" y="48"/>
                </a:cubicBezTo>
                <a:cubicBezTo>
                  <a:pt x="2230" y="49"/>
                  <a:pt x="2228" y="50"/>
                  <a:pt x="2227" y="50"/>
                </a:cubicBezTo>
                <a:cubicBezTo>
                  <a:pt x="2227" y="51"/>
                  <a:pt x="2223" y="52"/>
                  <a:pt x="2223" y="53"/>
                </a:cubicBezTo>
                <a:cubicBezTo>
                  <a:pt x="2223" y="53"/>
                  <a:pt x="2227" y="55"/>
                  <a:pt x="2227" y="55"/>
                </a:cubicBezTo>
                <a:cubicBezTo>
                  <a:pt x="2227" y="55"/>
                  <a:pt x="2228" y="54"/>
                  <a:pt x="2229" y="54"/>
                </a:cubicBezTo>
                <a:cubicBezTo>
                  <a:pt x="2230" y="53"/>
                  <a:pt x="2231" y="53"/>
                  <a:pt x="2231" y="53"/>
                </a:cubicBezTo>
                <a:cubicBezTo>
                  <a:pt x="2232" y="53"/>
                  <a:pt x="2235" y="55"/>
                  <a:pt x="2235" y="55"/>
                </a:cubicBezTo>
                <a:cubicBezTo>
                  <a:pt x="2235" y="56"/>
                  <a:pt x="2231" y="56"/>
                  <a:pt x="2231" y="57"/>
                </a:cubicBezTo>
                <a:cubicBezTo>
                  <a:pt x="2231" y="58"/>
                  <a:pt x="2234" y="59"/>
                  <a:pt x="2235" y="59"/>
                </a:cubicBezTo>
                <a:cubicBezTo>
                  <a:pt x="2230" y="61"/>
                  <a:pt x="2230" y="61"/>
                  <a:pt x="2230" y="61"/>
                </a:cubicBezTo>
                <a:cubicBezTo>
                  <a:pt x="2229" y="62"/>
                  <a:pt x="2228" y="63"/>
                  <a:pt x="2226" y="63"/>
                </a:cubicBezTo>
                <a:cubicBezTo>
                  <a:pt x="2226" y="64"/>
                  <a:pt x="2223" y="61"/>
                  <a:pt x="2223" y="61"/>
                </a:cubicBezTo>
                <a:cubicBezTo>
                  <a:pt x="2221" y="61"/>
                  <a:pt x="2220" y="63"/>
                  <a:pt x="2218" y="63"/>
                </a:cubicBezTo>
                <a:cubicBezTo>
                  <a:pt x="2211" y="59"/>
                  <a:pt x="2211" y="59"/>
                  <a:pt x="2211" y="59"/>
                </a:cubicBezTo>
                <a:cubicBezTo>
                  <a:pt x="2212" y="58"/>
                  <a:pt x="2214" y="57"/>
                  <a:pt x="2215" y="57"/>
                </a:cubicBezTo>
                <a:cubicBezTo>
                  <a:pt x="2216" y="56"/>
                  <a:pt x="2219" y="55"/>
                  <a:pt x="2219" y="55"/>
                </a:cubicBezTo>
                <a:cubicBezTo>
                  <a:pt x="2219" y="54"/>
                  <a:pt x="2215" y="53"/>
                  <a:pt x="2215" y="52"/>
                </a:cubicBezTo>
                <a:cubicBezTo>
                  <a:pt x="2216" y="52"/>
                  <a:pt x="2218" y="51"/>
                  <a:pt x="2220" y="50"/>
                </a:cubicBezTo>
                <a:cubicBezTo>
                  <a:pt x="2220" y="50"/>
                  <a:pt x="2224" y="49"/>
                  <a:pt x="2224" y="48"/>
                </a:cubicBezTo>
                <a:cubicBezTo>
                  <a:pt x="2224" y="47"/>
                  <a:pt x="2220" y="47"/>
                  <a:pt x="2220" y="46"/>
                </a:cubicBezTo>
                <a:cubicBezTo>
                  <a:pt x="2219" y="47"/>
                  <a:pt x="2217" y="47"/>
                  <a:pt x="2216" y="48"/>
                </a:cubicBezTo>
                <a:cubicBezTo>
                  <a:pt x="2215" y="49"/>
                  <a:pt x="2213" y="49"/>
                  <a:pt x="2212" y="50"/>
                </a:cubicBezTo>
                <a:cubicBezTo>
                  <a:pt x="2211" y="50"/>
                  <a:pt x="2208" y="52"/>
                  <a:pt x="2208" y="52"/>
                </a:cubicBezTo>
                <a:cubicBezTo>
                  <a:pt x="2208" y="53"/>
                  <a:pt x="2212" y="54"/>
                  <a:pt x="2211" y="54"/>
                </a:cubicBezTo>
                <a:cubicBezTo>
                  <a:pt x="2211" y="55"/>
                  <a:pt x="2207" y="56"/>
                  <a:pt x="2207" y="56"/>
                </a:cubicBezTo>
                <a:cubicBezTo>
                  <a:pt x="2207" y="57"/>
                  <a:pt x="2211" y="58"/>
                  <a:pt x="2211" y="59"/>
                </a:cubicBezTo>
                <a:cubicBezTo>
                  <a:pt x="2210" y="59"/>
                  <a:pt x="2208" y="60"/>
                  <a:pt x="2207" y="61"/>
                </a:cubicBezTo>
                <a:cubicBezTo>
                  <a:pt x="2206" y="61"/>
                  <a:pt x="2204" y="62"/>
                  <a:pt x="2203" y="63"/>
                </a:cubicBezTo>
                <a:cubicBezTo>
                  <a:pt x="2202" y="63"/>
                  <a:pt x="2200" y="61"/>
                  <a:pt x="2199" y="61"/>
                </a:cubicBezTo>
                <a:cubicBezTo>
                  <a:pt x="2198" y="61"/>
                  <a:pt x="2196" y="63"/>
                  <a:pt x="2195" y="63"/>
                </a:cubicBezTo>
                <a:cubicBezTo>
                  <a:pt x="2194" y="62"/>
                  <a:pt x="2192" y="61"/>
                  <a:pt x="2191" y="60"/>
                </a:cubicBezTo>
                <a:cubicBezTo>
                  <a:pt x="2191" y="60"/>
                  <a:pt x="2188" y="58"/>
                  <a:pt x="2187" y="58"/>
                </a:cubicBezTo>
                <a:cubicBezTo>
                  <a:pt x="2187" y="58"/>
                  <a:pt x="2184" y="60"/>
                  <a:pt x="2183" y="60"/>
                </a:cubicBezTo>
                <a:cubicBezTo>
                  <a:pt x="2182" y="61"/>
                  <a:pt x="2181" y="62"/>
                  <a:pt x="2179" y="62"/>
                </a:cubicBezTo>
                <a:cubicBezTo>
                  <a:pt x="2179" y="62"/>
                  <a:pt x="2176" y="60"/>
                  <a:pt x="2175" y="60"/>
                </a:cubicBezTo>
                <a:cubicBezTo>
                  <a:pt x="2174" y="60"/>
                  <a:pt x="2173" y="62"/>
                  <a:pt x="2171" y="62"/>
                </a:cubicBezTo>
                <a:cubicBezTo>
                  <a:pt x="2170" y="62"/>
                  <a:pt x="2169" y="60"/>
                  <a:pt x="2168" y="60"/>
                </a:cubicBezTo>
                <a:cubicBezTo>
                  <a:pt x="2167" y="60"/>
                  <a:pt x="2164" y="62"/>
                  <a:pt x="2164" y="62"/>
                </a:cubicBezTo>
                <a:cubicBezTo>
                  <a:pt x="2162" y="62"/>
                  <a:pt x="2161" y="60"/>
                  <a:pt x="2160" y="60"/>
                </a:cubicBezTo>
                <a:cubicBezTo>
                  <a:pt x="2159" y="59"/>
                  <a:pt x="2157" y="57"/>
                  <a:pt x="2156" y="57"/>
                </a:cubicBezTo>
                <a:cubicBezTo>
                  <a:pt x="2155" y="57"/>
                  <a:pt x="2153" y="59"/>
                  <a:pt x="2152" y="59"/>
                </a:cubicBezTo>
                <a:cubicBezTo>
                  <a:pt x="2151" y="60"/>
                  <a:pt x="2149" y="61"/>
                  <a:pt x="2148" y="61"/>
                </a:cubicBezTo>
                <a:cubicBezTo>
                  <a:pt x="2147" y="61"/>
                  <a:pt x="2145" y="59"/>
                  <a:pt x="2144" y="59"/>
                </a:cubicBezTo>
                <a:cubicBezTo>
                  <a:pt x="2143" y="59"/>
                  <a:pt x="2141" y="61"/>
                  <a:pt x="2140" y="61"/>
                </a:cubicBezTo>
                <a:cubicBezTo>
                  <a:pt x="2139" y="61"/>
                  <a:pt x="2138" y="59"/>
                  <a:pt x="2136" y="59"/>
                </a:cubicBezTo>
                <a:cubicBezTo>
                  <a:pt x="2135" y="59"/>
                  <a:pt x="2133" y="61"/>
                  <a:pt x="2132" y="61"/>
                </a:cubicBezTo>
                <a:cubicBezTo>
                  <a:pt x="2131" y="61"/>
                  <a:pt x="2130" y="59"/>
                  <a:pt x="2128" y="59"/>
                </a:cubicBezTo>
                <a:cubicBezTo>
                  <a:pt x="2127" y="59"/>
                  <a:pt x="2126" y="61"/>
                  <a:pt x="2124" y="61"/>
                </a:cubicBezTo>
                <a:cubicBezTo>
                  <a:pt x="2123" y="61"/>
                  <a:pt x="2122" y="58"/>
                  <a:pt x="2121" y="59"/>
                </a:cubicBezTo>
                <a:cubicBezTo>
                  <a:pt x="2119" y="59"/>
                  <a:pt x="2118" y="61"/>
                  <a:pt x="2116" y="61"/>
                </a:cubicBezTo>
                <a:cubicBezTo>
                  <a:pt x="2115" y="61"/>
                  <a:pt x="2114" y="58"/>
                  <a:pt x="2113" y="58"/>
                </a:cubicBezTo>
                <a:cubicBezTo>
                  <a:pt x="2112" y="58"/>
                  <a:pt x="2110" y="61"/>
                  <a:pt x="2109" y="60"/>
                </a:cubicBezTo>
                <a:cubicBezTo>
                  <a:pt x="2108" y="60"/>
                  <a:pt x="2105" y="58"/>
                  <a:pt x="2105" y="58"/>
                </a:cubicBezTo>
                <a:cubicBezTo>
                  <a:pt x="2105" y="57"/>
                  <a:pt x="2109" y="57"/>
                  <a:pt x="2109" y="56"/>
                </a:cubicBezTo>
                <a:cubicBezTo>
                  <a:pt x="2109" y="56"/>
                  <a:pt x="2106" y="54"/>
                  <a:pt x="2105" y="54"/>
                </a:cubicBezTo>
                <a:cubicBezTo>
                  <a:pt x="2105" y="54"/>
                  <a:pt x="2101" y="56"/>
                  <a:pt x="2101" y="56"/>
                </a:cubicBezTo>
                <a:cubicBezTo>
                  <a:pt x="2101" y="56"/>
                  <a:pt x="2105" y="58"/>
                  <a:pt x="2105" y="58"/>
                </a:cubicBezTo>
                <a:cubicBezTo>
                  <a:pt x="2105" y="58"/>
                  <a:pt x="2101" y="60"/>
                  <a:pt x="2101" y="60"/>
                </a:cubicBezTo>
                <a:cubicBezTo>
                  <a:pt x="2100" y="60"/>
                  <a:pt x="2098" y="58"/>
                  <a:pt x="2097" y="58"/>
                </a:cubicBezTo>
                <a:cubicBezTo>
                  <a:pt x="2096" y="58"/>
                  <a:pt x="2094" y="59"/>
                  <a:pt x="2093" y="60"/>
                </a:cubicBezTo>
                <a:cubicBezTo>
                  <a:pt x="2092" y="60"/>
                  <a:pt x="2090" y="62"/>
                  <a:pt x="2089" y="62"/>
                </a:cubicBezTo>
                <a:cubicBezTo>
                  <a:pt x="2088" y="62"/>
                  <a:pt x="2085" y="60"/>
                  <a:pt x="2085" y="60"/>
                </a:cubicBezTo>
                <a:cubicBezTo>
                  <a:pt x="2085" y="59"/>
                  <a:pt x="2082" y="57"/>
                  <a:pt x="2081" y="57"/>
                </a:cubicBezTo>
                <a:cubicBezTo>
                  <a:pt x="2081" y="57"/>
                  <a:pt x="2078" y="59"/>
                  <a:pt x="2077" y="60"/>
                </a:cubicBezTo>
                <a:cubicBezTo>
                  <a:pt x="2077" y="60"/>
                  <a:pt x="2074" y="62"/>
                  <a:pt x="2073" y="62"/>
                </a:cubicBezTo>
                <a:cubicBezTo>
                  <a:pt x="2072" y="62"/>
                  <a:pt x="2070" y="60"/>
                  <a:pt x="2069" y="59"/>
                </a:cubicBezTo>
                <a:cubicBezTo>
                  <a:pt x="2069" y="59"/>
                  <a:pt x="2066" y="57"/>
                  <a:pt x="2066" y="57"/>
                </a:cubicBezTo>
                <a:cubicBezTo>
                  <a:pt x="2065" y="57"/>
                  <a:pt x="2062" y="59"/>
                  <a:pt x="2062" y="59"/>
                </a:cubicBezTo>
                <a:cubicBezTo>
                  <a:pt x="2061" y="59"/>
                  <a:pt x="2058" y="61"/>
                  <a:pt x="2057" y="61"/>
                </a:cubicBezTo>
                <a:cubicBezTo>
                  <a:pt x="2056" y="61"/>
                  <a:pt x="2055" y="59"/>
                  <a:pt x="2054" y="59"/>
                </a:cubicBezTo>
                <a:cubicBezTo>
                  <a:pt x="2053" y="59"/>
                  <a:pt x="2051" y="61"/>
                  <a:pt x="2050" y="61"/>
                </a:cubicBezTo>
                <a:cubicBezTo>
                  <a:pt x="2048" y="61"/>
                  <a:pt x="2047" y="59"/>
                  <a:pt x="2046" y="59"/>
                </a:cubicBezTo>
                <a:cubicBezTo>
                  <a:pt x="2045" y="59"/>
                  <a:pt x="2043" y="61"/>
                  <a:pt x="2042" y="61"/>
                </a:cubicBezTo>
                <a:cubicBezTo>
                  <a:pt x="2040" y="61"/>
                  <a:pt x="2039" y="59"/>
                  <a:pt x="2038" y="59"/>
                </a:cubicBezTo>
                <a:cubicBezTo>
                  <a:pt x="2037" y="58"/>
                  <a:pt x="2035" y="61"/>
                  <a:pt x="2034" y="61"/>
                </a:cubicBezTo>
                <a:cubicBezTo>
                  <a:pt x="2033" y="61"/>
                  <a:pt x="2031" y="58"/>
                  <a:pt x="2030" y="58"/>
                </a:cubicBezTo>
                <a:cubicBezTo>
                  <a:pt x="2029" y="58"/>
                  <a:pt x="2028" y="60"/>
                  <a:pt x="2026" y="60"/>
                </a:cubicBezTo>
                <a:cubicBezTo>
                  <a:pt x="2025" y="60"/>
                  <a:pt x="2024" y="58"/>
                  <a:pt x="2022" y="58"/>
                </a:cubicBezTo>
                <a:cubicBezTo>
                  <a:pt x="2021" y="58"/>
                  <a:pt x="2020" y="60"/>
                  <a:pt x="2018" y="60"/>
                </a:cubicBezTo>
                <a:cubicBezTo>
                  <a:pt x="2017" y="60"/>
                  <a:pt x="2016" y="58"/>
                  <a:pt x="2015" y="58"/>
                </a:cubicBezTo>
                <a:cubicBezTo>
                  <a:pt x="2013" y="58"/>
                  <a:pt x="2011" y="60"/>
                  <a:pt x="2010" y="60"/>
                </a:cubicBezTo>
                <a:cubicBezTo>
                  <a:pt x="2009" y="60"/>
                  <a:pt x="2008" y="58"/>
                  <a:pt x="2007" y="58"/>
                </a:cubicBezTo>
                <a:cubicBezTo>
                  <a:pt x="2005" y="58"/>
                  <a:pt x="2004" y="60"/>
                  <a:pt x="2003" y="60"/>
                </a:cubicBezTo>
                <a:cubicBezTo>
                  <a:pt x="2001" y="60"/>
                  <a:pt x="2000" y="58"/>
                  <a:pt x="1999" y="57"/>
                </a:cubicBezTo>
                <a:cubicBezTo>
                  <a:pt x="1998" y="57"/>
                  <a:pt x="1996" y="60"/>
                  <a:pt x="1995" y="60"/>
                </a:cubicBezTo>
                <a:cubicBezTo>
                  <a:pt x="1993" y="59"/>
                  <a:pt x="1992" y="57"/>
                  <a:pt x="1991" y="57"/>
                </a:cubicBezTo>
                <a:cubicBezTo>
                  <a:pt x="1990" y="57"/>
                  <a:pt x="1988" y="59"/>
                  <a:pt x="1987" y="59"/>
                </a:cubicBezTo>
                <a:cubicBezTo>
                  <a:pt x="1986" y="59"/>
                  <a:pt x="1984" y="57"/>
                  <a:pt x="1983" y="57"/>
                </a:cubicBezTo>
                <a:cubicBezTo>
                  <a:pt x="1982" y="57"/>
                  <a:pt x="1981" y="55"/>
                  <a:pt x="1979" y="55"/>
                </a:cubicBezTo>
                <a:cubicBezTo>
                  <a:pt x="1979" y="55"/>
                  <a:pt x="1976" y="53"/>
                  <a:pt x="1976" y="52"/>
                </a:cubicBezTo>
                <a:cubicBezTo>
                  <a:pt x="1976" y="52"/>
                  <a:pt x="1980" y="51"/>
                  <a:pt x="1980" y="50"/>
                </a:cubicBezTo>
                <a:cubicBezTo>
                  <a:pt x="1980" y="50"/>
                  <a:pt x="1976" y="49"/>
                  <a:pt x="1976" y="48"/>
                </a:cubicBezTo>
                <a:cubicBezTo>
                  <a:pt x="1976" y="48"/>
                  <a:pt x="1980" y="47"/>
                  <a:pt x="1980" y="46"/>
                </a:cubicBezTo>
                <a:cubicBezTo>
                  <a:pt x="1980" y="45"/>
                  <a:pt x="1977" y="45"/>
                  <a:pt x="1976" y="44"/>
                </a:cubicBezTo>
                <a:cubicBezTo>
                  <a:pt x="1976" y="45"/>
                  <a:pt x="1972" y="45"/>
                  <a:pt x="1972" y="46"/>
                </a:cubicBezTo>
                <a:cubicBezTo>
                  <a:pt x="1972" y="47"/>
                  <a:pt x="1976" y="47"/>
                  <a:pt x="1976" y="48"/>
                </a:cubicBezTo>
                <a:cubicBezTo>
                  <a:pt x="1976" y="49"/>
                  <a:pt x="1972" y="50"/>
                  <a:pt x="1972" y="50"/>
                </a:cubicBezTo>
                <a:cubicBezTo>
                  <a:pt x="1972" y="51"/>
                  <a:pt x="1976" y="52"/>
                  <a:pt x="1976" y="52"/>
                </a:cubicBezTo>
                <a:cubicBezTo>
                  <a:pt x="1975" y="53"/>
                  <a:pt x="1972" y="55"/>
                  <a:pt x="1972" y="55"/>
                </a:cubicBezTo>
                <a:cubicBezTo>
                  <a:pt x="1971" y="55"/>
                  <a:pt x="1968" y="52"/>
                  <a:pt x="1968" y="52"/>
                </a:cubicBezTo>
                <a:cubicBezTo>
                  <a:pt x="1967" y="52"/>
                  <a:pt x="1964" y="54"/>
                  <a:pt x="1964" y="54"/>
                </a:cubicBezTo>
                <a:cubicBezTo>
                  <a:pt x="1964" y="55"/>
                  <a:pt x="1967" y="57"/>
                  <a:pt x="1967" y="57"/>
                </a:cubicBezTo>
                <a:cubicBezTo>
                  <a:pt x="1967" y="57"/>
                  <a:pt x="1964" y="59"/>
                  <a:pt x="1963" y="59"/>
                </a:cubicBezTo>
                <a:cubicBezTo>
                  <a:pt x="1962" y="59"/>
                  <a:pt x="1961" y="56"/>
                  <a:pt x="1960" y="56"/>
                </a:cubicBezTo>
                <a:cubicBezTo>
                  <a:pt x="1959" y="56"/>
                  <a:pt x="1956" y="59"/>
                  <a:pt x="1956" y="58"/>
                </a:cubicBezTo>
                <a:cubicBezTo>
                  <a:pt x="1954" y="58"/>
                  <a:pt x="1953" y="57"/>
                  <a:pt x="1952" y="56"/>
                </a:cubicBezTo>
                <a:cubicBezTo>
                  <a:pt x="1951" y="56"/>
                  <a:pt x="1949" y="54"/>
                  <a:pt x="1948" y="54"/>
                </a:cubicBezTo>
                <a:cubicBezTo>
                  <a:pt x="1947" y="54"/>
                  <a:pt x="1945" y="56"/>
                  <a:pt x="1944" y="56"/>
                </a:cubicBezTo>
                <a:cubicBezTo>
                  <a:pt x="1943" y="56"/>
                  <a:pt x="1941" y="58"/>
                  <a:pt x="1940" y="58"/>
                </a:cubicBezTo>
                <a:cubicBezTo>
                  <a:pt x="1939" y="58"/>
                  <a:pt x="1937" y="56"/>
                  <a:pt x="1936" y="56"/>
                </a:cubicBezTo>
                <a:cubicBezTo>
                  <a:pt x="1935" y="56"/>
                  <a:pt x="1933" y="58"/>
                  <a:pt x="1932" y="58"/>
                </a:cubicBezTo>
                <a:cubicBezTo>
                  <a:pt x="1931" y="58"/>
                  <a:pt x="1930" y="56"/>
                  <a:pt x="1928" y="56"/>
                </a:cubicBezTo>
                <a:cubicBezTo>
                  <a:pt x="1927" y="56"/>
                  <a:pt x="1925" y="58"/>
                  <a:pt x="1924" y="58"/>
                </a:cubicBezTo>
                <a:cubicBezTo>
                  <a:pt x="1923" y="58"/>
                  <a:pt x="1922" y="55"/>
                  <a:pt x="1920" y="55"/>
                </a:cubicBezTo>
                <a:cubicBezTo>
                  <a:pt x="1919" y="55"/>
                  <a:pt x="1918" y="57"/>
                  <a:pt x="1916" y="57"/>
                </a:cubicBezTo>
                <a:cubicBezTo>
                  <a:pt x="1915" y="57"/>
                  <a:pt x="1914" y="55"/>
                  <a:pt x="1913" y="55"/>
                </a:cubicBezTo>
                <a:cubicBezTo>
                  <a:pt x="1911" y="55"/>
                  <a:pt x="1910" y="57"/>
                  <a:pt x="1908" y="57"/>
                </a:cubicBezTo>
                <a:cubicBezTo>
                  <a:pt x="1907" y="57"/>
                  <a:pt x="1906" y="55"/>
                  <a:pt x="1905" y="55"/>
                </a:cubicBezTo>
                <a:cubicBezTo>
                  <a:pt x="1904" y="55"/>
                  <a:pt x="1902" y="57"/>
                  <a:pt x="1901" y="57"/>
                </a:cubicBezTo>
                <a:cubicBezTo>
                  <a:pt x="1900" y="57"/>
                  <a:pt x="1897" y="55"/>
                  <a:pt x="1897" y="55"/>
                </a:cubicBezTo>
                <a:cubicBezTo>
                  <a:pt x="1897" y="54"/>
                  <a:pt x="1901" y="53"/>
                  <a:pt x="1901" y="53"/>
                </a:cubicBezTo>
                <a:cubicBezTo>
                  <a:pt x="1901" y="53"/>
                  <a:pt x="1898" y="50"/>
                  <a:pt x="1897" y="50"/>
                </a:cubicBezTo>
                <a:cubicBezTo>
                  <a:pt x="1897" y="50"/>
                  <a:pt x="1893" y="52"/>
                  <a:pt x="1893" y="52"/>
                </a:cubicBezTo>
                <a:cubicBezTo>
                  <a:pt x="1893" y="53"/>
                  <a:pt x="1897" y="55"/>
                  <a:pt x="1897" y="55"/>
                </a:cubicBezTo>
                <a:cubicBezTo>
                  <a:pt x="1897" y="55"/>
                  <a:pt x="1893" y="57"/>
                  <a:pt x="1893" y="57"/>
                </a:cubicBezTo>
                <a:cubicBezTo>
                  <a:pt x="1892" y="57"/>
                  <a:pt x="1890" y="54"/>
                  <a:pt x="1889" y="55"/>
                </a:cubicBezTo>
                <a:cubicBezTo>
                  <a:pt x="1888" y="55"/>
                  <a:pt x="1886" y="56"/>
                  <a:pt x="1885" y="57"/>
                </a:cubicBezTo>
                <a:cubicBezTo>
                  <a:pt x="1884" y="57"/>
                  <a:pt x="1882" y="59"/>
                  <a:pt x="1881" y="59"/>
                </a:cubicBezTo>
                <a:cubicBezTo>
                  <a:pt x="1880" y="59"/>
                  <a:pt x="1877" y="57"/>
                  <a:pt x="1877" y="56"/>
                </a:cubicBezTo>
                <a:cubicBezTo>
                  <a:pt x="1876" y="56"/>
                  <a:pt x="1874" y="54"/>
                  <a:pt x="1873" y="54"/>
                </a:cubicBezTo>
                <a:cubicBezTo>
                  <a:pt x="1873" y="54"/>
                  <a:pt x="1870" y="56"/>
                  <a:pt x="1869" y="56"/>
                </a:cubicBezTo>
                <a:cubicBezTo>
                  <a:pt x="1868" y="57"/>
                  <a:pt x="1866" y="58"/>
                  <a:pt x="1865" y="58"/>
                </a:cubicBezTo>
                <a:cubicBezTo>
                  <a:pt x="1864" y="58"/>
                  <a:pt x="1862" y="56"/>
                  <a:pt x="1861" y="56"/>
                </a:cubicBezTo>
                <a:cubicBezTo>
                  <a:pt x="1860" y="56"/>
                  <a:pt x="1858" y="58"/>
                  <a:pt x="1857" y="58"/>
                </a:cubicBezTo>
                <a:cubicBezTo>
                  <a:pt x="1856" y="58"/>
                  <a:pt x="1854" y="56"/>
                  <a:pt x="1854" y="56"/>
                </a:cubicBezTo>
                <a:cubicBezTo>
                  <a:pt x="1853" y="56"/>
                  <a:pt x="1850" y="54"/>
                  <a:pt x="1850" y="54"/>
                </a:cubicBezTo>
                <a:cubicBezTo>
                  <a:pt x="1849" y="54"/>
                  <a:pt x="1846" y="56"/>
                  <a:pt x="1846" y="56"/>
                </a:cubicBezTo>
                <a:cubicBezTo>
                  <a:pt x="1844" y="55"/>
                  <a:pt x="1843" y="54"/>
                  <a:pt x="1842" y="53"/>
                </a:cubicBezTo>
                <a:cubicBezTo>
                  <a:pt x="1841" y="53"/>
                  <a:pt x="1839" y="51"/>
                  <a:pt x="1838" y="51"/>
                </a:cubicBezTo>
                <a:cubicBezTo>
                  <a:pt x="1838" y="51"/>
                  <a:pt x="1834" y="53"/>
                  <a:pt x="1834" y="53"/>
                </a:cubicBezTo>
                <a:cubicBezTo>
                  <a:pt x="1834" y="53"/>
                  <a:pt x="1838" y="55"/>
                  <a:pt x="1838" y="55"/>
                </a:cubicBezTo>
                <a:cubicBezTo>
                  <a:pt x="1837" y="56"/>
                  <a:pt x="1835" y="57"/>
                  <a:pt x="1834" y="57"/>
                </a:cubicBezTo>
                <a:cubicBezTo>
                  <a:pt x="1833" y="57"/>
                  <a:pt x="1831" y="55"/>
                  <a:pt x="1830" y="55"/>
                </a:cubicBezTo>
                <a:cubicBezTo>
                  <a:pt x="1829" y="55"/>
                  <a:pt x="1827" y="57"/>
                  <a:pt x="1826" y="57"/>
                </a:cubicBezTo>
                <a:cubicBezTo>
                  <a:pt x="1825" y="57"/>
                  <a:pt x="1823" y="56"/>
                  <a:pt x="1822" y="55"/>
                </a:cubicBezTo>
                <a:cubicBezTo>
                  <a:pt x="1822" y="55"/>
                  <a:pt x="1819" y="53"/>
                  <a:pt x="1818" y="53"/>
                </a:cubicBezTo>
                <a:cubicBezTo>
                  <a:pt x="1818" y="53"/>
                  <a:pt x="1815" y="54"/>
                  <a:pt x="1814" y="55"/>
                </a:cubicBezTo>
                <a:cubicBezTo>
                  <a:pt x="1814" y="55"/>
                  <a:pt x="1811" y="57"/>
                  <a:pt x="1810" y="57"/>
                </a:cubicBezTo>
                <a:cubicBezTo>
                  <a:pt x="1809" y="57"/>
                  <a:pt x="1807" y="54"/>
                  <a:pt x="1806" y="55"/>
                </a:cubicBezTo>
                <a:cubicBezTo>
                  <a:pt x="1805" y="55"/>
                  <a:pt x="1804" y="57"/>
                  <a:pt x="1802" y="57"/>
                </a:cubicBezTo>
                <a:cubicBezTo>
                  <a:pt x="1801" y="57"/>
                  <a:pt x="1800" y="54"/>
                  <a:pt x="1799" y="54"/>
                </a:cubicBezTo>
                <a:cubicBezTo>
                  <a:pt x="1798" y="54"/>
                  <a:pt x="1795" y="57"/>
                  <a:pt x="1795" y="56"/>
                </a:cubicBezTo>
                <a:cubicBezTo>
                  <a:pt x="1794" y="56"/>
                  <a:pt x="1791" y="54"/>
                  <a:pt x="1791" y="54"/>
                </a:cubicBezTo>
                <a:cubicBezTo>
                  <a:pt x="1791" y="54"/>
                  <a:pt x="1795" y="53"/>
                  <a:pt x="1795" y="52"/>
                </a:cubicBezTo>
                <a:cubicBezTo>
                  <a:pt x="1795" y="52"/>
                  <a:pt x="1791" y="50"/>
                  <a:pt x="1791" y="50"/>
                </a:cubicBezTo>
                <a:cubicBezTo>
                  <a:pt x="1791" y="50"/>
                  <a:pt x="1787" y="52"/>
                  <a:pt x="1787" y="52"/>
                </a:cubicBezTo>
                <a:cubicBezTo>
                  <a:pt x="1787" y="52"/>
                  <a:pt x="1788" y="53"/>
                  <a:pt x="1789" y="53"/>
                </a:cubicBezTo>
                <a:cubicBezTo>
                  <a:pt x="1790" y="54"/>
                  <a:pt x="1791" y="54"/>
                  <a:pt x="1791" y="54"/>
                </a:cubicBezTo>
                <a:cubicBezTo>
                  <a:pt x="1790" y="54"/>
                  <a:pt x="1788" y="56"/>
                  <a:pt x="1787" y="56"/>
                </a:cubicBezTo>
                <a:cubicBezTo>
                  <a:pt x="1785" y="56"/>
                  <a:pt x="1784" y="54"/>
                  <a:pt x="1783" y="54"/>
                </a:cubicBezTo>
                <a:cubicBezTo>
                  <a:pt x="1782" y="54"/>
                  <a:pt x="1780" y="56"/>
                  <a:pt x="1779" y="56"/>
                </a:cubicBezTo>
                <a:cubicBezTo>
                  <a:pt x="1778" y="56"/>
                  <a:pt x="1776" y="54"/>
                  <a:pt x="1775" y="54"/>
                </a:cubicBezTo>
                <a:cubicBezTo>
                  <a:pt x="1774" y="54"/>
                  <a:pt x="1772" y="56"/>
                  <a:pt x="1771" y="56"/>
                </a:cubicBezTo>
                <a:cubicBezTo>
                  <a:pt x="1770" y="56"/>
                  <a:pt x="1768" y="53"/>
                  <a:pt x="1767" y="54"/>
                </a:cubicBezTo>
                <a:cubicBezTo>
                  <a:pt x="1766" y="54"/>
                  <a:pt x="1764" y="55"/>
                  <a:pt x="1763" y="56"/>
                </a:cubicBezTo>
                <a:cubicBezTo>
                  <a:pt x="1763" y="56"/>
                  <a:pt x="1760" y="58"/>
                  <a:pt x="1759" y="58"/>
                </a:cubicBezTo>
                <a:cubicBezTo>
                  <a:pt x="1758" y="58"/>
                  <a:pt x="1757" y="55"/>
                  <a:pt x="1755" y="55"/>
                </a:cubicBezTo>
                <a:cubicBezTo>
                  <a:pt x="1754" y="55"/>
                  <a:pt x="1752" y="58"/>
                  <a:pt x="1751" y="57"/>
                </a:cubicBezTo>
                <a:cubicBezTo>
                  <a:pt x="1750" y="57"/>
                  <a:pt x="1748" y="56"/>
                  <a:pt x="1747" y="55"/>
                </a:cubicBezTo>
                <a:cubicBezTo>
                  <a:pt x="1747" y="55"/>
                  <a:pt x="1744" y="53"/>
                  <a:pt x="1744" y="53"/>
                </a:cubicBezTo>
                <a:cubicBezTo>
                  <a:pt x="1743" y="53"/>
                  <a:pt x="1740" y="55"/>
                  <a:pt x="1740" y="55"/>
                </a:cubicBezTo>
                <a:cubicBezTo>
                  <a:pt x="1739" y="55"/>
                  <a:pt x="1736" y="57"/>
                  <a:pt x="1736" y="57"/>
                </a:cubicBezTo>
                <a:cubicBezTo>
                  <a:pt x="1734" y="57"/>
                  <a:pt x="1733" y="55"/>
                  <a:pt x="1732" y="55"/>
                </a:cubicBezTo>
                <a:cubicBezTo>
                  <a:pt x="1731" y="55"/>
                  <a:pt x="1729" y="57"/>
                  <a:pt x="1728" y="57"/>
                </a:cubicBezTo>
                <a:cubicBezTo>
                  <a:pt x="1726" y="57"/>
                  <a:pt x="1725" y="55"/>
                  <a:pt x="1724" y="55"/>
                </a:cubicBezTo>
                <a:cubicBezTo>
                  <a:pt x="1723" y="54"/>
                  <a:pt x="1721" y="57"/>
                  <a:pt x="1720" y="57"/>
                </a:cubicBezTo>
                <a:cubicBezTo>
                  <a:pt x="1719" y="57"/>
                  <a:pt x="1717" y="54"/>
                  <a:pt x="1716" y="54"/>
                </a:cubicBezTo>
                <a:cubicBezTo>
                  <a:pt x="1715" y="54"/>
                  <a:pt x="1713" y="56"/>
                  <a:pt x="1712" y="56"/>
                </a:cubicBezTo>
                <a:cubicBezTo>
                  <a:pt x="1711" y="56"/>
                  <a:pt x="1710" y="54"/>
                  <a:pt x="1708" y="54"/>
                </a:cubicBezTo>
                <a:cubicBezTo>
                  <a:pt x="1707" y="54"/>
                  <a:pt x="1705" y="56"/>
                  <a:pt x="1704" y="56"/>
                </a:cubicBezTo>
                <a:cubicBezTo>
                  <a:pt x="1703" y="56"/>
                  <a:pt x="1702" y="54"/>
                  <a:pt x="1700" y="54"/>
                </a:cubicBezTo>
                <a:cubicBezTo>
                  <a:pt x="1699" y="54"/>
                  <a:pt x="1698" y="56"/>
                  <a:pt x="1696" y="56"/>
                </a:cubicBezTo>
                <a:cubicBezTo>
                  <a:pt x="1695" y="56"/>
                  <a:pt x="1694" y="54"/>
                  <a:pt x="1693" y="54"/>
                </a:cubicBezTo>
                <a:cubicBezTo>
                  <a:pt x="1691" y="54"/>
                  <a:pt x="1690" y="56"/>
                  <a:pt x="1688" y="56"/>
                </a:cubicBezTo>
                <a:cubicBezTo>
                  <a:pt x="1687" y="56"/>
                  <a:pt x="1686" y="54"/>
                  <a:pt x="1685" y="54"/>
                </a:cubicBezTo>
                <a:cubicBezTo>
                  <a:pt x="1683" y="53"/>
                  <a:pt x="1682" y="56"/>
                  <a:pt x="1681" y="56"/>
                </a:cubicBezTo>
                <a:cubicBezTo>
                  <a:pt x="1679" y="56"/>
                  <a:pt x="1678" y="53"/>
                  <a:pt x="1677" y="53"/>
                </a:cubicBezTo>
                <a:cubicBezTo>
                  <a:pt x="1676" y="53"/>
                  <a:pt x="1674" y="55"/>
                  <a:pt x="1673" y="55"/>
                </a:cubicBezTo>
                <a:cubicBezTo>
                  <a:pt x="1671" y="55"/>
                  <a:pt x="1670" y="53"/>
                  <a:pt x="1669" y="53"/>
                </a:cubicBezTo>
                <a:cubicBezTo>
                  <a:pt x="1668" y="53"/>
                  <a:pt x="1666" y="55"/>
                  <a:pt x="1665" y="55"/>
                </a:cubicBezTo>
                <a:cubicBezTo>
                  <a:pt x="1665" y="55"/>
                  <a:pt x="1661" y="53"/>
                  <a:pt x="1661" y="53"/>
                </a:cubicBezTo>
                <a:cubicBezTo>
                  <a:pt x="1661" y="52"/>
                  <a:pt x="1665" y="51"/>
                  <a:pt x="1665" y="51"/>
                </a:cubicBezTo>
                <a:cubicBezTo>
                  <a:pt x="1665" y="51"/>
                  <a:pt x="1662" y="49"/>
                  <a:pt x="1662" y="49"/>
                </a:cubicBezTo>
                <a:cubicBezTo>
                  <a:pt x="1661" y="49"/>
                  <a:pt x="1657" y="50"/>
                  <a:pt x="1657" y="51"/>
                </a:cubicBezTo>
                <a:cubicBezTo>
                  <a:pt x="1657" y="51"/>
                  <a:pt x="1661" y="53"/>
                  <a:pt x="1661" y="53"/>
                </a:cubicBezTo>
                <a:cubicBezTo>
                  <a:pt x="1661" y="53"/>
                  <a:pt x="1658" y="55"/>
                  <a:pt x="1657" y="55"/>
                </a:cubicBezTo>
                <a:cubicBezTo>
                  <a:pt x="1656" y="55"/>
                  <a:pt x="1654" y="53"/>
                  <a:pt x="1653" y="53"/>
                </a:cubicBezTo>
                <a:cubicBezTo>
                  <a:pt x="1652" y="53"/>
                  <a:pt x="1650" y="54"/>
                  <a:pt x="1649" y="55"/>
                </a:cubicBezTo>
                <a:cubicBezTo>
                  <a:pt x="1648" y="55"/>
                  <a:pt x="1646" y="57"/>
                  <a:pt x="1645" y="57"/>
                </a:cubicBezTo>
                <a:cubicBezTo>
                  <a:pt x="1645" y="57"/>
                  <a:pt x="1642" y="55"/>
                  <a:pt x="1641" y="55"/>
                </a:cubicBezTo>
                <a:cubicBezTo>
                  <a:pt x="1641" y="54"/>
                  <a:pt x="1638" y="52"/>
                  <a:pt x="1638" y="52"/>
                </a:cubicBezTo>
                <a:cubicBezTo>
                  <a:pt x="1637" y="52"/>
                  <a:pt x="1634" y="54"/>
                  <a:pt x="1634" y="54"/>
                </a:cubicBezTo>
                <a:cubicBezTo>
                  <a:pt x="1633" y="55"/>
                  <a:pt x="1630" y="56"/>
                  <a:pt x="1629" y="56"/>
                </a:cubicBezTo>
                <a:cubicBezTo>
                  <a:pt x="1628" y="57"/>
                  <a:pt x="1627" y="54"/>
                  <a:pt x="1626" y="54"/>
                </a:cubicBezTo>
                <a:cubicBezTo>
                  <a:pt x="1625" y="54"/>
                  <a:pt x="1623" y="56"/>
                  <a:pt x="1622" y="56"/>
                </a:cubicBezTo>
                <a:cubicBezTo>
                  <a:pt x="1620" y="56"/>
                  <a:pt x="1619" y="54"/>
                  <a:pt x="1618" y="54"/>
                </a:cubicBezTo>
                <a:cubicBezTo>
                  <a:pt x="1617" y="54"/>
                  <a:pt x="1615" y="56"/>
                  <a:pt x="1614" y="56"/>
                </a:cubicBezTo>
                <a:cubicBezTo>
                  <a:pt x="1612" y="56"/>
                  <a:pt x="1611" y="54"/>
                  <a:pt x="1610" y="54"/>
                </a:cubicBezTo>
                <a:cubicBezTo>
                  <a:pt x="1609" y="54"/>
                  <a:pt x="1607" y="56"/>
                  <a:pt x="1606" y="56"/>
                </a:cubicBezTo>
                <a:cubicBezTo>
                  <a:pt x="1605" y="56"/>
                  <a:pt x="1603" y="53"/>
                  <a:pt x="1602" y="54"/>
                </a:cubicBezTo>
                <a:cubicBezTo>
                  <a:pt x="1601" y="54"/>
                  <a:pt x="1599" y="56"/>
                  <a:pt x="1598" y="56"/>
                </a:cubicBezTo>
                <a:cubicBezTo>
                  <a:pt x="1597" y="56"/>
                  <a:pt x="1596" y="53"/>
                  <a:pt x="1594" y="53"/>
                </a:cubicBezTo>
                <a:cubicBezTo>
                  <a:pt x="1593" y="53"/>
                  <a:pt x="1591" y="55"/>
                  <a:pt x="1590" y="55"/>
                </a:cubicBezTo>
                <a:cubicBezTo>
                  <a:pt x="1589" y="55"/>
                  <a:pt x="1587" y="53"/>
                  <a:pt x="1586" y="53"/>
                </a:cubicBezTo>
                <a:cubicBezTo>
                  <a:pt x="1586" y="53"/>
                  <a:pt x="1584" y="51"/>
                  <a:pt x="1583" y="51"/>
                </a:cubicBezTo>
                <a:cubicBezTo>
                  <a:pt x="1582" y="51"/>
                  <a:pt x="1579" y="53"/>
                  <a:pt x="1579" y="53"/>
                </a:cubicBezTo>
                <a:cubicBezTo>
                  <a:pt x="1578" y="53"/>
                  <a:pt x="1575" y="55"/>
                  <a:pt x="1575" y="55"/>
                </a:cubicBezTo>
                <a:cubicBezTo>
                  <a:pt x="1574" y="55"/>
                  <a:pt x="1571" y="53"/>
                  <a:pt x="1571" y="53"/>
                </a:cubicBezTo>
                <a:cubicBezTo>
                  <a:pt x="1571" y="53"/>
                  <a:pt x="1575" y="51"/>
                  <a:pt x="1575" y="51"/>
                </a:cubicBezTo>
                <a:cubicBezTo>
                  <a:pt x="1574" y="51"/>
                  <a:pt x="1572" y="48"/>
                  <a:pt x="1571" y="48"/>
                </a:cubicBezTo>
                <a:cubicBezTo>
                  <a:pt x="1571" y="48"/>
                  <a:pt x="1567" y="50"/>
                  <a:pt x="1567" y="50"/>
                </a:cubicBezTo>
                <a:cubicBezTo>
                  <a:pt x="1567" y="51"/>
                  <a:pt x="1571" y="53"/>
                  <a:pt x="1571" y="53"/>
                </a:cubicBezTo>
                <a:cubicBezTo>
                  <a:pt x="1570" y="53"/>
                  <a:pt x="1568" y="55"/>
                  <a:pt x="1567" y="55"/>
                </a:cubicBezTo>
                <a:cubicBezTo>
                  <a:pt x="1566" y="55"/>
                  <a:pt x="1564" y="52"/>
                  <a:pt x="1563" y="52"/>
                </a:cubicBezTo>
                <a:cubicBezTo>
                  <a:pt x="1562" y="53"/>
                  <a:pt x="1560" y="55"/>
                  <a:pt x="1559" y="55"/>
                </a:cubicBezTo>
                <a:cubicBezTo>
                  <a:pt x="1558" y="55"/>
                  <a:pt x="1556" y="52"/>
                  <a:pt x="1555" y="52"/>
                </a:cubicBezTo>
                <a:cubicBezTo>
                  <a:pt x="1554" y="52"/>
                  <a:pt x="1552" y="54"/>
                  <a:pt x="1551" y="54"/>
                </a:cubicBezTo>
                <a:cubicBezTo>
                  <a:pt x="1550" y="54"/>
                  <a:pt x="1549" y="52"/>
                  <a:pt x="1547" y="52"/>
                </a:cubicBezTo>
                <a:cubicBezTo>
                  <a:pt x="1546" y="52"/>
                  <a:pt x="1545" y="54"/>
                  <a:pt x="1543" y="54"/>
                </a:cubicBezTo>
                <a:cubicBezTo>
                  <a:pt x="1543" y="54"/>
                  <a:pt x="1539" y="52"/>
                  <a:pt x="1539" y="52"/>
                </a:cubicBezTo>
                <a:cubicBezTo>
                  <a:pt x="1539" y="52"/>
                  <a:pt x="1543" y="50"/>
                  <a:pt x="1544" y="50"/>
                </a:cubicBezTo>
                <a:cubicBezTo>
                  <a:pt x="1544" y="50"/>
                  <a:pt x="1547" y="52"/>
                  <a:pt x="1547" y="52"/>
                </a:cubicBezTo>
                <a:cubicBezTo>
                  <a:pt x="1548" y="52"/>
                  <a:pt x="1551" y="50"/>
                  <a:pt x="1551" y="50"/>
                </a:cubicBezTo>
                <a:cubicBezTo>
                  <a:pt x="1552" y="50"/>
                  <a:pt x="1555" y="48"/>
                  <a:pt x="1555" y="48"/>
                </a:cubicBezTo>
                <a:cubicBezTo>
                  <a:pt x="1556" y="47"/>
                  <a:pt x="1551" y="46"/>
                  <a:pt x="1552" y="46"/>
                </a:cubicBezTo>
                <a:cubicBezTo>
                  <a:pt x="1552" y="45"/>
                  <a:pt x="1556" y="44"/>
                  <a:pt x="1556" y="44"/>
                </a:cubicBezTo>
                <a:cubicBezTo>
                  <a:pt x="1556" y="43"/>
                  <a:pt x="1552" y="42"/>
                  <a:pt x="1552" y="41"/>
                </a:cubicBezTo>
                <a:cubicBezTo>
                  <a:pt x="1551" y="42"/>
                  <a:pt x="1549" y="43"/>
                  <a:pt x="1548" y="43"/>
                </a:cubicBezTo>
                <a:cubicBezTo>
                  <a:pt x="1547" y="44"/>
                  <a:pt x="1545" y="45"/>
                  <a:pt x="1544" y="45"/>
                </a:cubicBezTo>
                <a:cubicBezTo>
                  <a:pt x="1543" y="45"/>
                  <a:pt x="1541" y="43"/>
                  <a:pt x="1540" y="43"/>
                </a:cubicBezTo>
                <a:cubicBezTo>
                  <a:pt x="1539" y="44"/>
                  <a:pt x="1537" y="45"/>
                  <a:pt x="1536" y="45"/>
                </a:cubicBezTo>
                <a:cubicBezTo>
                  <a:pt x="1535" y="46"/>
                  <a:pt x="1533" y="47"/>
                  <a:pt x="1532" y="47"/>
                </a:cubicBezTo>
                <a:cubicBezTo>
                  <a:pt x="1531" y="48"/>
                  <a:pt x="1528" y="49"/>
                  <a:pt x="1528" y="49"/>
                </a:cubicBezTo>
                <a:cubicBezTo>
                  <a:pt x="1528" y="50"/>
                  <a:pt x="1532" y="52"/>
                  <a:pt x="1532" y="52"/>
                </a:cubicBezTo>
                <a:cubicBezTo>
                  <a:pt x="1531" y="52"/>
                  <a:pt x="1529" y="54"/>
                  <a:pt x="1527" y="54"/>
                </a:cubicBezTo>
                <a:cubicBezTo>
                  <a:pt x="1526" y="54"/>
                  <a:pt x="1525" y="51"/>
                  <a:pt x="1524" y="51"/>
                </a:cubicBezTo>
                <a:cubicBezTo>
                  <a:pt x="1522" y="51"/>
                  <a:pt x="1521" y="54"/>
                  <a:pt x="1520" y="54"/>
                </a:cubicBezTo>
                <a:cubicBezTo>
                  <a:pt x="1518" y="53"/>
                  <a:pt x="1517" y="51"/>
                  <a:pt x="1516" y="51"/>
                </a:cubicBezTo>
                <a:cubicBezTo>
                  <a:pt x="1515" y="51"/>
                  <a:pt x="1513" y="53"/>
                  <a:pt x="1512" y="53"/>
                </a:cubicBezTo>
                <a:cubicBezTo>
                  <a:pt x="1511" y="53"/>
                  <a:pt x="1509" y="51"/>
                  <a:pt x="1508" y="51"/>
                </a:cubicBezTo>
                <a:cubicBezTo>
                  <a:pt x="1507" y="51"/>
                  <a:pt x="1505" y="53"/>
                  <a:pt x="1504" y="53"/>
                </a:cubicBezTo>
                <a:cubicBezTo>
                  <a:pt x="1503" y="53"/>
                  <a:pt x="1500" y="55"/>
                  <a:pt x="1500" y="55"/>
                </a:cubicBezTo>
                <a:cubicBezTo>
                  <a:pt x="1499" y="55"/>
                  <a:pt x="1497" y="53"/>
                  <a:pt x="1496" y="53"/>
                </a:cubicBezTo>
                <a:cubicBezTo>
                  <a:pt x="1496" y="53"/>
                  <a:pt x="1493" y="51"/>
                  <a:pt x="1492" y="51"/>
                </a:cubicBezTo>
                <a:cubicBezTo>
                  <a:pt x="1491" y="51"/>
                  <a:pt x="1490" y="53"/>
                  <a:pt x="1488" y="53"/>
                </a:cubicBezTo>
                <a:cubicBezTo>
                  <a:pt x="1487" y="53"/>
                  <a:pt x="1486" y="50"/>
                  <a:pt x="1485" y="50"/>
                </a:cubicBezTo>
                <a:cubicBezTo>
                  <a:pt x="1483" y="51"/>
                  <a:pt x="1482" y="52"/>
                  <a:pt x="1480" y="52"/>
                </a:cubicBezTo>
                <a:cubicBezTo>
                  <a:pt x="1479" y="53"/>
                  <a:pt x="1478" y="55"/>
                  <a:pt x="1476" y="55"/>
                </a:cubicBezTo>
                <a:cubicBezTo>
                  <a:pt x="1475" y="55"/>
                  <a:pt x="1474" y="52"/>
                  <a:pt x="1473" y="52"/>
                </a:cubicBezTo>
                <a:cubicBezTo>
                  <a:pt x="1471" y="52"/>
                  <a:pt x="1470" y="54"/>
                  <a:pt x="1468" y="54"/>
                </a:cubicBezTo>
                <a:cubicBezTo>
                  <a:pt x="1467" y="54"/>
                  <a:pt x="1466" y="52"/>
                  <a:pt x="1465" y="52"/>
                </a:cubicBezTo>
                <a:cubicBezTo>
                  <a:pt x="1464" y="52"/>
                  <a:pt x="1462" y="54"/>
                  <a:pt x="1461" y="54"/>
                </a:cubicBezTo>
                <a:cubicBezTo>
                  <a:pt x="1459" y="54"/>
                  <a:pt x="1458" y="52"/>
                  <a:pt x="1457" y="52"/>
                </a:cubicBezTo>
                <a:cubicBezTo>
                  <a:pt x="1456" y="52"/>
                  <a:pt x="1454" y="50"/>
                  <a:pt x="1453" y="50"/>
                </a:cubicBezTo>
                <a:cubicBezTo>
                  <a:pt x="1452" y="50"/>
                  <a:pt x="1450" y="52"/>
                  <a:pt x="1449" y="52"/>
                </a:cubicBezTo>
                <a:cubicBezTo>
                  <a:pt x="1448" y="52"/>
                  <a:pt x="1446" y="54"/>
                  <a:pt x="1445" y="54"/>
                </a:cubicBezTo>
                <a:cubicBezTo>
                  <a:pt x="1444" y="54"/>
                  <a:pt x="1442" y="51"/>
                  <a:pt x="1441" y="51"/>
                </a:cubicBezTo>
                <a:cubicBezTo>
                  <a:pt x="1440" y="52"/>
                  <a:pt x="1438" y="54"/>
                  <a:pt x="1437" y="54"/>
                </a:cubicBezTo>
                <a:cubicBezTo>
                  <a:pt x="1436" y="53"/>
                  <a:pt x="1434" y="51"/>
                  <a:pt x="1433" y="51"/>
                </a:cubicBezTo>
                <a:cubicBezTo>
                  <a:pt x="1432" y="51"/>
                  <a:pt x="1430" y="53"/>
                  <a:pt x="1429" y="53"/>
                </a:cubicBezTo>
                <a:cubicBezTo>
                  <a:pt x="1429" y="53"/>
                  <a:pt x="1425" y="51"/>
                  <a:pt x="1426" y="51"/>
                </a:cubicBezTo>
                <a:cubicBezTo>
                  <a:pt x="1426" y="51"/>
                  <a:pt x="1429" y="49"/>
                  <a:pt x="1430" y="49"/>
                </a:cubicBezTo>
                <a:cubicBezTo>
                  <a:pt x="1428" y="49"/>
                  <a:pt x="1427" y="47"/>
                  <a:pt x="1426" y="47"/>
                </a:cubicBezTo>
                <a:cubicBezTo>
                  <a:pt x="1426" y="47"/>
                  <a:pt x="1422" y="49"/>
                  <a:pt x="1422" y="49"/>
                </a:cubicBezTo>
                <a:cubicBezTo>
                  <a:pt x="1422" y="49"/>
                  <a:pt x="1426" y="51"/>
                  <a:pt x="1426" y="51"/>
                </a:cubicBezTo>
                <a:cubicBezTo>
                  <a:pt x="1425" y="51"/>
                  <a:pt x="1422" y="53"/>
                  <a:pt x="1421" y="53"/>
                </a:cubicBezTo>
                <a:cubicBezTo>
                  <a:pt x="1420" y="53"/>
                  <a:pt x="1419" y="51"/>
                  <a:pt x="1418" y="51"/>
                </a:cubicBezTo>
                <a:cubicBezTo>
                  <a:pt x="1416" y="51"/>
                  <a:pt x="1415" y="53"/>
                  <a:pt x="1414" y="53"/>
                </a:cubicBezTo>
                <a:cubicBezTo>
                  <a:pt x="1412" y="53"/>
                  <a:pt x="1411" y="51"/>
                  <a:pt x="1410" y="51"/>
                </a:cubicBezTo>
                <a:cubicBezTo>
                  <a:pt x="1409" y="51"/>
                  <a:pt x="1406" y="53"/>
                  <a:pt x="1406" y="53"/>
                </a:cubicBezTo>
                <a:cubicBezTo>
                  <a:pt x="1405" y="52"/>
                  <a:pt x="1402" y="51"/>
                  <a:pt x="1402" y="50"/>
                </a:cubicBezTo>
                <a:cubicBezTo>
                  <a:pt x="1402" y="50"/>
                  <a:pt x="1406" y="49"/>
                  <a:pt x="1406" y="48"/>
                </a:cubicBezTo>
                <a:cubicBezTo>
                  <a:pt x="1406" y="48"/>
                  <a:pt x="1403" y="46"/>
                  <a:pt x="1402" y="46"/>
                </a:cubicBezTo>
                <a:cubicBezTo>
                  <a:pt x="1402" y="46"/>
                  <a:pt x="1398" y="48"/>
                  <a:pt x="1398" y="48"/>
                </a:cubicBezTo>
                <a:cubicBezTo>
                  <a:pt x="1398" y="49"/>
                  <a:pt x="1402" y="50"/>
                  <a:pt x="1402" y="50"/>
                </a:cubicBezTo>
                <a:cubicBezTo>
                  <a:pt x="1401" y="51"/>
                  <a:pt x="1399" y="52"/>
                  <a:pt x="1398" y="52"/>
                </a:cubicBezTo>
                <a:cubicBezTo>
                  <a:pt x="1397" y="53"/>
                  <a:pt x="1395" y="54"/>
                  <a:pt x="1394" y="55"/>
                </a:cubicBezTo>
                <a:cubicBezTo>
                  <a:pt x="1393" y="55"/>
                  <a:pt x="1390" y="53"/>
                  <a:pt x="1390" y="52"/>
                </a:cubicBezTo>
                <a:cubicBezTo>
                  <a:pt x="1390" y="52"/>
                  <a:pt x="1387" y="50"/>
                  <a:pt x="1386" y="50"/>
                </a:cubicBezTo>
                <a:cubicBezTo>
                  <a:pt x="1386" y="50"/>
                  <a:pt x="1383" y="52"/>
                  <a:pt x="1382" y="52"/>
                </a:cubicBezTo>
                <a:cubicBezTo>
                  <a:pt x="1381" y="52"/>
                  <a:pt x="1379" y="50"/>
                  <a:pt x="1378" y="50"/>
                </a:cubicBezTo>
                <a:cubicBezTo>
                  <a:pt x="1378" y="50"/>
                  <a:pt x="1375" y="48"/>
                  <a:pt x="1375" y="48"/>
                </a:cubicBezTo>
                <a:cubicBezTo>
                  <a:pt x="1374" y="48"/>
                  <a:pt x="1371" y="49"/>
                  <a:pt x="1371" y="50"/>
                </a:cubicBezTo>
                <a:cubicBezTo>
                  <a:pt x="1371" y="50"/>
                  <a:pt x="1374" y="52"/>
                  <a:pt x="1374" y="52"/>
                </a:cubicBezTo>
                <a:cubicBezTo>
                  <a:pt x="1373" y="52"/>
                  <a:pt x="1371" y="54"/>
                  <a:pt x="1370" y="54"/>
                </a:cubicBezTo>
                <a:cubicBezTo>
                  <a:pt x="1369" y="54"/>
                  <a:pt x="1368" y="52"/>
                  <a:pt x="1366" y="52"/>
                </a:cubicBezTo>
                <a:cubicBezTo>
                  <a:pt x="1365" y="52"/>
                  <a:pt x="1364" y="54"/>
                  <a:pt x="1362" y="54"/>
                </a:cubicBezTo>
                <a:cubicBezTo>
                  <a:pt x="1361" y="54"/>
                  <a:pt x="1360" y="52"/>
                  <a:pt x="1359" y="51"/>
                </a:cubicBezTo>
                <a:cubicBezTo>
                  <a:pt x="1358" y="51"/>
                  <a:pt x="1356" y="54"/>
                  <a:pt x="1355" y="54"/>
                </a:cubicBezTo>
                <a:cubicBezTo>
                  <a:pt x="1354" y="54"/>
                  <a:pt x="1351" y="52"/>
                  <a:pt x="1351" y="51"/>
                </a:cubicBezTo>
                <a:cubicBezTo>
                  <a:pt x="1350" y="51"/>
                  <a:pt x="1348" y="49"/>
                  <a:pt x="1347" y="49"/>
                </a:cubicBezTo>
                <a:cubicBezTo>
                  <a:pt x="1346" y="49"/>
                  <a:pt x="1344" y="51"/>
                  <a:pt x="1343" y="51"/>
                </a:cubicBezTo>
                <a:cubicBezTo>
                  <a:pt x="1342" y="51"/>
                  <a:pt x="1340" y="53"/>
                  <a:pt x="1339" y="53"/>
                </a:cubicBezTo>
                <a:cubicBezTo>
                  <a:pt x="1338" y="53"/>
                  <a:pt x="1336" y="51"/>
                  <a:pt x="1335" y="51"/>
                </a:cubicBezTo>
                <a:cubicBezTo>
                  <a:pt x="1334" y="51"/>
                  <a:pt x="1332" y="53"/>
                  <a:pt x="1331" y="53"/>
                </a:cubicBezTo>
                <a:cubicBezTo>
                  <a:pt x="1330" y="53"/>
                  <a:pt x="1329" y="51"/>
                  <a:pt x="1327" y="51"/>
                </a:cubicBezTo>
                <a:cubicBezTo>
                  <a:pt x="1326" y="51"/>
                  <a:pt x="1324" y="53"/>
                  <a:pt x="1323" y="53"/>
                </a:cubicBezTo>
                <a:cubicBezTo>
                  <a:pt x="1322" y="53"/>
                  <a:pt x="1321" y="50"/>
                  <a:pt x="1319" y="50"/>
                </a:cubicBezTo>
                <a:cubicBezTo>
                  <a:pt x="1318" y="50"/>
                  <a:pt x="1317" y="53"/>
                  <a:pt x="1315" y="52"/>
                </a:cubicBezTo>
                <a:cubicBezTo>
                  <a:pt x="1314" y="52"/>
                  <a:pt x="1313" y="50"/>
                  <a:pt x="1312" y="50"/>
                </a:cubicBezTo>
                <a:cubicBezTo>
                  <a:pt x="1310" y="50"/>
                  <a:pt x="1309" y="52"/>
                  <a:pt x="1307" y="52"/>
                </a:cubicBezTo>
                <a:cubicBezTo>
                  <a:pt x="1306" y="52"/>
                  <a:pt x="1305" y="50"/>
                  <a:pt x="1304" y="50"/>
                </a:cubicBezTo>
                <a:cubicBezTo>
                  <a:pt x="1303" y="50"/>
                  <a:pt x="1301" y="52"/>
                  <a:pt x="1300" y="52"/>
                </a:cubicBezTo>
                <a:cubicBezTo>
                  <a:pt x="1299" y="52"/>
                  <a:pt x="1296" y="50"/>
                  <a:pt x="1296" y="50"/>
                </a:cubicBezTo>
                <a:cubicBezTo>
                  <a:pt x="1296" y="49"/>
                  <a:pt x="1300" y="48"/>
                  <a:pt x="1300" y="48"/>
                </a:cubicBezTo>
                <a:cubicBezTo>
                  <a:pt x="1300" y="48"/>
                  <a:pt x="1297" y="45"/>
                  <a:pt x="1296" y="45"/>
                </a:cubicBezTo>
                <a:cubicBezTo>
                  <a:pt x="1296" y="45"/>
                  <a:pt x="1292" y="47"/>
                  <a:pt x="1292" y="48"/>
                </a:cubicBezTo>
                <a:cubicBezTo>
                  <a:pt x="1292" y="48"/>
                  <a:pt x="1296" y="50"/>
                  <a:pt x="1296" y="50"/>
                </a:cubicBezTo>
                <a:cubicBezTo>
                  <a:pt x="1296" y="50"/>
                  <a:pt x="1292" y="52"/>
                  <a:pt x="1292" y="52"/>
                </a:cubicBezTo>
                <a:cubicBezTo>
                  <a:pt x="1291" y="52"/>
                  <a:pt x="1289" y="49"/>
                  <a:pt x="1288" y="50"/>
                </a:cubicBezTo>
                <a:cubicBezTo>
                  <a:pt x="1287" y="50"/>
                  <a:pt x="1285" y="51"/>
                  <a:pt x="1284" y="52"/>
                </a:cubicBezTo>
                <a:cubicBezTo>
                  <a:pt x="1283" y="52"/>
                  <a:pt x="1281" y="54"/>
                  <a:pt x="1280" y="54"/>
                </a:cubicBezTo>
                <a:cubicBezTo>
                  <a:pt x="1279" y="54"/>
                  <a:pt x="1276" y="52"/>
                  <a:pt x="1276" y="51"/>
                </a:cubicBezTo>
                <a:cubicBezTo>
                  <a:pt x="1275" y="51"/>
                  <a:pt x="1273" y="49"/>
                  <a:pt x="1272" y="49"/>
                </a:cubicBezTo>
                <a:cubicBezTo>
                  <a:pt x="1272" y="49"/>
                  <a:pt x="1269" y="51"/>
                  <a:pt x="1268" y="51"/>
                </a:cubicBezTo>
                <a:cubicBezTo>
                  <a:pt x="1267" y="52"/>
                  <a:pt x="1265" y="53"/>
                  <a:pt x="1264" y="53"/>
                </a:cubicBezTo>
                <a:cubicBezTo>
                  <a:pt x="1263" y="53"/>
                  <a:pt x="1261" y="51"/>
                  <a:pt x="1260" y="51"/>
                </a:cubicBezTo>
                <a:cubicBezTo>
                  <a:pt x="1259" y="51"/>
                  <a:pt x="1258" y="53"/>
                  <a:pt x="1256" y="53"/>
                </a:cubicBezTo>
                <a:cubicBezTo>
                  <a:pt x="1255" y="53"/>
                  <a:pt x="1254" y="51"/>
                  <a:pt x="1253" y="51"/>
                </a:cubicBezTo>
                <a:cubicBezTo>
                  <a:pt x="1252" y="51"/>
                  <a:pt x="1249" y="53"/>
                  <a:pt x="1248" y="53"/>
                </a:cubicBezTo>
                <a:cubicBezTo>
                  <a:pt x="1247" y="53"/>
                  <a:pt x="1246" y="51"/>
                  <a:pt x="1245" y="51"/>
                </a:cubicBezTo>
                <a:cubicBezTo>
                  <a:pt x="1244" y="50"/>
                  <a:pt x="1242" y="48"/>
                  <a:pt x="1241" y="48"/>
                </a:cubicBezTo>
                <a:cubicBezTo>
                  <a:pt x="1240" y="48"/>
                  <a:pt x="1237" y="50"/>
                  <a:pt x="1237" y="50"/>
                </a:cubicBezTo>
                <a:cubicBezTo>
                  <a:pt x="1236" y="51"/>
                  <a:pt x="1234" y="52"/>
                  <a:pt x="1233" y="52"/>
                </a:cubicBezTo>
                <a:cubicBezTo>
                  <a:pt x="1232" y="53"/>
                  <a:pt x="1230" y="50"/>
                  <a:pt x="1229" y="50"/>
                </a:cubicBezTo>
                <a:cubicBezTo>
                  <a:pt x="1228" y="50"/>
                  <a:pt x="1226" y="52"/>
                  <a:pt x="1225" y="52"/>
                </a:cubicBezTo>
                <a:cubicBezTo>
                  <a:pt x="1224" y="52"/>
                  <a:pt x="1223" y="50"/>
                  <a:pt x="1221" y="50"/>
                </a:cubicBezTo>
                <a:cubicBezTo>
                  <a:pt x="1220" y="50"/>
                  <a:pt x="1218" y="52"/>
                  <a:pt x="1217" y="52"/>
                </a:cubicBezTo>
                <a:cubicBezTo>
                  <a:pt x="1216" y="52"/>
                  <a:pt x="1215" y="50"/>
                  <a:pt x="1213" y="50"/>
                </a:cubicBezTo>
                <a:cubicBezTo>
                  <a:pt x="1212" y="50"/>
                  <a:pt x="1211" y="52"/>
                  <a:pt x="1209" y="52"/>
                </a:cubicBezTo>
                <a:cubicBezTo>
                  <a:pt x="1208" y="52"/>
                  <a:pt x="1207" y="50"/>
                  <a:pt x="1206" y="50"/>
                </a:cubicBezTo>
                <a:cubicBezTo>
                  <a:pt x="1204" y="50"/>
                  <a:pt x="1203" y="52"/>
                  <a:pt x="1201" y="52"/>
                </a:cubicBezTo>
                <a:cubicBezTo>
                  <a:pt x="1200" y="52"/>
                  <a:pt x="1199" y="49"/>
                  <a:pt x="1198" y="49"/>
                </a:cubicBezTo>
                <a:cubicBezTo>
                  <a:pt x="1196" y="49"/>
                  <a:pt x="1195" y="51"/>
                  <a:pt x="1194" y="51"/>
                </a:cubicBezTo>
                <a:cubicBezTo>
                  <a:pt x="1192" y="51"/>
                  <a:pt x="1191" y="49"/>
                  <a:pt x="1190" y="49"/>
                </a:cubicBezTo>
                <a:cubicBezTo>
                  <a:pt x="1189" y="49"/>
                  <a:pt x="1187" y="51"/>
                  <a:pt x="1186" y="51"/>
                </a:cubicBezTo>
                <a:cubicBezTo>
                  <a:pt x="1184" y="51"/>
                  <a:pt x="1183" y="49"/>
                  <a:pt x="1182" y="49"/>
                </a:cubicBezTo>
                <a:cubicBezTo>
                  <a:pt x="1181" y="49"/>
                  <a:pt x="1179" y="51"/>
                  <a:pt x="1178" y="51"/>
                </a:cubicBezTo>
                <a:cubicBezTo>
                  <a:pt x="1177" y="51"/>
                  <a:pt x="1175" y="49"/>
                  <a:pt x="1174" y="49"/>
                </a:cubicBezTo>
                <a:cubicBezTo>
                  <a:pt x="1173" y="49"/>
                  <a:pt x="1171" y="51"/>
                  <a:pt x="1170" y="51"/>
                </a:cubicBezTo>
                <a:cubicBezTo>
                  <a:pt x="1170" y="51"/>
                  <a:pt x="1166" y="49"/>
                  <a:pt x="1166" y="49"/>
                </a:cubicBezTo>
                <a:cubicBezTo>
                  <a:pt x="1166" y="48"/>
                  <a:pt x="1171" y="47"/>
                  <a:pt x="1170" y="46"/>
                </a:cubicBezTo>
                <a:cubicBezTo>
                  <a:pt x="1170" y="46"/>
                  <a:pt x="1167" y="44"/>
                  <a:pt x="1167" y="44"/>
                </a:cubicBezTo>
                <a:cubicBezTo>
                  <a:pt x="1166" y="44"/>
                  <a:pt x="1163" y="46"/>
                  <a:pt x="1163" y="46"/>
                </a:cubicBezTo>
                <a:cubicBezTo>
                  <a:pt x="1163" y="47"/>
                  <a:pt x="1167" y="48"/>
                  <a:pt x="1166" y="49"/>
                </a:cubicBezTo>
                <a:cubicBezTo>
                  <a:pt x="1166" y="49"/>
                  <a:pt x="1163" y="51"/>
                  <a:pt x="1162" y="51"/>
                </a:cubicBezTo>
                <a:cubicBezTo>
                  <a:pt x="1161" y="51"/>
                  <a:pt x="1159" y="48"/>
                  <a:pt x="1158" y="48"/>
                </a:cubicBezTo>
                <a:cubicBezTo>
                  <a:pt x="1157" y="49"/>
                  <a:pt x="1155" y="50"/>
                  <a:pt x="1154" y="50"/>
                </a:cubicBezTo>
                <a:cubicBezTo>
                  <a:pt x="1154" y="51"/>
                  <a:pt x="1151" y="53"/>
                  <a:pt x="1150" y="52"/>
                </a:cubicBezTo>
                <a:cubicBezTo>
                  <a:pt x="1149" y="52"/>
                  <a:pt x="1147" y="51"/>
                  <a:pt x="1146" y="50"/>
                </a:cubicBezTo>
                <a:cubicBezTo>
                  <a:pt x="1146" y="50"/>
                  <a:pt x="1143" y="48"/>
                  <a:pt x="1143" y="48"/>
                </a:cubicBezTo>
                <a:cubicBezTo>
                  <a:pt x="1142" y="48"/>
                  <a:pt x="1140" y="46"/>
                  <a:pt x="1139" y="46"/>
                </a:cubicBezTo>
                <a:cubicBezTo>
                  <a:pt x="1139" y="46"/>
                  <a:pt x="1135" y="48"/>
                  <a:pt x="1135" y="48"/>
                </a:cubicBezTo>
                <a:cubicBezTo>
                  <a:pt x="1135" y="48"/>
                  <a:pt x="1139" y="50"/>
                  <a:pt x="1139" y="50"/>
                </a:cubicBezTo>
                <a:cubicBezTo>
                  <a:pt x="1137" y="50"/>
                  <a:pt x="1136" y="52"/>
                  <a:pt x="1135" y="52"/>
                </a:cubicBezTo>
                <a:cubicBezTo>
                  <a:pt x="1133" y="52"/>
                  <a:pt x="1132" y="50"/>
                  <a:pt x="1131" y="50"/>
                </a:cubicBezTo>
                <a:cubicBezTo>
                  <a:pt x="1129" y="50"/>
                  <a:pt x="1128" y="52"/>
                  <a:pt x="1127" y="52"/>
                </a:cubicBezTo>
                <a:cubicBezTo>
                  <a:pt x="1125" y="52"/>
                  <a:pt x="1124" y="50"/>
                  <a:pt x="1123" y="50"/>
                </a:cubicBezTo>
                <a:cubicBezTo>
                  <a:pt x="1122" y="50"/>
                  <a:pt x="1120" y="52"/>
                  <a:pt x="1119" y="52"/>
                </a:cubicBezTo>
                <a:cubicBezTo>
                  <a:pt x="1118" y="52"/>
                  <a:pt x="1116" y="49"/>
                  <a:pt x="1115" y="49"/>
                </a:cubicBezTo>
                <a:cubicBezTo>
                  <a:pt x="1114" y="49"/>
                  <a:pt x="1112" y="51"/>
                  <a:pt x="1111" y="51"/>
                </a:cubicBezTo>
                <a:cubicBezTo>
                  <a:pt x="1110" y="51"/>
                  <a:pt x="1109" y="49"/>
                  <a:pt x="1107" y="49"/>
                </a:cubicBezTo>
                <a:cubicBezTo>
                  <a:pt x="1106" y="49"/>
                  <a:pt x="1104" y="51"/>
                  <a:pt x="1103" y="51"/>
                </a:cubicBezTo>
                <a:cubicBezTo>
                  <a:pt x="1102" y="51"/>
                  <a:pt x="1101" y="49"/>
                  <a:pt x="1099" y="49"/>
                </a:cubicBezTo>
                <a:cubicBezTo>
                  <a:pt x="1098" y="49"/>
                  <a:pt x="1097" y="51"/>
                  <a:pt x="1095" y="51"/>
                </a:cubicBezTo>
                <a:cubicBezTo>
                  <a:pt x="1094" y="51"/>
                  <a:pt x="1093" y="49"/>
                  <a:pt x="1092" y="49"/>
                </a:cubicBezTo>
                <a:cubicBezTo>
                  <a:pt x="1090" y="49"/>
                  <a:pt x="1089" y="51"/>
                  <a:pt x="1087" y="51"/>
                </a:cubicBezTo>
                <a:cubicBezTo>
                  <a:pt x="1086" y="51"/>
                  <a:pt x="1085" y="49"/>
                  <a:pt x="1084" y="49"/>
                </a:cubicBezTo>
                <a:cubicBezTo>
                  <a:pt x="1083" y="49"/>
                  <a:pt x="1081" y="51"/>
                  <a:pt x="1080" y="51"/>
                </a:cubicBezTo>
                <a:cubicBezTo>
                  <a:pt x="1078" y="50"/>
                  <a:pt x="1077" y="48"/>
                  <a:pt x="1076" y="48"/>
                </a:cubicBezTo>
                <a:cubicBezTo>
                  <a:pt x="1075" y="48"/>
                  <a:pt x="1073" y="50"/>
                  <a:pt x="1072" y="50"/>
                </a:cubicBezTo>
                <a:cubicBezTo>
                  <a:pt x="1071" y="50"/>
                  <a:pt x="1069" y="48"/>
                  <a:pt x="1068" y="48"/>
                </a:cubicBezTo>
                <a:cubicBezTo>
                  <a:pt x="1067" y="48"/>
                  <a:pt x="1065" y="50"/>
                  <a:pt x="1064" y="50"/>
                </a:cubicBezTo>
                <a:cubicBezTo>
                  <a:pt x="1063" y="50"/>
                  <a:pt x="1062" y="48"/>
                  <a:pt x="1060" y="48"/>
                </a:cubicBezTo>
                <a:cubicBezTo>
                  <a:pt x="1059" y="48"/>
                  <a:pt x="1057" y="50"/>
                  <a:pt x="1056" y="50"/>
                </a:cubicBezTo>
                <a:cubicBezTo>
                  <a:pt x="1055" y="50"/>
                  <a:pt x="1054" y="48"/>
                  <a:pt x="1052" y="48"/>
                </a:cubicBezTo>
                <a:cubicBezTo>
                  <a:pt x="1051" y="48"/>
                  <a:pt x="1050" y="50"/>
                  <a:pt x="1048" y="50"/>
                </a:cubicBezTo>
                <a:cubicBezTo>
                  <a:pt x="1047" y="50"/>
                  <a:pt x="1046" y="47"/>
                  <a:pt x="1045" y="48"/>
                </a:cubicBezTo>
                <a:cubicBezTo>
                  <a:pt x="1043" y="48"/>
                  <a:pt x="1042" y="50"/>
                  <a:pt x="1040" y="50"/>
                </a:cubicBezTo>
                <a:cubicBezTo>
                  <a:pt x="1039" y="50"/>
                  <a:pt x="1038" y="47"/>
                  <a:pt x="1037" y="47"/>
                </a:cubicBezTo>
                <a:cubicBezTo>
                  <a:pt x="1037" y="47"/>
                  <a:pt x="1041" y="46"/>
                  <a:pt x="1041" y="45"/>
                </a:cubicBezTo>
                <a:cubicBezTo>
                  <a:pt x="1041" y="45"/>
                  <a:pt x="1037" y="44"/>
                  <a:pt x="1037" y="43"/>
                </a:cubicBezTo>
                <a:cubicBezTo>
                  <a:pt x="1037" y="42"/>
                  <a:pt x="1041" y="42"/>
                  <a:pt x="1041" y="41"/>
                </a:cubicBezTo>
                <a:cubicBezTo>
                  <a:pt x="1041" y="40"/>
                  <a:pt x="1037" y="39"/>
                  <a:pt x="1037" y="39"/>
                </a:cubicBezTo>
                <a:cubicBezTo>
                  <a:pt x="1037" y="38"/>
                  <a:pt x="1042" y="37"/>
                  <a:pt x="1042" y="37"/>
                </a:cubicBezTo>
                <a:cubicBezTo>
                  <a:pt x="1041" y="36"/>
                  <a:pt x="1038" y="34"/>
                  <a:pt x="1038" y="34"/>
                </a:cubicBezTo>
                <a:cubicBezTo>
                  <a:pt x="1037" y="34"/>
                  <a:pt x="1034" y="36"/>
                  <a:pt x="1034" y="36"/>
                </a:cubicBezTo>
                <a:cubicBezTo>
                  <a:pt x="1033" y="37"/>
                  <a:pt x="1037" y="38"/>
                  <a:pt x="1037" y="39"/>
                </a:cubicBezTo>
                <a:cubicBezTo>
                  <a:pt x="1037" y="39"/>
                  <a:pt x="1033" y="40"/>
                  <a:pt x="1033" y="41"/>
                </a:cubicBezTo>
                <a:cubicBezTo>
                  <a:pt x="1033" y="41"/>
                  <a:pt x="1037" y="42"/>
                  <a:pt x="1037" y="43"/>
                </a:cubicBezTo>
                <a:cubicBezTo>
                  <a:pt x="1037" y="44"/>
                  <a:pt x="1033" y="44"/>
                  <a:pt x="1033" y="45"/>
                </a:cubicBezTo>
                <a:cubicBezTo>
                  <a:pt x="1033" y="46"/>
                  <a:pt x="1036" y="46"/>
                  <a:pt x="1037" y="47"/>
                </a:cubicBezTo>
                <a:cubicBezTo>
                  <a:pt x="1035" y="47"/>
                  <a:pt x="1034" y="49"/>
                  <a:pt x="1033" y="49"/>
                </a:cubicBezTo>
                <a:cubicBezTo>
                  <a:pt x="1031" y="49"/>
                  <a:pt x="1030" y="47"/>
                  <a:pt x="1029" y="47"/>
                </a:cubicBezTo>
                <a:cubicBezTo>
                  <a:pt x="1028" y="47"/>
                  <a:pt x="1026" y="49"/>
                  <a:pt x="1025" y="49"/>
                </a:cubicBezTo>
                <a:cubicBezTo>
                  <a:pt x="1023" y="49"/>
                  <a:pt x="1022" y="47"/>
                  <a:pt x="1021" y="47"/>
                </a:cubicBezTo>
                <a:cubicBezTo>
                  <a:pt x="1020" y="47"/>
                  <a:pt x="1018" y="49"/>
                  <a:pt x="1017" y="49"/>
                </a:cubicBezTo>
                <a:cubicBezTo>
                  <a:pt x="1016" y="49"/>
                  <a:pt x="1014" y="47"/>
                  <a:pt x="1013" y="47"/>
                </a:cubicBezTo>
                <a:cubicBezTo>
                  <a:pt x="1013" y="46"/>
                  <a:pt x="1010" y="44"/>
                  <a:pt x="1009" y="44"/>
                </a:cubicBezTo>
                <a:cubicBezTo>
                  <a:pt x="1009" y="44"/>
                  <a:pt x="1006" y="46"/>
                  <a:pt x="1005" y="46"/>
                </a:cubicBezTo>
                <a:cubicBezTo>
                  <a:pt x="1005" y="47"/>
                  <a:pt x="1002" y="49"/>
                  <a:pt x="1001" y="49"/>
                </a:cubicBezTo>
                <a:cubicBezTo>
                  <a:pt x="1000" y="48"/>
                  <a:pt x="998" y="46"/>
                  <a:pt x="997" y="46"/>
                </a:cubicBezTo>
                <a:cubicBezTo>
                  <a:pt x="996" y="46"/>
                  <a:pt x="995" y="48"/>
                  <a:pt x="993" y="48"/>
                </a:cubicBezTo>
                <a:cubicBezTo>
                  <a:pt x="992" y="48"/>
                  <a:pt x="991" y="46"/>
                  <a:pt x="990" y="46"/>
                </a:cubicBezTo>
                <a:cubicBezTo>
                  <a:pt x="989" y="46"/>
                  <a:pt x="986" y="48"/>
                  <a:pt x="986" y="48"/>
                </a:cubicBezTo>
                <a:cubicBezTo>
                  <a:pt x="985" y="48"/>
                  <a:pt x="982" y="46"/>
                  <a:pt x="982" y="46"/>
                </a:cubicBezTo>
                <a:cubicBezTo>
                  <a:pt x="982" y="45"/>
                  <a:pt x="986" y="44"/>
                  <a:pt x="986" y="44"/>
                </a:cubicBezTo>
                <a:cubicBezTo>
                  <a:pt x="986" y="44"/>
                  <a:pt x="982" y="41"/>
                  <a:pt x="982" y="42"/>
                </a:cubicBezTo>
                <a:cubicBezTo>
                  <a:pt x="982" y="42"/>
                  <a:pt x="978" y="43"/>
                  <a:pt x="978" y="44"/>
                </a:cubicBezTo>
                <a:cubicBezTo>
                  <a:pt x="978" y="44"/>
                  <a:pt x="982" y="45"/>
                  <a:pt x="982" y="46"/>
                </a:cubicBezTo>
                <a:cubicBezTo>
                  <a:pt x="982" y="46"/>
                  <a:pt x="978" y="48"/>
                  <a:pt x="978" y="48"/>
                </a:cubicBezTo>
                <a:cubicBezTo>
                  <a:pt x="977" y="48"/>
                  <a:pt x="974" y="50"/>
                  <a:pt x="974" y="50"/>
                </a:cubicBezTo>
                <a:cubicBezTo>
                  <a:pt x="972" y="50"/>
                  <a:pt x="971" y="48"/>
                  <a:pt x="970" y="48"/>
                </a:cubicBezTo>
                <a:cubicBezTo>
                  <a:pt x="968" y="48"/>
                  <a:pt x="967" y="50"/>
                  <a:pt x="966" y="50"/>
                </a:cubicBezTo>
                <a:cubicBezTo>
                  <a:pt x="962" y="48"/>
                  <a:pt x="962" y="48"/>
                  <a:pt x="962" y="48"/>
                </a:cubicBezTo>
                <a:cubicBezTo>
                  <a:pt x="962" y="47"/>
                  <a:pt x="958" y="46"/>
                  <a:pt x="958" y="45"/>
                </a:cubicBezTo>
                <a:cubicBezTo>
                  <a:pt x="958" y="44"/>
                  <a:pt x="962" y="44"/>
                  <a:pt x="962" y="43"/>
                </a:cubicBezTo>
                <a:cubicBezTo>
                  <a:pt x="963" y="43"/>
                  <a:pt x="965" y="46"/>
                  <a:pt x="966" y="45"/>
                </a:cubicBezTo>
                <a:cubicBezTo>
                  <a:pt x="967" y="45"/>
                  <a:pt x="970" y="44"/>
                  <a:pt x="970" y="43"/>
                </a:cubicBezTo>
                <a:cubicBezTo>
                  <a:pt x="970" y="43"/>
                  <a:pt x="967" y="42"/>
                  <a:pt x="966" y="41"/>
                </a:cubicBezTo>
                <a:cubicBezTo>
                  <a:pt x="966" y="40"/>
                  <a:pt x="963" y="40"/>
                  <a:pt x="963" y="39"/>
                </a:cubicBezTo>
                <a:cubicBezTo>
                  <a:pt x="963" y="38"/>
                  <a:pt x="967" y="37"/>
                  <a:pt x="967" y="37"/>
                </a:cubicBezTo>
                <a:cubicBezTo>
                  <a:pt x="966" y="37"/>
                  <a:pt x="964" y="35"/>
                  <a:pt x="963" y="34"/>
                </a:cubicBezTo>
                <a:cubicBezTo>
                  <a:pt x="963" y="34"/>
                  <a:pt x="959" y="36"/>
                  <a:pt x="959" y="37"/>
                </a:cubicBezTo>
                <a:cubicBezTo>
                  <a:pt x="959" y="37"/>
                  <a:pt x="963" y="39"/>
                  <a:pt x="963" y="39"/>
                </a:cubicBezTo>
                <a:cubicBezTo>
                  <a:pt x="963" y="39"/>
                  <a:pt x="959" y="40"/>
                  <a:pt x="959" y="41"/>
                </a:cubicBezTo>
                <a:cubicBezTo>
                  <a:pt x="958" y="41"/>
                  <a:pt x="955" y="42"/>
                  <a:pt x="955" y="43"/>
                </a:cubicBezTo>
                <a:cubicBezTo>
                  <a:pt x="954" y="43"/>
                  <a:pt x="959" y="45"/>
                  <a:pt x="958" y="45"/>
                </a:cubicBezTo>
                <a:cubicBezTo>
                  <a:pt x="958" y="46"/>
                  <a:pt x="955" y="47"/>
                  <a:pt x="954" y="47"/>
                </a:cubicBezTo>
                <a:cubicBezTo>
                  <a:pt x="953" y="48"/>
                  <a:pt x="951" y="49"/>
                  <a:pt x="950" y="49"/>
                </a:cubicBezTo>
                <a:cubicBezTo>
                  <a:pt x="949" y="50"/>
                  <a:pt x="947" y="47"/>
                  <a:pt x="946" y="47"/>
                </a:cubicBezTo>
                <a:cubicBezTo>
                  <a:pt x="945" y="47"/>
                  <a:pt x="943" y="49"/>
                  <a:pt x="942" y="49"/>
                </a:cubicBezTo>
                <a:cubicBezTo>
                  <a:pt x="941" y="49"/>
                  <a:pt x="940" y="47"/>
                  <a:pt x="938" y="47"/>
                </a:cubicBezTo>
                <a:cubicBezTo>
                  <a:pt x="937" y="47"/>
                  <a:pt x="936" y="49"/>
                  <a:pt x="934" y="49"/>
                </a:cubicBezTo>
                <a:cubicBezTo>
                  <a:pt x="933" y="49"/>
                  <a:pt x="932" y="47"/>
                  <a:pt x="931" y="47"/>
                </a:cubicBezTo>
                <a:cubicBezTo>
                  <a:pt x="931" y="46"/>
                  <a:pt x="935" y="45"/>
                  <a:pt x="935" y="45"/>
                </a:cubicBezTo>
                <a:cubicBezTo>
                  <a:pt x="935" y="44"/>
                  <a:pt x="931" y="42"/>
                  <a:pt x="931" y="42"/>
                </a:cubicBezTo>
                <a:cubicBezTo>
                  <a:pt x="931" y="42"/>
                  <a:pt x="927" y="44"/>
                  <a:pt x="927" y="44"/>
                </a:cubicBezTo>
                <a:cubicBezTo>
                  <a:pt x="927" y="45"/>
                  <a:pt x="930" y="47"/>
                  <a:pt x="931" y="47"/>
                </a:cubicBezTo>
                <a:cubicBezTo>
                  <a:pt x="929" y="47"/>
                  <a:pt x="928" y="49"/>
                  <a:pt x="927" y="49"/>
                </a:cubicBezTo>
                <a:cubicBezTo>
                  <a:pt x="925" y="49"/>
                  <a:pt x="924" y="47"/>
                  <a:pt x="923" y="46"/>
                </a:cubicBezTo>
                <a:cubicBezTo>
                  <a:pt x="921" y="46"/>
                  <a:pt x="920" y="49"/>
                  <a:pt x="919" y="49"/>
                </a:cubicBezTo>
                <a:cubicBezTo>
                  <a:pt x="917" y="49"/>
                  <a:pt x="916" y="46"/>
                  <a:pt x="915" y="46"/>
                </a:cubicBezTo>
                <a:cubicBezTo>
                  <a:pt x="914" y="46"/>
                  <a:pt x="912" y="44"/>
                  <a:pt x="911" y="44"/>
                </a:cubicBezTo>
                <a:cubicBezTo>
                  <a:pt x="910" y="44"/>
                  <a:pt x="908" y="46"/>
                  <a:pt x="907" y="46"/>
                </a:cubicBezTo>
                <a:cubicBezTo>
                  <a:pt x="906" y="46"/>
                  <a:pt x="905" y="44"/>
                  <a:pt x="903" y="44"/>
                </a:cubicBezTo>
                <a:cubicBezTo>
                  <a:pt x="903" y="44"/>
                  <a:pt x="899" y="46"/>
                  <a:pt x="899" y="46"/>
                </a:cubicBezTo>
                <a:cubicBezTo>
                  <a:pt x="899" y="46"/>
                  <a:pt x="903" y="48"/>
                  <a:pt x="903" y="48"/>
                </a:cubicBezTo>
                <a:cubicBezTo>
                  <a:pt x="902" y="48"/>
                  <a:pt x="900" y="50"/>
                  <a:pt x="899" y="50"/>
                </a:cubicBezTo>
                <a:cubicBezTo>
                  <a:pt x="898" y="50"/>
                  <a:pt x="896" y="48"/>
                  <a:pt x="895" y="48"/>
                </a:cubicBezTo>
                <a:cubicBezTo>
                  <a:pt x="895" y="48"/>
                  <a:pt x="892" y="46"/>
                  <a:pt x="891" y="46"/>
                </a:cubicBezTo>
                <a:cubicBezTo>
                  <a:pt x="890" y="46"/>
                  <a:pt x="888" y="47"/>
                  <a:pt x="887" y="48"/>
                </a:cubicBezTo>
                <a:cubicBezTo>
                  <a:pt x="887" y="48"/>
                  <a:pt x="884" y="50"/>
                  <a:pt x="883" y="50"/>
                </a:cubicBezTo>
                <a:cubicBezTo>
                  <a:pt x="882" y="50"/>
                  <a:pt x="881" y="48"/>
                  <a:pt x="879" y="48"/>
                </a:cubicBezTo>
                <a:cubicBezTo>
                  <a:pt x="878" y="48"/>
                  <a:pt x="877" y="45"/>
                  <a:pt x="876" y="45"/>
                </a:cubicBezTo>
                <a:cubicBezTo>
                  <a:pt x="875" y="45"/>
                  <a:pt x="872" y="47"/>
                  <a:pt x="872" y="47"/>
                </a:cubicBezTo>
                <a:cubicBezTo>
                  <a:pt x="871" y="48"/>
                  <a:pt x="869" y="49"/>
                  <a:pt x="867" y="49"/>
                </a:cubicBezTo>
                <a:cubicBezTo>
                  <a:pt x="867" y="49"/>
                  <a:pt x="865" y="47"/>
                  <a:pt x="864" y="47"/>
                </a:cubicBezTo>
                <a:cubicBezTo>
                  <a:pt x="863" y="47"/>
                  <a:pt x="860" y="49"/>
                  <a:pt x="860" y="49"/>
                </a:cubicBezTo>
                <a:cubicBezTo>
                  <a:pt x="859" y="49"/>
                  <a:pt x="857" y="47"/>
                  <a:pt x="856" y="47"/>
                </a:cubicBezTo>
                <a:cubicBezTo>
                  <a:pt x="855" y="46"/>
                  <a:pt x="853" y="45"/>
                  <a:pt x="852" y="45"/>
                </a:cubicBezTo>
                <a:cubicBezTo>
                  <a:pt x="852" y="44"/>
                  <a:pt x="856" y="43"/>
                  <a:pt x="856" y="43"/>
                </a:cubicBezTo>
                <a:cubicBezTo>
                  <a:pt x="856" y="42"/>
                  <a:pt x="853" y="40"/>
                  <a:pt x="853" y="40"/>
                </a:cubicBezTo>
                <a:cubicBezTo>
                  <a:pt x="852" y="40"/>
                  <a:pt x="848" y="42"/>
                  <a:pt x="848" y="42"/>
                </a:cubicBezTo>
                <a:cubicBezTo>
                  <a:pt x="848" y="43"/>
                  <a:pt x="852" y="44"/>
                  <a:pt x="852" y="45"/>
                </a:cubicBezTo>
                <a:cubicBezTo>
                  <a:pt x="852" y="45"/>
                  <a:pt x="849" y="46"/>
                  <a:pt x="848" y="47"/>
                </a:cubicBezTo>
                <a:cubicBezTo>
                  <a:pt x="847" y="47"/>
                  <a:pt x="845" y="49"/>
                  <a:pt x="844" y="49"/>
                </a:cubicBezTo>
                <a:cubicBezTo>
                  <a:pt x="843" y="49"/>
                  <a:pt x="841" y="47"/>
                  <a:pt x="840" y="46"/>
                </a:cubicBezTo>
                <a:cubicBezTo>
                  <a:pt x="839" y="46"/>
                  <a:pt x="837" y="49"/>
                  <a:pt x="836" y="49"/>
                </a:cubicBezTo>
                <a:cubicBezTo>
                  <a:pt x="835" y="49"/>
                  <a:pt x="834" y="46"/>
                  <a:pt x="832" y="46"/>
                </a:cubicBezTo>
                <a:cubicBezTo>
                  <a:pt x="831" y="46"/>
                  <a:pt x="830" y="48"/>
                  <a:pt x="828" y="48"/>
                </a:cubicBezTo>
                <a:cubicBezTo>
                  <a:pt x="827" y="48"/>
                  <a:pt x="826" y="46"/>
                  <a:pt x="825" y="46"/>
                </a:cubicBezTo>
                <a:cubicBezTo>
                  <a:pt x="823" y="46"/>
                  <a:pt x="821" y="48"/>
                  <a:pt x="820" y="48"/>
                </a:cubicBezTo>
                <a:cubicBezTo>
                  <a:pt x="819" y="48"/>
                  <a:pt x="818" y="46"/>
                  <a:pt x="817" y="46"/>
                </a:cubicBezTo>
                <a:cubicBezTo>
                  <a:pt x="815" y="46"/>
                  <a:pt x="814" y="48"/>
                  <a:pt x="813" y="48"/>
                </a:cubicBezTo>
                <a:cubicBezTo>
                  <a:pt x="811" y="48"/>
                  <a:pt x="810" y="46"/>
                  <a:pt x="809" y="46"/>
                </a:cubicBezTo>
                <a:cubicBezTo>
                  <a:pt x="808" y="46"/>
                  <a:pt x="806" y="48"/>
                  <a:pt x="805" y="48"/>
                </a:cubicBezTo>
                <a:cubicBezTo>
                  <a:pt x="803" y="48"/>
                  <a:pt x="802" y="45"/>
                  <a:pt x="801" y="45"/>
                </a:cubicBezTo>
                <a:cubicBezTo>
                  <a:pt x="800" y="45"/>
                  <a:pt x="798" y="48"/>
                  <a:pt x="797" y="48"/>
                </a:cubicBezTo>
                <a:cubicBezTo>
                  <a:pt x="796" y="47"/>
                  <a:pt x="794" y="45"/>
                  <a:pt x="793" y="45"/>
                </a:cubicBezTo>
                <a:cubicBezTo>
                  <a:pt x="792" y="45"/>
                  <a:pt x="790" y="47"/>
                  <a:pt x="789" y="47"/>
                </a:cubicBezTo>
                <a:cubicBezTo>
                  <a:pt x="788" y="47"/>
                  <a:pt x="787" y="45"/>
                  <a:pt x="785" y="45"/>
                </a:cubicBezTo>
                <a:cubicBezTo>
                  <a:pt x="784" y="45"/>
                  <a:pt x="782" y="47"/>
                  <a:pt x="781" y="47"/>
                </a:cubicBezTo>
                <a:cubicBezTo>
                  <a:pt x="780" y="47"/>
                  <a:pt x="778" y="45"/>
                  <a:pt x="777" y="45"/>
                </a:cubicBezTo>
                <a:cubicBezTo>
                  <a:pt x="777" y="45"/>
                  <a:pt x="774" y="43"/>
                  <a:pt x="774" y="43"/>
                </a:cubicBezTo>
                <a:cubicBezTo>
                  <a:pt x="773" y="43"/>
                  <a:pt x="770" y="44"/>
                  <a:pt x="770" y="45"/>
                </a:cubicBezTo>
                <a:cubicBezTo>
                  <a:pt x="770" y="45"/>
                  <a:pt x="773" y="47"/>
                  <a:pt x="773" y="47"/>
                </a:cubicBezTo>
                <a:cubicBezTo>
                  <a:pt x="772" y="47"/>
                  <a:pt x="771" y="49"/>
                  <a:pt x="769" y="49"/>
                </a:cubicBezTo>
                <a:cubicBezTo>
                  <a:pt x="768" y="49"/>
                  <a:pt x="767" y="47"/>
                  <a:pt x="766" y="47"/>
                </a:cubicBezTo>
                <a:cubicBezTo>
                  <a:pt x="764" y="47"/>
                  <a:pt x="763" y="49"/>
                  <a:pt x="761" y="49"/>
                </a:cubicBezTo>
                <a:cubicBezTo>
                  <a:pt x="760" y="49"/>
                  <a:pt x="759" y="47"/>
                  <a:pt x="758" y="46"/>
                </a:cubicBezTo>
                <a:cubicBezTo>
                  <a:pt x="757" y="46"/>
                  <a:pt x="755" y="49"/>
                  <a:pt x="754" y="49"/>
                </a:cubicBezTo>
                <a:cubicBezTo>
                  <a:pt x="753" y="49"/>
                  <a:pt x="750" y="47"/>
                  <a:pt x="750" y="46"/>
                </a:cubicBezTo>
                <a:cubicBezTo>
                  <a:pt x="749" y="46"/>
                  <a:pt x="747" y="44"/>
                  <a:pt x="746" y="44"/>
                </a:cubicBezTo>
                <a:cubicBezTo>
                  <a:pt x="745" y="44"/>
                  <a:pt x="743" y="46"/>
                  <a:pt x="742" y="46"/>
                </a:cubicBezTo>
                <a:cubicBezTo>
                  <a:pt x="741" y="47"/>
                  <a:pt x="739" y="48"/>
                  <a:pt x="738" y="48"/>
                </a:cubicBezTo>
                <a:cubicBezTo>
                  <a:pt x="737" y="48"/>
                  <a:pt x="735" y="46"/>
                  <a:pt x="734" y="46"/>
                </a:cubicBezTo>
                <a:cubicBezTo>
                  <a:pt x="733" y="46"/>
                  <a:pt x="731" y="48"/>
                  <a:pt x="730" y="48"/>
                </a:cubicBezTo>
                <a:cubicBezTo>
                  <a:pt x="729" y="48"/>
                  <a:pt x="727" y="46"/>
                  <a:pt x="726" y="46"/>
                </a:cubicBezTo>
                <a:cubicBezTo>
                  <a:pt x="725" y="46"/>
                  <a:pt x="724" y="43"/>
                  <a:pt x="723" y="43"/>
                </a:cubicBezTo>
                <a:cubicBezTo>
                  <a:pt x="722" y="43"/>
                  <a:pt x="719" y="45"/>
                  <a:pt x="718" y="45"/>
                </a:cubicBezTo>
                <a:cubicBezTo>
                  <a:pt x="718" y="46"/>
                  <a:pt x="715" y="48"/>
                  <a:pt x="714" y="48"/>
                </a:cubicBezTo>
                <a:cubicBezTo>
                  <a:pt x="713" y="47"/>
                  <a:pt x="712" y="45"/>
                  <a:pt x="711" y="45"/>
                </a:cubicBezTo>
                <a:cubicBezTo>
                  <a:pt x="710" y="45"/>
                  <a:pt x="707" y="47"/>
                  <a:pt x="706" y="47"/>
                </a:cubicBezTo>
                <a:cubicBezTo>
                  <a:pt x="705" y="47"/>
                  <a:pt x="704" y="46"/>
                  <a:pt x="703" y="45"/>
                </a:cubicBezTo>
                <a:cubicBezTo>
                  <a:pt x="702" y="45"/>
                  <a:pt x="700" y="43"/>
                  <a:pt x="699" y="43"/>
                </a:cubicBezTo>
                <a:cubicBezTo>
                  <a:pt x="698" y="43"/>
                  <a:pt x="696" y="45"/>
                  <a:pt x="695" y="45"/>
                </a:cubicBezTo>
                <a:cubicBezTo>
                  <a:pt x="694" y="45"/>
                  <a:pt x="692" y="47"/>
                  <a:pt x="691" y="47"/>
                </a:cubicBezTo>
                <a:cubicBezTo>
                  <a:pt x="690" y="47"/>
                  <a:pt x="688" y="45"/>
                  <a:pt x="687" y="45"/>
                </a:cubicBezTo>
                <a:cubicBezTo>
                  <a:pt x="686" y="45"/>
                  <a:pt x="684" y="47"/>
                  <a:pt x="683" y="47"/>
                </a:cubicBezTo>
                <a:cubicBezTo>
                  <a:pt x="682" y="47"/>
                  <a:pt x="681" y="44"/>
                  <a:pt x="679" y="44"/>
                </a:cubicBezTo>
                <a:cubicBezTo>
                  <a:pt x="678" y="44"/>
                  <a:pt x="676" y="47"/>
                  <a:pt x="675" y="46"/>
                </a:cubicBezTo>
                <a:cubicBezTo>
                  <a:pt x="674" y="46"/>
                  <a:pt x="673" y="44"/>
                  <a:pt x="671" y="44"/>
                </a:cubicBezTo>
                <a:cubicBezTo>
                  <a:pt x="670" y="44"/>
                  <a:pt x="669" y="42"/>
                  <a:pt x="668" y="42"/>
                </a:cubicBezTo>
                <a:cubicBezTo>
                  <a:pt x="667" y="42"/>
                  <a:pt x="664" y="44"/>
                  <a:pt x="664" y="44"/>
                </a:cubicBezTo>
                <a:cubicBezTo>
                  <a:pt x="663" y="44"/>
                  <a:pt x="661" y="46"/>
                  <a:pt x="659" y="46"/>
                </a:cubicBezTo>
                <a:cubicBezTo>
                  <a:pt x="659" y="46"/>
                  <a:pt x="657" y="44"/>
                  <a:pt x="656" y="44"/>
                </a:cubicBezTo>
                <a:cubicBezTo>
                  <a:pt x="654" y="44"/>
                  <a:pt x="653" y="46"/>
                  <a:pt x="652" y="46"/>
                </a:cubicBezTo>
                <a:cubicBezTo>
                  <a:pt x="650" y="46"/>
                  <a:pt x="649" y="44"/>
                  <a:pt x="648" y="44"/>
                </a:cubicBezTo>
                <a:cubicBezTo>
                  <a:pt x="647" y="44"/>
                  <a:pt x="645" y="46"/>
                  <a:pt x="644" y="46"/>
                </a:cubicBezTo>
                <a:cubicBezTo>
                  <a:pt x="642" y="46"/>
                  <a:pt x="641" y="43"/>
                  <a:pt x="640" y="43"/>
                </a:cubicBezTo>
                <a:cubicBezTo>
                  <a:pt x="639" y="43"/>
                  <a:pt x="637" y="46"/>
                  <a:pt x="636" y="45"/>
                </a:cubicBezTo>
                <a:cubicBezTo>
                  <a:pt x="636" y="45"/>
                  <a:pt x="632" y="43"/>
                  <a:pt x="632" y="43"/>
                </a:cubicBezTo>
                <a:cubicBezTo>
                  <a:pt x="632" y="43"/>
                  <a:pt x="636" y="42"/>
                  <a:pt x="636" y="41"/>
                </a:cubicBezTo>
                <a:cubicBezTo>
                  <a:pt x="636" y="41"/>
                  <a:pt x="633" y="39"/>
                  <a:pt x="633" y="39"/>
                </a:cubicBezTo>
                <a:cubicBezTo>
                  <a:pt x="632" y="39"/>
                  <a:pt x="628" y="41"/>
                  <a:pt x="628" y="41"/>
                </a:cubicBezTo>
                <a:cubicBezTo>
                  <a:pt x="628" y="41"/>
                  <a:pt x="632" y="43"/>
                  <a:pt x="632" y="43"/>
                </a:cubicBezTo>
                <a:cubicBezTo>
                  <a:pt x="631" y="43"/>
                  <a:pt x="629" y="45"/>
                  <a:pt x="628" y="45"/>
                </a:cubicBezTo>
                <a:cubicBezTo>
                  <a:pt x="627" y="45"/>
                  <a:pt x="625" y="43"/>
                  <a:pt x="624" y="43"/>
                </a:cubicBezTo>
                <a:cubicBezTo>
                  <a:pt x="623" y="43"/>
                  <a:pt x="622" y="45"/>
                  <a:pt x="620" y="45"/>
                </a:cubicBezTo>
                <a:cubicBezTo>
                  <a:pt x="619" y="45"/>
                  <a:pt x="618" y="43"/>
                  <a:pt x="616" y="43"/>
                </a:cubicBezTo>
                <a:cubicBezTo>
                  <a:pt x="615" y="43"/>
                  <a:pt x="613" y="45"/>
                  <a:pt x="612" y="45"/>
                </a:cubicBezTo>
                <a:cubicBezTo>
                  <a:pt x="611" y="45"/>
                  <a:pt x="610" y="43"/>
                  <a:pt x="609" y="43"/>
                </a:cubicBezTo>
                <a:cubicBezTo>
                  <a:pt x="607" y="43"/>
                  <a:pt x="606" y="45"/>
                  <a:pt x="605" y="45"/>
                </a:cubicBezTo>
                <a:cubicBezTo>
                  <a:pt x="603" y="45"/>
                  <a:pt x="602" y="42"/>
                  <a:pt x="601" y="42"/>
                </a:cubicBezTo>
                <a:cubicBezTo>
                  <a:pt x="599" y="42"/>
                  <a:pt x="598" y="44"/>
                  <a:pt x="597" y="44"/>
                </a:cubicBezTo>
                <a:cubicBezTo>
                  <a:pt x="595" y="44"/>
                  <a:pt x="594" y="42"/>
                  <a:pt x="593" y="42"/>
                </a:cubicBezTo>
                <a:cubicBezTo>
                  <a:pt x="592" y="42"/>
                  <a:pt x="590" y="44"/>
                  <a:pt x="589" y="44"/>
                </a:cubicBezTo>
                <a:cubicBezTo>
                  <a:pt x="588" y="44"/>
                  <a:pt x="586" y="42"/>
                  <a:pt x="585" y="42"/>
                </a:cubicBezTo>
                <a:cubicBezTo>
                  <a:pt x="584" y="42"/>
                  <a:pt x="582" y="44"/>
                  <a:pt x="581" y="44"/>
                </a:cubicBezTo>
                <a:cubicBezTo>
                  <a:pt x="581" y="44"/>
                  <a:pt x="577" y="46"/>
                  <a:pt x="577" y="46"/>
                </a:cubicBezTo>
                <a:cubicBezTo>
                  <a:pt x="576" y="46"/>
                  <a:pt x="574" y="44"/>
                  <a:pt x="573" y="44"/>
                </a:cubicBezTo>
                <a:cubicBezTo>
                  <a:pt x="572" y="44"/>
                  <a:pt x="570" y="46"/>
                  <a:pt x="569" y="46"/>
                </a:cubicBezTo>
                <a:cubicBezTo>
                  <a:pt x="568" y="46"/>
                  <a:pt x="567" y="44"/>
                  <a:pt x="565" y="44"/>
                </a:cubicBezTo>
                <a:cubicBezTo>
                  <a:pt x="564" y="44"/>
                  <a:pt x="563" y="46"/>
                  <a:pt x="561" y="46"/>
                </a:cubicBezTo>
                <a:cubicBezTo>
                  <a:pt x="560" y="46"/>
                  <a:pt x="559" y="43"/>
                  <a:pt x="557" y="43"/>
                </a:cubicBezTo>
                <a:cubicBezTo>
                  <a:pt x="556" y="43"/>
                  <a:pt x="555" y="45"/>
                  <a:pt x="553" y="45"/>
                </a:cubicBezTo>
                <a:cubicBezTo>
                  <a:pt x="552" y="45"/>
                  <a:pt x="551" y="43"/>
                  <a:pt x="550" y="43"/>
                </a:cubicBezTo>
                <a:cubicBezTo>
                  <a:pt x="548" y="43"/>
                  <a:pt x="547" y="45"/>
                  <a:pt x="546" y="45"/>
                </a:cubicBezTo>
                <a:cubicBezTo>
                  <a:pt x="544" y="45"/>
                  <a:pt x="543" y="43"/>
                  <a:pt x="542" y="43"/>
                </a:cubicBezTo>
                <a:cubicBezTo>
                  <a:pt x="542" y="42"/>
                  <a:pt x="546" y="42"/>
                  <a:pt x="546" y="41"/>
                </a:cubicBezTo>
                <a:cubicBezTo>
                  <a:pt x="546" y="40"/>
                  <a:pt x="542" y="39"/>
                  <a:pt x="542" y="39"/>
                </a:cubicBezTo>
                <a:cubicBezTo>
                  <a:pt x="542" y="38"/>
                  <a:pt x="546" y="37"/>
                  <a:pt x="546" y="37"/>
                </a:cubicBezTo>
                <a:cubicBezTo>
                  <a:pt x="546" y="36"/>
                  <a:pt x="543" y="35"/>
                  <a:pt x="543" y="34"/>
                </a:cubicBezTo>
                <a:cubicBezTo>
                  <a:pt x="543" y="34"/>
                  <a:pt x="547" y="33"/>
                  <a:pt x="547" y="32"/>
                </a:cubicBezTo>
                <a:cubicBezTo>
                  <a:pt x="547" y="32"/>
                  <a:pt x="543" y="30"/>
                  <a:pt x="543" y="30"/>
                </a:cubicBezTo>
                <a:cubicBezTo>
                  <a:pt x="543" y="30"/>
                  <a:pt x="539" y="32"/>
                  <a:pt x="539" y="32"/>
                </a:cubicBezTo>
                <a:cubicBezTo>
                  <a:pt x="539" y="33"/>
                  <a:pt x="542" y="34"/>
                  <a:pt x="543" y="34"/>
                </a:cubicBezTo>
                <a:cubicBezTo>
                  <a:pt x="542" y="35"/>
                  <a:pt x="538" y="36"/>
                  <a:pt x="538" y="36"/>
                </a:cubicBezTo>
                <a:cubicBezTo>
                  <a:pt x="538" y="37"/>
                  <a:pt x="542" y="38"/>
                  <a:pt x="542" y="39"/>
                </a:cubicBezTo>
                <a:cubicBezTo>
                  <a:pt x="542" y="39"/>
                  <a:pt x="538" y="40"/>
                  <a:pt x="538" y="41"/>
                </a:cubicBezTo>
                <a:cubicBezTo>
                  <a:pt x="538" y="41"/>
                  <a:pt x="542" y="42"/>
                  <a:pt x="542" y="43"/>
                </a:cubicBezTo>
                <a:cubicBezTo>
                  <a:pt x="540" y="43"/>
                  <a:pt x="539" y="45"/>
                  <a:pt x="538" y="45"/>
                </a:cubicBezTo>
                <a:cubicBezTo>
                  <a:pt x="537" y="45"/>
                  <a:pt x="535" y="43"/>
                  <a:pt x="534" y="43"/>
                </a:cubicBezTo>
                <a:cubicBezTo>
                  <a:pt x="533" y="43"/>
                  <a:pt x="531" y="44"/>
                  <a:pt x="530" y="45"/>
                </a:cubicBezTo>
                <a:cubicBezTo>
                  <a:pt x="529" y="45"/>
                  <a:pt x="527" y="47"/>
                  <a:pt x="526" y="47"/>
                </a:cubicBezTo>
                <a:cubicBezTo>
                  <a:pt x="525" y="47"/>
                  <a:pt x="522" y="45"/>
                  <a:pt x="522" y="45"/>
                </a:cubicBezTo>
                <a:cubicBezTo>
                  <a:pt x="522" y="44"/>
                  <a:pt x="519" y="42"/>
                  <a:pt x="518" y="42"/>
                </a:cubicBezTo>
                <a:cubicBezTo>
                  <a:pt x="518" y="42"/>
                  <a:pt x="515" y="44"/>
                  <a:pt x="514" y="44"/>
                </a:cubicBezTo>
                <a:cubicBezTo>
                  <a:pt x="514" y="45"/>
                  <a:pt x="511" y="46"/>
                  <a:pt x="510" y="46"/>
                </a:cubicBezTo>
                <a:cubicBezTo>
                  <a:pt x="509" y="46"/>
                  <a:pt x="508" y="44"/>
                  <a:pt x="506" y="44"/>
                </a:cubicBezTo>
                <a:cubicBezTo>
                  <a:pt x="505" y="44"/>
                  <a:pt x="504" y="46"/>
                  <a:pt x="502" y="46"/>
                </a:cubicBezTo>
                <a:cubicBezTo>
                  <a:pt x="501" y="46"/>
                  <a:pt x="500" y="44"/>
                  <a:pt x="498" y="44"/>
                </a:cubicBezTo>
                <a:cubicBezTo>
                  <a:pt x="497" y="44"/>
                  <a:pt x="496" y="46"/>
                  <a:pt x="494" y="46"/>
                </a:cubicBezTo>
                <a:cubicBezTo>
                  <a:pt x="493" y="46"/>
                  <a:pt x="492" y="44"/>
                  <a:pt x="491" y="44"/>
                </a:cubicBezTo>
                <a:cubicBezTo>
                  <a:pt x="490" y="44"/>
                  <a:pt x="488" y="46"/>
                  <a:pt x="487" y="46"/>
                </a:cubicBezTo>
                <a:cubicBezTo>
                  <a:pt x="485" y="46"/>
                  <a:pt x="484" y="44"/>
                  <a:pt x="483" y="44"/>
                </a:cubicBezTo>
                <a:cubicBezTo>
                  <a:pt x="481" y="44"/>
                  <a:pt x="480" y="46"/>
                  <a:pt x="479" y="46"/>
                </a:cubicBezTo>
                <a:cubicBezTo>
                  <a:pt x="478" y="46"/>
                  <a:pt x="476" y="43"/>
                  <a:pt x="475" y="43"/>
                </a:cubicBezTo>
                <a:cubicBezTo>
                  <a:pt x="474" y="43"/>
                  <a:pt x="472" y="45"/>
                  <a:pt x="471" y="45"/>
                </a:cubicBezTo>
                <a:cubicBezTo>
                  <a:pt x="470" y="45"/>
                  <a:pt x="468" y="43"/>
                  <a:pt x="467" y="43"/>
                </a:cubicBezTo>
                <a:cubicBezTo>
                  <a:pt x="466" y="43"/>
                  <a:pt x="464" y="45"/>
                  <a:pt x="463" y="45"/>
                </a:cubicBezTo>
                <a:cubicBezTo>
                  <a:pt x="462" y="45"/>
                  <a:pt x="460" y="43"/>
                  <a:pt x="459" y="43"/>
                </a:cubicBezTo>
                <a:cubicBezTo>
                  <a:pt x="458" y="43"/>
                  <a:pt x="456" y="45"/>
                  <a:pt x="455" y="45"/>
                </a:cubicBezTo>
                <a:cubicBezTo>
                  <a:pt x="455" y="45"/>
                  <a:pt x="452" y="47"/>
                  <a:pt x="451" y="47"/>
                </a:cubicBezTo>
                <a:cubicBezTo>
                  <a:pt x="450" y="47"/>
                  <a:pt x="448" y="45"/>
                  <a:pt x="447" y="45"/>
                </a:cubicBezTo>
                <a:cubicBezTo>
                  <a:pt x="447" y="44"/>
                  <a:pt x="444" y="43"/>
                  <a:pt x="444" y="43"/>
                </a:cubicBezTo>
                <a:cubicBezTo>
                  <a:pt x="442" y="42"/>
                  <a:pt x="441" y="45"/>
                  <a:pt x="439" y="45"/>
                </a:cubicBezTo>
                <a:cubicBezTo>
                  <a:pt x="439" y="45"/>
                  <a:pt x="436" y="42"/>
                  <a:pt x="436" y="42"/>
                </a:cubicBezTo>
                <a:cubicBezTo>
                  <a:pt x="434" y="43"/>
                  <a:pt x="433" y="44"/>
                  <a:pt x="432" y="44"/>
                </a:cubicBezTo>
                <a:cubicBezTo>
                  <a:pt x="431" y="45"/>
                  <a:pt x="428" y="47"/>
                  <a:pt x="428" y="46"/>
                </a:cubicBezTo>
                <a:cubicBezTo>
                  <a:pt x="427" y="46"/>
                  <a:pt x="424" y="45"/>
                  <a:pt x="424" y="44"/>
                </a:cubicBezTo>
                <a:cubicBezTo>
                  <a:pt x="423" y="44"/>
                  <a:pt x="421" y="42"/>
                  <a:pt x="420" y="42"/>
                </a:cubicBezTo>
                <a:cubicBezTo>
                  <a:pt x="419" y="42"/>
                  <a:pt x="417" y="44"/>
                  <a:pt x="416" y="44"/>
                </a:cubicBezTo>
                <a:cubicBezTo>
                  <a:pt x="415" y="44"/>
                  <a:pt x="413" y="46"/>
                  <a:pt x="412" y="46"/>
                </a:cubicBezTo>
                <a:cubicBezTo>
                  <a:pt x="411" y="46"/>
                  <a:pt x="409" y="44"/>
                  <a:pt x="408" y="44"/>
                </a:cubicBezTo>
                <a:cubicBezTo>
                  <a:pt x="407" y="44"/>
                  <a:pt x="405" y="46"/>
                  <a:pt x="404" y="46"/>
                </a:cubicBezTo>
                <a:cubicBezTo>
                  <a:pt x="403" y="46"/>
                  <a:pt x="401" y="44"/>
                  <a:pt x="400" y="44"/>
                </a:cubicBezTo>
                <a:cubicBezTo>
                  <a:pt x="399" y="44"/>
                  <a:pt x="397" y="46"/>
                  <a:pt x="396" y="46"/>
                </a:cubicBezTo>
                <a:cubicBezTo>
                  <a:pt x="395" y="46"/>
                  <a:pt x="394" y="43"/>
                  <a:pt x="392" y="43"/>
                </a:cubicBezTo>
                <a:cubicBezTo>
                  <a:pt x="391" y="43"/>
                  <a:pt x="389" y="46"/>
                  <a:pt x="388" y="45"/>
                </a:cubicBezTo>
                <a:cubicBezTo>
                  <a:pt x="388" y="45"/>
                  <a:pt x="385" y="43"/>
                  <a:pt x="385" y="43"/>
                </a:cubicBezTo>
                <a:cubicBezTo>
                  <a:pt x="385" y="43"/>
                  <a:pt x="389" y="42"/>
                  <a:pt x="389" y="41"/>
                </a:cubicBezTo>
                <a:cubicBezTo>
                  <a:pt x="389" y="41"/>
                  <a:pt x="385" y="39"/>
                  <a:pt x="385" y="39"/>
                </a:cubicBezTo>
                <a:cubicBezTo>
                  <a:pt x="385" y="39"/>
                  <a:pt x="381" y="41"/>
                  <a:pt x="381" y="41"/>
                </a:cubicBezTo>
                <a:cubicBezTo>
                  <a:pt x="381" y="41"/>
                  <a:pt x="385" y="43"/>
                  <a:pt x="385" y="43"/>
                </a:cubicBezTo>
                <a:cubicBezTo>
                  <a:pt x="384" y="44"/>
                  <a:pt x="381" y="45"/>
                  <a:pt x="380" y="45"/>
                </a:cubicBezTo>
                <a:cubicBezTo>
                  <a:pt x="380" y="46"/>
                  <a:pt x="377" y="47"/>
                  <a:pt x="376" y="47"/>
                </a:cubicBezTo>
                <a:cubicBezTo>
                  <a:pt x="375" y="47"/>
                  <a:pt x="374" y="45"/>
                  <a:pt x="373" y="45"/>
                </a:cubicBezTo>
                <a:cubicBezTo>
                  <a:pt x="372" y="45"/>
                  <a:pt x="369" y="47"/>
                  <a:pt x="368" y="47"/>
                </a:cubicBezTo>
                <a:cubicBezTo>
                  <a:pt x="367" y="47"/>
                  <a:pt x="366" y="45"/>
                  <a:pt x="365" y="45"/>
                </a:cubicBezTo>
                <a:cubicBezTo>
                  <a:pt x="364" y="44"/>
                  <a:pt x="362" y="43"/>
                  <a:pt x="361" y="43"/>
                </a:cubicBezTo>
                <a:cubicBezTo>
                  <a:pt x="360" y="43"/>
                  <a:pt x="357" y="44"/>
                  <a:pt x="357" y="45"/>
                </a:cubicBezTo>
                <a:cubicBezTo>
                  <a:pt x="356" y="45"/>
                  <a:pt x="354" y="47"/>
                  <a:pt x="353" y="47"/>
                </a:cubicBezTo>
                <a:cubicBezTo>
                  <a:pt x="352" y="47"/>
                  <a:pt x="350" y="44"/>
                  <a:pt x="349" y="44"/>
                </a:cubicBezTo>
                <a:cubicBezTo>
                  <a:pt x="348" y="44"/>
                  <a:pt x="346" y="47"/>
                  <a:pt x="345" y="46"/>
                </a:cubicBezTo>
                <a:cubicBezTo>
                  <a:pt x="344" y="46"/>
                  <a:pt x="343" y="44"/>
                  <a:pt x="341" y="44"/>
                </a:cubicBezTo>
                <a:cubicBezTo>
                  <a:pt x="340" y="44"/>
                  <a:pt x="338" y="46"/>
                  <a:pt x="337" y="46"/>
                </a:cubicBezTo>
                <a:cubicBezTo>
                  <a:pt x="336" y="46"/>
                  <a:pt x="335" y="44"/>
                  <a:pt x="333" y="44"/>
                </a:cubicBezTo>
                <a:cubicBezTo>
                  <a:pt x="332" y="44"/>
                  <a:pt x="330" y="46"/>
                  <a:pt x="329" y="46"/>
                </a:cubicBezTo>
                <a:cubicBezTo>
                  <a:pt x="328" y="46"/>
                  <a:pt x="327" y="44"/>
                  <a:pt x="326" y="44"/>
                </a:cubicBezTo>
                <a:cubicBezTo>
                  <a:pt x="324" y="44"/>
                  <a:pt x="323" y="46"/>
                  <a:pt x="321" y="46"/>
                </a:cubicBezTo>
                <a:cubicBezTo>
                  <a:pt x="320" y="46"/>
                  <a:pt x="319" y="43"/>
                  <a:pt x="318" y="44"/>
                </a:cubicBezTo>
                <a:cubicBezTo>
                  <a:pt x="316" y="44"/>
                  <a:pt x="315" y="46"/>
                  <a:pt x="314" y="46"/>
                </a:cubicBezTo>
                <a:cubicBezTo>
                  <a:pt x="312" y="46"/>
                  <a:pt x="311" y="43"/>
                  <a:pt x="310" y="43"/>
                </a:cubicBezTo>
                <a:cubicBezTo>
                  <a:pt x="309" y="43"/>
                  <a:pt x="307" y="46"/>
                  <a:pt x="306" y="45"/>
                </a:cubicBezTo>
                <a:cubicBezTo>
                  <a:pt x="305" y="45"/>
                  <a:pt x="303" y="43"/>
                  <a:pt x="302" y="43"/>
                </a:cubicBezTo>
                <a:cubicBezTo>
                  <a:pt x="301" y="43"/>
                  <a:pt x="299" y="45"/>
                  <a:pt x="298" y="45"/>
                </a:cubicBezTo>
                <a:cubicBezTo>
                  <a:pt x="297" y="46"/>
                  <a:pt x="294" y="47"/>
                  <a:pt x="294" y="47"/>
                </a:cubicBezTo>
                <a:cubicBezTo>
                  <a:pt x="293" y="47"/>
                  <a:pt x="291" y="45"/>
                  <a:pt x="290" y="45"/>
                </a:cubicBezTo>
                <a:cubicBezTo>
                  <a:pt x="289" y="44"/>
                  <a:pt x="288" y="43"/>
                  <a:pt x="286" y="43"/>
                </a:cubicBezTo>
                <a:cubicBezTo>
                  <a:pt x="286" y="43"/>
                  <a:pt x="283" y="45"/>
                  <a:pt x="282" y="45"/>
                </a:cubicBezTo>
                <a:cubicBezTo>
                  <a:pt x="281" y="45"/>
                  <a:pt x="280" y="43"/>
                  <a:pt x="278" y="43"/>
                </a:cubicBezTo>
                <a:cubicBezTo>
                  <a:pt x="278" y="43"/>
                  <a:pt x="275" y="44"/>
                  <a:pt x="274" y="45"/>
                </a:cubicBezTo>
                <a:cubicBezTo>
                  <a:pt x="274" y="45"/>
                  <a:pt x="271" y="47"/>
                  <a:pt x="270" y="47"/>
                </a:cubicBezTo>
                <a:cubicBezTo>
                  <a:pt x="269" y="47"/>
                  <a:pt x="268" y="44"/>
                  <a:pt x="267" y="44"/>
                </a:cubicBezTo>
                <a:cubicBezTo>
                  <a:pt x="265" y="44"/>
                  <a:pt x="263" y="47"/>
                  <a:pt x="262" y="46"/>
                </a:cubicBezTo>
                <a:cubicBezTo>
                  <a:pt x="261" y="46"/>
                  <a:pt x="260" y="44"/>
                  <a:pt x="259" y="44"/>
                </a:cubicBezTo>
                <a:cubicBezTo>
                  <a:pt x="257" y="44"/>
                  <a:pt x="256" y="46"/>
                  <a:pt x="255" y="46"/>
                </a:cubicBezTo>
                <a:cubicBezTo>
                  <a:pt x="253" y="46"/>
                  <a:pt x="252" y="44"/>
                  <a:pt x="251" y="44"/>
                </a:cubicBezTo>
                <a:cubicBezTo>
                  <a:pt x="250" y="44"/>
                  <a:pt x="248" y="46"/>
                  <a:pt x="247" y="46"/>
                </a:cubicBezTo>
                <a:cubicBezTo>
                  <a:pt x="245" y="46"/>
                  <a:pt x="244" y="44"/>
                  <a:pt x="243" y="44"/>
                </a:cubicBezTo>
                <a:cubicBezTo>
                  <a:pt x="242" y="44"/>
                  <a:pt x="240" y="46"/>
                  <a:pt x="239" y="46"/>
                </a:cubicBezTo>
                <a:cubicBezTo>
                  <a:pt x="237" y="46"/>
                  <a:pt x="237" y="44"/>
                  <a:pt x="235" y="44"/>
                </a:cubicBezTo>
                <a:cubicBezTo>
                  <a:pt x="234" y="43"/>
                  <a:pt x="232" y="46"/>
                  <a:pt x="231" y="46"/>
                </a:cubicBezTo>
                <a:cubicBezTo>
                  <a:pt x="230" y="46"/>
                  <a:pt x="228" y="43"/>
                  <a:pt x="227" y="43"/>
                </a:cubicBezTo>
                <a:cubicBezTo>
                  <a:pt x="226" y="43"/>
                  <a:pt x="224" y="45"/>
                  <a:pt x="223" y="45"/>
                </a:cubicBezTo>
                <a:cubicBezTo>
                  <a:pt x="223" y="46"/>
                  <a:pt x="220" y="48"/>
                  <a:pt x="219" y="48"/>
                </a:cubicBezTo>
                <a:cubicBezTo>
                  <a:pt x="218" y="47"/>
                  <a:pt x="217" y="45"/>
                  <a:pt x="215" y="45"/>
                </a:cubicBezTo>
                <a:cubicBezTo>
                  <a:pt x="214" y="45"/>
                  <a:pt x="212" y="47"/>
                  <a:pt x="211" y="47"/>
                </a:cubicBezTo>
                <a:cubicBezTo>
                  <a:pt x="210" y="47"/>
                  <a:pt x="209" y="45"/>
                  <a:pt x="208" y="45"/>
                </a:cubicBezTo>
                <a:cubicBezTo>
                  <a:pt x="206" y="45"/>
                  <a:pt x="205" y="43"/>
                  <a:pt x="204" y="43"/>
                </a:cubicBezTo>
                <a:cubicBezTo>
                  <a:pt x="203" y="43"/>
                  <a:pt x="201" y="45"/>
                  <a:pt x="200" y="45"/>
                </a:cubicBezTo>
                <a:cubicBezTo>
                  <a:pt x="199" y="45"/>
                  <a:pt x="197" y="42"/>
                  <a:pt x="196" y="43"/>
                </a:cubicBezTo>
                <a:cubicBezTo>
                  <a:pt x="195" y="43"/>
                  <a:pt x="193" y="44"/>
                  <a:pt x="192" y="45"/>
                </a:cubicBezTo>
                <a:cubicBezTo>
                  <a:pt x="191" y="45"/>
                  <a:pt x="188" y="47"/>
                  <a:pt x="188" y="47"/>
                </a:cubicBezTo>
                <a:cubicBezTo>
                  <a:pt x="187" y="47"/>
                  <a:pt x="185" y="45"/>
                  <a:pt x="184" y="44"/>
                </a:cubicBezTo>
                <a:cubicBezTo>
                  <a:pt x="183" y="44"/>
                  <a:pt x="181" y="42"/>
                  <a:pt x="180" y="42"/>
                </a:cubicBezTo>
                <a:cubicBezTo>
                  <a:pt x="179" y="42"/>
                  <a:pt x="178" y="40"/>
                  <a:pt x="177" y="40"/>
                </a:cubicBezTo>
                <a:cubicBezTo>
                  <a:pt x="176" y="40"/>
                  <a:pt x="172" y="42"/>
                  <a:pt x="172" y="42"/>
                </a:cubicBezTo>
                <a:cubicBezTo>
                  <a:pt x="172" y="42"/>
                  <a:pt x="176" y="44"/>
                  <a:pt x="176" y="44"/>
                </a:cubicBezTo>
                <a:cubicBezTo>
                  <a:pt x="175" y="44"/>
                  <a:pt x="173" y="46"/>
                  <a:pt x="172" y="46"/>
                </a:cubicBezTo>
                <a:cubicBezTo>
                  <a:pt x="171" y="46"/>
                  <a:pt x="169" y="44"/>
                  <a:pt x="168" y="44"/>
                </a:cubicBezTo>
                <a:cubicBezTo>
                  <a:pt x="167" y="44"/>
                  <a:pt x="166" y="46"/>
                  <a:pt x="164" y="46"/>
                </a:cubicBezTo>
                <a:cubicBezTo>
                  <a:pt x="163" y="46"/>
                  <a:pt x="162" y="44"/>
                  <a:pt x="160" y="44"/>
                </a:cubicBezTo>
                <a:cubicBezTo>
                  <a:pt x="159" y="44"/>
                  <a:pt x="158" y="46"/>
                  <a:pt x="156" y="46"/>
                </a:cubicBezTo>
                <a:cubicBezTo>
                  <a:pt x="155" y="46"/>
                  <a:pt x="154" y="44"/>
                  <a:pt x="153" y="44"/>
                </a:cubicBezTo>
                <a:cubicBezTo>
                  <a:pt x="152" y="44"/>
                  <a:pt x="150" y="46"/>
                  <a:pt x="148" y="46"/>
                </a:cubicBezTo>
                <a:cubicBezTo>
                  <a:pt x="147" y="45"/>
                  <a:pt x="146" y="43"/>
                  <a:pt x="145" y="43"/>
                </a:cubicBezTo>
                <a:cubicBezTo>
                  <a:pt x="144" y="43"/>
                  <a:pt x="142" y="45"/>
                  <a:pt x="141" y="45"/>
                </a:cubicBezTo>
                <a:cubicBezTo>
                  <a:pt x="139" y="45"/>
                  <a:pt x="138" y="43"/>
                  <a:pt x="137" y="43"/>
                </a:cubicBezTo>
                <a:cubicBezTo>
                  <a:pt x="136" y="43"/>
                  <a:pt x="134" y="45"/>
                  <a:pt x="133" y="45"/>
                </a:cubicBezTo>
                <a:cubicBezTo>
                  <a:pt x="132" y="45"/>
                  <a:pt x="130" y="43"/>
                  <a:pt x="129" y="43"/>
                </a:cubicBezTo>
                <a:cubicBezTo>
                  <a:pt x="128" y="43"/>
                  <a:pt x="126" y="45"/>
                  <a:pt x="125" y="45"/>
                </a:cubicBezTo>
                <a:cubicBezTo>
                  <a:pt x="124" y="45"/>
                  <a:pt x="122" y="43"/>
                  <a:pt x="121" y="43"/>
                </a:cubicBezTo>
                <a:cubicBezTo>
                  <a:pt x="120" y="43"/>
                  <a:pt x="118" y="45"/>
                  <a:pt x="117" y="45"/>
                </a:cubicBezTo>
                <a:cubicBezTo>
                  <a:pt x="116" y="45"/>
                  <a:pt x="115" y="43"/>
                  <a:pt x="113" y="43"/>
                </a:cubicBezTo>
                <a:cubicBezTo>
                  <a:pt x="112" y="42"/>
                  <a:pt x="111" y="45"/>
                  <a:pt x="109" y="45"/>
                </a:cubicBezTo>
                <a:cubicBezTo>
                  <a:pt x="108" y="45"/>
                  <a:pt x="107" y="42"/>
                  <a:pt x="106" y="42"/>
                </a:cubicBezTo>
                <a:cubicBezTo>
                  <a:pt x="105" y="42"/>
                  <a:pt x="102" y="45"/>
                  <a:pt x="101" y="44"/>
                </a:cubicBezTo>
                <a:cubicBezTo>
                  <a:pt x="101" y="44"/>
                  <a:pt x="98" y="42"/>
                  <a:pt x="98" y="42"/>
                </a:cubicBezTo>
                <a:cubicBezTo>
                  <a:pt x="98" y="42"/>
                  <a:pt x="102" y="41"/>
                  <a:pt x="102" y="40"/>
                </a:cubicBezTo>
                <a:cubicBezTo>
                  <a:pt x="102" y="40"/>
                  <a:pt x="98" y="38"/>
                  <a:pt x="98" y="38"/>
                </a:cubicBezTo>
                <a:cubicBezTo>
                  <a:pt x="98" y="38"/>
                  <a:pt x="94" y="40"/>
                  <a:pt x="94" y="40"/>
                </a:cubicBezTo>
                <a:cubicBezTo>
                  <a:pt x="94" y="40"/>
                  <a:pt x="98" y="42"/>
                  <a:pt x="98" y="42"/>
                </a:cubicBezTo>
                <a:cubicBezTo>
                  <a:pt x="97" y="43"/>
                  <a:pt x="95" y="44"/>
                  <a:pt x="94" y="44"/>
                </a:cubicBezTo>
                <a:cubicBezTo>
                  <a:pt x="93" y="45"/>
                  <a:pt x="91" y="46"/>
                  <a:pt x="89" y="46"/>
                </a:cubicBezTo>
                <a:cubicBezTo>
                  <a:pt x="89" y="46"/>
                  <a:pt x="87" y="44"/>
                  <a:pt x="86" y="44"/>
                </a:cubicBezTo>
                <a:cubicBezTo>
                  <a:pt x="85" y="44"/>
                  <a:pt x="82" y="46"/>
                  <a:pt x="82" y="46"/>
                </a:cubicBezTo>
                <a:cubicBezTo>
                  <a:pt x="80" y="46"/>
                  <a:pt x="79" y="44"/>
                  <a:pt x="78" y="44"/>
                </a:cubicBezTo>
                <a:cubicBezTo>
                  <a:pt x="77" y="43"/>
                  <a:pt x="75" y="42"/>
                  <a:pt x="74" y="42"/>
                </a:cubicBezTo>
                <a:cubicBezTo>
                  <a:pt x="74" y="41"/>
                  <a:pt x="71" y="43"/>
                  <a:pt x="70" y="44"/>
                </a:cubicBezTo>
                <a:cubicBezTo>
                  <a:pt x="70" y="44"/>
                  <a:pt x="67" y="46"/>
                  <a:pt x="66" y="46"/>
                </a:cubicBezTo>
                <a:cubicBezTo>
                  <a:pt x="65" y="46"/>
                  <a:pt x="63" y="43"/>
                  <a:pt x="62" y="43"/>
                </a:cubicBezTo>
                <a:cubicBezTo>
                  <a:pt x="61" y="43"/>
                  <a:pt x="59" y="45"/>
                  <a:pt x="58" y="45"/>
                </a:cubicBezTo>
                <a:cubicBezTo>
                  <a:pt x="57" y="45"/>
                  <a:pt x="55" y="43"/>
                  <a:pt x="54" y="43"/>
                </a:cubicBezTo>
                <a:cubicBezTo>
                  <a:pt x="53" y="43"/>
                  <a:pt x="52" y="45"/>
                  <a:pt x="50" y="45"/>
                </a:cubicBezTo>
                <a:cubicBezTo>
                  <a:pt x="49" y="45"/>
                  <a:pt x="48" y="43"/>
                  <a:pt x="47" y="43"/>
                </a:cubicBezTo>
                <a:cubicBezTo>
                  <a:pt x="46" y="43"/>
                  <a:pt x="43" y="45"/>
                  <a:pt x="42" y="45"/>
                </a:cubicBezTo>
                <a:cubicBezTo>
                  <a:pt x="41" y="45"/>
                  <a:pt x="40" y="47"/>
                  <a:pt x="38" y="47"/>
                </a:cubicBezTo>
                <a:cubicBezTo>
                  <a:pt x="37" y="47"/>
                  <a:pt x="36" y="45"/>
                  <a:pt x="35" y="45"/>
                </a:cubicBezTo>
                <a:cubicBezTo>
                  <a:pt x="33" y="45"/>
                  <a:pt x="32" y="47"/>
                  <a:pt x="30" y="47"/>
                </a:cubicBezTo>
                <a:cubicBezTo>
                  <a:pt x="30" y="46"/>
                  <a:pt x="27" y="45"/>
                  <a:pt x="27" y="45"/>
                </a:cubicBezTo>
                <a:cubicBezTo>
                  <a:pt x="27" y="44"/>
                  <a:pt x="31" y="43"/>
                  <a:pt x="31" y="43"/>
                </a:cubicBezTo>
                <a:cubicBezTo>
                  <a:pt x="31" y="42"/>
                  <a:pt x="27" y="41"/>
                  <a:pt x="27" y="40"/>
                </a:cubicBezTo>
                <a:cubicBezTo>
                  <a:pt x="27" y="40"/>
                  <a:pt x="31" y="39"/>
                  <a:pt x="31" y="38"/>
                </a:cubicBezTo>
                <a:cubicBezTo>
                  <a:pt x="31" y="38"/>
                  <a:pt x="27" y="37"/>
                  <a:pt x="27" y="36"/>
                </a:cubicBezTo>
                <a:cubicBezTo>
                  <a:pt x="28" y="36"/>
                  <a:pt x="31" y="34"/>
                  <a:pt x="32" y="34"/>
                </a:cubicBezTo>
                <a:cubicBezTo>
                  <a:pt x="33" y="33"/>
                  <a:pt x="34" y="32"/>
                  <a:pt x="36" y="32"/>
                </a:cubicBezTo>
                <a:cubicBezTo>
                  <a:pt x="34" y="32"/>
                  <a:pt x="33" y="30"/>
                  <a:pt x="32" y="29"/>
                </a:cubicBezTo>
                <a:cubicBezTo>
                  <a:pt x="31" y="29"/>
                  <a:pt x="29" y="32"/>
                  <a:pt x="28" y="32"/>
                </a:cubicBezTo>
                <a:cubicBezTo>
                  <a:pt x="27" y="32"/>
                  <a:pt x="25" y="29"/>
                  <a:pt x="24" y="29"/>
                </a:cubicBezTo>
                <a:cubicBezTo>
                  <a:pt x="23" y="29"/>
                  <a:pt x="21" y="31"/>
                  <a:pt x="20" y="31"/>
                </a:cubicBezTo>
                <a:cubicBezTo>
                  <a:pt x="19" y="32"/>
                  <a:pt x="17" y="33"/>
                  <a:pt x="16" y="33"/>
                </a:cubicBezTo>
                <a:cubicBezTo>
                  <a:pt x="15" y="34"/>
                  <a:pt x="12" y="35"/>
                  <a:pt x="12" y="35"/>
                </a:cubicBezTo>
                <a:cubicBezTo>
                  <a:pt x="12" y="36"/>
                  <a:pt x="15" y="37"/>
                  <a:pt x="16" y="38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1"/>
                  <a:pt x="5" y="40"/>
                  <a:pt x="4" y="40"/>
                </a:cubicBezTo>
                <a:cubicBezTo>
                  <a:pt x="3" y="39"/>
                  <a:pt x="0" y="38"/>
                  <a:pt x="0" y="37"/>
                </a:cubicBezTo>
                <a:cubicBezTo>
                  <a:pt x="0" y="37"/>
                  <a:pt x="4" y="36"/>
                  <a:pt x="4" y="35"/>
                </a:cubicBezTo>
                <a:cubicBezTo>
                  <a:pt x="8" y="33"/>
                  <a:pt x="8" y="33"/>
                  <a:pt x="8" y="33"/>
                </a:cubicBezTo>
                <a:cubicBezTo>
                  <a:pt x="9" y="33"/>
                  <a:pt x="11" y="32"/>
                  <a:pt x="12" y="31"/>
                </a:cubicBezTo>
                <a:cubicBezTo>
                  <a:pt x="13" y="31"/>
                  <a:pt x="16" y="30"/>
                  <a:pt x="16" y="29"/>
                </a:cubicBezTo>
                <a:cubicBezTo>
                  <a:pt x="16" y="29"/>
                  <a:pt x="12" y="27"/>
                  <a:pt x="13" y="27"/>
                </a:cubicBezTo>
                <a:cubicBezTo>
                  <a:pt x="13" y="27"/>
                  <a:pt x="16" y="25"/>
                  <a:pt x="17" y="25"/>
                </a:cubicBezTo>
                <a:cubicBezTo>
                  <a:pt x="18" y="25"/>
                  <a:pt x="19" y="27"/>
                  <a:pt x="20" y="27"/>
                </a:cubicBezTo>
                <a:cubicBezTo>
                  <a:pt x="22" y="27"/>
                  <a:pt x="23" y="25"/>
                  <a:pt x="24" y="25"/>
                </a:cubicBezTo>
                <a:cubicBezTo>
                  <a:pt x="26" y="25"/>
                  <a:pt x="27" y="27"/>
                  <a:pt x="28" y="27"/>
                </a:cubicBezTo>
                <a:cubicBezTo>
                  <a:pt x="29" y="27"/>
                  <a:pt x="32" y="25"/>
                  <a:pt x="32" y="25"/>
                </a:cubicBezTo>
                <a:cubicBezTo>
                  <a:pt x="34" y="25"/>
                  <a:pt x="35" y="27"/>
                  <a:pt x="36" y="27"/>
                </a:cubicBezTo>
                <a:cubicBezTo>
                  <a:pt x="40" y="30"/>
                  <a:pt x="40" y="30"/>
                  <a:pt x="40" y="30"/>
                </a:cubicBezTo>
                <a:lnTo>
                  <a:pt x="44" y="32"/>
                </a:lnTo>
                <a:close/>
                <a:moveTo>
                  <a:pt x="1179" y="42"/>
                </a:moveTo>
                <a:cubicBezTo>
                  <a:pt x="1186" y="47"/>
                  <a:pt x="1186" y="47"/>
                  <a:pt x="1186" y="47"/>
                </a:cubicBezTo>
                <a:cubicBezTo>
                  <a:pt x="1190" y="49"/>
                  <a:pt x="1190" y="49"/>
                  <a:pt x="1190" y="49"/>
                </a:cubicBezTo>
                <a:cubicBezTo>
                  <a:pt x="1194" y="47"/>
                  <a:pt x="1194" y="47"/>
                  <a:pt x="1194" y="47"/>
                </a:cubicBezTo>
                <a:cubicBezTo>
                  <a:pt x="1194" y="46"/>
                  <a:pt x="1190" y="46"/>
                  <a:pt x="1190" y="45"/>
                </a:cubicBezTo>
                <a:cubicBezTo>
                  <a:pt x="1190" y="44"/>
                  <a:pt x="1195" y="43"/>
                  <a:pt x="1194" y="43"/>
                </a:cubicBezTo>
                <a:cubicBezTo>
                  <a:pt x="1194" y="42"/>
                  <a:pt x="1191" y="41"/>
                  <a:pt x="1191" y="40"/>
                </a:cubicBezTo>
                <a:cubicBezTo>
                  <a:pt x="1187" y="38"/>
                  <a:pt x="1187" y="38"/>
                  <a:pt x="1187" y="38"/>
                </a:cubicBezTo>
                <a:lnTo>
                  <a:pt x="1179" y="42"/>
                </a:lnTo>
                <a:close/>
                <a:moveTo>
                  <a:pt x="1064" y="46"/>
                </a:moveTo>
                <a:cubicBezTo>
                  <a:pt x="1065" y="46"/>
                  <a:pt x="1067" y="48"/>
                  <a:pt x="1068" y="48"/>
                </a:cubicBezTo>
                <a:cubicBezTo>
                  <a:pt x="1069" y="48"/>
                  <a:pt x="1071" y="47"/>
                  <a:pt x="1072" y="46"/>
                </a:cubicBezTo>
                <a:cubicBezTo>
                  <a:pt x="1073" y="46"/>
                  <a:pt x="1076" y="45"/>
                  <a:pt x="1076" y="44"/>
                </a:cubicBezTo>
                <a:cubicBezTo>
                  <a:pt x="1076" y="44"/>
                  <a:pt x="1073" y="42"/>
                  <a:pt x="1073" y="42"/>
                </a:cubicBezTo>
                <a:cubicBezTo>
                  <a:pt x="1071" y="41"/>
                  <a:pt x="1069" y="40"/>
                  <a:pt x="1069" y="39"/>
                </a:cubicBezTo>
                <a:cubicBezTo>
                  <a:pt x="1069" y="39"/>
                  <a:pt x="1073" y="38"/>
                  <a:pt x="1073" y="37"/>
                </a:cubicBezTo>
                <a:cubicBezTo>
                  <a:pt x="1073" y="37"/>
                  <a:pt x="1069" y="35"/>
                  <a:pt x="1069" y="35"/>
                </a:cubicBezTo>
                <a:cubicBezTo>
                  <a:pt x="1068" y="35"/>
                  <a:pt x="1066" y="37"/>
                  <a:pt x="1065" y="37"/>
                </a:cubicBezTo>
                <a:cubicBezTo>
                  <a:pt x="1065" y="38"/>
                  <a:pt x="1069" y="39"/>
                  <a:pt x="1069" y="39"/>
                </a:cubicBezTo>
                <a:cubicBezTo>
                  <a:pt x="1069" y="40"/>
                  <a:pt x="1065" y="41"/>
                  <a:pt x="1065" y="42"/>
                </a:cubicBezTo>
                <a:cubicBezTo>
                  <a:pt x="1064" y="42"/>
                  <a:pt x="1062" y="43"/>
                  <a:pt x="1061" y="44"/>
                </a:cubicBezTo>
                <a:cubicBezTo>
                  <a:pt x="1060" y="44"/>
                  <a:pt x="1057" y="45"/>
                  <a:pt x="1056" y="46"/>
                </a:cubicBezTo>
                <a:cubicBezTo>
                  <a:pt x="1056" y="46"/>
                  <a:pt x="1060" y="47"/>
                  <a:pt x="1060" y="48"/>
                </a:cubicBezTo>
                <a:cubicBezTo>
                  <a:pt x="1062" y="48"/>
                  <a:pt x="1063" y="46"/>
                  <a:pt x="1064" y="46"/>
                </a:cubicBezTo>
                <a:close/>
                <a:moveTo>
                  <a:pt x="232" y="37"/>
                </a:moveTo>
                <a:cubicBezTo>
                  <a:pt x="232" y="38"/>
                  <a:pt x="236" y="39"/>
                  <a:pt x="236" y="39"/>
                </a:cubicBezTo>
                <a:cubicBezTo>
                  <a:pt x="236" y="39"/>
                  <a:pt x="232" y="41"/>
                  <a:pt x="231" y="41"/>
                </a:cubicBezTo>
                <a:cubicBezTo>
                  <a:pt x="230" y="41"/>
                  <a:pt x="229" y="39"/>
                  <a:pt x="228" y="39"/>
                </a:cubicBezTo>
                <a:cubicBezTo>
                  <a:pt x="227" y="40"/>
                  <a:pt x="224" y="40"/>
                  <a:pt x="224" y="41"/>
                </a:cubicBezTo>
                <a:cubicBezTo>
                  <a:pt x="224" y="42"/>
                  <a:pt x="227" y="43"/>
                  <a:pt x="227" y="43"/>
                </a:cubicBezTo>
                <a:cubicBezTo>
                  <a:pt x="229" y="43"/>
                  <a:pt x="230" y="41"/>
                  <a:pt x="231" y="41"/>
                </a:cubicBezTo>
                <a:cubicBezTo>
                  <a:pt x="233" y="41"/>
                  <a:pt x="234" y="43"/>
                  <a:pt x="235" y="44"/>
                </a:cubicBezTo>
                <a:cubicBezTo>
                  <a:pt x="239" y="42"/>
                  <a:pt x="239" y="42"/>
                  <a:pt x="239" y="42"/>
                </a:cubicBezTo>
                <a:cubicBezTo>
                  <a:pt x="239" y="41"/>
                  <a:pt x="236" y="40"/>
                  <a:pt x="236" y="39"/>
                </a:cubicBezTo>
                <a:cubicBezTo>
                  <a:pt x="235" y="39"/>
                  <a:pt x="240" y="38"/>
                  <a:pt x="240" y="37"/>
                </a:cubicBezTo>
                <a:cubicBezTo>
                  <a:pt x="240" y="36"/>
                  <a:pt x="236" y="36"/>
                  <a:pt x="236" y="35"/>
                </a:cubicBezTo>
                <a:cubicBezTo>
                  <a:pt x="235" y="36"/>
                  <a:pt x="232" y="36"/>
                  <a:pt x="232" y="37"/>
                </a:cubicBezTo>
                <a:close/>
                <a:moveTo>
                  <a:pt x="54" y="43"/>
                </a:moveTo>
                <a:cubicBezTo>
                  <a:pt x="56" y="43"/>
                  <a:pt x="57" y="41"/>
                  <a:pt x="58" y="41"/>
                </a:cubicBezTo>
                <a:cubicBezTo>
                  <a:pt x="60" y="41"/>
                  <a:pt x="61" y="43"/>
                  <a:pt x="62" y="43"/>
                </a:cubicBezTo>
                <a:cubicBezTo>
                  <a:pt x="63" y="43"/>
                  <a:pt x="66" y="42"/>
                  <a:pt x="66" y="41"/>
                </a:cubicBezTo>
                <a:cubicBezTo>
                  <a:pt x="66" y="41"/>
                  <a:pt x="63" y="39"/>
                  <a:pt x="63" y="39"/>
                </a:cubicBezTo>
                <a:cubicBezTo>
                  <a:pt x="63" y="38"/>
                  <a:pt x="66" y="37"/>
                  <a:pt x="67" y="37"/>
                </a:cubicBezTo>
                <a:cubicBezTo>
                  <a:pt x="68" y="36"/>
                  <a:pt x="70" y="35"/>
                  <a:pt x="71" y="35"/>
                </a:cubicBezTo>
                <a:cubicBezTo>
                  <a:pt x="72" y="34"/>
                  <a:pt x="73" y="33"/>
                  <a:pt x="75" y="33"/>
                </a:cubicBezTo>
                <a:cubicBezTo>
                  <a:pt x="75" y="33"/>
                  <a:pt x="78" y="35"/>
                  <a:pt x="79" y="35"/>
                </a:cubicBezTo>
                <a:cubicBezTo>
                  <a:pt x="79" y="35"/>
                  <a:pt x="83" y="33"/>
                  <a:pt x="83" y="33"/>
                </a:cubicBezTo>
                <a:cubicBezTo>
                  <a:pt x="83" y="33"/>
                  <a:pt x="79" y="31"/>
                  <a:pt x="79" y="31"/>
                </a:cubicBezTo>
                <a:cubicBezTo>
                  <a:pt x="78" y="32"/>
                  <a:pt x="76" y="32"/>
                  <a:pt x="75" y="33"/>
                </a:cubicBezTo>
                <a:cubicBezTo>
                  <a:pt x="74" y="32"/>
                  <a:pt x="72" y="31"/>
                  <a:pt x="71" y="31"/>
                </a:cubicBezTo>
                <a:cubicBezTo>
                  <a:pt x="71" y="30"/>
                  <a:pt x="68" y="28"/>
                  <a:pt x="67" y="28"/>
                </a:cubicBezTo>
                <a:cubicBezTo>
                  <a:pt x="67" y="28"/>
                  <a:pt x="64" y="30"/>
                  <a:pt x="63" y="30"/>
                </a:cubicBezTo>
                <a:cubicBezTo>
                  <a:pt x="63" y="30"/>
                  <a:pt x="67" y="32"/>
                  <a:pt x="67" y="33"/>
                </a:cubicBezTo>
                <a:cubicBezTo>
                  <a:pt x="67" y="33"/>
                  <a:pt x="63" y="34"/>
                  <a:pt x="63" y="35"/>
                </a:cubicBezTo>
                <a:cubicBezTo>
                  <a:pt x="63" y="36"/>
                  <a:pt x="59" y="36"/>
                  <a:pt x="59" y="37"/>
                </a:cubicBezTo>
                <a:cubicBezTo>
                  <a:pt x="59" y="37"/>
                  <a:pt x="63" y="38"/>
                  <a:pt x="63" y="39"/>
                </a:cubicBezTo>
                <a:cubicBezTo>
                  <a:pt x="63" y="39"/>
                  <a:pt x="59" y="41"/>
                  <a:pt x="58" y="41"/>
                </a:cubicBezTo>
                <a:cubicBezTo>
                  <a:pt x="58" y="41"/>
                  <a:pt x="55" y="39"/>
                  <a:pt x="55" y="39"/>
                </a:cubicBezTo>
                <a:cubicBezTo>
                  <a:pt x="53" y="39"/>
                  <a:pt x="52" y="41"/>
                  <a:pt x="51" y="41"/>
                </a:cubicBezTo>
                <a:cubicBezTo>
                  <a:pt x="49" y="41"/>
                  <a:pt x="48" y="39"/>
                  <a:pt x="47" y="39"/>
                </a:cubicBezTo>
                <a:cubicBezTo>
                  <a:pt x="47" y="39"/>
                  <a:pt x="43" y="41"/>
                  <a:pt x="43" y="41"/>
                </a:cubicBezTo>
                <a:cubicBezTo>
                  <a:pt x="43" y="41"/>
                  <a:pt x="46" y="43"/>
                  <a:pt x="47" y="43"/>
                </a:cubicBezTo>
                <a:cubicBezTo>
                  <a:pt x="48" y="43"/>
                  <a:pt x="49" y="41"/>
                  <a:pt x="51" y="41"/>
                </a:cubicBezTo>
                <a:lnTo>
                  <a:pt x="54" y="43"/>
                </a:lnTo>
                <a:close/>
                <a:moveTo>
                  <a:pt x="95" y="31"/>
                </a:moveTo>
                <a:cubicBezTo>
                  <a:pt x="95" y="31"/>
                  <a:pt x="98" y="29"/>
                  <a:pt x="99" y="29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95" y="22"/>
                  <a:pt x="95" y="22"/>
                  <a:pt x="95" y="22"/>
                </a:cubicBezTo>
                <a:cubicBezTo>
                  <a:pt x="97" y="22"/>
                  <a:pt x="98" y="21"/>
                  <a:pt x="100" y="20"/>
                </a:cubicBezTo>
                <a:cubicBezTo>
                  <a:pt x="100" y="20"/>
                  <a:pt x="104" y="19"/>
                  <a:pt x="104" y="18"/>
                </a:cubicBezTo>
                <a:cubicBezTo>
                  <a:pt x="104" y="18"/>
                  <a:pt x="100" y="17"/>
                  <a:pt x="100" y="16"/>
                </a:cubicBezTo>
                <a:cubicBezTo>
                  <a:pt x="99" y="17"/>
                  <a:pt x="97" y="17"/>
                  <a:pt x="96" y="18"/>
                </a:cubicBezTo>
                <a:cubicBezTo>
                  <a:pt x="95" y="18"/>
                  <a:pt x="92" y="20"/>
                  <a:pt x="92" y="20"/>
                </a:cubicBezTo>
                <a:cubicBezTo>
                  <a:pt x="92" y="21"/>
                  <a:pt x="95" y="22"/>
                  <a:pt x="95" y="22"/>
                </a:cubicBezTo>
                <a:cubicBezTo>
                  <a:pt x="95" y="23"/>
                  <a:pt x="92" y="24"/>
                  <a:pt x="91" y="25"/>
                </a:cubicBezTo>
                <a:cubicBezTo>
                  <a:pt x="91" y="25"/>
                  <a:pt x="95" y="26"/>
                  <a:pt x="95" y="27"/>
                </a:cubicBezTo>
                <a:cubicBezTo>
                  <a:pt x="95" y="28"/>
                  <a:pt x="91" y="28"/>
                  <a:pt x="91" y="29"/>
                </a:cubicBezTo>
                <a:cubicBezTo>
                  <a:pt x="92" y="29"/>
                  <a:pt x="93" y="31"/>
                  <a:pt x="95" y="31"/>
                </a:cubicBezTo>
                <a:close/>
                <a:moveTo>
                  <a:pt x="259" y="40"/>
                </a:moveTo>
                <a:cubicBezTo>
                  <a:pt x="263" y="38"/>
                  <a:pt x="263" y="38"/>
                  <a:pt x="263" y="38"/>
                </a:cubicBezTo>
                <a:cubicBezTo>
                  <a:pt x="264" y="37"/>
                  <a:pt x="267" y="36"/>
                  <a:pt x="267" y="36"/>
                </a:cubicBezTo>
                <a:cubicBezTo>
                  <a:pt x="267" y="35"/>
                  <a:pt x="264" y="34"/>
                  <a:pt x="264" y="33"/>
                </a:cubicBezTo>
                <a:cubicBezTo>
                  <a:pt x="263" y="33"/>
                  <a:pt x="260" y="31"/>
                  <a:pt x="260" y="31"/>
                </a:cubicBezTo>
                <a:cubicBezTo>
                  <a:pt x="259" y="31"/>
                  <a:pt x="256" y="33"/>
                  <a:pt x="256" y="33"/>
                </a:cubicBezTo>
                <a:cubicBezTo>
                  <a:pt x="252" y="35"/>
                  <a:pt x="252" y="35"/>
                  <a:pt x="252" y="35"/>
                </a:cubicBezTo>
                <a:cubicBezTo>
                  <a:pt x="251" y="36"/>
                  <a:pt x="248" y="37"/>
                  <a:pt x="247" y="37"/>
                </a:cubicBezTo>
                <a:cubicBezTo>
                  <a:pt x="247" y="38"/>
                  <a:pt x="251" y="39"/>
                  <a:pt x="251" y="40"/>
                </a:cubicBezTo>
                <a:cubicBezTo>
                  <a:pt x="255" y="42"/>
                  <a:pt x="255" y="42"/>
                  <a:pt x="255" y="42"/>
                </a:cubicBezTo>
                <a:lnTo>
                  <a:pt x="259" y="40"/>
                </a:lnTo>
                <a:close/>
                <a:moveTo>
                  <a:pt x="265" y="20"/>
                </a:moveTo>
                <a:cubicBezTo>
                  <a:pt x="265" y="21"/>
                  <a:pt x="261" y="22"/>
                  <a:pt x="261" y="22"/>
                </a:cubicBezTo>
                <a:cubicBezTo>
                  <a:pt x="260" y="23"/>
                  <a:pt x="264" y="24"/>
                  <a:pt x="264" y="25"/>
                </a:cubicBezTo>
                <a:cubicBezTo>
                  <a:pt x="265" y="24"/>
                  <a:pt x="268" y="23"/>
                  <a:pt x="268" y="23"/>
                </a:cubicBezTo>
                <a:cubicBezTo>
                  <a:pt x="268" y="22"/>
                  <a:pt x="265" y="21"/>
                  <a:pt x="265" y="20"/>
                </a:cubicBezTo>
                <a:cubicBezTo>
                  <a:pt x="265" y="20"/>
                  <a:pt x="269" y="19"/>
                  <a:pt x="269" y="18"/>
                </a:cubicBezTo>
                <a:cubicBezTo>
                  <a:pt x="269" y="18"/>
                  <a:pt x="265" y="17"/>
                  <a:pt x="265" y="16"/>
                </a:cubicBezTo>
                <a:cubicBezTo>
                  <a:pt x="264" y="16"/>
                  <a:pt x="262" y="18"/>
                  <a:pt x="261" y="18"/>
                </a:cubicBezTo>
                <a:cubicBezTo>
                  <a:pt x="260" y="18"/>
                  <a:pt x="258" y="16"/>
                  <a:pt x="257" y="16"/>
                </a:cubicBezTo>
                <a:cubicBezTo>
                  <a:pt x="256" y="16"/>
                  <a:pt x="254" y="18"/>
                  <a:pt x="253" y="18"/>
                </a:cubicBezTo>
                <a:cubicBezTo>
                  <a:pt x="254" y="18"/>
                  <a:pt x="256" y="20"/>
                  <a:pt x="257" y="20"/>
                </a:cubicBezTo>
                <a:cubicBezTo>
                  <a:pt x="258" y="20"/>
                  <a:pt x="260" y="18"/>
                  <a:pt x="261" y="18"/>
                </a:cubicBezTo>
                <a:cubicBezTo>
                  <a:pt x="261" y="19"/>
                  <a:pt x="264" y="20"/>
                  <a:pt x="265" y="20"/>
                </a:cubicBezTo>
                <a:close/>
                <a:moveTo>
                  <a:pt x="366" y="27"/>
                </a:moveTo>
                <a:cubicBezTo>
                  <a:pt x="367" y="27"/>
                  <a:pt x="370" y="26"/>
                  <a:pt x="370" y="25"/>
                </a:cubicBezTo>
                <a:cubicBezTo>
                  <a:pt x="370" y="25"/>
                  <a:pt x="367" y="23"/>
                  <a:pt x="367" y="23"/>
                </a:cubicBezTo>
                <a:cubicBezTo>
                  <a:pt x="363" y="21"/>
                  <a:pt x="363" y="21"/>
                  <a:pt x="363" y="21"/>
                </a:cubicBezTo>
                <a:cubicBezTo>
                  <a:pt x="367" y="19"/>
                  <a:pt x="367" y="19"/>
                  <a:pt x="367" y="19"/>
                </a:cubicBezTo>
                <a:cubicBezTo>
                  <a:pt x="368" y="19"/>
                  <a:pt x="369" y="21"/>
                  <a:pt x="371" y="21"/>
                </a:cubicBezTo>
                <a:cubicBezTo>
                  <a:pt x="371" y="21"/>
                  <a:pt x="375" y="19"/>
                  <a:pt x="375" y="19"/>
                </a:cubicBezTo>
                <a:cubicBezTo>
                  <a:pt x="375" y="18"/>
                  <a:pt x="371" y="17"/>
                  <a:pt x="371" y="17"/>
                </a:cubicBezTo>
                <a:cubicBezTo>
                  <a:pt x="370" y="17"/>
                  <a:pt x="369" y="19"/>
                  <a:pt x="367" y="19"/>
                </a:cubicBezTo>
                <a:cubicBezTo>
                  <a:pt x="366" y="19"/>
                  <a:pt x="364" y="17"/>
                  <a:pt x="363" y="16"/>
                </a:cubicBezTo>
                <a:cubicBezTo>
                  <a:pt x="362" y="16"/>
                  <a:pt x="360" y="18"/>
                  <a:pt x="359" y="19"/>
                </a:cubicBezTo>
                <a:cubicBezTo>
                  <a:pt x="359" y="19"/>
                  <a:pt x="363" y="20"/>
                  <a:pt x="363" y="21"/>
                </a:cubicBezTo>
                <a:cubicBezTo>
                  <a:pt x="363" y="22"/>
                  <a:pt x="359" y="22"/>
                  <a:pt x="359" y="23"/>
                </a:cubicBezTo>
                <a:cubicBezTo>
                  <a:pt x="359" y="24"/>
                  <a:pt x="355" y="24"/>
                  <a:pt x="355" y="25"/>
                </a:cubicBezTo>
                <a:cubicBezTo>
                  <a:pt x="355" y="25"/>
                  <a:pt x="358" y="27"/>
                  <a:pt x="358" y="27"/>
                </a:cubicBezTo>
                <a:cubicBezTo>
                  <a:pt x="360" y="27"/>
                  <a:pt x="361" y="25"/>
                  <a:pt x="363" y="25"/>
                </a:cubicBezTo>
                <a:cubicBezTo>
                  <a:pt x="364" y="25"/>
                  <a:pt x="365" y="27"/>
                  <a:pt x="366" y="27"/>
                </a:cubicBezTo>
                <a:close/>
                <a:moveTo>
                  <a:pt x="413" y="29"/>
                </a:moveTo>
                <a:cubicBezTo>
                  <a:pt x="414" y="28"/>
                  <a:pt x="417" y="27"/>
                  <a:pt x="417" y="27"/>
                </a:cubicBezTo>
                <a:cubicBezTo>
                  <a:pt x="417" y="26"/>
                  <a:pt x="414" y="25"/>
                  <a:pt x="414" y="24"/>
                </a:cubicBezTo>
                <a:cubicBezTo>
                  <a:pt x="414" y="24"/>
                  <a:pt x="417" y="23"/>
                  <a:pt x="418" y="22"/>
                </a:cubicBezTo>
                <a:cubicBezTo>
                  <a:pt x="418" y="22"/>
                  <a:pt x="414" y="21"/>
                  <a:pt x="414" y="20"/>
                </a:cubicBezTo>
                <a:cubicBezTo>
                  <a:pt x="414" y="19"/>
                  <a:pt x="418" y="18"/>
                  <a:pt x="418" y="18"/>
                </a:cubicBezTo>
                <a:cubicBezTo>
                  <a:pt x="418" y="18"/>
                  <a:pt x="422" y="20"/>
                  <a:pt x="422" y="20"/>
                </a:cubicBezTo>
                <a:cubicBezTo>
                  <a:pt x="422" y="20"/>
                  <a:pt x="426" y="18"/>
                  <a:pt x="426" y="18"/>
                </a:cubicBezTo>
                <a:cubicBezTo>
                  <a:pt x="426" y="17"/>
                  <a:pt x="422" y="17"/>
                  <a:pt x="422" y="16"/>
                </a:cubicBezTo>
                <a:cubicBezTo>
                  <a:pt x="421" y="16"/>
                  <a:pt x="420" y="18"/>
                  <a:pt x="418" y="18"/>
                </a:cubicBezTo>
                <a:cubicBezTo>
                  <a:pt x="417" y="18"/>
                  <a:pt x="416" y="16"/>
                  <a:pt x="414" y="16"/>
                </a:cubicBezTo>
                <a:cubicBezTo>
                  <a:pt x="414" y="16"/>
                  <a:pt x="411" y="17"/>
                  <a:pt x="410" y="18"/>
                </a:cubicBezTo>
                <a:cubicBezTo>
                  <a:pt x="410" y="18"/>
                  <a:pt x="414" y="20"/>
                  <a:pt x="414" y="20"/>
                </a:cubicBezTo>
                <a:cubicBezTo>
                  <a:pt x="414" y="20"/>
                  <a:pt x="410" y="22"/>
                  <a:pt x="410" y="22"/>
                </a:cubicBezTo>
                <a:cubicBezTo>
                  <a:pt x="409" y="22"/>
                  <a:pt x="406" y="24"/>
                  <a:pt x="406" y="24"/>
                </a:cubicBezTo>
                <a:cubicBezTo>
                  <a:pt x="406" y="25"/>
                  <a:pt x="409" y="26"/>
                  <a:pt x="410" y="26"/>
                </a:cubicBezTo>
                <a:cubicBezTo>
                  <a:pt x="410" y="27"/>
                  <a:pt x="406" y="28"/>
                  <a:pt x="405" y="28"/>
                </a:cubicBezTo>
                <a:cubicBezTo>
                  <a:pt x="405" y="29"/>
                  <a:pt x="409" y="30"/>
                  <a:pt x="409" y="31"/>
                </a:cubicBezTo>
                <a:lnTo>
                  <a:pt x="413" y="29"/>
                </a:lnTo>
                <a:close/>
                <a:moveTo>
                  <a:pt x="672" y="40"/>
                </a:moveTo>
                <a:cubicBezTo>
                  <a:pt x="673" y="40"/>
                  <a:pt x="674" y="42"/>
                  <a:pt x="676" y="42"/>
                </a:cubicBezTo>
                <a:cubicBezTo>
                  <a:pt x="676" y="42"/>
                  <a:pt x="679" y="40"/>
                  <a:pt x="680" y="40"/>
                </a:cubicBezTo>
                <a:cubicBezTo>
                  <a:pt x="681" y="40"/>
                  <a:pt x="682" y="42"/>
                  <a:pt x="683" y="42"/>
                </a:cubicBezTo>
                <a:cubicBezTo>
                  <a:pt x="684" y="42"/>
                  <a:pt x="687" y="41"/>
                  <a:pt x="687" y="40"/>
                </a:cubicBezTo>
                <a:cubicBezTo>
                  <a:pt x="687" y="40"/>
                  <a:pt x="684" y="38"/>
                  <a:pt x="684" y="38"/>
                </a:cubicBezTo>
                <a:cubicBezTo>
                  <a:pt x="683" y="38"/>
                  <a:pt x="680" y="40"/>
                  <a:pt x="680" y="40"/>
                </a:cubicBezTo>
                <a:cubicBezTo>
                  <a:pt x="678" y="40"/>
                  <a:pt x="677" y="38"/>
                  <a:pt x="676" y="38"/>
                </a:cubicBezTo>
                <a:cubicBezTo>
                  <a:pt x="674" y="37"/>
                  <a:pt x="674" y="36"/>
                  <a:pt x="672" y="36"/>
                </a:cubicBezTo>
                <a:cubicBezTo>
                  <a:pt x="673" y="35"/>
                  <a:pt x="675" y="34"/>
                  <a:pt x="676" y="33"/>
                </a:cubicBezTo>
                <a:cubicBezTo>
                  <a:pt x="677" y="33"/>
                  <a:pt x="680" y="32"/>
                  <a:pt x="680" y="31"/>
                </a:cubicBezTo>
                <a:cubicBezTo>
                  <a:pt x="680" y="31"/>
                  <a:pt x="677" y="29"/>
                  <a:pt x="677" y="29"/>
                </a:cubicBezTo>
                <a:cubicBezTo>
                  <a:pt x="676" y="29"/>
                  <a:pt x="673" y="31"/>
                  <a:pt x="673" y="31"/>
                </a:cubicBezTo>
                <a:cubicBezTo>
                  <a:pt x="672" y="32"/>
                  <a:pt x="669" y="33"/>
                  <a:pt x="668" y="33"/>
                </a:cubicBezTo>
                <a:cubicBezTo>
                  <a:pt x="668" y="34"/>
                  <a:pt x="672" y="35"/>
                  <a:pt x="672" y="36"/>
                </a:cubicBezTo>
                <a:cubicBezTo>
                  <a:pt x="672" y="36"/>
                  <a:pt x="668" y="37"/>
                  <a:pt x="668" y="38"/>
                </a:cubicBezTo>
                <a:lnTo>
                  <a:pt x="672" y="40"/>
                </a:lnTo>
                <a:close/>
                <a:moveTo>
                  <a:pt x="647" y="11"/>
                </a:moveTo>
                <a:cubicBezTo>
                  <a:pt x="648" y="11"/>
                  <a:pt x="650" y="13"/>
                  <a:pt x="650" y="13"/>
                </a:cubicBezTo>
                <a:cubicBezTo>
                  <a:pt x="651" y="13"/>
                  <a:pt x="655" y="11"/>
                  <a:pt x="655" y="11"/>
                </a:cubicBezTo>
                <a:cubicBezTo>
                  <a:pt x="655" y="11"/>
                  <a:pt x="651" y="9"/>
                  <a:pt x="651" y="9"/>
                </a:cubicBezTo>
                <a:cubicBezTo>
                  <a:pt x="650" y="8"/>
                  <a:pt x="648" y="7"/>
                  <a:pt x="647" y="7"/>
                </a:cubicBezTo>
                <a:cubicBezTo>
                  <a:pt x="646" y="6"/>
                  <a:pt x="644" y="9"/>
                  <a:pt x="643" y="9"/>
                </a:cubicBezTo>
                <a:cubicBezTo>
                  <a:pt x="642" y="9"/>
                  <a:pt x="640" y="6"/>
                  <a:pt x="639" y="6"/>
                </a:cubicBezTo>
                <a:cubicBezTo>
                  <a:pt x="639" y="6"/>
                  <a:pt x="635" y="8"/>
                  <a:pt x="635" y="8"/>
                </a:cubicBezTo>
                <a:cubicBezTo>
                  <a:pt x="635" y="9"/>
                  <a:pt x="639" y="11"/>
                  <a:pt x="639" y="11"/>
                </a:cubicBezTo>
                <a:cubicBezTo>
                  <a:pt x="640" y="11"/>
                  <a:pt x="642" y="8"/>
                  <a:pt x="643" y="9"/>
                </a:cubicBezTo>
                <a:cubicBezTo>
                  <a:pt x="644" y="9"/>
                  <a:pt x="645" y="10"/>
                  <a:pt x="647" y="11"/>
                </a:cubicBezTo>
                <a:close/>
                <a:moveTo>
                  <a:pt x="819" y="20"/>
                </a:moveTo>
                <a:cubicBezTo>
                  <a:pt x="819" y="20"/>
                  <a:pt x="815" y="18"/>
                  <a:pt x="815" y="18"/>
                </a:cubicBezTo>
                <a:cubicBezTo>
                  <a:pt x="814" y="17"/>
                  <a:pt x="812" y="19"/>
                  <a:pt x="811" y="20"/>
                </a:cubicBezTo>
                <a:cubicBezTo>
                  <a:pt x="811" y="20"/>
                  <a:pt x="815" y="21"/>
                  <a:pt x="815" y="22"/>
                </a:cubicBezTo>
                <a:cubicBezTo>
                  <a:pt x="815" y="23"/>
                  <a:pt x="811" y="23"/>
                  <a:pt x="811" y="24"/>
                </a:cubicBezTo>
                <a:cubicBezTo>
                  <a:pt x="810" y="25"/>
                  <a:pt x="807" y="25"/>
                  <a:pt x="807" y="26"/>
                </a:cubicBezTo>
                <a:cubicBezTo>
                  <a:pt x="807" y="27"/>
                  <a:pt x="810" y="28"/>
                  <a:pt x="810" y="28"/>
                </a:cubicBezTo>
                <a:cubicBezTo>
                  <a:pt x="814" y="26"/>
                  <a:pt x="814" y="26"/>
                  <a:pt x="814" y="26"/>
                </a:cubicBezTo>
                <a:cubicBezTo>
                  <a:pt x="815" y="26"/>
                  <a:pt x="818" y="24"/>
                  <a:pt x="819" y="24"/>
                </a:cubicBezTo>
                <a:cubicBezTo>
                  <a:pt x="820" y="24"/>
                  <a:pt x="821" y="26"/>
                  <a:pt x="822" y="26"/>
                </a:cubicBezTo>
                <a:cubicBezTo>
                  <a:pt x="823" y="26"/>
                  <a:pt x="826" y="25"/>
                  <a:pt x="826" y="24"/>
                </a:cubicBezTo>
                <a:cubicBezTo>
                  <a:pt x="826" y="24"/>
                  <a:pt x="823" y="22"/>
                  <a:pt x="823" y="22"/>
                </a:cubicBezTo>
                <a:cubicBezTo>
                  <a:pt x="822" y="22"/>
                  <a:pt x="819" y="24"/>
                  <a:pt x="819" y="24"/>
                </a:cubicBezTo>
                <a:cubicBezTo>
                  <a:pt x="817" y="24"/>
                  <a:pt x="816" y="22"/>
                  <a:pt x="815" y="22"/>
                </a:cubicBezTo>
                <a:cubicBezTo>
                  <a:pt x="815" y="21"/>
                  <a:pt x="819" y="21"/>
                  <a:pt x="819" y="20"/>
                </a:cubicBezTo>
                <a:close/>
                <a:moveTo>
                  <a:pt x="968" y="28"/>
                </a:moveTo>
                <a:cubicBezTo>
                  <a:pt x="968" y="27"/>
                  <a:pt x="964" y="26"/>
                  <a:pt x="964" y="26"/>
                </a:cubicBezTo>
                <a:cubicBezTo>
                  <a:pt x="964" y="25"/>
                  <a:pt x="968" y="24"/>
                  <a:pt x="968" y="24"/>
                </a:cubicBezTo>
                <a:cubicBezTo>
                  <a:pt x="968" y="23"/>
                  <a:pt x="964" y="22"/>
                  <a:pt x="964" y="21"/>
                </a:cubicBezTo>
                <a:cubicBezTo>
                  <a:pt x="964" y="21"/>
                  <a:pt x="968" y="20"/>
                  <a:pt x="968" y="19"/>
                </a:cubicBezTo>
                <a:cubicBezTo>
                  <a:pt x="968" y="19"/>
                  <a:pt x="965" y="18"/>
                  <a:pt x="965" y="17"/>
                </a:cubicBezTo>
                <a:cubicBezTo>
                  <a:pt x="964" y="18"/>
                  <a:pt x="961" y="18"/>
                  <a:pt x="960" y="19"/>
                </a:cubicBezTo>
                <a:cubicBezTo>
                  <a:pt x="960" y="20"/>
                  <a:pt x="964" y="21"/>
                  <a:pt x="964" y="21"/>
                </a:cubicBezTo>
                <a:cubicBezTo>
                  <a:pt x="964" y="22"/>
                  <a:pt x="960" y="23"/>
                  <a:pt x="960" y="24"/>
                </a:cubicBezTo>
                <a:cubicBezTo>
                  <a:pt x="960" y="24"/>
                  <a:pt x="964" y="25"/>
                  <a:pt x="964" y="26"/>
                </a:cubicBezTo>
                <a:cubicBezTo>
                  <a:pt x="964" y="26"/>
                  <a:pt x="960" y="27"/>
                  <a:pt x="960" y="28"/>
                </a:cubicBezTo>
                <a:cubicBezTo>
                  <a:pt x="960" y="29"/>
                  <a:pt x="963" y="29"/>
                  <a:pt x="963" y="30"/>
                </a:cubicBezTo>
                <a:cubicBezTo>
                  <a:pt x="964" y="29"/>
                  <a:pt x="967" y="29"/>
                  <a:pt x="968" y="28"/>
                </a:cubicBezTo>
                <a:close/>
                <a:moveTo>
                  <a:pt x="1012" y="18"/>
                </a:moveTo>
                <a:cubicBezTo>
                  <a:pt x="1012" y="18"/>
                  <a:pt x="1015" y="17"/>
                  <a:pt x="1016" y="16"/>
                </a:cubicBezTo>
                <a:cubicBezTo>
                  <a:pt x="1017" y="16"/>
                  <a:pt x="1019" y="15"/>
                  <a:pt x="1020" y="14"/>
                </a:cubicBezTo>
                <a:cubicBezTo>
                  <a:pt x="1019" y="14"/>
                  <a:pt x="1017" y="12"/>
                  <a:pt x="1016" y="12"/>
                </a:cubicBezTo>
                <a:cubicBezTo>
                  <a:pt x="1015" y="12"/>
                  <a:pt x="1013" y="14"/>
                  <a:pt x="1012" y="14"/>
                </a:cubicBezTo>
                <a:cubicBezTo>
                  <a:pt x="1012" y="14"/>
                  <a:pt x="1008" y="16"/>
                  <a:pt x="1008" y="16"/>
                </a:cubicBezTo>
                <a:cubicBezTo>
                  <a:pt x="1007" y="16"/>
                  <a:pt x="1006" y="14"/>
                  <a:pt x="1004" y="14"/>
                </a:cubicBezTo>
                <a:cubicBezTo>
                  <a:pt x="1004" y="15"/>
                  <a:pt x="1000" y="15"/>
                  <a:pt x="1000" y="16"/>
                </a:cubicBezTo>
                <a:cubicBezTo>
                  <a:pt x="1000" y="16"/>
                  <a:pt x="1003" y="18"/>
                  <a:pt x="1004" y="18"/>
                </a:cubicBezTo>
                <a:cubicBezTo>
                  <a:pt x="1004" y="18"/>
                  <a:pt x="1005" y="18"/>
                  <a:pt x="1006" y="17"/>
                </a:cubicBezTo>
                <a:cubicBezTo>
                  <a:pt x="1007" y="17"/>
                  <a:pt x="1008" y="16"/>
                  <a:pt x="1008" y="16"/>
                </a:cubicBezTo>
                <a:cubicBezTo>
                  <a:pt x="1009" y="16"/>
                  <a:pt x="1011" y="18"/>
                  <a:pt x="1012" y="18"/>
                </a:cubicBezTo>
                <a:cubicBezTo>
                  <a:pt x="1012" y="18"/>
                  <a:pt x="1008" y="20"/>
                  <a:pt x="1008" y="20"/>
                </a:cubicBezTo>
                <a:cubicBezTo>
                  <a:pt x="1008" y="21"/>
                  <a:pt x="1011" y="23"/>
                  <a:pt x="1011" y="23"/>
                </a:cubicBezTo>
                <a:cubicBezTo>
                  <a:pt x="1013" y="23"/>
                  <a:pt x="1014" y="21"/>
                  <a:pt x="1015" y="21"/>
                </a:cubicBezTo>
                <a:cubicBezTo>
                  <a:pt x="1015" y="20"/>
                  <a:pt x="1012" y="19"/>
                  <a:pt x="1012" y="18"/>
                </a:cubicBezTo>
                <a:close/>
                <a:moveTo>
                  <a:pt x="1093" y="27"/>
                </a:moveTo>
                <a:cubicBezTo>
                  <a:pt x="1093" y="27"/>
                  <a:pt x="1090" y="29"/>
                  <a:pt x="1089" y="29"/>
                </a:cubicBezTo>
                <a:cubicBezTo>
                  <a:pt x="1089" y="29"/>
                  <a:pt x="1085" y="31"/>
                  <a:pt x="1085" y="31"/>
                </a:cubicBezTo>
                <a:cubicBezTo>
                  <a:pt x="1085" y="31"/>
                  <a:pt x="1089" y="33"/>
                  <a:pt x="1089" y="33"/>
                </a:cubicBezTo>
                <a:cubicBezTo>
                  <a:pt x="1090" y="33"/>
                  <a:pt x="1092" y="32"/>
                  <a:pt x="1093" y="31"/>
                </a:cubicBezTo>
                <a:cubicBezTo>
                  <a:pt x="1095" y="31"/>
                  <a:pt x="1096" y="30"/>
                  <a:pt x="1097" y="29"/>
                </a:cubicBezTo>
                <a:cubicBezTo>
                  <a:pt x="1101" y="32"/>
                  <a:pt x="1101" y="32"/>
                  <a:pt x="1101" y="32"/>
                </a:cubicBezTo>
                <a:cubicBezTo>
                  <a:pt x="1101" y="31"/>
                  <a:pt x="1105" y="30"/>
                  <a:pt x="1105" y="30"/>
                </a:cubicBezTo>
                <a:cubicBezTo>
                  <a:pt x="1105" y="29"/>
                  <a:pt x="1101" y="28"/>
                  <a:pt x="1101" y="27"/>
                </a:cubicBezTo>
                <a:cubicBezTo>
                  <a:pt x="1101" y="27"/>
                  <a:pt x="1105" y="25"/>
                  <a:pt x="1105" y="25"/>
                </a:cubicBezTo>
                <a:cubicBezTo>
                  <a:pt x="1107" y="25"/>
                  <a:pt x="1108" y="23"/>
                  <a:pt x="1110" y="23"/>
                </a:cubicBezTo>
                <a:cubicBezTo>
                  <a:pt x="1110" y="23"/>
                  <a:pt x="1113" y="25"/>
                  <a:pt x="1113" y="25"/>
                </a:cubicBezTo>
                <a:cubicBezTo>
                  <a:pt x="1114" y="25"/>
                  <a:pt x="1116" y="23"/>
                  <a:pt x="1117" y="23"/>
                </a:cubicBezTo>
                <a:cubicBezTo>
                  <a:pt x="1118" y="23"/>
                  <a:pt x="1121" y="25"/>
                  <a:pt x="1121" y="26"/>
                </a:cubicBezTo>
                <a:cubicBezTo>
                  <a:pt x="1121" y="26"/>
                  <a:pt x="1117" y="27"/>
                  <a:pt x="1117" y="28"/>
                </a:cubicBezTo>
                <a:cubicBezTo>
                  <a:pt x="1117" y="28"/>
                  <a:pt x="1121" y="29"/>
                  <a:pt x="1121" y="30"/>
                </a:cubicBezTo>
                <a:cubicBezTo>
                  <a:pt x="1129" y="26"/>
                  <a:pt x="1129" y="26"/>
                  <a:pt x="1129" y="26"/>
                </a:cubicBezTo>
                <a:cubicBezTo>
                  <a:pt x="1129" y="25"/>
                  <a:pt x="1133" y="24"/>
                  <a:pt x="1133" y="24"/>
                </a:cubicBezTo>
                <a:cubicBezTo>
                  <a:pt x="1133" y="24"/>
                  <a:pt x="1130" y="22"/>
                  <a:pt x="1129" y="21"/>
                </a:cubicBezTo>
                <a:cubicBezTo>
                  <a:pt x="1129" y="21"/>
                  <a:pt x="1126" y="24"/>
                  <a:pt x="1125" y="24"/>
                </a:cubicBezTo>
                <a:cubicBezTo>
                  <a:pt x="1124" y="23"/>
                  <a:pt x="1123" y="21"/>
                  <a:pt x="1121" y="21"/>
                </a:cubicBezTo>
                <a:cubicBezTo>
                  <a:pt x="1120" y="21"/>
                  <a:pt x="1119" y="23"/>
                  <a:pt x="1117" y="23"/>
                </a:cubicBezTo>
                <a:cubicBezTo>
                  <a:pt x="1116" y="23"/>
                  <a:pt x="1115" y="21"/>
                  <a:pt x="1114" y="21"/>
                </a:cubicBezTo>
                <a:cubicBezTo>
                  <a:pt x="1112" y="21"/>
                  <a:pt x="1111" y="23"/>
                  <a:pt x="1110" y="23"/>
                </a:cubicBezTo>
                <a:cubicBezTo>
                  <a:pt x="1108" y="23"/>
                  <a:pt x="1107" y="21"/>
                  <a:pt x="1106" y="21"/>
                </a:cubicBezTo>
                <a:cubicBezTo>
                  <a:pt x="1104" y="21"/>
                  <a:pt x="1103" y="23"/>
                  <a:pt x="1102" y="23"/>
                </a:cubicBezTo>
                <a:cubicBezTo>
                  <a:pt x="1101" y="23"/>
                  <a:pt x="1099" y="21"/>
                  <a:pt x="1098" y="21"/>
                </a:cubicBezTo>
                <a:cubicBezTo>
                  <a:pt x="1097" y="21"/>
                  <a:pt x="1094" y="22"/>
                  <a:pt x="1094" y="23"/>
                </a:cubicBezTo>
                <a:cubicBezTo>
                  <a:pt x="1094" y="23"/>
                  <a:pt x="1097" y="25"/>
                  <a:pt x="1098" y="25"/>
                </a:cubicBezTo>
                <a:cubicBezTo>
                  <a:pt x="1098" y="25"/>
                  <a:pt x="1101" y="27"/>
                  <a:pt x="1101" y="27"/>
                </a:cubicBezTo>
                <a:cubicBezTo>
                  <a:pt x="1101" y="28"/>
                  <a:pt x="1098" y="29"/>
                  <a:pt x="1097" y="29"/>
                </a:cubicBezTo>
                <a:cubicBezTo>
                  <a:pt x="1096" y="29"/>
                  <a:pt x="1095" y="27"/>
                  <a:pt x="1093" y="27"/>
                </a:cubicBezTo>
                <a:close/>
                <a:moveTo>
                  <a:pt x="1144" y="31"/>
                </a:moveTo>
                <a:cubicBezTo>
                  <a:pt x="1144" y="30"/>
                  <a:pt x="1141" y="28"/>
                  <a:pt x="1141" y="28"/>
                </a:cubicBezTo>
                <a:cubicBezTo>
                  <a:pt x="1140" y="28"/>
                  <a:pt x="1137" y="30"/>
                  <a:pt x="1136" y="30"/>
                </a:cubicBezTo>
                <a:cubicBezTo>
                  <a:pt x="1135" y="30"/>
                  <a:pt x="1134" y="28"/>
                  <a:pt x="1133" y="28"/>
                </a:cubicBezTo>
                <a:cubicBezTo>
                  <a:pt x="1132" y="29"/>
                  <a:pt x="1129" y="29"/>
                  <a:pt x="1129" y="30"/>
                </a:cubicBezTo>
                <a:cubicBezTo>
                  <a:pt x="1129" y="31"/>
                  <a:pt x="1132" y="32"/>
                  <a:pt x="1132" y="32"/>
                </a:cubicBezTo>
                <a:cubicBezTo>
                  <a:pt x="1133" y="33"/>
                  <a:pt x="1135" y="35"/>
                  <a:pt x="1136" y="35"/>
                </a:cubicBezTo>
                <a:cubicBezTo>
                  <a:pt x="1137" y="35"/>
                  <a:pt x="1139" y="33"/>
                  <a:pt x="1140" y="33"/>
                </a:cubicBezTo>
                <a:cubicBezTo>
                  <a:pt x="1140" y="32"/>
                  <a:pt x="1144" y="31"/>
                  <a:pt x="1144" y="31"/>
                </a:cubicBezTo>
                <a:close/>
                <a:moveTo>
                  <a:pt x="1281" y="41"/>
                </a:moveTo>
                <a:cubicBezTo>
                  <a:pt x="1281" y="40"/>
                  <a:pt x="1278" y="39"/>
                  <a:pt x="1277" y="38"/>
                </a:cubicBezTo>
                <a:cubicBezTo>
                  <a:pt x="1277" y="38"/>
                  <a:pt x="1274" y="36"/>
                  <a:pt x="1273" y="36"/>
                </a:cubicBezTo>
                <a:cubicBezTo>
                  <a:pt x="1272" y="36"/>
                  <a:pt x="1271" y="38"/>
                  <a:pt x="1269" y="38"/>
                </a:cubicBezTo>
                <a:cubicBezTo>
                  <a:pt x="1270" y="39"/>
                  <a:pt x="1273" y="40"/>
                  <a:pt x="1273" y="40"/>
                </a:cubicBezTo>
                <a:cubicBezTo>
                  <a:pt x="1273" y="41"/>
                  <a:pt x="1269" y="42"/>
                  <a:pt x="1269" y="43"/>
                </a:cubicBezTo>
                <a:cubicBezTo>
                  <a:pt x="1269" y="43"/>
                  <a:pt x="1272" y="45"/>
                  <a:pt x="1273" y="45"/>
                </a:cubicBezTo>
                <a:cubicBezTo>
                  <a:pt x="1274" y="45"/>
                  <a:pt x="1276" y="43"/>
                  <a:pt x="1277" y="43"/>
                </a:cubicBezTo>
                <a:cubicBezTo>
                  <a:pt x="1277" y="42"/>
                  <a:pt x="1281" y="41"/>
                  <a:pt x="1281" y="41"/>
                </a:cubicBezTo>
                <a:close/>
                <a:moveTo>
                  <a:pt x="1399" y="35"/>
                </a:moveTo>
                <a:cubicBezTo>
                  <a:pt x="1400" y="35"/>
                  <a:pt x="1403" y="33"/>
                  <a:pt x="1403" y="33"/>
                </a:cubicBezTo>
                <a:cubicBezTo>
                  <a:pt x="1403" y="33"/>
                  <a:pt x="1400" y="31"/>
                  <a:pt x="1400" y="31"/>
                </a:cubicBezTo>
                <a:cubicBezTo>
                  <a:pt x="1399" y="30"/>
                  <a:pt x="1396" y="29"/>
                  <a:pt x="1396" y="28"/>
                </a:cubicBezTo>
                <a:cubicBezTo>
                  <a:pt x="1396" y="28"/>
                  <a:pt x="1400" y="27"/>
                  <a:pt x="1400" y="26"/>
                </a:cubicBezTo>
                <a:cubicBezTo>
                  <a:pt x="1400" y="26"/>
                  <a:pt x="1397" y="25"/>
                  <a:pt x="1396" y="24"/>
                </a:cubicBezTo>
                <a:cubicBezTo>
                  <a:pt x="1395" y="25"/>
                  <a:pt x="1393" y="25"/>
                  <a:pt x="1392" y="26"/>
                </a:cubicBezTo>
                <a:cubicBezTo>
                  <a:pt x="1392" y="26"/>
                  <a:pt x="1396" y="28"/>
                  <a:pt x="1396" y="28"/>
                </a:cubicBezTo>
                <a:cubicBezTo>
                  <a:pt x="1396" y="29"/>
                  <a:pt x="1392" y="30"/>
                  <a:pt x="1392" y="31"/>
                </a:cubicBezTo>
                <a:cubicBezTo>
                  <a:pt x="1392" y="31"/>
                  <a:pt x="1388" y="32"/>
                  <a:pt x="1388" y="33"/>
                </a:cubicBezTo>
                <a:cubicBezTo>
                  <a:pt x="1388" y="33"/>
                  <a:pt x="1391" y="35"/>
                  <a:pt x="1392" y="35"/>
                </a:cubicBezTo>
                <a:cubicBezTo>
                  <a:pt x="1395" y="37"/>
                  <a:pt x="1395" y="37"/>
                  <a:pt x="1395" y="37"/>
                </a:cubicBezTo>
                <a:lnTo>
                  <a:pt x="1399" y="35"/>
                </a:lnTo>
                <a:close/>
                <a:moveTo>
                  <a:pt x="1451" y="26"/>
                </a:moveTo>
                <a:cubicBezTo>
                  <a:pt x="1451" y="26"/>
                  <a:pt x="1455" y="28"/>
                  <a:pt x="1455" y="28"/>
                </a:cubicBezTo>
                <a:cubicBezTo>
                  <a:pt x="1456" y="28"/>
                  <a:pt x="1458" y="26"/>
                  <a:pt x="1459" y="26"/>
                </a:cubicBezTo>
                <a:cubicBezTo>
                  <a:pt x="1460" y="26"/>
                  <a:pt x="1462" y="28"/>
                  <a:pt x="1463" y="28"/>
                </a:cubicBezTo>
                <a:cubicBezTo>
                  <a:pt x="1464" y="28"/>
                  <a:pt x="1466" y="26"/>
                  <a:pt x="1467" y="26"/>
                </a:cubicBezTo>
                <a:cubicBezTo>
                  <a:pt x="1468" y="26"/>
                  <a:pt x="1469" y="28"/>
                  <a:pt x="1471" y="28"/>
                </a:cubicBezTo>
                <a:cubicBezTo>
                  <a:pt x="1472" y="28"/>
                  <a:pt x="1473" y="26"/>
                  <a:pt x="1475" y="26"/>
                </a:cubicBezTo>
                <a:cubicBezTo>
                  <a:pt x="1476" y="26"/>
                  <a:pt x="1477" y="28"/>
                  <a:pt x="1479" y="28"/>
                </a:cubicBezTo>
                <a:cubicBezTo>
                  <a:pt x="1480" y="29"/>
                  <a:pt x="1481" y="27"/>
                  <a:pt x="1483" y="26"/>
                </a:cubicBezTo>
                <a:cubicBezTo>
                  <a:pt x="1481" y="26"/>
                  <a:pt x="1480" y="24"/>
                  <a:pt x="1479" y="24"/>
                </a:cubicBezTo>
                <a:cubicBezTo>
                  <a:pt x="1478" y="24"/>
                  <a:pt x="1476" y="26"/>
                  <a:pt x="1475" y="26"/>
                </a:cubicBezTo>
                <a:cubicBezTo>
                  <a:pt x="1473" y="26"/>
                  <a:pt x="1472" y="24"/>
                  <a:pt x="1471" y="24"/>
                </a:cubicBezTo>
                <a:cubicBezTo>
                  <a:pt x="1470" y="24"/>
                  <a:pt x="1468" y="26"/>
                  <a:pt x="1467" y="26"/>
                </a:cubicBezTo>
                <a:cubicBezTo>
                  <a:pt x="1466" y="26"/>
                  <a:pt x="1464" y="24"/>
                  <a:pt x="1463" y="24"/>
                </a:cubicBezTo>
                <a:cubicBezTo>
                  <a:pt x="1462" y="24"/>
                  <a:pt x="1461" y="21"/>
                  <a:pt x="1459" y="21"/>
                </a:cubicBezTo>
                <a:cubicBezTo>
                  <a:pt x="1458" y="21"/>
                  <a:pt x="1457" y="23"/>
                  <a:pt x="1455" y="24"/>
                </a:cubicBezTo>
                <a:cubicBezTo>
                  <a:pt x="1455" y="24"/>
                  <a:pt x="1451" y="25"/>
                  <a:pt x="1451" y="26"/>
                </a:cubicBezTo>
                <a:close/>
                <a:moveTo>
                  <a:pt x="1482" y="35"/>
                </a:moveTo>
                <a:cubicBezTo>
                  <a:pt x="1483" y="35"/>
                  <a:pt x="1485" y="33"/>
                  <a:pt x="1486" y="33"/>
                </a:cubicBezTo>
                <a:cubicBezTo>
                  <a:pt x="1487" y="32"/>
                  <a:pt x="1489" y="32"/>
                  <a:pt x="1490" y="31"/>
                </a:cubicBezTo>
                <a:cubicBezTo>
                  <a:pt x="1498" y="27"/>
                  <a:pt x="1498" y="27"/>
                  <a:pt x="1498" y="27"/>
                </a:cubicBezTo>
                <a:cubicBezTo>
                  <a:pt x="1498" y="27"/>
                  <a:pt x="1502" y="29"/>
                  <a:pt x="1502" y="29"/>
                </a:cubicBezTo>
                <a:cubicBezTo>
                  <a:pt x="1502" y="30"/>
                  <a:pt x="1499" y="31"/>
                  <a:pt x="1498" y="31"/>
                </a:cubicBezTo>
                <a:cubicBezTo>
                  <a:pt x="1497" y="32"/>
                  <a:pt x="1494" y="33"/>
                  <a:pt x="1494" y="33"/>
                </a:cubicBezTo>
                <a:cubicBezTo>
                  <a:pt x="1494" y="34"/>
                  <a:pt x="1497" y="35"/>
                  <a:pt x="1498" y="36"/>
                </a:cubicBezTo>
                <a:cubicBezTo>
                  <a:pt x="1502" y="33"/>
                  <a:pt x="1502" y="33"/>
                  <a:pt x="1502" y="33"/>
                </a:cubicBezTo>
                <a:cubicBezTo>
                  <a:pt x="1503" y="33"/>
                  <a:pt x="1505" y="32"/>
                  <a:pt x="1506" y="31"/>
                </a:cubicBezTo>
                <a:cubicBezTo>
                  <a:pt x="1506" y="31"/>
                  <a:pt x="1502" y="30"/>
                  <a:pt x="1502" y="29"/>
                </a:cubicBezTo>
                <a:cubicBezTo>
                  <a:pt x="1502" y="29"/>
                  <a:pt x="1506" y="28"/>
                  <a:pt x="1506" y="27"/>
                </a:cubicBezTo>
                <a:cubicBezTo>
                  <a:pt x="1506" y="27"/>
                  <a:pt x="1503" y="25"/>
                  <a:pt x="1502" y="25"/>
                </a:cubicBezTo>
                <a:cubicBezTo>
                  <a:pt x="1502" y="25"/>
                  <a:pt x="1499" y="27"/>
                  <a:pt x="1498" y="27"/>
                </a:cubicBezTo>
                <a:cubicBezTo>
                  <a:pt x="1498" y="27"/>
                  <a:pt x="1495" y="24"/>
                  <a:pt x="1495" y="25"/>
                </a:cubicBezTo>
                <a:cubicBezTo>
                  <a:pt x="1493" y="25"/>
                  <a:pt x="1491" y="26"/>
                  <a:pt x="1490" y="27"/>
                </a:cubicBezTo>
                <a:cubicBezTo>
                  <a:pt x="1486" y="29"/>
                  <a:pt x="1486" y="29"/>
                  <a:pt x="1486" y="29"/>
                </a:cubicBezTo>
                <a:cubicBezTo>
                  <a:pt x="1485" y="29"/>
                  <a:pt x="1484" y="30"/>
                  <a:pt x="1482" y="31"/>
                </a:cubicBezTo>
                <a:cubicBezTo>
                  <a:pt x="1481" y="31"/>
                  <a:pt x="1479" y="32"/>
                  <a:pt x="1478" y="33"/>
                </a:cubicBezTo>
                <a:cubicBezTo>
                  <a:pt x="1479" y="33"/>
                  <a:pt x="1481" y="35"/>
                  <a:pt x="1482" y="35"/>
                </a:cubicBezTo>
                <a:close/>
                <a:moveTo>
                  <a:pt x="1533" y="34"/>
                </a:moveTo>
                <a:cubicBezTo>
                  <a:pt x="1533" y="34"/>
                  <a:pt x="1537" y="32"/>
                  <a:pt x="1537" y="32"/>
                </a:cubicBezTo>
                <a:cubicBezTo>
                  <a:pt x="1537" y="32"/>
                  <a:pt x="1534" y="30"/>
                  <a:pt x="1533" y="30"/>
                </a:cubicBezTo>
                <a:cubicBezTo>
                  <a:pt x="1532" y="30"/>
                  <a:pt x="1530" y="32"/>
                  <a:pt x="1529" y="32"/>
                </a:cubicBezTo>
                <a:cubicBezTo>
                  <a:pt x="1528" y="32"/>
                  <a:pt x="1527" y="30"/>
                  <a:pt x="1526" y="30"/>
                </a:cubicBezTo>
                <a:cubicBezTo>
                  <a:pt x="1524" y="30"/>
                  <a:pt x="1523" y="27"/>
                  <a:pt x="1522" y="27"/>
                </a:cubicBezTo>
                <a:cubicBezTo>
                  <a:pt x="1522" y="27"/>
                  <a:pt x="1518" y="29"/>
                  <a:pt x="1518" y="30"/>
                </a:cubicBezTo>
                <a:cubicBezTo>
                  <a:pt x="1518" y="30"/>
                  <a:pt x="1521" y="31"/>
                  <a:pt x="1521" y="32"/>
                </a:cubicBezTo>
                <a:cubicBezTo>
                  <a:pt x="1522" y="32"/>
                  <a:pt x="1524" y="34"/>
                  <a:pt x="1525" y="34"/>
                </a:cubicBezTo>
                <a:cubicBezTo>
                  <a:pt x="1526" y="34"/>
                  <a:pt x="1529" y="32"/>
                  <a:pt x="1529" y="32"/>
                </a:cubicBezTo>
                <a:cubicBezTo>
                  <a:pt x="1531" y="32"/>
                  <a:pt x="1532" y="34"/>
                  <a:pt x="1533" y="34"/>
                </a:cubicBezTo>
                <a:close/>
                <a:moveTo>
                  <a:pt x="1565" y="26"/>
                </a:moveTo>
                <a:cubicBezTo>
                  <a:pt x="1566" y="26"/>
                  <a:pt x="1569" y="28"/>
                  <a:pt x="1569" y="29"/>
                </a:cubicBezTo>
                <a:cubicBezTo>
                  <a:pt x="1569" y="29"/>
                  <a:pt x="1565" y="31"/>
                  <a:pt x="1565" y="31"/>
                </a:cubicBezTo>
                <a:cubicBezTo>
                  <a:pt x="1565" y="31"/>
                  <a:pt x="1569" y="32"/>
                  <a:pt x="1569" y="33"/>
                </a:cubicBezTo>
                <a:cubicBezTo>
                  <a:pt x="1568" y="34"/>
                  <a:pt x="1565" y="34"/>
                  <a:pt x="1564" y="35"/>
                </a:cubicBezTo>
                <a:cubicBezTo>
                  <a:pt x="1566" y="35"/>
                  <a:pt x="1567" y="37"/>
                  <a:pt x="1568" y="37"/>
                </a:cubicBezTo>
                <a:cubicBezTo>
                  <a:pt x="1568" y="37"/>
                  <a:pt x="1572" y="35"/>
                  <a:pt x="1572" y="35"/>
                </a:cubicBezTo>
                <a:cubicBezTo>
                  <a:pt x="1572" y="35"/>
                  <a:pt x="1568" y="34"/>
                  <a:pt x="1569" y="33"/>
                </a:cubicBezTo>
                <a:cubicBezTo>
                  <a:pt x="1569" y="32"/>
                  <a:pt x="1572" y="32"/>
                  <a:pt x="1573" y="31"/>
                </a:cubicBezTo>
                <a:cubicBezTo>
                  <a:pt x="1573" y="30"/>
                  <a:pt x="1569" y="29"/>
                  <a:pt x="1569" y="29"/>
                </a:cubicBezTo>
                <a:cubicBezTo>
                  <a:pt x="1569" y="28"/>
                  <a:pt x="1573" y="27"/>
                  <a:pt x="1573" y="27"/>
                </a:cubicBezTo>
                <a:cubicBezTo>
                  <a:pt x="1573" y="26"/>
                  <a:pt x="1577" y="25"/>
                  <a:pt x="1577" y="25"/>
                </a:cubicBezTo>
                <a:cubicBezTo>
                  <a:pt x="1577" y="24"/>
                  <a:pt x="1574" y="23"/>
                  <a:pt x="1573" y="22"/>
                </a:cubicBezTo>
                <a:cubicBezTo>
                  <a:pt x="1569" y="24"/>
                  <a:pt x="1569" y="24"/>
                  <a:pt x="1569" y="24"/>
                </a:cubicBezTo>
                <a:cubicBezTo>
                  <a:pt x="1568" y="25"/>
                  <a:pt x="1567" y="26"/>
                  <a:pt x="1565" y="26"/>
                </a:cubicBezTo>
                <a:cubicBezTo>
                  <a:pt x="1565" y="27"/>
                  <a:pt x="1562" y="24"/>
                  <a:pt x="1561" y="24"/>
                </a:cubicBezTo>
                <a:cubicBezTo>
                  <a:pt x="1561" y="24"/>
                  <a:pt x="1557" y="26"/>
                  <a:pt x="1557" y="26"/>
                </a:cubicBezTo>
                <a:cubicBezTo>
                  <a:pt x="1557" y="27"/>
                  <a:pt x="1561" y="28"/>
                  <a:pt x="1561" y="28"/>
                </a:cubicBezTo>
                <a:cubicBezTo>
                  <a:pt x="1562" y="28"/>
                  <a:pt x="1564" y="26"/>
                  <a:pt x="1565" y="26"/>
                </a:cubicBezTo>
                <a:close/>
                <a:moveTo>
                  <a:pt x="1626" y="45"/>
                </a:moveTo>
                <a:cubicBezTo>
                  <a:pt x="1628" y="45"/>
                  <a:pt x="1629" y="48"/>
                  <a:pt x="1630" y="48"/>
                </a:cubicBezTo>
                <a:cubicBezTo>
                  <a:pt x="1632" y="48"/>
                  <a:pt x="1633" y="46"/>
                  <a:pt x="1634" y="46"/>
                </a:cubicBezTo>
                <a:cubicBezTo>
                  <a:pt x="1635" y="46"/>
                  <a:pt x="1637" y="48"/>
                  <a:pt x="1638" y="48"/>
                </a:cubicBezTo>
                <a:cubicBezTo>
                  <a:pt x="1639" y="48"/>
                  <a:pt x="1641" y="46"/>
                  <a:pt x="1642" y="46"/>
                </a:cubicBezTo>
                <a:cubicBezTo>
                  <a:pt x="1646" y="44"/>
                  <a:pt x="1646" y="44"/>
                  <a:pt x="1646" y="44"/>
                </a:cubicBezTo>
                <a:cubicBezTo>
                  <a:pt x="1639" y="39"/>
                  <a:pt x="1639" y="39"/>
                  <a:pt x="1639" y="39"/>
                </a:cubicBezTo>
                <a:cubicBezTo>
                  <a:pt x="1635" y="41"/>
                  <a:pt x="1635" y="41"/>
                  <a:pt x="1635" y="41"/>
                </a:cubicBezTo>
                <a:cubicBezTo>
                  <a:pt x="1631" y="43"/>
                  <a:pt x="1631" y="43"/>
                  <a:pt x="1631" y="43"/>
                </a:cubicBezTo>
                <a:cubicBezTo>
                  <a:pt x="1629" y="44"/>
                  <a:pt x="1628" y="45"/>
                  <a:pt x="1626" y="45"/>
                </a:cubicBezTo>
                <a:cubicBezTo>
                  <a:pt x="1626" y="46"/>
                  <a:pt x="1623" y="43"/>
                  <a:pt x="1623" y="43"/>
                </a:cubicBezTo>
                <a:cubicBezTo>
                  <a:pt x="1623" y="43"/>
                  <a:pt x="1619" y="45"/>
                  <a:pt x="1619" y="45"/>
                </a:cubicBezTo>
                <a:cubicBezTo>
                  <a:pt x="1619" y="46"/>
                  <a:pt x="1622" y="47"/>
                  <a:pt x="1622" y="48"/>
                </a:cubicBezTo>
                <a:cubicBezTo>
                  <a:pt x="1624" y="47"/>
                  <a:pt x="1625" y="45"/>
                  <a:pt x="1626" y="45"/>
                </a:cubicBezTo>
                <a:close/>
                <a:moveTo>
                  <a:pt x="1632" y="30"/>
                </a:moveTo>
                <a:cubicBezTo>
                  <a:pt x="1632" y="30"/>
                  <a:pt x="1636" y="28"/>
                  <a:pt x="1636" y="28"/>
                </a:cubicBezTo>
                <a:cubicBezTo>
                  <a:pt x="1636" y="28"/>
                  <a:pt x="1632" y="26"/>
                  <a:pt x="1632" y="26"/>
                </a:cubicBezTo>
                <a:cubicBezTo>
                  <a:pt x="1631" y="26"/>
                  <a:pt x="1629" y="28"/>
                  <a:pt x="1628" y="28"/>
                </a:cubicBezTo>
                <a:cubicBezTo>
                  <a:pt x="1627" y="28"/>
                  <a:pt x="1625" y="26"/>
                  <a:pt x="1624" y="26"/>
                </a:cubicBezTo>
                <a:cubicBezTo>
                  <a:pt x="1623" y="26"/>
                  <a:pt x="1621" y="27"/>
                  <a:pt x="1620" y="28"/>
                </a:cubicBezTo>
                <a:cubicBezTo>
                  <a:pt x="1619" y="29"/>
                  <a:pt x="1617" y="29"/>
                  <a:pt x="1616" y="30"/>
                </a:cubicBezTo>
                <a:cubicBezTo>
                  <a:pt x="1615" y="30"/>
                  <a:pt x="1612" y="31"/>
                  <a:pt x="1612" y="32"/>
                </a:cubicBezTo>
                <a:cubicBezTo>
                  <a:pt x="1612" y="32"/>
                  <a:pt x="1615" y="34"/>
                  <a:pt x="1616" y="34"/>
                </a:cubicBezTo>
                <a:cubicBezTo>
                  <a:pt x="1617" y="34"/>
                  <a:pt x="1618" y="32"/>
                  <a:pt x="1620" y="32"/>
                </a:cubicBezTo>
                <a:cubicBezTo>
                  <a:pt x="1621" y="32"/>
                  <a:pt x="1623" y="30"/>
                  <a:pt x="1624" y="30"/>
                </a:cubicBezTo>
                <a:cubicBezTo>
                  <a:pt x="1625" y="30"/>
                  <a:pt x="1626" y="29"/>
                  <a:pt x="1628" y="28"/>
                </a:cubicBezTo>
                <a:cubicBezTo>
                  <a:pt x="1628" y="28"/>
                  <a:pt x="1631" y="30"/>
                  <a:pt x="1632" y="30"/>
                </a:cubicBezTo>
                <a:close/>
                <a:moveTo>
                  <a:pt x="1777" y="36"/>
                </a:moveTo>
                <a:cubicBezTo>
                  <a:pt x="1777" y="36"/>
                  <a:pt x="1773" y="35"/>
                  <a:pt x="1773" y="34"/>
                </a:cubicBezTo>
                <a:cubicBezTo>
                  <a:pt x="1773" y="33"/>
                  <a:pt x="1777" y="33"/>
                  <a:pt x="1777" y="32"/>
                </a:cubicBezTo>
                <a:cubicBezTo>
                  <a:pt x="1777" y="31"/>
                  <a:pt x="1773" y="30"/>
                  <a:pt x="1773" y="30"/>
                </a:cubicBezTo>
                <a:cubicBezTo>
                  <a:pt x="1773" y="29"/>
                  <a:pt x="1777" y="28"/>
                  <a:pt x="1777" y="28"/>
                </a:cubicBezTo>
                <a:cubicBezTo>
                  <a:pt x="1777" y="27"/>
                  <a:pt x="1774" y="26"/>
                  <a:pt x="1774" y="25"/>
                </a:cubicBezTo>
                <a:cubicBezTo>
                  <a:pt x="1773" y="26"/>
                  <a:pt x="1770" y="27"/>
                  <a:pt x="1770" y="27"/>
                </a:cubicBezTo>
                <a:cubicBezTo>
                  <a:pt x="1769" y="28"/>
                  <a:pt x="1773" y="29"/>
                  <a:pt x="1773" y="30"/>
                </a:cubicBezTo>
                <a:cubicBezTo>
                  <a:pt x="1773" y="30"/>
                  <a:pt x="1769" y="31"/>
                  <a:pt x="1769" y="32"/>
                </a:cubicBezTo>
                <a:cubicBezTo>
                  <a:pt x="1769" y="33"/>
                  <a:pt x="1773" y="33"/>
                  <a:pt x="1773" y="34"/>
                </a:cubicBezTo>
                <a:cubicBezTo>
                  <a:pt x="1773" y="35"/>
                  <a:pt x="1769" y="36"/>
                  <a:pt x="1769" y="36"/>
                </a:cubicBezTo>
                <a:cubicBezTo>
                  <a:pt x="1769" y="37"/>
                  <a:pt x="1772" y="38"/>
                  <a:pt x="1773" y="38"/>
                </a:cubicBezTo>
                <a:cubicBezTo>
                  <a:pt x="1773" y="38"/>
                  <a:pt x="1776" y="37"/>
                  <a:pt x="1777" y="36"/>
                </a:cubicBezTo>
                <a:close/>
                <a:moveTo>
                  <a:pt x="1855" y="34"/>
                </a:moveTo>
                <a:cubicBezTo>
                  <a:pt x="1855" y="33"/>
                  <a:pt x="1852" y="33"/>
                  <a:pt x="1852" y="32"/>
                </a:cubicBezTo>
                <a:cubicBezTo>
                  <a:pt x="1853" y="31"/>
                  <a:pt x="1854" y="30"/>
                  <a:pt x="1856" y="30"/>
                </a:cubicBezTo>
                <a:cubicBezTo>
                  <a:pt x="1857" y="30"/>
                  <a:pt x="1858" y="32"/>
                  <a:pt x="1860" y="32"/>
                </a:cubicBezTo>
                <a:cubicBezTo>
                  <a:pt x="1861" y="32"/>
                  <a:pt x="1862" y="30"/>
                  <a:pt x="1864" y="30"/>
                </a:cubicBezTo>
                <a:cubicBezTo>
                  <a:pt x="1862" y="30"/>
                  <a:pt x="1861" y="28"/>
                  <a:pt x="1860" y="28"/>
                </a:cubicBezTo>
                <a:cubicBezTo>
                  <a:pt x="1859" y="28"/>
                  <a:pt x="1857" y="30"/>
                  <a:pt x="1856" y="30"/>
                </a:cubicBezTo>
                <a:cubicBezTo>
                  <a:pt x="1855" y="30"/>
                  <a:pt x="1853" y="27"/>
                  <a:pt x="1852" y="27"/>
                </a:cubicBezTo>
                <a:cubicBezTo>
                  <a:pt x="1851" y="27"/>
                  <a:pt x="1849" y="29"/>
                  <a:pt x="1848" y="30"/>
                </a:cubicBezTo>
                <a:cubicBezTo>
                  <a:pt x="1847" y="30"/>
                  <a:pt x="1845" y="27"/>
                  <a:pt x="1844" y="27"/>
                </a:cubicBezTo>
                <a:cubicBezTo>
                  <a:pt x="1843" y="27"/>
                  <a:pt x="1841" y="29"/>
                  <a:pt x="1840" y="29"/>
                </a:cubicBezTo>
                <a:cubicBezTo>
                  <a:pt x="1842" y="30"/>
                  <a:pt x="1842" y="31"/>
                  <a:pt x="1844" y="32"/>
                </a:cubicBezTo>
                <a:cubicBezTo>
                  <a:pt x="1845" y="32"/>
                  <a:pt x="1847" y="30"/>
                  <a:pt x="1848" y="30"/>
                </a:cubicBezTo>
                <a:cubicBezTo>
                  <a:pt x="1849" y="30"/>
                  <a:pt x="1850" y="32"/>
                  <a:pt x="1852" y="32"/>
                </a:cubicBezTo>
                <a:cubicBezTo>
                  <a:pt x="1851" y="33"/>
                  <a:pt x="1848" y="33"/>
                  <a:pt x="1848" y="34"/>
                </a:cubicBezTo>
                <a:cubicBezTo>
                  <a:pt x="1848" y="35"/>
                  <a:pt x="1851" y="35"/>
                  <a:pt x="1851" y="36"/>
                </a:cubicBezTo>
                <a:cubicBezTo>
                  <a:pt x="1852" y="35"/>
                  <a:pt x="1855" y="35"/>
                  <a:pt x="1855" y="34"/>
                </a:cubicBezTo>
                <a:close/>
                <a:moveTo>
                  <a:pt x="1917" y="53"/>
                </a:moveTo>
                <a:cubicBezTo>
                  <a:pt x="1918" y="52"/>
                  <a:pt x="1919" y="52"/>
                  <a:pt x="1921" y="51"/>
                </a:cubicBezTo>
                <a:cubicBezTo>
                  <a:pt x="1924" y="50"/>
                  <a:pt x="1926" y="48"/>
                  <a:pt x="1929" y="47"/>
                </a:cubicBezTo>
                <a:cubicBezTo>
                  <a:pt x="1930" y="46"/>
                  <a:pt x="1932" y="46"/>
                  <a:pt x="1933" y="45"/>
                </a:cubicBezTo>
                <a:cubicBezTo>
                  <a:pt x="1933" y="45"/>
                  <a:pt x="1929" y="43"/>
                  <a:pt x="1929" y="43"/>
                </a:cubicBezTo>
                <a:cubicBezTo>
                  <a:pt x="1929" y="42"/>
                  <a:pt x="1933" y="41"/>
                  <a:pt x="1933" y="40"/>
                </a:cubicBezTo>
                <a:cubicBezTo>
                  <a:pt x="1934" y="40"/>
                  <a:pt x="1937" y="39"/>
                  <a:pt x="1938" y="38"/>
                </a:cubicBezTo>
                <a:cubicBezTo>
                  <a:pt x="1938" y="38"/>
                  <a:pt x="1934" y="37"/>
                  <a:pt x="1934" y="36"/>
                </a:cubicBezTo>
                <a:cubicBezTo>
                  <a:pt x="1934" y="35"/>
                  <a:pt x="1938" y="35"/>
                  <a:pt x="1938" y="34"/>
                </a:cubicBezTo>
                <a:cubicBezTo>
                  <a:pt x="1937" y="34"/>
                  <a:pt x="1936" y="32"/>
                  <a:pt x="1934" y="32"/>
                </a:cubicBezTo>
                <a:cubicBezTo>
                  <a:pt x="1934" y="32"/>
                  <a:pt x="1930" y="34"/>
                  <a:pt x="1930" y="34"/>
                </a:cubicBezTo>
                <a:cubicBezTo>
                  <a:pt x="1930" y="34"/>
                  <a:pt x="1934" y="36"/>
                  <a:pt x="1934" y="36"/>
                </a:cubicBezTo>
                <a:cubicBezTo>
                  <a:pt x="1933" y="37"/>
                  <a:pt x="1931" y="38"/>
                  <a:pt x="1930" y="38"/>
                </a:cubicBezTo>
                <a:cubicBezTo>
                  <a:pt x="1929" y="39"/>
                  <a:pt x="1926" y="40"/>
                  <a:pt x="1926" y="40"/>
                </a:cubicBezTo>
                <a:cubicBezTo>
                  <a:pt x="1925" y="41"/>
                  <a:pt x="1929" y="42"/>
                  <a:pt x="1929" y="43"/>
                </a:cubicBezTo>
                <a:cubicBezTo>
                  <a:pt x="1929" y="43"/>
                  <a:pt x="1926" y="44"/>
                  <a:pt x="1925" y="45"/>
                </a:cubicBezTo>
                <a:cubicBezTo>
                  <a:pt x="1925" y="45"/>
                  <a:pt x="1922" y="47"/>
                  <a:pt x="1921" y="47"/>
                </a:cubicBezTo>
                <a:cubicBezTo>
                  <a:pt x="1920" y="47"/>
                  <a:pt x="1918" y="44"/>
                  <a:pt x="1917" y="44"/>
                </a:cubicBezTo>
                <a:cubicBezTo>
                  <a:pt x="1916" y="45"/>
                  <a:pt x="1914" y="46"/>
                  <a:pt x="1913" y="46"/>
                </a:cubicBezTo>
                <a:cubicBezTo>
                  <a:pt x="1909" y="49"/>
                  <a:pt x="1909" y="49"/>
                  <a:pt x="1909" y="49"/>
                </a:cubicBezTo>
                <a:lnTo>
                  <a:pt x="1917" y="53"/>
                </a:lnTo>
                <a:close/>
                <a:moveTo>
                  <a:pt x="1906" y="38"/>
                </a:moveTo>
                <a:cubicBezTo>
                  <a:pt x="1907" y="38"/>
                  <a:pt x="1909" y="40"/>
                  <a:pt x="1910" y="40"/>
                </a:cubicBezTo>
                <a:cubicBezTo>
                  <a:pt x="1910" y="40"/>
                  <a:pt x="1914" y="38"/>
                  <a:pt x="1914" y="38"/>
                </a:cubicBezTo>
                <a:cubicBezTo>
                  <a:pt x="1914" y="37"/>
                  <a:pt x="1911" y="36"/>
                  <a:pt x="1910" y="36"/>
                </a:cubicBezTo>
                <a:cubicBezTo>
                  <a:pt x="1909" y="35"/>
                  <a:pt x="1908" y="34"/>
                  <a:pt x="1907" y="33"/>
                </a:cubicBezTo>
                <a:cubicBezTo>
                  <a:pt x="1906" y="33"/>
                  <a:pt x="1903" y="35"/>
                  <a:pt x="1902" y="35"/>
                </a:cubicBezTo>
                <a:cubicBezTo>
                  <a:pt x="1902" y="35"/>
                  <a:pt x="1899" y="33"/>
                  <a:pt x="1899" y="33"/>
                </a:cubicBezTo>
                <a:cubicBezTo>
                  <a:pt x="1898" y="33"/>
                  <a:pt x="1895" y="35"/>
                  <a:pt x="1895" y="35"/>
                </a:cubicBezTo>
                <a:cubicBezTo>
                  <a:pt x="1895" y="35"/>
                  <a:pt x="1898" y="37"/>
                  <a:pt x="1898" y="37"/>
                </a:cubicBezTo>
                <a:cubicBezTo>
                  <a:pt x="1899" y="37"/>
                  <a:pt x="1902" y="35"/>
                  <a:pt x="1902" y="35"/>
                </a:cubicBezTo>
                <a:cubicBezTo>
                  <a:pt x="1904" y="36"/>
                  <a:pt x="1905" y="37"/>
                  <a:pt x="1906" y="38"/>
                </a:cubicBezTo>
                <a:close/>
                <a:moveTo>
                  <a:pt x="2078" y="51"/>
                </a:moveTo>
                <a:cubicBezTo>
                  <a:pt x="2077" y="51"/>
                  <a:pt x="2075" y="49"/>
                  <a:pt x="2074" y="49"/>
                </a:cubicBezTo>
                <a:cubicBezTo>
                  <a:pt x="2074" y="49"/>
                  <a:pt x="2070" y="51"/>
                  <a:pt x="2070" y="51"/>
                </a:cubicBezTo>
                <a:cubicBezTo>
                  <a:pt x="2070" y="51"/>
                  <a:pt x="2074" y="53"/>
                  <a:pt x="2074" y="53"/>
                </a:cubicBezTo>
                <a:cubicBezTo>
                  <a:pt x="2075" y="53"/>
                  <a:pt x="2077" y="51"/>
                  <a:pt x="2078" y="51"/>
                </a:cubicBezTo>
                <a:cubicBezTo>
                  <a:pt x="2079" y="51"/>
                  <a:pt x="2081" y="53"/>
                  <a:pt x="2082" y="53"/>
                </a:cubicBezTo>
                <a:cubicBezTo>
                  <a:pt x="2083" y="53"/>
                  <a:pt x="2085" y="52"/>
                  <a:pt x="2086" y="51"/>
                </a:cubicBezTo>
                <a:cubicBezTo>
                  <a:pt x="2086" y="51"/>
                  <a:pt x="2090" y="49"/>
                  <a:pt x="2090" y="49"/>
                </a:cubicBezTo>
                <a:cubicBezTo>
                  <a:pt x="2090" y="48"/>
                  <a:pt x="2086" y="47"/>
                  <a:pt x="2086" y="47"/>
                </a:cubicBezTo>
                <a:cubicBezTo>
                  <a:pt x="2085" y="47"/>
                  <a:pt x="2084" y="44"/>
                  <a:pt x="2082" y="44"/>
                </a:cubicBezTo>
                <a:cubicBezTo>
                  <a:pt x="2082" y="44"/>
                  <a:pt x="2078" y="46"/>
                  <a:pt x="2078" y="47"/>
                </a:cubicBezTo>
                <a:cubicBezTo>
                  <a:pt x="2078" y="47"/>
                  <a:pt x="2082" y="48"/>
                  <a:pt x="2082" y="49"/>
                </a:cubicBezTo>
                <a:cubicBezTo>
                  <a:pt x="2081" y="49"/>
                  <a:pt x="2079" y="51"/>
                  <a:pt x="2078" y="51"/>
                </a:cubicBezTo>
                <a:close/>
                <a:moveTo>
                  <a:pt x="2060" y="35"/>
                </a:moveTo>
                <a:cubicBezTo>
                  <a:pt x="2060" y="36"/>
                  <a:pt x="2056" y="37"/>
                  <a:pt x="2056" y="37"/>
                </a:cubicBezTo>
                <a:cubicBezTo>
                  <a:pt x="2056" y="37"/>
                  <a:pt x="2059" y="39"/>
                  <a:pt x="2059" y="39"/>
                </a:cubicBezTo>
                <a:cubicBezTo>
                  <a:pt x="2061" y="40"/>
                  <a:pt x="2062" y="37"/>
                  <a:pt x="2063" y="37"/>
                </a:cubicBezTo>
                <a:cubicBezTo>
                  <a:pt x="2063" y="37"/>
                  <a:pt x="2060" y="35"/>
                  <a:pt x="2060" y="35"/>
                </a:cubicBezTo>
                <a:cubicBezTo>
                  <a:pt x="2060" y="35"/>
                  <a:pt x="2063" y="33"/>
                  <a:pt x="2064" y="33"/>
                </a:cubicBezTo>
                <a:cubicBezTo>
                  <a:pt x="2065" y="33"/>
                  <a:pt x="2067" y="35"/>
                  <a:pt x="2068" y="35"/>
                </a:cubicBezTo>
                <a:cubicBezTo>
                  <a:pt x="2069" y="35"/>
                  <a:pt x="2070" y="33"/>
                  <a:pt x="2072" y="33"/>
                </a:cubicBezTo>
                <a:cubicBezTo>
                  <a:pt x="2073" y="33"/>
                  <a:pt x="2074" y="35"/>
                  <a:pt x="2075" y="36"/>
                </a:cubicBezTo>
                <a:cubicBezTo>
                  <a:pt x="2076" y="36"/>
                  <a:pt x="2079" y="34"/>
                  <a:pt x="2080" y="33"/>
                </a:cubicBezTo>
                <a:cubicBezTo>
                  <a:pt x="2080" y="33"/>
                  <a:pt x="2076" y="31"/>
                  <a:pt x="2076" y="31"/>
                </a:cubicBezTo>
                <a:cubicBezTo>
                  <a:pt x="2074" y="32"/>
                  <a:pt x="2073" y="33"/>
                  <a:pt x="2072" y="33"/>
                </a:cubicBezTo>
                <a:cubicBezTo>
                  <a:pt x="2070" y="33"/>
                  <a:pt x="2069" y="32"/>
                  <a:pt x="2068" y="31"/>
                </a:cubicBezTo>
                <a:cubicBezTo>
                  <a:pt x="2067" y="31"/>
                  <a:pt x="2066" y="29"/>
                  <a:pt x="2064" y="29"/>
                </a:cubicBezTo>
                <a:cubicBezTo>
                  <a:pt x="2063" y="29"/>
                  <a:pt x="2061" y="31"/>
                  <a:pt x="2060" y="31"/>
                </a:cubicBezTo>
                <a:cubicBezTo>
                  <a:pt x="2059" y="31"/>
                  <a:pt x="2057" y="28"/>
                  <a:pt x="2056" y="29"/>
                </a:cubicBezTo>
                <a:cubicBezTo>
                  <a:pt x="2055" y="29"/>
                  <a:pt x="2053" y="30"/>
                  <a:pt x="2052" y="31"/>
                </a:cubicBezTo>
                <a:cubicBezTo>
                  <a:pt x="2052" y="31"/>
                  <a:pt x="2048" y="32"/>
                  <a:pt x="2048" y="33"/>
                </a:cubicBezTo>
                <a:cubicBezTo>
                  <a:pt x="2048" y="33"/>
                  <a:pt x="2052" y="34"/>
                  <a:pt x="2052" y="35"/>
                </a:cubicBezTo>
                <a:cubicBezTo>
                  <a:pt x="2052" y="34"/>
                  <a:pt x="2056" y="33"/>
                  <a:pt x="2056" y="33"/>
                </a:cubicBezTo>
                <a:cubicBezTo>
                  <a:pt x="2056" y="34"/>
                  <a:pt x="2060" y="34"/>
                  <a:pt x="2060" y="35"/>
                </a:cubicBezTo>
                <a:close/>
                <a:moveTo>
                  <a:pt x="2121" y="54"/>
                </a:moveTo>
                <a:cubicBezTo>
                  <a:pt x="2122" y="54"/>
                  <a:pt x="2124" y="53"/>
                  <a:pt x="2125" y="52"/>
                </a:cubicBezTo>
                <a:cubicBezTo>
                  <a:pt x="2126" y="52"/>
                  <a:pt x="2129" y="50"/>
                  <a:pt x="2129" y="50"/>
                </a:cubicBezTo>
                <a:cubicBezTo>
                  <a:pt x="2129" y="50"/>
                  <a:pt x="2126" y="48"/>
                  <a:pt x="2125" y="48"/>
                </a:cubicBezTo>
                <a:cubicBezTo>
                  <a:pt x="2125" y="48"/>
                  <a:pt x="2122" y="50"/>
                  <a:pt x="2121" y="50"/>
                </a:cubicBezTo>
                <a:cubicBezTo>
                  <a:pt x="2120" y="50"/>
                  <a:pt x="2118" y="52"/>
                  <a:pt x="2117" y="52"/>
                </a:cubicBezTo>
                <a:cubicBezTo>
                  <a:pt x="2116" y="52"/>
                  <a:pt x="2114" y="50"/>
                  <a:pt x="2113" y="50"/>
                </a:cubicBezTo>
                <a:cubicBezTo>
                  <a:pt x="2113" y="50"/>
                  <a:pt x="2109" y="52"/>
                  <a:pt x="2109" y="52"/>
                </a:cubicBezTo>
                <a:cubicBezTo>
                  <a:pt x="2109" y="52"/>
                  <a:pt x="2113" y="54"/>
                  <a:pt x="2113" y="54"/>
                </a:cubicBezTo>
                <a:cubicBezTo>
                  <a:pt x="2114" y="54"/>
                  <a:pt x="2116" y="52"/>
                  <a:pt x="2117" y="52"/>
                </a:cubicBezTo>
                <a:cubicBezTo>
                  <a:pt x="2118" y="52"/>
                  <a:pt x="2120" y="54"/>
                  <a:pt x="2121" y="54"/>
                </a:cubicBezTo>
                <a:close/>
                <a:moveTo>
                  <a:pt x="2106" y="41"/>
                </a:moveTo>
                <a:cubicBezTo>
                  <a:pt x="2107" y="41"/>
                  <a:pt x="2110" y="39"/>
                  <a:pt x="2111" y="39"/>
                </a:cubicBezTo>
                <a:cubicBezTo>
                  <a:pt x="2111" y="39"/>
                  <a:pt x="2107" y="36"/>
                  <a:pt x="2107" y="36"/>
                </a:cubicBezTo>
                <a:cubicBezTo>
                  <a:pt x="2106" y="36"/>
                  <a:pt x="2104" y="38"/>
                  <a:pt x="2103" y="38"/>
                </a:cubicBezTo>
                <a:cubicBezTo>
                  <a:pt x="2101" y="38"/>
                  <a:pt x="2100" y="36"/>
                  <a:pt x="2099" y="36"/>
                </a:cubicBezTo>
                <a:cubicBezTo>
                  <a:pt x="2098" y="36"/>
                  <a:pt x="2097" y="34"/>
                  <a:pt x="2095" y="34"/>
                </a:cubicBezTo>
                <a:cubicBezTo>
                  <a:pt x="2095" y="34"/>
                  <a:pt x="2091" y="36"/>
                  <a:pt x="2091" y="36"/>
                </a:cubicBezTo>
                <a:cubicBezTo>
                  <a:pt x="2091" y="36"/>
                  <a:pt x="2094" y="38"/>
                  <a:pt x="2095" y="38"/>
                </a:cubicBezTo>
                <a:cubicBezTo>
                  <a:pt x="2096" y="39"/>
                  <a:pt x="2097" y="40"/>
                  <a:pt x="2099" y="41"/>
                </a:cubicBezTo>
                <a:cubicBezTo>
                  <a:pt x="2099" y="41"/>
                  <a:pt x="2102" y="38"/>
                  <a:pt x="2103" y="38"/>
                </a:cubicBezTo>
                <a:cubicBezTo>
                  <a:pt x="2104" y="39"/>
                  <a:pt x="2105" y="41"/>
                  <a:pt x="2106" y="41"/>
                </a:cubicBezTo>
                <a:close/>
                <a:moveTo>
                  <a:pt x="2161" y="47"/>
                </a:moveTo>
                <a:cubicBezTo>
                  <a:pt x="2153" y="42"/>
                  <a:pt x="2153" y="42"/>
                  <a:pt x="2153" y="42"/>
                </a:cubicBezTo>
                <a:cubicBezTo>
                  <a:pt x="2153" y="43"/>
                  <a:pt x="2149" y="43"/>
                  <a:pt x="2149" y="44"/>
                </a:cubicBezTo>
                <a:cubicBezTo>
                  <a:pt x="2149" y="45"/>
                  <a:pt x="2153" y="46"/>
                  <a:pt x="2153" y="46"/>
                </a:cubicBezTo>
                <a:cubicBezTo>
                  <a:pt x="2154" y="47"/>
                  <a:pt x="2156" y="48"/>
                  <a:pt x="2157" y="49"/>
                </a:cubicBezTo>
                <a:cubicBezTo>
                  <a:pt x="2157" y="49"/>
                  <a:pt x="2160" y="51"/>
                  <a:pt x="2161" y="51"/>
                </a:cubicBezTo>
                <a:cubicBezTo>
                  <a:pt x="2162" y="51"/>
                  <a:pt x="2163" y="49"/>
                  <a:pt x="2165" y="49"/>
                </a:cubicBezTo>
                <a:lnTo>
                  <a:pt x="2161" y="47"/>
                </a:lnTo>
                <a:close/>
                <a:moveTo>
                  <a:pt x="2142" y="35"/>
                </a:moveTo>
                <a:cubicBezTo>
                  <a:pt x="2143" y="35"/>
                  <a:pt x="2146" y="38"/>
                  <a:pt x="2146" y="37"/>
                </a:cubicBezTo>
                <a:cubicBezTo>
                  <a:pt x="2147" y="37"/>
                  <a:pt x="2150" y="36"/>
                  <a:pt x="2150" y="35"/>
                </a:cubicBezTo>
                <a:cubicBezTo>
                  <a:pt x="2150" y="35"/>
                  <a:pt x="2147" y="33"/>
                  <a:pt x="2146" y="33"/>
                </a:cubicBezTo>
                <a:cubicBezTo>
                  <a:pt x="2145" y="33"/>
                  <a:pt x="2144" y="31"/>
                  <a:pt x="2143" y="31"/>
                </a:cubicBezTo>
                <a:cubicBezTo>
                  <a:pt x="2142" y="31"/>
                  <a:pt x="2139" y="33"/>
                  <a:pt x="2139" y="33"/>
                </a:cubicBezTo>
                <a:cubicBezTo>
                  <a:pt x="2138" y="33"/>
                  <a:pt x="2134" y="35"/>
                  <a:pt x="2134" y="35"/>
                </a:cubicBezTo>
                <a:cubicBezTo>
                  <a:pt x="2134" y="36"/>
                  <a:pt x="2138" y="36"/>
                  <a:pt x="2138" y="37"/>
                </a:cubicBezTo>
                <a:cubicBezTo>
                  <a:pt x="2139" y="37"/>
                  <a:pt x="2141" y="35"/>
                  <a:pt x="2142" y="35"/>
                </a:cubicBezTo>
                <a:close/>
                <a:moveTo>
                  <a:pt x="2180" y="58"/>
                </a:moveTo>
                <a:cubicBezTo>
                  <a:pt x="2180" y="58"/>
                  <a:pt x="2183" y="56"/>
                  <a:pt x="2184" y="56"/>
                </a:cubicBezTo>
                <a:cubicBezTo>
                  <a:pt x="2188" y="54"/>
                  <a:pt x="2188" y="54"/>
                  <a:pt x="2188" y="54"/>
                </a:cubicBezTo>
                <a:cubicBezTo>
                  <a:pt x="2189" y="53"/>
                  <a:pt x="2191" y="52"/>
                  <a:pt x="2192" y="52"/>
                </a:cubicBezTo>
                <a:cubicBezTo>
                  <a:pt x="2193" y="51"/>
                  <a:pt x="2196" y="50"/>
                  <a:pt x="2196" y="50"/>
                </a:cubicBezTo>
                <a:cubicBezTo>
                  <a:pt x="2196" y="49"/>
                  <a:pt x="2193" y="48"/>
                  <a:pt x="2192" y="47"/>
                </a:cubicBezTo>
                <a:cubicBezTo>
                  <a:pt x="2190" y="49"/>
                  <a:pt x="2187" y="50"/>
                  <a:pt x="2184" y="51"/>
                </a:cubicBezTo>
                <a:cubicBezTo>
                  <a:pt x="2181" y="53"/>
                  <a:pt x="2179" y="54"/>
                  <a:pt x="2176" y="56"/>
                </a:cubicBezTo>
                <a:cubicBezTo>
                  <a:pt x="2177" y="56"/>
                  <a:pt x="2178" y="58"/>
                  <a:pt x="2180" y="58"/>
                </a:cubicBezTo>
                <a:close/>
                <a:moveTo>
                  <a:pt x="2193" y="39"/>
                </a:moveTo>
                <a:cubicBezTo>
                  <a:pt x="2193" y="39"/>
                  <a:pt x="2189" y="41"/>
                  <a:pt x="2189" y="41"/>
                </a:cubicBezTo>
                <a:cubicBezTo>
                  <a:pt x="2189" y="41"/>
                  <a:pt x="2192" y="43"/>
                  <a:pt x="2193" y="43"/>
                </a:cubicBezTo>
                <a:cubicBezTo>
                  <a:pt x="2193" y="43"/>
                  <a:pt x="2196" y="45"/>
                  <a:pt x="2196" y="45"/>
                </a:cubicBezTo>
                <a:cubicBezTo>
                  <a:pt x="2197" y="45"/>
                  <a:pt x="2200" y="43"/>
                  <a:pt x="2201" y="43"/>
                </a:cubicBezTo>
                <a:cubicBezTo>
                  <a:pt x="2202" y="43"/>
                  <a:pt x="2204" y="42"/>
                  <a:pt x="2205" y="41"/>
                </a:cubicBezTo>
                <a:cubicBezTo>
                  <a:pt x="2205" y="41"/>
                  <a:pt x="2209" y="40"/>
                  <a:pt x="2209" y="39"/>
                </a:cubicBezTo>
                <a:cubicBezTo>
                  <a:pt x="2209" y="39"/>
                  <a:pt x="2205" y="37"/>
                  <a:pt x="2205" y="37"/>
                </a:cubicBezTo>
                <a:cubicBezTo>
                  <a:pt x="2205" y="37"/>
                  <a:pt x="2201" y="39"/>
                  <a:pt x="2201" y="39"/>
                </a:cubicBezTo>
                <a:cubicBezTo>
                  <a:pt x="2197" y="41"/>
                  <a:pt x="2197" y="41"/>
                  <a:pt x="2197" y="41"/>
                </a:cubicBezTo>
                <a:cubicBezTo>
                  <a:pt x="2195" y="41"/>
                  <a:pt x="2194" y="39"/>
                  <a:pt x="2193" y="39"/>
                </a:cubicBezTo>
                <a:close/>
                <a:moveTo>
                  <a:pt x="2209" y="35"/>
                </a:moveTo>
                <a:cubicBezTo>
                  <a:pt x="2209" y="35"/>
                  <a:pt x="2213" y="37"/>
                  <a:pt x="2213" y="37"/>
                </a:cubicBezTo>
                <a:cubicBezTo>
                  <a:pt x="2214" y="37"/>
                  <a:pt x="2216" y="35"/>
                  <a:pt x="2217" y="35"/>
                </a:cubicBezTo>
                <a:cubicBezTo>
                  <a:pt x="2221" y="37"/>
                  <a:pt x="2221" y="37"/>
                  <a:pt x="2221" y="37"/>
                </a:cubicBezTo>
                <a:cubicBezTo>
                  <a:pt x="2225" y="35"/>
                  <a:pt x="2225" y="35"/>
                  <a:pt x="2225" y="35"/>
                </a:cubicBezTo>
                <a:cubicBezTo>
                  <a:pt x="2225" y="35"/>
                  <a:pt x="2228" y="33"/>
                  <a:pt x="2229" y="33"/>
                </a:cubicBezTo>
                <a:cubicBezTo>
                  <a:pt x="2230" y="33"/>
                  <a:pt x="2232" y="35"/>
                  <a:pt x="2233" y="35"/>
                </a:cubicBezTo>
                <a:cubicBezTo>
                  <a:pt x="2234" y="36"/>
                  <a:pt x="2235" y="37"/>
                  <a:pt x="2236" y="38"/>
                </a:cubicBezTo>
                <a:cubicBezTo>
                  <a:pt x="2237" y="38"/>
                  <a:pt x="2239" y="40"/>
                  <a:pt x="2240" y="40"/>
                </a:cubicBezTo>
                <a:cubicBezTo>
                  <a:pt x="2241" y="40"/>
                  <a:pt x="2244" y="38"/>
                  <a:pt x="2244" y="38"/>
                </a:cubicBezTo>
                <a:cubicBezTo>
                  <a:pt x="2246" y="37"/>
                  <a:pt x="2247" y="36"/>
                  <a:pt x="2248" y="36"/>
                </a:cubicBezTo>
                <a:cubicBezTo>
                  <a:pt x="2257" y="32"/>
                  <a:pt x="2257" y="32"/>
                  <a:pt x="2257" y="32"/>
                </a:cubicBezTo>
                <a:cubicBezTo>
                  <a:pt x="2257" y="31"/>
                  <a:pt x="2261" y="30"/>
                  <a:pt x="2261" y="30"/>
                </a:cubicBezTo>
                <a:cubicBezTo>
                  <a:pt x="2261" y="29"/>
                  <a:pt x="2257" y="27"/>
                  <a:pt x="2257" y="27"/>
                </a:cubicBezTo>
                <a:cubicBezTo>
                  <a:pt x="2256" y="27"/>
                  <a:pt x="2253" y="29"/>
                  <a:pt x="2253" y="29"/>
                </a:cubicBezTo>
                <a:cubicBezTo>
                  <a:pt x="2245" y="33"/>
                  <a:pt x="2245" y="33"/>
                  <a:pt x="2245" y="33"/>
                </a:cubicBezTo>
                <a:cubicBezTo>
                  <a:pt x="2243" y="33"/>
                  <a:pt x="2242" y="31"/>
                  <a:pt x="2241" y="31"/>
                </a:cubicBezTo>
                <a:cubicBezTo>
                  <a:pt x="2240" y="31"/>
                  <a:pt x="2238" y="33"/>
                  <a:pt x="2237" y="33"/>
                </a:cubicBezTo>
                <a:cubicBezTo>
                  <a:pt x="2236" y="33"/>
                  <a:pt x="2234" y="31"/>
                  <a:pt x="2233" y="31"/>
                </a:cubicBezTo>
                <a:cubicBezTo>
                  <a:pt x="2232" y="30"/>
                  <a:pt x="2230" y="29"/>
                  <a:pt x="2229" y="29"/>
                </a:cubicBezTo>
                <a:cubicBezTo>
                  <a:pt x="2226" y="26"/>
                  <a:pt x="2226" y="26"/>
                  <a:pt x="2226" y="26"/>
                </a:cubicBezTo>
                <a:cubicBezTo>
                  <a:pt x="2221" y="29"/>
                  <a:pt x="2221" y="29"/>
                  <a:pt x="2221" y="29"/>
                </a:cubicBezTo>
                <a:cubicBezTo>
                  <a:pt x="2213" y="33"/>
                  <a:pt x="2213" y="33"/>
                  <a:pt x="2213" y="33"/>
                </a:cubicBezTo>
                <a:cubicBezTo>
                  <a:pt x="2213" y="33"/>
                  <a:pt x="2209" y="34"/>
                  <a:pt x="2209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580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34161"/>
            <a:ext cx="12192000" cy="2238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143250" y="2354966"/>
            <a:ext cx="5818122" cy="1230837"/>
            <a:chOff x="3143250" y="2748859"/>
            <a:chExt cx="5818122" cy="1230837"/>
          </a:xfrm>
        </p:grpSpPr>
        <p:sp>
          <p:nvSpPr>
            <p:cNvPr id="2" name="文本框 1"/>
            <p:cNvSpPr txBox="1"/>
            <p:nvPr/>
          </p:nvSpPr>
          <p:spPr>
            <a:xfrm>
              <a:off x="3146221" y="2748859"/>
              <a:ext cx="581515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cs typeface="+mn-ea"/>
                  <a:sym typeface="+mn-lt"/>
                </a:rPr>
                <a:t>二、请在此输入标题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602918" y="3518031"/>
              <a:ext cx="36343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Please add your title here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143250" y="3518030"/>
              <a:ext cx="10518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Part 2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602" y="4962725"/>
            <a:ext cx="1428750" cy="124875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30660" y="4568975"/>
            <a:ext cx="1046250" cy="20362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24775" y="4938300"/>
            <a:ext cx="472500" cy="54000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4140926" y="6420536"/>
            <a:ext cx="3910149" cy="226502"/>
            <a:chOff x="4140926" y="6406468"/>
            <a:chExt cx="3910149" cy="226502"/>
          </a:xfrm>
        </p:grpSpPr>
        <p:sp>
          <p:nvSpPr>
            <p:cNvPr id="29" name="矩形 28"/>
            <p:cNvSpPr/>
            <p:nvPr/>
          </p:nvSpPr>
          <p:spPr>
            <a:xfrm>
              <a:off x="4140926" y="6535737"/>
              <a:ext cx="731520" cy="9525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bg2">
                    <a:lumMod val="90000"/>
                  </a:schemeClr>
                </a:gs>
                <a:gs pos="83000">
                  <a:schemeClr val="bg2">
                    <a:lumMod val="90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880511">
              <a:off x="4533949" y="6445423"/>
              <a:ext cx="731520" cy="95250"/>
            </a:xfrm>
            <a:prstGeom prst="rect">
              <a:avLst/>
            </a:prstGeom>
            <a:gradFill>
              <a:gsLst>
                <a:gs pos="0">
                  <a:srgbClr val="D66E52"/>
                </a:gs>
                <a:gs pos="28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177694" y="6537720"/>
              <a:ext cx="731520" cy="9525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23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319555" y="6406468"/>
              <a:ext cx="731520" cy="95250"/>
            </a:xfrm>
            <a:prstGeom prst="rect">
              <a:avLst/>
            </a:prstGeom>
            <a:blipFill>
              <a:blip r:embed="rId6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336129" y="6501718"/>
              <a:ext cx="704850" cy="1308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996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方正静蕾简体加粗版"/>
        <a:ea typeface="方正静蕾简体加粗版"/>
        <a:cs typeface=""/>
      </a:majorFont>
      <a:minorFont>
        <a:latin typeface="方正静蕾简体加粗版"/>
        <a:ea typeface="方正静蕾简体加粗版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1681</Words>
  <Application>Microsoft Office PowerPoint</Application>
  <PresentationFormat>宽屏</PresentationFormat>
  <Paragraphs>105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Arial</vt:lpstr>
      <vt:lpstr>方正静蕾简体加粗版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51PPT模板网</cp:keywords>
  <dc:description>www.51p ptmob an.com</dc:description>
  <cp:lastModifiedBy/>
  <cp:revision>1</cp:revision>
  <dcterms:created xsi:type="dcterms:W3CDTF">2016-09-09T16:32:07Z</dcterms:created>
  <dcterms:modified xsi:type="dcterms:W3CDTF">2020-11-05T12:42:04Z</dcterms:modified>
</cp:coreProperties>
</file>